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notesSlides/notesSlide2.xml" ContentType="application/vnd.openxmlformats-officedocument.presentationml.notesSlide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notesSlides/notesSlide3.xml" ContentType="application/vnd.openxmlformats-officedocument.presentationml.notesSlide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notesSlides/notesSlide4.xml" ContentType="application/vnd.openxmlformats-officedocument.presentationml.notesSlide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notesSlides/notesSlide5.xml" ContentType="application/vnd.openxmlformats-officedocument.presentationml.notesSlide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notesSlides/notesSlide6.xml" ContentType="application/vnd.openxmlformats-officedocument.presentationml.notesSlide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notesSlides/notesSlide9.xml" ContentType="application/vnd.openxmlformats-officedocument.presentationml.notesSlide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notesSlides/notesSlide10.xml" ContentType="application/vnd.openxmlformats-officedocument.presentationml.notesSlide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notesSlides/notesSlide11.xml" ContentType="application/vnd.openxmlformats-officedocument.presentationml.notesSlide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notesSlides/notesSlide12.xml" ContentType="application/vnd.openxmlformats-officedocument.presentationml.notesSlide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notesSlides/notesSlide13.xml" ContentType="application/vnd.openxmlformats-officedocument.presentationml.notesSlide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notesSlides/notesSlide14.xml" ContentType="application/vnd.openxmlformats-officedocument.presentationml.notesSlide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notesSlides/notesSlide15.xml" ContentType="application/vnd.openxmlformats-officedocument.presentationml.notesSlide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notesSlides/notesSlide16.xml" ContentType="application/vnd.openxmlformats-officedocument.presentationml.notesSlide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notesSlides/notesSlide17.xml" ContentType="application/vnd.openxmlformats-officedocument.presentationml.notesSlide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notesSlides/notesSlide18.xml" ContentType="application/vnd.openxmlformats-officedocument.presentationml.notesSlide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notesSlides/notesSlide19.xml" ContentType="application/vnd.openxmlformats-officedocument.presentationml.notesSlide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notesSlides/notesSlide20.xml" ContentType="application/vnd.openxmlformats-officedocument.presentationml.notesSlide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notesSlides/notesSlide21.xml" ContentType="application/vnd.openxmlformats-officedocument.presentationml.notesSlide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notesSlides/notesSlide22.xml" ContentType="application/vnd.openxmlformats-officedocument.presentationml.notesSlide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notesSlides/notesSlide23.xml" ContentType="application/vnd.openxmlformats-officedocument.presentationml.notesSlide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notesSlides/notesSlide24.xml" ContentType="application/vnd.openxmlformats-officedocument.presentationml.notesSlide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notesSlides/notesSlide25.xml" ContentType="application/vnd.openxmlformats-officedocument.presentationml.notesSlide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"/>
  </p:notesMasterIdLst>
  <p:sldIdLst>
    <p:sldId id="1372" r:id="rId2"/>
    <p:sldId id="256" r:id="rId3"/>
    <p:sldId id="1437" r:id="rId4"/>
    <p:sldId id="1411" r:id="rId5"/>
    <p:sldId id="1412" r:id="rId6"/>
    <p:sldId id="1413" r:id="rId7"/>
    <p:sldId id="1414" r:id="rId8"/>
    <p:sldId id="1415" r:id="rId9"/>
    <p:sldId id="1416" r:id="rId10"/>
    <p:sldId id="1417" r:id="rId11"/>
    <p:sldId id="1418" r:id="rId12"/>
    <p:sldId id="1312" r:id="rId13"/>
    <p:sldId id="1313" r:id="rId14"/>
    <p:sldId id="1314" r:id="rId15"/>
    <p:sldId id="1315" r:id="rId16"/>
    <p:sldId id="1317" r:id="rId17"/>
    <p:sldId id="1318" r:id="rId18"/>
    <p:sldId id="1319" r:id="rId19"/>
    <p:sldId id="1320" r:id="rId20"/>
    <p:sldId id="1328" r:id="rId21"/>
    <p:sldId id="1322" r:id="rId22"/>
    <p:sldId id="1329" r:id="rId23"/>
    <p:sldId id="1324" r:id="rId24"/>
    <p:sldId id="1325" r:id="rId25"/>
    <p:sldId id="1327" r:id="rId26"/>
    <p:sldId id="1420" r:id="rId27"/>
    <p:sldId id="1421" r:id="rId28"/>
    <p:sldId id="1330" r:id="rId29"/>
    <p:sldId id="1331" r:id="rId30"/>
    <p:sldId id="1332" r:id="rId31"/>
    <p:sldId id="1439" r:id="rId32"/>
    <p:sldId id="1438" r:id="rId33"/>
    <p:sldId id="1369" r:id="rId34"/>
  </p:sldIdLst>
  <p:sldSz cx="12192000" cy="6858000"/>
  <p:notesSz cx="6865938" cy="9998075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846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138" y="3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9-26T08:28:24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17136,'0'0'3171,"53"45"-2562,-21-17-353,6 3-160,-1 6-32,3 3-64,-1 4 32,-8 2-192,-2-1-609,-7-2-864,-4-4-1538,-8-7-1313,-10-6-385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05T09:19:05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24055,'0'0'32,"12"82"-705,14-10 385,4 17-289,6 9-672,0 0 384,4-2-352,-1-7 128,1-12 609,0-13 384,-4-8 96,-3-10-32,-7-9-993,-8-7-1121,-10-7-833,-8-5-1089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7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422 73 5093,'16'-17'2268,"0"1"8612,-17 19-6681,-11 13-3652,-119 145 1233,-179 167 1,577-631-10194,-214 239 5989,37-44 361,-32 35 3987,-117 163 3315,33-42-4125,2 2 0,2 1 0,-19 64 0,34-90-934,1 0 0,1 0 0,1 1-1,2 0 1,0 0 0,3 41 0,-16-102-10525,-13-15 5013,2 5 3238,18 30 2015,-18-35 3708,25 48-2926,0-1-1,0 0 0,0 1 1,0-1-1,0 1 0,1-1 1,-1 0-1,1 0 0,0 1 0,-1-1 1,1 0-1,1 0 0,-1 1 1,0-1-1,2-3 0,-1 5-529,0-1 0,0 1 0,0 0-1,1 0 1,-1 0 0,0 0 0,1 1 0,-1-1-1,1 0 1,-1 0 0,1 1 0,-1-1 0,1 1-1,-1-1 1,1 1 0,0 0 0,2 0 0,37-3 432,-30 3-322,208-3-258,-135 4-6830,-52-1-3354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7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0 14125,'0'0'8136,"-60"73"-6150,40-47-128,0 6-545,1-1-608,2 1-449,2-1-192,5-1-32,0-4 32,5-2-737,2-4-1280,1-9-1667,2-7-2754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7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21076,'0'0'7015,"61"23"-20500,-51-29 2114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7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18481,'0'0'8750,"5"9"-8515,-2-4-228,-2-3-13,0 1 0,1-1-1,-1 1 1,1-1 0,0 0 0,-1 0 0,1 0 0,0 0 0,0 0 0,0 0 0,0 0 0,1-1 0,-1 1 0,0-1 0,1 1 0,-1-1 0,1 0 0,0 0 0,-1 0 0,1-1 0,0 1 0,-1 0 0,1-1 0,4 0 0,53-4-1381,-48 2 112,0 0 0,-1-1-1,0 0 1,1-1 0,13-7 0,-18 8 392,0-2 0,1 1-1,-1-1 1,-1 0 0,1-1-1,-1 0 1,12-12 0,-13 10 813,0 1 0,0-1 0,0 0 1,6-15-1,-17 36 2063,-1 0 0,0-1 0,-9 13 0,-56 64 3914,11-14-2933,48-55-2806,1 0 1,0 1-1,2 0 0,0 1 1,-7 26-1,-13 60-5432,19-67-43,3-12-5615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5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16528,'0'0'8029,"0"9"-6220,2 7-1336,0 0 0,1 0 1,1-1-1,0 1 0,1-1 0,13 28 0,-13-31-482,0-1 0,2 0 0,-1 0 0,1-1 0,1 0 0,0 0 1,0 0-1,1-1 0,0-1 0,12 10 0,-17-16-394,-1 0 0,1 0 0,0 0 0,1-1 0,-1 1 0,0-1 1,0 0-1,8 1 0,-10-2-202,0 0-1,0 0 1,0 0 0,0 0 0,0 0 0,1-1 0,-1 1-1,0-1 1,0 1 0,-1-1 0,1 0 0,4-2-1,11-13-7102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5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0 8648,'0'0'9209,"-11"13"-5777,-33 44-666,-49 86-1,58-81-2778,2 1-1,4 2 1,-41 132 0,64-162-1869,5-12-6673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5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4516,'0'0'19891,"78"2"-18097,-37-2-385,6 0-416,5 0-320,1-2-353,0-1-256,-2-2-64,-7 1-801,-6 0-1056,-10 1-706,-10 0-736,-7 1-1922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6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17200,'0'0'6566,"73"2"-4355,-29-2-706,7-2-576,3-2-673,-1-1-224,-1 0-160,-4 0-1249,-4-2-2211,-10 1-2465,-9-2-7688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7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3 6983,'3'-3'16207,"-3"11"-14702,0 7-127,0 7-546,-2 5-351,-4 3-353,1 1-96,1-2 0,3-3-64,1-4-416,0-4-609,0-5-801,0-4-416,-5-8-6631,-8-1 3620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7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10378,'0'0'8344,"2"-9"-6545,-2 5-1664,1 0 1,0 1 0,-1 0 0,2-1-1,-1 1 1,0-1 0,1 1 0,-1 0-1,1 0 1,0 0 0,0 0 0,0 0-1,1 0 1,-1 1 0,1-1 0,-1 1-1,1 0 1,0-1 0,0 1 0,0 1-1,0-1 1,0 0 0,0 1 0,1-1-1,-1 1 1,1 0 0,3-1 0,17-5 203,0 2 1,1 0 0,-1 1-1,30 0 1,-41 4-316,1 0 0,-1 0 0,0 1 0,0 1 0,0 0 0,0 1 0,0 1 0,0 0 0,17 7 0,-27-9-19,0-1 1,0 1 0,0 0 0,0 0 0,-1 0 0,1 0 0,-1 0 0,1 1 0,-1-1 0,0 1 0,1-1 0,-1 1 0,-1 0-1,1 0 1,0 0 0,-1 0 0,1 0 0,-1 0 0,0 1 0,0-1 0,-1 0 0,1 1 0,0-1 0,-1 0 0,0 1 0,0 4 0,-1-3 79,0 0 0,0-1 1,-1 1-1,1 0 1,-1 0-1,0-1 0,-1 0 1,1 1-1,-1-1 1,0 0-1,0 0 1,0 0-1,0-1 0,-1 1 1,1-1-1,-1 1 1,-6 3-1,-8 4 118,0-1-1,-1-1 0,1-1 1,-2 0-1,1-1 1,-1-1-1,0-1 1,-1-1-1,1-1 1,-1-1-1,1 0 0,-24-2 1,72-1-7469,-7-4 2024,3-8-4063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8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8968,'0'0'19251,"41"54"-18322,-23-30-321,1-2-256,2 0-159,-1-1-129,-1-6-32,2-3-96,-2-6-801,-1-3-512,3-3-737,-3-3-1858,2-15-3043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8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73 9737,'4'-9'6988,"24"-44"-1975,-33 84-1562,0 7-3480,-67 179 251,16-53-177,73-219-894,-2 0 0,-2-1 0,-3-1 1,4-113-1,-19 256 1305,1-55-129,3 1 0,2 45 0,-1-68-192,2-1 1,-1 1-1,1-1 0,0 0 0,0 1 1,1-1-1,1-1 0,-1 1 1,1 0-1,0-1 0,1 0 0,0 0 1,10 12-1,-12-16-82,1 0 0,-1 0 1,1 0-1,0 0 0,0 0 0,0-1 0,0 0 1,0 0-1,0 0 0,1 0 0,-1-1 0,1 1 1,-1-1-1,1 0 0,-1-1 0,1 1 0,0-1 1,-1 0-1,1 0 0,0 0 0,-1-1 1,1 1-1,0-1 0,-1-1 0,1 1 0,5-3 1,-2 1 55,-1-1 1,1 0 0,-1-1 0,0 0-1,0 0 1,0 0 0,-1-1 0,1 0 0,-1 0-1,-1-1 1,1 0 0,-1 0 0,6-11-1,0-7 29,-1 0-1,-1-1 0,-1-1 1,-2 1-1,0-1 0,-2 0 1,-1-1-1,-1 1 0,-1-1 1,-5-42-1,4 69-145,0 1-1,0-1 0,0 1 1,1-1-1,-1 1 1,0-1-1,0 1 0,0-1 1,0 1-1,0-1 1,0 1-1,0-1 0,0 1 1,-1 0-1,1-1 1,0 1-1,0-1 0,0 1 1,0-1-1,-1 1 1,1-1-1,0 1 0,0 0 1,-1-1-1,1 1 1,0-1-1,-1 1 0,1 0 1,0-1-1,-1 1 1,1 0-1,-1 0 0,1-1 1,-1 1-1,1 0 1,0 0-1,-1-1 0,1 1 1,-1 0-1,1 0 1,-1 0-1,1 0 0,-1 0 1,1 0-1,-1 0 1,1 0-1,-1 0 1,1 0-1,-1 0 0,1 0 1,-1 0-1,1 0 1,-1 1-1,1-1 0,-1 0 1,1 0-1,0 1 1,-1-1-1,-1 2-50,0-1 0,1 0 0,-1 1-1,1-1 1,0 1 0,0 0 0,-1-1 0,1 1 0,0 0 0,0 0-1,1-1 1,-2 5 0,-1 15-1425,3-7-6454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28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342 0 17649,'0'0'3075,"-52"44"-609,25-11-576,-3 6-33,-2 7-255,3 3-641,2 2-513,2-1-384,3-3-32,1-3 0,5-5-32,1-7-384,1-1-833,3-6-1345,1-4-1955,0-4-4707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3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6502,'0'0'14761,"-5"10"-13085,2-5-1554,0-1 40,1-1 0,0 0 0,0 1 0,0-1 0,1 1 1,-1 0-1,1-1 0,0 1 0,0 0 0,0 0 0,0 0 0,1 0 0,0 0 0,-1 0 1,2 0-1,-1 0 0,0 0 0,1 0 0,0 0 0,0 0 0,0 0 0,0-1 0,0 1 1,3 4-1,5 8-32,1-1 0,0 0 0,1 0 0,1-1 0,15 14 0,-23-25-312,-1 0 1,1 0-1,0-1 1,-1 1-1,1-1 1,0 0-1,0 0 1,1 0-1,-1-1 1,0 0-1,8 2 1,-8-3-172,-1 0 0,0 0 0,1 0 0,-1-1 0,0 1 0,0-1 0,1 0 0,-1 0 0,0 0 0,0 0 1,0-1-1,0 1 0,0-1 0,0 0 0,0 0 0,-1 0 0,1 0 0,2-2 0,24-28-6069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4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0 9353,'0'0'5765,"-56"85"-2530,21-32-544,-4 9-897,2-2-97,2 2-736,4-3-448,6-7-385,7-10-96,5-7 0,9-9-32,4-5-321,0-11-768,4-8-1409,9-2-1185,-3-5-2019,2-12-6694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4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 8456,'0'0'16101,"-12"9"-15258,-4 4-631,0 1 0,1 1 0,0 1 0,1 0 0,1 1 0,-12 19 0,8-6-25,0 1 0,-15 45-1,27-64-185,1 1-1,1 0 1,0 0 0,0 0-1,1 0 1,1 0-1,0 0 1,1 0-1,2 19 1,-1-31-52,-1 0 0,0 0 0,0 0 1,0 0-1,1 0 0,-1 0 0,1 0 0,-1 0 1,1 0-1,-1 0 0,1 0 0,0 0 0,-1 0 0,1 0 1,0-1-1,-1 1 0,1 0 0,0-1 0,0 1 1,0 0-1,0-1 0,0 1 0,0-1 0,0 1 0,1-1 1,1 1-186,0-1 1,0 1 0,0-1 0,0 0 0,0 0 0,0 0 0,0-1 0,-1 1 0,6-2 0,0 0-999,1-1 1,-1 0 0,0-1 0,0 0-1,11-7 1,13-14-6080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5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7495,'0'0'11814,"-1"9"-10650,-23 133 843,20-119-5520,3-15-3966,-6-25 2845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5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8872,'0'0'9775,"9"-7"-9247,-1 2-470,0 0-1,-1 1 0,2-1 0,-1 2 0,0-1 0,1 1 0,0 0 0,-1 1 0,1 0 0,0 1 0,0-1 0,13 1 1,-20 1-34,1 0 0,-1 0 0,1 0 0,0 0 1,-1 1-1,1-1 0,-1 1 0,1-1 0,0 1 1,-1 0-1,0 0 0,1 0 0,-1 0 0,0 1 1,1-1-1,-1 1 0,0-1 0,0 1 1,0 0-1,0 0 0,0-1 0,1 4 0,-2-2 87,1 0-1,-1 0 1,0 1-1,0-1 1,-1 0 0,1 1-1,-1-1 1,1 1-1,-1-1 1,0 1-1,0-1 1,-1 1-1,1-1 1,-1 1-1,1-1 1,-1 0-1,-2 5 1,0 0 127,-1 1-1,0-1 1,0 0-1,-1 0 1,0 0 0,-1-1-1,1 1 1,-1-1-1,-1-1 1,-8 8 0,10-9-93,0-1 0,-1 1 0,0-1 0,0 0 0,0-1 0,0 0 0,0 0 0,-1 0 0,1 0 0,-1-1 0,0 0 0,0-1 0,-13 2 0,17-7-2396,9-4 227,9-5-1527,4 3-3148,3 0-5083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6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11691,'0'0'11499,"2"54"-11115,10-39-127,4-4-129,3-7-32,3-4-32,1-3-32,4-13-993,-4-7-1281,3-1-2114,-5-3-3972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6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9353,'0'0'4132,"-34"67"-321,17-27-1120,0-1-641,2 0-513,5-3-736,2-8-449,5-5-320,3-9-352,0-11-1057,6-6-3204,-1-11-704,-1-3-2594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6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14446,'0'0'3881,"9"4"-2413,-2 0-1281,0-1 0,0 1 0,0 0 0,-1 0 0,0 1 0,0 0 1,0 0-1,0 1 0,-1-1 0,0 1 0,0 0 0,-1 1 0,1-1 0,-1 1 0,-1 0 1,1 0-1,-1 0 0,-1 0 0,3 10 0,-2 0-44,0 0 0,-2 0 0,0 1-1,-1-1 1,0 0 0,-2 1 0,0-1 0,-1 0 0,-5 17-1,5-21-129,-1-1-1,-1 0 0,0 0 0,0-1 0,-1 1 0,-1-1 0,0-1 0,0 1 0,-1-1 0,-1 0 0,1-1 0,-20 16 0,-3-9-2035,30-16 1723,0 1 0,0-1 0,0 0 0,0 0 0,0 1-1,0-1 1,-1 0 0,1 0 0,0 0 0,0 0 0,0 0 0,0-1-1,0 1 1,0 0 0,0-1 0,0 1 0,-2-1 0,-3-9-5994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7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12268,'0'0'11691,"66"32"-11435,-32-32-160,2-3-96,3-5-352,-1 0-1122,-2 0-1505,-7 2-2081,-9 4-1635</inkml:trace>
  <inkml:trace contextRef="#ctx0" brushRef="#br0" timeOffset="1">78 138 8520,'0'0'7495,"-59"27"-4804,54-20-641,5-2-673,4-4-512,17-1-129,7 0-287,7 0-289,9-8-96,4 1-64,4-2-833,1 0-1729,-3-2-4485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0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5349,'0'0'17729,"2"10"-16533,0 8-943,-1 1 0,-1 0 0,0-1 0,-4 22 0,4-39-256,-1 10 35,0-1 1,0 1-1,1-1 0,0 1 0,2 12 0,-1-21-12,-1-1 1,0 0-1,1 1 0,-1-1 0,1 0 0,-1 0 0,1 1 0,-1-1 1,1 0-1,0 0 0,0 0 0,0 1 0,0-1 0,0 0 1,0 0-1,0-1 0,0 1 0,0 0 0,2 1 0,-1-2 15,0 1-1,0-1 0,0 0 0,0 1 0,-1-1 1,1 0-1,0 0 0,0-1 0,0 1 1,0 0-1,0-1 0,0 1 0,0-1 1,0 0-1,0 1 0,0-1 0,-1 0 0,3-1 1,10-8 20,-1 0 0,1 0 1,-2-1-1,0-1 0,0 0 0,-1-1 1,16-22-1,20-23 15,-47 58-72,0-1-1,0 1 1,0 0 0,1-1-1,-1 1 1,0 0 0,0-1-1,1 1 1,-1 0 0,0 0-1,1-1 1,-1 1 0,0 0-1,1 0 1,-1-1 0,0 1-1,1 0 1,-1 0 0,0 0-1,1 0 1,-1 0 0,1-1-1,-1 1 1,0 0 0,1 0-1,-1 0 1,1 0 0,-1 0-1,0 0 1,1 0 0,-1 0-1,1 0 1,-1 1 0,0-1-1,1 0 1,-1 0 0,1 0-1,4 19-20,-9 42 95,3-38-10,0-22-38,1-1 0,0 1 0,0 0 0,0 0 0,0 0 0,0 0 0,0 0 0,1 0 0,-1 0 0,0 0 0,0-1 0,1 1 0,-1 0 0,0 0 0,1 0 0,-1-1 0,1 1 0,-1 0 0,1 0 0,0-1 0,-1 1 0,1 0 0,-1-1 1,1 1-1,0-1 0,0 1 0,-1-1 0,1 1 0,1 0 0,0-1 2,0 0 1,1 0 0,-1 1 0,0-1-1,0-1 1,0 1 0,0 0-1,0-1 1,0 1 0,0-1-1,0 1 1,3-2 0,57-33 125,-59 33-145,17-13 1,-16 11-20,1-1 1,0 2 0,0-1-1,0 0 1,1 1 0,-1 0-1,1 0 1,0 1 0,-1 0-1,8-2 1,-16 39-416,-13 0-188,0 1-1950,12-9-4099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7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3523,'0'0'18930,"-6"58"-17809,26-40-384,4-2-513,6-3-128,2-5-32,4-5-64,2-3-929,3-5-864,-3-14-1378,-2-5-3107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48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 13549,'0'0'3267,"-59"89"-416,25-37-833,0 5-673,3 2 384,1 0-864,3-2-512,6-6-289,7-7-96,5-6-1154,5-9-1504,1-7-1826,3-5-6022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2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9129,'0'0'4932,"-10"4"-2519,4-1-2283,-1 1 0,1 0 1,0 0-1,1 0 0,-1 0 0,1 1 0,0 0 0,0 0 0,0 1 0,1-1 0,0 1 0,0 0 0,0 0 0,1 0 1,-1 1-1,2-1 0,-1 1 0,-1 8 0,-7 21 235,3 1 1,1 0-1,-4 65 0,10 116-197,3-112-121,-4 35-33,4 148-3466,0-277 1802,-2-35-6485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2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0 339 10730,'0'0'6775,"13"0"-5665,3-1-923,0 0 0,0-2 0,0 0 0,0-1 0,16-6 0,92-39 166,-57 22-355,19-6-376,133-30 0,-151 49-1028,1 3 1,1 2 0,-1 4-1,133 7 1,-32 17 771,71 3 1225,-143-22 405,0-5-1,-1-4 1,190-43 0,-193 28-862,-19 4-20,126-17 1,-197 37-52,-1-1 0,1 1 0,-1-1 0,1 1 0,-1 0 0,1 1 0,0-1 0,-1 1 0,1-1 0,-1 1-1,1 0 1,-1 0 0,0 0 0,1 1 0,-1-1 0,0 1 0,0 0 0,0 0 0,3 2 0,-4-1 27,0 1 0,0-1 0,-1 0 0,1 1 0,-1-1 0,0 1-1,0 0 1,0-1 0,0 1 0,-1 0 0,1-1 0,-1 1 0,0 0 0,0 0-1,0-1 1,-1 1 0,-1 6 0,-4 22 297,-2 0 1,-1-1-1,-21 48 0,-8 23 434,26-55-504,1 1-1,3 0 0,-3 52 1,6 147-259,3-81-1302,-4-87-1307,-8-31-5297,6-36 1405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2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330 203 13261,'-72'21'-184,"32"-10"901,1 1 0,0 2 1,-68 35-1,104-48-602,1 0 0,-1 1 1,1-1-1,-1 1 0,1 0 1,0 0-1,0 0 0,0 0 1,0 0-1,0 0 0,0 0 1,0 1-1,-1 3 0,3-6-68,0 1 1,0 0-1,0-1 0,0 1 0,0-1 0,0 1 0,0 0 1,1-1-1,-1 1 0,0-1 0,1 1 0,-1 0 0,0-1 0,1 1 1,-1-1-1,0 1 0,1-1 0,-1 1 0,1-1 0,-1 0 1,1 1-1,-1-1 0,1 1 0,-1-1 0,1 0 0,0 0 1,-1 1-1,1-1 0,-1 0 0,1 0 0,0 0 0,-1 0 1,1 0-1,1 1 0,10 1 342,1-1 0,0 0 0,0 0 0,18-3 0,54-8 948,-1-4-1,127-39 1,-74 17-655,616-120 373,-370 104-4302,2 24-7218,-310 24 8052,-14 0-1158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3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 77 1666,'0'0'5760,"-1"-10"-2541,-4-33-513,5 42-2588,0 0 0,0 0-1,0 0 1,-1 0 0,1 0-1,0 0 1,-1 0 0,1 0-1,-1 0 1,1 0 0,-1 0 0,1 0-1,-1 0 1,0 0 0,1 0-1,-1 1 1,0-1 0,0 0-1,0 0 1,0 1 0,0-1-1,0 1 1,0-1 0,0 1-1,0-1 1,0 1 0,0-1 0,0 1-1,0 0 1,0 0 0,0 0-1,0-1 1,0 1 0,0 0-1,0 0 1,-1 1 0,1-1-1,0 0 1,-2 1 0,-1 0-2,0 0 1,0 0-1,0 1 0,0 0 1,1 0-1,-1 0 0,0 0 1,-3 3-1,-12 13 28,0 1 0,1 1-1,1 0 1,1 1 0,0 1 0,-17 34 0,2 5 108,-31 85 0,52-120-104,1 0 1,1 0 0,2 1-1,0 0 1,-2 48-1,7-72-139,1 0 0,0 0 0,0-1 0,0 1 0,0 0-1,1 0 1,-1 0 0,1-1 0,-1 1 0,1 0 0,0-1 0,0 1-1,1-1 1,-1 1 0,0-1 0,1 1 0,-1-1 0,1 0-1,0 0 1,0 0 0,0 0 0,0 0 0,0 0 0,4 2 0,-1-2 10,0 0 0,0 0 0,0-1 1,0 0-1,0 0 0,0 0 1,0-1-1,0 0 0,0 0 0,0 0 1,0 0-1,0-1 0,6-1 0,4-3 12,1 0-1,-1 0 1,0-1-1,0-1 0,-1-1 1,0 0-1,0-1 0,-1 0 1,0-1-1,0-1 0,-2 0 1,1-1-1,-1 0 1,-1 0-1,12-18 0,-20 26-18,1-1-1,-1 1 1,0 0-1,0-1 1,-1 1 0,1-1-1,-1 0 1,0 1-1,0-1 1,0-8-1,-1 12-7,0-1-1,0 1 1,0 0-1,-1 0 1,1 0-1,0-1 1,0 1-1,-1 0 0,1 0 1,-1 0-1,1 0 1,-1 0-1,0 0 1,1 0-1,-1 0 1,0 0-1,0 0 1,0 0-1,0 0 1,0 0-1,0 0 0,0 1 1,0-1-1,0 0 1,0 1-1,0-1 1,0 1-1,0-1 1,0 1-1,-1 0 1,1-1-1,0 1 1,0 0-1,0 0 1,-1 0-1,1 0 0,0 0 1,0 0-1,-1 0 1,1 0-1,0 1 1,0-1-1,0 0 1,-2 2-1,-5 0 5,0 1-1,0 1 0,1-1 1,0 1-1,0 0 0,0 1 1,0 0-1,1 0 1,0 0-1,0 1 0,0 0 1,0 0-1,1 1 0,0-1 1,1 1-1,0 0 1,0 1-1,0-1 0,1 1 1,-5 13-1,8-21-5,0 1 1,0-1-1,0 1 1,0-1-1,0 1 0,0-1 1,0 1-1,0-1 0,0 1 1,0 0-1,0-1 1,0 1-1,0-1 0,0 1 1,1-1-1,-1 1 0,0-1 1,0 1-1,1-1 1,-1 1-1,0-1 0,1 0 1,-1 1-1,0-1 0,1 1 1,-1-1-1,1 0 1,-1 1-1,0-1 0,1 0 1,-1 1-1,2-1 0,21 1 56,24-15 62,-28 4-87,-1-1-1,-1-1 1,24-20-1,-25 19-80,1 1-1,0 0 1,26-13-1,-43 29 36,0 0-1,0 0 0,0 1 1,0-1-1,-1 0 0,1 0 1,-1 0-1,-3 8 0,-8 24 54,4-14-48,1 1 1,1 0-1,0 0 1,2 0-1,-2 33 1,6-56-22,0 1-1,0-1 0,0 1 1,0-1-1,0 0 1,0 1-1,0-1 1,0 1-1,0-1 1,0 1-1,0-1 0,0 0 1,0 1-1,0-1 1,0 1-1,0-1 1,1 0-1,-1 1 1,0-1-1,0 0 0,1 1 1,-1-1-1,0 0 1,0 1-1,1-1 1,-1 0-1,0 1 1,1-1-1,-1 0 0,0 0 1,1 1-1,-1-1 1,0 0-1,1 0 1,-1 0-1,1 0 1,-1 1-1,1-1 1,17-9-1274,12-23-1772,-5-9-2878,1-10-3405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4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 8904,'0'0'7447,"-8"10"-6112,-14 18-847,2 1 0,1 1 0,1 1 0,-25 63 0,26-48-407,-12 55 0,25-82-67,1 0 0,0 1-1,2-1 1,0 1 0,3 35 0,-2-52-5,1 0 1,0 1-1,0-1 0,0 0 0,0 0 0,0 0 1,0 1-1,1-1 0,0 0 0,-1-1 0,1 1 0,0 0 1,1 0-1,-1-1 0,0 1 0,1-1 0,-1 0 1,6 3-1,-3-2 5,0 0 1,1-1 0,-1 1-1,1-1 1,-1-1 0,1 1-1,0-1 1,0 0 0,0 0-1,7 0 1,-5-1 7,0 0 1,0 0-1,0-1 0,0 0 1,0-1-1,0 1 1,0-2-1,0 1 0,-1-1 1,1 0-1,-1 0 1,0-1-1,0 0 0,0 0 1,11-11-1,-16 14 4,0-1-1,0 0 1,0-1-1,-1 1 0,1 0 1,-1 0-1,1-1 1,-1 1-1,0-1 0,0 1 1,0-1-1,0 1 1,-1-1-1,1 0 0,-1 1 1,1-1-1,-1 0 1,0 1-1,0-1 1,0 0-1,-1 1 0,0-4 1,0 4 27,0 0 0,0 0 0,0 0 0,0 0 0,-1 0 0,1 1 0,-1-1 1,1 0-1,-1 1 0,0-1 0,0 1 0,1 0 0,-1 0 0,0 0 0,0-1 0,0 2 0,0-1 0,-1 0 0,1 0 1,0 1-1,0-1 0,0 1 0,-1 0 0,1 0 0,0-1 0,-4 2 0,-1-2 14,0 1 0,0-1 1,0 2-1,0-1 0,0 1 0,0 0 0,1 0 0,-1 1 0,0 0 0,0 0 0,1 1 1,-1 0-1,1 0 0,0 0 0,0 1 0,0 0 0,1 0 0,-1 0 0,1 1 0,-8 8 1,13-13-70,1 0 0,-1 0 0,0 0 0,1 0 0,-1 0 1,0-1-1,1 1 0,-1 0 0,0 0 0,1 0 0,-1 0 1,0 0-1,1 0 0,-1 0 0,0 0 0,1 0 0,-1 0 1,0 0-1,1 0 0,-1 1 0,0-1 0,1 0 0,-1 0 1,0 0-1,1 0 0,-1 0 0,0 1 0,0-1 0,1 0 1,-1 0-1,0 1 0,0-1 0,1 0 0,-1 0 0,0 1 1,0-1-1,0 0 0,1 1 0,-1-1 0,0 0 0,0 1 1,0-1-1,0 0 0,0 1 0,0-1 0,0 0 0,0 1 1,0-1-1,0 0 0,0 1 0,0-1 0,0 0 1,0 1-1,0-1 0,0 0 0,0 1 0,0-1 0,0 0 1,0 1-1,-1-1 0,1 0 0,0 1 0,0-1 0,-1 1 1,30-10 7,-7-3 10,-1 0 0,0-2 0,-1 0 0,30-27 0,22-17-1008,-72 58 975,0 0 1,1-1-1,-1 1 1,0 0 0,0 0-1,0 0 1,0-1 0,1 1-1,-1 0 1,0 0 0,0 0-1,0 0 1,1 0-1,-1-1 1,0 1 0,0 0-1,1 0 1,-1 0 0,0 0-1,0 0 1,1 0 0,-1 0-1,0 0 1,0 0-1,1 0 1,-1 0 0,0 0-1,0 0 1,1 0 0,-1 0-1,0 0 1,0 0-1,1 0 1,-1 0 0,0 1-1,0-1 1,0 0 0,1 0-1,-1 0 1,0 0 0,0 0-1,0 1 1,1-1-1,-1 0 1,0 0 0,0 0-1,0 1 1,0-1 0,0 0-1,1 0 1,-1 0 0,0 1-1,0-1 1,0 0-1,0 0 1,0 1 0,0-1-1,0 1 1,-3 24-191,-13 27 301,-7-6-49,14-31-2,1 0 1,1 1-1,0 0 0,1 0 0,-6 29 0,12-45-65,0 1 0,0-1-1,0 1 1,0-1-1,0 1 1,0-1 0,0 1-1,0-1 1,0 1-1,0 0 1,0-1 0,0 1-1,0-1 1,0 1-1,1-1 1,-1 1 0,0-1-1,0 1 1,0-1-1,1 1 1,-1-1 0,0 1-1,1-1 1,-1 0-1,1 1 1,-1-1-1,0 1 1,1-1 0,-1 0-1,1 0 1,-1 1-1,1-1 1,-1 0 0,1 0-1,-1 1 1,1-1-1,-1 0 1,1 0 0,-1 0-1,1 0 1,-1 0-1,1 0 1,0 0 0,-1 0-1,1 0 1,-1 0-1,1 0 1,-1 0 0,1 0-1,-1 0 1,1-1-1,-1 1 1,1 0-1,-1 0 1,1 0 0,-1-1-1,1 0 1,31-17-4978,-8-5-1625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4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16047,'0'0'9097,"78"0"-9033,-44-5-449,1 1-1344,-2 4-481,-10 0-769,-6 0-3235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5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16271,'0'0'3364,"5"79"-2916,-1-42-320,1 5-64,-2 5-32,-1-1-416,-2-3-1058,1-6-1600,-1-12-2468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5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17969,'0'0'2947,"14"-4"-1549,-6 2-1262,49-16 97,2 3 0,0 2 0,105-8 0,-160 21-299,-1 0 0,1 0-1,-1 0 1,1 0 0,-1 1 0,1-1 0,-1 1-1,1 0 1,-1 0 0,0 0 0,0 1-1,1-1 1,-1 1 0,0 0 0,0 0-1,0 0 1,-1 0 0,1 0 0,0 0 0,2 5-1,-3-4 59,0 0-1,-1 0 0,0 0 0,0 1 0,0-1 0,0 0 0,-1 1 1,1-1-1,-1 0 0,0 1 0,0-1 0,0 1 0,0-1 0,-1 1 1,1-1-1,-1 0 0,0 1 0,0-1 0,0 0 0,0 0 0,-3 4 1,-7 15 294,-1-1 1,-1 0 0,0-1-1,-21 23 1,15-20 280,2 0-1,-27 46 1,45-69-589,-1-1 1,0 0-1,0 1 0,1-1 0,-1 0 1,0 1-1,1-1 0,-1 0 0,1 1 0,-1-1 1,1 1-1,-1-1 0,1 1 0,-1-1 0,1 1 1,-1-1-1,1 1 0,0 0 0,-1-1 1,1 1-1,0 0 0,-1-1 0,1 1 0,0 0 1,0 0-1,-1 0 0,1-1 0,0 1 0,0 0 1,-1 0-1,1 0 0,0 0 0,0 1 1,-1-1-1,1 0 0,0 0 0,-1 0 0,1 0 1,0 1-1,-1-1 0,1 0 0,0 1 1,-1-1-1,1 1 0,0-1 0,-1 0 0,1 1 1,-1 0-1,1-1 0,-1 1 0,1-1 0,-1 1 1,1-1-1,-1 1 0,0 0 0,1-1 1,-1 1-1,0 0 0,0 0 0,1-1 0,-1 2 1,0 23 161,1-12 1,-1 0 1,0 1-1,-1-1 0,-4 20 0,4-30 14,0 0-1,0 0 1,0 0-1,0 0 1,-1 0-1,0 0 0,1 0 1,-1 0-1,0 0 1,0-1-1,0 1 1,-1-1-1,1 0 0,0 1 1,-1-1-1,0 0 1,1 0-1,-1-1 1,0 1-1,0-1 1,0 1-1,-6 1 0,0 0-126,1-1-1,-1 0 0,1-1 0,-1 0 1,0 0-1,0-1 0,0 0 0,1 0 1,-16-3-1,24 3-124,-1-1-1,1 1 1,-1 0 0,1 0 0,-1-1-1,1 1 1,-1 0 0,1-1 0,-1 1-1,1-1 1,0 1 0,-1 0 0,1-1 0,0 1-1,-1-1 1,1 1 0,0-1 0,-1 1-1,1-1 1,0 1 0,0-1 0,0 1 0,0-1-1,-1 1 1,1-1 0,0 0 0,0 1-1,0-1 1,0 1 0,0-1 0,0 1-1,0-1 1,1 0 0,-1 1 0,0-1 0,0 1-1,0-1 1,0 1 0,1-1 0,-1 1-1,0-1 1,1 1 0,-1-1 0,0 1-1,1 0 1,-1-1 0,1 1 0,-1-1 0,0 1-1,1 0 1,-1-1 0,1 1 0,-1 0-1,2-1 1,25-18-8131,-9 8 279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0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7271,'0'0'20531,"81"34"-20435,-45-34-128,2 3-480,-8-2-673,-5 3-833,-9-1-1345,-10-1-2947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5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13132,'0'0'8617,"49"-34"-8169,-41 25-352,-4 0-160,-2 3-1025,-2-2-3203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6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28 169 10602,'0'0'11648,"11"-1"-11365,-5 1-268,-1 0 0,0-1 0,0 0 0,1 0 1,-1 0-1,0-1 0,0 0 0,0 0 0,0 0 0,0 0 0,-1-1 0,1 0 0,-1 0 0,0 0 0,1 0 0,-2-1 0,1 1 0,0-1 0,-1 0 0,1-1 0,2-5 0,19-39 53,-24 47 1,0-1 1,0 0-1,-1 1 1,1-1-1,0 0 1,-1 0-1,1 1 1,-1-1-1,0 0 1,0 0-1,0 0 1,-1 0-1,1 1 1,-1-1-1,1 0 1,-2-4-1,1 7-42,0-1-1,1 0 1,-1 1-1,0-1 0,1 0 1,-1 1-1,0-1 1,0 1-1,0-1 0,1 1 1,-1 0-1,0-1 1,0 1-1,0 0 1,0-1-1,0 1 0,0 0 1,0 0-1,0 0 1,1 0-1,-1 0 0,0 0 1,0 0-1,0 0 1,0 0-1,0 0 0,0 1 1,0-1-1,0 0 1,0 1-1,1-1 0,-1 1 1,-2 0-1,-25 19 251,16-6-176,0 1-1,1 0 1,1 0 0,1 1 0,0 0-1,1 1 1,1 0 0,0 0-1,1 0 1,1 1 0,1 0 0,1 0-1,0 0 1,0 27 0,3-44-103,0 0 0,0-1 1,0 1-1,0 0 0,0 0 1,0 0-1,0-1 0,0 1 1,1 0-1,-1 0 0,0 0 1,1-1-1,-1 1 1,1 0-1,-1-1 0,0 1 1,1 0-1,-1-1 0,1 1 1,0 0-1,-1-1 0,1 1 1,0-1-1,-1 1 0,1-1 1,0 0-1,-1 1 0,1-1 1,0 0-1,0 1 0,-1-1 1,1 0-1,0 0 0,0 0 1,0 0-1,0 0 0,-1 1 1,1-2-1,0 1 0,0 0 1,0 0-1,-1 0 0,1 0 1,0 0-1,0-1 1,0 1-1,-1 0 0,1-1 1,0 1-1,-1 0 0,1-1 1,0 1-1,0-2 0,42-23-1259,4-22-3070,-20 12-2202,-8 9-2606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6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126 117 11691,'0'0'9497,"-9"6"-8792,2 0-641,-1 1 1,1 0-1,1 1 1,-1 0-1,1 0 1,1 0-1,-1 1 0,1 0 1,1 0-1,0 0 1,0 0-1,-3 12 1,4-11-23,-5 13 383,0-1 0,2 2 0,1-1 0,-4 39 0,8-61-419,1-1-1,0 1 1,0-1-1,0 1 1,0-1-1,0 1 0,0 0 1,0-1-1,0 1 1,0-1-1,0 1 1,0-1-1,0 1 1,1-1-1,-1 1 0,0 0 1,0-1-1,1 1 1,-1-1-1,0 1 1,0-1-1,1 0 1,-1 1-1,1-1 1,-1 1-1,0-1 0,1 1 1,-1-1-1,1 0 1,-1 0-1,1 1 1,-1-1-1,1 0 1,-1 1-1,1-1 1,0 0-1,22-9 191,20-30 186,-19 11-339,-2-1 0,-1-1 0,-1 0 1,-2-2-1,-1 0 0,-1-1 0,-2-1 1,-2 0-1,12-50 0,-23 84-41,-1 0-1,0 0 1,0-1-1,0 1 1,0 0 0,0 0-1,0 0 1,1 0-1,-1 0 1,0 0 0,0 0-1,0-1 1,0 1-1,0 0 1,0 0-1,0 0 1,0 0 0,0-1-1,1 1 1,-1 0-1,0 0 1,0 0 0,0 0-1,0-1 1,0 1-1,0 0 1,0 0-1,0 0 1,0 0 0,0-1-1,0 1 1,-1 0-1,1 0 1,0 0 0,0 0-1,0-1 1,0 1-1,0 0 1,0 0 0,0 0-1,0 0 1,0 0-1,0-1 1,-1 1-1,1 0 1,0 0 0,0 0-1,0 0 1,0 0-1,0 0 1,-1 0 0,1 0-1,0 0 1,0-1-1,0 1 1,0 0 0,-1 0-1,1 0 1,0 0-1,0 0 1,0 0-1,0 0 1,-1 0 0,1 0-1,0 0 1,0 0-1,0 0 1,0 0 0,-1 1-1,-11 13 20,-13 25-30,7-1 90,1 1-1,-13 46 1,25-66-530,0 1 1,1 0-1,1 0 0,1 0 0,1 1 1,1 31-1,0-52 202,0 1 1,0 0-1,0 0 0,0 0 0,0 0 1,1 0-1,-1 0 0,0 0 0,0 0 1,0 0-1,1 0 0,-1-1 0,1 1 1,-1 0-1,0 0 0,1 0 0,0-1 1,-1 1-1,1 0 0,-1 0 0,1-1 1,0 1-1,0-1 0,-1 1 0,1 0 1,0-1-1,0 1 0,0-1 0,-1 0 1,1 1-1,0-1 0,0 0 0,0 0 1,0 1-1,1-1 0,16 1-7253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06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13389,'0'0'7655,"-37"75"-5381,22-46-1185,4 0-192,6-5-321,4-5-479,1-6-258,0-10-2369,6-3-3203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0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20467,'0'0'4709,"72"13"-4261,-43-25-320,5-2-160,-1-5-1601,0-5-2083,-6-3-4548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0 387 20467,'0'0'2435,"51"-26"-17105</inkml:trace>
  <inkml:trace contextRef="#ctx0" brushRef="#br0" timeOffset="1">247 136 9961,'0'0'14702,"39"-49"-15054,-27 38-993,5-8-1026,1-5-2785,2-8-5350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1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0 583 13485,'0'0'11755,"55"-70"-17328,-30 32-2179</inkml:trace>
  <inkml:trace contextRef="#ctx0" brushRef="#br0" timeOffset="1">292 197 13036,'0'0'7848,"17"-55"-7272,-4 31-576,4-2-768,7-3-1475,1-1-3042,4-2-3971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1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0 299 13933,'0'0'6470,"52"-57"-6310,-36 43-320,-1 0-2146,-2-4-5381</inkml:trace>
  <inkml:trace contextRef="#ctx0" brushRef="#br0" timeOffset="1">223 75 16207,'0'0'4645,"56"-75"-15183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2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0 124 6118,'0'0'17008,"19"-58"-17489,5 27-1633,5-4-3971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2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1 102 20756,'0'0'3235,"49"-47"-6759,-31 21 161,1-2-3716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1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15919,'0'0'6278,"50"0"-4580,-12-1-417,5-5-705,-1 0-512,-1 1-736,-1 1-2884,-5-6-6885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2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1 573 17649,'0'0'7142,"0"-56"-6949,18 29-1090,9-6-384,5-1-1634,5-4-3940</inkml:trace>
  <inkml:trace contextRef="#ctx0" brushRef="#br0" timeOffset="1">371 122 11979,'0'0'5317,"20"-50"-6598,-12 39 288,0-5-96,6-5-448,1-3-1474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3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1 841 17328,'0'0'3524,"1"-48"-2275,14 21-1089,8-2-128,7-7-576,5-3-1378,6-5-2050,-2 0-1441</inkml:trace>
  <inkml:trace contextRef="#ctx0" brushRef="#br0" timeOffset="1">408 313 10282,'0'0'5221,"20"-60"-2435,-10 37-992,2-4-449,3 1-320,2-1-672,0 0-321,4-1-545,3-2-1120,5-2-1827,-1 0-4259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3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0 771 13164,'0'0'4228,"40"-61"-3459,-18 40-705,3-3-608,6-4-2147,5-2-1249,2-5-1633</inkml:trace>
  <inkml:trace contextRef="#ctx0" brushRef="#br0" timeOffset="1">405 328 10122,'0'0'5829,"45"-43"-3811,-28 31-833,0 0-897,1-1-384,1-4-1826,5-1-4067</inkml:trace>
  <inkml:trace contextRef="#ctx0" brushRef="#br0" timeOffset="2">703 13 15599,'0'0'11787,"7"0"-12492,-2 0-2914,-5-13-7111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4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4869,'0'0'19362,"13"6"-18732,-5-3-559,-1 0 1,0 1-1,1 0 1,-1 0-1,-1 1 1,1 0-1,-1 0 0,0 1 1,0-1-1,0 1 1,-1 1-1,7 9 1,16 33 91,-3 1 1,-2 1-1,-2 1 0,-3 1 1,-2 1-1,-2 0 1,-3 1-1,-2 0 1,-2 1-1,-3 0 1,-3 0-1,-7 80 0,3-109 27,-2-1-1,-1 0 1,-9 27-1,11-42-291,-1 1 0,1-1 0,-2 0 0,0 0 0,0-1 0,-1 1 0,0-1 0,-16 16 0,21-23-233,-1-1 0,1 0-1,-1 0 1,1-1 0,-1 1-1,0-1 1,0 1 0,0-1 0,-6 2-1,-16 0-6331,7-3-2259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4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4452,'0'0'18935,"6"9"-17723,2 8-863,-1 1-1,-1-1 0,0 1 1,-2 0-1,0 0 0,-1 1 1,2 35-1,-5-53-358,2 18 194,0-1-1,1 0 1,1 0-1,9 26 1,-13-41-257,1-1-1,0 1 1,0-1 0,0 1-1,0-1 1,0 1 0,1-1-1,-1 0 1,1 1 0,-1-1-1,1 0 1,0 0 0,0 0-1,0-1 1,0 1 0,0 0 0,1-1-1,-1 1 1,0-1 0,1 0-1,-1 0 1,1 0 0,-1 0-1,1 0 1,0 0 0,-1-1-1,1 1 1,0-1 0,-1 0-1,1 0 1,0 0 0,-1 0-1,1 0 1,0-1 0,0 1-1,-1-1 1,1 1 0,-1-1 0,1 0-1,3-2 1,-2 1-638,0-1 1,0 0-1,-1 0 1,1 0-1,0 0 1,-1-1-1,0 1 1,0-1 0,0 0-1,2-5 1,12-19-6193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4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15246,'0'0'4741,"-2"73"-2851,2-36-961,0 2-97,5-6-447,5-3-321,3-11-320,2-10-1186,0-9-255,1-2-385,-3-18-1378,-2-10-1697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5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84 182 11915,'0'0'8584,"-2"12"-7794,2-6-687,-3 9 78,2-1-1,-1 0 1,3 28 0,0-36-175,-1-1 0,1 0 1,0 0-1,1 0 1,-1 0-1,1 0 1,0 0-1,1 0 0,-1 0 1,1-1-1,0 0 1,0 1-1,0-1 0,0 0 1,1 0-1,6 5 1,-2-3 3,1-1-1,0 0 1,0-1 0,0 1 0,11 2 0,-12-5-2,0 1 0,-1 0 0,1 1 0,-1-1 0,0 2 0,0-1 0,12 11-1,-18-14 37,1 1 0,0 0 0,-1 0 0,0 0 0,1 1 0,-1-1 0,0 0-1,0 0 1,-1 1 0,1-1 0,0 0 0,-1 1 0,1-1 0,-1 1 0,0-1-1,0 1 1,0-1 0,0 1 0,0-1 0,0 1 0,-1-1 0,1 1 0,-1-1-1,0 0 1,0 1 0,0-1 0,0 0 0,0 0 0,0 0 0,-1 1 0,-2 2-1,1 0 80,-1-1 0,1 1 0,-1-1 0,0 0-1,-1 0 1,1-1 0,-1 1 0,0-1 0,0 0-1,0 0 1,0 0 0,-9 2 0,9-3-143,0-1 0,1 0 0,-1 0 0,0-1 0,0 1 0,0-1 0,0 0 0,0 0 0,0-1 0,0 0 0,0 1 0,1-2 0,-1 1 0,-8-3 0,8 1-580,-1-1 0,1 1 1,-1-1-1,1 0 0,0 0 0,1-1 1,-1 1-1,1-1 0,0 0 0,-6-9 0,-14-25-6670</inkml:trace>
  <inkml:trace contextRef="#ctx0" brushRef="#br0" timeOffset="0.99">0 214 7079,'0'0'8424,"47"-56"-5510,-26 32-896,5-2-865,1 4-640,0 4-417,-4-1-576,-1 2-1634,-4 2-1826,-1-1-3267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15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5 13004,'0'0'8248,"-7"12"-7170,-1 2-723,0 1 0,1 0 0,1 0-1,0 0 1,1 1 0,1 0-1,1 0 1,-4 32 0,7-40-252,0-1-1,0 0 1,0 1 0,1-1-1,0 0 1,4 14 0,-4-19-95,-1 0 0,1-1 0,0 1 0,1 0 0,-1-1 0,0 1 0,0-1 0,1 0 0,-1 1 0,0-1 0,1 0 0,0 0 0,-1 0 1,1 0-1,-1 0 0,1 0 0,0 0 0,0-1 0,0 1 0,-1-1 0,1 1 0,0-1 0,0 0 0,0 1 0,0-1 0,0 0 0,0 0 0,0 0 1,0-1-1,-1 1 0,5-1 0,0-1-4,-1 0 1,1 0-1,-1 0 1,0-1 0,0 1-1,0-1 1,0 0-1,0-1 1,0 1-1,-1-1 1,1 0 0,-1 0-1,0-1 1,-1 1-1,1-1 1,-1 0-1,0 1 1,0-2 0,0 1-1,3-9 1,-2 5-24,-1 0-1,1 0 1,-2-1 0,1 1 0,-1-1 0,-1 1 0,0-1 0,0 0 0,-1 0 0,0 1-1,-2-18 1,1 24-59,0 0 0,0 0 0,0 0 0,0 1-1,0-1 1,0 0 0,-1 1 0,0-1 0,1 1-1,-1 0 1,0-1 0,0 1 0,0 0 0,0 0 0,0 0-1,-1 1 1,1-1 0,-5-2 0,-22-6-2688,-2 7-3740,19 3-647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46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1850 128 5445,'0'0'4442,"-9"-6"-1629,-13-5-1811,0 1 0,0 0 0,-1 2-1,0 1 1,-39-8 0,-78 0 126,0 6 0,0 5-1,-146 17 1,-235 51-939,125-9 332,391-55-542,-28 1 132,28-6-358,16-7-594,18-8-1962,56-29 1,-9 7-2057,-15 5 333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47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8264,'44'-8'1400,"-1"2"1,2 2-1,-1 2 1,0 2-1,56 6 0,-67-1-1170,0 1 0,0 2-1,0 1 1,-1 1-1,-1 2 1,0 1-1,44 26 1,-64-33-231,-1 1 0,0 0 0,0 1 0,-1 0 0,0 0 0,-1 1 0,0 0 0,0 1 0,7 11 0,-12-17 59,-1 1 0,1-1 0,-1 0 0,-1 1 0,1-1 0,-1 1 0,1-1-1,-1 1 1,-1 0 0,1 0 0,-1-1 0,1 1 0,-2 0 0,1 0 0,0 0 0,-1-1-1,0 1 1,0 0 0,0-1 0,-1 1 0,1 0 0,-1-1 0,0 0 0,0 1 0,-1-1-1,-3 4 1,-4 5 331,0-2 0,-2 1 1,1-1-1,-1-1 0,-1 0 0,0-1 0,-19 10 0,-108 50 1403,89-46-1385,18-8-516,-124 63 1016,136-65-1689,1 0 0,0 1 1,1 1-1,1 0 1,-19 21-1,16-10-5255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1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11 5445,'0'0'14611,"0"9"-13036,3 63-617,-4 0 0,-3 1-1,-3-1 1,-21 92 0,23-149-331,3-23-56,5-29-243,10-29-316,3 1 0,3 0 0,40-89 0,-56 145-16,1 1 0,0 0 0,1 1-1,0-1 1,0 1 0,0 0 0,1 0-1,13-11 1,-17 16-2,0 1 0,0 0 0,0-1 0,0 1 0,0 0 0,1 0 0,-1 0 0,0 0 0,1 0 0,-1 1-1,1-1 1,-1 1 0,1 0 0,-1-1 0,1 1 0,-1 0 0,1 0 0,-1 1 0,1-1 0,-1 1 0,1-1 0,-1 1 0,0 0 0,1-1 0,-1 1 0,0 1 0,0-1 0,1 0 0,-1 0 0,0 1-1,0-1 1,0 1 0,-1 0 0,1 0 0,3 3 0,-4-4 5,0 0-1,1 1 1,-1-1 0,0 1-1,0 0 1,1-1-1,-1 1 1,0 0-1,-1-1 1,1 1 0,0 0-1,0 0 1,-1 0-1,1 0 1,-1 0-1,0 0 1,0 0 0,0 0-1,1 0 1,-2 0-1,1 0 1,0 2-1,-2 0 6,1-1-1,0 0 1,-1 0-1,1 0 0,-1 0 1,0 0-1,0-1 1,0 1-1,-1 0 1,1-1-1,0 0 0,-4 3 1,-6 4 129,0-1 0,-1 0 1,0-1-1,-26 10 0,28-12-28,-1-1-1,0 0 1,0 0-1,0-1 1,0-1-1,-17 1 1,29-3-140,0 1 1,-1-1 0,1 0-1,0 0 1,0 0 0,0 0-1,0 0 1,0 0 0,-1 0-1,1 0 1,0 0 0,0 0-1,0 0 1,0 0 0,-1 0-1,1 0 1,0 0 0,0 0-1,0 0 1,0 0 0,-1 0-1,1 0 1,0 0 0,0 0-1,0 0 1,0 0 0,-1 0-1,1 0 1,0 0 0,0 0-1,0 0 1,0-1 0,0 1 0,0 0-1,-1 0 1,1 0 0,0 0-1,0 0 1,0 0 0,0-1-1,0 1 1,0 0 0,0 0-1,0 0 1,0 0 0,0 0-1,-1-1 1,1 1 0,0 0-1,0 0 1,0 0 0,0 0-1,0-1 1,0 1 0,0 0-1,0 0 1,0 0 0,0 0-1,1-1 1,11-8-2754,20-7-4301,-5 9-2018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48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1 121 14510,'0'0'9411,"-1"8"-8621,2 44 352,12 90-1,-1-24-909,-5-52-24,6-119 1474,-5-196-1548,-8 205-306,0 47 154,1-1 0,-1 1 0,1-1 0,-1 1-1,1-1 1,0 1 0,0-1 0,0 0 0,0 1 0,1-1 0,-1 0 0,0 0-1,1 0 1,0 0 0,0 0 0,-1 0 0,1-1 0,0 1 0,0-1-1,0 1 1,1-1 0,-1 0 0,0 1 0,0-1 0,1 0 0,-1 0-1,1-1 1,-1 1 0,6 0 0,0 1 36,0-1 1,0 0-1,0 0 0,0-1 1,0 0-1,0 0 0,0-1 1,13-2-1,-10-1 1,0-1-1,0 1 1,-1-2-1,1 0 1,-1 0-1,0-1 1,-1 0 0,0 0-1,0-1 1,10-12-1,-13 14 7,0 0 0,-1 0 0,0-1 0,0 0 0,0 0 0,-1 0 0,0-1 0,-1 1 0,0-1 0,0 0 0,0 0 0,-1 0 0,0 0-1,-1 0 1,1-13 0,-2 21-25,0-1-1,0 1 0,0 0 1,0 0-1,0 0 0,0 0 1,0-1-1,0 1 0,0 0 1,0 0-1,0 0 1,0 0-1,0-1 0,0 1 1,0 0-1,0 0 0,0 0 1,0 0-1,0-1 0,-1 1 1,1 0-1,0 0 0,0 0 1,0 0-1,0 0 0,0 0 1,0-1-1,-1 1 0,1 0 1,0 0-1,0 0 0,0 0 1,0 0-1,-1 0 0,1 0 1,0 0-1,0 0 1,0 0-1,0 0 0,-1 0 1,1 0-1,0 0 0,0 0 1,0 0-1,0 0 0,-1 0 1,1 0-1,-11 7-75,-7 12-73,7-1 202,0 1-1,0 0 1,2 1-1,1 0 1,0 1-1,2-1 1,0 1-1,1 1 1,2-1-1,0 1 1,0 22-1,3-43-46,0 0 0,0 0 0,0 1 0,0-1 0,0 0-1,1 0 1,-1 1 0,0-1 0,1 0 0,-1 0 0,1 0 0,0 0 0,-1 1 0,1-1-1,0 0 1,-1 0 0,1 0 0,0 0 0,0-1 0,0 1 0,0 0 0,0 0 0,0 0-1,0-1 1,1 1 0,2 1 19,-1-1 0,1 0 0,-1 0-1,1 0 1,0 0 0,-1-1 0,1 0 0,6 0-1,5-1-104,0 0-1,-1-2 0,22-5 0,-4-1-1138,41-13-6333,-45 10 1136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49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16656,'-5'10'1324,"-4"10"-406,1-1 0,1 1 0,1 0 0,0 1 1,2-1-1,-4 40 0,9-37-689,1 0 0,0 0 0,2-1 0,0 1 0,2-1 0,16 43 0,-15-45-198,3 16 149,-2 0 1,-1 1-1,-2 0 1,-2 0 0,-1 56-1,-4-89 370,-3-15-51,-3-19-74,-5-29-391,3 0 1,2-1 0,3 1 0,3-1-1,7-77 1,-4 130-48,0 0 1,1 0-1,0 1 1,1-1 0,-1 1-1,1-1 1,0 1-1,1 0 1,-1 0-1,1 0 1,1 0-1,-1 1 1,1 0-1,0 0 1,0 0-1,0 1 1,1-1-1,8-5 1,-6 6-9,0 0-1,-1 0 1,1 1 0,1-1 0,-1 2 0,0-1-1,1 1 1,-1 1 0,1-1 0,-1 2 0,1-1-1,0 1 1,0 0 0,12 3 0,-19-3 8,1 0 1,-1 1 0,0-1 0,0 1 0,0 0-1,0 0 1,0 0 0,0 0 0,0 0-1,0 0 1,0 1 0,0-1 0,-1 1-1,1-1 1,0 1 0,-1-1 0,1 1-1,-1 0 1,0 0 0,0 0 0,0 0-1,1 0 1,-2 0 0,1 0 0,0 0-1,0 0 1,-1 0 0,1 1 0,-1-1-1,0 0 1,0 0 0,0 1 0,0-1-1,0 0 1,0 0 0,0 1 0,-1-1-1,0 3 1,-1 3 35,0 0 1,0 0-1,-1-1 0,0 1 0,0-1 0,-1 1 1,0-1-1,0 0 0,-8 9 0,2-5 330,-1 1-1,0-2 1,-1 0-1,-22 16 1,28-23-250,1 1 0,-1-1 0,0 0 0,0-1-1,0 1 1,0-1 0,-1-1 0,1 1 0,-1-1 0,1 0 0,-1 0-1,1-1 1,-12 0 0,17 0-149,0-1 0,-1 1-1,1 0 1,0 0 0,0-1-1,0 1 1,0-1 0,0 1 0,0-1-1,1 1 1,-1-1 0,0 0-1,0 1 1,0-1 0,0 0-1,1 0 1,-1 0 0,0 1 0,1-1-1,-1 0 1,1 0 0,-1 0-1,1 0 1,-1 0 0,1 0-1,0 0 1,-1 0 0,1 0 0,0 0-1,0-1 1,0 1 0,0 0-1,0 0 1,0 0 0,0 0-1,0 0 1,0 0 0,1 0 0,-1 0-1,0 0 1,1 0 0,-1 0-1,1 0 1,0-2 0,1-2-692,0-1 0,1 1 0,0 0 0,-1 0 1,2 0-1,-1 0 0,6-5 0,59-43-9908,-48 39 7428,11-10-2104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49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45 801,'0'0'10815,"9"-8"-6405,28-25-962,-36 33-3333,-1 0 0,0-1-1,1 1 1,-1 0 0,0-1-1,1 1 1,-1 0 0,0 0-1,1-1 1,-1 1 0,1 0-1,-1 0 1,1 0-1,-1 0 1,0-1 0,1 1-1,-1 0 1,1 0 0,-1 0-1,1 0 1,-1 0 0,1 0-1,-1 0 1,0 0 0,1 0-1,-1 0 1,1 1-1,-1-1 1,1 0 0,-1 0-1,1 0 1,-1 0 0,0 1-1,1-1 1,-1 0 0,0 0-1,1 1 1,-1-1 0,0 0-1,1 1 1,-1-1 0,0 0-1,1 1 1,-1-1-1,0 1 1,0-1 0,1 0-1,-1 1 1,0-1 0,0 1-1,0-1 1,0 1 0,0-1-1,0 0 1,0 1 0,0-1-1,0 1 1,0-1-1,0 1 1,0-1 0,0 2-1,0 34 859,0-29-309,0 21 63,-1-11-581,1-1 0,0 1-1,1-1 1,1 0 0,8 29-1,0-28-91,2-18 254,-11-1-277,1 0 0,-1 1-1,0-1 1,1 0 0,-1 1-1,0-1 1,0 0 0,0 0-1,-1 0 1,1 0 0,0 0-1,-1 0 1,1 0 0,-1-3-1,7-84 153,-6 80-184,-2 0 0,1 0 1,-1 1-1,0-1 0,-1 0 1,0 1-1,0-1 0,-4-8 0,6 17-14,0 0 0,0 0-1,0 1 1,0-1-1,0 0 1,0 0-1,0 0 1,-1 0-1,1 0 1,0 0 0,0 1-1,0-1 1,0 0-1,0 0 1,0 0-1,-1 0 1,1 0-1,0 0 1,0 0 0,0 0-1,0 0 1,0 0-1,-1 0 1,1 0-1,0 0 1,0 0-1,0 0 1,0 0 0,-1 0-1,1 0 1,0 0-1,0 0 1,0 0-1,0 0 1,0 0-1,-1 0 1,1 0 0,0 0-1,0 0 1,0 0-1,0 0 1,0 0-1,-1 0 1,1 0-1,0-1 1,0 1-1,0 0 1,0 0 0,0 0-1,0 0 1,0 0-1,-1-1 1,7 19-1232,-1-16 840,-1 0 0,0 0 1,1 0-1,0 0 0,-1-1 1,1 1-1,0-1 0,0-1 1,0 1-1,0-1 0,0 0 1,7 0-1,2-1-1935,-1 0 0,1 0 1,19-6-1,5-7-4550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49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10282,'0'0'4580,"-10"2"-726,-1 2-3069,0 0 0,0 1 0,1 0 0,-1 0 0,1 1-1,-16 14 1,22-18-647,0 1 0,1-1 0,0 1 0,-1 0 0,1 0 0,0 0 0,1 1 0,-1-1-1,0 1 1,1 0 0,0-1 0,0 1 0,0 0 0,1 0 0,-1 1 0,1-1 0,0 0 0,0 0 0,0 1 0,1-1 0,-1 0-1,1 1 1,0-1 0,1 9 0,0-12-129,0 0 0,0 1-1,0-1 1,0 0 0,0 0 0,1 0 0,-1 0-1,0 0 1,0 0 0,1 0 0,-1-1-1,1 1 1,-1 0 0,1-1 0,-1 1 0,1-1-1,-1 1 1,1-1 0,-1 0 0,1 0-1,-1 0 1,1 0 0,0 0 0,1 0-1,41-3 168,-39 2-172,0-1-1,0 1 1,0-1 0,-1 0-1,1-1 1,-1 1 0,1-1-1,-1 0 1,0 0-1,0 0 1,0 0 0,-1-1-1,1 0 1,-1 1 0,0-1-1,0 0 1,5-9-1,-2 2-26,-1 0 0,0-1 0,-1 1 0,0-1 0,-1 0 0,2-14 0,-7 38 56,-2-1-1,1 0 1,-10 19-1,8-19 68,0 0-1,1 0 1,-5 19 0,8-24-61,0 0 0,0 0 1,0 0-1,1 0 0,0 0 1,0 0-1,0 0 0,1 0 1,0 0-1,2 8 0,-2-12-115,1 0 0,-1-1-1,0 1 1,1 0 0,-1-1-1,1 1 1,-1-1 0,1 1 0,0-1-1,-1 0 1,1 0 0,0 0-1,0 0 1,0 0 0,0 0 0,0 0-1,0 0 1,0-1 0,0 1-1,0-1 1,1 0 0,-1 0-1,0 0 1,0 0 0,0 0 0,0 0-1,1 0 1,-1-1 0,0 1-1,4-2 1,-1 1-547,-1 0 1,1-1-1,0 1 1,-1-1-1,1 0 0,-1-1 1,1 1-1,-1-1 0,0 1 1,7-8-1,19-18-6141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0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12588,'-8'5'3918,"-1"1"-3147,-56 35 4860,60-38-5238,0 1-1,0 0 1,1 0-1,-1 0 1,1 0-1,0 1 1,0 0-1,1 0 1,-1 0-1,-4 9 1,8-13-408,0 0 0,0 0 1,0 0-1,0 0 0,0 0 0,0 0 1,0 0-1,0 0 0,0 0 0,0 0 1,1 0-1,-1 0 0,0-1 1,1 1-1,-1 0 0,0 0 0,1 0 1,-1 0-1,1-1 0,0 1 0,-1 0 1,1 0-1,0-1 0,-1 1 1,1-1-1,0 1 0,0 0 0,-1-1 1,1 1-1,0-1 0,0 0 0,0 1 1,0-1-1,0 0 0,0 1 0,0-1 1,-1 0-1,1 0 0,0 0 1,0 0-1,0 0 0,0 0 0,2 0 1,54 0-721,-44 0 602,21-2-496,-25 1 442,1 0 1,-1 0 0,0 1-1,0 1 1,1-1 0,-1 1-1,0 1 1,17 4-1,-25-5 258,0 0-1,0 0 1,0-1-1,0 1 1,0 0-1,0 0 1,-1 0-1,1 0 1,0 0-1,-1 0 1,1 0-1,0 1 1,-1-1-1,1 0 1,-1 0-1,0 0 1,1 1-1,-1-1 1,0 0-1,0 0 1,0 1-1,0-1 0,0 0 1,0 0-1,0 1 1,0-1-1,0 0 1,-1 0-1,1 1 1,-1-1-1,1 0 1,0 0-1,-1 0 1,0 0-1,1 0 1,-1 0-1,0 0 1,0 0-1,1 0 1,-1 0-1,0 0 1,-2 1-1,-40 41 2996,41-41-2954,-1 1 102,-34 26 771,35-28-1008,0 1 1,0-1 0,0 0 0,0 0 0,0 0 0,0 0 0,0 0-1,0-1 1,0 1 0,0-1 0,0 1 0,-1-1 0,1 0 0,0 1-1,0-1 1,-5-1 0,6-1-441,1 0 1,-1 0-1,0 0 0,1-1 0,-1 1 1,1 0-1,0 0 0,0-1 0,0 1 0,0 0 1,0 0-1,0-1 0,1 1 0,-1 0 1,2-3-1,9-16-4822,6 0-1634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0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14189,'0'0'9796,"10"1"-9064,-1 1-619,0-1 1,0-1-1,0 0 1,0 0 0,0-1-1,10-2 1,-17 3-83,1 0 0,-1-1-1,1 0 1,-1 1 0,1-1 0,-1 0 0,0 0 0,0 0 0,0-1 0,1 1-1,-1 0 1,0-1 0,0 0 0,-1 1 0,1-1 0,0 0 0,-1 0 0,1 0-1,-1 0 1,1 0 0,-1 0 0,0 0 0,0-1 0,0 1 0,0 0-1,0-1 1,-1 1 0,1-1 0,-1 1 0,1-1 0,-1-4 0,0 6-6,0 1 0,0-1 1,-1 0-1,1 0 0,0 0 1,0 1-1,-1-1 0,1 0 0,0 1 1,-1-1-1,1 0 0,-1 1 1,1-1-1,-1 0 0,1 1 1,-1-1-1,1 1 0,-1-1 1,0 1-1,1-1 0,-1 1 0,0 0 1,1-1-1,-1 1 0,0 0 1,0-1-1,1 1 0,-1 0 1,0 0-1,0 0 0,0 0 1,1 0-1,-1 0 0,0 0 0,0 0 1,0 0-1,1 0 0,-1 0 1,0 0-1,0 0 0,1 1 1,-1-1-1,0 0 0,-1 1 1,-2 0-25,0 0 1,0 1 0,0-1 0,0 1-1,0 0 1,1 0 0,-6 4 0,2 0 33,1 0 0,0 1 1,0 0-1,1 1 0,0-1 0,-5 11 1,8-14 10,0-1 0,0 0 0,1 1 1,-1-1-1,1 1 0,0-1 1,0 1-1,1 0 0,-1-1 1,1 1-1,-1 0 0,1 0 0,1-1 1,-1 1-1,0 0 0,1 0 1,0-1-1,1 5 0,-1-7-29,0 1-1,0-1 0,1 1 1,-1-1-1,1 0 0,-1 0 1,1 0-1,-1 0 1,1 0-1,0 0 0,-1 0 1,1 0-1,0-1 1,0 1-1,-1-1 0,1 1 1,0-1-1,0 0 0,0 1 1,3-1-1,44-2 181,-43 2-183,8-3-48,0 0-1,0 0 1,-1-1-1,0-1 1,0 0-1,21-12 1,-20 10-13,0 0 0,0 1 1,1 0-1,27-5 0,-41 10 95,1 1 1,-1 0-1,0 0 0,1 0 0,-1 0 0,1 0 0,-1 0 1,0 0-1,1 1 0,-1-1 0,1 0 0,-1 1 0,0-1 1,1 1-1,-1 0 0,0-1 0,0 1 0,0 0 0,1 0 0,-1 0 1,0 0-1,0-1 0,0 2 0,0-1 0,-1 0 0,2 1 1,-1 0 16,1 0 1,-1-1 0,0 0-1,1 1 1,-1-1 0,1 0-1,-1 0 1,1 0 0,-1 0-1,1 0 1,0 0 0,-1 0-1,1 0 1,0-1 0,0 1-1,0 0 1,3-1 0,14 2-39,0-1 0,0-1 0,0-1 0,0-1 0,26-6 0,-35 6-911,0-1 0,-1 0 1,0-1-1,1 0 0,-1 0 0,-1-1 1,11-7-1,-5 0-4972,-7-1-2857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0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12460,'0'0'7207,"63"-24"-4677,-11 8-1441,8-2-512,8 0-449,6-1-1089,-3-3-4645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2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50 13901,'0'0'4191,"1"12"-2686,3 391 7495,-4-351-6496,0-74-2478,-1 1 0,-1 0 0,0 0 0,-2 0 0,0 0 0,-9-25 0,16 67-516,-3-19 487,0-1-1,0 1 1,0 0-1,0-1 1,0 1 0,1-1-1,-1 1 1,0-1 0,1 1-1,-1 0 1,1-1 0,-1 0-1,1 1 1,0-1 0,0 1-1,0-1 1,0 0-1,0 0 1,0 1 0,1 0-1,2 1 5,-1 0-1,1 0 1,0 0-1,0-1 0,0 0 1,1 0-1,-1 0 1,0 0-1,1 0 1,-1-1-1,1 0 0,0 0 1,-1 0-1,1-1 1,0 1-1,-1-1 1,1 0-1,0-1 0,0 1 1,-1-1-1,1 0 1,0 0-1,8-3 0,-3 0 19,-1 0-1,0-1 0,0 0 0,0 0 1,-1-1-1,1 0 0,-1-1 0,-1 1 0,15-16 1,37-66-62,-64 128-53,3-29 86,0-1 0,1 1 0,0 0-1,0 0 1,1 0 0,1 0 0,0 0 0,3 13 0,-3-23 17,-1 0-1,1 0 1,-1 0-1,1 0 1,0 0-1,-1 0 1,1 0-1,0 0 1,0 0-1,0-1 1,-1 1-1,1 0 1,0-1-1,0 1 1,0 0-1,0-1 1,0 1 0,0-1-1,1 0 1,-1 1-1,0-1 1,0 0-1,0 0 1,0 1-1,0-1 1,1 0-1,-1 0 1,0 0-1,0-1 1,0 1-1,0 0 1,0 0-1,1 0 1,-1-1 0,0 1-1,1-2 1,3 1 26,-1-1 0,0 0 0,0 0 0,0 0 0,0 0 0,0-1 0,0 0 0,3-3 0,1-3 0,-1-1 0,0 0 0,0-1 0,-1 0-1,0 0 1,-1 0 0,5-17 0,5-8-109,-14 35-100,-1 34-401,-1-18 582,1-10-7,-1 1-1,1 0 1,0-1-1,1 1 1,0-1-1,1 8 1,-2-12 6,1 0-1,-1 0 1,1 0-1,-1 0 1,1 0-1,0 0 1,-1 0-1,1-1 1,0 1 0,-1 0-1,1-1 1,0 1-1,0 0 1,0-1-1,0 1 1,-1-1-1,1 1 1,0-1 0,0 1-1,0-1 1,0 0-1,0 1 1,0-1-1,0 0 1,0 0-1,0 0 1,1 0 0,-1 0-1,0 0 1,0 0-1,0 0 1,0 0-1,0-1 1,0 1-1,0 0 1,0-1 0,0 1-1,0-1 1,-1 1-1,3-2 1,3-1-2,0-1 1,-1 0-1,1 0 1,-1-1-1,0 0 1,0 0-1,0 0 1,0 0 0,-1-1-1,0 0 1,0 0-1,-1 0 1,0 0-1,0 0 1,0-1-1,-1 1 1,0-1-1,2-11 1,-4 18-131,-2 3 61,0 1 0,0-1 1,0 1-1,0 0 0,0 0 0,1 0 1,0 0-1,0 0 0,-1 6 0,1-6 7,0 0-1,1 0 0,-1 0 0,1 0 0,0 0 0,0 0 0,1 0 0,1 8 0,-2-11-8,0 0-1,1 0 0,0 0 1,-1 0-1,1 0 0,0 0 0,-1-1 1,1 1-1,0 0 0,0 0 0,0-1 1,0 1-1,0-1 0,-1 1 1,1-1-1,0 1 0,0-1 0,0 1 1,1-1-1,-1 0 0,0 0 0,0 1 1,0-1-1,0 0 0,0 0 0,0 0 1,0 0-1,0 0 0,0-1 1,0 1-1,0 0 0,0 0 0,0-1 1,0 1-1,0 0 0,0-1 0,2-1 1,15-5-954,0-1 0,-1-1 0,0-1 0,0-1 0,-1 0 0,-1-1 0,22-21 0,-26 22 672,0-1 0,-1 0 0,0-1 0,-1 0 0,0 0-1,10-22 1,-15 25 613,0-1 0,0 1 0,-1-1 0,0 0-1,-1 0 1,0-1 0,-1 1 0,0 0-1,-2-22 1,1 33-250,0-1 0,1 1 0,-1 0 0,0-1 0,0 1 0,0 0 0,0-1 0,0 1 1,0 0-1,0-1 0,0 1 0,0 0 0,-1-1 0,1 1 0,0 0 0,0 0 0,0-1 0,0 1 0,0 0 0,0-1 0,-1 1 0,1 0 0,0 0 0,0-1 0,0 1 0,-1 0 0,1 0 0,0-1 0,0 1 0,-1 0 0,1 0 1,0 0-1,-1 0 0,1-1 0,0 1 0,-1 0 0,1 0 0,0 0 0,0 0 0,-1 0 0,1 0 0,0 0 0,-1 0 0,1 0 0,0 0 0,-1 0 0,1 0 0,0 0 0,-1 0 0,1 0 0,0 0 0,-1 0 0,1 1 0,0-1 0,-1 0 1,1 0-1,0 0 0,0 0 0,-1 1 0,1-1 0,-1 1 0,-13 16 15,9-1 2,1 1-1,0-1 0,1 1 1,1-1-1,1 1 0,1 28 0,0-33-8,1 1 0,0-1 0,1 1-1,1-1 1,0 0 0,0 0-1,2 0 1,-1 0 0,10 16-1,-13-26-32,0-1 0,-1 1 0,1-1 0,0 0-1,0 1 1,0-1 0,0 0 0,1 0 0,-1 0 0,0 0-1,0 0 1,1 0 0,-1 0 0,3 1 0,-4-2 3,0 0 0,1 0 0,-1 0 0,0 0 0,1 0 0,-1-1 0,0 1 0,1 0 0,-1 0 0,0 0 0,1 0 0,-1-1 0,0 1-1,1 0 1,-1 0 0,0-1 0,1 1 0,-1 0 0,0 0 0,0-1 0,0 1 0,1 0 0,-1-1 0,0 1 0,0 0 0,0-1 0,0 1 0,0 0 0,1-1 0,-1 1 0,0-1 0,0 1 0,0 0 0,0-1 0,0 0 0,0-2 23,0 0-1,0 0 0,0-1 1,0 1-1,-1 0 1,1 0-1,-1 0 0,0-1 1,0 1-1,0 0 1,-1 0-1,1 0 0,-4-4 1,-44-51 734,36 46-511,0-2 0,2 0 0,0 0 0,-14-24 0,24 37-144,1 0-1,-1 0 0,1 0 1,-1 0-1,1 0 1,0 0-1,-1 0 1,1 0-1,0 0 1,0 0-1,0 0 1,0 0-1,0 0 1,0 0-1,0 0 1,0 0-1,0 0 1,0 0-1,1 1 1,-1-1-1,0 0 0,0 0 1,1 0-1,-1 0 1,1 0-1,-1 0 1,2-1-1,-1 1-12,1-1 1,0 1-1,0 0 0,0 0 0,0-1 0,0 1 0,0 0 0,0 1 0,0-1 0,0 0 1,5 0-1,11-2-247,0 1-1,31 1 1,-23 1-73,-20 0-345,19-3-564,-25 3 944,1 0-1,-1-1 1,1 1-1,-1 0 1,1 0 0,-1 0-1,1 0 1,-1-1-1,1 1 1,-1 0-1,1-1 1,-1 1 0,0 0-1,1-1 1,-1 1-1,1 0 1,-1-1-1,0 1 1,1-1 0,-1 1-1,0 0 1,0-1-1,1 1 1,-1-1-1,0 1 1,0-1-1,0 1 1,0-1 0,0 1-1,0-1 1,1 1-1,-1-1 1,0 0-1,0 1 1,0-1 0,-1 0-1,-3-10-7512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2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5 17008,'-6'-2'1506,"6"0"1248,12 2-2209,19 0-257,3 0-128,9 0-288,0 0-4004,3 0-12556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3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51 17296,'0'0'2050,"-8"-1"-112,4 1-1884,1 0 1,0-1-1,0 1 0,0 0 0,0 1 0,-1-1 1,1 1-1,0-1 0,0 1 0,0 0 1,0 0-1,0 0 0,0 1 0,1-1 0,-1 1 1,0-1-1,1 1 0,-1 0 0,1 0 0,-1 0 1,1 0-1,0 1 0,0-1 0,0 1 1,0-1-1,0 1 0,1 0 0,-1-1 0,1 1 1,0 0-1,-1 3 0,-3 4 67,0 1 1,1-1-1,0 1 0,1 0 1,0 0-1,1 0 0,0 1 1,1-1-1,0 0 0,1 20 1,1-29-95,-1-1-1,0 1 1,0 0 0,1-1 0,-1 1 0,1-1-1,-1 1 1,1-1 0,0 0 0,-1 1 0,1-1-1,0 1 1,0-1 0,0 0 0,0 0 0,0 0-1,0 0 1,1 0 0,-1 0 0,0 0 0,0 0-1,1 0 1,-1 0 0,1 0 0,-1-1 0,1 1-1,-1-1 1,1 1 0,-1-1 0,1 0 0,-1 1-1,1-1 1,0 0 0,-1 0 0,1 0 0,-1 0-1,1-1 1,-1 1 0,1 0 0,2-1 0,2 0 117,0-1 1,0 0 0,0 0 0,-1 0-1,1 0 1,0-1 0,-1 0 0,0 0-1,6-5 1,4-4-63,0-1-1,-1-1 1,-1 0 0,-1-1-1,0 0 1,0-1-1,-2-1 1,0 0 0,-1 0-1,-1 0 1,0-1-1,-1-1 1,5-23 0,-23 103-738,5-34 670,1 0 0,-2 46 0,7-71-19,0-1 1,0 1 0,0-1 0,0 1 0,0-1 0,0 1 0,0-1 0,1 1-1,-1-1 1,0 1 0,1-1 0,-1 0 0,1 1 0,0-1 0,-1 1-1,1-1 1,0 0 0,0 0 0,0 0 0,0 1 0,0-1 0,0 0 0,0 0-1,0 0 1,0 0 0,1-1 0,-1 1 0,0 0 0,1 0 0,-1-1 0,0 1-1,1-1 1,-1 1 0,1-1 0,-1 0 0,1 1 0,-1-1 0,1 0-1,-1 0 1,1 0 0,-1 0 0,1 0 0,-1-1 0,1 1 0,-1 0 0,1-1-1,-1 1 1,2-1 0,3-1-421,-1 0 0,1 0 0,0 0 1,-1-1-1,1 0 0,-1 0 0,0-1 0,0 1 0,-1-1 0,1 0 0,4-5 1,11-19-4103,-2-3-2664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1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1 195 12011,'0'0'14660,"10"-8"-13897,28-23-489,-2-1-1,-1-2 1,45-55-1,-91 137-550,-27 51-640,18-50-2063,20-46 1147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3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11082,'0'9'5382,"-2"21"-3306,-2-1 1,-10 43-1,7-46-1083,1 1 0,2 0 0,1 0 0,0 46 0,4-70-982,-1 0 1,0 0-1,1 0 0,-1 0 1,1 0-1,0 0 0,0 0 1,0-1-1,0 1 0,0 0 0,1-1 1,-1 1-1,1 0 0,0-1 1,0 0-1,0 1 0,0-1 1,0 0-1,0 0 0,0 0 0,1 0 1,-1-1-1,1 1 0,0-1 1,-1 1-1,1-1 0,0 0 1,0 0-1,3 1 0,-2-2-57,-1 0 0,1 1-1,0-1 1,-1-1 0,1 1 0,-1 0 0,1-1-1,-1 0 1,1 0 0,-1 0 0,0 0-1,1 0 1,-1-1 0,0 1 0,0-1-1,0 0 1,0 0 0,0 0 0,0-1 0,-1 1-1,1 0 1,-1-1 0,1 0 0,2-5-1,4-5-368,-1-1 0,-1-1 0,0 1 0,-1-1 0,7-29 0,11-82-883,-13 58 1307,-23 192 1389,7-95-1051,0-1 0,2 1 0,1 1 0,3 54 0,0-81-390,0 1 0,0 0-1,0-1 1,1 1 0,0 0-1,0-1 1,0 0-1,3 5 1,11 3-2096,-16-11 1919,1 0 0,0 0-1,0 0 1,0 0 0,-1 0 0,1-1 0,0 1-1,0 0 1,-1 0 0,1-1 0,0 1 0,-1 0 0,1-1-1,0 1 1,-1-1 0,1 1 0,-1-1 0,1 1-1,0-1 1,-1 1 0,1-1 0,-1 1 0,1-1-1,-1-1 1,8-16-6762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3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10282,'0'0'7223,"11"6"-4634,-6-2-2327,0-1 0,0 0 0,1 0 0,-1 0 0,1-1 0,-1 0 0,1 0 0,0 0 0,0-1 0,0 0 0,0 0 0,0-1 0,0 1 0,0-1 0,0-1 0,0 1 0,0-1 0,0 0 0,0 0 0,0-1 0,0 1 0,-1-1-1,1-1 1,0 1 0,9-7 0,-10 5-9,-1 0-1,1 0 0,-1 0 0,-1 0 0,1-1 0,6-9 0,-9 13-233,-1 1 0,1-1 0,-1 0 0,1 1-1,-1-1 1,1 0 0,-1 1 0,0-1 0,1 0 0,-1 0 0,0 0 0,1 0-1,-1 1 1,0-1 0,0 0 0,0 0 0,0 0 0,0 0 0,0 0 0,0 1-1,0-1 1,0 0 0,0 0 0,0 0 0,-1 0 0,1 1 0,0-1 0,-1 0-1,1 0 1,0 0 0,-1 1 0,1-1 0,-1 0 0,1 1 0,-1-1 0,0 0-1,1 1 1,-1-1 0,0 1 0,1-1 0,-1 1 0,0-1 0,0 1 0,1-1-1,-1 1 1,0 0 0,0-1 0,0 1 0,1 0 0,-1 0 0,0 0-1,0 0 1,0 0 0,-1 0 0,-5-1-33,1 1-1,-1 0 1,1 0 0,0 1 0,-1 0-1,1 0 1,0 0 0,0 1-1,0 0 1,0 0 0,0 0-1,0 1 1,0 0 0,1 0-1,-1 1 1,-7 6 0,9-7 3,0 1 1,1-1-1,-1 1 1,1 0-1,0 0 1,0 0-1,1 0 1,-1 1-1,1-1 0,0 1 1,0 0-1,0-1 1,1 1-1,-1 0 1,1 0-1,1 0 1,-1 0-1,1 0 1,-1 0-1,2 0 1,0 9-1,0-11-23,0 0 1,0 0-1,0-1 1,0 1-1,1-1 1,0 1-1,-1-1 1,1 0-1,0 0 1,0 0-1,0 0 1,0 0-1,0 0 0,1 0 1,-1 0-1,0-1 1,1 1-1,-1-1 1,1 0-1,0 0 1,-1 0-1,1 0 1,0 0-1,0-1 1,0 1-1,3-1 1,13 3-751,-1-1 1,34 0 0,-44-2 387,50-2-3854,2-8-3341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4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6790,'0'0'14729,"1"10"-13565,1 7-602,6 47 1286,-7-60-1762,-1-1 0,1 1-1,0 0 1,0 0-1,1-1 1,-1 1-1,1-1 1,0 1 0,0-1-1,0 0 1,0 0-1,0 0 1,3 3 0,-3-5-44,0 0 0,0 0 0,0 0 0,0 0 0,0-1 0,0 1 0,0-1 0,0 0 0,0 1 0,0-1 0,0 0 0,0 0 0,0 0 0,0 0 0,0-1 0,0 1 0,0 0 0,0-1 0,0 0 0,0 1 0,0-1 0,0 0 0,-1 0 0,1 0 0,0 0 0,0 0 0,2-3 0,43-41 582,-42 39-615,37-51 110,-32 42-81,0 0 1,20-20 0,-30 35-45,0-1 0,1 1 0,-1 0 0,0-1 0,0 1 0,0 0 0,1 0 0,-1-1 0,0 1 0,1 0 0,-1 0 0,0 0 0,1-1 0,-1 1 0,0 0 0,1 0 0,-1 0 0,0 0 0,1 0 0,-1 0 0,0-1 0,1 1 0,-1 0 0,1 0 0,-1 0 0,0 0 0,1 0 0,-1 1 0,0-1 0,1 0 0,-1 0 0,1 0 0,-1 0 0,0 0 0,1 0 0,-1 1 0,0-1 0,1 0 0,-1 0 0,0 0 0,0 1 0,1-1 0,-1 0 0,0 0 0,0 1 0,1-1 0,-1 0 0,0 1 0,0-1 0,0 0 0,1 1 0,-1-1 0,0 0 0,0 1 0,0-1 0,0 1 0,0-1 0,0 1 0,5 28 61,-5-23 31,1-1-141,0 2 214,0-1 0,0 1-1,0 0 1,1-1-1,0 1 1,5 10-1,-6-17-114,-1 1-1,1 0 0,-1-1 1,1 1-1,-1-1 0,1 1 1,-1 0-1,1-1 0,-1 1 1,1-1-1,0 0 0,-1 1 0,1-1 1,0 0-1,0 1 0,-1-1 1,1 0-1,0 1 0,0-1 1,-1 0-1,1 0 0,0 0 0,0 0 1,1 0-1,0-1 18,0 1 1,0-1-1,1 0 1,-1 0-1,0 0 0,0 0 1,0-1-1,0 1 0,0 0 1,-1-1-1,1 1 0,2-4 1,35-41 188,-33 37-302,0 0 1,1 0 0,1 1 0,0-1-1,0 2 1,0-1 0,16-9 0,-23 16 30,-1 1 0,1-1-1,0 1 1,-1 0 0,1-1 0,0 1 0,0 0 0,0-1 0,-1 1 0,1 0 0,0 0 0,0 0 0,0 0 0,-1 0 0,1 0 0,0 0 0,0 0 0,0 0 0,0 0 0,-1 0 0,1 0 0,0 1 0,0-1 0,0 0 0,-1 0 0,1 1 0,0-1 0,-1 1 0,1-1 0,0 1 0,-1-1 0,1 1 0,0-1 0,-1 1 0,1 0 0,0 1 0,11 33 411,-12-31-436,1 0 0,0-1 1,0 1-1,0 0 1,1-1-1,-1 1 0,1-1 1,2 5-1,-3-8-52,0 1 0,0-1-1,0 1 1,0-1 0,0 0-1,0 1 1,-1-1 0,1 0-1,0 1 1,0-1 0,0 0-1,0 0 1,0 0 0,1 0-1,-1 0 1,0 0 0,0 0-1,0-1 1,0 1 0,-1 0-1,1 0 1,0-1 0,0 1 0,0-1-1,0 1 1,0-1 0,0 1-1,0-1 1,-1 1 0,1-1-1,0 0 1,0 1 0,-1-1-1,1 0 1,0 0 0,0-1-1,33-32-11549,-9 14-2269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23 14350,'0'0'3635,"-9"9"-357,-2-1-2416,4-4-380,0 1 0,1 1 0,-1-1 0,1 1 1,0 0-1,1 0 0,-9 12 0,14-18-473,0 0-1,0 0 1,0 0 0,0 0-1,0 1 1,0-1-1,0 0 1,0 0 0,0 0-1,0 0 1,0 1 0,-1-1-1,1 0 1,0 0 0,0 0-1,0 0 1,0 0 0,0 1-1,0-1 1,0 0 0,0 0-1,0 0 1,1 0 0,-1 1-1,0-1 1,0 0 0,0 0-1,0 0 1,0 0-1,0 0 1,0 1 0,0-1-1,0 0 1,0 0 0,0 0-1,1 0 1,-1 0 0,0 0-1,0 1 1,0-1 0,0 0-1,0 0 1,1 0 0,-1 0-1,0 0 1,0 0 0,0 0-1,0 0 1,1 0 0,12 0 155,13-8-30,-21 5-113,-1 0 0,1-1 0,-1 1-1,0-1 1,-1 0 0,1 0 0,-1 0-1,1-1 1,-1 1 0,0-1 0,-1 0-1,1 0 1,-1 0 0,0 0 0,-1 0-1,1 0 1,1-8 0,-3 13-23,0 0 1,0-1-1,0 1 1,0 0-1,0 0 1,0 0-1,0-1 0,0 1 1,0 0-1,0 0 1,0-1-1,0 1 1,0 0-1,0 0 1,0-1-1,-1 1 0,1 0 1,0 0-1,0 0 1,0-1-1,0 1 1,0 0-1,0 0 1,-1 0-1,1-1 0,0 1 1,0 0-1,0 0 1,-1 0-1,1 0 1,0 0-1,0-1 1,0 1-1,-1 0 0,1 0 1,0 0-1,0 0 1,0 0-1,-1 0 1,1 0-1,0 0 1,0 0-1,-1 0 0,1 0 1,0 0-1,0 0 1,-1 0-1,1 0 1,0 0-1,0 0 0,-1 0 1,1 0-1,0 0 1,0 1-1,-11 3-104,8-1 97,0 0-1,0 0 1,0 0 0,0 0 0,0 1 0,1-1-1,-1 1 1,1 0 0,0 0 0,0 0 0,1 0-1,-1 0 1,1 0 0,0 0 0,0 1 0,0-1-1,0 6 1,1-9-59,1 0-1,-1-1 1,1 1-1,0 0 1,-1-1-1,1 1 1,-1 0-1,1-1 1,0 1 0,0-1-1,0 1 1,-1-1-1,1 1 1,0-1-1,0 0 1,0 1-1,0-1 1,0 0-1,-1 0 1,1 1-1,0-1 1,0 0-1,0 0 1,0 0-1,0 0 1,0 0-1,0 0 1,1-1-1,30-2-2952,-26 1 1708,1-1-1,-1 0 1,0 0 0,0-1 0,0 0-1,7-5 1,12-13-3593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5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57 174 9897,'0'0'4389,"-8"9"-1352,2-3-2548,2-1-222,0-1 0,0 0 0,0 1 0,1 0 0,-1-1 0,1 2 0,0-1 1,1 0-1,-1 0 0,1 1 0,0 0 0,1-1 0,-2 9 0,3-13-254,0 0-1,1 0 1,-1 0 0,1 0 0,-1 0-1,1 0 1,-1-1 0,1 1-1,0 0 1,0 0 0,-1 0-1,1-1 1,0 1 0,0 0-1,0-1 1,0 1 0,-1-1 0,1 1-1,0-1 1,0 1 0,2 0-1,32 11-513,-11-4-729,-20-5 1083,1 0 0,-1 0-1,1 1 1,-1 0 0,0-1 0,-1 1 0,1 1 0,-1-1-1,1 0 1,-1 1 0,0 0 0,-1 0 0,1-1 0,-1 2-1,0-1 1,-1 0 0,1 0 0,-1 1 0,0-1 0,0 0-1,0 1 1,-1-1 0,0 1 0,0-1 0,-1 1-1,1-1 1,-2 6 0,0-1 536,1-1 1,-2 0-1,1 0 0,-1 0 1,-1 0-1,0-1 0,0 1 1,0-1-1,-1 0 0,0 0 1,-1-1-1,0 1 0,0-1 1,-14 12-1,19-18-320,0 0 1,0 0-1,0 0 1,0 0-1,0 0 1,0 0-1,0-1 1,-1 1-1,1 0 1,0-1-1,0 1 1,0-1-1,-1 1 1,1-1-1,0 0 0,-1 1 1,1-1-1,0 0 1,-1 0-1,1 0 1,0 0-1,-1 0 1,1 0-1,0-1 1,-1 1-1,1 0 1,-2-1-1,2-1-45,0 1 0,0 0 0,0-1 1,0 1-1,0-1 0,1 0 0,-1 1 0,0-1 0,1 0 0,-1 1 1,1-1-1,0 0 0,0 1 0,0-1 0,-1 0 0,1 0 0,1-2 1,0-7-145,0 0 0,0-1 0,2 1 0,-1 0 0,6-14 0,22-33-315,37-56 0,-44 80 504,-2-1 1,-1-1-1,-1 0 1,-3-2-1,20-64 0,-33 80 692,-11 31 8,-11 34-409,15-32-195,1 0 0,0 0 0,1 1 0,1-1 0,-1 1 0,2-1 0,1 22 0,-1-30-137,0 0 0,1 1 0,-1-1 0,1 0 0,0 0 0,0 0 0,0 0 0,0 0 0,0 0 0,1 0 0,-1-1 0,1 1 0,0 0 0,0-1 0,0 1 0,0-1 0,0 0 0,1 1 0,-1-1 0,1 0 0,-1 0 0,1-1 0,0 1 0,0-1 0,-1 1 0,1-1 0,0 0 0,0 0 0,1 0 0,-1 0 0,6 0 0,-3-1-10,-1 1 1,1-1 0,-1-1 0,1 1 0,-1-1-1,0 0 1,1 0 0,-1 0 0,0-1 0,1 0 0,-1 0-1,0 0 1,0 0 0,-1-1 0,1 0 0,-1 0-1,1-1 1,-1 1 0,0-1 0,6-6 0,2-6-15,-1 0-1,0 0 1,-1-1 0,11-27 0,-6 13-18,-17 37-40,1 1 0,0 0 0,1 0 0,-1 0 0,2 13 0,0-3 36,-2-12 35,1 0 1,1 0-1,-1 0 0,1 0 0,0 1 0,0-1 0,3 8 0,-4-12-180,1 1 0,0-1-1,-1 0 1,1 0 0,0 1 0,0-1 0,0 0-1,0 0 1,0 0 0,0 0 0,1 0 0,-1 0 0,0 0-1,0 0 1,1 0 0,-1-1 0,1 1 0,-1-1 0,0 1-1,1-1 1,-1 1 0,1-1 0,-1 0 0,1 0-1,-1 1 1,1-1 0,-1 0 0,1-1 0,-1 1 0,3 0-1,5-5-4384,0-11-2952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5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2594,'0'0'13133,"-6"54"-13069,22-42-1666,6-3-3298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6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19 265 11979,'0'0'7469,"-3"9"-6140,1-6-1229,-10 36 714,12-38-799,-1 0 0,1 0 0,0 0-1,0 0 1,0 0 0,0 0 0,0 0 0,0 0-1,0 0 1,0 0 0,0 0 0,0 0 0,0 0 0,1 0-1,-1 0 1,1-1 0,-1 1 0,0 0 0,1 0-1,-1 0 1,1 0 0,0 0 0,-1-1 0,1 1-1,0 0 1,-1 0 0,1-1 0,0 1 0,0-1 0,0 1-1,-1-1 1,1 1 0,0-1 0,0 1 0,0-1-1,0 0 1,0 1 0,0-1 0,0 0 0,1 0-1,3 1-28,0-1-1,0 0 1,-1 0-1,1 0 1,0-1-1,0 1 1,0-1-1,-1 0 1,1-1-1,0 1 1,-1-1-1,0 0 1,1 0-1,-1 0 1,0-1-1,0 0 0,5-4 1,-3 2-32,0-1-1,-1-1 1,0 1-1,-1 0 1,1-1 0,-1 0-1,0 0 1,-1-1-1,5-12 1,-2-3 79,0 0 1,-2 0-1,0-1 1,-2 0-1,0 0 1,-2-26-1,0 48-2,0 0 1,0 0-1,-1-1 0,1 1 0,0 0 0,-1 0 1,0-1-1,1 1 0,-1 0 0,0 0 0,0 0 0,0 0 1,0 0-1,0 0 0,-1 0 0,1 1 0,-1-1 1,1 0-1,-1 1 0,0-1 0,1 1 0,-1-1 0,-2 0 1,2 1-13,0 0 1,0 1-1,1 0 1,-1-1-1,0 1 1,0 0-1,0 0 0,0 0 1,1 0-1,-1 1 1,0-1-1,0 0 1,0 1-1,1-1 1,-1 1-1,0-1 1,1 1-1,-1 0 1,0 0-1,1 0 1,-1 0-1,1 0 1,-1 0-1,1 0 1,0 1-1,-1-1 1,1 0-1,-1 3 1,-7 5 87,1 1 1,0 0 0,1 1 0,1 0-1,-1 0 1,2 0 0,-1 1 0,2 0-1,-1 0 1,2 0 0,0 0 0,0 1 0,1-1-1,0 1 1,1 19 0,1-29-105,1 0 1,-1 0 0,1 0-1,0 0 1,0 0-1,0 0 1,0-1 0,0 1-1,1 0 1,-1 0-1,1-1 1,0 1 0,0-1-1,0 0 1,0 1-1,0-1 1,0 0 0,4 2-1,-1-1-72,0 0 0,0 0 1,1 0-1,-1-1 0,1 0 0,0 0 0,0-1 0,10 2 1,4-1-472,0-1 0,0-1 0,0-1 0,31-5 0,37-5-2428,-87 11 2985,0 1 1,0-1 0,0 0 0,0 1 0,0-1-1,0 1 1,0-1 0,-1 1 0,1 0-1,0-1 1,0 1 0,0 0 0,-1-1 0,1 1-1,0 0 1,-1 0 0,1 0 0,-1 0 0,1-1-1,-1 1 1,1 0 0,-1 0 0,0 0-1,0 0 1,1 0 0,-1 0 0,0 0 0,0 0-1,0 0 1,0 0 0,0 2 0,0 44 982,-1-33-1101,1-14 21,0 0 0,0 0 0,0 0 0,0 0 0,-1 1 0,1-1 0,0 0 0,0 0 0,0 0 1,0 0-1,0 1 0,0-1 0,0 0 0,0 0 0,0 0 0,0 1 0,0-1 0,0 0 0,0 0 0,0 0 1,1 0-1,-1 1 0,0-1 0,0 0 0,0 0 0,0 0 0,0 0 0,0 0 0,0 1 0,0-1 0,1 0 0,-1 0 1,0 0-1,0 0 0,0 0 0,0 0 0,0 0 0,1 0 0,-1 1 0,0-1 0,0 0 0,0 0 0,0 0 0,1 0 1,-1 0-1,0 0 0,0 0 0,0 0 0,0 0 0,1 0 0,-1 0 0,0 0 0,0 0 0,0 0 0,0 0 1,1 0-1,-1 0 0,0 0 0,0-1 0,0 1 0,0 0 0,1 0 0,-1 0 0,0 0 0,0 0 0,9-6-7052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6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11883,'0'0'13955,"10"6"-13352,34 18-208,-42-24-380,0 1 0,0-1-1,1 0 1,-1 1 0,0-1 0,0 0-1,0 0 1,0 0 0,0-1-1,0 1 1,0 0 0,0-1 0,0 0-1,0 1 1,0-1 0,0 0 0,0 0-1,0 0 1,0 0 0,-1 0 0,1 0-1,0-1 1,-1 1 0,1-1 0,-1 1-1,1-1 1,-1 1 0,0-1 0,0 0-1,0 0 1,0 1 0,0-1 0,0 0-1,0 0 1,-1 0 0,1 0 0,0 0-1,-1 0 1,0 0 0,0-1 0,1-2-1,-2 4-27,1 0 1,-1 1-1,0-1 0,1 1 0,-1-1 0,1 1 1,-1-1-1,0 1 0,1 0 0,-1-1 0,0 1 0,1 0 1,-1 0-1,0-1 0,0 1 0,1 0 0,-1 0 1,0 0-1,0 0 0,1 0 0,-1 0 0,0 0 0,0 0 1,1 0-1,-1 0 0,0 0 0,0 1 0,1-1 1,-1 0-1,-1 1 0,-24 9-257,22-5 287,-1 0 0,1 0-1,0 1 1,0-1 0,0 1 0,1 0-1,0 0 1,0 0 0,1 0 0,-1 0 0,2 1-1,-1-1 1,0 1 0,1 0 0,1-1-1,-1 1 1,1 0 0,0-1 0,0 1 0,2 9-1,-1-15 0,0 1-1,0 0 1,0 0-1,0-1 1,0 1-1,0-1 1,1 1-1,-1-1 1,0 0-1,1 1 1,-1-1-1,1 0 0,0 0 1,-1 0-1,1 0 1,0 0-1,0 0 1,0-1-1,-1 1 1,1 0-1,0-1 1,0 0-1,0 1 1,0-1-1,0 0 1,0 0-1,0 0 1,3 0-1,3 0 18,0-1 0,0 0 0,0 0 0,0 0-1,14-5 1,0-4-48,-1 0 0,34-23 1,-41 23-47,0 1 1,0 1-1,1 0 1,0 1-1,1 0 1,-1 2-1,27-7 1,-39 12 119,1 0 0,0 0 0,-1 1 1,1-1-1,0 1 0,-1 0 0,1 0 1,-1 1-1,1-1 0,3 2 0,32 9 16,-36-12-572,41-1 979,-30-4-3646,-14 4 2803,0 1 0,0-1 0,0 0 0,0 1-1,0-1 1,-1 1 0,1-1 0,0 1-1,0-1 1,-1 1 0,1-1 0,-1 1 0,1-1-1,0 1 1,-1-1 0,1 1 0,-1 0-1,1-1 1,-1 1 0,1 0 0,-1-1 0,1 1-1,-1 0 1,1 0 0,-1-1 0,1 1-1,-2 0 1,-20-10-10262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7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16912,'0'0'5541,"56"-27"-4484,-14 13-256,8-4-737,9 2-1281,1-4-3972,3-2-10089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7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54 11723,'0'0'3838,"0"-8"-1841,-1 4-1829,-6-26 1451,6 29-1565,1 0-1,-1 0 1,0 0-1,0 0 0,0 0 1,1 1-1,-1-1 1,0 0-1,0 1 0,0-1 1,0 1-1,0-1 1,-1 1-1,1-1 0,0 1 1,0 0-1,0 0 1,0-1-1,0 1 1,-1 0-1,1 0 0,0 0 1,0 0-1,0 0 1,0 1-1,-1-1 0,1 0 1,0 0-1,0 1 1,0-1-1,0 1 1,-2 0-1,-3 2 88,-1 1-1,1 0 1,0 0-1,0 0 1,0 0 0,1 1-1,-1 0 1,1 0-1,0 1 1,1-1 0,-7 11-1,-39 71 824,47-81-908,-5 8 164,1 2 0,0-1 1,2 1-1,-1 0 0,2 0 1,0 0-1,1 1 0,0 0 0,2-1 1,0 32-1,2-45-190,-1-1 1,1 0-1,0 0 0,0 0 0,0 0 1,0 0-1,0 0 0,0 0 0,0 0 1,1 0-1,-1 0 0,1 0 0,-1-1 0,1 1 1,0-1-1,0 1 0,0-1 0,0 0 1,0 0-1,0 0 0,0 0 0,0 0 1,0 0-1,0 0 0,0-1 0,1 1 1,-1-1-1,0 1 0,0-1 0,1 0 0,-1 0 1,0 0-1,5-1 0,1 0 20,-1 1-1,1-1 0,-1 0 1,1-1-1,-1 0 0,1 0 1,-1-1-1,0 0 0,7-4 1,36-32 103,-47 37-138,0-1 1,-1 1-1,0-1 1,0 0-1,1 0 0,-2 0 1,1 0-1,0 0 1,-1 0-1,1 0 1,-1-1-1,0 1 1,0 0-1,0-1 1,0-5-1,-1 9-13,0-1 1,0 0-1,0 1 1,0-1-1,0 1 1,0-1-1,0 0 0,0 1 1,-1-1-1,1 1 1,0-1-1,0 0 0,-1 1 1,1-1-1,0 1 1,-1-1-1,1 1 1,-1-1-1,1 1 0,-1 0 1,1-1-1,-1 1 1,1-1-1,-1 1 1,1 0-1,-1 0 0,1-1 1,-1 1-1,0 0 1,-24-1-49,20 2 27,0 0 0,0 1 1,0-1-1,1 1 0,-1 0 1,0 0-1,-6 5 0,-5 11-71,16-17 88,-1-1 0,1 0 0,0 0 0,0 0 0,0 0 0,0 0 0,0 1 0,0-1 0,0 0 0,0 0 0,0 0 0,0 0 0,0 1 0,0-1 0,0 0 0,0 0 0,0 0 0,0 0 0,0 0 0,0 1 0,0-1 0,0 0 0,0 0 0,0 0 0,0 0 0,0 1 0,0-1 0,0 0 0,0 0 0,1 0 0,-1 0 0,0 0 0,0 0 0,0 1 0,0-1 0,0 0 0,0 0 0,0 0 0,1 0 0,-1 0 0,0 0 0,0 0 0,0 0 0,0 0 0,0 0 0,1 0 0,-1 0 0,0 1 0,0-1 0,0 0 0,0 0 0,1 0 0,-1-1 0,3 1-6,0-1 1,1 1-1,-1-1 0,0 0 0,0-1 1,0 1-1,0 0 0,-1-1 1,1 0-1,3-2 0,23-18-401,-22 16 234,1-1 0,-1 1 0,1 1 0,0-1 0,1 1 0,0 1 0,-1 0 0,1 0 0,1 0 0,-1 1 0,16-3 0,-24 6 168,1 1 0,-1-1 0,0 0 0,0 0 0,0 1 0,1-1 0,-1 1-1,0-1 1,0 1 0,0 0 0,0-1 0,0 1 0,0 0 0,0 0 0,0-1 0,0 1 0,-1 0 0,1 0-1,0 0 1,0 0 0,-1 0 0,1 0 0,-1 1 0,1-1 0,-1 0 0,1 0 0,-1 0 0,0 0-1,1 1 1,-1-1 0,0 0 0,0 0 0,0 2 0,1 52 67,-2-40-71,0 4-41,0-14-100,0 1 1,1 0-1,0-1 0,0 1 0,0 0 1,1-1-1,-1 1 0,1 0 0,4 10 1,-5-16-23,1 0 1,-1 0-1,0 1 1,1-1-1,-1 0 1,1 0-1,-1 0 1,1 0-1,-1 1 1,1-1-1,-1 0 1,1 0-1,-1 0 1,1 0-1,-1 0 1,1 0-1,-1 0 1,1 0-1,-1-1 1,1 1-1,-1 0 1,1 0-1,-1 0 1,1 0-1,-1-1 1,0 1-1,1 0 1,-1-1-1,1 1 1,7-13-5710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2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1 13421,'0'0'5989,"-49"43"-3714,23-18-802,0 4-320,0-1-512,1 2 63,2-1-319,3-2-257,5-5-64,4-5-64,1-4-256,3-7-994,-1-6-1408,5 0-1730,1-15-5157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8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14542,'0'0'1890,"-8"63"320,1-26-32,1 6-737,-1 1-96,4-2-192,3-6-672,0-4-353,5-7-96,4-8-64,0-5-577,2-7-672,-2-5-288,-1 0-1186,-3-11-2754,1-9-4485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8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1 140 2498,'0'0'13154,"9"2"-10720,-4 0-2192,1 0-1,0 0 1,0-1-1,0 0 0,1 0 1,-1 0-1,0-1 0,0 0 1,0 0-1,0-1 0,1 0 1,-1 0-1,0 0 0,0 0 1,0-1-1,-1 0 0,1-1 1,9-4-1,-6 1 164,0-1 0,0 1 0,0-2 0,10-10 1,-17 16-340,0 0 0,0 0 0,0 0 1,-1 0-1,1-1 0,-1 1 1,1-1-1,-1 1 0,0-1 0,0 0 1,0 1-1,0-1 0,0 0 1,-1 1-1,1-1 0,-1 0 0,0 0 1,0 0-1,0 0 0,0 1 1,0-1-1,-2-4 0,2 7-70,-1 0 0,0-1-1,0 1 1,0 0 0,0 0-1,0 0 1,0 0 0,0 1-1,0-1 1,0 0 0,0 0-1,0 0 1,1 1 0,-1-1-1,0 0 1,0 1 0,0-1 0,0 1-1,1-1 1,-1 1 0,0 0-1,1-1 1,-1 1 0,0-1-1,0 2 1,-4 5-5,1 1 0,0-1 0,1 1-1,0 0 1,0 0 0,0 0 0,1 1 0,0-1 0,1 0 0,0 1-1,0-1 1,1 1 0,1 14 0,-1-22 14,0 0 0,0-1 0,0 1 0,0 0 0,0-1 0,0 1 0,0 0 1,0 0-1,1-1 0,-1 1 0,0 0 0,0-1 0,1 1 0,-1 0 0,0-1 0,1 1 0,-1 0 0,1-1 0,-1 1 1,1-1-1,-1 1 0,1-1 0,-1 1 0,1-1 0,0 1 0,-1-1 0,1 0 0,0 1 0,1 0 0,23-5 222,-19 1-183,0 0 1,0 0-1,-1 0 0,1 0 0,-1-1 0,8-7 1,-3-2-11,-1 0 0,0 0 0,-1-1 1,9-20-1,15-24 19,-24 112-523,-7-47 419,0 0-1,0 0 1,1-1-1,0 1 1,0 0 0,0-1-1,5 9 1,-6-13-12,0 0 1,1 0-1,-1 0 1,1 0-1,0 0 1,-1-1-1,1 1 1,0 0-1,0-1 1,0 1-1,0-1 1,1 0-1,-1 0 1,0 0-1,0 0 1,1 0-1,-1 0 1,1 0-1,-1-1 1,0 0-1,1 1 1,-1-1-1,5 0 1,-7 0-209,1 0 0,0 0-1,0 0 1,0 0 0,-1 0 0,1-1 0,0 1 0,0 0 0,-1 0-1,1-1 1,0 1 0,0 0 0,-1-1 0,1 1 0,0-1 0,-1 1-1,1-1 1,-1 1 0,1-1 0,-1 0 0,1 1 0,-1-1 0,1 0-1,-1 1 1,1-1 0,-1 0 0,0 1 0,1-1 0,-1 0 0,0 0-1,1-1 1,-1 2 54,7-18-9253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8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16912,'0'0'2979,"33"58"-5253,-13-48-3812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9:59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85 268 9833,'0'0'3561,"-8"8"-854,-40 43-112,44-46-2348,1 0 0,0 0 0,0 0 1,0 0-1,1 1 0,0-1 0,0 1 0,0-1 0,1 1 0,0 0 0,0 0 1,-1 7-1,3-12-238,-1 0 1,0-1 0,0 1-1,1 0 1,-1 0 0,0-1-1,1 1 1,-1 0 0,0-1-1,1 1 1,-1-1-1,1 1 1,-1 0 0,1-1-1,0 1 1,-1-1 0,1 1-1,-1-1 1,1 0 0,0 1-1,-1-1 1,1 0 0,0 1-1,0-1 1,-1 0-1,1 0 1,0 0 0,0 0-1,-1 1 1,1-1 0,0 0-1,0 0 1,-1 0 0,1-1-1,0 1 1,0 0 0,-1 0-1,1 0 1,1-1 0,32-10 276,-27 6-237,-2-1-1,1 0 0,0 1 1,-1-2-1,0 1 0,-1 0 1,0-1-1,0 0 1,0 0-1,0 0 0,-1-1 1,-1 1-1,1-1 0,-1 0 1,0 1-1,0-11 0,3-18 435,-2 0 0,-2-45-1,-1 59-312,2-10-100,-1 24-70,0 0 0,-1-1 0,0 1 0,0 0 0,-1 0 0,0-1-1,-2-7 1,-24 52-261,21-24 272,-37 78 1728,39-81-1592,1 0-1,0 0 1,1 0 0,0 1-1,1-1 1,0 1-1,0-1 1,1 14-1,1-20-140,-1-1 0,1 1 0,-1 0 0,1-1 0,0 1 0,0-1 0,0 1-1,1-1 1,-1 0 0,0 1 0,1-1 0,0 0 0,-1 0 0,1 0 0,0 0-1,0 0 1,0 0 0,0-1 0,0 1 0,1-1 0,-1 1 0,0-1 0,1 0-1,3 1 1,9 3-318,-1-1 0,0-1-1,25 3 1,-28-5-984,0 1 1,0 0-1,-1 1 0,16 5 1,-7-4-7556,-9-4-630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0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63 243 10602,'0'0'12860,"-8"1"-11675,6-1-1151,0-1-1,0 1 0,0 0 0,0 0 1,0 0-1,0 0 0,0 1 1,0-1-1,1 0 0,-1 1 0,0-1 1,0 1-1,0 0 0,0 0 0,0 0 1,1 0-1,-1 0 0,0 0 0,1 0 1,-1 0-1,1 0 0,-1 1 1,1-1-1,0 1 0,0-1 0,0 1 1,-1 0-1,1-1 0,1 1 0,-1 0 1,0 0-1,0 0 0,1 0 1,-1-1-1,1 1 0,-1 0 0,1 0 1,0 0-1,0 0 0,0 0 0,0 0 1,0 3-1,1 2-24,-1-1 0,1 0 0,-1 0-1,2 0 1,-1 0 0,1 0 0,0-1 0,0 1 0,0 0-1,1-1 1,0 1 0,0-1 0,5 6 0,3 3-212,1-2 1,1 1-1,16 12 1,-17-16-657,-1 1 0,0 0 0,0 1 0,-1 0 0,10 16 0,-17-23 928,-2 1 0,1-1 1,0 1-1,-1-1 0,0 1 1,0 0-1,0 0 0,-1-1 1,0 1-1,0 0 0,0 0 0,0 0 1,-1 0-1,1-1 0,-1 1 1,-1 0-1,1 0 0,-1-1 1,1 1-1,-1-1 0,-5 9 1,2-5 267,0 0 0,0 0 1,-1-1-1,0 1 1,0-1-1,-1 0 1,1-1-1,-2 1 1,1-1-1,-11 6 1,16-11-283,1 0 1,-1 1-1,0-1 0,0-1 1,1 1-1,-1 0 0,0 0 1,0-1-1,0 1 1,0-1-1,0 1 0,0-1 1,0 0-1,0 0 1,0 0-1,0 0 0,0 0 1,0-1-1,0 1 0,0 0 1,0-1-1,0 0 1,0 1-1,0-1 0,-2-1 1,1-1-30,1 1 1,0 0-1,0-1 1,0 1 0,1-1-1,-1 0 1,0 1-1,1-1 1,0 0-1,0 0 1,0 0 0,0 0-1,0 0 1,0-6-1,-1-1-71,1 0 0,1 0 0,0-1 0,0 1 0,1 0 0,0 0 0,1 0 0,0 0 0,5-16 0,8-1-63,1 1 0,1 0 0,27-30 0,-30 40 130,0-1-1,-1 0 1,-1-1 0,-1 0 0,0-1 0,-1 0 0,-1-1 0,-1 0-1,6-24 1,-14 44-22,1-1 0,-1 0 0,0 1 0,1-1 1,-1 0-1,0 0 0,0 1 0,0-1 0,0 0 0,1 0 0,-1 1 0,0-1 0,0 0 0,-1 0 0,1 1 0,0-1 0,0 0 0,0 0 0,0 1 1,-1-1-1,1 0 0,0 1 0,0-1 0,-1 0 0,1 1 0,-1-1 0,1 0 0,-1 1 0,1-1 0,-1 1 0,1-1 0,-1 1 0,1-1 0,-1 1 1,0-1-1,1 1 0,-1 0 0,0-1 0,1 1 0,-1 0 0,0-1 0,0 1 0,1 0 0,-2 0 0,0 0-10,0 0 0,0 1-1,0-1 1,0 1 0,1 0 0,-1-1-1,0 1 1,0 0 0,1 0 0,-1 0-1,1 0 1,-1 0 0,1 1 0,-1-1-1,1 0 1,0 1 0,-2 1 0,-2 5 11,0 0 1,1 0-1,-1 0 0,2 0 1,-1 1-1,-2 10 1,5-15 53,0 1 1,-1 0-1,2 0 1,-1 1-1,0-1 1,1 0-1,0 0 1,1 0-1,-1 0 1,1 0-1,0 0 1,2 8-1,-2-11-20,0 0 0,1 0 0,-1 0 1,0-1-1,1 1 0,0-1 0,-1 1 0,1-1 0,0 0 0,0 1 0,-1-1 1,1 0-1,0 0 0,0 0 0,0 0 0,0-1 0,1 1 0,-1-1 0,0 1 1,0-1-1,0 0 0,0 1 0,1-1 0,-1 0 0,0-1 0,0 1 1,0 0-1,5-2 0,-1 1 28,0 0 1,0 0 0,-1-1-1,1 0 1,0 0-1,-1-1 1,1 0 0,-1 0-1,8-5 1,0-5-50,0-1 0,-1-1 0,-1 0-1,0 0 1,-1-1 0,-1 0 0,0-1 0,-1 0 0,10-34 0,-17 49-158,-9 36-326,5-25 478,1 1 0,0-1 1,1 1-1,0-1 0,0 1 1,1 0-1,0-1 0,3 19 1,-3-27-1,1 0 0,-1 0-1,1 0 1,-1 0 0,1 0 0,-1 0 0,1 0 0,0 0 0,-1 0 0,1-1 0,0 1 0,0 0 0,-1 0 0,1 0 0,0-1 0,0 1 0,0-1 0,0 1 0,0 0 0,0-1 0,0 0 0,0 1 0,0-1 0,1 0 0,-1 1 0,0-1 0,0 0 0,0 0 0,0 0 0,0 0 0,0 0 0,1 0 0,-1 0 0,0-1-1,0 1 1,0 0 0,0-1 0,0 1 0,0 0 0,0-1 0,0 1 0,2-2 0,2-1 27,0 1-1,0-1 1,-1 0 0,1 0-1,-1 0 1,1-1-1,4-6 1,2-3-27,0 0-1,-2-1 1,1 0 0,-2-1-1,0 0 1,-1-1 0,0 0 0,7-30-1,-24 80-752,7-28 773,1 0 0,-1 1 0,2 0 0,-1-1 0,1 1-1,-1 7 1,2-11 13,0-1-1,0 1 1,0 0-1,0-1 0,0 1 1,1-1-1,0 1 1,-1 0-1,1-1 1,0 1-1,0-1 0,0 0 1,1 1-1,-1-1 1,1 0-1,-1 0 1,4 4-1,-3-5-3,-1 0-1,1 0 1,0 0 0,-1 0-1,1 0 1,0-1 0,0 1-1,0 0 1,0-1 0,0 0 0,0 1-1,0-1 1,0 0 0,0 0-1,0 0 1,0 0 0,0 0-1,0-1 1,0 1 0,0-1 0,0 1-1,-1-1 1,1 0 0,0 1-1,3-3 1,0 0-9,1-1 0,-1 0 0,0 0 0,0-1 0,0 1 0,0-1 0,-1 0 0,0 0-1,0-1 1,0 1 0,-1-1 0,0 0 0,0 0 0,0 0 0,-1 0 0,0 0 0,0-1 0,1-6 0,-1 5-24,0 0-1,-1 0 1,0 1 0,0-1 0,-1 0-1,0 0 1,-1 0 0,1 0 0,-1 0-1,-1 0 1,0 0 0,0 1 0,0-1-1,-7-12 1,13 36-645,-4-14 647,1 0 0,-1 0 1,0 0-1,0 0 0,1-1 0,-1 1 0,1 0 0,0 0 0,0-1 0,-1 1 1,1 0-1,0-1 0,2 3 0,-1-2 4,-1 0 1,1 0-1,0-1 1,0 1-1,0-1 1,0 0-1,0 1 0,0-1 1,0 0-1,0 0 1,0 0-1,1 0 1,-1-1-1,0 1 1,0-1-1,1 1 0,-1-1 1,1 0-1,-1 0 1,0 0-1,1 0 1,-1 0-1,1 0 0,-1-1 1,0 1-1,0-1 1,1 0-1,-1 0 1,0 0-1,0 0 0,0 0 1,1 0-1,-1 0 1,2-3-1,2 0-73,0-1 0,0-1 0,0 1 0,-1-1 0,0 0 0,0 0-1,0-1 1,7-13 0,-23 83-690,15-25 424,-3-32-3288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10 14574,'-2'-5'3491,"0"1"-288,-1 4-1345,1 0-417,0 9-736,2 9-353,0 4 193,0 5-161,0 2-96,4 0-159,1 2-97,1-5-769,1-5-1473,-2-6-2114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1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208 299 3651,'0'0'21957,"-5"-9"-20932,-16-25-171,20 33-822,0 0 0,0 0 0,0 0 0,0 0 0,0 0-1,0 0 1,0 1 0,0-1 0,0 0 0,0 1 0,-1-1 0,1 1 0,0-1-1,-1 1 1,1 0 0,0-1 0,-1 1 0,1 0 0,0 0 0,-1 0-1,1 0 1,0 0 0,-1 0 0,1 1 0,0-1 0,-1 0 0,1 1-1,0-1 1,-1 1 0,0 0 0,-31 19-27,22-10 34,0 1 0,0 0-1,1 0 1,1 1-1,0 1 1,-13 23 0,18-29 8,0 0 1,1 1 0,0-1 0,0 1 0,0 0 0,1 0-1,1 0 1,-1 0 0,2 0 0,-1 0 0,1 0-1,0 0 1,0 1 0,3 10 0,-2-16-39,0-1 1,1 1-1,-1 0 1,1-1-1,0 1 1,0-1-1,0 1 1,0-1 0,0 0-1,0 0 1,0 0-1,1 0 1,-1 0-1,1-1 1,0 1-1,-1-1 1,1 1-1,0-1 1,0 0-1,0 0 1,0-1-1,0 1 1,0 0-1,0-1 1,0 0-1,5 0 1,-1 1-8,0-1 0,0 0 1,0 0-1,1-1 1,-1 0-1,0 0 0,0 0 1,0-1-1,0 0 0,10-5 1,-5-2-25,-1 1 1,0-1 0,0-1-1,-1 0 1,0-1 0,-1 0-1,0 0 1,-1-1 0,0 0-1,-1 0 1,0-1 0,-1 0-1,6-17 1,-1-2 8,-1 0 0,-2 0 0,-1-1 1,5-53-1,-12 85-2,1-14 78,0 0 0,-1 0-1,0 0 1,-5-26-1,5 39-48,-1 0 1,1 0-1,0 0 0,-1 0 0,0 0 0,1 1 0,-1-1 1,0 0-1,0 0 0,0 0 0,0 1 0,0-1 0,0 1 1,-1-1-1,1 1 0,0-1 0,-1 1 0,0 0 0,1-1 1,-1 1-1,1 0 0,-1 0 0,0 0 0,0 0 1,0 1-1,0-1 0,0 0 0,1 1 0,-1 0 0,0-1 1,0 1-1,0 0 0,0 0 0,0 0 0,0 0 0,0 0 1,0 0-1,0 1 0,0-1 0,0 1 0,0-1 0,0 1 1,0 0-1,0 0 0,-2 1 0,-2 2-18,1-1 1,0 1-1,1-1 1,-1 1-1,1 1 0,-1-1 1,1 1-1,1-1 0,-1 1 1,1 0-1,-1 1 1,2-1-1,-1 0 0,0 1 1,1 0-1,0-1 0,0 1 1,1 0-1,0 0 1,0 0-1,0 0 0,1 0 1,0 0-1,0 1 0,0-1 1,1 0-1,1 6 1,0-9-52,0 0 1,0 0-1,0 0 1,0-1-1,1 1 1,-1-1-1,1 0 1,0 0-1,-1 0 1,1 0-1,0 0 1,0 0-1,0-1 1,1 1-1,-1-1 1,0 0-1,5 1 1,65 12-1571,-57-12 1321,-2 0-304,0 1 0,0 0-1,0 0 1,19 9 0,-29-11 566,-1 1 1,0 0-1,0-1 1,0 1-1,0 0 1,0 1 0,0-1-1,-1 0 1,1 1-1,-1 0 1,0-1 0,1 1-1,-1 0 1,-1 0-1,1 0 1,0 1-1,-1-1 1,1 0 0,-1 1-1,0-1 1,0 0-1,-1 1 1,2 4-1,-2 4 134,0 0-1,-1-1 0,0 1 1,-1 0-1,-3 13 0,-4 23-238,21-93-11149,-2 8 3929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1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8456,'0'0'10244,"0"12"-9443,11 185 760,-8-168-1498,3 0 0,0-1 0,1 0-1,2 0 1,14 31 0,-22-57-66,0 0-6,0-1-1,-1 1 1,1 0 0,0 0-1,0 0 1,0-1-1,0 1 1,0 0-1,0-1 1,1 1 0,-1-1-1,0 0 1,1 1-1,-1-1 1,1 0 0,0 0-1,-1 0 1,4 2-1,-4-5-39,0 0 0,-1 0 0,1 0 0,-1 0-1,1 0 1,-1 0 0,0 0 0,0 0-1,0-1 1,0 1 0,0 0 0,-1-4 0,1 6 32,-2-10-194,0 0 0,0 1 0,-1-1 1,-1 1-1,1 0 0,-1 0 0,-1 0 0,-6-9 0,-10-21-155,68 36 3142,-30 2-2629,0 0-1,0-1 1,1-1-1,-1 0 1,-1-2-1,1 0 0,19-9 1,-26 10-9,-1 0 0,1-1 1,-1 0-1,0-1 0,-1 0 0,1-1 1,-1 1-1,-1-2 0,1 1 0,-1-1 1,-1 0-1,1 0 0,5-12 0,-10 18-24,-1 0 0,0 0 0,0 0-1,0 0 1,0-1 0,-1 1 0,1 0 0,-1 0 0,1-1-1,-1 1 1,0-1 0,0 1 0,0 0 0,0-4-1,-1 5-53,1 0-1,0 0 0,-1 0 1,1 0-1,-1 0 0,1 0 0,-1 0 1,0 0-1,1 0 0,-1 1 1,0-1-1,0 0 0,1 0 0,-1 1 1,0-1-1,0 0 0,0 1 1,0-1-1,0 1 0,0-1 0,0 1 1,-1-1-1,-1 0-29,-1 1 1,1 0-1,-1-1 0,1 1 0,0 0 1,-1 1-1,1-1 0,0 0 1,-1 1-1,1 0 0,0 0 0,-1 0 1,1 0-1,0 1 0,0-1 1,0 1-1,0-1 0,-3 4 0,-3 2-23,1 1 0,0 0 0,0 0 0,1 1 0,0 0-1,1 0 1,0 1 0,0 0 0,-4 11 0,7-15 17,0 0 0,1 1 0,0-1 1,0 1-1,0-1 0,1 1 0,0 0 1,0-1-1,1 1 0,0 0 0,0 0 1,0 0-1,1-1 0,0 1 0,0 0 1,4 10-1,-3-14-18,0 0 1,1 0 0,-1 0-1,1 0 1,0 0 0,0-1 0,0 1-1,0-1 1,0 1 0,0-1-1,1 0 1,-1 0 0,1-1-1,-1 1 1,1-1 0,0 0-1,-1 0 1,1 0 0,0 0-1,0-1 1,0 1 0,6-1-1,43-2-1910,-8-11-3915,-8-7-4324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2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1111 12332,'-8'3'1420,"-14"6"-339,13-5 167,12-5 2647,444-163 2036,787-189-5047,-857 254-1629,617-221-3008,-913 289 3960,192-68 1171,-218 83-854,-1 2 1,2 2 0,58-4 0,-110 15-2064,-18 1 2,-24 1-1842,-13 1-2754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2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302 951 5894,'-37'14'2170,"0"-1"0,0-3 0,-1 0 0,-1-3 0,-61 5 0,100-12-2111,-1 0 0,1 0 0,-1 0 1,1 0-1,-1 0 0,1 0 0,-1 0 0,1 0 0,-1 0 1,1 0-1,-1-1 0,1 1 0,0 0 0,-1 0 0,1 0 1,-1-1-1,1 1 0,-1 0 0,1-1 0,0 1 0,-1 0 1,1-1-1,0 1 0,-1 0 0,1-1 0,0 1 0,-1-1 0,1 1 1,0 0-1,0-1 0,0 1 0,-1-1 0,1 1 0,0-1 1,0 1-1,0-1 0,0 1 0,0-1 0,0 1 0,0-1 1,0 1-1,0-1 0,0 0 0,1-1-5,-1 1 0,0-1 0,1 0 0,0 1-1,-1-1 1,1 1 0,0 0 0,0-1 0,0 1 0,0 0 0,0-1 0,0 1-1,0 0 1,3-2 0,15-8 61,1 0 0,0 1 1,0 1-1,1 1 0,42-10 0,-10 3 38,709-259 736,-12-33-2471,-431 174-427,-97 39-1284,-25 4-3471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13965,'0'0'11915,"41"55"-11562,-18-39-225,9-1-64,-1-1-128,3-2-865,-4-2-1697,-2-2-2147,-6 2-4356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17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38 2947,'0'0'5626,"-10"-3"-4739,-30-4-188,38 7-664,1 0 0,0 0 0,0 0 0,0 0 0,0 0 1,0 0-1,0 1 0,0-1 0,0 0 0,0 1 0,0-1 0,0 1 0,0-1 0,0 1 1,0 0-1,0-1 0,1 1 0,-1 0 0,0 0 0,0-1 0,1 1 0,-1 0 0,1 0 1,-1 0-1,0 0 0,1 0 0,0 0 0,-1 1 0,-6 28 458,6-26-413,-7 71 805,6 153-1,4-115-662,-4 117-48,4 254-49,-2-473-72,1-1-1,0 1 1,0-1 0,1 0-1,0 1 1,1-1 0,0 0-1,1-1 1,5 12-1,-7-17-6,1 0-1,0 0 1,0 0-1,1-1 1,-1 1-1,1-1 1,0 0-1,-1 0 1,1 0-1,1 0 1,-1-1-1,0 1 1,1-1-1,-1 0 0,1-1 1,0 1-1,-1-1 1,1 0-1,0 0 1,0 0-1,5 0 1,128 5 706,228-19 1,-86-19-410,111-6-120,-123 40-146,219-9 81,-373-7-136,188-50 0,-202 39-5,1 4 1,161-13-1,-153 34-3,0 5 0,115 19 1,-148-14-15,1-2 0,0-5 0,0-2 0,0-4 0,113-19 0,-52-2 28,0 7 1,195-1-1,-39 26-23,-125-1 6,214-18 0,240-21 5,94-11-5,25-19-1,-566 38 138,-44 4-45,-84 19 116,-47 0-216,1 0 0,-1 0 0,0 0 0,0 0 1,-1 0-1,1-1 0,0 1 0,0 0 0,0-1 0,-1 1 0,1 0 1,-1-1-1,1 1 0,-1-1 0,1-2 0,0 0 11,36-98-4,15-49 8,7 3 0,86-153 0,-135 284-7,21-39 75,-29 52-81,0 1 1,-1 0-1,0-1 0,1 0 1,-2 1-1,1-1 0,0 0 0,-1 1 1,1-1-1,-1 0 0,0 0 0,0 1 1,-1-5-1,-2 5 4,-1 0 0,1 1 0,-1 0 0,1-1 0,-1 1-1,0 1 1,1-1 0,-1 0 0,-7-1 0,1-1-2,-4-1 0,0 0 0,-1 1 0,1 0 0,-1 1 0,0 1 0,-18-1-1,-95 5 65,80 0-62,-753-1-617,-115 30 570,413-5 41,-610-46 0,-277-24-249,597 37 248,-428 4 23,853 6 26,-219 7-22,576-10-352,9 1 39,-1-1-1,1 1 1,-1-1 0,0 0-1,1 0 1,-1 0-1,1 0 1,-1 0 0,1-1-1,-1 1 1,1-1-1,-5-2 1,4-11-4558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4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7719,'0'0'11510,"-1"11"-9156,-1 5-1834,0-1 1,2 1-1,0-1 0,0 1 0,2-1 1,0 1-1,0-1 0,2 1 0,0-1 1,7 17-1,-4-18-467,1 0 0,0-1-1,1 0 1,1 0 0,-1-1 0,20 18 0,-25-27-230,0 1 1,0-1-1,0 1 1,0-1 0,0-1-1,1 1 1,0-1-1,-1 1 1,1-1-1,0 0 1,0-1-1,0 1 1,0-1-1,0 0 1,1-1 0,-1 1-1,0-1 1,0 0-1,0 0 1,1-1-1,-1 1 1,0-1-1,9-3 1,-9 2-387,-1-1 1,1 0 0,-1-1-1,0 1 1,1-1-1,-1 0 1,-1 0-1,1 0 1,-1 0 0,0-1-1,0 1 1,0-1-1,4-9 1,27-71-6434,-34 84 6929,18-61-1449,-10 31 3216,2 0 4447,-14 46-998,2 1-3606,-6 21-734,-38 84 2057,-11 30-1155,48-121-2225,1 1-1,1-1 1,-3 34-1,10-56-867,0-6-2483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5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14926,'0'0'11243,"-7"76"-11115,-2-44-96,5 0 0,-1-2-32,5-4 0,0-5-737,0-5-576,0-5-577,5-8-544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5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13100,'0'0'10213,"13"-8"-9717,-4 2-465,0 1 0,-1 1 0,2-1 0,-1 2 0,1-1 0,-1 1-1,1 1 1,0 0 0,0 0 0,0 1 0,0 0 0,0 0 0,14 2 0,-10 2-34,0 0 0,0 1 0,0 1 0,-1 0 1,0 1-1,0 0 0,0 1 0,0 1 0,14 11 0,-22-15 13,-1-1-1,0 1 0,0 0 0,0 1 0,-1-1 0,1 1 0,-1-1 0,0 1 0,0 0 1,-1 0-1,4 10 0,-5-11 35,0 0 0,0 0 1,-1 0-1,0 0 0,0-1 0,0 1 1,0 0-1,-1 0 0,1 0 0,-1 0 1,0 0-1,0-1 0,-1 1 0,1 0 1,-1-1-1,0 1 0,0-1 0,0 0 1,-3 4-1,0 0 124,-1 0 0,-1 0 0,1-1 0,-1 0 0,0 0 0,-1-1 0,0 1 0,1-2 0,-2 1 0,1-1 0,0 0 0,-1-1 0,-11 3 0,-1 0-19,0-2 0,0 0-1,-1-2 1,-33 1 0,53-3-217,1 0 0,-1-1 1,1 1-1,-1 0 0,1 0 0,-1-1 0,1 1 1,-1-1-1,1 1 0,-1-1 0,1 1 0,0-1 0,-1 0 1,1 0-1,0 0 0,0 0 0,0 0 0,0 0 1,-1 0-1,0-2 0,0-12-3934,14-2-3929,8 5-6407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6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55 6086,'0'0'9176,"4"-8"-6634,0 1-1712,7-13 55,-7 0 2786,-32 45-2176,11-3-1429,1 0 1,1 2 0,1 0-1,1 1 1,-13 36 0,19-42-33,1 0 0,1 1 1,0-1-1,2 1 1,0 0-1,1 1 1,1-1-1,2 23 1,-1-41-111,1 1 0,-1-1 1,1 1-1,0-1 1,0 0-1,0 1 0,0-1 1,0 0-1,0 0 0,1 1 1,-1-1-1,1 0 1,-1 0-1,1-1 0,0 1 1,0 0-1,0 0 1,0-1-1,0 1 0,0-1 1,0 0-1,0 0 0,1 0 1,-1 0-1,0 0 1,1 0-1,-1 0 0,1-1 1,-1 1-1,1-1 0,-1 0 1,1 0-1,-1 0 1,1 0-1,-1 0 0,6-1 1,1 0-919,-1 0 0,1-1 0,0 0 0,0 0 0,-1-1 0,1 0 0,-1-1 0,0 1 0,11-8 0,10-10-5161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6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11819,'0'0'3641,"-5"9"-2194,4-7-1339,-25 47 1093,25-46-1146,0-1-1,0 1 1,0-1 0,0 1 0,0 0 0,1-1 0,-1 1 0,1 0-1,0-1 1,0 1 0,0 0 0,0-1 0,0 1 0,0 0 0,1 0-1,-1-1 1,1 1 0,0-1 0,0 1 0,2 4 0,-1-6-42,-1 1-1,1-1 1,0 0 0,0 0 0,-1 0 0,1 0 0,0 0 0,0-1 0,0 1 0,0 0 0,0-1-1,0 0 1,0 1 0,1-1 0,-1 0 0,0 0 0,0 0 0,0 0 0,0 0 0,0-1-1,0 1 1,0-1 0,2 0 0,3-1 13,-1 0 0,0 0 0,0 0 0,0-1 0,0 0 0,7-5 0,55-54-1174,-32 27 443,-34 45 1262,-6 7-51,-41 75 1969,36-77-2290,0 0 0,1 1-1,1 0 1,0 0 0,1 1 0,1-1 0,1 1 0,0 1 0,-2 24 0,6-42-296,0 1-42,0-1-1,0 0 1,0 1-1,0-1 1,0 0-1,0 1 1,0-1-1,0 1 1,0-1-1,0 0 1,0 1-1,0-1 1,0 0-1,0 1 1,1-1-1,-1 0 1,0 1-1,0-1 1,0 0-1,0 1 1,1-1 0,-1 0-1,0 0 1,0 1-1,1-1 1,-1 0-1,0 0 1,0 1-1,1-1 1,-1 0-1,0 0 1,1 0-1,-1 0 1,1 1-1,8-1-6609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7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12172,'0'0'3859,"12"-1"-2038,-5 0-1667,-1 1 1,0-1 0,1 1 0,-1 1 0,1-1-1,-1 1 1,1 0 0,-1 1 0,0 0 0,0-1 0,1 2-1,-2-1 1,1 1 0,0 0 0,0 0 0,-1 1-1,0 0 1,1-1 0,4 7 0,2 2-61,-1 0 1,-1 1-1,0 0 1,-1 1-1,0 0 0,-1 0 1,0 1-1,-2 0 1,1 1-1,-2-1 1,0 1-1,-1 0 1,-1 0-1,2 19 0,-3-23-119,-2 1-1,1-1 0,-2 0 1,1 1-1,-2-1 0,1 0 0,-2 1 1,0-1-1,0-1 0,-1 1 1,-1 0-1,1-1 0,-2 0 0,0 0 1,0 0-1,-1-1 0,0 0 0,-1 0 1,-13 12-1,-11-1-1801,8-17-3067,16-5-562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7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15887,'0'0'6694,"50"21"-5252,-17-21-417,8 0-577,7 0-320,7 0-192,-2-4-993,-7 3-256,-12 1-1890,-11 0-1666,-16 0-1697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8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14253,'0'0'8200,"65"-4"-6534,-17-5-737,8 0-609,3-1-288,-1 2-673,-2 3-2401,-5-3-6183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8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0 231 7976,'2'-1'7593,"-2"12"-3122,1 31-2052,2 61-3311,-3-101 931,0 1-1,1-1 1,-1 1-1,1-1 1,-1 0-1,1 1 1,0-1-1,0 0 1,0 1-1,0-1 0,0 0 1,0 0-1,1 0 1,-1 0-1,1 0 1,0 0-1,-1 0 1,1 0-1,0-1 1,0 1-1,0-1 1,0 1-1,0-1 1,0 0-1,1 0 1,-1 0-1,0 0 1,1 0-1,-1-1 1,1 1-1,-1-1 1,0 1-1,4-1 1,-2 0 94,0-1 1,0 1 0,0-1 0,0 0-1,0 0 1,0-1 0,0 1-1,0-1 1,-1 0 0,1 0-1,-1 0 1,1 0 0,-1-1-1,0 1 1,0-1 0,0 0-1,0 0 1,-1 0 0,4-5 0,-1-1-33,0 1 0,-1-1 1,0 0-1,-1-1 1,0 1-1,0-1 1,-1 1-1,0-1 0,-1 0 1,0 0-1,-1-19 1,-2 26-146,-4 11-51,-2 14-44,7-20 145,1 0 1,0 0-1,0 0 1,0 0-1,0 0 0,0 0 1,0 0-1,1 1 1,-1-1-1,1 0 0,-1 0 1,1 0-1,0 0 1,0-1-1,0 1 0,0 0 1,0 0-1,0 0 1,0-1-1,1 1 0,-1 0 1,1-1-1,2 3 1,-2-3 1,0-1 0,0 1 1,1 0-1,-1-1 1,0 1-1,0-1 0,1 1 1,-1-1-1,0 0 1,1 0-1,-1 0 1,0-1-1,1 1 0,-1 0 1,0-1-1,0 0 1,1 1-1,-1-1 0,0 0 1,0 0-1,0 0 1,4-3-1,0-1 23,0 0 1,-1 0-1,1-1 0,-1 1 0,6-10 0,4-3-158,-15 18 115,0 1 1,0-1-1,0 0 0,0 0 0,0 0 0,0 0 0,0 0 0,0 1 1,0-1-1,0 0 0,0 0 0,0 0 0,0 0 0,0 0 0,0 0 0,0 1 1,1-1-1,-1 0 0,0 0 0,0 0 0,0 0 0,0 0 0,0 0 1,0 0-1,0 0 0,0 0 0,1 1 0,-1-1 0,0 0 0,0 0 0,0 0 1,0 0-1,0 0 0,0 0 0,1 0 0,-1 0 0,0 0 0,0 0 0,0 0 1,0 0-1,0 0 0,0 0 0,1 0 0,-1 0 0,0 0 0,0 0 1,0 0-1,0 0 0,0 0 0,0 0 0,1 0 0,-1-1 0,0 1 0,0 0 1,0 0-1,0 0 0,0 0 0,0 0 0,0 0 0,0 0 0,1 0 0,-1-1 1,0 1-1,0 1 13,-1 0 0,1 0 0,0 0 0,0-1 1,0 1-1,0 0 0,0 0 0,0 0 0,0 0 0,1-1 0,-1 1 1,0 0-1,0 0 0,1 0 0,-1-1 0,0 1 0,1 0 1,-1 0-1,1-1 0,-1 1 0,1 0 0,-1-1 0,1 1 1,-1 0-1,1-1 0,0 1 0,-1-1 0,1 1 0,0-1 1,-1 0-1,1 1 0,0-1 0,0 0 0,0 1 0,-1-1 1,1 0-1,0 0 0,0 0 0,0 1 0,0-1 0,-1 0 0,1 0 1,0 0-1,0-1 0,0 1 0,0 0 0,19 2-98,-15-1 23,0 0-1,0 0 1,0 0 0,0 1-1,-1 0 1,1-1 0,0 2 0,-1-1-1,1 0 1,-1 1 0,0 0-1,0 0 1,0 0 0,-1 1-1,1-1 1,-1 1 0,1 0 0,-1 0-1,0 0 1,-1 0 0,1 0-1,-1 1 1,0-1 0,0 1-1,0 0 1,0-1 0,-1 1-1,0 0 1,0 0 0,0 0 0,-1 0-1,0 0 1,0 0 0,0 0-1,0 0 1,-2 7 0,-2-3 513,1-23-32,1-22-159,2 8-557,2-1 0,0 1 0,9-36-1,-7 49-566,0-1 0,2 0-1,0 1 1,0 0 0,2 1-1,-1-1 1,13-15-1,-9 16-443,27-45-2434,-36 56 3835,0-1-1,-1 0 0,1 0 1,-1 0-1,0 0 1,0 0-1,0-1 0,-1-4 1,0 9 9,0-1 1,0 1 0,0 0-1,0 0 1,-1-1 0,1 1-1,0 0 1,0 0 0,0-1-1,-1 1 1,1 0 0,0 0 0,0 0-1,-1 0 1,1-1 0,0 1-1,-1 0 1,1 0 0,0 0-1,0 0 1,-1 0 0,1 0-1,0 0 1,-1 0 0,1 0-1,0 0 1,-1 0 0,1 0 0,0 0-1,-1 0 1,1 0 0,0 0-1,0 0 1,-1 0 0,1 0-1,0 0 1,-1 1 0,1-1-1,0 0 1,0 0 0,-1 0 0,1 0-1,0 1 1,0-1 0,0 0-1,-1 0 1,1 1 0,0-1-1,0 0 1,-1 1 0,-14 11 1177,10-3-1045,0 1-1,1 1 0,0-1 1,0 0-1,1 1 1,0 0-1,1 0 1,0 0-1,1 0 1,0 0-1,1 0 0,0 0 1,2 12-1,-1-7-25,2 1 0,-1-1-1,2 0 1,0 0 0,1-1 0,1 1-1,0-1 1,11 18 0,-17-31-197,1 0 1,0 0-1,1 0 1,-1 0-1,0 0 1,0 0-1,1-1 1,-1 1-1,1 0 1,0-1-1,-1 1 1,1-1-1,0 0 1,0 1-1,0-1 1,0 0-1,0 0 1,0 0-1,0-1 1,5 2-1,-7-3-58,1-1 0,-1 1 0,1-1 0,-1 1 0,0-1 0,1 0 0,-1 1 0,0-1 0,0 1-1,0-1 1,0 0 0,-1 1 0,1-1 0,0 1 0,-1-1 0,0-1 0,-6-11-1123,0 1 0,-2 0-1,0 0 1,0 1 0,-1 0 0,0 1 0,-24-21 0,6 6 119,0-2 3574,16 16 3869,25 13-6132,0 1 1,0 1-1,0-1 0,-1 2 0,21 8 0,28 8-3852,-32-15-2109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3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0 339 7271,'0'0'21092,"13"-7"-20900,39-23-384,-2-2 0,68-56-1,-152 157-1088,20-44 548,-16 32-467,22-20-3988</inkml:trace>
  <inkml:trace contextRef="#ctx0" brushRef="#br0" timeOffset="1">488 0 14606,'0'0'5253,"-39"49"-3395,31-23-129,1 2-576,0 2-608,1 1-97,2-2-160,-1 2-127,1-8-129,-1-1-64,2-7-641,-3-7-896,1-7-1314,-1-1-2018,-1-11-6406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9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15086,'0'5'3011,"1"-2"-32,1 0-1185,1-3-1186,3 2-384,1-2-672,-1 0-2114,0-2-4453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0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14574,'0'0'8354,"-4"11"-8263,-7 16-62,-1-1 1,-2 0-1,-1-1 1,0-1-1,-27 31 0,27-37 20,9-13 105,1 1 1,1-1-1,-1 1 0,1-1 0,0 1 0,1 1 1,-1-1-1,1 0 0,-4 13 0,29-25 391,-2-7-567,0-1 0,0 0 0,-2-1 0,0-2 0,0 0 1,-2 0-1,0-2 0,-1 0 0,-1 0 0,12-24 0,-18 23 4,-8 20 16,0 0 0,0 0 0,-1 0 0,1 0 0,0 0 0,0-1 0,0 1 0,0 0 0,0 0 0,0 0 1,0 0-1,0 0 0,0 0 0,0-1 0,0 1 0,0 0 0,0 0 0,-1 0 0,1 0 0,0 0 0,0 0 0,0 0 0,0 0 0,0 0 0,0 0 0,0-1 0,-1 1 0,1 0 0,0 0 0,0 0 0,0 0 0,0 0 0,0 0 0,-1 0 0,1 0 0,0 0 1,0 0-1,0 0 0,0 0 0,0 0 0,0 0 0,-1 0 0,1 0 0,0 1 0,0-1 0,0 0 0,0 0 0,0 0 0,0 0 0,-1 0 0,1 0 0,0 0 0,0 0 0,0 0 0,0 0 0,0 1 0,-27 26-97,19-16 182,0 1 0,1 0 0,0 1 0,1 0-1,0 0 1,1 0 0,1 1 0,0-1 0,0 1 0,2 0 0,0 0 0,0 1 0,1-1 0,2 18 0,-1-32-80,0 1 0,0 0 1,1-1-1,-1 1 0,0-1 1,1 1-1,-1-1 0,0 1 1,1-1-1,-1 1 0,1-1 1,-1 1-1,0-1 0,1 1 1,-1-1-1,1 0 0,-1 1 1,1-1-1,0 0 0,-1 1 1,1-1-1,-1 0 0,1 0 1,0 0-1,-1 1 0,1-1 1,-1 0-1,1 0 0,0 0 1,-1 0-1,1 0 0,0 0 1,-1 0-1,1-1 0,-1 1 1,1 0-1,0 0 0,-1 0 1,1 0-1,-1-1 0,1 1 1,-1 0-1,1-1 0,0 1 1,-1 0-1,0-1 0,1 1 1,-1-1-1,1 1 0,-1-1 1,1 1-1,-1-1 0,0 1 1,1-1-1,-1 1 1,0-1-1,0 0 0,1 1 1,-1-1-1,0 1 0,0-1 1,0 0-1,0 0 0,0-6-142,-1-1 1,0 1-1,-1 1 0,0-1 0,0 0 0,0 0 1,-1 1-1,0-1 0,0 1 0,0 0 0,-1 0 1,0 0-1,0 0 0,-1 1 0,0-1 0,0 1 1,-7-5-1,12 9 459,26 1-213,48 0-5958,-45 0-630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0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115 165 15022,'0'0'5152,"-11"3"-3636,4 0-1280,-1-1 0,1 1 0,0 0 0,0 1 0,0-1 0,0 1 0,-9 8 0,13-10-154,0 1 0,0 0 1,0 0-1,0 1 0,0-1 0,1 0 0,-1 1 0,1 0 0,0-1 0,0 1 0,1 0 1,-1 0-1,1 0 0,0 0 0,0 1 0,0-1 0,1 0 0,-1 8 0,1-11-85,0 0-1,0-1 1,0 1-1,0 0 0,0 0 1,0 0-1,1 0 1,-1 0-1,0 0 0,1 0 1,-1-1-1,0 1 1,1 0-1,-1 0 0,1 0 1,-1-1-1,1 1 1,0 0-1,-1-1 0,1 1 1,0 0-1,-1-1 1,1 1-1,0-1 1,0 1-1,1 0 0,29 1-411,-25-3 317,-1 0 1,1 0 0,0-1 0,0 0-1,-1 0 1,1 0 0,-1-1 0,7-4-1,3-7 79,0 0 0,-1-1 0,-1-1 0,-1 0 0,0-1 0,-2-1 0,0 1 0,0-2 0,-2 1 0,0-1 0,-1-1 0,-1 1 0,4-27 0,-9 45 25,-1 1 1,0-1 0,0 1 0,0-1 0,0 1 0,0-1 0,0 1 0,-1 0 0,1-1-1,0 1 1,0-1 0,0 1 0,0-1 0,0 1 0,-1 0 0,1-1 0,0 1 0,0-1-1,-1 1 1,1 0 0,0-1 0,-1 1 0,1 0 0,0-1 0,-1 1 0,1 0 0,-1 0-1,1-1 1,0 1 0,-1 0 0,1 0 0,-1 0 0,1 0 0,-1-1 0,1 1 0,0 0-1,-1 0 1,1 0 0,-1 0 0,1 0 0,-1 0 0,1 0 0,-1 0 0,1 0 0,-1 0 0,1 1-1,0-1 1,-1 0 0,1 0 0,-1 0 0,1 0 0,-1 1 0,1-1 0,0 0 0,-1 1-1,0-1 1,-25 16 113,21-12-55,-1 0 0,1 1 0,1 0 1,-1 0-1,0 1 0,1-1 0,0 1 0,1 0 0,-1 0 0,1 0 0,0 0 1,0 1-1,1-1 0,0 1 0,0 0 0,1 0 0,0-1 0,0 1 0,0 8 1,1-13-103,1 0 1,0 0 0,-1 0 0,1 0 0,0-1 0,0 1 0,0 0-1,0 0 1,1 0 0,-1-1 0,0 1 0,1-1 0,-1 1 0,1-1-1,-1 0 1,1 1 0,3 1 0,41 21-1604,-17-8 359,-27-15 1299,0 1-1,0 0 1,0 0-1,0 0 1,0 0-1,-1 0 1,1 1-1,-1-1 1,1 1-1,-1-1 1,0 0-1,0 1 1,0 0-1,0-1 1,-1 1-1,1 0 1,-1-1-1,1 1 1,-1 0-1,0 0 1,0-1-1,0 1 1,0 0-1,-1-1 1,1 1-1,-1 0 1,0-1-1,0 1 1,0 0-1,0-1 1,0 1-1,0-1 1,-1 0-1,1 1 1,-3 1-1,1 0-1414,7-10-2190,-4 5 3169,11-15-6159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0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14542,'0'0'5269,"-10"3"-3428,8-3-1741,-45 13 1686,44-12-1650,0 0 1,0 0-1,0 0 1,0 1-1,0-1 0,0 1 1,0-1-1,1 1 1,-1 0-1,1 0 0,-1 0 1,1 0-1,0 1 1,0-1-1,-3 4 0,49 2-552,-35-7-259,0-1 387,-1 1-1,1 0 0,-1 0 1,1 1-1,-1 0 1,0 1-1,0 0 1,0 0-1,0 0 1,9 7-1,-16-9 315,0 0 1,-1 1-1,1-1 0,-1 0 1,1 0-1,-1 0 0,0 1 1,1-1-1,-1 0 0,0 1 1,0-1-1,0 0 0,0 0 1,0 1-1,0-1 0,-1 0 1,1 1-1,0-1 0,-1 0 1,1 0-1,0 0 0,-1 1 0,0-1 1,1 0-1,-1 0 0,0 0 1,1 0-1,-1 0 0,0 0 1,0 0-1,0 0 0,0 0 1,0 0-1,0-1 0,0 1 1,0 0-1,-2 0 0,-40 28 720,3-13-298,21-14-4025,19-10-9897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1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46 16560,'0'0'9315,"5"-2"-9224,-3 1-75,0 0-23,0 1-1,-1-1 1,1 0-1,0 0 1,-1 1-1,1-1 1,-1 0 0,1 0-1,-1-1 1,1 1-1,-1 0 1,0 0-1,0-1 1,0 1-1,0-1 1,0 1 0,0-1-1,0 1 1,0-1-1,0 1 1,-1-1-1,1 0 1,-1 0-1,1 1 1,-1-1 0,1 0-1,-1-2 1,-2 3-23,0 1 0,1-1 0,-1 1-1,0-1 1,0 1 0,0 0 0,0 0 0,1 0 0,-1 0 0,0 0 0,0 0 0,0 0 0,0 1 0,0-1 0,1 1 0,-1-1 0,0 1 0,-2 1 0,1 0 52,0 1 1,-1 0-1,1 1 1,0-1 0,0 1-1,1-1 1,-1 1 0,1 0-1,0 0 1,0 0-1,0 0 1,0 0 0,1 0-1,0 1 1,0-1 0,0 1-1,0-1 1,0 1-1,1-1 1,0 7 0,1-10 8,0 0 0,0 0 0,0 0 0,0 0 0,0 0 0,1-1 0,-1 1 0,0 0 0,0 0 0,1-1-1,-1 1 1,0-1 0,1 1 0,-1-1 0,0 0 0,1 1 0,-1-1 0,1 0 0,-1 0 0,0 0 0,1 0 0,-1 0 0,1 0 0,1-1 0,42-2 188,4-15-207,-43 15-122,0 0 0,1 0 1,-1 0-1,1 1 1,-1 0-1,1 1 0,13-2 1,-20 5-130,0 1 1,0-1-1,0 1 1,1-1 0,-1 1-1,1-1 1,0 1-1,0-1 1,0 0-1,0 0 1,2 5-1,2-6-861,-1 0 0,0 0-1,1 0 1,-1-1 0,1 1-1,-1-1 1,1 0-1,7-1 1,-2 0-2156,9 0-3102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1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11211,'0'0'12630,"-9"2"-12085,-30 10-113,38-12-421,1 0 1,-1 0-1,0 0 0,0 0 0,0 1 0,0-1 1,1 0-1,-1 1 0,0-1 0,0 0 1,1 1-1,-1-1 0,0 1 0,1-1 0,-1 1 1,0-1-1,1 1 0,-1 0 0,1-1 1,-1 1-1,1 0 0,-1-1 0,1 1 0,0 0 1,-1 0-1,1 0 0,0-1 0,0 1 1,-1 0-1,1 0 0,0 0 0,0 0 0,0-1 1,0 1-1,0 1 0,1-1 2,-1 0 0,1 0-1,-1-1 1,1 1 0,-1 0 0,1 0-1,0-1 1,0 1 0,-1-1 0,1 1-1,0 0 1,0-1 0,-1 0 0,1 1-1,0-1 1,0 1 0,0-1 0,0 0-1,0 0 1,0 1 0,0-1 0,0 0-1,1 0 1,6-1-260,0 0-1,-1 0 0,1-1 1,0 0-1,-1 0 0,0-1 1,1 0-1,-1 0 1,0-1-1,0 0 0,-1 0 1,10-8-1,-37 57 446,20-43-185,0 0 1,0 0 0,1 0-1,-1 1 1,0-1-1,1 0 1,-1 0 0,1 0-1,0 1 1,0-1 0,0 3-1,0-5-55,0 1-1,0 0 1,0-1-1,1 1 0,-1 0 1,0-1-1,0 1 1,1 0-1,-1-1 1,0 1-1,1-1 0,-1 1 1,1-1-1,-1 1 1,0-1-1,1 1 0,-1-1 1,1 1-1,0-1 1,-1 0-1,1 1 1,-1-1-1,1 0 0,0 1 1,1-1-252,0 0 1,1 0-1,-1 0 0,0 0 1,0 0-1,0-1 0,0 1 0,0 0 1,0-1-1,-1 0 0,1 1 1,0-1-1,0 0 0,0 0 1,0 0-1,-1 0 0,1-1 1,-1 1-1,1 0 0,-1-1 1,1 1-1,1-3 0,15-18-4788,0-2-1260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1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1345,'0'0'19202,"-9"10"-17862,-30 37 6,37-45-1278,0 0 1,0 1 0,0-1-1,0 0 1,1 1 0,-1-1-1,1 1 1,0 0 0,0-1-1,0 1 1,0 0 0,0 0-1,1 0 1,-1 0 0,1 0-1,0 0 1,0-1-1,0 1 1,0 0 0,0 0-1,1 0 1,0 5 0,1-6-149,-1 0 0,1 0 0,-1 1 0,1-1 0,0 0 0,0 0 0,0 0 0,0-1 0,0 1 0,0 0 0,0-1-1,1 0 1,-1 1 0,1-1 0,-1 0 0,1 0 0,-1 0 0,1-1 0,3 2 0,-2-1-261,47 15-2439,-50-15 2806,0-1 0,0 0 1,0 1-1,0-1 0,0 1 1,0-1-1,0 1 0,0 0 1,0-1-1,0 1 0,-1 0 0,1 0 1,0-1-1,0 1 0,-1 0 1,1 0-1,-1 0 0,1 0 0,0 0 1,-1 0-1,0 0 0,1 0 1,-1 0-1,0 0 0,1 0 0,-1 0 1,0 0-1,0 1 0,0-1 1,0 0-1,0 0 0,0 0 1,0 0-1,-1 0 0,1 0 0,0 0 1,-1 0-1,1 0 0,0 0 1,-1 0-1,1 0 0,-1 0 0,-1 2 1,-1 0 208,0 0 0,0 0 1,-1 0-1,0 0 0,1 0 0,-1-1 1,0 0-1,0 1 0,0-2 0,-1 1 1,1 0-1,0-1 0,-1 0 0,-8 2 1,-65 3 2096,77-6-2468,1 0-1,0 0 0,-1 0 0,1-1 1,-1 1-1,1 0 0,0 0 1,-1 0-1,1 0 0,-1 0 0,1-1 1,0 1-1,-1 0 0,1 0 0,0-1 1,-1 1-1,1 0 0,0 0 1,0-1-1,-1 1 0,1 0 0,0-1 1,0 1-1,-1 0 0,1-1 0,0 1 1,0-1-1,0 1 0,0 0 1,0-1-1,0 1 0,-1-1 0,1 1 1,0 0-1,0-1 0,0 1 0,0-1 1,0 1-1,1 0 0,-1-1 1,0 1-1,0-1 0,0 1 0,0 0 1,0-1-1,0 1 0,1 0 0,-1-1 1,0 1-1,0 0 0,1-1 1,-1 1-1,0 0 0,0-1 0,1 1 1,-1 0-1,0 0 0,1-1 0,-1 1 1,0 0-1,1 0 0,-1 0 1,1-1-1,-1 1 0,0 0 0,1 0 1,14-9-6505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2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2 16207,'0'0'2109,"-9"-1"-54,-2 1-1699,-64-1 3042,71 2-3286,0-1-1,0 0 1,0 1 0,0 0 0,0 0 0,1 0-1,-1 1 1,0-1 0,0 1 0,1 0-1,-1 0 1,1 0 0,0 1 0,0-1-1,-1 1 1,1-1 0,-2 4 0,5-5-110,-1-1 0,1 0 1,0 0-1,0 0 0,0 1 1,0-1-1,0 0 0,0 0 1,0 1-1,-1-1 0,1 0 0,0 0 1,0 1-1,0-1 0,0 0 1,0 0-1,0 0 0,0 1 1,0-1-1,0 0 0,0 0 1,1 1-1,-1-1 0,0 0 1,0 0-1,0 1 0,0-1 0,0 0 1,0 0-1,0 0 0,1 1 1,-1-1-1,0 0 0,0 0 1,0 0-1,0 1 0,1-1 1,-1 0-1,0 0 0,0 0 1,0 0-1,1 0 0,-1 0 0,0 1 1,1-1-1,18 4-282,32-3-1231,-43-2 874,49 2-1146,-57-1 1780,1 0 0,-1 0 0,0 0 0,0 0 0,1 0 0,-1 0 0,0 0 0,1 0 0,-1 0 0,0 0 0,0 0 0,1 0 0,-1 1 0,0-1 0,0 0 0,1 0 0,-1 0 0,0 0 0,0 1 0,1-1 0,-1 0 0,0 0 0,0 1 0,0-1 0,0 0 0,1 0 0,-1 1 0,0-1 0,0 0 0,0 0 0,0 1 0,0-1 0,0 0 0,0 1 0,0-1 0,0 0 0,0 0 0,0 1 0,0-1 0,0 0 0,0 1 0,-8 13 136,-16 9 351,22-21-463,-5 4 246,-1-1-1,1 0 0,-1 0 1,0 0-1,0-1 1,0 0-1,-1-1 1,1 0-1,-1 0 0,-15 2 1,43-23-9038,-1 5 1356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2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64 101 12620,'0'0'6064,"-9"10"-4307,-29 31-247,36-39-1430,1-1 0,-1 1-1,1 0 1,0-1-1,-1 1 1,1 0-1,0 0 1,0 0-1,0 0 1,1 0-1,-1 0 1,0 0 0,1 0-1,-1 0 1,1 0-1,-1 4 1,2-5-60,-1-1 0,0 1 0,1 0 0,-1 0 1,0-1-1,1 1 0,-1 0 0,1 0 0,-1-1 0,1 1 1,0 0-1,-1-1 0,1 1 0,0-1 0,-1 1 1,1-1-1,0 1 0,0-1 0,-1 1 0,1-1 0,0 0 1,0 0-1,0 1 0,-1-1 0,1 0 0,1 0 1,2 1 4,0-1 0,1 0 0,-1 1 1,0-2-1,0 1 0,0 0 1,0-1-1,0 0 0,0 0 1,0 0-1,0-1 0,7-2 1,1-5-41,-1 0 1,0 0-1,0-1 1,-1 0-1,0-1 1,-1 0-1,0 0 1,-1-1-1,0 0 1,-1-1-1,0 0 1,-1 0-1,8-25 1,-14 37 10,0 1 1,1 0-1,-1-1 1,0 1-1,0 0 1,0-1-1,0 1 1,0 0-1,0-1 1,0 1-1,0 0 1,0 0-1,0-1 1,0 1 0,0 0-1,0-1 1,0 1-1,0 0 1,0-1-1,0 1 1,0 0-1,-1-1 1,1 1-1,0 0 1,0 0-1,0-1 1,-1 1-1,1 0 1,0 0-1,0-1 1,0 1-1,-1 0 1,1 0-1,0 0 1,0-1 0,-1 1-1,1 0 1,0 0-1,-1 0 1,1 0-1,-16 5 40,-14 16 140,-9 28 742,37-47-858,1 1 0,-1-1-1,1 1 1,-1 0-1,1-1 1,0 1-1,0 0 1,0 0-1,0-1 1,1 1 0,-1 0-1,1 0 1,-1 0-1,1 0 1,0 0-1,0 0 1,1 0-1,0 4 1,0-6-68,1 0 0,-1 0 0,1 0 0,-1 0 0,1 0 0,0 0 0,0 0 0,-1 0 0,1-1 1,0 1-1,0-1 0,0 1 0,0-1 0,0 0 0,0 0 0,0 0 0,-1 0 0,1 0 0,2 0 0,39-3-2145,-24-1 102,9 1 1224,-23 11 1452,-12 9 545,5-13-890,-1 0-1,1 0 1,0 0 0,1 0-1,-1 0 1,1 0 0,0 0 0,0 0-1,0 1 1,0-1 0,1 0 0,0 1-1,0-1 1,0 5 0,1-8-260,-1-1-1,1 1 1,0 0 0,-1-1 0,1 1 0,0 0 0,0-1 0,0 1-1,0-1 1,-1 0 0,1 1 0,0-1 0,0 0 0,0 1 0,0-1-1,0 0 1,0 0 0,0 0 0,0 0 0,0 0 0,0 0 0,0 0-1,0 0 1,0 0 0,0 0 0,0-1 0,0 1 0,-1 0 0,1-1-1,2 0 1,29-12-326,-17-5-1805,-12 14-3961,-4 14-1509,1-6 3988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3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0 115 5830,'0'0'19212,"4"4"-18993,-1-2-169,-1-1-40,-1 0 1,0 0-1,0 0 1,0 0 0,0 0-1,0 0 1,0 0-1,0 0 1,0 0 0,0 0-1,-1 0 1,1 1-1,0-1 1,-1 0 0,1 1-1,-1-1 1,1 0 0,-1 1-1,1 1 1,-1-3-7,0 1 1,0-1-1,0 1 1,0-1-1,0 0 0,0 1 1,0-1-1,1 1 1,-1-1-1,0 0 1,0 1-1,0-1 1,1 0-1,-1 1 0,0-1 1,1 0-1,-1 1 1,0-1-1,0 0 1,1 0-1,-1 1 1,1-1-1,-1 0 0,0 0 1,1 0-1,-1 0 1,0 1-1,1-1 1,-1 0-1,1 0 1,-1 0-1,0 0 0,2 0 1,20-1-247,16-11-1178,-22 4 566,-12 5 338,1 1 0,-1-1 0,1 1 0,-1 0 0,1 0 0,0 1 0,-1-1 0,7 0 0,-10 2-104,-15 22 1149,2 16 1491,12-38-1985,0 1 0,0-1 0,0 1 0,0-1 0,0 1 1,0-1-1,0 1 0,0-1 0,1 1 0,-1-1 0,0 1 1,0-1-1,0 1 0,0-1 0,1 0 0,-1 1 0,0-1 1,0 1-1,1-1 0,-1 1 0,0-1 0,1 0 0,-1 1 0,0-1 1,1 0-1,0 1 0,0-1-27,0 0 1,0 0 0,0 0-1,0 0 1,0 0-1,1 0 1,-1 0-1,0-1 1,0 1-1,0 0 1,0-1-1,0 1 1,0 0 0,0-1-1,0 0 1,0 1-1,1-2 1,10-6-454,0-1 0,-1 0 0,0-1 0,-1 0 0,0-1 0,9-12 0,-8 8-1822,0-1-1,-1 0 1,0-1 0,8-20 2610,-19 43 364,0 0 0,0-1 1,-1 1-1,0 0 0,0-1 0,0 0 0,-5 9 0,-6 17 272,8-16-703,2-1 1,0 1-1,0-1 0,2 1 1,0 0-1,0-1 1,1 1-1,3 15 0,-3-28-267,1-1-1,-1 0 1,0 0-1,1 0 0,-1 0 1,1 0-1,0 0 0,-1 0 1,1 0-1,0 0 0,0 0 1,0 0-1,0 0 0,0 0 1,-1-1-1,1 1 0,1 0 1,-1-1-1,0 1 0,0-1 1,0 1-1,0-1 0,0 1 1,0-1-1,1 0 0,-1 1 1,2-1-1,-2 0-69,-1 0 0,1 0-1,0 0 1,0 0 0,0 0 0,0 0 0,-1 0-1,1 0 1,0 0 0,0 0 0,0-1-1,-1 1 1,1 0 0,0-1 0,0 1 0,-1 0-1,1-1 1,0 1 0,-1-1 0,1 1-1,0-1 1,-1 1 0,1-1 0,-1 0-1,1 1 1,-1-1 0,1 0 0,-1 1 0,1-1-1,-1 0 1,0 0 0,1 1 0,-1-1-1,0 0 1,0 0 0,0 0 0,0 1 0,1-1-1,-1-1 1,-3-23-4605,-4 12 695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05T09:19:0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85 988 12300,'0'0'1537,"-73"-34"1122,62 18-513,11-8-993,22-16-769,29-19-192,22-20 0,23-18 97,19-15-161,18-11-96,11-9-128,9-3-1730,1-1-4548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3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12908,'0'0'9385,"62"-6"-8168,-27 4-832,2 2-385,1 0-1089,1-2-1698,-2-1-3075,-1-5-2562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3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10698,'0'0'13901,"69"-2"-13452,-39 2-257,1 0-128,0 0-96,-6 0-1153,0 0-2274,-2-3-6022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4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9961,'0'0'14307,"0"10"-14072,-2 48 200,2 72 678,2-114-1670,0-1 1,1 1 0,7 22-1,-23-62-6094,8 13 5647,-35-66 0,23 23 5334,17 53-4229,1 1 0,-1 0 0,0-1 0,0 1 0,0-1 0,0 1 1,0 0-1,0-1 0,0 1 0,0 0 0,0-1 0,1 1 0,-1 0 0,0-1 0,0 1 0,1 0 1,-1-1-1,0 1 0,0 0 0,1 0 0,-1-1 0,0 1 0,1 0 0,-1 0 0,0 0 0,1 0 1,-1-1-1,0 1 0,1 0 0,-1 0 0,0 0 0,1 0 0,-1 0 0,0 0 0,1 0 0,0 0 1,22 0 1050,22 8-830,-13 2-1388,0-3 1,35 5-1,-15-9-4977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1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2 117 4132,'0'0'4890,"0"-8"-2808,-1 4-1860,1 1 0,0 0 1,0-1-1,0 1 0,0-1 0,0 1 1,1 0-1,0-1 0,0 1 0,0 0 1,0 0-1,0 0 0,0-1 0,1 1 1,-1 0-1,1 1 0,0-1 0,0 0 1,0 1-1,1-1 0,-1 1 0,0-1 1,1 1-1,0 0 0,-1 0 0,1 0 1,0 0-1,0 1 0,3-2 0,5-2 136,0 1-1,0 1 0,0 0 0,1 0 0,-1 1 1,1 0-1,-1 1 0,1 1 0,0-1 0,16 3 1,-26-2-329,0 0 0,-1 0 1,1 1-1,-1-1 0,1 0 1,-1 0-1,1 1 0,-1-1 1,1 1-1,-1-1 0,1 1 1,-1 0-1,0 0 0,1-1 0,-1 1 1,0 0-1,0 0 0,1 0 1,-1 1-1,0-1 0,0 0 1,0 0-1,0 0 0,-1 1 1,1-1-1,0 1 0,0-1 1,-1 0-1,1 1 0,-1-1 1,1 1-1,-1-1 0,0 1 1,0 0-1,0-1 0,1 1 1,-1-1-1,-1 1 0,1-1 1,0 1-1,0-1 0,-1 1 1,1 0-1,0-1 0,-2 2 1,0 3 82,0 0 1,0 0 0,-1-1 0,0 1-1,0-1 1,-1 0 0,0 0-1,1 0 1,-2 0 0,-4 4 0,2-2 85,-2 0 0,1 0 0,-1-1 1,0 0-1,0-1 0,-1 0 1,1 0-1,-1-1 0,0 0 0,-1-1 1,1 0-1,-1-1 0,-15 2 1,43-18-71,4 9-294,0 1 1,0 0-1,0 2 1,0 1-1,1 0 1,33 4-1,-53-3 123,1 0 1,-1 0-1,0 0 0,0 1 0,0-1 0,0 1 0,0-1 0,0 1 0,0 0 0,0-1 0,0 1 1,0 0-1,0 1 0,0-1 0,-1 0 0,1 0 0,0 1 0,-1-1 0,1 1 0,-1-1 1,0 1-1,1 0 0,-1 0 0,0-1 0,0 1 0,1 2 0,-2-2 70,1 0 0,-1 0 0,0 0 0,0 0 0,0 0 0,0 0 0,0 0 0,-1 0 1,1-1-1,-1 1 0,1 0 0,-1 0 0,1 0 0,-1-1 0,0 1 0,0 0 0,0 0 0,0-1 0,0 1 0,0-1 0,-1 1 0,1-1 0,0 0 0,-1 1 0,1-1 0,-1 0 0,1 0 0,-1 0 0,-2 1 0,-8 4 339,-1 0-1,0-1 0,0 0 0,0-1 0,0-1 1,-1 0-1,0 0 0,1-2 0,-1 1 1,0-2-1,-14-1 0,15-2-539,16-6-1611,21-6-2160,42-12-5728,-22 7-209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1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13357,'-9'1'3587,"1"0"-3189,0 1 0,0-1 0,1 2 0,-1-1 0,1 1 0,0 0 0,-1 1 0,2 0 0,-1 0 0,0 0 0,1 1 0,0 0 0,0 0 0,0 1 0,1 0 0,-1 0 0,-7 13 0,8-12-133,1 1 1,0 0-1,0 0 0,1 1 0,0-1 0,0 1 1,-1 15-1,3-23-245,1 1 0,-1 0 0,1 0 0,0 0 0,0 0 0,0 0 0,0 0 1,0 0-1,1 0 0,-1 0 0,1 0 0,-1 0 0,1 0 0,0 0 0,-1-1 0,1 1 0,0 0 1,0-1-1,0 1 0,0 0 0,1-1 0,-1 1 0,0-1 0,1 1 0,-1-1 0,1 0 0,-1 0 0,1 0 1,0 0-1,-1 0 0,1 0 0,0 0 0,0 0 0,0-1 0,0 1 0,0-1 0,0 1 0,-1-1 0,5 0 1,4 1-2,0-1 1,1-1 0,-1 1 0,0-2 0,0 1-1,0-2 1,0 1 0,0-1 0,-1-1 0,1 0-1,-1 0 1,0-1 0,15-9 0,-19 10-18,0 1 0,-1-1-1,1 0 1,-1 0 0,0 0 0,0 0 0,0-1 0,-1 0 0,1 0-1,-1 0 1,0 0 0,-1 0 0,1-1 0,-1 1 0,0-1 0,0 0-1,-1 1 1,0-1 0,0 0 0,0 0 0,-1 0 0,0 0 0,0 0-1,0 0 1,-2-6 0,1 9-3,0 1 0,0 0 0,0 0 0,0 0 0,-1 0 0,1 0 0,-1 0 0,1 0 0,-1 1 0,0-1 0,1 0 0,-1 1 0,0 0 0,0-1 0,0 1 0,0 0 0,-1 0 0,1 0 0,0 0 0,0 0 0,-1 1 0,1-1 0,0 1 0,-1-1 0,1 1 0,0 0-1,-1 0 1,1 0 0,0 0 0,-5 1 0,0-1-8,0 1-1,0 0 0,-1 0 1,1 0-1,0 1 1,0 0-1,0 0 0,1 1 1,-8 4-1,9-5 4,0 1 1,0 1-1,1-1 0,-1 1 1,1 0-1,0 0 0,0 0 1,0 0-1,1 1 0,0 0 0,-1-1 1,2 1-1,-1 1 0,-4 9 1,7-14-38,1 0 0,-1 0 0,0 0 0,0 0 1,0-1-1,1 1 0,-1 0 0,0 0 0,1-1 0,-1 1 1,1 0-1,-1 0 0,1-1 0,-1 1 0,1-1 0,0 1 1,-1 0-1,1-1 0,0 1 0,-1-1 0,1 0 0,0 1 1,0-1-1,-1 1 0,1-1 0,0 0 0,0 0 0,0 1 1,-1-1-1,1 0 0,0 0 0,0 0 0,0 0 0,0 0 1,0 0-1,1 0 0,39-2-2835,-38 1 2493,34-6-3640,5-8-2333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2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12364,'0'0'3507,"-7"8"-448,-10 12-1919,-2 1 1040,-27 39 0,43-56-2021,0 0-1,0 0 0,1 0 0,0 1 1,-1-1-1,2 1 0,-1 0 0,0-1 1,1 1-1,0 0 0,0 0 1,0 0-1,1 0 0,0 0 0,0 0 1,0 0-1,1 6 0,0-9-147,1 0-1,-1-1 1,1 1 0,-1-1-1,1 1 1,0-1-1,-1 1 1,1-1 0,0 0-1,0 0 1,0 0-1,0 0 1,0 0 0,0-1-1,0 1 1,0-1 0,0 1-1,0-1 1,0 0-1,1 1 1,-1-1 0,0 0-1,0-1 1,0 1-1,3-1 1,3 1 10,0-1-1,0 0 1,0 0 0,1-1 0,11-4 0,-12 2-6,-1-1 0,1 0 0,-1 0 0,0-1 0,0 0 0,-1 0 1,0-1-1,0 1 0,8-13 0,-12 16 1,0 0-1,0 0 1,-1 0-1,1 0 1,-1-1 0,0 1-1,0 0 1,0-1-1,0 1 1,-1-1 0,1-6-1,-1 7 6,0 1 0,-1 0 0,1 0 0,-1 0 0,1 1 0,-1-1 0,0 0 0,0 0 0,0 0 0,0 0 0,0 1 0,0-1 0,0 0 0,-1 1 0,1-1 0,0 1 1,-1-1-1,0 1 0,1 0 0,-1 0 0,0 0 0,-2-2 0,-9-2-2,0 0 1,0 1 0,-1 0 0,1 1 0,-1 1 0,0 0-1,0 1 1,0 0 0,-23 2 0,22-1-69,3 4-609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2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18481,'0'0'4581,"-23"49"-3941,19-21-31,4 3-225,0 1-191,1-3-129,15-4 32,2-6-64,0-6-801,-2-4-736,-7-6-706,-3-3-607,-18-11-12973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2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15150,'0'0'7784,"65"-9"-6599,-22 5-416,8 1-449,13 0-256,5-2 32,7-2-1601,-3-3-3844,-4-3-10378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3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39 11627,'0'0'11499,"-10"-7"-10116,-36-20-583,44 26-776,0 0-1,0 1 0,1-1 1,-1 1-1,0-1 0,0 1 1,0 0-1,0 0 0,0 0 1,0 0-1,1 0 0,-1 0 1,0 0-1,0 1 1,0-1-1,0 1 0,1-1 1,-1 1-1,0 0 0,0-1 1,1 1-1,-1 0 0,0 0 1,1 1-1,-1-1 0,1 0 1,0 0-1,-1 1 0,1-1 1,0 1-1,0-1 1,0 1-1,0-1 0,0 1 1,-1 2-1,-2 3-5,0 1 0,0 0 1,1 0-1,0 0 0,-3 14 1,5-20-18,0 1 1,1 0-1,-1 0 1,1 0 0,-1 0-1,1 0 1,0 0 0,0 0-1,1 0 1,-1 0-1,1 0 1,-1 0 0,1 0-1,0-1 1,0 1 0,0 0-1,0 0 1,1-1-1,-1 1 1,1-1 0,0 1-1,-1-1 1,1 1 0,0-1-1,0 0 1,1 0-1,2 2 1,-1-2 12,1 0 0,-1 0-1,1 0 1,-1-1 0,1 0 0,-1 0 0,1 0-1,0-1 1,-1 0 0,1 1 0,0-2-1,0 1 1,-1 0 0,1-1 0,0 0 0,-1 0-1,7-2 1,-3-1 5,1 1 0,-1-1 0,0-1-1,0 1 1,0-1 0,-1-1 0,1 0 0,-1 0-1,11-12 1,-13 13 25,-1 0-1,0-1 0,0 1 1,0-1-1,-1 1 0,0-1 1,0 0-1,0 0 0,-1-1 1,0 1-1,0 0 0,0-1 1,-1 1-1,1-9 0,-2 15-43,-1 0 0,1-1 0,0 1 0,0 0 0,-1 0 0,1 0 0,0 0 1,0 0-1,0 0 0,-1 0 0,1-1 0,0 1 0,0 0 0,-1 0 0,1 0 0,0 0 0,-1 0 0,1 0 0,0 0 0,0 0 0,-1 0 0,1 0 0,0 0 0,0 1 0,-1-1 0,1 0 0,0 0 0,0 0 0,-1 0 0,1 0 0,0 0 0,0 1 0,0-1 0,-1 0 0,1 0 0,0 0 0,0 0 0,0 1 0,-1-1 1,1 0-1,0 0 0,0 1 0,0-1 0,0 0 0,-12 10-92,8-2-67,0-1 1,0 1-1,1 0 1,0 0 0,1 0-1,-1 0 1,1 0 0,-1 11-1,3-15-199,0-1-1,0 1 0,0-1 0,0 0 1,0 1-1,1-1 0,0 1 0,-1-1 1,1 0-1,2 5 0,-2-7-26,0 1 0,0-1 0,0 1 0,0-1 0,0 1 0,0-1 0,0 0 0,1 0 0,-1 0 0,0 0 0,1 0 0,-1 0 0,1 0-1,-1 0 1,1 0 0,0-1 0,-1 1 0,1-1 0,0 1 0,-1-1 0,3 1 0,19 0-6219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3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14734,'0'0'3427,"-13"58"-576,-1-24-1730,0 2-320,4-2 128,3-6-257,5-3-416,2-10-191,0-10-290,15-5-1024,0-6-609,0-18-1633,0-9-3908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3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15 13293,'0'0'6326,"-10"4"-4421,6-2-1788,-11 4 738,-1 1-1,-26 18 1,39-24-789,1 0-1,-1 1 1,1-1 0,0 1 0,-1 0-1,1-1 1,0 1 0,0 0-1,0 1 1,0-1 0,0 0-1,1 0 1,-1 1 0,1-1-1,0 1 1,-1 0 0,1-1-1,0 1 1,0 0 0,1 0 0,-1-1-1,1 1 1,-1 0 0,1 0-1,0 0 1,0 0 0,0 0-1,1 3 1,2-3-53,0 0 0,1-1 1,-1 1-1,1-1 0,0 1 0,0-1 0,-1 0 1,1 0-1,1-1 0,-1 1 0,0-1 0,0 0 1,1 0-1,5 0 0,5 3-8,0 0-60,2-1-333,-1 2 0,0 0-1,-1 0 1,1 2-1,-1 0 1,0 0 0,0 1-1,17 14 1,-31-21 364,0 1 0,1-1 0,-1 1-1,0-1 1,0 1 0,0 0 0,0-1 0,0 1 0,-1 0 0,1 0 0,0 0-1,-1 0 1,1-1 0,-1 1 0,0 0 0,0 0 0,0 0 0,0 0 0,0 0 0,0 0-1,0 0 1,-1 0 0,1 0 0,0 0 0,-1-1 0,0 1 0,0 0 0,1 0-1,-1-1 1,0 1 0,0 0 0,0-1 0,-1 1 0,1-1 0,0 1 0,-1-1-1,1 0 1,0 1 0,-3 0 0,-6 7 80,-1 0 1,0-1-1,0 0 0,-14 6 0,24-13-61,-8 4 245,0-1 1,-1 1-1,1-1 0,-1-1 1,0 0-1,0 0 0,-17 2 0,24-5-167,1 0 0,0 0 0,-1 0 0,1 0 0,0 0 0,-1 0 0,1-1 0,0 1 0,-1-1 0,1 1 0,0-1 0,0 0 0,-1 0 0,1 0 0,0 0 0,0 0 0,0-1-1,0 1 1,0 0 0,1-1 0,-1 0 0,0 1 0,1-1 0,-1 0 0,1 0 0,0 0 0,-1 0 0,1 0 0,0 0 0,0 0 0,0-1 0,1 1 0,-1 0 0,0 0 0,1-1 0,0 1 0,-1 0-1,1-4 1,0 0-83,-1 0-1,1 0 1,1 0-1,-1 1 0,1-1 1,0 0-1,0 0 1,0 1-1,1-1 0,0 1 1,0-1-1,1 1 1,-1 0-1,1 0 0,0 0 1,1 0-1,-1 0 1,7-6-1,5-3-120,0 1 0,1 1-1,1 1 1,21-12 0,-18 12 228,-1-2 0,31-25 1,-49 37-33,0 0 0,1 0 0,-1 0 0,0 0 0,0 0 0,0 0 0,0-1 0,0 1 0,0 0 0,-1-1 0,1 1 0,0-1 0,-1 1 1,1-1-1,-1 1 0,1-1 0,-1 1 0,0-1 0,1 1 0,-1-1 0,0 0 0,0 1 0,0-1 0,-1 1 0,1-4 0,-2 3-4,1-1-1,0 1 0,-1 0 0,1 0 0,-1 0 0,0 0 0,1 0 1,-1 0-1,0 0 0,0 1 0,0-1 0,0 1 0,-1-1 0,-3-1 1,1 0-52,0 1 0,0 0 0,0 0 1,-1 0-1,1 0 0,-1 1 1,1 0-1,-1 0 0,0 1 0,1-1 1,-1 1-1,0 0 0,1 1 1,-11 1-1,16-2-109,-1 1 1,0-1-1,1 0 1,-1 1-1,1-1 1,-1 0-1,1 1 1,-1-1-1,1 1 1,-1-1 0,1 1-1,-1-1 1,1 1-1,-1-1 1,1 1-1,0-1 1,-1 1-1,1 0 1,0-1-1,0 1 1,-1-1-1,1 1 1,0 0-1,0-1 1,0 1-1,0 0 1,0-1-1,0 1 1,0 0-1,0-1 1,0 1-1,0 0 1,0-1-1,0 1 1,1 0-1,-1-1 1,0 1 0,0 0-1,1 0 1,0 0-534,0 1 1,-1-1 0,1 1 0,0-1 0,0 0 0,0 1 0,0-1-1,0 0 1,1 0 0,-1 0 0,0 0 0,1 0 0,-1 0 0,0 0 0,3 0-1,14 4-8805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3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11787,'0'0'4153,"-12"12"-1147,1 0-2310,1-1-1,0 2 1,0-1-1,2 1 1,-1 1-1,2-1 1,-1 1 0,2 1-1,-9 29 1,10-18 42,-1 51 0,6-59-583,-1 1 0,0 0 1,-2-1-1,0 0 0,-10 29 0,13-108 171,2 43-417,1 0 1,0 0-1,2 1 0,0-1 0,1 1 1,1 1-1,0-1 0,1 1 0,18-25 1,-21 33 48,0 1 0,1 0 0,0 0 1,1 0-1,-1 1 0,2 0 1,-1 0-1,0 0 0,1 1 1,0 1-1,0-1 0,1 1 1,-1 0-1,1 1 0,0 0 1,0 1-1,0-1 0,0 2 0,0-1 1,12 1-1,-21 1 42,1-1 0,0 1 0,-1 0-1,1 0 1,-1 0 0,1 0 0,-1 0 0,1 0-1,0 0 1,-1 0 0,1 1 0,-1-1 0,1 0 0,-1 0-1,1 0 1,-1 1 0,1-1 0,-1 0 0,1 0-1,-1 1 1,1-1 0,-1 0 0,1 1 0,-1-1 0,0 1-1,1-1 1,-1 1 0,1-1 0,-1 1 0,0-1-1,0 1 1,1-1 0,-1 1 0,0-1 0,0 1 0,0-1-1,0 1 1,1-1 0,-1 1 0,0 0 0,0-1-1,0 1 1,0-1 0,0 1 0,0-1 0,-1 1 0,1-1-1,0 1 1,0 0 0,0-1 0,0 1 0,-1-1-1,1 1 1,0-1 0,0 1 0,-1-1 0,1 1 0,-1-1-1,1 0 1,0 1 0,-1-1 0,1 1 0,-1-1-1,1 0 1,-1 1 0,-29 28 92,9-17 212,0-2 0,-25 9 0,-8 3-335,53-21-578,-2 1 1082,18-2-17516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4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18481,'0'0'9578,"15"53"-8970,12-46-384,9-4-128,8-3-128,3 0-1377,0-8-1762,-5-10-1217,-6-1-2851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24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12908,'0'0'4581,"-51"55"-1314,16-19-1057,-2 7 32,-1 3-128,3 0-641,3-2-672,10-2-641,6-7-128,9-6 0,4-9-993,3-9-1153,11-11-15054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0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11883,'-17'91'449,"1"-4"-321,5 1-96,2-14-993,2-9-1121,2-11 256,5-10 1282,0-4-513,0 2-1474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1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317 1 4612,'-41'348'-2044,"-40"170"6680,-7 44-2770,61-110-327,16-158-783,10-277-691,-7 64 822,7-74-518,-1-1 1,1 1-1,-1 0 1,0-1-1,-1 1 0,0-1 1,0 0-1,-7 12 0,-8-7 1562,5-3-1811,11 2-6639,5-4 983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4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13357,'0'0'1206,"-6"9"711,2-4-1566,0 1 0,0 1 1,1-1-1,0 0 1,0 1-1,1 0 1,0 0-1,0 0 1,0 0-1,1 0 0,0 0 1,1 0-1,-1 0 1,1 0-1,1 0 1,-1 0-1,3 11 1,0-9-246,0 0 1,1-1 0,0 1 0,0-1-1,1 1 1,0-1 0,1-1 0,-1 1-1,2-1 1,-1 0 0,1 0-1,0-1 1,0 0 0,1 0 0,-1-1-1,1 0 1,1 0 0,-1 0 0,1-1-1,12 4 1,-15-6-301,0 0 1,0 0-1,0-1 0,0 0 0,1 0 0,-1 0 0,0-1 1,0 1-1,0-2 0,1 1 0,-1-1 0,0 0 0,0 0 0,0 0 1,0-1-1,0 0 0,0-1 0,0 1 0,-1-1 0,1 0 1,-1 0-1,0-1 0,0 1 0,0-1 0,0 0 0,-1-1 1,1 1-1,-1-1 0,0 0 0,-1 0 0,7-10 0,-7 7-984,1 0-1,-1 0 0,0-1 1,-1 1-1,0-1 0,0 1 0,-1-1 1,0 0-1,-1-15 0,-2 22 3309,-3 7-938,-3 10 547,-11 40 2629,-12 62 1,-15 149-1815,61-362-9943,-6 49 1651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5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61 8872,'0'0'1063,"8"-8"853,23-26 380,-13 24 406,-8 17-803,-5 26 187,-5-28-1865,0 26 254,-1 0 1,-1 0 0,-2 0-1,-1-1 1,-1 1 0,-2-1 0,-1 0-1,-14 33 1,23-62-465,0 0 0,-1-1 0,1 1 0,0-1 0,0 1 0,0-1 0,0 1 0,0-1 0,0 1 0,-1-1 0,1 1 0,0 0 0,0-1 0,-1 0 0,1 1 0,-1-1 0,1 1 0,0-1 0,-1 1 0,1-1 0,-1 0 0,1 1 0,0-1 0,-1 0 0,1 1 0,-1-1 0,0 0 0,1 0 0,-1 0 0,1 1 0,-1-1 0,0 0 0,-4-19 49,6-38-634,-1 56 527,5-54-1637,2 1 0,2 0 0,24-78-1,-33 133 1699,0-1-1,0 0 1,0 0-1,0 0 1,0 0-1,0 0 1,0 0-1,1 0 1,-1 0-1,0 0 1,0 0-1,0 0 1,0 0 0,0 0-1,0 0 1,1 0-1,-1 0 1,0 0-1,0 0 1,0 0-1,0 0 1,0 0-1,1 0 1,-1 0-1,0 0 1,0 0-1,0 0 1,0 0-1,0 0 1,0 0-1,0 0 1,1 0-1,-1 0 1,0 0-1,0 0 1,0 0-1,0 0 1,0-1-1,0 1 1,0 0-1,0 0 1,0 0-1,1 0 1,-1 0-1,0 0 1,0-1-1,0 1 1,0 0-1,0 0 1,0 0-1,0 0 1,0 0-1,0 0 1,0-1-1,0 1 1,0 0-1,0 0 1,0 0-1,0 0 1,0 0-1,0 0 1,0-1-1,0 1 1,0 0-1,0 0 1,0 0-1,-1 0 1,1 0-1,0-1 1,3 18 669,2 52 215,0 3 40,-4-64-767,0-1 0,1 1 0,-1-1-1,2 0 1,-1 0 0,1 0 0,0 0 0,0-1 0,6 8 0,-7-11-141,0 0 0,1 0 0,0-1 0,-1 1 1,1-1-1,0 0 0,0 0 0,0 0 1,0 0-1,1-1 0,-1 1 0,0-1 1,1 0-1,-1 0 0,1 0 0,-1 0 1,1-1-1,0 1 0,-1-1 0,6 0 1,-7 0-36,1 0 1,0 0-1,0 0 1,-1-1-1,1 1 1,0-1-1,-1 1 1,1-1-1,0 0 1,2-1-1,-4-6-45,-18-2 27,-25-7 51,-106-41 349,127 51-319,-1 2 1,1 0 0,-1 1 0,0 1 0,-24 0 0,73 3-55,30 2-231,1-3 0,0-3 0,0-2-1,71-17 1,-46-3-2736,-2-7-3405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0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15407,'0'0'128,"0"68"-128,0-32 32,0 6 0,0 5-64,0 7 0,0 2-449,0 4-416,0 1-448,0-3-545,0-6-2370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1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327 71 15086,'0'0'4869,"-56"10"-5125,40-23-577,-4-5 64,-3 3 289,-9-2 352,-4 5-833,-6 6-3011,-5 6 1057,-7 0 513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2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4655 1 7271,'-283'85'33,"31"-7"2249,199-65-152,0-2 1,-103 7 0,-89-25-401,82-9-3892,157 15 2001,-87-6-3728,-127 6 0,-91 29 2854,170-13 716,0-7 0,-1-5 0,-190-22 0,228 10 737,0 5 1,-1 4-1,1 5 1,-107 18-1,-272 37 6499,382-54-5694,0-5 0,-180-20 0,139 3-886,-173 1-1,309 13-4212,-1-9-3112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2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12204,'0'0'6342,"-21"56"-5221,32-29 288,1 2-64,6 0-288,0-3-320,5-5-353,4-11-288,3-10-32,4-10-32,4-22-896,-1-12-1282,-1-6-1826,-7 1-3523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4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78 148 9929,'0'0'11168,"10"0"-8290,29 1-738,-38-1-2074,0 1 0,0-1 0,0 0-1,0 1 1,0-1 0,0 1 0,0-1 0,0 1-1,0 0 1,0-1 0,0 1 0,-1 0-1,1-1 1,0 1 0,0 0 0,-1 0 0,1 0-1,-1 0 1,1 0 0,-1 0 0,1 0-1,-1 0 1,0 0 0,1 0 0,-1 0-1,0 0 1,0 0 0,1 0 0,-1 0 0,0 0-1,0 0 1,0 0 0,-1 0 0,1 0-1,0 0 1,0 1 0,-1-1 0,1 0 0,-1 1-1,-15 36 427,2-23-247,0-1 0,-1-1-1,-1 0 1,-17 11-1,1-1 7,32-23-251,0 0 1,0 0-1,0 0 1,0 0-1,-1 0 0,1 0 1,0 0-1,0 0 1,0 0-1,0 0 1,-1 0-1,1 0 1,0 0-1,0 0 0,0 0 1,0 0-1,0 0 1,-1 0-1,1 0 1,0 0-1,0 1 1,0-1-1,0 0 0,0 0 1,0 0-1,0 0 1,0 0-1,-1 0 1,1 1-1,0-1 1,0 0-1,0 0 0,0 0 1,0 0-1,0 1 1,0-1-1,0 0 1,0 0-1,0 0 1,0 0-1,0 0 1,0 1-1,0-1 0,0 0 1,0 0-1,0 0 1,0 0-1,0 1 1,0-1-1,0 0 1,1 0-1,-1 0 0,0 0 1,0 0-1,0 0 1,0 1-1,0-1 1,0 0-1,0 0 1,0 0-1,1 0 1,14 0-102,19-8-285,95-43-3214,-88 31-534,-1-3-3336,-9 1-5753</inkml:trace>
  <inkml:trace contextRef="#ctx0" brushRef="#br0" timeOffset="1">543 1 19026,'0'0'4612,"-74"33"-2882,41-9-193,-7 4-960,4-1-449,3 2-64,7-2-32,9-4-96,4-5-1025,11-4-1441,2-9-1346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3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0 14446,'-31'70'2402,"0"2"-416,1 1 320,1-2-1313,6-9-32,2-12-545,7-12-224,5-14-128,5-15-416,3-9-993,1-4-769,0-15-1602,0-7-2049,0-10-2435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33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3683,'0'0'17121,"-5"15"-16059,4-12-1045,-25 71 857,4 1-1,-24 139 0,87-332-4284,-10 11-471,-25 82 4903,-15 147 1614,2-54-1181,7-67-1410,0 0-1,-1 1 1,1-1 0,0 0 0,0 1 0,0-1-1,0 1 1,0-1 0,0 0 0,0 1 0,1-1 0,-1 0-1,0 1 1,1-1 0,-1 0 0,1 0 0,-1 1-1,2 0 1,-1-2-30,-1 0 0,1 0 0,0 0 0,-1 0 0,1-1 0,0 1 0,-1 0 0,1 0 0,-1-1 0,1 1 0,0 0 0,-1-1 0,1 1 0,-1-1 0,1 1 0,-1-1 0,1 1 0,-1-1 0,0 1 0,1-1 0,-1 1 0,0-1 0,1 1 0,-1-2 0,4-3-45,-1-1 0,1 0 0,-1 0 1,-1 0-1,1 0 0,1-9 0,-4 10 16,0 1 1,0 0-1,-1 0 0,1 0 0,-1 0 0,0 0 1,0-1-1,0 2 0,-1-1 0,0 0 1,1 0-1,-1 0 0,-1 1 0,1-1 1,0 1-1,-1 0 0,0-1 0,0 1 1,0 0-1,0 1 0,0-1 0,0 0 1,-1 1-1,1 0 0,-1 0 0,-6-3 1,0 0 239,-1 1 0,0-1 0,-1 2 0,1-1 0,-1 2 1,1-1-1,-1 2 0,-17-1 0,28 2-214,1 0 0,0 0 0,0 0 0,-1 0 0,1 0 0,0 0 0,0 0 0,-1 0 0,1 0 0,0 0 0,0 0 0,-1 0 0,1 0 0,0 0 0,0 0 0,-1 0 0,1 0 0,0 1 0,0-1 0,0 0 0,-1 0 0,1 0 0,0 0 0,0 1 0,0-1 0,-1 0 0,1 0 1,0 0-1,0 1 0,0-1 0,0 0 0,0 0 0,0 0 0,0 1 0,-1-1 0,1 0 0,0 0 0,0 1 0,0-1 0,0 0 0,0 0 0,0 1 0,0-1 0,0 0 0,0 0 0,0 1 0,0-1 0,1 0 0,-1 0 0,0 1 0,0-1 0,0 0 0,0 0 0,0 1 0,0-1 0,0 0 0,1 0 0,-1 0 0,0 1 0,0-1 0,0 0 0,1 0 0,-1 0 0,0 0 0,0 1 0,1-1 0,14 13-33,1-6-30,0-2 0,0 0 0,1-1 0,0-1 1,-1 0-1,1-1 0,0-1 0,0-1 0,24-2 0,25-7-2771,-7-9-3284,12-14-8344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0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12812,'0'0'3737,"1"10"-2515,-1-7-1102,0 1 0,1-1-1,-1 1 1,1-1-1,0 1 1,0-1-1,0 0 1,0 0 0,0 1-1,1-1 1,2 4-1,-2-5 11,1 1 0,-1-1 0,1 0-1,0 0 1,0 0 0,0 0 0,0 0-1,0-1 1,0 1 0,0-1 0,1 0-1,-1 0 1,0 0 0,1-1 0,-1 1-1,5 0 1,75 4 374,-1-2 0,1-5 1,108-15-1,62-2 90,-194 17-598,63 0-39,-108 2 25,1 2 1,-1 0-1,0 0 0,0 1 0,0 1 1,14 5-1,-85-8-5283,20-8 251,-8-2-3390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1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43 12812,'0'0'1484,"2"-9"-347,10-24-80,-12 33-1020,0 1 0,-1-1 0,1 1 1,0 0-1,0-1 0,0 1 0,0-1 0,0 1 0,1-1 0,-1 1 0,0-1 0,0 1 0,0-1 0,0 1 0,0-1 0,1 1 0,-1-1 0,0 1 0,0-1 1,1 1-1,-1-1 0,0 0 0,1 1 0,-1-1 0,1 1 0,-1-1 0,0 0 0,1 0 0,-1 1 0,1-1 0,-1 0 0,1 0 0,-1 1 0,1-1 0,-1 0 1,1 0-1,-1 0 0,1 0 0,-1 0 0,1 0 0,-1 0 0,1 0 0,0 0 0,-1 0 0,1 0 0,-1 0 0,1 0 0,-1 0 0,1 0 0,-1 0 0,1-1 1,-1 1-1,1 0 0,-1 0 0,1-1 0,-1 1 0,0 0 0,1-1 0,-1 1 0,1 0 0,-1-1 0,0 1 0,1-1 0,-1 1 0,0-1 0,0 1 1,1 0-1,-1-1 0,0 0 0,0 12 173,0-1 0,-1 1 1,-1 0-1,0 0 0,0-1 0,-1 1 1,0-1-1,-1 0 0,0 0 0,-1 0 1,0-1-1,-8 12 0,-13 18 169,-45 52-1,57-74-270,-140 153 2077,100-114-1124,54-56-1053,-1 0 1,1 1 0,0-1-1,-1 0 1,1 0 0,-1 1-1,1-1 1,0 0 0,-1 0-1,1 1 1,0-1 0,-1 1-1,1-1 1,0 0 0,0 1 0,-1-1-1,1 1 1,0-1 0,0 1-1,0-1 1,0 0 0,-1 1-1,1-1 1,0 1 0,0-1-1,0 1 1,0-1 0,0 1 0,0-1-1,0 1 1,0-1 0,0 1-1,1-1 1,-1 1 0,0-1-1,0 0 1,0 1 0,1 0-1,21-1 87,49-18-150,-54 13 104,50-12-83,1 2 0,103-7 0,-141 20-496,1 1 0,0 2-1,-1 1 1,1 1 0,-1 2 0,0 1-1,0 1 1,31 13 0,-10 2-3442,-5-3-3224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1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288 47 11627,'-2'-4'372,"-1"1"-1,0-1 1,0 1 0,0 0-1,0 0 1,0 0-1,-1 0 1,1 1 0,-1-1-1,0 1 1,0 0 0,0 0-1,0 0 1,0 0-1,0 1 1,0 0 0,0 0-1,-6-1 1,4 2-126,0-1 0,-1 2 1,1-1-1,0 1 0,0 0 0,0 0 1,0 1-1,0-1 0,0 1 0,0 1 1,-11 5-1,10-4-127,0 0 0,0 1 1,0 0-1,1 0 0,-1 0 0,1 1 1,1 0-1,-1 0 0,1 1 0,0-1 1,0 1-1,1 0 0,0 1 1,0-1-1,1 1 0,-1 0 0,2-1 1,-1 1-1,-1 13 0,4-19-105,0-1 0,-1 1 0,1-1-1,0 0 1,1 1 0,-1-1 0,0 1 0,0-1 0,1 0-1,-1 1 1,1-1 0,-1 0 0,1 1 0,-1-1 0,1 0-1,0 0 1,0 1 0,-1-1 0,1 0 0,0 0-1,0 0 1,0 0 0,0 0 0,1 0 0,0 0 0,1 0 0,0 1 1,0-1-1,-1 0 1,1-1 0,0 1-1,0-1 1,1 1-1,-1-1 1,0 0 0,0 0-1,4 0 1,2-1 1,1-1 0,-1 0-1,0 0 1,0-1 0,0 0 0,0 0 0,8-6 0,-2 0-115,-2-1 0,1-1 0,-1 0-1,-1-1 1,0 0 0,11-15 0,-20 43-72,-15 117 325,-2 65 690,14-190-805,-1 32 396,-1-1 0,-12 71 0,12-100-334,0-1-1,-1 0 0,1 0 1,-2 0-1,1 0 0,-1-1 1,-1 1-1,1-1 0,-2 0 1,1-1-1,-1 1 0,0-1 1,0 0-1,-1 0 0,0-1 0,0 0 1,-14 9-1,18-13-71,0-1 0,0 1 0,-1 0 0,1-1 0,0 0 0,-1 1-1,1-1 1,-1-1 0,1 1 0,-1 0 0,0-1 0,1 0 0,-1 0 0,0 0 0,1 0 0,-1-1-1,1 1 1,-8-3 0,8 1-15,0 1 0,0-1 0,0 0-1,0-1 1,1 1 0,-1 0 0,1-1-1,-1 1 1,1-1 0,0 0 0,0 0-1,0 0 1,0 0 0,0 0 0,1 0-1,-2-4 1,0-3-14,0 0 0,1 0 0,0 0 1,0 0-1,1 0 0,0-1 0,1 1 0,0 0 0,1-1 0,0 1 1,1 0-1,3-12 0,0 8-9,1 1 0,0 0 0,1 1 0,0-1 1,1 1-1,0 1 0,1-1 0,0 2 0,14-14 0,16-10-462,54-37-1,2-3-3237,-1-12-5889,-76 67 5269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2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33 134 5733,'0'0'16955,"13"3"-16143,0 0-679,1 0 1,0-1 0,-1-1-1,1 0 1,22-2 0,-29 1-119,-1-1 0,1 0 0,-1-1 1,0 1-1,1-1 0,-1 0 1,0-1-1,0 0 0,0 0 1,0 0-1,-1-1 0,1 1 1,-1-1-1,0-1 0,0 1 1,6-8-1,-9 10-9,1-1 0,-1 0 0,0 0 1,0-1-1,0 1 0,-1 0 0,1-1 0,-1 1 0,1-1 0,-1 1 1,-1-1-1,1 1 0,0-1 0,-1 0 0,1-5 0,-2 8-3,1-1 0,-1 0-1,1 1 1,-1-1-1,1 0 1,-1 1 0,0-1-1,0 1 1,0-1-1,0 1 1,0 0 0,0-1-1,0 1 1,0 0-1,0 0 1,-1 0 0,1 0-1,-1 0 1,1 0-1,0 0 1,-1 0 0,0 0-1,1 1 1,-1-1-1,1 1 1,-1-1 0,0 1-1,1-1 1,-1 1-1,0 0 1,0 0 0,1 0-1,-4 0 1,-4 1 9,-1 0 0,1 0 1,0 0-1,-1 1 0,1 1 1,0 0-1,0 0 0,1 0 1,-1 1-1,1 1 1,0-1-1,0 1 0,0 1 1,0-1-1,1 2 0,0-1 1,-8 10-1,7-8 72,1 0 1,0 1-1,1 0 1,0 0-1,0 0 1,1 1-1,0 0 1,0 0-1,1 0 1,1 0-1,0 1 1,0 0-1,1 0 1,-1 18-1,3-28-89,0 1 0,0-1-1,0 1 1,0-1 0,0 0-1,1 1 1,-1-1 0,1 1 0,-1-1-1,1 0 1,-1 1 0,1-1 0,0 0-1,0 0 1,0 0 0,-1 1-1,1-1 1,0 0 0,0 0 0,1 0-1,-1-1 1,0 1 0,0 0-1,0 0 1,1 0 0,1 0 0,1 1-136,1-1 1,0 0 0,0 0 0,-1 0 0,1 0 0,0-1 0,0 0-1,6 0 1,5-2-866,-1 0 1,0 0-1,1-2 0,19-6 0,17-13-4332,2-4-3107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2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13741,'-9'3'3160,"-12"6"-1877,0 1 0,1 1 0,-21 15 0,33-21-1038,0 0 0,1 1 0,-1 0 0,1 1 0,1-1 0,-1 1 0,1 1 0,0-1 0,1 1 0,0 0 0,-7 13 0,12-20-244,0-1-1,0 1 1,0-1 0,0 1-1,0-1 1,0 0 0,0 1 0,0-1-1,1 1 1,-1-1 0,0 1-1,0-1 1,0 0 0,0 1-1,1-1 1,-1 1 0,0-1 0,0 0-1,1 1 1,-1-1 0,0 0-1,1 1 1,-1-1 0,0 0-1,1 1 1,-1-1 0,1 0 0,-1 0-1,0 0 1,1 1 0,-1-1-1,1 0 1,-1 0 0,1 0 0,-1 0-1,0 0 1,1 0 0,-1 0-1,1 0 1,-1 0 0,1 0-1,-1 0 1,1 0 0,27 0-223,-22 0 71,58-6-1508,-49 3 1424,0 2 0,0-1 0,0 2 0,1 0 0,19 3 0,-34-3 248,0 0 1,0 0 0,0 1 0,0-1-1,0 0 1,-1 0 0,1 0 0,0 1-1,0-1 1,0 1 0,-1-1 0,1 0-1,0 1 1,0-1 0,-1 1 0,1-1-1,0 1 1,-1 0 0,1-1 0,-1 1-1,1 0 1,-1-1 0,1 1 0,-1 0-1,1 0 1,-1 0 0,0-1 0,1 1-1,-1 0 1,0 0 0,0 0 0,0 0-1,1-1 1,-1 1 0,0 0 0,0 0-1,0 0 1,-1 0 0,1 0-1,0-1 1,0 1 0,0 0 0,-1 0-1,1 0 1,0 0 0,-1-1 0,1 1-1,0 0 1,-1 0 0,1-1 0,-1 1-1,0 0 1,0 0 0,-33 36 1625,-49 21 1117,76-54-2632,-1 0 0,0 0-1,0 0 1,0-1 0,0 0-1,0-1 1,-1 0 0,1 0-1,-13 1 1,20-3-140,1 0 0,0 0 0,-1 0 0,1-1 0,0 1 0,-1 0 0,1 0 0,0 0 0,-1 0 0,1-1 0,0 1 0,-1 0 0,1 0 0,0 0 0,-1-1 0,1 1 0,0 0 1,0-1-1,-1 1 0,1 0 0,0 0 0,0-1 0,0 1 0,0-1 0,-1 1 0,1 0 0,0-1 0,0 1 0,0 0 0,0-1 0,0 1 0,0 0 0,0-1 0,0 1 0,0-1 0,0 1 0,0 0 0,0-1 0,0 1 0,0 0 0,1-1 0,5-17-1603,-2 11 586,1 1 1,0 1 0,1-1 0,-1 1-1,13-10 1,-11 10-115,26-22-5371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2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11915,'0'0'8718,"-10"-1"-6962,3 2-1554,0-1-1,0 1 1,0 0-1,0 1 0,1 0 1,-1 0-1,0 0 1,1 1-1,-1 0 1,1 0-1,0 1 1,0 0-1,0 0 1,1 0-1,-1 0 0,1 1 1,0 0-1,-9 11 1,-14 27 316,24-20-422,4-23-94,0 1-1,1 0 0,-1-1 1,0 1-1,1-1 1,-1 1-1,0 0 1,1-1-1,-1 1 0,1-1 1,-1 1-1,1-1 1,-1 1-1,1-1 0,-1 0 1,1 1-1,-1-1 1,1 0-1,0 1 0,-1-1 1,1 0-1,0 1 1,-1-1-1,1 0 0,0 0 1,-1 0-1,1 0 1,0 0-1,0 0 0,9 0-47,-1 0-1,1 0 1,0-1-1,-1-1 0,0 1 1,1-1-1,-1-1 0,0 0 1,0 0-1,0-1 0,8-5 1,-11 6-20,0 0 1,0-1 0,-1 0-1,1 0 1,-1 0 0,0-1-1,0 1 1,-1-1-1,1-1 1,-1 1 0,0 0-1,0-1 1,-1 0 0,0 0-1,0 0 1,4-11 0,-11 33 260,-1 0 95,1 0 0,1 0 0,-1 26 0,4-41-283,0 0 0,0 0-1,1 0 1,-1 0 0,0 0-1,1 0 1,-1-1 0,1 1-1,-1 0 1,1 0 0,0-1-1,-1 1 1,1 0 0,0-1-1,-1 1 1,1-1 0,0 1-1,-1-1 1,1 1 0,0-1-1,0 1 1,0-1 0,0 0-1,0 1 1,-1-1 0,1 0 0,0 0-1,0 0 1,0 0 0,0 0-1,0 0 1,0 0 0,0 0-1,1 0 1,36-4 69,-23-1-221,-1 0-1,0-1 1,-1-1-1,16-10 1,-19 11 20,0 0 0,0 0 0,1 1 0,0 1 0,0 0 0,0 0 0,0 1 0,19-3 0,-29 6 148,0 1 0,-1-1 1,1 1-1,0-1 1,-1 1-1,1-1 0,0 1 1,-1-1-1,1 1 0,-1 0 1,1-1-1,-1 1 1,1 0-1,-1 0 0,0-1 1,1 1-1,-1 0 0,0 0 1,1 0-1,-1 0 1,0-1-1,0 1 0,0 0 1,0 0-1,0 0 0,0 0 1,0 0-1,0-1 1,0 1-1,0 0 0,-1 0 1,1 0-1,0 0 0,0-1 1,-1 1-1,0 1 0,-8 34 1099,8-34-1098,0 0 1,0 0 0,0 0-1,1 0 1,-1 0 0,1 0 0,-1 0-1,1 0 1,0 0 0,0 0-1,0 1 1,0-1 0,0 0-1,0 0 1,0 0 0,1 0 0,-1 0-1,2 4 1,-1-5 4,0 0 0,0 0 0,0-1 1,0 1-1,0 0 0,0-1 0,0 1 0,0-1 0,0 1 1,1-1-1,-1 0 0,0 1 0,0-1 0,0 0 0,0 0 0,1 0 1,-1 0-1,0 0 0,0 0 0,1 0 0,-1 0 0,0 0 1,2-1-1,10-3 153,0 0 1,-1-1-1,1 0 1,15-9 0,15-11-467,-32 17 144,0 1-1,1 0 0,0 1 0,1 1 0,-1 0 1,1 0-1,14-2 0,-26 7 141,-1-1-1,0 1 1,1 0-1,-1 0 1,0 0-1,1 1 1,-1-1 0,0 0-1,0 0 1,1 0-1,-1 0 1,0 0-1,1 0 1,-1 0-1,0 0 1,0 1-1,1-1 1,-1 0 0,0 0-1,0 0 1,1 1-1,-1-1 1,0 0-1,0 0 1,1 1-1,-1-1 1,0 0-1,0 0 1,0 1-1,0-1 1,0 0 0,1 1-1,-1-1 1,0 0-1,0 0 1,0 1-1,0 0 1,0 18 198,1 5 95,0-23-290,-1 0 0,0-1 0,0 1 0,0-1 0,0 1 1,1-1-1,-1 1 0,0-1 0,1 1 0,-1-1 0,0 1 0,1-1 0,-1 1 0,0-1 0,1 1 0,-1-1 0,1 0 0,-1 1 0,1-1 0,-1 0 0,1 1 0,-1-1 0,1 0 0,0 0 0,-1 1 0,1-1 0,-1 0 0,1 0 0,0 0 0,-1 0 0,2 0 0,50-8-3251,23-22-10949,-48 14 5543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3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13901,'0'0'5883,"-5"11"-4244,-13 33-881,1 1 0,2 1 0,3 0 0,1 1 0,-7 75 0,17-98-713,0-13-45,0 1 1,1-1-1,0 1 1,1 0-1,0-1 0,1 1 1,5 16-1,-9-37-4148,-10-33 855,4 28 2737,-1 1 0,0 1 0,0-1 0,-2 1 0,-14-13 0,19 20 1512,-1-1-1,0 1 1,0 0-1,0 0 0,-1 1 1,-12-5-1,53 12 2960,35-6-3866,-43 1 188,-10 1-586,-1-1 0,1 0 1,23-8-1,15-11-4881,-6-4-4763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4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4420,'0'0'11403,"6"-8"-9374,-2 2-1762,0 0 0,1 0 0,0 1 1,1-1-1,-1 1 0,1 0 0,0 1 1,0-1-1,0 1 0,1 1 1,0-1-1,-1 1 0,1 0 0,10-3 1,-5 2-56,0 0 1,0 1-1,1 0 1,-1 1-1,1 0 0,-1 1 1,1 1-1,-1 0 1,19 2-1,-30-1-207,1-1 0,-1 1-1,0 0 1,0 0 0,0 0-1,0 0 1,0 0 0,0 0-1,0 0 1,0 1-1,0-1 1,-1 0 0,1 0-1,0 1 1,-1-1 0,1 1-1,-1-1 1,1 0 0,-1 1-1,0-1 1,0 1 0,0-1-1,1 1 1,-1-1-1,-1 1 1,1-1 0,0 0-1,0 1 1,0-1 0,-1 1-1,1-1 1,-1 1 0,1-1-1,-1 0 1,0 0 0,0 2-1,-25 51 273,5-22-88,13-22-96,1 1 1,0 0-1,1 0 0,0 0 0,1 1 0,0 0 0,0 0 1,2 0-1,-4 15 0,7-26-66,0 0 0,0-1 0,0 1 0,0 0 0,0 0 0,0 0 0,0 0 0,0-1 0,1 1 0,-1 0 0,0 0 0,0-1 0,1 1 0,-1 0 0,0 0 0,1-1 0,-1 1 0,1 0 0,-1-1 0,1 1 0,-1-1 0,1 1 0,0-1 0,-1 1 0,1-1 0,0 1 0,-1-1 0,1 1 0,0-1 0,-1 0 0,2 1 0,31 0 336,-22-3-317,0-1 0,0 0 0,-1 0 0,11-6 0,-1-1-46,0-1-1,-1-1 1,-1-1-1,0-1 1,0 0 0,-2-1-1,0-1 1,-1-1-1,0 0 1,-1-1-1,18-30 1,-34 50-25,-7 16 15,0 0-1,1 0 1,1 1 0,0 0 0,2 1 0,0-1-1,-3 29 1,9-46 17,-1-1 0,0 0 0,0 1 0,1-1 0,-1 0 0,0 1 0,1-1 0,-1 0 0,1 0 0,0 0 0,-1 0 0,1 1 0,0-1 0,0 0 0,0 0 0,0 0 0,-1 0 0,2-1 1,-1 1-1,0 0 0,0 0 0,0-1 0,0 1 0,0 0 0,0-1 0,1 1 0,-1-1 0,0 0 0,1 1 0,-1-1 0,0 0 0,1 0 0,-1 0 0,0 0 0,1 0 0,-1 0 0,0 0 0,1 0 0,-1 0 0,0-1 0,3 0 0,2 0 20,0 0-1,1-1 1,-1 1-1,0-1 1,0-1-1,0 1 1,11-7-1,-4-1-14,-1 0 0,1-1 0,-2 0 0,1 0 0,-2-2 0,11-14 0,-16 20 0,1-2 0,-2 1 0,1 0 1,-1-1-1,-1 0 0,0 0 0,0 0 0,0 0 0,-1 0 0,-1-1 1,2-15-1,-3 24-12,0 1 1,0 0 0,0 0-1,0 0 1,-1-1 0,1 1-1,0 0 1,0 0 0,0 0-1,0-1 1,0 1-1,0 0 1,0 0 0,0 0-1,-1-1 1,1 1 0,0 0-1,0 0 1,0 0 0,0 0-1,-1 0 1,1 0 0,0-1-1,0 1 1,0 0-1,0 0 1,-1 0 0,1 0-1,0 0 1,0 0 0,0 0-1,-1 0 1,1 0 0,0 0-1,0 0 1,-1 0-1,1 0 1,0 0 0,0 0-1,0 0 1,-1 0 0,1 0-1,0 0 1,0 0 0,0 0-1,-1 1 1,1-1-1,0 0 1,0 0 0,0 0-1,0 0 1,-1 0 0,1 0-1,0 1 1,0-1 0,0 0-1,0 0 1,0 0-1,0 0 1,-1 1 0,1-1-1,0 0 1,-11 11 2,-9 38 79,19-46-68,0 1-1,0-1 1,1 0-1,-1 1 1,1-1-1,-1 1 1,1-1-1,1 1 1,-1-1 0,0 1-1,1-1 1,-1 0-1,3 5 1,-2-7-7,0 0 0,0 0 0,0 0 0,1 0 0,-1 0 0,1 0 0,-1 0 0,0 0 0,1-1 0,-1 1 0,1-1 0,0 1 0,-1-1 0,1 0 0,-1 1 0,1-1 0,0 0 0,-1 0 0,1 0 0,0 0 0,-1 0 0,1-1 0,1 1 0,38-11 60,-34 8-55,-1-1 0,0 1 0,0-1-1,-1-1 1,1 1 0,-1-1 0,0 0 0,0 0 0,0 0 0,-1-1 0,0 0 0,0 0 0,-1 0 0,1 0 0,-1 0 0,0-1 0,-1 1 0,0-1 0,0 0 0,2-10 0,-20 34 89,14-12-87,0 1-1,0-1 1,1 1-1,0 0 1,0 0-1,0-1 1,1 1-1,0 7 1,0-11-11,0-1-1,0 1 1,1-1 0,-1 1-1,0-1 1,1 0 0,-1 1-1,1-1 1,-1 0 0,1 1 0,0-1-1,0 0 1,-1 0 0,1 1-1,0-1 1,0 0 0,0 0-1,0 0 1,1 0 0,-1 0-1,0-1 1,0 1 0,0 0 0,1 0-1,-1-1 1,0 1 0,1-1-1,-1 1 1,1-1 0,-1 0-1,0 1 1,1-1 0,-1 0-1,1 0 1,2 0 0,58-7-367,-51 4 81,0 2 0,1-1 0,-1 1 1,0 1-1,17 1 0,-27 0 281,0-1-1,0 1 1,0 0 0,0-1-1,0 1 1,-1 0-1,1 0 1,0-1-1,0 1 1,-1 0 0,1 0-1,0 0 1,-1 0-1,1 0 1,-1 0 0,1 0-1,-1 0 1,0 0-1,1 0 1,-1 0-1,0 0 1,0 0 0,1 0-1,-1 1 1,0-1-1,0 0 1,0 0-1,-1 0 1,1 2 0,3 17-31,-2-19 20,-1-1-1,1 1 1,-1-1-1,1 0 0,-1 1 1,1-1-1,0 0 1,-1 0-1,1 1 1,-1-1-1,1 0 1,0 0-1,-1 0 0,1 0 1,-1 0-1,1 0 1,0 0-1,-1 0 1,1 0-1,-1 0 1,1 0-1,0 0 0,-1 0 1,1 0-1,0 0 1,-1-1-1,1 1 1,-1 0-1,1-1 1,-1 1-1,1 0 1,-1-1-1,1 1 0,6-5-509,0 1-1,-1-1 0,0 0 0,0 0 1,0-1-1,-1 1 0,1-1 0,-1-1 1,-1 1-1,7-12 0,35-74-8742,-26 48 3863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4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18385,'0'0'9674,"25"54"-8842,-2-41-704,1-1-63,2-2-130,0 2-735,-1-2-706,-5-5-1505,0-2-2274,-4-3-7014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4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11082,'0'0'10309,"-4"8"-8718,-21 43 63,13-29-1158,1 1-1,1 0 0,1 0 0,1 1 0,1 0 0,1 0 1,-5 48-1,11-62-652,0 0 0,1 0 0,0 0 0,0 0 0,1 0-1,1 0 1,-1 0 0,2-1 0,-1 1 0,1-1 0,10 16 0,-73-117-4774,31 53 4466,-47-52 0,75 91 530,-1-1 0,1 1 0,0 0 0,0 0 0,-1 0 0,1-1 1,0 1-1,0 0 0,-1 0 0,1-1 0,0 1 0,0 0 0,0-1 0,-1 1 1,1 0-1,0-1 0,0 1 0,0 0 0,0-1 0,0 1 0,0 0 0,0-1 1,0 1-1,0-1 0,0 1 0,0 0 0,0-1 0,0 1 0,0 0 0,0-1 1,0 1-1,0 0 0,0-1 0,0 1 0,1 0 0,-1-1 0,0 1 0,0 0 1,1-1-1,17-5 1086,42 6-768,-42 1-54,10 0-365,41-1 122,-64 0-330,-1-1 0,0 1 1,0-1-1,0 0 1,0 0-1,0 0 0,0 0 1,0-1-1,0 0 0,0 0 1,-1 0-1,7-4 0,-10 5-147,1 0 0,-1 0-1,1 0 1,-1 0 0,1 0-1,-1 0 1,1 0 0,-1 0-1,0 0 1,1 0 0,-1 0-1,0 0 1,0 0 0,0 0-1,0 0 1,0 0 0,0 0-1,0-1 1,0 1 0,-1 0-1,1 0 1,-1-1 0,-7-12-9128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5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12716,'0'0'4100,"66"5"-4004,-30 4-737,5 0-2401,6-1-3268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5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17264,'0'0'2371,"-12"5"-257,-10 4-1574,-4 1-37,0 2-1,1 0 1,-33 22 0,58-34-505,-1 0-1,1 1 0,-1-1 0,1 0 1,-1 0-1,1 1 0,-1-1 0,1 0 1,0 1-1,-1-1 0,1 1 0,-1-1 1,1 1-1,0-1 0,0 0 0,-1 1 1,1-1-1,0 1 0,0-1 0,-1 1 1,1-1-1,0 1 0,0 0 0,0-1 1,0 1-1,0-1 0,0 1 0,0-1 1,0 1-1,0 0 0,16 6-571,39-7-1580,-43 0 1262,24-2-769,-25 1 1757,1 0 1,-1 1-1,1 0 0,22 5 1,-33-5-9,0 0 1,-1 0 0,1 1 0,-1-1-1,1 1 1,-1-1 0,1 1-1,-1-1 1,1 1 0,-1-1 0,0 1-1,1-1 1,-1 1 0,1-1 0,-1 1-1,0 0 1,0-1 0,1 1-1,-1 0 1,0-1 0,0 1 0,0 0-1,0-1 1,0 1 0,0 0-1,0-1 1,0 1 0,0 0 0,0-1-1,0 1 1,0 0 0,0-1 0,-1 1-1,1-1 1,0 1 0,-1 0-1,1-1 1,-1 2 0,-13 23 1122,0-9-480,-1 0-1,-24 19 1,34-31-623,0 0-1,0 0 0,0 0 1,-1-1-1,1 0 0,-1 0 0,0-1 1,0 1-1,0-1 0,-1 0 1,1-1-1,-9 2 0,14-4-183,0 1 0,0 0 0,1-1 0,-1 1 0,0 0 0,1-1 0,-1 1 0,1-1 0,-1 0 0,0 1 0,1-1 1,-1 1-1,1-1 0,-1 0 0,1 1 0,0-1 0,-1 0 0,1 0 0,0 1 0,-1-1 0,1 0 0,0 0 0,0 1 0,0-1 0,0 0 0,0 0 0,0 0 0,0 1 0,0-1 0,0 0 0,0 0 0,0 1 0,0-1 0,1 0 0,-1 0 0,0 0 0,0 1 0,1-2 0,12-35-6330,5 9-1137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5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94 326 10730,'0'0'6476,"-10"11"-4368,2-3-1803,-37 44 1388,41-47-1391,1 0 0,0 0 1,-1 1-1,2-1 0,-1 1 0,1 0 1,-1 0-1,2 0 0,-1 0 0,-1 11 1,3-16-281,0 0 1,0 0 0,0 0-1,0 0 1,0 0 0,0 0 0,0 0-1,1 0 1,-1 0 0,0 0-1,1 0 1,-1 0 0,1 0-1,-1 0 1,1 0 0,-1-1 0,1 1-1,-1 0 1,1 0 0,0 0-1,-1-1 1,1 1 0,0 0-1,0-1 1,0 1 0,0-1 0,-1 1-1,1-1 1,1 1 0,2 0-6,-1 0 1,0 0 0,1-1-1,-1 0 1,1 1 0,-1-1-1,1 0 1,-1-1-1,4 0 1,4 0-13,-1-1 0,0-1-1,0 0 1,0-1 0,13-5 0,-5-3-41,1-1 0,-2-1-1,0 0 1,0-1 0,-1-1 0,-1-1 0,-1 0 0,-1-1-1,0 0 1,-1-1 0,-1 0 0,-1-1 0,0 0 0,-2-1-1,0 0 1,-2 0 0,0-1 0,-1 1 0,-1-1 0,-2-1 0,1-26-1,-2 48 34,-1-1-1,0 1 1,0-1 0,0 1-1,0-1 1,0 1-1,0-1 1,0 1-1,-1-1 1,1 1-1,0-1 1,-1 1-1,0-1 1,1 1-1,-1-1 1,0 1-1,1 0 1,-1 0 0,0-1-1,0 1 1,0 0-1,0 0 1,0 0-1,0 0 1,-1 0-1,1 0 1,0 0-1,0 0 1,-1 1-1,1-1 1,-1 0 0,1 1-1,0-1 1,-1 1-1,1-1 1,-1 1-1,1 0 1,-1 0-1,0 0 1,1 0-1,-1 0 1,1 0-1,-1 0 1,1 0-1,-2 1 1,-4 0 45,1 1 0,0 0 0,0 0 0,0 1 1,0-1-1,0 1 0,0 1 0,1-1 0,-8 7 0,-3 4 167,1 0-1,1 1 1,-15 19 0,25-31-161,1 1 1,0 1-1,0-1 1,1 0-1,-1 1 1,1-1-1,0 1 1,0 0-1,0-1 1,1 1-1,0 0 1,0 0-1,0 0 1,0 0-1,1 1 1,0-1-1,0 0 1,1 8-1,0-11-80,0 0 0,1 0 0,-1 0 0,0 0 0,1 0 0,-1 0 0,1 0-1,0 0 1,0-1 0,-1 1 0,1-1 0,0 1 0,0-1 0,0 0 0,1 0 0,2 2-1,46 15-1526,-23-9 541,-22-6 960,0 0 1,1 0-1,-1 1 0,-1-1 0,1 1 0,0 1 0,-1-1 0,0 1 0,0 0 0,0 0 0,-1 0 1,0 1-1,0-1 0,0 1 0,4 10 0,-6-11-35,0-1 1,-1 0-1,0 1 1,0-1-1,0 1 1,-1 0-1,1-1 1,-1 1-1,0-1 0,-1 1 1,1 0-1,-1-1 1,0 1-1,0-1 1,0 1-1,0-1 0,-1 0 1,0 1-1,0-1 1,0 0-1,0 0 1,-1 0-1,0-1 1,-3 6-1,-5 2-6003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6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184 233 5029,'0'0'13346,"-12"-2"-11222,12 2-2109,-5-2 141,0 1 1,0-1-1,0 1 0,-1 1 0,1-1 0,0 1 0,0 0 0,-1 0 1,1 1-1,0-1 0,0 1 0,0 0 0,0 1 0,0-1 0,0 1 1,0 0-1,0 0 0,0 1 0,1-1 0,-9 7 0,5-1-34,0-1-1,1 1 1,-12 17 0,17-23-117,0 0 0,1 0 0,-1 0 0,1 0 0,0 1 0,0-1 0,0 0 0,0 1 1,0-1-1,0 1 0,1-1 0,-1 1 0,1-1 0,-1 1 0,1-1 0,0 1 0,0-1 0,0 1 0,1-1 0,-1 1 1,1-1-1,-1 1 0,2 2 0,-1-4-3,1 0 0,-1 0 0,1 0 0,-1 0 0,1 0 0,0 0 0,-1 0 0,1-1 0,0 1 0,-1-1 0,1 1 0,0-1 0,0 0 0,0 1 0,-1-1 0,1 0 0,0 0 0,0-1 0,0 1 0,0 0 1,-1 0-1,1-1 0,2 0 0,42-15 13,-24 0-27,-1-1 0,-1 0 0,0-2 0,-1 0 0,-1-1 0,-1-1 0,27-42 0,-43 60 14,-5 7-4,-15 20-8,-23 37-7,15-6 50,25-51-28,1 0-1,-1-1 1,1 1-1,0 0 0,0 1 1,0-1-1,1 0 1,0 0-1,-1 0 1,2 0-1,-1 0 0,1 6 1,-1-10-2,1 1 0,-1 0 0,1 0 0,0-1 1,-1 1-1,1-1 0,0 1 0,-1 0 0,1-1 0,0 1 1,0-1-1,0 0 0,-1 1 0,1-1 0,0 0 0,0 1 1,0-1-1,0 0 0,0 0 0,0 0 0,-1 1 0,1-1 1,0 0-1,0-1 0,0 1 0,0 0 0,0 0 0,0 0 1,0 0-1,1-1 0,27-8 64,-14 1-109,-2 0 0,1-1 0,-1 0 0,-1-1 0,0 0 0,0-1 0,-1-1 0,11-14 0,73-110-1907,-92 130 1847,61-99-736,-64 105 852,0-1-1,0 1 0,0 0 1,0 0-1,0-1 0,0 1 1,0 0-1,0 0 1,1-1-1,-1 1 0,0 0 1,0 0-1,0 0 0,0-1 1,1 1-1,-1 0 1,0 0-1,0 0 0,0 0 1,1-1-1,-1 1 1,0 0-1,0 0 0,1 0 1,-1 0-1,0 0 0,0 0 1,1 0-1,-1 0 1,0 0-1,0-1 0,1 1 1,-1 0-1,0 0 0,0 1 1,1-1-1,-1 0 1,0 0-1,0 0 0,1 0 1,-1 0-1,0 0 0,0 0 1,1 0-1,-1 0 1,0 0-1,0 1 0,1-1 1,-1 0-1,0 0 0,0 0 1,0 1-1,1-1 1,-1 0-1,0 0 0,0 0 1,0 1-1,0-1 1,0 0-1,1 0 0,-1 1 1,0 0 35,0 0 1,0-1-1,1 1 1,-1 0-1,0 0 1,0 0-1,0-1 1,0 1 0,0 0-1,0 0 1,0 0-1,-1 0 1,1-1-1,0 1 1,0 0-1,-1 0 1,1 0-1,0-1 1,-1 2 0,-30 43 290,1 1 1,3 1 0,2 1 0,-22 61 0,38-88-412,-29 89 96,29-79 5,-1-1 0,-2 0-1,-16 30 1,28-59-17,0 0 0,0-1 1,-1 1-1,1 0 0,0 0 0,0-1 0,-1 1 0,1 0 0,0-1 0,-1 1 1,1-1-1,-1 1 0,1 0 0,0-1 0,-1 1 0,0-1 0,1 1 0,-1-1 1,1 1-1,-1-1 0,0 0 0,1 1 0,-1-1 0,0 0 0,1 1 0,-1-1 1,0 0-1,1 0 0,-1 0 0,0 0 0,0 0 0,1 1 0,-1-1 0,0 0 0,0-1 1,1 1-1,-2 0 0,1-1-30,1 0 1,-1 0 0,1-1-1,-1 1 1,1 0 0,0 0-1,0-1 1,-1 1 0,1 0-1,0 0 1,0-1 0,0 1-1,1 0 1,-1 0 0,0-1-1,0 1 1,1 0 0,-1 0-1,0 0 1,1 0 0,-1-1-1,2-1 1,14-26-4410,1 1-1,34-45 1,-31 47 756,8-12-3153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7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 10826,'0'0'8382,"-7"8"-6850,-39 51 160,-43 71 1,68-95-1413,2 0-1,2 1 1,1 1-1,-12 40 1,35-106-1691,-2-1 0,3-34 0,-4-26 2056,18 97 1053,-11-2-1791,-1 0 1,1-2-1,0 1 0,-1-1 1,14 2-1,29 0-4374,-17-4-2932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7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1 410 11499,'0'0'11696,"8"4"-10633,-5-3-999,1 0 0,-1 0-1,0 0 1,1 0 0,-1 0 0,0-1 0,1 1 0,-1-1 0,1 0 0,-1 0 0,1-1 0,-1 1 0,0 0 0,1-1 0,3-1 0,2-2 0,0 0 0,0 0 1,0-1-1,-1 0 1,12-10-1,11-9-69,-2-2 0,0-1 1,-1-1-1,-2-1 0,-1-1 0,-2-2 0,0 0 1,-3-1-1,30-64 0,-49 96 4,-1 1 0,1-1-1,-1 0 1,1 1 0,-1-1 0,1 0 0,-1 0-1,0 1 1,0-1 0,1 0 0,-1 0 0,0 1 0,0-1-1,0 0 1,1 0 0,-1 0 0,0 1 0,0-1-1,0 0 1,-1 0 0,1 0 0,0 0 0,0 1 0,0-1-1,-1-1 1,-16 14 28,-21 32 110,10-8 278,-43 75-1,63-95-195,0 0 0,1 1-1,1-1 1,0 1 0,1 0-1,1 1 1,-4 33 0,8-49-212,-1-1-1,1 1 1,0-1 0,0 1-1,0 0 1,0-1 0,1 1 0,-1 0-1,0-1 1,1 1 0,-1-1-1,1 1 1,-1-1 0,1 1 0,0-1-1,0 1 1,-1-1 0,1 0-1,0 1 1,0-1 0,0 0 0,1 0-1,-1 0 1,0 0 0,0 0 0,2 1-1,0-1 3,0 0-1,0 0 0,0 0 0,0-1 1,0 0-1,0 1 0,1-1 1,-1 0-1,0-1 0,0 1 1,0 0-1,6-2 0,5-3-105,1 0-1,-1-1 1,1 0 0,18-12-1,-3-3-626,-1 0 0,40-40-1,-38 34 592,-48 45 655,2 1 0,1 1 0,0 0 0,-20 42 1,31-57-508,1-1-1,-1 1 1,1 0 0,1 0 0,-1-1 0,1 1 0,-1 0 0,2 1 0,-2 5 0,2-11-36,1 1 0,-1-1 0,0 0 0,0 1-1,0-1 1,1 0 0,-1 0 0,0 1 0,0-1 0,1 0 0,-1 0-1,0 0 1,0 1 0,1-1 0,-1 0 0,0 0 0,1 0 0,-1 0 0,0 0-1,1 0 1,-1 0 0,0 0 0,1 0 0,-1 1 0,0-1 0,1-1-1,-1 1 1,0 0 0,1 0 0,-1 0 0,1 0 0,-1 0 0,0 0 0,0 0-1,1 0 1,-1 0 0,0-1 0,1 1 0,-1 0 0,0 0 0,0 0-1,1-1 1,-1 1 0,0 0 0,0 0 0,1-1 0,16-10-1698,22-42-8515,-18 19 230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8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14029,'0'0'6374,"-54"57"-6085,46-41-193,4-2-160,4-6-1634,0-5-4580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8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87 319 12556,'-7'9'1884,"-42"58"1809,45-60-3153,0 0 1,0 1-1,0-1 0,1 1 1,1-1-1,-1 1 1,1 0-1,0 0 1,-1 15-1,4-22-507,-1 0 1,0 0-1,1 0 1,-1 0-1,0 0 1,1-1-1,-1 1 1,1 0-1,-1 0 1,1 0-1,0 0 1,-1-1-1,1 1 1,0 0-1,-1-1 1,1 1-1,0 0 0,0-1 1,0 1-1,-1-1 1,1 1-1,0-1 1,0 0-1,0 1 1,0-1-1,0 0 1,0 0-1,0 0 1,0 1-1,0-1 1,0 0-1,0 0 1,0 0-1,0-1 1,0 1-1,0 0 1,0 0-1,0 0 0,1-1 1,44-12 106,-27 3-142,1-2-1,-2 0 1,1-2 0,-2 0 0,0 0 0,-1-2 0,17-19 0,1-6-422,53-83 0,-86 122 404,15-21-85,-2 0 0,0-2-1,-2 1 1,-1-2 0,16-49 0,-37 80 1525,-7 11-1126,1 1 0,1 1 0,0 0 0,2 1 0,0 1 0,-12 24 1,17-28-152,0 1 1,1 0 0,1 0-1,1 0 1,0 1 0,2 0 0,0 0-1,-1 28 1,3-44-138,1 0 0,0 0 0,0 0 0,1 0 1,-1 0-1,0 0 0,1 0 0,-1 0 0,1 0 0,-1-1 0,1 1 0,0 0 0,0 0 0,0 0 0,0-1 1,0 1-1,0 0 0,1-1 0,-1 1 0,0-1 0,1 0 0,-1 1 0,4 1 0,-2-2 3,0 0 0,1 1-1,-1-1 1,1-1 0,-1 1-1,0-1 1,1 1 0,-1-1-1,1 0 1,-1 0 0,1 0-1,5-2 1,3 0-65,0-1 0,-1-1 1,1 1-1,-1-2 0,0 0 1,0 0-1,11-8 0,-3-1-196,-1-1 0,26-25 0,-37 33 248,0-1-1,0-1 1,0 1 0,-1-1 0,0 0 0,-1 0-1,7-18 1,-12 27 14,0 0-1,1 0 1,-1 0-1,0-1 1,0 1-1,0 0 1,0 0 0,0 0-1,0-1 1,0 1-1,0 0 1,0 0-1,0 0 1,0 0-1,0-1 1,0 1-1,0 0 1,-1 0 0,1 0-1,0-1 1,0 1-1,0 0 1,0 0-1,0 0 1,0 0-1,0 0 1,0-1-1,-1 1 1,1 0 0,0 0-1,0 0 1,0 0-1,0 0 1,0 0-1,-1-1 1,1 1-1,0 0 1,0 0-1,0 0 1,-1 0 0,1 0-1,0 0 1,0 0-1,0 0 1,0 0-1,-1 0 1,1 0-1,0 0 1,0 0-1,0 0 1,-1 0-1,1 0 1,0 0 0,0 0-1,0 0 1,-1 0-1,1 1 1,0-1-1,0 0 1,0 0-1,0 0 1,0 0-1,-1 0 1,1 0 0,0 1-1,0-1 1,-14 7 215,-1 3 6,0 2 1,1-1-1,1 2 0,0 0 1,-16 20-1,23-26-160,1 0-1,0 1 1,0-1 0,0 1-1,1 1 1,0-1 0,0 1-1,1-1 1,0 1-1,1 0 1,0 0 0,-1 14-1,3-22-124,0 0 0,1 0 1,-1 1-1,0-1 0,1 0 0,0 0 0,-1 0 0,1 0 1,0 0-1,-1 0 0,1 0 0,0 0 0,0 0 0,0 0 1,0 0-1,0-1 0,0 1 0,0 0 0,0-1 0,0 1 0,0 0 1,0-1-1,0 0 0,0 1 0,1-1 0,-1 0 0,0 1 1,0-1-1,1 0 0,-1 0 0,0 0 0,0 0 0,0 0 1,1 0-1,-1 0 0,0-1 0,0 1 0,3-1 0,2 0-713,1 0-1,0 0 0,-1-1 1,1 0-1,-1 0 0,7-3 0,16-15-4591,6-6-2761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8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6887,'0'0'14611,"-10"2"-12524,-4 2-1562,0 0-1,1 1 1,-23 11 0,32-14-417,0 0 0,-1 0 0,1 0 1,0 1-1,0 0 0,1 0 0,-1 0 0,0 1 1,1-1-1,0 1 0,0-1 0,0 1 0,0 0 1,1 0-1,-1 1 0,1-1 0,-2 8 0,4-11-137,0 0 1,0 0-1,0 0 0,0 0 0,1 0 0,-1 0 0,0 0 0,1 0 0,-1 0 0,1-1 0,-1 1 0,1 0 0,-1 0 0,1 0 0,0 0 0,-1-1 0,1 1 0,0 0 0,0-1 0,-1 1 0,1 0 0,0-1 0,0 1 0,0-1 0,0 0 0,0 1 0,0-1 0,0 0 0,0 1 0,0-1 0,0 0 0,0 0 0,0 0 0,0 0 0,0 0 0,0 0 0,1 0 0,53 1-1896,-40-1 948,4 0 550,1 1 0,-1 1-1,1 0 1,-1 2 0,0 0 0,29 11 0,-47-15 534,0 0 0,0 1 0,0-1 0,0 1-1,0-1 1,0 1 0,0-1 0,0 1 0,0-1 0,0 1 0,0 0-1,0 0 1,0-1 0,-1 1 0,1 0 0,0 0 0,0 0 0,-1 0-1,1 0 1,-1 0 0,1 0 0,-1 0 0,0 0 0,1 0-1,-1 0 1,0 0 0,1 0 0,-1 1 0,0-1 0,0 0 0,0 0-1,0 0 1,0 0 0,0 0 0,-1 0 0,1 1 0,0-1 0,-1 0-1,1 0 1,0 0 0,-1 0 0,1 0 0,-1 0 0,0 0 0,1 0-1,-1 0 1,0-1 0,1 1 0,-1 0 0,0 0 0,-2 1-1,-4 5 373,0-1 0,-1 0-1,1 0 1,-13 6-1,-6 3 327,0-1-1,-55 21 0,68-31-1091,0-1 0,0 0-1,0 0 1,0-1-1,-17 0 1,17-6-4832,8-5-1630,1-8-10659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4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4 16592,'0'0'2952,"10"0"-75,11-1-1410,-7-1-579,-1 2 1,1 0-1,0 0 0,0 1 1,26 6-1,-38-6-861,1 0 0,-1 0-1,1 0 1,0 0-1,-1 0 1,0 1 0,1-1-1,-1 1 1,0-1 0,0 1-1,0 0 1,0 0 0,0 0-1,0 0 1,0 0 0,-1 0-1,1 1 1,-1-1 0,0 1-1,1-1 1,-1 1 0,0-1-1,-1 1 1,1 0 0,0-1-1,-1 1 1,1 0 0,-1 0-1,0-1 1,0 1 0,0 0-1,0 0 1,-1-1 0,1 1-1,-1 0 1,0-1 0,1 1-1,-3 3 1,1 0 11,-1 1 0,1-1-1,-2 0 1,1 0 0,-1 0 0,1 0 0,-2-1 0,1 0-1,-1 1 1,-7 5 0,-62 49 536,34-30-123,31-24-337,7-4-96,0-1 0,0 1 0,0-1 0,0 1 0,0 0 0,0 0 0,0-1 0,0 1 0,1 1 1,-1-1-1,1 0 0,0 0 0,-1 1 0,0 1 0,7-2-138,0-1 0,-1 0 0,1-1 0,0 1 1,0-1-1,0 0 0,0 0 0,5-1 0,6-1-1335,-1-1-1,1 0 1,-1-1-1,0-1 0,16-7 1,7-4-5859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49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268 209 3235,'9'-6'529,"18"-12"2957,40-33 0,-61 45-2931,0 1 0,0-1-1,-1 0 1,1 0 0,-1-1 0,-1 1-1,1-1 1,-1 0 0,-1-1-1,1 1 1,-1 0 0,2-9 0,-5 15-460,1-1 1,-1 1 0,0 0-1,0-1 1,0 1 0,0 0-1,0 0 1,0-1 0,0 1-1,-1 0 1,1-1-1,0 1 1,-1 0 0,1 0-1,-1-1 1,0 1 0,1 0-1,-1 0 1,0 0 0,1 0-1,-1 0 1,0 0 0,0 0-1,0 0 1,0 0 0,0 0-1,0 1 1,0-1 0,0 0-1,-1 1 1,1-1-1,0 0 1,0 1 0,0 0-1,-1-1 1,1 1 0,0 0-1,-1-1 1,1 1 0,-2 0-1,-6-1 176,0 1-1,0-1 1,0 1-1,-16 3 1,10 0-95,-1 1 0,1 1 0,0 0 0,1 1 0,-1 0 0,1 1 0,0 1 0,1 0 1,-1 1-1,2 1 0,-19 16 0,13-9-20,1 0-1,1 2 1,1 0 0,0 0-1,1 1 1,-20 40 0,30-50-70,0 0-1,0 1 1,1-1 0,0 1 0,1 0-1,0-1 1,0 20 0,1-27-77,1 0 0,0 0 1,1 0-1,-1 1 0,0-1 0,1 0 1,-1-1-1,1 1 0,0 0 0,0 0 1,0 0-1,1 0 0,-1-1 1,1 1-1,-1 0 0,1-1 0,0 0 1,0 1-1,0-1 0,0 0 0,0 0 1,1 0-1,-1 0 0,1 0 0,-1-1 1,1 1-1,0-1 0,-1 0 0,1 1 1,0-1-1,4 1 0,4-1 3,1 1 0,-1-1 0,1-1 0,0 0 0,-1-1 0,1 0 0,-1-1 0,0 0 0,1-1 0,-1 0 1,0-1-1,15-6 0,-13 3-41,0 1 0,0-2 0,0 0 0,-1 0 0,0-1 0,0-1 0,-1 0 0,-1-1 0,12-13 0,-22 24 28,1-1-1,-1 1 1,1 0 0,-1-1 0,1 1-1,-1-1 1,1 1 0,-1-1-1,0 1 1,1-1 0,-1 0 0,0 1-1,1-1 1,-1 1 0,0-1 0,0 0-1,0 1 1,1-1 0,-1 0 0,0 1-1,0-1 1,0 0 0,0 1 0,0-1-1,0 0 1,-1 1 0,1-1 0,0-1-1,-17 3-31,-24 16 65,32-11 6,4-4-27,0 1 1,1 0 0,-1 0-1,1 0 1,0 0-1,0 1 1,0-1-1,0 1 1,1 0-1,-1 1 1,-4 7 0,22-20-18,39-34-744,-41 31 435,1 0 0,0 1-1,0 0 1,1 1-1,23-11 1,-36 20 313,0 0 0,0-1 0,-1 1 1,1 0-1,0-1 0,0 1 0,0 0 1,-1 0-1,1 0 0,0-1 0,0 1 1,0 0-1,0 0 0,0 0 0,-1 1 0,1-1 1,0 0-1,0 0 0,0 0 0,0 1 1,-1-1-1,1 0 0,0 1 0,0-1 1,-1 0-1,1 1 0,0-1 0,-1 1 0,1 0 1,1 0-1,-1 1 38,-1 0 1,1 0-1,0 0 1,0 0-1,-1 0 0,1 0 1,-1 0-1,0 0 1,0 0-1,0 0 1,0 0-1,0 3 1,-1 7 274,-1 0 1,0-1 0,-6 18-1,-14 30 498,14-43-608,2 0 0,0 0 1,1 1-1,-5 27 0,10-44-211,0 1-1,0-1 0,0 0 0,0 0 1,0 0-1,0 0 0,0 0 1,0 1-1,0-1 0,0 0 0,0 0 1,0 0-1,0 0 0,0 1 0,0-1 1,0 0-1,0 0 0,0 0 0,0 0 1,0 0-1,0 1 0,0-1 1,1 0-1,-1 0 0,0 0 0,0 0 1,0 0-1,0 0 0,0 0 0,0 1 1,0-1-1,1 0 0,-1 0 1,0 0-1,0 0 0,0 0 0,0 0 1,0 0-1,1 0 0,-1 0 0,0 0 1,0 0-1,0 0 0,0 0 0,1 0 1,-1 0-1,0 0 0,0 0 1,0 0-1,0 0 0,0 0 0,1 0 1,-1 0-1,0 0 0,13-7-1036,9-13-1784,-1-9-2630,2-8-3598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0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16528,'0'0'4804,"-38"57"-3362,19-19-257,-2 5 0,2 4-352,1 2-385,8-4-320,2-6-96,8-7-32,0-10 0,6-10-160,6-10-737,2-2-768,0-9-834,-1-13-2433,-2-7-5991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0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15150,'0'0'2242,"0"11"-42,3 33-716,-3-43-1420,1 1-1,-1-1 1,1 1 0,-1-1 0,1 1 0,0-1-1,0 0 1,0 1 0,0-1 0,0 0-1,0 0 1,0 0 0,0 0 0,0 0-1,1 0 1,-1 0 0,0 0 0,1 0-1,-1-1 1,0 1 0,1 0 0,-1-1-1,1 1 1,-1-1 0,1 0 0,0 1-1,-1-1 1,1 0 0,-1 0 0,1 0-1,-1 0 1,1 0 0,2-1 0,3 0 110,1 1 0,-1-2 0,1 1 0,13-6-1,-7 1-81,-1 0 0,0-1-1,-1 0 1,23-18 0,-30 22-102,0-1 0,-1 0 1,0 0-1,1 0 1,-1-1-1,-1 0 1,1 1-1,-1-1 1,0 0-1,0-1 1,0 1-1,-1 0 1,0-1-1,3-9 0,-5 14 2,0 1-1,0-1 0,0 0 1,1 1-1,-1-1 1,0 0-1,0 0 0,0 1 1,0-1-1,0 0 0,-1 0 1,1 1-1,0-1 0,0 0 1,0 0-1,-1 1 0,1-1 1,0 0-1,0 1 0,-1-1 1,1 0-1,-1 1 0,1-1 1,-1 1-1,1-1 0,-1 1 1,1-1-1,-1 1 1,1-1-1,-1 1 0,0-1 1,1 1-1,-1 0 0,0-1 1,1 1-1,-1 0 0,0 0 1,1-1-1,-1 1 0,0 0 1,0 0-1,1 0 0,-1 0 1,0 0-1,0 0 0,1 0 1,-1 0-1,0 0 0,0 1 1,1-1-1,-1 0 1,0 0-1,1 0 0,-1 1 1,0-1-1,1 1 0,-2 0 1,-3 0-43,1 1 0,-1 1 1,0-1-1,1 1 0,0-1 0,0 1 1,-5 5-1,2-1 162,1 1 0,-1 1-1,2-1 1,-1 1 0,1 0 0,0 0 0,1 1 0,0 0 0,1-1-1,0 1 1,0 0 0,1 0 0,1 1 0,-1-1 0,2 0 0,0 21-1,1-29-93,-1-1-1,1 0 0,0 1 1,-1-1-1,1 0 0,0 1 1,0-1-1,0 0 1,0 0-1,0 0 0,0 0 1,0 0-1,1 0 0,-1 0 1,0 0-1,1 0 0,-1 0 1,0-1-1,1 1 0,-1-1 1,1 1-1,-1-1 0,1 1 1,-1-1-1,1 0 1,-1 0-1,1 0 0,-1 0 1,1 0-1,0 0 0,1-1 1,5 1-4,0-1 0,-1 0 1,1-1-1,-1 1 0,10-5 1,5-5-149,-1-1 1,-1 0-1,0-2 1,-1 0 0,0-2-1,-1 0 1,22-25 0,37-32-233,-70 72 439,-6 12 112,-7 13 329,-10 23 105,10-35-353,2 1 1,-1-1 0,2 1 0,-1 0 0,2 0 0,0 0 0,0 0 0,1 18 0,1-30-260,0 0 1,0-1-1,0 1 1,1-1-1,-1 1 0,0-1 1,0 1-1,0 0 1,1-1-1,-1 1 1,0-1-1,1 1 0,-1-1 1,0 1-1,1-1 1,-1 0-1,1 1 1,-1-1-1,0 1 1,1-1-1,-1 0 0,1 1 1,0-1-1,-1 0 1,1 0-1,-1 1 1,1-1-1,-1 0 0,1 0 1,-1 0-1,1 0 1,0 0-1,-1 1 1,1-1-1,-1 0 0,1-1 1,0 1-1,-1 0 1,1 0-1,-1 0 1,1 0-1,0 0 1,-1 0-1,1-1 0,-1 1 1,1 0-1,-1-1 1,2 0-1,24-16-625,-22 12-103,0 0 0,-1 0 0,1 0 0,-1-1 0,0 1 1,3-10-1,2-20-7080,-4-1-6553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0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9865,'0'0'12588,"21"54"-14638,7-46-2050,3 4-5284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1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67 303 11211,'0'0'5119,"-6"8"-3517,-5 7-749,1 1 1,-13 24 0,21-35-557,-1 1 1,1-1 0,0 1-1,0-1 1,0 1-1,1 0 1,0-1 0,0 1-1,1 0 1,-1 0-1,1 0 1,1 0 0,-1 0-1,2 6 1,-1-11-278,-1 0 0,1 1 1,0-1-1,0 0 0,0-1 0,0 1 1,0 0-1,0 0 0,0 0 0,0 0 1,0-1-1,0 1 0,0-1 0,0 1 1,0-1-1,1 1 0,-1-1 0,0 1 0,0-1 1,1 0-1,-1 0 0,0 0 0,1 0 1,-1 0-1,0 0 0,1 0 0,-1 0 1,0 0-1,0-1 0,1 1 0,-1 0 1,0-1-1,0 1 0,0-1 0,2 0 0,3-1-4,1-1 0,-1 1-1,0-1 1,0-1-1,9-5 1,11-13-393,-1-1 0,-1 0 0,-1-2 0,-2-1 0,34-52 0,-44 60 306,-1 0 0,0-1 0,-1 0 0,-1-1 0,-1 0 0,-1 0 0,-1 0 0,-1-1 0,0 0 0,0-30 0,-4 51 101,1-1-1,-1 0 1,0 1 0,0-1-1,0 0 1,0 1-1,0-1 1,0 0 0,-1 1-1,1-1 1,0 0-1,0 1 1,0-1 0,0 1-1,-1-1 1,1 0 0,0 1-1,-1-1 1,1 1-1,0-1 1,-1 1 0,1-1-1,-1 1 1,1-1-1,-1 1 1,1 0 0,-1-1-1,1 1 1,-1 0-1,0-1 1,-20 7 560,-19 26-80,15-5-42,-27 35-1,45-54-179,1 1-1,0 0 1,1 1 0,0-1-1,0 1 1,1 0-1,0 0 1,-4 20-1,8-28-294,0-1 0,0 0 0,0 1-1,0-1 1,0 0 0,1 1-1,-1-1 1,0 0 0,1 0-1,-1 1 1,1-1 0,-1 0 0,1 0-1,-1 0 1,1 0 0,0 1-1,0-1 1,0 0 0,-1 0 0,1 0-1,0-1 1,0 1 0,0 0-1,0 0 1,1 0 0,-1-1-1,0 1 1,0-1 0,0 1 0,1-1-1,-1 1 1,0-1 0,0 0-1,1 1 1,-1-1 0,0 0 0,3 0-1,63 0-2231,-43-1 837,-7 1 635,-1 1 0,1 0-1,-1 1 1,21 6 0,-33-7 781,-1-1-1,1 2 1,-1-1-1,0 0 1,1 0-1,-1 1 1,0 0-1,0 0 1,0 0 0,0 0-1,0 0 1,-1 1-1,1-1 1,-1 1-1,1-1 1,-1 1 0,0 0-1,0 0 1,0 0-1,-1 0 1,1 0-1,-1 1 1,1-1-1,-1 1 1,0-1 0,0 6-1,0-1 279,0 1 1,-1-1-1,-1 0 0,1 0 0,-1 0 0,-1 0 1,-3 12-1,4-16-600,-1 0 1,0 0 0,0 0-1,0 0 1,0 0-1,0-1 1,-1 1-1,1-1 1,-7 6-1,1-5-6615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2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188 126 5285,'0'0'16714,"-9"-5"-14914,7 2-1734,-1 1 1,0 0-1,-1 0 1,1 0 0,0 1-1,0-1 1,-1 1 0,1 0-1,-1 0 1,1 0 0,-1 0-1,0 0 1,1 1 0,-1 0-1,0 0 1,1 0 0,-1 0-1,0 0 1,1 1-1,-1-1 1,0 1 0,1 0-1,-1 0 1,1 1 0,0-1-1,-1 1 1,1-1 0,0 1-1,0 0 1,0 0 0,0 1-1,-5 4 1,5-5-76,1 0 0,0 0 0,0 0 0,0 1 0,0-1 0,0 0 0,1 1 0,-1 0 0,1-1 0,-1 1 0,1 0 0,0-1 0,0 1 0,0 0 0,1 0 0,-1 0 0,1 0 0,-1 4 0,1-7-28,0 1 0,1 0 0,-1 0 1,0 0-1,1 0 0,-1 0 0,0 0 0,1-1 0,-1 1 0,1 0 0,0 0 0,-1-1 0,1 1 0,-1 0 0,1-1 0,0 1 0,0 0 0,-1-1 0,1 1 0,0-1 1,1 1-1,1 0-101,-1 0 1,1 0 0,0-1 0,0 1-1,0-1 1,-1 0 0,1 0 0,0 0-1,0 0 1,3-1 0,-1 0-137,0 0-1,0 0 1,1-1-1,-1 0 1,-1 0 0,8-4-1,-8 3 110,0 1 0,0 0 0,1 0 0,-1 1 0,0-1 0,1 1 0,-1 0 0,9-1 0,-12 2 164,0 0 0,-1 0 0,1 1-1,0-1 1,0 0 0,0 1 0,0-1 0,-1 1 0,1-1-1,0 0 1,-1 1 0,1 0 0,0-1 0,-1 1 0,1-1-1,0 1 1,-1 0 0,1 0 0,-1-1 0,1 1 0,-1 0-1,0 0 1,1 0 0,-1-1 0,0 1 0,0 0 0,1 0 0,-1 0-1,0 1 1,4 32 257,-4-25-119,8 69 1147,-3-30-357,-1 58 0,-4-91-646,-1 0 0,-1 0 1,0 0-1,-1 0 0,-1 0 0,0 0 1,-1-1-1,-8 15 0,4-10 297,-1-1 0,-25 33 0,32-47-555,0 0 1,-1 0-1,1 0 0,-1 0 0,0-1 0,0 0 1,0 1-1,0-1 0,-1-1 0,1 1 0,-1-1 0,0 0 1,0 0-1,0 0 0,0 0 0,0-1 0,-7 1 0,11-2-29,-1 0 0,1 0 0,0 0 0,-1 0 0,1 0 0,0 0 0,-1-1 0,1 1 0,0 0 0,-1-1 0,1 1 0,0-1 0,0 0 0,0 1-1,-1-1 1,1 0 0,0 0 0,0 0 0,0 0 0,0 0 0,0 0 0,0 0 0,1 0 0,-1 0 0,-1-2 0,1 0-25,-1-1 1,1 1-1,1 0 1,-1-1 0,0 1-1,1-1 1,0 1-1,-1-1 1,1 1-1,1-5 1,0-2-27,1 0 0,-1 0 0,2 0 0,0 1 0,0-1 0,7-13 0,21-25-316,2 1 1,2 2-1,78-78 0,-70 80 264,-3-1 0,-1-3 0,38-60 0,-74 102 75,0 0 1,0-1 0,-1 1-1,0-1 1,3-11 0,-5 17 27,0 0 1,0-1-1,0 1 1,0 0-1,1-1 1,-1 1 0,0 0-1,0-1 1,0 1-1,0 0 1,0-1-1,0 1 1,-1 0 0,1-1-1,0 1 1,0-1-1,0 1 1,0 0 0,0-1-1,0 1 1,-1 0-1,1 0 1,0-1-1,0 1 1,0 0 0,-1-1-1,1 1 1,0 0-1,-1 0 1,1-1-1,0 1 1,0 0 0,-1 0-1,0-1 1,-21 12-102,12-4 130,1 2 0,0-1 0,1 1 0,0 1 0,0 0 0,1 0 0,0 0 0,0 1 0,2 0 0,-1 0-1,1 0 1,1 1 0,0 0 0,1-1 0,0 2 0,-2 17 0,5-29-18,0-1-1,0 1 1,0-1-1,0 1 1,0-1 0,0 1-1,0-1 1,1 1-1,-1-1 1,0 1-1,0-1 1,0 1 0,1-1-1,-1 1 1,0-1-1,1 0 1,-1 1 0,0-1-1,1 1 1,-1-1-1,0 0 1,1 1 0,-1-1-1,1 0 1,-1 0-1,1 1 1,-1-1-1,0 0 1,1 0 0,-1 0-1,1 0 1,0 1-1,23-3 69,21-14 2,-14-6-114,-1 0 0,-1-2 0,0-2 0,-3 0 0,0-2 1,38-52-1,-64 80 40,0 0-1,0 0 1,0 0 0,0 1 0,0-1 0,0 0 0,0 0 0,0 0 0,0 0 0,0 0 0,1 1-1,-1-1 1,0 0 0,0 0 0,0 0 0,0 0 0,0 0 0,0 0 0,0 0 0,1 0 0,-1 1-1,0-1 1,0 0 0,0 0 0,0 0 0,0 0 0,1 0 0,-1 0 0,0 0 0,0 0-1,0 0 1,0 0 0,1 0 0,-1 0 0,0 0 0,0 0 0,0 0 0,0 0 0,0 0 0,1 0-1,-1 0 1,0 0 0,0 0 0,0 0 0,0-1 0,0 1 0,1 0 0,-1 0 0,0 0 0,0 0-1,0 0 1,0 0 0,0 0 0,0-1 0,0 1 0,0 0 0,1 0 0,-1 0 0,0 0-1,0 0 1,0 0 0,0-1 0,0 1 0,0 0 0,0 0 0,0 0 0,0-1 0,-1 22 140,-9 33 135,10-50-258,-1-2-8,-1 7 48,0 0 0,0 0 1,1 0-1,0 0 0,1 0 0,-1 0 1,2 0-1,0 0 0,1 10 1,-1-18-49,0 0 0,0 0 0,0 0 0,0-1 0,0 1 0,0 0 0,0 0 0,0-1 0,0 1 0,0 0 0,0-1 0,0 1 0,0-1 0,1 1 0,-1-1 1,0 0-1,0 1 0,1-1 0,-1 0 0,0 0 0,0 0 0,1 0 0,-1 0 0,0 0 0,1-1 0,-1 1 0,0 0 0,0 0 0,0-1 0,3 0 0,35-18 79,-25 8-170,0 0 0,-1 0-1,-1-1 1,0-1 0,0 0 0,-2 0-1,1-1 1,14-29 0,-24 42-47,-7 18-49,-20 59 306,24-69-50,1 0 0,0-1 0,0 1 0,0 0 0,1 0 0,0 0 0,0 0 0,1 0 0,2 11 0,-2-16-69,0-1 0,0 1 0,-1-1 0,1 0 0,0 1 0,0-1 1,1 0-1,-1 0 0,0 1 0,0-1 0,1 0 0,-1 0 0,0-1 1,1 1-1,-1 0 0,1 0 0,-1-1 0,1 1 0,-1-1 0,1 1 0,0-1 1,-1 1-1,1-1 0,0 0 0,-1 0 0,1 0 0,0 0 0,-1 0 1,1 0-1,0-1 0,-1 1 0,1-1 0,-1 1 0,3-1 0,3-1-1,0 0 0,0 0 0,-1-1 0,1 0-1,0 0 1,8-6 0,3-5-33,0 0 0,29-33 1,-41 41-4,0-1 1,-1 1-1,0-1 1,0-1-1,-1 1 1,0-1-1,0 0 1,-1 1-1,0-2 1,4-13-1,-8 22 26,1 1-1,0-1 1,0 0 0,0 0 0,0 0-1,-1 0 1,1 0 0,0 0-1,0 0 1,0 0 0,-1 0-1,1 0 1,0 0 0,0 0 0,0 0-1,-1 0 1,1 0 0,0 0-1,0 0 1,0 0 0,-1 0-1,1 0 1,0 0 0,0 0 0,0 0-1,0 0 1,-1 0 0,1-1-1,0 1 1,0 0 0,0 0-1,0 0 1,-1 0 0,1 0 0,0-1-1,0 1 1,0 0 0,0 0-1,0 0 1,0 0 0,0-1-1,0 1 1,0 0 0,-1 0 0,1 0-1,0-1 1,0 1 0,0 0-1,0 0 1,0 0 0,0-1-1,0 1 1,0 0 0,0 0 0,0 0-1,1 0 1,-1-1 0,0 1-1,0 0 1,0 0 0,0 0 0,0-1-1,0 1 1,0 0 0,0 0-1,0 0 1,1 0 0,-1-1-1,-9 10-81,9-9 80,-3 3 34,1 1 0,0-1 0,0 1 1,0 0-1,0-1 0,1 1 0,0 0 1,-1 0-1,1 0 0,1 0 0,-1 0 0,0 6 1,1-9-21,0-1 0,0 1 0,1 0 0,-1 0 0,0 0 0,0-1 0,0 1 0,0 0 0,1 0 0,-1-1 0,0 1 0,1 0 1,-1-1-1,0 1 0,1 0 0,-1-1 0,1 1 0,-1-1 0,1 1 0,0-1 0,-1 1 0,1-1 0,-1 1 0,1-1 0,1 1 1,0-1-3,0 1 0,-1-1 1,1 0-1,0 0 0,0 0 1,0 0-1,0-1 0,0 1 1,-1-1-1,1 1 1,0-1-1,0 1 0,-1-1 1,1 0-1,3-2 0,6-4 3,-1 0 0,1-1 0,-2 0 0,1-1 0,-1 0 0,10-13 0,26-24 11,-46 57-62,-6 7 9,2-7 97,-1 0 1,2 1 0,0 0-1,0 0 1,1 0-1,0 0 1,1 0 0,1 0-1,0 1 1,1-1 0,1 17-1,-1-29-64,0 1 0,0 0-1,0 0 1,1 0 0,-1-1-1,0 1 1,1 0 0,-1-1-1,1 1 1,-1 0 0,1-1-1,-1 1 1,1 0 0,-1-1 0,1 1-1,-1-1 1,1 1 0,0-1-1,-1 1 1,1-1 0,0 0-1,0 1 1,-1-1 0,1 0 0,0 1-1,0-1 1,-1 0 0,1 0-1,0 0 1,0 0 0,0 0-1,0 0 1,-1 0 0,1 0 0,0 0-1,0 0 1,0 0 0,-1 0-1,1-1 1,0 1 0,0 0-1,-1-1 1,1 1 0,1-1-1,1 0-134,0-1 0,0 1 0,0-1-1,0 0 1,-1 0 0,1 0 0,0 0-1,-1 0 1,4-4 0,0-4-1757,-1 1 0,0-1 0,0 0 0,-1 0 0,4-20 1,0-4-6595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6278,'-12'0'10986,"1"10"-8776,1 3 321,7 3-1346,3-1-448,0 2-513,4 0-192,16-4-865,4-2-1057,3 0-1697,5-2-3428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3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120 202 9321,'0'0'10949,"-10"4"-10207,3-2-560,1 0 0,0 1 1,0-1-1,0 2 0,0-1 0,0 1 1,1-1-1,0 2 0,-1-1 0,1 0 0,1 1 1,-1 0-1,1 0 0,0 1 0,0-1 1,1 1-1,-1 0 0,1 0 0,0 0 1,1 0-1,-3 10 0,4-13-106,0-1 1,0 1-1,1 0 0,-1 0 0,1 0 1,0-1-1,0 1 0,0 0 1,0 0-1,0 0 0,1 0 0,-1-1 1,1 1-1,0 0 0,-1 0 1,1-1-1,1 1 0,-1-1 0,0 1 1,1-1-1,-1 1 0,1-1 1,0 0-1,0 1 0,2 1 0,0-2-87,-1 0-1,1-1 0,0 1 1,-1-1-1,1 0 0,0 0 1,0-1-1,0 1 0,0-1 1,0 1-1,0-1 0,0 0 1,0-1-1,0 1 0,0-1 1,0 0-1,-1 0 0,6-1 1,1-2-201,0 0 1,1-1 0,-1 0-1,-1-1 1,1 0-1,-1 0 1,0-1 0,0 0-1,-1-1 1,12-13-1,-5 3-230,-1 1-1,-1-2 1,-1 1 0,14-29-1,-20 34 444,0-1 0,0 0 0,-1 0 0,-1 0 0,0-1 0,-1 1 1,-1-1-1,0 0 0,-1-23 0,-1 37-1,0 0 1,0 0-1,0 0 1,0 0-1,0 0 1,0 0-1,0 0 1,0 0-1,-1 0 1,1 0-1,0 0 0,-1 0 1,1 0-1,-1 0 1,1 0-1,-1 0 1,1 0-1,-1 0 1,0 1-1,0-1 1,1 0-1,-1 0 1,0 1-1,0-1 1,0 1-1,0-1 1,0 0-1,1 1 1,-3-1-1,1 1 9,0 0-1,0 0 1,0 0 0,-1 0-1,1 1 1,0-1 0,0 1-1,0-1 1,0 1 0,0 0-1,0 0 1,0 0 0,-3 1 0,-5 5 121,-1 0 0,1 1 0,-16 16 0,11-9 375,2 0-1,-16 24 0,25-33-307,-1 1-1,2-1 0,-1 1 0,1 0 1,0 1-1,1-1 0,-1 0 0,1 1 0,-1 10 1,3-17-194,0 0 1,0 0-1,0 0 1,0 0-1,0 0 1,1 0-1,-1 0 1,0 0-1,0 0 1,1 0-1,-1 0 1,0 0-1,1 0 1,-1-1-1,1 1 1,0 0-1,-1 0 1,1 0-1,-1-1 1,1 1-1,0 0 1,0-1-1,-1 1 1,1-1-1,2 2 1,30 6-861,44-12-2366,-68 2 2509,23-2-1025,-20 2 1435,1-1 0,-1 2 0,1 0 0,-1 0 0,1 1 0,-1 1 0,0 0 0,1 1 1,18 5-1,-29-6 484,0 0 1,0 0 0,0 0 0,-1 1 0,1-1-1,0 1 1,0 0 0,-1-1 0,1 1-1,-1 0 1,0 0 0,1 0 0,-1 0 0,0 0-1,0 0 1,0 0 0,-1 1 0,1-1 0,0 0-1,-1 0 1,1 1 0,-1 2 0,-2 54 3069,1-49-3270,37-47-11356,-16 6-1255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53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342 1 8616,'0'0'11600,"-2"14"-9742,-8 45-933,-1-2 425,-6 99 0,18-130-1380,1 0 0,1 0 1,2-1-1,0 1 0,2-1 1,11 28-1,-18-53-29,0 0-1,0 0 1,0 0 0,0 0-1,0 0 1,0 0 0,0 0 0,0 0-1,0 0 1,0 0 0,0 0-1,0 1 1,0-1 0,0 0 0,0 0-1,1 0 1,-1 0 0,0 0-1,0 0 1,0 0 0,0 0 0,0 1-1,0-1 1,0 0 0,0 0 0,0 0-1,-1 0 1,1 0 0,0 0-1,0 0 1,0 0 0,0 0 0,0 1-1,0-1 1,0 0 0,0 0-1,0 0 1,0 0 0,0 0 0,0 0-1,0 0 1,0 0 0,0 0-1,0 0 1,-1 0 0,1 0 0,0 1-1,0-1 1,0 0 0,0 0 0,0 0-1,0 0 1,0 0 0,0 0-1,0 0 1,-1 0 0,1 0 0,0 0-1,0 0 1,0 0 0,0 0-1,0 0 1,0 0 0,0 0 0,0 0-1,-1 0 1,1 0 0,0 0 0,0-1-1,-12-6-2306,-21-20-134,23 18 1175,-113-88-2945,-16-13 7782,136 108-3112,-17-17 1737,20 19-2070,1 0 0,-1 0 0,0 1-1,1-1 1,-1 0 0,0 0 0,0 0 0,1 0 0,-1 0 0,0 0 0,1 0-1,-1 0 1,0 0 0,1 0 0,-1 0 0,0 0 0,0 0 0,1-1 0,-1 1-1,0 0 1,1 0 0,-1 0 0,0 0 0,0 0 0,1-1 0,-1 1-1,0 0 1,0 0 0,0 0 0,1-1 0,-1 1 0,0 0 0,0 0 0,0-1-1,0 1 1,1 0 0,-1 0 0,0-1 0,0 1 0,0 0 0,0-1 0,0 1-1,0 0 1,0 0 0,0-1 0,0 1 0,0 0 0,0-1 0,0 1-1,0 0 1,0-1 0,0 1 0,0 0 0,0 0 0,0-1 0,0 1 0,-1 0-1,1 0 1,0-1 0,0 1 0,0 0 0,0 0 0,-1-1 0,1 1-1,0 0 1,0 0 0,0-1 0,-1 1 0,1 0 0,172 9 4265,0 1-3886,-139-9-623,107-4-1665,-49-9-4878,-11-10-9199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52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3587,'0'1'136,"-1"0"-1,1-1 0,0 1 1,0-1-1,-1 1 0,1 0 1,-1-1-1,1 1 1,-1-1-1,1 1 0,-1-1 1,1 1-1,-1-1 0,1 1 1,-1-1-1,0 0 0,1 1 1,-1-1-1,1 0 0,-1 0 1,0 1-1,0-1 0,0 0 1,0 0-33,0 1 1,0-1-1,0 0 1,0 1-1,0-1 0,0 1 1,0-1-1,0 1 1,0-1-1,0 1 1,1 0-1,-1-1 0,0 1 1,0 0-1,1 0 1,-1 0-1,1-1 1,-1 1-1,0 2 0,1-2-88,-1 0 0,1 0 0,0 0 0,0 0 0,0 0 0,0 0 0,0 0 0,0 0-1,0 0 1,0 0 0,1 1 0,-1-1 0,0 0 0,0 0 0,1 0 0,-1 0 0,1 0-1,-1 0 1,1-1 0,0 1 0,-1 0 0,1 0 0,0 0 0,-1 0 0,1-1 0,0 1 0,0 0-1,0-1 1,0 1 0,0 0 0,0-1 0,0 1 0,0-1 0,0 0 0,0 1 0,0-1-1,0 0 1,0 0 0,0 1 0,0-1 0,0 0 0,2 0 0,56-3-1410,-51 2 580,10-2-1715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10730,'0'0'12364,"89"19"-11083,-38-19-608,6 0-481,-2 0-160,-2 0-801,-11 4-1409,-9-1-1249,-16 0-1698,-14 4-2306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5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404 207 4260,'0'0'2520,"-8"-2"-2013,-1-2-313,6 3-49,0 0-1,-1-1 1,1 1-1,-1 1 1,1-1-1,-1 0 1,1 1-1,-7 0 1159,40 0-214,15 2-497,0 2 0,46 11 1,59 6 983,243-24 552,-139-4-1662,-57 22 111,33-7-98,7 3 66,315-28 0,-83-35-288,667-58 324,-331 91-554,-525 37-8,13 0-6,67-9 147,-391-22-101,-102-9-134,-212-10-1,-140 27 72,323 5-12,-1576 74-898,1061-33 920,-1243 24 59,1826-63-53,-171-5 29,263 2-39,-2 2 2,0-1 1,0-1-1,0 1 1,0-1-1,0 0 1,0 1-1,0-2 1,0 1-1,0 0 1,0-1-1,0 0 1,0 0-1,1 0 1,-6-4-1,9 6-4,0-1 0,0 1 0,0 0 0,0-1 0,0 1 0,0 0 1,0-1-1,0 1 0,0 0 0,0 0 0,0-1 0,0 1 0,0 0 0,0-1 0,0 1 0,0 0 0,0 0 0,0-1 0,1 1 0,-1 0 0,0-1 0,0 1 0,0 0 0,0 0 0,1 0 0,-1-1 0,0 1 0,0 0 0,1 0 0,-1 0 0,0-1 0,0 1 0,1 0 0,-1 0 0,0 0 0,1 0 0,-1 0 0,0 0 0,0 0 0,1 0 1,0-1-1,15-3-33,-13 4 32,78-12-155,137-3-1,-125 12-144,436-22-1920,999-70-6330,-1264 67 4531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58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3431 282 3587,'0'0'7538,"-3"-8"-6086,2 6-1398,1-1 82,-1 0 0,-1 0 0,1 0 0,0 0 0,-1 1 0,1-1 0,-1 0 0,0 1 0,0-1 0,0 1 0,0 0 0,0 0 0,0 0 0,-1 0 0,1 0 0,-1 0 0,0 0 0,1 1 0,-1-1 0,0 1 0,0 0 0,-5-2 0,-135-26 1617,-275-20 0,129 21-1666,269 25-33,-775-79 2080,606 70-1945,-165-5 49,-16 37-135,285-10 153,1 5 0,-110 33 0,168-39-219,-1 1 0,2 1 0,-1 2 0,2 1 0,0 0 0,0 2 0,2 1 1,0 0-1,1 2 0,1 1 0,0 0 0,2 1 0,0 1 0,2 1 0,0 0 0,2 1 1,0 1-1,2 0 0,1 1 0,-10 32 0,17-45-35,2 1 0,-1 0 0,1 0 0,1 0 0,1 0 0,0 0 0,0 1 0,2-1 0,0 0 0,0-1 0,1 1 0,1 0 0,0-1 0,1 1 0,1-1-1,0-1 1,0 1 0,10 12 0,-3-7 4,1-1 0,1-1 0,0 0 0,1-1-1,1-1 1,0 0 0,1-1 0,0-1-1,1-1 1,0-1 0,21 8 0,-2-3 15,0-2 1,1-2-1,0-2 1,56 7 0,166 2 50,-182-15-55,1029 9 53,-560-40-50,-175 8-8,-272 15-7,217-16 48,-269 15-46,-1-2 1,0-3 0,0-1-1,61-26 1,-93 31 26,-1 0 0,-1-1 0,1-1 0,-1-1 0,-1 0 0,1 0 1,-2-1-1,19-21 0,-26 26-14,1-1 1,-1 0-1,-1 0 0,1-1 1,-1 1-1,0-1 0,-1 0 1,0 0-1,0 0 0,0 0 1,-1-1-1,-1 1 1,1-1-1,-2 1 0,1-1 1,-1 1-1,0-1 0,-2-14 1,0 17 1,0-1 0,-1 1 0,1 0 0,-1-1 0,-1 1 1,1 1-1,-1-1 0,0 0 0,-5-5 0,-47-47 29,44 46-40,-16-15-156,-2 1 0,-1 1 0,0 2 0,-2 1 1,-1 1-1,0 2 0,-2 1 0,0 2 0,0 2 0,-2 1 0,1 2 1,-2 2-1,1 1 0,-70-5 0,61 12-1576,-2 0-1852,18-2-1954,10-3-4333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12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706 0 5926,'0'0'1484,"-9"2"-502,-13 2-414,1 2 0,-39 15 1,41-13 344,-1-1 0,0 0 1,0-2-1,-1 0 1,-33 3-1,40-8-747,1 1 0,0 0 0,-1 1-1,1 1 1,0 0 0,0 0 0,1 2-1,-1 0 1,1 0 0,0 1 0,0 0-1,1 1 1,-1 0 0,2 1 0,-1 1 0,1-1-1,0 2 1,1-1 0,-14 20 0,-2 1 15,1 2 1,2 1-1,1 1 1,1 1-1,-16 42 1,28-57-128,1 0 1,0 1-1,2 0 0,0 0 0,1 0 0,2 1 1,0-1-1,1 1 0,1 0 0,1-1 1,4 25-1,-2-35-46,-1-1 0,2 0 0,-1 0 0,1-1 0,1 1 0,-1-1 0,2 0 0,-1 0 1,1 0-1,1-1 0,-1 0 0,2 0 0,-1 0 0,1-1 0,0-1 0,0 1 0,1-1 0,0 0 0,0-1 0,0 0 1,0-1-1,1 0 0,16 5 0,-8-4 1,0-1 1,1-1 0,0 0 0,-1-2-1,1 0 1,0-1 0,0 0 0,0-2-1,-1 0 1,1-1 0,-1-1-1,26-9 1,11-9 14,-2-3 0,-1-1 0,0-3 0,-3-2 0,0-2 0,-2-3 0,70-68 0,-103 90 94,-1-1 0,-1 0 0,0-1-1,-1 0 1,-1-1 0,-1-1 0,0 1 0,-1-1-1,-1-1 1,-1 1 0,0-1 0,-1 0-1,2-28 1,-5 36-62,-2 0-1,0 0 1,0 0-1,-1 0 0,0 0 1,-1 0-1,0 0 1,-1 0-1,0 1 1,0-1-1,-1 1 1,-1 0-1,0 0 1,0 1-1,-1-1 1,0 1-1,-1 0 1,0 1-1,0-1 0,-1 1 1,0 1-1,0 0 1,-1 0-1,0 0 1,-10-5-1,4 4-174,-1 1 0,1 0 0,-1 1-1,-1 1 1,1 1 0,0 0 0,-1 1-1,0 1 1,0 0 0,0 2 0,-19 1-1,14 0-861,0 1 0,1 2 0,-1 0 0,-36 13 0,-5 1-6392,37-13-143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28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6805 4068,'0'0'7036,"10"-10"-6732,17-13 51,0 1 0,2 1 0,58-33 0,200-101 913,-101 53 822,-80 36-1714,-73 44-140,2 1 0,55-26 0,26-6 162,-76 33-300,1 2 0,1 1 0,79-20 0,-65 23 20,-1-2 0,0-2 1,-2-3-1,0-2 0,83-50 1,74-30-102,-25 13-2,969-589 49,-1003 586-64,149-98 0,174-97-49,-21 13-4,-76 48 24,35-25 37,-207 105 4,201-150 3,165-124-15,27 37 0,-13 18-17,-376 231 34,327-248-48,-177 118 88,-236 178-49,795-544 16,-738 514-18,274-193 31,-402 272 122,2 2 0,1 2 0,2 2 1,86-33-1,-126 61 246,-10 3-6245,-15 3 1858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2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12029 1537,'0'0'5019,"-9"3"-3984,-1 0-648,6-1-104,0-1 0,-1 0 1,1 0-1,0 0 0,0 0 1,-1-1-1,-6 0 0,11-2-20,-1-1 1,1 0-1,0 0 0,0 0 0,0 0 0,0 0 0,1 0 0,-1 0 0,1 0 0,0 0 1,0 1-1,0-1 0,1-3 0,97-112 561,4 4 0,150-127 0,-130 127-500,42-35 152,-143 130-282,-2-1 0,-1-1 0,0 0 0,22-36 0,18-21 251,273-276-194,-160 180-44,52-47 98,-181 180-272,-2-3 1,-1-1-1,-3-1 0,42-70 0,41-45 196,-11 18-181,-46 58-45,109-113 0,-166 192-3,147-173 13,39-40 6,110-112 15,-29 29-4,-202 221-31,87-129 0,-45 55 35,52-71-34,99-122 0,239-220 0,-389 440-1,-32 38 15,129-180 0,121-203-9,-237 346-5,-44 55 0,106-113 0,-65 91 0,137-182 0,305-426 32,-189 299-32,-89 115 0,157-213 21,-164 223 7,-77 92-13,344-372-58,-275 302 65,-4 3-1,-20 25-21,56-66 0,405-490 0,-358 439 192,-320 345-186,0 0 0,0 0 0,0 0 0,0-1 0,0 1 0,0 0 0,0 0 0,0 0 0,0 0 0,1 0 0,-1-1 0,0 1 0,0 0 0,0 0 0,0 0 0,0 0 0,0 0 0,1 0 0,-1 0 0,0 0 0,0 0 0,0 0 0,0 0 0,0-1 0,1 1 0,-1 0 0,0 0 0,0 0 0,0 0 0,0 0 0,1 0 0,-1 0 0,0 0 0,0 0 0,0 1 0,0-1 0,0 0 0,1 0 0,-1 0 0,0 0 0,0 0 0,0 0 0,0 0 0,0 0 0,1 0 0,-1 0 0,0 0 0,0 1 0,0-1 0,0 0 0,0 0 0,0 0 0,0 0 0,0 0 0,1 0 1,-1 1-2,1 13-46,-5 5-2366,-3-6-4349,2-11-974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5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48 8488,'0'0'1586,"-4"-8"-1127,-10-23-438,10 23-144,5 11-122,13 23 607,0-1 0,2 0 0,1-1 1,27 30-1,-1 0 133,810 1033 2695,-331-427-2376,157 322 821,-253-344 1347,-247-397-1957,353 365 0,-505-580-1177,-4-2-509,0 0 0,-1 1-1,19 30 1,-31-33-2251,-13-9-3940,-7-9 1695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5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1 332 10154,'0'0'4761,"10"6"-4269,6 4-320,-1 2 0,0-1 1,-1 2-1,0-1 1,18 23-1,65 90 489,-42-50-296,-44-61-358,112 135 519,-102-127-275,1-1 1,0-1-1,1-1 0,35 22 0,-51-37-219,0 0 0,0 0 0,0-1 0,1 0 0,-1 0 0,14 2 0,-19-4-26,0-1 0,0 0 0,0 0 0,0 0 0,0 0 0,0 0 0,0 0 0,0 0 0,0-1 0,0 1 0,-1-1 0,1 1 0,0-1 0,0 0 0,0 1 0,0-1 0,-1 0 0,1 0 0,0-1 0,-1 1 0,1 0 0,-1 0 0,1-1 0,-1 1 0,0-1 0,0 1 0,1-1 0,-1 0 0,0 0 0,0 1 0,0-4 0,5-12 184,-1-1 0,-1-1 0,-1 1-1,-1 0 1,0-1 0,-1 0 0,-3-30 0,1 7-27,0-52-512,-5-1 1,-3 1 0,-41-173-1,8 122-5742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6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32 141 7271,'0'-10'4276,"1"1"-3543,-2-42 1591,-10 16 2450,11 35-4730,1 0 0,-1 0 0,0 1 0,0-1 0,0 0 0,0 0 0,0 1 0,0-1 0,0 0 0,0 1 0,0-1 0,0 0 0,0 0 0,0 1-1,0-1 1,-1 0 0,1 0 0,0 1 0,0-1 0,0 0 0,0 0 0,0 1 0,0-1 0,-1 0 0,1 0 0,0 1 0,0-1 0,0 0 0,-1 0 0,1 0 0,0 0-1,0 1 1,-1-1 0,1 0 0,0 0 0,0 0 0,-1 0 0,1 0 0,0 0 0,0 0 0,-1 0 0,1 0 0,0 0 0,-1 0 0,1 0 0,0 0 0,0 0 0,-1 0-1,1 0 1,0 0 0,-1 0 0,1 0 0,0 0 0,0 0 0,-1 0 0,1 0 0,0 0 0,0-1 0,-1 1 0,1 0 0,0 0 0,0 0 0,0-1 0,-1 1 0,1 0 0,0 0-1,0 0 1,0-1 0,-5 24 90,2 6 151,2 1 0,3 53 0,-1-74-241,0 0 0,0 0 0,1 0-1,0 0 1,1-1 0,0 1 0,1-1-1,-1 0 1,1 0 0,1 0 0,0 0 0,0-1-1,10 12 1,-13-17-31,1 1-1,-1-1 1,1 0-1,-1 0 1,1 0 0,0-1-1,-1 1 1,1-1-1,0 1 1,0-1-1,0 0 1,0 0 0,0 0-1,1-1 1,-1 1-1,0-1 1,0 0 0,0 0-1,5 0 1,-3-1 22,-1 0-1,1 0 1,-1-1 0,1 0 0,-1 1 0,0-2-1,1 1 1,-1 0 0,0-1 0,-1 0 0,8-6-1,-2 0 24,0-1 0,0 0 0,-1-1 0,-1 1 0,0-2 0,0 1 0,-1-1 0,7-18 0,-9 16-10,0-1 0,-1 1 0,0-1 0,-1 0 0,-1 0 0,0 0 0,-3-25 0,-5 23 171,-3 18-3,8 1-204,0 0 0,0-1 0,1 1 0,-1 1 0,0-1 0,1 0 0,-1 0 0,1 1 0,-2 4 0,-8 24 51,-13 55-1,22-73 24,-1 0-1,2 0 0,0 1 0,0-1 0,1 0 0,1 0 0,3 18 0,-4-30-74,0 0 0,0 1 0,1-1 0,-1 0-1,1 1 1,-1-1 0,1 0 0,-1 0 0,1 1 0,0-1 0,-1 0 0,1 0-1,0 0 1,0 0 0,0 0 0,0 0 0,0 0 0,0 0 0,0 0-1,0-1 1,1 1 0,-1 0 0,0-1 0,0 1 0,2 0 0,0-1 8,-1 0 1,1 0-1,-1 0 1,1 0 0,-1 0-1,1 0 1,-1-1-1,1 1 1,-1-1 0,0 0-1,1 0 1,3-2-1,5-3 59,-1 0-1,0-1 0,0 0 0,13-13 1,35-43 54,-45 46-116,1 1 1,1 1-1,0 0 0,24-17 0,-38 31-20,0 0 0,0 0 0,0 1 0,0-1 1,-1 0-1,1 1 0,1-1 0,-1 0 0,0 1 0,0 0 0,0-1 0,0 1 0,0-1 0,0 1 0,0 0 0,1 0 0,-1 0 0,0 0 0,0 0 0,0 0 1,0 0-1,1 0 0,-1 0 0,0 0 0,0 1 0,0-1 0,0 0 0,0 1 0,1-1 0,-1 1 0,0-1 0,0 1 0,0 0 0,0-1 0,-1 1 0,1 0 0,0 0 1,0 0-1,0 0 0,0 0 0,-1 0 0,1 0 0,-1 0 0,1 0 0,-1 0 0,1 0 0,-1 0 0,1 0 0,-1 0 0,0 0 0,1 0 0,-1 1 0,0-1 1,0 0-1,0 2 0,2 11 94,-1 1 1,-1 0-1,-1 24 1,0-21 173,2-12 533,3-14-193,1-16 93,-3 0-631,-1 1 0,-1-1 0,-2 1 0,0-1 0,-1 1 0,-2 0 0,-13-43 0,18 65-231,67 13-9460,-36-12 5397,4 0-1340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7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 16592,'0'0'3048,"-11"-1"-219,3 1-2564,1 0 0,-1 1-1,1 0 1,-1 0 0,1 1-1,0 0 1,-1 0 0,1 1-1,0 0 1,0 0 0,1 1-1,-1-1 1,1 2 0,-1-1-1,1 1 1,1-1 0,-1 2-1,-6 7 1,11-13-246,-34 42 693,33-40-703,0 1 0,1 0 0,-1-1 0,1 1 0,0 0 0,-1 0 0,1-1 0,1 1 0,-1 0 0,0 0 0,1 0 0,-1 0 0,1 0 0,0 0 0,0 5 1,1-8-13,0 1 1,0 0 0,0-1 0,-1 1 0,1 0 0,0-1 0,0 1 0,0-1 0,1 0 0,-1 1 0,0-1 0,0 0 0,0 1 0,0-1 0,0 0 0,0 0 0,0 0 0,1 0 0,-1 0 0,2-1 0,26-1-41,41-15-368,-56 12 228,1 1 1,0 0-1,-1 2 1,27-3-1,-40 5 178,0 0-1,-1 0 0,1 0 1,-1 0-1,1 0 1,-1 0-1,1 0 0,0 1 1,-1-1-1,1 0 1,-1 0-1,1 0 0,-1 1 1,1-1-1,-1 0 1,1 1-1,-1-1 0,1 0 1,-1 1-1,0-1 1,1 0-1,-1 1 0,1-1 1,-1 1-1,0-1 1,0 1-1,1-1 1,-1 1-1,0-1 0,1 2 1,-3 20-5,-16 21 108,10-27-58,-2-1 1,0 0-1,-1 0 0,0-1 1,-1-1-1,-16 15 1,21-28-726,7-11-1005,5-14-2518,21-46-6153,-9 28 1584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7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8712,'0'0'8264,"2"14"-6145,7 148 2306,-9-105-3017,3-1 0,15 89 0,-7-94-1263,-6-24-7,16 51 0,-13-101 797,-2-73-455,-1 15-923,2 1 0,28-119 0,-32 191 430,-1-1 0,1 1 1,1 0-1,-1 0 0,1 0 1,1 1-1,0-1 0,9-11 1,-11 16-6,0 0 1,-1 1 0,1-1-1,0 1 1,0 0-1,1 0 1,-1 0 0,0 0-1,1 0 1,-1 1-1,1-1 1,0 1 0,-1 0-1,1 0 1,0 0 0,-1 1-1,1 0 1,0-1-1,0 1 1,0 0 0,7 2-1,-9-1 13,-1-1-1,1 1 0,0 0 0,-1 0 1,1 1-1,-1-1 0,0 0 0,1 0 1,-1 1-1,0-1 0,0 1 0,0-1 1,0 1-1,0 0 0,0-1 0,0 1 1,0 0-1,-1-1 0,1 1 1,-1 0-1,1 0 0,-1 0 0,0 0 1,0 0-1,0-1 0,0 1 0,0 0 1,0 0-1,-1 3 0,1 5 50,-1 0 0,0 0 0,-1 0 0,-4 13 0,0-8 166,0 0 1,-1 0-1,-1-1 0,0 0 0,-12 14 0,18-24-145,-1 0-1,0 0 1,0 0-1,0-1 1,-1 1-1,1-1 1,-1 0-1,0 0 1,0 0-1,0 0 1,0-1-1,0 0 1,0 0-1,-1 0 1,1 0-1,-1-1 1,0 1-1,1-1 1,-1 0-1,0-1 1,-6 1-1,9-2-114,0 0 0,0 0 0,0 0-1,0 0 1,0 0 0,0 0 0,0-1 0,1 1 0,-1-1-1,0 1 1,1-1 0,-1 0 0,1 0 0,-1 1-1,1-1 1,0 0 0,0 0 0,0 0 0,0-1 0,0 1-1,1 0 1,-1 0 0,0 0 0,1-1 0,0 1-1,0 0 1,-1-5 0,1 2-494,-1-1 0,1 0 0,0 0 0,0 0 0,1 0 0,0 0 1,0 1-1,0-1 0,0 0 0,4-6 0,2 1-1179,0 1 1,1 0-1,0 1 1,1 0-1,14-12 1,-16 14 371,24-19-4548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6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14157,'0'0'7431,"76"12"-6630,-29-17-416,4-3-193,-2 3-160,-6 1-545,-6 1-1569,-12 1-2370,-6-1-2947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7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14 102 9737,'0'0'13752,"0"11"-11884,-5 20-699,2-17-718,1 0 0,0 0-1,1 0 1,1 1 0,0-1 0,2 16-1,-1-29-443,-1 0 0,1 0-1,0 0 1,0 0 0,-1 0 0,1 0-1,0 0 1,0 0 0,0 0-1,0 0 1,0-1 0,0 1-1,0 0 1,0 0 0,0-1-1,0 1 1,0-1 0,1 1-1,-1-1 1,0 0 0,0 1-1,1-1 1,-1 0 0,0 0 0,0 0-1,1 0 1,-1 0 0,0 0-1,0 0 1,1 0 0,-1-1-1,0 1 1,0 0 0,1-1-1,-1 1 1,2-2 0,44-20 162,22-32-147,-47 36-239,-1 1 0,2 1 0,0 1 0,41-19 0,-58 32 50,0 0 0,0 1 0,0 0 0,0 0-1,0 1 1,0-1 0,10 2 0,-10 0-275,-1-1 0,1 0 0,-1 0 0,1-1 1,-1 0-1,1 1 0,-1-2 0,0 1 0,0-1 0,6-2 1,42-26-4717,-20 5-1066,-3 1-684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8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7527,'0'0'6572,"-5"11"-2953,-4 5-3034,-1 4 1124,0-1-1,-12 37 1,21-52-1555,-1 0 1,1 1 0,0-1-1,0 0 1,1 0 0,-1 0-1,1 1 1,0-1-1,0 0 1,0 1 0,0-1-1,1 0 1,0 0 0,0 0-1,0 1 1,0-1 0,1 0-1,-1 0 1,1-1-1,0 1 1,5 7 0,7 3-141,-1 1 1,-1 0-1,19 30 1,-27-38-109,-1 0 1,1-1 0,-2 1-1,1 0 1,-1 1 0,0-1-1,-1 0 1,0 0-1,0 1 1,0-1 0,-1 1-1,0-1 1,-2 11 0,2-15 93,-1 0 1,0 1 0,-1-1-1,1 0 1,-1 0 0,1 0 0,-1 0-1,0 0 1,0 0 0,0 0-1,0-1 1,-1 1 0,1-1 0,-1 1-1,0-1 1,1 0 0,-1 0-1,0 0 1,0-1 0,0 1 0,-1-1-1,1 1 1,0-1 0,0 0 0,-1 0-1,-5 0 1,4 0 95,0 0 0,0 0 0,0-1 0,0 0 0,1 0-1,-1 0 1,0 0 0,0-1 0,0 0 0,0 0 0,1 0 0,-1-1 0,0 1 0,1-1 0,-1 0 0,1-1-1,0 1 1,-7-5 0,8 3-89,-1 1 0,0-1 0,1 0 0,0 0-1,0 0 1,0-1 0,0 1 0,1-1 0,0 1 0,0-1-1,0 0 1,0 0 0,1 0 0,0 0 0,0 0 0,0 0 0,1 0-1,-1 0 1,1 0 0,0 0 0,1-6 0,1 4-209,0-1 1,0 1-1,0 0 1,1 0 0,0 0-1,1 0 1,-1 1-1,1-1 1,1 1 0,-1 0-1,1 0 1,0 0 0,10-8-1,94-73-10064,-70 56 4490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8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11979,'0'0'11035,"-9"-1"-9375,9 1-1653,-47 3 1446,46-3-1401,-1 0 0,1 0 0,-1 0 0,1 0 1,-1 1-1,1-1 0,-1 0 0,1 1 0,0-1 0,-1 1 1,1 0-1,0-1 0,-1 1 0,1 0 0,0 0 0,0 0 1,0 0-1,0 0 0,0 0 0,0 0 0,0 0 0,0 1 1,0-1-1,0 0 0,1 0 0,-1 1 0,0-1 0,1 0 1,-1 1-1,1-1 0,0 1 0,-1-1 0,1 1 0,0-1 1,0 1-1,0 1 0,3-1-149,0-1 1,1 0-1,-1 0 1,1 0-1,-1 0 1,1-1-1,-1 0 1,1 1-1,-1-1 0,1 0 1,5-1-1,-6 1-132,182-1-2841,-185 1 3089,0-1-1,1 1 0,-1 0 0,0 0 0,1 0 0,-1 0 1,0 0-1,1 0 0,-1 0 0,0 0 0,1 0 1,-1 1-1,0-1 0,1 0 0,-1 0 0,0 0 0,0 0 1,1 0-1,-1 1 0,0-1 0,1 0 0,-1 0 1,0 0-1,0 1 0,1-1 0,-1 0 0,0 0 0,0 1 1,0-1-1,1 0 0,-1 0 0,0 1 0,0-1 1,0 0-1,0 1 0,0-1 0,0 0 0,0 1 0,0-1 1,1 0-1,-1 1 0,0-1 0,-1 1 0,-7 17 694,-21 15 253,18-24-900,-53 41 1982,28-32-2769,-1-8-3369,21-10-1899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9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77 167 8456,'0'0'17526,"-9"3"-17435,5-2-86,0 1 1,1-1-1,-1 1 1,1 0-1,-1 0 1,1 0-1,0 1 1,0-1 0,0 1-1,0 0 1,0 0-1,0 0 1,1 0-1,-3 4 1,2-1-8,0-1 1,1 1 0,0 0 0,0 0 0,0 0-1,1 0 1,0 0 0,0 0 0,0 0-1,1 11 1,0-16-4,1 0 0,-1 0 0,0 0-1,0 0 1,1 0 0,-1 0 0,1-1 0,-1 1-1,1 0 1,-1 0 0,1 0 0,-1 0 0,1 0 0,0-1-1,-1 1 1,1 0 0,0-1 0,0 1 0,0 0 0,-1-1-1,1 1 1,0-1 0,0 1 0,0-1 0,0 0-1,0 1 1,0-1 0,0 0 0,0 0 0,0 0 0,0 1-1,0-1 1,0 0 0,0 0 0,0-1 0,0 1 0,0 0-1,0 0 1,0 0 0,0-1 0,0 1 0,0 0-1,2-2 1,48-15-530,-49 16 497,3-1-54,0 0 0,0 0 0,0 0 0,0 1 0,1 0 0,-1 0-1,0 0 1,0 0 0,1 1 0,-1 0 0,0 0 0,1 0 0,-1 1-1,0 0 1,1 0 0,-1 0 0,0 1 0,0 0 0,0 0 0,7 4-1,-7-2 61,0-1-1,-1 1 0,1 0 0,-1 1 1,0-1-1,-1 1 0,1 0 0,-1 0 1,0 0-1,0 0 0,-1 0 0,1 1 1,-1-1-1,0 1 0,-1 0 0,1-1 1,-1 1-1,1 9 0,0 0 247,-1 0-1,0 0 1,-1 0-1,-1 0 1,0 0-1,-1 1 1,-1-2 0,0 1-1,-1 0 1,0-1-1,-1 1 1,-1-1-1,0-1 1,-1 1-1,-1-1 1,0 0-1,-1-1 1,0 0-1,-1 0 1,-14 14-1,22-25-183,1 0 0,0 1 0,-1-1-1,1 0 1,-1 0 0,1 0-1,-1 0 1,0 0 0,1 0-1,-1-1 1,0 1 0,1 0-1,-1-1 1,0 1 0,0-1 0,0 0-1,0 0 1,0 1 0,1-1-1,-1 0 1,0-1 0,-2 1-1,2-1-13,1 0-1,-1 0 0,1 0 1,-1 0-1,1-1 0,0 1 1,0 0-1,0 0 0,-1-1 1,1 1-1,0-1 0,1 1 1,-1-1-1,0 0 0,0 1 1,1-1-1,-1 0 1,0-2-1,-1-8-25,0 0 1,0 0 0,2 0-1,-1 0 1,2-16 0,2 11-21,-1 1 0,2 0 1,0 1-1,1-1 1,1 1-1,0 0 0,16-28 1,73-96-344,-65 100-176,37-65-1,-65 101 544,0 0 0,-1-1 0,0 1 0,1 0 0,-1-1-1,-1 1 1,1-1 0,0-4 0,-1 8 7,0-1 0,0 1 0,0-1 0,0 0 1,0 1-1,-1-1 0,1 1 0,0-1 0,0 1 0,0-1 1,-1 1-1,1-1 0,0 1 0,-1-1 0,1 1 0,-1-1 0,1 1 1,0 0-1,-1-1 0,1 1 0,-1-1 0,1 1 0,-1 0 0,1 0 1,-1-1-1,1 1 0,-1 0 0,1 0 0,-1 0 0,0-1 0,1 1 1,-1 0-1,1 0 0,-1 0 0,1 0 0,-1 0 0,0 0 0,1 0 1,-1 0-1,1 0 0,-1 1 0,1-1 0,-1 0 0,0 0 0,1 0 1,-1 1-1,1-1 0,-1 0 0,1 1 0,-1-1 0,1 0 1,-1 1-1,-6 3 35,1 0 0,0 0 1,0 1-1,0-1 0,1 1 1,-1 1-1,1-1 0,0 1 0,1 0 1,-1 0-1,1 0 0,1 1 1,-1-1-1,1 1 0,0 0 1,0 0-1,1 0 0,0 0 0,-1 9 1,3-15-35,0-1 0,1 1 0,-1 0-1,0 0 1,0 0 0,1-1 0,-1 1 0,1 0 0,-1-1 0,1 1 0,-1 0 0,1-1 0,-1 1 0,1 0 0,0-1 0,-1 1 0,1-1 0,0 1 0,-1-1-1,1 1 1,0-1 0,0 0 0,0 1 0,-1-1 0,1 0 0,0 0 0,0 0 0,0 1 0,0-1 0,-1 0 0,1 0 0,0 0 0,0 0 0,0 0 0,0-1-1,-1 1 1,2 0 0,38-7 128,78-34-50,-85 27-67,1 2 1,1 1-1,37-6 0,-42 12 56,-30 5 204,-19-19 2364,5 7-2613,1-1-1,0-1 1,1 0-1,1-1 1,0 0 0,-15-29-1,59 42-5147,91 13-10166,-86-11 9178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39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28 13229,'0'0'9496,"-10"-5"-8054,5 3-1320,3 1-70,0-1 1,-1 1-1,1 0 0,0 0 1,0 0-1,-1 0 0,1 0 1,-1 0-1,1 1 0,-1-1 1,1 1-1,-1 0 0,1 0 1,-1 0-1,1 0 0,-1 0 1,1 0-1,-1 1 0,1-1 1,-1 1-1,1 0 0,-1-1 1,1 1-1,0 0 0,-1 1 1,1-1-1,0 0 0,0 1 1,0-1-1,0 1 0,0-1 1,0 1-1,0 0 0,-2 4 1,-2 4 197,0 0 0,1 0 0,-7 19-1,10-25-209,1-1-1,0 1 0,0-1 1,0 1-1,1 0 0,-1-1 0,1 1 1,0 0-1,0-1 0,0 1 1,0 0-1,1 0 0,-1-1 0,1 1 1,2 6-1,-1-9-33,-1 1-1,0-1 1,1 0 0,-1 0-1,1 0 1,0 0 0,-1 0-1,1 0 1,0 0 0,0-1-1,-1 1 1,1 0 0,0-1-1,0 0 1,0 1 0,0-1-1,0 0 1,0 0 0,-1 0-1,1 0 1,4-1 0,41-9 141,-39 6-134,-1 1-1,0-1 0,0-1 1,0 1-1,-1-1 1,0 0-1,0-1 0,0 1 1,0-1-1,7-11 1,2-5-540,22-46 1,-33 60 305,-6 14 49,2 0-1,-1 0 1,1 0-1,0-1 1,0 1-1,2 12 1,-1-5-399,-1-10 361,0-1 0,1 1-1,-1-1 1,1 1 0,0 0-1,-1-1 1,1 0 0,0 1-1,1-1 1,-1 1-1,0-1 1,1 0 0,-1 0-1,1 0 1,-1 0 0,1 0-1,0 0 1,0 0 0,0 0-1,0-1 1,0 1 0,1-1-1,-1 0 1,0 0-1,1 1 1,-1-1 0,4 0-1,-2 1-349,1-1-1,-1 0 0,1-1 0,-1 1 1,1-1-1,-1 0 0,1 0 0,-1 0 1,1-1-1,-1 0 0,1 1 0,-1-2 1,0 1-1,1 0 0,5-4 0,12-9-2957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69 278 4228,'0'0'15754,"-9"3"-14783,6-3-917,0 1 24,1-1 0,-1 0-1,1 1 1,-1 0 0,1 0 0,-1 0-1,1 0 1,-1 0 0,1 0-1,0 0 1,0 1 0,-1-1 0,1 1-1,0 0 1,0 0 0,1 0-1,-1 0 1,0 0 0,1 0 0,-1 0-1,1 0 1,0 0 0,-1 1 0,1-1-1,0 1 1,1-1 0,-1 1-1,0-1 1,1 1 0,-1-1 0,1 6-1,-1-4 41,1-1-1,0 1 1,-1 0-1,2-1 1,-1 1-1,0 0 1,1-1 0,-1 1-1,1-1 1,0 1-1,1-1 1,1 6-1,-2-8-100,1 0 1,-1 0-1,1 1 0,0-1 0,-1 0 0,1 0 1,0-1-1,0 1 0,0 0 0,-1-1 0,1 1 1,0-1-1,0 1 0,0-1 0,0 0 0,0 0 1,0 0-1,0 0 0,0 0 0,0 0 0,0 0 1,0-1-1,0 1 0,0-1 0,2-1 0,2 0 1,1 0-1,-1-1 1,0 0 0,0 0-1,0-1 1,0 0-1,-1 0 1,0 0-1,0-1 1,0 1-1,0-1 1,8-11-1,4-8-155,23-39 0,-28 42 78,0 0 0,-2-1-1,0 0 1,-1 0 0,-2-1-1,0-1 1,-2 1 0,0-1-1,1-28 1,-19 82 322,4-14-252,1 3 195,1-1-1,1 1 0,1 0 1,0 1-1,2-1 0,0 1 1,2 0-1,0 0 0,1-1 1,2 25-1,-1-41-195,0 0 1,-1 0-1,1 0 1,0 0-1,0 0 1,1 0-1,-1-1 1,0 1-1,1 0 1,0-1-1,0 1 1,-1-1-1,2 0 1,-1 0-1,0 1 1,0-1-1,1-1 1,-1 1-1,1 0 1,-1-1-1,1 1 1,0-1-1,0 0 1,-1 1-1,1-1 1,0-1-1,0 1 0,0 0 1,0-1-1,0 0 1,0 1-1,6-2 1,-3 1 8,1 0 0,-1-1 0,1 0 0,-1-1 0,1 1-1,-1-1 1,0 0 0,0-1 0,0 0 0,0 0 0,0 0 0,0 0 0,-1-1 0,6-5 0,-2 1 3,-1 0 1,0 0 0,-1-1-1,0 0 1,0-1 0,-1 1-1,-1-1 1,1 0 0,-1-1-1,-1 1 1,0-1 0,-1 0-1,0 0 1,0 0 0,-1 0-1,1-19 1,-3 30-14,0-1 0,0 0-1,-1 1 1,1-1 0,0 1 0,0-1-1,0 1 1,-1 0 0,1-1 0,0 1-1,0-1 1,-1 1 0,1-1 0,0 1-1,-1 0 1,1-1 0,0 1 0,-1-1 0,1 1-1,-1 0 1,1 0 0,-1-1 0,1 1-1,-1 0 1,1 0 0,-1 0 0,1-1-1,-1 1 1,1 0 0,-1 0 0,1 0-1,-1 0 1,1 0 0,-1 0 0,1 0-1,-1 0 1,1 0 0,-1 0 0,1 0-1,-1 1 1,1-1 0,-1 0 0,1 0 0,-1 0-1,1 1 1,-1-1 0,1 0 0,-1 0-1,1 1 1,0-1 0,-1 0 0,1 1-1,0-1 1,-1 1 0,-25 19 152,22-14-46,-1 1-1,1-1 1,0 1-1,0 0 1,1 1-1,-1-1 1,2 0 0,-1 1-1,1 0 1,0 0-1,1-1 1,0 1-1,0 0 1,1 16-1,1-21-106,0-1 0,0 1 0,0-1 0,0 1-1,0-1 1,1 0 0,-1 0 0,1 0 0,0 0 0,0 0-1,-1 0 1,1 0 0,0 0 0,1-1 0,-1 1-1,0-1 1,0 1 0,1-1 0,-1 0 0,1 0 0,-1 0-1,1 0 1,-1-1 0,1 1 0,-1-1 0,1 1 0,0-1-1,4 0 1,8 1-203,0 0 0,0-1-1,25-3 1,-33 2-544,0-1 0,0 1 0,1-1 0,-1-1 1,-1 0-1,1 0 0,0 0 0,-1 0 0,12-9 0,20-20-9104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2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1 418 4901,'0'0'18310,"0"12"-18080,6 97 576,-5-100-690,0 1 0,1 0 0,0-1 0,1 1 0,0-1 0,0 0 0,1 0 0,0 0 0,0 0 0,10 12 0,-13-20-104,0 0 1,0 0-1,0 0 1,0 0-1,0 0 1,0-1-1,0 1 1,1 0-1,-1-1 1,0 1-1,0-1 1,1 1-1,-1-1 1,0 0-1,1 1 1,-1-1-1,0 0 1,1 0-1,-1 0 1,1 0 0,-1 0-1,0 0 1,1 0-1,-1-1 1,0 1-1,1 0 1,-1-1-1,0 1 1,1-1-1,-1 0 1,0 1-1,0-1 1,0 0-1,1 0 1,-1 0-1,0 0 1,0 0-1,0 0 1,-1 0-1,1 0 1,2-2-1,3-5 130,1-1-1,-1 0 0,9-18 0,-15 26-137,13-26 112,-1-2 0,15-56-1,-4 172-376,-23-84 272,1 0 1,-1 0 0,1 0 0,0 0 0,0 0 0,0 0 0,1-1 0,-1 1-1,0 0 1,1-1 0,0 1 0,0-1 0,0 1 0,0-1 0,0 0-1,0 0 1,0 0 0,1 0 0,-1 0 0,4 1 0,-3-2 16,-1-1 1,1 0-1,-1 0 0,1 0 1,-1 0-1,1-1 1,-1 1-1,0 0 0,1-1 1,-1 0-1,0 0 1,1 0-1,-1 0 0,0 0 1,0 0-1,0 0 1,0-1-1,0 1 0,0-1 1,0 1-1,0-1 1,0 0-1,-1 0 0,1 0 1,1-2-1,7-9 56,-1-1 0,-1 0 0,0 0 0,0 0 0,-1-1-1,6-21 1,15-32 34,-28 74-156,-1 0-1,1 0 1,0 0 0,1 0 0,-1 0-1,1-1 1,3 11 0,-3-6 8,0-7 37,-1 0 0,1 0 0,0 0 0,-1 0 1,1 0-1,0 0 0,1 0 0,-1-1 0,0 1 0,1 0 1,0-1-1,0 1 0,-1-1 0,1 0 0,1 1 1,-1-1-1,4 3 0,-5-5-1,1 1-1,0-1 1,-1 1-1,1-1 1,-1 0 0,1 0-1,0 0 1,0 1 0,-1-2-1,1 1 1,0 0-1,-1 0 1,1 0 0,0-1-1,-1 1 1,1-1 0,-1 0-1,1 1 1,-1-1-1,1 0 1,-1 0 0,1 0-1,-1 0 1,0 0 0,1 0-1,-1 0 1,0 0-1,0 0 1,0-1 0,0 1-1,0-1 1,1-2 0,6-7 29,0-2 0,-1 1 0,-1-1 0,0 0 0,-1 0 0,6-23 0,-6 19-14,8 78-436,-10-43 403,-3-15 11,0 0 0,1 0 0,0 1 1,0-1-1,0 0 0,0 0 0,0-1 0,0 1 0,1 0 0,0 0 0,-1-1 0,1 1 0,0 0 0,0-1 0,0 0 0,1 0 0,-1 1 0,3 1 0,-3-4 5,-1 1 0,1-1 0,0 0-1,0 1 1,0-1 0,-1 0 0,1 0-1,0 0 1,0 0 0,0-1 0,-1 1 0,1 0-1,0-1 1,0 1 0,-1-1 0,1 1 0,0-1-1,-1 0 1,1 0 0,-1 0 0,1 0-1,-1 0 1,1 0 0,-1 0 0,0 0 0,0-1-1,1 1 1,-1-1 0,0 1 0,0-1 0,0 1-1,1-3 1,11-17 28,0-1 0,-1 0 0,-1-1 0,-1 0 0,-1-1 0,10-40 0,21-150 19,-39 206-48,1-14 31,0 6-200,-1 32 25,-2 58 99,-1-24 290,8 83 0,-4-120-212,1-2 0,0 1 0,1 0 0,0 0-1,7 14 1,-9-22-29,0 0 0,1 0 0,-1 0 0,1 0-1,0 0 1,-1 0 0,2-1 0,-1 1 0,0-1 0,1 0-1,-1 0 1,1 0 0,0 0 0,0-1 0,0 0-1,8 3 1,-12-4 0,0-1-1,1 0 1,-1 0 0,1 0-1,-1 0 1,0 0-1,1 0 1,-1 0-1,1 0 1,-1 0 0,0 0-1,1 0 1,-1 0-1,1 0 1,-1 0 0,0 0-1,1 0 1,-1 0-1,1 0 1,-1-1 0,0 1-1,1 0 1,-1 0-1,0-1 1,1 1-1,-1 0 1,0 0 0,1-1-1,-1 1 1,0 0-1,0-1 1,1 1 0,-1 0-1,0-1 1,0 1-1,1-1 1,-1-19-20,-15-21-543,4 26 5,0 1 0,0 1 1,-2-1-1,0 2 1,0 0-1,-1 0 0,0 2 1,-31-18-1,35 23 669,0 0 0,0 1-1,0 1 1,-1 0 0,-16-3-1,79-11 1293,-27 11-1468,32-10-121,-20 2-3204,-28 7-375,-6 0-2814,-3-1-3629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2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14253,'0'0'5446,"52"-6"-15824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2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32 14670,'0'0'7778,"-12"-6"-5803,10 5-1899,-7-4 118,0 1 0,0 0 0,0 1 1,-14-3-1,19 5-146,0 0 1,0 1 0,0-1-1,0 1 1,-1 0 0,1 1-1,0-1 1,0 1 0,0-1-1,0 1 1,0 0 0,0 1-1,0-1 1,0 1 0,1 0-1,-8 4 1,2 1 8,-1 0 0,2 1 1,-1 0-1,1 0 0,-12 16 0,18-21-66,0 1 0,-1-1 0,1 1 0,0-1 0,0 1-1,1-1 1,-1 1 0,1 0 0,0 0 0,0 0 0,0 0-1,0 0 1,1 0 0,0 0 0,0 0 0,0 0 0,0 0-1,0 0 1,3 8 0,-2-10-33,0 0 1,0 0-1,1 1 0,-1-2 1,1 1-1,-1 0 0,1 0 0,0 0 1,0-1-1,0 1 0,0-1 1,0 1-1,0-1 0,0 0 1,0 0-1,0 0 0,1 0 0,-1 0 1,0-1-1,1 1 0,-1 0 1,5-1-1,61 2-1125,-48-2 880,150-11-1405,-170 11 1694,1 0 0,-1 0 1,1 0-1,-1 0 0,0 0 0,1 0 1,-1 0-1,1 0 0,-1 0 1,0 0-1,1 0 0,-1 1 0,1-1 1,-1 0-1,0 0 0,1 0 0,-1 1 1,0-1-1,1 0 0,-1 1 1,0-1-1,0 0 0,1 0 0,-1 1 1,0-1-1,0 0 0,1 1 1,-1-1-1,0 1 0,0-1 0,0 0 1,0 1-1,0-1 0,1 1 0,-1-1 1,0 1-1,-4 20 744,-17 17 757,19-35-1390,-54 63 1733,51-61-1795,-1 1 0,1-1-1,-1-1 1,0 1 0,0-1-1,0 0 1,-1 0 0,1-1-1,-11 4 1,17-7-137,-1 0 0,0 1 0,0-1-1,1 0 1,-1 0 0,0 0 0,0 0 0,1 0 0,-1-1 0,0 1-1,0 0 1,1 0 0,-1 0 0,0-1 0,1 1 0,-1 0 0,0 0-1,1-1 1,-1 1 0,0-1 0,1 1 0,-1-1 0,1 1 0,-1-1-1,1 1 1,-1-1 0,1 1 0,-1-1 0,1 0 0,-1 1 0,1-1-1,0 0 1,-1 1 0,1-1 0,0 0 0,0 0 0,0 1-1,-1-1 1,1 0 0,0 0 0,0 1 0,0-1 0,0 0 0,0 0-1,1 1 1,-1-1 0,0 0 0,0 0 0,0 1 0,1-1 0,-1-1-1,11-44-5170,3 6-1069,3-4-2264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3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14830,'0'0'4911,"0"10"-2562,0 90 1055,-3-60-2373,3-1 0,6 51 0,5-56-922,-11-33-103,0 0 1,1 0 0,-1 0-1,1 0 1,-1 1 0,1-1 0,0 0-1,-1 0 1,1 0 0,0-1-1,0 1 1,0 0 0,0 0-1,0 0 1,0-1 0,0 1 0,0 0-1,0-1 1,0 1 0,0-1-1,0 1 1,0-1 0,0 1 0,0-1-1,3 0 1,-3-2 9,0-1-1,0 1 1,-1-1-1,1 1 1,0-1-1,-1 1 1,0-1-1,1 0 1,-1 1-1,0-1 1,0 0-1,-1-4 1,1 3-15,-4-63-121,1 40-88,2 22-52,1 9-150,0-2 404,0 1 1,0-1-1,0 0 1,1 0 0,-1 1-1,1-1 1,-1 0 0,1 0-1,0 0 1,0 1-1,0-1 1,0 0 0,0 0-1,0 0 1,1-1-1,-1 1 1,1 0 0,-1 0-1,1-1 1,3 4 0,-1-3 14,-1 0 0,1 0 0,0-1 1,0 1-1,0-1 0,0 0 0,0 0 1,0 0-1,1 0 0,7 0 0,-4-1 17,0 0 0,0-1 0,0 0 0,0 0 0,0-1-1,0 0 1,0 0 0,0 0 0,-1-1 0,1-1 0,11-6 0,-9 3-4,-2 0 1,1 0 0,-1-1 0,0 0 0,-1-1 0,0 1 0,0-2 0,-1 1-1,0-1 1,-1 1 0,0-2 0,0 1 0,6-21 0,-19 59-18,5-19 133,1 0-1,-1 0 0,1 0 1,1 0-1,0 0 0,0 0 1,0 1-1,1-1 0,1 0 1,2 13-1,-3-21-127,1 1 0,-1-1 1,1 0-1,0 0 0,-1 0 0,1 0 0,0 0 1,0 0-1,0 0 0,0 0 0,0 0 0,0-1 1,0 1-1,0 0 0,0-1 0,0 1 0,0 0 1,0-1-1,1 1 0,-1-1 0,0 0 1,0 1-1,1-1 0,-1 0 0,0 0 0,1 0 1,-1 0-1,0 0 0,0 0 0,1 0 0,-1 0 1,0-1-1,0 1 0,1 0 0,-1-1 0,0 1 1,0-1-1,0 1 0,0-1 0,2-1 1,3-1 7,0 0 1,0 0 0,0-1 0,-1 0-1,0 0 1,8-7 0,-7 4-390,0 0 0,-1 0 0,0 0 0,8-16 0,-5-8-3142,-8 29 2999,0 0-1,0 1 1,0-1-1,-1 0 1,1 0 0,0 0-1,-1 0 1,1 1-1,-1-1 1,0 0-1,0 1 1,0-1-1,1 0 1,-3-1-1,-10-10-6590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7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5541,'10'1'7757,"7"1"-6305,0 0-648,0 0 1,-1 1 0,1 1-1,-1 1 1,23 9-1,-35-13-684,-1 1-1,0 0 1,0-1-1,0 1 1,0 1-1,0-1 0,0 0 1,0 1-1,-1-1 1,1 1-1,-1 0 1,0 0-1,0 0 1,0 0-1,0 0 0,-1 0 1,1 1-1,-1-1 1,1 0-1,-1 1 1,-1-1-1,1 1 1,0-1-1,-1 1 0,1 0 1,-1-1-1,0 1 1,-1 0-1,1-1 1,0 1-1,-1-1 0,0 1 1,-1 4-1,-2 1 116,1 0-1,-1-1 1,0 0-1,-1 0 0,0 0 1,0 0-1,-1 0 1,0-1-1,-9 8 1,-68 59 421,63-58-534,4-3-232,6-4-210,0-1 1,-1 1-1,0-2 0,0 0 0,-13 6 1,18-12-3861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3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18802,'0'0'10346,"47"-4"-17393,-35 9 1666,1 1-4164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4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59 242 3395,'0'0'17814,"0"-7"-17056,3-6-568,0 0-1,0 0 0,2 1 0,9-23 1,-8 23-191,0 0 1,-2-1 0,1 0 0,-2 0 0,0 0 0,0 0-1,0-16 1,-3 29 26,0-1 1,0 1-1,0 0 0,-1 0 0,1-1 0,0 1 0,0 0 1,-1-1-1,1 1 0,0 0 0,-1 0 0,1-1 0,0 1 1,-1 0-1,1 0 0,0 0 0,-1 0 0,1 0 0,-1-1 0,1 1 1,0 0-1,-1 0 0,1 0 0,0 0 0,-1 0 0,1 0 1,-1 0-1,1 0 0,0 0 0,-1 1 0,1-1 0,-1 0 0,1 0 1,0 0-1,-1 0 0,1 0 0,0 1 0,-1-1 0,1 0 1,0 0-1,-1 1 0,1-1 0,0 0 0,0 0 0,-1 1 0,1-1 1,0 1-1,-19 11 581,7-1 122,0 1-1,1 0 1,-18 26-1,26-33-639,0 0 0,1 0 0,0 0 1,-1 0-1,2 0 0,-1 0 0,0 1 0,1-1 0,0 1 1,1-1-1,-1 1 0,1-1 0,0 1 0,0-1 0,2 9 1,-1-12-82,0 0 1,0 0-1,0 0 1,0 0 0,0-1-1,1 1 1,-1 0-1,1-1 1,-1 1 0,1-1-1,0 1 1,0-1-1,-1 0 1,1 0 0,0 1-1,0-1 1,0-1 0,0 1-1,0 0 1,1 0-1,-1-1 1,0 1 0,0-1-1,0 0 1,0 0-1,1 0 1,-1 0 0,0 0-1,4-1 1,4 1 12,-1-1 0,0 0 0,1 0 0,-1-1 0,17-5 0,-16 3-16,-1 0 0,1-1 0,-1 0 0,0-1 1,0 0-1,0 0 0,-1-1 0,0 0 0,0 0 0,-1-1 0,0 0 0,0-1 1,-1 1-1,0-1 0,-1 0 0,1-1 0,-2 1 0,0-1 0,0 0 0,0 0 1,-1 0-1,-1-1 0,0 1 0,1-17 0,-3 27-4,1-1 0,-1 1 0,0 0 0,0-1 0,0 1 0,0 0 0,0-1 0,0 1 0,0 0 0,0-1 0,0 1 0,0 0 0,0-1 0,0 1 0,0 0 0,0-1 0,0 1 0,-1 0 0,1-1 0,0 1 0,0 0 0,0-1 0,0 1 0,-1 0 0,1 0 0,0-1 0,0 1 0,-1 0 0,1 0 0,0-1 0,0 1 0,-1 0 0,1 0 0,0 0 0,-1-1 0,1 1 0,0 0 0,-1 0 0,1 0 0,0 0 0,-1 0 0,1 0 0,0 0 0,-1 0 0,1 0 0,0 0 0,-1 0 0,1 0 0,0 0 0,-1 0 0,1 0 0,0 0 0,-1 0 0,1 0 0,0 0 0,-1 1 0,1-1 0,0 0 0,-1 0 0,1 0 0,0 1 0,0-1 0,-1 0 0,1 0 0,0 1 0,-1-1 0,-16 19-95,14-11 103,1 0 0,0 0 0,0 0 0,0 0 0,1 0 0,0 1 0,0 12 0,1-20-5,0 1 1,0-1-1,0 1 0,0-1 0,0 0 0,1 1 0,-1-1 0,0 1 0,1-1 0,-1 1 1,1-1-1,-1 0 0,1 1 0,0-1 0,-1 0 0,1 0 0,0 1 0,0-1 0,0 0 1,0 0-1,0 0 0,0 0 0,0 0 0,1 0 0,-1 0 0,0-1 0,0 1 0,1 0 1,-1-1-1,1 1 0,-1-1 0,0 1 0,1-1 0,-1 0 0,1 0 0,-1 1 0,1-1 1,-1 0-1,1 0 0,-1 0 0,1-1 0,-1 1 0,0 0 0,1-1 0,-1 1 0,1 0 1,-1-1-1,0 0 0,2 0 0,0 0-143,0 0 1,-1-1-1,0 1 0,1-1 0,-1 1 1,0-1-1,0 0 0,0 1 1,0-1-1,0 0 0,0-1 0,0 1 1,-1 0-1,1 0 0,-1-1 1,0 1-1,2-5 0,5-21-4486,-6 1-3980,-2 5-3401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4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11627,'0'0'13805,"55"21"-13837,-33-18-1313,3-1-1025,-1 1-1282,-2-2-3459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5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90 10602,'0'0'7933,"-3"9"-6171,0 1-1480,0 1 0,0-1 0,1 1 1,1 0-1,0-1 0,0 1 0,1 0 1,1 0-1,0 0 0,0 0 0,1 0 1,0-1-1,1 1 0,0-1 1,8 19-1,3-8-160,-2 1 0,-1 1 1,-1 0-1,-1 1 0,-1 0 0,-1 0 1,-1 1-1,-1-1 0,3 44 0,-8-67-90,0 1 0,0-1-1,0 1 1,0-1 0,0 1-1,0-1 1,-1 1 0,1-1-1,-1 1 1,1-1 0,-1 0-1,1 1 1,-1-1 0,0 0-1,-1 3 1,1-4-2,1 1 0,-1-1-1,1 0 1,-1 1 0,1-1 0,-1 0 0,1 0 0,-1 1 0,0-1-1,1 0 1,-1 0 0,1 0 0,-1 0 0,0 0 0,1 0-1,-1 0 1,0 0 0,1 0 0,-1 0 0,0 0 0,1 0-1,-1 0 1,1 0 0,-1-1 0,0 1 0,-2-1 20,1-1 0,0 1 0,0-1 0,0 1 0,0-1 0,0 0 0,0 1 0,0-1 0,0 0-1,0 0 1,1-1 0,-1 1 0,1 0 0,0 0 0,-2-5 0,-2-9-144,1-1 0,1 0 0,0-1 0,2 1 0,-1 0 0,2 0 0,1-1 0,0 1 0,1 0 0,1 0 0,0 0 0,8-21 0,-4 15-22,1 0-1,2 0 1,0 1 0,1 1 0,1 0-1,2 0 1,0 1 0,20-22-1,-34 41 115,1 0-1,-1 0 0,1 0 0,0 1 0,-1-1 0,1 0 1,0 0-1,0 0 0,0 1 0,0-1 0,-1 0 0,1 1 1,0-1-1,0 1 0,0-1 0,0 1 0,1-1 0,-1 1 1,0 0-1,0-1 0,0 1 0,0 0 0,0 0 0,0 0 1,1 0-1,-1 0 0,0 0 0,0 0 0,0 0 1,0 1-1,0-1 0,0 0 0,2 1 0,0 2 68,0 0-1,0 0 1,-1 0-1,1 1 1,-1-1-1,0 1 0,0-1 1,1 5-1,-1-4 33,0 0-1,0 0 0,0-1 0,0 1 1,0-1-1,1 0 0,0 1 0,-1-1 1,1 0-1,5 3 0,-4-4-71,-1-1 0,1 1 0,0-1-1,0 0 1,0-1 0,0 1 0,0-1 0,0 1-1,0-1 1,0 0 0,0-1 0,0 1 0,0-1-1,0 0 1,0 0 0,0 0 0,0 0 0,0-1-1,-1 1 1,1-1 0,0 0 0,-1 0 0,0-1-1,5-3 1,10-8-167,-1-1 0,0 0 0,17-22 1,-11 12-93,-14 15 242,-7 7 10,-1 1 0,1-1 0,0 1-1,0 0 1,0 0 0,1 0 0,-1 0 0,0 0 0,1 0-1,-1 0 1,1 1 0,0-1 0,-1 1 0,1 0 0,4-1-1,9 37 1211,-14-33-1153,0 1 0,0-1 0,0 1 0,1-1 0,-1 0 0,1 0 0,-1 0 0,1 0 0,0-1 0,0 1 0,0-1-1,0 0 1,0 1 0,0-1 0,6 1 0,-7-2-284,1 1 1,-1-1-1,1 0 0,-1 1 0,0-1 0,1 0 1,-1 0-1,1 0 0,-1-1 0,1 1 0,-1-1 1,0 1-1,1-1 0,-1 0 0,0 0 0,0 0 1,1 0-1,-1 0 0,0 0 0,0-1 0,0 1 1,2-2-1,8-16-6021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45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0 688 3940,'0'0'15919,"10"-3"-14179,-9 3-1719,3-1 166,1-1-1,-1 1 0,1-1 0,-1 0 1,0 0-1,0 0 0,0 0 0,0-1 1,0 0-1,0 0 0,-1 0 0,1 0 1,-1 0-1,0-1 0,0 1 0,0-1 1,4-8-1,45-87 1540,39-107 0,-71 151-1539,-2-2 1,-2 0-1,13-99 0,-31 208-215,6 86-1,0-66 305,-3-10 178,4 66 148,-4-115-588,1 0 1,1 0-1,0-1 0,0 1 0,1-1 0,1 0 0,8 16 0,-11-26-96,-1 1 0,1-1-1,0 0 1,-1 0 0,1 0 0,0 0-1,1 0 1,-1 0 0,0 0-1,0-1 1,1 1 0,-1-1 0,4 2-1,-5-3-194,1 1 0,-1-1-1,1 0 1,-1 1 0,1-1-1,0 0 1,-1 0 0,1 0-1,-1 0 1,1 0 0,-1 0-1,1-1 1,0 1 0,-1 0-1,3-2 1,12-10-5926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54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342 92 5317,'0'0'1602,"0"-9"-1795,-2-26 514,1 35-267,1 1 1,0-1-1,0 0 1,0 1-1,-1-1 1,1 0-1,0 1 1,0-1-1,-1 0 1,1 0 0,0 1-1,0-1 1,-1 0-1,1 0 1,0 0-1,-1 1 1,1-1-1,-1 0 1,1 0-1,0 0 1,-1 0-1,1 0 1,0 0 0,-1 0-1,1 0 1,-1 0-1,1 0 1,0 0-1,-1 0 1,1 0-1,0 0 1,-1 0-1,1 0 1,-1 0-1,1 0 1,0 0-1,-1-1 1,1 1 0,0 0-1,-1 0 1,1 0-1,0-1 1,0 1-1,-1 0 1,1 0-1,0-1 1,0 1-1,-1 0 1,1-1-1,0 1 1,0 0 0,0-1-1,-1 1 1,1 0-1,0-1 1,0 1-1,0-1 1,0 1-1,0 0 1,0-1-1,0 1 1,0 0-1,0-1 1,0 0-1,-14 25 950,-5 39-464,3 1 0,-15 122-1,14-70-455,-58 250 91,18-92-78,54-259-97,-16 102-30,18-105 23,1 1 0,-1-1 0,2 1 0,0-1 1,0 1-1,1-1 0,4 14 0,-5-23 4,0 0 0,1 0 0,-1 0 0,1 0 1,-1-1-1,1 1 0,0 0 0,0-1 0,0 0 0,0 1 0,1-1 1,-1 0-1,0 0 0,1 0 0,0 0 0,-1-1 0,1 1 1,0-1-1,0 0 0,0 0 0,0 0 0,0 0 0,0 0 0,0 0 1,0-1-1,0 1 0,6-1 0,2 0 52,0-1 0,0 0-1,1-1 1,-1 0 0,0-1 0,14-5-1,-6 4 19,0 1 0,-1 1 0,1 1 0,0 1-1,0 0 1,0 1 0,-1 1 0,26 6-1,13-1-15,133 6 18,220-13 0,-289-11 544,-1-5 0,200-54 0,-186 37-537,220-27 1,-353 60 2,0 0 0,0 0 0,0 0 0,0 0 1,0 0-1,-1 0 0,1-1 0,0 1 0,0 0 1,0-1-1,0 1 0,0 0 0,0-1 0,-1 1 1,1-1-1,0 0 0,0 1 0,-1-1 0,1 0 1,0 1-1,-1-1 0,1 0 0,-1 0 1,1 1-1,-1-1 0,1 0 0,-1 0 0,1 0 1,-1 0-1,0 0 0,0 0 0,1 0 0,-1 1 1,0-1-1,0 0 0,0 0 0,0 0 0,0 0 1,0 0-1,0 0 0,0 0 0,-1 0 0,1 0 1,0 0-1,-1 0 0,0-1 0,0-15-630,2-89 565,5 1 0,24-136 0,-13 155 14,-5-1 0,-3 0 0,-4-144 0,-5 226-24,0 1 0,0 0 0,0 0-1,-1 0 1,0 0 0,0-1-1,0 1 1,0 0 0,-1 1-1,0-1 1,0 0 0,0 0-1,0 1 1,0-1 0,-1 1-1,1 0 1,-1-1 0,0 1 0,0 1-1,0-1 1,-5-3 0,-1 2 23,0 0 0,-1 0 0,1 1 0,-1 0 1,0 1-1,0 0 0,-18-1 0,-346-57 110,-6-1-23,157 42-47,-353 14 0,492 11-105,-1 5 1,2 2 0,-88 28-1,153-36-270,-39 8-1275,23-16-2478,13-12-4929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04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1 975 14574,'0'0'256,"56"-46"-448,-43 42 0,4-4-385,-4-6-1185,7-5-832,1-8-1314</inkml:trace>
  <inkml:trace contextRef="#ctx0" brushRef="#br0" timeOffset="1">918 112 15919,'0'0'-288,"50"-55"-1858,-22 31 224,3-8-3683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04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17424,'0'0'481,"48"-36"-4261,-46 24-2145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4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0 5029,'0'0'6278,"-11"12"-3865,-26 30-878,2 1 1,-51 81 0,71-96-882,2 1-1,-14 37 1,24-55-550,0-1 0,0 1-1,1-1 1,1 1-1,-1 0 1,2-1 0,0 1-1,0 0 1,1 0 0,2 14-1,-2-22-103,0 0-1,0 0 1,1 0 0,-1 0-1,1-1 1,-1 1 0,1-1-1,0 1 1,0-1-1,0 1 1,0-1 0,1 0-1,-1 0 1,1 0-1,-1-1 1,1 1 0,0 0-1,-1-1 1,1 0-1,0 0 1,0 1 0,0-2-1,0 1 1,0 0-1,0-1 1,0 1 0,0-1-1,0 0 1,0 0-1,1 0 1,2-1 0,4 1-192,1-1 1,-1-1 0,1 0-1,-1 0 1,0-1-1,0-1 1,0 1 0,10-6-1,55-41-4847,-44 24 987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8360,'0'0'6203,"4"7"-5664,-4-4-509,1-1 0,0 1 0,1-1 1,-1 0-1,0 0 0,1 1 0,-1-1 0,1 0 0,-1 0 0,1 0 0,0-1 0,0 1 0,4 2 0,-5-3 11,1-1 0,0 0 0,0 1 0,0-1 0,0 0 0,0 0-1,0-1 1,0 1 0,-1 0 0,1 0 0,0-1 0,0 1 0,0-1 0,-1 0 0,1 0-1,0 1 1,0-1 0,-1 0 0,1 0 0,-1 0 0,1-1 0,-1 1 0,0 0 0,1-1-1,1-2 1,1 1 114,0-1-1,-1 1 1,1-1-1,-1 0 1,0 0-1,0 0 1,0-1-1,-1 1 1,1 0-1,-1-1 1,0 0-1,-1 0 1,1 0-1,-1 1 1,0-1-1,1-10 1,-5 14 3,-1 0 0,1 1 0,-1-1 0,1 1 0,-1 0 0,1 0 0,-1 1 0,1-1 0,-5 1 0,4 1-100,0 0 0,-1 0-1,1 1 1,0-1 0,0 1 0,0 0 0,1 0 0,-1 0-1,1 1 1,-1-1 0,1 1 0,0 0 0,0 0 0,1 0-1,-1 0 1,-1 6 0,1-4 73,0 1 1,0 0-1,1-1 1,0 1-1,1 0 1,-1 0-1,1 0 1,1 1-1,-1-1 1,2 9-1,-1-15-125,1 1 1,0-1-1,-1 1 1,1-1-1,0 1 0,0-1 1,0 0-1,0 0 1,0 1-1,0-1 0,0 0 1,0 0-1,1 0 1,-1 0-1,0 0 0,1 0 1,-1-1-1,0 1 0,1 0 1,-1-1-1,1 1 1,-1-1-1,1 1 0,0-1 1,-1 0-1,1 0 1,-1 0-1,1 0 0,0 0 1,-1 0-1,3 0 1,1 0 9,0 0 0,0-1 1,-1 1-1,1-1 0,0 0 1,0 0-1,-1-1 1,1 1-1,6-4 0,-7 2-30,-1 1 0,0-1 0,0 0 0,0-1 0,0 1 0,0 0 0,0-1 0,-1 1 0,0-1 0,0 0 0,0 0 0,0 0 0,0 0 0,-1 0 0,2-9 0,-3 11-28,1 1 0,-1-1-1,0 0 1,0 0 0,0 0 0,0 1-1,-1-1 1,1 0 0,0 0-1,-1 1 1,1-1 0,-1 0-1,0 1 1,1-1 0,-1 1-1,0-1 1,0 0 0,0 1-1,0 0 1,0-1 0,-1 1-1,1 0 1,0-1 0,0 1-1,-1 0 1,1 0 0,-1 0-1,1 0 1,-1 1 0,0-1-1,1 0 1,-1 0 0,0 1-1,1-1 1,-1 1 0,0 0-1,0 0 1,1-1 0,-1 1-1,-2 0 1,0 0-270,-22 0-2673,14 8-3327,11-4 856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7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398 0 5061,'0'0'17125,"-8"13"-16281,-43 60-692,-3-2 1,-3-3 0,-3-2-1,-72 61 1,129-124 19,-17 11-2189,19-14 1883,1 0-1,0 0 1,-1 0-1,1 1 1,-1-1-1,1 0 1,0 0-1,-1 0 1,1-1-1,-1 1 1,1 0-1,0 0 1,-1 0-1,1 0 1,-1 0-1,1 0 1,0-1-1,-1 1 1,1 0-1,0 0 1,-1 0-1,1-1 1,0 1-1,0 0 1,-1 0-1,1-1 1,0 1-1,0 0 1,-1-1-1,1 1 1,0 0-1,0-1 1,0 1-1,-1-1 1,1 1-1,0 0 1,0-1-1,0 1 1,0 0-1,0-1 0,0 1 1,0-1-1,0 1 1,0 0-1,0-1 1,0 1-1,0-1 1,0 1-1,0 0 1,1-1-1,-1 1 1,0-1-1,0-24-5780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5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12236,'0'0'4260,"-18"62"-3748,18-31 385,0 4 160,0-3-96,13-2-96,2-6-513,2-4-224,2-5-64,1-6-64,-3-5-512,-4-3-770,-7-1-1056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5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1 391 15022,'0'0'3684,"52"-21"-2723,-17 1-33,4-6-383,5-2-385,4-2-160,2-1-608,2-1-1538,-4-2-2563,-7-3-896</inkml:trace>
  <inkml:trace contextRef="#ctx0" brushRef="#br0" timeOffset="1">560 1 12940,'0'0'1442,"-25"61"992,17-28-865,6 1-351,2-5-546,0-2-544,9-3-160,6-6-32,1 2-640,0-5-257,-3 2-545,-2-2-1088,-5-1-449,-6-1-1537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5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92 494 10762,'0'0'10666,"58"-56"-10313,-22 32-129,2-4-160,0 0 0,0-1 0,-5 3-512,-10 3-1474,-10 0-1217,-11 2-2691</inkml:trace>
  <inkml:trace contextRef="#ctx0" brushRef="#br0" timeOffset="1">1 143 13261,'0'0'5028,"75"-18"-3939,-35 0-448,5-2-321,6-2-256,-1 5-160,1 0-1121,0-1-3395,-4 5-2595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6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10346,'0'0'4804,"-20"54"-1825,18-33-1121,2 0-385,0-1-736,9 0-481,8-3-192,1-3-32,1-1-128,-4 1-416,-1-3-705,-6-2-449,-5-2-768,-3-3-705,-3-3-1410</inkml:trace>
  <inkml:trace contextRef="#ctx0" brushRef="#br0" timeOffset="1">1 165 8712,'0'0'8136,"77"-23"-7976,-38 7-736,7-6-2595,0-5-1378,3-6 1442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6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10314,'0'0'3235,"-8"-1"-374,3 1-2657,-1 1 0,1-1 0,0 1-1,0 0 1,0 0 0,0 0 0,0 1-1,0-1 1,1 1 0,-1 1 0,0-1 0,-6 5-1,2 0 97,-1 0 0,1 1-1,0 0 1,0 1-1,-7 11 1,8-12-59,2 1 0,-1 1-1,1-1 1,1 1 0,0 0 0,0 1-1,1-1 1,0 1 0,1 0-1,-3 16 1,6-23-222,-1 0-1,1 0 1,0 1-1,0-1 1,1 0-1,-1 0 1,1 0-1,0 0 1,0 0-1,0 0 1,1 0-1,-1 0 1,1 0-1,0-1 1,0 1-1,0 0 1,1-1-1,-1 0 1,1 1-1,0-1 1,0 0-1,0-1 1,0 1-1,0 0 1,1-1-1,-1 0 1,1 0-1,-1 0 1,1 0-1,0 0 1,4 0-1,3 2 13,0-1-1,1 0 0,-1-1 0,0-1 0,1 1 1,22-2-1,-28 0-8,-1 0 1,1-1 0,-1 1 0,0-1-1,1 0 1,-1-1 0,0 1 0,1-1-1,-1 0 1,0-1 0,0 1 0,-1-1-1,1 0 1,0 0 0,-1 0 0,6-6-1,-10 9 45,1-1 1,0 0-1,-1 1 0,1-1 0,-1 0 0,1 1 0,-1-1 0,1 0 0,-1 0 0,0 1 1,1-1-1,-1 0 0,0 0 0,0 0 0,1 1 0,-1-1 0,0 0 0,0 0 0,0 0 0,0 0 1,0 1-1,0-1 0,0 0 0,-1 0 0,1 0 0,0 0 0,0 1 0,-1-1 0,1 0 0,0 0 1,-1 0-1,0-1 0,-1 1-1,0-1 1,0 0-1,0 1 1,0-1-1,-1 1 1,1 0-1,0-1 1,-1 1-1,1 0 1,-5-1-1,-6-1-146,1 1 1,-1 0-1,-20-1 0,44 1-78,0 0 1,-1-1-1,1 0 1,-1-1-1,0-1 1,12-5-1,-7 2-116,131-70-1867,-145 78 2140,0 0 0,-1-1 0,1 1 0,0 0 0,-1-1 0,1 1 0,0 0 0,-1 0 0,1 0 0,0-1 0,0 1 0,-1 0 1,1 0-1,0 0 0,0 0 0,-1 0 0,1 1 0,0-1 0,0 0 0,-1 0 0,1 0 0,0 1 0,-1-1 0,1 0 0,0 1 0,-1-1 0,1 0 0,0 1 0,-1-1 0,2 2 0,-1-1 38,0 1 0,0 0 0,-1 0 0,1 0 0,0 0 0,-1 0 0,1 0 0,-1 0 0,1 0 0,-1 0 0,0 3 0,-5 66 1039,3-58-991,2-11-218,-2 64 1160,13-35-2638,-11-30 1269,1 0 1,0 0-1,0 0 1,0-1-1,0 1 0,-1 0 1,1 0-1,0-1 1,0 1-1,1 0 0,-1-1 1,0 1-1,0-1 1,0 1-1,0-1 0,0 0 1,0 0-1,1 1 1,-1-1-1,0 0 0,0 0 1,2 0-1,17-3-15918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2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5862,'0'0'12278,"0"8"-11611,0 535 3017,-6 741-2441,-2-965-1166,0 145 263,8-457-334,0-1-3,0 0 1,0 0-1,0 0 1,0 0-1,1 0 1,0 0-1,1 0 1,-1 0-1,1 0 1,0-1-1,4 7 1,-6-12-25,0 0 0,0 0 1,1 0-1,-1 0 0,0 0 1,1 0-1,-1 0 0,0 0 0,0 0 1,1 0-1,-1 0 0,0 0 1,0-1-1,1 1 0,-1 0 0,0 0 1,0 0-1,1 0 0,-1 0 1,0-1-1,0 1 0,0 0 1,1 0-1,-1 0 0,0 0 0,0-1 1,0 1-1,0 0 0,1 0 1,-1-1-1,0 1 0,0 0 0,0 0 1,0-1-1,0 1 0,0 0 1,0 0-1,0-1 0,0 1 0,0 0 1,0 0-1,0-1 0,0 1 1,0 0-1,0-1 0,0 1 0,0 0 1,0 0-1,0-1 0,0 1 1,0 0-1,1-19-792,-1 19 792,0-37-2814,-3-8-2781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3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0 162 11851,'0'0'8488,"68"-1"-7527,-14-23-641,9-2-255,9 0-130,1 1-992,-8 3-1409,-9 3-2883,-12 0-1377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3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14414,'0'0'3251,"13"5"-2317,7 2-599,0-1 1,0 0-1,0-2 1,1 0-1,27 1 0,-7-4 11,-25-2-279,-1 1-1,1 1 1,-1 0-1,1 1 1,-1 1 0,0 0-1,0 1 1,15 6-1,-27-8-68,-1-1-1,0 1 0,-1-1 0,1 1 0,0 0 0,0 0 0,-1 0 0,1 0 1,-1 0-1,0 0 0,1 0 0,-1 1 0,0-1 0,0 0 0,-1 1 0,1-1 1,0 0-1,-1 1 0,1-1 0,-1 1 0,0-1 0,0 1 0,0-1 0,0 1 1,-1 4-1,-1 3 80,0 0 1,0 0-1,-1 0 0,0 0 1,-6 11-1,-12 23 111,-2-1 0,-50 72 0,10-42-3266,35-49-2549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5:08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491 189 6854,'0'0'2269,"2"-10"-758,-1-1-929,1 1-1,-2-1 0,0 0 1,0 0-1,-1 1 1,0-1-1,0 1 1,-2-1-1,1 1 1,-1 0-1,-1-1 1,-4-9-1,7 19-526,1-1-1,-1 0 1,0 0-1,0 0 1,0 1-1,0-1 1,0 1-1,0-1 1,-1 0-1,1 1 1,0 0-1,-1-1 1,1 1-1,-1 0 1,0 0 0,1 0-1,-1 0 1,0 0-1,0 0 1,1 1-1,-1-1 1,0 0-1,0 1 1,0-1-1,0 1 1,0 0-1,0 0 1,0 0-1,0 0 1,0 0-1,0 0 1,0 0-1,0 1 1,0-1-1,1 1 1,-1-1-1,0 1 1,0 0-1,0 0 1,1 0 0,-1 0-1,0 0 1,1 0-1,-1 0 1,1 0-1,-2 3 1,-32 22 71,2 2 0,-46 51 0,64-63 35,2 0 1,0 1 0,0 1-1,2 0 1,1 1-1,0 0 1,-9 25 0,17-39-151,1-1 0,-1 1 1,1 0-1,0 0 0,0 0 1,1 1-1,-1-1 1,1 0-1,0 0 0,1 0 1,-1 0-1,1 0 1,0 0-1,0 0 0,1 0 1,-1 0-1,1 0 1,5 8-1,-2-7-6,0 1 1,0-1 0,1 0-1,0 0 1,1-1-1,-1 0 1,1 0-1,0 0 1,0-1 0,13 6-1,-12-7-22,1 2-1,-1-1 1,0 1-1,0 1 1,-1-1-1,11 10 1,-16-11 12,1-1-1,0 1 1,-1 0-1,0 0 1,0 0 0,0 0-1,0 0 1,-1 0 0,1 1-1,-1-1 1,0 0-1,-1 1 1,1-1 0,-1 1-1,0 7 1,0 2 55,-2 1-1,0-1 1,0 1 0,-1-1 0,-1 0 0,0 0-1,-9 17 1,-51 91 586,42-85-474,22-37-168,0 1 1,0-1-1,0 0 1,-1 0 0,1 0-1,0 1 1,0-1-1,0 0 1,0 0 0,0 1-1,0-1 1,0 0-1,0 0 1,0 1-1,0-1 1,0 0 0,0 0-1,0 0 1,0 1-1,0-1 1,0 0-1,0 0 1,0 1 0,1-1-1,-1 0 1,0 0-1,0 0 1,0 1-1,0-1 1,0 0 0,0 0-1,1 0 1,-1 1-1,0-1 1,0 0-1,0 0 1,1 0 0,-1 0-1,0 0 1,15 4-183,26-4-212,-30 0 201,45-3-656,-40 1 599,-1 1 0,1 0 0,0 1 0,21 4 0,-36-4 252,0 0 0,0 1 0,0-1 0,0 1 0,1-1 1,-1 1-1,0 0 0,-1-1 0,1 1 0,0 0 0,0 0 0,0-1 1,0 1-1,0 0 0,-1 0 0,1 0 0,0 0 0,-1 0 0,1 0 0,-1 0 1,1 0-1,-1 1 0,0-1 0,1 0 0,-1 0 0,0 0 0,0 0 1,0 1-1,0-1 0,0 0 0,0 0 0,0 0 0,0 0 0,0 1 1,-1-1-1,1 0 0,-1 2 0,-1 4 73,1-1 0,-2 1 0,1-1 0,-1 1 0,-4 7 0,-31 42 985,-2-1 0,-86 89 0,22-27 156,85-87-1331,19-29 95,1 0-1,-1-1 1,0 1 0,0-1 0,0 1-1,1 0 1,-1-1 0,0 1 0,0 0-1,1-1 1,-1 1 0,1-1 0,-1 1 0,0-1-1,1 1 1,-1-1 0,1 1 0,-1-1-1,1 0 1,0 1 0,-1-1 0,1 0-1,-1 1 1,1-1 0,0 0 0,-1 0-1,1 0 1,-1 1 0,1-1 0,0 0-1,-1 0 1,1 0 0,0 0 0,-1 0 0,1 0-1,0 0 1,-1 0 0,1 0 0,0-1-1,-1 1 1,1 0 0,0-1 0,65-4-1385,-49 3 1162,1 0 0,-1 1-1,22 2 1,-37-1 243,0 1 1,1-1-1,-1 1 0,0-1 0,0 1 1,0 0-1,0 0 0,1 0 1,-1 0-1,0 0 0,0 0 1,-1 1-1,1-1 0,0 1 0,0-1 1,-1 1-1,1 0 0,-1 0 1,1-1-1,1 4 0,-1 0 0,0 0 1,0 0-1,0 0 0,-1 0 0,1 0 0,-1 0 0,-1 0 1,1 10-1,-1 3 24,-1 0 1,0 0-1,-2-1 1,-6 27-1,-14 24 588,-3-1 1,-2-2-1,-60 100 1,42-81 449,-41 101 0,82-171-1028,-1 1 1,2 0-1,0 0 0,1 0 1,-2 28-1,5-41-38,0 1 0,0-1-1,0 1 1,1-1-1,-1 1 1,0-1-1,1 1 1,0-1-1,0 1 1,0-1 0,0 0-1,0 0 1,0 1-1,0-1 1,1 0-1,-1 0 1,1 0-1,0 0 1,-1-1 0,1 1-1,0 0 1,0-1-1,0 1 1,0-1-1,0 0 1,1 0-1,-1 1 1,0-1 0,0-1-1,1 1 1,-1 0-1,5 0 1,8 1-259,-1 0-1,1-1 1,-1 0 0,23-3 0,-33 2 182,16-2-658,0-1 0,0 0-1,0-1 1,-1-1 0,0-1 0,22-10 0,45-26-6990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03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63 190 9353,'0'0'4804,"-53"50"-4996,49-50 224,-1 0-288,4-15 64,1-9 128,0-8 128,10-4-32,10-7 0,3-2-1377,-1 0-2275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8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5990,'0'0'17040,"56"21"-15823,-38 1-288,3-3-417,5 3-191,3-4-129,4-1-128,2-6-224,1-3-1634,0-3-1505,-6-5-3652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03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1 400 14542,'0'0'-256,"63"-13"-4389,-37-7 2211,1-10 1377,7-9 801,-1-6 256,3-4-257,5-5 193,4-1 96,-1 5-32,0 6-3651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04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1134 6566,'0'0'5285,"65"-58"-4228,-46 37-224,2-5-353,1-7-351,1-2-33,0-3-64,5-2-64,-1 0-801,2-1-641,-1 2 1,4-2-1089,-1-2-1538</inkml:trace>
  <inkml:trace contextRef="#ctx0" brushRef="#br0" timeOffset="1">697 223 8008,'0'0'3619,"53"-57"-2338,-35 42-640,-3 7 31,-2 0-383,-2 2-193,0-4-32,-2-6-64,2-6-929,2-14-1890,2-8-4868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13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346 0 7655,'0'0'988,"0"13"-737,-17 341-1164,0-33 1062,-1 146-4697,-11 0 3556,-20 555 2779,-41 1066 3205,44-1636-3814,-24 343 3126,60-658-3919,11-136-486,-1 0 0,0-1 0,0 1 0,1-1 0,-1 1 1,0-1-1,1 1 0,-1-1 0,0 1 0,1-1 0,-1 0 0,1 1 1,-1-1-1,0 1 0,1-1 0,-1 0 0,1 1 0,-1-1 0,1 0 1,0 0-1,-1 1 0,1-1 0,-1 0 0,1 0 0,-1 0 0,1 0 0,0 0 1,-1 0-1,1 0 0,-1 0 0,1 0 0,0 0 0,-1 0 0,1 0 1,-1 0-1,1 0 0,-1-1 0,1 1 0,0 0 0,-1 0 0,1-1 1,-1 1-1,1 0 0,-1-1 0,1 1 0,0-1 0,1-13-3636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14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5740 0 8904,'0'0'497,"-1"9"-380,-6 60 545,7-68-399,-1 0 1,1-1-1,0 1 0,0-1 0,-1 1 0,1 0 0,-1-1 1,1 1-1,-1-1 0,1 1 0,-1-1 0,1 1 0,-1-1 1,1 1-1,-1-1 0,1 0 0,-1 1 0,0-1 0,1 0 1,-1 0-1,0 1 0,1-1 0,-1 0 0,0 0 0,1 0 1,-2 0-1,-34 4 954,-34-6-1740,-12-4 600,-172-7 609,-268 51-105,76-1-559,408-36-18,-980 43 163,672-19-197,-1276 64 1181,683-102-1033,936 12-128,-30-1 133,-1 0 0,1 3 0,0 0 0,-39 8 0,63-7-84,1 0 0,-1 0 0,1 1 1,0 0-1,0 1 0,0 0 1,0 0-1,1 1 0,-9 6 1,12-7-51,0 0 1,0 0 0,0 1-1,1-1 1,-1 1 0,1 0-1,0 0 1,1 0 0,-1 0-1,1 1 1,0-1 0,0 0-1,1 1 1,-1 0 0,0 8-1,2-14-71,-1 1 0,1 0-1,0 0 1,0 0 0,-1 0-1,1 0 1,0 0 0,0 0-1,0 0 1,0 0 0,0 0-1,0 0 1,1 0 0,-1 0-1,0 0 1,0 0 0,1 0-1,-1 0 1,0 0 0,1 0-1,-1-1 1,1 1 0,-1 0-1,1 0 1,0 0 0,-1-1-1,1 1 1,0 0 0,-1-1-1,1 1 1,0 0 0,2 0-1,-2-1-181,1 0 1,0-1-1,-1 1 0,1-1 0,0 0 1,-1 1-1,1-1 0,-1 0 0,1 0 1,-1 0-1,1 0 0,-1 0 0,0 0 0,1 0 1,-1 0-1,0-1 0,0 1 0,0 0 1,0-1-1,0 1 0,1-2 0,22-41-6366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3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12011,'0'0'3545,"-3"14"-2808,-10 61-52,3 0 0,-1 83 0,11 171-455,2-147 58,-2-131-225,-28 670 461,-13-400 876,2-31 190,-2 315 0,43-550-1611,0-35-95,-2 0 0,0-1 0,0 1 0,-2 0 0,-1 0 0,-8 33 1,11-53-17,0 0 0,0 1 0,0-1 0,0 1 0,0-1 0,0 0 0,0 1 0,-1-1 0,1 1 1,0-1-1,0 0 0,0 1 0,-1-1 0,1 0 0,0 1 0,0-1 0,0 0 0,-1 0 0,1 1 1,0-1-1,-1 0 0,1 0 0,0 1 0,-1-1 0,1 0 0,0 0 0,-1 0 0,1 0 0,0 1 1,-1-1-1,1 0 0,-1 0 0,1 0 0,0 0 0,-1 0 0,1 0 0,-1 0 0,1 0 0,0 0 1,-1 0-1,1 0 0,0 0 0,-1-1 0,1 1 0,-1 0 0,1 0 0,-1 0 0,-10-11-6968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4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80 12780,'0'0'753,"-4"8"-198,-4 19-114,8-27-415,0 1 0,0 0 0,0-1 0,0 1 0,1 0 0,-1-1 0,0 1-1,0 0 1,1-1 0,-1 1 0,0-1 0,1 1 0,-1 0 0,1-1 0,-1 1 0,1-1 0,-1 1 0,1-1 0,-1 1 0,1-1 0,-1 0 0,1 1 0,1 0 0,6 1 200,1 0-1,0 0 1,0-1 0,0 0 0,16-1-1,746 4 1385,-406-6-1992,464-28-899,-281 5 2530,85 22 3065,-483 16-3920,-101-7-1154,1-2 1,87-4-1,-131-1 343,1 0-1,0 0 1,0-1 0,-1 0-1,1 0 1,-1-1 0,0 1-1,10-7 1,-10 5-404,0 0 0,-1 0-1,0-1 1,0 0 0,0 0 0,0 0 0,-1 0 0,6-9-1,6-16-5856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4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7623,'0'0'7431,"14"2"-6625,369 71 1368,-274-50-2095,-107-22-86,6 0 92,0 1-1,-1 0 1,1 0 0,0 1-1,9 5 1,-15-7-35,-1 0 0,0 0 0,1 0 0,-1 0 0,0 0 0,0 0 0,0 0 0,1 0 0,-1 1 0,0-1 0,-1 0 0,1 1-1,0-1 1,0 0 0,-1 1 0,1-1 0,0 1 0,-1 0 0,0-1 0,1 1 0,-1-1 0,0 1 0,0-1 0,0 1 0,0 0 0,0-1 0,0 1 0,0 0 0,-1-1 0,1 1 0,0-1 0,-1 1 0,0 1 0,-5 8 217,0-1 0,-1 1 0,0-2 1,0 1-1,-1-1 0,-1 0 0,1 0 1,-1-1-1,-1-1 0,-10 8 0,0 1 45,-325 239 301,319-237-1408,3-4-5141,11-12-8083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5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7 333 6342,'0'0'8216,"-2"10"-6924,-3 31 331,5-40-1544,0 0 1,0 0 0,0 0-1,0 0 1,1 0 0,-1 0-1,0 0 1,1 0 0,-1 0-1,0 0 1,1 0 0,-1 0-1,1 0 1,0-1 0,-1 1-1,1 0 1,0 0 0,-1 0-1,1-1 1,0 1 0,0 0-1,0-1 1,-1 1 0,1-1-1,0 1 1,0-1 0,0 1-1,0-1 1,0 0 0,0 1-1,2-1 1,32 1 1140,-27-1-863,4-1-94,0-1-1,-1 0 1,1-1-1,0 0 1,-1-1-1,0 0 0,0 0 1,0-2-1,0 1 1,15-12-1,5-4 46,-2-2 1,31-30-1,-25 15-53,-2-1 0,-1-2 0,-2-1 0,30-54 1,-60 96-257,0-1 1,0 1-1,0 0 0,0 0 1,0 0-1,0 0 1,0-1-1,0 1 1,0 0-1,0 0 1,0 0-1,0 0 1,0 0-1,0-1 1,1 1-1,-1 0 0,0 0 1,0 0-1,0 0 1,0 0-1,0 0 1,0 0-1,1-1 1,-1 1-1,0 0 1,0 0-1,0 0 1,0 0-1,1 0 1,-1 0-1,0 0 0,0 0 1,0 0-1,0 0 1,1 0-1,-1 0 1,0 0-1,0 0 1,0 0-1,0 0 1,1 0-1,-1 0 1,0 0-1,0 0 1,0 0-1,0 0 0,0 1 1,1-1-1,-1 0 1,0 0-1,0 0 1,0 0-1,5 14-44,1 33 6,-4-28 98,0-1-11,1-1-1,1 0 0,1-1 1,0 1-1,1-1 0,1 0 1,0 0-1,14 21 0,-15-29-267,0-1 0,0 0-1,0 0 1,1 0 0,0-1 0,0 0-1,10 6 1,-10-7-598,1-1-1,0 0 1,0-1 0,0 0-1,0 0 1,0-1-1,0 0 1,16 2 0,5-3-7217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6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29 14061,'0'0'945,"-10"11"-187,7-7-689,-3 3 72,0 0 0,0 0 1,1 0-1,0 1 0,1 0 1,0 0-1,0 0 0,0 1 1,1 0-1,-4 16 0,-3 56 356,4 1-1,3 1 1,9 90-1,4-91-444,-5-54 506,1 45 1,-24-119 2196,9 1-2873,2 0-1,1-1 1,3 0 0,2 0 0,2 0-1,8-56 1,-4 69-75,0 0 0,19-57-1,-20 77 186,1 0 0,1 0 0,0 0 0,0 1-1,2 0 1,-1 0 0,1 0 0,1 1-1,13-13 1,-16 19 2,0 1-1,1 0 0,-1 1 1,1 0-1,0 0 0,0 0 1,0 1-1,0 0 0,0 0 1,0 0-1,1 1 1,-1 1-1,1-1 0,-1 1 1,0 0-1,1 1 0,11 2 1,-16-3 9,1 0 1,-1 1 0,0 0-1,0 0 1,0 0-1,0 0 1,0 0 0,0 0-1,0 1 1,0 0-1,0-1 1,-1 1 0,1 0-1,-1 0 1,1 1-1,-1-1 1,0 0 0,0 1-1,0-1 1,0 1 0,0 0-1,-1 0 1,1 0-1,-1 0 1,0 0 0,0 0-1,0 0 1,0 0-1,0 0 1,-1 0 0,1 1-1,-1-1 1,0 0-1,0 0 1,0 1 0,0-1-1,-1 0 1,0 0 0,1 0-1,-1 1 1,-2 3-1,0 0 140,0 1 0,-1-1 0,0 0 0,-1 0 0,0 0 0,0-1 0,0 0 0,-1 0 0,0 0 0,0 0 0,0-1 0,-11 7 1,-13 7 739,-46 24 1,67-39-817,-60 26 986,42-20-2332,24-9-1727,9-5-2308,21-10-3121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7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19859,'0'0'0,"11"81"480,-1-33 65,5 0 223,4-7-287,5-7-353,3-5-64,0-4-737,-4-8-896,-7-3-513,-9-1-1121,-7-1-480,-19-2 63,-14-1-2594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07T09:20:05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16047,'0'0'1073,"4"14"-726,17 55-258,3-1 1,35 70-1,83 137-223,-12-25-459,-90-155-659,-37-85 789,0 0 0,-1 1-1,0-1 1,0 1-1,-1-1 1,-1 1-1,-1 17 1,1-25 304,-1 0-1,0 0 1,0 0 0,0 0 0,-1 0 0,1 0 0,-1-1-1,0 1 1,1 0 0,-1-1 0,0 0 0,0 1 0,-1-1-1,1 0 1,0 0 0,-1 0 0,1-1 0,-1 1 0,0 0-1,0-1 1,1 0 0,-1 0 0,0 0 0,0 0 0,0 0-1,-6 1 1,-30 5-2948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8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1 127 12460,'0'0'12022,"10"-2"-11579,4-2-442,-1 0 0,-1-1 0,1-1 1,-1 0-1,1 0 0,-2-2 0,1 1 0,11-11 1,-2 0-260,-15 12 190,1 0 1,-1 0-1,2 1 0,-1 0 1,1 0-1,10-5 0,-18 12 57,1 0 0,-1 0 0,0 0 0,1 0 0,-1 0 0,0 0 0,-1 0 0,1 1 0,0-1 0,-1 0 0,1 0 0,-1 0-1,0 2 1,-73 171-2023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7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11 532 8520,'0'0'4388,"-10"-71"-2146,45 39-608,17-6-641,12-7-32,11-4-161,7-5-383,3-3-289,-5-3-256,-9-3-3075,-13 0-8584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7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2421 8616,'0'0'3636,"15"-5"-3044,11-8 329,-1 0 0,-1-2-1,38-29 1,83-74 1518,-112 89-2283,1479-1179 848,-828 713-1758,45 69 1225,-628 374-2019,-101 52 1398,-1 0 0,1 0 0,0 0 0,0 0 0,0 0 0,0 0 1,0 0-1,0 0 0,0 0 0,0 0 0,0 0 0,-1 0 0,0-1-2397,1 0 2397,0 1 0,0 0 0,0 0 0,0 0 0,0 0 1,0 0-1,0 0 0,0 0 0,1-1 0,-4 1-1377,-19 0-8413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8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27 15695,'0'0'747,"9"-6"721,-2 1-1437,17-10 2720,-25 20-1241,-17 16-997,-76 78-62,-84 96-374,167-181-656,19-19-830,19-23-324,4-16-3304,44-85 0,-37 52 3116,-29 61 7103,-9 25-2555,-15 45-1246,8-28-391,2-11-897,2 0 0,0 1-1,1 0 1,0 0 0,1 0-1,1 0 1,0-1 0,1 1-1,1 0 1,1 0-1,0-1 1,1 1 0,0-1-1,2 0 1,0 0 0,15 27-1,-14-24 50,-18-23-174,-20-23-564,18 13 126,1-1-1,1 0 0,0-1 0,1-1 0,1 1 0,-9-24 1,2-25 2223,16 65-1682,0 1 1,0-1 0,0 0-1,0 1 1,0-1-1,0 1 1,0-1 0,1 0-1,-1 1 1,0-1 0,0 1-1,0-1 1,1 1-1,-1-1 1,0 0 0,1 1-1,-1 0 1,1-1 0,-1 1-1,1-1 1,-1 1-1,1-1 1,-1 1 0,1 0-1,-1-1 1,1 1 0,-1 0-1,1 0 1,-1-1 0,1 1-1,0 0 1,-1 0-1,1 0 1,-1 0 0,1 0-1,0 0 1,-1 0 0,1 0-1,-1 0 1,1 0-1,0 0 1,0 0 0,32 5-217,-30-4 263,141 40-1639,-97-31-2787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9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11531,'0'0'2749,"-3"12"-2450,0 3-211,0 0 0,1 0 0,1 0 0,0 0 1,1 0-1,1 0 0,0 0 0,1 0 0,5 19 0,6 3 281,2 0 1,2-1-1,1-1 0,37 53 1,105 122 335,63 47-550,273 243-1,-437-447 35,2-2-1,88 55 0,-103-79-865,88 39 0,-92-50-1664,45 11 0,-53-18-6601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9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19635,'0'0'-161,"7"91"129,-7-42 321,0 7-1,-3-1-224,-1-3 32,1-8-64,1-7 32,1-10-256,-1-5-385,-4-11-1184,-3-7-1506,-3-4-769,-4-10-2370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29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8392,'0'0'9919,"4"13"-9204,5 14-414,1 0 0,2 0 1,0-1-1,2-1 0,1 0 0,18 23 1,-26-38-193,0-1 1,0-1-1,1 1 0,0-1 1,1 0-1,0-1 1,0 0-1,1-1 1,0 0-1,0 0 0,0-1 1,1 0-1,-1-1 1,1 0-1,0-1 1,0 0-1,1-1 1,-1 0-1,14 0 0,-24-2-63,1-1-1,0 1 0,0 0 0,-1-1 0,1 0 0,0 1 0,-1-1 0,1 0 1,0 0-1,-1 0 0,1 0 0,-1 0 0,0 0 0,1 0 0,-1-1 0,0 1 0,0-1 1,0 1-1,0 0 0,0-1 0,0 0 0,0 1 0,0-1 0,0 0 0,-1 1 1,1-1-1,-1 0 0,0 1 0,1-1 0,-1 0 0,0 0 0,0-2 0,2-12 206,-1 0 0,-2-29-1,0 23-168,-9-161 698,4 109-1903,4 12-4033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30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5926,'0'0'12780,"52"7"-12236,18-18-288,17-3-159,18-1-97,13-4-1218,2 2-2177,-6 0-2146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30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15310,'0'0'1954,"73"33"-801,-40-18-640,8-1-289,6-1-96,7-5-96,2-3-1153,2-5-608,-7 0-225,-6-9-64,-7-9 544,-7-3-3362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31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12139,'0'0'1634,"76"19"-1025,-21-17-321,14-2-96,15 0-128,15 0 0,12-9-256,10-3-353,4-1-1088,5-5-769,-2 0-3172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31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13773,'0'0'480,"72"15"97,-32-11 928,8 1-383,4-5-450,2 0-416,-1 0-95,-3-5-97,-3-4-32,-8 3 0,-4 2-32,-9 1-865,-8 1-2274,-5-1-2370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9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3 4805,'6'-3'10185,"-6"9"-8327,0 9 96,0 5-225,-10 6-415,-4 1-482,1 2-447,-1-2-289,5-3-64,-2-3-705,7-6-928,-1-6-1218,5-6-1889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32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11563,'0'0'5285,"48"37"-4068,-5-31-256,11-2-449,11 0-287,11-4-161,11 0-32,7 0-32,7 0-737,4 0-1633,8 0-1474,5-3 97,3-8-2595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32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8968,'56'10'385,"0"1"-65,-3 2 97,-3-2 575,-8 2 258,-7-4 95,-1-3-160,-9-2-448,-1-4 31,-4 0-351,1 0-353,-2 0-673,-1-10-2305,-2-1-1763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1:58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4570 727 6406,'-47'-40'147,"3"-1"0,1-2-1,-61-79 1,82 95-648,-2 2 0,-1 1 0,-1 0 0,-44-29 0,27 25 825,0 3-1,-73-32 1,14 19 962,-1 4-1,-133-26 0,76 29-1097,-1 7-1,-1 7 1,0 6-1,-1 8 1,1 7-1,-250 39 1,266-18-177,1 7-1,2 6 1,2 7 0,2 5 0,2 7 0,3 5-1,-175 111 1,233-123 54,1 4 0,4 2 0,1 4 0,4 3 0,2 2 0,-63 86 0,90-102-59,3 2 1,2 1 0,2 2-1,3 1 1,2 1 0,3 1 0,2 1-1,2 1 1,4 0 0,-9 71 0,14-41 9,4 2 0,5-1 0,3 0 1,4 0-1,4 0 0,4-1 0,4-1 1,3-1-1,5 0 0,3-2 0,4-2 1,3 0-1,4-3 0,4-1 0,3-3 1,3-2-1,3-1 0,4-4 1,2-2-1,3-2 0,79 60 0,2-17 41,281 158 0,190 30 48,-459-233-67,3-6-1,3-7 0,1-7 1,2-7-1,2-8 0,223 10 1,-212-33-6,0-8 0,0-7 0,302-58 0,-302 28-83,212-79 1,-274 75 266,-2-5 1,197-117-1,-244 123-15,-1-3-1,-3-3 1,-2-3 0,-2-2-1,68-82 1,-89 88-6,-1-2 1,-3-1-1,-3-2 1,-1-1-1,-3-2 0,-2 0 1,28-100-1,-31 65-149,-5 0 0,-3-1 0,-5-1 0,-3 1 0,-5-1 0,-4 0 0,-4 0 1,-21-108-1,-9 27 15,-7 2 1,-8 2 0,-98-219 0,111 298-343,-4 1 0,-4 2 0,-4 2 0,-4 3 0,-89-105 0,108 149-41,-1 3-1,-1 1 1,-2 1 0,-85-53 0,89 67 12,-1 1 0,-1 2 0,-1 1 0,0 2 0,0 2 0,-80-14 0,3 14-1884,-188 5 0,75 10-2343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2:43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40 366 1634,'0'0'2226,"-2"-10"-1346,-30-244 5325,26 153 2837,6 101-9040,36 465 1565,-35-458-1553,-1-4-2,0-1 1,0 1 0,1-1 0,-1 1 0,1-1 0,-1 1 0,1-1-1,0 0 1,0 1 0,0-1 0,0 0 0,0 0 0,1 0 0,-1 0-1,4 4 1,-4-6-6,-1 0 0,1 0-1,-1-1 1,1 1 0,0 0-1,-1 0 1,1 0 0,-1-1-1,1 1 1,-1 0 0,1-1-1,-1 1 1,1-1 0,-1 1-1,1-1 1,-1 1 0,0 0-1,1-1 1,-1 0 0,1 1-1,-1-1 1,0 1 0,0-1-1,1 1 1,-1-1 0,0 0-1,0 1 1,0-1 0,0 1-1,0-1 1,0 0 0,0 1-1,0-1 1,0 0 0,6-26 165,2-37-64,-2-1 0,-4 0 0,-8-108 0,5 165-97,-6-37 39,7 43-38,0 0 0,-1 0 0,1 0-1,-1-1 1,0 1 0,0 0 0,0 0 0,0 0 0,0 0 0,0 0 0,0 1 0,-1-1 0,1 0-1,0 0 1,-3-1 0,3 3-11,1 0 0,-1 0 0,0 1 0,1-1 0,-1 0 0,1 0 0,-1 1 0,1-1 0,-1 0 0,1 1 0,-1-1 0,1 0-1,-1 1 1,1-1 0,0 1 0,-1-1 0,1 1 0,0-1 0,-1 1 0,1-1 0,0 1 0,-1-1 0,1 1 0,0-1 0,0 1 0,0 0 0,0-1 0,0 1-1,-1-1 1,1 1 0,0 1 0,-5 23 7,4-24-8,-14 105 64,4 0 0,4 114 0,10-206 28,4-31-29,6-34 22,24-331 86,-57 635-185,0-2-20,23-220-388,-2-30 294,-1 0 0,1-1 0,-1 1 0,1 0 0,-1-1 0,1 1 0,-1 0 0,1-1 1,-1 1-1,1 0 0,0-1 0,-1 1 0,1-1 0,0 1 0,0-1 0,-1 0 0,1 1 0,0-1 0,0 0 0,0 1 0,0-1 0,-1 0 0,1 0 0,0 0 1,0 0-1,0 0 0,0 0 0,0 0 0,1 0 0,13-2-4783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2:46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0 250 4612,'0'0'2525,"1"-8"-992,1-18-535,-2 14 566,0 0 0,1 0 0,0 1 1,1-1-1,5-17 0,-7 29-1539,0 0 1,0 0 0,0 0 0,0-1-1,0 1 1,0 0 0,0 0 0,0 0-1,0 0 1,0-1 0,0 1 0,0 0-1,0 0 1,1 0 0,-1 0 0,0 0-1,0-1 1,0 1 0,0 0 0,0 0-1,0 0 1,1 0 0,-1 0 0,0 0-1,0 0 1,0-1 0,0 1 0,1 0-1,-1 0 1,0 0 0,0 0 0,0 0-1,0 0 1,1 0 0,-1 0 0,0 0-1,0 0 1,0 0 0,1 0 0,-1 0-1,0 0 1,0 0 0,0 0 0,0 0-1,1 0 1,-1 1 0,0-1 0,0 0-1,0 0 1,6 11 378,-1 16-115,1 210 625,-6-151-370,1-98-446,0 0 0,1 0 0,1 1 0,7-23-1,3-9-63,-1-8-109,-1-1 0,-3 0 1,-3 0-1,-1-96 0,-8 142-43,-3 16 74,-4 18 41,-3 29 77,3 0 1,3 1 0,-2 112 0,10-170-74,0 0 0,0 0 0,0 1 0,0-1 0,-1 0 0,1 1 0,0-1 1,0 0-1,0 0 0,0 1 0,0-1 0,0 0 0,0 1 0,0-1 0,0 0 0,0 0 1,0 1-1,0-1 0,1 0 0,-1 1 0,0-1 0,0 0 0,0 0 0,0 1 1,0-1-1,1 0 0,-1 0 0,0 1 0,0-1 0,0 0 0,1 0 0,-1 0 1,0 1-1,0-1 0,1 0 0,-1 0 0,0 0 0,0 0 0,1 0 0,-1 0 1,1 1-1,9-12 70,7-20-67,-12 21-273,-1 0 0,-1 0-1,1 0 1,-2 0 0,1-1-1,-1 1 1,-1-1 0,0 1-1,-1-1 1,0-15 0,-16 45-3132,-1 10-1137,-3 5-2268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2:52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68 8200,'-9'6'3005,"-13"7"-1818,-54 37 3342,70-46-3469,0 1 0,0 0 0,1 1 0,-1-1 0,-4 8 0,31-19 595,81-40 259,-50 21-1723,0 3 0,86-25 0,-106 38-261,1 2 0,0 2-1,1 0 1,-1 3 0,65 2 0,-87 5 94,-22 4 52,-40 9 104,31-11-140,-92 40 48,29-12 159,-121 36 0,203-71-233,1 0 0,-1 0 1,1 1-1,-1-1 0,1 0 1,-1 0-1,1 0 0,-1 0 0,1 0 1,-1 1-1,1-1 0,-1 0 1,1 0-1,-1 0 0,1-1 1,-1 1-1,1 0 0,-1 0 0,1 0 1,-1 0-1,1 0 0,-1-1 1,1 1-1,-1 0 0,1 0 1,-1-1-1,1 1 0,0 0 0,-1-1 1,1 1-1,-1-1 0,5-15 51,20-17-118,-15 25 41,1 1 0,-1 0-1,1 1 1,0 0 0,1 1-1,-1 0 1,1 0-1,0 1 1,0 1 0,0 0-1,1 0 1,18-1-1,18 0-182,85 4-1,-66 1-111,-64 1 322,-9 4 23,-25 11 80,-43 17 53,6-2-164,23-10 11,-1-2 1,0-2 0,-1-1 0,-79 15 0,120-33-14,12-4-11,28-13-26,50-22-26,-30 16-36,131-55-964,-160 71 922,0 0 0,0 2-1,0 1 1,1 0 0,40 0-1,-66 5 139,0 0 0,1 0-1,-1-1 1,0 1 0,1 0-1,-1 0 1,0 0-1,1 0 1,-1 1 0,0-1-1,1 0 1,-1 0-1,0 0 1,1 0 0,-1 0-1,0 0 1,0 0-1,1 1 1,-1-1 0,0 0-1,1 0 1,-1 0-1,0 1 1,0-1 0,0 0-1,1 0 1,-1 1-1,0-1 1,0 0 0,0 0-1,1 1 1,-1-1-1,0 0 1,0 1 0,0-1-1,0 0 1,0 1 0,0-1-1,0 0 1,0 1-1,0-1 1,0 0 0,0 0-1,0 1 1,-9 19 220,-20 13 167,7-14-306,0-2 0,-2-1 0,0 0-1,-1-2 1,0-1 0,-1-1 0,0-1 0,-30 8 0,14-8 42,0-2 0,-1-1 0,1-3 1,-73 0-1,115-5-126,-1 1 0,1-1 0,0 0 0,-1 0 0,1 0 0,0 0 0,-1 0 0,1 0 0,-1 0 0,1 0 0,0 0 0,-1 0 0,1 0 0,0 0 0,-1 0 0,1 0 0,0-1 0,-1 1 0,1 0 0,0 0 0,-1 0 0,1 0 0,0-1 0,-1 1 0,1 0 0,0 0 0,0-1 0,-1 1 0,1 0-1,0 0 1,0-1 0,0 1 0,-1 0 0,1-1 0,0 1 0,0 0 0,0-1 0,0 1 0,0 0 0,0-1 0,-1 1 0,1-1 0,11-15-98,21-11-84,-5 9-683,0 2 0,53-23-1,-66 34-566,0 0 0,1 1 0,-1 1 0,27-3 0,-7 5-7973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2:59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2594,'0'0'705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01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38 4516,'0'0'-37,"-9"0"1740,-20 0-715,-9 0 3747,-50 6 0,88-6-4719,0 0 0,1 0 1,-1 0-1,0-1 1,0 1-1,0 0 0,0 0 1,0 0-1,1 0 0,-1 0 1,0 0-1,0 1 0,0-1 1,0 0-1,1 0 0,-1 0 1,0 0-1,0 0 0,0 0 1,0 0-1,0 0 1,1 0-1,-1 0 0,0 0 1,0 0-1,0 1 0,0-1 1,0 0-1,0 0 0,0 0 1,0 0-1,1 0 0,-1 0 1,0 1-1,0-1 1,0 0-1,0 0 0,0 0 1,0 0-1,0 0 0,0 1 1,0-1-1,0 0 0,0 0 1,0 0-1,0 0 0,0 1 1,0-1-1,0 0 0,0 0 1,0 0-1,0 0 1,0 0-1,0 1 0,0-1 1,-1 0-1,1 0 0,0 0 1,0 0-1,0 0 0,0 0 1,0 1-1,0-1 0,0 0 1,-1 0-1,1 0 1,0 0-1,13 6-77,42 2 235,1-2-1,0-3 1,100-6-1,-144 3-150,0-1-1,0-1 1,0 0 0,-1 0-1,1-1 1,-1 0-1,1-1 1,16-9-1,-65 14 2167,-98 33-686,99-23-1183,-1-1 1,0-2 0,-1-2 0,-48 3 0,119-9-410,162-5-249,-161 2 175,0-1 0,0-2 0,56-17 1,-74 15 346,-32 7-6,-32 6 9,-115 41 533,105-28-533,-117 21 1,174-38-184,0-1 0,0 0 1,0 1-1,0-1 0,0 0 0,0 0 0,0 0 1,0 0-1,0 0 0,0 0 0,0 0 1,-1 0-1,1 0 0,0-1 0,0 1 1,0 0-1,0-1 0,0 1 0,-2-2 1,13-10-129,36-13-83,0 13-189,89-12-1,11-2-616,-127 22 928,0-2-1,-1 0 1,0-1 0,-1-1 0,26-14 0,-43 22 86,0 0 0,0 0 0,0 0 0,0 0-1,0 0 1,0-1 0,0 1 0,1 0 0,-1 0-1,0 0 1,0 0 0,0 0 0,0 0 0,0 0-1,0 0 1,0 0 0,1 0 0,-1 0 0,0 0-1,0 0 1,0 0 0,0 0 0,0-1 0,0 1-1,0 0 1,0 0 0,0 0 0,0 0 0,0 0-1,1 0 1,-1 0 0,0-1 0,0 1 0,0 0-1,0 0 1,0 0 0,0 0 0,0 0 0,0 0-1,0-1 1,0 1 0,0 0 0,0 0 0,0 0-1,0 0 1,0 0 0,-1 0 0,1 0 0,0-1-1,0 1 1,0 0 0,0 0 0,0 0 0,0 0-1,0 0 1,0 0 0,0 0 0,0 0 0,0-1-1,-1 1 1,1 0 0,0 0 0,-13-2 111,-18 4 67,-28 10 3,-67 22 0,16-3 281,19-11-106,29-7-204,-65 23-1,518-150-3270,-222 69 2035,-254 74 2523,-138 69 0,-11 5-845,234-103-603,0 0-1,-1 1 0,1-1 0,0 0 0,0 0 0,-1 1 0,1-1 1,0 0-1,0 0 0,-1 1 0,1-1 0,0 0 0,-1 0 0,1 0 0,0 0 1,-1 0-1,1 0 0,0 1 0,-1-1 0,1 0 0,-1 0 0,1 0 1,0 0-1,-1 0 0,1 0 0,0 0 0,-1 0 0,1-1 0,0 1 1,-1 0-1,1 0 0,0 0 0,-1 0 0,1 0 0,0-1 0,-1 1 0,1 0 1,0 0-1,-1 0 0,1-1 0,13-12-291,33-20-3,32-6-414,2 3 1,2 3-1,134-34 0,-170 53 205,-118 41 1337,-112 59 0,-5 3 242,180-85-1136,0 0-1,-1-1 1,0 0 0,0-1-1,-17 2 1,27-4-16,-1 0 0,0 0 0,0 0 0,0 0 0,0 0 0,0 0 0,1-1 0,-1 1 0,0 0 0,0-1-1,1 1 1,-1 0 0,0-1 0,0 1 0,1-1 0,-1 1 0,0-1 0,1 0 0,-1 1 0,1-1 0,-1 0 0,1 1 0,-1-1 0,1 0 0,-1 0 0,1 1 0,0-1 0,-1 0 0,1 0 0,0 0 0,0 1 0,-1-1 0,1 0 0,0 0 0,0 0 0,0 0 0,0 0 0,0-1 0,5-37-4249,-5 38 4195,13-43-5109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16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3628 5381,'0'0'10469,"7"-18"-6207,22-67-3560,-22 31-243,-2-1 0,-5-105-1,-2 66-227,-12-90 114,0 0 138,25-290-163,-16-321-638,5 778 321,9-415-3,-2 234 5,-3-12 10,5-141 82,-6 193 16,-3 156-103,0 1 1,0-1 0,-1 1 0,1-1 0,-1 1 0,1-1-1,-1 1 1,1 0 0,-1-1 0,0 1 0,0 0 0,1-1 0,-1 1-1,0 0 1,0 0 0,-1 0 0,1 0 0,0 0 0,0 0-1,0 0 1,-1 0 0,1 1 0,0-1 0,-1 0 0,1 1 0,0-1-1,-1 1 1,1-1 0,-3 1 0,2-1 2,-1 0 0,1 0 0,-1 0 0,1 0 1,0 0-1,0 0 0,0-1 0,-1 1 0,1-1 0,-2-2 0,1 52-472,37 466-2263,-23 806 2188,-8-1080 497,-14 333-81,5-512 122,-11 168 56,16-192-52,3 0-1,0 1 1,3-1-1,9 39 0,-9-55 44,-1 1-1,-2-1 0,0 1 0,-1 0 0,-1-1 1,0 1-1,-2 0 0,-1-1 0,-7 29 0,4-10 98,6-33-93,0 0 0,-1 0 0,0 0 0,-1-1 0,1 1 0,-1 0-1,-6 12 1,3-78 586,22-339-684,-1 116-176,-19-822-1083,1 832 1313,48-415-1,-7-182 257,-45 977-5429,3-66-609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29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208 117 4965,'0'0'7810,"-5"1"-7351,4-1-448,0 1 1,0-1-1,0 0 0,0 0 1,0 1-1,0-1 1,0 0-1,0 1 0,0-1 1,0 1-1,0-1 1,0 1-1,0 0 0,1-1 1,-1 1-1,0 0 1,0 0-1,1-1 0,-1 1 1,1 0-1,-1 0 1,1 0-1,-1 0 0,1 0 1,-1 0-1,1 0 1,0 0-1,-1 2 0,1-2-8,1 1 0,0 0-1,-1 0 1,1-1-1,0 1 1,0 0-1,0-1 1,0 1 0,0-1-1,0 1 1,0-1-1,1 0 1,-1 1-1,0-1 1,1 0-1,-1 0 1,1 0 0,0 0-1,-1 0 1,3 1-1,20 10 64,1-1 0,36 12 0,30 14 179,-70-28-216,0-1 0,1 0 0,1-2 0,-1 0 0,1-2 0,0 0 0,29 0 1,-8-3 31,0-2 0,82-12 1,-8-2 140,119-1 1,121 15 343,-258 2-504,185 12 42,25 1 18,84-34-75,-313 10-14,-1-4-1,145-44 1,-160 35-76,1 4 1,79-14 0,-212 19 740,-28 2-724,0 4 1,-163 7-1,112 3-100,54-2 112,-1467 14 564,1547-14-528,-794 55 108,644-30 163,190-27-382,0-1 1,37-8-1,34-4 2,524 5-1,-368 13 115,1060-75 121,-864 33-1159,-152 24-2684,-183 11 288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39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46 10762,'0'0'9924,"9"-7"-9091,-3 1-647,-3 3-107,-1 0 0,1 0 0,0 1 0,0-1 1,1 1-1,-1 0 0,0 0 0,1 0 0,0 0 1,-1 1-1,1-1 0,0 1 0,0 0 0,-1 0 1,1 0-1,8 0 0,21 1 463,-1 0 0,38 7 1,-58-5-517,1 1 0,-1 0 0,0 1 1,-1 0-1,1 1 0,-1 0 1,0 0-1,20 15 0,-29-19-23,0 0 0,0 0 0,0 0 0,-1 0 0,1 1 0,0-1 0,-1 1 0,1 0 0,-1-1 0,1 1-1,-1 0 1,0 0 0,0 0 0,0 0 0,0 0 0,0 0 0,0 0 0,0 0 0,-1 0 0,1 0 0,-1 0 0,0 0 0,1 1 0,-1-1-1,0 0 1,0 0 0,-1 0 0,1 1 0,0-1 0,-1 0 0,1 0 0,-1 0 0,0 0 0,1 0 0,-1 0 0,0 0 0,0 0-1,-3 3 1,-1 1 48,0 0 0,0 0 1,-1-1-1,0 0 0,0 0 0,-1-1 0,1 1 0,-1-1 0,-13 5 0,-10 4 23,-1-2 0,0-1 0,-1-1 0,1-2 0,-2-1 0,1-1 0,-53 0 0,110-23-10841,4 8 368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5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3075,'0'0'801,"-12"59"-641,4-29-352,4-1-2403</inkml:trace>
  <inkml:trace contextRef="#ctx0" brushRef="#br0" timeOffset="1">13 422 5637,'-2'54'609,"-1"-3"-481,1-4-352,-3-4-1954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5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4837,'-2'10'1345,"1"-1"-1080,-3 19 829,-2-2 0,0 1-1,-2-1 1,-1 0 0,-16 35 0,22-57-1124,1 0 1,-1 0 0,1 1-1,0-1 1,0 1-1,0 0 1,1-1 0,-1 1-1,1 0 1,0 0 0,1 0-1,-1 0 1,1 0 0,0 0-1,0 0 1,1 0 0,1 6-1,0-7-1463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6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7976,'0'0'3267,"-2"13"-3150,-3 27 479,1 1 0,2 0 0,5 55 1,27 134 744,-26-219-1385,-2-13 35,2-30 58,0-51 73,-3 55-143,10-204-417,-9 226-510,-1 11 417,1 30 361,-4 50 895,-29 122 2715,21-154-4985,17-79-1151,-1-3-1548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58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5381,'0'0'4837,"22"-58"-7624,-15 42-1825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58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30 9129,'-1'16'1404,"-1"19"-609,-2 154 2915,5-166-3380,0 1-1,2-1 1,1 0-1,0 1 0,2-2 1,11 29-1,-17-50-323,0 0-1,1 1 1,-1-1-1,1 0 0,-1 0 1,1 0-1,0 0 1,-1 0-1,1 0 0,0 0 1,0 0-1,0 0 1,0 0-1,0 0 0,0 0 1,0 0-1,0-1 1,1 2-1,-1-2 2,-1-1-1,1 1 1,-1 0 0,1 0-1,-1 0 1,1-1-1,-1 1 1,1 0 0,-1 0-1,1-1 1,-1 1 0,1-1-1,-1 1 1,0 0 0,1-1-1,-1 1 1,1-1 0,-1 1-1,0-1 1,0 1 0,1-1-1,-1 1 1,0-1 0,0 1-1,0-1 1,1 0 0,8-46 260,-5-7-250,-2 0 0,-2 0 0,-3 0 0,-2 0 0,-14-61 0,7 83 23,3 28 68,-1 18 112,-2 27 380,3 1 0,1 0 0,2 1 0,-1 66 0,3-54-146,-2 181 1660,17-256-2151,7-41-312,-3-1 0,9-91 0,-2 14-40,1 11 330,-38 232 11,-2-20 349,2 1-1,-4 145 1,19-226-333,0 0 1,1-1-1,-1 1 0,1-1 1,0 1-1,0-1 0,0 1 1,1-1-1,-1 1 0,1-1 1,3 5-1,-4-7-147,0 0 0,-1 0 0,1 0 1,0 0-1,0 0 0,0 0 0,0 0 0,0-1 0,1 1 0,-1 0 1,0-1-1,0 1 0,0-1 0,3 1 0,-2 0-276,-1-1-1,0 0 1,1 0 0,-1-1-1,1 1 1,-1 0-1,1 0 1,-1-1-1,0 1 1,1 0 0,-1-1-1,0 0 1,1 1-1,-1-1 1,0 0 0,2-1-1,10-14-9367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59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62 133 4612,'-4'9'4421,"-8"20"-3567,2 0 0,1 1 0,1 0 0,2 0 0,0 1 0,-1 57 1,20-128-668,-4 20-92,-2-1 39,9-24 60,-2-2-1,-2 1 1,5-50-1,-81 270 2636,63-173-2782,-8 25 419,6-19-270,4-17-67,12-37-764,28-68-1,4-14-698,-46 132 1348,-23 82 350,-25 176 0,43-213-4827,2-37-1553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38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0 6342,'0'0'8178,"-2"9"-7601,-6 26-134,8-34-428,0 0 1,0-1-1,0 1 0,1 0 0,-1-1 0,0 1 1,1 0-1,-1-1 0,0 1 0,1-1 1,-1 1-1,1 0 0,-1-1 0,1 1 1,-1-1-1,1 0 0,-1 1 0,1-1 1,0 1-1,-1-1 0,1 0 0,0 1 1,-1-1-1,1 0 0,0 0 0,-1 0 1,1 1-1,0-1 0,-1 0 0,1 0 1,0 0-1,0 0 0,0 0 0,31-1 269,-24 1-205,64-9 1373,-87 10 294,-12 7-1161,-50 21 0,60-21-499,0 0 1,0-2 0,-1 0-1,1-1 1,-1-1-1,0 0 1,-28 1 0,41-8-154,14-4 26,17-5 5,86-7 12,-84 17-152,0-2-1,-1-1 0,0-1 0,0-2 1,37-15-1,-64 23 183,1 0 0,-1 1 0,0-1 0,0 0 1,1 0-1,-1 0 0,0 0 0,0 0 0,0 0 0,1 0 1,-1 0-1,0-1 0,0 1 0,1 0 0,-1 0 0,0 0 1,0 0-1,0 0 0,1 0 0,-1 0 0,0 0 0,0-1 1,0 1-1,1 0 0,-1 0 0,0 0 0,0 0 0,0-1 1,0 1-1,0 0 0,0 0 0,1 0 0,-1-1 0,0 1 1,0 0-1,0 0 0,0 0 0,0-1 0,0 1 0,0 0 1,0 0-1,0-1 0,0 1 0,0 0 0,0 0 0,0 0 1,0-1-1,0 1 0,0 0 0,0 0 0,0-1 0,0 1 1,0 0-1,-1 0 0,1 0 0,0-1 0,0 1 0,0 0 1,0 0-1,0 0 0,-1-1 0,-21-3 384,-42 3-162,56 1-369,34 0-8891,-9-5 3966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0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7911,'0'0'8083,"3"3"-7795,0 0-261,-1-1-1,1 0 1,1 0-1,-1 0 1,0 0-1,0 0 1,1-1 0,-1 1-1,1-1 1,-1 0-1,1 0 1,-1 0-1,1-1 1,0 1 0,-1-1-1,5 0 1,77-1 45,-46 0-35,-16-1 20,0-1 0,0-1 1,0 0-1,0-2 1,29-12-1,-25 9-56,0 1-1,1 1 1,33-4 0,-21 10-710,0 2 0,0 1 0,0 2-1,-1 2 1,1 2 0,53 18 0,-77-22 286,11 3-743,1-2 1,1 0-1,47 0 0,-51-5 1257,0-1-1,0-1 0,0-2 0,34-9 0,-39 8 370,0 0 0,1 1 0,25-1 0,-38 5-355,0 0 1,0 0-1,0 1 1,-1 0 0,1 0-1,0 1 1,0 0 0,-1 1-1,1-1 1,-1 1-1,11 6 1,-12-5-51,46 27 312,65 29-1,-96-51-291,-1-2 0,1 0 0,1-1 0,-1-2 0,1 0 0,39 2 0,-15-6 125,0 2-1,-1 3 0,0 1 1,0 2-1,58 19 0,-88-22-390,21 8 43,1-1 0,39 6 0,-63-16 497,1-1 0,-1 0 0,1 0 0,-1-2 0,1 1 1,-1-2-1,1 0 0,-1-1 0,20-6 0,23-9-177,1 2 1,100-15-1,-119 27-139,0 2 0,0 1 0,1 1 0,-1 3 0,46 8 1,-72-8 100,0-1 1,0-1-1,0 0 1,1-1 0,-1 0-1,0-1 1,0-1 0,0 1-1,0-2 1,-1 0 0,1 0-1,0-1 1,-1 0 0,0-1-1,0-1 1,-1 1 0,11-8-1,-12 7 10,0 1 1,0 1-1,0 0 0,1 0 0,-1 1 0,1 0 1,0 1-1,0 0 0,18-1 0,5-1 1163,-33 4-1265,1 0-1,0 0 0,0 0 0,0 0 0,0-1 0,0 1 0,0 0 0,-1 0 0,1 0 0,0-1 1,0 1-1,0 0 0,-1-1 0,1 1 0,0-1 0,0 1 0,-1-1 0,1 1 0,0-1 1,-1 0-1,1 1 0,-1-1 0,1 0 0,-1 1 0,1-1 0,-1 0 0,1 0 0,-1 1 1,0-1-1,0 0 0,1 0 0,-1 0 0,0 0 0,0 0 0,0 1 0,0-1 0,0 0 0,0 0 1,0-1-1,-11 1-7675,7 1 1057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1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9129,'0'0'7489,"6"9"-6634,-4-6-805,-1 1-9,1-1-1,0 0 1,0 0 0,0 0 0,0 0 0,1-1 0,-1 1-1,1-1 1,0 1 0,-1-1 0,1 0 0,0 0 0,0 0-1,1-1 1,-1 1 0,0-1 0,0 1 0,1-1 0,-1 0-1,1 0 1,-1-1 0,1 1 0,6-1 0,5 0 59,-1-2 1,0 0-1,0-1 1,0 0-1,18-7 0,-15 4 137,1 1 0,27-4 0,-38 9-211,-1 0-1,1 0 1,-1 0-1,1 1 1,-1 0 0,1 0-1,-1 1 1,0 0-1,8 3 1,17 4 28,-12-2 564,-39-5 598,-2-2-910,11 1-194,1-1 0,-1 0-1,1-1 1,-1 0-1,1-1 1,0 0-1,-1 0 1,1-1 0,-17-8-1,9 5-1290,14 4-672,7 2-535,21-2-3318,-13-1-3035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3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88 3235,'0'0'673,"-8"-2"720,2 0-942,-41-8 1440,18-6 4025,42 14-5579,0 1 0,0 0 0,0 1 0,0 0 0,25 5-1,12 0-259,11-3-30,-1-3 0,1-2 0,96-18-1,-152 20-61,61-14-91,87-7 0,-132 21-51,0 0 1,0 1-1,0 1 0,0 1 0,0 1 0,0 1 0,-1 1 0,30 11 0,-4 3 71,2-3-1,60 14 0,-86-26 221,1 0 0,-1-2 0,1-1 0,0-1 0,0 0 0,0-2 0,30-6 0,-32 3-93,2 1 1,-1 1 0,0 0-1,0 2 1,1 1-1,-1 0 1,1 2-1,-1 1 1,0 0 0,0 2-1,0 0 1,-1 2-1,28 11 1,-33-12 29,0 0 0,0-1 1,1-1-1,0-1 0,0 0 1,0-1-1,32-1 0,16 2 880,72 20-514,-100-15-419,0-1 0,70 3 0,-93-10 110,-1 0-1,1 1 0,0 1 1,-1 0-1,1 0 0,-1 2 1,0-1-1,0 2 1,0 0-1,0 0 0,-1 1 1,0 1-1,15 10 0,-6-2-96,0-1 1,1-2-1,0 0 0,35 13 0,-49-22-17,-1-1 0,0 0 0,1-1 0,-1 0 0,1 0 0,-1-1 1,1 1-1,-1-2 0,1 1 0,-1-1 0,1 0 0,-1-1 0,1 0 0,-1 0 1,0 0-1,0-1 0,0 0 0,0 0 0,8-6 0,3-3 20,0 0-1,2 2 1,-1 0 0,1 2-1,0 0 1,1 1 0,0 1-1,0 1 1,0 1 0,0 0 0,1 2-1,23 0 1,132 8-61,-169-7 32,0 0 1,0 0-1,0-1 0,0 0 0,12-4 1,-12 3-2,0 0 1,0 1-1,0 0 1,1 1-1,12-1 1,-15 2-5,-1 1 1,1 0 0,-1 1-1,1-1 1,-1 1-1,0 0 1,6 3 0,-8-3-5,0 0 0,1 0 0,-1-1 0,1 1 0,0-1 0,-1 0 0,1 0 0,0 0 0,0-1 0,-1 1 0,1-1 0,0 0 0,0 0 0,0 0 0,4-1 0,-5-1-1,0 0 1,0 0-1,-1 0 0,1 0 1,-1 0-1,0 0 0,1-1 0,-1 1 1,0-1-1,0 0 0,-1 1 0,3-5 1,6-6-1862,-34 15 1871,0 2 1,0 0-1,0 2 1,0 0-1,1 2 1,-24 10-1,-49 15 21,52-22-515,0-3 1,0-2-1,0-1 1,-50-2-1,-179-18-1498,203 10 2413,-356-51-428,159 17-3727,-25 26 24,224 13 801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2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32 293 3171,'0'0'1105,"2"-15"876,7-4-1556,0 1 0,2-1 0,0 2 0,17-22 0,11-18 4838,-27 36-2249,14-20 6410,-34 69-6472,-64 115-1368,45-94-1564,2 0 0,-22 64 1,70-145-625,-6 9-127,25-54-2188,-24 36-2260,-1-1 0,17-73 0,-18 43 5164,-19 89 7898,0 5-3545,-6 108-84,9-129-4239,5 87 1775,-4-82-1647,0 0-1,1-1 1,-1 1-1,1 0 0,0-1 1,1 1-1,-1-1 0,1 0 1,0 0-1,0 0 1,1 0-1,6 8 0,-9-13-109,0 1-1,0 0 1,0 0 0,0-1-1,0 1 1,0-1-1,0 1 1,0-1 0,0 1-1,0-1 1,1 0-1,-1 0 1,0 1 0,0-1-1,0 0 1,0 0-1,0 0 1,1 0-1,-1 0 1,0-1 0,0 1-1,0 0 1,0 0-1,0-1 1,0 1 0,0-1-1,1 1 1,-1-1-1,0 1 1,-1-1-1,1 0 1,0 1 0,0-1-1,0 0 1,0 0-1,0 1 1,-1-1 0,1 0-1,0 0 1,0-1-1,27-44 363,-26 41-385,23-52 2,30-103 0,-27 72-15,-28 88-50,0 1 1,0-1-1,0 0 0,0 0 0,0 1 1,1-1-1,-1 0 0,0 1 0,0-1 1,0 0-1,0 0 0,1 1 1,-1-1-1,0 0 0,0 0 0,1 0 1,-1 1-1,0-1 0,0 0 0,1 0 1,-1 0-1,0 0 0,0 1 1,1-1-1,-1 0 0,0 0 0,1 0 1,-1 0-1,0 0 0,1 0 0,-1 0 1,0 0-1,0 0 0,1 0 1,-1 0-1,0 0 0,1 0 0,-1 0 1,0 0-1,1-1 0,-1 1 0,0 0 1,0 0-1,1 0 0,-1 0 1,0 0-1,0-1 0,1 1 0,-1 0 1,0 0-1,0-1 0,1 1 0,-1 0 1,0 0-1,0-1 0,0 1 1,0 0-1,0 0 0,1-1 0,-1 1 1,7 28-6096,-7-23-631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3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632 138 3523,'-77'-7'2365,"40"5"-1126,0-2 1,0-1-1,1-2 1,0-2-1,-42-15 1,65 19-1116,0 0 1,-1 1 0,1 1-1,-1 0 1,0 1 0,0 0-1,0 1 1,0 0-1,0 2 1,0-1 0,0 2-1,0 0 1,1 0 0,-1 2-1,1-1 1,-1 2 0,1 0-1,0 0 1,-21 13 0,58-28 236,1 0-1,0 1 1,1 2 0,36-7 0,341-32-2611,-305 42 418,1 3 0,108 14 0,-127-4-453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4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4292,'0'0'5221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4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2434,'32'45'497,"-30"-41"-87,0 0-1,0 0 1,-1 0 0,0 0 0,0 1 0,0-1 0,-1 0-1,1 1 1,-1-1 0,0 0 0,0 1 0,0-1 0,-1 1-1,-1 5 1,0 1 505,-28 185 2821,17-132-3933,3 0 0,-2 87 0,12-107-794,-3 89-6058,-2-95 4257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54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1563 6150,'0'0'11718,"-4"-9"-10768,-2-8-519,1 0 0,0-1 0,2 1 1,0-1-1,1 0 0,0 0 0,2 1 0,0-1 0,3-24 1,34-178 1153,-27 172-1759,28-137 142,17-78-64,25-309-1,-79 507 348,-1 65-165,-3 24-44,-133 866-2908,123-794 2814,-5 0 0,-49 156 1,55-215 151,2 1 1,1 1-1,2-1 0,-3 71 1,10-109 80,0-16 214,3-41-338,4-1 0,2 1 0,25-86 1,-7 29-15,121-746-1938,-141 784 1994,-6 44-8002,-1 27 3867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55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26 12556,'-3'-1'454,"1"0"0,0 0 0,-1 1 0,1-1 0,-1 1 1,1-1-1,-1 1 0,1 0 0,0 0 0,-1 0 0,1 0 0,-1 0 0,-3 1 1,5 0-361,0-1 1,0 0-1,0 1 1,0-1-1,1 1 1,-1-1-1,0 1 1,1-1-1,-1 1 1,0-1-1,1 1 1,-1 0 0,0 0-1,1-1 1,-1 1-1,1 0 1,0 0-1,-1-1 1,1 1-1,-1 0 1,1 0-1,0 0 1,0 0-1,0-1 1,-1 1-1,1 0 1,0 0 0,0 0-1,0 0 1,0 0-1,0 0 1,1 0-1,-1 0 1,0-1-1,0 1 1,1 0-1,-1 0 1,0 0-1,1 0 1,0 1 0,0-1-47,0 0 0,0 1 1,0-1-1,1 0 1,-1 0-1,0 0 0,1 0 1,-1 0-1,1 0 1,-1 0-1,1 0 0,-1-1 1,1 1-1,0-1 1,-1 1-1,1-1 0,0 0 1,-1 1-1,1-1 1,3 0-1,42 1 269,-36-1-225,5 0-64,18-2 170,0 3 1,0 1-1,0 1 0,0 2 0,46 12 0,-44-10-30,-20-9-39,-16 1-126,1 1-1,-1-1 1,0 1-1,0 0 1,0-1-1,0 1 1,0-1-1,0 1 1,1-1-1,-1 1 1,0-1-1,0 1 1,-1 0-1,1-1 1,0 1-1,0-1 1,0 1-1,0-1 1,0 1-1,0-1 1,-1 1-1,1 0 1,0-1-1,0 1 1,0 0-1,-1-1 1,1 1-1,0-1 0,-1 1 1,1 0-1,0 0 1,-1-1-1,1 1 1,-1 0-1,-2-3 26,-1 0 0,1 0 0,-1 1 0,0 0 0,0 0-1,0 0 1,0 0 0,0 0 0,0 1 0,0 0 0,-1 0-1,-7-1 1,-61-4 482,55 5-394,-141-4 301,61 3 247,-106-15 1,197 15-596,21 4-101,-1 0 0,0-1 1,1-1-1,13-2 0,9 2-17,214-16-677,-13 1-70,-234 15 774,0 0 2,1-1 1,-1 1-1,0 0 0,1 0 1,-1 1-1,0-1 1,1 1-1,-1-1 0,0 1 1,0 0-1,1 0 1,-1 1-1,0-1 0,0 1 1,5 3-1,-60-2 346,-116-5 87,-176 4 129,330 3-489,20 4-125,23 6-42,27-7-335,100 2 0,34 4-3684,-169-10 2487,0 0 0,-1 1 0,0 1 0,0 1 0,0 1 0,-1 1 0,19 11 0,-10 0-4589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55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201 103 4612,'0'0'5381,"-8"-5"-2573,3 1-2018,-31-24 1435,8 18 5288,36 19-6376,-1-4-1034,0-1 0,0 0 0,1-1 0,-1 0 1,1 0-1,0-1 0,0 0 0,0 0 0,0 0 0,0-1 1,11 0-1,14-1-20,46-3 0,-43-3-64,-1 0 1,1-3 0,45-16-1,-51 14-9,-1 2 0,2 1 0,-1 1 0,1 2 1,41-3-1,-65 11 80,-17 1 120,-17 4 210,-165 18-337,-266 2 0,674-35-270,-99 1-480,120 9-1,-251-3 836,0 0-1,1 1 0,-21 5 0,-13 0-24,-337 3 80,292-9-206,51 7-160,40-7 138,1 0 0,-1 0 1,1 0-1,0 0 0,-1 1 0,1-1 0,-1 0 0,1 0 0,-1 1 0,1-1 1,0 0-1,-1 1 0,1-1 0,0 0 0,-1 1 0,1-1 0,0 1 0,0-1 1,-1 0-1,1 1 0,0-1 0,0 1 0,0-1 0,-1 1 0,1-1 0,0 1 1,0 0-1,0 0-3,1 0 0,-1 0 0,1 0 0,0 0 0,-1 0 0,1 0 0,0 0 0,-1 0 1,1 0-1,0-1 0,0 1 0,0 0 0,0 0 0,0-1 0,0 1 0,0 0 0,1 0 0,6 2-164,-1 0-1,1 0 1,0 0-1,-1-1 1,1 0-1,0-1 1,1 1-1,-1-2 1,0 1-1,14-2 1,-2 0-519,0-1 0,0-1 1,27-8-1,27-17-2571,0-12-2680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15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76 3555,'0'0'5526,"-9"1"-3274,6-1-1936,-47 3 2031,48-2-1936,0-1-1,-1 0 0,1 1 0,0-1 1,-1 1-1,1 0 0,0 0 0,0 0 1,0 0-1,0 0 0,-4 3 0,6-4-363,0 0 0,0 0 0,-1 1 0,1-1 0,0 0 0,0 0 0,0 1 0,0-1 0,-1 0 0,1 0 0,0 1 0,0-1 0,0 0 0,0 0 0,0 1 0,0-1 1,0 0-1,0 1 0,0-1 0,0 0 0,0 1 0,0-1 0,0 0 0,0 0 0,0 1 0,0-1 0,0 0 0,0 1 0,0-1 0,0 0 0,0 0 0,1 1 0,-1-1 0,0 0 0,0 0 0,0 1 0,0-1 0,1 0 0,-1 0 0,0 0 0,1 1 0,15 5 716,21-1-244,8-7-365,-1-2 0,1-1 0,-2-2 1,1-3-1,57-20 0,-40 12-78,104-16 1,-114 31-77,-50 3 0,-1 0 1,0 0-1,0 0 1,0 0-1,0 0 0,1 0 1,-1 0-1,0 0 1,0 0-1,0 0 0,0 1 1,1-1-1,-1 0 1,0 0-1,0 0 0,0 0 1,0 0-1,0 0 1,0 1-1,1-1 0,-1 0 1,0 0-1,0 0 1,0 0-1,0 1 1,0-1-1,0 0 0,0 0 1,0 0-1,0 1 1,0-1-1,0 0 0,0 0 1,0 0-1,0 0 1,0 1-1,0-1 0,0 0 1,0 0-1,0 0 1,0 1-1,0-1 0,0 0 1,0 0-1,0 0 1,-1 0-1,1 1 0,0-1 1,0 0-1,0 0 1,0 0-1,0 0 0,0 0 1,-1 0-1,1 1 1,0-1-1,0 0 0,0 0 1,0 0-1,0 0 1,-1 0-1,1 0 0,0 0 1,0 0-1,0 0 1,-1 0-1,1 0 1,-12 11 72,-64 33 126,-1-3 0,-2-4 0,-97 32 0,170-67-184,-13 6 68,0-1 0,0-1 1,-1-1-1,0 0 0,-1-2 0,-25 2 1,55-16 167,18-8-235,0 1 0,2 2 1,0 1-1,1 1 1,41-13-1,-46 17-8,20-8-17,-16 5-27,1 1 1,1 2-1,0 1 1,57-10 0,-88 19 25,1 0 0,-1 0 1,1-1-1,-1 1 0,1 0 1,-1 0-1,1 0 1,-1 0-1,1 0 0,-1 0 1,1 0-1,-1 0 1,1 0-1,0 0 0,-1 0 1,1 0-1,-1 0 0,1 0 1,-1 1-1,1-1 1,-1 0-1,1 0 0,-1 1 1,0-1-1,1 0 0,-1 1 1,1-1-1,-1 0 1,0 1-1,1-1 0,-1 0 1,0 1-1,1-1 1,-1 1-1,0-1 0,1 1 1,-1 0-1,-11 18-102,-31 16-19,28-26-209,-1 0 0,-1-1 0,-26 11 0,33-16-496,1-1 0,0 0 1,-1 0-1,0-1 1,-13 1-1,4-6-3926,3-11-1975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16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119 104 8296,'-9'0'1206,"-40"0"1345,-12 0 3365,79 0-5281,33 0 71,0-1 1,71-13 0,4-10-602,272-41 142,-446 84 122,20-5-119,-16 3 76,-1-1 1,0-2-1,-1-3 0,-1-1 1,0-2-1,0-3 0,-92 0 1,137-5-323,1 0 0,-1 0 1,1 0-1,-1 0 0,1-1 1,0 1-1,-1 0 0,1-1 0,-1 1 1,1-1-1,0 0 0,-1 1 1,1-1-1,0 0 0,0 0 1,0 0-1,-3-2 0,4 3-8,0-1 0,0 0 0,0 1 0,0-1 0,0 0 0,0 1 0,0-1-1,1 0 1,-1 1 0,0-1 0,0 0 0,0 1 0,1-1 0,-1 1 0,0-1 0,1 1-1,-1-1 1,0 0 0,1 1 0,-1-1 0,1 1 0,-1 0 0,1-1 0,-1 1 0,1-1 0,-1 1-1,1 0 1,-1-1 0,1 1 0,0 0 0,-1 0 0,1-1 0,-1 1 0,1 0 0,0 0-1,-1 0 1,1 0 0,0 0 0,-1 0 0,2 0 0,27-8-1386,0 2 1,48-4-1,-7 1-4995,-18 0-1895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18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 1 6726,'0'24'7675,"-1"18"-3909,-8 227-2080,-13 543 583,22-803-2273,-1-1 0,0 1-1,-1-1 1,-3 14 0,5-20 4,0-1 1,-1 1-1,1-1 0,0 1 0,-1-1 1,1 1-1,-1-1 0,0 0 1,1 1-1,-1-1 0,0 0 1,0 1-1,0-1 0,0 0 1,0 0-1,0 0 0,0 0 1,0 0-1,-1 0 0,1 0 1,0 0-1,0-1 0,-1 1 0,1 0 1,-1-1-1,1 1 0,-1-1 1,1 1-1,-1-1 0,1 0 1,-1 0-1,1 0 0,-4 0 1,4-1 0,-1 1 1,0-1 0,1-1-1,-1 1 1,1 0 0,-1 0-1,1 0 1,0-1 0,0 1-1,-1-1 1,1 1 0,0-1-1,0 1 1,0-1 0,0 0-1,1 1 1,-1-1 0,0 0-1,1 0 1,-1-3 0,-8-45 5,7 39-7,-3-37-26,1 1 1,3-1-1,6-62 0,29-142-175,2-21 68,-67 432 85,-3 46 181,-11 348 0,54-816 73,62-374-1,-66 607-132,2-60-1,-7 90-73,0 0 0,0 0 0,0 0 0,0 0 0,0-1 0,0 1 0,-1 0 0,1 0 0,0 0 0,0 0 0,0 0 0,0 0 0,-1 0 0,1 0 0,0 0 0,0 0 0,0 0 0,-1 0 0,1 0 0,0 0 0,0 0 0,0 0 0,0 0 0,-1 0 0,1 0 0,0 0 0,0 0 0,0 0 0,-1 0 0,1 0 0,0 0 0,0 0 0,0 0 0,0 1 0,0-1 0,-1 0 0,1 0 0,0 0 0,0 0 0,0 0 0,0 1 0,0-1 0,0 0 0,-1 0 0,1 0 0,0 0 0,0 1 0,-5 6-18,1 1 1,-1 0 0,1 0-1,1 0 1,0 1 0,0-1-1,-2 15 1,-5 10 10,6-21 8,-203 666 251,198-640-149,2 1 1,1 0 0,-1 66 0,7-102-110,0-1 1,0 1-1,0-1 0,1 1 1,-1-1-1,1 0 0,-1 1 1,1-1-1,0 1 1,2 2-1,-3-4-3,0 0 0,1-1-1,-1 1 1,1-1 0,-1 1-1,1-1 1,-1 1 0,1-1 0,-1 1-1,1-1 1,-1 0 0,1 1-1,0-1 1,-1 0 0,1 1 0,-1-1-1,1 0 1,0 0 0,-1 1-1,1-1 1,0 0 0,0 0 0,-1 0-1,2 0 1,0-1 6,0 0-1,-1 1 1,1-1-1,0 0 1,0 0-1,-1 0 1,1 0-1,-1-1 1,1 1-1,-1 0 1,1-1-1,-1 1 0,0-1 1,1 1-1,-1-1 1,0 0-1,0 1 1,0-1-1,-1 0 1,1 0-1,0 0 1,-1 1-1,1-4 1,22-89 70,16-137-1,-15 73-57,98-480 50,-116 570-207,-24 112-198,-160 660 219,168-651 180,2 0 0,2 1 0,3 74 0,14-79-46,3-31-17,-13-17 8,-1-1 1,1 0 0,0 0 0,-1 1-1,1-1 1,0 0 0,-1 0-1,1 0 1,0 0 0,0 0-1,-1 0 1,1 0 0,0 0-1,-1 0 1,1 0 0,0-1-1,-1 1 1,1 0 0,0 0 0,-1-1-1,1 1 1,0 0 0,-1-1-1,1 1 1,-1 0 0,1-1-1,-1 1 1,1-1 0,0 0-1,3-5-6,0 0 0,0 0-1,-1 0 1,0 0 0,0-1-1,0 1 1,-1-1-1,0 0 1,2-8 0,0 0 6,43-177 41,44-383-1,-90 569-37,14-202 11,-28 229-97,-6 47 137,3 0 0,-14 129 0,18-108-38,-10 59-414,7 0 1,4 151 0,11-288-407,1 0 0,0 0 0,0 0 1,2 0-1,-1 0 0,1-1 0,8 18 1,6 4-5115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21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27 4100,'0'0'7164,"-7"-12"-5370,23 5-6177,-7 0-1537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3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5 3107,'5'-5'20887,"-7"27"-17037,-7 22-6548,5-30 4591,-8 16-1696,-3 14-2,-3-1 0,-1-1 0,-28 45 0,54-139-1738,23-7-6881,-23 45 4847,4-6-1574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22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7 3748,'0'0'6406,"-9"1"-4912,5-1-1162,-39 3 1312,17 8 2669,80 1-1201,17-7-2252,0-3 0,97-8 1,4-1-725,20 3-55,174 6 511,-218 8 401,-148-10-924,-30-8-1414,30 8 1338,-14-5-2350,5-7-4119,9 2 1730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23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9833,'0'0'11622,"-1"10"-10880,-17 177 1540,-7 113-80,43-330-3024,5-27-4805,-9 3-4515,-8 26 372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23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28 9033,'0'0'4494,"-9"1"-2145,-26 3-598,47-3 2410,54 3-2930,306 1-67,-363-6-1105,0 1 0,0-2 1,0 0-1,-1 0 0,10-3 1,-10 2-182,0 1 1,0 0-1,0 0 0,1 0 1,7 1-1,-14-10-9263,-2 3 4250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24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0 273 5317,'0'0'13698,"9"-11"-13276,3-7-151,0 0 0,-2 0-1,0-1 1,-1-1 0,-1 0-1,9-30 1,-16 46-208,3-13 702,0-1 0,-1 1 0,1-25 0,-4 41-578,6 24-198,-2 3 170,-2-1-1,-1 1 1,-1 0-1,-1 0 0,-2-1 1,0 1-1,-8 28 1,5-22-215,6-30-108,-4 27-261,4-28 154,0 0 0,-1 0 0,1 0-1,0 0 1,0 0 0,0 0 0,1 0 0,-1 0 0,0 0 0,0 0 0,0 0 0,1 0 0,-1 0 0,1 0 0,-1 0 0,1 0 0,-1 0 0,1-1 0,-1 1 0,1 0 0,0 0 0,-1-1-1,2 2 1,13-1-7779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3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5990,'0'0'6470,"3"85"-5381,-3-41-32,-5 13-609,0 7-256,2 5-63,2 4-97,1 0 0,0 2-1025,1-1-1057,3-5-2338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4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7815,'-12'103'-1569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4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10698,'-7'230'235,"2"-103"-707,11 154-1,7-190 1409,30 108-1,-25-126-848,-2 1-1,9 131 0,-31 155 4740,2-227-4166,2-2-4069,2-97-1017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8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7143,'0'0'9999,"-1"8"-8115,-1-4-1674,1 0 0,0 0 0,1 0-1,-1 0 1,1 0 0,0 0 0,0 0 0,0 0 0,0 0 0,1 0-1,-1 0 1,1 0 0,0 0 0,0 0 0,1 0 0,-1 0 0,1 0-1,0-1 1,0 1 0,0 0 0,0-1 0,1 0 0,-1 0-1,1 0 1,0 0 0,0 0 0,0 0 0,4 2 0,4 1-100,-1-1 1,1 0-1,0-1 1,0 0-1,0-1 1,1 0 0,-1-1-1,1 0 1,0 0-1,0-2 1,21 0-1,-22-1-526,-1 0 0,0-1 1,0 0-1,1 0 0,-2-1 0,11-5 0,-14 6-495,0-1 0,-1 0 0,0 0 0,1-1 0,-1 1 0,0-1 0,-1-1 0,1 1 0,-1 0 0,6-8 0,7-17-7310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8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1 12876,'0'0'2814,"-10"11"-81,-22 31-939,2 2 1,2 0 0,-32 68-1,30-47-1357,3 1-1,-22 85 1,45-136-664,1 0 1,0 0 0,1 1-1,0 18 1,2-34 11,0 1 0,0-1 0,0 0 0,1 0 0,-1 1 0,0-1 0,0 0-1,1 0 1,-1 0 0,0 1 0,0-1 0,1 0 0,-1 0 0,0 0 0,1 0 0,-1 0 0,0 0 0,0 0 0,1 0 0,-1 0 0,0 0-1,1 0 1,-1 0 0,0 0 0,1 0 0,-1 0 0,0 0 0,1 0 0,-1 0 0,0 0 0,0 0 0,1 0 0,-1 0 0,0-1-1,1 1 1,-1 0 0,0 0 0,0 0 0,1-1 0,-1 1 0,0 0 0,0 0 0,0 0 0,1-1 0,-1 1 0,0 0 0,0-1 0,0 1-1,0 0 1,0 0 0,1-1 0,-1 1 0,0 0 0,0-1 0,0 1 0,0 0 0,0-1 0,0 1 0,5-13-5252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3:49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0 286 13677,'0'0'9764,"11"-6"-9092,0-2-630,1-1 0,-1-1-1,-1 0 1,1-1 0,-2 0-1,0 0 1,0-1 0,-1 0-1,8-14 1,10-27-250,-19 36 116,1 0 0,1 1 0,1-1 1,18-22-1,-26 80 342,-27 103 524,15-103-1350,3 1-1,-5 81 1,12-101-3802,0-8-5081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3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57 8200,'0'0'12705,"0"7"-11787,-3 17 203,0 13 788,0 43 0,4-70-1824,-1 1 0,1-1-1,1 0 1,0 0 0,0 0 0,1 0 0,0 0-1,1 0 1,7 12 0,-11-21-39,1 0-1,0 0 1,0 0 0,-1-1-1,1 1 1,0 0-1,0-1 1,0 1-1,0 0 1,0-1 0,0 1-1,0-1 1,0 0-1,1 1 1,-1-1 0,0 0-1,0 0 1,0 1-1,0-1 1,0 0 0,1 0-1,-1 0 1,0-1-1,0 1 1,0 0 0,0 0-1,0-1 1,1 1-1,-1 0 1,0-1 0,0 1-1,0-1 1,0 1-1,0-1 1,0 0 0,0 1-1,-1-1 1,1 0-1,2-2 1,38-36 723,-36 34-730,21-23 162,0-2-1,22-34 1,-42 54-166,0 0 0,0 0 1,-1-1-1,0 1 0,0-1 0,-2-1 1,1 1-1,-1 0 0,-1-1 0,0 0 1,0-13-1,-2 24-72,0 1-1,0 0 1,0 0 0,0 0 0,0-1 0,0 1-1,0 0 1,0 0 0,0 0 0,0-1 0,0 1-1,0 0 1,0 0 0,0 0 0,0 0-1,0-1 1,0 1 0,0 0 0,0 0 0,0 0-1,0 0 1,-1-1 0,1 1 0,0 0-1,0 0 1,0 0 0,0 0 0,0 0 0,-1-1-1,1 1 1,0 0 0,0 0 0,0 0 0,0 0-1,-1 0 1,1 0 0,0 0 0,0 0-1,0 0 1,0 0 0,-1 0 0,1 0 0,0 0-1,0 0 1,-1 0 0,-10 6-1738,-10 14-3750,20-19 4399,-11 11-5429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5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11787,'0'0'6374,"-19"80"-5765,10-35 576,4 0-224,5-3-737,0-10-160,8-9-32,9-16-640,6-7-610,8-17 322,-1-15-194,-2-10-1600,-2-2-1218,-4 2-2402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5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8104,'0'0'2978,"-21"67"-479,5-20 287,-3 11-1056,1 7-801,2 1-64,-1-2 128,5-6-417,4-12-384,5-10-127,3-16-258,0-12-1248,5-8-1506,1-5-4003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5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14350,'0'0'4777,"12"-9"-2716,39-26-817,-49 34-1162,0-1 0,1 1 0,-1-1 1,0 1-1,1 0 0,-1 0 0,1 0 0,-1 1 0,1-1 1,0 0-1,-1 1 0,1 0 0,0 0 0,-1 0 0,1 0 1,0 0-1,-1 0 0,6 2 0,-6-1-54,-1 0-1,1 0 1,-1 0 0,1 0-1,-1 0 1,1 1 0,-1-1-1,0 1 1,0-1 0,1 1-1,-1-1 1,0 1 0,-1 0-1,1-1 1,0 1-1,0 0 1,-1 0 0,1 0-1,0 2 1,0 5 33,0-1 0,0 1 0,-1-1-1,0 1 1,-1-1 0,0 0 0,0 1 0,-1-1 0,-3 10-1,-5 6 225,-1 0-1,-28 41 1,-12 27 1077,50-91-1349,0 0 0,1 0 0,-1 0 0,1 0 1,-1 0-1,1 0 0,0 0 0,-1 0 0,1 0 0,0 0 0,0 1 0,0-1 1,0 0-1,0 0 0,0 0 0,0 0 0,0 1 0,0-1 0,1 0 0,-1 0 1,0 0-1,2 2 0,-2-2-9,1-1-1,0 1 1,0 0 0,0-1 0,0 1 0,0-1 0,0 0-1,0 1 1,0-1 0,0 0 0,0 1 0,0-1 0,0 0-1,0 0 1,0 0 0,0 0 0,0 0 0,1 0 0,0-1-1,56-15-589,-37 7-1375,0-1 0,27-18 0,2-4-5737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6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7143,'0'0'9449,"-62"1"-7015,59-1 1217,7 0-2850,17 0-352,7 0-257,5 0-128,6 0-32,2 5-64,-5-1-1634,-1-4-2145,-5 0-4677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9513,'0'0'12615,"12"4"-11852,63 15-338,-43-12-430,0 1 0,-1 2 1,32 14-1,-61-24-13,-1 1 1,1-1-1,-1 1 0,1 0 1,-1 0-1,0 0 1,1 0-1,-1 0 1,0 0-1,0 0 0,0 0 1,0 0-1,0 0 1,0 1-1,0-1 1,0 0-1,0 1 0,-1-1 1,1 1-1,-1-1 1,1 1-1,-1-1 1,1 1-1,-1 1 0,0-1 23,-1 1 0,1-1-1,-1 0 1,1 0-1,-1 0 1,0 0 0,0 1-1,0-1 1,0 0-1,-1-1 1,1 1 0,0 0-1,-1 0 1,-3 3-1,-7 6 165,-2 0-1,0-1 0,-25 14 1,26-16-72,-125 80 174,50-24-4498,60-42-908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6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8040,'0'0'12555,"65"45"-11722,-9-48-416,16-8-321,13-2-32,12-3-1345,7-4-2371,2-2-6662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7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7527,'89'-15'7121,"-54"12"-5236,63 2-1,-96 1-1856,1 0 0,-1 0 0,0 0-1,0 0 1,0 0 0,0 0 0,0 1 0,0-1-1,0 1 1,-1 0 0,1-1 0,0 1-1,0 0 1,0 0 0,-1 0 0,1 0-1,0 1 1,-1-1 0,1 0 0,-1 1-1,1-1 1,-1 1 0,0-1 0,1 1 0,-1-1-1,0 1 1,0 0 0,0 0 0,-1 0-1,1 0 1,0 0 0,-1-1 0,1 1-1,-1 0 1,0 0 0,1 0 0,-1 0-1,0 1 1,0-1 0,0 0 0,-1 0-1,1 0 1,0 0 0,-1 0 0,1-1 0,-2 4-1,-2 8 250,-1-1-1,0 0 0,0 0 1,-1-1-1,-14 21 0,-38 44 1125,37-50-1269,1 0 0,1 2 0,1 0 0,-27 59 0,38-65-1605,6-8-3498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7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6919,'0'0'12139,"3"48"-10826,-7-11-480,-2 7-352,3 3-289,0 2-128,2-2-64,1-4 32,-1-5-353,-3-6-768,-4-6-896,-5-4-1635,-4-9-1601,-6-7-4516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8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10218,'1'-9'2327,"-1"6"-2153,0-1 0,0 1 0,0 0 0,1 0-1,0 0 1,0 0 0,-1 0 0,2 0 0,-1 0 0,0 0-1,1 0 1,-1 1 0,1-1 0,0 0 0,0 1-1,0-1 1,0 1 0,0 0 0,0 0 0,1 0 0,-1 0-1,1 0 1,0 0 0,-1 1 0,1-1 0,0 1 0,0 0-1,0 0 1,0 0 0,0 0 0,4 0 0,24-4 240,0 1 1,1 2 0,0 2-1,-1 0 1,1 2-1,-1 2 1,0 1 0,59 17-1,-85-21-405,1 1 1,-1 0-1,0 0 0,-1 0 0,1 0 0,0 1 0,-1 0 0,1 0 1,-1 0-1,0 1 0,0-1 0,6 9 0,-8-10 3,-1 0 0,0 0 0,0 1 0,0-1 0,0 0 0,0 1 0,-1-1 0,1 1-1,-1-1 1,1 1 0,-1 0 0,0-1 0,0 1 0,0-1 0,-1 1 0,1-1 0,0 1 0,-1-1 0,0 1 0,0-1-1,1 1 1,-1-1 0,-1 0 0,1 0 0,0 1 0,0-1 0,-1 0 0,-3 3 0,-7 9 39,0 0 0,-2-1 0,1-1 0,-21 14 0,-4 5-7,75-23-1624,-23-5 1451,0 0 0,0 0 1,0 1-1,0 1 0,-1 1 1,24 12-1,-34-16 175,-1-1-1,1 1 1,-1 0-1,1-1 1,-1 1-1,0 0 1,0 0-1,0 1 1,0-1-1,0 0 1,-1 1-1,1-1 1,-1 1-1,1-1 1,-1 1-1,0 0 1,0-1 0,0 1-1,0 0 1,-1 0-1,1 0 1,-1 0-1,0-1 1,0 1-1,0 0 1,0 0-1,0 0 1,0 0-1,-1 0 1,0 0-1,1 0 1,-1-1 0,0 1-1,0 0 1,-1 0-1,1-1 1,0 1-1,-1-1 1,0 1-1,-3 3 1,-7 9 460,0 0 1,-2 0-1,0-2 1,0 1-1,-1-2 1,-19 13 0,23-17-224,-1-1 1,-1 0 0,1 0 0,-1-1 0,0-1 0,-1 0 0,1-1 0,-1-1 0,-17 3 0,28-5-341,1-1 0,-1 0 0,1 0 0,0 0 1,-1 0-1,1 0 0,-1-1 0,1 1 1,0-1-1,-1 1 0,1-1 0,0 0 0,0 0 1,0 0-1,-1 0 0,1 0 0,0-1 1,0 1-1,1 0 0,-1-1 0,0 0 1,0 1-1,1-1 0,-1 0 0,1 0 0,-1 0 1,0-3-1,0 1-527,1 0 1,0 0-1,0 0 0,0 0 1,0 0-1,1 0 1,0 0-1,0-1 0,0 1 1,0 0-1,1 0 0,-1 0 1,1 0-1,0-1 0,3-4 1,11-22-6517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39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 15246,'0'0'5360,"11"3"-4297,-6-2-1022,1 0 0,0 0 0,-1-1 0,1 0 1,0 0-1,-1 0 0,1-1 0,0 0 0,-1 0 1,1 0-1,-1-1 0,1 0 0,-1 0 0,0 0 1,1-1-1,-1 1 0,-1-1 0,1 0 1,0-1-1,-1 1 0,1-1 0,-1 0 0,0 0 1,5-7-1,22-30-31,-30 39-4,1 0 0,-1-1 0,1 1 0,-1-1 0,0 1 0,0-1 0,0 0 0,-1 1 0,1-1 0,-1 0 0,1 0 0,-1 0 0,0 1 1,0-1-1,0-4 0,-1 7-1,1-1 1,0 1-1,-1-1 1,1 0 0,-1 1-1,1-1 1,-1 1 0,1-1-1,-1 1 1,0-1 0,1 1-1,-1-1 1,0 1-1,1 0 1,-1-1 0,0 1-1,1 0 1,-1 0 0,0-1-1,1 1 1,-1 0 0,0 0-1,0 0 1,1 0-1,-1 0 1,0 0 0,0 0-1,1 0 1,-1 0 0,0 0-1,0 1 1,1-1 0,-1 0-1,0 0 1,1 1-1,-1-1 1,-1 1 0,-27 13 191,19-6-88,0 0 1,0 1 0,1 0 0,0 1-1,1 0 1,0 0 0,0 1 0,1 0-1,1 0 1,0 1 0,0 0-1,1 0 1,1 0 0,0 0 0,0 1-1,1 0 1,-2 20 0,5-31-95,0-1 1,0 1 0,0 0-1,0-1 1,1 1 0,-1 0-1,0 0 1,1-1-1,-1 1 1,1-1 0,0 1-1,-1 0 1,1-1 0,0 1-1,0-1 1,0 0-1,0 1 1,0-1 0,0 0-1,0 1 1,1-1 0,-1 0-1,0 0 1,1 0-1,2 1 1,0 0 0,0-1 0,0 1 1,1-1-1,-1 0 0,1 0 0,-1-1 0,1 1 0,-1-1 1,9-1-1,1 0 8,0-1 1,-1 0-1,1-1 1,-1-1 0,24-9-1,-19 4-45,-1-1-1,0-1 1,-1 0 0,-1-1-1,0 0 1,18-19 0,-25 23 18,-1-1 0,0 1 0,0-2 0,-1 1 0,0-1 0,0 0 1,-1 0-1,-1 0 0,0-1 0,0 1 0,-1-1 0,3-14 0,-6 26 4,0-1 0,0 0 0,0 0 0,0 0 0,0 0 0,0 1 0,0-1 1,0 0-1,0 0 0,0 0 0,0 0 0,0 0 0,-1 1 0,1-1 0,0 0 0,0 0 0,0 0 0,0 0 0,0 0 0,0 0 0,0 1 0,0-1 0,0 0 0,-1 0 0,1 0 0,0 0 0,0 0 0,0 0 0,0 0 0,0 0 0,0 0 0,-1 1 0,1-1 0,0 0 0,0 0 0,0 0 0,0 0 0,-1 0 0,1 0 0,0 0 0,0 0 0,0 0 0,0 0 0,0 0 0,-1 0 0,1 0 0,0 0 0,0 0 0,0-1 0,0 1 0,0 0 0,-1 0 0,1 0 0,0 0 1,0 0-1,0 0 0,0 0 0,0 0 0,0 0 0,-1-1 0,1 1 0,0 0 0,0 0 0,0 0 0,0 0 0,0 0 0,0-1 0,-10 14 183,1 1 0,1 0 0,0 0-1,1 0 1,1 1 0,0 0 0,1 0 0,1 1 0,0-1 0,-3 29 0,7-42-176,0-1 1,0 0-1,0 1 1,0-1-1,0 0 0,1 1 1,-1-1-1,0 0 1,1 0-1,-1 1 0,1-1 1,-1 0-1,1 0 1,-1 0-1,1 0 0,0 1 1,0-1-1,0 0 1,-1 0-1,1-1 0,0 1 1,0 0-1,0 0 1,1 0-1,-1-1 0,1 2 1,2-1 5,-1 1 0,1-1 0,0 0-1,0-1 1,-1 1 0,1-1 0,0 1 0,0-1 0,5-1 0,1 0 8,1 0 1,-1-1-1,0 0 1,1-1-1,-1 0 1,12-5-1,-3-6-130,0 0 1,-1-1-1,-1-1 0,24-28 0,-33 36 39,-14 21 171,0 1 1,1 0 0,0 0 0,1 1 0,-3 23 0,7-35-85,-1-1 0,1 1 0,0 0 0,0-1 0,0 1 0,0 0 1,1-1-1,-1 1 0,1 0 0,-1-1 0,1 1 0,0-1 0,0 1 0,0-1 1,0 0-1,1 1 0,-1-1 0,1 0 0,-1 0 0,1 0 0,0 0 0,0 0 1,0 0-1,0 0 0,0 0 0,0-1 0,0 0 0,1 1 0,-1-1 0,1 0 0,-1 0 1,1 0-1,-1 0 0,1 0 0,-1-1 0,1 1 0,0-1 0,4 0 0,-2 1-6,1 0 0,-1-1 0,0 1 0,1-2 0,-1 1 0,0 0 0,0-1 0,1 0 0,-1 0 0,0-1 0,0 1 0,0-1 0,0 0 0,-1-1 0,1 1 0,0-1 0,-1 0 0,0 0 0,1 0 0,-1 0 0,0-1 0,-1 0 0,1 0 0,-1 0 0,0 0 0,0-1 0,0 1 0,0-1 0,-1 1 0,0-1 0,0 0 0,0 0 0,0 0 0,-1 0 0,0 0 0,1-7 0,7-63 50,-8 70-59,-1 1 0,0-1 0,0 0-1,0 1 1,0-1 0,-1 1 0,1-1-1,-1 1 1,-1-1 0,1 1 0,-1-1-1,1 1 1,-5-7 0,6 10 0,-1 1 0,1-1 0,0 0 1,-1 1-1,1-1 0,-1 1 0,1-1 0,-1 1 0,1-1 1,-1 1-1,1-1 0,-1 1 0,1 0 0,-1-1 0,1 1 1,-1 0-1,0-1 0,1 1 0,-1 0 0,0 0 0,1 0 1,-1-1-1,0 1 0,1 0 0,-1 0 0,0 0 0,1 0 0,-1 0 1,0 0-1,0 1 0,1-1 0,-1 0 0,0 0 0,1 0 1,-1 1-1,1-1 0,-1 0 0,0 0 0,1 1 0,-1-1 1,1 1-1,-1-1 0,1 1 0,-1-1 0,1 1 0,-1-1 1,1 1-1,-1-1 0,1 1 0,0-1 0,-1 1 0,1 0 0,0-1 1,-1 1-1,1-1 0,0 2 0,-1 1 18,0 0 0,0 0 0,0 0 0,1 0 0,-1 1 0,1-1 0,0 0 0,0 0 0,0 0 0,0 0 0,1 5 0,0-6-15,1 0-1,-1 1 0,1-1 0,-1 0 0,1 0 1,0 1-1,0-1 0,-1-1 0,2 1 0,-1 0 0,0 0 1,0-1-1,0 1 0,1-1 0,-1 0 0,1 0 1,-1 0-1,1 0 0,0 0 0,-1 0 0,1-1 0,0 1 1,2-1-1,72 5 66,-66-5-69,16-1-207,-1-1 0,1 0 0,37-10 0,-52 9 122,-1 0-1,1-1 1,0 0-1,-1-1 1,0 0-1,0-1 1,-1 0-1,1-1 1,16-14-1,-26 21 88,0-1 0,0 0-1,0 0 1,0 0 0,-1 0 0,1 1 0,0-1 0,0 0-1,0-1 1,-1 1 0,1 0 0,-1 0 0,1 0-1,-1 0 1,1 0 0,-1-1 0,0 1 0,1 0 0,-1 0-1,0-1 1,0 1 0,0 0 0,0-2 0,0 2 14,-1 0-1,0 0 1,1 0 0,-1 0 0,0 1 0,0-1 0,0 0 0,1 0 0,-1 1 0,0-1 0,0 1 0,0-1 0,0 1 0,0-1 0,0 1-1,0-1 1,0 1 0,0 0 0,-1 0 0,0-1 0,-3 0 25,-1 1-1,1-1 0,0 1 1,0 0-1,0 1 0,0-1 1,0 1-1,-1 0 0,1 0 1,-7 3-1,5 0 3,1 1 0,-1-1 0,1 1 0,0 1 0,1-1-1,-1 1 1,1 0 0,0 0 0,-4 8 0,7-11-17,0 0-1,0 0 1,0 1 0,0-1-1,0 0 1,1 1-1,0 0 1,0-1 0,0 1-1,0-1 1,0 1 0,1 0-1,0 0 1,0-1 0,0 1-1,0 0 1,0 0 0,1-1-1,0 1 1,-1 0 0,3 5-1,-1-6-34,1-1 0,-1 1 0,0-1 0,1 1 0,-1-1 0,1 0 0,0 0 0,0 0 0,0 0 0,0-1 0,0 1 0,0-1 0,0 0 0,0 0 0,1 0 0,-1 0-1,0 0 1,6 0 0,70 2-2120,-66-3 1212,-10 0 753,8 1-1438,0-2 0,0 1 0,0-1 0,20-5 0,3-9-4940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4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9737,'0'0'13816,"-6"8"-12962,-3 4-648,-31 39 1014,-53 89 0,83-124-1114,2 0 1,0 1-1,1 0 1,1 0-1,0 0 1,1 1-1,1-1 1,1 1-1,0 0 1,1 1-1,1 19 1,2-35-112,0 1-1,0 0 1,0-1 0,0 1 0,0-1 0,1 1-1,0-1 1,-1 0 0,1 1 0,1-1 0,-1 0-1,0 0 1,1-1 0,-1 1 0,1 0 0,0-1 0,0 1-1,0-1 1,0 0 0,1 0 0,-1-1 0,0 1-1,1 0 1,-1-1 0,1 0 0,0 0 0,-1 0-1,1 0 1,6 0 0,7 1-1161,1 0-1,-1-1 1,1-1 0,-1 0 0,21-4-1,0-4-5372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0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12620,'0'0'3972,"-10"2"-1068,1 1-2216,-1-1 0,1 1-1,0 1 1,0 0 0,-13 7 0,18-9-487,1 0 0,0 1 1,-1-1-1,1 1 0,0-1 0,0 1 0,0 0 0,1 0 0,-1 0 0,1 1 1,-1-1-1,1 1 0,0-1 0,0 1 0,1 0 0,-1-1 0,1 1 0,-2 8 1,3-11-197,1 0 0,-1 0 0,0-1 0,0 1 0,1 0 0,-1 0 0,1 0 0,-1 0 0,0-1 0,1 1 0,0 0 0,-1 0 0,1-1 0,-1 1 0,1-1 0,0 1 0,-1 0 0,1-1 0,0 1 0,0-1 0,0 1 0,-1-1 0,1 0 0,0 1 0,0-1 0,0 0 0,0 0 0,0 0 0,0 1 0,-1-1 0,1 0 0,0 0 0,0 0 0,0 0 0,0 0 0,0-1 0,0 1 0,0 0 0,0 0 0,-1-1 0,2 1 0,42-11-376,-35 6-201,1-1-1,-1 0 1,15-12-1,-17 12-116,0 0 1,1 0-1,0 1 1,0 0-1,14-6 0,-22 12 663,1-1-1,-1 1 0,1-1 0,-1 1 0,1-1 0,-1 1 0,1 0 0,-1-1 0,0 1 1,1 0-1,-1 0 0,0-1 0,0 1 0,1 0 0,-1 0 0,0-1 0,0 1 1,0 0-1,0 0 0,0-1 0,0 1 0,0 0 0,0 0 0,-1 1 0,0 25 299,-29 143 2966,2-30-369,24-93-2461,3-33-329,1-1 0,-2 1 0,0-1-1,0 1 1,-1-1 0,-1 0 0,0 0-1,-1 0 1,-9 16 0,9-27 132,2-12-108,3-18-52,0 25-42,2-16-317,0-1-1,1 1 1,2 0 0,0 0 0,0 0 0,2 0 0,0 1 0,2 0 0,0 1-1,0 0 1,23-29 0,-17 26 180,0 2 1,1 0-1,1 1 0,0 0 0,2 1 0,0 1 1,0 1-1,1 1 0,31-15 0,-49 27 187,1-1 0,0 1 0,-1 0 0,1-1 0,0 1-1,0 1 1,-1-1 0,1 0 0,0 1 0,0-1 0,0 1 0,0 0 0,0 0-1,0 0 1,0 0 0,0 0 0,0 1 0,0 0 0,0-1 0,0 1 0,0 0-1,-1 0 1,1 1 0,0-1 0,-1 0 0,1 1 0,-1 0 0,1-1 0,-1 1-1,0 0 1,0 1 0,0-1 0,0 0 0,0 0 0,3 5 0,-1-3-27,0 0 1,0-1 0,0 0 0,1 1 0,-1-2 0,1 1-1,0-1 1,0 1 0,0-1 0,0-1 0,0 1 0,1-1-1,-1 0 1,0 0 0,1 0 0,-1-1 0,1 0 0,-1 0-1,1 0 1,-1-1 0,0 0 0,1 0 0,6-2 0,12-3-488,-1-2 0,1 0 1,35-19-1,-36 14 286,-18 9 166,0 1 0,-1 1 0,1-1 0,1 1 1,-1-1-1,0 1 0,7-1 0,-10 34 895,-6 58-509,2-56-334,0 0-1,7 63 0,-2-82-72,-2 0 1,1 0-1,-2 0 0,0 0 0,-1 1 1,-2 17-1,2-29 124,0 0 1,1-1-1,-1 1 1,0 0-1,-1 0 1,1-1-1,0 1 1,-1 0-1,1-1 1,-1 0-1,0 1 0,0-1 1,0 0-1,0 0 1,0 0-1,0 0 1,-1 0-1,1 0 1,-1-1-1,1 1 1,-1-1-1,0 0 1,1 0-1,-1 0 1,0 0-1,0 0 0,0 0 1,0-1-1,0 0 1,0 1-1,0-1 1,0 0-1,0 0 1,0-1-1,1 1 1,-1-1-1,-4 0 1,5 0-78,-1 0 1,1-1-1,-1 1 1,1 0 0,0-1-1,-1 1 1,1-1-1,0 0 1,0 0 0,0 0-1,0 0 1,1 0-1,-1 0 1,0 0 0,1 0-1,0-1 1,-1 1-1,1-1 1,0 1 0,-1-6-1,-14-55-428,14 53 321,0 0-1,1 0 0,1 0 1,-1 0-1,2 0 1,-1 0-1,3-11 0,-2 17 77,1 1 1,-1-1-1,1 1 0,0-1 0,0 1 0,0 0 1,0-1-1,0 1 0,1 0 0,-1 1 0,1-1 1,0 0-1,0 1 0,0 0 0,0-1 0,0 1 1,1 0-1,-1 1 0,0-1 0,1 1 0,5-2 1,18-6-308,54-8 1,-19 5-2332,-1-7-3886,-11-4-5437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1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75 147 5862,'-8'-2'57,"-1"-1"2110,1 1 1,0-2-1,0 1 0,-14-9 1,21 12-1867,0-1-1,0 0 1,0 1 0,1-1-1,-1 0 1,0 1 0,0-1-1,1 0 1,-1 0 0,1 0-1,-1 1 1,1-1 0,-1 0-1,1 0 1,0 0 0,-1 0-1,1 0 1,0 0 0,0 0-1,-1-1 1,2 0-178,-1 1 0,0-1 1,1 1-1,0-1 0,-1 1 0,1 0 0,0 0 1,-1-1-1,1 1 0,0 0 0,0 0 0,0 0 1,0 0-1,0 0 0,1 0 0,-1 0 0,0 0 1,2-1-1,14-9 92,-1 1-1,1 1 1,1 1 0,0 0 0,0 1 0,0 1 0,1 0 0,0 2 0,0 0-1,1 1 1,31 0 0,-50 3-215,0 0 0,-1 0-1,1 0 1,-1 1 0,1-1 0,-1 0-1,1 0 1,-1 0 0,1 1-1,-1-1 1,0 0 0,1 0 0,-1 1-1,1-1 1,-1 0 0,0 1 0,1-1-1,-1 1 1,1-1 0,-1 0-1,0 1 1,0-1 0,1 1 0,-1-1-1,0 1 1,0-1 0,0 1 0,1-1-1,-1 1 1,0-1 0,0 1 0,0-1-1,0 1 1,0-1 0,0 1-1,0-1 1,0 1 0,0 0 0,0-1-1,-1 1 1,1-1 0,0 1 0,0-1-1,0 1 1,-1-1 0,1 0-1,0 1 1,-13 25 18,-36 33 35,40-51-48,1 0-1,0 0 0,1 1 0,0 1 0,0-1 0,1 1 0,0 0 0,1 0 0,0 1 0,0 0 0,-4 16 0,9-26-1,0-1-1,0 1 1,0 0-1,0 0 1,0 0 0,0 0-1,0 0 1,0 0 0,0 0-1,1 0 1,-1 0 0,0 0-1,1 0 1,-1 0-1,0 0 1,1-1 0,-1 1-1,1 0 1,0 0 0,-1 0-1,1-1 1,-1 1 0,1 0-1,0-1 1,0 1-1,-1-1 1,1 1 0,1 0-1,1 0 5,0 0 0,-1 0-1,1 0 1,0 0 0,0-1-1,0 1 1,0-1 0,0 0-1,4 0 1,5-1 8,-1 0 0,0-1 1,0 0-1,14-4 0,-6-2-54,1 0 1,-1-2 0,-1 0-1,0 0 1,30-25 0,-37 27-80,-1-1 1,0-1 0,0 0-1,-1 0 1,-1-1-1,1 0 1,-2 0 0,1-1-1,10-24 1,-18 35 106,1-1 1,0 1-1,-1-1 1,1 1-1,-1-1 1,1 1-1,-1-1 1,0 0-1,1 1 1,-1-1-1,0 0 1,0 1-1,0-1 1,-1-2-1,1 4 9,-1 0 0,1-1-1,-1 1 1,1 0 0,0 0-1,-1 0 1,1 0 0,-1 0-1,1 0 1,-1 0 0,1 0-1,-1 0 1,1 0 0,-1 0-1,1 0 1,0 0 0,-1 0-1,1 0 1,-1 0 0,1 1-1,0-1 1,-1 0 0,1 0-1,-1 1 1,1-1 0,0 0-1,-1 0 1,1 1 0,0-1-1,-1 0 1,1 1 0,-35 36 191,31-30-88,0 0 1,0 0-1,1 0 1,0 0-1,0 1 1,1-1-1,-1 1 0,2-1 1,-1 1-1,1 8 1,1-14-81,0 1 0,0-1 0,0 0 0,0 1 1,1-1-1,-1 0 0,1 0 0,0 1 1,0-1-1,0 0 0,0 0 0,0 0 0,0 0 1,0 0-1,0 0 0,1-1 0,-1 1 1,1 0-1,0-1 0,-1 1 0,1-1 0,0 1 1,0-1-1,0 0 0,0 0 0,0 0 0,0 0 1,0 0-1,1 0 0,-1 0 0,0-1 1,0 1-1,1-1 0,-1 0 0,0 0 0,0 0 1,3 0-1,8 1-18,-1-1 0,0-1 0,1 0 1,-1 0-1,0-1 0,0-1 0,0 0 0,-1-1 0,1 0 1,11-6-1,7-6-164,0-2 0,33-26-1,-51 36 130,-8 10-85,-3 11 105,-6 24 178,3-25-48,2-10-75,-1 0 0,1 0-1,0 0 1,0 1 0,0-1 0,0 0-1,0 0 1,0 0 0,1 0-1,-1 0 1,1 1 0,-1-1 0,1 0-1,0 0 1,0 0 0,0 0-1,0 0 1,0-1 0,0 1 0,0 0-1,3 2 1,0-2-6,-1 0 0,1-1 0,-1 1 0,1-1 0,-1 0-1,1-1 1,0 1 0,0-1 0,-1 1 0,1-1 0,7-1 0,16 0-44,0-2 0,-1-1 0,32-9 0,-36 7-230,1 1 1,0 2-1,-1 0 0,42 0 0,-63 3 238,0 1 0,0-1-1,-1 0 1,1 1 0,0-1-1,-1 0 1,1 1 0,-1-1 0,1 1-1,-1-1 1,1 1 0,-1 0-1,1-1 1,-1 1 0,1-1 0,-1 1-1,0 0 1,1-1 0,-1 1-1,0 0 1,0 0 0,1-1 0,-1 1-1,0 0 1,0 0 0,0-1-1,0 1 1,0 0 0,0 0 0,0-1-1,0 2 1,-3 33 356,2-21-230,3-13-110,0 0 0,1 0-1,-1-1 1,1 1 0,-1-1 0,0 0-1,1 0 1,-1 0 0,1 0 0,-1 0-1,1 0 1,-1 0 0,0-1-1,3 0 1,22-8-126,0 0 0,40-22 0,-35 15-437,46-15 0,-68 28 486,1 0-1,-1 1 0,0 0 1,1 1-1,-1 0 0,1 1 1,0 0-1,20 2 1,-30-1 79,1-1 1,-1 1-1,0-1 1,0 1-1,0 0 1,0-1-1,0 1 0,0 0 1,0 0-1,0-1 1,0 1-1,0 0 1,0 0-1,-1 0 1,1 0-1,0 0 1,-1 1-1,1-1 1,-1 0-1,1 0 1,-1 0-1,1 1 1,-1-1-1,0 0 1,0 0-1,1 1 1,-1-1-1,0 0 1,0 0-1,0 2 0,4 14-932,-4-16 717,0-1 1,0 1-1,1-1 1,-1 1-1,0-1 1,1 1-1,-1-1 1,0 0-1,1 1 0,-1-1 1,1 0-1,-1 1 1,1-1-1,-1 0 1,1 1-1,-1-1 1,1 0-1,-1 0 1,1 0-1,-1 1 1,1-1-1,0 0 0,-1 0 1,1 0-1,-1 0 1,1 0-1,9 0-7806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2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344 30 7719,'-1'-2'535,"0"0"0,0 0 0,0 1 0,0-1-1,-1 0 1,1 1 0,-1-1 0,1 1 0,-1-1-1,0 1 1,1 0 0,-1-1 0,0 1 0,0 0-1,0 0 1,0 0 0,-3 0 0,1 0-194,1 0 0,-1 1 0,0-1 0,0 1 0,0 0 0,0 0 0,0 0 1,0 1-1,-4 0 0,-1 2-197,1-1 0,-1 1 0,1 0 0,0 1 0,0 0 0,0 0 0,1 1 0,-8 5 0,-2 5 144,0 0 0,1 2 1,0-1-1,2 2 0,0 0 0,1 1 1,1 0-1,1 1 0,0 0 1,2 1-1,0 0 0,1 1 0,1-1 1,-6 42-1,12-58-281,0 0-1,1 0 1,-1 0-1,2 0 1,-1 0 0,0 0-1,1 0 1,0 0-1,0 0 1,0 0 0,1 0-1,0-1 1,0 1-1,0 0 1,0-1-1,1 1 1,-1-1 0,1 0-1,0 0 1,1 0-1,5 5 1,-2-4-4,0-1 0,0 0 1,1 0-1,-1 0 0,1-1 0,0-1 1,0 1-1,0-1 0,0-1 0,0 1 0,0-1 1,13 0-1,0-1 18,1 0 1,-1-1-1,1-1 1,24-6 0,-37 6-14,0 0 0,0-1 0,-1 0 0,1 0 0,-1-1 0,0 0 1,0 0-1,0-1 0,-1 0 0,0 0 0,1-1 0,9-11 0,-16 17-3,0-1 1,-1 1-1,1-1 0,-1 1 0,1-1 0,-1 1 0,1-1 1,-1 1-1,1-1 0,-1 0 0,0 1 0,1-1 0,-1 0 1,0 0-1,1 1 0,-1-1 0,0 0 0,0 0 0,0 1 0,0-1 1,0 0-1,0 0 0,0 1 0,0-1 0,0 0 0,0 0 1,0 0-1,0 1 0,-1-1 0,1 0 0,0 1 0,0-1 0,-1 0 1,1 0-1,-1 0 0,-1 0 5,0-1 1,0 1-1,0 0 0,0 0 1,0 1-1,-1-1 0,1 0 1,0 1-1,0-1 0,-1 1 1,1 0-1,-3 0 0,-7-1 20,-1 2-1,0-1 1,-19 5-1,23-2-22,-1 0 1,1 1-1,-1 0 0,-15 10 0,19-10 41,9-3-10,32-17-48,4-4-348,-19 8-234,2 1 0,-1 0 1,2 2-1,-1 1 0,1 0 1,40-7-1,-62 15 599,1 0 0,-1 0 0,0 0 0,1 0 0,-1 0 0,1 0 0,-1 0 0,0 1 0,1-1 0,-1 0 0,0 1 0,1-1 0,-1 1 0,0-1 0,0 1 0,0 0 0,1-1 0,-1 1 0,0 0-1,0 0 1,0 0 0,0 0 0,0 0 0,0 0 0,0 0 0,-1 0 0,2 3 0,0 0 78,-1 0-1,0 0 1,0 0-1,0 0 1,0 0-1,-1 0 1,0 0-1,0 0 0,0 7 1,-3 8 245,0 0 0,-1 0 0,-8 21-1,6-23-204,4-11-89,0-1 1,0 1-1,1 0 0,-1 0 0,0 11 0,20-32-4408,-1-14-1271,1-9-4105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2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15246,'0'0'2114,"-41"59"64,18-22 641,5 1-1025,1 1-513,7 0-833,7-4-351,3-1-65,1-5-161,11-2-191,2-5-256,3-4-225,-2-5-96,-2-4 0,1-6-993,1-3-1056,-3-1-2019,-3-14 321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55 6054,'0'0'15081,"0"9"-14233,0-7-824,0 0 0,-1 0 0,1 0 0,0 0 0,0 0 0,0 0-1,0 0 1,0 0 0,1 0 0,-1 0 0,1 0 0,-1 0-1,1 0 1,0-1 0,0 1 0,-1 0 0,1 0 0,0-1 0,1 1-1,-1 0 1,0-1 0,0 1 0,1-1 0,-1 0 0,1 1-1,-1-1 1,1 0 0,0 0 0,-1 0 0,1 0 0,0 0 0,0 0-1,0-1 1,-1 1 0,1-1 0,0 1 0,0-1 0,0 0-1,0 1 1,0-1 0,0 0 0,0 0 0,0 0 0,3-1-1,4 1 95,1-1-1,-1 1 0,0-1 1,0-1-1,0 0 0,0 0 1,0-1-1,0 0 0,0 0 0,7-5 1,-11 5-99,-1 0 1,0 1-1,0-1 0,0-1 1,0 1-1,-1 0 1,1-1-1,-1 0 0,0 0 1,0 0-1,0 0 1,-1-1-1,1 1 0,-1-1 1,0 1-1,-1-1 0,1 0 1,-1 1-1,1-1 1,-1-7-1,-1 12-19,0 0 0,1 0-1,-1-1 1,0 1 0,0 0-1,0 0 1,0 0 0,0 0 0,0 0-1,0 0 1,0 0 0,0 0-1,0-1 1,0 1 0,0 0 0,0 0-1,0 0 1,0 0 0,0 0-1,0 0 1,0-1 0,0 1 0,0 0-1,0 0 1,0 0 0,0 0-1,0 0 1,-1 0 0,1 0 0,0 0-1,0 0 1,0-1 0,0 1-1,0 0 1,0 0 0,0 0 0,0 0-1,0 0 1,0 0 0,-1 0-1,1 0 1,0 0 0,0 0 0,0 0-1,0 0 1,0 0 0,0 0-1,0 0 1,-1 0 0,1 0 0,0 0-1,0 0 1,0 0 0,0 0-1,0 0 1,0 0 0,0 0 0,-1 0-1,1 0 1,0 0 0,0 0-1,0 0 1,-10 8-50,-7 12-26,12-11 177,0 0 0,0 1 0,1-1 0,0 1 0,1-1 0,0 1 0,0 0 1,1 1-1,0-1 0,1 0 0,1 1 0,-1-1 0,1 0 0,2 14 0,-1-22-82,0 0-1,0 0 1,1 0 0,-1 0 0,0-1-1,1 1 1,-1 0 0,1-1-1,-1 1 1,1 0 0,0-1-1,0 0 1,-1 0 0,1 1 0,0-1-1,0 0 1,1 0 0,-1-1-1,0 1 1,0 0 0,0-1-1,0 1 1,1-1 0,-1 0-1,0 0 1,0 0 0,1 0 0,-1 0-1,0 0 1,4-1 0,2 0-12,1 0 0,0 0 0,-1-1 0,1 0 1,-1-1-1,14-5 0,-6-2-102,0 0 0,0-1-1,-1-1 1,-1 0 0,0-1 0,-1-1 0,0 0-1,-1-1 1,0 0 0,-1-1 0,15-29 0,-33 69 801,1-1 0,1 1 0,-3 39 0,8-61-701,0 0 0,0 0 0,1-1 0,-1 1 0,1 0 0,-1 0 1,1-1-1,-1 1 0,1-1 0,0 1 0,0 0 0,0-1 1,0 1-1,0-1 0,0 0 0,0 1 0,1-1 0,-1 0 0,0 0 1,1 0-1,-1 0 0,1 0 0,-1 0 0,1 0 0,-1 0 0,1-1 1,-1 1-1,1-1 0,0 1 0,0-1 0,-1 1 0,1-1 1,0 0-1,0 0 0,-1 0 0,4 0 0,-1 0-290,-1 0 0,1-1-1,0 1 1,-1 0 0,1-1 0,0 0 0,-1 0-1,1 0 1,-1 0 0,1-1 0,-1 1 0,0-1-1,0 0 1,1 0 0,-1 0 0,-1-1-1,4-2 1,8-18-5181,-3-7-3497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3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7431,'0'0'15759,"28"58"-16752,3-47-2434,4 2-3075,6 0-993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3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131 311 4452,'0'0'9091,"-10"5"-5412,4-2-3265,-12 6 1090,2 1-1,-21 15 1,33-23-1319,1 1 1,0-1 0,0 1-1,0-1 1,0 1-1,1 0 1,-1 0 0,1 0-1,-1 1 1,1-1 0,0 0-1,1 1 1,-1 0-1,0-1 1,1 1 0,0 0-1,0 0 1,0-1-1,0 8 1,1-10-181,1 0 0,-1 0 1,1-1-1,-1 1 0,1 0 0,0-1 0,-1 1 0,1 0 1,0-1-1,0 1 0,0-1 0,-1 0 0,1 1 0,0-1 1,0 1-1,0-1 0,0 0 0,0 0 0,-1 0 0,1 1 1,0-1-1,0 0 0,0 0 0,0 0 0,0 0 0,0 0 1,1-1-1,29-1-134,-22 0-40,-1 0 0,0-1 0,0 0 0,0 0 0,0-1 0,-1 0 0,0-1 0,1 1 0,-1-1 0,-1 0 0,1-1 0,-1 0-1,0 0 1,0 0 0,-1-1 0,0 0 0,0 0 0,0 0 0,-1-1 0,0 1 0,-1-1 0,4-11 0,2-6 130,-1-1 0,-2 1 0,0-1 1,-2-1-1,2-49 0,-5 55 61,0 15-2,0-1-1,0 1 1,-1 0 0,0 0-1,0-1 1,-1 1 0,0 0-1,0 0 1,-4-12 0,5 17 13,-1 1-1,0-1 1,1 1 0,-1-1 0,0 0 0,1 1-1,-1 0 1,0-1 0,0 1 0,1-1-1,-1 1 1,0 0 0,0 0 0,0-1 0,0 1-1,1 0 1,-1 0 0,0 0 0,0 0 0,0 0-1,0 0 1,0 0 0,1 0 0,-1 0 0,0 0-1,0 1 1,0-1 0,0 0 0,1 1-1,-1-1 1,0 0 0,0 1 0,1-1 0,-1 1-1,0-1 1,1 1 0,-1 0 0,0-1 0,1 1-1,-1-1 1,1 1 0,-1 0 0,1 0 0,-1 0-1,-25 32 393,19-20-201,0-1 0,0 1 0,1 0-1,1 1 1,0-1 0,1 1 0,-3 22 0,6-28-197,0-1-1,1 1 1,0-1 0,0 1 0,1 0 0,0-1 0,0 1 0,1-1 0,0 0-1,0 0 1,0 1 0,1-1 0,1-1 0,-1 1 0,1 0 0,5 6 0,25 30-552,12 18-2302,-20-16-2235,-20-31 263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4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167 116 5445,'0'0'3993,"-8"-9"-1388,6 6-2584,-6-6 1108,1 1-1,-1 0 0,0 0 0,-17-12 0,23 19-949,0 0-1,1-1 0,-1 1 1,0 0-1,0 0 0,0 0 1,0 1-1,0-1 0,0 0 1,0 1-1,0-1 0,0 1 1,0-1-1,-1 1 0,1 0 1,0 0-1,0 0 0,0 0 1,0 1-1,0-1 0,-1 0 1,1 1-1,0 0 0,0-1 1,0 1-1,0 0 0,0 0 1,0 0-1,1 0 0,-1 1 1,0-1-1,1 0 0,-1 1 1,0-1-1,1 1 0,0 0 0,-2 1 1,-1 4-106,0-1 0,1 0 0,0 1 0,1 0 0,-1 0 0,1-1 0,1 1 0,-1 1 0,1-1 1,0 0-1,1 0 0,0 0 0,0 0 0,0 1 0,2 7 0,-1-13-73,0 0 0,0 0 0,0-1 1,0 1-1,0-1 0,1 1 0,-1-1 0,0 1 0,1-1 0,-1 0 1,1 1-1,-1-1 0,1 0 0,0 0 0,0 0 0,-1 0 0,1-1 1,0 1-1,0 0 0,0-1 0,0 1 0,0-1 0,0 0 0,0 0 1,0 1-1,0-1 0,0-1 0,0 1 0,-1 0 0,4-1 0,6 1-120,0-2-1,0 1 1,0-1 0,11-4-1,-18 5 46,0-1 0,0 1 0,0 0-1,0 0 1,0 0 0,1 0 0,-1 1 0,0 0 0,0 0-1,0 0 1,1 0 0,-1 1 0,0 0 0,0 0 0,0 0 0,0 0-1,5 3 1,-5-2 66,-1 1-1,0 0 0,0 0 1,0 0-1,-1 0 0,1 0 1,-1 1-1,1-1 0,-1 1 1,-1 0-1,1 0 0,0-1 1,-1 1-1,0 0 0,0 0 1,0 0-1,1 7 0,1 8 182,0 0-1,-2 1 0,0-1 0,-1 0 1,-1 1-1,0-1 0,-8 30 0,7-38 30,-1-1-1,0 1 0,-1-1 0,-1 0 0,1 0 0,-1-1 0,-1 1 0,0-1 1,0 0-1,-1-1 0,0 1 0,-1-1 0,1-1 0,-18 14 0,23-20-176,0 1 0,1-1-1,-1 1 1,0-1 0,0 0-1,0 0 1,0 0 0,0 0-1,0 0 1,0 0 0,0 0-1,0-1 1,-1 1 0,1-1-1,0 0 1,0 0 0,-1 1-1,1-1 1,0-1 0,0 1-1,-1 0 1,1 0 0,0-1-1,0 0 1,0 1 0,0-1-1,0 0 1,-4-2 0,4 1-44,-1-1 0,1 0 0,0 0 0,0 0 0,0-1 0,0 1 0,1 0 0,-1-1 0,1 1 0,0-1 0,0 1 0,0-1 0,1 0 0,-1 1 0,1-1 0,0-6 0,0-4-79,1-1 0,0 1 0,1-1 0,0 1 0,1 0 0,1 0 0,0 0 0,1 1 0,1-1 0,0 1 0,0 0 0,2 1 0,-1 0 0,2 0 0,-1 0-1,2 1 1,20-20 0,59-46 113,-62 56-166,-1-1 0,36-41-1,-60 61 115,0 0 1,0 0-1,-1-1 0,1 1 0,-1-1 0,1 1 0,-1-1 0,0 1 1,0-1-1,1-4 0,-2 6 35,-1 1-1,1-1 1,0 1 0,0-1-1,0 0 1,0 1 0,-1-1-1,1 0 1,0 1-1,0-1 1,-1 1 0,1-1-1,0 1 1,-1-1 0,1 1-1,-1-1 1,1 1 0,-1-1-1,1 1 1,-1 0 0,1-1-1,-1 1 1,1 0 0,-1-1-1,1 1 1,-1 0 0,0 0-1,1-1 1,-1 1 0,1 0-1,-1 0 1,0 0 0,1 0-1,-1 0 1,0 0 0,1 0-1,-1 0 1,0 0 0,1 0-1,-1 0 1,1 0 0,-1 1-1,0-1 1,1 0 0,-1 0-1,1 1 1,-2 0 0,-3 0 41,1 1 0,-1 0 1,0 0-1,1 1 0,-1-1 1,1 1-1,0 0 1,0 0-1,0 0 0,0 1 1,1-1-1,-1 1 0,1 0 1,0 0-1,0 1 0,0-1 1,-2 6-1,2-5 31,0 0 0,1 0 0,0 0 0,0 1 0,0-1 0,0 0 0,1 1 0,0-1 0,0 1 0,1-1 0,-1 1 0,1-1 0,0 1 0,1 0-1,1 10 1,-1-15-59,1 1 0,-1 0 0,0 0 0,1-1 0,-1 1 0,1-1 0,-1 1 0,1-1 0,0 0 0,0 1 0,-1-1 0,1 0 0,0 0 0,0 0 0,0-1 0,0 1 0,0 0 0,0-1 0,1 1 0,-1-1 0,0 0 0,0 0 0,0 0 0,3 0 0,4 1 2,1-2 0,0 1 0,0-1 0,11-3 0,-8 0-3,1 0-1,-1-1 1,-1-1 0,1 0 0,-1-1-1,0 0 1,0-1 0,18-16-1,-22 17-19,-1 1 0,0-2-1,0 1 1,0-1 0,-1 0-1,0 0 1,0-1 0,-1 0-1,0 0 1,-1 0-1,0-1 1,5-15 0,-14 47-228,1-9 331,2 0-1,-1 1 0,2-1 1,0 1-1,0 13 0,1-25-69,0-1 0,1 0-1,-1 1 1,0-1 0,1 0-1,-1 0 1,1 1 0,-1-1-1,1 0 1,0 0 0,-1 0-1,1 0 1,0 1 0,0-1-1,0 0 1,0 0 0,0-1-1,0 1 1,0 0 0,0 0 0,0 0-1,3 0 1,-1 1-2,0-1 0,1 0-1,-1 0 1,1-1 0,-1 1 0,1-1 0,-1 1 0,7-1 0,-2-1-10,0 0 1,0 0 0,0-1 0,0 1-1,0-2 1,0 1 0,9-5 0,-9 3-27,0-1 1,-1 0 0,1 0 0,-1 0-1,-1-1 1,1 0 0,-1-1 0,0 1-1,0-1 1,0 0 0,-1-1 0,0 1-1,7-17 1,-15 37-220,-1-1 258,2 0-1,-1 0 1,2 0-1,-1 24 1,2-33-8,0 0 0,0-1 1,0 1-1,1-1 0,-1 1 1,1 0-1,0-1 0,0 1 1,0-1-1,0 1 0,0-1 1,0 0-1,1 0 0,-1 1 1,1-1-1,0 0 0,-1 0 0,1 0 1,0-1-1,0 1 0,0 0 1,0-1-1,1 1 0,-1-1 1,0 0-1,1 0 0,-1 1 1,1-2-1,-1 1 0,4 1 0,0-1-7,1 0-1,-1 0 0,1 0 1,-1-1-1,1 1 0,0-2 1,-1 1-1,1-1 0,-1 0 0,1 0 1,-1-1-1,1 0 0,-1 0 1,0 0-1,0-1 0,0 0 0,0 0 1,-1-1-1,1 0 0,-1 1 1,0-2-1,0 1 0,0-1 0,-1 1 1,1-1-1,-1-1 0,0 1 1,-1-1-1,1 1 0,-1-1 1,0 0-1,-1 0 0,1 0 0,-1-1 1,0 1-1,-1 0 0,0-1 1,0 1-1,0-1 0,-1-8 0,1 6 8,-3-23-2,2 31-15,0 1 1,0-1-1,0 0 0,-1 0 0,1 1 1,0-1-1,0 0 0,-1 1 0,1-1 1,0 1-1,-1-1 0,1 0 0,-1 1 0,1-1 1,-1 1-1,1-1 0,-1 1 0,1-1 1,-1 1-1,1-1 0,-1 1 0,0 0 1,1-1-1,-1 1 0,1 0 0,-1 0 1,0-1-1,0 1 0,1 0 0,-1 0 1,0 0-1,1 0 0,-1 0 0,0 0 1,0 0-1,0 0 0,0 4 8,0-1 0,1 1 0,0 0-1,0-1 1,0 1 0,0 0 0,0 0 0,1-1-1,0 1 1,1 5 0,-1-6-26,1-1-1,-1 0 1,1 0 0,-1 0-1,1 0 1,0 0 0,0 0-1,0 0 1,0 0 0,0-1-1,0 1 1,0-1 0,0 1-1,1-1 1,-1 0 0,1 0-1,-1 0 1,1 0 0,-1-1-1,1 1 1,-1-1 0,1 1-1,0-1 1,-1 0 0,1 0 0,0 0-1,-1 0 1,1 0 0,-1-1-1,1 0 1,4-1 0,-1 0-63,-1 0 0,1-1 1,-1 0-1,1 0 1,-1 0-1,0-1 0,0 0 1,-1 0-1,1 0 1,-1 0-1,0-1 0,6-7 1,-4 3 69,-4 6-7,1 0 0,-1 0 1,0 0-1,0 0 0,0-1 1,0 1-1,-1-1 0,1 1 1,-1-1-1,1-6 0,-19 17-54,12-2 123,0 1 1,1 0 0,0 0 0,1 0 0,-1 0-1,1 1 1,0 0 0,1-1 0,0 1 0,0 0 0,0 0-1,1 0 1,0 0 0,0 1 0,1-1 0,0 0 0,0 0-1,0 1 1,1-1 0,3 10 0,-3-15-180,0-1 0,0 1 0,0 0-1,0-1 1,0 0 0,1 1 0,-1-1 0,0 1 0,1-1 0,0 0 0,-1 0 0,1 0 0,0 0-1,-1 0 1,1 0 0,0-1 0,0 1 0,0-1 0,-1 1 0,1-1 0,0 1 0,0-1 0,0 0 0,0 0-1,0 0 1,0 0 0,0 0 0,0-1 0,3 0 0,-4 1-466,1-1 0,0 1 0,-1-1 0,1 1-1,0-1 1,-1 0 0,1 0 0,-1 0 0,1 0 0,-1 0 0,0 0 0,1 0 0,-1-1 0,0 1 0,0 0-1,0-1 1,0 1 0,0-1 0,0 1 0,1-4 0,4-16-10951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5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8968,'-9'0'7944,"3"0"-6054,2 0 896,4 4-1216,0 2-897,0 1-449,8 0-160,3 0-801,2 1-1857,2-1-2948,4 2-5732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5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151 336 5958,'0'0'12732,"-9"0"-10175,2 0-2358,1 0-1,0 0 1,0 1 0,0 0 0,0 0-1,0 0 1,1 1 0,-1 0 0,0 0-1,1 1 1,-1 0 0,1-1 0,0 2-1,0-1 1,0 1 0,0 0 0,0 0-1,1 0 1,0 0 0,0 1 0,0 0-1,1-1 1,-1 1 0,1 1 0,-4 8-1,6-12-171,0 1-1,0 0 0,0-1 0,0 1 0,0 0 1,1-1-1,-1 1 0,1 0 0,0 0 0,0 0 1,0-1-1,0 1 0,0 0 0,1 0 0,-1-1 1,1 1-1,-1 0 0,1-1 0,0 1 0,0 0 1,1-1-1,-1 1 0,0-1 0,1 0 1,0 1-1,-1-1 0,1 0 0,0 0 0,0 0 1,0 0-1,0 0 0,1-1 0,-1 1 0,0-1 1,1 1-1,-1-1 0,1 0 0,0 0 0,-1 0 1,1 0-1,0-1 0,-1 1 0,6 0 0,1 0-122,1 0-1,0 0 1,-1-1-1,1 0 1,0 0-1,0-1 1,-1-1-1,1 0 1,-1 0-1,1-1 1,15-6-1,-13 2 0,-1 0 0,0-1 1,0 0-1,0 0 0,-1-1 0,0-1 0,-1 0 1,0 0-1,0-1 0,-1 0 0,-1 0 0,0-1 1,9-19-1,-9 14 112,0-1-1,-1 0 1,-1-1 0,0 1 0,-2-1-1,0 0 1,-1 0 0,-1-38 0,-1 55-8,0 1 1,0-1 0,0 1 0,0-1-1,0 1 1,0-1 0,0 1 0,0-1-1,-1 1 1,1-1 0,-1 1 0,1-1-1,-1 1 1,1-1 0,-1 1 0,0 0 0,0-1-1,0 1 1,0 0 0,0 0 0,0 0-1,0-1 1,0 1 0,0 0 0,0 1-1,-1-1 1,1 0 0,0 0 0,-1 0 0,1 1-1,0-1 1,-1 1 0,1-1 0,-1 1-1,1-1 1,-1 1 0,1 0 0,-1 0-1,1 0 1,-1 0 0,0 0 0,1 0-1,-1 0 1,1 1 0,-1-1 0,-1 1 0,-4 1 37,0 1 0,0-1 1,1 2-1,-1-1 1,1 1-1,0 0 1,0 0-1,-9 7 1,6-3 70,0 1 0,1-1 1,0 1-1,0 1 1,1-1-1,0 1 1,1 1-1,0-1 1,0 1-1,1 0 0,1 0 1,0 1-1,0-1 1,1 1-1,-2 18 1,5-26-169,1-1 0,-1 1 0,1 0 0,0-1 0,0 1 1,0 0-1,0-1 0,1 1 0,0-1 0,-1 0 0,1 1 1,1-1-1,-1 0 0,0 0 0,1 0 0,-1-1 0,1 1 1,0 0-1,0-1 0,0 0 0,0 0 0,0 0 0,0 0 0,1 0 1,-1-1-1,1 1 0,3 0 0,16 6-1477,1 0-1,-1-2 1,28 4-1,-23-5-1022,-13-2 366,-5 0 1372,1-1 0,0 0 0,-1-1 0,21 0 0,-27-1 961,0-1-1,1 0 1,-1 0-1,0 0 0,0-1 1,0 1-1,0-1 1,0 0-1,-1 0 1,1 0-1,0-1 0,-1 1 1,0-1-1,1 0 1,3-5-1,17-18-21,-1-1 0,-1-2 0,-1 0 0,-2-1 0,-1-1 0,-2 0 0,0-2 0,-3 0 0,0 0 0,-2-1 0,7-44 0,-33 110 5673,-18 35-4458,22-39-825,2 1 0,1 1 0,1-1 0,1 1 0,-3 56 0,8-74-515,1-1 0,0 0 0,1 0 0,0 1 0,0-1 0,1 0 0,1 0 0,0 0 0,0-1 0,1 1 0,1-1 0,0 0 0,0 0 0,1 0 0,0-1 0,0 1 0,1-2 0,16 16 0,-21-21-282,1-1-1,-1 0 0,1 0 0,0 0 0,0-1 0,0 1 0,0-1 0,0 0 0,0 1 0,0-2 0,0 1 0,4 1 0,-6-3 198,-1 1-1,0-1 0,1 1 0,-1-1 1,0 1-1,0-1 0,1 0 1,-1 1-1,0-1 0,0 1 0,0-1 1,0 0-1,0 1 0,0-1 1,0 1-1,0-1 0,0 0 0,0 1 1,0-1-1,0 1 0,0-1 1,-1 0-1,1 1 0,0-1 0,0 1 1,-1-1-1,1 1 0,0-1 1,-1 1-1,0-1 0,-8-20-289,-37-42 145,-96-104-1,69 87 5609,72 79-5230,1 0-1,-1 1 1,0-1 0,1 0 0,-1 1 0,1-1-1,-1 0 1,1 0 0,-1 1 0,1-1 0,0 0 0,-1 0-1,1 0 1,0 0 0,0 1 0,-1-1 0,1 0-1,0 0 1,0-2 0,12-4 1097,35 7-1103,-30 1 79,104 1-207,103-3-4822,-137-6-1326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5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15919,'0'0'9203,"-2"11"-8140,-30 198 405,-5 31-1388,10-117-163,15-71 306,9-40 243,3-14 348,73-323-635,-58 267-219,-10 37-48,-3 8-13,1 0 1,0 1-1,1-1 0,0 1 1,1 0-1,0 0 0,1 1 1,0-1-1,9-11 0,-14 22 79,1 0-1,-1 0 0,0 0 1,0 1-1,1-1 1,-1 0-1,1 0 0,-1 1 1,1-1-1,-1 1 0,1-1 1,-1 1-1,1 0 1,-1 0-1,1 0 0,-1-1 1,1 1-1,-1 1 0,1-1 1,0 0-1,-1 0 1,1 1-1,-1-1 0,1 0 1,-1 1-1,1 0 0,-1-1 1,0 1-1,1 0 1,-1 0-1,0-1 0,0 1 1,1 0-1,-1 1 0,0-1 1,0 0-1,0 0 1,0 0-1,1 2 0,0-1-1,-1 0 0,0 0-1,1 0 1,-1-1 0,0 1-1,0 0 1,0 1 0,0-1 0,0 0-1,0 0 1,-1 0 0,1 0-1,-1 1 1,0-1 0,1 0-1,-1 1 1,0-1 0,0 0 0,-1 0-1,1 1 1,0-1 0,-1 0-1,1 0 1,-1 1 0,0-1-1,0 0 1,-1 3 0,-5 2 23,1 0 0,-2-1 0,1 0 0,0 0 0,-1-1 0,0 0 0,-15 8 0,2-4 141,0 0-1,-25 7 1,38-16-2125,14-7-2265,-3 5 3630,12-12-6063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50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1089,'1'106'-288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51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1473,'4'10'1287,"3"9"-818,8 15-728,-2 1-1,15 68 0,-12 61 3088,-9 260 0,-8-259-2713,-6 31 4,2-98-472,9 129 0,18 1381 577,-57-1181 449,35-365-837,3-1 1,14 81-1,-1-15 180,6 190 277,-21 373 1,-2-658 1,1-14 72,-1 0 1,0 0-1,-1 0 1,-1 0-1,-1 0 0,-7 20 1,11-29-468,1 1 1,0 0-1,1-1 1,3 16-1,6 30-16,-10-41 69,2 11-466,-1 0 1,-1-1-1,-1 1 0,-1 0 0,-6 38 1,0-47-508,-3-3-544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03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44 208 8904,'0'0'2611,"-9"-1"-1325,-24-7 49,31 5 850,10-1-1647,9-1-357,555-54 1732,-360 44-1749,-22-1-135,986-73 209,-966 82-260,-414 6-173,-386 5-167,2 32 311,437-18 131,-167 14 592,656-52-475,147-3-479,409 36-1122,-534-11 689,-360-1 717,1-1 0,-1 0 0,1 0 0,-1 0 0,1 0 0,-1 1 0,1-1 0,-1 0 0,1 0 1,-1 0-1,1 0 0,-1-1 0,1 1 0,0 0 0,-1 0 0,1 0 0,-1 0 0,1 0 0,-1-1 0,1 1 0,-1 0 1,0 0-1,1-1 0,-1 1 0,1 0 0,-1-1 0,0 1 0,1 0 0,-1-1 0,1 1 0,-1-1 0,0 0 0,-21-6 159,-88-1 195,-164 7 0,150 3-230,-875 79 803,690-46-2060,261-31-1784,24-3-2696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08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148 122 8616,'-9'0'1901,"-40"0"62,7 0 2512,41 0-3397,17-5 43,54-15-831,125-19-1,78 8-117,-163 20-122,-55 6-22,13-2-20,-49 5 60,-17 1-5,-5 1 26,-89 5 193,0 5-1,-117 27 1,93-16 85,1 1-88,-113 18 627,408-62-420,484-79-1500,-786 111 976,-581 132 689,861-171-487,274-46-541,-314 59 10,94-16-467,-210 30 907,-8 1-13,-21-1 26,-43 2 4,-116 22 291,-235 58 0,196-33-150,1062-188-1539,-790 132 1207,-30 5 89,-15 2 29,-6 2 21,-70 3 82,1 3 1,-132 28-1,-141 59 213,317-85-327,19-6-31,0 0-1,0 1 0,0 1 1,0 0-1,0 0 0,1 0 1,0 2-1,-17 11 1,21-8-1529,9-7-2775,17-2-2505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09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261 168 7687,'0'0'780,"-8"1"277,-1-2-494,-14-1-218,11 4 4421,50-19-4152,1 1-1,1 3 0,0 1 0,0 1 1,1 3-1,0 1 0,53-1 0,181-14-410,-356 24 128,-83 4-224,107 0-30,-489 75 2152,538-77-2182,21-1-56,23-1 14,22-1 81,286-5-178,-277-1-196,0-2 0,0-3 0,70-21-1,-127 28 261,48-17-36,-55 19 66,-1 0 0,0 0-1,1 0 1,-1 0 0,0-1-1,0 1 1,0-1 0,0 1-1,0-1 1,0 0 0,-1 0-1,1 0 1,-1 0 0,1 0-1,-1 0 1,0 0 0,1 0-1,-1-1 1,1-3 0,-3 5-1,1-1 1,0 1 0,-1-1-1,1 1 1,-1-1 0,0 1-1,1 0 1,-1-1 0,0 1-1,0 0 1,0-1 0,0 1 0,0 0-1,0 0 1,-1 0 0,1 0-1,0 0 1,0 0 0,-1 0-1,1 0 1,-1 0 0,1 1-1,0-1 1,-1 1 0,1-1-1,-1 1 1,0 0 0,1-1-1,-1 1 1,1 0 0,-3 0-1,-56-9 50,59 9-49,-55-2 33,0 2-1,0 3 1,0 2-1,1 2 0,0 3 1,0 2-1,1 3 1,-89 36-1,90-21-795,38-18-1815,1 2-3466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18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271 51 4452,'0'0'3876,"-8"2"-2136,-38 6 1463,38-6-1639,22-3 2493,14 3-2407,6 1-1020,491-8 294,-525 5-924,1 0 0,-1 0 0,1 0 1,-1 0-1,1 0 0,-1 0 0,1 0 0,-1 0 1,1 0-1,-1 0 0,1 0 0,-1 0 1,1 0-1,-1 0 0,0 1 0,1-1 1,-1 0-1,1 0 0,-1 1 0,1-1 0,-1 0 1,0 0-1,1 1 0,-1-1 0,0 0 1,1 1-1,-1-1 0,0 1 0,1 0 1,-14 11 61,-14 0 43,-2-2 0,1-1 1,-1-2-1,-49 7 0,46-8 47,-76 10 702,-1-4 0,-181-5 0,279-7-750,6 1-38,1-1-1,-1 1 1,1-1-1,-1-1 0,1 1 1,-1-1-1,1 1 1,-1-1-1,1 0 0,0-1 1,-1 1-1,1-1 1,-6-3-1,11 4-53,-1 0 0,1 0 1,0 1-1,0-1 0,0 0 0,0 1 1,0-1-1,0 0 0,0 1 0,0-1 0,0 1 1,0 0-1,0-1 0,0 1 0,1 0 1,-1 0-1,0 0 0,0 0 0,2 0 1,30-5-82,597-101-102,-614 103 168,7-3-40,1 1-1,30-1 1,-59 14-156,-12 4 211,-22 5 7,0-1-1,-1-2 1,-61 13-1,-128 11-1,89-30 47,173-20-262,335-43-1651,-4 1 778,-600 109 1806,91-18-216,-205 25 0,283-59-487,67-3-45,0 0 0,0 0 1,0 0-1,-1 0 1,1 0-1,0 0 0,0 0 1,0 0-1,0 0 0,0 0 1,0 0-1,-1 0 1,1 0-1,0 0 0,0 0 1,0 0-1,0 0 1,0 0-1,0 0 0,0 0 1,-1 0-1,1 0 0,0 0 1,0 0-1,0 0 1,0 0-1,0 0 0,0 0 1,0 0-1,-1 0 0,1 0 1,0 0-1,0 0 1,0-1-1,0 1 0,0 0 1,0 0-1,0 0 1,0 0-1,0 0 0,0 0 1,0 0-1,0-1 0,0 1 1,0 0-1,-1 0 1,1 0-1,0 0 0,0 0 1,0 0-1,0-1 1,0 1-1,0 0 0,0 0 1,1 0-1,-1 0 0,0 0 1,0 0-1,0 0 1,0-1-1,0 1 0,0 0 1,10-9-490,16-7-225,58-18-2373,129-34-1,-77 26-2821,-64 18-1232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1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3075,'0'15'203,"-23"283"987,0-30 3293,9-78-4369,3-135-1561,5-34-3769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2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4292,'0'0'8034,"0"10"-6208,-2 145 510,22 171-1,-4-202-5270,39 371-6216,-44-247 8115,-21 1 3903,4-104-3365,17 189 0,-5-211-134,-2-64-1760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2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3619,'0'15'1634,"0"85"-95,0 146-4246,-4-80 7457,-2 16-4908,-2 34 1363,-1-73 2366,-2 456 1030,29-424-4519,-1 9 648,-17-170-541,-1-9-168,1 1 0,0-1 0,0 0 0,0 0 1,1 1-1,-1-1 0,1 0 0,0 0 0,1 0 1,-1 0-1,4 6 0,-5-11-121,0 0-1,0 0 1,1-1 0,-1 1-1,0 0 1,1 0 0,-1 0 0,0 0-1,1 0 1,-1 0 0,0 0-1,0 0 1,1-1 0,-1 1-1,0 0 1,0 0 0,1 0 0,-1-1-1,0 1 1,0 0 0,0 0-1,1-1 1,-1 1 0,0 0-1,0 0 1,0-1 0,0 1 0,0 0-1,0-1 1,1 1 0,-1 0-1,0 0 1,0-1 0,0 1-1,0 0 1,0-1 0,0 1 0,0 0-1,0-1 1,0 1 0,0 0-1,-1 0 1,1-1 0,0 1-1,0 0 1,0-1 0,0 1 0,0 0-1,0 0 1,-1-1 0,1 1-1,-2-20-4255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49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4708,'0'0'9193,"-6"57"-9161,0-30 0,2-6 0,1-7-32,3-10 0,0-12-929,0-15-1569,1-6-7431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5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13261,'0'0'6213,"-4"49"-3714,-2-30-609,4-2-1026,2-3-768,0-5-672,3-4-1858,9-5-1858,3 0-3908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4:50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7847,'0'0'1410,"-10"75"-1154,5-26 0,1 6 353,1 7-289,0 5 64,-2-1-31,2-3-225,2-9-64,1-6-64,0-13 32,0-11-192,6-6-1410,0-3-2017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26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3940,'0'0'-321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26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559 23 4356,'-10'-3'2768,"0"0"0,-1 1 0,1 1 1,-12-1-1,-45 1 1664,37 2-5446,-61 0 1039,-147-5 73,209 0 183,6 1-1127,6 2-4461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27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327 18 3651,'0'0'12519,"-8"1"-10480,5 0-1949,-3 1 338,1-1-1,0 0 1,0-1 0,-1 1 0,1-1 0,0 0 0,-1 0-1,1 0 1,0-1 0,-1 0 0,1 0 0,0 0-1,0-1 1,0 0 0,-8-3 0,19 6-557,0 0 1,0-1 0,0 1 0,0-1-1,0-1 1,11 0 0,3-1-15,100-9 1024,-151 15 152,-52 13 0,-8 0-254,-120 2-630,244-21-361,1-2 0,-1-1 0,33-9 0,-28 5-712,70-7 1,-89 15 641,51-1-477,-66 2 744,0 1 0,0-1 0,0 1 0,0 0 0,0-1 1,0 2-1,0-1 0,0 0 0,-1 1 0,1 0 0,0 0 0,-1 0 0,6 4 0,-47-4 2039,13-2-1738,-149 5 554,146-3-832,0 2-1,0 1 1,1 1-1,-31 12 0,58-18-17,0 0 0,0 0 0,0 0 0,0 0 1,0 0-1,0 1 0,0-1 0,0 0 0,0 0 0,0 0 0,0 0 0,0 0 0,0 0 0,0 1 0,0-1 0,0 0 0,0 0 0,0 0 0,0 0 0,0 0 0,0 0 0,0 1 0,0-1 0,0 0 0,0 0 0,0 0 0,0 0 0,0 0 0,0 0 0,0 0 0,0 1 0,0-1 0,0 0 0,0 0 0,0 0 0,-1 0 0,1 0 0,0 0 0,0 0 0,0 0 0,0 0 0,0 0 0,0 1 0,0-1 0,-1 0 0,25 1-196,34-5-47,98-14-1129,-51 14-6300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29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2276 0 4292,'0'0'13485,"-10"6"-12845,9-4-604,1-1 0,-1 1-1,1 0 1,-1-1 0,0 1-1,0-1 1,0 1 0,0-1-1,0 1 1,0-1 0,0 0-1,-1 1 1,1-1 0,0 0-1,-1 0 1,1 0 0,-1 0-1,1 0 1,-1 0 0,1 0-1,-1-1 1,0 1 0,1-1-1,-1 1 1,0-1 0,0 0-1,1 1 1,-4-1 0,-51 5 360,50-4-394,1 0-1,0 0 1,1 1-1,-1 0 1,0-1-1,0 2 1,1-1-1,-1 0 1,1 1-1,0 0 1,-5 4-1,-34 18 616,21-20 214,-2 0-1,1-1 0,0-1 0,-1-1 0,-27-1 0,27-1-696,0 0-1,0 2 1,1 1-1,-1 1 0,-23 7 1,3 0 74,0-3 0,-1-1 0,0-2 1,0-2-1,-83-5 0,64-9-129,51 8-62,0 0 1,1 1 0,-20-1 0,-187-12 56,98 10 65,80 1-71,-1 2 0,1 2 0,-44 6 0,32-2-69,-1-2-1,0-2 1,-69-10-1,67 5-13,13 3 34,20 1-18,0-1-1,-38-8 1,50 8-3,-1 1 0,1 0 0,0 1 0,0 0 0,0 1 0,-18 4 0,-28 0 16,54-5-18,1 0-1,0 0 1,0 0-1,0 0 1,0 0-1,0 1 1,-1-1-1,1 1 1,0-1-1,0 1 1,0 0-1,0 0 1,0 0-1,1 0 1,-1 0-1,0 0 1,0 0-1,1 1 0,-1-1 1,0 1-1,1-1 1,0 1-1,-1 0 1,1-1-1,0 1 1,0 0-1,0 0 1,0 0-1,0 0 1,0 0-1,1 0 1,-1 0-1,1 0 1,-1 0-1,1 0 1,0 1-1,0-1 1,0 4-1,0-5-353,20-27-3378,18-25-4587,-18 20 294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0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4773,'0'0'6528,"2"15"-3725,6 189-473,-7-133-3132,10 87 0,2-83-1388,3 20-4482,-12-62 2434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1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2947,'0'12'1270,"-15"443"2675,-5-22-3907,16-230 1143,-11 159-5400,3-210 4908,8-103-1703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8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81 8360,'-9'-3'4970,"0"-1"-3712,-29-10 1173,10 10 2854,57 25-3460,-19-17-1633,1 0 0,0-1-1,0-1 1,0 1 0,0-2-1,0 0 1,0 0-1,1-1 1,16-1 0,5-3 267,63-14 0,-37 3-322,104-23 15,-140 34-167,0 1 0,0 1-1,0 2 1,0 0 0,26 4 0,-49-4 15,1 0 0,0 0 1,-1 0-1,1 0 0,0 0 1,-1 0-1,1 0 0,0 0 1,-1 0-1,1 1 0,-1-1 1,1 0-1,0 0 0,-1 1 1,1-1-1,-1 0 0,1 1 1,-1-1-1,1 1 0,-1-1 1,1 1-1,-1-1 0,1 1 1,-1-1-1,0 1 0,1-1 1,-1 1-1,0-1 0,1 1 0,-1 0 1,0-1-1,0 1 0,0 0 1,0-1-1,0 1 0,1-1 1,-1 1-1,0 0 0,0-1 1,0 1-1,-1 0 0,1-1 1,0 1-1,0 0 0,0-1 1,0 1-1,-1 0 0,1-1 1,0 1-1,-1-1 0,1 1 1,0-1-1,-1 1 0,-1 3 14,0-1 0,0 0 0,-1 0 0,1 0-1,-1-1 1,0 1 0,-5 4 0,-14 6 18,-1-2 0,0 0 1,0-1-1,-1-2 0,0 0 1,-27 5-1,-154 18 36,171-27-42,-186 14 1015,253-19-1085,-1-2 0,0-1-1,52-14 1,95-37-547,-141 42 318,42-15-355,-38 12 44,1 1-1,62-11 1,-104 25 577,-1 1 0,1 0-1,0-1 1,-1 1 0,1 0-1,0 0 1,-1-1 0,1 1-1,0 0 1,-1 0 0,1 0-1,0 0 1,0 0 0,-1 0 0,1 0-1,0 0 1,-1 0 0,1 0-1,0 0 1,-1 1 0,1-1-1,0 0 1,-1 0 0,1 1-1,0-1 1,-1 0 0,1 1-1,-1-1 1,1 1 0,0-1 0,-1 1-1,1-1 1,0 2 0,-17 16 72,-38 19 332,24-21-171,-2-2-1,0-1 1,0-1 0,-1-2 0,0-1 0,-56 7 0,12-7-160,-105-1 0,215-11-92,-1-1 0,-1-2 0,1-1 0,59-21 0,-27 8-153,52-13-932,-14 4-1659,-1-2-3786,-41 11-1366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9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92 109 6726,'-9'-2'1495,"8"1"-1107,-37-12 1721,36 12-1462,-1 0-1,1 0 1,-1 1 0,0-1 0,1 1-1,-1-1 1,0 1 0,1 0 0,-1 0-1,0 0 1,1 1 0,-1-1 0,0 0 0,-2 2-1,4-2-602,1 0 1,0 1-1,0-1 0,0 0 0,0 0 0,0 0 0,0 1 1,0-1-1,-1 0 0,1 0 0,0 0 0,0 1 0,0-1 0,0 0 1,0 0-1,0 1 0,0-1 0,0 0 0,0 0 0,0 0 1,0 1-1,0-1 0,0 0 0,0 0 0,0 1 0,1-1 0,-1 0 1,0 0-1,0 0 0,0 1 0,0-1 0,0 0 0,0 0 1,1 0-1,-1 0 0,0 1 0,0-1 0,0 0 0,0 0 1,1 0-1,-1 0 0,0 0 0,0 1 0,0-1 0,1 0 0,-1 0 1,0 0-1,0 0 0,1 0 0,-1 0 0,0 0 0,0 0 1,1 0-1,12 5 470,8-1-88,-1-1-1,1 0 1,-1-2-1,1-1 1,22-2-1,105-17 5,-119 14-381,43-6-62,0-2-469,136-6 0,-207 19 446,1 0 0,0 0 1,0 0-1,0 0 0,-1 0 0,1 0 0,0 0 0,0 1 0,-1-1 0,1 1 0,0 0 0,-1-1 0,1 1 0,-1 0 0,1 0 0,0 0 1,-1 0-1,3 2 0,-4-2 24,1 0 0,-1-1 1,0 1-1,1 0 1,-1 0-1,0 0 0,0 0 1,1 1-1,-1-1 0,0 0 1,0 0-1,0 0 1,0 0-1,0 0 0,0 0 1,-1 0-1,1 0 1,0 0-1,-1 0 0,1 0 1,0 0-1,-2 1 0,0 3 17,-1 0 0,0-1 0,0 0 0,-1 1 0,1-1-1,-1-1 1,0 1 0,0 0 0,0-1 0,-9 5-1,-11 4 64,0-2-1,-1 0 0,0-2 1,0-1-1,-1-1 0,-48 5 1,19-6 310,-1-4 1,-66-5-1,95 1-51,-1 0 0,0-2 0,-29-9 0,58 13-323,-1 1-1,0 0 1,0 0-1,0 0 1,1 0-1,-1 0 1,0-1-1,0 1 1,1 0-1,-1 0 1,0 0-1,0-1 1,0 1-1,0 0 1,1 0-1,-1 0 1,0-1-1,0 1 1,0 0-1,0 0 1,0-1-1,0 1 1,0 0-1,0-1 1,0 1-1,0 0 1,0 0 0,0-1-1,0 1 1,0 0-1,0 0 1,0-1-1,0 1 1,0 0-1,0-1 1,0 1-1,0 0 1,0 0-1,0-1 1,-1 1-1,1 0 1,0 0-1,0 0 1,0-1-1,0 1 1,-1 0-1,1 0 1,0 0-1,0-1 1,-1 1-1,1 0 1,0 0-1,0 0 1,0 0-1,-1 0 1,1 0-1,0 0 1,-1-1-1,1 1 1,0 0-1,0 0 1,-1 0-1,1 0 1,22-8-73,-21 8 73,575-148-2646,-561 146 2182,-12 4 205,-23 11 176,-45 17 344,-175 63 1058,204-82-1184,1-2 0,-2-1 0,1-1 0,-72 2 0,106-8-178,0-1-1,0 0 0,0 0 0,0 0 1,0 0-1,0-1 0,0 1 0,1 0 1,-1-1-1,0 1 0,0-1 0,0 0 0,1 0 1,-1 0-1,0 0 0,1 0 0,-1 0 1,1 0-1,-3-2 0,3 1-215,0 0-1,0 0 0,0-1 1,1 1-1,-1 0 1,1-1-1,-1 1 0,1 0 1,0-1-1,0 1 1,0-1-1,0 1 0,0 0 1,0-1-1,1-2 1,6-32-5532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55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4100,'0'0'11590,"1"-9"-9626,-1 1-2143,1-16 3248,0 45-359,-1 607-468,10-670-1890,6-99-287,-4-156-1,-29 355-219,4 51 112,3 194 0,15-273-428,2-18-1565,6-10-3966,-9-5-559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5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8072,'0'0'9224,"-5"8"-6763,0 2-1722,0 1-1,0-1 1,1 1-1,0 0 1,1 0-1,0 1 1,1-1-1,-2 23 1,5-33-723,-1 0 0,0 1 0,0-1 0,1 0 0,-1 0 0,1 0 0,-1 1 0,1-1 0,0 0 0,-1 0 0,1 0 0,0 0 1,0 0-1,-1 0 0,1-1 0,0 1 0,0 0 0,0 0 0,0-1 0,0 1 0,0 0 0,1-1 0,-1 1 0,0-1 0,0 1 0,0-1 0,0 0 0,1 1 1,-1-1-1,0 0 0,0 0 0,1 0 0,-1 0 0,0 0 0,0 0 0,1 0 0,-1-1 0,0 1 0,0 0 0,0-1 0,2 0 0,3 0 15,1 0 0,-1 0 0,1-1 0,-1 0 0,0-1 0,11-5 0,27-27-192,-33 26 139,-1 0 0,1 1-1,0 0 1,20-10 0,-31 18 19,0 0 0,0 0 0,1 0 1,-1 0-1,0 0 0,0 0 0,0 0 0,1-1 0,-1 1 0,0 0 1,0 0-1,1 0 0,-1 0 0,0 0 0,0 0 0,0 0 1,1 0-1,-1 0 0,0 0 0,0 0 0,1 0 0,-1 0 0,0 1 1,0-1-1,0 0 0,1 0 0,-1 0 0,0 0 0,0 0 1,0 0-1,1 1 0,-1-1 0,0 0 0,0 0 0,0 0 1,0 0-1,1 1 0,-1-1 0,0 0 0,0 0 0,0 0 0,0 1 1,0-1-1,0 0 0,0 0 0,0 0 0,1 1 0,-3 17 0,-10 19 183,11-36-161,-1 4 88,0 0 1,0 0 0,1 1-1,0-1 1,0 0-1,-1 7 1,2-11-93,1 0 0,-1 0 0,0-1-1,0 1 1,0 0 0,1 0 0,-1 0 0,0-1 0,1 1 0,-1 0-1,1-1 1,-1 1 0,1 0 0,-1-1 0,1 1 0,-1 0-1,1-1 1,0 1 0,-1-1 0,1 1 0,0-1 0,-1 1-1,1-1 1,0 0 0,0 1 0,-1-1 0,1 0 0,0 0-1,0 1 1,0-1 0,-1 0 0,1 0 0,0 0 0,0 0-1,0 0 1,0 0 0,0 0 0,-1 0 0,1-1 0,0 1-1,0 0 1,0 0 0,-1-1 0,1 1 0,1-1 0,3-1-51,0 1-1,-1-1 1,1-1 0,0 1 0,-1-1 0,0 1 0,1-1 0,-1 0-1,0-1 1,5-5 0,26-18-1381,-34 63-1525,-3-18 758,2-7-2476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56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732 3 4740,'0'0'15850,"10"16"-9449,-37-9-5691,0-1 0,0 0 0,-31 0 0,-16 4-128,48-5-495,0-1 0,0-2 0,-1 0 1,1-2-1,-1-1 0,1-1 0,0-2 0,-49-12 1,48 10-54,0 2 0,0 0 0,0 1 0,-45 2 0,9 1-124,123-18-12039,-40 14 6150,-1 1-2386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57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5509,'0'0'15727,"-4"9"-15385,0 2-142,0 0 0,1 0 0,0 0 1,1 0-1,-2 23 0,-1 38 980,-23 117-1,29-243-17535,2 33 7958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57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407 0 6150,'0'0'13244,"-1"5"-11551,1-2-1526,0-1 0,-1 0 0,1 1 1,-1-1-1,0 0 0,0 0 1,0 0-1,0 0 0,0 1 0,0-1 1,0-1-1,-1 1 0,1 0 0,-1 0 1,1 0-1,-1-1 0,0 1 0,0-1 1,1 1-1,-1-1 0,0 0 1,0 0-1,-1 0 0,1 0 0,0 0 1,0 0-1,0-1 0,-1 1 0,1-1 1,0 1-1,0-1 0,-4 0 1,-234 2 3180,130-3-2965,108 1-1382,10-1-62,34-5-4425,-19-3-2423,-7-4-2490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3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13 10122,'0'0'8829,"-6"11"-7019,-2 3-982,2 1 1,0 0-1,-6 21 1,10-29-661,0 0 0,1 0 0,0 0 0,0 0 0,0 0 0,1 0 0,0 0 0,1 0 0,0 0 0,0 0 0,0 0 0,4 10 1,-5-16-169,0 0 0,1 0 0,0 1 1,-1-1-1,1 0 0,0 0 0,-1 0 1,1 0-1,0 0 0,0 0 0,0 0 1,0 0-1,0 0 0,0-1 0,0 1 1,0 0-1,0 0 0,0-1 1,1 1-1,-1-1 0,0 1 0,0-1 1,1 0-1,-1 1 0,3-1 0,-1 0-2,0 0 0,0-1-1,0 1 1,0-1-1,0 0 1,0 0 0,-1 0-1,1 0 1,0-1 0,5-2-1,5-6-194,0 0-1,0 0 1,13-16-1,-21 21-44,43-46-2422,-29 29-498,2 1 1,0 1-1,26-19 0,-47 39 3173,0 1-1,-1-1 1,1 0-1,0 1 0,0-1 1,0 0-1,0 0 1,0 1-1,0-1 0,0 0 1,0 1-1,0-1 0,0 0 1,0 0-1,0 1 1,0-1-1,0 0 0,0 1 1,1-1-1,-1 0 1,0 0-1,0 1 0,0-1 1,0 0-1,0 0 1,1 1-1,-1-1 0,0 0 1,0 0-1,0 0 1,1 1-1,-1-1 0,0 0 1,0 0-1,1 0 0,-1 0 1,0 0-1,0 1 1,1-1-1,-1 0 0,0 0 1,1 0-1,-1 0 1,0 0-1,0 0 0,1 0 1,-1 0-1,0 0 1,1 0-1,-1 0 0,0 0 1,0 0-1,1 0 1,-1 0-1,0-1 0,0 1 1,1 0-1,-1 0 1,0 0-1,0 0 0,1 0 1,-1-1-1,0 1 0,0 0 1,1 0-1,-1-1 1,-6 26 2898,6-24-2879,-67 160 8048,46-116-7109,2 1-1,2 0 1,-17 76-1,33-102-2021,1-20 896,0 0-1,0 1 1,1-1-1,-1 0 1,0 0-1,0 0 0,1 1 1,-1-1-1,0 0 1,0 0-1,1 0 1,-1 0-1,0 0 1,0 1-1,1-1 0,-1 0 1,0 0-1,1 0 1,-1 0-1,0 0 1,1 0-1,-1 0 1,0 0-1,0 0 0,1 0 1,-1 0-1,0 0 1,1-1-1,-1 1 1,0 0-1,0 0 1,1 0-1,-1 0 0,0 0 1,1-1-1,-1 1 1,0 0-1,0 0 1,0 0-1,1-1 1,-1 1-1,0 0 0,0 0 1,0 0-1,0-1 1,1 1-1,-1 0 1,0-1-1,0 1 1,0 0-1,0 0 0,0-1 1,0 0-1,8-9-8495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4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79 8296,'0'0'11424,"4"-10"-9411,-4 10-1996,3-7 347,0 1 0,0-1 0,0 1 1,1 0-1,7-10 0,-9 14-272,0 0 0,-1 1 0,1-1 0,0 1 0,0-1 0,0 1 0,0-1 0,0 1 0,0 0 0,0 0 0,0 0 0,0 0 0,1 1 0,-1-1 0,0 1 0,1-1 0,-1 1 0,0 0 0,1-1 0,-1 1-1,0 1 1,1-1 0,-1 0 0,0 0 0,1 1 0,-1 0 0,3 0 0,-3 0-78,-1 0 0,1 0 0,0 1 0,-1-1 0,1 0 0,-1 1-1,0-1 1,1 1 0,-1-1 0,0 1 0,0 0 0,0 0-1,0-1 1,0 1 0,0 0 0,-1 0 0,1 0 0,0 0 0,-1 0-1,0 0 1,1 0 0,-1 3 0,1 47 287,-3-35-203,-1-1 1,0 0-1,-2 0 1,0 0 0,0-1-1,-1 1 1,-1-1 0,-15 24-1,1-7 395,-2 0-1,-40 45 1,63-77-491,0 0 0,0 0 1,0 0-1,0 0 0,0 0 1,0 0-1,0 0 1,0 0-1,0 0 0,0 0 1,0 0-1,1 0 0,-1 0 1,0 0-1,0 0 1,0 1-1,0-1 0,0 0 1,0 0-1,0 0 0,0 0 1,0 0-1,0 0 1,0 0-1,0 0 0,0 0 1,0 0-1,0 0 0,0 0 1,0 0-1,0 1 1,0-1-1,0 0 0,0 0 1,0 0-1,0 0 0,0 0 1,0 0-1,0 0 1,0 0-1,16-7-8,20-15-352,49-41-3146,-32 17-2932,-17 11-2122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5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1 381 4324,'0'0'21007,"3"7"-19678,-2-7-1285,-1 1 0,0 0 1,1 0-1,-1 0 0,1 0 1,-1 0-1,1 0 0,-1 0 0,1-1 1,-1 1-1,1 0 0,0-1 1,-1 1-1,1 0 0,0-1 0,0 1 1,0-1-1,-1 1 0,1-1 1,0 1-1,0-1 0,0 1 1,0-1-1,0 0 0,0 0 0,0 1 1,0-1-1,0 0 0,0 0 1,0 0-1,0 0 0,0 0 0,0 0 1,0-1-1,0 1 0,0 0 1,1-1-1,3-3 149,0 0 1,0-1-1,0 1 1,0-1-1,-1-1 1,6-8-1,30-42 112,-2-3-1,-3 0 0,52-126 1,-86 184-209,-1 4 21,-3 35 4,-2-1 0,-2 0 0,-1 0 0,-20 53 0,10-29 80,2-9-50,9-33-53,0-1-1,2 2 1,0-1-1,2 0 0,0 1 1,0 39-1,3-59-104,0 0 0,0 1 0,0-1 0,0 0 0,0 1 0,0-1 0,1 0 0,-1 0 0,0 1 0,0-1 0,0 0 0,1 1 0,-1-1 0,0 0 0,0 0 0,1 0 0,-1 1 0,0-1 0,1 0 0,-1 0 0,0 0 0,0 0 0,1 1 0,-1-1 0,0 0 0,1 0 0,-1 0 0,0 0 0,1 0 0,-1 0 0,1 0 1,-1 0-1,0 0 0,1 0 0,-1 0 0,0 0 0,1 0 0,-1 0 0,0-1 0,1 1 0,-1 0 0,0 0 0,0 0 0,1 0 0,-1-1 0,0 1 0,1 0 0,-1 0 0,0 0 0,0-1 0,1 1 0,-1 0 0,0 0 0,0-1 0,0 1 0,0 0 0,1-1 0,-1 1 0,0-1 0,16-17-1069,-10 3-1652,0 0 0,-2-1 1,4-21-1,-1-2-6230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5:35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5285,'0'0'22907,"-2"12"-22186,-11 55-227,-7 36-516,12-48-10422,10-79-1546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0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1392 263 8552,'0'0'9252,"-11"0"-7678,-46 1 1269,-95 12 0,111-5-2406,-62 14 36,-1-5 1,-196 6-1,295-22-578,1-1-1,0 0 0,0-1 0,0 1 1,0-1-1,0 0 0,0 0 0,0 0 1,0-1-1,0 1 0,0-1 0,0 0 1,1 0-1,-1 0 0,1-1 0,0 1 1,-1-1-1,1 0 0,0 0 0,0 0 1,1 0-1,-5-7 0,3 2-829,1 0 0,0 0 0,0 0 0,1-1 0,0 1 0,0-1 1,1 0-1,1 0 0,-1-16 0,0-20-5001,0 1 2601,2 0 4115,3 16 3056,2 2 3376,-6 25-6966,1 0 0,-1 0 0,1 0 0,-1 0-1,1 1 1,0-1 0,-1 0 0,1 0 0,0 1 0,-1-1 0,1 0 0,0 1 0,0-1 0,0 1 0,0-1 0,0 1 0,1-1 0,-2 1-205,0 0 0,0 0 1,1-1-1,-1 1 1,0 0-1,1 0 0,-1 0 1,0 0-1,0 0 0,1 1 1,-1-1-1,0 0 1,1 0-1,-1 0 0,0 0 1,0 0-1,1 0 0,-1 0 1,0 0-1,0 1 1,1-1-1,-1 0 0,0 0 1,0 0-1,1 1 0,-1-1 1,0 0-1,0 0 0,0 1 1,0-1-1,1 0 1,-1 0-1,0 1 0,0-1 1,0 0-1,0 0 0,0 1 1,0-1-1,0 0 1,0 1-1,0-1 0,0 0 1,0 0-1,0 1 0,0-1 1,0 0-1,0 1 1,0-1-1,0 0 0,0 0 1,0 1-1,0-1 0,0 0 1,-1 1-1,1-1 1,0 0-1,0 0 0,0 0 1,0 1-1,-1-1 0,-1 5 78,0-1-1,0 1 0,0-1 1,-1 0-1,0 0 0,1 0 1,-1 0-1,-1 0 0,1-1 0,-1 1 1,-4 2-1,-51 37 273,40-30-269,-154 99 533,-46 33 633,216-143-1267,-25 22 78,28-23-99,0-1 1,-1 0-1,1 0 0,0 1 1,-1-1-1,1 0 0,0 1 1,0-1-1,-1 0 0,1 1 1,0-1-1,0 0 0,-1 1 1,1-1-1,0 0 0,0 1 1,0-1-1,0 1 0,0-1 1,0 1-1,0-1 0,0 0 1,0 1-1,0-1 0,0 1 1,0-1-1,0 1 1,0-1-1,0 0 0,0 1 1,0-1-1,0 1 0,0-1 1,1 0-1,-1 1 0,0-1 1,0 1-1,1-1 0,-1 0 1,0 1-1,0-1 0,1 0 1,-1 1-1,0-1 0,1 0 1,-1 0-1,0 1 0,1-1 1,-1 0-1,1 0 0,-1 0 1,0 0-1,1 1 1,-1-1-1,1 0 0,-1 0 1,1 0-1,-1 0 0,0 0 1,1 0-1,-1 0 0,1 0 1,-1 0-1,1 0 0,-1 0 1,0-1-1,1 1 0,-1 0 1,1 0-1,72 0 28,97-10-1,-2-2-456,-141 12 246,16-1-285,69 6 1,-100-4-63,0 1 1,0 1-1,0 0 0,-1 0 0,1 1 1,-1 1-1,0 0 0,0 0 1,0 1-1,14 11 0,-1 8-4120,-12 0-3400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1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14061,'0'0'1794,"-6"54"320,2-23-801,-1 5-128,3 4-384,1-1-641,1-3-64,0-1-96,0-5-961,4-6-1153,-4-7-576,0-6-769,-6-9-1314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2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11851,'0'0'1570,"2"-9"277,-2 6-1715,1 0 0,-1 0 0,1 0 0,0 1 0,0-1 0,0 0 0,0 0 0,1 1 0,-1-1 0,1 1 0,0-1 0,0 1 0,-1 0 0,2 0 0,-1 0 1,0 0-1,0 0 0,0 0 0,1 0 0,-1 1 0,1-1 0,0 1 0,-1 0 0,1-1 0,0 1 0,0 1 0,0-1 0,0 0 0,-1 1 0,1-1 0,0 1 0,0 0 0,4 0 0,33-3 644,1 1 0,40 4 0,-60 0-699,-1 1-1,0 0 1,0 1-1,0 1 1,35 14-1,-53-18-72,1 0 0,-1 0 0,0 0 0,1 0 0,-1 1 0,0-1 0,0 1 0,0-1 0,0 1 0,0 0 0,0 0 0,0 0 0,-1 0 0,1 0 0,-1 0 0,1 0 0,-1 0 1,2 5-1,-3-5 21,0 0 0,1 0 0,-1 1 0,-1-1 0,1 0 0,0 0 0,0 0 0,-1 0 0,1 0 0,-1 0 0,0 0 0,0 0 0,1 0 0,-1 0 0,-1 0 0,1 0 1,-3 3-1,-5 6 176,-2-1 0,0 0 0,0 0 0,0-1 0,-15 8 0,20-13-115,-68 42 966,42-27-297,-58 45 1,90-63-757,-1-1 0,1 0 0,0 0 1,0 0-1,0 1 0,0-1 0,0 0 0,0 0 1,0 0-1,0 1 0,0-1 0,0 0 1,0 0-1,0 1 0,0-1 0,0 0 0,0 0 1,0 0-1,0 1 0,0-1 0,0 0 0,0 0 1,0 1-1,0-1 0,0 0 0,0 0 1,0 0-1,1 1 0,-1-1 0,0 0 0,0 0 1,0 0-1,0 0 0,0 0 0,1 1 0,-1-1 1,0 0-1,0 0 0,0 0 0,1 0 0,-1 0 1,0 0-1,0 0 0,0 1 0,1-1 1,-1 0-1,0 0 0,0 0 0,1 0 0,-1 0 1,0 0-1,0 0 0,0 0 0,1 0 0,-1 0 1,0 0-1,0-1 0,0 1 0,1 0 0,-1 0 1,0 0-1,0 0 0,0 0 0,1 0 1,-1 0-1,0-1 0,25 2-73,-21-1 35,55-2-536,59 2-641,-108 0 1134,0 1 0,0 1-1,0 0 1,0 0 0,0 1 0,0 0 0,-1 1 0,17 9 0,-24-13 77,-1 1 0,1 0 0,0 0 0,-1 0 0,1 0-1,-1 1 1,0-1 0,1 0 0,-1 0 0,0 1 0,0-1 0,1 1 0,-1-1 0,0 1 0,-1 0 0,1-1 0,0 1-1,0 0 1,-1-1 0,1 1 0,-1 0 0,1 0 0,-1 0 0,0 0 0,0-1 0,0 3 0,-1-1 29,0 1 0,0-1 0,0 0 0,-1-1 0,1 1 0,-1 0 0,0 0 0,0-1 0,0 1 0,0-1 1,0 1-1,0-1 0,-5 3 0,-6 5 293,-1 0 1,0-1 0,-1-1 0,-23 10-1,22-12-81,0 0-1,-1-1 1,1-1-1,-1 0 0,0-1 1,0-1-1,0-1 1,0 0-1,-25-3 1,40 2-285,0 0 1,0-1-1,0 1 1,0-1-1,0 1 1,0-1 0,0 0-1,1 0 1,-1 1-1,0-1 1,0-1 0,1 1-1,-1 0 1,1 0-1,-1-1 1,1 1 0,-1-1-1,1 1 1,0-1-1,0 1 1,-1-1 0,1 0-1,0 0 1,1 0-1,-1 1 1,0-1 0,1 0-1,-1 0 1,1 0-1,-1-3 1,1 2-350,0-1 0,0 1 0,0 0 0,0 0 0,1 0 0,0 0 0,-1 0 0,1 0 0,0 0 0,0 0 1,1 0-1,-1 0 0,1 0 0,-1 0 0,1 1 0,0-1 0,0 1 0,0-1 0,3-1 0,24-19-5512,6 0-1457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07T09:20:06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1337 8296,'0'0'1794,"-60"-51"159,52 16-383,8-9-1058,23-13 673,21-14 481,19-18-353,19-19 65,18-12-353,12-10-321,5 1-383,2 6-33,-4 13-192,-17 9-1473,-20 13-3396,-22 8-10890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6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10474,'0'0'9620,"0"9"-7629,7 65 1103,2 25-296,-9-90-2660,0 0 1,-1 0-1,0 0 0,0 0 1,-1-1-1,0 1 1,-1 0-1,-6 14 0,0-7 41,0-1 0,-1 0 0,-22 25-1,-9-5-1604,38-34 768,0 1-1,0 0 1,-1-1-1,1 1 1,0-1-1,-1 0 1,1 0 0,-1-1-1,0 1 1,-6 0-1,-3-2-11192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3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26 126 16239,'0'0'8702,"9"4"-7997,-5-3-692,-1 1 1,1-1 0,-1 0 0,1 0-1,-1 0 1,1-1 0,-1 1 0,1-1-1,0 0 1,-1 0 0,1 0 0,0 0-1,-1-1 1,1 0 0,-1 1 0,1-1-1,-1 0 1,1-1 0,-1 1 0,1-1-1,-1 1 1,0-1 0,0 0 0,0 0-1,0-1 1,0 1 0,-1 0 0,1-1-1,-1 0 1,1 1 0,-1-1 0,3-6-1,-3 7-9,0-1 0,0 1 0,0-1 0,-1 1 0,1-1 0,-1 0 0,0 0 0,0 0-1,0 0 1,0 0 0,0 0 0,-1 0 0,1 0 0,-1 0 0,0 0 0,0-1 0,0 1-1,0-3 1,-1 5-2,1 0 0,0 0 0,-1 0 0,1 0-1,-1 0 1,1 0 0,-1 1 0,1-1 0,-1 0 0,0 0-1,1 0 1,-1 1 0,0-1 0,0 1 0,1-1 0,-1 0-1,0 1 1,0-1 0,0 1 0,0 0 0,0-1 0,-1 1-1,0-1-2,-1 1 0,0 0 0,1 0 0,-1 0 0,0 0 0,1 0 0,-1 0-1,0 1 1,1 0 0,-1-1 0,1 1 0,-3 1 0,-3 2 59,0 1-1,1 0 1,0 0 0,0 0 0,0 1 0,1 0 0,0 1-1,0-1 1,0 1 0,1 0 0,0 1 0,1-1 0,-1 1-1,1 0 1,1 0 0,0 0 0,0 0 0,0 1 0,1-1-1,0 1 1,1 0 0,0 0 0,0 14 0,2-21-51,0 0 1,-1 0-1,1 0 1,0-1-1,0 1 1,0 0-1,1 0 1,-1-1-1,0 1 1,1-1-1,-1 1 1,1-1-1,-1 0 1,1 1-1,0-1 1,0 0-1,-1 0 1,1 0-1,0 0 1,0-1-1,0 1 1,0 0-1,0-1 0,0 0 1,0 1-1,0-1 1,0 0-1,0 0 1,0 0-1,0 0 1,3-1-1,6 1-58,0 0 0,0-1 0,-1 0 0,20-5 0,-19 2-556,1-1-1,-1 0 1,0 0 0,-1-1-1,1 0 1,-1-1 0,0 0 0,-1-1-1,0 0 1,9-10 0,-12 12-223,0-1 0,-1 0-1,0 0 1,0 0 0,0-1 0,-1 1 0,0-1-1,-1 0 1,0 0 0,0-1 0,-1 1 0,0-1-1,0 1 1,1-18 710,0 48 1455,-2-22-1437,-1 1 1,1-1 0,0 0 0,-1 1-1,1-1 1,0 0 0,-1 0 0,1 0-1,0 1 1,-1-1 0,1 0 0,0 0-1,-1 0 1,1 0 0,0 0 0,0 0-1,-1-1 1,1 1 0,0 0-1,-1 0 1,1 0 0,0-1 0,-1 1-1,1 0 1,-1-1 0,2 0 0,2-14 3107,-4 13-2628,0 1 1,0 0-1,0 0 0,0 0 0,0 0 1,0 0-1,1 0 0,-1 0 1,0 0-1,1 0 0,-1 0 0,0 0 1,1 0-1,0 0 0,-1 0 1,1 0-1,-1 0 0,1 0 0,0 0 1,0 0-1,-1 1 0,1-1 1,0 0-1,0 1 0,0-1 0,0 1 1,0-1-1,1 0 0,-2 3-135,-1 1 0,1-1 0,-1 0 0,0 0 0,0 1 0,0-1 0,0 0 0,0 0 0,0 0 0,-3 3 0,4-5-124,-6 10 40,1-1 0,0 1 0,0 0-1,1 1 1,1-1 0,-1 1 0,2-1 0,0 1 0,0 0-1,1 0 1,0 0 0,0 0 0,2 0 0,-1 0-1,3 13 1,-2-23-148,0 0 0,-1 1 0,1-1 0,0 0 0,0 0 0,0 0 0,0 0 0,0 1 0,0-1 0,0 0 0,0-1 0,0 1 0,0 0 0,1 0 0,-1 0 0,0-1 0,1 1 0,-1-1 0,0 1-1,1-1 1,-1 1 0,1-1 0,-1 0 0,1 0 0,-1 0 0,1 0 0,-1 0 0,1 0 0,-1 0 0,1 0 0,2-1 0,0 0 9,0 1 0,0-1 0,0-1 0,0 1 0,1 0-1,-2-1 1,1 0 0,0 0 0,6-4 0,1-3-49,0-1-1,-1 0 0,0 0 1,-1-1-1,0-1 1,-1 1-1,0-1 1,-1-1-1,0 1 0,-1-1 1,0 0-1,4-18 1,-18 46-36,-2 19 247,9-28-169,1 1 0,-1-1 0,2 1-1,-1-1 1,1 1 0,0-1 0,0 1-1,1-1 1,0 0 0,0 1 0,0-1 0,4 7-1,-3-10-6,-1 0-1,1 0 1,-1 0 0,1 0-1,0-1 1,0 1-1,0-1 1,0 0-1,1 1 1,-1-2-1,1 1 1,-1 0 0,1-1-1,-1 1 1,1-1-1,0 0 1,0 0-1,0-1 1,0 1-1,-1-1 1,8 0-1,-7 0 40,0 0 0,0 0 0,0-1 0,0 0 0,0 0 0,0 0 0,0 0 0,0 0 0,-1-1 0,1 0-1,-1 1 1,1-2 0,-1 1 0,1 0 0,-1-1 0,0 1 0,0-1 0,0 0 0,-1 0 0,1 0 0,-1 0-1,0 0 1,1-1 0,1-5 0,-1 3-1,0-1 0,0 1-1,-1-1 1,0 0 0,-1 1 0,1-1-1,-2 0 1,1 0 0,0 0-1,-1 0 1,-1 0 0,1 0 0,-3-13-1,2 17-38,0 0 0,-1 1-1,1-1 1,0 1-1,-1-1 1,0 1-1,1 0 1,-1-1 0,0 1-1,0 0 1,0 0-1,0 0 1,-1 1 0,1-1-1,0 0 1,-1 1-1,1 0 1,-1-1-1,0 1 1,1 0 0,-1 0-1,0 1 1,1-1-1,-1 1 1,0-1-1,0 1 1,-5 0 0,7 0-7,1 0 1,-1 0 0,1 1 0,0-1 0,-1 0 0,1 0 0,-1 1-1,1-1 1,0 0 0,-1 1 0,1-1 0,0 0 0,0 1 0,-1-1-1,1 1 1,0-1 0,0 0 0,-1 1 0,1-1 0,0 1 0,0-1-1,0 1 1,0-1 0,0 1 0,0-1 0,0 1 0,0-1 0,0 1-1,0-1 1,0 1 0,0-1 0,0 0 0,0 1 0,0-1 0,0 1 0,1-1-1,-1 1 1,0-1 0,0 1 0,0-1 0,1 0 0,-1 1 0,0-1-1,1 0 1,-1 1 0,0-1 0,1 1 0,14 21 24,-5-16-38,0 0 0,0-1 0,1 0 0,0 0 0,0-2 0,0 1 0,0-1 0,0-1 0,1 0 0,-1-1 0,1 0 0,20-1 0,-23 0-6,-1 0-1,0-1 1,1 0 0,-1-1 0,0 1 0,0-1-1,0-1 1,0 0 0,-1 0 0,1 0-1,-1-1 1,1 0 0,-1-1 0,-1 0 0,1 0-1,-1 0 1,1-1 0,7-8 0,-14 13 20,1 0 0,0 0 1,-1 0-1,1 0 0,0 0 1,-1 0-1,1 0 0,-1 0 1,0 0-1,1 0 1,-1 0-1,0 0 0,1 0 1,-1 0-1,0 0 0,0 0 1,0 0-1,0 0 0,0 0 1,-1-3-1,1 4 1,0-1 1,-1 1-1,1-1 0,-1 0 0,1 1 0,-1-1 0,0 1 1,1-1-1,-1 1 0,1 0 0,-1-1 0,0 1 1,1 0-1,-1-1 0,0 1 0,0 0 0,1 0 1,-1 0-1,0-1 0,0 1 0,1 0 0,-2 0 0,-1 0 7,0 0-1,0 0 0,0 1 1,0-1-1,0 1 0,0-1 1,1 1-1,-1 0 0,0 0 1,0 0-1,1 0 0,-1 1 0,0-1 1,-2 3-1,1 0 30,1 0 0,-1 0 0,1 0 0,0 0 0,0 1 0,0 0 0,1-1 0,0 1 0,0 0 0,0 0 0,0 0 0,1 1 0,0-1 0,0 0 0,0 0 0,1 1 0,0-1 0,0 7 0,0-9-26,1 0 1,-1 0-1,1 0 1,0 0-1,0 0 1,0 0-1,0 0 1,0 0-1,1-1 1,-1 1-1,1-1 1,0 1-1,0-1 1,0 1-1,0-1 1,0 0-1,0 0 1,1 0-1,-1 0 1,1-1-1,-1 1 1,1-1-1,-1 1 1,1-1-1,0 0 1,0 0-1,0 0 1,0 0-1,0-1 1,0 1-1,0-1 1,4 1-1,1-1-38,-1 0 0,1 0 1,-1 0-1,0-1 0,1 0 0,-1 0 0,0-1 0,0 0 0,8-3 0,-12 3-372,1 0 1,-1 0-1,1 0 1,-1 0-1,0 0 1,0-1-1,5-5 1,-5 5-700,-1-1 0,1 1 0,-1-1-1,0 1 1,0-1 0,-1 0 0,1 0 0,1-6 0,2-8-10998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6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80 7559,'0'-1'360,"0"0"0,0 0 0,0-1 0,0 1 0,-1 0 0,1 0 0,0 0 0,-1 0 0,1 0 0,-1 0 0,0 0 0,1 0 0,-1 0 0,0 0 0,1 0 0,-1 0 0,0 0-1,0 0 1,0 1 0,0-1 0,0 0 0,0 0 0,0 1 0,-1-1 0,-37-9 2867,29 9-2872,-1 1 0,1 1 0,-1-1-1,1 1 1,-15 4 0,17-2-203,0 0-1,1 1 1,0-1 0,0 1 0,0 1-1,-8 5 1,13-8-73,-1 0 0,0 1 1,1-1-1,-1 0 0,1 1 0,0-1 0,0 1 1,0 0-1,0 0 0,0 0 0,1 0 0,-1 0 1,1 0-1,0 0 0,0 0 0,0 0 1,-1 6-1,4-8-66,0-1 0,0 1 0,0 0 1,0-1-1,-1 1 0,1-1 0,0 1 0,0-1 0,0 0 1,0 0-1,0 0 0,0 0 0,0 0 0,0 0 1,0-1-1,3 0 0,4-1-4,-1-1-1,0 0 1,0 0-1,0-1 1,15-8-1,-17 8-45,0 0-1,1 0 0,-1 1 0,1 0 1,0 1-1,-1-1 0,1 1 1,0 1-1,11-2 0,-17 3 35,1 0-1,-1 1 0,1-1 1,-1 1-1,0-1 1,1 1-1,-1-1 0,0 1 1,0 0-1,1 0 0,-1 0 1,0 0-1,0-1 0,0 1 1,0 1-1,0-1 1,0 0-1,0 0 0,0 0 1,-1 0-1,1 1 0,0-1 1,-1 0-1,1 1 1,-1-1-1,1 1 0,-1-1 1,0 0-1,0 1 0,1-1 1,-1 2-1,4 54 203,-4-47-116,2 40 205,1-6 139,-6 62 0,2-95-242,0-1 0,0 1 0,-2-1 0,1 0 0,-1 1 1,-1-1-1,0 0 0,0-1 0,-1 1 0,0-1 0,-9 12 0,14-20-171,-1 0 1,0 1-1,0-1 0,0 0 1,0 0-1,0 0 0,0 0 1,-1 0-1,1 0 0,0 0 0,0 0 1,-1 0-1,1-1 0,-1 1 1,1 0-1,0-1 0,-1 1 1,1-1-1,-1 0 0,1 1 1,-1-1-1,-2 0 0,2-1-5,1 1-1,0-1 1,-1 1-1,1-1 1,0 0-1,0 0 1,-1 0-1,1 0 0,0 0 1,0 0-1,0 0 1,0 0-1,0 0 1,0-1-1,0 1 1,1 0-1,-1-1 1,-1-1-1,-1-6-49,0 1 0,0-1 0,1 0 0,0 0 0,0-1 0,0-9 0,1 8 1,1 1 0,0-1 1,0 0-1,1 1 0,0-1 1,1 0-1,0 1 0,1-1 0,0 1 1,0 0-1,1 0 0,1 0 1,0 1-1,0-1 0,1 1 0,0 0 1,0 1-1,1 0 0,0 0 1,1 0-1,-1 1 0,2 0 0,-1 0 1,11-6-1,6-2 9,47-21 0,-55 29 16,-1-1 1,0 0 0,0-1 0,-1-1-1,0 0 1,0-1 0,23-22 0,-37 35 58,1 5 59,1-1 0,0 1 0,0-1 0,1 0 0,0 0 0,0 0 0,0 0 0,8 7 0,-5-10-79,0-1 1,-1 0-1,1 0 0,0 0 0,0-1 0,0 0 0,0 0 0,1-1 0,-1 0 0,0 0 1,0-1-1,0 0 0,0 0 0,0 0 0,0-1 0,7-3 0,8-3-53,0-1 0,-1-1 0,31-19 0,-16 2-214,-28 21 181,0-1 0,0 1 0,1 1 1,0 0-1,12-6 0,-19 19 31,-1-1-1,0 1 1,0 0-1,-1 0 1,0 10-1,0-15 29,0-1-56,0 0 0,0 1-1,0-1 1,0 0 0,1 0 0,-1 0 0,1 0 0,0 0-1,0 0 1,0 0 0,0 0 0,0-1 0,0 1 0,0 0-1,0 0 1,1-1 0,-1 1 0,1-1 0,-1 1 0,1-1 0,3 3-1,46 18-2716,-46-21 2468,1 1 1,0 0-1,0 0 1,-1 0-1,1 1 1,-1 0-1,0 0 0,0 1 1,9 7-1,-11-8 115,0 2 0,-1-1-1,1 0 1,-1 0-1,1 1 1,-1 0-1,0-1 1,-1 1-1,1 0 1,-1 0-1,0 0 1,0 6-1,-1-3 341,0 1 0,0-1 0,-1 0 0,0 0 0,0 0 0,-6 15 0,0-3 731,-1-1 0,-2 0 0,1-1 0,-25 34 0,30-48-601,1 1-1,-1-1 0,1 0 0,-1 0 0,-1 0 1,1 0-1,-7 4 0,10-7-231,0-1 0,1 0-1,-1 1 1,1-1 0,-1 0 0,0 0 0,1 1 0,-1-1 0,0 0-1,1 0 1,-1 0 0,0 0 0,1 0 0,-1 0 0,0 0 0,1 0-1,-1 0 1,0 0 0,1-1 0,-1 1 0,0 0 0,1 0 0,-1-1-1,0 1 1,0-1 0,0 0-25,0-1 0,0 1 0,0-1 0,0 1 0,0-1 0,0 1 0,1-1-1,-1 0 1,0 1 0,1-1 0,0 0 0,-1 1 0,1-1 0,0 0 0,0-2 0,-2-16 10,0-1 0,2 0 0,0 0 0,2 0 0,0 0 0,7-27 0,-8 43-38,1-1 0,0 0 1,0 1-1,0 0 0,1-1 0,0 1 0,0 0 1,0 0-1,1 0 0,-1 1 0,1-1 0,0 1 1,1 0-1,-1 0 0,1 0 0,0 1 1,-1 0-1,2 0 0,-1 0 0,0 0 0,0 1 1,1 0-1,0 0 0,-1 0 0,1 1 0,11-2 1,41-9-4937,-25 0-1793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8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4036,'0'0'17504,"-5"13"-16676,-3 9-292,2 1 0,0 0 0,1 0 0,-2 40 0,-6 168 2507,13-231-3032,0 0 1,0 1-1,0-1 1,0 0-1,0 0 1,0 1 0,0-1-1,0 0 1,0 0-1,0 1 1,0-1 0,0 0-1,0 0 1,0 1-1,0-1 1,0 0-1,1 0 1,-1 1 0,0-1-1,0 0 1,0 0-1,0 0 1,1 1-1,-1-1 1,0 0 0,0 0-1,0 0 1,1 0-1,-1 1 1,0-1 0,0 0-1,1 0 1,-1 0-1,0 0 1,0 0-1,1 0 1,-1 0 0,0 0-1,0 0 1,1 0-1,-1 0 1,15-5 192,10-14-72,21-44-56,-38 50-65,0 0-1,1 1 0,0 1 1,1-1-1,22-18 0,-32 30-9,0 0-1,0 0 0,0-1 0,0 1 0,1 0 0,-1 0 0,0 0 0,0 0 0,0 0 0,1 0 1,-1 0-1,0 0 0,0 0 0,1 0 0,-1 0 0,0 0 0,0-1 0,0 1 0,1 1 0,-1-1 1,0 0-1,0 0 0,0 0 0,1 0 0,-1 0 0,0 0 0,0 0 0,0 0 0,1 0 0,-1 0 1,0 0-1,0 0 0,0 1 0,1-1 0,-1 0 0,0 0 0,0 0 0,0 0 0,0 1 0,0-1 1,1 0-1,-1 0 0,0 0 0,0 1 0,4 15 14,-4 26 40,0-35-30,0-1 6,0-1 0,0 0 0,0 1 0,1-1 0,0 0 1,0 1-1,0-1 0,0 0 0,5 8 0,-5-11-19,0-1 0,0 1 0,1-1-1,-1 0 1,1 1 0,-1-1 0,1 0-1,0 0 1,-1 0 0,1 0 0,0 0-1,0-1 1,0 1 0,-1 0 0,1-1-1,0 1 1,0-1 0,0 0 0,0 0 0,0 0-1,0 0 1,0 0 0,0 0 0,0 0-1,0 0 1,0-1 0,0 1 0,0-1-1,-1 0 1,3 0 0,6-3 0,-1-1 0,0 1 0,0-1 1,0-1-1,0 0 0,-1 0 0,0-1 0,0 0 1,12-14-1,15-13-64,-35 34 52,0 0 0,0 0 0,0 0 1,0 0-1,0 0 0,0 0 0,0 0 1,0 0-1,0 0 0,0-1 0,1 1 1,-1 0-1,0 0 0,0 0 1,0 0-1,0 0 0,0 0 0,0 0 1,0 0-1,1 0 0,-1 0 0,0 0 1,0 0-1,0 0 0,0 0 0,0 0 1,0 0-1,0 0 0,1 0 0,-1 0 1,0 0-1,0 0 0,0 0 1,0 1-1,0-1 0,0 0 0,0 0 1,0 0-1,0 0 0,1 0 0,-1 0 1,0 0-1,0 0 0,0 0 0,0 0 1,0 1-1,0-1 0,0 0 0,0 0 1,0 0-1,0 0 0,0 0 1,0 0-1,0 0 0,0 0 0,0 1 1,0-1-1,0 0 0,0 0 0,0 0 1,0 0-1,0 0 0,0 0 0,0 1 1,-1 14-72,-6 23-46,6-33 110,1-4 9,-1 0 0,1 1 0,0-1 0,-1 0 0,1 0 0,0 1 0,0-1 0,0 0 0,0 1 0,0-1 0,0 0 0,0 1 0,0-1 0,0 0 0,1 1 0,-1-1 0,0 0 0,1 0 0,-1 1 0,1-1 0,0 0 0,-1 0 0,1 0 0,0 0 0,0 0 1,0 0-1,0 0 0,-1 0 0,1 0 0,1 0 0,-1 0 0,0-1 0,0 1 0,0 0 0,0-1 0,0 1 0,2 0 0,2-1-16,-1 1 0,1-1 1,0 0-1,-1 0 0,1-1 1,-1 1-1,1-1 0,-1 0 1,0 0-1,8-4 0,-3 2-979,0 0 1,0 0-1,1 1 0,-1 1 0,19-2 0,-4-27-1413,-11 12 875,-12 17 1471,2-2 71,-1 0 0,1 0 0,0 0 1,0 0-1,1 0 0,-1 1 0,1-1 0,-1 1 0,1 0 0,0 0 1,-1 0-1,1 1 0,0 0 0,0-1 0,0 1 0,6-1 1,-5 48 1910,-5-45-1917,0 0 0,0 0 0,1-1 0,-1 1-1,0 0 1,0-1 0,1 1 0,-1 0-1,0-1 1,1 1 0,-1 0 0,1-1-1,-1 1 1,1-1 0,-1 1 0,1-1-1,-1 1 1,1-1 0,0 1 0,-1-1 0,1 1-1,0-1 1,-1 0 0,1 1 0,0-1-1,-1 0 1,1 0 0,0 0 0,0 1-1,-1-1 1,1 0 0,0 0 0,0 0-1,-1 0 1,1 0 0,0-1 0,0 1 0,-1 0-1,1 0 1,0 0 0,0-1 0,1 0-304,0 1 1,-1-1-1,0 0 1,1 0-1,-1 0 1,0 0 0,1 0-1,-1 0 1,0 0-1,0 0 1,0-1-1,0 1 1,0 0 0,0-1-1,0 1 1,0-1-1,0-2 1,2-9-5408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8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11179,'0'0'7527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09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44 10602,'0'0'11851,"10"-7"-11285,30-21-69,-39 27-456,0 0 0,0 0 0,0 1 0,0-1 0,0 0 0,1 1 0,-1-1 0,0 1 0,1-1 0,-1 1 0,0-1 0,1 1 0,-1 0 0,1 0 0,-1 0 0,0 0 0,1 0 0,-1 0 1,2 0-1,-2 1-17,-1-1 1,1 1-1,-1-1 1,1 1-1,-1 0 1,1-1-1,-1 1 1,0-1-1,1 1 1,-1 0-1,0-1 1,1 1-1,-1 0 1,0 0-1,0-1 1,0 1-1,0 0 1,0-1-1,0 1 1,0 0-1,0 0 1,0-1-1,0 1 1,0 1-1,-1 3 83,0 1-1,-1-1 0,1 1 1,-1-1-1,0 0 0,-4 7 1,-15 18 203,13-21-188,1 1 0,0 0 0,1 0 1,0 0-1,1 1 0,0 0 0,1 0 0,-5 17 0,9-27-110,0 0 0,0-1 0,-1 1 0,1-1 0,0 1 0,0 0 0,0-1 0,0 1 0,0 0 0,1-1 1,-1 1-1,0-1 0,0 1 0,0 0 0,0-1 0,1 1 0,-1-1 0,0 1 0,0-1 0,1 1 0,-1-1 0,1 1 0,-1-1 0,0 1 0,1-1 0,-1 1 0,1-1 0,-1 0 0,1 1 0,-1-1 1,1 0-1,-1 1 0,1-1 0,1 1 0,26-2 152,-19-1-149,0-1 0,-1 0 1,1 0-1,11-7 0,0-5-116,0-1 1,-1 0-1,-1-2 1,0 0-1,29-42 1,-51 69 204,-1 1 0,2-1 1,-1 1-1,2 0 0,-1-1 0,-1 16 1,4-23-86,-1 0-1,1 0 1,0 0 0,0 0 0,1-1-1,-1 1 1,0 0 0,1 0 0,-1 0 0,1 0-1,-1 0 1,1 0 0,0-1 0,0 1-1,0 0 1,0-1 0,0 1 0,0-1 0,0 1-1,1-1 1,-1 1 0,1-1 0,-1 0 0,1 0-1,-1 1 1,1-1 0,-1 0 0,1-1-1,0 1 1,0 0 0,0 0 0,-1-1 0,1 1-1,0-1 1,0 1 0,0-1 0,0 0-1,0 0 1,0 0 0,2 0 0,12-1-40,1 0 1,-1-1 0,0-1-1,0 0 1,0-1-1,0-1 1,0-1 0,-1 0-1,0-1 1,20-12-1,15-5-267,-50 23 291,1 1-1,-1 0 0,0 0 0,0-1 0,1 1 1,-1 0-1,0 0 0,1 0 0,-1-1 0,0 1 1,0 0-1,1 0 0,-1 0 0,0 0 0,1 0 1,-1 0-1,0 0 0,1 0 0,-1 0 0,0 0 1,1 0-1,-1 0 0,1 0 0,-1 0 0,0 0 1,1 0-1,-1 0 0,0 0 0,0 0 1,1 1-1,-1-1 0,0 0 0,1 0 0,-1 0 1,0 0-1,1 1 0,-1-1 0,0 0 0,0 0 1,0 1-1,1-1 0,-1 0 0,0 1 0,0-1 1,0 0-1,1 0 0,-1 1 0,0-1 0,0 0 1,0 1-1,-3 24 372,3-24-324,-1 0 0,0 1 0,1-1-1,-1 1 1,1-1 0,0 1 0,0-1 0,-1 1-1,1-1 1,0 1 0,0-1 0,0 1-1,0-1 1,1 1 0,-1-1 0,0 1-1,1-1 1,-1 1 0,1-1 0,-1 1 0,1-1-1,0 0 1,1 2 0,3-1-19,0-1 1,1 1-1,-1-1 0,1-1 1,-1 1-1,1-1 1,-1 0-1,1 0 0,-1-1 1,1 1-1,5-2 1,68-22 27,-6 3-554,-73 21 486,38-2-285,-37 3 293,0-1 1,0 0 0,0 1-1,0-1 1,1 1-1,-1 0 1,0-1-1,0 1 1,0 0-1,0-1 1,0 1-1,-1 0 1,1 0 0,0 0-1,0 0 1,0 0-1,-1 0 1,1 0-1,-1 0 1,1 0-1,-1 0 1,1 0 0,-1 1-1,1-1 1,-1 2-1,1-1 22,0-1 0,1 1 0,-1 0 0,0-1 0,1 1 0,-1-1 0,1 0 0,-1 1 0,1-1 0,0 0 0,-1 0 0,1 0 0,0 0 0,0 0 0,0-1 0,0 1 0,0 0 0,0-1 0,-1 0 0,2 1 0,-1-1 0,0 0 0,0 0 0,0 0 0,0 0 0,0 0 0,0-1 0,4 0 0,63-12-158,-66 12 98,13-2-450,5-2-1223,-8-1-2606,-7 0-2397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0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190 146 4837,'23'-13'1107,"49"-34"2925,-67 43-3463,-1 1 1,0-1-1,0 0 0,0 0 0,-1 0 1,1 0-1,-1-1 0,0 1 0,0-1 1,-1 0-1,1 0 0,2-8 0,-5 12-481,0 0 0,1 1 0,-1-1-1,0 0 1,0 1 0,0-1-1,0 0 1,0 1 0,0-1-1,0 0 1,0 1 0,0-1 0,0 0-1,0 1 1,0-1 0,0 0-1,-1 1 1,1-1 0,0 1 0,0-1-1,-1 0 1,1 1 0,0-1-1,-1 1 1,1-1 0,-1 1-1,1-1 1,-1 1 0,1-1 0,-1 1-1,1-1 1,-2 1 0,-24-2 1057,17 4-997,1 0 1,0 1 0,0 0 0,-14 7 0,2 3 34,0 1 1,1 1 0,1 1 0,1 0 0,0 2 0,-24 31 0,29-33 61,0 1-1,2 0 1,0 0 0,1 1 0,1 0 0,0 1 0,2-1 0,-7 29 0,12-43-215,0 1 1,0 0-1,1-1 0,-1 1 1,1-1-1,0 1 0,1 0 0,-1-1 1,1 1-1,0-1 0,0 1 1,0-1-1,3 6 0,-3-8-23,1 1 1,0-1-1,0 0 0,0 0 0,0 0 0,1 0 0,-1-1 1,0 1-1,1 0 0,-1-1 0,1 0 0,0 0 0,-1 1 1,1-1-1,0-1 0,0 1 0,0 0 0,0-1 0,0 0 1,-1 1-1,5-1 0,9 0 15,0 0 1,-1-1 0,1-1-1,0 0 1,-1-1 0,0 0 0,24-10-1,-28 9-16,-1 0 0,0-1 0,0 0-1,0 0 1,0-1 0,-1-1 0,0 1 0,0-2-1,-1 1 1,0-1 0,9-12 0,-16 19-6,0 0 1,0 0-1,0 0 1,0 0 0,0 0-1,-1 0 1,1-1-1,0 1 1,-1 0 0,1-1-1,-1 1 1,1 0-1,-1-1 1,0 1-1,0 0 1,1-1 0,-1 1-1,0-1 1,0 1-1,0-1 1,-1 1 0,1 0-1,0-1 1,0 1-1,-1 0 1,0-2-1,0 1-1,-1 1 0,1 0 0,-1-1-1,1 1 1,-1 0 0,1 0 0,-1 0-1,0 1 1,1-1 0,-1 0-1,0 1 1,0-1 0,0 1 0,1-1-1,-1 1 1,-3 0 0,-4-1-5,1 1 0,0 0 0,-1 0 0,1 1 0,0 0 0,0 1 0,-14 4 0,19-5 6,1-1 0,0 1-1,0 0 1,0 0 0,0 1-1,-1-1 1,2 0 0,-1 1 0,0-1-1,0 1 1,0 0 0,1-1-1,-1 1 1,1 0 0,-1 0-1,-1 3 1,7-4-9,-1 0 0,0 0 0,1 0 0,0-1 0,-1 0 0,1 0-1,-1 0 1,1 0 0,5-1 0,5-1-122,-1-1-1,0 0 1,0-1-1,22-10 1,-23 8-121,-1 2 1,1 0-1,0 0 1,0 1-1,0 0 0,16-1 1,-27 4 248,0 0-1,-1 0 1,1 1 0,0-1-1,0 0 1,0 0 0,0 0-1,0 1 1,0-1 0,0 0 0,0 1-1,0-1 1,0 1 0,-1-1-1,1 1 1,0-1 0,0 1-1,-1 0 1,1-1 0,0 1-1,-1 0 1,1 0 0,-1-1 0,1 1-1,-1 0 1,1 0 0,-1 0-1,1 0 1,-1 0 0,1 0-1,0 4 57,-1-1-1,1 0 0,-1 1 0,1-1 1,-1 0-1,0 1 0,-1 5 1,-2 6 221,0-1 1,-1 1 0,-5 15 0,-6 5 26,8-20-170,1-1 0,0 2 0,1-1-1,-5 29 1,10-45-143,0 0-1,0 0 1,0 0-1,0 0 0,0 0 1,0 0-1,0 0 1,0 1-1,0-1 1,0 0-1,0 0 1,0 0-1,0 0 1,0 0-1,0 0 1,0 0-1,0 1 0,0-1 1,0 0-1,0 0 1,0 0-1,0 0 1,0 0-1,0 0 1,0 0-1,0 0 1,0 1-1,0-1 1,1 0-1,-1 0 0,0 0 1,0 0-1,0 0 1,0 0-1,0 0 1,0 0-1,0 0 1,0 0-1,1 0 1,-1 0-1,0 0 1,0 0-1,0 0 0,0 0 1,0 0-1,0 0 1,0 0-1,1 0 1,-1 0-1,0 0 1,0 0-1,0 0 1,0 0-1,0 0 1,0 0-1,0 0 0,0 0 1,1 0-1,-1 0 1,0 0-1,0 0 1,0 0-1,0 0 1,11-9-1047,8-12-1623,-2-10-2416,1-7-3700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0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12812,'0'0'6396,"-5"11"-4411,-8 22-1296,1 1 0,1 0-1,2 1 1,2 0 0,1 0-1,1 0 1,1 56 0,4-89-698,0 0 0,0 1-1,0-1 1,0 0 0,0 0 0,0 0 0,1 0 0,0 1 0,-1-1 0,1 0 0,0 0 0,0 0 0,0 0 0,0 0 0,0 0 0,0-1 0,0 1 0,1 0 0,-1-1 0,1 1 0,0-1 0,-1 1 0,1-1 0,0 0 0,0 1 0,-1-1-1,1 0 1,0 0 0,0 0 0,1-1 0,2 2 0,-3-2-185,-1 0 0,1 0-1,0 0 1,0 0 0,0 0-1,0-1 1,0 1 0,0-1-1,-1 1 1,1-1 0,0 1-1,0-1 1,-1 0 0,4-2 0,-3 1-380,1 0 1,-1 0 0,0 0-1,0 0 1,0 0-1,0-1 1,0 1 0,-1-1-1,1 1 1,-1-1 0,2-4-1,4-16-5954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1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10474,'0'0'8926,"12"7"-7714,-7-4-1104,1 1 1,0 0 0,0-1 0,1 0 0,-1-1 0,1 1 0,-1-1 0,1-1 0,0 1 0,0-1 0,0 0 0,0-1 0,0 1 0,-1-1 0,1-1 0,13-1 0,-7-3 47,1 1 0,-1-2 0,0 0 0,23-14 0,-32 18-144,1-1-1,-1 0 1,0 0-1,0 0 1,-1 0-1,1-1 1,0 0-1,-1 1 1,0-1-1,0 0 1,0-1-1,-1 1 1,1 0-1,-1-1 1,0 0-1,0 1 1,1-6 0,-3 9-9,0 1 0,0-1 0,0 1 0,1-1 0,-1 1 0,0-1 0,0 1 0,0 0 0,0-1 0,0 1 0,0-1 0,0 1 0,0-1 0,-1 1 0,1-1 0,0 1 0,0-1 0,0 1 0,0 0 0,-1-1 0,1 1 0,0-1 0,0 1 1,-1 0-1,1-1 0,0 1 0,0 0 0,-1-1 0,1 1 0,-1 0 0,1 0 0,-1-1 0,-15 5 6,-13 20 143,23-18 99,1 1 0,0 0 0,0 0 0,1 0 0,0 1 0,1-1-1,-1 1 1,1 0 0,1 0 0,-1 0 0,2 1 0,-1-1 0,0 17 0,2-24-227,0 0 0,1 0 1,-1 0-1,1 0 0,-1 1 0,1-1 1,-1 0-1,1 0 0,0-1 0,0 1 1,-1 0-1,1 0 0,0 0 0,0 0 1,0-1-1,0 1 0,0 0 0,0-1 1,0 1-1,0-1 0,0 1 0,0-1 1,1 0-1,-1 1 0,0-1 0,0 0 1,0 0-1,0 0 0,1 0 0,-1 0 1,0 0-1,2 0 0,43-4 35,-34 1-93,-1 0 0,1-2 0,-1 1 0,0-2 0,0 1 0,0-1 0,-1-1 0,1 0 0,12-12 0,-2 0-424,-1-2 1,33-42-1,-52 61 372,-14 34 193,7-19 75,3-8-67,0 0 1,1 0-1,0 1 0,0-1 1,0 0-1,0 1 0,1-1 1,0 1-1,0-1 1,1 1-1,0 0 0,0 7 1,0-13-158,1 1 1,-1 0-1,1 0 1,-1 0-1,1-1 1,-1 1-1,1 0 1,0-1-1,-1 1 1,1 0-1,0-1 1,0 1-1,0-1 1,-1 1-1,1-1 1,0 1-1,0-1 1,0 0-1,0 1 1,0-1-1,0 0 1,0 0-1,0 0 1,-1 0-1,1 0 1,0 0 0,0 0-1,0 0 1,0 0-1,0 0 1,0 0-1,0-1 1,1 1-1,1-1-486,0 1 0,-1-1 0,1 1 0,-1-1 0,0 0 0,1 0 0,-1 0 0,0 0 0,1-1 0,-1 1 1,3-3-1,6-15-5740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1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14253,'0'0'5926,"10"53"-6599,13-41-2305,4-2-3428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1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32 332 11819,'0'0'6054,"-6"9"-3278,-16 30-838,22-39-1896,0 0-1,-1 1 1,1-1 0,0 0 0,0 1 0,-1-1-1,1 0 1,0 1 0,0-1 0,0 0 0,0 1 0,-1-1-1,1 1 1,0-1 0,0 0 0,0 1 0,0-1-1,0 1 1,0-1 0,0 0 0,0 1 0,0-1 0,0 1-1,0-1 1,0 0 0,0 1 0,1-1 0,-1 1-1,0-1 1,0 0 0,0 1 0,1-1 0,-1 0 0,0 1-1,1 0 1,14-3 265,16-12-358,-20 4-69,0-1 0,0 0 0,-2-1 0,1 0 1,-2 0-1,1-1 0,-2 0 0,0-1 0,0 1 0,-1-1 0,5-19 0,-4 5-439,-1-1 0,-1 0 1,-1-1-1,0-52 0,-4 82 573,0-1 0,0 1 0,0-1-1,0 1 1,0-1 0,0 1 0,0-1 0,-1 1 0,1-1-1,0 1 1,0 0 0,0-1 0,0 1 0,-1-1 0,1 1 0,0 0-1,-1-1 1,1 1 0,0-1 0,0 1 0,-1 0 0,1-1-1,-1 1 1,1 0 0,0 0 0,-1-1 0,1 1 0,-1 0 0,1 0-1,0 0 1,-1 0 0,1-1 0,-1 1 0,1 0 0,-1 0-1,1 0 1,-1 0 0,1 0 0,-1 0 0,1 0 0,-1 0 0,1 0-1,0 0 1,-1 1 0,1-1 0,-1 0 0,1 0 0,-1 0-1,1 0 1,0 1 0,-1-1 0,1 0 0,-1 1 0,-24 15 685,16-6-355,1 0-1,-1 1 1,1 0 0,1 1 0,0 0-1,-8 20 1,12-24-258,0-1 0,0 1 0,1 0 0,0 0 0,1 0 0,-1 0 0,2 0-1,-1 0 1,1 0 0,0 1 0,1-1 0,2 13 0,1-14-126,-1 0-1,1 0 1,0-1 0,0 1-1,1-1 1,0 0-1,0 0 1,1 0 0,-1-1-1,1 0 1,10 6-1,-7-4-147,-1 0-1,0 1 0,0-1 0,-1 2 0,11 13 1,-8 7 213,-10-25-323,1-1-1,0 1 1,0 0 0,0-1-1,1 0 1,-1 1 0,1-1 0,0 0-1,3 5 1,0-7-4266,4-1-3342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13036,'0'0'14286,"80"12"-12845,-33-16-448,7-7-705,1-5-191,-1 5-130,-10 2-479,-15 5-1154,-13 4-1697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2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89 16720,'0'0'1495,"-9"0"837,3 0-2044,0-1 161,0 1-1,0 0 1,-1 0-1,1 1 1,0-1-1,-7 3 1,11-3-409,1 1 0,0-1 0,-1 1 0,1 0-1,0-1 1,0 1 0,-1 0 0,1 0 0,0-1 0,0 1 0,0 0 0,0 0 0,0 0-1,0 0 1,1 1 0,-1-1 0,0 0 0,0 0 0,1 0 0,-1 1 0,1-1 0,-1 0-1,1 1 1,-1-1 0,1 1 0,0-1 0,0 0 0,0 1 0,0-1 0,0 1 0,0-1-1,0 0 1,0 1 0,0-1 0,1 0 0,-1 1 0,2 1 0,0 0-45,1 0-1,0-1 1,0 0 0,0 1 0,0-1 0,0 0-1,1-1 1,-1 1 0,1-1 0,-1 1 0,1-1 0,-1 0-1,1 0 1,0-1 0,3 1 0,13 5-435,-13-4 392,0 1-1,-1 0 1,1 1 0,0-1 0,-1 1 0,0 1 0,0-1 0,0 1 0,-1 0 0,1 0-1,-1 1 1,0 0 0,-1-1 0,1 2 0,-1-1 0,-1 0 0,1 1 0,-1 0 0,0 0-1,0 0 1,-1 0 0,3 14 0,-4-8 194,0-1 0,-1 1 0,0 0 0,-1 0 0,0 0 0,-1-1-1,-1 1 1,0 0 0,0-1 0,-1 0 0,-1 0 0,-9 18 0,9-20 132,-31 52 1325,34-58-1490,-1 0 0,1-1 0,-1 0 0,0 1 0,0-1 0,-1 0 0,1 0 1,-1-1-1,1 1 0,-1-1 0,0 0 0,0 1 0,-4 0 0,7-2-103,0-1-1,0 0 1,0 0 0,0 0-1,0 0 1,0 0-1,0 0 1,0 0-1,0 0 1,0-1 0,0 1-1,0 0 1,0 0-1,0-1 1,0 1 0,0-1-1,0 1 1,1-1-1,-1 1 1,0-1-1,0 1 1,0-1 0,1 0-1,-1 1 1,0-1-1,1 0 1,-1 0-1,1 0 1,-1 0 0,1 1-1,-1-1 1,1 0-1,-1 0 1,1 0-1,0 0 1,0 0 0,-1 0-1,1 0 1,0 0-1,0-1 1,-3-49-40,3 42 14,1-3-82,-1 0-1,2-1 1,-1 1-1,2 0 0,-1 0 1,2 0-1,0 0 1,0 1-1,1 0 0,0-1 1,1 2-1,0-1 1,1 1-1,9-12 1,56-58-330,-55 63 325,-1 0 0,-1-1 0,0 0-1,-2-1 1,14-25 0,-24 31 121,-11 14 24,-14 16 42,16-9-44,-1 0-1,2 0 1,-1 1-1,-5 11 1,10-17-4,-1 1 0,1 0 1,-1-1-1,1 1 0,0 0 1,1 0-1,-1 0 0,1 0 1,-1-1-1,1 1 0,1 0 1,-1 0-1,0 0 0,2 4 0,-1-6-23,0-1-1,1 1 0,-1-1 0,1 1 0,-1-1 0,1 0 0,-1 1 1,1-1-1,0 0 0,0 0 0,0 0 0,0-1 0,-1 1 0,1 0 1,0-1-1,0 1 0,0-1 0,1 1 0,-1-1 0,0 0 0,0 0 1,0 0-1,0 0 0,0-1 0,3 0 0,56-8 78,-49 4-101,1-1 0,-1 0 0,0-1 0,-1-1 0,0 1 0,0-2 0,14-13 0,-18 16 2,0-2-1,0 1 1,-1 0-1,0-1 1,0-1-1,-1 1 1,0-1-1,0 1 1,-1-1-1,6-19 1,-17 38 94,1 1 1,0 0-1,-7 19 1,11-26-10,1 1 1,0 0-1,0 0 1,0-1-1,0 1 1,1 0 0,0 0-1,0 0 1,0 0-1,1 0 1,0-1-1,2 8 1,-2-10-59,0 0 1,0 0-1,1 0 0,-1 0 0,1 0 1,0 0-1,-1-1 0,1 1 1,0-1-1,0 1 0,0-1 1,0 0-1,0 0 0,0 0 0,0 0 1,1 0-1,-1 0 0,0-1 1,0 1-1,1-1 0,-1 1 1,0-1-1,1 0 0,-1 0 0,1 0 1,2-1-1,4 0-34,0 0-1,-1-1 1,1-1-1,-1 1 1,0-2-1,1 1 1,-2-1-1,1 0 1,0 0-1,-1-1 1,0 0-1,0-1 1,0 1-1,-1-1 1,1-1-1,-2 1 1,1-1-1,-1 0 1,0 0-1,0-1 1,-1 1-1,4-10 1,-11 26 60,0 0 0,0 0 0,1 0 0,0 1 0,0 9 0,1-17-37,1 0 0,0-1 0,0 1 0,0-1 0,0 1 0,0 0 0,1-1 0,-1 1 0,0 0 0,1-1 0,-1 1 0,1-1 0,-1 1 0,1-1 0,0 1 0,0-1 0,0 0 0,0 1 0,0-1 0,0 0 0,0 0 0,0 0 0,0 1 0,1-1 0,-1 0 0,0-1 0,1 1 0,-1 0 0,1 0 0,-1-1 0,1 1 0,-1 0 1,1-1-1,-1 0 0,1 1 0,-1-1 0,1 0 0,0 0 0,2 0 0,1 0-3,0-1 1,0 1 0,0-1 0,0 0 0,0-1 0,0 1 0,0-1 0,0 0-1,-1 0 1,1-1 0,-1 1 0,0-1 0,0 0 0,0 0 0,0 0 0,0-1-1,0 1 1,-1-1 0,0 0 0,0 0 0,0 0 0,0-1 0,0 1 0,1-5-1,2-2-14,-1-1-1,-1 1 1,0-1-1,0 0 1,-1 0-1,0-1 0,-1 1 1,0-23-1,-1 34 9,-1 1 0,0-1 0,0 1 1,0-1-1,0 1 0,0-1 0,0 1 0,0-1 0,0 1 0,0-1 0,0 1 0,0-1 0,0 1 0,0-1 0,0 1 0,0-1 0,0 1 1,-1-1-1,1 1 0,0-1 0,0 1 0,-1-1 0,1 1 0,0-1 0,-1 1 0,1-1 0,0 1 0,-1 0 0,1-1 0,-1 1 1,1 0-1,0-1 0,-1 1 0,1 0 0,-1 0 0,1-1 0,-1 1 0,1 0 0,-1 0 0,1 0 0,-1 0 0,0 0 0,1 0 0,-1 0 1,1 0-1,-1 0 0,1 0 0,-1 0 0,1 0 0,-1 0 0,0 0 0,0 1 4,-1 0 1,1-1-1,0 1 0,0 0 0,0 0 0,0 0 1,0 0-1,0 0 0,0 0 0,0 0 1,0 0-1,1 0 0,-1 0 0,0 1 0,1-1 1,-1 0-1,1 1 0,-1-1 0,1 0 1,-1 3-1,1-2 8,-1 0 0,1 0 0,-1 0 0,1 0 0,0 0 0,0 0 0,0 0 0,0 0 0,1 0 0,-1 0 0,1 0 0,-1 0 0,1 0 0,-1 0 0,1-1 0,0 1 0,0 0 0,0 0 0,0 0 0,0-1 0,0 1 0,1-1 0,-1 1 0,1-1 0,-1 1 0,1-1 1,-1 0-1,1 1 0,3 0 0,0 0-5,1 0 0,0-1 0,0 0 0,0 0 0,0 0 1,0-1-1,0 1 0,0-2 0,7 0 0,-8 0-93,-1 0 0,1 0 0,-1-1 0,0 0 0,0 0 0,0 0 0,0 0-1,0 0 1,0-1 0,0 0 0,-1 0 0,1 0 0,-1 0 0,0 0 0,0-1 0,0 1 0,4-9 0,-47 65-387,37-48 453,0 1 1,0-1-1,1 1 1,0 0 0,0 0-1,0 0 1,1 0 0,0 0-1,0 1 1,1-1 0,-1 0-1,2 12 1,-1-18-181,1 1 0,-1-1-1,0 0 1,1 1 0,-1-1 0,1 1-1,-1-1 1,1 0 0,-1 1 0,1-1 0,-1 0-1,1 0 1,-1 1 0,1-1 0,-1 0-1,1 0 1,0 0 0,-1 0 0,1 0 0,-1 0-1,1 0 1,-1 0 0,1 0 0,0 0-1,-1 0 1,1 0 0,-1 0 0,1 0 0,-1 0-1,1 0 1,-1-1 0,1 1 0,0 0 0,-1-1-1,0 1 1,1 0 0,-1-1 0,1 1-1,-1 0 1,1-1 0,-1 1 0,0-1 0,1 1-1,-1-1 1,0 1 0,1-1 0,-1 1-1,0-1 1,1 0 0,5-16-7021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3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137 257 11050,'-5'-25'8181,"-10"10"-3704,13 14-4309,-1 0-1,0 1 0,0-1 0,0 0 1,0 1-1,0 0 0,0-1 0,0 1 0,0 1 1,0-1-1,0 0 0,0 1 0,0-1 1,-4 2-1,3 0-120,0 0 1,0 0-1,0 1 1,0-1-1,0 1 1,0 0-1,1-1 1,0 2-1,-1-1 1,1 0-1,0 1 1,1 0-1,-1-1 1,1 1-1,-1 0 1,1 0-1,0 0 1,1 1-1,-1-1 1,1 0-1,0 1 1,0-1-1,0 1 1,0 4-1,0-6-19,1 1 0,-1-1-1,1 0 1,0 0 0,0 1-1,0-1 1,0 0 0,0 1 0,1-1-1,0 0 1,-1 0 0,1 0 0,1 0-1,-1 1 1,0-1 0,1-1-1,-1 1 1,1 0 0,0 0 0,0-1-1,0 1 1,0-1 0,0 1 0,1-1-1,-1 0 1,1 0 0,0 0-1,-1 0 1,1 0 0,0-1 0,0 1-1,0-1 1,5 2 0,4-2-40,0 0 0,0-1 1,0 0-1,-1 0 0,1-2 1,0 1-1,0-1 0,-1-1 1,1 0-1,-1-1 0,0 0 1,0-1-1,-1 0 0,1-1 1,-1 0-1,0 0 0,0-1 1,10-10-1,0 0-32,-1-1 1,-1-1-1,0 0 0,-2-1 1,0-1-1,-1 0 0,15-31 1,-25 42 47,0-1 0,-1 1 0,0-1 1,-1 1-1,4-21 0,-7 29-4,1 0 1,-1 0-1,0 0 0,1 0 1,-1 0-1,0 0 0,0 0 1,-1 0-1,1 0 0,0 0 0,-1 0 1,1 0-1,-1 0 0,0 0 1,1 0-1,-1 0 0,0 1 1,0-1-1,0 0 0,-1 0 0,1 1 1,0-1-1,-1 1 0,1-1 1,-1 1-1,1 0 0,-1-1 1,1 1-1,-1 0 0,0 0 1,0 0-1,0 0 0,0 1 0,1-1 1,-1 0-1,0 1 0,0-1 1,-3 1-1,-4-1 28,-1 1 1,0 0-1,0 1 1,0 0-1,0 0 1,0 1-1,1 1 1,-1 0-1,1 0 0,0 0 1,-1 1-1,-8 6 1,8-5 64,0 2 0,0-1 1,0 1-1,1 0 0,0 1 0,0 0 1,1 1-1,0-1 0,-12 19 1,19-26-94,0 0 1,1-1-1,-1 1 1,1 0-1,-1-1 1,1 1-1,-1 0 1,1 0-1,-1 0 1,1-1-1,-1 1 1,1 0-1,0 0 1,0 0-1,-1 0 1,1 0-1,0 0 1,0-1-1,0 1 1,0 0-1,0 0 1,0 0-1,0 0 1,0 0-1,1 0 1,-1 0-1,0 0 1,0-1 0,1 1-1,-1 0 1,0 0-1,1 0 1,-1 0-1,1-1 1,0 1-1,-1 0 1,1-1-1,-1 1 1,1 0-1,0-1 1,0 1-1,-1-1 1,1 1-1,0-1 1,0 1-1,-1-1 1,1 1-1,0-1 1,0 0-1,1 1 1,6 0-204,0 0 0,0 0 0,0-1 0,16-1 0,-9 0-362,8 1-380,-6-1 314,1 1 0,-1 1 0,1 1 0,-1 0 0,22 6 0,-35-7 725,0 0-1,-1 0 0,1 1 0,-1-1 0,1 1 0,-1 0 0,0 0 0,0 1 0,0-1 0,0 1 0,0-1 1,0 1-1,-1 0 0,0 0 0,1 0 0,-1 0 0,0 0 0,0 1 0,0-1 0,-1 0 0,1 1 0,-1 0 1,0-1-1,0 1 0,0 0 0,-1 0 0,1-1 0,-1 1 0,0 7 0,-3 69 1626,4-80-1885,0 1 0,1-1 0,-1 1 0,0-1 0,0 0 0,0 0 0,1 0 0,-1 0 0,0 0 0,1 0 0,-1 0 1,0 0-1,0 0 0,1 0 0,-1-1 0,0 1 0,0-1 0,0 1 0,1-1 0,-1 1 0,1-2 0,5-3-1318,-1-1 1,0 0-1,-1-1 1,1 1-1,-1-1 1,0 0-1,-1 0 0,0-1 1,4-9-1,10-22-5450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4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4676,'0'0'20510,"0"13"-19853,-2 20-367,-1 17 124,4 66 1,0-102-428,1 1 1,0-1-1,1 0 1,0-1-1,1 1 0,1 0 1,0-1-1,0 0 1,16 24-1,-21-36 0,1 1 1,0-1-1,-1 0 1,1 0-1,0 0 0,-1-1 1,1 1-1,0 0 1,0 0-1,0 0 0,0-1 1,0 1-1,0 0 1,0-1-1,0 1 0,0-1 1,2 2-1,-2-3-3,-1 1-1,1 0 0,-1-1 0,0 1 0,1 0 1,-1-1-1,0 1 0,1 0 0,-1-1 1,0 1-1,0-1 0,1 1 0,-1-1 0,0 1 1,0-1-1,0 1 0,1-1 0,-1 1 1,0-1-1,0 1 0,0-1 0,0 1 1,0-1-1,0 1 0,0-1 0,0 0 0,-1-5-207,1 1 0,-1-1 0,1 0 1,-2 1-1,1-1 0,-3-6 0,-6-10-554,-2 0 0,0 1 0,-1 1 0,-1 0 0,-1 1 0,-20-20 0,26 32 1136,11 13 1207,14 13 62,-8-13-1431,0 0 1,0-1-1,1 0 0,0-1 0,0 0 0,0 0 0,0-1 0,0 0 0,14 2 0,50 1-2365,-73-6 2067,1 1 0,-1-1 0,0 0 0,1 0 0,-1 0 0,0 0 0,0 0 0,1 0 0,-1 0 0,0 0 0,1 0 0,-1 0 0,0 0 0,0 0-1,1 0 1,-1 0 0,0 0 0,1-1 0,-1 1 0,0 0 0,0 0 0,1 0 0,-1 0 0,0 0 0,0-1 0,1 1 0,-1 0 0,0 0 0,0-1 0,0 1 0,0 0 0,1 0 0,-1 0 0,0-1-1,0 1 1,0 0 0,0-1 0,0 1 0,0 0 0,0 0 0,1-1 0,-1 1 0,0 0 0,0-1 0,0 1 0,0 0 0,0 0 0,0-1 0,-1 1 0,1 0 0,0-1 0,0 1 0,0 0-1,0 0 1,0-1 0,0 1 0,0 0 0,0 0 0,-1-1 0,-4-14-6331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6:14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20563,'0'0'8232,"62"3"-11082,-40-3-4774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50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 3972,'0'0'2626,"-5"8"-2188,1 1-346,1 0 0,-1 1 0,2-1 0,-1 1 0,1 0 0,1 0 0,-1-1-1,1 12 1,6 901 2472,-7 812-2453,-34-1166-262,8-188 425,28-370-10,-1 0 0,0 0 1,0-1-1,-1 1 0,0 0 0,0-1 1,-1 1-1,-1-1 0,-7 15 0,8 12-127,4-24-137,-1-24-121,-14-138 394,2 36-257,-24-1340-897,37 1254 712,16-635 231,-17 343-21,-4 342-71,2 81 32,0-112 88,4 158-83,0 0 0,1 1 0,1-1 0,1 0-1,13-32 1,-15 54-212,-1 10 200,1 15 119,-28 647-102,0 8-72,55 178-560,-16-586 498,-3 637 101,-13-595 42,3-300-358,-2 40 930,-1-42-1943,-3-26-2878,-4-21 523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57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0 160 8168,'0'0'4553,"2"-3"-3821,1-1-605,0 0 0,1 1 0,-1 0 1,0 0-1,1 0 0,0 0 0,0 0 0,0 1 1,0 0-1,0 0 0,0 0 0,0 0 0,1 0 1,-1 1-1,9-2 0,13-1 241,47-3 0,-7 1 181,111-34 296,-118 24-598,1 2-1,0 4 1,77-5-1,79 20 293,-119 0-130,108-10-1,-115-1-345,0 4 0,0 4-1,127 18 1,192 4 117,-157-16-8,-44 23 3,-145-19-113,117 8 0,166-6 237,-160-12-3064,-186-3 2634,0 1 0,1 0 0,-1 0 0,1 0 0,-1 0 0,1 0 0,-1-1 0,0 1 0,1 0 0,-1 0 0,1-1 0,-1 1 0,0 0 0,1-1 1,-1 1-1,0 0 0,0-1 0,1 1 0,-1-1 0,0 1 0,0 0 0,1-1 0,-1 1 0,0-1 0,0 1 0,0 0 0,0-1 0,0 0 0,1-2-646,5-13-2954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6:58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226 230 3491,'15'-211'9449,"-15"210"-9411,0 1 0,0 0 0,0 0 0,0-1 0,0 1 0,0 0 0,0 0 0,0-1 0,0 1-1,0 0 1,0-1 0,0 1 0,0 0 0,0 0 0,-1-1 0,1 1 0,0 0 0,0 0 0,0-1 0,0 1 0,0 0-1,-1 0 1,1 0 0,0-1 0,0 1 0,0 0 0,-1 0 0,1 0 0,0 0 0,0-1 0,-1 1 0,1 0 0,0 0 0,0 0-1,-1 0 1,1 0 0,0 0 0,0 0 0,-1 0 0,1 0 0,0 0 0,0 0 0,-1 0 0,1 0 0,0 0 0,-1 0-1,1 0 1,0 0 0,0 0 0,-1 0 0,1 0 0,0 0 0,0 0 0,-1 0 0,1 1 0,0-1 0,-1 0 0,-14 13 752,6 2-587,0-1 0,1 1 0,1 0 1,1 1-1,-8 24 0,-17 91 131,20-78-126,-12 50 98,-50 248 273,62-279-513,3 1 1,3 137-1,5-208-73,1 1 0,-1 0 0,1-1-1,0 1 1,-1 0 0,1-1 0,0 1 0,0-1 0,1 1-1,-1-1 1,0 1 0,4 2 0,-5-4 5,0-1-1,0 0 1,1 1 0,-1-1-1,1 0 1,-1 1 0,0-1-1,1 0 1,-1 0 0,0 1-1,1-1 1,-1 0 0,1 0-1,-1 0 1,1 0 0,-1 0-1,1 1 1,-1-1 0,0 0-1,1 0 1,-1 0 0,1 0-1,-1 0 1,1 0 0,-1-1-1,2 1 1,9-17 121,1-27 7,-2-1 1,7-73-1,-5 29-94,31-209-14,43-242 119,-81 518-39,-3 26 146,-5 35-47,-55 246-58,2-18-102,40-161-40,-6 188 1,22-293-5,-1 1 1,1 0 0,0 0 0,0 0-1,0 0 1,1-1 0,-1 1 0,0 0-1,1 0 1,-1-1 0,1 1 0,0 0 0,-1 0-1,1-1 1,0 1 0,0-1 0,0 1-1,0-1 1,0 1 0,1-1 0,-1 0-1,2 2 1,-3-3 3,1 0 0,-1 0 0,1 1 0,0-1 0,-1 0 0,1 0 0,-1 0 0,1 0 0,0 0 0,-1 0 0,1-1 0,-1 1 0,1 0 0,-1 0 0,1 0 0,-1 0 0,1-1 0,-1 1 0,1 0 0,-1 0 0,1-1 0,-1 1 0,1 0 0,0-2 0,13-21 40,24-90 41,41-220-1,-62 247-72,18-69 19,24-135-21,-137 588 113,38-160-77,5-22-87,-25 100 184,51-176-376,2 1 1,2-1-1,0 58 1,11-68-1432,-6-30 1536,1 1 0,-1 0 1,0-1-1,0 1 0,1-1 1,-1 1-1,1-1 0,-1 1 0,0-1 1,1 1-1,-1-1 0,1 0 1,-1 1-1,1-1 0,-1 0 0,1 1 1,-1-1-1,1 0 0,-1 0 1,1 1-1,0-1 0,-1 0 0,1 0 1,-1 0-1,1 0 0,0 0 1,-1 0-1,1 0 0,-1 0 0,1 0 1,0 0-1,-1 0 0,1 0 1,-1 0-1,1 0 0,0-1 0,-1 1 1,1 0-1,-1 0 0,1-1 1,-1 1-1,1 0 0,-1-1 0,1 1 1,-1-1-1,1 0 0,13-17-5849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02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0 211 9161,'0'0'3107,"12"-3"-2467,22-8-354,11-4 185,0 2-1,2 2 0,71-7 1,16 15-76,-33 1-283,159-21 0,-201 12-92,-26 4 130,1 0-1,0 3 1,0 1 0,0 1-1,63 5 1,-92-2-71,-1 0 0,1 1 0,-1 0 0,1 0 0,-1 0 0,0 0 0,0 1 0,0-1-1,0 1 1,0 0 0,0 0 0,-1 1 0,6 5 0,13 12 722,-30-25-210,-13-8-889,2-24-2849,8-25-5861,10 34 2767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03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8968,'0'0'7779,"-8"0"-7689,6 0-91,0-1-1,0 1 1,1 0 0,-1 0-1,0 0 1,1 1-1,-1-1 1,0 0-1,1 1 1,-1-1 0,0 1-1,1-1 1,-1 1-1,1 0 1,-1-1-1,1 1 1,-1 0 0,1 0-1,-1 0 1,0 2-1,0 0 8,0 1 0,0 0-1,1 0 1,-1 0 0,1 1-1,0-1 1,0 0 0,1 0-1,-1 9 1,-12 340 1211,15-351-2292,4-10 31,4-12-990,-5-14-2285,-1-6-4073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03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10698,'0'0'4335,"12"3"-3743,24 2-207,1-2-1,-1-2 1,1-1-1,55-7 0,-53 2-322,0 2-1,0 1 0,1 3 1,-1 0-1,49 10 1,-33-5-20,-32-6-3063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6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0 119 14286,'0'0'7270,"61"-9"-4387,-23-4-961,6-1-641,4-1-993,3 0-256,-2 1-480,0 1-1538,-4-1-2274,-6 3-4196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03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5990,'0'0'8562,"-5"8"-7691,-4 9-571,1 1 0,1 0 1,1 0-1,1 0 1,0 1-1,-4 37 0,5-12-187,2 0-1,4 51 0,1-91-5098,-2-10-587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05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100 171 4965,'-1'-12'405,"-4"-76"1461,2 18 4938,-8 1290-2779,1-278-3902,1-1019-440,1 17 356,-5-711 31,16 546-54,1-7-30,-3-209 65,-1 442-52,0-1 1,-1 0-1,1 0 0,0 0 0,0 0 0,0 0 1,0 0-1,0 1 0,-1-1 0,1 0 1,0 0-1,0 0 0,0 0 0,0 0 0,-1 0 1,1 0-1,0 0 0,0 0 0,0 0 1,0 0-1,-1 0 0,1 0 0,0 0 0,0 0 1,0 0-1,0 0 0,-1 0 0,1 0 1,0 0-1,0 0 0,0 0 0,0 0 0,-1 0 1,1-1-1,0 1 0,0 0 0,0 0 1,0 0-1,0 0 0,-1 0 0,1 0 0,0-1 1,0 1-1,0 0 0,0 0 0,0 0 1,0 0-1,0 0 0,0-1 0,0 1 1,0 0-1,-1 0 0,1 0 0,0-1 0,0 1 1,0 0-1,-8 16-83,-1 24 65,2 0 0,1 1 1,2-1-1,3 73 0,1-61 17,-5 1055-110,5-889 32,6-74-1291,2-50-2973,-7-85 3733,2 36-4690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09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37 203 2146,'0'0'1836,"-6"-9"-1051,6 8-725,-23-40 974,22 39-808,0 0 1,0 0 0,0 0-1,0 0 1,0 0-1,1 0 1,-1-1-1,1 1 1,0 0-1,-1-1 1,1 1 0,0 0-1,0-1 1,0 1-1,1 0 1,-1 0-1,1-1 1,-1 1 0,1 0-1,0 0 1,0-1-1,1-1 1,3 2-80,0 0 0,0 1 0,0 0 0,1 0 0,-1 1 0,0-1 0,0 1 0,1 0 0,-1 1 0,9 1 0,4-1 8,349-32 890,-137 5-819,381-11 788,3 45 224,-25 15-925,-247-14 357,104 34-281,-440-38-1375,-16 1-258,-19 2-1197,14-6 657,0 0 0,0-1-1,-27-2 1,18-3-912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10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319 110 6919,'0'0'1174,"7"-9"289,-2 2-1366,0 0-1,1 0 1,0 1 0,1 0 0,-1 0 0,1 0 0,0 1 0,0 0-1,1 1 1,0-1 0,0 1 0,0 1 0,14-5 0,14 0 190,2 2 0,-1 2 0,0 1 0,67 3 1,-102 0-255,1 0 0,0 1 0,0-1 1,-1 0-1,1 1 0,0-1 0,0 1 0,-1 0 1,1 0-1,0 0 0,-1 0 0,1 1 0,-1-1 1,0 1-1,1-1 0,-1 1 0,0 0 1,0 0-1,0 0 0,0 0 0,-1 0 0,1 0 1,0 1-1,-1-1 0,1 0 0,-1 1 0,1 3 1,-1-2 4,0 0 0,-1 0 0,1-1 0,-1 1 0,0 0 0,0 0 0,0 0 1,-1 0-1,0-1 0,1 1 0,-1 0 0,-1 0 0,1-1 0,0 1 0,-1-1 0,0 1 1,0-1-1,0 0 0,-4 5 0,-5 6 132,-1-1 0,-1 0 0,0-1 1,-1-1-1,0 0 0,0-1 0,-23 12 0,-120 48 1504,36-19-1394,-73 57-1765,116-62-2710,24-15-914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13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217 499 2530,'0'0'-608,"-8"-6"69,0 0 754,1-1 0,1 0 0,-1-1 0,1 0 1,0 0-1,1 0 0,0-1 0,0 0 0,1 0 0,0 0 1,1 0-1,-5-19 0,-10-46-176,-13-124 0,22 126 1981,2 49 737,7 23-2706,0 0 0,-1 0 1,1 0-1,0 0 0,-1 0 0,1 0 0,0 0 1,0 0-1,-1 0 0,1 0 0,0 1 1,-1-1-1,1 0 0,0 0 0,0 0 0,0 0 1,-1 1-1,1-1 0,0 0 0,0 0 0,0 1 1,-1-1-1,1 0 0,0 0 0,0 1 0,0-1 1,0 0-1,0 0 0,-1 1 0,1-1 1,0 0-1,0 1 0,0-1 0,0 0 0,0 0 1,0 1-1,0-1 0,-8 47 846,6 610 1511,39-229-2399,1 24-72,-30 249 159,-34-1073-498,8 179 244,-40-1156-1422,57 1295 1196,1 19 216,-1 1 1,-9-58-1,3 111 261,0 19 12,0 187 678,9 0 0,56 398 0,-53-583-1009,-4-24-46,0 1 0,2-1 0,0 0 0,1 0 0,0 0 0,13 29 0,-16-69-3364,-1 10 1063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20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135 260 9577,'0'0'9598,"9"-10"-9197,20-15-155,0 2 1,2 0 0,1 3-1,46-24 1,-43 25-216,1 2 0,0 2 0,2 1 0,-1 2 0,2 1 0,-1 3 0,1 1 0,1 1 1,-1 2-1,61 3 0,-97 1-17,0 0 1,0 0 0,0 1 0,0-1-1,-1 1 1,1 0 0,0 0 0,0 0-1,-1 0 1,1 0 0,-1 1 0,1-1-1,-1 1 1,1 0 0,-1-1 0,0 1 0,3 4-1,-4-6-6,-1 1 0,0 0 1,1-1-1,-1 1 0,0 0 0,1 0 0,-1-1 0,0 1 0,0 0 0,0 0 1,1-1-1,-1 1 0,0 0 0,0 0 0,0 0 0,-1-1 0,1 1 0,0 0 0,0 0 1,0 0-1,0-1 0,-1 1 0,1 0 0,-1 0 0,0 1 2,-1 0 1,1 0-1,-1-1 1,1 1-1,-1-1 0,0 1 1,0-1-1,0 1 0,0-1 1,0 0-1,0 0 1,-3 1-1,-25 8 156,1-1-1,-1-2 1,-1-1-1,-58 3 1,23-1-44,-117 16 620,-202 55 0,383-78-710,11-3-50,0 1 0,-1-1 0,1 0-1,-1-1 1,1 1 0,-1-2 0,13-6 0,17-7 62,78-20-19,1 6 1,2 4 0,0 6-1,193-10 1,-312 30-25,1 1 0,-1 0 0,1 0 0,-1 0 0,1-1 0,-1 1 0,1 0 0,-1 0 0,1 0 0,-1 0 0,1 0 0,-1 0 0,1 0 1,-1 0-1,1 0 0,-1 0 0,1 0 0,0 1 0,-1-1 0,1 0 0,-1 0 0,1 0 0,-1 1 0,0-1 0,1 0 0,-1 0 0,1 1 0,-1-1 0,1 1 0,-1-1 0,0 0 0,1 1 0,-1 0 0,-16 10 82,-47 15 80,56-23-150,-52 18-47,-1-2 0,-1-3 0,0-3 0,-1-2 1,-84 3-1,183-17-49,-1-2 1,0-1 0,60-19-1,-38 10-94,19-3-210,-39 11 165,-1-2-1,0-1 1,45-20 0,-82 30 227,-1 0 1,1 0-1,0 0 1,0 0 0,0 0-1,0 0 1,0 0-1,0 0 1,0 0-1,0 0 1,0 0 0,0 0-1,0 0 1,0 0-1,0 0 1,0 0-1,-1 0 1,1 0 0,0 0-1,0-1 1,0 1-1,0 0 1,0 0-1,0 0 1,0 0 0,0 0-1,0 0 1,0 0-1,0 0 1,0 0 0,0 0-1,0 0 1,0 0-1,0 0 1,0 0-1,0-1 1,0 1 0,0 0-1,0 0 1,0 0-1,0 0 1,0 0-1,0 0 1,0 0 0,0 0-1,0 0 1,-14 0 108,-20 4-47,-344 124 412,213-66-350,160-60-1168,17-5-1564,23-10-4202,-8-6-108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33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203 266 4452,'-12'0'-357,"-7"1"1197,-65-1 1026,79 0-1596,0 0 0,0-1 1,0 1-1,0-1 0,0-1 0,0 1 0,0-1 0,0 1 0,1-1 0,-1-1 0,1 1 1,-1-1-1,1 1 0,-4-5 0,7 6-130,0 0-1,0 0 1,0 0-1,0 0 1,0-1-1,0 1 1,0 0-1,0-1 1,1 1 0,-1-1-1,1 1 1,-1-1-1,1 1 1,0-1-1,-1 1 1,1-1 0,0 0-1,0 1 1,0-1-1,0 1 1,0-3-1,1 3-74,-1 0-1,1 0 0,0 0 0,-1 0 0,1 0 1,0 0-1,0 1 0,-1-1 0,1 0 1,0 0-1,0 1 0,0-1 0,0 0 0,0 1 1,0-1-1,0 1 0,0-1 0,0 1 0,0 0 1,1-1-1,-1 1 0,0 0 0,0 0 1,0 0-1,0 0 0,1 0 0,-1 0 0,1 0 1,195 0 1133,827-5-213,-294 4-953,-563 11-97,36 0-324,-444-21 427,-1144 77-1,1309-59 2,-31 4 147,-189-5 0,273-13-66,22 7-112,1 0 0,0-1 0,0 1 0,-1 0 0,1 0 0,0-1 0,0 1 0,0 0 0,-1-1 0,1 1 0,0-1 0,0 1 0,0 0 0,0-1 0,0 1 0,0 0 0,0-1 0,0 1 0,0-1 0,0 1 0,0 0 1,0-1-1,0 1 0,0 0 0,0-1 0,0 1 0,1-1 0,-1 1 0,0 0 0,0-1 0,0 1 0,1-1 0,1-1 1,-1 0 0,2 0 0,-1 0 0,0 0 0,0 1 1,0-1-1,1 1 0,-1-1 0,1 1 0,-1 0 0,1 0 0,0 0 0,3-1 1,48-10-17,0 2 0,82-4-1,117 8 53,-181 6-36,1674 6-2700,-2010-17 3721,-144-2-880,-814 48-17,716-13-42,502-22-88,0 0 0,0 0 0,0 0 0,0-1 0,0 0 0,0 1-1,0-2 1,0 1 0,0 0 0,0-1 0,-6-3 0,9 5-2,1-1-1,0 1 1,-1 0-1,1-1 1,0 1-1,-1 0 1,1-1-1,0 1 1,0-1-1,-1 1 1,1-1-1,0 1 1,0 0-1,0-1 1,0 1 0,-1-1-1,1 1 1,0-1-1,0 1 1,0-1-1,0 1 1,0-1-1,0 1 1,0-1-1,0 1 1,1-1-1,-1 1 1,0 0-1,0-1 1,0 1-1,0-1 1,1 1 0,-1-1-1,0 0 1,2-1-5,1 0 0,-1 0 0,0 0 1,1 0-1,-1 0 0,1 0 0,-1 1 1,1-1-1,4-1 0,34-15-220,0 3 1,1 1-1,48-8 0,140-19-1087,-211 38 1190,532-60-6809,-372 48 1891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39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2174 92 4100,'0'0'7917,"-3"-3"-7405,-13-15 7119,11 14-7581,1 1-1,-1-1 1,0 1 0,-1-1-1,1 1 1,0 1 0,-1-1-1,0 1 1,1 0-1,-1 0 1,-9-1 0,-44-7 113,13 0-98,0 3-1,0 2 1,0 1-1,-88 6 0,103 0-5,-1-1-1,-33-3 0,38 0-15,0 1 0,-1 1 0,-40 7 0,-29 12-27,-106 16 32,14-7-22,-49 5-19,208-30-3,0 2 0,-54 17 1,64-16 19,-1 0 0,0-1 1,1-1-1,-2 0 1,1-2-1,0-1 0,-37-2 1,6-13 102,41 11-90,1-1-1,-1 2 0,0-1 1,-17 0-1,-72-10 105,72 8 127,0 1 0,-30-1 0,58 6-304,-1-1-1,1 0 1,0 0-1,-1 0 1,1 0-1,-1 0 1,1 0-1,-1 0 1,1 0-1,0 0 0,-1 0 1,1 0-1,-1 0 1,1 0-1,-1 0 1,1 0-1,0 0 1,-1 0-1,1 0 1,-1-1-1,1 1 1,0 0-1,-1 0 1,1 0-1,0-1 1,-1 1-1,1 0 1,0-1-1,-1 1 1,1 0-1,0 0 1,0-1-1,-1 1 1,1-1-1,0 1 0,0 0 1,0-1-1,-1 1 1,1-1-1,0 1 1,0 0-1,0-1 1,0 1-1,0-1 1,0 1-1,0-1 1,11-18-6250,-7 14 4647,7-11-4052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40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88 8648,'-22'14'4102,"22"-13"-4052,0-1-1,0 0 1,1 1-1,-1-1 1,0 1-1,0-1 1,0 0-1,1 1 1,-1-1-1,0 0 1,1 1-1,-1-1 1,0 0-1,1 0 1,-1 1 0,0-1-1,1 0 1,-1 0-1,0 1 1,1-1-1,-1 0 1,1 0-1,-1 0 1,0 0-1,1 0 1,-1 0-1,1 0 1,-1 0-1,0 0 1,1 0-1,-1 0 1,1 0-1,57 2 322,-49-2-125,18-1-207,-1-2 1,0-2-1,0 0 1,0-1-1,34-14 0,-23 7 57,58-10-1,-188 18 2168,-149 8-773,241-3-1426,7-2-63,-1-1-1,1 0 1,0 1-1,0 0 1,0 0 0,0 1-1,0 0 1,13-1 0,-6 0-2,29-4 3,-1 3 0,44 1 0,-84 2-1,-1 0 1,1-1-1,-1 1 1,1 0-1,-1 0 1,1 0 0,-1 0-1,1 0 1,-1 0-1,1 0 1,-1 0-1,1 0 1,-1 0 0,1 0-1,-1 0 1,0 0-1,1 0 1,-1 1-1,1-1 1,-1 0 0,1 0-1,-1 0 1,1 1-1,-1-1 1,0 0-1,1 1 1,-1-1 0,0 0-1,1 1 1,-1-1-1,0 0 1,1 1-1,-1-1 1,0 1 0,0-1-1,1 0 1,-1 1-1,0-1 1,0 1-1,0-1 1,0 1 0,0-1-1,0 1 1,0-1-1,0 1 1,0 0 7,-1 0-1,1 0 1,-1 0 0,1 0-1,-1 0 1,0 0 0,0 0 0,0 0-1,1 0 1,-1 0 0,0-1 0,0 1-1,0 0 1,0-1 0,0 1 0,0-1-1,-2 1 1,-18 5 196,0-1 1,-1-1-1,1-1 0,-1-1 0,0-1 1,0-1-1,-21-2 0,-11 1-336,50 4-1160,10 4 315,12 5-846,13-3-1408,0-2-1543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42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1057,'-3'4'9410,"-6"29"-8490,-17 457 4637,25-478-5441,0-7-66,1 0 0,-1-1 1,1 1-1,0 0 0,0 0 0,0 0 1,2 9-1,0-16-32,-1 0-1,1 1 1,-1-1 0,0 0 0,0 0 0,0 0-1,0 0 1,0 0 0,0 0 0,0 0 0,0-3-1,22-89 63,-5-2 1,-4 0-1,2-123 0,-16 219-73,0 0 0,1 0 0,-1-1 0,0 1 0,0 0 0,0 0 1,0 0-1,0 0 0,0-1 0,0 1 0,0 0 0,0 0 0,0 0 1,0-1-1,0 1 0,0 0 0,0 0 0,0 0 0,0-1 0,0 1 0,0 0 1,0 0-1,0 0 0,0-1 0,0 1 0,0 0 0,0 0 0,0 0 1,-1 0-1,1-1 0,0 1 0,0 0 0,0 0 0,0 0 0,0 0 0,0-1 1,-1 1-1,1 0 0,0 0 0,0 0 0,0 0 0,-1 0 0,1 0 1,0 0-1,0 0 0,0 0 0,0 0 0,-1 0 0,1 0 0,0 0 0,0 0 1,0 0-1,-1 0 0,1 0 0,0 0 0,0 0 0,0 0 0,-1 0 1,1 0-1,0 0 0,0 0 0,0 0 0,-1 0 0,1 0 0,0 0 0,0 0 1,0 1-1,0-1 0,-1 0 0,-8 14 97,-5 58-79,2 0 1,4 1-1,2 145 0,11-195-68,-5-23 41,0 0 1,1 1 0,-1-1 0,0 0 0,1 0-1,-1 0 1,0 0 0,0 0 0,1 0-1,-1 1 1,0-1 0,1 0 0,-1 0-1,0 0 1,1 0 0,-1 0 0,0 0-1,1 0 1,-1 0 0,0-1 0,1 1 0,-1 0-1,0 0 1,1 0 0,-1 0 0,0 0-1,1 0 1,-1-1 0,0 1 0,0 0-1,1 0 1,-1 0 0,0-1 0,0 1-1,1-1 1,22-34-28,15-74-291,-29 80 42,-14 81-756,3-10 733,-24 173-3895,22-174 678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1 14862,'0'0'5584,"-8"9"-3700,-24 33 84,-58 70 803,81-102-2525,0 0-1,-1-1 1,-1 0 0,1-1 0,-1 0 0,0-1-1,-1 0 1,-16 7 0,27-13-238,0-1 0,0 0-1,0 1 1,0-1 0,-1 0 0,1 1-1,0-1 1,0 0 0,0 0 0,0 0 0,0 0-1,0 0 1,0 0 0,0 0 0,-1 0-1,1-1 1,0 1 0,0 0 0,0-1-1,0 1 1,0-1 0,0 1 0,0-1 0,0 1-1,0-1 1,0 0 0,1 1 0,-1-1-1,0 0 1,0 0 0,0 1 0,1-1 0,-1 0-1,1 0 1,-1 0 0,0 0 0,1 0-1,0 0 1,-1 0 0,1 0 0,0 0 0,-1-1-1,1 1 1,0 0 0,0 0 0,0-1-1,-1-10-269,0 1 0,1-1 1,2-21-1,-1 9-604,-1 9 326,0 7 252,-1 1 0,1 0-1,1 0 1,-1-1 0,1 1 0,1 0 0,-1 0-1,5-12 1,-5 19 289,-1-1 1,0 0-1,1 1 0,-1-1 0,1 1 1,0-1-1,-1 1 0,1-1 0,-1 1 0,1 0 1,0-1-1,-1 1 0,1 0 0,0-1 0,-1 1 1,1 0-1,0 0 0,-1 0 0,1 0 0,0-1 1,0 1-1,-1 0 0,1 0 0,0 0 1,0 1-1,-1-1 0,1 0 0,0 0 0,0 0 1,-1 0-1,1 1 0,0-1 0,-1 0 0,1 1 1,0-1-1,-1 0 0,1 1 0,-1-1 0,1 1 1,-1-1-1,1 1 0,-1-1 0,1 1 0,-1 0 1,1 0-1,26 30 653,-25-29-558,9 11 252,0-1-1,1-1 1,0 0 0,1 0-1,0-1 1,1-1-1,0-1 1,0 0-1,1 0 1,16 5-1,33 7-1431,-2-9-3454,-43-10-2925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46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1198 1 14253,'0'0'3278,"-8"5"-2093,0 1-839,0-1 0,-1-1-1,1 1 1,-1-1 0,0-1-1,0 1 1,0-2 0,-1 1-1,1-1 1,-1-1 0,-10 1-1,-230-16 2474,165 12-2780,39 0-52,0 2 0,-46 6 0,59 6 9,-2-1-77,35-11 27,1-3-2,0-1-1,1 1 1,-1-1-1,1 1 1,0 0 0,0-1-1,0 1 1,1 0-1,-1 0 1,1 0-1,-1 1 1,1-1 0,3-2-1,-19 47-509,1-3 563,-10 57 0,15-61-9,-1-1 0,-19 52 0,27-86 1,0 0 1,-1 0 0,1 0 0,0 1 0,-1-1 0,1 0 0,0 0 0,-1 0 0,1 0 0,0 0 0,-1 0-1,1 0 1,0 0 0,-1 0 0,1 0 0,0 0 0,-1 0 0,1 0 0,0-1 0,-1 1 0,1 0 0,0 0 0,-1 0-1,1 0 1,0-1 0,-1 1 0,1 0 0,0 0 0,0 0 0,-1-1 0,1 1 0,0 0 0,0 0 0,0-1-1,-1 1 1,1 0 0,0-1 0,0 1 0,0 0 0,0-1 0,0 1 0,0 0 0,-1-1 0,-16-24-1179,5 8-339,11 16 1492,-1-1 1,1 1-1,-1-1 0,0 1 0,1 0 0,-1 0 0,0 0 1,0 0-1,0 0 0,0 1 0,0-1 0,0 0 0,0 1 1,0-1-1,0 1 0,0 0 0,0 0 0,0 0 0,0 0 1,0 0-1,0 0 0,0 0 0,0 1 0,0-1 0,0 1 1,0 0-1,0-1 0,0 1 0,0 0 0,-2 2 0,-6 3 100,0 1 0,0 0-1,1 0 1,-11 11 0,-2 2 152,7-8 287,0-2 0,-1 1 0,-27 12 1,36-20-404,1-1 0,-1 1 0,0-1 0,0-1 0,0 1 1,0-1-1,0 0 0,0-1 0,0 0 0,0 0 0,0 0 1,-13-3-1,16 2-149,1 0 0,0-1 0,0 1 0,0-1 0,0 1 0,0-1 0,0 0 0,0 0 0,0-1 0,1 1 0,-3-3 0,-7-11-7093,9 11-1613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47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91 117 3748,'0'0'5690,"-9"7"-3731,3-4-1619,-36 24 1188,39-25-1116,0 0 1,0 0-1,0 0 1,0 1-1,1 0 1,-1-1-1,1 1 1,-1 0-1,1 0 1,0 0-1,-2 6 1,7-8-160,0 0 0,1 0 0,-1-1 0,0 1 0,1-1 0,-1 0 0,0 0 1,1 0-1,-1-1 0,1 1 0,5-2 0,220-70 2427,-137 55-2447,181-10 0,-188 23 172,0-3 0,147-34 1,-215 36-227,-2 0 20,1 1 0,0 1 0,0 0 0,20-1 0,-35 4-188,-24 0-1917,19 0 1671,-29 0-4583,-43 6 0,20 2-1492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7:47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533 619 7815,'0'0'3081,"9"9"-1886,118 87 4694,-111-77-2930,-16-18-2865,0-1 0,0 0 0,0 1 1,-1-1-1,1 0 0,0 1 1,0-1-1,0 0 0,0 1 0,0-1 1,-1 0-1,1 0 0,0 1 0,0-1 1,0 0-1,-1 0 0,1 1 0,0-1 1,0 0-1,-1 0 0,1 0 0,0 1 1,-1-1-1,1 0 0,0 0 0,-1 0 1,1 0-1,0 0 0,-1 0 0,1 1 1,0-1-1,-1 0 0,1 0 0,0 0 1,-1 0-1,-4 0 140,1 0-1,0-1 1,-1 1 0,1-1 0,0 0-1,0 0 1,0 0 0,-7-3 0,-22-13-62,-1-3 1,2-1-1,1-1 1,-32-29-1,-35-25-143,67 55-17,-1 1-1,0 2 0,-1 1 1,-1 1-1,-1 2 0,0 1 1,-38-7-1,71 19-13,1 1 0,-1 0-1,0-1 1,1 1 0,-1-1 0,0 0 0,1 0 0,-1 1 0,1-1-1,0 0 1,-1 0 0,1 0 0,0 0 0,-1-1 0,1 1-1,0 0 1,0 0 0,0-1 0,0 1 0,0-1 0,0 1 0,1-1-1,-1 1 1,0-1 0,1 0 0,-1 1 0,1-1 0,0 0-1,-1 1 1,1-1 0,0 0 0,0 1 0,0-1 0,0 0 0,0 1-1,1-1 1,-1 0 0,0 1 0,1-1 0,-1 0 0,1 1-1,0-1 1,1-1 0,1-5-11,0 0 0,1 0 1,0 1-1,0-1 0,1 1 0,0 0 0,9-9 0,-1 5 11,1 0 0,0 0 0,1 2 0,0-1 0,0 2-1,1 0 1,0 1 0,21-6 0,146-33 32,-124 33-35,36-5 16,-48 10-1027,-1-2 0,54-19-1,-71 14-2733,-14 0-1559,-6-11-5784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1:38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1 101 5605,'0'0'6962,"9"2"-6525,30 3 108,1-1-1,0-2 1,55-5-1,-44 1-366,-1 2 0,55 7 0,154 49-26,21 4-90,-183-50 293,1-5 1,170-12 0,194-50 360,-252 30-585,2 9-1,0 10 1,398 36 0,405 46 504,-284-107-197,-553 13-316,574-39 183,-555 59-6,275-7 661,-336-2-743,196-37-1,-275 34-265,7-2-267,0 2 0,1 3 0,128-1 0,-70 14-4622,-53-5-21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2:26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11275,'0'0'1398,"10"-7"-1542,22-11 121,0 1-1,1 1 0,1 2 1,0 1-1,1 2 0,49-9 1,20 1 148,110-6 1,562 13 475,-102 6-215,-460-6-372,1101-41 367,-929 51-222,676 7 285,-736 9-1250,-544-7 1943,-1438-25-277,-429 84-978,1872-49 157,-687 64 536,858-76-496,12-3 7,1 2 0,-1 1-1,-31 10 1,60-15-96,1 0-1,-1 0 0,1 0 1,-1 0-1,0 1 1,1-1-1,-1 0 0,1 0 1,-1 0-1,1 1 1,-1-1-1,1 0 0,-1 0 1,1 1-1,-1-1 1,1 0-1,0 1 0,-1-1 1,1 1-1,-1-1 1,1 1-1,0-1 1,-1 0-1,1 1 0,0-1 1,0 1-1,-1 0 1,1-1-1,0 1 0,0-1 1,0 1-1,0-1 1,-1 1-1,1-1 0,0 1 1,0 0-1,0-1 1,0 1-1,1-1 0,-1 1 1,0-1-1,0 1 1,0 0-1,0-1 1,1 1-1,-1-1 0,0 1 1,0-1-1,1 1 1,-1-1-1,0 1 0,1-1 1,-1 0-1,0 1 1,1-1-1,-1 1 0,1-1 1,-1 0-1,1 1 1,-1-1-1,1 0 0,-1 0 1,1 1-1,-1-1 1,1 0-1,1 0 1,36 19-583,30 2 462,0-4 1,2-2 0,125 9-1,219-15 280,-326-9-155,1458-75 552,-1144 47-521,-186 13-129,396-29-1050,-205 3-3546,-115 3-4749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3:49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49 404 6342,'0'0'539,"-8"-3"-1388,-25-11 1154,33 14-301,-1 0 0,1-1 0,0 1 0,-1 0 0,1 0 0,-1-1 0,1 1 0,0 0 0,-1 0 0,1-1 0,0 1-1,-1 0 1,1-1 0,0 1 0,0 0 0,-1-1 0,1 1 0,0 0 0,0-1 0,0 1 0,-1-1 0,1 1 0,0-1 0,0 1 0,0 0 0,0-1 0,0 1 0,0-1 0,0 1 0,0-1 0,0 1 0,0 0 0,0-1 0,0 1 0,0-1 0,0 1 0,1-1 0,-1 1 0,0 0 0,0-1 0,0 1 0,1-1 0,-1 1 0,0 0 0,0-1 0,1 1 0,-1 0 0,0-1 0,1 1 0,-1 0 0,0 0 0,1-1 0,-1 1 0,0 0 0,1 0 0,-1 0 0,1-1 0,25-11-204,-23 11 211,-1 0-13,282-107 111,-250 98-63,1 2 1,0 1-1,0 2 1,0 2 0,0 1-1,59 4 1,94 30-9,-9 0-1,-73-24 8,0-4 0,110-11 1,211-38 21,143-6-4,-334 56 135,284 44 1,-447-40-152,175 14 117,323-13 1,247-70-57,274-26-97,-50-18 469,-740 76 31,-241 26-491,1 3 0,117 17 1,-88-2-319,208 31-2757,-166-38-2144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4:02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635 241 1922,'-1'-6'69,"0"0"0,0 0 0,0 0 1,1 0-1,1-11 0,-1 12 135,0 4-60,0 0-1,1 0 1,-1 0-1,0 0 0,0 0 1,-1 0-1,1 0 1,0 0-1,0 0 1,0 0-1,-1-1 1,1 1-1,-1 0 1,1 0-1,0 1 1,-1-1-1,0 0 1,1 0-1,-1 0 1,0 0-1,1 0 1,-1 0-1,0 1 1,-1-2-1,-25 0 3214,11 2-2742,-2 1-270,1 1 1,0 0-1,0 1 0,-1 1 0,2 1 1,-1 0-1,1 1 0,-25 12 0,32-12-286,0 0 0,1 0 1,0 1-1,0 0 0,0 0 0,1 1 0,-11 13 0,-41 69 118,36-54 155,-8 17-95,3 1-1,1 1 1,4 1-1,1 2 1,3 0-1,3 1 1,3 0-1,1 1 1,-2 72-1,12-118-228,-34 556 684,36-554-683,-2 35 83,3-1 0,1 1 0,3-1 0,2 1-1,21 74 1,17 13 35,6-3-1,133 250 0,-169-360-113,2-1 0,0 0 0,2-2-1,0 0 1,1-1 0,1 0 0,41 28 0,-51-41-7,0 0 1,1-2 0,0 1-1,0-1 1,1-1 0,-1 0-1,1-1 1,0 0 0,0-1 0,1-1-1,-1 0 1,0-1 0,1 0-1,-1-1 1,1 0 0,-1-1-1,1-1 1,25-6 0,-25 3 17,1-2 0,-1 0 0,0 0-1,0-1 1,-1-1 0,0 0 0,19-18 0,76-85 57,60-85 4,157-243 1,-285 376-71,-3-1 0,-3-1-1,-4-2 1,-2-2 0,-3 0 0,19-89 0,-23 56 15,-5-1 0,-4 0 0,-3-194 0,-12 238-11,-3 1 0,-2 1 0,-3-1 0,-23-75 1,19 91-7,-1 0 0,-1 1 0,-3 1 0,-2 1 0,-1 0 0,-34-43 0,40 63 0,0 0 1,-2 1-1,0 1 0,-1 1 1,-1 0-1,0 2 0,-1 0 0,-1 1 1,0 2-1,-35-14 0,26 15 29,0 1-1,0 2 0,-1 2 1,0 0-1,0 2 1,0 2-1,-52 2 0,28 6-124,0 2 0,1 2 0,0 3 0,1 2 0,0 2 0,2 3 0,0 2 0,1 3 1,-70 44-1,-102 86-4754,106-72-1211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4:06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2575 897,'-12'10'1308,"4"-4"-1235,-11 9 96,-1 0-1,0-1 1,-23 11 0,36-21 213,-1 0 1,1-1 0,-1 0 0,0-1 0,0 0 0,0 0 0,0 0 0,0-1 0,0-1 0,0 1 0,0-1-1,0 0 1,-1-1 0,-15-3 0,24 4-315,-1 0-1,0 0 1,0 0-1,0-1 1,0 1-1,0 0 1,1 0-1,-1-1 1,0 1 0,0 0-1,0-1 1,1 1-1,-1-1 1,0 1-1,1-1 1,-1 1-1,0-1 1,1 0-1,-1 1 1,1-1-1,-2-1 1,12-16 81,-9 17-161,236-337-757,-59 95 349,-10-8 0,212-423 1,-308 522 540,138-280 834,28 14-297,-224 396-639,32-46 140,-42 62-148,0 1-1,1 0 1,0 0-1,0 0 1,0 1-1,1-1 1,-1 1-1,1 1 1,7-4-1,-13 6-14,1 1 0,-1 0-1,0 0 1,1 0 0,-1-1-1,0 1 1,1 0 0,-1 0 0,0 0-1,1 0 1,-1 0 0,0 0-1,1 0 1,-1 0 0,0 0-1,1 0 1,-1 0 0,1 0-1,-1 0 1,0 0 0,1 0-1,-1 1 1,0-1 0,1 0-1,-1 0 1,0 0 0,1 0-1,-1 1 1,0-1 0,0 0-1,1 0 1,-1 1 0,0-1 0,0 0-1,1 0 1,-1 1 0,0-1-1,1 18-755,-1-15 388,-1 1-1,1-1 1,-1 0-1,0 1 1,0-1-1,-1 0 0,1 0 1,-1 0-1,-3 6 1,-9 2-5191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4:14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68 3844,'0'0'7217,"2"-9"-5914,5-26-124,-7 34-1083,0 0 0,0 0-1,0 0 1,-1 0 0,1 0-1,0 0 1,-1 0-1,1 0 1,-1 0 0,1 0-1,-1 0 1,1 0 0,-1 0-1,0 1 1,1-1-1,-1 0 1,0 0 0,0 1-1,1-1 1,-1 0-1,0 1 1,0-1 0,0 1-1,0-1 1,0 1 0,0-1-1,0 1 1,0 0-1,0-1 1,0 1 0,0 0-1,0 0 1,0 0 0,0 0-1,0 0 1,0 0-1,-2 0 1,0 0 133,-1 0-1,0 0 1,0 0-1,1 1 1,-1-1-1,0 1 1,0 0 0,-4 1-1,3 2-161,1-1 0,0 1-1,0 0 1,0 0 0,0 1-1,1-1 1,0 1 0,0-1 0,-4 8-1,-22 53-14,17-39 3,-7 23 90,1-1 0,3 2-1,2 0 1,2 1 0,-7 72-1,12-28-24,3-1 0,11 103 0,-3-135-108,4 1-1,27 99 1,-28-132-18,2-1 1,1 0-1,1-1 0,2-1 1,0 0-1,2 0 0,27 34 0,-37-54-15,1 0-1,0 0 0,0-1 0,0 0 0,1 0 0,-1-1 0,1 0 0,1 0 0,15 6 1,-20-9 16,0-1 1,0 0 0,1 0 0,-1 0-1,0 0 1,0-1 0,1 0 0,-1 0 0,0 0-1,0 0 1,1-1 0,-1 0 0,0 1-1,0-2 1,0 1 0,0 0 0,0-1-1,0 0 1,0 0 0,-1 0 0,1 0 0,0 0-1,4-5 1,4-6 35,0 1 0,-1-1 0,0-1 0,-2 0-1,1-1 1,14-31 0,32-99 655,-38 86-298,-2-1 0,-2-1 0,-4 0 1,-2 0-1,-3-1 0,-2-69 0,-5 84-105,-2 0 1,-2 1 0,-2 0-1,-2 0 1,-2 1-1,-3 0 1,0 1 0,-38-72-1,47 106-264,0-1 0,0 1 0,-1 1 0,0-1 0,-1 1 0,0 0 0,0 1 1,-1 0-1,0 0 0,-13-8 0,13 12-95,0 0 0,1 0 0,-1 1 0,-1 0 0,1 0 0,0 1 0,-1 0 0,1 1 0,-1 0 0,0 0 0,1 1 0,-1 1 0,-9 1 0,-52 9-5252,39-10-896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44:18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410 67 3716,'0'0'6432,"-2"-8"-5631,-5-28-11,6 35-718,1 0-1,-1 0 1,0 0 0,0 0-1,0 0 1,0 0-1,0 0 1,0 0 0,0 0-1,0 0 1,0 0 0,0 1-1,0-1 1,0 0 0,-1 1-1,1-1 1,0 1-1,-1 0 1,1-1 0,0 1-1,-1 0 1,1 0 0,0-1-1,-2 1 1,-37 1 1319,30-1-831,-1 0-396,-1 0 0,0 1-1,1 1 1,-1-1-1,0 2 1,1 0 0,0 0-1,0 1 1,0 0 0,0 1-1,0 0 1,1 1 0,0 0-1,0 1 1,1 0-1,0 0 1,0 1 0,1 0-1,0 1 1,0 0 0,1 0-1,-9 14 1,0 4-63,2 1 0,-22 57 1,32-75-50,1 0 0,1 0-1,0 0 1,0 0 0,1 0 0,0 0 0,0 1 0,1-1 0,1 0 0,0 0 0,0 0-1,1 0 1,3 11 0,-4-17-30,1 0-1,-1-1 0,1 1 1,0-1-1,0 1 1,0-1-1,1 0 1,-1 0-1,1 0 0,-1 0 1,1 0-1,0-1 1,0 1-1,0-1 1,1 0-1,-1 0 0,1 0 1,-1 0-1,1-1 1,-1 1-1,1-1 0,0 0 1,0 0-1,0 0 1,-1-1-1,1 1 1,0-1-1,0 0 0,0 0 1,0 0-1,0-1 1,0 1-1,0-1 1,-1 0-1,7-2 0,7-3 256,-1 0-1,0-1 1,0 0-1,-1-1 1,0-1-1,23-17 1,-9 4-18,-2-2 0,0 0-1,-2-2 1,23-29 0,-40 46-243,0-1 1,-1-1-1,0 1 0,-1-1 0,-1-1 0,1 1 1,-2-1-1,0 0 0,0 0 0,-1 0 0,0 0 0,-1 0 1,-1-1-1,0 1 0,-1-15 0,0 25-14,-1 0 0,0-1 0,0 1 0,0 0 1,0 0-1,0 0 0,0 0 0,-1-1 0,1 2 0,-1-1 0,1 0 0,-1 0 0,0 0 0,1 1 0,-1-1 0,0 1 0,0 0 0,0-1 0,-1 1 0,1 0 0,0 0 1,0 0-1,-1 0 0,1 1 0,0-1 0,-1 1 0,1-1 0,-1 1 0,-2 0 0,-14-2-11,1 1 1,-35 1-1,32 1 32,-91 0-1219,112-12-4254,0-1-1223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7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11627,'0'0'13517,"2"8"-11985,8 106 1089,-10-113-2604,0 0 0,1 1 0,-1-1 1,0 1-1,1-1 0,-1 0 0,1 1 0,0-1 0,-1 0 0,1 0 0,0 1 1,0-1-1,0 0 0,0 0 0,0 0 0,0 0 0,0 0 0,0 0 0,0 0 1,0 0-1,0-1 0,1 1 0,0 0 0,2 0 7,-1 0 0,0 0-1,0-1 1,0 1 0,0-1 0,1 0-1,-1 0 1,0 0 0,0 0 0,4-1 0,3-1 17,-1 0 0,0-1 0,1 0 0,-1-1 1,0 0-1,9-5 0,1-4 2,0-2 0,-1 0 0,-1-1 0,22-25 0,13-13 126,-52 54-171,0 0-1,1 0 0,-1 0 1,0 0-1,0-1 0,0 1 1,0 0-1,0 0 0,1 0 1,-1 0-1,0 0 0,0 0 1,0 0-1,0 0 0,1 0 1,-1 0-1,0 0 0,0 0 1,0 0-1,1 0 0,-1 0 1,0 0-1,0 0 0,0 0 1,0 0-1,1 0 0,-1 0 1,0 0-1,0 0 0,0 0 1,0 0-1,1 0 0,-1 0 1,0 1-1,0-1 0,0 0 1,0 0-1,0 0 0,1 0 1,-1 0-1,0 0 0,0 1 1,0-1-1,0 0 0,0 0 1,0 0-1,0 0 0,0 1 1,0-1-1,0 0 0,0 0 1,0 0-1,0 0 0,0 1 1,0-1-1,0 0 0,0 0 1,0 0-1,0 1 0,0-1 1,0 0-1,0 0 0,0 0 1,0 0-1,0 1 0,0-1 1,0 0-1,0 0 0,-1 13 6,-16 33 14,13-40 70,1 1 0,1-1 0,-1 0 1,1 1-1,0 0 0,1-1 1,0 1-1,0 0 0,0 0 0,1 13 1,1-19-76,-1 0-1,1 0 1,0-1 0,0 1 0,0 0 0,0 0-1,0-1 1,1 1 0,-1 0 0,0-1 0,0 1-1,0-1 1,0 0 0,1 1 0,-1-1-1,0 0 1,0 0 0,1 0 0,-1 1 0,0-1-1,1-1 1,-1 1 0,0 0 0,0 0 0,1 0-1,1-2 1,37-6 86,-23-3-40,11-4-2983,-34 24-5650,1 0 5257,-8 4-5768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0:47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3766 320 3587,'-61'-32'1075,"-1"2"-1,-1 3 1,-2 3-1,-71-17 0,-275-46-148,388 83-636,-196-30 497,-1 9 1,-1 10-1,-290 17 1,346 9-592,-320 66 1,383-52-224,1 4 1,2 5 0,1 4-1,-115 62 1,173-78 57,1 3 1,0 1-1,2 2 0,1 1 1,2 2-1,0 2 0,3 1 1,-36 48-1,47-53-7,1 0 0,2 2 0,1 0 0,1 1 0,2 0 1,1 1-1,2 0 0,1 1 0,2 0 0,1 1 0,-2 54 0,7-66-40,1-1 0,1 0 0,2 0 0,0 0 0,1 0 0,1 0 0,11 30 0,-9-36 0,1 1 0,1-2 0,0 1 0,0-1 0,2-1 0,0 1 0,1-2 0,0 0 0,25 21 0,-9-13 19,1-2 0,1-1 0,1-1 0,0-1 0,1-2 1,0-1-1,65 15 0,-2-7 48,153 13 1,104-12-415,367-25 0,-340-17 60,426-79-1,-545 49 339,-3-11 0,371-140 0,-601 191-14,119-52-70,-124 52 99,-2-2-1,0 0 1,0-1-1,27-25 0,-43 35 35,0-1-1,0 1 0,0-1 0,-1 0 1,0-1-1,1 1 0,-2-1 1,1 1-1,0-1 0,-1 0 0,0 0 1,0 0-1,-1 0 0,1 0 1,-1 0-1,0-1 0,0 1 0,-1 0 1,0-1-1,0-6 0,-1 6 19,-1-1-1,0 1 1,0-1 0,0 1-1,-1 0 1,0-1-1,0 1 1,0 1-1,-1-1 1,0 0-1,0 1 1,-1 0-1,1 0 1,-1 0 0,-8-6-1,-17-11-70,-1 0 1,-1 3-1,-1 0 0,-1 2 1,0 2-1,-1 0 0,-45-10 1,-30-3-683,-123-17-1,-353-12-4199,534 53 4103,-181-13-4351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1:13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4195 470 10122,'-113'-77'67,"-156"-114"1350,239 168-1429,-1 2 1,-1 1 0,-1 2-1,-1 1 1,0 2 0,-72-22-1,44 21-97,0 4-1,-2 2 0,-82-2 1,-742 19-954,309 7 1619,396-16-99,-293 10 943,407-1-1384,1 3-1,1 3 1,0 3-1,1 3 0,-104 44 1,125-43-7,1 2 0,1 3 1,1 1-1,1 1 0,1 3 1,2 1-1,1 2 0,-50 58 1,71-72-25,2 0 1,0 1 0,1 0 0,2 1-1,0 1 1,1 0 0,1 0 0,1 1 0,-9 39-1,15-48 11,0 0-1,1 0 1,0-1-1,1 1 0,1 0 1,0 0-1,1 0 1,0-1-1,1 1 0,1-1 1,0 1-1,1-1 1,0 0-1,1-1 0,1 0 1,0 0-1,0 0 1,11 12-1,5 2 30,1-2-1,2 0 1,0-2 0,1 0-1,1-2 1,1-1 0,1-2-1,1-1 1,64 25-1,-24-17-45,2-2-1,1-4 1,114 14-1,-46-19 180,1-7 0,-1-5-1,0-7 1,0-6 0,194-42-1,-114 2 560,-2-9 0,339-143-1,-362 116-651,195-120-1,-378 200-233,-8 5-79,0 0 0,0 0 0,-1 0 0,1-1 0,-1 0 0,0 0 0,0 0 0,0-1 0,0 0 0,-1 0 0,1 0 0,-2 0 0,6-9 0,-9 13-9,1-1 0,-1 1 1,0-1-1,0 1 0,0-1 1,0 1-1,0-1 0,-1 1 1,1-1-1,0 1 0,-1-1 1,1 1-1,-2-3 0,2 4 210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2:38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82 100 5926,'-9'-3'630,"7"2"-525,-38-10 634,38 11-684,1-1 0,-1 1 0,0-1 0,1 1 0,-1-1 0,1 0-1,-1 0 1,1 0 0,-1 0 0,1 0 0,0 0 0,-1 0 0,1 0 0,0-1 0,0 1-1,0 0 1,0-1 0,0 1 0,0-1 0,0 1 0,0-1 0,1 1 0,-2-3 0,3 3-46,-1-1 1,1 1 0,0 0 0,-1 0 0,1 0-1,0 1 1,0-1 0,-1 0 0,1 0 0,0 0-1,0 0 1,0 1 0,0-1 0,0 0 0,0 1 0,0-1-1,0 1 1,0-1 0,0 1 0,0 0 0,1-1-1,-1 1 1,0 0 0,0 0 0,0 0 0,1 0-1,-1 0 1,2 0 0,46-1-8,-40 1 27,219 15 749,-67-2-339,707 17 2310,-323-14-2642,1546 16 63,-803-21 380,-1166-9-483,1547 1 1927,-1324-23-1690,433-81 1,-591 62 175,-213 45-1311,-3 8-3409,16-5 407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5:24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294 104 545,'0'0'2824,"-2"-11"-1687,1 11-1155,-2-13 576,0 1-1,-1 0 0,-10-19 0,14 29-441,-1 0 0,0 1-1,0-1 1,0 1 0,0-1-1,0 0 1,-1 1 0,1 0 0,0-1-1,-1 1 1,1 0 0,-1 0-1,0 0 1,1 0 0,-1 0-1,-3-1 1,4 2-70,-1 0 0,1 0-1,-1 0 1,1 1 0,-1-1-1,1 0 1,-1 1 0,1-1 0,-1 1-1,1 0 1,0 0 0,-1-1 0,1 1-1,0 0 1,0 0 0,0 0-1,0 0 1,0 0 0,0 1 0,0-1-1,0 0 1,0 0 0,0 1 0,0-1-1,1 0 1,-1 2 0,-11 18 250,1 1 0,2-1 0,0 2 0,-8 33 1,-16 98 230,24-103-373,-35 198 90,12 3 0,-1 293 0,34-372-303,7 0 0,8-1 0,8-1 0,49 181 1,-58-294-120,4-1 1,37 81-1,-42-110 61,1-1-1,1-1 0,1 0 1,1-2-1,1 0 0,38 36 1,-51-55 32,0 0 0,0 0 0,1 0 0,-1-1 0,1 0 0,10 4 0,-16-7 72,1-1-1,-1 1 0,1 0 1,0-1-1,-1 1 0,1-1 1,0 0-1,-1 0 0,1 1 1,0-1-1,0 0 0,-1-1 1,1 1-1,0 0 0,0 0 0,-1-1 1,1 1-1,0-1 0,-1 1 1,1-1-1,-1 0 0,1 0 1,-1 1-1,1-1 0,-1 0 1,1 0-1,-1-1 0,0 1 1,0 0-1,1 0 0,-1-1 1,0 1-1,0 0 0,1-4 1,3-6 11,0 0 1,-1 0-1,-1-1 1,0 0 0,0 0-1,1-18 1,1-84 99,-3 56-16,13-1305 3559,-15 1297-3608,-4 0 0,-2 0-1,-3 0 1,-3 1 0,-2 1-1,-4 0 1,-43-105 0,49 142-28,-2-6-14,-1 0-1,-1 1 0,-2 0 0,-1 2 0,-30-37 0,47 64-3,0 1 0,0 0 0,0 0 0,0 1 0,0-1 0,-1 0 0,1 1 0,0-1 0,-1 1 0,0-1 0,1 1 0,-1 0 0,0 0 0,1 1 0,-1-1 0,0 1 0,0-1 0,0 1 0,-5 0 0,6 0-13,-1 1-1,1 0 0,0 0 0,-1 0 1,1 0-1,0 0 0,0 0 0,0 1 0,0-1 1,0 1-1,0-1 0,0 1 0,0 0 1,0 0-1,1 0 0,-1 0 0,1 0 1,0 0-1,-1 0 0,1 0 0,0 1 1,-1 3-1,-7 23-398,1 2 1,1-1 0,1 1-1,2 0 1,0 33-1,0-19-664,-2 19-2007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5:42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1132 53 64,'0'0'2103,"1"-9"-426,4-26-738,-5 35-891,0 0-1,0 0 1,0-1-1,0 1 1,0 0-1,0-1 1,0 1-1,0 0 1,0-1-1,0 1 1,0 0-1,0 0 0,0-1 1,0 1-1,0 0 1,0-1-1,0 1 1,-1 0-1,1 0 1,0-1-1,0 1 1,0 0-1,0 0 1,-1-1-1,1 1 1,0 0-1,0 0 1,0 0-1,-1-1 1,1 1-1,0 0 1,0 0-1,-1 0 1,1 0-1,0 0 1,0-1-1,-1 1 1,1 0-1,0 0 1,-1 0-1,1 0 0,0 0 1,-1 0-1,1 0 1,0 0-1,0 0 1,-1 0-1,1 0 1,0 0-1,-1 0 1,1 0-1,0 1 1,0-1-1,-1 0 1,1 0-1,0 0 1,0 0-1,-1 1 1,-14 7 0,15-8-10,-21 16 226,1 1 0,0 1 0,-26 32 1,2-3 306,-24 21-109,3 2 0,4 3 0,-73 111 0,-154 328-317,234-398-2,5 2 1,-56 202 0,63-146-111,8 1 1,8 2-1,-8 306 1,34-470-19,1 0 0,0 0 0,1 0 1,0 0-1,1-1 0,0 1 0,0 0 1,1-1-1,6 11 0,-8-18-1,-1 0 0,1-1 0,0 0 0,-1 1 0,1-1 0,0 0 0,0 0 0,1 0 0,-1 0-1,0-1 1,1 1 0,-1-1 0,1 1 0,-1-1 0,1 0 0,3 2 0,-2-3 4,-1 0 0,0 0 0,0 0 0,0 0 0,0 0 0,0-1 0,1 1 0,-1-1 0,0 0 0,0 0 0,0 0 0,0 0 0,-1-1 0,1 1 0,0-1 0,0 0 0,-1 1 0,4-5 0,8-6 17,0-1-1,-1 0 1,-1-1-1,0 0 1,11-19 0,48-86 67,-61 102-86,246-477 441,-26 49-226,-193 377-226,226-451 74,-229 441-68,-5-1 0,-2-2 0,-5-1 0,23-154 0,-44 234-11,3-29 130,-2 0 1,0 1-1,-2-1 0,-6-44 1,5 67-90,-1 1 1,0-1 0,0 1 0,-1-1-1,0 1 1,0 0 0,-1 1 0,1-1-1,-2 0 1,-4-5 0,5 8-27,1 0 1,-1 0 0,-1 1-1,1-1 1,-1 1 0,1 0-1,-1 1 1,0-1 0,0 1-1,0 0 1,0 0 0,0 1-1,0-1 1,-1 1 0,-9-1-1,7 1-40,-1 0-1,1 0 0,-1 1 0,1 0 0,-1 1 1,1 0-1,0 0 0,-1 1 0,1 0 1,0 0-1,0 1 0,0 0 0,0 1 0,1-1 1,-1 1-1,1 1 0,0 0 0,0 0 1,1 0-1,-1 1 0,1-1 0,0 2 1,1-1-1,-1 1 0,1-1 0,1 1 0,-1 1 1,-3 8-1,-25 46-3903,18-37-764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5:50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268 194 6566,'-10'-2'587,"3"1"-371,-1 1-61,1-1 0,0 0 0,0 0 0,0 0 0,0-1 0,1 0 1,-1 0-1,0-1 0,1 0 0,-9-5 0,15 7-115,-1 1 0,1-1 0,0 1 0,0-1 0,-1 1-1,1-1 1,0 1 0,0-1 0,0 1 0,0-1 0,0 1 0,0-1 0,0 1-1,0-1 1,0 1 0,0-1 0,0 1 0,0-1 0,0 0 0,0 1-1,1-1 1,-1 1 0,0-1 0,0 1 0,0 0 0,1-1 0,-1 1 0,0-1-1,1 1 1,-1-1 0,0 1 0,1 0 0,-1-1 0,1 1 0,-1 0-1,0-1 1,1 1 0,-1 0 0,1 0 0,-1-1 0,1 1 0,-1 0-1,1 0 1,-1 0 0,1 0 0,1 0 0,29-12 45,-28 11 17,83-24 58,167-26 1,95 12-142,-278 33-1,170-7-301,-223 15 247,-15 5-22,-27 12-19,-49 12 96,-1-2 1,-2-4 0,-101 19-1,92-23-12,-558 120 570,576-133-390,82-19 528,62-23-646,1 4 0,159-39 0,-233 68-68,27-7-26,193-44 67,-190 46-44,0 2-1,0 1 1,0 2 0,62 5-1,-90-3-83,0 0 0,0 1-1,0-1 1,0 1 0,0 0-1,-1 0 1,1 1-1,0-1 1,-1 1 0,0 0-1,5 5 1,9 5-1451,-1-4-2429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5:51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430 241 6887,'0'0'1217,"8"-10"-1036,-4 4-162,0 0 3,1 0 0,0 1-1,-1-1 1,2 1-1,-1 0 1,0 1-1,1-1 1,0 1-1,0 0 1,1 0-1,9-3 1,109-36 771,3 7 1,248-39 0,-515 104-752,-162 57 1,69-16-11,30-22 134,247-61-163,-1-1 1,81-38 0,-47 18 1,24-6 3,-31 13 4,66-35 0,-194 70 180,-498 196 132,447-160-269,84-34-386,0-1 0,-1-1 0,-34 6 0,37-13-3625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01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41 3523,'0'0'64,"-41"-27"-3010,39 14 2305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01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48 5349,'0'0'6273,"-4"0"-5579,2 0-605,0 0 1,0 0 0,1 0 0,-1 0-1,0 0 1,0 1 0,0-1 0,1 1-1,-1-1 1,0 1 0,0 0 0,1 0-1,-1 0 1,1 0 0,-1 0 0,1 0-1,-1 0 1,1 0 0,-1 1 0,1-1-1,-1 2 1,-2 2 128,1 0 0,0 0 0,0 1 0,0-1 0,1 0-1,-3 11 1,-1 8 187,0 1-1,-1 32 0,7-56-408,-13 465 1082,13-442-1032,2 0 0,7 39 0,-7-53-32,0-1 0,1-1 0,0 1 0,0 0 0,1-1 0,0 1 0,1-1 0,-1 0 0,13 14 0,-16-21-6,0 1 0,0-1 1,0 0-1,1 1 0,-1-1 0,1 0 0,-1 0 1,1 0-1,-1 0 0,1 0 0,0 0 0,-1-1 1,1 1-1,0 0 0,0-1 0,-1 1 0,1-1 0,0 0 1,0 0-1,0 1 0,0-1 0,-1 0 0,1-1 1,0 1-1,0 0 0,0-1 0,-1 1 0,1 0 1,0-1-1,0 0 0,-1 0 0,1 1 0,0-1 1,-1 0-1,1 0 0,-1 0 0,1-1 0,-1 1 1,0 0-1,1 0 0,-1-1 0,0 1 0,0-1 0,2-2 1,5-8 131,0 0 0,-1-1 1,0 0-1,7-19 1,-11 25-128,20-53 142,-4-1 1,-1 0-1,-4-2 0,-2 0 1,-3 0-1,-3-1 1,-3 0-1,-6-83 0,3 142-95,0 0 0,0 0 0,-1 0-1,0 0 1,0 0 0,0 0 0,-1 0-1,0 0 1,0 0 0,0 1 0,0-1-1,-1 1 1,0-1 0,0 1 0,0 0 0,0 0-1,0 0 1,-1 1 0,0-1 0,-6-3-1,-2 0 91,-1 0-1,1 1 1,-2 1-1,1 0 0,0 1 1,-17-3-1,9-3-265,17 4-7834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10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389 68 3972,'0'0'3422,"-3"-6"-2584,2 4-720,0 0-1,0-1 1,-1 1 0,1 0 0,0 0 0,-1 0-1,1 0 1,-1 0 0,0 0 0,1 1 0,-1-1-1,0 1 1,0-1 0,0 1 0,0-1 0,0 1-1,-1 0 1,1 0 0,0 0 0,0 0 0,-1 1-1,1-1 1,-1 1 0,1-1 0,-1 1 0,1 0-1,0 0 1,-1 0 0,-4 0 0,-39-1 1778,36 0-1731,0 0-1,-1 0 1,1 1-1,-1 1 1,1 0 0,0 0-1,-1 1 1,1 0-1,0 1 1,0 0-1,0 0 1,-16 10 0,-11 7 221,27-15-144,0 0 1,1 1-1,-1 0 1,-13 12-1,20-15-233,0 0 0,1 0 0,0 0-1,-1 1 1,1-1 0,0 0 0,0 1-1,1 0 1,-1-1 0,1 1 0,0 0-1,0 0 1,0 0 0,0-1 0,1 1-1,-1 0 1,1 5 0,0-2-6,0-1-1,0 0 1,1 1 0,0-1 0,0 1-1,0-1 1,1 0 0,4 11-1,-5-15 1,1 0 0,-1 0 0,1 1 0,0-1 0,0 0 0,-1-1 0,1 1 0,0 0 0,1 0 0,-1-1 0,0 1 0,0-1 0,1 0 0,-1 0 0,1 0 0,-1 0 0,1 0 0,-1 0 0,1-1 0,0 1 0,-1-1 0,1 0 0,4 0 0,8 0 29,1-1-1,-1-1 1,1 0 0,-1-1-1,0-1 1,0 0-1,-1-1 1,1-1 0,-1 0-1,0-1 1,19-13 0,0-2-7,0-2 0,-2-1 0,37-37 0,-66 60 11,0 0 0,0 0 0,0 0-1,0 0 1,0 0 0,-1 0 0,1 0-1,-1-1 1,1 1 0,-1-1 0,0 1-1,0-1 1,0 1 0,0-1 0,0 0-1,0-4 1,-2 6 9,1-1-1,-1 1 0,0-1 1,0 1-1,1 0 0,-1 0 1,0 0-1,0-1 0,0 1 1,-1 0-1,1 0 0,0 0 1,0 1-1,-1-1 0,1 0 1,0 0-1,-1 1 0,1-1 1,0 1-1,-1-1 0,1 1 1,-1-1-1,1 1 0,-1 0 1,1 0-1,-1 0 0,1 0 1,-1 0-1,-2 0 0,-128 0 122,132 0-266,-1 0 0,1 0 1,0 0-1,0 0 0,-1 0 1,1 0-1,0 0 0,0 0 1,0 0-1,-1 0 0,1-1 1,0 1-1,0 0 0,-1 0 0,1 0 1,0 0-1,0 0 0,0 0 1,0-1-1,-1 1 0,1 0 1,0 0-1,0 0 0,0-1 1,0 1-1,0 0 0,0 0 1,-1 0-1,1-1 0,0 1 0,0 0 1,0 0-1,0-1 0,0 1 1,0 0-1,0 0 0,0 0 1,0-1-1,0 1 0,0 0 1,0-1-1,0-2-1895,-2-6-2612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8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11082,'0'0'12909,"66"26"-10667,-17-26-897,16-10-256,4-3-224,7 1-289,-2 3-415,-6 2-161,-5 4-641,-12 0-1281,-11 3-1697,-12-2-2051,-9 1-4675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26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76 1249,'0'0'2504,"8"-7"-2568,5-1 114,25-21 2836,-38 29-2837,1 0 1,-1 0-1,0 0 0,0 0 1,0 0-1,0 0 0,1 0 1,-1 0-1,0 0 1,0-1-1,0 1 0,0 0 1,0 0-1,0 0 0,1 0 1,-1 0-1,0 0 0,0 0 1,0 0-1,0-1 1,0 1-1,0 0 0,0 0 1,0 0-1,0 0 0,1 0 1,-1-1-1,0 1 0,0 0 1,0 0-1,0 0 0,0 0 1,0-1-1,0 1 1,0 0-1,0 0 0,0 0 1,0 0-1,0-1 0,0 1 1,0 0-1,0 0 0,-1 0 1,1 0-1,0 0 1,0-1-1,0 1 0,0 0 1,0 0-1,0 0 0,0 0 1,0 0-1,0 0 0,-1-1 1,1 1-1,0 0 0,0 0 1,0 0-1,0 0 1,-15 1 1286,-17 10-184,-3 10 75,32-17-7,23-12-656,114-46 1379,-209 100-165,32-18-1276,41-26-451,8-4 24,22-7 110,36-16 54,-48 17-234,-10 5-2,-1 0 0,1 1-1,0-1 1,0 1 0,0 0-1,0 1 1,8-1-1,-14 2-28,-27 14 186,-138 73 956,162-85-1090,40-13 102,-4-7-80,-20 10-41,1 0-1,1 1 1,-1 1-1,23-7 1,-36 13 9,-29 13 26,-132 80 44,174-93-226,15-8 7,-2-5 140,-8 5 9,-1 0 0,0-2-1,-1 0 1,0-1 0,20-17 0,-36 27 64,-12 1-66,1 1 0,0 0 0,0 0 0,0 1 0,0 1 0,0-1 0,0 2-1,0-1 1,1 1 0,-12 7 0,-40 13 281,95-35-267,-2-3-1,0-1 1,34-20-1,-30 15-3,-22 11 14,-25 12-11,-26 12-60,-4 14-492,-22 12-4950,37-30 777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27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102 122 3844,'-3'0'948,"0"-1"0,0 1 0,0-1 1,0 0-1,0 0 0,0 0 1,0 0-1,1 0 0,-1 0 0,0-1 1,1 1-1,-1-1 0,-2-3 0,4 5-824,1-1-1,0 1 0,0-1 1,-1 1-1,1 0 0,0-1 0,0 1 1,0-1-1,0 1 0,0-1 0,0 1 1,0-1-1,-1 1 0,1-1 1,1 1-1,-1-1 0,0 0 0,0 1 1,0-1-1,0 1 0,0-1 1,0 1-1,1 0 0,-1-1 0,0 1 1,0-1-1,1 0 0,21-16-446,-13 13 318,1 0 0,0 0-1,0 1 1,0 1 0,0 0-1,0 0 1,0 1 0,0 0-1,1 1 1,-1 0 0,0 0-1,11 3 1,-2 6-20,-17-4 173,-13-2 129,6-3-176,-218 8 2340,261-36-2110,-29 23-349,0 0 1,1 1 0,-1 0 0,1 0 0,0 1 0,0 0 0,0 1 0,0 0 0,0 1 0,0 0 0,1 0 0,-1 1-1,0 1 1,17 2 0,-25 1 57,-14 0-23,-25 4-3,27-6 1,-140 30 406,291-72-2598,-46 18-6979,-65 15 2328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27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70 3171,'0'0'2402,"-10"0"-1185,-2 1-875,-48-2 1774,17-6 4566,43 7-6645,0 0 1,0 0-1,0 0 0,0 0 1,-1 0-1,1 0 1,0 0-1,0 0 1,0 0-1,0 0 1,0 0-1,0-1 0,0 1 1,0 0-1,-1 0 1,1 0-1,0 0 1,0 0-1,0 0 1,0 0-1,0 0 0,0 0 1,0 0-1,0-1 1,0 1-1,0 0 1,0 0-1,0 0 0,0 0 1,0 0-1,0 0 1,-1 0-1,1-1 1,0 1-1,0 0 1,0 0-1,0 0 0,0 0 1,1 0-1,-1 0 1,0-1-1,0 1 1,0 0-1,0 0 1,0 0-1,0 0 0,0 0 1,0 0-1,0 0 1,0 0-1,0-1 1,0 1-1,0 0 0,0 0 1,0 0-1,1 0 1,-1 0-1,0 0 1,0 0-1,0 0 1,0 0-1,0 0 0,0 0 1,0 0-1,14-9 426,15-3-541,-1 1 205,-15 5-95,1 0 1,1 1-1,16-3 1,-30 8-81,-15 1 128,-20 8 10,-45 18 0,48-16 116,-64 16 0,95-27-245,0 0 0,0 0 0,0 0 0,0 0-1,0-1 1,0 1 0,0 0 0,0 0 0,0 0-1,0 0 1,0 0 0,0 0 0,0 0 0,0 0 0,0 0-1,0-1 1,0 1 0,0 0 0,0 0 0,0 0-1,0 0 1,0 0 0,0 0 0,0 0 0,0 0 0,-1 0-1,1 0 1,0 0 0,0-1 0,0 1 0,0 0 0,0 0-1,0 0 1,0 0 0,0 0 0,0 0 0,-1 0-1,1 0 1,0 0 0,0 0 0,0 0 0,15-10-2368,-3 2 389,16-15-3053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38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71 9161,'0'0'-193,"-6"-51"-543,5 32-1634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6:39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261 270 7431,'0'0'667,"-11"-3"486,-29-7 561,-46-18 0,92 30-1688,0-1 1,1 0 0,-1-1-1,0 1 1,0-1 0,0-1-1,10-1 1,17 0 37,1008-17 1074,-217-2-786,-639 20-339,440 13 86,-900-10 485,89 2-613,-564-6 257,-442 7 366,705 16-573,795-29-1163,-49-11 340,1171-125-2741,-1424 143 3537,193-37-69,-170 26 129,-31 8-9,-20 1-10,-44 2-116,-1 3-1,-80 13 1,-145 36 107,210-35-16,82-16-11,-518 89-2352,267-57-4326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14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0 241 5509,'0'0'3796,"19"-6"-1239,267 12 1201,1086-66-1735,-907 31-1697,1733-55-144,1104 70 848,-2404 30-929,-529-8-360,-280-11 279,0-4 1,98-21 0,-158 24 87,-21 4-191,0-1-1,0 0 0,0 0 1,-1-1-1,1 0 0,0-1 1,7-3-1,-15-5-7395,-8 2-1068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05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89 5029,'-9'1'3213,"-37"0"-800,-8 1 3783,51-2-4929,8 0-345,34 1-584,284-17 1005,-86 1-956,642 6-84,176-7-510,-973 11 110,-75 4 66,-9 1 17,-41 2 71,-708 53 17,259-19 204,-822 33 987,1745-89-1193,-200 6-42,49 1 226,1177-75-2840,-1039 38 2600,-395 44-15,-49 4-109,-910 51 460,698-30 70,-136 15 180,-123 9-2666,452-42-990,13 0-2060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0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29 5093,'-10'-2'1238,"-172"-19"402,51 15 4920,164 9-6138,78 17 300,190 7 0,118-23-702,-252-5 69,1080-4 366,574 3 772,-1816 2-1214,511-3 399,-2-31 353,-550 34-1076,-26 0-4049,38 0 223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4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538 1 5285,'0'0'18113,"-9"3"-17510,-15 7-215,0 1 0,0 2 0,1 0 0,-41 32 0,-85 81 931,139-117-1268,-7 4 45,11-8-74,0-1 1,0 1-1,0 0 0,0 0 0,1 1 1,0 0-1,0 0 0,0 0 0,1 0 1,0 1-1,-4 8 0,10-13-24,0-1 0,0 0 0,0 0 0,0 0 0,0-1 0,0 1 0,0 0 0,0-1 0,1 0 0,-1 1 0,0-1 0,0 0 0,0 0 0,0 0 0,1 0 0,2-1 0,0 1-28,4 0 13,3 0-63,1 1-1,-1 0 0,0 0 0,0 1 0,0 1 0,15 5 0,-24-7 65,0 0 1,-1 1-1,1 0 0,0 0 1,-1 0-1,1 0 1,-1 0-1,1 0 0,-1 1 1,0-1-1,0 1 1,0-1-1,0 1 0,-1 0 1,1 0-1,-1 0 1,0 0-1,1 0 0,-1 0 1,-1 0-1,1 0 1,0 0-1,-1 1 0,0-1 1,1 0-1,-1 0 1,0 1-1,-2 5 0,1 1 66,-1 0-1,-1 0 1,0 0-1,-1 0 0,1-1 1,-2 1-1,1-1 0,-1 0 1,-1 0-1,-11 13 0,-12 14 315,-33 32-1,51-57-325,0-1 66,8-8-101,0 1 0,0-1 0,1 0 0,-1 1 0,1-1 0,-1 1 0,1 0-1,0 0 1,0 0 0,0 0 0,-1 3 0,32-5-1514,-5-2 1137,-16 0 272,0 0-1,0 1 1,1 1-1,-1-1 1,9 2-1,-16-1 97,1-1 1,0 1-1,-1-1 0,1 1 0,0 0 0,-1 0 0,1 0 1,-1-1-1,1 1 0,-1 1 0,0-1 0,1 0 0,-1 0 1,0 0-1,0 1 0,0-1 0,0 1 0,0-1 0,0 1 1,0-1-1,0 1 0,-1-1 0,1 1 0,-1 0 0,1-1 0,-1 1 1,0 0-1,1 2 0,-1 5 21,0 1-1,0-1 1,-1 0 0,0 0-1,-1-1 1,0 1 0,0 0-1,-1 0 1,0-1-1,-1 1 1,-7 12 0,-7 10 441,-38 46 1,29-41-25,-3 4 43,10-14-300,0 1 0,2 0 0,-29 60 0,46-85-173,0 0 0,0 0 0,0 1-1,1-1 1,-1 0 0,1 0 0,-1 1 0,1-1 0,0 0 0,0 1 0,0-1-1,1 4 1,-1-5-7,1-1-1,-1 1 1,0 0-1,1 0 0,-1 0 1,1 0-1,0 0 1,-1 0-1,1 0 1,0-1-1,-1 1 1,1 0-1,0-1 0,0 1 1,0 0-1,-1-1 1,1 1-1,0-1 1,2 1-1,4 1-32,-1-1 1,1 0-1,-1 0 0,1-1 0,0 1 0,13-3 1,3 1 41,14 1-128,51 1-633,-79 0 3,-1 1 0,1 0 1,-1 0-1,14 6 0,1 1-4264,0-4-4559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6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389 14 4420,'-6'-8'9643,"-7"4"-6201,-18 3-2678,24 1 356,-1 1-882,-1 0 0,1 1 0,0 0-1,-1 0 1,1 0 0,0 1 0,0 1 0,0 0 0,-13 8 0,-63 49 810,81-59-1005,-19 15 598,0 2 0,-34 38 0,50-51-561,1 1 0,0-1-1,1 1 1,0 0-1,0 1 1,0-1 0,1 1-1,0-1 1,0 1 0,1 0-1,0 0 1,0 0-1,1 0 1,-1 11 0,3-16-82,-1-1 1,1 1 0,-1-1-1,1 0 1,0 1 0,-1-1-1,1 0 1,0 0 0,1 1-1,-1-1 1,0 0 0,1 0-1,-1 0 1,1-1 0,-1 1 0,1 0-1,0 0 1,0-1 0,0 1-1,0-1 1,0 0 0,0 0-1,0 0 1,1 0 0,-1 0-1,0 0 1,1 0 0,-1-1-1,0 1 1,4 0 0,9 1-660,1 1 1,0-2-1,24-1 0,-29 0-163,37-3-3286,-15-4-1469,3-5-5760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48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0 18674,'0'0'3245,"-6"13"-298,-134 419 2421,138-426-5365,1-127-137,2 106 106,1 0-1,1 1 1,0 0-1,2-1 1,-1 1 0,1 1-1,1-1 1,1 1-1,0 0 1,0 0-1,1 1 1,17-19-1,-18 23 9,1 0 0,1 0 0,-1 1 0,1 0 0,1 1 0,-1 0 0,1 1 0,0-1 0,0 2 0,1 0-1,-1 0 1,1 1 0,0 0 0,0 0 0,0 2 0,0-1 0,13 1 0,-15 1 19,2-1-3,0 1 0,0 1 0,21 3 0,-31-4 4,1 1-1,0-1 0,0 0 1,0 1-1,0 0 0,-1-1 1,1 1-1,0 0 0,-1 0 1,1 0-1,0 0 0,-1 0 0,1 0 1,-1 1-1,0-1 0,1 0 1,-1 1-1,0-1 0,0 1 1,0-1-1,0 1 0,0 0 1,0-1-1,-1 1 0,1 0 1,0 0-1,-1-1 0,1 1 1,-1 0-1,1 2 0,-2-2 1,1 0-1,-1 0 0,1 0 0,-1 0 0,0 0 1,0 0-1,0 0 0,0 0 0,0-1 0,0 1 0,0 0 1,-1-1-1,1 1 0,-1-1 0,1 1 0,-1-1 1,1 0-1,-1 0 0,0 1 0,1-1 0,-1 0 0,0-1 1,-3 2-1,-53 19 213,50-18-159,-18 4-46,-1 0 1,1-2-1,-1 0 1,-43 0-1,69-4-142,0-1 0,0 0 0,0 0 0,0 0 0,0 0 0,0 1 0,1-1 0,-1 0 0,0 0 0,0-1 0,0 1 0,0 0 0,0 0 0,0 0 0,0-1 0,1 1 0,-1 0 0,0-1 0,0 1 0,0-1 0,1 1 0,-1-1 0,0 1 0,0-1 0,1 1 0,-1-1 0,0 0 0,1 1 0,-1-1 0,1 0 0,-1 0 0,1 1 0,-1-1 0,1 0 0,0 0 0,-1 0 0,1 0 0,0 1 0,0-1 0,-1-2-1,0-21-7033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6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29 5733,'0'0'8254,"-10"8"-4715,3-2-3294,-39 38 2596,44-41-2618,-1 1 1,1-1-1,0 1 1,-1-1-1,1 1 1,1 0-1,-1-1 1,1 1-1,-1 0 1,1 0 0,0 0-1,1 0 1,-1 0-1,1 0 1,0 8-1,0-10-196,1-1-1,0 1 1,0-1-1,0 1 1,0-1 0,0 0-1,1 0 1,-1 1-1,0-1 1,1 0-1,-1 0 1,0 0 0,1 0-1,0 0 1,-1-1-1,1 1 1,-1 0-1,1-1 1,0 1 0,-1-1-1,1 0 1,0 1-1,0-1 1,-1 0-1,1 0 1,0 0 0,-1 0-1,1 0 1,2-1-1,56-6 293,-51 4-300,-1 0 0,1-1 0,-1 0 0,0 0 1,0-1-1,-1 0 0,1 0 0,-1-1 0,8-8 0,-12 11 7,1-1-1,-1 1 1,1-1-1,-1 0 1,0-1-1,-1 1 1,1 0 0,-1-1-1,0 1 1,0-1-1,0 0 1,0 0-1,-1 0 1,0 0 0,0 0-1,0 0 1,-1-9-1,0 12 5,-1 1-1,1 0 1,-1-1-1,1 1 1,-1 0 0,0-1-1,1 1 1,-1 0-1,0 0 1,0 0-1,0-1 1,0 1-1,0 0 1,0 0-1,0 1 1,0-1 0,-1 0-1,1 0 1,0 0-1,0 1 1,-1-1-1,1 1 1,-1-1-1,1 1 1,0-1-1,-1 1 1,1 0 0,-1 0-1,-1 0 1,-53-2 127,42 3-122,-33 4 59,46-5-138,-1 0 0,0 1 0,1-1 1,-1 0-1,1 1 0,-1-1 0,1 1 0,-1-1 0,1 1 1,-1 0-1,1 0 0,0 0 0,-1 0 0,1 0 0,0 0 1,0 0-1,0 0 0,0 0 0,0 0 0,0 1 1,0-1-1,0 0 0,0 1 0,1-1 0,-1 1 0,0 1 1,1-2-195,1-1 1,-1 1 0,1 0 0,-1-1 0,1 1 0,0 0 0,-1-1 0,1 1 0,0-1 0,-1 1 0,1-1 0,0 1-1,0-1 1,0 1 0,-1-1 0,1 0 0,0 1 0,0-1 0,0 0 0,0 0 0,0 0 0,-1 0 0,1 0 0,0 0-1,0 0 1,0 0 0,0 0 0,0 0 0,1-1 0,30-2-7384,-2-8-2693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7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5669,'0'0'15402,"-6"10"-13593,-15 27 358,-27 67 0,41-85-2311,1 1 0,0 0 0,1 0 0,2 1 0,0-1 0,-1 26 0,-1-48-6774,-5-10-231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7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0 242 9961,'0'0'12813,"80"-21"-11276,-40 12-576,7 2-449,3-1-416,-2 1-96,-3 4-704,-6 1-2019,-5 1-3523,-5 0-9032</inkml:trace>
  <inkml:trace contextRef="#ctx0" brushRef="#br0" timeOffset="1">689 1 16912,'0'0'7559,"-4"59"-6374,0-33-416,-4 1-257,4 1-351,-4 2-97,2-3-64,-1 4 32,2-3-32,-2-1-545,0-3-1216,0-5-1090,-2-5-1697,-2-4-4005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7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1 173 11723,'0'0'12364,"70"10"-10859,-41-20-608,7-3-416,2-4-257,1 2-96,-3-2-64,-4-1-192,-3 2-1121,-10-2-1122,-6 0-832,-8 0-2722,-5-4-6567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8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14221,'0'0'9481,"59"11"-7943,-24-11-705,4-6-577,1 1-224,3 0-320,3 1-1378,-1 0-1281,-1-1-3491,1 0-5029</inkml:trace>
  <inkml:trace contextRef="#ctx0" brushRef="#br0" timeOffset="1">698 45 7976,'0'0'12107,"-32"72"-9288,19-44-65,-2 3-992,3 0-609,3 0-256,4-4-481,3 0-352,2-5-64,0-3 0,0-4-480,7-4-833,-4-7-545,-3-19-9321,-15-3 4453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8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10442,'0'0'15503,"77"0"-15247,-38 0-192,6 0-64,5-3-545,3-7-1569,3-7-768,-2-4-3524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38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15727,'0'0'2600,"-11"8"48,-2 1-2012,1 1 0,0 1 1,0 0-1,1 0 0,1 1 1,0 1-1,0-1 0,1 2 1,-10 20-1,14-21-456,0-1 0,1 0 1,1 1-1,0 0 0,1 0 0,0 0 0,0 24 1,2-34-169,0 0-1,0 0 1,0 1 0,1-1 0,-1 0 0,1 1 0,0-1-1,-1 0 1,2 0 0,-1 0 0,0 0 0,1 0 0,-1 0 0,1 0-1,0 0 1,0-1 0,0 1 0,0 0 0,0-1 0,1 0 0,-1 0-1,1 1 1,-1-1 0,1-1 0,0 1 0,0 0 0,0-1-1,0 0 1,0 1 0,0-1 0,0 0 0,1-1 0,-1 1 0,0 0-1,4-1 1,3 1 9,1-1 0,-1-1 1,1 0-1,-1 0 0,0-1 0,16-4 0,-23 5-15,0 0 1,-1 1-1,1-1 1,0-1 0,-1 1-1,1 0 1,0-1-1,-1 1 1,1-1-1,-1 0 1,0 1-1,0-1 1,0 0 0,0-1-1,0 1 1,0 0-1,0-1 1,-1 1-1,1-1 1,-1 1-1,0-1 1,1 0 0,-1 1-1,-1-1 1,1 0-1,0 0 1,0-5-1,-1 7 24,-1-1-1,1 1 0,-1 0 0,1 0 0,-1 0 1,0 0-1,1 0 0,-1 0 0,0 0 1,0 0-1,0 0 0,1 1 0,-1-1 1,0 0-1,0 1 0,0-1 0,0 0 1,0 1-1,-1-1 0,1 1 0,0-1 0,0 1 1,0 0-1,0-1 0,-1 1 0,1 0 1,0 0-1,0 0 0,0 0 0,-2 0 1,-46-1 599,40 1-563,0 0-24,-20 1 28,28-1-69,0 0-1,0 0 1,1 0 0,-1 0-1,0 0 1,1 1 0,-1-1-1,0 0 1,1 0-1,-1 1 1,1-1 0,-1 1-1,0-1 1,1 0 0,-1 1-1,1-1 1,-1 1 0,1 0-1,-1-1 1,1 1 0,0-1-1,-1 1 1,1-1-1,0 1 1,-1 0 0,1-1-1,0 1 1,0 0 0,0-1-1,-1 1 1,1 0 0,0 1-1,1-2 2,1 1 1,-1 0-1,0 0 0,0-1 0,1 1 0,-1-1 0,0 1 0,1-1 1,-1 0-1,0 0 0,1 1 0,-1-1 0,1 0 0,-1 0 1,0 0-1,1 0 0,1-1 0,31 0-35,-14-3-614,1 0 0,32-11 0,-39 10 234,1 1 0,0 0 0,0 1 0,0 0 0,0 1 0,25 1 0,-39 1 414,0 0 0,0 0 0,0 0 0,0 0 0,0 1 0,0-1 0,0 0 0,-1 1 0,1-1 0,0 1 0,0-1 0,0 1 0,-1-1 0,1 1 0,0-1 0,-1 1 0,1 0 0,0-1 0,-1 1 0,1 0 0,-1 0 0,1 0 0,-1-1 0,0 1 0,1 0 0,0 2 0,1 31 430,-17 29 457,1-27-1812,-10 46 1,21-68-5035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9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151 169 5317,'0'0'8397,"-11"-7"-6128,-32-21-384,41 27-1807,1 0 0,0 1 1,-1-1-1,1 1 0,-1-1 1,1 1-1,-1 0 1,1-1-1,-1 1 0,0 0 1,1 0-1,-1 0 0,1 0 1,-1 0-1,1 1 1,-1-1-1,1 0 0,-1 1 1,1-1-1,-1 1 0,1 0 1,-1-1-1,1 1 0,0 0 1,-1 0-1,1 0 1,0 0-1,-2 2 0,-24 33 580,23-30-487,2-2-72,-1 0 1,1 0-1,0 0 0,0 0 0,0 0 1,0 1-1,1-1 0,-1 1 0,1-1 0,0 1 1,1-1-1,-1 1 0,1 0 0,0-1 1,0 1-1,1 5 0,0-9-81,-1-1 1,1 1-1,0 0 0,0 0 0,0-1 0,0 1 1,0-1-1,0 1 0,0-1 0,0 1 1,0-1-1,0 1 0,0-1 0,0 0 0,0 0 1,1 0-1,-1 0 0,0 1 0,0-1 1,0-1-1,2 1 0,26-4 318,-19 0-271,0-1 1,-1 0 0,0 0 0,0-1-1,0 0 1,0-1 0,-1 0-1,0 0 1,8-11 0,-10 12-51,-1 0 0,1-1 0,-1 1 0,-1-1 1,1-1-1,-1 1 0,0-1 0,-1 1 0,0-1 0,0 0 1,-1 0-1,2-10 0,-3 17-11,-1 0 1,0 0-1,0 0 0,0 0 1,0-1-1,0 1 0,0 0 1,0 0-1,0 0 0,0 0 1,0 0-1,-1 0 0,1 0 1,0 0-1,-1 0 0,1 0 1,-1 0-1,1 0 0,-1 0 1,0 0-1,1 0 0,-1 0 1,0 0-1,0 0 1,1 1-1,-1-1 0,-1-1 1,0 2-5,0 0 0,0-1 1,1 1-1,-1 0 1,0 0-1,0 0 1,1 0-1,-1 0 1,0 1-1,0-1 0,1 1 1,-1-1-1,0 1 1,1-1-1,-3 2 1,-5 3-11,0-1 0,1 2 0,0-1 0,0 1 0,-9 8 0,4 0 3,0 0-1,-18 26 1,28-35 22,0 0 0,0-1 0,0 1 0,1 0-1,0 0 1,0 1 0,0-1 0,0 0 0,1 1 0,0-1 0,0 1 0,1-1 0,-1 10 0,2-14-4,-1 0-1,0-1 1,1 1 0,-1 0-1,1-1 1,-1 1-1,1-1 1,-1 1 0,1-1-1,-1 1 1,1-1-1,0 1 1,-1-1 0,1 1-1,0-1 1,-1 0-1,1 0 1,0 1 0,0-1-1,-1 0 1,1 0-1,0 0 1,0 0 0,-1 0-1,1 0 1,0 0-1,0 0 1,-1 0 0,1 0-1,0 0 1,0 0-1,27-5 158,-11-2-129,-1 0-1,-1-1 0,1-1 1,-1 0-1,0-1 0,-1-1 1,-1 0-1,1-1 0,-2-1 1,21-25-1,-31 37-33,-1-1-1,0 1 1,0-1 0,0 0-1,0 1 1,0-1 0,0 0-1,0 1 1,-1-1-1,1 0 1,0 0 0,-1 0-1,0 0 1,1 0 0,-1 1-1,0-4 1,0 4-2,-1 1 0,1-1 0,0 1 0,-1-1-1,1 0 1,-1 1 0,1-1 0,-1 1 0,1-1 0,-1 1 0,1-1 0,-1 1-1,0 0 1,1-1 0,-1 1 0,1 0 0,-1-1 0,0 1 0,1 0 0,-1 0 0,0 0-1,0-1 1,1 1 0,-1 0 0,0 0 0,1 0 0,-1 0 0,-1 0 0,-4 1 0,-1 0 0,1 0 0,-1 0 0,1 0 0,-1 1 0,1 0 0,-11 5 0,8-2 18,-85 45-81,84-43 136,-1-1 1,1 2-1,0 0 1,1 0-1,-1 0 1,-8 12-1,36-21 170,22-18-193,-1-2 1,-1-1-1,55-42 1,-58 40-44,-24 16-9,46-37 36,-74 47 48,-17 12-84,0 2 0,-39 24 1,-35 17 21,83-45-45,31-13-63,42-18-81,-32 12 54,11-3-132,0-2 0,-1-1 1,0-2-1,-1 0 0,31-25 1,-56 40 234,1-1 1,0 1 0,0-1 0,0 1 0,-1-1 0,1 1 0,0-1 0,-1 0 0,1 1 0,-1-1 0,1 0 0,0 0 0,-1 1 0,0-1 0,1 0-1,-1 0 1,1 0 0,-1 0 0,0 0 0,0 0 0,1 1 0,-1-1 0,0 0 0,0 0 0,0-2 0,-1 3-3,0-1 0,0 1 0,1-1 0,-1 0 0,0 1 0,0 0 0,0-1 0,0 1 0,0 0 0,0-1 0,0 1 0,0 0 0,0 0 0,0 0 0,0 0 0,0 0 0,0 0 0,-2 0 0,-53 9-142,-41 27 148,85-31 4,0 0-1,1 1 1,0 1-1,0-1 1,0 2-1,-9 8 0,14-7-411,6-8 297,0-1 1,0 0 0,0 0 0,0 0-1,0 1 1,0-1 0,0 0 0,0 0-1,0 0 1,0 1 0,0-1-1,0 0 1,0 0 0,1 0 0,-1 1-1,0-1 1,0 0 0,0 0-1,0 0 1,0 0 0,1 0 0,-1 1-1,0-1 1,0 0 0,0 0-1,0 0 1,1 0 0,-1 0 0,0 0-1,0 0 1,1 0 0,-1 0 0,0 0-1,0 0 1,0 1 0,1-1-1,-1 0 1,0-1 0,0 1 0,0 0-1,1 0 1,-1 0 0,0 0-1,0 0 1,0 0 0,1 0 0,-1 0-1,17-1-7315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28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435 312 4869,'10'-12'-321,"16"-21"3130,28-46 0,-47 68-2095,-1 0 0,0 0 0,-1-1 1,0 0-1,0 1 0,-1-2 0,-1 1 1,0 0-1,-1-1 0,1-18 0,-3 30-608,0-1-1,0 1 0,0-1 0,-1 1 0,1-1 0,0 1 0,-1-1 0,1 1 0,-1-1 1,0 1-1,1 0 0,-1-1 0,0 1 0,0 0 0,0 0 0,0-1 0,0 1 0,0 0 1,0 0-1,0 0 0,0 0 0,-3-1 0,1 1 7,0 0 0,0-1 0,0 1 0,0 0 0,-1 1 0,1-1 0,0 1 1,-1-1-1,-6 1 0,0 1-34,0 0 1,-1 0 0,1 1-1,0 1 1,0-1 0,-12 6 0,-10 9-57,1 1 0,0 2 0,2 0 1,0 2-1,2 1 0,0 2 0,2 0 1,0 2-1,2 0 0,1 2 0,-23 40 1,31-42-27,1-1 1,2 2 0,0 0 0,2 0 0,1 1-1,2 0 1,-6 51 0,10-54 0,1 0-1,0 0 1,2 0 0,2-1-1,0 1 1,1 0 0,2-1-1,1 0 1,10 27 0,-12-40-7,1 0 1,0-1-1,1 0 1,0 0-1,0 0 1,1-1-1,1 0 1,0-1-1,0 0 1,1 0-1,0-1 1,0 0-1,1-1 0,0 0 1,0-1-1,1 0 1,0 0-1,13 3 1,-10-5 116,-1-1 0,1 0 0,0-1 0,0-1 0,0 0 0,0-1 0,0 0 0,-1-2 0,1 0 0,0 0 1,0-1-1,-1-1 0,0-1 0,0 0 0,21-10 0,-9 1 184,0-2 0,-1 0-1,0-2 1,-1 0 0,-2-2 0,0-1 0,-1 0-1,-1-2 1,-1 0 0,0-1 0,-3-1 0,18-32 0,-19 27-159,-1-1 1,-1 0 0,-2-1 0,-1 0 0,-1-1 0,-2 0 0,-2 0 0,-1-1-1,-1 1 1,-3-57 0,-1 80-97,0-1 0,-1 1 0,0 0 0,0 0-1,-1 0 1,0 0 0,-1 0 0,0 0 0,-1 1 0,0 0 0,-7-11-1,7 15-30,0-1-1,0 1 0,0-1 0,-1 1 0,1 1 1,-1-1-1,0 1 0,0 0 0,-1 1 0,1-1 1,-1 1-1,0 0 0,0 1 0,0 0 1,0 0-1,-12-1 0,-10 1-486,0 1-1,0 2 1,-53 7 0,33-2-3381,32-8-557,12-9-3209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1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763 51 1185,'0'0'16458,"-4"-9"-14691,2 7-1664,1-1-1,0 1 0,-1-1 0,1 1 0,-1-1 0,1 1 0,-1 0 0,0 0 1,0 0-1,0 0 0,-1 0 0,1 0 0,0 1 0,-1-1 0,1 1 1,-1-1-1,1 1 0,-1 0 0,0 0 0,1 0 0,-1 0 0,0 1 1,0-1-1,0 1 0,1 0 0,-1-1 0,0 1 0,0 1 0,-5-1 1,2 1-36,-1 0 0,1 0 0,-1 1 1,1 0-1,0 0 0,-1 0 1,1 1-1,0 0 0,1 0 1,-1 0-1,-8 7 0,-59 52 639,54-45-650,-5 4-3,1 2 0,-30 37 0,47-53-40,0 1 0,1 0-1,0 1 1,0-1 0,1 1 0,0 0 0,1 0 0,0 0-1,0 0 1,1 1 0,0-1 0,0 18 0,2-25-10,0 0 0,1 1 1,-1-1-1,1 0 0,0 0 1,0 0-1,0 0 1,0 0-1,0 0 0,0 0 1,1 0-1,-1 0 0,1 0 1,-1-1-1,1 1 0,0-1 1,-1 1-1,1-1 0,0 0 1,0 1-1,0-1 0,2 1 1,58 24 109,-31-14-84,-26-10-28,1 1 1,0 0 0,-1 0 0,0 1-1,0 0 1,0 0 0,0 0 0,-1 0 0,1 1-1,-1 0 1,0 0 0,0 0 0,-1 0 0,4 8-1,-5-8 5,0-1 1,-1 1-1,0 0 0,0-1 0,0 1 0,-1 0 0,1 0 0,-1 0 1,0 0-1,-1-1 0,1 1 0,-1 0 0,0 0 0,0 0 0,-1-1 1,1 1-1,-1-1 0,0 1 0,-4 6 0,-13 18 318,0-1-1,-2-1 1,-1-1-1,-34 31 1,30-31-192,0 0 0,2 2 0,-28 43 0,52-71-174,0 1 0,-1-1 0,1 1 0,0-1 0,0 1 0,-1-1 0,1 0 0,0 1 0,0-1 0,0 1 0,-1 0 0,1-1 0,0 1 0,0-1 0,0 1 0,0-1 0,0 1 0,0-1 0,0 1 0,0-1 0,0 1 0,1-1 0,-1 1 0,0-1-1,0 1 1,0-1 0,1 1 0,-1-1 0,0 1 0,0-1 0,1 1 0,0 0 0,19 6-587,43-7 319,-43 0 4,-14-1 264,1 2 0,-1-1-1,0 1 1,0 0 0,0 0-1,0 0 1,0 1-1,0 0 1,-1 0 0,1 1-1,0-1 1,7 6 0,-11-5 35,1-1 1,0 1 0,-1 0-1,1 0 1,-1 1 0,0-1-1,0 0 1,0 1 0,-1-1 0,1 1-1,-1 0 1,0-1 0,0 1-1,0 0 1,0 0 0,-1 0-1,1 0 1,-1 0 0,0 0-1,-1 5 1,0 3 81,-1-1 0,0 1-1,-1-1 1,0 0 0,-1 0 0,0 0-1,-10 19 1,-49 73 921,34-59-465,-10 17-15,-45 78-707,84-139 64,-1 1 0,1-1-1,0 1 1,-1-1 0,1 0 0,0 1-1,-1-1 1,1 1 0,0-1 0,0 1-1,-1-1 1,1 1 0,0-1 0,0 1-1,0-1 1,0 1 0,0-1-1,0 1 1,0-1 0,-1 1 0,2-1-1,-1 1 1,0-1 0,0 1 0,0-1-1,0 1 1,0-1 0,0 1-1,0-1 1,1 1 0,-1-1 0,0 1-1,0-1 1,1 1 0,-1-1 0,0 1-1,1-1 1,-1 0 0,1 1 0,-1-1-1,0 0 1,1 1 0,-1-1-1,1 0 1,-1 1 0,1-1 0,-1 0-1,1 0 1,0 1 0,31-4-1736,-14 0 1521,-17 4 344,0-1-1,-1 0 1,1 1-1,0-1 0,-1 0 1,1 1-1,-1-1 1,1 1-1,-1-1 1,1 1-1,-1-1 1,1 1-1,-1 0 1,1-1-1,-1 1 1,0-1-1,1 1 0,-1 0 1,0-1-1,0 1 1,1 0-1,-1 0 1,0-1-1,0 1 1,0 0-1,0-1 1,0 1-1,0 0 1,0 0-1,0-1 0,0 1 1,-1 1-1,-3 30 480,-9-1 210,-1 0 1,-1-1 0,-2 0 0,-32 42-1,16-24 36,3-1 85,-64 105 1269,85-136-1975,2 0 0,0 0 0,1 0 0,0 1 1,1 0-1,2 0 0,-4 31 0,6-47-112,1 1 0,1 0-1,-1-1 1,0 1 0,0-1 0,0 1 0,1 0-1,-1-1 1,1 1 0,-1-1 0,1 1-1,0-1 1,0 0 0,-1 1 0,1-1 0,0 1-1,0-1 1,0 0 0,0 0 0,1 0-1,-1 0 1,0 0 0,3 2 0,0-1-63,0 0 0,0 0 0,1-1 0,-1 1 0,1-1 0,-1 0 0,1 0 0,6 0 0,10-1-524,0 0 0,39-6 0,-58 6 521,42-8-1447,-2-2 0,1-2 1,44-18-1,-17 1-3777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0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0 335 5093,'0'0'11702,"9"-14"-10106,112-144 1727,-34 47-891,-74 90-1867,9-9 759,-23 46-1014,-21 92-327,14-77-29,1 1 1,2-1-1,1 1 0,0 39 0,4-67-92,0 0-1,0 0 0,1 0 1,-1 0-1,1 0 1,0 0-1,3 6 0,-3-8-157,0-1 0,-1 0 0,1 0 0,0 0 0,0 1 0,0-1-1,0 0 1,0 0 0,1 0 0,-1-1 0,0 1 0,0 0 0,1 0 0,-1-1 0,0 1-1,1 0 1,-1-1 0,1 0 0,-1 1 0,1-1 0,-1 0 0,1 1 0,1-1 0,20-1-11022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3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0 6566,'0'0'6374,"-9"3"-3801,-8 2-2212,1 1 0,0 1 0,0 0-1,0 2 1,1-1 0,0 2 0,1 0 0,0 1-1,1 0 1,0 1 0,1 1 0,-14 17 0,16-18-288,0 1 0,0 1 0,2 0 0,0 0 0,0 1 0,1 0 0,1 0-1,1 1 1,0-1 0,1 1 0,1 1 0,0-1 0,-1 28 0,4-41-72,0-1-1,1 1 1,-1 0-1,0 0 1,1 0-1,0 0 1,0 0-1,0 0 0,0-1 1,0 1-1,0 0 1,1-1-1,-1 1 1,1-1-1,0 0 1,0 1-1,0-1 1,0 0-1,0 0 0,0 0 1,0 0-1,1-1 1,-1 1-1,1-1 1,0 1-1,-1-1 1,1 0-1,4 2 0,4-1-754,-1 1-1,1-1 1,0-1-1,0 0 1,0-1-1,16-1 0,9-2-4599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3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5 9545,'0'0'5659,"-3"8"-4907,0-2-658,3-5-70,-1 0 0,0 0 0,0 0 0,1 0 0,-1 0 1,1 0-1,-1 0 0,1 0 0,-1 0 0,1 1 0,-1-1 0,1 0 0,0 0 1,0 0-1,0 1 0,0-1 0,0 0 0,0 0 0,0 0 0,0 1 1,0-1-1,0 0 0,1 0 0,-1 0 0,1 1 0,-1-1 0,1 0 0,-1 0 1,1 0-1,-1 0 0,1 0 0,0 0 0,0 0 0,-1 0 0,1 0 1,0-1-1,0 1 0,0 0 0,0 0 0,0-1 0,0 1 0,0-1 1,0 1-1,0-1 0,1 1 0,-1-1 0,0 0 0,2 1 0,19 4 105,0 0 1,34 2-1,-48-6-45,-1-1-1,1 0 1,-1 0 0,0 0 0,1-1 0,-1 0 0,0-1-1,1 0 1,-1 0 0,0 0 0,9-5 0,-15 7 23,0-1 0,0 1 0,0-1 1,0 1-1,0-1 0,0 0 1,0 1-1,0-1 0,0 0 1,0 0-1,-1 0 0,1 1 0,0-1 1,0 0-1,-1 0 0,1 0 1,-1 0-1,1 0 0,-1 0 0,1-1 1,-1 1-1,0 0 0,1 0 1,-1 0-1,0 0 0,0 0 0,0 0 1,0-1-1,0 1 0,0 0 1,0 0-1,0 0 0,-1 0 0,1 0 1,0-1-1,-1 0 0,-1 0 28,1 1 0,0-1 0,-1 0 0,0 1 0,1-1-1,-1 1 1,0-1 0,0 1 0,0 0 0,1 0 0,-1 0-1,-1 0 1,1 0 0,0 0 0,0 1 0,-4-2 0,-10-1-76,-1 1 0,1 0 1,-1 1-1,0 1 0,1 0 1,-1 1-1,-31 7 1,31 2-979,29-6-2099,34-8-5046,-11-12-77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8552,'0'0'13068,"-50"73"-11370,35-41-513,2 1-576,3 3-353,4-1-192,4-3-32,2-3 0,0-4-32,5-4-32,3-7-1249,-1-7-929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4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0 296 6022,'0'0'12780,"51"-27"-11499,-17 14-320,8 0-417,9-1-287,3 1-193,5-3-32,1 0-833,-3 0-1441,-2-3-2915,-6-3-2018</inkml:trace>
  <inkml:trace contextRef="#ctx0" brushRef="#br0" timeOffset="1">668 1 10250,'0'0'7463,"-63"79"-6054,43-43-256,2 2-256,3-1 128,3-3-384,6-3-385,2 0-160,3-5-32,1-3-64,0-2-1185,-2-8-1121,-2-7-2371,-2-6-3651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4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1 388 11659,'0'0'12908,"67"26"-12363,-30-35-289,4-4-224,1-1 32,-4-4-64,-3 1-1153,-8 0-1698,-11-3-1441,-7-2-3523</inkml:trace>
  <inkml:trace contextRef="#ctx0" brushRef="#br0" timeOffset="1">78 0 14157,'0'0'7015,"61"0"-5670,-24 0-672,6 3-417,-1-2-192,4 1-32,-3 2-256,3 1-1634,-8-3-3299,0-1-4035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4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7751,'0'0'9481,"-31"67"-7110,18-39-514,3 2-351,1 2-385,0 0-449,4-3-447,3-5-161,2-1-64,0-6-449,0-4-1056,0-8-769</inkml:trace>
  <inkml:trace contextRef="#ctx0" brushRef="#br0" timeOffset="1">0 166 5317,'0'0'16111,"77"0"-15662,-45 0-321,7 0-96,3 0-224,3-7-1506,3-6-3555,-5-8-4516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5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12 11659,'0'0'5376,"-10"-2"-2179,4 0-2826,1 1-209,1-1 0,0 1 0,-1 0 0,1 0 0,-1 0 0,1 1 1,-1 0-1,0 0 0,1 0 0,-1 0 0,1 1 0,-1 0 0,1 0 0,-1 0 0,1 0 0,-1 1 0,1-1 0,0 1 1,0 0-1,-6 4 0,-5 8 2,1 0 1,1 1 0,0 0 0,1 1-1,1 0 1,1 1 0,0 0 0,1 0-1,1 1 1,0 1 0,2-1-1,0 1 1,1 0 0,0 1 0,2-1-1,1 1 1,0-1 0,1 1 0,1 0-1,3 19 1,-2-33-157,1 0 0,-1 0 0,1-1-1,0 1 1,1-1 0,-1 1 0,1-1 0,0 0 0,0 0 0,1 0-1,-1 0 1,1-1 0,0 1 0,1-1 0,-1 0 0,1-1 0,-1 1-1,1-1 1,0 0 0,1 0 0,-1 0 0,0 0 0,1-1 0,-1 0-1,1-1 1,0 1 0,0-1 0,0 0 0,0 0 0,0-1 0,-1 0-1,1 0 1,0 0 0,0-1 0,9-1 0,-12 1 2,0 0 0,-1 0 0,1 0 0,-1 0-1,1-1 1,-1 1 0,1-1 0,-1 1 0,0-1 0,0 0 0,0 0 0,0 0 0,0 0 0,0 0 0,0 0 0,-1-1-1,1 1 1,-1-1 0,1 1 0,-1-1 0,0 1 0,0-1 0,0 0 0,-1 0 0,1 1 0,-1-1 0,1 0 0,-1 0-1,0 0 1,0 0 0,0 1 0,-1-1 0,1 0 0,-1 0 0,1 0 0,-1 1 0,0-1 0,0 0 0,0 1-1,0-1 1,-1 1 0,1-1 0,-1 1 0,1-1 0,-1 1 0,0 0 0,0 0 0,-3-3 0,-4-1-24,-1 0 1,0 0-1,-1 1 0,1 1 1,-1-1-1,0 2 1,0-1-1,0 2 0,-1-1 1,-11 0-1,23 3-77,19-1-85,25-6-143,56-16-1,-56 12-1098,55-7 0,-98 18 1403,-1-1 0,1 1-1,0 0 1,0 0 0,0 0 0,0 0 0,0 0-1,-1 0 1,1 0 0,0 0 0,0 0-1,0 1 1,0-1 0,-1 0 0,1 0 0,0 1-1,0-1 1,0 1 0,-1-1 0,1 0 0,0 1-1,-1 0 1,1-1 0,0 1 0,-1-1-1,1 1 1,-1 0 0,1-1 0,-1 1 0,1 0-1,-1 0 1,1 1 0,0 1 17,-1-1-1,0 1 1,0 0 0,0 0 0,0 0 0,0-1-1,0 1 1,-1 0 0,0 0 0,-1 4-1,-6 14 193,0-1-1,-14 23 1,15-30-121,4-6-91,-2 2-38,-1 1 0,2 0 1,-1 0-1,2 0 0,-1 1 0,1-1 0,1 1 0,0 0 0,-1 18 0,3-28-203,1-1 0,-1 0 0,1 0 0,-1 1 0,1-1 0,-1 0 0,1 0-1,-1 0 1,1 0 0,0 0 0,-1 0 0,1 0 0,-1 0 0,1 0 0,-1 0 0,1 0 0,-1 0-1,1 0 1,-1 0 0,1-1 0,-1 1 0,1 0 0,-1 0 0,1-1 0,-1 1 0,1 0 0,0-1-1,14-17-8222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5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6054,'0'0'13100,"-17"64"-11306,10-42-481,-1 4-512,3 0-385,3 3-256,2-2-96,0 0-64,0-3-224,0-5-577,1-5-672,0-7-897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6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1 295 11819,'0'0'6662,"47"-14"-5476,-16 10-450,5-2-544,4 0-95,1-1-962,-2-5-3075,1-2-4132</inkml:trace>
  <inkml:trace contextRef="#ctx0" brushRef="#br0" timeOffset="1">621 0 11050,'0'0'10090,"-32"68"-8168,12-38-449,-5 2-448,-6 4-384,1 3-353,-2-2-192,5-3-64,3-5 0,7-5-32,7-10-608,5-9-706,5-14-3586,5-16-481,8-8-2178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6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1 6022,'0'0'11936,"6"9"-9987,-2-1-1545,0-1-1,-1 1 1,0 0 0,0 0 0,0 0-1,-1 0 1,-1 1 0,1-1 0,-1 0 0,0 14-1,-5 28 209,2-13-185,1 43 0,2-68-718,0 0 1,1 0-1,1-1 0,-1 1 1,2-1-1,0 0 1,9 19-1,-8-18-768,1-1-1199,-2-3-3714</inkml:trace>
  <inkml:trace contextRef="#ctx0" brushRef="#br0" timeOffset="1">1 353 3203,'0'0'15343,"69"23"-14543,-32-23-415,3-1-257,2-10-64,1 2-481,-1-6-1216,-1-5-2499,-2-3-3235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2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0 13869,'0'0'5114,"-3"9"-4777,-6 33-48,1-1 1,3 1-1,-2 60 1,2-22 249,-102 747 587,90-711-1072,0-1-66,6 1-1,4 117 1,7-225-223,0 0 0,0 0 0,1-1 0,-1 1 0,2 0 0,-1 0 0,1-1 1,1 1-1,-1-1 0,1 1 0,0-1 0,1 0 0,4 7 0,-8-14 119,0 0 1,0 0-1,0 0 0,0-1 0,0 1 0,0 0 1,0 0-1,0 0 0,0 0 0,0 0 0,0 0 1,0-1-1,0 1 0,0 0 0,0 0 0,0 0 1,0 0-1,0 0 0,0 0 0,1 0 0,-1-1 1,0 1-1,0 0 0,0 0 0,0 0 1,0 0-1,0 0 0,0 0 0,0 0 0,0 0 1,1 0-1,-1 0 0,0 0 0,0 0 0,0-1 1,0 1-1,0 0 0,0 0 0,0 0 0,1 0 1,-1 0-1,0 0 0,0 0 0,0 0 0,0 0 1,0 0-1,0 0 0,1 0 0,-1 0 0,0 0 1,0 1-1,0-1 0,0 0 0,0 0 0,0-15-6364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57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7559,'0'0'4911,"-10"2"-2177,2 0-2347,1 1 0,-1 0 0,1 1 0,0-1 1,0 1-1,0 0 0,1 1 0,-1 0 0,1 0 1,0 0-1,0 1 0,1 0 0,0 0 0,0 0 1,0 1-1,-5 11 0,3-5-45,1 0 1,0 0-1,1 0 1,0 1-1,1 0 0,1 0 1,0 0-1,1 1 1,0-1-1,1 25 0,1-34-311,0-1-1,1 1 1,-1 0-1,1 0 0,0 0 1,0-1-1,0 1 1,1-1-1,0 1 1,0-1-1,0 1 0,0-1 1,1 0-1,-1 0 1,1 0-1,0 0 1,0-1-1,1 1 0,-1-1 1,1 0-1,-1 0 1,1 0-1,0 0 0,0-1 1,1 1-1,-1-1 1,0 0-1,1-1 1,-1 1-1,1-1 0,0 0 1,-1 0-1,1 0 1,9 0-1,1 0 26,1-1 1,-1-1-1,26-3 0,-35 3-39,-1-1 0,1 1 0,-1-1 0,1 1 1,-1-2-1,0 1 0,0-1 0,0 1 0,0-1 0,-1 0 0,1-1 0,-1 1 1,6-7-1,-9 10-2,-1-1 1,0 1-1,1 0 1,-1-1 0,1 1-1,-1-1 1,0 1-1,1-1 1,-1 1 0,0-1-1,1 1 1,-1-1 0,0 0-1,0 1 1,0-1-1,0 1 1,1-1 0,-1 0-1,0 1 1,0-1-1,0 1 1,0-1 0,0 0-1,0 1 1,-1-1-1,1 1 1,0-1 0,0 0-1,0 1 1,-1-1 0,1 1-1,0-1 1,0 1-1,-1-1 1,1 1 0,-1-2-1,-25-9 247,-32 5-60,-36 6-90,115-1-626,0-2 1,-1 0 0,1-1-1,-1-2 1,38-14-1,-29 10-593,56-13-1,-84 23 1117,1-1-1,-1 1 1,0 0-1,1 0 1,-1 0 0,0 0-1,1 0 1,-1 0-1,0 0 1,1 0-1,-1 0 1,1 1 0,-1-1-1,0 0 1,0 1-1,1-1 1,-1 1 0,0 0-1,0-1 1,0 1-1,0 0 1,1 0 0,-1 0-1,0 0 1,-1 0-1,3 1 1,-2 1 66,0 0 0,0-1 0,0 1 0,0 0 0,0 0 0,-1 0 0,1 0 0,-1 0 0,0 0 0,0 0 0,0 5 0,-2 11 352,-1-1 1,-1 0-1,-7 21 1,9-33-387,-21 83 447,15-30-5295,8-38-3211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33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3392 264 6054,'-16'-5'1260,"-48"-9"-762,0 2 0,-67-3 0,73 12-379,-122-6 1421,-312-55-1,352 33-1137,-1 7 0,-276-11 1,-25 56 691,14 0-923,379-21-148,-19-1-17,-91 11 1,136-6 5,1 0 1,-1 1 0,1 1 0,0 2 0,1 0 0,0 1 0,-39 23-1,27-9 7,1 1-1,1 2 1,1 1-1,1 1 0,2 2 1,0 1-1,3 1 1,-30 49-1,48-70 35,0 1 0,0 0-1,1 0 1,1 0 0,0 0 0,1 1 0,0 0-1,1 0 1,1 0 0,-1 0 0,2 0-1,1 13 1,1-7 12,1-1 0,1 1 1,0-1-1,2 0 0,0 0 0,1 0 0,14 24 0,6 3-13,2-2 1,2-2-1,1 0 1,3-2-1,44 38 0,-9-15-45,3-3-1,2-3 1,3-4-1,108 55 0,-12-22 10,193 64 0,-299-125-6,1-2-1,2-4 1,-1-3-1,2-3 1,0-3-1,0-4 1,0-2-1,1-4 0,-1-2 1,0-4-1,0-3 1,119-33-1,764-299 162,-899 317-153,0-2 0,-2-2 0,-2-3-1,0-2 1,-3-2 0,87-81 0,-115 94 13,0-1 0,-2-1-1,0 0 1,-2-2 0,-1 0-1,19-44 1,-26 49 20,-1-1 0,-1 0 0,-2 0 0,0 0 0,-1-1-1,-2 0 1,0 0 0,-1 0 0,-5-35 0,2 41 24,-1 0 1,-1 0-1,-1 0 1,0 0-1,-2 1 1,0 0-1,0 0 1,-2 1-1,-12-18 1,5 12 99,-1 0 0,-1 1 1,0 1-1,-2 1 0,-35-27 1,13 17 37,-1 1 0,-1 2 0,-2 3 0,-1 1 1,0 3-1,-60-17 0,33 17-148,-2 3-1,-142-12 1,-158 23-174,253 14-2082,-214 43 0,257-37-852,-21 2-5237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1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9673,'0'0'11627,"53"59"-11339,-35-36-159,3 2-65,3-6-64,1-3 64,1-5 0,2-7-32,-1-4-160,0 0-513,-1-4-640,-2-12-1346,-3-6-2754,-2-7-5957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1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13645,'0'0'3523,"-53"67"-1793,23-23 96,3 1-321,2 4-352,4 1-384,6-3-481,7-5-224,8-5-64,0-7-352,2-5-609,12-10-448,-1-10-513,2-5-1025,-1-2-1793,0-18-1346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1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17008,'0'0'6502,"-12"71"-5765,0-31-481,1 4-192,-1-1 0,2-5-64,2-2-256,3-10-865,4-5-801,0-10-576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2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50 13261,'0'0'7254,"10"-5"-6293,15-4-633,2 0 0,-1 2 0,1 1-1,0 1 1,0 1 0,0 1 0,1 2 0,-1 1-1,50 5 1,-74-4-325,1-1-1,0 1 1,-1 0-1,1 0 1,-1 0 0,1 0-1,-1 1 1,0-1-1,0 1 1,1 0 0,-1 0-1,0 0 1,0 0-1,-1 0 1,1 1-1,0 0 1,-1-1 0,0 1-1,1 0 1,-1 0-1,0 0 1,-1 0 0,1 1-1,0-1 1,-1 0-1,0 1 1,0-1-1,0 1 1,1 4 0,-2-2 30,1-1 1,-1 1-1,-1 0 1,1-1-1,-1 1 1,0-1 0,0 1-1,0-1 1,-1 1-1,0-1 1,0 0-1,0 1 1,-1-1 0,0-1-1,0 1 1,0 0-1,0-1 1,-6 6-1,-8 7 272,-1-2 0,0 0 0,-1-1 0,0-1 0,-1-1 0,-1 0 0,-26 10 0,32-16-209,1 0 0,-2-1 0,1-1 0,0 0 0,-1-1 0,0-1 0,0-1 1,0 0-1,0-1 0,1 0 0,-26-5 0,39 5-105,0 0-1,-1-1 1,1 0-1,0 1 1,0-1-1,0 0 1,0 0-1,0 0 1,0 0-1,0-1 1,-2-1-1,3 2-134,1 0-1,-1 1 0,1-1 1,-1 0-1,1 1 0,-1-1 0,1 0 1,0 1-1,-1-1 0,1 0 1,0 0-1,0 0 0,0 1 1,0-1-1,-1 0 0,1 0 1,0 0-1,0 1 0,0-1 1,1 0-1,-1-1 0,1-1-379,0 1-1,0 0 0,1 0 1,-1 0-1,0 0 0,1 0 1,0 0-1,-1 0 0,1 1 1,0-1-1,0 0 0,0 1 0,0-1 1,0 1-1,0 0 0,1 0 1,-1 0-1,3-1 0,21-7-4893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2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16752,'0'0'7463,"73"-11"-6214,-17-6-672,9-1-417,3 2-96,-3 2-32,-7 5-32,-7 5-449,-13 4-928,-12 0-128,-13 14-1378,-11 5-1185,-2 0-160,-22 1-1697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2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10442,'0'0'12620,"56"1"-11659,-7-10-417,4 0-95,0 1-289,3 3-128,-4-1-641,0-5-2626,-3-3-5509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3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804 1 10570,'0'0'1954,"-8"9"-993,-15 21-424,0 2 1,2 0-1,1 2 1,-18 42 0,-60 163-351,61-143-19,-421 885 2319,449-963-2381,7-12-143,-1 1 0,0-1-1,0 0 1,-1 0 0,1 0 0,-2 0-1,1-1 1,0 1 0,-11 8-1,13-17-614,0-1-1,0 1 0,1-1 0,-1 1 1,1-1-1,-1 1 0,1-1 0,0 0 1,1 0-1,-1 0 0,1-4 0,-2 2-818,-4-18-3168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35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 12620,'0'0'1911,"-9"13"-998,-10 18-164,2 1 0,-25 65 0,-125 420 848,161-499-1520,0 1 0,1 0 1,-2 23-1,7-42-78,0 0 1,0-1-1,0 1 0,1 0 0,-1 0 0,0-1 1,0 1-1,0 0 0,1 0 0,-1 0 0,0-1 1,0 1-1,0 0 0,1 0 0,-1 0 0,0 0 0,0-1 1,1 1-1,-1 0 0,0 0 0,1 0 0,-1 0 1,0 0-1,0 0 0,1 0 0,-1 0 0,0 0 1,1 0-1,-1 0 0,0 0 0,0 0 0,1 0 1,-1 0-1,0 0 0,1 0 0,-1 1 0,0-1 1,0 0-1,1 0 0,-1 0 0,0 0 0,0 0 1,0 1-1,1-1 0,-1 0 0,0 0 0,0 1 0,0-1 1,1 0-1,-1 0 0,0 0 0,0 1 0,0-1 1,0 0-1,0 1 0,0-1 0,1 0 0,-1 0 1,0 1-1,0-1 0,0 0 0,0 1 0,0-1 1,0 0-1,0 0 0,0 1 0,-1 0 0,23-22-16,-21 21 20,145-167 202,47-46 70,-6 49-1882,-104 94-2733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3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0 286 16784,'0'0'2936,"15"3"-1345,2-1-1300,0 0-1,0-1 1,0-1 0,1 0 0,18-4 0,106-21 265,467-64-1498,8 56-3823,-235 17 3626,502-66 5102,-112 37-5207,-757 45-657,-8 0-3661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3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3972,'0'0'20921,"2"8"-20216,1 17-487,-1-1 1,-1 1 0,-1-1 0,-1 1 0,-5 29-1,-1 55 194,13-14-3599,-11-98-3737,-5-12 283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3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14734,'0'0'10314,"82"-2"-8681,-35-5-512,11-2-480,1-2-289,1 0-224,-5-1-64,-7 4-96,-8 3-1057,-12-1-1345,-7 0-1986,-7-4-5253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 0 7399,'0'0'15081,"-11"12"-14510,-318 365 1970,313-356-2936,25-31-2051,28-36-2171,-10 4-102,0-7-1970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4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9225,'0'0'11168,"5"11"-9962,-2-5-1027,2 3 26,-1 1 1,0-1-1,0 1 0,-2-1 0,1 1 0,-1 0 0,1 13 0,0 9 373,2 0-1,1 0 0,1-1 0,22 59 0,-12-48-1168,31 52-1,-44-82-687,-13-10-11674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4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32 1698,'0'0'16912,"-4"53"-14798,31-48-129,10-5-447,8 0-417,8-4-480,8-8-417,-4-4-160,-3 3-32,-3 2-737,-11 0-2306,-11 0-2498,-5 0-8936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5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8 5285,'0'0'11419,"-11"-2"-9727,4 0-1537,1 1 1,-1 0-1,0 0 1,0 1-1,1-1 1,-1 1-1,0 1 0,0-1 1,0 1-1,1 1 1,-1-1-1,1 1 0,-1 0 1,1 1-1,-1-1 1,1 1-1,-9 7 0,-3 2 149,2 2 0,0 0 0,0 1 0,1 1 0,1 0 0,1 1 0,0 0 0,-19 36 0,25-39-218,0 0 0,1 1 0,1 0 0,0 0 0,1 0 0,0 1 0,2 0 0,0-1 0,0 1 1,2 0-1,0 0 0,3 26 0,-3-38-74,1 0 1,0 0-1,0 0 0,0 0 1,0-1-1,1 1 1,-1 0-1,1-1 1,0 1-1,0-1 1,1 1-1,-1-1 0,1 0 1,-1 0-1,1 0 1,0-1-1,0 1 1,0 0-1,0-1 1,1 0-1,-1 0 0,1 0 1,-1 0-1,1-1 1,0 1-1,-1-1 1,1 0-1,0 0 1,0 0-1,0-1 0,0 1 1,0-1-1,0 0 1,0 0-1,0 0 1,0-1-1,5-1 1,0 1 40,0-1 1,0 0-1,0 0 1,-1-1-1,1-1 1,-1 1-1,1-2 1,-1 1-1,0-1 1,-1 0-1,1 0 1,-1-1-1,0 0 1,0-1-1,7-8 1,-12 13-17,0-1-1,0 0 1,0 0 0,0-1-1,-1 1 1,1 0 0,-1 0-1,0-1 1,0 1 0,0-1-1,0 1 1,0-1 0,-1 1-1,0-1 1,0 0 0,0 1-1,-1-7 1,0 8-26,1 0-1,-1 0 0,0 0 1,0 0-1,-1 0 0,1 1 1,0-1-1,-1 0 1,1 1-1,-1-1 0,1 1 1,-1-1-1,0 1 0,1 0 1,-1 0-1,0 0 1,0 0-1,0 0 0,0 0 1,0 0-1,0 1 0,0-1 1,0 1-1,-1-1 1,1 1-1,0 0 0,0 0 1,0 0-1,-4 0 1,2 0-11,0 0 0,0 0 0,0 0 0,0 0 0,0 1 0,0 0 0,-1 0 0,1 0 0,1 0 0,-1 0 0,0 1 0,0 0 0,0 0 0,1 0 0,-1 0 0,1 0 0,0 1 0,-1 0 0,1-1 0,0 1 0,1 0 0,-1 1 0,0-1 0,1 0 0,0 1 0,0-1 0,0 1 0,0 0 0,0 0 0,1 0 0,0 0 0,0 0 0,0 0 0,-1 5 0,3-8 1,-1 0 1,0 0 0,0 0 0,1 0-1,-1 0 1,0 0 0,1 1 0,-1-1 0,1 0-1,0 0 1,-1-1 0,1 1 0,0 0-1,-1 0 1,1 0 0,0 0 0,0-1 0,0 1-1,0 0 1,0 0 0,0-1 0,0 1-1,0-1 1,0 1 0,0-1 0,0 0 0,0 1-1,0-1 1,0 0 0,1 0 0,-1 0-1,0 0 1,2 0 0,47-1 107,-42 1-102,14-4 20,-1 0 1,0-2 0,0 0-1,-1-2 1,0 0 0,38-21-1,14-6 31,-72 35-59,0 0 0,0 0 0,1-1 0,-1 1 0,0 0 0,1 0 0,-1 0 0,1 0 0,-1 0 0,0 0 0,1 0 0,-1 0 0,0 0 0,1 0 0,-1 0 0,0 0 0,1 0 0,-1 0 0,0 0 0,1 0 0,-1 0 0,1 0 1,-1 0-1,0 1 0,1-1 0,-1 0 0,0 0 0,0 0 0,1 0 0,-1 1 0,0-1 0,1 0 0,-1 0 0,0 1 0,0-1 0,1 1 0,1 15 42,-9 21 247,-23 37 457,23-60-642,1 0 0,0 0 0,1 0 0,0 1 0,2 0 1,-1 0-1,0 18 0,6-20-1617,9-11-5220,-1-6-2325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6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2306,'0'0'769,"1"-8"-411,15-55 1424,14-7 7459,-30 69-9109,0 1 0,0 0-1,0-1 1,0 1-1,0 0 1,1-1 0,-1 1-1,0 0 1,0-1-1,0 1 1,1 0-1,-1 0 1,0-1 0,1 1-1,-1 0 1,0 0-1,1-1 1,-1 1 0,0 0-1,1 0 1,-1 0-1,0-1 1,1 1 0,-1 0-1,0 0 1,1 0-1,-1 0 1,1 0 0,-1 0-1,0 0 1,1 0-1,-1 0 1,0 0 0,1 0-1,-1 0 1,1 0-1,-1 0 1,0 0 0,1 1-1,11 15 1810,4 32-1168,-15-42-236,9 28 263,-4-8-287,2-1-1,0 1 0,2-1 0,13 25 1,-20-45-558,0 0 1,0 0-1,1 0 1,0 0 0,0 0-1,0-1 1,0 1-1,1-1 1,-1 0-1,1 0 1,0-1 0,0 0-1,1 0 1,-1 0-1,1 0 1,-1-1-1,1 0 1,0 0 0,0 0-1,0-1 1,0 0-1,0 0 1,8-1 0,-13 1-152,0-1 1,0 0 0,0 0-1,0 0 1,1-1 0,-1 1-1,0 0 1,0 0 0,0-1-1,0 1 1,0 0 0,0-1 0,0 1-1,0-1 1,0 1 0,0-1-1,0 0 1,0 0 0,0 1-1,0-1 1,0 0 0,-1 0-1,1 0 1,0 0 0,-1 0-1,1 0 1,0 0 0,0-1 0,5-20-5443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6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16624,'0'0'966,"-8"11"539,-6 9-491,1 1-1,0 0 1,2 1-1,1 0 0,-13 39 1,-33 162 1014,43-160-2810,-5 99 0,19-131-1874,1-24-6448,9-11-516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8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1185,'2'-10'7687,"3"14"-3265,4 17-1503,-7 8-709,-2 50 1,-1-58-2080,0 1 0,2-1 0,0 1 0,8 35 0,-9-63-8912,-11-12 3864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9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6150,'0'0'12700,"1"-8"-11590,-2 6-1059,1 0 0,0 0 0,1 1 0,-1-1 0,0 0 0,0 0 0,1 0-1,-1 0 1,1 0 0,0 1 0,-1-1 0,1 0 0,0 1 0,0-1 0,0 0 0,0 1 0,3-3 0,-1 2 27,0 0 0,1 0 0,-1 1 0,1 0 0,-1-1 0,1 1 0,0 0 0,-1 1 0,1-1 0,0 1 0,5-1 0,15-1 175,2 0 0,-1 2 0,0 0 0,0 2 0,49 9 0,-68-9-250,0-1 0,0 1 0,0 0 1,-1 0-1,1 1 0,-1 0 0,1 0 0,-1 0 0,0 1 0,0-1 0,0 1 1,-1 0-1,1 1 0,-1-1 0,0 1 0,0 0 0,-1 0 0,0 0 0,1 0 1,-2 0-1,1 1 0,-1 0 0,1-1 0,-2 1 0,1 0 0,-1 0 0,1 0 1,-2 0-1,1 12 0,0-10 75,-1 1 0,0-1 0,-1 1 0,0-1 0,-1 1-1,1-1 1,-2 0 0,1 1 0,-1-1 0,0 0 0,-1-1 0,0 1 0,0-1 0,0 1 0,-1-1 0,0-1 0,-1 1 0,0-1 0,0 0 0,0 0 0,0 0 0,-1-1-1,0 0 1,0 0 0,-1-1 0,1 0 0,-1 0 0,0-1 0,0 0 0,0 0 0,0-1 0,0 0 0,-1-1 0,-11 1 0,10-1 46,-1-1-1,1 0 1,-1 0 0,0-1 0,1-1 0,0 0-1,-14-4 1,22 5-208,-1 0 0,1 1 0,0-1 0,-1-1 0,1 1 0,0 0 0,0-1 0,0 1 0,0-1 0,1 1 0,-1-1 0,0 0 0,0 0 0,1 0 0,0 0 0,-1 0 0,1 0 0,0 0 1,0 0-1,0 0 0,0-1 0,0 1 0,1 0 0,-1-1 0,1 1 0,-1-1 0,1 1 0,0-1 0,0 1 0,0-1 0,0 1 0,0 0 0,1-1 0,-1 1 0,1-1 0,0 1 0,-1 0 0,3-4 0,15-18-5149,-13 19 3558,8-9-4875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0:37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9257,'0'0'4420,"-60"54"-2787,47-15-479,5 5-258,8 4-159,0 2-288,20 0-289,6-2-64,9-5-32,7-1-32,5-1-32,2-1-224,-1 1-481,-8-1-897,-8-1-1088,-12-3-1442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3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22934,'0'0'69,"12"5"65,7 3 85,1-1 1,1-1 0,-1-1 0,29 3 0,99 4-498,-87-8-1598,75 13 0,-128-15 1628,0 0 1,0 0 0,0 1-1,0 0 1,0 0-1,8 5 1,-14-7 229,-1 0 0,1 0 0,0 0 1,-1 1-1,0-1 0,1 0 0,-1 0 0,0 1 0,0-1 1,0 1-1,0-1 0,0 1 0,0 0 0,0-1 0,0 1 1,0 0-1,-1 0 0,1-1 0,-1 1 0,0 0 0,1 0 1,-1 0-1,0 0 0,0-1 0,0 1 0,0 0 0,0 0 1,-1 0-1,1 0 0,-1 0 0,1-1 0,-1 1 0,0 2 1,-5 5 213,1-1 0,-1 0 0,0 0 0,-1-1 0,0 1 0,0-2 0,-1 1 0,1-1 0,-1 0 0,-17 9 0,-3 4 290,-45 35 508,-193 131 2043,243-173-4991,10-10-2440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49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13485,'0'0'11659,"0"67"-10698,3-38-417,1-2-352,1 0-96,6-2-63,2-2-130,3-9-1280,2-11-2114,1-3-4453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53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4452,'0'0'16272,"62"6"-14895,-9-9-288,8-4-352,7 0-353,-1 1-256,-3 2-128,-9 1 0,-10 3-865,-12 0-960,-14 0-1250,-12 0-3780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53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15022,'0'0'7303,"79"20"-5445,-17-27-545,10-6-544,4 2-449,-2 0-256,-5 1-128,-11 2-1217,-12-1-2146,-16-1-3716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14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1170 39 3748,'-15'-6'1677,"1"0"1,-1 1 0,-17-3 0,-49-3 893,30 9-2093,-60 6 1,75 0-372,0 2 1,1 1-1,0 2 1,0 1 0,1 2-1,0 1 1,1 2-1,-40 24 1,20-6 274,2 2 1,1 2-1,-90 87 1,117-100-209,0 1 1,2 2-1,1 0 1,1 1-1,1 1 1,-26 58-1,37-70-152,1 0 0,0 0-1,1 1 1,1 0 0,1 0 0,0 0 0,1 0-1,1 0 1,1 1 0,1-1 0,0 0 0,1 0-1,1 0 1,7 25 0,-6-34-12,0 1 1,1-1-1,0 0 0,0-1 1,1 1-1,0-1 0,0 0 1,1 0-1,0-1 0,1 0 0,-1 0 1,1-1-1,1 0 0,-1 0 1,1-1-1,0 0 0,0-1 1,1 0-1,-1 0 0,1-1 1,0 0-1,13 2 0,6 0 53,0-1 0,1-2 0,-1 0 0,1-2 0,0-1 0,46-9 0,-25 0 55,-1-3-1,0-1 1,-2-3 0,86-42-1,-65 22 77,-2-3-1,95-73 1,-128 87-35,-2-2-1,-2-1 1,0-1 0,-2-2-1,33-48 1,-48 61-100,-2 0 0,0-1 0,-1 0 0,-1-1 0,-1 0 0,-1 0 0,-1-1 0,-1 0 0,0 0 0,-2 0 0,1-40 0,-4 54-106,0 0-1,-1-1 0,0 1 0,0 0 1,-1-1-1,0 1 0,0 0 1,-1 0-1,0 1 0,0-1 0,-1 0 1,0 1-1,0 0 0,-1 0 0,0 0 1,0 1-1,-1-1 0,0 1 0,0 1 1,0-1-1,-1 1 0,0 0 1,0 0-1,0 1 0,0 0 0,-1 0 1,1 1-1,-1 0 0,0 0 0,0 1 1,0 0-1,-1 1 0,-8-2 1,-6 1-1357,0 1 0,-45 4 0,17 7-3284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15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594 518 3940,'8'-8'53,"10"-9"51,-1-1 1,-1-1-1,0 0 0,22-39 1,-31 46 99,-1 0 1,0-1 0,-1 1 0,0-1-1,-1 0 1,0-1 0,-1 1 0,-1-1 0,0 1-1,-1-1 1,0-15 0,-2 24-86,1 0 1,-1 0 0,0 0-1,0 0 1,0 0-1,-1 0 1,0 1-1,0-1 1,0 0-1,0 1 1,-1 0-1,0-1 1,0 1 0,0 0-1,0 1 1,-5-5-1,1 2 73,0 1-1,-1-1 1,1 2-1,-1-1 1,0 1 0,0 0-1,-1 1 1,-12-4-1,-5 1 259,-1 1 0,1 1-1,-1 1 1,0 2-1,-29 1 1,41 1-289,0 0 0,-1 2-1,1 0 1,0 0 0,1 1-1,-1 1 1,1 0 0,0 1 0,0 1-1,0 0 1,-12 10 0,8-4 54,1 1 0,1 0 0,1 1 0,0 1 0,0 0 0,2 1 0,-15 23-1,11-10-73,0 1-1,2 1 0,2 0 0,0 1 0,3 0 0,0 1 1,2 0-1,2 0 0,-3 56 0,8-73-119,1-1 0,1 1 0,0 0 0,2-1-1,0 1 1,0-1 0,2 0 0,0 0 0,0 0 0,2-1-1,9 18 1,-9-22-14,0-1 0,0 0-1,1 0 1,1-1 0,0 0 0,0 0-1,0-1 1,1 0 0,1-1 0,-1 0-1,1-1 1,0 0 0,0-1-1,1 0 1,18 5 0,-13-5 59,1-1 1,1-1-1,-1 0 0,0-2 1,1 0-1,-1-1 1,1-1-1,-1 0 0,32-8 1,-23 2 157,0-1 1,0-2-1,-1 0 1,0-2-1,43-27 1,-22 7 143,-2-2-1,-2-2 1,-1-2 0,-1-2-1,62-80 1,-79 88-175,-2 0-1,-1-1 1,-2-1-1,19-46 1,-32 65-136,0-1 0,0 1 1,-2-1-1,0-1 0,-1 1 1,-1 0-1,0-1 1,-1 0-1,-1 1 0,0-1 1,-2 1-1,-5-28 0,5 36-46,0 0-1,-1 0 0,-1 1 0,1-1 0,-1 1 1,-1 0-1,1 0 0,-1 0 0,0 1 0,-1-1 1,1 1-1,-1 1 0,-9-8 0,4 6-17,0 0 0,0 1 0,0 0 1,-1 0-1,0 2 0,0-1 0,-24-4 0,9 4-8,0 1 0,0 2 0,-1 1 0,1 1 0,0 2 0,0 0 0,-40 9 0,1 7-351,1 2-1,-73 33 1,148-59-4669,3-9 2140,1 0-370,28-25-6445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5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331 47 12139,'0'0'6994,"-1"-8"-5532,1 6-1391,0 0 0,-1 1 0,1-1 0,0 1 0,-1-1 0,1 0 0,0 1 0,-1-1 0,0 1 0,0-1 0,1 1 0,-1-1 0,0 1 0,0-1 0,0 1 0,0 0 0,0 0 0,-1-1 0,1 1 0,0 0 0,-1 0 0,1 0 0,0 0 0,-1 1 0,-2-2 0,0 1-9,0 0-1,1 1 0,-1 0 1,0 0-1,0 0 0,0 0 0,1 1 1,-1-1-1,0 1 0,1 0 1,-1 0-1,0 0 0,1 1 0,-6 2 1,-12 7 80,1 0-1,0 1 1,1 1 0,0 1 0,-21 21 0,28-23-51,0-1 1,1 2 0,1 0-1,0 0 1,0 0 0,2 1 0,0 1-1,-8 18 1,14-30-83,1 0-1,0 1 1,0-1 0,0 1-1,0-1 1,1 0-1,-1 1 1,1-1 0,0 1-1,0-1 1,0 1-1,1-1 1,-1 1 0,1-1-1,0 1 1,1 3 0,-1-4-20,1-1 0,-1 0 1,1 1-1,0-1 0,0 0 1,0 0-1,0 0 0,0-1 1,0 1-1,0 0 0,0-1 1,1 1-1,-1-1 0,1 0 1,-1 0-1,4 1 0,10 2-456,0-1 0,0 0 0,0-2 0,0 0 0,27-2 0,-24 1-561,32-3-3072,-1-7-3107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5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13741,'-8'4'3796,"-2"0"-3351,-4 2 504,1 1 1,0 0 0,-18 13-1,28-18-854,1 0 0,-1 0-1,0 0 1,1 0 0,0 1-1,-1-1 1,1 1 0,0 0 0,0-1-1,0 1 1,1 0 0,-1 0-1,1 0 1,0 1 0,-1-1 0,1 0-1,1 0 1,-1 1 0,0-1 0,1 0-1,0 1 1,0 5 0,0-7-91,1-1 0,0 1 1,0-1-1,-1 0 0,1 1 1,0-1-1,0 0 0,0 0 0,1 0 1,-1 0-1,0 0 0,0 0 1,1 0-1,-1 0 0,0 0 1,1-1-1,-1 1 0,1 0 1,-1-1-1,1 1 0,-1-1 1,1 0-1,-1 1 0,1-1 0,-1 0 1,1 0-1,1 0 0,54 0 157,-44 0-106,-5-1-41,1 0 1,-1 0-1,1-1 0,-1 0 1,0 0-1,0-1 0,12-5 1,-17 7 13,-1 0 1,1 0-1,-1 0 1,0-1-1,1 1 1,-1-1-1,0 1 1,0-1-1,0 0 1,0 0-1,0 0 1,-1 0-1,1 0 1,0 0-1,-1 0 1,1-1-1,-1 1 1,0-1-1,0 1 1,0-1-1,0 1 1,-1-1-1,1 1 1,0-1-1,-1 0 1,0 1-1,0-5 1,0 5-7,-1 0 1,0 0-1,0 0 1,0 1-1,0-1 0,0 0 1,-1 1-1,1-1 1,0 1-1,-1-1 1,1 1-1,-1 0 0,1 0 1,-1 0-1,0-1 1,1 1-1,-1 1 0,0-1 1,0 0-1,0 0 1,0 1-1,0-1 1,0 1-1,0 0 0,-4-1 1,-55-3-155,56 4 129,-16 3-53,20-3-3,1 0-1,-1 0 0,1 0 1,0 0-1,-1 0 0,1 0 1,-1 0-1,1 0 0,0 0 1,-1 0-1,1 0 0,-1 1 1,1-1-1,0 0 0,-1 0 1,1 0-1,0 1 0,-1-1 1,1 0-1,0 0 0,-1 1 1,1-1-1,0 0 0,0 1 1,-1-1-1,1 0 0,0 1 1,0-1-1,0 0 0,-1 1 1,1-1-1,0 1 0,0-1 1,0 0-1,0 1 0,0-1 1,0 1-1,0-1 0,0 1 1,0-1-1,0 0 0,0 1 1,0-1-1,0 1 0,0-1 1,0 0-1,1 1 0,14 2-5086,-10-3 3625,15 0-4362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6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18193,'0'0'6823,"-4"54"-6215,3-28-191,1 1-353,0-2 0,0 1-64,0-3 32,4-1-641,0-2-608,-4-5-416,0-2-481,0-5-833,-10-7-2530,-3-1-3716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6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11147,'0'0'12107,"76"-24"-10986,-32 19-416,5 0-481,4-1-160,0 0-448,0-5-2819,-4-1-4581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6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15310,'0'0'4645,"4"58"-3684,2-29-609,1-1-192,3 0-128,0-2 32,1-3-256,1-1-737,-3-1-896,-5-6-1699,-4 0-2017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4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1 575 15150,'0'0'1223,"9"1"330,3-1-1190,-1 0 0,1-1 0,-1-1 0,0 0 0,0 0 0,1-1 0,-2 0 0,1-1 0,0-1 0,-1 1 0,1-2 0,10-6 0,67-42-81,-2-3 0,-2-3 0,-4-5 0,73-73 0,-137 122-348,0 0 1,-2-1-1,0-1 0,-1 0 1,0-1-1,9-20 1,-19 25-204,-7 14 25,-15 18 31,5 3 207,1 2 0,0 0 0,2 0 1,1 1-1,0 0 0,2 0 0,1 1 0,1 0 1,1 1-1,2-1 0,-2 39 0,5-55-101,0 1-1,0 0 1,1 0 0,1-1-1,0 1 1,0-1-1,0 1 1,1-1 0,6 12-1,-5-13-637,0-1 0,1 0 0,0 0 0,0 0 1,0-1-1,11 10 0,24 14-8816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7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63 386 16047,'0'0'3139,"65"-8"-1633,-22-4 127,5-1-480,3 0-512,-2 1-449,-5 0-192,-10 3-480,-9-4-1570,-16 2-2114,-9-4-3460</inkml:trace>
  <inkml:trace contextRef="#ctx0" brushRef="#br0" timeOffset="1">0 4 16367,'0'0'3908,"86"0"-2563,-32 0-320,10 0-704,6-2-193,0 0-96,0 2-449,-11 0-1825,-4 0-2947,-11 2-3939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7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12748,'0'0'4709,"-40"71"-2948,34-46-351,6 1-674,0-5-576,0 1-96,12 0 0,-1-4-128,-1-1-736,-2-2-546,-5-2-672,-3-4-1120,-2-5-1155</inkml:trace>
  <inkml:trace contextRef="#ctx0" brushRef="#br0" timeOffset="1">1 159 13229,'0'0'6470,"76"-33"-6150,-33 24-320,8 0-32,0 4-1858,5-4-2370,0 3-1089,-1-4-2755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8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23 10794,'0'0'5243,"-9"-5"-3482,6 3-1663,-1-1-1,0 1 1,1 1 0,-1-1-1,0 0 1,0 1-1,0 0 1,0 0-1,0 0 1,-1 0 0,1 1-1,0-1 1,0 1-1,0 0 1,-1 0 0,1 1-1,0 0 1,0-1-1,0 1 1,0 0-1,0 1 1,0-1 0,0 1-1,-5 2 1,-2 4 159,1 0 0,-1 0 0,2 1 0,-1 0 0,1 1 0,0 0 0,1 0 0,-13 22 0,18-27-208,0 0 0,0 0 1,1 1-1,-1-1 0,1 1 1,1-1-1,-1 1 1,1 0-1,0 0 0,0 0 1,1 0-1,0 0 1,0 0-1,0 0 0,0 0 1,1-1-1,0 1 1,1 0-1,-1 0 0,1 0 1,0-1-1,3 6 0,-1-6-32,0-1 1,0 1-1,0-1 0,0 0 0,1 0 0,0 0 0,0-1 0,0 0 0,0 0 0,1 0 0,-1-1 0,1 1 0,-1-1 1,1 0-1,0-1 0,7 2 0,-8-2 1,-1 0 0,1 0 1,-1-1-1,1 1 0,0-1 1,-1 0-1,1 0 1,0 0-1,-1-1 0,1 0 1,-1 0-1,1 0 0,-1 0 1,1-1-1,-1 0 0,0 1 1,0-2-1,1 1 0,-2 0 1,1-1-1,5-4 0,-8 6-10,0 0-1,0 0 0,0 0 1,0 0-1,0 0 0,0 0 1,0-1-1,0 1 0,0 0 1,-1 0-1,1-1 0,-1 1 1,1-1-1,-1 1 0,1 0 1,-1-1-1,0 1 0,0-1 1,1 1-1,-1-1 0,0 1 1,0-1-1,-1 1 0,1 0 1,0-1-1,0 1 0,-1-1 0,1 1 1,-1-1-1,1 1 0,-1 0 1,0-1-1,1 1 0,-1 0 1,0 0-1,0 0 0,0 0 1,0-1-1,0 1 0,0 0 1,0 1-1,0-1 0,-1 0 1,1 0-1,0 0 0,0 1 1,-1-1-1,1 0 0,0 1 1,-1 0-1,1-1 0,-2 1 1,-3-2-16,0 0 1,0 1-1,0-1 1,0 1-1,0 1 1,0-1 0,0 1-1,0 0 1,0 1-1,0-1 1,-10 4-1,15-4 11,1 0 0,-1 0 0,0 0 0,1 1-1,-1-1 1,1 0 0,-1 1 0,1-1-1,-1 0 1,1 1 0,-1-1 0,1 1 0,0-1-1,-1 1 1,1-1 0,-1 1 0,1-1 0,0 1-1,0-1 1,-1 1 0,1-1 0,0 1 0,0 0-1,0-1 1,-1 1 0,1-1 0,0 1 0,0 0-1,0-1 1,0 1 0,0-1 0,0 1 0,0 0-1,1-1 1,-1 1 0,0 0 0,0-1-1,0 1 1,1-1 0,-1 1 0,0-1 0,0 1-1,1-1 1,-1 1 0,1-1 0,-1 1 0,0-1-1,1 1 1,-1-1 0,1 0 0,-1 1 0,1-1-1,-1 1 1,1-1 0,-1 0 0,1 0 0,0 1-1,-1-1 1,1 0 0,-1 0 0,1 0 0,0 0-1,-1 0 1,2 0 0,17 2 39,1-1 0,-1-1 0,0-1 1,0-1-1,1-1 0,26-7 0,14-1-300,-59 10 252,-1 1 1,0 0-1,0 0 0,1 0 0,-1 0 1,0 0-1,0 1 0,1-1 0,-1 0 0,0 0 1,0 0-1,1 0 0,-1 0 0,0 0 1,0 0-1,0 0 0,1 1 0,-1-1 0,0 0 1,0 0-1,0 0 0,1 0 0,-1 1 1,0-1-1,0 0 0,0 0 0,0 0 0,0 1 1,0-1-1,1 0 0,-1 0 0,0 1 0,0-1 1,0 0-1,0 0 0,0 1 0,0-1 1,0 0-1,0 0 0,0 1 0,0-1 0,0 0 1,0 0-1,0 1 0,-4 18-2,-10 16 292,-11 20 336,23-51-627,1 0 1,0 0-1,0 0 1,0 0-1,1 0 0,-1 1 1,1-1-1,0 0 1,0 0-1,1 0 0,-1 0 1,2 6-1,-2-9-235,1 0 1,0-1-1,-1 1 0,1 0 1,0 0-1,-1-1 1,1 1-1,0 0 0,0-1 1,-1 1-1,1-1 0,0 1 1,0-1-1,0 1 0,0-1 1,0 0-1,0 0 0,0 1 1,0-1-1,0 0 0,0 0 1,0 0-1,0 0 0,0 0 1,0 0-1,0 0 1,0 0-1,0 0 0,1-1 1,20-1-9502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8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17745,'0'0'2754,"-16"54"-1633,14-23-32,0 4-224,2 2-416,0-1-289,3-2-128,9-5 0,-1-5-480,1-5-1058,-2-6-512,-8-5-640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8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13677,'0'0'4132,"84"0"-2787,-39 0-544,10 0-609,2 0-128,4-3-160,-3-1-1954,-3-1-3395,-5-4-4933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9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358 1 15471,'-10'0'1719,"-10"0"-1243,1 0 0,-1 2 1,1 0-1,-1 2 1,1 0-1,0 1 1,-24 9-1,24-5-342,1 0-1,-1 1 1,2 1 0,-19 14-1,31-22-114,0 1 0,1 0 0,-1 0 0,1 1 1,0-1-1,0 1 0,1 0 0,-1 0 0,1 0 0,0 1 0,0-1 0,1 1 0,0-1 0,0 1 0,0 0 0,1 0 0,-1 0 0,1 9 1,1-13-25,1 0 0,-1 1 0,1-1 0,0 1 0,0-1 0,0 0 0,0 0 0,0 0 0,1 0 0,-1 0 0,1 0 0,-1 0 0,1 0 0,0 0 0,0-1 0,0 1 0,0-1 0,0 1 0,0-1 0,0 0 0,0 0 0,1 0 0,-1 0 1,0 0-1,1 0 0,-1-1 0,0 1 0,1-1 0,2 1 0,15 3-881,0-2 0,31 2 0,-36-4-509,25 2-3137,-4-2-2104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9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9513,'0'0'11792,"12"7"-11188,-7-5-572,-1 1-22,0 0 1,1 0 0,0-1-1,-1 1 1,1-1 0,0 0-1,0-1 1,0 1 0,0-1-1,0 0 1,0 0 0,1-1-1,-1 0 1,0 0 0,0 0 0,1 0-1,-1-1 1,0 0 0,0 0-1,10-3 1,-7 1-164,0-1 0,0 1 1,0-2-1,0 1 0,-1-1 0,1 0 1,-1 0-1,-1-1 0,1 0 0,-1 0 1,0-1-1,6-9 0,-52 63 1429,37-43-1277,-55 86 2684,54-81-2461,0-1 0,0 1 0,0 0 1,1 1-1,1-1 0,0 0 0,0 1 0,-1 18 1,7-22-3041,4-8-3445,-2-6-3554</inkml:trace>
  <inkml:trace contextRef="#ctx0" brushRef="#br0" timeOffset="1">401 7 21268,'0'0'6759,"48"-7"-11788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29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11787,'0'0'12204,"18"36"-12012,-3-32-64,6-3-32,-4-1-320,4 2-993,-3-2-1378,-2 0-2882,-4 0-4196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30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13933,'0'0'10869,"-2"3"-10757,2-2-177,-1 0-1,1 0 1,0 0-1,-1 0 1,1-1-1,-1 1 0,1 0 1,-1 0-1,1-1 1,-1 1-1,0 0 1,1-1-1,-1 1 1,0-1-1,0 1 0,1 0 1,-1-1-1,0 0 1,0 1-1,0-1 1,-1 1-1,-17-8-7684,7 2 132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30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6919,'0'0'17098,"5"10"-15987,7 16-667,2 0 0,1-1 0,2-1 0,0 0 0,22 22 0,-26-33-347,1-2 1,29 20 0,-39-28-179,0-1 0,0 1 0,0-1 0,0-1 0,1 1 0,-1 0 0,0-1 0,1 0 0,-1 0 0,1 0 1,-1-1-1,1 0 0,0 0 0,-1 0 0,1 0 0,-1 0 0,6-2 0,-9 1-365,0 1 0,0-1 1,-1 0-1,1 0 0,0 1 1,-1-1-1,1 0 0,0 0 0,-1 0 1,0 1-1,1-1 0,-1 0 1,1 0-1,-1 0 0,0 0 1,0 0-1,1 0 0,-1 0 0,0 0 1,0-2-1,1 0-2061,1-10-7385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81 10378,'0'0'3929,"-2"10"-2087,-65 312 1862,63-295-3418,-1 0-1,-1 0 0,-1-1 0,-21 49 0,122-238-1227,131-173-1,-218 326 937,36-43 119,-40 50-88,1 0-1,-1-1 1,1 1-1,0 1 1,0-1-1,0 0 1,0 1-1,0 0 0,1 0 1,-1 0-1,7-1 1,-11 3-22,1 0 0,-1 0 1,1 0-1,-1 0 0,1 0 0,-1 0 1,1 0-1,-1 1 0,1-1 0,-1 0 1,1 0-1,-1 0 0,1 1 0,-1-1 1,0 0-1,1 1 0,-1-1 0,1 0 1,-1 1-1,0-1 0,1 0 0,-1 1 1,0-1-1,1 1 0,-1-1 1,0 1-1,0-1 0,0 1 0,1-1 1,-1 1-1,0-1 0,0 1 0,0-1 1,0 1-1,0-1 0,0 1 0,0-1 1,0 1-1,0-1 0,0 1 0,0-1 1,0 1-1,0-1 0,0 1 1,-1-1-1,1 1 0,0-1 0,0 1 1,-1-1-1,1 1 0,0-1 0,-1 1 1,-12 30-17,-5-7-138,0-1 1,-2-1-1,0 0 0,-45 34 1,-103 63 821,159-112-610,-10 5 32,19-12-145,0 0 0,0 0-1,0-1 1,0 1 0,0 0-1,0 0 1,0 0-1,0 0 1,0 0 0,0 0-1,0 0 1,-1 0-1,1 0 1,0 0 0,0 0-1,0 0 1,0 0-1,0 0 1,0 0 0,0 0-1,0 0 1,0 0 0,0 0-1,0 0 1,0-1-1,0 1 1,0 0 0,0 0-1,0 0 1,0 0-1,28-24-5757,1 2 360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7:30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0 14478,'0'0'10762,"-4"10"-9673,-17 43 120,-3-2 1,-45 73 0,-31 63-756,90-164-610,0 1 0,2-1-1,1 2 1,1-1 0,1 1 0,-2 29-1,6-51 34,2 17-3089,0-20 2924,-1 1-1,0-1 0,1 1 1,-1-1-1,1 0 0,-1 1 1,1-1-1,-1 0 0,1 1 1,-1-1-1,1 0 0,-1 0 1,1 1-1,-1-1 0,1 0 1,-1 0-1,1 0 0,-1 0 1,1 0-1,-1 1 0,1-1 1,0 0-1,-1-1 0,1 1 0,-1 0 1,1 0-1,-1 0 0,1 0 1,0-1-1,18-3-15176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1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8011 769,'0'0'8717,"15"-22"-6021,73 4-1564,-70 14-802,-1-1-1,1 0 1,-1-2 0,0 0-1,28-16 1,78-59-183,-37 23-89,6-9-45,-61 43 16,36-22-1,-53 40-29,0 0 0,1 2 1,26-9-1,28-10 137,129-89 1128,-122 66-1118,-26 17-116,139-74 249,-107 67 221,438-210 1493,253-204-1400,-66 41-503,-356 183-72,-71 42 50,44-43-34,-133 87-57,163-82 37,-99 65-2,45-32-16,214-144 19,-122 87-10,-78 53-21,72-53 45,162-109-15,-268 175 5,70-49-11,926-623 2,-899 610-4,330-220 10,-391 254-13,173-120 4,424-218 12,-618 383-16,-253 141 6,-17 10 11,0 0 0,-2-2-1,0 0 1,0-2 0,22-21 0,-44 37-154,-1 0 1,1 1-1,-1-1 0,1 0 1,-1 0-1,1 0 1,-1 1-1,0-1 0,1 0 1,-1 0-1,0 0 1,1 0-1,-1 0 0,0 0 1,0 1-1,0-1 0,0 0 1,0 0-1,0 0 1,0 0-1,0 0 0,-1 0 1,1 0-1,0 0 1,0 1-1,-1-1 0,1 0 1,-1 0-1,0-1 1,-2-10-4283,1-8-4104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4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2558 833 6022,'-17'-47'5399,"13"34"-4880,-1-1 1,0 1-1,-1-1 1,0 1 0,-1 1-1,-1-1 1,0 1-1,0 1 1,-1 0 0,-16-15-1,-23-12 665,-1 3-1,-2 2 1,-79-38 0,-15-9-324,88 45-790,-254-144 1236,252 150-1055,-2 3 1,0 2-1,-95-23 0,99 34-261,-1 4 0,0 1 1,-1 4-1,1 2 0,-1 2 1,0 3-1,1 3 0,0 2 0,0 2 1,-110 36-1,-92 53-15,209-76 14,2 3-1,-90 60 1,131-80-13,-33 27 44,39-31-40,0 0 1,0 0 0,0 1-1,0-1 1,0 0 0,1 1 0,-1-1-1,1 1 1,-1 0 0,1-1 0,0 1-1,0 0 1,0 0 0,0 3 0,1-5-65,1 0 1,0-1-1,-1 1 1,1 0 0,0-1-1,-1 1 1,1-1-1,0 1 1,-1-1-1,1 1 1,0-1 0,0 0-1,0 1 1,0-1-1,-1 0 1,1 0-1,0 0 1,0 0 0,0 1-1,0-1 1,0 0-1,0 0 1,-1-1-1,1 1 1,0 0 0,2 0-1,27-3-1475,-18-1 269,0 0 1,0 0-1,0-1 0,18-11 0,10-7-3589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4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411 57 8872,'0'0'2750,"-8"-6"-1725,-24-20 96,20 9 1188,12 17-2249,0-1-1,-1 1 1,1 0-1,0-1 1,0 1-1,0-1 1,0 1-1,0 0 1,-1-1-1,1 1 1,0 0-1,0-1 1,-1 1-1,1 0 1,0 0-1,-1-1 1,1 1 0,0 0-1,0 0 1,-1-1-1,1 1 1,-1 0-1,1 0 1,0 0-1,-1 0 1,1-1-1,0 1 1,-1 0-1,1 0 1,-1 0-1,1 0 1,0 0-1,-1 0 1,1 0-1,-1 0 1,1 0-1,0 0 1,-1 0-1,1 1 1,-1-1 0,1 0-1,0 0 1,-1 0-1,1 0 1,0 1-1,-1-1 1,1 0-1,0 0 1,-1 1-1,1-1 1,0 0-1,0 0 1,-1 1-1,1-1 1,0 1-1,-16 11 21,1 0-1,1 1 0,0 1 0,-20 25 1,-4 4 217,-8 3 183,21-23-265,1 1 1,1 2-1,1 0 1,1 1-1,-19 33 1,39-58-214,0 0 0,0 0 0,0 0 0,0 0 0,0 0 1,0 0-1,1 0 0,-1 0 0,1 0 0,-1 1 0,1-1 0,0 0 1,0 0-1,0 0 0,0 1 0,0-1 0,0 0 0,1 0 0,0 4 1,0-5-5,0 1 1,1-1-1,-1 0 1,0 0-1,0 1 1,1-1-1,-1 0 1,1 0 0,-1 0-1,1 0 1,-1-1-1,1 1 1,-1 0-1,1-1 1,0 1 0,-1-1-1,1 1 1,0-1-1,2 0 1,11 1 15,0-1 1,0 0-1,0-2 0,23-4 1,-37 6-11,187-43-918,0-15-3544,-92 27 435,46-13-2848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5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318 28 11883,'0'0'8969,"-13"-5"-8179,3 1-715,0 0 1,0 1 0,0 0-1,0 0 1,-1 1 0,1 0-1,-1 1 1,1 1-1,-1 0 1,0 0 0,-20 3-1,21 0-4,-1 0 0,1 1 0,0 0-1,1 1 1,-1 0 0,1 0-1,0 1 1,0 0 0,0 1 0,-11 11-1,16-14-51,0 1 0,0 0-1,0 0 1,0 0-1,1 1 1,0-1 0,0 1-1,0 0 1,1-1 0,0 1-1,0 1 1,0-1-1,1 0 1,0 0 0,0 0-1,0 1 1,1-1-1,1 13 1,0-16-103,0 0-1,1 0 1,-1 0 0,0 0 0,1 0-1,0 0 1,0 0 0,0-1-1,0 1 1,0-1 0,1 0 0,-1 1-1,1-1 1,-1 0 0,1 0-1,0-1 1,0 1 0,0 0-1,0-1 1,0 0 0,0 0 0,0 0-1,0 0 1,4 1 0,14 3-1656,0-1-1,32 3 1,-43-6 575,33 3-2604,-3-3-1180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23 4228,'-11'3'9609,"-6"4"-7549,-1 0 0,-31 17 1,45-21-1821,-1-1 1,1 1-1,0 0 1,0 0 0,0 0-1,0 1 1,0-1-1,1 1 1,0 0-1,0 0 1,0 0 0,0 0-1,0 1 1,1-1-1,0 1 1,0 0-1,0 0 1,-2 7 0,4-11-226,0 0 1,0-1 0,0 1 0,0 0-1,0 0 1,1 0 0,-1 0 0,0 0-1,0 0 1,1 0 0,-1-1 0,0 1-1,1 0 1,-1 0 0,1-1-1,-1 1 1,1 0 0,-1 0 0,1-1-1,-1 1 1,1 0 0,0-1 0,-1 1-1,1-1 1,0 1 0,0-1 0,0 1-1,-1-1 1,2 1 0,35 5 314,-26-6-210,1-1 0,-1 0 1,1 0-1,14-5 1,-21 4-90,0 0 1,0 0-1,0-1 1,-1 1-1,1-1 1,-1 0-1,0 0 1,0 0-1,0-1 1,0 0-1,-1 0 1,0 0-1,1 0 1,-1 0 0,0 0-1,-1-1 1,1 1-1,2-8 1,-4 9-25,-1 0 0,1 1 1,0-1-1,-1 0 0,0 0 0,0 0 1,0 0-1,0 0 0,0 0 1,0 1-1,-1-1 0,1 0 0,-1 0 1,0 0-1,0 1 0,0-1 1,0 0-1,0 1 0,0-1 0,-1 1 1,0-1-1,1 1 0,-1 0 1,0 0-1,0-1 0,0 1 0,0 1 1,-1-1-1,1 0 0,0 0 1,-1 1-1,1 0 0,-1-1 0,-3 0 1,5 1-68,1 1 0,-1-1 0,0 1 0,0-1 0,0 1 0,1 0 0,-1-1 0,0 1 0,0 0 0,0-1 0,0 1 0,0 0 0,0 0 0,0 0 0,1 0 0,-1 0 0,0 0 0,0 0 0,0 0 0,0 0-1,0 1 1,0-1 0,0 0 0,1 1 0,-1-1 0,0 0 0,0 1 0,0-1 0,1 1 0,-1-1 0,0 1 0,0-1 0,1 1 0,-1 0 0,0 0 0,1 0-124,0 0 0,0 0 0,0-1-1,0 1 1,0 0 0,0 0 0,0-1 0,0 1-1,0 0 1,1 0 0,-1-1 0,0 1 0,1 0-1,-1 0 1,0-1 0,1 1 0,-1-1-1,1 1 1,-1 0 0,1-1 0,-1 1 0,1-1-1,-1 1 1,1-1 0,0 1 0,-1-1 0,1 1-1,0-1 1,-1 0 0,1 0 0,0 1-1,0-1 1,-1 0 0,1 0 0,0 0 0,0 1-1,-1-1 1,1 0 0,1 0 0,22 2-5897,5-2-3138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6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0 16400,'0'0'3683,"-53"65"-1217,38-34-159,2 0-930,5 0-833,8-2-351,0-2-97,3-3-32,6-5-96,-1-2-513,-2-5-256,-4-6-544,-15-9-8136,-2-13 2082</inkml:trace>
  <inkml:trace contextRef="#ctx0" brushRef="#br0" timeOffset="1">1 85 12011,'0'0'10026,"54"-21"-9289,-16 21-449,3 0-192,4 0-64,5 0-865,-6 0-2178,4-5-3843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7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15439,'0'0'5733,"-63"63"-3491,45-36-224,3 1-545,4-2-896,9-3-385,2 0-128,0-1-32,2 0-576,4 0-673,-3-2-1090,-3-3-832,0-2-1441,0-6-2402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47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1 292 12107,'0'0'11724,"78"-31"-11084,-34 25-95,6-1-193,-3 1-256,0-4-64,-9 1-128,-7 0-801,-8-2-768,-12-3-1090,-8-3-2306,-3-2-2978</inkml:trace>
  <inkml:trace contextRef="#ctx0" brushRef="#br0" timeOffset="1">97 0 11627,'0'0'10186,"78"10"-9418,-37-7-447,2 2-225,-2 1-64,-2-2-865,-1 1-1890,-6-1-3298,-1-3-3845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7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42 2114,'0'0'8974,"5"-8"-5360,14-26-683,-29 63 3852,-7 42-6712,6-25 143,-4 23-254,13-39-3524,-1-31-1966,-2-9 661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5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1 175 10954,'0'0'12861,"13"-7"-12424,43-26-608,-3-2 1,76-65-1,-153 149-219,12-28 299,1 0 1,0 0-1,-11 37 1,19-46-1082,0 1 1,0 0 0,1-1-1,0 23 1,2-15-6255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7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9769,'0'0'12044,"74"27"-11115,-32-33-481,6-5-384,0 1-544,-2 2-1602,-11 3-2082,-2-3-3203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8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1 8584,'0'0'6668,"-8"1"-5035,0 1-1321,1 0-1,0 1 1,0-1-1,0 2 1,0-1 0,1 1-1,-1 0 1,1 0-1,0 1 1,0 0-1,0 0 1,1 0-1,-10 12 1,-6 6 756,1 1 1,-27 42 0,40-56-897,2 1 0,-1-1 0,2 1 0,-1 1 0,2-1 1,-1 0-1,1 1 0,1 0 0,-2 22 0,4-31-167,0-1-1,0 1 1,1-1-1,-1 1 1,0-1-1,1 1 1,0-1-1,-1 0 1,1 1 0,0-1-1,0 0 1,0 1-1,1-1 1,-1 0-1,0 0 1,1 0-1,-1 0 1,1 0-1,0 0 1,0-1 0,3 3-1,-1-1 7,1 0 0,0-1-1,0 0 1,0 0 0,0 0-1,0 0 1,0-1 0,1 0 0,9 1-1,-4-1 8,1-1 0,-1 0-1,0-1 1,0 0 0,0-1 0,0 0-1,0 0 1,-1-1 0,19-8-1,-26 9 36,0 1-1,0-1 1,0 0-1,0 0 0,-1 0 1,1 0-1,-1 0 0,1-1 1,-1 1-1,0-1 1,0 1-1,0-1 0,0 0 1,-1 0-1,1 0 0,-1 0 1,2-5-1,-2 7 0,-1 0 1,0 0-1,0 0 0,0 0 1,0 0-1,0 0 0,-1 0 1,1 0-1,0 0 0,0 0 0,-1 0 1,1 0-1,0 0 0,-1 0 1,1 0-1,-1 0 0,0 0 1,1 0-1,-1 1 0,1-1 0,-3-1 1,1 0-11,0 1 0,0 0 0,-1-1 1,1 1-1,0 0 0,-1 0 0,1 1 1,-1-1-1,0 0 0,1 1 0,-1 0 1,-2-1-1,-3 0 30,-37-1 175,43 2-234,0 0-1,0 0 1,0 0-1,0 0 1,0 0-1,1 0 1,-1 1-1,0-1 1,0 1-1,0-1 1,0 1-1,0 0 1,1 0-1,-1 0 1,0 0-1,1 0 1,-3 2-1,36-3-150,-22-2 109,-1 0 1,0-1 0,0-1-1,0 1 1,0-1-1,-1-1 1,13-8 0,-13 8-10,1 0 0,-1 0 0,1 1 1,0 0-1,0 0 0,14-3 1,-22 7 26,-1 0 0,1 0 0,0 0 0,0 0 0,0 0 0,0 0 0,-1 0 0,1 0 0,0 0 0,0 0 0,0 0 0,-1 0 0,1 1 0,0-1 0,0 0 0,-1 1 0,1-1 0,0 0 0,0 1 0,-1-1 0,1 1 0,0-1 0,-1 1 0,1 0 0,-1-1 0,1 1 0,-1-1 0,1 1 0,-1 0 0,1-1 0,-1 1 0,0 0 0,1 0 0,-1 1 0,1 2 5,0-1 0,-1 1 0,1 0-1,-1 0 1,0 0 0,0 0 0,0 0 0,-2 4 0,-1 8 30,0-1 1,-1 0-1,-8 17 1,7-21-33,3-8-60,1 0 0,-1 0 0,1 0 0,0 1 0,0-1 0,0 0 1,0 0-1,0 6 0,6-12-4598,15-11 246,-4-7-2445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8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17617,'0'0'3267,"-35"57"-1442,23-32-159,3-2-737,3-1-769,6 0-160,0-3-160,0-2-449,0 1-223,0-4-578,0-5-608,0-1-800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8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1 207 14958,'0'0'8168,"61"-20"-7976,-31 15-192,6 0-512,-1-2-1378,3-1-1858,3-1-3427</inkml:trace>
  <inkml:trace contextRef="#ctx0" brushRef="#br0" timeOffset="1">580 1 10762,'0'0'8168,"-10"8"-6470,-37 34-611,3 3 1,1 1 0,-62 86-1,97-111-2157,22-26-1533,25-28-2009,14-29-4581,-24 29 1725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4933,'0'0'13041,"-7"11"-11679,-43 83 1622,44-82-2577,1 1-1,1-1 0,0 1 1,1 0-1,0 0 0,1 0 1,-1 17-1,3-19-908,3 49 1317,3-41-3257,3-3-3469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9:59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0 254 12204,'0'0'8445,"10"3"-7303,2 2-1068,1-2 1,-1 1-1,1-2 0,0 0 0,0 0 0,24-1 0,-17-2-1218,0-1 1,0-1-1,0-1 0,0 0 0,0-2 1,-1 0-1,19-10 0,-12 4-233,-1-1-1,0-2 0,-1 0 0,37-32 1,-42 31 2890,0-2-1,27-35 1,-26 20 1876,-20 21-117,-18 13-1002,5 6-1851,-1 1-1,1 1 1,1 0-1,-1 1 1,2 0 0,-1 1-1,2 0 1,-1 1-1,-12 19 1,19-26-320,0 1 1,1 0 0,0 0-1,0 0 1,0 0 0,0 1-1,1-1 1,0 1 0,1-1-1,0 1 1,0 0 0,0-1 0,0 1-1,1 0 1,0 0 0,2 7-1,-2-11-92,1 1-1,0 0 1,1-1-1,-1 1 1,0-1-1,1 1 1,0-1-1,0 0 1,0 0-1,0 0 1,1 0-1,-1 0 1,1 0-1,-1 0 1,1-1-1,0 0 1,0 1-1,0-1 1,0 0-1,1 0 1,-1-1-1,1 1 1,-1-1-1,1 0 1,-1 1-1,1-2 1,0 1-1,-1 0 1,8 0-1,-9-1 23,52 0 85,-52 0-75,-1 0 1,1 0-1,-1 0 0,0 0 0,1 0 1,-1-1-1,1 1 0,-1-1 1,0 1-1,1-1 0,-1 1 1,0-1-1,1 0 0,-1 0 0,0 1 1,0-1-1,0 0 0,0 0 1,0 0-1,0 0 0,0 0 1,0-1-1,0 1 0,0 0 0,0 0 1,-1-1-1,1 1 0,-1 0 1,1-1-1,-1 1 0,1-1 1,-1 1-1,0-2 0,0 2 10,-1-1-1,0 1 1,1 0-1,-1 0 1,0 0-1,0 0 1,0 0 0,0 0-1,0 1 1,0-1-1,0 0 1,0 0-1,0 1 1,0-1-1,-1 1 1,1-1-1,0 1 1,0-1 0,-1 1-1,1 0 1,0 0-1,-1-1 1,1 1-1,0 0 1,-1 0-1,0 0 1,-41-2-34,41 2 4,121-15-552,-118 15 526,0-1 0,1 1 0,-1 0 1,1-1-1,0 1 0,-1 0 1,1 0-1,-1 0 0,1 0 0,-1 0 1,1 0-1,-1 1 0,1-1 1,-1 0-1,1 1 0,-1-1 0,1 1 1,-1-1-1,0 1 0,1 0 1,-1 0-1,0 0 0,0 0 0,1 0 1,-1 0-1,0 0 0,0 0 0,0 0 1,0 0-1,0 0 0,0 1 1,-1-1-1,1 0 0,0 1 0,0 1 1,0 3 5,-1-1 1,0 1-1,0 0 1,0 0 0,-1-1-1,1 1 1,-2 0-1,-2 10 1,-8 20 15,8-27-410,1 0-1,0 0 0,1 1 0,0-1 0,-1 18 0,3-23-4189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1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15631,'0'13'2883,"-10"4"-2371,-4 5 545,0 5 352,2 3-352,3 2-672,5-1-289,4-3-32,0-1-32,0-3-32,8-5-320,0-5-641,-3-4-609,-4-5-288,-8-5-5797,-8-9-1057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1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13613,'0'0'5413,"54"1"-4132,-18 0-832,8 1-353,6-2-128,5 0-1378,2 0-2337,-2-9-2083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2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3 16207,'0'0'3566,"-9"-2"-2263,-1 2-1182,-1 0-1,1 0 1,0 1 0,0 0-1,0 0 1,0 1-1,0 1 1,0 0 0,0 0-1,1 1 1,-1 0 0,1 1-1,0 0 1,-13 10 0,6-6 174,2 2 0,-1 0 0,2 0 1,-19 20-1,28-27-232,1 1-1,-1-1 1,1 1 0,0 0-1,0 0 1,0 0 0,1 0 0,0 1-1,0-1 1,0 1 0,1-1-1,0 1 1,0 0 0,0-1 0,0 1-1,1 0 1,1 10 0,0-13-62,0-1 1,0 1-1,0 0 1,0-1-1,0 1 0,1-1 1,-1 0-1,1 1 1,-1-1-1,1 0 1,0 0-1,0 0 0,0 0 1,0 0-1,1 0 1,-1-1-1,0 1 1,1-1-1,-1 0 1,1 1-1,0-1 0,-1 0 1,1 0-1,0-1 1,-1 1-1,1-1 1,4 1-1,11 2-350,0-1 0,1-1 1,18-1-1,-23-1-303,-9 1 386,54-3-3617,-22-10-3323,-15 0-2297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2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9257,'0'0'7153,"4"9"-5808,14 27-85,-17-35-1158,1 1 0,-1-1-1,0 1 1,1-1-1,-1 0 1,0 1 0,1-1-1,0 0 1,-1 0 0,1 0-1,0 0 1,-1-1-1,1 1 1,0 0 0,0-1-1,0 1 1,-1-1 0,1 1-1,0-1 1,0 0-1,0 0 1,0 0 0,0 0-1,0 0 1,0 0 0,0-1-1,2 0 1,43-15-1715,-16-3-2462,-31 20 4124,-18 16 2339,-1 4-460,1 1-1,-26 39 1,38-52-1741,1 0 0,0 0-1,0 1 1,1-1 0,0 1-1,1 0 1,0 1-1,0-1 1,1 0 0,0 15-1,2-25-281,0 1-1,0-1 1,0 0-1,0 0 1,0 0-1,0 0 1,0 1-1,0-1 1,0 0-1,0 0 1,0 0-1,0 0 1,0 1-1,0-1 1,0 0-1,0 0 1,1 0-1,-1 0 1,0 0-1,0 1 1,0-1-1,0 0 1,0 0-1,1 0 1,-1 0-1,0 0 1,0 0-1,0 0 1,0 0-1,0 1 1,1-1-1,-1 0 1,0 0-1,0 0 1,0 0-1,1 0 1,-1 0-1,0 0 1,0 0-1,0 0 1,0 0-1,1 0 1,-1 0-1,0 0 1,0-1-1,2 1-897,3 0-5269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6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0 16624,'0'0'3523,"-11"60"-1889,-12-24-930,-8 7-544,-3 2-96,-5 0-31,1 1-33,4-6 0,3-5-193,4-8-415,4-7-289,4-12-320,5-8-1410,1-6-2530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2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17392,'0'0'8585,"53"-1"-11052,-39-8-1633,-2 0-4548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3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17905,'0'0'7143,"11"5"-7047,-2-1-170,1 0 1,0-1 0,0 0-1,0-1 1,0 0-1,0-1 1,1 0 0,-1 0-1,0-1 1,1-1-1,19-3 1,0-3-1276,48-18 1,-67 21 1041,0 0 0,-1-1 0,0-1 0,0 0 1,-1 0-1,0-1 0,16-15 0,-59 62 2264,-54 78 0,70-91-1304,2 0 1,2 1-1,0 1 0,-16 50 1,21-37-338,9-19-1760,0-22 1217,0-1 1,0 1-1,0-1 1,0 1-1,0-1 1,0 1-1,0-1 1,1 1-1,-1-1 1,0 0-1,0 1 0,1-1 1,-1 1-1,0-1 1,0 1-1,1-1 1,-1 0-1,1 1 1,-1-1-1,0 0 1,1 1-1,-1-1 1,1 0-1,-1 1 0,0-1 1,2 0-1,5 1-8474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5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1099 259 2306,'4'-15'996,"0"1"1,-1-1-1,-1 0 0,0-1 0,-1 1 0,-1-24 0,-1 34-737,0-1-1,0 1 1,0 0-1,-1 0 0,0 0 1,0 0-1,0 0 0,0 0 1,-1 1-1,0-1 0,0 1 1,0-1-1,-1 1 1,1 0-1,-1 0 0,0 1 1,0-1-1,0 1 0,-1 0 1,1 0-1,-10-4 0,2 1-174,-1 1-1,1 1 0,-1 0 0,0 1 0,-1 0 0,1 1 0,-1 0 0,1 1 1,-1 1-1,1 0 0,-1 1 0,1 0 0,0 1 0,-1 0 0,-19 7 0,0 2 221,1 2 1,0 1-1,1 1 0,-56 37 0,29-12 235,3 3-1,0 2 0,3 2 0,-50 59 1,65-63-377,2 2 1,3 1 0,1 2-1,2 1 1,-35 80 0,55-106-154,1 1 1,0 0 0,2 1 0,0-1-1,2 1 1,1 0 0,0 34 0,3-49-8,1 0 1,-1 0 0,2 0 0,0 0 0,0 0 0,0-1 0,1 1 0,1 0 0,0-1 0,0 0-1,1 0 1,0 0 0,0-1 0,1 0 0,0 0 0,0 0 0,1 0 0,0-1 0,1 0 0,13 9-1,-3-5 46,1-2 0,1 0-1,-1 0 1,1-2 0,1-1-1,-1 0 1,1-2 0,0 0-1,36 1 1,-8-3 200,1-2 0,-1-3 0,52-9-1,-45 2 89,-2-2-1,1-3 0,-2-3 0,0-1 0,89-48 0,-99 43-98,-1-2 0,-2-2-1,0-1 1,-2-2 0,-1-2-1,61-70 1,-82 82-141,-1 0 0,-1-1-1,-1 0 1,-1-1 0,0 0 0,-2-1 0,-1 0 0,-1-1 0,-1 0-1,4-27 1,-9 39-120,0 0-1,-1 0 0,-1-1 1,0 1-1,-1 0 0,0 0 1,-1-1-1,-1 1 1,0 1-1,0-1 0,-1 0 1,-1 1-1,0-1 0,-1 2 1,0-1-1,-1 0 1,0 1-1,-1 1 0,0-1 1,-1 1-1,-10-10 0,6 10-271,0 0 0,0 0-1,-1 1 1,0 1-1,0 1 1,-1 0-1,0 0 1,0 2 0,-1 0-1,-23-5 1,-61-2-3053,-1 9-5021,63 3-2510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9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3812,'0'0'14894,"80"11"-13485,-38-11-352,7 0-673,1 0-255,-4 0-97,0 0-289,-13 0-1088,-6 0-961,-13 4-1858,-14 3-833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09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13164,'0'0'3556,"55"-3"-1923,-13-6-672,9-4-512,7-1-417,-2-3-705,0-1-3267,-11-1-3042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0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27 12556,'0'0'6337,"12"-5"-5152,-6 2-1086,-1 0 0,1 0 0,0 1 0,0-1 0,0 2 0,0-1 0,0 1 0,0 0 0,1 0 0,-1 0 1,0 1-1,0 0 0,1 0 0,-1 1 0,0 0 0,0 0 0,1 0 0,-1 1 0,0 0 0,0 0 0,-1 0 0,1 1 1,0 0-1,5 4 0,-7-4-83,1 0 1,-1 0 0,0 1 0,-1 0 0,1 0 0,-1 0-1,0 0 1,0 0 0,0 1 0,0-1 0,-1 1 0,1 0-1,-1-1 1,-1 1 0,1 0 0,-1 1 0,1-1 0,-2 0-1,1 0 1,0 0 0,-1 9 0,-1-5 0,-1-1-1,1 0 1,-1 0-1,-1 0 1,0 0 0,0-1-1,0 1 1,-1-1 0,0 0-1,0 0 1,-1 0 0,0 0-1,-7 6 1,-8 9-239,-2-1-1,-35 27 1,-17 1-4151,37-30-2054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0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58 5669,'0'0'11457,"1"9"-10251,3 37 544,-3 63 0,-6-34-1601,-3 0-1,-3-1 1,-24 80 0,32-142-139,-8 26 82,10-36-67,1-1 0,-1 1-1,0-1 1,1 1-1,-1-1 1,0 1-1,0-1 1,0 0-1,0 1 1,-1-1-1,1 0 1,0 0-1,0 0 1,-1 0-1,1 0 1,-1 0 0,-2 1-1,4-2-11,-1 0 1,1 0-1,-1 0 0,1 0 0,-1 0 1,1 0-1,-1 0 0,1 0 1,-1 0-1,1-1 0,-1 1 0,1 0 1,0 0-1,-1-1 0,1 1 1,-1 0-1,1 0 0,0-1 0,-1 1 1,1-1-1,0 1 0,-1 0 1,1-1-1,0 1 0,0-1 0,-1 1 1,1-1-1,0 1 0,0 0 1,0-1-1,0 1 0,0-1 0,-1 1 1,1-1-1,0 1 0,0-2 1,-2-22 97,1 20-84,-2-40-16,2 0-1,2 0 1,2 0 0,2 0-1,2 0 1,1 1 0,3 0-1,1 1 1,34-79 0,-40 109-17,0 1 1,0 0 0,1 0-1,1 0 1,0 1-1,0 0 1,15-13 0,-21 21-2,1 0 1,-1 0-1,1 0 1,0 0 0,0 0-1,-1 1 1,1-1-1,0 1 1,0 0 0,0 0-1,0 0 1,1 0-1,-1 1 1,0-1 0,0 1-1,0 0 1,1 0 0,-1 0-1,0 0 1,0 0-1,1 1 1,-1-1 0,0 1-1,0 0 1,0 0-1,0 0 1,0 1 0,0-1-1,0 1 1,-1-1-1,1 1 1,0 0 0,-1 0-1,5 4 1,-2 0 4,0-1 0,1 1 0,-2 0 0,1 0 0,-1 0 0,0 0 0,0 1 0,-1 0 0,0 0 0,0 0-1,0 0 1,2 13 0,-5-16 36,1 0-1,-1 1 0,1-1 1,-1 0-1,0 1 1,-1-1-1,1 0 0,-1 0 1,0 1-1,0-1 0,0 0 1,-1 0-1,1 0 0,-1 0 1,0 0-1,0 0 0,0-1 1,-1 1-1,1-1 1,-1 1-1,0-1 0,0 0 1,-5 4-1,0-1 76,1-1-1,-1 0 1,0-1 0,0 1-1,-1-1 1,1-1-1,-1 0 1,0 0 0,0-1-1,0 0 1,0 0 0,0-1-1,0 0 1,-1-1 0,1 0-1,-13-1 1,20 0-201,0 1 0,1 0 0,-1-1 0,0 0 0,1 1-1,-1-1 1,0 0 0,1 0 0,-1 0 0,1 0 0,-1 0 0,1 0 0,0 0 0,-1-1 0,1 1 0,0 0 0,0-1-1,0 1 1,0-1 0,0 1 0,0-1 0,0 0 0,1 1 0,-2-3 0,-2-27-5656,4 16-221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1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56 4388,'0'0'15129,"-9"-3"-13362,-1 1-1389,1-1 0,-1 2 0,1-1 0,-1 1 0,0 0-1,0 1 1,1 1 0,-1-1 0,0 1 0,0 1 0,1 0 0,-1 0 0,-14 6-1,15-4-179,1 1-1,1-1 0,-1 1 0,1 1 0,-13 10 1,17-13-162,1 0 0,-1 0-1,1 0 1,-1 0 0,1 0 0,0 1 0,0-1 0,1 1 0,-1-1 0,1 1 0,0 0 0,0-1 0,0 1-1,0 0 1,0 0 0,1 4 0,0-7-37,0 0 1,0 0-1,0-1 0,0 1 0,1 0 1,-1-1-1,0 1 0,0 0 0,1-1 1,-1 1-1,0 0 0,1-1 0,-1 1 0,1-1 1,-1 1-1,1 0 0,-1-1 0,1 1 1,-1-1-1,1 0 0,0 1 0,-1-1 1,1 1-1,-1-1 0,1 0 0,0 0 1,1 1-1,27 3 22,29-12 38,-48 5-84,-1-1-1,1 0 1,-1-1 0,0 0 0,0 0 0,-1-1-1,1 0 1,-1-1 0,-1 0 0,1 0 0,-1 0-1,0-1 1,-1 0 0,0-1 0,0 1 0,-1-1-1,5-10 1,-12 25-329,-11 46-156,13-50 504,0 0 0,0-1 0,0 1 0,-1-1 0,1 1 0,1 0 0,-1-1 0,0 1 0,0 0 0,1-1 0,-1 1 0,1-1 0,-1 1 0,1-1 0,0 1 0,-1-1 0,1 0 0,0 1 0,0-1 0,0 0 0,0 1 0,0-1 0,0 0 0,1 0 0,-1 0 0,0 0 0,0 0 0,1 0 0,-1 0 0,1-1 0,-1 1 0,3 0 0,50 5-7,-48-6 12,1 0-1,-1 0 1,1 1 0,-1-1 0,1 2 0,-1-1 0,0 1 0,1 0-1,-1 0 1,0 0 0,9 6 0,-11-53 2393,-5 26-2075,-1 0 1,-1 0-1,-10-37 0,10 42-353,5 13-307,0 1 1,0 0-1,0-1 1,0 1-1,0 0 1,0 0-1,0 0 1,0 0-1,0 0 0,0 1 1,4 0-1,77 16-12378,-48-12 3272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1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15278,'0'0'2536,"-10"2"-379,3-1-1823,0 1 1,0-1-1,1 2 1,-1-1-1,1 1 0,-1 0 1,1 0-1,0 1 1,-9 6-1,12-7-164,0-1 0,0 1 0,0 0 0,0 0 0,0 0 0,1 0 0,0 1 0,-1-1 0,1 1 0,1-1 0,-1 1 0,0 0 0,1 0 0,0-1 0,-1 1 0,2 0 0,-1 0 0,0 0 0,1 1 0,0-1 0,0 6 0,1-9-156,-1 0 0,1 0 0,0-1 1,-1 1-1,1 0 0,0 0 0,0-1 0,0 1 0,0 0 1,0-1-1,-1 1 0,1-1 0,0 1 0,0-1 1,0 1-1,0-1 0,1 0 0,-1 0 0,0 1 0,0-1 1,0 0-1,0 0 0,0 0 0,0 0 0,0 0 0,2-1 1,31-2 120,-28 1-117,0 0 1,-1 0-1,1-1 1,-1 0-1,1 0 0,-1-1 1,0 1-1,0-1 1,-1 0-1,1 0 1,3-6-1,42-56-478,-43 54 74,-25 65-559,13-44 910,1 0 0,1 1 0,0-1-1,0 1 1,1-1 0,0 1 0,1 0-1,0 0 1,0 19 0,2-28-109,-1 0 0,1 0 1,-1 0-1,1 0 0,-1 0 0,1 0 0,0 0 1,-1 0-1,1 0 0,0 0 0,0-1 0,-1 1 0,1 0 1,0-1-1,0 1 0,0-1 0,0 1 0,0-1 1,0 1-1,0-1 0,0 1 0,0-1 0,0 0 1,0 0-1,0 1 0,0-1 0,1 0 0,-1 0 1,0 0-1,0 0 0,0-1 0,0 1 0,2 0 1,0-1-948,1 1 0,0-1 0,-1 1 0,1-1 0,0 0 0,-1-1 0,1 1 1,6-4-1,7-11-9725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2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5669,'0'0'6513,"-6"9"-2824,1 0-3086,1 0-1,0 0 1,0 0 0,0 0 0,1 1-1,1-1 1,0 1 0,0 0-1,0 16 1,2 11-468,-1 0-1,-2 0 1,-2 0-1,-12 50 1,15-79 128,3-10-26,10-23-11,19-42-1951,17-6-6250,-29 43 3090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6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10570,'0'0'7815,"49"55"-6854,-31-33-544,5-2-257,7 2-128,5-6-801,7-1-736,-2-5-1666,-3-6-2338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2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10314,'0'0'12887,"-7"13"-12071,-7 16-209,2 0 0,0 1 1,2 0-1,2 1 0,1 0 0,-7 60 0,14-82-918,-1 26 711,5-22-2318,5-8-3460,1-7-307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2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0 251 6566,'0'0'19822,"10"8"-19219,-5-5-548,-2 0-34,-1-1 1,1 1 0,0-1 0,0 0 0,0 0 0,0 0 0,0 0 0,1 0-1,-1-1 1,0 0 0,1 1 0,-1-1 0,1 0 0,0-1 0,-1 1 0,1-1 0,0 0-1,-1 1 1,1-2 0,0 1 0,-1 0 0,1-1 0,-1 0 0,1 1 0,0-1-1,-1-1 1,5-1 0,4-4-6,0 0 0,-1-1 0,0-1 0,15-14 0,-23 20-18,-1 0 0,1 0 0,0 0 0,-1 0 0,0 0 0,0-1 0,0 1 0,0-1 0,0 1 0,-1-1 0,1 0 0,-1 1 0,0-1 0,0 0 0,-1 0 0,1 0 0,-1 0 0,0 0 0,0 0 0,-1-5 0,1 8-8,-1 0 0,1 0 0,-1 1 0,0-1 0,1 0 0,-1 1 0,0-1 1,0 1-1,1-1 0,-1 1 0,0-1 0,0 1 0,0-1 0,0 1 1,0 0-1,1 0 0,-1-1 0,0 1 0,0 0 0,0 0 0,0 0 0,0 0 1,0 0-1,0 0 0,0 0 0,0 0 0,0 0 0,-1 1 0,-30 7-136,21-3 162,1 2 0,0-1 0,1 1 0,0 1 0,0 0 0,0 0 0,1 1 0,-9 11-1,12-14 91,1 0 1,-1 1-1,1-1 0,1 1 0,-1 0 0,1-1 0,0 2 0,1-1 0,0 0 0,0 0 0,0 1 0,1-1 0,-1 16 0,2-22-96,1 1 0,-1-1 0,0 0 0,1 1 0,-1-1 0,1 1 0,-1-1-1,1 0 1,-1 0 0,1 1 0,0-1 0,0 0 0,0 0 0,0 0 0,0 0 0,0 0 0,0 0-1,0 0 1,0 0 0,0 0 0,1 0 0,0 0 0,2 1 15,0-1 0,1 1-1,-1-1 1,1 1 0,-1-2 0,0 1 0,7 0 0,1 0 36,0-1 0,1-1 0,-1 0 0,21-4 0,-15-1-37,-1 0 1,1-1-1,-2-1 1,1-1-1,-1 0 1,0-1-1,28-24 1,-7 1 18,57-66 1,-86 92-51,-1-2-1,0 1 1,0-1 0,0 0 0,-2 0 0,1-1 0,-1 0 0,0 0 0,-1 0-1,0-1 1,3-15 0,-7 26 0,1-1 0,-1 0 0,0 1 0,0-1 0,0 0 0,0 1 0,0-1 0,0 1 0,0-1 0,-1 0 0,1 1 0,0-1 0,0 0 0,0 1 0,0-1 0,-1 1 0,1-1 1,0 1-1,-1-1 0,1 1 0,0-1 0,-1 1 0,1-1 0,-1 1 0,1-1 0,-1 1 0,1 0 0,-1-1 0,1 1 0,-1 0 0,1-1 0,-1 1 0,0-1 0,-24 5-91,-22 20 33,38-17 84,1 0 0,-1 0 0,1 1-1,1 0 1,-1 0 0,2 1 0,-1 0 0,1 0 0,0 0 0,1 1 0,0 0 0,0 0 0,1 1 0,1-1-1,0 1 1,0-1 0,1 1 0,0 0 0,1 0 0,0 0 0,1 1 0,0-1 0,3 16 0,-2-23-134,0 0 1,1 0 0,-1 0 0,1 0 0,0 0 0,0-1-1,0 1 1,1-1 0,-1 1 0,1-1 0,0 0-1,0 0 1,0 0 0,0 0 0,1-1 0,-1 1 0,7 3-1,-5-4-736,0 0-1,-1 0 0,1 0 0,0-1 1,0 1-1,0-1 0,0 0 0,10 0 0,17-1-9275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3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3299,'0'0'22288,"0"8"-21877,0 0-320,0 0 1,1-1-1,0 1 0,0 0 1,1 0-1,0 0 1,4 9-1,-5-14-45,0 0 0,1 0-1,-1 0 1,1-1 0,0 1 0,0 0 0,0-1 0,0 1-1,0-1 1,0 0 0,1 0 0,-1 0 0,1 0 0,0 0-1,-1 0 1,1-1 0,0 1 0,0-1 0,0 0 0,0 0-1,0 0 1,0 0 0,7 1 0,-5-2 18,1 1 1,0-1-1,-1 0 0,1 0 1,0 0-1,-1-1 0,1 0 1,-1 0-1,1 0 0,-1-1 1,1 0-1,-1 0 0,0 0 1,0-1-1,0 0 0,0 0 1,-1 0-1,1 0 0,-1-1 1,0 0-1,0 1 0,0-2 1,0 1-1,-1 0 0,1-1 1,-1 0-1,0 0 0,-1 1 1,1-2-1,-1 1 0,0 0 1,0 0-1,-1-1 0,1 1 1,-1-1-1,-1 0 0,1 1 1,-1-10-1,0 15-73,0 1 0,0-1 1,0 0-1,-1 0 0,1 0 0,0 0 0,0 1 0,-1-1 0,1 0 1,0 0-1,0 0 0,-1 0 0,1 0 0,0 0 0,0 0 1,-1 0-1,1 1 0,0-1 0,0 0 0,-1 0 0,1 0 1,0 0-1,-1 0 0,1-1 0,0 1 0,0 0 0,-1 0 1,1 0-1,0 0 0,0 0 0,-1 0 0,1 0 0,0 0 0,0-1 1,-1 1-1,1 0 0,0 0 0,0 0 0,0-1 0,0 1 1,-1 0-1,1 0 0,0 0 0,0-1 0,0 1 0,0 0 1,0 0-1,-1-1 0,1 1 0,0 0 0,0 0 0,0-1 1,0 1-1,0 0 0,0 0 0,0-1 0,0 1 0,0 0 1,0-1-1,0 1 0,0 0 0,0 0 0,0-1 0,0 1 0,1-1 1,-13 19-140,11-16 149,0-1 1,1 1-1,-1 0 1,1 0-1,-1-1 1,1 1 0,0 0-1,0 0 1,0 0-1,0 0 1,0-1-1,0 1 1,0 0 0,1 0-1,-1 0 1,1-1-1,-1 1 1,1 0-1,0 0 1,0-1-1,0 1 1,-1-1 0,2 1-1,-1-1 1,0 1-1,0-1 1,0 1-1,1-1 1,-1 0 0,0 0-1,1 0 1,-1 0-1,1 0 1,0 0-1,-1 0 1,4 1 0,0-1 25,0 0 1,0 0-1,0 0 1,0-1-1,0 0 1,0 0-1,0 0 1,0-1-1,0 1 1,0-1-1,0-1 1,0 1-1,5-3 1,-6 3-26,0-1 1,0 0-1,0 0 1,-1 0 0,1 0-1,-1-1 1,1 1-1,-1-1 1,0 0-1,0 0 1,0 0 0,-1 0-1,1-1 1,-1 1-1,1-1 1,-1 0-1,0 1 1,-1-1 0,1 0-1,-1 0 1,1 0-1,-1 0 1,-1-1-1,1 1 1,0 0 0,-1-7-1,0 10-22,0 1-1,0-1 1,0 1 0,-1-1-1,1 1 1,0 0 0,0-1-1,0 1 1,-1-1-1,1 1 1,0-1 0,-1 1-1,1 0 1,0-1 0,-1 1-1,1 0 1,-1-1-1,1 1 1,-1 0 0,1-1-1,0 1 1,-1 0 0,1 0-1,-1 0 1,1-1 0,-1 1-1,1 0 1,-1 0-1,1 0 1,-1 0 0,1 0-1,-1 0 1,0 0 0,1 0-1,-1 0 1,1 0-1,-1 0 1,1 1 0,-1-1-1,1 0 1,-1 0 0,1 0-1,0 1 1,-1-1-1,1 0 1,-1 0 0,1 1-1,-1-1 1,1 1 0,-26 14-216,24-13 230,0 0 1,1 0-1,-1 0 1,0 0-1,1 0 1,-1 0-1,1 0 1,0 0-1,-1 1 1,1-1 0,0 1-1,0-1 1,1 1-1,-1-1 1,1 1-1,-1-1 1,1 1-1,0 3 1,0-4 5,1 0 0,0-1 0,0 1 0,0-1 0,0 0 0,1 1 0,-1-1 0,0 0 1,1 0-1,-1 1 0,0-1 0,1 0 0,0 0 0,-1-1 0,1 1 0,-1 0 0,1 0 0,0-1 0,0 1 1,-1-1-1,1 0 0,0 1 0,0-1 0,-1 0 0,1 0 0,3 0 0,65 6 46,123 16-2254,-196-24 2511,-1 1-1,1-2 1,0 1-1,0 0 1,0-1-1,0 1 1,1-1 0,-1 0-1,1 0 1,-1 0-1,-2-5 1,-26-42-288,29 46-137,-10-21-408,8 7-2992,14 17-2360,14 1 2013,-21 0 2510,21 0-4155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4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21 7431,'0'0'14862,"-9"-3"-12967,7 3-1767,-50-14 1596,49 13-1648,0 0 0,0 1 0,0-1 0,-1 1 0,1 0 0,0 0 0,-1 0 0,1 0 0,0 1 0,0-1 0,-1 1 0,1 0 0,0 0 0,0 0 0,0 1 0,-4 1 1,7-3-84,-1 1 1,1-1 0,-1 1 0,1-1-1,-1 1 1,1-1 0,0 1 0,-1-1-1,1 1 1,0-1 0,-1 1 0,1 0-1,0-1 1,0 1 0,0-1 0,-1 1-1,1 0 1,0-1 0,0 1 0,0 0-1,0-1 1,0 1 0,0 0 0,0-1-1,0 1 1,0 0 0,1-1 0,-1 1 0,0-1-1,0 1 1,1 0 0,-1-1 0,0 1-1,1-1 1,-1 1 0,0-1 0,1 1-1,-1-1 1,1 1 0,-1-1 0,1 1-1,-1-1 1,1 0 0,-1 1 0,1-1-1,-1 0 1,1 1 0,-1-1 0,1 0-1,0 0 1,-1 1 0,1-1 0,0 0-1,-1 0 1,2 0 0,43 14-1351,-38-12 901,22 6-891,-16-6 1035,1 2 0,-1 0 1,0 0-1,0 1 1,-1 1-1,18 9 1,-30-14 349,1-1 0,-1 0 0,0 1-1,1-1 1,-1 0 0,1 1 0,-1-1 0,0 0 0,1 1 0,-1-1 0,0 1 0,1-1 0,-1 1 0,0-1 0,0 1-1,0-1 1,1 1 0,-1-1 0,0 1 0,0-1 0,0 1 0,0-1 0,0 1 0,0-1 0,0 1 0,0 0 0,0-1-1,0 1 1,0-1 0,0 1 0,0-1 0,-1 1 0,1-1 0,0 1 0,0-1 0,-1 1 0,1-1 0,0 1 0,0-1-1,-1 0 1,1 1 0,-1-1 0,1 1 0,0-1 0,-1 0 0,1 1 0,-1-1 0,1 0 0,-1 0 0,1 1-1,-1-1 1,1 0 0,-1 0 0,1 0 0,-1 0 0,1 1 0,-1-1 0,1 0 0,-1 0 0,0 0 0,-38 10 1115,35-9-1112,1 0-22,-8 2 12,0-1-1,-1 0 1,0-1 0,1 0-1,-18-2 1,54-18-8161,-3 10 2151,6-2-2413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4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104 224 4516,'0'0'16400,"-11"4"-15188,7-2-1178,-6 1 346,1 1 1,0 0 0,0 0-1,-12 9 1,19-12-279,0 1 1,-1-1-1,1 1 0,0 0 0,0 0 1,1 0-1,-1 0 0,0 0 1,1 0-1,-1 0 0,1 0 0,-1 1 1,1-1-1,0 0 0,0 1 0,0-1 1,1 1-1,-1 0 0,1-1 0,-1 1 1,1-1-1,0 1 0,0 0 0,0-1 1,0 6-1,1-7-94,0 1 1,-1-1-1,1 0 1,0 0-1,0 0 1,-1 0-1,1 1 1,0-1-1,0-1 1,0 1-1,0 0 1,1 0-1,-1 0 1,0 0-1,0-1 0,0 1 1,1 0-1,-1-1 1,0 0-1,1 1 1,-1-1-1,0 1 1,1-1-1,-1 0 1,3 0-1,42 2 117,-35-3-91,-1 0-31,0 0 1,0 0 0,0-2-1,0 1 1,0-1-1,0-1 1,-1 1-1,1-2 1,-1 1-1,0-1 1,-1-1-1,1 0 1,-1 0-1,0 0 1,0-1-1,-1 0 1,13-16-1,-12 12-24,0 0 0,0 0-1,-1 0 1,0-1 0,-1 1-1,-1-2 1,0 1 0,0-1 0,-2 1-1,1-1 1,-1 0 0,-1-1-1,1-15 1,-3 26 1,0 1 0,0-1 0,0 1 0,0-1 0,-1 1 0,1-1 0,-1 1 1,1-1-1,-1 1 0,0 0 0,0-1 0,0 1 0,0 0 0,0 0 0,-1 0 0,1 0 0,-1 0 0,1 0 0,-1 0 0,0 0 0,1 1 0,-5-4 0,3 4 7,-1-1 0,0 1-1,1 0 1,-1 0 0,0 0-1,1 0 1,-1 1 0,0-1-1,0 1 1,0 0 0,0 0-1,1 1 1,-6 0 0,-4 2 166,1 0 1,0 0-1,0 1 1,0 1 0,1 0-1,-1 1 1,1 0-1,-11 8 1,19-12-84,0 0 0,0 0 1,1 0-1,-1 1 1,1-1-1,0 0 0,0 1 1,0 0-1,0-1 0,0 1 1,0 0-1,1 0 0,-1 0 1,1 0-1,0 1 0,0-1 1,-1 5-1,2-6-61,1 0 0,-1 0 0,1 0 0,-1 0-1,1 0 1,0-1 0,0 1 0,0 0 0,0 0 0,0-1 0,0 1-1,1 0 1,-1-1 0,1 0 0,-1 1 0,1-1 0,-1 0 0,1 1-1,0-1 1,-1 0 0,1 0 0,0 0 0,0-1 0,0 1 0,0 0-1,0-1 1,0 1 0,0-1 0,2 0 0,41 11-264,35 11-671,-74-20 832,0 0-1,0 1 1,0 0 0,0 1-1,0-1 1,-1 1-1,1 0 1,-1 0 0,7 8-1,-10-8 95,0-1-1,0 1 0,0-1 0,-1 1 1,0 0-1,0 0 0,0 0 1,0 0-1,0 0 0,-1 0 1,0 0-1,0-1 0,0 1 0,0 0 1,0 0-1,-1 0 0,0 0 1,0 0-1,0 0 0,0 0 1,-1-1-1,-3 7 0,9-18-14039,4-7 2301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5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15310,'0'0'13037,"-19"55"-12236,17-41-353,2-1-352,0 0-64,0-1-256,7-3-1025,1-3-1282,0-4-1857,-2-2-3523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5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16 353 9801,'0'0'11222,"9"0"-8462,9-2-2209,1 0 1,-1-1-1,0-1 1,0 0 0,-1-2-1,1 0 1,-1-1 0,30-17-1,-46 24-550,-1-1 0,1 1-1,0 0 1,-1-1 0,1 1-1,-1-1 1,1 1 0,-1 0-1,1-1 1,-1 1 0,1-1-1,-1 1 1,0-1 0,1 0-1,-1 1 1,0-1 0,1 1-1,-1-1 1,0 0 0,0 1-1,1-1 1,-1 0 0,0 1-1,0-1 1,0 0 0,0 1-1,0-1 1,0 0 0,0 1-1,0-2 1,-18-7 14,-31 5-3,48 4-12,-10 0 46,0 1 1,1 0-1,-1 0 0,0 1 0,0 1 1,1 0-1,-19 7 0,26-8-27,-1-1-1,1 1 1,0 0-1,0 0 1,0 0 0,0 0-1,0 0 1,1 1 0,-1-1-1,1 1 1,-1 0 0,1 0-1,0 0 1,0 0-1,0 0 1,1 0 0,-1 0-1,1 1 1,-1-1 0,1 0-1,0 1 1,1-1 0,-1 1-1,1 0 1,-1-1-1,1 1 1,0 4 0,1-5 3,0 0 0,0 0 0,0 0 0,0 0 0,1-1 0,-1 1 0,1 0 0,0-1 1,0 1-1,-1-1 0,2 0 0,-1 0 0,0 1 0,0-1 0,1-1 0,-1 1 0,1 0 0,-1-1 0,1 1 1,0-1-1,0 0 0,0 0 0,-1 0 0,1 0 0,0 0 0,0-1 0,5 1 0,11 3 5,1-1-1,36 0 1,-55-3-26,13 0-106,-1 1-404,0-1 0,0 0 1,25-5-1,-34 4-110,1 0 0,-1 0 1,0-1-1,0 1 0,-1-1 0,1 0 1,0-1-1,0 1 0,5-5 0,12-18-6993</inkml:trace>
  <inkml:trace contextRef="#ctx0" brushRef="#br0" timeOffset="1">82 1 6278,'0'0'17937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6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10762,'0'0'11787,"-1"9"-10959,-17 71 751,10-52-1005,2 0 0,1 1 0,-3 38 0,8-66-563,0 0-1,0 0 0,0 0 0,0 1 1,0-1-1,0 0 0,0 0 0,0 1 1,1-1-1,-1 0 0,0 0 0,1 0 1,-1 0-1,1 0 0,0 1 0,-1-1 1,1 0-1,0 0 0,-1 0 0,1-1 1,0 1-1,0 0 0,0 0 1,0 0-1,0 0 0,0-1 0,0 1 1,0-1-1,0 1 0,0 0 0,0-1 1,0 0-1,1 1 0,0-1 0,4 1 11,1-1 0,-1 0 0,0-1 0,1 1-1,11-4 1,-14 3-44,1 0 0,0 0-1,-1 0 1,1 1 0,0 0 0,0-1-1,-1 2 1,1-1 0,7 2-1,-11-1 15,1 0 0,-1 0 0,0 1 0,0-1 0,0 1 0,0-1-1,0 0 1,0 1 0,0 0 0,0-1 0,0 1 0,-1 0 0,1-1 0,-1 1-1,1 0 1,-1-1 0,0 1 0,0 0 0,0 0 0,0-1 0,0 1 0,0 0-1,0 0 1,0 0 0,-1-1 0,1 1 0,-2 2 0,1 1 15,0 1 0,0-1 0,-1 0-1,0 0 1,0 0 0,0 0 0,-6 9 0,3-9 83,-1 0 1,0-1-1,0 1 0,-1-1 1,1-1-1,-1 1 0,1-1 1,-1-1-1,0 1 0,0-1 1,-1 0-1,1 0 0,0-1 1,0 0-1,-1-1 0,-12 0 1,15 0-32,0 0 1,0-1 0,0 1 0,0-1-1,0-1 1,0 1 0,1-1 0,-1 1-1,0-1 1,1-1 0,-7-3 0,9 4-106,0 1 1,0-1-1,0 0 1,0-1 0,0 1-1,0 0 1,0 0-1,1-1 1,-1 1 0,1-1-1,0 0 1,0 1-1,0-1 1,0 0 0,0 0-1,0 1 1,1-1 0,0 0-1,-1 0 1,1-4-1,0 5-120,0 1 1,1 0-1,-1-1 0,0 1 0,0 0 0,1-1 0,-1 1 0,1 0 0,-1 0 0,1-1 0,-1 1 1,1 0-1,0 0 0,0 0 0,0 0 0,-1 0 0,1 0 0,0 0 0,0 0 0,1 0 0,-1 0 0,0 1 1,0-1-1,0 0 0,0 1 0,1-1 0,-1 1 0,0-1 0,0 1 0,1 0 0,-1-1 0,0 1 1,3 0-1,48 1-7521,-23 4 2948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7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7303,'0'0'14366,"-5"9"-13459,0 2-480,0 0 0,0 0 0,1 1 0,1-1 0,-3 15 0,5-24-378,0 0 0,1 0 1,-1 1-1,1-1 0,0 0 0,-1 1 1,1-1-1,0 1 0,1-1 1,-1 0-1,0 1 0,1-1 1,-1 0-1,1 1 0,0-1 0,0 0 1,0 0-1,0 0 0,0 0 1,0 0-1,1 0 0,-1 0 1,1 0-1,-1 0 0,1 0 0,0-1 1,-1 1-1,1-1 0,0 1 1,0-1-1,0 0 0,0 0 1,0 0-1,1 0 0,-1 0 0,0 0 1,0-1-1,5 2 0,1-1-16,0 0 0,0-1 0,0 0 0,0 0-1,0 0 1,0-1 0,0 0 0,0-1 0,-1 0-1,1 0 1,0-1 0,13-6 0,-1-3 30,-1 0 0,0-1-1,20-19 1,-39 34-62,0-1-1,0 1 0,0 0 0,0 0 1,0 0-1,0 0 0,1-1 1,-1 1-1,1 0 0,-1 0 1,1-1-1,0 1 0,-1 0 0,1-1 1,0 1-1,0-1 0,3 4 1,5-5-9,1 0 1,-1 0-1,1-1 1,-1-1-1,0 1 1,1-1-1,-1-1 1,0 0-1,0 0 1,-1-1 0,1 0-1,-1 0 1,1-1-1,7-6 1,47-20-3036,-61 33 2840,-1 0 1,0 0-1,1 0 1,-1 0-1,0 0 1,0 1-1,0-1 1,-1 0-1,1 1 1,0-1-1,0 5 1,5 16 272,3-1-109,-1 0 0,-1 1 0,-1 0-1,-1 1 1,-1-1 0,-1 1 0,-1 0 0,-2 43 0,-2-59 213,1 0 0,-1 0 0,-1-1 0,1 1 1,-1-1-1,0 0 0,-1 0 0,0 0 0,0 0 1,-1 0-1,1-1 0,-2 0 0,1 0 0,0 0 1,-1-1-1,0 0 0,-1 0 0,-11 8 0,16-13-84,1 0-1,0 1 0,0-1 0,0 0 0,0 0 0,-1 0 0,1 1 1,0-1-1,0 0 0,0-1 0,0 1 0,-1 0 0,1 0 0,0 0 1,0-1-1,0 1 0,0-1 0,0 1 0,0-1 0,0 1 0,0-1 0,0 1 1,0-1-1,0 0 0,0 0 0,0 1 0,0-1 0,0 0 0,1 0 1,-1 0-1,0 0 0,1 0 0,-1 0 0,1 0 0,-1 0 0,1 0 0,-1 0 1,1-1-1,0 1 0,-1 0 0,1 0 0,0 0 0,0 0 0,0-3 0,-1-9 14,-1 0-1,2 0 0,1-18 0,0 15-21,-2 9-104,1-1 1,0 1 0,1 0-1,-1 0 1,1 0 0,1 0-1,-1 0 1,1 1 0,1-1-1,-1 0 1,1 1-1,0-1 1,0 1 0,1 0-1,0 0 1,0 0 0,1 1-1,-1 0 1,1-1 0,0 2-1,0-1 1,1 0 0,0 1-1,0 0 1,0 0 0,0 1-1,0 0 1,1 0-1,-1 0 1,1 1 0,9-2-1,-15 4-3,51-13-2824,-17 2-2201,-3-1-2572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8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1 112 6566,'0'0'5392,"11"-11"-2328,-3 3-2759,8-9 891,1 2 0,22-16 0,-35 28-1009,1-1-1,-1 1 1,1 0-1,0 1 1,0-1-1,0 1 0,0 0 1,0 0-1,0 1 1,1-1-1,-1 1 1,1 0-1,-1 1 1,1-1-1,-1 1 0,9 1 1,-13 0-191,-1-1 0,1 1 0,0-1 0,-1 1 0,1 0 0,-1-1 0,1 1 0,-1 0 0,1 0 0,-1-1 0,1 1 0,-1 0 0,0 0 0,1 0 0,-1-1 0,0 1 0,0 0 1,0 0-1,1 0 0,-1 0 0,0 0 0,0 0 0,0-1 0,-1 1 0,1 0 0,0 1 0,-4 25 79,-2-11 76,-1 1 1,0-1-1,-2 0 0,-10 15 1,12-22 4,1 1 0,0 1 0,0-1 0,1 1 0,0-1 1,1 2-1,0-1 0,1 0 0,0 1 0,1-1 0,0 1 0,0 14 0,2-24-112,0 0 0,0-1-1,1 1 1,-1-1-1,0 1 1,1-1-1,-1 1 1,1-1-1,0 1 1,-1-1 0,1 1-1,0-1 1,0 0-1,0 1 1,0-1-1,0 0 1,0 0-1,0 0 1,1 0 0,-1 0-1,0 0 1,1 0-1,-1 0 1,2 0-1,2 1 44,-1-1 0,1 1 0,-1-1 0,1 0 0,-1-1 0,1 1 0,0-1 0,7 0 0,0-1 42,-1-1 1,1 1-1,-1-2 0,0 0 0,0 0 0,16-7 0,-19 6-104,0 0-1,0-1 0,0 0 1,-1 0-1,0 0 1,0-1-1,-1 0 0,1 0 1,-1-1-1,-1 1 0,1-1 1,-1-1-1,0 1 0,-1-1 1,0 0-1,0 0 0,0 0 1,-1 0-1,-1-1 0,1 0 1,-1 1-1,-1-1 0,0 0 1,1-12-1,-3 17-114,0 1 1,0 0-1,0 1 1,0-1-1,0 0 1,0 0-1,-1 0 0,1 1 1,-1-1-1,0 0 1,0 1-1,-3-3 0,5 4-76,-1 0 1,0 0-1,0 0 0,0 0 0,0 0 0,0 0 0,0 0 0,0 1 0,0-1 0,0 0 0,0 1 0,0-1 0,0 1 0,0-1 0,-1 1 0,1 0 0,0-1 0,0 1 0,-1 0 0,1 0 0,0 0 1,0 0-1,-1 0 0,1 0 0,0 0 0,0 0 0,-1 0 0,1 1 0,0-1 0,0 1 0,0-1 0,-3 2 0,5 9-6971,8-7 2428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6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11371,'0'0'9353,"11"-5"-8948,5-3-358,0 0 0,-1-1 0,-1 0 0,28-23 0,-21 16-27,-21 16-21,1 0 0,-1 0-1,0 0 1,0 0-1,1 0 1,-1 0 0,0 0-1,0 0 1,1 0-1,-1 0 1,0 0-1,0 0 1,1 0 0,-1 0-1,0 0 1,0 0-1,1 0 1,-1 1 0,0-1-1,0 0 1,1 0-1,-1 0 1,0 0 0,0 0-1,0 1 1,1-1-1,-1 0 1,0 0-1,0 0 1,0 1 0,0-1-1,0 0 1,0 0-1,1 1 1,-1-1 0,0 0-1,0 0 1,0 0-1,0 1 1,0-1 0,0 0-1,0 0 1,0 1-1,0 5-74,-1-1 0,1 1-1,-1-1 1,-1 1-1,1-1 1,-3 7 0,3-10-32,-15 51-2357,9-18-4550,6-18-4185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9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6342,'0'0'13100,"-12"4"-11701,4-1-1138,-1 1 0,1 0 0,0 0 0,0 1 1,0 0-1,1 0 0,-10 10 0,13-11-53,0-1-1,1 1 1,-1 1 0,1-1 0,0 1 0,0-1-1,1 1 1,-1 0 0,1 0 0,0 0 0,0 0-1,1 0 1,-1 0 0,1 1 0,1-1 0,-2 10-1,3-13-181,-1-1 0,1 1 0,-1-1 0,1 0 0,0 1 0,0-1 0,-1 0 0,1 1 0,0-1 0,0 0 0,0 0 0,0 0-1,1 0 1,-1 0 0,0 0 0,0 0 0,1 0 0,-1 0 0,0-1 0,1 1 0,-1 0 0,1-1 0,-1 0 0,1 1 0,-1-1 0,1 0 0,-1 1-1,1-1 1,-1 0 0,1 0 0,-1 0 0,3-1 0,55-1 197,-47 0-233,-1-1 0,1-1 0,0 1 1,11-7-1,-15 6-20,0 0-1,1 1 1,-1 0 0,1 1-1,0 0 1,0 0-1,0 1 1,0 0 0,10 0-1,-18 2 27,0-1-1,0 1 0,-1-1 0,1 1 0,0-1 0,-1 1 0,1 0 0,-1 0 0,1-1 0,0 1 1,-1 0-1,0 0 0,1-1 0,-1 1 0,1 0 0,-1 0 0,0 0 0,0 0 0,1 0 1,-1 0-1,0 0 0,0 0 0,0-1 0,0 1 0,0 0 0,0 1 0,-1 36 38,1-27-19,0-9-10,-1-1 1,1 1-1,0 0 1,0-1-1,0 1 0,1 0 1,-1-1-1,0 1 0,0 0 1,1-1-1,-1 1 1,1-1-1,0 1 0,0-1 1,-1 1-1,1-1 0,0 1 1,0-1-1,0 0 1,0 1-1,2 0 0,-1-1 9,1 0-1,0 0 0,-1 0 0,1-1 0,-1 0 0,1 1 1,-1-1-1,1 0 0,0 0 0,-1 0 0,1-1 1,0 1-1,4-2 0,3 0 12,-1-1 0,0 0 1,0-1-1,15-8 0,-17 8-141,0 0 1,-1 1-1,1 0 0,0 0 0,1 1 1,-1 0-1,0 0 0,1 0 0,9 0 1,-16 2 93,-1 1 0,0-1 1,1 0-1,-1 0 0,0 1 0,1-1 1,-1 0-1,0 1 0,1-1 1,-1 0-1,0 1 0,0-1 1,0 0-1,1 1 0,-1-1 1,0 1-1,0-1 0,0 0 1,0 1-1,0-1 0,1 1 1,-1-1-1,0 0 0,0 1 0,0-1 1,0 1-1,0-1 0,0 1 1,-1-1-1,1 0 0,0 1 1,0-1-1,0 1 0,0-1 1,0 5-7406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19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6854,'0'0'18130,"0"59"-17266,4-36-223,7-1-257,2-2-63,6-4-161,5-8-96,6-4 0,6-4-801,2-3-1185,-1-13-1409,-1-4-1249,-5-4-2178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0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0 10410,'0'0'5093,"-45"57"-2627,13-17-448,-6 2-224,3 3 320,-1 1-193,5-4-607,8-6-642,8-4-544,10-7-96,5-7-448,0-7-1474,13-11-1537,3 0-2883,-2-9-7975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0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6726,'0'0'16752,"-8"71"-16015,1-43-289,2-1-384,-1-1-32,1 0-576,1-8-1154,-2-5-1409,-3-6-3010,0-5-4966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0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9833,'0'0'2920,"10"-6"-213,8-5-1815,0 2 0,0 0 0,1 1 1,1 1-1,-1 1 0,1 0 0,37-4 0,-27 7-484,-1 2-1,0 0 1,51 7-1,-71-4-340,0-1 0,-1 1 0,1 0 0,-1 1 1,1-1-1,-1 2 0,0-1 0,0 1 0,0 1 0,-1-1 0,0 1 0,0 1 0,0-1 1,0 1-1,-1 1 0,10 11 0,-13-15-59,-1 0 0,0 0 0,-1 0-1,1 0 1,0 0 0,-1 0 0,0 1 0,0-1 0,0 1 0,0-1 0,0 0-1,-1 1 1,1-1 0,-1 1 0,0-1 0,0 1 0,-1 0 0,1-1 0,-1 1-1,1-1 1,-2 4 0,-1-2 23,0 0 0,1 0 0,-1-1 0,-1 1 0,1-1 0,-1 0 0,1 0 0,-1 0 0,-1-1 0,1 1 0,0-1 1,-7 4-1,-11 5 129,-1-2 0,0 0 0,-1-1 0,-39 9 0,38-12-110,1-1 1,-1-1-1,0-1 0,-49-1 0,73-2-171,0 0 0,0 0 0,0 0-1,0 0 1,0 0 0,0 0 0,0-1 0,0 1-1,0 0 1,0-1 0,1 1 0,-1-1-1,0 1 1,0-1 0,0 1 0,0-1 0,1 0-1,-1 1 1,0-1 0,1 0 0,-1 1 0,-1-3-1,2 2-297,-1 0 0,1-1 0,0 1 0,-1 0 0,1-1 0,0 1 0,0-1 0,0 1 0,0 0 0,0-1 0,0 1 0,0 0 1,1-1-1,-1 1 0,1-3 0,9-16-8726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2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22 12107,'0'-1'99,"0"1"-1,0 0 0,0-1 0,-1 1 0,1 0 0,0-1 1,0 1-1,0-1 0,0 1 0,-1 0 0,1-1 1,0 1-1,0 0 0,-1-1 0,1 1 0,0 0 0,0 0 1,-1-1-1,1 1 0,0 0 0,-1 0 0,1-1 0,0 1 1,-1 0-1,1 0 0,-1 0 0,1 0 0,0-1 0,-1 1 1,1 0-1,-1 0 0,1 0 0,0 0 0,-1 0 1,1 0-1,-1 0 0,1 0 0,0 0 0,-1 1 0,1-1 1,-1 0-1,1 0 0,0 0 0,-1 0 0,1 0 0,0 1 1,-1-1-1,1 0 0,0 0 0,-1 1 0,-19 14 367,15 5-758,-1-3 3799,4-33-110,5-13-2072,-3 28-1305,0 0 0,0 0 0,0 0 1,1 0-1,-1 0 0,0 0 0,0 0 0,1 0 0,-1 0 0,1 0 1,-1 0-1,1 0 0,-1 1 0,1-1 0,-1 0 0,1 0 1,0 1-1,-1-1 0,1 0 0,0 1 0,0-1 0,-1 0 0,1 1 1,0-1-1,0 1 0,0 0 0,0-1 0,1 1 0,-11 23 472,-2-2-273,0-3-79,1 0 0,1 1 0,1 0 0,1 0 0,0 0 0,2 1 0,0 0 0,-4 36 0,9-56-132,0 1 0,1-1 1,-1 1-1,0-1 0,0 1 1,0-1-1,0 1 1,1-1-1,-1 1 0,0-1 1,0 1-1,1-1 1,-1 1-1,0-1 0,1 0 1,-1 1-1,1-1 1,-1 1-1,0-1 0,1 0 1,-1 1-1,1-1 0,-1 0 1,1 0-1,-1 0 1,1 1-1,-1-1 0,1 0 1,-1 0-1,1 0 1,-1 0-1,1 0 0,0 0 1,-1 0-1,1 0 1,-1 0-1,1 0 0,-1 0 1,1 0-1,-1 0 1,1 0-1,-1 0 0,1-1 1,-1 1-1,1 0 0,0-1 1,23-13 322,-2-31-84,-21 47-1271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2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11339,'0'0'13767,"-7"13"-13286,-57 111 394,57-108-665,0 2-1,1-1 1,1 1 0,0-1 0,2 1 0,-3 31-1,6-47-193,0 0-1,0 0 0,0 0 0,0 0 0,1 0 0,-1 0 1,1-1-1,-1 1 0,1 0 0,-1 0 0,1 0 0,0-1 1,0 1-1,0 0 0,0-1 0,0 1 0,1-1 1,-1 1-1,0-1 0,1 0 0,2 3 0,-1-3 5,0 1-1,0-1 0,0 1 1,1-1-1,-1 0 1,0 0-1,1-1 1,-1 1-1,1-1 0,-1 1 1,5-1-1,4-1 14,-1 0 0,0-1-1,0 0 1,1 0 0,-1-1-1,18-8 1,-4-1-23,-2-1 1,0 0-1,-1-2 1,40-34-1,-48 37-30,-2 0 0,0-1 0,0-1 0,-1 0 0,-1 0 0,0-1 0,-1 0 0,11-25 0,-19 36-6,1-1-1,-1 0 1,1 1 0,-1-1 0,-1 0 0,1-10 0,0 15 17,-2-1 0,1 1 0,0-1 0,0 0 0,0 1 0,0-1 0,0 0 0,0 1 0,-1-1 0,1 1 0,0-1 0,0 0 0,-1 1 1,1-1-1,-1 1 0,1-1 0,0 1 0,-1-1 0,1 1 0,-1-1 0,1 1 0,-2-1 0,1 1-2,0-1 0,0 1-1,-1 0 1,1 0 0,0 0-1,0 0 1,0 0 0,-1 0-1,1 0 1,0 1 0,0-1-1,0 0 1,0 1 0,-1-1-1,1 1 1,0-1 0,-1 2-1,-4 2-5,-1 0 0,2 0 0,-1 1 0,0 0 0,1 0 0,0 1 0,0 0 0,1-1 0,-8 14 0,-30 63 0,40-78 35,1 0 0,-1 0 0,1 1 0,-1-1 0,1 1 0,1-1 0,-1 1 0,1 0 0,-1-1-1,2 10 1,-1-13-9,1 1-1,0-1 0,-1 1 0,1-1 0,0 1 1,0-1-1,0 1 0,0-1 0,0 0 0,0 1 0,1-1 1,-1 0-1,0 0 0,1 0 0,-1 0 0,0 0 1,1 0-1,-1-1 0,1 1 0,0 0 0,-1-1 1,1 1-1,-1-1 0,1 0 0,0 1 0,0-1 0,-1 0 1,1 0-1,0 0 0,-1 0 0,4-1 0,6 1 5,1-1 1,-1 0-1,0-1 0,1 0 0,-1-1 0,0 0 0,0-1 0,20-9 0,-1-4 45,46-33 0,-10 6-30,-65 44-29,-1-1 1,0 1-1,0 0 0,1 0 1,-1 0-1,0-1 0,0 1 1,1 0-1,-1 0 0,0 0 0,0 0 1,1-1-1,-1 1 0,0 0 1,0 0-1,1 0 0,-1 0 1,0 0-1,1 0 0,-1 0 1,0 0-1,1 0 0,-1 0 1,0 0-1,1 0 0,-1 0 0,0 0 1,0 0-1,1 0 0,-1 0 1,0 1-1,1-1 0,-1 0 1,0 0-1,0 0 0,1 0 1,-1 1-1,0-1 0,0 0 1,1 0-1,-1 0 0,0 1 0,0-1 1,0 0-1,0 0 0,1 1 1,-1-1-1,-1 21-70,-11 21-17,11-39 119,0-1 0,0 0 0,0 0 0,0 1 0,0-1 0,1 1 0,-1-1 0,1 1 0,0-1 0,-1 1 0,1-1 0,0 1 0,1 2 0,-1-4-15,1-1 0,-1 1 0,0-1 0,1 1 1,-1-1-1,1 1 0,-1-1 0,1 1 0,-1-1 1,0 0-1,1 1 0,0-1 0,-1 0 0,1 1 0,-1-1 1,1 0-1,-1 0 0,1 1 0,0-1 0,-1 0 1,1 0-1,-1 0 0,1 0 0,0 0 0,-1 0 1,1 0-1,0 0 0,-1 0 0,1 0 0,-1 0 1,2-1-1,9-2 122,0-1 0,-1 0 0,0-1-1,15-9 1,1 1-247,-22 11 109,5-2-9,0 0-1,1 0 1,19-3-1,-28 6 1,1 1 1,-1 0-1,0-1 0,0 1 0,0 0 1,0 0-1,0 0 0,0 0 0,1 0 1,-1 0-1,0 0 0,0 0 0,0 1 0,0-1 1,0 0-1,0 1 0,0-1 0,0 1 1,0-1-1,0 1 0,0-1 0,0 1 1,0 0-1,0-1 0,0 1 0,0 0 0,-1 0 1,1 0-1,0 0 0,0-1 0,-1 1 1,1 0-1,-1 0 0,1 0 0,-1 1 0,1-1 1,-1 0-1,0 0 0,1 0 0,-1 0 1,0 0-1,0 0 0,0 0 0,0 3 1,-2 17-32,1-15 40,0 0 0,1 0 1,0 0-1,0-1 0,0 1 1,2 12-1,1-17 8,0 0 1,0 0-1,1 0 0,-1 0 0,0-1 0,0 1 0,1-1 1,-1 0-1,0 0 0,0 0 0,1 0 0,-1-1 1,0 0-1,5-1 0,16-5-26,-1 0 0,0-2-1,32-18 1,-36 16-90,1 2 0,0 0 0,1 1-1,41-9 1,-61 16 116,-1 1 0,0 0-1,1 0 1,-1 0 0,1 0 0,-1 0-1,1 0 1,-1 1 0,0-1 0,1 0-1,-1 0 1,1 0 0,-1 0 0,0 0-1,1 1 1,-1-1 0,1 0 0,-1 0-1,0 0 1,1 1 0,-1-1 0,0 0-1,1 1 1,-1-1 0,0 0 0,0 1-1,1-1 1,-1 0 0,0 1 0,0-1-1,0 1 1,1-1 0,-1 0 0,0 1-1,0-1 1,0 1 0,0-1 0,0 1-1,0-1 1,0 0 0,0 1 0,0-1-1,0 1 1,0-1 0,0 1 0,0-1-1,0 0 1,0 1 0,-1-1 0,1 1-1,0-1 1,0 0 0,0 1 0,-1-1-1,1 0 1,-1 1 0,-16 37 76,11-26-3585,3-4-3421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3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21 2851,'15'-16'12235,"-14"11"-5345,-12 11-3745,-6 12-3773,-79 90 2210,-47 62-527,133-152-1239,10-17 143,0-1 0,0 0 0,0 0 1,0 0-1,0 1 0,0-1 0,0 0 0,0 0 0,0 1 0,0-1 0,0 0 0,0 0 0,0 0 0,0 1 0,0-1 0,0 0 0,0 0 1,0 0-1,0 0 0,1 1 0,-1-1 0,0 0 0,0 0 0,0 0 0,0 0 0,0 1 0,1-1 0,-1 0 0,0 0 0,0 0 0,0 0 1,1 0-1,-1 0 0,0 0 0,0 0 0,0 0 0,1 1 0,-1-1 0,0 0 0,0 0 0,1 0 0,1-1-245,1 1 0,0-1 1,0 0-1,-1 0 0,1 0 0,-1 0 0,1 0 0,-1 0 0,0-1 0,1 1 1,2-3-1,17-14-3773,-1-1 0,33-39 0,-21 19-596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3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7431,'0'0'8936,"9"49"-7270,-25-14-673,-4 2-192,7-1 352,-3 2 352,7-6 33,3-1-513,6-8-513,0-2-352,0-8-32,9-2-736,-3-9-1698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4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61 512,'0'0'21877,"59"11"-20307,-18-11-481,6 0-833,6-4-192,1-1-64,5 0-641,2-4-832,0-2-1282,-8-6-1729,1-4-1602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57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8264,'0'0'6064,"0"10"-5210,2 38-137,3-1 0,1 1-1,2-2 1,2 1 0,2-1-1,20 46 1,-8-30-276,3-2-1,3-1 1,74 109 0,-80-138-425,1 0-1,1-1 1,2-2 0,1-1 0,1-1-1,35 22 1,209 112 73,-180-109-64,-57-31-18,0-2-1,2-2 0,46 12 1,124 22 224,6 0-312,-211-47 26,56 12-346,-56-13 42,0-1 0,0 1-1,0-1 1,0 0 0,0 0 0,0-1 0,0 1 0,0-1 0,0 0 0,0 0 0,0 0 0,6-3 0,6-11-4099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4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4 9545,'-9'-1'2151,"0"0"-1639,0 0 0,0 1-1,-1-1 1,1 2-1,0-1 1,0 1 0,0 1-1,-1 0 1,1 0-1,1 1 1,-13 5 0,-5 5 921,0 2 1,-48 36-1,67-46-1150,1 1 0,-1 0-1,1 0 1,0 0 0,0 1 0,0-1-1,1 2 1,0-1 0,1 0-1,0 1 1,0 0 0,0 0 0,1 0-1,-4 16 1,7-22-265,0 1-1,-1-1 1,1 0 0,1 0-1,-1 0 1,0 0 0,0 1 0,1-1-1,-1 0 1,1 0 0,0 0-1,0 0 1,0 0 0,0 0-1,0 0 1,0 0 0,0-1-1,0 1 1,1 0 0,-1-1 0,1 1-1,-1-1 1,1 1 0,3 1-1,-1 0-4,1-1 1,0 0-1,0 1 0,0-2 0,0 1 0,0-1 0,0 1 0,0-1 0,1-1 1,7 1-1,-5-1-36,0 0 0,0 0 0,0-1 0,0 0 0,0-1 0,14-4 0,-19 5-7,1 0 0,-1-1 1,0 1-1,0-1 1,0 0-1,0 1 0,0-1 1,-1 0-1,1-1 1,0 1-1,-1 0 0,0-1 1,1 0-1,-1 1 1,2-5-1,-4 7 26,0 0 0,1-1 0,-1 1 0,0-1 0,0 0 0,1 1 1,-1-1-1,0 1 0,0-1 0,0 1 0,0-1 0,0 1 0,0-1 0,0 0 0,0 1 0,0-1 1,0 1-1,0-1 0,0 1 0,0-1 0,0 0 0,0 1 0,-1-1 0,1 1 0,0-1 0,0 1 0,-1-1 1,1 1-1,0-1 0,-1 1 0,1-1 0,-1 0 0,-21-4-119,-27 12-4,6 15 71,41-21 82,1 0 1,-1 0-1,1 0 0,0 0 0,-1 0 0,1 0 0,0 1 1,0-1-1,0 0 0,0 0 0,0 1 0,0-1 1,0 1-1,1-1 0,-1 1 0,0-1 0,1 1 1,-1 0-1,1-1 0,0 1 0,-1 0 0,1-1 0,0 1 1,0 0-1,0-1 0,0 4 0,1-5-9,0 1-1,-1 0 1,1 0-1,0-1 0,0 1 1,-1-1-1,1 1 1,0 0-1,0-1 1,0 0-1,0 1 1,0-1-1,0 1 0,0-1 1,0 0-1,0 0 1,0 0-1,0 1 1,0-1-1,0 0 1,0 0-1,1 0 0,29-1 97,-23 1-54,11-2-26,0 0 0,0-1-1,-1 0 1,1-2 0,-1 0 0,0-2-1,-1 1 1,24-14 0,-30 15-8,-11 5-26,0 0-1,0 0 1,0 0-1,0 0 1,1 0-1,-1 0 0,0-1 1,0 1-1,0 0 1,0 0-1,1 0 1,-1 0-1,0 0 1,0 0-1,0 0 0,1 0 1,-1 0-1,0 0 1,0 0-1,0 0 1,0 0-1,1 0 0,-1 0 1,0 0-1,0 0 1,0 1-1,0-1 1,1 0-1,-1 0 1,0 0-1,0 0 0,0 0 1,0 0-1,1 0 1,-1 1-1,0-1 1,0 0-1,0 0 1,0 0-1,0 0 0,0 0 1,0 1-1,0-1 1,0 0-1,1 0 1,-1 0-1,0 1 1,0-1-1,0 0 0,0 0 1,0 0-1,0 0 1,0 1-1,0-1 1,0 0-1,0 0 0,0 0 1,0 1-1,-1-1 1,1 0-1,0 0 1,0 0-1,0 0 1,0 1-1,-3 9 13,-3 1 59,0-1 1,-1 1 0,-1-1-1,1-1 1,-2 1 0,-12 11 0,13-14-105,0 1 0,0 0 0,1 0 0,1 0 0,-1 1-1,1 0 1,1 0 0,0 0 0,-5 13 0,9-19-1363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5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6406,'0'0'12524,"-2"9"-10410,-4 13-1103,2 0-1,0 1 1,2-1 0,1 1 0,2 37-1,-1-58-995,1-1-1,-1 1 0,1-1 0,0 0 0,0 1 1,0-1-1,-1 0 0,1 1 0,0-1 1,1 0-1,-1 0 0,0 0 0,0 0 1,0 0-1,1 0 0,-1 0 0,1 0 0,-1-1 1,0 1-1,1-1 0,-1 1 0,1-1 1,-1 1-1,1-1 0,0 0 0,-1 1 1,1-1-1,-1 0 0,1 0 0,0 0 0,-1-1 1,1 1-1,-1 0 0,1-1 0,2 0 1,2 0 15,1 0 1,-1-1 0,1 1-1,-1-2 1,0 1 0,0-1 0,8-4-1,-8 2-35,-1 0 0,0 0 0,-1 0 0,1 0 0,4-9 0,-6 10-26,0 0 0,0-1 0,0 2 0,0-1 0,1 0-1,-1 1 1,1-1 0,0 1 0,6-4 0,-9 52-231,-18 7 259,13-45-2,2-1 0,-1 1 0,1-1 0,-1 1 0,2 0 0,-1 0 0,0 7 0,20-22-3593,17-27-4900,-16 13 1734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5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12075,'0'0'5905,"-8"4"-3941,-2 1-1223,0 1 0,0 0 1,-17 14-1,23-17-529,1 0 0,0 0 1,-1 1-1,1-1 1,0 1-1,1 0 0,-1 0 1,1 0-1,-1 0 0,1 0 1,1 1-1,-1-1 0,0 1 1,0 7-1,1-12-203,1 1 0,0-1-1,0 1 1,1-1 0,-1 1 0,0 0 0,0-1-1,0 1 1,0-1 0,0 1 0,0-1 0,1 1 0,-1-1-1,0 1 1,0-1 0,1 0 0,-1 1 0,0-1-1,1 1 1,-1-1 0,0 0 0,1 1 0,-1-1-1,1 0 1,-1 1 0,1-1 0,-1 0 0,1 0-1,-1 1 1,1-1 0,0 0 0,24 3 128,24-13-6,-37 4-145,0 0 1,-1 0 0,0-1-1,13-11 1,-19 15 10,0-1 1,-1 0-1,1-1 1,-1 1 0,0-1-1,0 0 1,-1 0-1,1 0 1,-1-1 0,0 1-1,2-7 1,-15 20-361,-6 12 325,15-19 18,-3 5-61,0 0 1,0 1-1,0-1 1,1 1-1,0-1 0,0 1 1,1 0-1,0 0 1,0 1-1,0-1 1,1 0-1,0 12 1,1-18-140,1 0 0,-1 0 1,1 0-1,0 0 1,-1 0-1,1-1 0,0 1 1,0 0-1,0-1 0,0 1 1,-1 0-1,1-1 1,0 1-1,0-1 0,0 1 1,0-1-1,0 0 0,0 1 1,1-1-1,-1 0 1,0 0-1,0 0 0,0 0 1,0 0-1,0 0 0,0 0 1,2 0-1,34-4-6560,-13-8 1388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58 230 4516,'0'0'15583,"-8"9"-14846,6-5-676,-33 43 1076,34-45-1048,-1 0 1,1 1-1,-1-1 0,1 1 0,0 0 0,0-1 0,0 1 1,0 0-1,1 0 0,-1-1 0,1 1 0,0 0 1,0 0-1,0 0 0,0 0 0,0 0 0,0-1 0,1 1 1,0 0-1,-1 0 0,3 3 0,-2-4-62,1-1-1,0 1 1,0-1 0,1 0-1,-1 0 1,0 0-1,0 0 1,0 0 0,1 0-1,-1 0 1,0-1-1,1 1 1,-1-1 0,1 0-1,-1 0 1,0 0 0,1 0-1,-1 0 1,4-1-1,49-9 136,-40 4-147,-1 0 0,0-1 0,0-1 0,-1 0 0,0-1 0,-1 0 0,1-1 0,-2-1 0,0 0 0,16-19 0,-19 20-11,0-1 0,-1 1 0,0-2 0,-1 1-1,0 0 1,-1-1 0,0 0 0,-1 0 0,0-1 0,-1 1-1,-1-1 1,0 0 0,0-15 0,-1 26-19,-1-1-1,0 1 1,0-1-1,-1 1 1,1-1 0,0 1-1,-1 0 1,0-1 0,0 1-1,1-1 1,-1 1 0,0 0-1,-1 0 1,1-1 0,0 1-1,-1 0 1,1 0-1,-1 0 1,0 1 0,1-1-1,-1 0 1,0 1 0,0-1-1,0 1 1,-1-1 0,-3-1-1,3 2 12,0 1-1,0-1 0,0 1 0,0-1 1,-1 1-1,1 0 0,0 0 1,0 0-1,-1 1 0,1-1 1,0 1-1,0 0 0,0 0 1,0 0-1,0 0 0,0 0 1,0 1-1,0-1 0,0 1 0,1 0 1,-4 2-1,-1 1 110,0 0 1,1 1-1,-1 0 1,1 0-1,1 1 0,-10 12 1,14-17-93,0-1 0,0 1 1,0-1-1,1 1 0,-1-1 1,0 1-1,1-1 0,0 1 1,-1-1-1,1 1 0,0 0 1,0-1-1,-1 1 0,1 0 0,1-1 1,-1 1-1,0 0 0,0-1 1,1 1-1,-1 0 0,0-1 1,1 1-1,0-1 0,-1 1 1,1-1-1,0 1 0,0-1 1,0 1-1,0-1 0,0 0 1,0 0-1,0 1 0,0-1 1,1 0-1,-1 0 0,0 0 1,1 0-1,-1 0 0,1-1 1,-1 1-1,3 0 0,27 15-592,-14-8 181,-1 1 0,0 0 0,26 20-1,-38-25 246,0 0 0,0-1 0,-1 1 0,1 1 0,-1-1 0,0 0 0,0 1 0,0 0 0,-1 0 0,1 0-1,-1 0 1,0 0 0,-1 0 0,1 0 0,-1 0 0,0 1 0,0 7 0,-1 29-1593,0-28-3032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6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42 15727,'0'0'7442,"-10"0"-6183,7 0-1175,-1 0-1,0-1 0,0 1 0,1 1 0,-1-1 0,0 0 0,0 1 0,1 0 0,-1 0 0,0 0 0,1 0 0,-1 1 1,1-1-1,0 1 0,-1 0 0,1 0 0,0 0 0,0 1 0,0-1 0,1 1 0,-1-1 0,0 1 0,1 0 1,0 0-1,-1 0 0,1 0 0,1 1 0,-1-1 0,0 0 0,1 1 0,0-1 0,-1 1 0,1 0 0,1-1 1,-1 1-1,0 0 0,1 0 0,0 4 0,0-6-73,1 0 1,-1-1-1,1 1 1,0 0-1,-1 0 1,1-1-1,0 1 1,0-1-1,0 1 1,0-1-1,0 1 1,0-1-1,1 0 1,-1 1-1,0-1 1,1 0-1,-1 0 1,1 0-1,-1 0 1,1 0-1,0 0 1,-1-1-1,1 1 1,0-1-1,-1 1 1,1-1-1,0 1 1,0-1-1,0 0 1,-1 0-1,1 0 1,0 0-1,0 0 1,2 0-1,2 0 10,-1 0-1,1-1 1,0 1-1,-1-1 1,1 0-1,-1-1 1,0 1-1,1-1 1,-1 0-1,8-5 1,-7 4-49,0-2 0,0 1 1,-1 0-1,0-1 1,0 0-1,0 0 0,-1-1 1,1 0-1,-1 1 0,0-1 1,-1 0-1,0-1 0,0 1 1,0-1-1,-1 1 1,0-1-1,0 0 0,0 0 1,-1 0-1,0 0 0,0-8 1,-1 15 9,0-1 0,-1 1 0,1-1 0,0 1 0,0-1 1,0 0-1,-1 1 0,1-1 0,0 1 0,-1-1 0,1 1 0,0-1 0,-1 1 1,1 0-1,-1-1 0,1 1 0,0-1 0,-1 1 0,1 0 0,-1-1 0,1 1 0,-1 0 1,1 0-1,-1-1 0,0 1 0,1 0 0,-1 0 0,1 0 0,-1 0 0,1 0 1,-1 0-1,0 0 0,1 0 0,-1 0 0,1 0 0,-1 0 0,0 0 0,1 0 1,-1 0-1,1 0 0,-1 1 0,1-1 0,-1 0 0,0 0 0,0 1 0,-1 0 2,0 0 0,0-1 1,0 1-1,1 0 0,-1 0 0,0 0 0,0 1 0,1-1 0,-1 0 0,1 1 0,-1-1 0,-1 2 0,2-1 1,0-1 0,1 1 0,-1-1-1,0 0 1,1 1 0,-1-1 0,1 1 0,-1 0 0,1-1 0,-1 1 0,1-1 0,0 1 0,0 0 0,0-1-1,0 1 1,0 0 0,0-1 0,1 1 0,-1-1 0,1 1 0,-1-1 0,1 1 0,-1-1 0,1 1 0,0-1-1,1 3 1,0-2-133,0-1-1,0 1 0,0-1 0,1 0 1,-1 1-1,0-1 0,1 0 0,-1-1 1,1 1-1,-1 0 0,1-1 1,-1 1-1,1-1 0,5 0 0,1 1-794,0-2 0,0 1 0,1-1-1,-1-1 1,0 0 0,0 0 0,0-1-1,14-6 1,4-9-3497,-2-5-706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6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54 3940,'0'0'3219,"2"-10"769,6-28 293,-9 33 1279,-5 7-4333,-3 7-973,-4 9 623,1 0 0,1 0-1,-10 24 1,18-37-740,0 1 1,1 0-1,0 0 1,0 0-1,1 0 1,-1 1-1,1-1 1,0 0-1,1 1 1,0-1-1,0 1 1,0-1-1,1 0 1,0 1-1,2 7 1,-2-12-133,0 0 0,1 0 0,-1 0-1,1 0 1,0 0 0,-1-1 0,1 1 0,0-1 0,0 1-1,0-1 1,0 0 0,0 1 0,0-1 0,1 0 0,-1 0 0,0-1-1,1 1 1,-1 0 0,0-1 0,1 1 0,-1-1 0,4 0 0,63 1-974,-48-2 198,-16 1 661,0 0 1,0 0-1,-1 0 0,1 1 1,0 0-1,0 0 1,-1 0-1,8 3 0,-11-3 130,0-1 0,0 1 1,-1 0-1,1 0 0,0 0 0,0 0 0,0 0 0,0 0 0,-1 0 0,1 0 0,0 0 0,-1 0 0,1 0 1,-1 0-1,1 0 0,-1 0 0,0 1 0,0-1 0,1 0 0,-1 0 0,0 0 0,0 1 0,0-1 1,0 0-1,0 0 0,0 1 0,-1-1 0,1 0 0,0 0 0,-1 0 0,1 1 0,-1-1 0,1 0 0,-1 0 1,1 0-1,-1 0 0,0 0 0,-1 2 0,-2 2 191,0 1 1,-1-1-1,1 0 1,-1 0-1,0 0 1,-1-1-1,1 0 1,-1 0-1,0 0 1,0 0-1,0-1 1,0 0-1,-11 3 1,10-3-191,0-1 0,-1 1 0,0-1 0,0-1 0,0 1 0,1-1 0,-1-1 0,0 1 0,0-2 0,0 1 1,-12-3-1,18 3-204,1 0 1,0-1 0,0 0-1,0 1 1,0-1 0,0 0-1,0 1 1,0-1 0,0 0-1,0 0 1,0 0 0,0 0-1,1 0 1,-1 0 0,0 0-1,1 0 1,-1 0 0,0 0-1,1-1 1,-1 1 0,1 0-1,0 0 1,-1-2 0,-1-31-8039,2 27 5545,0-14-8663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59 13004,'0'0'14280,"7"-8"-14151,22-26-71,-29 33-60,1 1-1,-1 0 1,0-1-1,0 1 0,1 0 1,-1-1-1,0 1 0,0 0 1,0-1-1,0 1 1,1 0-1,-1-1 0,0 1 1,0-1-1,0 1 1,0 0-1,0-1 0,0 1 1,0-1-1,0 1 1,0 0-1,0-1 0,0 1 1,0 0-1,0-1 1,0 1-1,-1-1 0,1 1 1,0 0-1,0-1 1,0 1-1,0 0 0,-1-1 1,1 1-1,0 0 1,0-1-1,-1 1 0,1 0 1,0 0-1,-1-1 1,1 1-1,0 0 0,-1 0 1,1-1-1,0 1 0,-1 0 1,1 0-1,-1 0 1,1 0-1,0 0 0,-1 0 1,1 0-1,0-1 1,-1 1-1,1 0 0,-1 0 1,1 1-1,0-1 1,-1 0-1,1 0 0,-1 0 1,1 0-1,0 0 1,-1 0-1,-26 3-185,20 0 182,0 0 1,1 1 0,-1 0 0,1 0 0,0 1 0,0 0 0,0 0-1,-9 11 1,12-13 19,0 0-1,0 0 0,1 1 1,-1-1-1,1 0 1,0 1-1,0 0 0,0-1 1,1 1-1,-1 0 1,1 0-1,0 0 0,0 0 1,0 0-1,1 0 1,-1 0-1,1 0 0,0 5 1,1-8-19,0 0 0,0 0-1,0 1 1,0-1 0,0 0 0,0 0 0,1 0-1,-1 0 1,0-1 0,0 1 0,1 0 0,-1 0 0,1-1-1,-1 1 1,0-1 0,1 1 0,-1-1 0,1 0 0,-1 0-1,1 1 1,-1-1 0,1 0 0,0 0 0,-1 0 0,2-1-1,42-1-692,-32-2 417,1 0-1,-1 0 1,0-1-1,-1-1 1,1 0-1,-1 0 0,0-2 1,-1 1-1,1-1 1,-2-1-1,1 0 1,-1-1-1,0 0 1,9-13-1,-38 46 1408,-16 22 231,34-43-1251,0 0 1,0 0-1,0 0 1,0 0-1,0 0 1,0 0-1,1 0 1,-1 0-1,1 1 1,-1-1-1,1 0 1,0 0-1,0 1 1,0-1-1,0 0 1,0 0-1,1 0 1,-1 1-1,0-1 1,2 3 0,-1-4-85,1 0 1,-1 0 0,1 0-1,-1 0 1,0 0 0,1 0-1,-1-1 1,1 1 0,0 0 0,-1-1-1,1 0 1,-1 1 0,1-1-1,0 0 1,0 0 0,-1 1-1,1-2 1,0 1 0,2 0 0,36-5 163,-23 0-163,1-1 0,-1-1 0,31-16 0,-34 15-19,1 0 0,0 1 1,0 1-1,1 1 0,20-5 1,-35 10 2,-1 0 0,0 0 0,0 0 0,1 0 0,-1 0 0,0 0 0,0 0 0,1 0 0,-1 0 0,0 0 0,1 0 0,-1 0 0,0 0 0,0 0 0,1 0 0,-1 0 0,0 1 0,0-1 0,1 0 0,-1 0 0,0 0 0,0 0 0,0 1 0,1-1 0,-1 0 0,0 0 0,0 0 0,0 1 0,0-1 0,0 0 0,1 0 1,-1 1-1,0-1 0,0 0 0,0 0 0,0 1 0,0 0 0,-1 15 277,-11 24 249,10-32-368,1-6-139,0-1 0,1 1 0,0-1 0,-1 1 0,1-1 0,0 1 0,0 0 0,0-1 0,0 1 0,0-1 1,0 1-1,0 0 0,0-1 0,1 1 0,-1-1 0,2 3 0,-2-3-25,1-1 1,-1 1-1,1-1 0,-1 1 1,1-1-1,-1 0 1,1 1-1,-1-1 0,1 0 1,0 1-1,-1-1 0,1 0 1,-1 0-1,1 0 1,0 1-1,-1-1 0,1 0 1,0 0-1,-1 0 0,1 0 1,0 0-1,-1 0 1,1 0-1,0-1 0,-1 1 1,2 0-1,22-12-1880,-4-8-3427,-8-1-1063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2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19474,'0'0'5798,"-5"52"-4325,2-29-448,3 0-768,0 3-193,0 1-353,0 0-1056,0-2-1506,3-2-1120,-3-3-3845</inkml:trace>
  <inkml:trace contextRef="#ctx0" brushRef="#br0" timeOffset="1">21 473 3844,'0'0'13901,"-19"58"-10250,17-44-1088,2-3-513,0-5-673,0-1-1057,9-1-320,2-4-1569,-2 0-3012,0-14-9160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48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55 209 1089,'0'0'2173,"0"-9"-1458,12-191 8713,-17 247-2597,-2 20-3859,-22 230-2173,23 92-589,6-279-127,9-323 542,23-291-657,-50 763 18,1-19 23,15-183-6,0-26 2,1 0 1,2 0 0,5 35 0,-1-52-13,1-17-20,3-20 40,5-84 37,-5 1 0,-6-152 0,-4 155-19,1-96-212,-5 312 131,-25 139 0,-2 26 54,32-270-5,-5 215-36,10-203 33,-4-20 3,-1 0-1,0 1 1,0-1 0,1 0 0,-1 0 0,0 0 0,1 0 0,-1 0 0,0 0 0,1 0-1,-1 0 1,0 0 0,1 0 0,-1 0 0,0 0 0,1 0 0,-1 0 0,0 0-1,1 0 1,-1 0 0,0 0 0,0 0 0,1 0 0,-1-1 0,0 1 0,1 0 0,-1 0-1,0 0 1,0-1 0,1 1 0,-1 0 0,0 0 0,0-1 0,3-2-5,-1 0 0,1 0 0,-1 0 0,0 0 0,0 0 0,-1-1 0,1 1 0,1-6 0,24-95-286,-4-1-1,-5-1 1,-5 0-1,0-194 1,-15 284 177,-2 26 33,-3 27-36,3 3-82,-68 812-3343,71-769-954,1-66 1094,0-3-6367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0:57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52 101 3908,'0'0'15273,"1"12"-14286,1 35-437,-3 1 0,-12 93 0,-4-54 583,8-51-283,6-30-350,2-11 49,21-292-164,-20 250-372,0 38-48,0 32-29,-1 18 115,-1-1 0,-3 0-1,-17 73 1,43-243 248,10-116-134,-33 275 16,3 57-1,-2 26-162,-26 77-984,27-187-1303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11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6086,'0'0'14542,"69"-1"-14158,-25 0-256,9-2-96,3-1-64,7-1-833,1 1-961,7-3-1889,-3-2-1122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02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36 2883,'0'0'9694,"-4"-7"-8754,-11-21-321,6 80 1089,5 2-1607,-22 471 1640,43-719-1657,-1-1-99,-16 105 1201,-16 167-551,-24 623-705,62-1050 56,-7 179-4,1-55-104,-35 550 107,1-1 24,16-292-11,1-23-2,1 0 1,-1 1-1,1-1 0,1 1 0,0-1 1,0 1-1,4 13 0,-5-23-45,0 1-1,0 0 0,0-1 0,0 1 0,0 0 1,1 0-1,-1 0 0,0-1 0,0 1 1,0 0-1,0 0 0,1-1 0,-1 1 0,0 0 1,0 0-1,1 0 0,-1 0 0,0 0 1,0-1-1,0 1 0,1 0 0,-1 0 1,0 0-1,1 0 0,-1 0 0,0 0 0,0 0 1,1 0-1,-1 0 0,0 0 0,0 0 1,1 0-1,-1 0 0,0 0 0,1 0 1,-1 0-1,0 0 0,0 0 0,1 0 0,-1 1 1,0-1-1,0 0 0,1 0 0,-1 0 1,0 0-1,0 0 0,0 1 0,1-1 1,-1 0-1,0 0 0,0 1 0,0-1 0,0 0 1,1 0-1,2-25-4436,-3-7-2832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3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0 205 3972,'0'0'16970,"11"2"-16009,3 1-756,0-2 0,1 0 0,-1 0 0,0-1 0,0-1-1,20-4 1,100-23 549,-18 2-406,191-9 88,98-19 1819,-372 48-1177,-33 6-1126,-4-22-8953,-1 6 2553,2-3-4149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9 11307,'0'0'12556,"3"-9"-11745,-2 15-678,0 1 0,0-1 0,-1 0 1,0 1-1,0-1 0,-1 8 0,0 7 248,-2 32 463,-10 60-1,6-61-619,-1 63 1,8-108-190,0 27-19,0-33 2,-1 0-1,1 0 1,0 0-1,0 0 0,0 0 1,0-1-1,1 1 1,-1 0-1,0 0 1,0 0-1,0 0 1,1 0-1,-1-1 1,0 1-1,1 0 1,-1 0-1,1-1 1,-1 1-1,1 0 0,-1 0 1,1-1-1,-1 1 1,1-1-1,0 1 1,-1 0-1,2 0 1,-1-2 0,0 1 1,-1-1-1,1 0 1,0 1-1,0-1 1,-1 0-1,1 1 1,0-1-1,-1 0 1,1 0 0,-1 1-1,1-1 1,-1 0-1,1 0 1,-1 0-1,1 0 1,-1 0-1,0 0 1,0 0-1,0 0 1,1 0-1,-1 0 1,0-1-1,4-28-692,-4 26 402,7-57-5932,-4 24-1376,0 11-438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4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9289,'0'0'14130,"5"1"-13142,35 5-428,1-3 0,-1-1-1,79-7 1,-39 1-503,-46 4-149,48-4-2919,-75 3 1380,0 0-1,0-1 0,0 0 1,0 0-1,7-4 0,-2-1-2409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4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8296,'0'0'13506,"-17"83"-11712,16-81-1779,-7 40 521,1 0-1,2 1 0,2 85 0,3-128-559,-1 1 0,1-1-1,0 1 1,0-1 0,0 1-1,0-1 1,0 1 0,0-1 0,0 1-1,0-1 1,0 1 0,0-1-1,0 1 1,0-1 0,0 1-1,0-1 1,1 0 0,-1 1-1,0-1 1,0 1 0,0-1-1,1 1 1,-1-1 0,0 0-1,1 1 1,-1-1 0,0 1-1,1-1 1,-1 0 0,0 1 0,1-1-1,-1 0 1,1 0 0,-1 1-1,0-1 1,1 0 0,-1 0-1,1 0 1,-1 0 0,1 1-1,-1-1 1,1 0 0,-1 0-1,1 0 1,-1 0 0,1 0-1,-1 0 1,1 0 0,-1 0-1,1 0 1,-1-1 0,1 1 0,-1 0-1,1 0 1,-1 0 0,0 0-1,1-1 1,-1 1 0,1 0-1,0-1 1,0 0-479,1-1 0,0 1 1,0-1-1,-1 0 0,1 0 0,-1 0 1,1 1-1,-1-1 0,0-1 0,0 1 1,2-3-1,0-13-4414,0-2-1483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4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9129,'0'0'13271,"11"-2"-12444,105-6 249,-77 7-1155,1-1-1,-1-2 0,0-2 1,39-11-1,-72 15 819,-3 0-4685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5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9641,'0'0'7623,"33"-48"-7559,-18 37-480,0-1-1666,1-2-1121,0 0-128,1-3-929</inkml:trace>
  <inkml:trace contextRef="#ctx0" brushRef="#br0" timeOffset="1">252 0 8488,'0'0'12780,"-26"53"-10954,17-34-417,4 0-896,5-8-385,10-11-1762,18-17-5060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6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3299,'0'0'609,"18"-49"-1346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8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29 3972,'0'0'8552,"0"-6"-7554,0-6-2080,0 1 11608,0 29-10019,-5 898 753,-2 1008-1501,8-1266 252,-2 403-128,36-359-43,-15-403 117,10 19-424,-7-105 197,0 430-124,-16-245 212,-5-355 205,-2 1 0,-11 83 0,9-115-1,1 1 1,0-1-1,1 0 1,2 21-1,-2-34-123,0 1-1,0 0 1,0 0-1,0-1 1,0 1 0,0 0-1,0 0 1,0-1-1,0 1 1,1 0-1,-1 0 1,0-1 0,0 1-1,0 0 1,0 0-1,1 0 1,-1-1-1,0 1 1,0 0 0,1 0-1,-1 0 1,0 0-1,0 0 1,0-1-1,1 1 1,-1 0 0,0 0-1,1 0 1,-1 0-1,0 0 1,0 0-1,1 0 1,-1 0 0,0 0-1,0 0 1,1 0-1,-1 0 1,0 0-1,0 0 1,1 0 0,-1 0-1,0 0 1,1 1-1,-1-1 1,0 0-1,0 0 1,0 0 0,1 0-1,-1 0 1,0 1-1,0-1 1,0 0-1,1 0 1,-1 0 0,0 1-1,-1-16-5001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8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15278,'0'0'8622,"0"10"-7069,-1 0-1279,1 0 0,1-1 0,0 1 0,0 0 0,1 0-1,0-1 1,0 1 0,1-1 0,1 0 0,0 1 0,6 9-1,-8-14-393,1-1 0,-1 0 0,1 0 0,0 0 0,1 0 0,-1 0 0,1-1-1,0 0 1,0 0 0,0 0 0,0 0 0,0 0 0,0-1 0,1 0 0,0 0-1,-1 0 1,1 0 0,0-1 0,0 0 0,0 0 0,0 0 0,0 0 0,0-1-1,0 0 1,0 0 0,6-1 0,-6 0-518,-1-1-1,1 1 1,-1-1-1,1 1 1,-1-1 0,0-1-1,0 1 1,0-1-1,0 1 1,0-1 0,-1 0-1,1 0 1,-1-1-1,0 1 1,0-1 0,4-5-1,13-16-4779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12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11915,'0'0'6823,"52"-11"-7592,-33 8-1249,4-2-384,-3 2 224,-2 0 480,-3 1-672,-6 2-1025</inkml:trace>
  <inkml:trace contextRef="#ctx0" brushRef="#br0" timeOffset="1">144 85 4516,'0'0'2915,"-20"61"-1538,14-36-352,1 2-640,1 0-289,1 3-1025,2 0-3908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9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0 8616,'0'0'7981,"-4"8"-4858,-94 182 3392,-32 119-4019,115-254-2621,13-30-2729,11-33-4913,0-9 352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29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1 185 5221,'0'0'21770,"7"-5"-20713,13-11-771,-2 0 1,0-2 0,0 0-1,25-36 1,-3 4 191,-40 49-475,0 1-1,1-1 1,-1 1-1,0 0 1,0-1 0,0 1-1,1 0 1,-1-1-1,0 1 1,0-1 0,1 1-1,-1 0 1,0 0-1,1-1 1,-1 1 0,0 0-1,1 0 1,-1-1 0,1 1-1,-1 0 1,0 0-1,1 0 1,-1-1 0,1 1-1,-1 0 1,1 0-1,-1 0 1,0 0 0,1 0-1,-1 0 1,1 0-1,-1 0 1,1 0 0,-1 0-1,0 0 1,1 1-1,1 16 65,-9 28-16,-18 38-457,16-59-90,2 0-1,0 1 1,2 0-1,0 1 1,0 26-1,5-44-3763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40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7207,'0'9'3149,"0"-1"-2696,1-1-1,0 1 1,0 0-1,0-1 1,1 1-1,0-1 0,1 1 1,0-1-1,0 0 1,0 0-1,1 0 1,0 0-1,0-1 0,1 0 1,0 0-1,0 0 1,0 0-1,1-1 1,8 7-1,-2-5-65,0 0 0,1-1 0,0 0-1,1-1 1,-1 0 0,1-1 0,0-1 0,0 0 0,0-1 0,28 1-1,-10-2 36,1-2 0,-1-2-1,56-10 1,70-35-33,12-4 213,-153 48-563,0 1 0,0 1 0,0 1-1,0 0 1,0 1 0,0 1 0,33 5 0,-43-3-549,0-1 1,-1 1-1,1 0 0,-1 1 0,0-1 0,0 1 1,8 7-1,-11-9 117,0 0 1,0 1-1,-1-1 1,1 1-1,-1-1 1,1 1-1,-1 0 0,0 0 1,0 0-1,0 0 1,-1 0-1,1 1 1,-1-1-1,0 0 1,1 1-1,-1 3 1,-1-3-5416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41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1 216 6342,'0'0'12983,"9"-10"-11157,10-8-1426,0 1 0,2 0 1,0 2-1,0 0 1,37-18-1,-39 24-349,0 0 1,1 1-1,0 1 1,0 0-1,1 2 1,0 1-1,0 0 0,0 1 1,0 2-1,29 0 1,-47 2 0,0 0 0,0 0 1,0 1-1,0-1 0,0 1 0,0-1 0,-1 1 1,1 0-1,0 0 0,-1 0 0,0 0 1,1 1-1,-1-1 0,0 1 0,0-1 1,-1 1-1,1 0 0,0-1 0,-1 1 0,0 0 1,1 0-1,-1 0 0,1 4 0,-1-3 92,0 1 0,1-1 0,0 0 0,0 0 0,0 0 0,1-1-1,-1 1 1,1-1 0,0 1 0,0-1 0,0 0 0,0 0 0,1 0-1,-1 0 1,7 3 0,0-2-25,1-1 0,-1-1-1,1 1 1,0-2 0,0 1 0,0-2-1,0 1 1,0-1 0,0-1 0,0 0-1,0-1 1,14-4 0,-11 3-101,0-2 0,-1 1 0,1-2 0,-1 0 0,0 0 0,-1-2 0,0 1 0,0-1 0,11-10 0,-20 14-52,0 1 0,1-1 0,-1 0 0,0 0 0,-1 0 0,1 0 0,-1 0 0,0 0 0,0-1 0,2-5 0,-4 9-70,1 0 1,-1 0 0,0 0 0,0 0 0,0 0-1,0 0 1,1 0 0,-2 0 0,1 0 0,0-1 0,0 1-1,0 0 1,0 0 0,-1 0 0,1 0 0,0 0-1,-1 0 1,1 0 0,-1 0 0,1 0 0,-1 0 0,0 0-1,1 1 1,-1-1 0,0 0 0,1 0 0,-1 0-1,0 1 1,0-1 0,0 0 0,0 1 0,0-1 0,0 1-1,0-1 1,0 1 0,0 0 0,0-1 0,0 1-1,0 0 1,0 0 0,0 0 0,0-1 0,0 1 0,0 0-1,0 1 1,-1-1 0,-1 0 0,-33 0-8054,19 0-1095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41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61 158 3844,'8'-8'2712,"-6"6"-2566,87-78 6294,-78 70-4905,1 0 0,1 2 1,0-1-1,0 2 1,0 0-1,24-9 0,-37 16-1484,0 0-1,-1 0 1,1 0 0,0 0-1,0 1 1,0-1 0,-1 0-1,1 0 1,0 0-1,0 0 1,0 1 0,0-1-1,0 0 1,0 0-1,-1 0 1,1 0 0,0 1-1,0-1 1,0 0 0,0 0-1,0 0 1,0 1-1,0-1 1,0 0 0,0 0-1,0 0 1,0 1-1,0-1 1,0 0 0,0 0-1,0 1 1,0-1 0,0 0-1,0 0 1,0 0-1,0 1 1,0-1 0,0 0-1,1 0 1,-1 0-1,0 0 1,0 1 0,0-1-1,0 0 1,0 0-1,1 0 1,-1 0 0,0 1-1,0-1 1,0 0 0,0 0-1,1 0 1,-1 0-1,0 0 1,0 0 0,0 0-1,1 0 1,-1 0-1,0 0 1,0 0 0,1 0-1,-1 0 1,0 0 0,1 0-1,-14 16 301,-100 91 406,79-78-784,0 2 1,-46 58 0,149-187-12011,-18 26 7501,2 3 7517,-53 69-2849,0-1-1,0 1 0,0 0 0,0 0 0,0 0 1,0 0-1,0-1 0,1 1 0,-1 0 0,0 0 1,0 0-1,0 0 0,0 0 0,0 0 0,1-1 0,-1 1 1,0 0-1,0 0 0,0 0 0,0 0 0,1 0 1,-1 0-1,0 0 0,0 0 0,0 0 0,1 0 0,-1 0 1,0 0-1,0 0 0,0 0 0,0 0 0,1 0 1,-1 0-1,0 0 0,0 0 0,0 0 0,1 0 0,-1 0 1,0 0-1,0 1 0,0-1 0,0 0 0,0 0 1,1 0-1,-1 0 0,0 0 0,0 0 0,0 1 0,0-1 1,0 0-1,0 0 0,0 0 0,1 0 0,-1 1 1,0-1-1,0 0 0,0 0 0,0 0 0,0 0 1,0 1-1,0-1 0,4 23 2754,-3 39-2534,-1-52 515,0-1-795,1 0 0,0 0 1,1-1-1,0 1 0,0 0 0,1-1 0,0 1 1,1-1-1,0 0 0,0 0 0,6 9 0,12 24-1720,-18-24-3035,-4-17 4379,0 0 0,0 1 0,0-1 0,0 0 0,-1 1 1,1-1-1,0 0 0,0 1 0,0-1 0,0 0 0,0 1 0,-1-1 0,1 0 0,0 0 0,0 1 1,-1-1-1,1 0 0,0 0 0,0 1 0,-1-1 0,1 0 0,0 0 0,0 0 0,-1 0 1,1 1-1,0-1 0,-1 0 0,1 0 0,0 0 0,-1 0 0,0 0 0,-12 1-6923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42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10090,'0'0'14830,"59"19"-14126,-22-20-383,7-5-193,-1 0-64,0 1-96,0 0-673,-2 1-1249,-6-2-1505,-2-1-2339,-2-2-3971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42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13965,'0'0'11403,"50"32"-10794,-26-29-449,5-3-96,3 0-96,-2 0-769,-2 0-1665,-3-7-1858,-2-5-3139</inkml:trace>
  <inkml:trace contextRef="#ctx0" brushRef="#br0" timeOffset="1">262 0 13581,'0'0'6566,"-56"72"-4196,35-44-256,3 0-608,1-2-481,5-2-449,6 0-384,1-4-128,5 0-448,0-6-2306,0-5-3396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45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3908,'0'0'13057,"-5"6"-12000,2-3-823,1 1-1,-1 0 1,1 0-1,0 0 1,0 0-1,0 0 0,1 0 1,-1 1-1,1-1 1,0 1-1,0-1 1,1 1-1,-1-1 0,1 1 1,0-1-1,0 1 1,1-1-1,-1 1 1,1-1-1,0 1 0,2 7 1,2 3 138,0-1 0,1 1 0,1-1 1,11 19-1,-15-29-308,-1-1 1,1 0-1,-1 1 0,1-1 1,0 0-1,0 0 1,0 0-1,1-1 0,-1 1 1,1-1-1,0 0 1,-1 0-1,1 0 0,0 0 1,0-1-1,0 0 1,0 1-1,0-1 0,0-1 1,1 1-1,4 0 1,-4-2 81,1 1 1,-1-1 0,0 0-1,0 0 1,1 0 0,-1 0-1,0-1 1,0 0 0,-1 0-1,1-1 1,7-4 0,-4 1-898,-1 0 0,0 0 0,0 0 1,0-1-1,-1-1 0,6-7 0,-1-1-1962,-1-1 0,-1 0 0,0 0 0,-1-1 0,9-36 7913,-20 58-969,-20 26-1683,-142 247 1172,159-268-3858,3-5 7,0 0 1,0 1 0,1-1-1,-1 1 1,1-1 0,0 1-1,0 0 1,1 0 0,-1 0-1,1 0 1,-1 6-1,11-16-6659,-5-6 1836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1:5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1122 185 9833,'-3'-10'1137,"-2"-4"-691,0 0 0,0 1 0,-1 0 0,-1 0 0,-8-12 0,10 19-285,1 1-1,-1-1 0,0 1 1,0 0-1,-1 0 1,1 0-1,-1 1 1,0 0-1,-1 0 0,1 0 1,-1 1-1,1 0 1,-1 0-1,-8-1 1,-11-2 23,-1 1 0,-1 2 0,1 1 1,0 1-1,-1 1 0,1 2 0,-1 0 1,1 2-1,-49 14 0,23-2-183,1 2 0,0 2 0,-91 51 1,109-51 42,1 2 0,0 1 0,2 1 0,1 1 0,1 2 0,-45 54 0,63-68 53,0 1 0,2 0 0,0 0 1,0 1-1,2 0 0,0 0 1,0 1-1,2 0 0,0 0 1,0 0-1,2 1 0,0-1 1,1 1-1,0 0 0,2 0 0,0 0 1,1 0-1,3 22 0,0-27-63,-1-1 0,2 1-1,0-1 1,0 0 0,1-1 0,0 1-1,0-1 1,1 0 0,1 0 0,0-1-1,0 0 1,1-1 0,0 0-1,0 0 1,1-1 0,0 0 0,1 0-1,-1-1 1,15 5 0,7 3 29,0-1 0,1-2-1,0-2 1,1-1 0,55 6 0,-3-5 81,0-4 1,1-4 0,110-13-1,-136 4 134,0-2 1,0-3-1,-2-3 0,0-2 0,79-35 0,-113 40-164,1 0 0,-2-2 0,0-1 0,-1-1 0,0 0-1,-2-2 1,0-1 0,-1 0 0,18-25 0,-31 36-78,1-1 1,-2-1-1,1 1 1,-1-1-1,-1 0 0,0-1 1,-1 1-1,0-1 1,0 0-1,-2 0 0,1 0 1,-1 0-1,-1 0 1,-1-1-1,1 1 1,-2-1-1,0 1 0,0 0 1,-1 0-1,0 0 1,-1 0-1,-1 0 1,-6-16-1,1 14-109,1-1 0,-2 1 0,0 1 0,0 0 0,-1 0 0,-1 1 0,0 0 0,-1 1 0,0 1 0,0 0 0,-1 0 0,-27-12 0,-1 1-294,0 3-1,-2 1 1,-63-15 0,18 12-2612,-130-12 0,136 23-2162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2:06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877 214 128,'5'-10'3075,"1"-1"-2552,-1 0 1,-1 0-1,0 0 1,5-19-1,-9 27-373,1-1 0,0 1 0,-1-1 0,0 1 0,0-1 0,0 1 1,0-1-1,0 0 0,-1 1 0,0-1 0,1 1 0,-1 0 0,-1-1 0,1 1 0,0 0 0,-1-1 1,0 1-1,1 0 0,-1 0 0,0 0 0,-1 1 0,1-1 0,-5-4 0,-1 1-9,0 1 0,0 0-1,0 0 1,-1 1 0,0 0 0,0 0-1,0 1 1,0 0 0,0 1-1,-1 0 1,1 0 0,-1 1 0,1 1-1,-1-1 1,0 1 0,1 1-1,-1 0 1,1 0 0,-1 1 0,1 0-1,-17 7 1,2 0 86,1 1 0,1 2 0,0 0 0,0 1 0,2 1 0,-1 1 0,-22 22 0,-9 14 29,3 3 0,3 2 0,2 1 1,2 3-1,3 1 0,3 2 0,-49 116 1,70-142-211,2 0 0,1 1 1,1 1-1,3 0 1,1 0-1,2 0 1,-1 59-1,7-79-32,0 0-1,1 0 1,1-1-1,1 1 0,0-1 1,1 0-1,1-1 1,1 1-1,1-1 1,0 0-1,1-1 1,1 0-1,0 0 1,1-1-1,1 0 0,0-1 1,27 23-1,-24-25 3,0-1-1,0-1 1,1 0-1,1-1 0,-1-1 1,2 0-1,-1-1 1,1-1-1,24 5 0,-16-7 33,0 0-1,-1-2 0,1-1 0,0-1 0,0-1 0,30-5 0,-13-2 13,-1-2 1,0-2-1,-1-2 0,0-1 1,-1-2-1,-1-2 0,66-43 1,-75 41 14,-1-2 0,-1-1 0,-1-1 0,-1-2 1,-2 0-1,0-2 0,-2 0 0,-1-2 0,-2 0 0,-1-1 1,-1-1-1,-2-1 0,-1 0 0,-2-1 0,-1 0 1,-2-1-1,-1 0 0,-2-1 0,-2 1 0,-1-1 1,-2 0-1,-1 0 0,-11-69 0,8 89-69,-1 0-1,0 1 1,-2-1 0,0 1-1,-1 0 1,0 0 0,-1 1-1,-1 0 1,-1 1 0,0-1-1,-1 2 1,0 0 0,-1 0-1,-15-12 1,7 8-303,-2 2 0,0 0 0,-1 1 0,0 1-1,-1 2 1,-1 0 0,1 2 0,-39-10 0,54 16-30,-1 1-745,1 0 0,-1-1 0,1-1 0,-1 0 0,-11-6 1,-1-10-7556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0:3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1015 10730,'-70'-13'897,"14"-2"1281,23-6 577,28-3-705,23-15-1506,45-14-320,26-15 161,28-16 191,26-14-159,13-10-257,15-7-64,7-4-64,-3-8-1089,-2-4-3620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12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9737,'0'0'897,"-25"74"-32,14-36-705,4-3-128,1-3-1345,5-7-2275</inkml:trace>
  <inkml:trace contextRef="#ctx0" brushRef="#br0" timeOffset="1">27 348 5285,'0'0'993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2:26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41 636 6406,'0'0'6951,"-5"9"-4223,-4 3-2220,-18 29 1445,84-88 1767,199-242-882,-205 223-2528,-3-1 1,64-122-1,-102 168-240,-1 3 512,-14 35-305,-10 30-272,-12 27-24,4 1-1,-25 154 1,40-134-314,5-46-1901,-1-2-4242,1-25-3096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2:11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7 5990,'0'0'13815,"-3"-2"-12809,9-1-848,23 2-35,0 1 0,0 1 0,0 2 0,0 1 0,43 12-1,-21-6-53,-11-3-43,-14-4-6,0 2 1,-1 1-1,0 1 1,49 20-1,-74-27-21,1 0-1,0 1 0,0-1 0,-1 0 0,1 1 1,0-1-1,-1 0 0,1 1 0,-1-1 1,1 1-1,0-1 0,-1 1 0,1-1 0,-1 1 1,1 0-1,-1-1 0,1 1 0,-1 0 1,0-1-1,1 1 0,-1 0 0,0-1 0,0 1 1,1 0-1,-1 0 0,0-1 0,0 1 0,0 0 1,0 1-1,-1-1 7,1 0 1,-1 1-1,0-1 1,1 0-1,-1 0 1,0 0-1,0 0 0,0 0 1,0 0-1,0 0 1,0 0-1,0 0 1,-1-1-1,-1 2 0,-53 20 344,52-21-304,-185 47 1582,-32 10-131,221-58-1567,0 0 0,1 0-1,-1 0 1,0 0 0,0 0 0,0 1 0,0-1-1,0 0 1,1 0 0,-1 0 0,0 0-1,0 1 1,0-1 0,0 0 0,0 0-1,0 0 1,0 0 0,0 1 0,0-1 0,0 0-1,0 0 1,0 0 0,0 1 0,0-1-1,0 0 1,0 0 0,0 0 0,0 0 0,0 1-1,0-1 1,0 0 0,0 0 0,0 0-1,0 1 1,0-1 0,0 0 0,-1 0-1,1 0 1,0 0 0,0 0 0,0 1 0,0-1-1,0 0 1,0 0 0,-1 0 0,1 0-1,0 0 1,0 0 0,0 0 0,0 0 0,-1 1-1,1-1 1,0 0 0,0 0 0,0 0-1,-1 0 1,1 0 0,0 0 0,0 0 0,0 0-1,0 0 1,-1 0 0,1 0 0,15 3-6811,0-3 785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2:12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519 1 8264,'0'0'2002,"8"0"240,4 0-1219,8 0 199,3-1 3056,-55 17-1053,15-6-2889,-167 74 1713,-122 63-1333,299-143-713,4-3-6,1 0 0,0 0 0,-1 0 0,1 0 0,0 0 0,0 1 0,0 0 0,0-1 0,0 1 0,0 0 0,0 0 0,0 0 0,1 0 0,-1 0 0,1 0 0,-3 4 0,5-5 6,-1-1-1,0 1 1,1-1-1,-1 1 0,0 0 1,1-1-1,-1 1 1,1-1-1,-1 1 1,1-1-1,-1 1 0,1-1 1,-1 0-1,1 1 1,0-1-1,-1 0 0,1 1 1,0-1-1,-1 0 1,1 0-1,0 1 1,-1-1-1,1 0 0,0 0 1,-1 0-1,1 0 1,0 0-1,-1 0 1,2 0-1,26 2 127,-26-2-117,394-1-709,-248-2-7703,-119 2 2800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2:29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1236 194 5061,'0'-8'3609,"-1"2"-3490,1 0 1,-2 1 0,1 0-1,-1-1 1,1 1 0,-1 0-1,-1 0 1,1-1 0,-1 2 0,0-1-1,0 0 1,0 1 0,-1-1-1,1 1 1,-1 0 0,0 0-1,-1 0 1,1 1 0,-1 0 0,1 0-1,-1 0 1,0 0 0,0 1-1,0-1 1,-6-1 0,-12-3-95,-1 0 0,1 2 0,-1 0 0,-1 2 0,1 0 0,0 2 0,-1 1 0,-38 4 0,21 2 111,0 1 1,1 2-1,0 2 1,-45 18-1,27-4 109,2 2-1,0 2 1,-97 68-1,120-71-184,0 1-1,2 2 0,1 1 1,1 1-1,2 2 0,-40 58 1,60-78 62,1 1 0,0-1 0,1 1 0,0 1 0,1-1 0,1 1 0,0 0 0,-2 22 0,5-31-101,1 0 0,-1 0 1,1 0-1,1 0 0,-1 0 0,1 0 0,0 0 0,0-1 1,1 1-1,-1 0 0,1-1 0,1 1 0,-1-1 1,1 0-1,0 0 0,0 0 0,0 0 0,1 0 1,0 0-1,0-1 0,0 0 0,0 0 0,1 0 1,7 4-1,1-1 5,0 0 0,1-2 1,-1 0-1,1 0 0,1-1 1,-1-1-1,1 0 0,-1-1 1,20 0-1,8-1 30,-1-3 1,48-6-1,-30-2-14,-1-3 0,0-2 0,-1-3-1,96-43 1,-82 26-15,-2-3-1,-2-2 1,72-58-1,-96 64-12,-1-2 0,71-81 0,-98 99-5,0-1-1,-1 0 1,-1-1 0,-1-1-1,-1 0 1,-1-1 0,0 0-1,-2 0 1,7-30-1,-13 47-6,-1-1-1,-1 0 1,1 0-1,-1 1 1,0-1-1,0 0 1,0 0-1,-1 0 1,0 1-1,0-1 1,-3-7-1,3 10-5,-1 1 1,1-1-1,-1 0 0,0 1 0,0-1 0,0 1 1,0 0-1,0 0 0,0 0 0,-1 0 0,1 0 1,-1 0-1,1 1 0,-1-1 0,0 1 1,1-1-1,-1 1 0,0 0 0,0 0 0,0 1 1,0-1-1,-4 0 0,-12-1-210,-1 0 0,1 1 0,-1 1-1,0 1 1,1 1 0,-21 4 0,-115 34-3332,135-34 2948,-72 21-2781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44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35 3331,'6'-17'9466,"-9"6"-3524,2 11-5690,0-1-1,0 0 0,0 1 1,0-1-1,0 0 1,-1 1-1,1 0 0,0-1 1,0 1-1,0 0 0,0-1 1,-1 1-1,1 0 0,0 0 1,0 0-1,-1 0 0,1 0 1,-2 0-1,-3 1-144,0 0 0,0 1 0,0-1-1,0 1 1,0 0 0,1 0 0,-11 6 0,-4 8 99,0 1 0,1 0 0,1 2 0,1 0 0,0 1 0,1 1 0,2 0-1,0 1 1,1 0 0,1 1 0,-11 33 0,23-56-202,-1 1 0,1 0 0,-1 0 0,1 0 0,0 0 0,0 0 0,0 0-1,-1 0 1,1 0 0,0 0 0,0 0 0,0 0 0,1 0 0,-1 0 0,0 0 0,0 0-1,0 0 1,1 0 0,-1 0 0,0 0 0,1 0 0,-1 0 0,1 0 0,-1 0-1,1-1 1,0 1 0,-1 0 0,1 0 0,0-1 0,0 1 0,-1 0 0,1-1 0,0 1-1,0-1 1,0 1 0,0-1 0,0 1 0,-1-1 0,1 0 0,0 1 0,0-1-1,0 0 1,0 0 0,0 0 0,1 0 0,11 2 81,0-1 1,-1 0-1,19-2 1,-23 0-55,0 0-1,0 1 1,0 0 0,-1 1 0,1 0 0,13 3 0,-19-3-29,-1 0 1,1 0-1,-1 0 0,0 0 0,0 0 1,1 0-1,-1 1 0,0-1 1,0 1-1,0-1 0,0 0 0,-1 1 1,1-1-1,0 1 0,0 0 0,-1-1 1,1 1-1,-1 0 0,0-1 0,1 1 1,-1 0-1,0-1 0,0 1 1,0 0-1,0 0 0,-1-1 0,1 1 1,0 0-1,-1-1 0,1 1 0,-1 0 1,1-1-1,-1 1 0,0-1 1,0 1-1,1-1 0,-1 1 0,-2 1 1,-4 9 54,-1 0 0,0 0 0,-14 14 1,19-22-29,-95 110 1994,142-117-3032,-39 2 968,0 0-1,0 1 0,0-1 1,0 1-1,0 0 0,0 1 0,0-1 1,0 1-1,0 0 0,0 0 1,-1 1-1,1-1 0,7 4 0,-9-3 35,-1 1 0,0-1 0,0 0 0,0 0 0,0 1 0,-1-1 0,1 1 0,0-1 0,-1 1 0,0 0 0,0 0 0,0-1 0,0 1 0,0 0 0,-1 0 0,1 0 0,-1 0 0,1 0 0,-1 0 0,0 0 0,-1 0 0,1 0 0,-1 5 0,-1 1 35,0-1 0,-1 1-1,0-1 1,0 0 0,-1 0 0,0 0 0,0-1 0,-1 1 0,0-1 0,0 0 0,-1-1 0,1 1 0,-2-1 0,1 0 0,-9 6-1,-35 41 205,89-47-200,-21-5-138,79 3-711,-32-6-5339,-39-1 225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45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14 4484,'16'-13'12809,"-34"32"-5480,-5 6-6754,-105 141 1106,83-106-1664,45-60-76,-1 0 1,1-1 0,0 1-1,0 0 1,0 0 0,0 0 0,0 0-1,0 0 1,0 0 0,0 0-1,-1 0 1,1 0 0,0 0-1,0-1 1,0 1 0,0 0-1,0 0 1,0 0 0,-1 0-1,1 0 1,0 0 0,0 0-1,0 0 1,0 0 0,0 0-1,-1 0 1,1 0 0,0 0 0,0 0-1,0 0 1,0 0 0,0 0-1,-1 0 1,1 1 0,0-1-1,0 0 1,0 0 0,0 0-1,0 0 1,0 0 0,0 0-1,-1 0 1,1 0 0,0 0-1,0 1 1,0-1 0,0 0-1,0 0 1,0 0 0,0 0 0,0 0-1,0 0 1,0 1 0,0-1-1,0 0 1,0 0 0,0 0-1,0 0 1,0 0 0,0 0-1,0 1 1,3-19-2276,11-23-1405,-7 24 1753,38-75-4309,-39 80 6799,2 0 1,-1 0 0,2 1-1,-1 0 1,13-11 0,-20 21-188,-1 0 1,2 0 0,-1 0 0,0 0 0,0 0 0,0 0-1,0 0 1,0 1 0,1-1 0,-1 0 0,0 1-1,1-1 1,-1 1 0,1 0 0,-1-1 0,3 1-1,-3 0-191,-1 0 0,1 0-1,-1 1 1,1-1 0,0 0-1,-1 1 1,1-1-1,-1 0 1,1 1 0,-1-1-1,1 1 1,-1-1 0,1 1-1,-1-1 1,0 1-1,1-1 1,-1 1 0,0 0-1,1-1 1,-1 1 0,0-1-1,0 1 1,0 0-1,1-1 1,-1 2 0,1 7 397,0 1 0,-1-1 0,0 0 0,-1 12 1,0-2-60,1 14 455,8 58-1,-6-78-1031,1-1 1,0 1-1,1-1 0,0 0 0,1 0 0,0 0 0,12 19 1,-5-18-1832,-5-11-5214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45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10666,'0'0'7751,"69"-7"-6694,-39 3-576,5-1-353,0 1-608,3-1-1506,-8-4-2787,0-1-3715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46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10730,'0'0'7853,"-9"2"-6844,1 1-830,0 0 1,0 1-1,1 0 0,-1 0 1,1 1-1,-1 0 0,2 0 1,-1 1-1,0-1 1,1 2-1,0-1 0,1 1 1,-1-1-1,-5 12 0,4-8 106,0 0 1,1 1-1,1 0 0,-1 0 0,2 0 0,0 1 0,0-1 0,1 1 0,0 0 0,1 0 0,1 0 0,0 0 0,0 1 0,2 18 0,0-29-270,-1 0 0,1 0 0,-1 0 0,1 0 0,0-1 0,0 1 0,0 0 0,0-1 0,0 1 0,0 0 0,0-1 0,0 1 0,1-1 0,-1 0 0,1 1 0,-1-1 0,1 0 0,-1 0 0,1 0 0,3 2 0,-1-2 19,1 1 0,0-1-1,0 1 1,0-1 0,-1-1 0,1 1-1,0-1 1,7 0 0,-2 0 5,0-1 1,0-1-1,0 1 1,0-2-1,0 1 1,0-1-1,16-8 1,19-26 115,-44 36-147,1 0 0,-1 0 1,0 0-1,0 0 0,1-1 0,-1 1 0,0 0 0,0-1 0,0 1 1,0-1-1,-1 1 0,1-1 0,0 1 0,-1-1 0,1 1 1,-1-1-1,1 0 0,-1 1 0,0-1 0,0 0 0,0 0 1,0 1-1,0-1 0,0 0 0,0 1 0,0-1 0,-1 0 0,1 1 1,-1-1-1,1 0 0,-2-1 0,0 1 13,-1 1-1,1 0 1,-1-1 0,0 1-1,1 0 1,-1 1 0,0-1-1,0 0 1,1 1 0,-1 0-1,0 0 1,0 0 0,0 0-1,0 0 1,-5 1 0,3-1-9,1 1-1,-1 0 1,1 0 0,-1 0 0,1 0-1,-1 1 1,1-1 0,-1 1 0,-4 3-1,9-5-4,-1 0-1,1 1 1,-1-1-1,1 0 1,-1 1-1,1-1 0,-1 1 1,1-1-1,0 0 1,-1 1-1,1-1 0,0 1 1,-1-1-1,1 1 1,0-1-1,-1 1 0,1-1 1,0 1-1,0-1 1,0 1-1,-1 0 0,1-1 1,0 1-1,0-1 1,0 1-1,0 0 0,0-1 1,0 1-1,0 0 1,16 5 101,26-7-8,-31-1-174,-1-1 0,1-1 0,17-7 0,-21 7-59,1 1-1,0 0 1,0 0 0,0 1 0,0 0 0,0 0 0,11 0 0,-18 2 126,0 1 1,0 0-1,0-1 1,-1 1 0,1 0-1,0 0 1,0 0-1,-1 0 1,1-1 0,-1 1-1,1 0 1,-1 0 0,1 0-1,-1 0 1,0 0-1,1 0 1,-1 0 0,0 0-1,0 1 1,0-1-1,1 0 1,-1 0 0,-1 0-1,1 0 1,0 0-1,0 0 1,0 0 0,0 0-1,-1 0 1,1 0-1,0 0 1,-2 2 0,-8 38-125,5-26-39,1-1 0,0 1 0,1 0 0,0 0 0,1 0 0,0 22-1,4-26-3603,6-6-2589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49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12876,'0'0'6951,"-43"57"-5798,32-30 64,4 2-160,1 2-288,6-1-481,0-2-224,0-6-32,8-5 32,0 0-608,-1-7-866,-5-2-864,-11-11-13068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48:49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11627,'0'0'6470,"73"0"-4836,-32 0-513,8 0-577,3-5-416,0-5-288,-3-5-1826,-8-2-4708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3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3587,'0'0'17975,"5"9"-17484,-1 2-424,0 0-1,-1 1 1,-1-1 0,0 1 0,0 0-1,-1 0 1,0 0 0,-1 0-1,-1 0 1,0-1 0,-4 22 0,-1 4 912,-2 56 1,8-92-961,0-1 1,0 0-1,0 0 1,0 0-1,0 0 1,0 1-1,0-1 1,0 0-1,0 0 1,0 0-1,0 1 1,0-1-1,0 0 1,0 0-1,0 0 1,0 0-1,0 0 1,0 1 0,1-1-1,-1 0 1,0 0-1,0 0 1,0 0-1,0 1 1,0-1-1,0 0 1,0 0-1,1 0 1,-1 0-1,0 0 1,0 0-1,0 0 1,0 0-1,1 0 1,-1 1-1,0-1 1,0 0-1,0 0 1,0 0-1,1 0 1,-1 0-1,0 0 1,0 0-1,0 0 1,0 0-1,1 0 1,-1 0-1,0 0 1,0 0-1,0 0 1,0 0-1,1-1 1,-1 1-1,0 0 1,13-9 469,11-16-39,31-47-32,-28 35-352,47-51 0,-73 87-58,0 0-1,-1 0 0,1 1 1,-1-1-1,1 0 0,0 0 1,0 1-1,-1-1 0,1 1 1,0-1-1,0 1 0,0-1 1,0 1-1,-1-1 0,1 1 1,0 0-1,0-1 0,0 1 1,0 0-1,0 0 1,0 0-1,1 0 0,-1 0-5,-1 1-1,1-1 0,-1 1 0,0 0 1,1-1-1,-1 1 0,0 0 1,0-1-1,1 1 0,-1 0 1,0-1-1,0 1 0,0 0 0,0 0 1,0-1-1,0 1 0,0 0 1,0 0-1,0-1 0,0 1 0,-1 1 1,-12 44 8,-2-12 38,10-26-43,0 1 0,1 0-1,1 0 1,-1 0 0,1 0 0,1 1 0,0 0-1,-1 13 1,3-23-4,0 0 0,0 1 0,0-1 0,0 1-1,0-1 1,0 0 0,0 1 0,0-1 0,0 1 0,0-1-1,0 0 1,0 1 0,1-1 0,-1 0 0,0 1 0,0-1-1,0 0 1,1 1 0,-1-1 0,0 0 0,0 1 0,1-1-1,-1 0 1,0 0 0,1 1 0,-1-1 0,0 0 0,1 0-1,-1 0 1,0 0 0,1 1 0,-1-1 0,1 0 0,-1 0-1,1 0 1,18-4 51,16-15 48,25-28-50,-42 31-39,0 1 0,1 1 1,1 1-1,26-13 0,-45 25-7,0 1-1,-1-1 0,1 1 1,0 0-1,-1-1 0,1 1 1,0 0-1,-1-1 0,1 1 0,0 0 1,0 0-1,-1 0 0,1-1 1,0 1-1,0 0 0,-1 0 1,1 0-1,0 0 0,0 0 1,-1 1-1,1-1 0,0 0 0,0 0 1,-1 0-1,1 1 0,0-1 1,0 0-1,-1 1 0,1-1 1,-1 1-1,1-1 0,0 1 1,-1-1-1,2 2 0,-2-1 10,1 1-1,-1 0 1,1 0 0,-1 0-1,0 1 1,0-1 0,0 0-1,0 0 1,0 0-1,0 0 1,-1 0 0,0 3-1,-23 60 130,17-47 533,5-7-2595,6-9-4298,5-3-1122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2:37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998 164 4100,'1'-8'3166,"-1"4"-2959,1 0-106,0-1-1,0 1 0,-1 0 1,1 0-1,-1 0 0,0 0 1,0 0-1,-1 0 1,1 0-1,-1 0 0,0 0 1,0 0-1,0 0 1,0 0-1,-1 0 0,0 0 1,0 0-1,0 1 0,0-1 1,0 1-1,-1 0 1,1 0-1,-1 0 0,-5-5 1,-4 1 184,-1 0 1,1 1-1,-2 0 1,1 1 0,0 0-1,-1 1 1,0 0-1,0 2 1,0-1-1,0 2 1,0 0 0,-1 1-1,-15 1 1,1 1-182,0 1 0,0 2 0,0 1 0,1 1 1,-40 15-1,22-3 1,1 1 0,1 2 0,1 3 0,1 1 1,1 2-1,1 1 0,2 2 0,1 2 0,-42 49 0,67-66-40,1 0 0,1 1 0,0 0 0,2 0 0,-1 1 0,2 0 0,1 1 0,0 0 0,1 0-1,1 0 1,1 0 0,1 1 0,0-1 0,2 1 0,0 0 0,1-1 0,1 1 0,1-1-1,1 1 1,0-1 0,1 0 0,2-1 0,-1 1 0,2-1 0,1-1 0,0 1 0,1-2 0,1 1-1,0-1 1,1-1 0,17 17 0,-5-11-106,2 0-1,0-1 0,1-1 1,1-2-1,1-1 1,0-1-1,1-1 0,58 17 1,-43-19-19,1-2 1,-1-2-1,1-1 1,1-3-1,79-3 1,-100-3 73,0-1 1,0-1-1,0-1 1,-1-2-1,0 0 1,0-2 0,-1 0-1,0-2 1,25-15-1,-20 8 73,-1-1 0,-1-2 1,-1 0-1,-1-2 0,-1-1 0,35-43 0,-34 34 92,-2-2 0,-1-1 0,-1 0 0,-2-2 0,-2 0 0,-1-1 0,-2-1 1,-2 0-1,-2-1 0,-1 0 0,5-82 0,-13 108-74,-1-1 0,0 1 0,-2-1-1,0 1 1,0-1 0,-2 1 0,0 0 0,-8-21 0,7 27-69,1 0 0,-1 0 0,-1 0 0,0 1 0,0 0 0,-1 0 0,1 1 0,-2 0 0,1 0 0,-1 1 0,0-1 0,0 2 0,-1-1 0,-9-4 0,-4 1-36,-1 0 1,1 1-1,-2 1 0,1 1 1,-1 1-1,1 1 0,-28 0 0,-5 2-156,-107 10 0,110 0-339,1 3 0,-67 22 0,-6 1-3150,90-30-743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6:08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1901 251 3908,'0'0'3694,"-4"-9"-2648,1 0-712,-1 0 0,0 1 0,-1 0 0,0 0 0,0 0 0,-1 0-1,0 1 1,0 0 0,-1 0 0,-9-7 0,-3 0 217,-2 0 0,1 1 0,-2 2-1,0 0 1,0 1 0,0 1 0,-2 1 0,-40-8 0,-19 1-533,-96-5 0,178 20-10,-69-5 457,-1 3 0,1 3 0,0 3 0,-1 3 1,-132 31-1,155-24-414,0 1 0,1 3 1,1 2-1,1 1 1,1 3-1,1 2 0,1 1 1,2 2-1,-45 42 1,48-36-58,2 1 1,1 1-1,2 2 1,-27 44 0,47-63 2,0 1 1,1 0 0,1 0-1,1 1 1,1 0-1,1 0 1,1 1-1,1 0 1,1 0 0,-2 43-1,7-54 7,0 0-1,1 0 1,0 1 0,1-1-1,0-1 1,1 1-1,1 0 1,0-1 0,0 0-1,1 0 1,0 0 0,1-1-1,0 0 1,1 0-1,0-1 1,1 0 0,0-1-1,0 1 1,1-2 0,14 10-1,1 0 10,1-2-1,0-1 1,1-2-1,0 0 1,1-2-1,1-1 1,42 9-1,-9-9 32,0-3 0,1-2-1,-1-3 1,1-3 0,108-16 0,-21-10 171,170-56 1,-259 66-142,-1-3 0,-1-3 0,77-42-1,-104 47 88,0-2 0,-2-1-1,-1-1 1,0-1 0,-2-2-1,-1 0 1,25-34-1,47-80 714,-85 118-675,-1 0 0,-1-1 0,-1 0 0,12-42 0,-20 62-162,-1-1 0,0 0 0,-1 0 0,1 0 0,-1 0 0,1 0 1,-1 0-1,0 0 0,-1 0 0,1 0 0,-1 1 0,1-1 0,-1 0 0,-1 0 0,1 0 0,0 1 0,-1-1 0,0 0 1,0 1-1,0 0 0,0-1 0,-5-5 0,0 3-20,-1 0-1,0 1 1,0 0 0,0 0 0,-1 0-1,1 1 1,-1 1 0,-13-4-1,-25-7-104,-85-13 0,88 20-1860,1-1-1,-69-24 1,75 13-4458,10-2-5814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6:10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16 116 8040,'16'-3'1035,"402"-51"3149,-106 17-2271,-283 31-1122,-35 4 341,-49 2-93,-326 39 2288,33-2-2014,642-77-1157,-114 12-361,-6 6 13,-688 124 593,499-99-390,5-2-8,0 2 0,0-1 0,1 1 0,-19 8 0,92-8-1337,-33-7-940,-1-1-1,52-16 1,-35 6-3016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6:11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1 269 5061,'0'0'5888,"11"-1"-5066,84-8 754,178-44 1,-148 26-1089,589-151 1535,-796 188-1404,-708 202 1236,704-187-1446,63-19-326,-141 48 389,201-56-680,200-51 368,-90 18-139,575-111-602,-714 143 461,-23 3 52,-27 4 15,-877 163 804,859-154-658,-69 17-99,113-24-341,28-4-2450,30-4-3294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6:32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0 229 6758,'0'0'5483,"9"1"-4821,90 0-119,151-17-1,105-34-677,-93-2 25,45-7 129,-485 76 3040,-347 24-2295,753-58-722,-90 3-15,-8 6 0,165-15-278,-444 23 422,-152 36 55,140-14 715,-180 1 0,347-24-1172,1 0 0,-1-1 0,0 0 0,0 0 0,0 0 0,8-5 0,14-5 135,66-14-796,122-18-1,-85 19-264,-111 20 1158,-41 3 238,-34 6-79,0 1-1,1 4 0,-71 19 1,55-11-215,-83 8 1,115-25-1297,19-12-2359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6:45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958 39 4132,'0'0'1932,"-9"-2"-1526,-21-6-337,4 0 1272,-1 1 1,0 2-1,-38-3 1,38 9-929,1 2 0,0 1 0,0 1 0,0 1 0,1 1 0,0 1 0,-36 17 0,11 0 181,2 1 1,-72 52-1,92-57-368,0 1 0,2 1 0,1 2 0,0 0 0,2 2 0,1 0 0,-26 45 0,34-48-93,2 0 1,1 1 0,1 0-1,0 0 1,2 1 0,2 1-1,0-1 1,1 1 0,2 0-1,0 34 1,2-49-118,1-1-1,1 1 1,-1-1 0,2 1 0,0-1-1,0 1 1,1-1 0,0 0-1,1 0 1,1 0 0,-1-1 0,2 1-1,-1-1 1,1 0 0,1-1 0,0 0-1,0 0 1,12 11 0,-1-3-13,0 0 1,1-1-1,1-1 1,0-1-1,1-1 0,1-1 1,0 0-1,0-2 1,1 0-1,0-2 1,28 6-1,-19-8 22,0-1 0,0-2-1,0-1 1,1-1 0,-1-2 0,0-2-1,54-10 1,-29 0 31,0-3-1,-1-2 1,83-40 0,-51 14 1,101-68 0,-146 83-22,118-81-97,-139 92 139,0 0 0,-1-2 0,0 0 0,27-38 0,-44 52-52,0-1 0,0 0 0,-1 0 0,0 0 0,0 0 0,0 0 0,-1 0 0,0-1 0,-1 1 1,0-1-1,0 0 0,0 1 0,-1-1 0,0 0 0,-1 1 0,1-1 0,-2 0 0,1 1 0,-1-1 0,0 1 0,-1 0 0,1-1 0,-1 1 0,-1 0 0,-5-8 0,-6-9 62,-1 0 1,-2 1-1,0 1 0,-2 1 0,-30-27 0,33 33-158,-1 1-1,0 1 1,-1 0-1,0 2 1,-1 0-1,0 1 1,-1 1-1,0 1 1,0 1-1,-1 1 1,0 0-1,0 2 1,-43-3 0,26 7-109,-1 1 1,1 1 0,0 3 0,0 1 0,1 2-1,0 2 1,-41 15 0,22-2-662,12-4-1300,15-9-2057,23-9-1786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0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0 290 3908,'0'0'6352,"9"1"-5220,158 1 3112,99-15-2772,-136 5-1054,635-68 710,-7-47-1391,-565 93 240,1 7-1,212 5 1,-394 18 1,-7-1-2,1 1 0,0 0 0,-1 0 0,1 1 0,0-1 0,-1 1 1,1 1-1,-1-1 0,9 4 0,-14-5 11,1 0-1,-1 0 1,0 0 0,0 0 0,0 0 0,1 0 0,-1 0 0,0 0-1,0 1 1,0-1 0,0 0 0,1 0 0,-1 0 0,0 0 0,0 0-1,0 0 1,0 1 0,1-1 0,-1 0 0,0 0 0,0 0 0,0 0-1,0 0 1,0 1 0,0-1 0,0 0 0,0 0 0,1 0 0,-1 1-1,0-1 1,0 0 0,0 0 0,0 0 0,0 1 0,0-1 0,0 0-1,0 0 1,0 0 0,0 1 0,0-1 0,0 0 0,-1 0 0,1 0 0,0 1-1,0-1 1,0 0 0,0 0 0,0 0 0,0 0 0,0 1 0,0-1-1,-1 0 1,1 0 0,0 0 0,0 0 0,0 0 0,0 1 0,-1-1-1,1 0 1,0 0 0,0 0 0,0 0 0,0 0 0,-1 0 0,1 0-1,0 0 1,0 0 0,-1 0 0,-15 4-57,-92 4-4922,-140-8 0,110-3 2110,-241-1 7887,-365 3 3057,6 60-6870,715-55-1187,-4-1 3,0 2-1,-51 15 0,68-13-67,16-2-72,22-1-61,825-21 465,-323 0-223,-66 7-1756,343-3-3222,-1304 7 9344,-472 10-2520,370 64-1707,346-25-2884,193-32 1398,-6-2-1569,11-3 363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54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39 174 5189,'0'0'4970,"-7"-8"-4057,-23-27 0,30 35-843,0 0 1,0-1 0,0 1-1,-1 0 1,1-1 0,0 1 0,0 0-1,0-1 1,0 1 0,0 0-1,0-1 1,0 1 0,0-1-1,0 1 1,0 0 0,0-1-1,0 1 1,0 0 0,0-1-1,0 1 1,0 0 0,0-1 0,0 1-1,0-1 1,1 1 0,-1 0-1,0 0 1,0-1 0,0 1-1,1 0 1,-1-1 0,0 1-1,0 0 1,1 0 0,-1-1 0,0 1-1,1 0 1,-1 0 0,0 0-1,1-1 1,-1 1 0,0 0-1,1 0 1,-1 0 0,0 0-1,1 0 1,-1 0 0,0 0-1,1 0 1,-1 0 0,0 0 0,1 0-1,-1 0 1,1 0 0,-1 0-1,0 0 1,1 0 0,-1 0-1,0 0 1,1 1 0,31-2-110,-28 1 405,151 0 1433,205-27 0,-110-5-990,269 1-1,-140 30-311,404-12 74,-520 1-40,312 26 0,-44-5-214,-321-11-228,195-9-1,0 0-16,378 63 24,-1-1 0,-471-58-14,-234 0-36,0-2-1,75-21 1,-129 22 371,-34 4-5,-38 7-483,37 0-450,-29 3-5860,30-5 519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58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56 8680,'0'0'2077,"9"-7"629,2-5-1377,10-8 290,3 5 2864,-23 14-2918,-1 3-1406,-1 0 0,0 0 0,0 1 1,0-1-1,0 0 0,0-1 0,0 1 1,-1 0-1,1 0 0,-1 0 0,1-1 1,-4 3-1,-3 4 109,-53 62 550,25-30-708,2 1 1,1 1-1,-32 56 1,63-88-3588,13-17 1793,14-18-485,4-14-2467,34-61 1,-10 15 3805,6 8 6490,-59 77-5575,0 0 1,0-1 0,1 1 0,-1 0 0,0 0 0,0 0 0,0 0-1,0 0 1,0-1 0,0 1 0,0 0 0,0 0 0,0 0 0,0 0-1,0-1 1,1 1 0,-1 0 0,0 0 0,0 0 0,0 0 0,0 0-1,0 0 1,1 0 0,-1 0 0,0-1 0,0 1 0,0 0 0,0 0 0,1 0-1,-1 0 1,0 0 0,0 0 0,0 0 0,0 0 0,1 0 0,-1 0-1,0 0 1,0 0 0,0 0 0,0 0 0,1 0 0,-1 0 0,0 0-1,0 1 1,0-1 0,0 0 0,1 0 0,-1 0 0,0 0 0,0 0 0,0 0-1,0 0 1,0 0 0,0 1 0,1-1 0,-1 0 0,0 0 0,0 0-1,0 0 1,0 0 0,0 1 0,0-1 0,0 0 0,0 0 0,-1 20 2129,-11 35-1534,10-47-51,-2 15-534,2 0 0,0 1 0,2-1 0,0 0 0,2 0 0,0 0 0,10 38 0,-9-39-544,1 19-2770,-4-39 2679,0 0 0,0 0 0,0 0 0,0 0 0,-1-1 0,1 1 1,-1 0-1,1 0 0,-1 0 0,0-1 0,0 1 0,0 0 0,0-1 0,0 1 0,0-1 0,0 1 0,0-1 0,-2 3 0,-13 5-8979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58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12204,'0'0'10922,"79"-15"-10666,-41 6-192,7 1-32,0-1-480,2-1-1346,-2-2-896,-1-2-1474,-1-4-385,-5-4 1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3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10154,'0'0'7068,"-9"0"-4143,3 0-2725,1 1 0,0 0 1,-1 0-1,1 0 0,0 0 0,0 1 0,-1 0 1,1 0-1,1 0 0,-1 1 0,0 0 0,0 0 1,1 0-1,0 0 0,0 1 0,0 0 0,0-1 0,0 1 1,1 1-1,0-1 0,-4 6 0,2-3-91,0 1-1,1-1 1,-1 1-1,2 0 1,-1 0 0,1 0-1,0 0 1,1 1-1,0-1 1,0 1-1,1-1 1,0 1-1,1 0 1,0 9-1,0-17-75,1 1 1,0-1-1,0 1 0,0-1 0,-1 1 0,1-1 0,0 0 0,1 0 0,-1 0 0,0 1 0,0-1 0,0 0 0,1 0 0,-1 0 0,1-1 0,-1 1 0,0 0 0,1-1 0,-1 1 1,1 0-1,0-1 0,-1 0 0,1 1 0,-1-1 0,1 0 0,0 0 0,-1 0 0,1 0 0,0 0 0,-1 0 0,1 0 0,-1-1 0,3 0 0,3 0 56,0 0-1,-1 0 1,1 0-1,-1-1 0,1 0 1,-1-1-1,7-3 0,-3-1 1,1-1 0,-1 0-1,0-1 1,-1 0-1,0 0 1,8-12-1,-13 17-44,-1-1-1,1 1 0,-1-1 1,0 0-1,0 0 0,-1-1 1,0 1-1,0 0 0,0-1 0,0 0 1,-1 1-1,0-1 0,0 0 1,-1 1-1,1-1 0,-2-6 0,-15 16-181,8 4 133,0 0 0,0 0 0,1 1 0,0 0 0,1 1 0,0-1 0,0 1 0,1 0 0,0 1 0,1-1 0,0 1 0,1 0 0,0 0 0,0 0 0,-1 22 0,4-32-125,1 1 0,-1-1 0,1 1 0,-1-1 0,1 0 0,-1 1 0,1-1 0,0 0 0,0 1 0,-1-1 1,1 0-1,0 0 0,0 0 0,0 0 0,1 0 0,-1 0 0,0 0 0,0 0 0,0 0 0,1-1 0,-1 1 1,0 0-1,1-1 0,-1 1 0,0-1 0,1 1 0,-1-1 0,1 0 0,-1 0 0,1 0 0,-1 0 0,1 0 0,-1 0 1,1 0-1,-1 0 0,1 0 0,2-1 0,1 0-807,1 0 1,-1 0-1,1 0 1,-1-1-1,0 1 1,0-1 0,0 0-1,0-1 1,7-3-1,11-13-9937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59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70 6887,'4'-8'2679,"1"0"-1735,11-21 938,-10 4 2852,-9 25-4521,1 0 1,0 0 0,0 0 0,-1 1 0,1-1 0,0 0 0,0 1 0,0 0 0,0-1 0,-1 1 0,1 0 0,0 0-1,-3 2 1,-15 12 192,1 1 0,0 1 0,1 0-1,1 2 1,0-1 0,2 2-1,0 1 1,2-1 0,0 2 0,-11 24-1,23-43-340,-1 1-1,1 0 0,-1 0 0,1-1 1,0 1-1,1 0 0,-1 0 0,1 0 1,-1 0-1,1 0 0,0 0 1,1 0-1,1 7 0,-2-9-46,2 0-1,-1 0 1,0 0 0,0 0-1,1 0 1,-1 0 0,1 0 0,-1-1-1,1 1 1,0 0 0,0-1-1,0 0 1,-1 1 0,2-1-1,-1 0 1,0 0 0,0 0-1,0 0 1,0-1 0,0 1-1,1 0 1,-1-1 0,5 1-1,9 1 90,0 0 0,0-1 0,1 0 0,23-3 0,-34 2-11,0-1 0,0 0 0,0-1 0,1 1 0,-2-1 0,1 0 0,0-1 0,0 1 0,-1-1 0,1 0 0,-1-1 0,0 1 0,0-1 0,8-7 0,-12 10-75,-1 1 0,1-1 0,0 1 0,-1-1 0,1 1 0,0-1 0,-1 1 0,1-1-1,-1 0 1,1 1 0,-1-1 0,1 0 0,-1 1 0,1-1 0,-1 0 0,0 0 0,1 0 0,-1 1-1,0-1 1,0 0 0,0 0 0,1 0 0,-1 0 0,0 1 0,0-1 0,0 0 0,0 0-1,-1 0 1,1 0 0,0 1 0,0-1 0,0 0 0,-1 0 0,1 0 0,0 1 0,-1-1 0,1 0-1,-1 0 1,1 1 0,-1-1 0,1 0 0,-1 1 0,1-1 0,-1 0 0,0 1 0,1-1-1,-1 1 1,0-1 0,0 1 0,1 0 0,-1-1 0,0 1 0,0 0 0,1-1 0,-1 1 0,0 0-1,0 0 1,0 0 0,-1 0 0,-57-5-8,53 5-14,46-17-192,-34 15 170,1 0-21,0 0 0,1 1 0,-1 0 0,1 0 0,11 0 0,-17 1 32,-1 0-1,1 1 1,-1-1-1,1 0 0,-1 1 1,1-1-1,-1 1 1,0-1-1,1 1 1,-1 0-1,0-1 1,1 1-1,-1 0 1,0 0-1,0 0 1,0 0-1,0 0 0,0 0 1,0 0-1,0 0 1,0 1-1,0-1 1,0 0-1,-1 1 1,1-1-1,0 0 1,-1 1-1,0-1 1,1 1-1,-1-1 0,0 1 1,1-1-1,-1 1 1,0 2-1,0 7 30,-1 1-1,1-1 0,-2 1 0,0-1 0,0 1 0,-1-1 1,-6 16-1,1-1 31,3-3-402,7-15-3828,2-7-1171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36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85 314 5061,'0'0'3753,"-10"0"-2424,-3 1-936,-20 2 27,5-3 3646,52 0-3415,82-3 222,130-21 0,104-35-717,-157 25-88,65-12-49,7-2-119,333-21 0,-915 75 228,-479 62-121,581-36-8,-343 93 0,540-115-15,28-10 15,0 0 0,0 0 1,0 0-1,0 0 1,0 0-1,0 0 0,1 0 1,-1 0-1,0 0 1,0 0-1,0 0 0,0 0 1,0 0-1,0 0 1,0 0-1,0 1 0,0-1 1,1 0-1,-1 0 1,0 0-1,0 0 0,0 0 1,0 0-1,0 0 1,0 0-1,0 1 0,0-1 1,0 0-1,0 0 1,0 0-1,0 0 0,0 0 1,0 0-1,0 0 1,0 1-1,0-1 0,0 0 1,0 0-1,0 0 1,0 0-1,0 0 0,0 0 1,0 0-1,0 1 1,0-1-1,0 0 0,0 0 1,0 0-1,0 0 1,0 0-1,-1 0 1,1 0-1,0 0 0,0 0 1,0 0-1,0 1 1,0-1-1,0 0 0,0 0 1,0 0-1,0 0 1,-1 0-1,50 2-61,-42-2 61,485-40 102,-290 17-69,233-12-479,387-52-7855,-801 84 8319,-1-1 0,1-1 1,30-12-1,-50 17 18,0 0 1,0 0-1,0-1 1,-1 1-1,1 0 0,0-1 1,0 1-1,-1-1 0,1 1 1,0-1-1,-1 1 0,1-1 1,0 1-1,-1-1 0,1 1 1,-1-1-1,1 0 0,-1 0 1,1 1-1,-1-1 0,1 0 1,-1 0-1,0 1 1,1-2-1,-1 1 13,-1 0 1,1 0 0,-1 1-1,1-1 1,-1 0-1,1 1 1,-1-1-1,1 0 1,-1 1-1,1-1 1,-1 1-1,0-1 1,1 1 0,-1-1-1,0 1 1,0-1-1,1 1 1,-1 0-1,-1-1 1,-47-12 941,-100-4 95,0 6 0,-164 9-1,177 3-697,-114 5-1094,-352 54 0,521-49-2774,31-8-2268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7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 0 14446,'0'0'6406,"-10"59"-5189,-12-21-256,-9 8-128,-9 7-385,-9 5-224,-3 1-128,4-4-32,6-8-64,13-8-256,12-13-352,15-15-1186,22-24-5733,6-19 1473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7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14446,'0'0'2840,"-1"7"-1121,-16 87 946,10-60-1799,1-1-1,-1 37 1,7-59-767,0 0 0,0 0 0,2 0 0,-1 0 1,1 0-1,1-1 0,0 1 0,0-1 0,1 1 0,8 15 0,8 6-254,14 28-1181,-32-56 110,0 1 0,-1-1-1,0 1 1,0 0 0,0-1 0,0 1-1,0 5 1,-1-3-5847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8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6919,'0'0'12139,"-5"50"-11114,38-45 64,13-5-352,6 0-257,8-2-256,3-10-128,1 3-96,-7-1-1121,-5 0-2434,-9 2-3556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8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6374,'0'0'14131,"0"11"-11868,-1 1-1744,-1-1 94,1 1 0,0-1-1,1 1 1,0 0 0,4 18 0,-3-27-582,1-1 1,0 1-1,-1 0 0,1-1 0,0 1 0,1-1 0,-1 0 0,0 0 1,1 0-1,-1 0 0,1 0 0,0 0 0,0-1 0,0 1 1,-1-1-1,1 0 0,0 0 0,1 0 0,-1 0 0,0 0 1,0-1-1,0 1 0,0-1 0,1 0 0,-1 0 0,5-1 1,6 1-522,0 0 0,0-1 1,-1-1-1,27-6 0,-28 4-645,0-1 0,0 0 0,-1-1 0,0 0-1,0 0 1,0-1 0,-1-1 0,0 0 0,0 0 0,-1-1-1,0 0 1,0 0 0,11-19 2376,-26 63 5924,-19 19-4991,11-25-1205,-7 18-353,-39 97 2190,55-127-3225,0 0 1,1 0-1,0 0 0,1 0 0,2 1 1,-1 27-1,5-41-6601,8-4-8600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8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14157,'0'0'11243,"38"49"-10186,-5-44-320,8-2-193,-1-3-320,6 0-192,1 0 33,0 0-65,-4 0-705,-8 0-1441,-10-4-1826,-12 1-4356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9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14574,'0'0'8007,"84"13"-6277,-30-13-161,6-8-896,4-2-481,3-2-128,0 3-576,-2-2-1346,-6-3-1441,-3-1-6470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9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406 1 9545,'0'0'12204,"-52"42"-10859,18-15-801,-6 11-255,-8 2-161,-2 8-96,1-3 32,6 0 0,7-6 32,7-7-96,11-10-64,12-9-897,18-16-5221,13-23-64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0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12075,'0'0'11659,"-2"8"-11253,-4 21 123,1 1-1,-2 39 1,6-56-464,1 1 1,0 0-1,2-1 0,-1 1 0,2-1 0,0 1 1,0-1-1,6 14 0,1-5-419,9 23-2239,-11-14-3124,-8-15-914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4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0 8232,'0'0'17045,"-7"11"-16014,0 1-839,-19 36 452,-3-2 1,-1-1 0,-47 51-1,77-95-767,-1 0 0,0 0 0,1 0-1,-1 0 1,0 0 0,0 0 0,1-1 0,-1 1 0,0 0-1,0-1 1,0 1 0,0 0 0,0-1 0,0 1-1,0-1 1,0 0 0,0 1 0,-1-1 0,1 0-1,0 1 1,0-1 0,0 0 0,0 0 0,0 0 0,-1 0-1,1 0 1,0 0 0,0-1 0,0 1 0,0 0-1,0-1 1,0 1 0,0 0 0,-2-2 0,1 0-692,0-1 1,-1 0 0,1 0 0,0-1-1,1 1 1,-1 0 0,1-1-1,-1 1 1,0-5 0,-7-19-5240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0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9961,'0'0'13485,"76"38"-13132,-22-38-257,5-3-32,1-2-513,-4-3-1152,-7 4-770,-5-3-1632,-10-1-2019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0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10 8552,'0'0'12070,"-3"8"-10319,-8 29-293,11-36-1409,0 0 0,0 0 0,1 0 0,-1 0 0,0 0-1,0 0 1,0 0 0,1 0 0,-1 0 0,1 0 0,-1-1 0,0 1 0,1 0 0,-1 0 0,1 0 0,0 0 0,-1-1 0,1 1 0,0 0 0,-1-1 0,1 1 0,0 0 0,0-1 0,0 1 0,0-1 0,-1 1 0,1-1 0,0 0 0,0 1 0,0-1 0,0 0 0,0 0 0,0 1 0,0-1 0,1 0 0,38 2 395,-36-2-393,60-6-639,-55 4 131,0 0 1,0-1 0,-1 0 0,1 0 0,-1-1-1,0 0 1,0-1 0,0 0 0,0 0 0,-1 0-1,0-1 1,0 0 0,0-1 0,6-7 0,-13 13 728,-1 4 336,-43 75 2407,21-38-2206,1 0 0,2 1 1,-19 58-1,37-86-367,1-3-2166,0-6-4650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1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1 168 10570,'0'0'15919,"11"-3"-15091,16-6-781,-2-1 1,0-2-1,0-1 1,-1 0-1,0-2 1,-1-1-1,-1-1 1,-1 0-1,23-25 1,-48 47-134,1 0-1,1 1 1,-1-1 0,1 1 0,0 0 0,0 0 0,0 0 0,-1 11 0,-4 55-3810,7-57 196,0-6-3325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1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12748,'0'0'12556,"-28"64"-11627,23-34-417,2 1-320,3-3-95,0-1-65,1-5 0,9-4-160,-3 0-417,-2-5-480,-4-4-769,-1-4-896,-6-5-2531,-11 0-1826</inkml:trace>
  <inkml:trace contextRef="#ctx0" brushRef="#br0" timeOffset="1">0 119 4676,'0'0'17905,"52"-21"-16463,-22 17-353,9 0-545,4-1-352,6 0-160,4-1-768,2 0-1891,-2-4-2754,1-2-8328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1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0 3299,'0'0'16304,"-61"48"-13902,31-21-576,0 4-1090,1 1-223,-1-1-193,8-1-192,3-5-128,5-1-64,3-6-352,6-5-321,2-6-576,15-27-11243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2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0 13068,'0'0'2851,"-27"54"-449,9-20-832,3-1-609,5 2 96,4 1 0,6 0-481,0-5 65,3 1-257,10-4-192,0-4-63,0-8-161,-1-6-1122,-4-9-1088,-5-1-2306</inkml:trace>
  <inkml:trace contextRef="#ctx0" brushRef="#br0" timeOffset="1">0 320 4228,'0'0'17008,"84"26"-16111,-39-28-385,6-12-319,5 3-129,-2-2-449,0 2-896,-8 1-1217,-6 1-2371,-8-1 353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2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27 4612,'0'0'17270,"-7"9"-15861,-18 30 11,25-39-1375,-1 1-1,1 0 0,0 0 0,0 0 0,0-1 0,0 1 0,0 0 0,0 0 1,0 0-1,0-1 0,1 1 0,-1 0 0,0 0 0,0-1 0,1 1 0,-1 0 1,0 0-1,1-1 0,-1 1 0,1 0 0,-1-1 0,1 1 0,-1 0 0,1-1 1,-1 1-1,1-1 0,0 1 0,-1-1 0,1 1 0,0-1 0,-1 0 0,1 1 1,0-1-1,0 0 0,0 1 0,29 9 527,-29-10-526,11 3-204,0-1 0,0-1 0,0 0 0,0 0 1,1-1-1,-1-1 0,0 0 0,0-1 0,0 0 0,13-4 0,-18 4-229,1-1-1,-1 0 1,1 0 0,-1-1-1,0 0 1,0 0 0,0-1 0,-1 0-1,1 0 1,-1 0 0,-1-1-1,1 0 1,-1 0 0,0 0 0,0-1-1,4-6 1,-5-4 2869,-17 24-601,-19 24 128,18-13-1441,0 1 0,1 1 0,0 0 0,2 1 0,0 0 0,-11 35 0,17-38-742,0-1-1,1 1 0,1 0 0,0 1 0,1 22 0,3-38-3400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2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14221,'0'0'3604,"9"-4"-1020,0 0-1968,1 0 1,-1 1-1,1 1 1,0-1 0,0 2-1,0-1 1,16 1-1,-23 1-523,0 0 1,0 0-1,-1 1 0,1-1 0,-1 1 0,1-1 0,0 1 1,-1 0-1,1 0 0,-1 0 0,0 0 0,1 0 0,-1 1 1,0-1-1,0 1 0,3 2 0,-4-2-90,1 0 0,-1 0 0,0 1 0,0-1 0,0 0 0,0 1 0,0-1 0,-1 1 0,1-1 0,-1 1 0,0-1 0,1 1 0,-1-1 0,0 1 0,-1-1 0,1 1 0,0-1 0,-1 1 0,1-1 0,-1 1 0,-1 2 0,-2 4 13,0 0 1,-1-1-1,1 1 0,-2-1 1,1 0-1,-1-1 0,0 1 1,-1-1-1,0 0 0,-11 8 1,10-8-5,1-1 1,-1 2 0,1-1-1,0 1 1,1 0 0,0 1-1,0-1 1,-8 20-1,13-27-10,1 0-1,0 0 0,0 0 0,-1 0 0,1 0 0,0 0 0,0 0 0,0 0 0,0 0 0,0 0 0,0 1 0,1-1 0,-1 0 0,0 0 0,0 0 0,1 0 0,-1 0 0,1 0 0,-1 0 0,1-1 0,-1 1 0,1 0 0,0 0 0,-1 0 0,1 0 0,0-1 0,-1 1 0,1 0 0,0 0 0,0-1 0,0 1 0,0-1 0,0 1 0,0-1 0,0 1 0,0-1 0,0 0 0,0 1 0,0-1 0,0 0 0,0 0 0,0 0 0,0 0 0,0 0 0,2 0 0,64-1 11,-53 0-49,4-1-360,0 0 0,0-2-1,0 0 1,24-9 0,31-18-3767,-7-2-2642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3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11115,'0'0'10217,"-48"24"-9256,32-2-609,4 5 1,-1 4-97,5 3-96,3 0-32,3 3-32,2-3 0,0-3-64,0-4-64,0-7-768,0-6-1410,0-8-3204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3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0 238 5765,'0'0'16432,"50"-27"-15439,-9 16-545,7-2-159,11 1-193,5 1-481,4 2-1344,0-1-1795,-1 2-608,-6 1-4612</inkml:trace>
  <inkml:trace contextRef="#ctx0" brushRef="#br0" timeOffset="1">848 1 6118,'0'0'18716,"-12"9"-17734,-27 20-489,-44 43 0,66-57-472,1 2 1,1 0 0,0 1 0,1 0-1,-20 36 1,33-54-68,1 1-1,0-1 1,-1 1-1,1-1 1,0 1 0,-1-1-1,1 1 1,0 0-1,0-1 1,-1 1-1,1-1 1,0 1 0,0 0-1,0-1 1,0 1-1,0-1 1,0 1-1,0 0 1,0-1-1,0 1 1,0 0 0,0-1-1,0 1 1,1-1-1,-1 1 1,0 0-1,0-1 1,1 1 0,-1 0-1,18-3-2064,21-23-3369,-13-2-750,1-5-972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4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8648,'0'0'11019,"53"13"-8745,-28-6-192,6 2-577,0 0-384,-1 1-448,-4 3-289,-4 1-224,0 2-160,-5-1-64,-2-2-1217,-5-3-1153,-2-1-2627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4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1 6182,'0'0'14889,"-4"9"-13966,-4 11-464,1 0 0,1 0 1,1 0-1,1 0 0,0 1 0,0 30 0,4-36-629,0 0-1,1 0 1,1 0 0,4 19-1,-3-25-1073,0 1-1,0-1 0,1 1 0,0-1 0,1 0 0,0 0 0,7 9 1</inkml:trace>
  <inkml:trace contextRef="#ctx0" brushRef="#br0" timeOffset="1">1 333 8072,'0'0'14573,"86"25"-14124,-36-25-353,-2-6-32,-1-3-64,2 0-128,-9 1-96,-3 2-833,-5-2-2403,-5-1-4932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4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5926,'0'0'16912,"0"53"-15087,0-32-608,0 4-384,1-2-384,11-5-289,6-2-96,7-7-224,2-7-609,5-2-1057,-1-4-864,-1-11-1378,1-8-2242,-6-3-320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4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2530,'0'0'18226,"-46"47"-16657,21-12-288,-3 5-224,3 3-128,5-1-288,5-1-225,5-5-256,8-1-128,2-6 0,0-4-480,0-8-1089,3-4-1090,5-8-2594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5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6758,'0'0'11531,"11"-1"-7890,2 0-3124,81-4 2610,-87 5-2998,1 0-1,0 1 1,0 0 0,-1 0 0,1 0 0,0 1 0,-1 1-1,0-1 1,1 1 0,10 7 0,-17-9-127,1 0 0,-1 0 0,1 0 1,-1 0-1,0 0 0,0 1 0,0-1 0,0 1 1,0-1-1,0 1 0,0-1 0,0 1 0,0-1 1,-1 1-1,1 0 0,-1-1 0,1 1 0,-1 0 1,0 0-1,1-1 0,-1 1 0,0 0 0,0 0 1,0 0-1,-1-1 0,1 1 0,0 0 0,-1-1 1,1 1-1,-1 0 0,1 0 0,-1-1 0,0 1 1,0-1-1,0 1 0,0-1 0,0 1 0,0-1 1,0 0-1,-2 2 0,-6 8 83,0-1-1,-1 0 1,-23 18-1,20-18 32,8-6-107,-18 16 193,22-19-221,1 0 0,-1-1 0,0 1 0,1-1 0,-1 1 0,0 0 0,1 0 0,-1-1 0,1 1 0,-1 0 0,1 0 0,0-1 0,-1 1 0,1 0 0,0 0 0,-1 0 0,1 0 0,0 0 0,0 0 0,0 0 0,0-1 0,0 1 0,0 2 0,3-2-319,0 0 0,0 0 0,0-1 0,0 1 0,1 0 0,-1-1 0,0 0 0,0 0 0,7 0 0,-1 0-398,17 2-515,51 11 0,-68-11 1406,-1 0 0,1 1-1,-1 0 1,0 0-1,0 1 1,0 0 0,0 1-1,-1 0 1,13 10-1,-19-14-54,0 0-1,0 1 0,0-1 0,0 0 0,0 1 0,0-1 0,-1 1 1,1-1-1,0 1 0,-1 0 0,1-1 0,-1 1 0,1 0 1,-1-1-1,0 1 0,0 0 0,0-1 0,0 1 0,0 0 1,0-1-1,0 1 0,-1 0 0,1-1 0,-1 1 0,1 0 1,-1-1-1,1 1 0,-1-1 0,0 1 0,0-1 0,0 1 0,0-1 1,0 0-1,0 1 0,0-1 0,0 0 0,-1 0 0,1 0 1,0 0-1,-3 2 0,-6 5 346,-1-1 0,1 0 1,-23 11-1,32-17-403,-18 9 173,-1-1 0,0-1 1,0 0-1,-1-2 0,0 0 0,0-1 1,-1-1-1,-30 1 0,51-5-363,0 0 1,0 1-1,0-1 0,0 0 0,0 0 0,1 0 0,-1 0 0,0 0 0,0-1 0,0 1 0,0 0 0,0 0 0,0-1 0,0 1 0,0 0 0,0-1 0,1 1 0,-1-1 0,0 1 0,0-1 1,0 1-1,1-1 0,-1 0 0,0 1 0,1-1 0,-1 0 0,1 0 0,-1 1 0,1-1 0,-1 0 0,1 0 0,-1 0 0,1 0 0,-1-1 0,0-17-6333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5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17617,'0'0'5092,"-41"49"-4355,33-17-545,4 4 1,4-1-161,0 0 0,12-7-353,6-5-415,-5-5-193,-2-5-577,-9-4-448,-2-7-2113,-13-2-2083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5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12204,'0'0'6245,"65"-4"-5380,-21 1-192,6-1-257,7 2-352,3-1-192,4 0-1281,1 0-2851,4 0-897</inkml:trace>
  <inkml:trace contextRef="#ctx0" brushRef="#br0" timeOffset="1">856 51 13389,'0'0'7046,"60"3"-6789,-24-7-129,10-6-577,10-3-1665,7 0-1825,3 0-2820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16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5733,'0'0'4965,"68"9"-3620,-29-9-672,10-7-673,7-3-1473,6 0-1730</inkml:trace>
  <inkml:trace contextRef="#ctx0" brushRef="#br0" timeOffset="1">548 23 3844,'0'0'20883,"28"24"-20562,11-24-193,9-8-288,9-1-1378,3-1-800,1 2-1057,-10 1-2435,-4 2-5476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2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11 4484,'0'0'-539,"-11"0"2413,-65-5 994,36 1 954,32 3 3832,110 1-6201,840 19 276,-1082-7-1318,-24-6-393,-403 19 39,518-24 55,48-1 0,33 0 43,418 24-302,60 0-21,-491-28 176,-30-4 8,-34-6-8,-80-2-15,-1 6 0,-143 6 0,32 1 97,234 3-372,-32-3 972,36 3-762,-1 0-1,0 0 0,1-1 1,-1 1-1,0 0 0,0 0 1,1 0-1,-1-1 0,0 1 1,0 0-1,1-1 0,-1 1 0,0 0 1,0 0-1,0-1 0,1 1 1,-1 0-1,0-1 0,0 1 1,0 0-1,0-1 0,0 1 1,0-1-1,0 1 0,0 0 1,0-1-1,0 1 0,0 0 0,0-1 1,0 1-1,0 0 0,0-1 1,0 1-1,0 0 0,0-1 1,0 1-1,0 0 0,-1-1 1,1 1-1,0 0 0,0-1 1,0 1-1,-1 0 0,1-1 0,0 1 1,0 0-1,-1 0 0,1 0 1,0-1-1,-1 1 0,1 0 1,0 0-1,-1 0 0,1 0 1,0-1-1,-1 1 0,1 0 1,0 0-1,-1 0 0,1 0 0,0 0 1,-1 0-1,1 0 0,0 0 1,-1 0-1,1 0 0,-1 0 1,1 0-1,20-12-6632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4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12172,'0'0'512,"-14"66"-480,10-44-1057,1-2-2434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5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13805,'0'0'4543,"5"-10"-3998,-1 4-470,0 0 0,0 1 0,0-1 0,0 1 0,1 0 0,0 0 0,0 1 0,0 0 0,1-1 0,0 2 0,-1-1 0,1 1 0,0 0 0,1 0 0,-1 0 0,1 1 0,-1 0 0,10-1 0,17-4 48,1 2 0,65-2 0,-88 7-114,-1 0-1,0 0 1,0 1-1,0 1 1,0 0-1,0 0 1,0 1-1,0 0 1,0 0-1,-1 1 1,0 1-1,0 0 0,0 0 1,10 8-1,-17-11 23,1 0 0,0 1 0,-1 0-1,1 0 1,-1 0 0,0 0 0,0 0-1,0 0 1,0 0 0,-1 1-1,1-1 1,-1 0 0,0 1 0,0 0-1,0-1 1,0 1 0,-1-1 0,0 1-1,0 6 1,0-4 98,-2 0 1,1-1-1,-1 1 0,1-1 0,-1 0 1,-1 1-1,1-1 0,-1 0 0,0 0 1,0 0-1,-6 6 0,-5 4 364,-1 0 0,0-1 1,-1-1-1,0 0 0,-34 20 0,37-27-234,1 0 0,-1 0-1,0-2 1,0 1 0,0-2-1,-26 5 1,36-7-371,-1 0 0,1-1 0,-1 0 1,1 1-1,-1-1 0,1 0 0,-1-1 0,0 1 1,1-1-1,0 1 0,-1-1 0,1 0 0,-1 0 1,1-1-1,0 1 0,0-1 0,0 1 0,0-1 1,0 0-1,0 0 0,0-1 0,0 1 0,1 0 1,-1-1-1,1 0 0,0 1 0,0-1 0,0 0 1,0 0-1,0 0 0,-2-6 0,4 8-155,0 0-1,0 0 1,0 0-1,0 1 1,0-1-1,1 0 1,-1 0-1,0 0 1,0 0 0,0 1-1,1-1 1,-1 0-1,0 0 1,1 1-1,-1-1 1,1 0-1,-1 1 1,1-1-1,-1 0 1,1 1-1,-1-1 1,1 1-1,-1-1 1,1 1 0,0-1-1,0 1 1,-1-1-1,1 1 1,0 0-1,-1-1 1,1 1-1,0 0 1,0 0-1,0 0 1,-1-1-1,1 1 1,0 0-1,0 0 1,0 0 0,0 0-1,-1 0 1,2 1-1,4-2-893,21-5-4391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5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1 96,'0'0'23670,"-11"7"-23605,-109 96 90,33-26 5,58-58-822,28-19 459,0 0 0,1 0 0,-1 1-1,0-1 1,0 0 0,1 0 0,-1 0-1,0 0 1,0 0 0,1-1 0,-1 1-1,0 0 1,1 0 0,-1 0-1,0-1 1,1 1 0,-1 0 0,0 0-1,1-1 1,-1 1 0,0-1 0,1 1-1,-1-1 1,1 1 0,-1-1 0,1 1-1,-1-1 1,1 1 0,-1-1 0,1 0-1,0 1 1,-1-1 0,1 0 0,0 1-1,0-1 1,-1 0 0,1 1 0,0-1-1,0 0 1,0 1 0,0-2-1,-6-18-5967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5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12364,'0'0'12492,"36"49"-12364,-42-33-64,2 2-32,4-5-353,0-3-1024,0-2-609,0-6-672,7-2-1410,0-2-2082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6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0 188 5189,'0'0'10340,"10"6"-8551,-1-1-1438,1 0 1,0-1-1,0-1 1,0 0 0,0 0-1,20 3 1,-24-5-312,0-1 0,1 1 0,-1-1 1,1 0-1,-1-1 0,0 1 0,1-1 0,-1-1 1,0 1-1,0-1 0,0 0 0,0 0 1,0-1-1,11-6 0,-15 8-3,-1 0 0,1 0 1,-1 0-1,1 0 0,-1 0 0,1 0 1,-1 0-1,0 0 0,0-1 0,0 1 1,1 0-1,-1-1 0,0 1 0,-1-1 0,1 1 1,0-1-1,0 0 0,-1 1 0,1-1 1,-1 0-1,1 1 0,-1-1 0,0 0 1,0 0-1,0-2 0,-1 2 18,0 1 1,0 0-1,0 0 0,0-1 1,0 1-1,-1 0 0,1 0 0,0 0 1,-1 1-1,1-1 0,-1 0 1,1 0-1,-1 1 0,0-1 0,1 1 1,-1-1-1,0 1 0,1 0 1,-1 0-1,0 0 0,1 0 0,-1 0 1,0 0-1,1 0 0,-1 0 1,-2 1-1,-1 0-13,1 0-1,-1 0 1,0 1 0,1-1-1,-1 1 1,1 0 0,0 1-1,-1-1 1,1 1 0,0-1-1,0 1 1,1 1 0,-1-1-1,1 0 1,-4 5 0,4-5 37,1-1 1,0 1 0,0 0-1,0 0 1,0 0 0,0 0-1,1 0 1,-1 0 0,1 1-1,0-1 1,0 0-1,0 1 1,1-1 0,-1 1-1,1-1 1,0 1 0,-1-1-1,2 1 1,-1-1-1,0 0 1,1 1 0,1 4-1,-1-6-58,0 0-1,1 0 1,0 0-1,-1 0 1,1 0-1,0-1 1,0 1-1,0 0 1,0-1-1,1 0 1,-1 1-1,0-1 1,0 0-1,1 0 1,-1 0-1,1 0 1,-1-1-1,1 1 1,-1-1-1,5 1 1,55 3-1,-58-4-49,-3 0 3,42-4-2302,-41 3 1956,0 0 1,0 0-1,0 0 1,0 0 0,0 0-1,-1 0 1,1 0-1,0 0 1,-1-1-1,1 1 1,1-3-1,9-14-6087</inkml:trace>
  <inkml:trace contextRef="#ctx0" brushRef="#br0" timeOffset="1">104 0 15695,'0'0'5349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6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3267,'0'0'17681,"2"8"-16352,1 11-554,-1-1 1,-1 1-1,-3 36 0,0-29-819,2 1-1,3 30 1,-1-63-9875,-7-14 4554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6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3619,'0'0'15183,"50"-1"-13261,-25 1-417,9 0-96,1 0-352,6 0-704,1-1-289,-2-6 0,-6 2-96,-7 0-1025,-8 2-673,-12 2-832,-14 1-8553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7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10730,'0'0'11019,"77"32"-9578,-40-37-576,1-3-609,3-2-160,-3 4-96,-11 1-1153,-7 2-1858,-10 2-2434</inkml:trace>
  <inkml:trace contextRef="#ctx0" brushRef="#br0" timeOffset="1">3 136 13613,'0'0'8520,"81"1"-8008,-44-11-448,2 0-160,-4 2-1473,-4 1-2018,-6 4-2435,-6 0-5413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0 129 8552,'0'0'6235,"11"-6"-4820,3 0-974,0 0 1,0 0-1,1 2 1,-1 0-1,19-3 1,-29 6-301,0 1 0,0-1 0,0 1 0,0 0 0,-1 1 0,1-1 0,0 1 0,0-1 0,0 1 1,-1 0-1,1 1 0,6 2 0,-8-3-47,0 1 0,0 0 1,0-1-1,0 1 0,-1 0 1,1 0-1,-1 0 0,1 0 0,-1 0 1,0 0-1,0 1 0,0-1 1,0 0-1,0 1 0,0-1 1,0 0-1,-1 1 0,0-1 0,1 1 1,-1-1-1,0 1 0,0 3 1,-1-36 4497,0-77-6302,3 106 1348,1 1 0,0-1 0,-1 0 0,1 1 0,0-1 0,0 1 0,-1 0 0,1 0 0,5 0 0,1 0-849,14-4-2243,1-1-2594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7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12716,'0'0'2632,"-4"10"-251,-5 9-1407,1 1 0,1 0 0,1 0 0,1 1 0,0 0 0,2 0-1,0 0 1,1 37 0,2-56-976,1 0 0,0 0-1,0 0 1,0 0 0,0 0-1,0 0 1,0 0 0,0 0 0,1 0-1,-1-1 1,0 1 0,1 0-1,0-1 1,-1 1 0,1-1-1,0 0 1,0 0 0,0 1-1,0-1 1,0 0 0,0-1-1,0 1 1,0 0 0,0-1-1,0 1 1,1-1 0,-1 1-1,0-1 1,0 0 0,0 0 0,1 0-1,-1 0 1,4-1 0,2 0-349,-1 1 1,0-1 0,0-1-1,0 1 1,0-1 0,0 0-1,-1-1 1,1 1 0,9-7-1,-3-1-197,3-2 948,-14 14 116,-7 9 99,2-5-325,-14 32 618,16-36-889,0 0 1,1 0-1,-1 0 0,1 0 0,-1 0 1,1 0-1,0 0 0,0 0 1,0 0-1,0 0 0,0 0 1,0 0-1,0 0 0,1 0 1,-1 0-1,2 3 0,-1-4-149,0 0 0,1 0 0,-1 0 0,1 0 0,-1-1-1,0 1 1,1-1 0,-1 1 0,1-1 0,-1 1-1,1-1 1,0 0 0,-1 0 0,1 1 0,-1-1 0,1-1-1,-1 1 1,1 0 0,0 0 0,-1 0 0,1-1 0,-1 1-1,3-2 1,35-14-7946,-16-1 934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8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10025,'0'0'9134,"-8"10"-7228,-25 32-416,32-41-1441,0 1 1,0-1-1,0 1 1,0-1 0,0 1-1,0-1 1,0 1-1,0-1 1,0 1-1,1 0 1,-1-1 0,1 1-1,-1 0 1,1 0-1,0-1 1,-1 1 0,1 0-1,0 0 1,0 0-1,0-1 1,1 1-1,-1 0 1,0 0 0,1 0-1,-1-1 1,1 1-1,0 0 1,-1-1 0,1 1-1,0 0 1,0-1-1,0 1 1,0-1-1,0 0 1,0 1 0,1-1-1,-1 0 1,0 1-1,1-1 1,-1 0-1,1 0 1,-1 0 0,1-1-1,-1 1 1,1 0-1,0 0 1,2 0 0,3 1-30,1 1 0,-1-1 0,0-1 1,1 1-1,-1-1 0,1-1 1,-1 0-1,15 0 0,-21-1 3,0 1 0,1 0 0,-1-1 0,1 1 0,-1-1-1,0 1 1,1-1 0,-1 0 0,0 1 0,1-1 0,-1 0 0,0 0 0,0 0 0,0 0 0,0 0-1,0 0 1,0 0 0,0 0 0,0-1 0,0 1 0,-1 0 0,1-1 0,0 1 0,-1 0 0,1-1-1,-1 1 1,1 0 0,-1-1 0,0 1 0,0-1 0,0 1 0,0-1 0,0 1 0,0-1 0,0 1-1,0-3 1,-1 1 51,1 0-1,-1 0 1,0 0-1,0-1 1,0 1-1,0 1 1,-1-1-1,1 0 1,-1 0-1,1 0 1,-1 1-1,0-1 1,0 1-1,0-1 1,-5-3-1,1 3-73,0 0-1,0 0 0,0 0 0,0 1 0,-1 0 0,1 0 1,-1 0-1,1 1 0,-1 0 0,1 0 0,-1 1 0,-10 0 1,14 3-434,10 2-368,14 4-1950,0-8-1166,5-1-2718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8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12588,'0'0'5397,"-3"8"-3294,-2 2-1512,-33 97 4966,34-94-5105,1 0 1,0 0-1,1 1 1,0-1 0,1 1-1,2 23 1,-1-35-451,1 0 1,0-1 0,0 1-1,0-1 1,0 1-1,0 0 1,0-1-1,0 0 1,1 1 0,-1-1-1,1 0 1,-1 0-1,1 1 1,-1-1 0,1-1-1,-1 1 1,1 0-1,0 0 1,-1 0-1,1-1 1,0 1 0,0-1-1,0 1 1,0-1-1,-1 0 1,1 0 0,0 0-1,0 0 1,0 0-1,0 0 1,3-1-1,3 0-277,-1 1-1,1-1 0,0 0 1,-1-1-1,1 0 0,11-4 1,0-5-629,-16 8 789,1 1 1,0-1 0,0 1 0,0 0 0,0 0 0,0 1 0,1-1 0,-1 1 0,9-2 0,1 34 344,-10-28-212,1 0-1,-1-1 1,0 0 0,0 0 0,1 0 0,-1 0 0,1-1-1,0 0 1,-1 1 0,1-2 0,0 1 0,0-1 0,7 0-1,67-3-835,-73 3 581,47-15-2186,-46 12 2237,0 0-1,0 1 1,0 0 0,0 0 0,0 1 0,9-1-1,-6 42 3182,6-19-2750,1-1-1,1-1 1,34 28-1,-30-29-501,-1 2 0,-1 0-1,20 28 1,-35-41 235,0-1 1,-1 2-1,0-1 1,0 0-1,-1 1 1,0 0-1,-1 0 1,1 0 0,-1 0-1,-1 0 1,0 0-1,0 0 1,0 1-1,-1-1 1,-1 11-1,-1-13 146,1 1 1,-1-1-1,0 0 0,-1 0 0,0 0 1,1 0-1,-2 0 0,1-1 0,-1 1 1,0-1-1,0 0 0,0 0 0,-1-1 0,0 1 1,-10 6-1,9-6 165,0 0 1,-1-1-1,0 0 0,0 0 1,0-1-1,0 0 0,-1 0 1,1-1-1,-1 1 1,0-2-1,0 1 0,-14 0 1,19-3-265,0 0 0,0 0 1,0 0-1,-1 0 1,1 0-1,1-1 1,-1 0-1,0 1 0,0-1 1,1 0-1,-1 0 1,1-1-1,-1 1 1,1 0-1,0-1 0,0 0 1,0 1-1,0-1 1,0 0-1,1 0 1,-1 0-1,1 0 0,0 0 1,-1-6-1,-4-9-322,0 0 0,-4-36-1,7 40-32,1 0 1,1 0-1,1 0 0,0 0 0,1 0 0,3-21 0,-2 29 241,-1 0 1,1 0-1,0 1 0,0-1 0,1 1 0,0 0 1,0-1-1,0 1 0,0 0 0,1 1 0,0-1 1,0 1-1,0 0 0,1-1 0,-1 2 0,1-1 0,10-5 1,-4 3-779,18-12-2869,-19-1-5290,-10 4-1010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49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8968,'0'0'4773,"53"-9"-2947,-11 2 768,11 3-2049,9 0-481,0-4-3075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6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3844,'0'0'16111,"57"19"-14189,-32-6-705,3 0 0,0 1-480,0-1-481,0 4-160,-1-4-64,-1 0-1249,-4-3-2146,-3-5-4453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0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140 142 10826,'0'0'7501,"-8"-6"-6081,4 3-1326,3 1-49,-1 1 0,0-1 1,0 0-1,0 1 0,0-1 0,0 1 0,0 0 0,-1 0 0,1 0 0,0 0 0,-1 0 1,1 0-1,-1 0 0,1 1 0,-1 0 0,1-1 0,-1 1 0,1 0 0,-1 0 0,1 0 0,-1 0 1,1 1-1,-1-1 0,1 1 0,-1-1 0,1 1 0,0 0 0,-1 0 0,1 0 0,0 0 1,0 1-1,-1-1 0,-1 2 0,-31 37 162,33-39-202,1 1-1,0 0 1,-1 0 0,1 0-1,0-1 1,0 1 0,1 0 0,-1 0-1,0 0 1,1 0 0,-1 0-1,1 0 1,0 1 0,-1-1-1,1 0 1,0 0 0,0 0-1,0 0 1,1 0 0,-1 0-1,0 0 1,2 5 0,-1-6 2,1-1 0,-1 1 0,0 0 0,1 0 1,-1 0-1,0-1 0,1 1 0,-1-1 0,1 1 0,-1-1 0,1 1 0,-1-1 1,1 0-1,-1 0 0,1 0 0,-1 0 0,1 0 0,2 0 0,30-4 141,-23 0-133,1 0 1,-1 0-1,0-1 1,-1-1-1,1 0 0,-1 0 1,0-1-1,-1 0 1,1-1-1,-2 0 1,12-12-1,-9 7 84,0 0 0,0-1 0,-2 0 0,1 0 0,-2-1 0,0 0 0,8-22 0,-47 109 573,21-53-430,2 0 1,0 1-1,1 1 1,-6 27-1,12-42-62,0 0-1,0 0 0,1 0 1,0 1-1,0-1 1,0 0-1,1 0 1,2 12-1,-2-16-152,0 0 0,0 0 0,0 0 0,0 0 0,0 0 0,1 0 0,-1 0 0,1 0 0,-1-1 0,1 1 0,0-1 0,0 1 0,-1-1 0,1 1 0,0-1 0,0 0 0,0 0 0,1 0 0,-1 0 0,0 0 0,0-1 0,0 1 0,1-1 0,-1 1 0,0-1 0,4 0 0,2 1-1,0-1 1,1 0-1,-1 0 1,0-1-1,0 0 0,0 0 1,0-1-1,0 0 1,0-1-1,-1 0 1,1 0-1,13-8 1,-17 9-19,0-1 0,0 0 1,0-1-1,0 1 1,0-1-1,-1 1 0,0-1 1,0 0-1,0-1 1,0 1-1,0 0 0,-1-1 1,0 0-1,0 1 0,0-1 1,-1 0-1,1 0 1,-1 0-1,0 0 0,-1 0 1,1-10-1,-1 14-9,0 0-1,0 1 0,0-1 1,0 0-1,1 0 0,-1 1 1,-1-1-1,1 0 0,0 0 1,0 0-1,0 1 1,0-1-1,0 0 0,-1 0 1,1 1-1,0-1 0,-1 0 1,1 1-1,-1-1 0,1 0 1,0 1-1,-1-1 1,0 1-1,1-1 0,-1 0 1,1 1-1,-1-1 0,0 1 1,1 0-1,-1-1 0,0 1 1,1-1-1,-1 1 1,0 0-1,1 0 0,-1-1 1,0 1-1,0 0 0,0 0 1,1 0-1,-1 0 0,0 0 1,0 0-1,1 0 1,-1 0-1,0 0 0,0 0 1,0 1-1,1-1 0,-1 0 1,0 1-1,1-1 0,-1 0 1,0 1-1,0-1 1,1 0-1,-1 1 0,1-1 1,-2 2-1,-4 1-2,1 1 0,-1 0 0,1 0 0,0 1 0,-8 8-1,8-8 86,0 0-1,0 1 0,1 0 0,0 0 0,0 0 0,1 0 0,0 0 0,0 1 0,0 0 0,1 0 0,0-1 0,0 1 0,0 1 0,1-1 1,0 9-1,2-15-82,-1 1 1,1-1-1,0 1 1,0-1-1,0 1 1,0-1-1,1 0 1,-1 1-1,0-1 1,0 0 0,1 0-1,-1 0 1,1 0-1,-1 0 1,1 0-1,0 0 1,-1-1-1,1 1 1,-1-1-1,1 1 1,0-1 0,0 1-1,-1-1 1,1 0-1,0 0 1,0 0-1,-1 0 1,4-1-1,54-1-2155,-50 1 791,0-1 1,0-1-1,-1 1 0,1-1 1,13-7-1,13-8-6919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0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10762,'0'0'5760,"-10"0"-2274,4 0-3020,-3-1 257,-1 2 0,1-1 0,-1 1 0,-15 4 0,23-5-633,0 1 1,0-1-1,-1 1 1,1 0-1,0-1 1,0 1-1,1 0 1,-1 0-1,0 1 1,0-1-1,0 0 1,1 1-1,-1-1 1,1 1 0,-1-1-1,1 1 1,0 0-1,-1-1 1,1 1-1,0 0 1,0 0-1,0 0 1,0 0-1,1 0 1,-1 0-1,1 0 1,-1 0-1,1 1 1,-1-1-1,1 2 1,1-2-84,-1-1-1,1 0 1,-1 0 0,1 0 0,-1 0-1,1 0 1,0 0 0,0 0 0,0 0-1,-1 0 1,1 0 0,0 0 0,0 0-1,0 0 1,0-1 0,0 1 0,1 0 0,-1-1-1,0 1 1,0-1 0,0 0 0,1 1-1,-1-1 1,0 0 0,0 1 0,1-1-1,1 0 1,46 5-56,-39-4-113,39 0-585,30 5-390,-78-6 1144,-1 0 1,0 0-1,1-1 0,-1 1 0,0 0 1,1 0-1,-1 0 0,0 0 1,1 1-1,-1-1 0,0 0 1,1 0-1,-1 0 0,0 0 0,1 0 1,-1 0-1,0 0 0,1 1 1,-1-1-1,0 0 0,0 0 0,1 0 1,-1 1-1,0-1 0,0 0 1,1 0-1,-1 1 0,0-1 0,0 0 1,0 1-1,1-1 0,-1 0 1,0 0-1,0 1 0,0-1 1,0 0-1,0 1 0,0-1 0,0 0 1,0 1-1,0-1 0,0 0 1,0 1-1,0-1 0,0 0 0,0 1 1,-16 14 687,-26 6 264,39-20-1042,-12 6 351,-1 0 0,-1-2 0,-23 6 0,2-11-5929,32-2-1182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1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5477,'3'0'11019,"-3"9"-9706,-3 13 192,-6 5 1,-2 7-481,-2 3-321,2-1-255,0-2-289,5-3-64,2-6-64,4-4-32,0-7-480,0-5-674,1-16-10120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2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15919,'0'0'5990,"74"9"-4549,-39-9-608,3 0-545,1 0-224,1 0-32,-7-5-1089,-4 1-768,-12 0-1314,-7 2-1922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2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58 15118,'0'0'6791,"88"-9"-5798,-38-6-545,2 3-288,-4 1-128,-7 5-704,-11 3-2275,-15 2-2530</inkml:trace>
  <inkml:trace contextRef="#ctx0" brushRef="#br0" timeOffset="1">0 190 13613,'0'0'5285,"67"8"-4612,-21-10-289,4-6-256,4-3-448,-5 0-2723,-5-3-2979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2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13357,'0'0'1937,"-9"10"946,-28 34-384,36-43-2348,-1 0 0,1 1 0,0-1 0,0 0 0,0 1 0,0 0 0,0-1 0,0 1 0,0-1 1,1 1-1,-1 0 0,0 0 0,1-1 0,0 1 0,-1 0 0,1 0 0,0-1 0,0 1 0,0 0 0,0 0 1,0 0-1,0 0 0,1 1 0,0-1-95,0-1 1,0 0-1,0 0 1,1 0-1,-1 0 1,0 0 0,1 0-1,-1 0 1,0 0-1,1 0 1,-1-1-1,1 1 1,0 0-1,-1-1 1,1 1-1,-1-1 1,1 0-1,0 0 1,2 1-1,9-1-1,1 0-1,-1 0 1,0-1-1,17-4 0,-11 0-47,0 0 0,0-2 0,-1 0 0,24-14 0,16-6-63,-57 27 75,0 0 0,-1-1 0,1 1 1,0 0-1,0 0 0,-1 0 0,1 0 0,0 0 0,0 0 1,-1 1-1,1-1 0,0 0 0,-1 0 0,1 0 0,0 1 1,-1-1-1,1 0 0,0 1 0,-1-1 0,1 1 0,0-1 1,-1 1-1,1-1 0,-1 1 0,1-1 0,-1 1 0,1-1 1,-1 1-1,0 0 0,1-1 0,-1 1 0,0 0 0,1-1 1,-1 1-1,0 0 0,0-1 0,1 2 0,-1 0 17,1-1 0,0 1-1,-1-1 1,1 1 0,0-1 0,0 0 0,0 0-1,0 1 1,0-1 0,0 0 0,1 0-1,-1 0 1,0 0 0,1 0 0,-1 0-1,0 0 1,4 1 0,6-1-71,-1 0 0,1 0 0,0-1 0,0 0 0,0-1 0,0 0 0,0-1 1,-1 0-1,15-6 0,-10 4-133,0 1 0,1 0 1,24-1-1,-48 12-1482,-2-3-2342,1-5-2270,1 0-4250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3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13100,'0'0'5542,"56"3"-9386,-30-2-4932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3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15118,'0'0'2216,"-6"9"-316,-10 14-485,1 1-1,1 1 1,-12 30-1,19-38-874,0 0-1,2 0 0,0 1 0,1 0 1,1 0-1,-2 32 0,4-49-531,1-1 0,0 1 0,0 0 1,0 0-1,1-1 0,-1 1 0,0 0 0,0 0 0,0-1 0,0 1 0,1 0 1,-1-1-1,0 1 0,1 0 0,-1-1 0,0 1 0,1 0 0,-1-1 0,1 1 0,-1-1 1,1 1-1,-1-1 0,1 1 0,-1-1 0,1 1 0,0-1 0,-1 0 0,1 1 1,0-1-1,-1 0 0,1 1 0,0-1 0,0 0 0,31-4 323,-22 0-253,0-1 0,0 0-1,17-11 1,2-8-128,-1-1-1,0-1 0,-2-1 0,-1-2 1,32-48-1,-57 77-109,0 0-1,0 0 0,0 0 1,-1 0-1,1 0 1,0 1-1,0-1 1,0 0-1,0 0 1,-1 0-1,1 0 1,0 0-1,0 0 1,0 0-1,0 0 1,-1 0-1,1 0 0,0 0 1,0 0-1,0 0 1,-1 0-1,1 0 1,0 0-1,0 0 1,0 0-1,-1 0 1,1 0-1,0 0 1,0 0-1,0 0 1,-1 0-1,1 0 1,0 0-1,0 0 0,0 0 1,0 0-1,-1-1 1,1 1-1,0 0 1,0 0-1,0 0 1,0 0-1,0 0 1,0-1-1,-1 1 1,1 0-1,0 0 1,0 0-1,0-1 1,0 1-1,0 0 0,0 0 1,0 0-1,0-1 1,0 1-1,0 0 1,0 0-1,0 0 1,0 0-1,0-1 1,0 1-1,0 0 1,0 0-1,0 0 1,0-1-1,0 1 1,0 0-1,1 0 1,-2 0 218,-9 3-8328</inkml:trace>
  <inkml:trace contextRef="#ctx0" brushRef="#br0" timeOffset="1">125 260 12524,'0'0'12876,"67"31"-12876,-40-35-1153,1-3-1634,-3-1-1473,3 0 160,-3-3-3331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4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8680,'0'0'16325,"-11"3"-15551,6-1-706,-40 17 916,43-18-940,0 0 0,0 0 1,0 1-1,0-1 1,0 1-1,0-1 1,1 1-1,-1 0 0,0-1 1,1 1-1,0 0 1,-1 0-1,1 0 0,0 0 1,0 1-1,0-1 1,0 0-1,0 0 0,1 1 1,-1-1-1,0 5 1,2-6-38,0 0 1,0 0 0,0 0 0,0 0-1,0 0 1,0 0 0,0-1-1,1 1 1,-1 0 0,0-1 0,0 1-1,1-1 1,-1 1 0,0-1 0,1 1-1,-1-1 1,0 0 0,1 0-1,-1 0 1,1 0 0,-1 0 0,0 0-1,1 0 1,-1 0 0,0-1 0,3 0-1,43-5-525,6-13-425,-41 14 976,1 0 1,0 1-1,0 0 0,1 1 0,-1 0 1,18-1-1,-33 45 1339,2-40-1357,0 0 0,0-1 1,0 1-1,0 0 0,1 0 0,-1-1 0,0 1 0,0 0 1,0 0-1,1-1 0,-1 1 0,0 0 0,1-1 1,-1 1-1,0 0 0,1-1 0,-1 1 0,1-1 1,-1 1-1,1-1 0,0 1 0,-1-1 0,1 1 1,-1-1-1,1 1 0,0-1 0,-1 0 0,1 1 0,1-1 1,30 6 250,35-11-150,109-41-1312,-176 46 1199,0 0-1,1 0 0,-1 0 0,0 0 1,0-1-1,0 1 0,1 0 0,-1 0 1,0 0-1,0 0 0,0 0 0,1 0 1,-1 0-1,0 0 0,0 0 0,0 0 1,1 0-1,-1 0 0,0 0 0,0 0 1,1 0-1,-1 0 0,0 0 0,0 0 1,0 0-1,1 0 0,-1 0 1,0 0-1,0 1 0,0-1 0,0 0 1,1 0-1,-1 0 0,0 0 0,0 0 1,0 0-1,0 1 0,1-1 0,-1 0 1,0 0-1,0 0 0,0 1 0,0-1 1,0 0-1,0 0 0,0 0 0,0 1 1,0-1-1,0 0 0,1 0 0,-1 1 1,-7 12 213,-1 2 77,8-15-287,0 1 0,0-1 1,0 0-1,0 1 0,0-1 1,0 0-1,0 0 0,0 1 1,0-1-1,0 0 0,0 0 0,0 1 1,0-1-1,0 0 0,0 1 1,0-1-1,1 0 0,-1 0 1,0 1-1,0-1 0,0 0 0,0 0 1,1 0-1,-1 1 0,0-1 1,0 0-1,0 0 0,1 0 1,-1 0-1,0 1 0,0-1 0,1 0 1,-1 0-1,0 0 0,0 0 1,1 0-1,-1 0 0,0 0 1,1 0-1,-1 0 0,0 0 0,0 0 1,1 0-1,-1 0 0,0 0 1,0 0-1,1 0 0,15 0-6,0-1 0,0-1 0,0-1 0,25-6 1,-24 4-231,1 1 0,-1 1 1,28-1-1,-44 4 422,0 1-138,0 0 1,0 1-1,0-1 0,0 0 0,0 0 0,1 0 1,-1 0-1,0 0 0,0 0 0,1-1 1,-1 1-1,1 0 0,-1-1 0,1 1 0,-1-1 1,1 1-1,-1-1 0,1 0 0,-1 1 0,1-1 1,0 0-1,-1 0 0,1 0 0,-1 0 1,1-1-1,2 0 0,49-2-343,-11-6-356,-30 6 286,1 0-1,0 1 1,19-2 0,-38 10-175,-7 8-211,7-9-2744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4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14318,'-3'1'7614,"-6"6"-6196,9-7-1417,-16 40 1829,15-39-1818,1 0 0,-1 0 0,1-1 0,-1 1 0,1 0 0,0 0 0,0 0 0,-1-1 0,1 1 0,0 0 0,0 0 0,0 0 0,0 0 0,0 0 0,0 0 0,0 0 1,0-1-1,0 1 0,0 0 0,0 0 0,0 0 0,1 0 0,-1 0 0,0-1 0,1 1 0,-1 0 0,1 0 0,-1-1 0,1 1 0,-1 0 0,1 0 0,-1-1 0,1 1 0,0-1 1,-1 1-1,1-1 0,0 1 0,0-1 0,-1 1 0,1-1 0,0 1 0,1-1 0,15 0-9,1-1 1,-1-1-1,0-1 0,0 0 1,27-10-1,-26 8-142,1 0-1,-1 1 0,1 1 1,26-2-1,-45 8 227,0 0 1,-1 0-1,1 0 1,-1-1-1,1 1 1,-1 0-1,0 0 1,0-1-1,0 1 1,-3 3-1,3-1 24,3-4-75,0 0 0,1-1 0,-1 1 1,1-1-1,-1 1 0,1-1 0,0 0 0,-1 0 0,1 0 0,-1 0 1,1 0-1,4-1 0,73-24 10,-67 20-142,1 0-1,0 1 0,0 0 1,0 1-1,0 0 1,18 0-1,-32 3 96,1 0 0,0 1 0,-1-1 0,1 0 1,-1 1-1,1-1 0,-1 1 0,1-1 0,-1 0 0,1 1 0,-1-1 1,0 1-1,1-1 0,-1 1 0,1 0 0,-1-1 0,0 1 1,0-1-1,1 1 0,-1 0 0,0-1 0,0 1 0,0-1 0,0 1 1,0 0-1,0-1 0,0 1 0,0 0 0,0-1 0,0 1 0,0 0 1,0 0-1,-3 31 232,2-20-541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7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1 155 12684,'0'0'12743,"8"-9"-12327,15-17-262,4-6-49,59-53-1,-86 84-106,0 1-1,0 0 0,0 0 1,0 0-1,1 0 0,-1 0 1,0-1-1,0 1 1,0 0-1,1 0 0,-1 0 1,0 0-1,0 0 0,0 0 1,1 0-1,-1 0 1,0 0-1,0 0 0,1 0 1,-1 0-1,0 0 0,0 0 1,0 0-1,1 0 1,-1 0-1,0 0 0,0 0 1,0 0-1,1 0 0,-1 0 1,0 0-1,0 0 1,0 1-1,1-1 0,-1 0 1,0 0-1,0 0 0,0 0 1,0 0-1,1 1 1,-1-1-1,0 0 0,0 0 1,0 0-1,0 1 0,0-1 1,0 0-1,0 0 1,0 0-1,0 1 0,1-1 1,1 20-32,-6 24 71,-7 7 84,-2 3-605,10-24-6584,3-42 1046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5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4356,'0'0'18695,"11"7"-17985,-7-4-670,-1 0 9,1 0-1,-1-1 0,1 1 1,0-1-1,0 0 0,0 0 1,0 0-1,0-1 0,1 1 1,-1-1-1,0 0 1,1 0-1,-1-1 0,1 1 1,-1-1-1,1 0 0,-1 0 1,1-1-1,-1 1 0,1-1 1,-1 0-1,1 0 1,-1 0-1,8-4 0,40-27 85,-49 31-122,-1-1 0,0 0 1,1 0-1,-1 0 0,0 0 0,0 0 1,0-1-1,-1 1 0,1-1 1,0 1-1,-1-1 0,0 1 1,1-1-1,-1 0 0,0 0 0,0 0 1,-1 1-1,1-5 0,-1 6-19,0 1 0,-1-1 0,1 0 0,-1 1 0,1-1 0,-1 0 0,1 1 0,-1-1 0,0 0 0,1 1 0,-1-1 0,0 1 0,1 0 0,-1-1 0,0 1 0,0-1 0,1 1 0,-1 0 0,0 0 0,0-1 0,0 1 0,1 0 0,-1 0 0,0 0 0,0 0 0,0 0 0,0 0 0,1 0 0,-1 0 0,0 0 0,0 1 0,0-1 0,0 0 0,-34 7-414,28-3 394,1 0-1,-1 0 0,1 0 1,0 1-1,0 0 1,0 0-1,-6 9 0,9-12 27,1 0 0,0 0 0,1 0-1,-1 0 1,0 0 0,1 1 0,-1-1-1,1 1 1,-1-1 0,1 1 0,0-1-1,0 1 1,1 0 0,-1 0 0,0 0-1,1-1 1,0 1 0,0 0 0,0 0-1,0 0 1,0 0 0,0-1 0,1 5-1,2-6 12,-1 0 0,0 0-1,1 0 1,-1 0-1,1 0 1,-1-1 0,1 1-1,-1-1 1,1 0-1,-1 1 1,1-1-1,-1 0 1,1-1 0,0 1-1,3-1 1,3 0 35,4 0-22,1-1 0,-1-1 0,0 0 0,0-1 1,0 0-1,16-9 0,-19 8-31,1 1 0,0 0 0,-1 0 0,2 1-1,-1 0 1,0 1 0,0 0 0,1 1 0,17 0 0,-28 2 7,0-1 0,-1 1 1,1-1-1,0 1 0,-1 0 0,1-1 0,0 1 1,-1 0-1,1 0 0,-1-1 0,1 1 0,-1 0 1,1 0-1,-1 0 0,1 0 0,-1-1 0,0 1 1,0 0-1,0 0 0,1 0 0,-1 0 0,0 0 1,0 0-1,0 0 0,0 0 0,0 0 0,-1 0 1,1 0-1,0-1 0,0 1 0,0 0 0,-1 0 1,0 1-1,1 23 150,1-25-138,-1 1 1,0 0-1,0-1 0,0 1 1,1 0-1,-1-1 0,0 1 0,1 0 1,-1-1-1,1 1 0,-1-1 0,0 1 1,1-1-1,0 1 0,-1-1 0,1 1 1,-1-1-1,1 1 0,-1-1 0,1 0 1,0 1-1,-1-1 0,1 0 0,0 1 1,-1-1-1,1 0 0,0 0 0,-1 0 1,2 0-1,5 0 11,1 0 0,-1 0 0,0-1 0,1 0 0,-1-1 0,0 1 1,0-1-1,0-1 0,0 1 0,0-1 0,10-6 0,34-13-957,-51 22 909,0 0 0,0 0 0,1 0 0,-1 0 0,0 0 0,0-1 0,1 1 0,-1 0 0,0 0 0,0 0 0,1 0 0,-1 0 0,0 0 0,1 0 0,-1 0 1,0 0-1,0 0 0,1 0 0,-1 0 0,0 0 0,0 1 0,1-1 0,-1 0 0,0 0 0,0 0 0,1 0 0,-1 0 0,0 0 0,0 1 0,0-1 0,1 0 0,-1 0 0,0 0 1,0 1-1,0-1 0,1 0 0,-1 0 0,0 0 0,0 1 0,0-1 0,0 0 0,0 0 0,0 1 0,0-1 0,0 0 0,0 1 0,0-1 0,0 0 0,0 0 0,0 1 0,0-1 0,0 0 1,0 0-1,0 1 0,0-1 0,-6 20-35,3-8-4869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6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6 14734,'0'0'3053,"-13"-1"-421,-3 0-1840,-69-2 1553,80 3-2251,1 0-1,-1 1 0,0-1 0,0 1 0,0 0 1,1 0-1,-1 1 0,1 0 0,-1-1 0,1 1 1,0 1-1,-1-1 0,1 1 0,0 0 0,-6 5 1,10-8-98,-1 1 1,1-1-1,-1 1 1,1 0 0,-1-1-1,1 1 1,-1-1-1,1 1 1,0 0 0,-1-1-1,1 1 1,0 0-1,0 0 1,-1-1 0,1 1-1,0 0 1,0 0-1,0-1 1,0 1 0,0 0-1,0 0 1,0-1-1,0 1 1,0 0-1,1 0 1,-1-1 0,0 1-1,1 1 1,19 11-806,44-2-1152,-48-10 1685,-4 1 112,33 6-136,-44-8 310,0 1-1,0-1 0,1 0 0,-1 1 0,0-1 0,0 0 1,0 1-1,0-1 0,0 1 0,0 0 0,0-1 1,0 1-1,0 0 0,0 0 0,0 0 0,0-1 1,-1 1-1,1 0 0,0 0 0,0 0 0,-1 0 1,1 0-1,-1 1 0,1-1 0,-1 0 0,0 0 0,1 0 1,-1 2-1,0-1 77,-1-1-1,0 1 1,1-1 0,-1 1-1,0-1 1,0 1 0,0-1-1,0 0 1,-1 1 0,1-1-1,0 0 1,0 0 0,-1 0-1,1 0 1,-1 0 0,1 0-1,-4 1 1,-34 16 411,28-13-411,-1 0-571,-39 16 1229,17-15-8120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7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1 143 11082,'0'0'10667,"9"1"-9456,-1-1-1109,-1 0 1,0-1-1,1 0 0,-1 0 0,0-1 0,0 0 0,0 0 0,0-1 0,0 0 0,-1 0 0,1 0 1,-1-1-1,0 0 0,0 0 0,0-1 0,0 1 0,-1-1 0,0-1 0,0 1 0,0-1 0,-1 0 1,1 0-1,3-9 0,-7 14-88,0-1-1,0 0 1,-1 1 0,1-1 0,-1 0 0,1 0 0,-1 1 0,0-1 0,1 0 0,-1 0-1,0 0 1,0 0 0,0 1 0,-1-1 0,1 0 0,-1-2 0,1 3-32,-1 0 1,1 1 0,-1-1-1,1 1 1,-1-1-1,0 0 1,1 1-1,-1-1 1,0 1 0,1-1-1,-1 1 1,0 0-1,1-1 1,-1 1 0,0 0-1,0-1 1,0 1-1,1 0 1,-1 0 0,0 0-1,0 0 1,0 0-1,1 0 1,-3 0 0,-1 0-88,0 1 0,-1 0 1,1 0-1,0 0 1,0 1-1,0-1 0,0 1 1,0 0-1,0 0 1,0 0-1,1 1 1,-4 3-1,-45 47-26,49-49 132,0 0 0,0 0 0,0 0 0,1 0 0,-1 1 0,1-1 0,0 1 0,1 0 0,-1 0 0,1 0 0,0-1 0,-1 9 0,2-12 1,1-1 0,-1 1 0,1 0 0,-1 0 0,1-1 0,-1 1 0,1 0 0,-1-1 0,1 1 0,0 0 0,-1-1 0,1 1 0,0-1 0,0 1 0,-1-1 0,1 0 0,0 1 0,0-1-1,0 0 1,0 1 0,-1-1 0,1 0 0,0 0 0,0 0 0,0 0 0,0 0 0,0 0 0,0 0 0,1 0 0,38 0 101,-28 0-72,44-1 17,-29-1 52,-1 1 1,1 2-1,-1 1 1,1 1-1,45 11 1,-71-14 299,-24-13 2344,15 5-2729,0 0 1,1-1-1,0 0 0,0-1 0,1 1 0,1-1 1,0 0-1,0 0 0,1-1 0,0 0 0,0 1 1,-3-23-1,7 32-81,1 1 0,-1-1 0,0 0 0,0 0-1,1 0 1,-1 0 0,0 1 0,1-1 0,-1 0 0,1 0 0,-1 1 0,1-1 0,0 0 0,-1 1 0,1-1 0,0 1 0,-1-1 0,1 1 0,0-1 0,-1 1 0,1-1 0,0 1 0,0-1 0,0 1-1,-1 0 1,1 0 0,0-1 0,0 1 0,0 0 0,0 0 0,0 0 0,1 0 0,39 0-2342,-25 1 504,17-2-3333,5-3-3010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7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12139,'0'0'6631,"-6"9"-4282,-3 5-1542,2 0 0,-1 1 0,2-1 1,0 1-1,-5 19 0,10-29-602,0 1-1,0-1 1,1 0-1,-1 1 1,1-1 0,0 1-1,0-1 1,1 0-1,2 10 1,-2-12-204,0 0 0,0 0 0,1 0 1,-1-1-1,1 1 0,-1 0 1,1-1-1,0 1 0,0-1 0,0 0 1,1 0-1,-1 0 0,0 0 0,1 0 1,-1 0-1,1 0 0,0-1 1,5 3-1,-1-2-72,1 0 0,-1 0 0,1 0 0,0-1-1,0 0 1,0-1 0,14 0 0,33 4-1496,-54-4 1562,0 0-1,0 1 0,0-1 0,0 1 0,0-1 1,0 1-1,0-1 0,0 1 0,0 0 0,0-1 1,-1 1-1,1 0 0,0 0 0,0 0 0,-1 0 1,1 0-1,0 0 0,-1 0 0,1 0 0,-1 0 1,0 0-1,1 0 0,-1 0 0,0 0 0,0 0 1,1 0-1,-1 0 0,0 0 0,0 1 0,0-1 1,0 0-1,-1 2 0,-8 44 527,4-23-210,8-25-1285,-1-1-1,1 1 0,0-1 1,-1 0-1,1 0 1,-1 0-1,1 0 1,3-5-1,7-12-7278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7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51 13837,'0'0'11515,"-8"1"-11387,-2 0-45,5-1-122,0 0 1,0 0-1,1 1 0,-1 0 0,0 0 0,0 0 0,-6 3 1,10-3 18,-1 0 1,0 0-1,1 0 1,-1 0 0,1 1-1,0-1 1,-1 0 0,1 1-1,0-1 1,0 1-1,0 0 1,0-1 0,0 1-1,0 0 1,0-1 0,1 1-1,-1 0 1,0 0-1,1 0 1,0 0 0,-1 0-1,1 0 1,0-1 0,0 1-1,0 3 1,1-4 11,0 0 0,-1 0 0,1 1 0,0-1 0,0 0 1,0 0-1,0 0 0,0 0 0,0-1 0,0 1 0,0 0 0,0 0 1,0 0-1,0-1 0,1 1 0,-1-1 0,0 1 0,0-1 0,1 1 0,-1-1 1,0 0-1,1 0 0,-1 0 0,0 0 0,1 0 0,-1 0 0,0 0 1,3 0-1,43-3-101,-43 2 118,0 0 0,1-1 0,-1 1 0,0-1-1,0 0 1,0 0 0,-1 0 0,1-1-1,0 0 1,-1 1 0,0-1 0,0 0 0,1-1-1,-2 1 1,1 0 0,0-1 0,-1 0 0,1 1-1,-1-1 1,0 0 0,-1 0 0,1 0-1,-1-1 1,1 1 0,-1 0 0,-1-1 0,1 1-1,0 0 1,-1-1 0,0-8 0,0 13-12,-1-1 0,1 1 0,0 0 0,0-1 0,0 1 1,0-1-1,0 1 0,-1-1 0,1 1 0,0-1 0,0 1 0,-1 0 1,1-1-1,0 1 0,0-1 0,-1 1 0,1 0 0,-1-1 0,1 1 1,0 0-1,-1 0 0,1-1 0,-1 1 0,1 0 0,0 0 0,-1 0 1,1-1-1,-1 1 0,1 0 0,-1 0 0,1 0 0,-1 0 1,1 0-1,-1 0 0,1 0 0,-1 0 0,1 0 0,-1 0 0,1 0 1,-1 0-1,1 0 0,0 1 0,-1-1 0,1 0 0,-1 0 0,1 0 1,-1 1-1,1-1 0,-1 1 0,0-1-6,-1 1-1,1 0 1,0 0 0,0 0 0,0 0-1,0 0 1,0 0 0,0 0 0,0 0-1,0 0 1,0 0 0,0 0-1,1 1 1,-1-1 0,1 0 0,-1 0-1,0 2 1,1-1-93,0-1 1,0 1-1,-1-1 0,1 0 0,1 1 1,-1-1-1,0 1 0,0-1 0,0 1 1,1-1-1,-1 0 0,1 1 0,-1-1 1,1 0-1,-1 0 0,1 1 1,0-1-1,0 0 0,0 0 0,0 0 1,-1 0-1,1 0 0,1 0 0,0 1 1,0 0-138,1-1 1,-1 0-1,1 0 1,0 0-1,0 0 1,-1 0-1,1-1 1,0 1-1,0-1 1,0 0-1,4 0 1,0 0-725,0 0 0,0-1 0,0 0 1,0 0-1,-1-1 0,1 0 0,0 0 1,-1-1-1,12-6 0,6-9-6425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8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12139,'0'0'2905,"-10"12"-322,3-3-2379,-7 7 1021,1 1-1,-15 27 0,25-40-1018,1 0-1,-1 0 0,1 1 1,0 0-1,0-1 0,1 1 1,-1 0-1,1-1 0,0 1 1,1 0-1,-1 0 0,1 0 0,0 0 1,0 0-1,0 0 0,1 0 1,0 0-1,1 6 0,0-9-184,0 0 0,0 0 0,0 0 0,0 0 0,1 0 0,-1 0 0,0-1-1,1 1 1,-1-1 0,1 0 0,0 1 0,-1-1 0,1-1 0,0 1 0,0 0-1,-1-1 1,1 1 0,0-1 0,0 0 0,5 0 0,4 1-53,-1-1-1,0-1 1,0 0 0,13-2 0,4-10-541,-25 12 494,0-1 0,0 0-1,0 0 1,1 1 0,-1 0-1,1 0 1,-1 0 0,7-1-1,-25 45-101,14-42 169,1 0-1,0 0 1,0 0-1,-1 1 1,1-1-1,0 0 1,0 0 0,0 0-1,0 1 1,0-1-1,0 0 1,1 0 0,-1 1-1,0-1 1,1 0-1,-1 0 1,1 0 0,-1 0-1,1 1 1,-1-1-1,1 0 1,0 0 0,0 0-1,-1 0 1,1 0-1,0-1 1,0 1 0,0 0-1,0 0 1,0-1-1,0 1 1,2 1 0,0-2-194,0 1 1,0 0-1,-1-1 1,1 0-1,0 1 1,0-1-1,0 0 1,0-1-1,0 1 1,0 0-1,-1-1 1,1 0 0,0 1-1,5-3 1,-1-1-819,0 0 1,0-1 0,0 0 0,0 0 0,0 0-1,-1-1 1,0 0 0,10-13 0,8-14-3638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8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 9801,'0'0'10223,"-9"11"-9272,1 0-621,0 1 1,0 0-1,1 0 1,0 1-1,1 0 1,1 0-1,0 1 1,1 0-1,0-1 1,1 1-1,-1 21 1,3-19-354,0-8-167,0 1-1,1 0 1,0 0-1,1-1 1,0 1-1,0-1 1,1 1 0,0-1-1,3 10 1,-4-17-867,-3-24-1063,-1 14 2076,-1 1-1,0-1 1,0 1-1,-10-14 0,10 18 260,0-1 0,1 0 0,-1 0-1,1 0 1,1 0 0,-1 0-1,1-1 1,0 1 0,0-1 0,0 1-1,1-1 1,0 0 0,0 0 0,0 1-1,1-1 1,0-6 0,1 10-129,0 1 0,0 0 0,0-1 0,0 1 0,0 0 0,0 0 0,0 0 0,0 0 0,1 0 0,-1 0 0,0 0 0,1 0 0,-1 1 0,1-1 0,-1 0 0,1 1 0,-1-1 0,1 1 1,0 0-1,-1-1 0,1 1 0,2 0 0,44-2 14,-39 2-49,2 0-644,27-1 834,-23-4-3526,-8-7-5325,-7 2-4538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8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12876,'0'0'4997,"51"-5"-4324,-14 5-321,7 0-192,2 1-192,5 0-4420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59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34 9833,'2'-11'1032,"-1"-6"5235,-4 11-887,-4 19-3901,1 1-1371,0 1 0,0-1 1,2 1-1,0 0 1,0 0-1,1 0 0,1 1 1,1-1-1,0 20 0,2-34-103,-1 0-1,0 0 1,0 0-1,1 0 1,-1 0-1,0 0 1,1 0-1,-1 0 1,1 0-1,-1-1 1,1 1-1,0 0 1,-1 0-1,1-1 1,0 1-1,-1 0 1,1-1-1,0 1 1,0-1-1,0 1 1,-1-1-1,1 1 1,0-1-1,0 0 1,1 1-1,31 0 165,-25-3-132,0 0 0,1 0 0,-1-1 0,0 1 0,10-7 0,-8 3-15,0-1 0,-1-1 1,0 1-1,0-1 1,-1-1-1,0 0 0,0 0 1,-1 0-1,0-1 1,-1 0-1,0-1 1,0 1-1,-1-1 0,3-12 1,-12 37-7,-2 3-3,0 0 0,2 0-1,0 1 1,-2 17 0,6-34-52,0 0 0,0-1 0,0 1 0,0 0 0,0 0 0,1 0 0,-1-1 0,0 1 0,0 0 0,0 0 0,1-1-1,-1 1 1,0 0 0,1 0 0,-1-1 0,0 1 0,1 0 0,-1-1 0,1 1 0,-1-1 0,1 1 0,-1-1 0,1 1 0,0-1 0,-1 1 0,1-1 0,0 1 0,-1-1 0,1 0 0,0 1 0,0-1 0,-1 0 0,2 1 0,1-1-279,0 0-1,0 0 1,0 0 0,0 0 0,0-1 0,0 1 0,-1-1 0,1 0 0,4-1 0,5-3-1462,-1 0 0,-1 0 1,19-13-1,2-5-3719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0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4676,'0'0'16507,"-11"13"-15322,4-7-1019,-50 62 1302,53-64-1316,1 0-1,1-1 1,-1 2-1,1-1 1,-1 0-1,1 1 1,1-1-1,-1 1 1,1-1-1,-1 1 1,1 0-1,0-1 1,1 1-1,-1 0 1,1 0-1,0 0 1,1 7-1,0-11-133,0 0-1,0 0 0,0 0 0,0 0 0,0 0 1,0 0-1,0 0 0,0 0 0,0 0 1,1-1-1,-1 1 0,0 0 0,0-1 1,1 1-1,-1-1 0,1 1 0,-1-1 1,0 0-1,1 0 0,-1 1 0,1-1 0,-1 0 1,2 0-1,41-1 110,-36 0-86,44-6-3,-42 4-130,1 1 0,-1 1 0,1 0 0,18 0 0,-28 2 87,0-1 0,0 0 0,-1 0-1,1 1 1,0-1 0,0 1-1,-1-1 1,1 1 0,0-1 0,-1 1-1,1-1 1,-1 1 0,1-1-1,0 1 1,-1 0 0,1-1 0,-1 1-1,0 0 1,1 0 0,-1-1-1,0 1 1,1 0 0,-1 0 0,0-1-1,0 1 1,0 0 0,1 0-1,-1 0 1,0 0 0,0-1-1,0 1 1,0 0 0,-1 0 0,1 0-1,0 0 1,0-1 0,0 1-1,-1 0 1,1 0 0,0-1 0,-1 1-1,0 1 1,0 1 27,0 1-1,0-1 1,-1 1 0,1-1 0,-1 0-1,0 0 1,0 1 0,-4 3-1,-4 0 73,1-1 0,-2 0-1,1-1 1,-1 0-1,0-1 1,0 0 0,0-1-1,0 0 1,0 0-1,-1-2 1,1 1 0,-1-1-1,0-1 1,-13-1-1,23 1-240,0 0-1,0 0 0,1 0 0,-1-1 1,0 1-1,1 0 0,-1-1 0,1 1 0,-1-1 1,0 0-1,1 0 0,-1 1 0,1-1 1,0 0-1,-1 0 0,1-1 0,0 1 0,0 0 1,-1 0-1,1 0 0,0-1 0,0 1 1,0-1-1,-1-2 0,1 2-414,1 1-1,-1-1 1,1 1 0,0-1 0,0 0-1,-1 1 1,1-1 0,0 0-1,0 0 1,0 1 0,1-1-1,-1 0 1,0 1 0,1-1 0,-1 1-1,1-1 1,0-1 0,9-11-7286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7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7 15631,'0'0'6481,"9"-2"-5803,-4 1-631,-3 0-1,0 0 0,0 1 0,0-1 0,1 1-1,-1 0 1,0 0 0,0 0 0,0 0 0,0 0 0,1 0-1,1 1 1,-3-1-14,0 1 0,0 0-1,0 0 1,0 0 0,0-1-1,-1 1 1,1 0 0,0 0-1,-1 0 1,1 0 0,0 0-1,-1 0 1,1 1 0,-1-1-1,0 0 1,1 0 0,-1 0 0,0 0-1,0 1 1,0-1 0,0 0-1,0 0 1,0 0 0,0 1-1,0-1 1,0 0 0,0 0-1,-1 0 1,0 2 0,-1 8 200,-1 0 0,0 0 1,-1-1-1,0 1 0,0-1 1,-2 0-1,1 0 0,-1 0 1,-12 14-1,-1 0 161,-1-1 0,-33 28 0,48-46-413,-1 0 0,-1-1 0,1 1 0,0-1 0,-1-1 0,0 1 1,-12 3-1,18-6-46,-1-1 0,1 1-1,0-1 1,-1 0 0,1 1 0,-1-1 0,1 0 0,-1 0 0,0 0 0,1 0 0,-1 0 0,1-1 0,-1 1 0,1 0 0,0-1-1,-1 1 1,1-1 0,-1 1 0,1-1 0,0 0 0,-1 1 0,1-1 0,0 0 0,0 0 0,-1 0 0,1 0 0,0 0 0,0 0 0,0-1-1,0 1 1,1 0 0,-1 0 0,0-1 0,0 1 0,1-1 0,-1 1 0,1 0 0,-1-1 0,1 1 0,0-1 0,-1 1 0,1-4-1,-2-3-517,1 0 0,0 0 0,1 0 0,-1 0 0,2-13 0,-1 19 571,1 1 0,-1-1 0,0 1-1,1-1 1,-1 1 0,1-1 0,-1 1 0,1-1-1,0 1 1,-1 0 0,1-1 0,0 1 0,0 0-1,0-1 1,0 1 0,0 0 0,0 0 0,1 0-1,-1 0 1,0 0 0,0 0 0,1 0-1,-1 1 1,1-1 0,-1 0 0,1 1 0,-1-1-1,1 1 1,-1 0 0,1-1 0,-1 1 0,1 0-1,-1 0 1,3 0 0,2 0 276,-1 1 0,0 0 0,1 0 1,-1 0-1,0 1 0,0 0 0,0 0 0,0 0 0,0 1 0,5 2 1,50 39 3358,-9-7-2628,-45-34-1268,7 5-1985,-4-6-3851,-1-2-4342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0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39 129 11979,'0'0'4853,"9"-4"-1052,-3 2-3214,0 0 1,0-1-1,0 0 0,-1-1 1,1 1-1,5-5 0,-9 6-454,-1 0 0,1 0-1,0 0 1,0 0 0,-1-1-1,1 1 1,-1-1-1,0 1 1,0 0 0,0-1-1,0 0 1,0 1 0,0-1-1,-1 0 1,1 1 0,-1-1-1,0 0 1,1 0 0,-1 1-1,-1-6 1,0 7-134,1 0 0,-1 0 0,1 0 0,-1 1 0,0-1 0,1 0 0,-1 0 0,0 1 0,1-1 0,-1 0-1,0 1 1,0-1 0,0 1 0,0 0 0,0-1 0,1 1 0,-1-1 0,0 1 0,0 0 0,0 0 0,0 0 0,0-1 0,0 1 0,0 0 0,0 0 0,0 0 0,0 0 0,0 1 0,0-1 0,0 0-1,0 0 1,0 1 0,0-1 0,0 0 0,0 1 0,1-1 0,-2 1 0,-35 15-253,34-14 241,-1 1-1,1-1 1,0 1-1,0 0 0,0 1 1,0-1-1,0 0 1,1 1-1,0 0 0,-1-1 1,1 1-1,1 0 0,-1 0 1,1 0-1,-1 0 1,1 0-1,0 1 0,1-1 1,-1 5-1,1-8 11,1 0 0,-1 0-1,1 0 1,-1 0 0,1 0 0,-1-1-1,1 1 1,0 0 0,0 0-1,-1-1 1,1 1 0,0-1 0,0 1-1,0 0 1,0-1 0,0 0-1,-1 1 1,1-1 0,0 1 0,0-1-1,0 0 1,0 0 0,0 0-1,0 0 1,0 1 0,0-1 0,2-1-1,36 1-31,-29 0-14,22 0-197,19 1 73,84-11-1,-134 10 268,0-1-1,-1 1 0,1-1 1,0 1-1,-1-1 0,1 1 1,-1-1-1,1 1 0,-1-1 0,1 0 1,-1 1-1,1-1 0,-1 0 1,0 1-1,1-1 0,-1 0 0,0 0 1,0 0-1,1 1 0,-1-1 1,0 0-1,0 0 0,0 0 1,0-1-1,2-32 392,0 3-452,-2 30-61,0 0 0,1 0-1,-1 0 1,1 0 0,-1 1-1,1-1 1,0 0 0,-1 0 0,1 0-1,0 0 1,-1 1 0,1-1-1,0 0 1,0 1 0,0-1 0,0 1-1,0-1 1,0 1 0,0-1-1,0 1 1,0-1 0,0 1 0,0 0-1,0 0 1,0-1 0,1 1 0,15-8-5620,-16-5-1879,-4 4 907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1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6854,'0'0'10506,"71"-13"-9705,-28 13-481,6 0-191,4 0-129,-3 0-2915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1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165 191 12748,'0'0'3801,"1"-9"-726,-1 9-3064,0-5 342,0 1 1,0 0-1,0-1 0,0 1 1,-1 0-1,0-1 1,0 1-1,-1-5 1,1 8-256,0-1 1,0 0 0,0 1-1,-1-1 1,1 1 0,0-1 0,-1 1-1,1 0 1,-1-1 0,1 1-1,-1 0 1,1 0 0,-1 0-1,0 0 1,0 0 0,1 0-1,-1 1 1,0-1 0,0 1-1,0-1 1,0 1 0,0 0-1,0-1 1,0 1 0,0 0-1,-2 1 1,-1-1-89,0 1-1,0-1 1,-1 2-1,1-1 1,0 0-1,0 1 1,0 0-1,0 0 1,1 0-1,-1 1 1,1 0-1,-1 0 1,1 0-1,0 0 1,0 1-1,0-1 1,0 1-1,1 0 1,0 0-1,0 1 1,0-1-1,0 1 1,0-1-1,1 1 1,0 0-1,0 0 1,0 0-1,1 0 1,0 0-1,0 0 1,-1 9-1,2-13-9,1 0 0,-1 0 0,0 0 0,1 0 0,-1 0 0,1 0 0,-1-1 0,1 1 0,0 0 0,-1 0 0,1-1 0,0 1 0,-1 0 0,1-1 0,0 1 0,0 0 0,0-1 0,0 1 0,0-1 0,-1 0 0,1 1 0,0-1 0,0 0 0,0 1 0,0-1 0,0 0 0,0 0 0,0 0 0,0 0 0,0 0 0,0 0 0,2 0 0,37-4 70,-30 1-58,1-2 1,-1 1 0,1-1-1,-1 0 1,-1-1-1,1 0 1,-1-1-1,0 0 1,0 0 0,-1-1-1,0 0 1,7-11-1,1-1 11,-1 0 0,0-2 0,-2 0 0,13-29-1,-21 36-388,-18 34 164,-21 39 130,-4 27 50,36-78 34,0 1 1,0-1-1,0 1 0,1-1 1,0 1-1,0 0 0,1-1 1,0 1-1,2 15 0,-1-21 5,0 0 0,0-1 0,0 1 0,1 0 1,-1 0-1,0-1 0,1 1 0,-1-1 0,1 1 0,0-1 0,0 0 0,-1 1 0,1-1 0,0 0 0,0 0 0,0 0 0,0-1 0,0 1 0,0 0 1,0-1-1,1 1 0,-1-1 0,0 0 0,0 0 0,0 0 0,0 0 0,1 0 0,-1 0 0,3-1 0,5 0 75,0 0 0,0 0-1,-1-1 1,1 0 0,11-4 0,-7-1-57,0 0 1,-1 0 0,0-1 0,0-1 0,17-16 0,-24 21-24,-1-1-1,0-1 1,0 1 0,0-1-1,0 0 1,-1 0 0,0 0-1,0-1 1,-1 1 0,1-1 0,-1 0-1,-1 0 1,3-8 0,-5 15-16,0-1 1,0 1-1,0 0 1,0 0-1,0 0 1,0 0-1,0 0 1,0 0 0,0 0-1,0 0 1,0-1-1,0 1 1,0 0-1,0 0 1,0 0-1,0 0 1,0 0-1,0 0 1,0 0 0,0 0-1,0-1 1,0 1-1,0 0 1,0 0-1,0 0 1,0 0-1,0 0 1,0 0 0,0 0-1,0 0 1,-1 0-1,1-1 1,0 1-1,0 0 1,0 0-1,0 0 1,0 0 0,0 0-1,0 0 1,0 0-1,0 0 1,-1 0-1,1 0 1,0 0-1,0 0 1,0 0-1,0 0 1,0 0 0,0 0-1,0 0 1,0 0-1,-1 0 1,1 0-1,0 0 1,0 0-1,0 0 1,0 0 0,0 0-1,0 0 1,0 0-1,0 0 1,-1 0-1,1 0 1,0 0-1,-10 8-90,-8 11 34,12-9 65,0 0 0,0 1 0,-7 19 0,12-27 12,0 0 1,0 0 0,0 0-1,1 0 1,-1 0-1,1 0 1,0 0-1,0 0 1,0 3-1,0-5-6,0 0 0,1 0 0,-1 0-1,0 0 1,1 0 0,-1 0 0,1 0-1,-1 0 1,1 0 0,-1 0 0,1-1-1,0 1 1,-1 0 0,1 0 0,0-1-1,-1 1 1,1 0 0,0-1-1,0 1 1,0-1 0,0 1 0,0-1-1,0 1 1,-1-1 0,1 0 0,2 1-1,4 0 17,0 0 0,1 0 0,-1-1-1,0 0 1,1 0 0,-1 0 0,0-1 0,1-1-1,-1 1 1,0-1 0,0 0 0,0 0-1,0-1 1,0 0 0,-1-1 0,1 1 0,9-8-1,-11 7-28,1 0 0,-1 0 0,0-1-1,0 0 1,-1 0 0,0 0 0,0 0 0,0-1-1,0 1 1,-1-1 0,0 0 0,0 0 0,0 0-1,-1-1 1,0 1 0,0 0 0,-1-1 0,0 0-1,1-10 1,-2 17-3,0 0 1,0 0-1,0 0 0,0-1 1,0 1-1,0 0 0,0 0 1,0 0-1,0-1 0,0 1 1,0 0-1,0 0 0,0 0 1,0 0-1,0-1 0,0 1 1,0 0-1,0 0 0,0 0 1,-1 0-1,1-1 0,0 1 1,0 0-1,0 0 0,0 0 1,0 0-1,0 0 0,-1 0 1,1-1-1,0 1 0,0 0 1,0 0-1,0 0 0,-1 0 1,1 0-1,0 0 0,0 0 1,0 0-1,-1 0 0,1 0 1,0 0-1,0 0 0,0 0 1,0 0-1,-1 0 0,1 0 1,0 0-1,0 0 0,0 0 1,-1 0-1,-12 8-108,-8 12 21,15-13 163,0 0 0,0 1 0,1 0 0,0 0 0,0 0 0,1 1 0,0-1 0,1 1 0,0 0 0,0 0 0,1 0 1,-2 16-1,4-24-65,0 0 0,0 0 0,0 1 0,1-1 0,-1 0 0,0 1 0,1-1 1,-1 0-1,1 0 0,-1 0 0,1 0 0,0 1 0,-1-1 0,1 0 0,0 0 1,0 0-1,0 0 0,-1 0 0,1-1 0,0 1 0,0 0 0,3 1 1,33 9 118,-20-10-1073,0-1 1,26-2 0,-42 2 848,27-7-4375,-2-9-2855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2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11563,'0'0'8808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2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13325,'0'0'4164,"-2"11"-3054,-12 254 4223,14-263-5285,-1 1 1,1-1-1,0 0 1,1 1-1,-1-1 1,0 0-1,1 0 1,-1 1-1,1-1 1,0 0-1,-1 0 1,1 0-1,0 0 0,1 0 1,-1 0-1,0 0 1,0 0-1,1 0 1,-1 0-1,1-1 1,0 1-1,-1-1 1,1 1-1,0-1 1,0 0-1,0 1 1,0-1-1,0 0 0,0 0 1,0 0-1,0-1 1,1 1-1,-1-1 1,0 1-1,0-1 1,1 0-1,-1 1 1,0-1-1,1 0 1,-1-1-1,5 0 0,2 0 125,1-1-1,-1 0 1,1 0-1,-1-1 1,0 0-1,0-1 1,0 0-1,15-10 0,5-8-184,-2 0 0,-1-2 0,-1-1 0,-1 0-1,-1-2 1,28-44 0,-41 51-2106,-9 20 1877,-1-1 0,0 1 0,0-1 0,0 1 0,0 0 0,0-1 0,0 1 0,0-1 0,0 1 0,0 0 0,0-1-1,0 1 1,-1-1 0,1 1 0,0-1 0,0 1 0,0 0 0,0-1 0,-1 1 0,1 0 0,0-1 0,0 1 0,-1 0 0,1-1-1,0 1 1,-1 0 0,1-1 0,0 1 0,-1 0 0,1 0 0,0 0 0,-1-1 0,1 1 0,-1 0 0,1 0 0,0 0-1,-1 0 1,1 0 0,-1 0 0,1 0 0,0-1 0,-1 1 0,1 0 0,-1 1 0,0-1 0,-17-1-13730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3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13325,'0'0'8167,"68"48"-7526,-44-42-513,1-2-256,0 1-1922,-1-4-2658,-2-1-2147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3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85 3203,'0'0'17515,"9"5"-16159,-3-2-1232,-1-1 0,1 1 0,0-1 0,0 0 0,0 0 1,0-1-1,0 0 0,0 0 0,1 0 0,-1-1 0,0 0 0,0 0 0,1-1 0,-1 1 0,0-2 0,0 1 0,0 0 0,0-1 0,0 0 0,9-5 0,35-21 25,-49 27-138,1 0 0,0 0-1,0-1 1,-1 1 0,1-1 0,-1 1 0,0-1 0,1 1 0,-1-1 0,0 0 0,0 0 0,0 0 0,0 0 0,0 0 0,0 0 0,-1 0 0,1 0 0,-1 0-1,1 0 1,-1 0 0,0 0 0,0 0 0,0 0 0,0-3 0,-1 4-11,1 0 0,-1-1 0,0 1 0,0 0 0,0 0 1,0 0-1,0 0 0,0 0 0,-1 0 0,1 0 0,0 1 0,0-1 0,-1 0 0,1 1 0,0-1 0,-1 1 0,1-1 1,-1 1-1,1 0 0,-1-1 0,1 1 0,0 0 0,-1 0 0,1 0 0,-1 0 0,-1 0 0,-43 4-55,38-2 45,-1 1 1,1 0 0,0 0-1,1 1 1,-1 0-1,0 0 1,1 1 0,0 0-1,0 0 1,1 1 0,-12 12-1,13-13 59,0 0-1,1 1 0,0-1 1,0 1-1,0 0 1,0 0-1,1 0 0,0 1 1,1-1-1,-1 1 1,1 0-1,1 0 0,-1-1 1,1 1-1,0 8 1,1-13-45,0-1 1,1 0 0,-1 0-1,1 0 1,-1 0 0,1 0-1,0 1 1,-1-1 0,1 0-1,0-1 1,0 1 0,0 0-1,-1 0 1,1 0 0,0 0-1,0-1 1,1 1 0,-1 0-1,0-1 1,0 1 0,0-1-1,0 1 1,0-1 0,1 0-1,-1 1 1,0-1 0,2 0-1,39 5-381,-38-4 239,16 0-2554,0 0 0,38-5-1,-27-4-3473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4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10474,'0'0'5792,"-9"2"-3400,9-1-2350,-39 12 1766,38-12-1736,0-1 0,0 0 0,0 1 0,0-1-1,0 1 1,0 0 0,0-1 0,0 1-1,0 0 1,0 0 0,0 0 0,1-1 0,-1 1-1,0 0 1,0 0 0,1 0 0,-1 0 0,1 0-1,-1 0 1,1 1 0,-1-1 0,1 0-1,0 0 1,-1 0 0,1 0 0,0 0 0,0 1-1,0-1 1,0 0 0,0 0 0,0 0-1,0 1 1,1-1 0,-1 0 0,0 0 0,0 0-1,1 0 1,-1 0 0,1 0 0,0 2 0,1-1-18,0-1 1,0 0 0,0 0-1,1 0 1,-1 0 0,0 0-1,0 0 1,1-1 0,-1 1-1,0-1 1,1 1 0,-1-1 0,0 0-1,1 0 1,-1 0 0,5-1-1,40-5 175,-40 4-195,0-1-1,-1 0 1,1 0 0,-1-1-1,0 0 1,8-7 0,-9 7-229,1 0 0,0 0 1,0 0-1,0 1 1,0 0-1,8-3 1,-14 8 104,0-1 0,0 1 1,1 0-1,-1-1 1,0 1-1,0-1 0,-1 1 1,1-1-1,0 1 0,0-1 1,-1 1-1,1-1 1,-2 3-1,-41 96 1350,30-76-729,2 1 0,1 0 0,1 1 1,1 0-1,-6 33 0,11-36-460,2-6-103,-1 0 0,-1 0 0,-1 0 0,-7 22 0,10-37 36,0 1-1,0 0 1,0-1-1,0 1 1,-1-1-1,1 1 1,-1-1-1,1 1 1,-1-1-1,0 0 1,0 0-1,0 0 1,0 0-1,-1 0 1,1 0-1,0-1 1,-1 1-1,1-1 1,-1 0-1,1 0 1,-1 1-1,0-2 1,0 1-1,1 0 1,-1 0-1,0-1 1,0 0-1,0 0 1,0 1-1,0-1 1,1-1-1,-6 0 1,7 0 17,-1 0 0,1 0 1,-1 0-1,1 0 0,0 0 1,-1 0-1,1 0 1,0-1-1,0 1 0,0 0 1,0-1-1,0 1 0,1-1 1,-1 1-1,0-1 0,1 0 1,-1 1-1,1-1 1,-1 0-1,1 1 0,0-1 1,0 0-1,-1 0 0,1 1 1,1-1-1,-1-3 1,3-50 99,-3 55-120,3-18-137,1 1 0,1 1 0,1-1 0,0 1 0,1 0 0,0 0 0,1 1 0,1 0 0,1 0 0,0 1 0,13-13 0,-13 14 100,1 1-1,1 1 1,0 0 0,0 1 0,1 0-1,0 1 1,1 0 0,0 1 0,0 0-1,1 2 1,0-1 0,16-3 0,-27 9 20,-1 0-1,0 0 1,0 0 0,1 1 0,-1 0 0,0 0 0,1 0 0,-1 0 0,0 0 0,1 0 0,-1 1 0,4 0-1,-6 0 12,0 0 0,0 0 0,0 0 0,0 0 0,0 0 0,0 1 0,0-1 0,0 0-1,0 0 1,-1 0 0,1 1 0,0-1 0,-1 0 0,1 1 0,-1-1 0,1 1 0,-1-1-1,0 1 1,0-1 0,0 1 0,0-1 0,0 0 0,0 1 0,0-1 0,0 1-1,0-1 1,-2 3 0,-4 15 713,2-4 846,5-14-1536,-1-1 1,1 0-1,0 1 1,-1-1-1,1 0 0,-1 1 1,1-1-1,0 0 0,-1 0 1,1 0-1,0 0 0,-1 0 1,1 0-1,0 0 0,-1 0 1,1 0-1,0 0 1,-1 0-1,1 0 0,0 0 1,-1 0-1,1-1 0,-1 1 1,1 0-1,0 0 0,-1-1 1,2 0-1,5-2 0,0 0 0,-1 0-1,1-1 1,-1 0 0,10-7-1,-10 6-28,0 0-1,1 1 1,-1 0 0,1 1-1,9-5 1,-15 14-34,0-1-1,-1 0 1,0 0 0,0 0 0,0 1 0,0-1 0,-1 0 0,-1 6 0,0-5 594,-5 31-4412,7-36 3693,0-1 0,0 0 0,0 1 0,0-1 0,0 0 0,0 1 0,0-1 0,0 0-1,0 1 1,0-1 0,0 0 0,0 0 0,0 1 0,0-1 0,1 0 0,-1 1 0,0-1 0,0 0 0,0 0 0,0 1 0,1-1 0,-1 0 0,0 0 0,0 0 0,1 1 0,-1-1 0,0 0 0,0 0 0,1 0 0,-1 0 0,0 0 0,1 1 0,-1-1 0,19-10-7615,-4-4-2497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4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8872,'0'0'7688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4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9225,'0'0'8221,"10"-6"-8012,13-7-6029,-15 8 2473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8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286 0 10186,'0'0'10527,"-8"4"-8269,-13 8-1721,0 1 0,1 1 1,1 1-1,0 1 0,1 1 0,-18 20 0,-40 36-405,76-72-243,-1 0 1,-1 0 0,1 0-1,0 0 1,0 0 0,0-1-1,0 1 1,-1 0-1,1 0 1,0-1 0,-1 1-1,1-1 1,0 1 0,-1-1-1,1 0 1,-1 0-1,1 1 1,-1-1 0,1 0-1,-3-1 1,3 1-264,-1-1 1,1 0-1,0 0 0,0 1 1,0-1-1,0 0 0,1 0 1,-1 0-1,0 0 1,0 0-1,1-1 0,-1 1 1,0 0-1,1 0 0,-1 0 1,1 0-1,-1-1 0,1 1 1,0 0-1,0-1 0,0 1 1,-1-2-1,-2-17-5712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5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86 9993,'0'0'14852,"8"2"-14281,-1 0-477,1-1 0,-1 0-1,0-1 1,0 0 0,0 0 0,0 0 0,1-1-1,-1 0 1,10-3 0,-13 3-66,0 0-1,0-1 1,0 1 0,0-1 0,0 0 0,0 0-1,-1 0 1,1 0 0,-1-1 0,0 1 0,1-1-1,-1 0 1,0 0 0,-1 0 0,1 0 0,0-1-1,-1 1 1,0-1 0,0 1 0,3-9-1,-4 12-28,-1-1 0,0 0-1,1 1 1,-1-1-1,0 0 1,0 1-1,1-1 1,-1 0 0,0 1-1,0-1 1,0 0-1,0 1 1,0-1-1,0 0 1,0 0 0,0 1-1,0-1 1,0 0-1,-1 1 1,1-1-1,0 0 1,0 1 0,-1-1-1,1 0 1,0 1-1,-1-1 1,1 1-1,0-1 1,-1 1-1,1-1 1,-1 1 0,1-1-1,-1 1 1,1-1-1,-1 1 1,0-1-1,1 1 1,-1 0 0,0-1-1,1 1 1,-1 0-1,0 0 1,1-1-1,-1 1 1,0 0 0,1 0-1,-1 0 1,0 0-1,1 0 1,-1 0-1,0 0 1,1 0 0,-1 0-1,0 0 1,0 1-1,1-1 1,-2 1-1,-40 13-107,29-5 107,1 0 0,-1 0 0,1 1 0,-11 13-1,19-19 23,0 0 0,1 0 0,-1 1 0,1-1 0,0 1 0,0 0 0,1-1 0,-1 2 0,1-1 0,0 0 0,1 0 0,-1 0 0,1 1 0,-1 9 0,3-14-59,-1 0 0,1 1 0,-1-1 0,1 1 0,0-1 0,0 0 0,-1 0 0,1 1 0,0-1 0,0 0 0,0 0 0,1 0 0,-1 0 0,0 0 0,0 0 0,0 0 0,1-1 0,-1 1 0,0 0 0,1-1 0,-1 1 0,1-1 0,-1 1 0,1-1 0,-1 0 0,1 0 0,-1 1 0,1-1 0,-1 0 0,1 0 0,-1-1 0,2 1 0,55-3-4157,-44 1 2753,0-2-1,0 0 1,0 0-1,12-7 1,18-8-2673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5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9353,'0'0'7879,"-10"1"-5455,-3 1-1823,-1 1 1,1 0-1,-1 1 1,-12 6-1,19-7-285,1 0-1,0 0 1,0 0 0,0 1 0,0-1-1,0 2 1,1-1 0,-1 0 0,1 1-1,1 0 1,-9 11 0,13-16-306,-1 1 0,1-1 0,0 1 0,0 0 0,-1-1 0,1 1 0,0 0 0,0-1 0,0 1 0,0 0 0,0 0 1,0-1-1,0 1 0,0 0 0,0-1 0,0 1 0,0 0 0,0-1 0,0 1 0,1 0 0,-1-1 0,0 1 0,0 0 0,1-1 0,-1 1 1,1-1-1,-1 1 0,0 0 0,1-1 0,-1 1 0,1-1 0,-1 1 0,1-1 0,-1 0 0,1 1 0,0-1 0,-1 0 0,1 1 1,0-1-1,-1 0 0,1 1 0,0-1 0,-1 0 0,1 0 0,0 0 0,-1 0 0,1 0 0,0 0 0,0 0 0,48 5-267,-34-4-219,-12-1 347,53 11-665,-32 1 679,-23-12 114,-1 1 1,1-1 0,-1 1-1,1-1 1,-1 1-1,0-1 1,1 1 0,-1-1-1,0 1 1,0 0-1,0-1 1,1 1 0,-1-1-1,0 1 1,0 0-1,0-1 1,0 1 0,0-1-1,0 1 1,0 0-1,0-1 1,0 1 0,0-1-1,0 1 1,0 0-1,-1-1 1,1 1-1,0-1 1,0 1 0,-1 0-1,1-1 1,-1 1-1,-1 2 53,0-1-1,-1 0 0,1 1 1,-1-1-1,0 0 0,1-1 1,-1 1-1,0 0 0,0-1 1,0 0-1,-7 3 0,-40 9 139,42-11-168,2 0-496,-33 6 680,19-11-8495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5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11563,'0'0'13789,"-2"11"-13255,2-8-517,-4 16 103,0 1 0,2 0 0,1 0 0,0 0 0,3 21 0,-2-40-223,1 0 0,-1 1 0,0-1 1,1 0-1,-1 0 0,1 0 1,-1 0-1,1 0 0,0 0 1,-1 0-1,1 0 0,0 0 1,0 0-1,0 0 0,0-1 1,0 1-1,0 0 0,0-1 1,0 1-1,0 0 0,0-1 1,0 1-1,0-1 0,3 1 1,-4-1-203,1 0 1,0 0 0,0 0 0,0 0 0,-1 0 0,1 0 0,0 0 0,0-1 0,0 1-1,-1 0 1,1 0 0,0-1 0,0 1 0,-1-1 0,1 1 0,0 0 0,-1-1 0,1 1-1,0-1 1,-1 0 0,1 1 0,-1-1 0,1 1 0,-1-1 0,2-1 0,7-17-8094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6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12268,'0'0'1601,"2"10"-1056,-2-4-596,2 0 1,-1 1 0,1-1-1,0 0 1,0 0 0,1 0-1,-1 0 1,1 0 0,1-1-1,-1 1 1,1-1 0,0 0-1,6 6 1,-5-6-79,59 53-8400,-27-35 7508,-33-22 2015,0 1 1,0-1-1,-1 1 0,1-1 1,0-1-1,0 1 0,7 0 1,-7-4 6102,-8-5-4664,-13-5-1319,11 12-1056,-1 0 0,0 1-1,0 0 1,0 0 0,1 0-1,-1 1 1,0 0-1,0 0 1,1 1 0,-1 0-1,1 0 1,-1 0 0,-7 5-1,10-5 44,0 0 0,0 0 0,0 1 0,0-1-1,0 1 1,0 0 0,1 1 0,-1-1 0,1 0 0,0 1 0,0 0 0,0 0-1,1 0 1,-1 0 0,1 0 0,0 0 0,0 1 0,0-1 0,-1 10-1,3-13-85,-1 0-1,1 0 0,0 0 0,0 0 1,0 0-1,0 0 0,1 0 0,-1 0 0,0 0 1,0 0-1,0 0 0,1 0 0,-1 0 0,1 0 1,-1-1-1,1 1 0,-1 0 0,1 0 1,-1 0-1,1 0 0,0-1 0,-1 1 0,1 0 1,0-1-1,0 1 0,0 0 0,1 0 1,2 1 11,-1-1 0,0 0 0,1 0 0,-1 0 0,1 0 0,0 0 0,-1-1 0,6 0 0,5 0 27,1 0-1,0-2 1,18-3 0,-10-2-86,0-1 0,0-1 0,-1 0 1,24-15-1,39-17-54,-85 41 90,0 0 1,0-1-1,1 1 1,-1 0 0,0 0-1,0 0 1,0 0-1,1-1 1,-1 1-1,0 0 1,0 0-1,1 0 1,-1 0-1,0 0 1,1 0-1,-1 0 1,0 0-1,0 0 1,1 0-1,-1 0 1,0 0-1,0 0 1,1 0-1,-1 0 1,0 0-1,0 0 1,1 0-1,-1 0 1,0 1-1,0-1 1,1 0-1,-1 0 1,0 0-1,0 0 1,1 0-1,-1 1 1,0-1-1,0 0 1,0 0-1,0 0 1,1 1-1,-1-1 1,0 0-1,0 0 1,0 1-1,0-1 1,0 0-1,0 0 1,0 1-1,1-1 1,-1 0-1,0 0 1,0 1-1,0-1 1,0 0-1,0 1 1,0-1-1,-1 0 1,-5 26 484,-2 3 202,8-28-670,0-1 0,-1 1 0,1-1 0,0 1 0,0-1 0,0 1 0,0-1-1,0 1 1,0-1 0,0 1 0,0-1 0,0 1 0,0-1 0,0 1 0,1-1 0,-1 0 0,0 1 0,0-1 0,0 1 0,1-1-1,-1 1 1,0-1 0,0 0 0,1 1 0,-1-1 0,0 1 0,1-1 0,-1 0 0,1 1 0,-1-1 0,0 0 0,1 0-1,-1 1 1,1-1 0,-1 0 0,1 0 0,-1 0 0,1 1 0,8-1 24,0 0-1,0-1 1,0 1 0,0-2-1,0 1 1,0-1-1,-1-1 1,1 0 0,-1 0-1,0 0 1,11-7 0,47-16-974,-65 66 685,-1-39 259,-1 1 1,1 0 0,0-1 0,0 1-1,0-1 1,1 1 0,-1-1-1,0 1 1,1 0 0,-1-1-1,0 1 1,1-1 0,0 1 0,-1-1-1,1 0 1,0 1 0,0-1-1,0 0 1,0 1 0,0-1-1,0 0 1,0 0 0,0 0 0,3 2-1,0-2 19,0 0 0,0 0-1,0 0 1,0 0-1,0-1 1,0 0 0,0 0-1,6 0 1,-4 0-6,4-1-18,0-1-1,0 0 0,0 0 0,0-1 0,0-1 0,0 0 1,-1 0-1,0 0 0,0-1 0,0-1 0,0 0 0,-1 0 1,0 0-1,0-1 0,-1 0 0,11-13 0,-21 23-271,0 0 261,0 0-1,0 1 0,0-1 1,1 1-1,-1-1 1,1 1-1,0 0 0,0 0 1,0 0-1,1 0 1,-1 0-1,1 1 0,0-1 1,0 0-1,1 1 1,-1-1-1,1 1 0,0-1 1,1 5-1,-1-8-89,0 0-1,1-1 1,-1 1-1,0-1 1,1 1 0,-1-1-1,1 1 1,-1-1-1,1 0 1,-1 1-1,0-1 1,1 1 0,0-1-1,-1 0 1,1 1-1,-1-1 1,1 0-1,-1 0 1,1 1-1,0-1 1,-1 0 0,1 0-1,0 0 1,-1 0-1,1 0 1,-1 0-1,1 0 1,0 0-1,-1 0 1,1 0 0,0 0-1,-1-1 1,1 1-1,-1 0 1,1 0-1,0 0 1,-1-1 0,1 1-1,-1 0 1,1-1-1,-1 1 1,1-1-1,-1 1 1,1-1-1,23-19-8436,-10 0-477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6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12588,'0'0'6534,"3"53"-6598,12-40-1377,0-1-2403,4-1-1729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7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10 12236,'0'0'12518,"-9"-2"-12069,-30-5-86,37 7-348,1 0 0,0 0 0,-1 0 0,1 0 0,0 0 0,0 0 0,-1 1 0,1-1 0,0 0 0,0 1 0,-1-1 0,1 1 0,0 0 0,0-1 0,0 1 0,0 0 0,0 0 0,0-1 0,0 1 0,0 0 0,0 0 0,0 0 0,1 0 0,-1 0 0,0 0 0,0 2 0,1-3-80,-1 1 0,1 0 0,0-1 0,-1 1 0,1 0 0,0-1 0,0 1 0,-1 0 0,1 0 0,0-1 0,0 1 0,0 0 0,0 0 0,0-1 0,0 1 0,0 0 1,1 0-1,-1-1 0,0 1 0,0 0 0,0 0 0,1-1 0,-1 1 0,0 0 0,1-1 0,-1 1 0,1 0 0,-1-1 0,1 1 0,-1-1 0,1 1 0,-1-1 0,1 1 0,0 0 0,37 13-2476,-29-12 2392,-1 1-1,-1-1 1,1 2-1,0-1 1,13 10-1,-20-13 203,-1 0 0,1 1 0,-1-1-1,0 0 1,1 0 0,-1 1 0,0-1-1,0 0 1,1 1 0,-1-1 0,0 1 0,0-1-1,1 0 1,-1 1 0,0-1 0,0 1-1,0-1 1,0 1 0,0-1 0,1 0 0,-1 1-1,0-1 1,0 1 0,0-1 0,0 1-1,0-1 1,-1 1 0,1-1 0,0 1 0,0-1-1,0 0 1,0 1 0,0-1 0,-1 1 0,1-1-1,0 0 1,0 1 0,-1-1 0,1 1-1,0-1 1,0 0 0,-1 1 0,1-1 0,0 0-1,-1 0 1,1 1 0,-1-1 0,1 0-1,0 0 1,-1 0 0,1 1 0,-1-1 0,1 0-1,-1 0 1,1 0 0,-1 0 0,-33 11 1342,28-10-1224,-25 9 618,17-5-765,0-1-1,0 0 1,-1-1 0,-26 2 0,45-10-4230,17-13 127,5 5-1239,6 0-1792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7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99 12172,'0'0'6843,"-12"2"-6277,2 1-284,-1 0 0,1 0 0,0 1 0,0 0 0,-17 10 0,24-12-153,0-1 0,0 1 0,0 0 0,0 1-1,1-1 1,-1 0 0,0 1 0,1 0 0,0-1 0,0 1 0,0 0 0,0 0 0,0 0 0,0 0 0,1 1 0,0-1 0,-1 0 0,1 1 0,0-1 0,1 1 0,-1-1 0,1 1 0,-1-1 0,1 1 0,1 6 0,-1-8-105,1-1 1,0 1-1,0 0 0,-1-1 1,1 1-1,0-1 1,1 1-1,-1-1 0,0 0 1,0 1-1,1-1 1,-1 0-1,0 0 0,1 0 1,-1 0-1,1 0 0,-1 0 1,1 0-1,0-1 1,-1 1-1,1 0 0,0-1 1,0 0-1,-1 1 0,1-1 1,0 0-1,3 0 1,54 0 212,-56 0-228,7-2-24,0 0 0,0-1-1,0 0 1,0-1 0,0 0 0,-1-1 0,0 0 0,0 0-1,0-1 1,0 0 0,-1 0 0,0-1 0,13-14 0,-14 14-2,0 0 0,-1-1 0,0 0 0,0 0 1,0 0-1,-1-1 0,-1 0 0,1 0 0,-2 0 0,1 0 1,-1-1-1,0 0 0,-1 1 0,1-17 0,-2 26 21,-1-1 0,0 0 0,0 1 0,0-1 0,0 1 0,0-1 0,0 0 0,0 1 0,-1-1 0,1 1 0,0-1 0,0 0 0,0 1 0,-1-1 0,1 1 0,0-1 0,0 1 0,-1-1 0,1 1 0,-1-1 0,1 1 0,0-1 0,-1 1 0,1-1 0,-1 1 0,1 0 0,-1-1 0,1 1 0,-1 0 0,0-1 0,1 1 0,-1 0 0,1 0 0,-1 0 0,1-1 0,-1 1 0,0 0 0,1 0 0,-1 0-1,0 0 1,1 0 0,-1 0 0,1 0 0,-1 0 0,0 0 0,1 1 0,-1-1 0,1 0 0,-1 0 0,-1 1 0,-1 0 26,1 0 0,-1 1 0,0-1 0,0 1 0,1-1 0,-1 1 0,1 0-1,-1 0 1,-2 3 0,1-1 70,0 1 0,1 0-1,0 0 1,0 0 0,0 1 0,0-1-1,1 1 1,0-1 0,0 1-1,0 0 1,1 0 0,0 0 0,0 0-1,0 8 1,1-11-83,1 0 0,-1 1 0,1-1 0,-1 0 1,1 0-1,0 0 0,0 0 0,0 0 0,1 0 0,-1 0 0,1 0 0,0-1 1,0 1-1,-1 0 0,2-1 0,-1 0 0,0 1 0,0-1 0,1 0 0,-1 0 1,1 0-1,0-1 0,0 1 0,0-1 0,-1 1 0,1-1 0,7 2 0,6 1-100,1 0-1,0-1 0,0-1 0,0 0 1,0-1-1,25-2 0,-32 0 64,0 0 0,1 0-1,-1-1 1,0 0 0,0-1 0,0 0 0,-1 0 0,1-1-1,-1-1 1,0 0 0,0 0 0,8-6 0,-16 11 39,-1-1 0,1 1 0,-1 0 0,1 0 1,-1-1-1,1 1 0,-1 0 0,1 0 0,-1-1 0,0 1 1,1-1-1,-1 1 0,0 0 0,1-1 0,-1 1 1,0-1-1,1 1 0,-1-1 0,0 1 0,0-1 0,0 1 1,1-1-1,-1 1 0,0-1 0,0 1 0,0-1 1,0 1-1,0-1 0,0 1 0,0-1 0,0 1 0,0-1 1,0 0-1,0 1 0,0-1 0,-1 1 0,1-1 0,-22-4-21,-32 12-159,49-4 216,0-1-1,0 1 1,0 0-1,0 0 0,1 1 1,-1-1-1,1 1 1,0 0-1,0 0 0,0 0 1,-4 7-1,7-9-38,0-1 0,1 1-1,-1 0 1,0-1 0,1 1-1,-1 0 1,1-1 0,0 1 0,-1 0-1,1 0 1,0-1 0,0 1-1,0 0 1,0 0 0,1 0 0,-1-1-1,0 1 1,1 0 0,-1-1 0,1 1-1,-1 0 1,1-1 0,0 1-1,0-1 1,0 1 0,0-1 0,0 1-1,0-1 1,0 0 0,1 1-1,-1-1 1,0 0 0,1 0 0,-1 0-1,0 0 1,1 0 0,0 0 0,-1 0-1,1-1 1,2 1 0,4 3-457,0 0 0,1-1 1,-1 0-1,1-1 0,0 0 0,0 0 1,0-1-1,18 0 0,11 0-5148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8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13901,'0'0'1623,"-4"13"-102,-8 35 351,2 0-1,2 0 0,-2 54 0,10-101-1825,0 1 1,0-1-1,0 1 1,0 0-1,0-1 1,0 1-1,1-1 1,-1 1 0,1-1-1,-1 1 1,1-1-1,-1 1 1,1-1-1,0 1 1,0-1-1,0 0 1,0 1-1,0-1 1,0 0-1,0 0 1,0 0-1,0 0 1,0 0-1,2 1 1,0-1 37,-1 0 0,1 0 0,0 0-1,0-1 1,-1 1 0,1-1 0,0 0 0,0 1 0,0-1 0,0-1 0,-1 1 0,6-1 0,4-2 103,0 0-1,0-1 1,-1-1-1,1 0 1,14-8 0,-3-1-250,0 0 0,-1-2 1,-1 0-1,0-1 0,-1-2 0,-1 0 1,-1-1-1,0 0 0,-2-2 0,-1 0 1,20-37-1,-34 58-1480,-8 7-4537,-8 5 843,-4 2-3064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9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10346,'0'0'7879,"30"51"-6469,-14-42-65,7-3-865,1-1-352,5-5 1,6 0-1218,-1-4-1474,6-8-3683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9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 14350,'0'0'2226,"-10"2"-529,-2 2-1337,-1 0 0,1 1 0,0 0 0,0 1 0,1 0 0,0 1 0,0 0 0,0 1 0,1 0 0,0 0 0,1 1 0,0 1 0,-12 15 0,21-25-347,-1 1 0,1-1 0,-1 1 0,1-1 0,0 1 0,-1-1 0,1 1 0,0-1 0,0 1 0,-1 0 0,1-1 0,0 1 0,0-1 0,0 1 0,0-1 0,0 1 0,0 0 0,0-1 0,0 1 0,0-1 0,0 1 0,0 0 0,0-1 0,0 1 0,0-1 0,0 1 0,1 0 0,-1-1 0,0 1 0,0-1 0,1 1 0,-1-1 0,0 1 0,1-1 0,0 1-1,23 4 250,33-17-14,1-17-327,-48 23 65,1 0-1,-1 0 1,1 1 0,0 1-1,0 0 1,0 0-1,0 1 1,24-3-1,-34 6 8,-1 0 0,1 0 0,0 0 0,-1 0 0,1 0 0,0 0 0,-1 0-1,1 1 1,0-1 0,-1 0 0,1 1 0,-1-1 0,1 0 0,0 1 0,-1-1-1,1 0 1,-1 1 0,1-1 0,-1 1 0,0-1 0,1 1 0,-1 0-1,1-1 1,-1 1 0,0-1 0,1 1 0,-1 0 0,0-1 0,0 1 0,1 0-1,-1 28-90,-15 26 642,42-48-878,5 4-5717,-22-8-1060,-6-3 2355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02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1 145 4901,'0'0'4260,"6"-9"-3363,-1-2-614,-3 8-157,0-1 0,0 0 1,0 1-1,0-1 0,1 1 0,-1 0 0,1 0 0,0 0 0,0 0 0,3-3 0,-2 4 61,0 0 0,0-1 0,0 1 0,0 1 0,1-1 0,-1 0-1,1 1 1,-1 0 0,1 0 0,-1 1 0,6-1 0,57 1 266,-26 1-234,579-6 1807,-31 2-1399,0 1-499,-123 4 313,-257-3-273,150-17-132,-30 0 184,882-5 101,-411 48-199,-574-7-124,674 57 42,-291-44 2,3-32 209,-235-1-133,412 31 110,-558-17-195,-174-8-14,0-2-1,0-4 0,0-1 1,-1-3-1,1-3 0,60-17 1,-58 8-9,0 3 1,1 2 0,0 2-1,1 4 1,63-1 0,22 20-13,-2 0 9,-43-12 52,-100 0-11,-38 0 90,12 0-472,-2 0-4440,18 0-74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8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13613,'0'0'13132,"70"45"-12715,-43-41-353,3 1-96,1 0-1474,-4-3-2786,1-2-4772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09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17 13613,'0'0'8397,"-9"-4"-7356,5 2-1007,0 0-1,0 1 1,0-1-1,0 1 0,0 0 1,0 0-1,-1 0 1,1 0-1,0 1 1,-1-1-1,1 1 1,0 0-1,-1 1 1,1-1-1,0 1 1,0 0-1,-1 0 1,1 0-1,0 0 0,0 1 1,0-1-1,0 1 1,0 0-1,1 1 1,-5 2-1,4-1-15,0-1 0,0 1 0,0 0 1,1 0-1,0 0 0,-6 9 0,9-13-16,-1 1 0,1 0 0,-1-1 1,1 1-1,-1 0 0,1 0 0,-1-1 0,1 1 1,0 0-1,0 0 0,-1 0 0,1-1 0,0 1 1,0 0-1,0 0 0,0 0 0,0 0 1,0 0-1,0-1 0,0 1 0,0 0 0,0 0 1,1 0-1,-1 0 0,0 0 0,0-1 0,1 1 1,-1 0-1,1 0 0,-1-1 0,1 1 1,-1 0-1,1-1 0,-1 1 0,1 0 0,0-1 1,-1 1-1,1-1 0,0 1 0,-1-1 0,1 1 1,0-1-1,0 0 0,-1 1 0,1-1 1,0 0-1,0 1 0,1-1 0,21 5-319,47 3 0,-52-7 51,-1 0 0,0 1-1,1 2 1,-1-1 0,23 9 0,-39-11 267,0-1 1,0 0-1,0 1 1,0-1 0,0 0-1,0 1 1,0 0-1,0-1 1,0 1 0,0-1-1,-1 1 1,1 0-1,0 0 1,0-1-1,0 1 1,-1 0 0,1 0-1,0 0 1,-1 0-1,1 0 1,-1 0-1,1 0 1,-1 0 0,0 0-1,1 0 1,-1 2-1,0-2 54,-1 1 1,1-1-1,-1 0 0,1 1 0,-1-1 0,0 1 1,0-1-1,1 0 0,-1 0 0,0 0 0,0 1 1,0-1-1,-1 0 0,1 0 0,0 0 0,-2 1 0,-9 5 494,1 0 0,-1-1-1,-16 6 1,26-11-473,-9 4 152,0 0-1,0-1 1,-1-1 0,1 1 0,-1-2-1,1 0 1,-1 0 0,-14-1 0,25-1-287,1 0 1,0 0-1,0 0 0,-1-1 1,1 1-1,0 0 1,0 0-1,-1-1 0,1 1 1,0 0-1,0 0 1,0-1-1,0 1 0,0 0 1,-1-1-1,1 1 1,0 0-1,0 0 0,0-1 1,0 1-1,0 0 1,0-1-1,0 1 0,0 0 1,0-1-1,0 1 1,0 0-1,0-1 0,0 1 1,0 0-1,0 0 1,1-1-1,-1 1 1,0 0-1,0-1 0,0 1 1,0 0-1,1 0 1,-1-1-1,0 1 0,7-13-2295,31-20-6732,-12 14 1629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0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 4708,'0'0'14622,"-10"7"-13042,-5 4-567,0 1-1,-24 24 1,35-32-818,1 0 1,-1 0-1,1 1 1,0-1-1,0 1 1,0-1-1,0 1 0,1 0 1,0 0-1,0 0 1,0 0-1,0 0 1,1 1-1,0-1 1,0 0-1,1 1 1,-1 7-1,2-12-185,-1 0 0,1 1 0,-1-1 0,1 0 0,0 0 1,-1 0-1,1 0 0,0 0 0,0 0 0,0 0 0,0 0 0,0 0 0,0-1 0,0 1 0,0 0 1,0-1-1,0 1 0,0 0 0,0-1 0,1 1 0,-1-1 0,0 0 0,0 1 0,0-1 0,1 0 0,-1 0 1,2 0-1,43 1 150,-36-1-133,2-1-7,0 0-1,-1-1 1,1-1 0,0 0 0,-1 0 0,1-1-1,-1 0 1,0-1 0,0-1 0,-1 0 0,15-11 0,-6 4-30,-1-2 1,-1 0-1,0-2 1,-2 1 0,16-22-1,-45 76-465,10-31 508,1-3 44,0 0 0,1 0-1,-1 0 1,1 0 0,0 1 0,0-1 0,1 1 0,-1 0-1,1-1 1,0 1 0,0 0 0,1 0 0,-1 0-1,1 6 1,2-10-56,0 0-1,-1 0 1,1 0-1,0 0 1,0 0-1,0 0 1,0-1-1,0 1 0,0-1 1,0 1-1,0-1 1,0 0-1,0 0 1,0 0-1,0 0 1,0 0-1,0 0 1,0 0-1,2-1 1,3 1 55,13-2-49,-1-1 1,0 0-1,0-1 0,0-2 1,0 0-1,-1 0 1,22-12-1,34-11-96,-73 29 61,-1 0 1,0 0 0,0 0 0,1 0-1,-1 0 1,0 0 0,1 0 0,-1 0-1,0 0 1,0 0 0,1 0-1,-1 0 1,0 0 0,0 1 0,1-1-1,-1 0 1,0 0 0,0 0 0,0 1-1,1-1 1,-1 0 0,0 0 0,0 0-1,0 1 1,0-1 0,1 0 0,-1 0-1,0 1 1,0-1 0,0 0 0,0 0-1,0 1 1,0-1 0,0 0 0,0 1-1,0-1 1,0 0 0,0 0 0,0 1-1,0-1 1,0 0 0,0 0 0,0 1-1,0-1 1,0 0 0,0 1 0,0-1-1,0 0 1,-1 0 0,1 1 0,0-1-1,0 0 1,0 0 0,-1 1-1,-7 29 41,0 1 77,8-30-97,0 0 0,0 0 0,0 0 1,0 0-1,0 0 0,0 0 0,1 0 0,-1 0 0,0 0 0,1 0 0,-1 0 0,1 0 0,-1 0 0,1 0 0,-1 0 0,1-1 0,0 1 0,-1 0 0,1 0 0,0-1 1,0 1-1,-1 0 0,1-1 0,0 1 0,0-1 0,0 1 0,0-1 0,1 1 0,3 0 16,-1 0 0,0 0 0,1 0-1,-1 0 1,0-1 0,1 0 0,5 0 0,6-2 3,-1 0-1,1-1 1,16-5 0,-7-1-80,-17 6-59,0 0 0,0 0 1,1 1-1,-1 0 0,16-1 0,-15 44-250,-6-38 395,0-1 1,0 1 0,0-1 0,0 0-1,1 0 1,-1 0 0,1 0-1,-1-1 1,1 1 0,0-1 0,0 0-1,0 0 1,0 0 0,0-1-1,0 1 1,0-1 0,0 0 0,7-1-1,33-8-1127,-41 8 545,0 0 0,-1 0-1,1-1 1,0 1-1,-1-1 1,1 0-1,-1 1 1,0-1 0,0 0-1,4-5 1,4-11-6636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0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15663,'-1'19'1036,"-2"0"1,0 0-1,-1 0 1,-1-1-1,-8 21 0,8-25-615,0 1 0,0 0-1,2 0 1,0 0 0,0 0-1,2 1 1,0-1-1,1 21 1,0-35-407,1 0-1,-1 1 1,1-1-1,0 0 1,-1 0 0,1 0-1,0-1 1,0 1-1,-1 0 1,1 0 0,0 0-1,0 0 1,0-1 0,0 1-1,0-1 1,0 1-1,0 0 1,0-1 0,0 0-1,1 1 1,-1-1 0,0 0-1,0 1 1,0-1-1,0 0 1,1 0 0,-1 0-1,0 0 1,0 0-1,0 0 1,1-1 0,1 1-1,41-10 814,-32 3-647,0 0 0,0-1 0,12-9 0,-17 11-183,1 0 0,0 0 0,0 1 0,1 0 0,-1 0 0,1 1 1,0 0-1,15-4 0,-23 8-21,-1 0-1,1 0 1,0 1 0,0-1 0,-1 0-1,1 1 1,0-1 0,-1 0 0,1 1-1,0-1 1,-1 1 0,1-1 0,-1 1-1,1-1 1,-1 1 0,1-1 0,-1 1-1,1 0 1,-1-1 0,0 1-1,1 0 1,-1-1 0,0 1 0,1 0-1,-1-1 1,0 1 0,0 0 0,0 0-1,0-1 1,0 1 0,0 0 0,0 0-1,0-1 1,0 1 0,0 0 0,0 1-1,-2 34-291,2-33 270,-2 7-347,0-1 0,0 1-1,-1-1 1,0 0 0,-8 15 0,-8 24-6692,18-43 2179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1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10794,'0'0'4949,"-8"8"-3492,-4 6-864,0 0 1,1 1-1,0 0 0,2 0 0,-1 1 0,2 0 0,0 1 1,-9 30-1,17-47-539,0 1-1,0-1 1,0 1 0,-1-1 0,1 0 0,0 1 0,0-1-1,0 1 1,0-1 0,0 1 0,0-1 0,0 0 0,1 1-1,-1-1 1,0 1 0,0-1 0,0 1 0,0-1 0,0 0 0,1 1-1,-1-1 1,0 1 0,0-1 0,1 0 0,-1 1 0,0-1-1,0 0 1,1 1 0,-1-1 0,1 0 0,-1 0 0,0 1 0,1-1-1,-1 0 1,0 0 0,2 1 0,18-4 996,18-16-89,-31 14-1002,0-1-1,0 1 1,-1-1-1,0 0 0,0 0 1,0-1-1,-1 0 0,0 0 1,0 0-1,-1 0 0,0-1 1,0 0-1,-1 0 0,0 0 1,0 0-1,-1 0 1,0-1-1,-1 1 0,1-13 1,-1 21-67,-1 0 0,0-1 0,0 1 0,0 0 1,0-1-1,0 1 0,0 0 0,0-1 0,0 1 0,0 0 1,0-1-1,0 1 0,0 0 0,0-1 0,0 1 1,0 0-1,0 0 0,0-1 0,-1 1 0,1 0 0,0-1 1,0 1-1,0 0 0,-1-1 0,1 1 0,0 0 1,0 0-1,0-1 0,-1 1 0,1 0 0,0 0 0,0 0 1,-1 0-1,1-1 0,0 1 0,-1 0 0,1 0 1,0 0-1,-1 0 0,1 0 0,0 0 0,-1 0 0,1 0 1,0 0-1,-1 0 0,1 0 0,0 0 0,-1 0 1,1 0-1,0 0 0,-1 0 0,1 0 0,0 0 0,-1 0 1,1 0-1,0 0 0,0 1 0,-1-1 0,1 0 1,0 0-1,-1 0 0,1 1 0,0-1 0,0 0 0,0 0 1,-1 1-1,1-1 0,0 0 0,-1 1 0,-15 21-8146,14-4 1005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1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 11755,'0'0'6550,"-5"9"-6075,-24 52 776,-22 70-1,-5 11 1860,44-118-2896,2 1 0,0-1 1,2 2-1,1-1 0,1 1 0,1 0 0,-1 27 1,6-53-209,0-1 1,0 1 0,0 0 0,0-1-1,1 1 1,-1 0 0,0 0 0,0 0-1,0-1 1,1 1 0,-1 0 0,0 0-1,0 0 1,1-1 0,-1 1 0,0 0-1,0 0 1,1 0 0,-1 0 0,0 0-1,1 0 1,-1-1 0,0 1 0,1 0-1,-1 0 1,0 0 0,0 0 0,1 0-1,-1 0 1,0 0 0,1 0 0,-1 1-1,0-1 1,1 0 0,-1 0-1,0 0 1,0 0 0,1 0 0,-1 0-1,0 1 1,1-1 0,-1 0 0,0 0-1,0 0 1,1 1 0,-1-1 0,0 0-1,0 0 1,0 1 0,0-1 0,1 0-1,-1 0 1,0 1 0,0-1 0,0 0-1,0 1 1,0-1 0,0 0 0,0 0-1,0 1 1,0-1 0,0 1 0,18-24 267,95-198-236,1-1-1405,-108 212 1290,0 0 0,1 0-1,12-13 1,-18 21 17,1 0 0,-1 1-1,1-1 1,0 1-1,0-1 1,-1 1 0,1-1-1,0 1 1,0 0-1,0 0 1,1 0-1,-1 0 1,0 0 0,0 1-1,1-1 1,-1 1-1,0-1 1,1 1 0,-1 0-1,0 0 1,1 0-1,-1 0 1,0 0 0,1 0-1,1 1 1,-3 0 32,0-1-1,-1 1 1,1-1 0,0 1 0,0 0 0,-1-1 0,1 1 0,-1 0 0,1-1 0,-1 1 0,1 0-1,-1-1 1,1 1 0,-1 0 0,1 0 0,-1 0 0,0 0 0,0-1 0,1 1 0,-1 0 0,0 0-1,0 0 1,0 0 0,0 0 0,0 0 0,0-1 0,0 1 0,0 0 0,0 0 0,-1 0 0,1 0-1,0 0 1,0 0 0,-1-1 0,1 1 0,-1 0 0,1 0 0,-1-1 0,1 1 0,-1 0 0,1-1-1,-2 2 1,-24 31-568,1-14 849,-42 23 1,57-36-246,0-1 1,0 0 0,0 0 0,-1-1 0,1-1-1,-1 0 1,-19 3 0,30-6-134,0-1 1,0 1 0,0 0-1,0 0 1,1 0-1,-1 0 1,0 0 0,0 0-1,0 0 1,0-1-1,0 1 1,0 0 0,0 0-1,0 0 1,0 0-1,0 0 1,0 0 0,0-1-1,0 1 1,0 0-1,0 0 1,0 0 0,0 0-1,0 0 1,0 0-1,0-1 1,0 1 0,0 0-1,0 0 1,0 0-1,0 0 1,-1 0-1,1 0 1,0-1 0,0 1-1,0 0 1,0 0-1,0 0 1,0 0 0,0 0-1,0 0 1,0 0-1,-1 0 1,1 0 0,0 0-1,0 0 1,0 0-1,0 0 1,0-1 0,0 1-1,-1 0 1,1 0-1,0 0 1,0 0 0,0 0-1,12-12-7461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2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0 9705,'0'0'4047,"-12"4"-1624,3-1-2127,0 0 0,0 1 0,0 0 0,0 0-1,0 1 1,1 0 0,0 1 0,0 0 0,0 0 0,1 0-1,-10 12 1,12-12-97,0-1 0,0 1 0,1 0-1,0 1 1,0-1 0,0 1 0,1-1 0,0 1-1,0 0 1,1 0 0,0 1 0,0-1-1,1 0 1,-1 1 0,2-1 0,-1 15 0,2-21-150,-1 0 1,1 0 0,0 0 0,-1 0 0,1 0 0,0 0 0,0-1-1,-1 1 1,1 0 0,0 0 0,0-1 0,0 1 0,0-1 0,0 1-1,0-1 1,0 1 0,0-1 0,0 1 0,0-1 0,1 0 0,-1 0 0,0 0-1,0 1 1,0-1 0,0 0 0,0 0 0,0-1 0,1 1 0,-1 0-1,1 0 1,37-8 1650,-30 4-1546,-1 0 0,-1-1 1,1 0-1,-1-1 0,0 1 0,0-2 0,0 1 0,-1-1 0,0 1 0,10-16 1,-13 17-101,1 0 1,-1 0 0,0 0-1,0 0 1,-1-1 0,0 1-1,0-1 1,0 0 0,0 0 0,-1 0-1,0 1 1,0-1 0,-1 0-1,0 0 1,0 0 0,0 0-1,-2-9 1,2 14-100,0 0 0,0 1 0,-1-1-1,1 0 1,0 0 0,0 1 0,-1-1 0,1 0 0,-1 1-1,1-1 1,0 1 0,-1-1 0,1 1 0,-1-1 0,0 0-1,1 1 1,-1 0 0,1-1 0,-1 1 0,0-1 0,1 1-1,-1 0 1,0-1 0,1 1 0,-1 0 0,0 0-1,0 0 1,1-1 0,-1 1 0,0 0 0,1 0 0,-1 0-1,0 0 1,0 0 0,1 0 0,-1 1 0,0-1 0,0 0-1,1 0 1,-1 0 0,0 1 0,1-1 0,-2 1 0,1 0-121,-1-1 1,1 1 0,-1 0 0,1 0 0,-1 0 0,1 0 0,0 0 0,0 1 0,-1-1 0,1 0-1,0 1 1,0-1 0,0 1 0,1-1 0,-1 1 0,0-1 0,0 3 0,-1 15-3085,4-7-2063,4-5 503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2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16 16848,'0'0'2130,"-3"10"-267,-57 172 2697,-14 45-2810,65-170-1510,24-71 481,-4-9-648,-1-1 1,-2 0-1,7-28 1,14-40-400,26 116-261,-47-24 666,1 0 0,-1 0 0,1-1 0,0 0 0,-1-1 0,0 0 1,1 0-1,-1-1 0,0 0 0,0 0 0,0-1 0,-1 0 0,1 0 0,-1-1 1,0 0-1,0 0 0,0-1 0,-1 0 0,0 0 0,7-10 0,-5 6-6,0 0 0,-1-1 1,-1 1-1,0-1 0,0-1 0,-1 1 0,-1-1 0,0 0 0,0 0 0,-1 0 1,-1-1-1,0 1 0,1-18 0,-3 29-79,0 0-1,0 0 1,1 0 0,-1 0 0,0 0 0,0 0-1,0 0 1,0 0 0,0 0 0,0 0-1,0 0 1,0 0 0,-1 0 0,1 0-1,0 0 1,-1 0 0,1 1 0,0-1 0,-1 0-1,1 0 1,-1 0 0,0 0 0,1 1-1,-1-1 1,1 0 0,-1 0 0,0 1-1,0-1 1,1 1 0,-1-1 0,0 1 0,0-1-1,0 1 1,0-1 0,0 1 0,0 0-1,1-1 1,-1 1 0,0 0 0,0 0-1,0 0 1,0 0 0,0-1 0,0 1 0,0 1-1,0-1 1,0 0 0,0 0 0,0 0-1,0 0 1,0 1 0,0-1 0,0 1-1,0-1 1,0 0 0,1 1 0,-1-1 0,0 1-1,0 0 1,1-1 0,-2 2 0,-8 4-35,1 1 0,0 0 0,-15 15 0,5-3 29,5-7 96,0 2-1,1 0 1,1 0-1,0 1 1,1 0 0,0 1-1,-15 33 1,25-48-71,1 0-1,-1 0 1,1 0 0,0 0 0,-1 0 0,1 1 0,0-1 0,0 0 0,0 0 0,0 0 0,0 0 0,0 0 0,0 0-1,1 0 1,-1 1 0,0-1 0,1 0 0,-1 0 0,0 0 0,1 0 0,-1 0 0,1 0 0,0 0 0,-1-1 0,1 1-1,0 0 1,-1 0 0,1 0 0,0 0 0,0-1 0,0 1 0,0 0 0,0-1 0,0 1 0,2 0 0,16-1-2598,-11-13-5235,-5-1 223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4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6054,'-5'2'9325,"2"6"-3943,4 15-1931,8 17-2845,-7-35-511,1 0-1,0-1 1,0 0-1,0 1 1,0-1 0,1 0-1,-1-1 1,1 1-1,0 0 1,0-1-1,1 0 1,-1 0 0,1-1-1,-1 1 1,1-1-1,0 0 1,0 0-1,0 0 1,0-1 0,8 2-1,-9-3-153,1 1 0,-1-1 0,0 0 0,0-1 0,0 1 0,0-1 0,1 1 0,-1-1 0,0-1 0,0 1 0,5-3 0,-5 2-278,-1 0 0,1 0 0,-1-1 1,1 1-1,-1-1 0,0 0 0,0 0 0,0 0 0,0-1 0,-1 1 0,1-1 0,2-5 1,5-26-6720,-10 34 6718,1-1 0,-1 1 0,1-1 0,-1 1 0,0-1 0,0 1-1,0-1 1,0 0 0,0 1 0,0-1 0,0 1 0,-1-1 0,1 1 0,-1-1 0,1 0-1,-1 1 1,1 0 0,-3-4 0,-5 7 6528,-2 9-3307,-8 19-1608,12-19-17,-74 97 3956,56-79-4725,2 1 1,0 0-1,2 2 0,-19 41 0,36-60-302,3-7-1892,13-16-13966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6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35 10025,'-2'28'7226,"-2"3"-3610,-17 66-2947,14-67-67,12-41-414,0 0-1,0 0 1,1 1-1,1 0 0,0 0 1,0 0-1,16-14 1,73-69 5,-94 91-193,0-1 5,0 1 1,1-1-1,0 1 0,-1 0 1,1 0-1,0 0 0,0 0 0,0 0 1,0 1-1,0-1 0,1 1 1,-1 0-1,0 0 0,1 0 1,-1 0-1,5 0 0,-7 4-1,0 0-1,0 0 1,-1-1-1,1 1 0,-1 0 1,1 0-1,-1 0 1,0-1-1,0 1 1,-1 0-1,1 0 0,0 0 1,-2 2-1,-1 8 27,-1 0-1,-1 0 1,0-1-1,-1 0 1,0 0-1,-1 0 1,-13 17-1,-4 6-51,70-88-11237,-31 35 6118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6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87 12300,'0'0'7196,"9"5"-5653,-6-2-1383,1-1 0,-1 1 0,1-1 0,-1 0 0,1 0-1,0-1 1,0 1 0,0-1 0,0 0 0,0 0 0,0 0 0,0-1 0,0 1 0,0-1 0,0 0 0,0 0 0,1 0 0,-1-1 0,0 0 0,0 0 0,0 0 0,0 0 0,0 0 0,-1-1 0,1 1 0,0-1 0,0 0 0,-1 0 0,0-1 0,1 1 0,4-6 0,-4 5-80,-1 0-1,0 0 0,0 0 1,0 0-1,0-1 1,-1 1-1,1-1 1,-1 0-1,0 0 1,0 0-1,0 0 0,-1 0 1,1 0-1,-1 0 1,0 0-1,1-8 1,-2 11-54,0 0 0,0 1 0,0-1 0,0 0-1,-1 1 1,1-1 0,0 0 0,0 1 0,0-1 0,-1 1 0,1-1 0,0 0 0,-1 1 0,1-1 0,0 1 0,-1-1 0,1 1 0,-1-1 0,1 1 0,-1-1 0,1 1 0,-1 0 0,1-1 0,-1 1 0,1 0 0,-1-1 0,0 1-1,1 0 1,-1 0 0,0-1 0,-28 1 123,22 1-173,0 1-1,-1 0 1,1 0-1,0 1 0,-9 4 1,4 2 4,0 0 0,1 0 0,0 2 0,0-1 0,-15 20 0,20-23-29,1 1 0,0-1 0,0 1 1,0 0-1,1 0 0,1 1 0,-1-1 0,1 1 1,1 0-1,-3 13 0,5-22-45,0 1 1,0 0-1,0-1 0,0 1 0,0 0 1,0-1-1,0 1 0,0 0 1,0-1-1,0 1 0,0 0 0,0-1 1,1 1-1,-1 0 0,0-1 0,1 1 1,-1-1-1,0 1 0,1-1 0,-1 1 1,0-1-1,1 1 0,-1-1 0,1 1 1,-1-1-1,1 1 0,-1-1 0,1 0 1,0 1-1,-1-1 0,1 0 1,0 1-1,26-2-3010,26-21-4515,-16 1 567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8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13549,'0'0'9961,"9"0"-8952,31 0-379,-39 1-603,0-1 1,0 1-1,-1-1 0,1 1 1,0-1-1,0 1 0,0 0 1,0 0-1,0-1 0,-1 1 1,1 0-1,0 0 0,-1 0 0,1 0 1,0 0-1,-1 0 0,1 0 1,-1 0-1,0 0 0,1 0 1,-1 0-1,0 0 0,0 0 1,1 0-1,-1 0 0,0 0 0,0 0 1,0 1-1,0-1 0,-1 0 1,1 1-1,-6 33 621,1-23-384,-2-1 1,0 0-1,0 0 1,-1-1-1,0 0 0,-17 17 1,14-16-41,1 0 1,0 1-1,0 1 1,-8 15-1,17-28-220,1 1 0,0-1 0,0 0 1,0 0-1,-1 1 0,1-1 0,0 0 0,0 1 0,0-1 0,0 0 0,-1 1 0,1-1 1,0 0-1,0 1 0,0-1 0,0 1 0,0-1 0,0 0 0,0 1 0,0-1 0,0 0 1,0 1-1,0-1 0,1 0 0,-1 1 0,0-1 0,0 0 0,0 1 0,0-1 1,0 0-1,1 1 0,-1-1 0,0 0 0,0 0 0,1 1 0,-1-1 0,1 1 0,15 0 106,22-12-72,80-49-2778,-44 12-5127,-38 19-1481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7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14061,'0'0'2952,"-12"5"-806,9-3-2035,-73 37 1505,68-35-1453,1 1 0,0 0-1,0 0 1,1 0-1,-1 1 1,1 0-1,0 0 1,1 0-1,-7 11 1,12-17-163,0 0 1,0 0-1,-1 0 0,1 1 1,0-1-1,0 0 0,0 0 0,0 0 1,0 1-1,0-1 0,0 0 1,0 0-1,0 0 0,0 1 1,0-1-1,0 0 0,0 0 1,0 0-1,0 1 0,0-1 0,0 0 1,0 0-1,0 0 0,1 0 1,-1 1-1,0-1 0,0 0 1,0 0-1,0 0 0,0 0 1,0 1-1,1-1 0,-1 0 1,0 0-1,0 0 0,0 0 0,0 0 1,1 0-1,-1 1 0,0-1 1,0 0-1,1 0 0,14 2 87,26-5 39,-28 2-224,-5 1-93,0 0 0,-1 1 1,1 0-1,-1 0 0,1 1 0,-1 0 0,0 0 0,0 1 1,0 0-1,0 0 0,9 6 0,-13-8 224,-1 1-1,0-1 0,0 1 0,-1 0 1,1-1-1,0 1 0,0 0 1,-1 0-1,1 0 0,-1 1 1,0-1-1,0 0 0,0 0 0,0 1 1,0-1-1,0 1 0,0-1 1,-1 1-1,0-1 0,1 1 1,-1-1-1,0 1 0,0-1 0,0 1 1,0 0-1,-1-1 0,1 1 1,-1-1-1,1 1 0,-1-1 1,0 0-1,0 1 0,0-1 1,-1 0-1,1 0 0,0 1 0,-4 2 1,-1 4 503,-1-1 0,0 0 0,-1 0-1,0-1 1,0 0 0,-16 10 0,20-14-418,-1 0 1,1 0-1,-1 0 0,0-1 0,1 0 0,-1 0 1,-1 0-1,1 0 0,0-1 0,0 0 0,-1 0 1,1 0-1,0-1 0,-1 0 0,-5 0 0,10-1-199,0 0-1,0 0 0,0 0 0,0 0 0,0 0 1,0 0-1,0 0 0,1 0 0,-1 0 0,0-1 1,1 1-1,-1 0 0,1 0 0,-1-1 0,1 1 1,0 0-1,0-1 0,-1 1 0,1 0 0,0-1 1,0 1-1,0-1 0,1 1 0,-1 0 0,0-1 1,1-1-1,8-39-4142,6 13-79,4 1-1548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7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23 187 12844,'0'0'9572,"11"-6"-7794,18-11-765,37-29 1,-57 39-786,0 0-1,0-1 1,-1 0-1,0 0 1,0-1-1,-1 0 1,0 0-1,-1-1 1,8-13-1,-14 23-218,1-1-1,-1 1 1,0-1 0,0 1-1,1-1 1,-1 1-1,0-1 1,0 1-1,1-1 1,-1 0 0,0 1-1,0-1 1,0 1-1,0-1 1,0 1 0,0-1-1,0 1 1,0-1-1,0 0 1,0 1-1,0-1 1,0 1 0,-1-1-1,1 1 1,0-1-1,0 1 1,-1-1-1,1 1 1,0-1 0,0 1-1,-1-1 1,1 1-1,-1-1 1,1 1 0,0 0-1,-1-1 1,0 0-1,-23 5 376,-26 23 70,32-11-443,-1 1 0,2 1 0,-21 26 0,33-37-6,0-1-1,0 0 1,1 1-1,0 0 1,0 0-1,1 0 1,0 1-1,0-1 1,1 1-1,0 0 1,0 0 0,1-1-1,0 1 1,0 12-1,2-18-3,-1 0 0,1 0-1,0 0 1,0 0 0,0 0-1,0 0 1,0 0 0,0 0 0,0 0-1,1-1 1,-1 1 0,1 0-1,-1-1 1,1 1 0,0-1-1,0 0 1,-1 0 0,1 1 0,0-1-1,0 0 1,0-1 0,0 1-1,0 0 1,0 0 0,1-1 0,-1 0-1,0 1 1,0-1 0,3 0-1,12 2-309,-1-1 0,32-2 0,-34 0-296,0 0-776,0-1-1,0 0 0,0-1 0,0 0 1,17-7-1,24-11-8756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9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62 4740,'0'0'16560,"-8"-5"-15636,6 3-891,0 1 0,0-1 0,0 1 0,0 0 0,0 0 0,0 0 0,0 0 0,-1 0 0,1 1 0,0-1 0,-1 0 0,1 1 1,0 0-1,-5-1 0,4 2-19,0 1 1,1-1 0,-1 0 0,1 1 0,-1-1-1,1 1 1,0 0 0,-1 0 0,1 0 0,0 0-1,0 0 1,0 0 0,1 1 0,-1-1 0,0 1-1,-1 3 1,-3 3-7,-1 1 74,0 0-1,1-1 1,1 2 0,-1-1 0,1 1 0,1 0-1,0 0 1,1 0 0,0 1 0,-2 12 0,6-24-77,-1 1 1,0-1-1,1 0 1,-1 0-1,1 1 1,-1-1-1,1 0 1,-1 0-1,0 0 1,1 1-1,-1-1 1,1 0-1,-1 0 1,1 0-1,-1 0 1,1 0-1,-1 0 1,1 0-1,-1 0 1,1 0-1,-1 0 1,1-1-1,-1 1 1,1 0-1,-1 0 1,0 0-1,1 0 1,-1-1-1,1 1 1,-1 0-1,0 0 1,1-1-1,-1 1 1,1 0-1,-1-1 1,0 1-1,1-1 1,-1 0-1,20-12 208,1-6 182,0-1 0,-2-2 0,0 0 0,-1 0 0,-1-2 0,26-49 0,-57 104-380,-34 91 14,44-111-32,1 0 0,0 1 0,1-1 0,0 0-1,1 1 1,1-1 0,-1 1 0,4 20 0,-3-31 2,0 0-1,0-1 1,0 1-1,1-1 1,-1 1-1,0 0 1,0-1-1,1 1 1,-1-1-1,0 1 1,1-1 0,-1 1-1,0-1 1,1 1-1,-1-1 1,1 0-1,-1 1 1,1-1-1,-1 1 1,1-1 0,-1 0-1,1 0 1,0 1-1,-1-1 1,1 0-1,-1 0 1,1 0-1,0 1 1,-1-1 0,2 0-1,23-5 47,19-18 99,-26 8-74,0 0 0,-1-2 0,0 0 0,-1-1 0,-2-1 1,1 0-1,14-29 0,-46 84-180,-20 60 1,37-95 111,-1 0 1,1 0-1,-1 1 0,1-1 1,0 0-1,-1 0 1,1 0-1,0 0 1,0 0-1,0 0 0,-1 0 1,1 1-1,1-1 1,-1 0-1,0 0 1,0 0-1,0 0 0,0 0 1,1 1-1,-1-1 1,1 1-1,0-2 3,0 1 0,0-1 0,0 0 0,-1 0 0,1 0 0,0 0 0,0 0-1,0 0 1,-1-1 0,1 1 0,0 0 0,0 0 0,0 0 0,-1-1 0,1 1 0,0 0 0,-1-1 0,1 1 0,0-1 0,-1 1 0,2-2-1,40-35 155,-22 16-118,0-1-1,-2 0 1,-1-1-1,15-27 1,-43 97-228,5-31 73,1-4-391,0 0-1,0 0 1,2 1 0,0-1-1,0 1 1,-1 21 0,4-34 373,0 1 1,0-1 0,0 1-1,0-1 1,0 1 0,1-1-1,-1 0 1,0 1 0,0-1-1,1 1 1,-1-1 0,0 1-1,0-1 1,1 0 0,-1 1-1,0-1 1,1 1 0,-1-1-1,1 0 1,-1 0 0,1 1-1,-1-1 1,0 0 0,1 0-1,-1 1 1,1-1 0,-1 0-1,1 0 1,-1 0 0,1 0-1,-1 0 1,1 0 0,-1 0-1,1 0 1,-1 0 0,2 0-1,20-4-4036,5-10-1101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19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108 241 9993,'0'0'4063,"-8"8"-1009,8-7-2993,-59 72 3159,53-65-2853,1 0 0,0-1 0,1 2 0,0-1 0,1 0 0,-1 1 0,1 0-1,1-1 1,-3 16 0,5-23-360,0-1 0,0 1 0,0 0 0,0-1 0,1 1 0,-1 0 0,0-1 0,0 1 0,0-1 0,1 1 0,-1 0 0,0-1 0,1 1 0,-1-1 0,0 1 0,1-1-1,-1 1 1,1-1 0,-1 1 0,1-1 0,-1 1 0,1-1 0,-1 1 0,1-1 0,0 0 0,-1 1 0,1-1 0,-1 0 0,1 0 0,0 0 0,-1 1 0,1-1 0,0 0 0,-1 0 0,1 0 0,0 0 0,-1 0 0,1 0 0,0 0 0,-1 0 0,1 0 0,0-1-1,-1 1 1,1 0 0,0-1 0,34-11 324,-17 0-126,-1 0-1,0-2 1,-1 0-1,0-1 1,-1-1-1,-1 0 1,23-33 0,-19 20-39,0 0 0,-3-1 0,0 0 0,13-42 0,-26 66-164,1 1-45,-1 0 0,-1 0-1,1 0 1,-1-1 0,1 1-1,-2-1 1,1 1-1,0-1 1,-1 1 0,0-1-1,-2-8 1,2 13 34,-1 1 0,0-1 0,1 1 0,-1-1 0,0 1 0,0-1 0,0 1 0,1 0 0,-1-1 1,0 1-1,0 0 0,0 0 0,0 0 0,0 0 0,1 0 0,-1 0 0,0 0 0,0 0 0,0 0 0,0 0 0,0 0 0,1 0 0,-1 1 0,0-1 1,0 0-1,0 1 0,1-1 0,-1 0 0,0 1 0,0-1 0,1 1 0,-1-1 0,0 1 0,0 0 0,-26 19-4,21-15 0,-77 75 227,75-71-47,0 1-1,0 0 1,1 0-1,0 1 1,0-1-1,-8 23 1,14-31-165,0-1 1,1 1-1,-1-1 0,1 1 1,-1 0-1,1-1 0,0 1 1,0 0-1,0-1 0,0 1 0,0 0 1,0-1-1,0 1 0,1 0 1,-1-1-1,0 1 0,1-1 1,0 1-1,-1-1 0,1 1 1,0-1-1,0 1 0,-1-1 1,1 1-1,0-1 0,1 0 1,1 2-1,2 1-5,0 0 0,1-1 0,-1 0 1,1 0-1,12 4 0,12 6-179,-24-10 82,-1 1 0,1-1-1,-1 1 1,0 0-1,0 0 1,0 0 0,-1 1-1,0 0 1,0 0 0,0 0-1,0 0 1,-1 1-1,1-1 1,-2 1 0,5 11-1,-4-7-1139,-1 0-1,0 0 1,0 1 0,-1 0-1,-1 13 1,0-9-6517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0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125 227 8456,'0'0'5878,"2"-8"-3305,10-27-582,-11 35-1914,-1 0 0,0-1 0,0 1-1,0 0 1,1-1 0,-1 1 0,0 0 0,0-1 0,0 1 0,0-1 0,0 1-1,0-1 1,0 1 0,0 0 0,0-1 0,0 1 0,0-1 0,0 1 0,0 0-1,0-1 1,0 1 0,0-1 0,0 1 0,-1 0 0,1-1 0,0 1 0,0-1 0,0 1-1,-1 0 1,1-1 0,0 1 0,-1 0 0,1 0 0,0-1 0,0 1 0,-1 0-1,1 0 1,-1-1 0,-18 5 941,-16 15-625,-14 27 136,45-43-493,1 2 1,-1-1-1,1 0 0,0 1 1,0-1-1,0 1 1,1 0-1,0 0 0,0 0 1,-2 6-1,4-11-36,0 1 0,0-1 1,0 0-1,0 1 0,0-1 0,0 0 0,1 1 0,-1-1 0,0 0 0,0 1 0,0-1 0,0 0 1,1 1-1,-1-1 0,0 0 0,0 1 0,0-1 0,1 0 0,-1 0 0,0 1 0,1-1 0,-1 0 1,0 0-1,1 0 0,-1 0 0,0 1 0,1-1 0,-1 0 0,0 0 0,1 0 0,-1 0 1,0 0-1,1 0 0,-1 0 0,0 0 0,1 0 0,-1 0 0,0 0 0,1 0 0,-1 0 0,1 0 1,-1 0-1,0 0 0,1 0 0,-1 0 0,0-1 0,1 1 0,-1 0 0,0 0 0,0 0 0,1-1 1,-1 1-1,23-10 69,2-6-7,-1-1 1,0-2-1,-1 0 0,-1-2 0,-1 0 1,-1-1-1,-1-2 0,-1 0 1,-1 0-1,-1-2 0,15-31 0,-85 159 100,37-75-34,1 1 0,2 0 0,1 1 0,1 0 0,1 1-1,-9 45 1,19-73-131,1 0-1,0 0 1,0 0-1,0 0 1,0 0-1,0 0 1,0 0-1,0-1 1,1 1-1,-1 0 1,1 0-1,0 2 1,0-3-74,-1-1 1,0 1 0,1-1-1,-1 1 1,1-1 0,-1 1-1,1-1 1,-1 1 0,1-1-1,-1 0 1,1 1 0,-1-1-1,1 1 1,0-1 0,-1 0 0,1 0-1,-1 0 1,1 1 0,0-1-1,-1 0 1,1 0 0,0 0-1,1 0 1,0 0-340,1-1-1,-1 0 1,0 1-1,1-1 1,-1 0-1,1 0 1,-1 0-1,0-1 1,0 1-1,0-1 1,0 1-1,0-1 1,0 0-1,0 1 1,0-1-1,1-3 1,15-20-5820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0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75 13869,'0'0'8531,"8"7"-7426,-3-2-904,-3-3-156,0 0 1,-1 0 0,1-1-1,0 1 1,0 0 0,0-1-1,0 1 1,1-1 0,-1 0-1,0 1 1,0-1 0,1 0-1,-1-1 1,1 1 0,-1 0-1,1-1 1,-1 1 0,1-1-1,-1 0 1,1 0 0,-1 0-1,1 0 1,-1 0 0,1 0-1,3-2 1,2-2 81,0 0 0,0 0 0,-1-1 1,1 0-1,10-10 0,-16 13-97,0 1 0,0-1-1,0-1 1,0 1 0,0 0 0,0 0 0,0-1 0,-1 1 0,0-1 0,1 1-1,-1-1 1,0 0 0,0 0 0,0 1 0,0-1 0,-1 0 0,1 0-1,-1 0 1,0 0 0,0 0 0,0-3 0,0 5-19,-1 0-1,0 1 1,1-1 0,-1 0 0,0 0-1,1 1 1,-1-1 0,0 0 0,0 1-1,1-1 1,-1 1 0,0-1 0,0 1-1,0 0 1,0-1 0,0 1 0,0 0-1,0-1 1,0 1 0,0 0-1,0 0 1,0 0 0,0 0 0,0 0-1,0 0 1,1 0 0,-1 0 0,0 0-1,0 1 1,0-1 0,0 0 0,0 1-1,0-1 1,-1 1 0,-34 14 24,25-6 8,1 1 1,0-1-1,1 2 1,0-1-1,-11 20 1,16-26-12,1 1 1,1-1-1,-1 1 0,0 0 1,1 0-1,0 0 1,1 1-1,-1-1 0,1 0 1,0 1-1,0-1 0,0 1 1,1-1-1,0 1 1,0-1-1,1 9 0,0-12-21,0-1 0,0 0 0,0-1 0,0 1 0,0 0 0,0 0 0,0 0 0,1-1 0,-1 1 0,0 0 0,0-1 0,1 1 0,-1-1 0,0 1 0,0-1 0,1 0 0,-1 0 0,0 1 0,1-1 0,-1 0 0,1 0 0,-1 0 0,0-1 0,1 1 0,-1 0 0,0 0 0,1-1 0,1 0 0,40-12 295,-26 4-240,0-1 0,25-20 0,-27 18-47,0 2-1,1 0 1,21-10-1,-36 19-24,-1 1 1,1 0-1,-1 0 0,1 0 1,-1-1-1,1 1 0,-1 0 0,1 0 1,-1 0-1,1 0 0,-1 0 0,1 0 1,-1 0-1,1 0 0,-1 0 0,1 0 1,-1 0-1,1 0 0,-1 1 0,1-1 1,-1 0-1,0 0 0,1 0 0,-1 1 1,1-1-1,-1 0 0,1 1 0,-1-1 1,0 0-1,1 1 0,-1-1 0,0 0 1,1 1-1,-1-1 0,0 1 0,0-1 1,1 1-1,-1 0 0,5 27-12,-10 37 115,5-61-107,-1-3 10,1 0-1,0 0 0,0 0 0,-1 0 0,1 0 0,0 1 0,0-1 0,0 0 0,0 0 0,0 0 1,1 0-1,-1 0 0,0 1 0,0-1 0,1 0 0,-1 0 0,1 0 0,-1 0 0,1 0 1,-1 0-1,1 0 0,0 0 0,-1 0 0,3 1 0,-2-2 7,0 1 0,0-1 0,1 0 0,-1 0 0,0 0 0,0 1 0,1-1 0,-1-1 0,0 1 0,1 0 0,-1 0 0,0 0 0,0-1 0,1 1 0,-1 0-1,0-1 1,0 0 0,2 0 0,8-5 47,0-1-1,0 0 1,12-11-1,-19 15-59,14-12 19,-13 9-14,1 1-1,0 0 1,0 1 0,0-1-1,0 1 1,1 0 0,0 0-1,0 1 1,0 0 0,0 0-1,12-2 1,-18 5-8,0 1 1,-1-1-1,1 1 0,0-1 1,0 1-1,-1 0 1,1-1-1,0 1 0,-1 0 1,1 0-1,0-1 0,-1 1 1,1 0-1,-1 0 0,1 0 1,-1 0-1,0 0 1,1 0-1,-1 0 0,0-1 1,0 1-1,0 0 0,1 0 1,-1 0-1,0 0 0,0 0 1,0 0-1,-1 0 1,1 0-1,0 0 0,0 0 1,0 0-1,-1 0 0,0 1 1,-7 39-1314,8-40 598,-4 14 110,1-9-7697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3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22 12716,'11'-21'4836,"-10"21"-4737,-1 0-1,1 0 1,-1 0-1,0 0 0,1 0 1,-1 1-1,0-1 0,1 0 1,-1 0-1,0 0 1,0 0-1,1 1 0,-1-1 1,0 0-1,1 0 1,-1 1-1,0-1 0,0 0 1,0 0-1,1 1 0,-1-1 1,0 0-1,0 1 1,0-1-1,0 0 0,1 1 1,-1-1-1,0 0 0,0 1 1,0-1-1,0 0 1,0 1-1,0 0 0,6 47 1693,-6-10-1195,-2 0 0,-2 0 0,-1-1 1,-2 0-1,-22 72 0,29-108-590,-3 7 56,0 0 0,1 0 0,0 0 0,0 0 0,1 1 0,0-1 0,1 13 0,0-20-52,1-1 0,-1 0 0,1 1 0,-1-1 0,0 1 0,1-1 0,-1 0 0,1 1 0,-1-1 0,1 0 0,-1 0 0,1 1 0,-1-1 0,1 0 0,-1 0 0,1 0 0,0 0 0,-1 0 0,1 1-1,-1-1 1,1 0 0,-1 0 0,1 0 0,0-1 0,-1 1 0,1 0 0,-1 0 0,1 0 0,-1 0 0,1 0 0,-1-1 0,1 1 0,-1 0 0,1-1 0,-1 1 0,1 0 0,-1-1 0,1 0 0,9-5 187,0-1 0,-1 0 0,0-1 0,0 0 0,-1 0 0,10-14 0,45-65 539,-37 50-480,31-54 206,-37 56-608,38-47 0,-81 118-16643,3-18 6027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3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13773,'0'0'4933,"19"49"-2499,-11-26-961,2 1-576,-2 1-576,3-1-257,-1-5-160,4-2-833,3-6-705,1-10-1505,3-1-2722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4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47 12043,'0'0'13101,"-5"-7"-12471,5 5-617,-1 1 1,0-1-1,0 0 1,0 1-1,0-1 1,0 1-1,0-1 0,0 1 1,-1-1-1,1 1 1,0 0-1,-1 0 1,1-1-1,-1 1 1,1 0-1,-1 0 1,0 1-1,1-1 1,-1 0-1,0 0 1,0 1-1,0-1 1,1 1-1,-1 0 1,0-1-1,0 1 0,0 0 1,0 0-1,0 0 1,0 1-1,1-1 1,-1 0-1,0 1 1,0-1-1,0 1 1,0-1-1,1 1 1,-1 0-1,0 0 1,1 0-1,-3 2 1,-8 4 38,1 1 1,1 1-1,0 0 1,-11 12 0,17-17-22,1 0-1,-1 0 1,1 0 0,0 1 0,1-1-1,-1 1 1,1-1 0,0 1 0,0 0-1,0 0 1,1 0 0,-1 0 0,0 9 0,2-14-26,0 1 1,0-1-1,0 0 0,0 0 1,0 0-1,0 1 1,0-1-1,0 0 1,0 0-1,0 0 1,0 1-1,0-1 1,0 0-1,0 0 1,0 0-1,1 1 1,-1-1-1,0 0 0,0 0 1,0 0-1,0 0 1,0 1-1,0-1 1,1 0-1,-1 0 1,0 0-1,0 0 1,0 0-1,0 0 1,1 0-1,-1 1 1,0-1-1,0 0 0,0 0 1,0 0-1,1 0 1,-1 0-1,0 0 1,0 0-1,0 0 1,1 0-1,-1 0 1,0 0-1,1 0 1,11-6 274,9-10 133,84-89-12,-102 103-380,-1-1 0,1 1 1,-1 0-1,1 0 0,0 0 1,0 0-1,0 0 0,0 1 1,0-1-1,0 1 0,0 0 1,0 0-1,1 0 0,-1 0 1,0 0-1,1 1 1,-1 0-1,1-1 0,3 2 1,-5-1-31,-1-1 1,1 1 0,-1 0-1,1 1 1,-1-1 0,1 0-1,-1 0 1,0 1 0,1-1-1,-1 1 1,1-1 0,-1 1-1,0-1 1,1 1 0,-1 0-1,0 0 1,0 0 0,0 0-1,0 0 1,0 0 0,0 0-1,0 0 1,0 0 0,1 2-1,-1 0 2,0-1-1,0 1 0,0-1 0,-1 1 0,0-1 1,1 1-1,-1 0 0,0-1 0,0 1 1,0 0-1,0-1 0,-2 5 0,0 2 18,0-1 0,-1 1 0,0-1 0,0 0 0,-1 0 0,0 0 0,-7 10 0,23-33 37,2 0 1,-1 2-1,2 0 1,0 0-1,0 1 0,1 1 1,34-18-1,-49 29-60,1-1-1,-1 0 1,0 1-1,1-1 1,-1 1-1,0-1 1,1 1 0,-1 0-1,1 0 1,-1 0-1,1-1 1,-1 1-1,0 1 1,1-1 0,-1 0-1,1 0 1,-1 0-1,0 1 1,1-1-1,1 1 1,-3 0 12,1 0 1,-1-1-1,1 1 1,-1 0-1,1 0 1,-1 0-1,1 0 0,-1-1 1,0 1-1,1 0 1,-1 0-1,0 0 1,0 0-1,0 0 0,0 0 1,0 0-1,0 0 1,0 0-1,0 0 1,0 0-1,0 0 0,-1 1 1,-2 9-54,-1 0 1,0 1-1,-9 17 0,6-15-354,12-14-6229,17-9 729,-1-6-1123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4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0 16656,'-8'2'2744,"-8"3"-1877,1 1 1,-1 0 0,1 1 0,1 1 0,0 0-1,0 1 1,0 0 0,-20 19 0,34-28-871,0 0 0,0 1 0,0-1 1,0 0-1,0 0 0,0 0 0,0 0 1,0 0-1,0 1 0,0-1 0,0 0 1,0 0-1,0 0 0,0 0 0,0 0 0,0 1 1,0-1-1,0 0 0,0 0 0,0 0 1,0 0-1,0 1 0,0-1 0,0 0 1,0 0-1,0 0 0,1 0 0,-1 0 1,0 0-1,0 1 0,0-1 0,0 0 0,0 0 1,0 0-1,0 0 0,1 0 0,-1 0 1,0 0-1,0 0 0,0 0 0,0 0 1,0 0-1,1 0 0,-1 0 0,0 1 1,0-1-1,0 0 0,0 0 0,1 0 0,-1 0 1,0-1-1,0 1 0,0 0 0,18 3-144,26-2-157,-39-1 232,6-1 74,-1 1-360,-1 0 1,0 0 0,0 1 0,0 0-1,12 3 1,-19-3 333,-1-1-1,0 0 1,1 1-1,-1 0 0,0-1 1,1 1-1,-1 0 1,0-1-1,0 1 1,0 0-1,0 0 1,0 0-1,0 0 0,0 0 1,0 0-1,0 0 1,0 1-1,-1-1 1,1 0-1,0 0 1,-1 1-1,1-1 0,-1 0 1,1 1-1,-1-1 1,0 1-1,1-1 1,-1 0-1,0 1 1,0-1-1,0 1 1,0-1-1,-1 0 0,1 1 1,0-1-1,0 1 1,-1-1-1,1 0 1,-1 1-1,1-1 1,-1 0-1,-1 3 0,-1 1 248,-1 0-1,1 0 0,-1 0 0,0 0 0,-1 0 0,1-1 1,-1 0-1,0 0 0,0 0 0,0 0 0,0-1 0,-7 3 1,-5 3 261,-1 0 0,-31 9 0,13-11-728,21-7-2737,15 0 2648,0 0 0,-1-1 0,1 1 0,0 0 0,0-1 0,0 1 0,-1 0-1,1-1 1,0 1 0,0-1 0,0 1 0,0 0 0,0-1 0,0 1 0,0-1 0,0 1 0,0 0 0,0-1-1,0 1 1,0-1 0,0 1 0,0 0 0,0-1 0,0 1 0,0 0 0,1-1 0,-1 1 0,0-1 0,0 1 0,0 0-1,1-1 1,-1 1 0,0 0 0,0 0 0,1-1 0,-1 1 0,1-1 0,11-11-7365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9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1 149 18257,'0'0'9193,"9"2"-8291,-5-2-860,1 1 0,-1-1-1,1 1 1,0-2 0,-1 1 0,1 0-1,0-1 1,-1 0 0,1 0 0,-1 0-1,1-1 1,4-2 0,1-1-7,0 0 1,0-1 0,-1 0-1,17-15 1,-25 20-36,10-7-28,-1-1 1,0-1 0,0 0-1,-1 0 1,0-1 0,-1-1-1,10-15 1,-18 27-96,-8 30-427,4-20 518,-6 9 70,2 0 0,0 0 0,1 1 0,1 0 0,1 0 0,1 0 1,-2 28-1,6-47-275,1-1 0,-1 1 0,1 0 0,0-1 0,-1 1 1,1-1-1,0 1 0,-1-1 0,1 1 0,0-1 0,-1 0 1,1 1-1,0-1 0,0 0 0,0 0 0,-1 1 0,1-1 1,0 0-1,0 0 0,0 0 0,0 0 0,-1 0 0,1 0 1,0 0-1,0 0 0,0 0 0,-1-1 0,1 1 1,0 0-1,0 0 0,0-1 0,0 0 0,15-5-7140</inkml:trace>
  <inkml:trace contextRef="#ctx0" brushRef="#br0" timeOffset="1">289 127 11883,'0'0'16880,"66"-1"-17873,-45 1-1761,1 0-2147,0-2-3235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5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13933,'0'0'3043,"-11"4"-1164,4-1-1654,-1 0 0,1 0-1,0 1 1,0-1 0,1 2-1,-1-1 1,1 1 0,0 0-1,0 0 1,0 1 0,1 0-1,0 0 1,0 0 0,0 0-1,1 1 1,0 0 0,0 0-1,1 0 1,0 0 0,0 1-1,1-1 1,-3 16 0,4-23-211,1 1 0,0 0 0,0 0 1,0-1-1,0 1 0,0 0 0,0 0 0,0 0 1,1-1-1,-1 1 0,0 0 0,0-1 0,0 1 1,1 0-1,-1 0 0,1-1 0,-1 1 1,0 0-1,1-1 0,-1 1 0,1-1 0,-1 1 1,1-1-1,-1 1 0,1-1 0,0 1 0,-1-1 1,1 1-1,0-1 0,-1 0 0,1 1 0,0-1 1,-1 0-1,1 0 0,0 1 0,0-1 0,3 0 32,0 0-1,0 0 0,-1 0 0,1-1 1,-1 1-1,1-1 0,0 0 0,4-1 1,7-4 10,-1 0 0,0 0 1,14-10-1,2-6-89,50-46 0,-66 54 30,-49 75 8,28-51-24,-21 35 338,26-43-247,0 1 0,1 0 0,0 0 1,-1 0-1,1 0 0,0 0 0,1 0 0,-1 0 1,1 0-1,-1 1 0,1-1 0,0 5 1,1-7-55,-1-1 0,1 1 0,0-1 0,0 1 1,0-1-1,-1 1 0,1-1 0,0 1 1,0-1-1,0 0 0,0 0 0,0 1 0,0-1 1,0 0-1,0 0 0,0 0 0,0 0 0,0 0 1,0 0-1,-1 0 0,1-1 0,2 1 1,22-4 325,-2-4-246,-1 0 0,-1-2 0,30-17 0,-34 17-132,0 1 0,1 0 0,0 1 0,0 1 1,1 1-1,20-4 0,-39 10 27,1 0 0,-1 0 0,1 0 0,-1-1 0,0 1 0,1 0 0,-1 0-1,0 0 1,1 0 0,-1 0 0,1 0 0,-1 0 0,0 0 0,1 0 0,-1 0 0,1 0 0,-1 0 0,0 0 0,1 1 0,-1-1 0,1 0 0,-1 0 0,0 0 0,1 0 0,-1 1 0,0-1 0,0 0 0,1 0 0,-1 1 0,0-1-1,1 0 1,-1 1 0,0-1 0,0 0 0,1 1 0,-1-1 0,0 0 0,0 1 0,0-1 0,0 0 0,1 2 0,-9 18-48,-25 23 153,31-41-107,1-1 26,0 0 0,0 0 0,0 0 0,0 0 0,0 1 0,0-1 0,0 0 0,1 0 0,-1 1 0,0-1 0,1 0 0,-1 1 0,1-1 0,-1 1 0,1-1 0,-1 2 0,2-3-1,-1 1 1,1-1-1,0 0 1,-1 0-1,1 1 1,-1-1-1,1 0 1,0 0 0,-1 0-1,1 0 1,0 0-1,-1 0 1,1 0-1,0 0 1,-1 0 0,1 0-1,-1-1 1,1 1-1,0 0 1,-1 0-1,1 0 1,-1-1-1,1 1 1,0-1 0,49-25 230,-47 24-249,5-3-4,0-1 0,0 1 0,1 0 0,0 1 0,0 0 0,0 0-1,1 1 1,-1 1 0,1-1 0,12 0 0,-22 3 5,1 0 1,-1 0-1,1 1 1,-1-1-1,1 0 0,-1 1 1,1-1-1,-1 0 1,0 1-1,1-1 0,-1 1 1,0-1-1,1 0 1,-1 1-1,0-1 0,0 1 1,1-1-1,-1 1 0,0-1 1,0 1-1,0-1 1,0 1-1,0-1 0,0 1 1,0 0-1,0-1 1,0 1-1,0-1 0,0 1 1,0-1-1,0 1 0,0-1 1,0 1-1,0-1 1,-1 1-1,1-1 0,0 1 1,-1 0-1,-7 27-2,6-22 3,2-6 1,0 0 0,0 1 0,0-1 0,0 0 0,0 0 0,0 1 0,0-1 0,0 0 0,0 0 0,1 1-1,-1-1 1,0 0 0,0 0 0,0 1 0,0-1 0,0 0 0,1 0 0,-1 0 0,0 1 0,0-1 0,1 0 0,-1 0 0,0 0-1,0 0 1,0 0 0,1 0 0,-1 1 0,0-1 0,1 0 0,-1 0 0,0 0 0,0 0 0,1 0 0,-1 0 0,0 0-1,0 0 1,1 0 0,-1 0 0,0 0 0,0 0 0,1 0 0,-1-1 0,0 1 0,1 0 0,10-2 80,51-29 34,-55 26-113,0 0 0,1 1-1,0-1 1,0 2 0,0-1-1,1 1 1,-1 0 0,1 1-1,0 0 1,13-1 0,-22 5-1,0-1 0,0 1 1,0 0-1,-1 0 1,1 0-1,-1 0 1,1-1-1,-1 1 0,1 0 1,-1-1-1,0 1 1,0 0-1,0-1 1,-1 2-1,-1 2-549,-12 12 17,4-11-8688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6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32 11659,'8'-8'1365,"13"-13"3027,-15 19-1448,-8 13 388,-6 8-3165,-1 0 1,-1-1 0,0 0 0,-2 0-1,-16 20 1,-77 76 99,29-33-275,102-90-4023,-7-5 1312,0-1-1,-1-1 0,26-29 0,-8 5-1562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6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65 416,'6'-8'4095,"3"-5"-2805,8-11 95,3 5 3392,-20 35-506,0-7-3625,-4 17 948,-1-1 0,-14 38 0,12-41-684,0-1 0,2 1 0,0 0 0,-1 31-1,5-46-1027,4 57 727,6-35-1878,11-4-3392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7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16560,'0'0'8424,"68"9"-6983,-28-9-736,4 0-289,5-3-352,-3 0-64,1 0-288,-3 2-1186,-5-2-2049,-3 3-2306,-10-5-5446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7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330 29 3395,'0'0'20596,"-10"-7"-19870,4 3-658,3 2-55,1 0-1,-1 0 0,1 1 0,-1-1 1,1 1-1,-1-1 0,0 1 0,0 0 0,1 0 1,-1 0-1,0 1 0,0-1 0,0 1 1,0-1-1,0 1 0,0 0 0,0 0 1,0 0-1,0 1 0,0-1 0,0 1 0,0-1 1,0 1-1,0 0 0,0 0 0,1 1 1,-5 1-1,-26 18 285,-60 50 0,80-59 23,1 0 0,-1 1 0,2 0 0,0 1 0,0 0 0,-15 29 0,25-41-297,0 0 0,0 0-1,0 0 1,0 0 0,1 1-1,-1-1 1,0 0 0,1 0-1,0 0 1,-1 1 0,1-1-1,0 0 1,0 0-1,1 0 1,-1 1 0,0-1-1,1 0 1,0 3 0,0-4-6,0 1 1,0-1-1,0 1 0,0-1 1,0 0-1,1 1 1,-1-1-1,0 0 0,1 0 1,-1 0-1,1 0 1,-1 0-1,1 0 0,0 0 1,-1-1-1,1 1 1,3 0-1,8 1-55,1 0 1,-1-1-1,0 0 0,28-3 1,-19 1-332,53-6-2978,-26-7-2386,-16 1-1805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27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0 194 15567,'0'0'7036,"12"-5"-5130,22-12-1292,-1-1 1,0-2 0,-2-1-1,0-2 1,-1-1 0,40-42-1,-73 88-522,-9 18-72,-29 81-2761,36-101 1318,0 0 1,2 0-1,0 1 0,0 23 1,3-37-9671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59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14414,'0'0'10863,"8"-3"-10446,26-7-328,0 1 1,0 1-1,62-5 1,-8 9-2589,-82 8-3354,-14 4 2569,-13 6-1293,-5-5-1995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59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11050,'0'0'13293,"75"26"-12460,-36-31-513,4-3-288,-1 3-320,2 1-1826,-6-2-1794,-4 2-3138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5:59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62 11307,'0'0'5637,"-1"-9"-3635,1 6-1828,-1-1-1,1 1 1,-1 0 0,0-1 0,0 1 0,0 0-1,0 0 1,-1 0 0,1 0 0,-4-4-1,4 6-129,-1-1 0,1 1-1,-1 0 1,1 0 0,-1 0-1,0 0 1,0 0 0,1 0 0,-1 0-1,0 1 1,0-1 0,0 1-1,0-1 1,0 1 0,0 0-1,0 0 1,0 0 0,0 0-1,0 0 1,0 0 0,0 0-1,0 1 1,0-1 0,0 1-1,0-1 1,-2 2 0,-6 2 38,1 0 0,0 1 1,0 0-1,0 0 0,0 1 0,1 0 1,0 1-1,1 0 0,-14 15 1,9-9 237,1 1 0,0 0 0,2 1 0,-1 0 1,-6 17-1,13-25-175,0 0 1,1 0-1,0 0 1,0 1-1,0-1 1,1 1-1,0 12 0,1-18-125,0 0 0,0 0 0,0 0 0,0 0 0,1 0 0,-1 0 0,1 0 0,-1 0 0,1 0 0,0 0 0,-1 0 0,1-1 0,0 1 0,1 0 0,-1 0 0,0-1-1,0 1 1,1-1 0,-1 1 0,1-1 0,-1 0 0,1 0 0,-1 1 0,1-1 0,0 0 0,0 0 0,-1-1 0,1 1 0,0 0 0,0-1 0,0 1 0,0-1 0,3 1 0,6 0 153,-1-1 1,1 0 0,0 0 0,0-1-1,0-1 1,-1 0 0,1 0 0,-1-1-1,1 0 1,-1-1 0,0 0 0,0-1-1,-1 0 1,1-1 0,12-9 0,-16 11-89,0-1 1,0 1-1,-1-1 0,0 0 1,0-1-1,0 0 1,0 1-1,-1-1 1,0-1-1,0 1 1,-1 0-1,0-1 1,0 0-1,0 0 1,-1 0-1,0 0 1,0 0-1,-1 0 0,0-1 1,0 1-1,-1 0 1,0-1-1,-1-13 1,0 20-103,1-1 0,-1 0 0,1 0 0,-1 0 0,0 1 0,1-1 0,-1 0 0,0 1 0,0-1 0,-1 1 0,1-1 0,0 1 0,0-1 0,-1 1 0,1 0 0,-1 0 1,1 0-1,-1 0 0,1 0 0,-1 0 0,0 0 0,0 0 0,1 0 0,-1 1 0,0-1 0,0 1 0,0-1 0,0 1 0,1 0 0,-1 0 0,0 0 0,0 0 0,0 0 0,0 0 0,0 1 0,0-1 0,-3 2 0,1-1-293,0 0 0,-1 0 0,1 1 0,0-1-1,0 1 1,1 0 0,-6 4 0,6-5-197,1 1 1,0 0-1,0-1 1,0 1 0,0 0-1,0 0 1,1 1-1,-1-1 1,0 0-1,1 1 1,-2 3-1,-1 8-4788,2 0-2147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0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17873,'0'0'6278,"-1"58"-4805,-6-35-640,1 1-737,1 2-64,1 0 0,0-4-704,2-4-898,2-7-1217,0-4-832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29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1 11499,'0'0'11429,"-1"9"-9832,-6 12-955,0-1 1,-2 0 0,0 0 0,-1-1 0,-1-1 0,-23 32 0,22-33-269,-26 35 784,36-49-1109,-1 0-1,1 0 0,-1 0 1,1-1-1,-1 1 1,0-1-1,0 1 1,-1-1-1,1 0 1,0-1-1,-1 1 0,-5 2 1,8-5-82,1 1 1,-1 0-1,0-1 1,1 1-1,-1 0 0,1-1 1,-1 1-1,1-1 1,-1 1-1,1-1 1,-1 1-1,1-1 0,0 1 1,-1-1-1,1 0 1,0 1-1,-1-1 1,1 1-1,0-1 1,0 0-1,-1 1 0,1-1 1,0 0-1,0 0 1,0 1-1,0-1 1,0 0-1,0 1 0,0-1 1,0-1-1,0-30-1999,0 27 1465,0-49-4033,0-16-2148,0 23 10836,6 52 903,10 14-2934,-5-6-991,0-5-720,0 1-1,1-2 0,0 0 1,0 0-1,1-1 1,-1-1-1,15 5 0,52 11-5905,-58-18-985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0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0 15887,'0'0'5483,"-10"1"-4603,4-1-778,1 0-1,0 1 1,-1 0-1,1 0 1,0 0-1,0 1 0,0-1 1,0 1-1,0 1 1,0-1-1,0 1 1,1-1-1,-1 1 0,1 1 1,0-1-1,0 1 1,0-1-1,-4 6 1,4-5 259,-1 1 0,1 1 0,0-1 1,1 0-1,-6 12 0,9-17-330,0 1 0,-1-1 0,1 1 0,0-1 1,0 1-1,0 0 0,0-1 0,0 1 0,0-1 0,0 1 0,0-1 0,0 1 0,0-1 0,0 1 0,0 0 0,0-1 0,0 1 0,1-1 0,-1 1 0,0-1 0,0 1 0,1-1 0,-1 1 0,0-1 0,1 1 0,-1-1 1,1 1-1,0 0-6,1-1 1,0 1-1,-1 0 1,1-1 0,-1 1-1,1-1 1,0 0-1,-1 1 1,1-1-1,0 0 1,0 0 0,-1 0-1,4-1 1,1 1 8,0-1 0,0 0 0,-1-1 0,1 1 0,-1-1 1,1 0-1,-1-1 0,1 1 0,-1-1 0,0 0 0,4-4 0,49-45-342,-48 42 148,-26 57-609,-16 37 752,30-78 34,0 0 1,1 1-1,-1-1 1,2 1-1,-1-1 1,1 1-1,-1 0 1,2-1-1,-1 1 1,1 0-1,2 9 0,21 12 46,0-2-32,-23-25-23,0 0 0,-1 0 0,1 0 1,-1 0-1,1 0 0,-1 0 0,1 0 1,-1 0-1,0 0 0,1 0 0,-1 0 0,0 0 1,0 0-1,0 0 0,0 0 0,0 0 1,0 0-1,0 1 0,0-1 0,0 0 1,0 0-1,-1 0 0,1 0 0,-1 1 0,0-1 53,0 1-1,0-1 0,-1 0 0,1 0 0,0 0 0,-1 0 0,1 0 0,-1-1 1,1 1-1,-1 0 0,1-1 0,-1 1 0,0-1 0,1 1 0,-1-1 0,0 0 1,1 0-1,-3 0 0,-37 1 1019,31-2-695,-8 2 208,-57-4 649,70 3-1222,-1-1 1,1 0 0,0 0 0,0-1 0,0 1 0,0-1 0,0 0-1,0 0 1,1-1 0,-1 1 0,-5-5 0,10 7-60,-1-1 0,1 1 1,0 0-1,0 0 0,0 0 1,0-1-1,0 1 0,0 0 0,0 0 1,-1 0-1,1-1 0,0 1 1,0 0-1,0 0 0,0 0 0,0-1 1,0 1-1,0 0 0,0 0 0,0-1 1,0 1-1,0 0 0,0 0 1,0 0-1,0-1 0,0 1 0,0 0 1,1 0-1,-1 0 0,0-1 1,0 1-1,0 0 0,0 0 0,0 0 1,0-1-1,1 1 0,-1 0 1,0 0-1,0 0 0,0 0 0,0 0 1,1-1-1,-1 1 0,0 0 0,0 0 1,0 0-1,1 0 0,-1 0 1,0 0-1,0 0 0,0 0 0,1 0 1,-1 0-1,0 0 0,0 0 1,1 0-1,-1 0 0,0 0 0,0 0 1,18-3-2364,-17 2 2027,50-7-8710,-23 3 710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0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13677,'0'0'15759,"-23"34"-23350,29-34 3235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1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6 18161,'0'0'10020,"-9"8"-8856,-26 27-790,34-34-382,0 0 1,0 0-1,0-1 0,1 1 1,-1 0-1,0 0 0,1 0 1,-1 0-1,0 0 0,1 0 1,-1 0-1,1 0 0,0 0 1,-1 0-1,1 1 1,0-1-1,0 0 0,-1 0 1,1 0-1,0 0 0,0 0 1,0 1-1,1-1 0,-1 0 1,0 0-1,0 0 0,1 0 1,-1 0-1,0 0 1,1 0-1,-1 0 0,1 1 1,0-2-1,-1 1 0,1 0 1,0 0-1,-1 0 0,1 0 1,0 0-1,0 0 0,0-1 1,1 2-1,4 2-289,1-1-1,-1 1 0,1-1 1,0-1-1,9 3 1,-3 0-392,-5-2 565,1 2 0,-1-1 0,0 1 0,0 0 0,-1 1 0,0 0 0,9 9 0,-14-14 126,-1 0 1,1 1 0,-1-1 0,0 1 0,0 0 0,0-1 0,0 1 0,0 0 0,0-1 0,0 1 0,0 0 0,-1 0 0,1 0 0,0 0 0,-1 0 0,0 0 0,0 0 0,1 0 0,-1 0 0,0 0 0,-1 0 0,1 0 0,0 0 0,-1 0 0,1 0 0,-1 0 0,1 0 0,-1-1 0,0 1 0,0 0 0,0 0 0,0 0 0,0-1 0,0 1 0,0-1 0,0 1 0,-1-1 0,1 1 0,-1-1 0,-1 2 0,-8 6 69,0-1 1,0 0-1,0 0 0,-1-1 0,0-1 1,-1 0-1,1-1 0,-1 0 0,0-1 1,0 0-1,-1-1 0,-13 2 1,24-5-451,3 0 173,-1 0-1,1 0 1,-1 0-1,1 0 1,-1 0-1,1 0 1,-1 0-1,1 0 1,-1 0-1,1 0 1,-1 0-1,1 0 1,-1 0-1,1 0 1,-1-1-1,1 1 1,-1 0-1,1 0 1,-1-1-1,1 1 1,0 0-1,-1-1 1,1 1-1,-1 0 1,1-1-1,0 1 1,-1 0-1,1-1 1,0 1-1,0-1 1,-1 1-1,1-1 1,0 1-1,0-1 1,0 1-1,-1-1 1,0-17-8358</inkml:trace>
  <inkml:trace contextRef="#ctx0" brushRef="#br0" timeOffset="1">127 20 17136,'0'0'8424,"63"-19"-6758,-38 19-577,-1 0-865,5 0-224,0 0-320,1 0-1090,1 0-672,-2 4-2050,-2-2-3907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1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9 18001,'0'0'8264,"64"4"-7592,-35-7-607,0-2-1,-5 2-32,-1 1-449,-6 2-736,-1 0-1089,-7 0-865,-1 0-2498</inkml:trace>
  <inkml:trace contextRef="#ctx0" brushRef="#br0" timeOffset="1">1 149 14382,'0'0'8936,"75"14"-7655,-41-14-832,5-5-129,-3-4-224,-6 0-128,-1 1-1025,-7-1-1377,-4-2-2563,-5-3-5701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1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18257,'0'0'9358,"-8"8"-7986,7-6-1348,-22 23 859,-23 36-1,40-53-760,1 0 0,0 0-1,0 1 1,1 0 0,0 0 0,0 0 0,1 0-1,1 0 1,-1 1 0,-1 17 0,5-26-129,-1 1 1,1-1 0,-1 1 0,1-1 0,0 0-1,-1 1 1,1-1 0,0 0 0,0 1-1,0-1 1,0 0 0,0 0 0,0 0-1,0 0 1,0 0 0,1 0 0,-1 0-1,0 0 1,1 0 0,-1-1 0,1 1-1,-1-1 1,0 1 0,1-1 0,-1 1-1,1-1 1,0 0 0,-1 0 0,1 1-1,1-1 1,54 3-4231,-51-3 2763,-4 0 980,-1 0 0,1 0-1,-1 0 1,1 0 0,-1-1-1,1 1 1,-1 0-1,1-1 1,-1 1 0,0-1-1,1 1 1,-1-1-1,1 0 1,-1 0 0,0 1-1,0-1 1,2-2-1,9-8-6695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2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10090,'0'0'9320,"-38"49"-6437,23-29-577,4 3-736,-1-1-866,3 1-415,5-3-161,1 1-128,0-2-481,1-1-864,2-5-1794,0-4-2146</inkml:trace>
  <inkml:trace contextRef="#ctx0" brushRef="#br0" timeOffset="1">107 174 12524,'0'0'12043,"-41"56"-10858,34-33-480,-1 1-641,1 2-32,1 0-512,1-4-1250,1-3-704,1-6-801,3-5-2691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2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15278,'0'0'11761,"-9"9"-11371,-27 33-246,35-41-142,-1 0 0,1 0 1,0 0-1,0 0 0,0 0 1,1 0-1,-1 0 0,0 1 1,0-1-1,0 0 1,1 1-1,-1-1 0,1 0 1,-1 1-1,1-1 0,0 1 1,0-1-1,-1 1 0,1-1 1,0 1-1,0-1 0,0 1 1,0-1-1,1 1 0,-1-1 1,0 0-1,1 1 0,-1-1 1,1 1-1,-1-1 0,1 0 1,0 1-1,-1-1 0,1 0 1,0 0-1,0 1 0,0-1 1,0 0-1,0 0 0,0 0 1,3 1-1,2 2-125,2 0 0,-1-1 0,0 0 0,1 0 0,-1-1 0,10 2 0,-1 0-556,-8-1 306,-1 0-1,1 0 1,-1 0-1,1 1 0,-1 1 1,12 9-1,-18-13 397,0-1 0,1 1 1,-1 0-1,0 0 0,-1 0 0,1 0 0,0 1 0,0-1 0,0 0 0,-1 0 0,1 0 1,0 1-1,-1-1 0,0 0 0,1 1 0,-1-1 0,1 0 0,-1 1 0,0-1 1,0 1-1,0-1 0,0 0 0,0 1 0,0-1 0,0 1 0,-1-1 0,1 0 1,0 1-1,-1-1 0,1 0 0,-1 1 0,0-1 0,1 0 0,-1 0 0,0 1 0,0-1 1,0 0-1,1 0 0,-1 0 0,0 0 0,-1 0 0,1 0 0,0-1 0,0 1 1,0 0-1,0 0 0,-3 0 0,-10 10 604,-1-1 0,0-1 1,0 0-1,-1-1 0,0 0 1,0-2-1,-1 0 0,1 0 0,-2-2 1,1 0-1,-24 2 0,41-7-680,-1 1-1,0 0 1,0 0-1,1-1 1,-1 1 0,0 0-1,0-1 1,1 1-1,-1 0 1,0-1-1,1 1 1,-1-1 0,1 1-1,-1-1 1,1 0-1,-1 1 1,1-1 0,-1 0-1,1 1 1,-1-1-1,1 0 1,0 1-1,-1-1 1,1 0 0,0 0-1,0 1 1,0-1-1,0 0 1,-1 0-1,1 1 1,0-1 0,0-1-1,0-32-3364,1 24 1755,-1-2-1541,0 1 0,1 0-1,5-21 1,5-4-7334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02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13068,'0'0'3844,"48"-13"64,-21 9-1090,4-1-415,0 4-962,1 1-961,1 0-351,0 0-129,2 0-865,-1 0-2947,-1 0-6726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2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4228,'0'0'20110,"-3"10"-19785,-3 4-97,2 1 0,0 0 0,0 0 0,2 0 0,0 1 0,0 27 1,2-42-216,0 0 1,1 0-1,-1 0 1,1 0 0,-1 0-1,1 0 1,0 0 0,-1 0-1,1-1 1,0 1 0,-1 0-1,1 0 1,0-1-1,0 1 1,0 0 0,0-1-1,0 1 1,0-1 0,0 1-1,0-1 1,0 0 0,0 1-1,0-1 1,0 0-1,0 0 1,0 1 0,0-1-1,0 0 1,0 0 0,0 0-1,1 0 1,-1-1 0,0 1-1,0 0 1,0 0-1,0-1 1,0 1 0,1-1-1,4 0 91,-1-1 0,1 1 0,0-1 0,-1 0 0,0 0 0,8-5 0,-2 0 33,-1-1 0,1-1 0,-1 0 0,-1 0 0,0-1 0,0 0 1,-1-1-1,13-20 0,-22 105-351,0-46 335,1-27-110,0-1-1,1 1 1,-1-1 0,0 1-1,0-1 1,0 1 0,0-1-1,1 1 1,-1-1 0,0 1-1,1-1 1,-1 0-1,0 1 1,1-1 0,-1 0-1,0 1 1,1-1 0,-1 0-1,1 1 1,-1-1 0,1 0-1,-1 0 1,1 1-1,-1-1 1,0 0 0,2 0-1,1 0 38,0-1-1,0 1 1,0-1-1,0 0 1,0 0-1,0-1 0,0 1 1,0-1-1,0 1 1,-1-1-1,1 0 1,4-3-1,16-14 240,-18 14-268,1 0 0,0 0 0,0 0 0,0 0 0,1 1 0,-1 0 0,1 1 0,0 0 0,0 0 0,1 0 0,-1 1 0,12-3 0,-17 5-24,-1 0 0,0 1-1,0-1 1,0 0 0,0 1 0,0-1 0,0 1 0,0-1 0,0 1 0,0-1 0,0 1-1,0 0 1,0-1 0,0 1 0,-1 0 0,1 0 0,0 0 0,0 0 0,-1 0 0,1-1-1,-1 1 1,1 0 0,-1 0 0,1 1 0,-1-1 0,1 0 0,-1 0 0,0 0-1,0 0 1,0 0 0,1 2 0,2 44 18,-3-27 20,0-20-29,0 0-1,0 1 0,0-1 0,0 0 0,0 1 0,0-1 0,0 0 1,0 1-1,0-1 0,0 0 0,0 1 0,0-1 0,1 0 0,-1 1 1,0-1-1,0 0 0,0 0 0,1 1 0,-1-1 0,0 0 0,0 0 1,1 1-1,-1-1 0,0 0 0,0 0 0,1 1 0,-1-1 1,0 0-1,1 0 0,-1 0 0,0 0 0,1 0 0,-1 0 0,0 1 1,1-1-1,-1 0 0,0 0 0,1 0 0,14-8 169,10-15 3,-24 21-188,0 1 1,0-1-1,0 1 0,0-1 1,0 1-1,1-1 0,-1 1 1,0 0-1,1 0 0,-1-1 1,1 1-1,-1 0 0,1 1 1,0-1-1,-1 0 0,1 0 1,0 1-1,0-1 0,-1 1 0,1-1 1,0 1-1,2 0 0,6 12-2430,-5 13-3401,-3-18-337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3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95 153 12812,'0'0'9743,"-10"6"-9535,6-4-188,-6 4 27,0 1 0,1 0 0,-14 12 0,21-16 28,-1-1 1,1 1-1,-1-1 0,1 1 0,0 0 1,0 0-1,0 0 0,1 0 0,-1 0 1,1 0-1,0 0 0,-1 1 1,1-1-1,1 0 0,-1 1 0,0-1 1,1 1-1,0-1 0,0 8 1,1-10-67,-1-1 0,1 1 1,-1 0-1,1 0 0,-1-1 1,1 1-1,0 0 0,-1-1 1,1 1-1,0-1 1,0 1-1,-1-1 0,1 1 1,0-1-1,0 0 0,0 1 1,0-1-1,0 0 1,-1 0-1,1 1 0,0-1 1,0 0-1,0 0 0,0 0 1,0 0-1,0 0 1,0 0-1,1-1 0,28-3 269,-16 0-201,0-2-1,-1 0 0,0 0 0,0-1 1,-1-1-1,1 0 0,16-14 1,-4 0 214,-1-2 0,26-30 0,-45 48-153,34-43 660,-37 45-745,1 0 0,-1 0 1,1 0-1,-1 0 0,0 0 1,-1-1-1,1 1 0,-1 0 0,0-1 1,1-6-1,-9 13 86,-7 12-118,1 0 0,0 1 1,1 0-1,1 1 0,1 1 1,0 0-1,-13 32 0,20-44 1,1 0 0,0 0 0,0 1 0,0-1 0,1 1-1,0 0 1,0-1 0,0 1 0,1 0 0,0-1 0,0 1-1,1 9 1,0-13-144,-1 0 1,1-1-1,0 1 0,0 0 0,0 0 0,0 0 0,0-1 1,0 1-1,0-1 0,1 1 0,-1-1 0,0 1 0,1-1 1,-1 0-1,3 2 0,-1-1-469,1-1 1,-1 1-1,1-1 0,-1 0 1,1 1-1,0-2 1,-1 1-1,1 0 0,0-1 1,4 1-1,25-1-7449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24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15054,'0'0'1346,"63"-16"-1379,-15 2 1,14-6-32,17 4-736,10-1-129,9 6-128,9 2-353,0 2-704,4 2-1089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4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0 123 3876,'0'0'19688,"12"2"-18199,-4 1-1277,0-1 0,1-1 0,-1 0 0,1 0 0,-1 0 0,1-1 0,-1-1 0,1 1 0,-1-1 0,1-1 0,-1 0 0,0 0 0,0 0 0,1-1 0,-2 0-1,15-8 1,21-24 512,-41 33-667,0-1-1,0 1 0,0-1 1,0 1-1,0-1 1,-1 0-1,1 0 0,-1 0 1,0 0-1,0 0 0,0 0 1,0 0-1,0 0 1,0-6-1,-1 8-52,-1 0 0,1 1-1,0-1 1,0 1 0,-1-1 0,1 1 0,-1-1 0,1 1-1,0-1 1,-1 1 0,1-1 0,-1 1 0,1-1 0,-1 1-1,1 0 1,-1-1 0,1 1 0,-1 0 0,1-1 0,-1 1-1,0 0 1,1 0 0,-1 0 0,1-1 0,-1 1 0,0 0-1,1 0 1,-1 0 0,0 0 0,1 0 0,-1 0 0,0 0-1,1 0 1,-1 1 0,1-1 0,-1 0 0,0 0 0,1 0-1,-1 1 1,0 0 0,-29 10-113,20-4 95,1 0 1,0 0-1,1 1 1,0 0-1,0 1 1,0 0-1,1 0 1,1 1-1,0 0 1,0 0-1,1 0 1,0 1-1,0-1 1,-3 18-1,8-28 14,0 1 0,1 0 0,-1-1 0,0 1 0,1-1 0,-1 1 0,1-1 0,-1 1 0,0-1-1,1 0 1,-1 1 0,1-1 0,0 1 0,-1-1 0,1 0 0,-1 0 0,1 1 0,0-1 0,-1 0 0,1 0 0,-1 0 0,1 1 0,0-1 0,-1 0-1,1 0 1,0 0 0,-1 0 0,1 0 0,0 0 0,-1-1 0,1 1 0,0 0 0,-1 0 0,1 0 0,-1-1 0,1 1 0,0 0 0,-1 0 0,1-1-1,0 0 1,30-9 99,7-11-30,-29 15-72,0 0 1,0 1-1,1 0 1,0 1 0,0 0-1,0 0 1,0 1 0,0 0-1,1 1 1,-1 0-1,1 1 1,18 0 0,-27 1-8,0 1 0,1 0 0,-1 0 0,0-1 1,0 2-1,1-1 0,-1 0 0,0 0 1,0 1-1,0-1 0,0 1 0,-1-1 0,1 1 1,0 0-1,-1 0 0,1 0 0,-1 0 1,0 0-1,1 0 0,-1 0 0,0 0 0,0 0 1,0 1-1,-1-1 0,1 0 0,-1 1 1,1-1-1,-1 1 0,1 3 0,0 5 137,0 1-1,-1-1 1,-2 20-1,2-29 1060,39-188-465,-39 184-865,0-1 0,0 1 0,1 0 0,-1 0-1,1-1 1,-1 1 0,1 0 0,0 0 0,0 0 0,0 0 0,0 0 0,0 0 0,0 0 0,1 0-1,-1 0 1,0 1 0,1-1 0,2-2 0,-2 4-404,0-1 1,1 1-1,-1-1 0,0 1 0,0 0 1,0 0-1,1 0 0,-1 0 0,0 0 1,0 1-1,0-1 0,1 1 0,-1-1 0,0 1 1,0 0-1,0 0 0,0 0 0,0 0 1,2 2-1,19 8-7513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4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6919,'0'0'11232,"-3"8"-8718,-5 21-220,0-1-1,-4 45 1,3 69-14,9-141-2264,0 0 1,0 0-1,0 0 1,0 0-1,0 0 1,0 0-1,0 0 1,0 0-1,1 0 1,-1 0-1,0 0 1,1 0-1,-1 0 1,1 0-1,-1 0 1,1-1-1,0 1 1,-1 0-1,1 0 1,0 0-1,-1-1 1,1 1-1,0 0 1,0-1-1,0 1 1,0-1-1,0 1 1,2 0 8,-1-1 0,1 1 0,-1-1 1,1 1-1,0-1 0,-1 0 1,1 0-1,-1 0 0,1 0 0,4-2 1,7-1 11,0-2 1,0 1 0,13-8 0,-24 10-43,4-1 1,-3 1-25,0 0 0,0 0-1,0 0 1,0 1 0,1-1-1,-1 1 1,1 0 0,-1 0 0,1 0-1,-1 1 1,1 0 0,8 0-1,-12 1 16,0 0-1,-1 0 0,1 1 1,0-1-1,-1 0 0,1 0 1,-1 0-1,1 1 0,-1-1 1,0 0-1,1 0 0,-1 1 1,0-1-1,0 0 0,0 1 1,0-1-1,0 0 0,0 1 1,-1-1-1,1 2 1,-5 28-26,2-22 28,0 0-1,-1-1 1,0 1 0,0-1-1,-9 13 1,16-51-12907,3 13 4196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4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80 8552,'0'0'20532,"-8"-6"-20250,5 5-271,2-1-9,-1 1-1,1 0 1,0 0-1,-1-1 0,1 1 1,-1 0-1,1 0 0,-1 1 1,1-1-1,-1 0 1,0 0-1,0 1 0,1-1 1,-1 1-1,0 0 1,0-1-1,0 1 0,1 0 1,-1 0-1,0 0 1,0 0-1,0 0 0,1 1 1,-1-1-1,0 1 0,0-1 1,1 1-1,-1-1 1,0 1-1,1 0 0,-1 0 1,0 0-1,1 0 1,-1 0-1,1 0 0,0 0 1,-1 1-1,1-1 0,0 0 1,0 1-1,0-1 1,0 1-1,0-1 0,0 1 1,-1 2-1,-1 0 1,0 0 1,1 0-1,-1 0 0,1 1 1,0-1-1,0 1 0,1 0 0,-1-1 1,1 1-1,0 0 0,0 0 1,1 0-1,-1 9 0,2-13 15,0-1-1,-1 1 0,1 0 1,0 0-1,0 0 0,0-1 1,0 1-1,0 0 0,0-1 1,0 1-1,0-1 0,0 1 1,0-1-1,0 1 1,0-1-1,0 0 0,0 0 1,0 1-1,0-1 0,1 0 1,-1 0-1,0 0 0,0 0 1,0 0-1,2-1 0,31-4 728,-27 2-670,0 0 0,-1 0 0,0-1-1,1 0 1,-2-1 0,1 1-1,0-1 1,-1 0 0,0 0 0,0-1-1,0 0 1,5-8 0,-3 3-31,0 0 0,-1-1 0,-1 1 0,1-1 0,-2-1 0,4-13 0,-15 42-4541,5 4 542,2-20 3634,0 1-1,0-1 1,0 0-1,0 1 0,0-1 1,0 1-1,0-1 0,0 1 1,0-1-1,1 0 0,-1 1 1,0-1-1,0 1 1,0-1-1,1 0 0,-1 1 1,0-1-1,1 0 0,-1 1 1,0-1-1,1 0 0,-1 1 1,0-1-1,1 0 1,-1 0-1,0 0 0,1 1 1,-1-1-1,1 0 0,-1 0 1,1 0-1,0 0 0,12 1-5527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5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14862,'0'0'7143,"-8"9"-6524,-5 7 1,0 0 0,1 1-1,0 0 1,2 1 0,0 0 0,1 1 0,1 0-1,1 0 1,-6 24 0,12-42-599,1 0 0,0 0 0,0 0 0,0 0 1,0 0-1,0 0 0,0 0 0,0 0 0,0 0 0,0 0 0,0-1 0,0 1 1,1 0-1,-1 0 0,0 0 0,1 0 0,-1 0 0,0 0 0,1-1 0,-1 1 1,1 0-1,-1 0 0,1-1 0,0 1 0,-1 0 0,1-1 0,0 1 0,0-1 0,-1 1 1,1-1-1,0 1 0,0-1 0,1 1 0,1 0 13,0-1 0,0 1-1,0-1 1,1 0 0,-1 0 0,0 0-1,0 0 1,0-1 0,0 0-1,4 0 1,10-4 39,0-1 0,23-12 0,-33 15-92,-1 0 0,1 1 1,0-1-1,0 1 0,0 0 1,0 1-1,0 0 0,0 0 1,12 0-1,-18 2 11,0-1 0,0 1 1,0 0-1,0-1 0,0 1 0,0 0 1,0 0-1,-1 0 0,1 0 0,0 0 1,-1 0-1,1-1 0,0 2 0,-1-1 0,1 0 1,-1 0-1,0 0 0,1 0 0,-1 0 1,0 0-1,0 0 0,1 1 0,-1-1 1,0 0-1,0 0 0,0 0 0,-1 0 1,1 1-1,0-1 0,0 0 0,0 0 0,-1 0 1,0 2-1,-12 41 80,12-42-149,-17 41 228,16-24-2430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6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4484,'0'0'17035,"0"12"-16304,-2 58-122,-4-1 0,-16 75-1,21-118-332,1-18-340,-3-19-799,-2-3-223,0 0 0,0 1-1,-2-1 1,1 2 0,-14-19 0,-15-34-309,35 65 1548,0-1-1,1 0 0,-1 1 0,0-1 0,1 0 0,-1 1 1,0-1-1,1 1 0,-1-1 0,1 1 0,-1-1 1,1 1-1,-1-1 0,1 1 0,0 0 0,-1-1 1,1 1-1,0 0 0,-1-1 0,1 1 0,-1 0 1,1 0-1,0 0 0,0-1 0,-1 1 0,1 0 0,0 0 1,-1 0-1,1 0 0,0 0 0,-1 0 0,1 0 1,0 1-1,-1-1 0,2 0 0,39 0 1246,-34 1-780,37 0 394,63-1-565,-38-11-5034,-37 0-1648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7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27 197 3651,'0'0'13827,"6"-9"-11083,16-26-764,-19 35 432,-4 11-2021,-5 13-589,-5 1 279,4-11 165,0 1-1,2 0 1,-1 0-1,2 0 1,0 0-1,-3 26 1,8-40-210,-1-1 1,0 1 0,0-1 0,1 1 0,-1-1 0,0 1 0,0-1-1,1 0 1,-1 1 0,0-1 0,1 1 0,-1-1 0,1 0 0,-1 0-1,1 1 1,-1-1 0,0 0 0,1 0 0,-1 1 0,1-1 0,-1 0 0,1 0-1,-1 0 1,1 0 0,-1 0 0,1 0 0,-1 0 0,1 0 0,0 0-1,-1 0 1,1 0 0,-1 0 0,1 0 0,-1 0 0,1 0 0,-1 0-1,1-1 1,-1 1 0,0 0 0,1 0 0,-1-1 0,1 1 0,-1 0 0,1-1-1,-1 1 1,1-1 0,24-13 542,27-37-278,-49 47-292,0 1-1,0-1 1,0 0 0,-1 0 0,1 0 0,-1-1 0,0 1 0,0-1 0,0 1 0,-1-1 0,1 0 0,0-9 475,10-8 231,6 3-788,-1 0 0,0-2 1,-2 1-1,0-2 0,-1 0 0,-1-1 1,10-25-1,-34 71 38,-1 0 1,-24 35-1,-10 17 401,45-73-353,-2 3 8,0-1 1,1 1 0,0 0-1,-1 0 1,2 0 0,-1 0-1,1 0 1,0 1-1,-1 5 1,5-10-3,0-1 0,1 0 0,-1-1 0,0 1 0,0 0 0,0-1 0,0 0 0,0 0-1,0 0 1,5-2 0,21-13 33,39-17-66,-64 31-29,0 1-1,1 0 0,-1-1 0,0 2 0,0-1 0,1 0 1,-1 1-1,0 0 0,0 0 0,1 0 0,-1 1 1,0-1-1,1 1 0,4 1 0,-7 0 31,0-1 0,0 1 0,0 0-1,-1 0 1,1 0 0,0 0 0,-1 0 0,1 0-1,-1 0 1,0 1 0,0-1 0,1 0 0,-2 1-1,1-1 1,0 1 0,0-1 0,-1 1 0,1-1-1,-1 1 1,0-1 0,0 1 0,0 0 0,0-1 0,-1 4-1,1 1 17,-1 0 0,1-1 0,-1 1 0,0-1-1,-1 1 1,0-1 0,0 1 0,-5 9 0,-27 25 983,34-40-946,-1 0 0,0 0 0,0 0-1,1 0 1,-1 0 0,0-1 0,0 1-1,0 0 1,0 0 0,0-1 0,0 1-1,0-1 1,0 1 0,0-1-1,-1 0 1,1 1 0,0-1 0,0 0-1,0 0 1,0 0 0,-1 1 0,1-1-1,0-1 1,0 1 0,0 0 0,-1 0-1,1 0 1,0-1 0,0 1 0,0 0-1,0-1 1,0 1 0,0-1-1,0 1 1,0-1 0,0 0 0,0 1-1,0-1 1,0 0 0,-2-2 0,-17-32 48,18 29-355,-1 0-1,-1 0 0,1 0 0,-1 0 0,0 0 1,0 1-1,-1 0 0,1 0 0,-8-6 0,14 18-7501,12-1 3395,10-1-1649,-5-4-591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8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0 243 4292,'0'0'22192,"5"-9"-21696,1-2-348,-3 6-69,0 0-1,0 0 1,-1-1 0,0 1 0,0-1 0,2-9 0,0 15-53,0 0 1,1-1 0,-1 1-1,1 1 1,-1-1 0,0 1-1,9 2 1,-5 0-33,0 0 0,0 1 1,0 0-1,0 0 0,-1 1 0,1 0 0,7 7 0,23 15 5,-38-26 31,1-1-1,0 1 1,-1 0 0,1-1-1,0 1 1,0-1 0,-1 0-1,1 1 1,0-1-1,0 0 1,0 1 0,0-1-1,0 0 1,-1 0 0,1 0-1,0 1 1,0-1 0,0 0-1,0 0 1,0-1 0,0 1-1,0 0 1,0 0 0,-1 0-1,1-1 1,0 1-1,0 0 1,0-1 0,0 1-1,-1 0 1,1-1 0,0 1-1,0-1 1,-1 0 0,1 1-1,0-1 1,-1 0 0,1 1-1,-1-1 1,1 0 0,-1 1-1,1-1 1,-1 0 0,1 0-1,-1 0 1,0 0-1,1 1 1,-1-1 0,0 0-1,0 0 1,0 0 0,0 0-1,0-1 1,2-9 257,-1 0-1,-1 0 1,-1-19-1,0 13-316,-1-30 125,1 29-120,0 1 0,1-1 0,4-25 0,-4 42 16,1 0 0,0 0 0,0 1 0,-1-1 0,1 0 0,0 1 0,0-1 0,0 1 0,0-1-1,0 1 1,0 0 0,0-1 0,0 1 0,0 0 0,0-1 0,0 1 0,0 0 0,0 0 0,0 0 0,0 0 0,0 0 0,1 0 0,33 1-553,-26-1 125,22 1-1383,-17-1-970,0 0-3543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8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14894,'0'0'7751,"51"-7"-6373,-17 2-738,2 1-608,3 1-736,-2 0-2211,-2 0-5957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8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6470,'0'0'21124,"-6"9"-20654,2-3-414,0 0 0,0 0 0,1 0 0,0 1 0,0-1 0,-3 13 0,5-17-64,1 0 0,-1 0 0,1 0 0,0 0 0,0 0 0,0 0 0,0 0 0,1 0 0,-1 0 0,0 0 0,1 0 0,-1 0 0,1 0 0,0 0 0,0-1 0,-1 1 0,1 0 0,0 0 0,1-1 0,-1 1 0,0-1 0,0 1 0,1-1 0,-1 1 0,1-1 0,-1 0 0,1 0 0,0 1 0,-1-1 0,1 0 0,0-1 0,0 1 0,-1 0 0,1-1 0,0 1 0,2 0 0,1 0-204,0 1 1,0-1-1,0 0 0,0 0 1,1-1-1,-1 0 0,0 0 1,0 0-1,0 0 0,0-1 1,1 0-1,-1 0 1,0 0-1,0-1 0,-1 0 1,7-2-1,2-4-2037,1 0 0,-2-1 1,24-20-1,-14 10-3260,-10 13 1436,-13 15 6505,-6 7 2306,2-8-4323,-48 65 5776,32-48-4765,2 1-1,0 1 1,2 1 0,1 1-1,-21 53 1,36-80-1459,1 1 1,-1 0-1,0-1 1,1 1 0,0 0-1,0 0 1,0 0-1,0-1 1,1 6-1,-1-7-150,0 0-1,0-1 0,1 1 1,-1-1-1,0 1 0,1-1 1,-1 1-1,1-1 0,-1 1 1,1-1-1,-1 1 0,1-1 0,-1 0 1,1 1-1,-1-1 0,1 0 1,-1 1-1,1-1 0,0 0 1,-1 0-1,1 1 0,0-1 1,-1 0-1,1 0 0,-1 0 0,1 0 1,0 0-1,-1 0 0,1 0 1,0 0-1,-1 0 0,1 0 1,0-1-1,-1 1 0,1 0 1,-1 0-1,1-1 0,0 1 0,-1 0 1,1-1-1,-1 1 0,1 0 1,-1-1-1,1 1 0,-1-1 1,2 0-1,12-12-8795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9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16143,'0'0'11147,"58"14"-10667,-23-13-256,0 0-191,1-1-1,-2 0-257,-3 0-607,-5 0-866,-4 0-1377,-10 0-897,-5 0-2626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24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14318,'0'0'1665,"50"28"898,-25-13-578,3-4-191,8 0-320,5-4-289,8-4-385,6-3-639,2 0-65,-1-2-257,-1-8-607,-5 0-994,-7-2-416,-7 1-1217,-9-2-3043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9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12844,'0'0'11851,"62"6"-10794,-28-8-640,4-3-257,-2 0-128,-1 1-577,1 0-1312,-2-2-706,-2-1-1537,-1-5-6277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09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5061,'0'0'15438,"-6"8"-12683,-22 27-790,28-35-1913,-1 1 1,0 0 0,1-1 0,-1 1-1,1 0 1,-1-1 0,1 1 0,-1 0-1,1 0 1,0-1 0,-1 1 0,1 0 0,0 0-1,0 0 1,0 0 0,-1 0 0,1-1-1,0 1 1,0 0 0,0 0 0,0 0 0,1 0-1,-1 0 1,0-1 0,0 1 0,0 0-1,1 0 1,-1 0 0,0 0 0,1-1-1,-1 1 1,1 0 0,-1 0 0,1-1 0,-1 1-1,1 0 1,-1-1 0,1 1 0,0-1-1,-1 1 1,1-1 0,0 1 0,0-1-1,-1 1 1,1-1 0,0 0 0,0 1 0,0-1-1,1 0 1,37 6-25,-38-6-15,7 0-262,0 0 0,0-1-1,1 0 1,-1-1-1,0 0 1,0 0 0,-1 0-1,1-1 1,0 0-1,-1-1 1,0 0 0,0 0-1,0 0 1,0-1-1,0 0 1,9-10-1,-10 10 236,2 3-156,-10 13 304,-11 17 361,-23 19 329,10-13 554,-25 43 0,45-67-1226,1 0 0,0-1 1,1 2-1,0-1 0,1 0 1,0 1-1,0-1 1,1 1-1,-1 19 0,3-30-242,0 1-1,0-1 0,0 1 0,0-1 1,0 0-1,0 1 0,0-1 0,0 1 1,0-1-1,0 1 0,0-1 1,0 0-1,0 1 0,0-1 0,0 1 1,0-1-1,1 1 0,-1-1 0,0 0 1,0 1-1,0-1 0,1 0 1,-1 1-1,0-1 0,0 0 0,1 1 1,-1-1-1,0 0 0,1 1 0,-1-1 1,0 0-1,1 0 0,-1 0 0,1 1 1,-1-1-1,0 0 0,1 0 1,-1 0-1,1 0 0,-1 0 0,1 1 1,16-14-8186,-2-9-3559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0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52 8360,'0'0'17104,"23"72"-16880,-23-38-96,-9-3-31,-2-2-65,1-3-97,2-8-992,4-5-448</inkml:trace>
  <inkml:trace contextRef="#ctx0" brushRef="#br0" timeOffset="1">5 1 9801,'0'0'14958,"11"0"-13474,2 0-1118,9-1-93,0 2-1,0 0 0,0 1 0,23 6 1,-40-7-274,-1 0 0,0 0-1,0 0 1,0 0 0,0 1 0,-1-1 0,1 1 0,0 0 0,0 0-1,-1 1 1,0-1 0,1 1 0,-1-1 0,0 1 0,0 0 0,0 0 0,-1 0-1,1 1 1,-1-1 0,0 1 0,0-1 0,0 1 0,0 0 0,0 0 0,-1 0-1,0 0 1,0 0 0,0 0 0,0 0 0,0 6 0,-2-5 19,1 0 1,-1 0-1,1 0 1,-2 0-1,1 0 0,0 0 1,-1 0-1,0 0 1,0-1-1,0 1 1,-1-1-1,0 0 0,0 1 1,0-1-1,0 0 1,0-1-1,-1 1 1,0-1-1,0 1 1,0-1-1,0 0 0,0-1 1,0 1-1,-1-1 1,-7 3-1,0 0 83,0 0-1,0-2 1,0 0-1,-1 0 1,1-1-1,-1 0 0,0-1 1,0-1-1,-15-1 1,26 1-152,1 0 0,0 0-1,0 0 1,-1-1 0,1 1 0,0 0 0,0-1-1,0 1 1,0-1 0,0 1 0,-1-1 0,1 0 0,0 1-1,0-1 1,0 0 0,1 0 0,-1 0 0,0 1 0,0-1-1,0 0 1,1 0 0,-1 0 0,0 0 0,1-1 0,-1 1-1,1 0 1,-1-2 0,-2-16-3331,6 0-3318,4-5-8995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1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28 3876,'0'0'12593,"-11"-2"-10063,9 1-2452,-4 0 54,-1 0 0,1 0-1,0 0 1,-1 1 0,1 0-1,-1 0 1,1 0 0,-1 1-1,1 0 1,-1 0 0,1 1 0,0 0-1,0 0 1,0 0 0,0 1-1,-6 3 1,6-2-112,1 0 0,-1-1 0,1 2 0,0-1 0,0 0 0,1 1 0,0 0 0,-1 0 0,2 1 0,-1-1 0,0 1 0,1 0 0,0-1 0,1 1 0,-1 1 0,1-1 0,0 0 1,1 1-1,-2 9 0,3-15-12,0 0 0,0 0 1,1 0-1,-1 0 1,0-1-1,0 1 1,1 0-1,-1 0 1,0 0-1,1 0 1,-1 0-1,1-1 1,-1 1-1,1 0 0,-1 0 1,1-1-1,0 1 1,-1 0-1,1-1 1,0 1-1,-1-1 1,1 1-1,0-1 1,0 1-1,0-1 0,0 0 1,0 1-1,35 4 506,-24-5-265,-1-1 0,1-1 1,0 0-1,12-4 0,-7-1 20,0 0 0,0-1 0,-1-1 0,0-1 0,20-16 0,-26 18-86,0 0-1,-1 0 1,0-1-1,0-1 1,-1 0-1,0 0 1,-1 0-1,11-20 1,-37 62-227,-20 40 17,36-66 23,1 0-1,0-1 0,0 1 0,0 0 0,1 0 0,0 0 1,0 0-1,0 0 0,1 0 0,0 0 0,1 7 0,-1-12 6,1-1-1,-1 1 1,1 0-1,-1 0 0,1-1 1,0 1-1,-1 0 0,1-1 1,0 1-1,-1 0 1,1-1-1,0 1 0,0-1 1,0 0-1,0 1 1,-1-1-1,1 0 0,0 1 1,0-1-1,0 0 0,0 0 1,0 0-1,0 0 1,0 0-1,0 0 0,0 0 1,0 0-1,1 0 1,29-3 180,-19-1-65,0 0 1,-1 0 0,0-1-1,1-1 1,-2 0 0,1 0 0,-1-1-1,0 0 1,14-13 0,-6 3 7,0-1 1,-1-1 0,24-36-1,-48 94-754,-12 3 606,14-34 32,1 0 0,1 0 0,-1 0 0,1 0 0,1 1 0,-1-1 0,1 1 0,-1 13 0,4-21 11,-1 0 0,1-1-1,-1 1 1,1 0-1,-1 0 1,1 0 0,-1-1-1,1 1 1,0 0 0,0-1-1,-1 1 1,1 0-1,0-1 1,0 1 0,0-1-1,-1 0 1,1 1 0,0-1-1,0 0 1,0 1-1,0-1 1,0 0 0,0 0-1,0 0 1,0 1 0,0-1-1,0 0 1,0-1-1,-1 1 1,1 0 0,0 0-1,0 0 1,0 0 0,0-1-1,0 1 1,1-1-1,41-11 671,-30 4-607,-1 0 1,0-1 0,0 0 0,-1 0-1,0-2 1,0 1 0,-1-1 0,9-14-1,29-30-42,-59 87-627,-20 38-611,23-21-2755,7-48 3760,1-1 1,0 1 0,0-1 0,0 1 0,0-1-1,0 1 1,0-1 0,0 1 0,0-1 0,0 1 0,0-1-1,0 1 1,1-1 0,-1 1 0,0-1 0,0 1-1,0-1 1,1 1 0,-1-1 0,0 1 0,1-1 0,-1 1-1,0-1 1,1 0 0,-1 1 0,0-1 0,1 0-1,-1 1 1,1-1 0,-1 0 0,1 1 0,-1-1 0,1 0-1,-1 0 1,1 0 0,-1 1 0,1-1 0,-1 0-1,1 0 1,-1 0 0,1 0 0,-1 0 0,2 0 0,19 1-7405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1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85 186 6118,'0'0'12785,"-9"7"-10719,7-6-2002,-8 6 346,0 1 0,1 0 0,-13 15 0,20-21-318,0 0 1,0 1 0,0-1 0,0 1 0,0 0-1,1 0 1,-1 0 0,1 0 0,0 0 0,-1 0 0,2 0-1,-1 0 1,0 0 0,0 0 0,1 0 0,0 1 0,0-1-1,0 0 1,0 0 0,0 1 0,1-1 0,0 4-1,0-5-80,0-1 0,1 1 0,-1-1 0,0 0 0,0 0-1,1 1 1,-1-1 0,1 0 0,-1 0 0,1-1-1,-1 1 1,1 0 0,0 0 0,-1-1 0,1 1-1,0-1 1,0 1 0,-1-1 0,1 0 0,0 0 0,0 0-1,2 0 1,46-1 74,-45 0-54,5-1-14,0 0 0,0-1 1,-1 0-1,1 0 0,-1-1 0,0-1 0,0 1 0,0-2 0,0 1 0,-1-1 0,0 0 1,0-1-1,-1 0 0,13-15 0,-6 5-4,-1 1 1,-1-2 0,0 1-1,-2-2 1,0 1-1,9-25 1,-17 37-63,1 0 0,-2 0 0,1-1 0,-1 1 1,0 0-1,0-1 0,0 1 0,-1-1 0,-1-7 0,1 13 16,0 0-1,0 0 0,-1 0 0,1-1 0,0 1 0,-1 0 1,1 0-1,-1 0 0,0 0 0,1 0 0,-1 0 0,0 0 1,1 0-1,-1 0 0,0 1 0,0-1 0,0 0 1,0 0-1,0 1 0,0-1 0,-1 0 0,0 0 10,-1 1 1,1-1-1,-1 1 0,1 0 0,0 0 0,-1 0 1,1 0-1,-1 0 0,1 0 0,0 1 0,-1-1 0,1 1 1,0-1-1,-4 3 0,-9 4 141,1 1 0,1 1 0,-1 0 0,1 1 0,1 1 0,0 0 0,1 0 0,-20 25 0,30-35-97,0 0 0,0 0 0,0 1-1,0-1 1,0 0 0,0 1-1,0-1 1,0 1 0,0-1-1,1 1 1,-1-1 0,1 1-1,-1-1 1,1 1 0,-1 0 0,1-1-1,0 1 1,0 0 0,0-1-1,0 1 1,0 0 0,0-1-1,1 1 1,-1-1 0,0 1 0,1 0-1,-1-1 1,1 1 0,0-1-1,-1 1 1,1-1 0,0 1-1,0-1 1,0 0 0,0 1 0,0-1-1,2 1 1,5 4-45,-1-1 1,1 0-1,1 0 1,-1-1-1,16 6 0,14 7-850,6 13-1320,-20-2-2734,-13-7-1568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2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166 177 3972,'0'0'17088,"-10"-5"-15983,7 3-1074,1 1 1,-1-1 0,0 1-1,0-1 1,0 1-1,0 0 1,0 1-1,0-1 1,-1 0-1,1 1 1,0 0-1,0-1 1,0 1-1,-5 1 1,4 0-7,0 1 0,0 0 0,0 0 0,0 0 0,0 0-1,1 0 1,-1 1 0,1 0 0,0-1 0,0 1 0,0 0 0,0 1 0,-5 6 0,3-4-13,-1 0 0,1 1 1,1 0-1,-1-1 0,1 2 0,0-1 0,1 0 1,0 1-1,0 0 0,1 0 0,0-1 1,0 1-1,-1 13 0,3-20-9,0 0-1,1 0 1,-1 0-1,1 0 1,-1 0 0,1 0-1,-1-1 1,1 1-1,-1 0 1,1 0 0,-1-1-1,1 1 1,0 0-1,0-1 1,-1 1 0,1-1-1,0 1 1,0-1-1,0 1 1,0-1 0,-1 1-1,1-1 1,0 0 0,0 1-1,0-1 1,0 0-1,0 0 1,0 0 0,0 0-1,0 0 1,1 0-1,36-2 202,-36 1-181,13-2 99,-1 0 0,0-2 1,0 0-1,0 0 1,-1-1-1,0-1 1,0 0-1,0-1 1,-1-1-1,22-18 1,-11 5 333,0 0 1,-1-2 0,-2 0-1,18-28 1,-29 40-359,-1-1 1,0 0 0,-1 0 0,-1 0-1,8-22 1,-42 72-456,-5 8 361,7-9 311,1 0 0,2 2 1,-26 55-1,48-90-295,-1 0 0,1 0 0,0 0 1,1 0-1,-1 0 0,0 0 0,1 1 0,0-1 1,-1 0-1,2 6 0,-1-8-53,1 1 0,-1-1-1,1 0 1,-1 0 0,1 0 0,-1 0 0,1 0 0,0 0-1,0-1 1,-1 1 0,1 0 0,0 0 0,0 0 0,0-1-1,0 1 1,0 0 0,0-1 0,0 1 0,0-1 0,0 0-1,0 1 1,0-1 0,1 0 0,-1 1 0,0-1-1,0 0 1,0 0 0,0 0 0,1 0 0,1 0 0,6 0-981,-1 1 1,1-2 0,0 1 0,-1-1 0,1 0-1,0-1 1,-1 0 0,1 0 0,14-7-1,14-11-7100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13389,'0'0'3790,"-10"2"-1265,-4 1-1587,0 1 0,0 0 0,-17 8 0,28-10-816,0-1-1,-1 0 0,1 1 0,0-1 1,0 1-1,0 0 0,0 0 0,1 0 1,-1 1-1,0-1 0,1 1 0,-1-1 1,1 1-1,0 0 0,0 0 0,0 0 1,1 0-1,-1 0 0,1 0 0,-1 0 1,1 1-1,0-1 0,-1 6 0,2-9-118,0 0-1,0 1 1,0-1 0,0 1-1,0-1 1,1 0-1,-1 1 1,0-1-1,0 1 1,0-1-1,0 0 1,0 1 0,1-1-1,-1 0 1,0 1-1,0-1 1,1 0-1,-1 1 1,0-1 0,1 0-1,-1 1 1,0-1-1,1 0 1,-1 0-1,0 1 1,1-1 0,-1 0-1,0 0 1,1 0-1,-1 0 1,1 0-1,-1 1 1,0-1 0,1 0-1,0 0 1,20-3 74,17-15 26,-15-2-73,-19 16-28,1-1 0,-1 1 0,1 1 0,-1-1 0,11-5 0,-15 31-327,-21 31 298,18-47 25,-1 0 1,1 0 0,1 0-1,-1 1 1,1-1 0,0 1-1,0-1 1,1 1 0,0 0 0,0 0-1,1 11 1,1-17-34,0 0 1,-1 1-1,1-1 1,0 0-1,0 0 1,0 0-1,0 0 1,0 0-1,1 0 0,-1-1 1,0 1-1,0 0 1,1 0-1,-1-1 1,0 1-1,1-1 1,-1 1-1,0-1 1,1 0-1,-1 0 1,1 1-1,-1-1 0,1 0 1,-1 0-1,1 0 1,-1 0-1,0-1 1,3 0-1,45-6-2865,-11-9-1152,3-6-3160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3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0 4869,'0'0'6475,"-10"5"-2306,-15 8-2497,1-1 795,0 1 1,1 0-1,-41 33 1,104-46-2244,-28 1-449,0-1 0,0 2 0,0 0-1,0 0 1,21 8 0,-29-9 196,0 0 0,-1 0-1,1 1 1,-1 0 0,0-1 0,1 1-1,-1 0 1,0 1 0,0-1 0,0 0 0,0 1-1,-1 0 1,1 0 0,-1 0 0,0 0-1,1 0 1,-1 0 0,-1 0 0,1 1 0,0-1-1,-1 1 1,2 5 0,-3-7 82,0 0 1,0 0 0,-1 0-1,1 1 1,0-1-1,-1 0 1,0 0-1,1 0 1,-1 0 0,0 0-1,0 0 1,0 0-1,0 0 1,0 0-1,-1-1 1,1 1 0,-1 0-1,1-1 1,-1 1-1,1-1 1,-1 1-1,0-1 1,0 0 0,0 0-1,-3 2 1,-55 22 1248,53-22-1168,-6 1-52,-1 0 0,0-1-1,-22 3 1,2-6-3889,17-3-2381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17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12107,'0'0'9385,"53"30"-8039,-16-23-289,8 0-321,5-1-351,8 0-225,-1-1-128,-1-3-32,-2 0-1057,-4-2-1185,-9 0-2082,-9-8-3075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18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14061,'0'0'2493,"11"0"-1195,144 8 677,-138-6-1804,-1 0-1,1 1 1,-1 1 0,1 1 0,-1 0 0,0 1 0,26 15-1,-39-20-164,-1 1 0,0-1-1,0 1 1,1 0 0,-1 0-1,0 0 1,-1 0 0,1 0 0,0 0-1,-1 0 1,1 1 0,-1-1-1,0 0 1,1 1 0,-1-1-1,0 1 1,-1 0 0,1-1-1,0 1 1,-1 0 0,0-1-1,1 1 1,-1 0 0,0 0-1,0-1 1,-1 1 0,1 0-1,0 0 1,-1-1 0,0 1 0,0-1-1,0 1 1,0 0 0,0-1-1,0 1 1,-1-1 0,1 0-1,-3 3 1,-4 8 55,-2-1 0,0 0 0,0 0 0,-2-1 0,-13 11 0,-158 120 1197,136-108-1353,40-29-436,-5 4 66,2-7-5996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25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12908,'0'0'5061,"76"-21"-3556,-25 9-736,7 0-641,12 2-96,8 0-352,13 2-897,10-1-705,8 4-897,6-2-95,5 3 63,1-1-736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19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5926,'0'0'14237,"0"10"-13628,-1-3-561,-1 0 0,1 1 1,-1-1-1,-1 0 1,1 0-1,-1 0 1,-1-1-1,1 1 0,-5 6 1,-50 63 203,31-44-224,-36 45-648,75-90-5731,-1 1 3819,10-15-3607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19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11018,'0'0'8387,"1"8"-7042,3 58 612,-4-49-1818,1 0-1,0 0 1,1-1-1,0 1 0,2-1 1,0 1-1,7 18 1,-7-27-638,15 39-2256,-18-15-6377,-5-23 2604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19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10250,'0'0'12139,"77"-6"-11915,-35 3-160,2 0-416,-1-1-2338,0-1-3012,-2-1-5989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0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22 14510,'0'0'9449,"-8"-4"-8675,4 1-752,-1 1 0,1 0-1,-1 0 1,0 0 0,0 0 0,1 1 0,-1 0 0,0 0 0,0 0 0,0 1 0,0-1 0,0 1 0,0 0 0,0 1-1,0-1 1,0 1 0,0 0 0,-6 2 0,-2 3 74,-1 0 0,2 1-1,-1 1 1,1 0 0,-16 13 0,24-18-34,0 0 0,0 1 1,1-1-1,-1 0 0,1 1 0,0 0 1,0 0-1,1 0 0,-1 0 1,1 0-1,0 1 0,0-1 0,0 1 1,0-1-1,1 1 0,0 0 1,0-1-1,0 1 0,0 9 1,2-13-58,-1 0 1,1 0 0,-1 0 0,1 1 0,0-1 0,0 0 0,-1-1 0,1 1 0,0 0 0,0 0 0,0 0 0,0 0 0,0-1-1,0 1 1,0 0 0,0-1 0,0 1 0,0-1 0,0 1 0,0-1 0,1 1 0,-1-1 0,0 0 0,0 0 0,0 0 0,1 0 0,1 0-1,42 2-410,-35-3 25,3 1-1130,0-1-1,1 0 0,22-6 0,2-3-5856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8808,'0'0'15418,"7"3"-15103,-4-2-307,-1 0 0,1 0 0,-1-1 0,1 1 0,0-1 0,-1 1 0,1-1 0,0 0 0,0 0 1,-1 0-1,1 0 0,0 0 0,-1-1 0,1 0 0,0 1 0,-1-1 0,4-1 0,46-33 128,-50 34-129,-1 1-9,-1-1 0,0 1 0,0 0-1,1-1 1,-1 1 0,0 0 0,1-1 0,-1 1 0,1 0 0,-1 0 0,0 0 0,1-1 0,-1 1-1,1 0 1,-1 0 0,1 0 0,-1 0 0,0 0 0,1 0 0,-1 0 0,1 0 0,-1 0 0,1 0-1,-1 0 1,1 0 0,-1 0 0,0 0 0,1 0 0,-1 0 0,1 0 0,-1 0 0,1 1 0,-1-1-1,0 0 1,1 0 0,-1 1 0,0-1 0,1 0 0,-1 0 0,0 1 0,1-1 0,-1 1 0,0-1 0,1 1-1,4 27 249,-11 38 297,-2 11-380,7-44-3129,1-23-2458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0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14350,'0'0'7655,"-4"67"-6342,-2-44-448,2 1-385,0-1-320,3-4-127,1-4-33,0-5-513,0-2-480,-7-34-20019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1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16528,'0'0'5509,"71"32"-16976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1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9513,'0'0'4602,"-4"8"-983,-5 5-2474,0 0 0,-1-1-1,0 0 1,-1 0 0,0-1-1,-25 18 1,46-31-1627,0-1-1,-1 2 1,1-1 0,0 2 0,0-1-1,14 2 1,-18-1 383,0 0-52,0 0 0,0 0 0,0 1 0,-1 0 0,1 0 0,0 1 0,-1 0 0,1 0 0,8 4 0,-12-5 170,-1 0-1,0 0 1,1 0-1,-1 0 1,0 0-1,0 0 1,0 1-1,0-1 0,0 0 1,0 0-1,0 1 1,0-1-1,-1 1 1,1-1-1,0 1 1,-1-1-1,1 1 1,-1-1-1,0 1 0,1 0 1,-1-1-1,0 1 1,0-1-1,0 1 1,0 0-1,0-1 1,-1 1-1,1-1 1,0 1-1,-1 0 0,1-1 1,-1 1-1,0-1 1,1 1-1,-1-1 1,0 0-1,0 1 1,0-1-1,0 0 1,-2 2-1,-5 7 277,-1-1 1,0-1-1,0 1 0,-1-1 0,0-1 1,-1 0-1,0-1 0,0 1 1,0-2-1,-1 0 0,1 0 0,-1-1 1,-1-1-1,1 0 0,-15 2 0,26-5-328,-1 0 0,1 0 0,-1 0-1,0 0 1,1 0 0,-1 0 0,1 0-1,-1 0 1,1 0 0,-1-1 0,1 1-1,-1-1 1,1 1 0,-1-1 0,1 1-1,0-1 1,-1 0 0,1 0 0,0 0-1,0 0 1,-1 0 0,1 0-1,0 0 1,0 0 0,0 0 0,0 0-1,0-1 1,1 1 0,-2-2 0,1 0-378,1 0-1,0 1 1,-1-1 0,1 1 0,0-1 0,1 0 0,-1 1 0,0-1 0,1 1 0,-1-1 0,1 0 0,0 1 0,0-1 0,0 1-1,0 0 1,0-1 0,4-3 0,12-18-5360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1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17200,'0'0'2264,"-4"9"-294,-1 7-1635,0 0 0,2 0 1,0 0-1,0 1 1,1-1-1,1 1 1,1-1-1,1 1 0,0-1 1,1 0-1,6 26 1,15 35-1616,-16-26-3227,-7-49 2857,-7-15-1723,-21-37 2191,-18-22 3600,-5-10 1796,50 81-4044,0 0-1,0-1 1,0 1-1,1-1 1,-1 0 0,0 1-1,1-1 1,0 1-1,-1-1 1,1 0 0,0 1-1,0-1 1,0-2 0,0 4-107,0-1 1,0 0 0,0 1 0,0-1 0,1 0 0,-1 1 0,0-1-1,1 1 1,-1-1 0,0 1 0,1-1 0,-1 1 0,1-1 0,-1 1-1,1-1 1,-1 1 0,1 0 0,-1-1 0,1 1 0,0 0 0,-1-1-1,1 1 1,0 0 0,5-2 70,-1 1-1,1 1 1,0-1-1,0 1 1,-1 0 0,9 1-1,5 0-427,59-1-3704,-34-3-2173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2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53 6278,'0'0'16437,"-10"-1"-15668,6 1-727,1 0 0,-1 0 0,0 0 0,1 0 0,-1 0 0,0 1 0,1 0 0,-1-1 0,1 2 0,-1-1 0,1 0 0,0 1 0,-1-1 0,1 1 0,0 0 0,0 0 0,0 0 0,0 0 0,1 1 0,-1-1 0,1 1 0,-1 0 0,1 0 0,0 0 0,0 0 0,0 0 0,0 0 0,1 0 0,-1 0 0,1 1 0,0-1 0,0 1 0,0-1 0,0 1 0,1 0 0,-1-1 0,1 1 0,0 4 0,0-6-27,0-1-1,-1 0 0,1 1 0,0-1 0,0 1 0,0-1 1,0 1-1,0-1 0,1 1 0,-1-1 0,0 0 0,1 1 1,-1-1-1,1 0 0,-1 1 0,1-1 0,-1 0 0,1 1 1,0-1-1,0 0 0,0 0 0,0 0 0,0 0 0,0 0 0,0 0 1,0 0-1,0 0 0,0 0 0,1 0 0,-1-1 0,0 1 1,0 0-1,1-1 0,-1 1 0,1-1 0,-1 0 0,0 1 1,1-1-1,-1 0 0,1 0 0,-1 0 0,1 0 0,-1 0 1,1 0-1,-1 0 0,0-1 0,1 1 0,-1 0 0,1-1 1,-1 1-1,0-1 0,3-1 0,5-1 41,0-1 0,0 0 1,-1 0-1,1-1 0,-1-1 0,14-10 1,-4-2 48,-1-1 1,-1-1 0,25-39 0,-29 41 100,-16 51-696,-11 19 420,10-36-326,1-1 0,0 1 0,1 0 1,-2 30-1,5-45 264,0 1 1,0-1-1,0 0 1,0 0-1,0 0 0,0 1 1,0-1-1,1 0 1,-1 0-1,0 0 1,1 0-1,-1 0 1,1 0-1,0 0 1,-1 0-1,1 0 0,0 0 1,-1 0-1,1 0 1,0 0-1,0-1 1,0 1-1,0 0 1,0 0-1,0-1 1,0 1-1,0-1 0,0 1 1,0-1-1,0 1 1,2-1-1,-1 1-320,1-1-1,0 0 1,0 0-1,0 0 1,-1 0-1,1 0 0,0 0 1,0-1-1,-1 1 1,1-1-1,0 0 1,4-2-1,19-15-4778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25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3107,'54'13'5093,"-12"0"-2883,-2-1 1281,-2-1-480,4-3-737,6-4-608,5-3-289,8-1-192,2 0-448,7-1-417,2-6-288,2 1-32,-3 0-288,0 1-993,-5 0-577,-6-2-833,-11-5-1633,-8-1-897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2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11339,'0'0'2397,"-6"10"-134,-5 7-1526,-50 86 1696,55-90-1858,-1 1 1,2-1-1,-1 1 0,2 0 0,0 1 0,-3 21 0,7-35-551,0 0-1,-1 1 1,1-1-1,0 1 1,0-1 0,0 0-1,0 1 1,1-1-1,-1 1 1,0-1-1,1 0 1,-1 1-1,0-1 1,1 0-1,0 1 1,-1-1 0,1 0-1,0 0 1,0 0-1,-1 1 1,1-1-1,0 0 1,0 0-1,0 0 1,0 0-1,1-1 1,-1 1 0,0 0-1,0 0 1,0-1-1,1 1 1,-1-1-1,0 1 1,1-1-1,-1 1 1,0-1-1,1 0 1,-1 0-1,1 1 1,-1-1 0,0 0-1,1 0 1,2-1-1,9 0-22,0-1 0,0-1 0,0 0 0,14-6 0,12-1-337,-37 9 327,-1 1 1,1 0-1,0-1 0,-1 1 0,1 0 1,-1 0-1,1 1 0,-1-1 1,1 0-1,-1 0 0,1 1 1,-1-1-1,1 1 0,-1-1 1,1 1-1,-1 0 0,0-1 0,1 1 1,-1 0-1,0 0 0,0 0 1,0 0-1,0 0 0,2 2 1,-2-1 56,0 1 0,0-1-1,-1 0 1,1 0 0,-1 0 0,0 1 0,0-1 0,1 0 0,-2 1 0,1-1 0,0 0 0,0 0 0,-1 1 0,1-1 0,-1 0 0,1 0 0,-2 3 0,-1 1 122,0 0-1,-1 0 1,0 0 0,0-1-1,0 1 1,0-1-1,-1 0 1,0 0 0,0 0-1,0-1 1,-1 0 0,-9 6-1,10-7-98,1 0 0,-2 0-1,1 0 1,0-1 0,0 0 0,-1 0-1,1 0 1,-1-1 0,0 0-1,1 0 1,-1 0 0,0 0-1,0-1 1,1 0 0,-9-2-1,12 2-164,1-1-1,-1 1 1,1-1 0,-1 0-1,1 0 1,0 0-1,0 0 1,-1 0-1,1 0 1,0 0-1,0 0 1,0 0 0,0 0-1,0-1 1,0 1-1,0 0 1,0-1-1,1 1 1,-1-1-1,1 1 1,-1-1 0,1 1-1,-1-4 1,-3-37-6921,4 40 6500,0-20-6456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3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5958,'0'0'9128,"11"-3"-4190,1-1-3687,-1 0 0,1 0-1,19-11 1,-27 13-1096,-1 0-1,0 1 1,0-2-1,0 1 1,0 0-1,-1-1 1,1 1-1,0-1 1,-1 0-1,0 0 1,0 0-1,0 0 1,0 0-1,0 0 1,0-1-1,-1 1 1,0 0 0,0-1-1,0 0 1,1-6-1,-2 10-149,0-1 0,0 1 0,0 0 0,0-1 0,0 1 0,0 0 0,0-1 0,0 1 0,0 0 0,0-1 0,0 1 0,-1 0 0,1 0 0,0-1 0,0 1 0,0 0 1,0-1-1,-1 1 0,1 0 0,0 0 0,0 0 0,-1-1 0,1 1 0,0 0 0,-1 0 0,1 0 0,0-1 0,0 1 0,-1 0 0,1 0 0,0 0 0,-1 0 0,1 0 0,0 0 0,-1 0 0,1 0 0,0 0 0,-1 0 0,1 0 0,-21 4-18,-16 12-95,2 22 71,34-37 33,0 1 0,-1-1 0,1 1 0,0 0 0,0 0 0,0 0 0,0 0 0,1-1 0,-1 1 0,0 0 0,1 0 1,0 0-1,-1 1 0,1-1 0,0 0 0,0 0 0,0 0 0,0 0 0,0 0 0,1 0 0,-1 0 0,1 3 0,0-4 4,1 0 0,-1 0 1,0 0-1,0 0 0,1 0 0,-1 0 0,1-1 0,-1 1 1,0 0-1,1-1 0,0 1 0,-1-1 0,1 0 1,-1 1-1,1-1 0,-1 0 0,1 0 0,2 0 0,39 0-80,-29-1 13,48 3-158,-32-1 241,-1 0 0,0-2 0,30-5 1,-59 6 48,1-1 0,-1 1 0,1 0 0,-1-1 0,1 1 0,-1 0 0,0-1 0,1 1 0,-1-1 0,0 1 0,0 0 0,1-1 0,-1 1 0,0-1 0,0 1 0,1-1 0,-1 1 0,0-1 0,0 1 0,0-1 0,0 1 0,0-1 0,0 1 1,0-1-1,0 1 0,0-1 0,0 1 0,0-1 0,0 1 0,0-1 0,-1 1 0,1-1 0,0 1 0,0-1 0,0 1 0,-1-1 0,1 1 0,0-1 0,-1 1 0,1 0 0,0-1 0,-1 1 0,1-1 0,-1 1 0,1 0 0,-1-1 0,-20-25 267,19 24-229,-8-9-583,1-1-1,0 0 1,-11-20-1,24 28-4649,10 3 1921,-10 2 1736,22-1-6449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4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55 7751,'0'0'14393,"-1"9"-13555,0-1-696,0-2-17,0 1 0,0 0 1,1 0-1,0 0 1,0 0-1,1-1 1,1 9-1,-2-13-98,1 0 0,0 0 0,0 0 0,0 0 0,0 0 0,1 0 0,-1 0 0,0 0 0,1-1 0,-1 1-1,1 0 1,-1-1 0,1 1 0,0-1 0,0 0 0,0 1 0,0-1 0,0 0 0,0 0 0,0 0 0,0-1 0,0 1 0,0 0 0,1-1 0,-1 0 0,0 1 0,0-1 0,1 0 0,2 0 0,4 0 132,0-1 0,-1 1 0,1-2 0,0 1 0,-1-1 0,1 0 0,-1-1 0,1 0 0,-1-1 0,0 1 0,0-1 0,12-9 0,-14 8-117,0 1 0,0-1 0,-1 1 0,0-1 0,0-1 0,0 1 0,0-1 0,-1 0 0,0 0 0,0 0 0,-1-1 0,1 1 0,-2-1 0,1 0 0,-1 0 0,2-7 0,-12 54-1098,4-25 1026,1-1 1,1 1 0,0 0 0,1 0 0,0-1 0,3 29 0,-2-41 41,1 0 0,-1 0 1,1-1-1,0 1 0,-1 0 0,1 0 0,0-1 0,0 1 0,0 0 1,0-1-1,1 1 0,-1-1 0,0 1 0,0-1 0,1 0 0,-1 1 1,1-1-1,0 0 0,-1 0 0,1 0 0,0 0 0,-1 0 1,1-1-1,0 1 0,0-1 0,0 1 0,0-1 0,-1 1 0,1-1 1,0 0-1,0 0 0,0 0 0,0 0 0,0 0 0,3-1 1,0 0 93,0 0 0,0 0 1,-1 0-1,1-1 1,0 1-1,-1-1 0,0 0 1,1-1-1,-1 1 1,0-1-1,0 0 0,0 0 1,4-4-1,1-5 36,0 0 0,-1 0 1,0 0-1,-1-1 0,8-20 0,-11 25-99,-1 0 0,0-1-1,-1 1 1,0 0 0,0-1 0,-1 1 0,0-1 0,-1 0-1,0 1 1,-1-16 0,-18 59-593,18-31 547,0 1-1,0-1 1,0 1-1,0-1 1,1 1-1,0-1 0,0 1 1,0 0-1,0-1 1,1 1-1,0-1 1,0 1-1,1 4 1,0-7 12,-1-1 0,0 1 0,1 0 1,-1-1-1,1 1 0,-1-1 0,1 0 1,0 1-1,0-1 0,-1 0 0,1 0 1,0 0-1,0 0 0,0 0 0,0-1 1,0 1-1,0 0 0,0-1 1,1 0-1,-1 1 0,0-1 0,0 0 1,0 0-1,0 0 0,0-1 0,1 1 1,-1 0-1,4-2 0,1 0 18,0 0 0,-1-1 0,1 1-1,0-2 1,-1 1 0,0-1 0,1 0 0,-1 0 0,8-8-1,-9 8-11,-1 0 1,0 1-1,0-2 0,0 1 0,0 0 0,-1-1 0,0 0 0,0 1 0,0-1 0,0-1 0,-1 1 0,3-10 1,-22 68-137,14-47 105,0 0-1,0 0 1,1 0-1,0 0 1,0 0-1,1 0 1,-1 0-1,1 1 1,1-1-1,-1 1 1,1-1-1,0 1 1,0-1-1,1 0 1,2 11-1,-1-15 29,-1 0 0,0 0 0,1-1 0,0 1 0,-1-1 0,1 1 0,0-1-1,0 0 1,0 1 0,0-1 0,0 0 0,0 0 0,0-1 0,0 1 0,0 0 0,0-1 0,0 1 0,1-1-1,-1 0 1,0 0 0,0 1 0,0-2 0,1 1 0,-1 0 0,0 0 0,0-1 0,4 0 0,2-1 33,-1 1 0,0-1 0,0 0 0,-1-1 0,1 1 0,0-2 0,9-5 0,-7 3-32,-1 0 0,0-1 0,0-1 0,-1 1 0,0-1 0,0 0 1,-1-1-1,0 1 0,0-1 0,-1-1 0,0 1 0,-1-1 0,0 1 0,-1-1 0,1-1 0,-2 1 0,3-16 0,-31 63-419,22-28 419,1-1-1,-1 1 0,2 0 0,-1 0 1,1 0-1,0 0 0,1 1 1,0-1-1,1 11 0,1-18 1,-1 0-1,1-1 1,0 1-1,0 0 1,0-1-1,0 1 0,0-1 1,0 1-1,0-1 1,0 1-1,1-1 1,-1 0-1,0 0 1,1 1-1,-1-1 1,1 0-1,0 0 1,-1 0-1,1-1 1,0 1-1,-1 0 1,1-1-1,0 1 0,0-1 1,0 0-1,-1 1 1,1-1-1,0 0 1,0 0-1,0 0 1,3-1-1,-1 2-364,1-1 1,-1 0-1,0 0 0,1-1 0,-1 1 0,0-1 0,0 0 0,1 0 0,-1 0 1,0 0-1,0-1 0,0 0 0,5-3 0,1-8-4319,-5-5-1404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4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11339,'0'0'11851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5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99 137 16848,'0'0'2418,"-8"0"145,5 0-2411,-1-1 0,1 1 0,-1 0 1,1 1-1,-1-1 0,1 0 0,-1 1 0,1 0 1,0 0-1,-1 0 0,1 0 0,0 1 0,0-1 1,0 1-1,0 0 0,0 0 0,0 0 1,0 0-1,0 0 0,1 0 0,0 1 0,-1 0 1,1-1-1,0 1 0,0 0 0,0 0 0,0 0 1,1 0-1,-1 0 0,1 1 0,0-1 1,0 0-1,0 1 0,1-1 0,-1 1 0,0 4 1,2-7-149,-1 1 0,0-1 0,1 0 0,0 1 0,-1-1 0,1 0 0,0 1 0,-1-1 0,1 0 0,0 0 0,0 1 0,0-1 0,0 0 0,0 0 0,0 0 0,1 0 0,-1-1 0,0 1 0,0 0 0,1 0 0,-1-1 0,1 1 0,-1-1 0,0 1 0,1-1 0,-1 1 0,1-1 0,-1 0 0,1 0 0,-1 0 0,1 0 0,-1 0 0,1 0 0,-1 0 0,1 0 0,1-1 0,3 0 20,-1 1 0,0-1 1,1 0-1,-1 0 0,0 0 0,1-1 0,-1 0 0,0 0 0,7-4 0,2-7-13,-1 0 0,0-1-1,-1 0 1,-1-1 0,0 0-1,-1-1 1,-1 0 0,0-1-1,-2 0 1,1 0 0,-2-1-1,5-19 1,-18 56-96,-1 0 0,0 0-1,-13 20 1,12-25 234,1 0 1,1 0-1,0 1 1,1 0-1,1 1 1,0-1-1,1 1 0,1 0 1,-2 18-1,5-33-145,0 0-1,0 0 0,0 0 0,0 0 1,0 0-1,0 0 0,1 0 0,-1 0 1,0 0-1,1 0 0,-1 0 0,1 0 1,-1-1-1,1 1 0,-1 0 0,1 0 1,0 0-1,-1 0 0,1-1 1,0 1-1,0 0 0,-1-1 0,1 1 1,0-1-1,0 1 0,1 0 0,1 0 13,0 0 0,0 0 0,0-1-1,0 1 1,0-1 0,0 0 0,0 0-1,0 0 1,4 0 0,1-1 10,0 0 0,0-1 0,0 0 0,0 0-1,0-1 1,9-4 0,-7 1-22,-1 0 0,1 0 0,-1-1 0,-1 0 0,1-1 0,-1 0 0,-1 0 0,1 0 0,-2-1 0,1 0 0,-1-1 0,0 0 0,-1 1 0,0-2 0,5-15 0,-10 26-3,0-1 0,0 1 0,1 0 0,-1-1 0,0 1 0,0 0 0,0 0-1,0-1 1,0 1 0,0 0 0,0-1 0,0 1 0,0 0 0,0-1 0,0 1 0,0 0-1,0-1 1,0 1 0,0 0 0,0-1 0,0 1 0,-1 0 0,1 0 0,0-1 0,0 1-1,0 0 1,0 0 0,-1-1 0,1 1 0,0 0 0,0 0 0,0-1 0,-1 1 0,1 0-1,0 0 1,0 0 0,-1-1 0,1 1 0,0 0 0,-1 0 0,1 0 0,-1 0 0,-16 5-43,-17 16-24,34-20 68,-44 37 252,42-36-250,0 0-1,0 0 1,0 0 0,0 1 0,1-1 0,-1 0 0,1 1 0,-1-1 0,1 1 0,0-1-1,0 1 1,0 0 0,0 0 0,1-1 0,-1 1 0,1 0 0,-1 5 0,2-7-4,0 1 1,0-1-1,0 0 1,1 1-1,-1-1 1,0 0-1,0 0 1,1 0-1,-1 0 1,1 0-1,-1 0 1,1 0-1,-1 0 1,1-1-1,0 1 1,-1 0-1,1-1 1,0 0-1,2 1 1,44 8-308,-39-7 102,28 4-149,-13-3 344,0 1 0,0 2-1,24 8 1,-88-101 1510,39 87-1506,1-1-1,0 1 1,0 0 0,0-1 0,0 1-1,0 0 1,-1-1 0,1 1-1,0 0 1,0-1 0,0 1 0,0-1-1,0 1 1,0 0 0,0-1 0,0 1-1,0 0 1,0-1 0,1 1-1,-1-1 1,0 1 0,0 0 0,0-1-1,0 1 1,0 0 0,1-1 0,-1 1-1,0 0 1,0-1 0,1 1 0,-1 0-1,0 0 1,1-1 0,-1 1-1,1 0 1,18-5-87,34 6 88,-44 0 3,32 1-428,20 2-3195,-20-3-3498,-22-1-111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5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13773,'0'0'9561,"-4"9"-7949,2-4-1495,0 0 76,0-1 0,0 1 1,1 0-1,-1 0 0,1 0 0,0-1 1,-1 11-1,3-13-167,-1 0 1,0 0 0,1-1-1,-1 1 1,1 0-1,-1 0 1,1 0 0,0-1-1,0 1 1,0 0 0,0-1-1,0 1 1,0 0-1,1-1 1,-1 0 0,0 1-1,1-1 1,-1 0-1,1 1 1,-1-1 0,1 0-1,0 0 1,-1 0 0,1-1-1,0 1 1,0 0-1,0-1 1,3 1 0,4 2-95,0-2 1,0 1-1,0-1 0,0-1 1,0 0-1,0 0 1,1-1-1,-1 0 1,0 0-1,17-5 1,33-5-130,-57 11 224,0-1 0,1 1 0,-1 0 1,0 0-1,0 0 0,1 0 0,-1 0 0,0 0 0,0 1 0,0-1 0,0 1 1,1 0-1,-1-1 0,0 1 0,0 0 0,0 0 0,0 0 0,0 0 1,-1 1-1,1-1 0,0 1 0,-1-1 0,1 1 0,0-1 0,1 4 0,14 12 298,-13-14-271,0-1 0,0 0 0,0 0 0,0 0-1,1-1 1,-1 1 0,0-1 0,1 0 0,-1-1 0,0 1-1,1-1 1,-1 0 0,8 0 0,60-7-204,-51 3-243,-14 2 252,0 0 1,0 1-1,0 0 0,0 0 1,0 0-1,0 1 0,1 0 1,-1 1-1,10 1 1,-1 13 448,-15-14-262,-1 1 1,1-1-1,0 0 1,0 0-1,0 1 0,1-1 1,-1 0-1,0 0 1,0 0-1,1 0 1,-1 0-1,1-1 0,-1 1 1,0 0-1,1-1 1,-1 1-1,1-1 1,2 1-1,69 4 674,-35-9-3283,-8-7-7643,-21 4-3257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6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3619,'0'0'3524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6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9001,'0'0'9374,"1"10"-8750,-1 26-39,-2 1 0,-1-1 0,-14 67 0,7-56-457,3 1-1,-1 55 1,7-107-950,0 1 0,0-1 0,0 1 0,-1-1 0,0 1 0,1 0 0,-1-1 0,-3-2 0,-3-8-2446,-7-18-3496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7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8552,'0'0'13389,"67"-32"-12172,-32 31-256,8 0-417,-1 1-416,2 0-96,0 0-544,-3 0-1250,-5 7-1473,-9 1-2658,-4 1-4998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7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1 311 7944,'0'0'8632,"12"1"-6038,5 1-2034,0 0 0,0-1-1,0-1 1,0-1 0,0-1 0,29-5 0,-21-1-137,0-1 1,29-16 0,-46 21-316,0 0 1,-1-1-1,0 0 0,0 0 0,0 0 0,0-1 0,-1 0 0,0 0 0,0-1 0,8-12 1,-14 18-93,1 0 0,0 0 0,0 0 0,-1 0 0,1 0 0,-1-1 0,1 1 0,-1 0 0,1 0 0,-1-1 0,0 1 0,0 0 0,1-1 0,-1 1 0,0 0 0,0-1 0,0 1 0,-1 0 0,1 0 0,-1-3 0,1 4-14,-1-1 0,1 0-1,-1 1 1,0-1 0,1 1 0,-1-1 0,0 1 0,0-1-1,1 1 1,-1 0 0,0-1 0,0 1 0,0 0 0,1 0 0,-1-1-1,0 1 1,0 0 0,0 0 0,0 0 0,1 0 0,-1 0 0,-2 1-1,-1-1-15,-1 1 0,1 0-1,-1 0 1,1 0-1,-1 1 1,1-1 0,0 1-1,0 0 1,-8 6-1,2 0-1,0 1 0,1 1-1,0 0 1,-10 15-1,16-20 37,-1 0-1,1 1 0,0-1 1,1 1-1,-1 0 0,1 0 0,0 0 1,1 0-1,-1 0 0,1 0 1,0 8-1,1-13-14,0 0 0,0 0 0,0 0 0,0 0 1,0-1-1,0 1 0,1 0 0,-1 0 0,0 0 0,1-1 0,-1 1 1,0 0-1,1 0 0,-1-1 0,1 1 0,-1 0 0,1-1 0,0 1 0,-1 0 1,1-1-1,-1 1 0,1-1 0,0 1 0,0-1 0,-1 0 0,1 1 1,0-1-1,0 1 0,1-1 0,33 1 180,-26-2-160,0-1-1,0 0 1,0-1-1,-1 0 0,15-7 1,-13 3-88,-1 0 0,0 0 0,-1-1-1,1-1 1,-2 1 0,11-15 0,20-22-1252,-37 80 125,-2-9 1107,0-19 171,1 0-1,0 1 0,0-1 0,0 0 1,1 0-1,1 1 0,1 6 0,-2-12-46,0 0 0,0 0 0,0 0-1,1 0 1,-1 0 0,1 0 0,-1-1-1,1 1 1,-1 0 0,1-1 0,0 0-1,0 1 1,0-1 0,0 0-1,0 0 1,0 0 0,0 0 0,0 0-1,0 0 1,1-1 0,-1 1 0,0-1-1,0 0 1,1 1 0,-1-1 0,0 0-1,3-1 1,5 1 11,0-1 0,0-1 0,0 0 0,0 0 0,0-1 0,-1 0 0,1-1 0,-1 0 1,0 0-1,0-1 0,-1 0 0,1 0 0,-1-1 0,0-1 0,0 1 0,-1-1 0,0 0 0,0-1 0,-1 0 0,0 0 0,8-13 0,-5 6-41,-1 1 1,0-1-1,-1-1 0,0 1 1,-1-1-1,-1 0 0,-1 0 1,0-1-1,-1 0 0,-1 1 0,0-1 1,-1-21-1,-1 38-20,0-1 0,0 1 0,0-1 0,0 1 0,0-1 0,0 1 0,-1-1-1,1 1 1,0-1 0,0 1 0,0-1 0,0 1 0,-1-1 0,1 1 0,0-1 0,0 1 0,-1-1 0,1 1-1,-1-1 1,1 1 0,0 0 0,-1-1 0,1 1 0,-1-1 0,1 1 0,0 0 0,-1 0 0,1-1 0,-1 1 0,1 0-1,-1 0 1,1 0 0,-2-1 0,-18 8-168,-17 22 60,20-10 115,0 1 1,1 0-1,1 2 1,-12 23-1,22-35 24,0 1-1,0-1 1,1 1 0,0 0-1,1 0 1,0 0-1,1 0 1,0 1-1,1-1 1,0 1-1,2 17 1,0-26-17,-1 0 0,1 0 0,0 0 0,0 0 0,1 0 0,-1 0 0,1-1 0,-1 1 0,1-1 0,0 1 0,0-1 0,0 1 0,0-1 0,0 0 1,0 0-1,1 0 0,-1 0 0,1-1 0,-1 1 0,1-1 0,0 1 0,0-1 0,0 0 0,0 0 0,-1 0 0,1 0 0,1-1 0,-1 1 0,0-1 0,0 0 0,0 0 0,5 0 0,-3 0-280,1-1-1,0 1 0,0-1 1,0 0-1,-1 0 0,1-1 0,9-3 1,-12 3-283,0 1 0,0-1 1,0 0-1,0 1 0,0-1 1,0-1-1,-1 1 0,1 0 1,-1-1-1,0 1 0,1-1 1,2-5-1,7-20-7001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25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6342,'0'0'12332,"81"41"-11435,-25-40-481,12-1-288,16 0-64,13-5-64,12-5-32,8-1-929,13-1-1409,6-3-1538,0 1-800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8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16367,'0'0'4901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8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100 241 10410,'0'0'13693,"-9"1"-13645,3 0-45,0 1-1,0 0 1,0 0 0,0 0-1,1 1 1,-1 0 0,1 0-1,-8 5 1,10-6-6,1 0 1,-1 0-1,1 0 1,0 0-1,0 0 1,0 1-1,0-1 0,0 1 1,1-1-1,-1 1 1,1 0-1,-1-1 1,1 1-1,0 0 0,0 0 1,0 0-1,1 0 1,-1 0-1,1 0 1,-1 0-1,1 0 1,0 0-1,1 5 0,-1-7 3,1-1-1,0 1 0,-1 0 0,1-1 0,0 1 0,0 0 1,0-1-1,0 1 0,0-1 0,-1 1 0,1-1 1,0 0-1,0 1 0,0-1 0,0 0 0,0 0 0,0 0 1,0 0-1,0 0 0,0 0 0,0 0 0,0 0 0,0 0 1,2 0-1,28-4 102,-19 0-74,0 0 0,0-1 1,-1 0-1,1-1 1,-1-1-1,0 0 1,-1 0-1,14-12 1,4-6 16,39-45 1,-51 54 11,-2-2 0,0 1 0,0-2 0,-2 0 0,0 0 0,-1-1 0,12-33 0,-62 101-680,28-30 679,0 0 1,0 0 0,2 1 0,0 1-1,2-1 1,0 1 0,1 1 0,-5 30 0,10-49-31,1 0 0,0 0 0,0 0 0,0 0 0,0 0 1,0 0-1,1 0 0,-1 0 0,0 0 0,1 0 0,0 0 1,-1 0-1,1 0 0,0-1 0,0 1 0,0 0 0,0 0 1,0-1-1,1 1 0,-1-1 0,0 1 0,4 2 0,-2-3 23,0 1 0,0-1 0,0 0 0,0 1 0,0-1 0,1 0 0,-1-1 0,0 1 0,1-1 0,-1 1 0,0-1 0,6-1-1,1 1 30,-1-2-1,1 1 1,-1-1-1,1-1 1,-1 1-1,0-2 0,0 1 1,17-10-1,-14 4-37,0 0-1,-1 0 1,12-13-1,-21 20-27,1-1-1,-1 1 0,1-1 0,-1 0 0,0 1 1,0-1-1,0 0 0,-1 0 0,1 0 0,-1-1 0,1 1 1,-1 0-1,0-1 0,0 1 0,-1 0 0,1-1 0,-1 1 1,0-1-1,0-3 0,0 7-18,0-1-1,-1 1 1,1 0 0,-1 0 0,1-1-1,0 1 1,-1 0 0,1 0 0,-1 0-1,1-1 1,-1 1 0,1 0-1,-1 0 1,1 0 0,-1 0 0,1 0-1,-1 0 1,1 0 0,-1 0 0,1 0-1,-1 0 1,1 1 0,-1-1 0,1 0-1,0 0 1,-1 0 0,1 0-1,-1 1 1,1-1 0,-1 0 0,1 1-1,0-1 1,-1 0 0,1 1 0,-17 10-109,9-3 106,0 0-1,1 1 0,0-1 0,-6 13 1,10-18 17,1 1 1,1-1 0,-1 1-1,0-1 1,1 1 0,0 0-1,0-1 1,0 1 0,0 0-1,1 0 1,-1 0 0,1 0-1,0 0 1,0 0 0,1 7-1,1-10 3,-1 1 0,0-1 0,0 1-1,1-1 1,-1 1 0,1-1-1,-1 0 1,1 0 0,-1 0 0,1 0-1,0 0 1,0 0 0,-1 0 0,1 0-1,0-1 1,0 1 0,0-1 0,0 1-1,0-1 1,0 0 0,0 0 0,2 0-1,53 3 105,-49-3-106,30 1 24,-26 1-15,0-2 0,-1 1 0,1-1 1,0-1-1,0 0 0,16-4 0,-27 4 81,0-1 1,0 1-1,0 0 1,0 0 0,-1 0-1,1 0 1,0-1-1,0 1 1,-1 0-1,1-1 1,-1 1-1,1 0 1,-1-1 0,0 1-1,0-1 1,1 1-1,-1-1 1,0 1-1,0-1 1,0 1-1,-1-2 1,-2-33 879,1 28-906,0 1 0,-1-1 0,0 1 1,-7-13-1,7 15-105,0 0 0,0 0 1,0-1-1,1 1 1,0-1-1,1 0 0,-1 1 1,-1-10-1,5 14-253,-1 1 1,0-1-1,1 1 0,-1 0 1,0 0-1,1 0 0,-1-1 1,1 1-1,-1 1 0,0-1 0,1 0 1,-1 0-1,0 0 0,1 1 1,-1-1-1,2 1 0,-1 0-268,23 5-4234,7 0-3175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29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183 159 14253,'9'-11'3043,"-6"7"-2825,38-50 2375,-38 51-2456,-1-1 0,0 1 0,-1 0 0,1 0 0,0-1 0,-1 1 0,0-1 0,0 1 0,0-1 0,0 0 0,-1 0 0,1 1 0,-1-1 0,0 0 0,0 0 0,0 1 0,-1-1 0,-1-6-1,2 8-114,-1 1-1,0 0 0,0 0 0,0 0 0,0 0 0,-1 0 0,1 0 0,0 0 0,0 0 0,-1 0 0,1 1 0,0-1 0,-1 1 0,1-1 0,-1 1 0,1-1 0,-1 1 0,1 0 0,-1-1 0,1 1 0,-1 0 0,1 0 0,-1 0 0,1 0 0,-1 1 0,1-1 0,0 0 0,-1 1 0,1-1 0,-1 1 0,-1 0 0,-2 1-12,-1-1 1,1 1-1,0 1 0,0-1 1,-1 1-1,2 0 1,-7 4-1,1 2 62,0 1-1,1 1 1,0-1 0,0 1-1,-13 23 1,18-27-70,1 0-1,-1 0 1,1 0 0,1 1-1,-1 0 1,1-1 0,1 1-1,-1 0 1,1 0 0,1 0 0,0 14-1,0-21-4,0 0-1,0-1 1,0 1-1,1 0 1,-1 0-1,1 0 1,-1-1-1,0 1 1,1 0-1,-1-1 1,1 1-1,0 0 1,-1-1 0,1 1-1,-1-1 1,1 1-1,0-1 1,-1 1-1,1-1 1,0 1-1,0-1 1,-1 0-1,1 0 1,0 1-1,1-1 1,30 5 61,-28-4-68,0-1 1,0 0-1,0 1 1,0 0-1,0 0 0,0 0 1,7 3-1,-5 2-14,0 0-1,0 0 1,-1 0 0,0 0-1,0 1 1,0 0-1,-1 0 1,0 0 0,-1 0-1,1 1 1,-1 0 0,-1-1-1,0 1 1,0 0-1,0 0 1,0 9 0,1 16-18,-1 0 0,-3 51 0,0-71 84,-1 1 1,-1-1 0,0 0 0,-1 0 0,0 0 0,-1 0-1,-1-1 1,0 0 0,-11 17 0,14-24 114,1 0 0,-2-1 0,1 1 0,0 0 0,-1-1 0,0 0 0,0 0 0,0 0 0,-1-1 0,1 1 0,-1-1 0,0 0 0,0-1 0,0 1 0,0-1 0,-1 0 0,1 0 0,0 0 0,-1-1 0,1 0 0,-1 0 0,0 0 0,1-1 0,-12 0 0,15-1-99,0 1 0,0-1-1,0 0 1,0 0 0,0 0 0,0-1-1,0 1 1,0 0 0,1-1-1,-1 1 1,0-1 0,1 0-1,-1 1 1,1-1 0,0 0-1,-1 0 1,1 0 0,0 0 0,0 0-1,0 0 1,1 0 0,-1 0-1,0 0 1,1-1 0,-1-2-1,-6-62 159,7 61-195,0-13-36,0 1 0,1 0 1,1 0-1,0 0 0,2 0 1,0 1-1,1-1 0,8-17 1,-8 24-60,0 0 0,1 0 0,1 1 0,0 0 0,0 0 0,1 1 0,0 0 0,1 0 0,-1 1 0,2 0 0,-1 1 0,1 0 0,14-7 0,74-30-868,-62 30 231,37-21 1,-63 30 667,-1 0 1,-1-1 0,1 0 0,-1 0 0,0-1 0,-1-1 0,1 1 0,10-16 0,-16 20 85,0 0 1,0 0 0,-1 0-1,1 0 1,-1 0-1,0 0 1,0-1 0,0 1-1,0-1 1,0 1 0,-1 0-1,0-1 1,0 1 0,0-1-1,0 1 1,-1-6 0,1 8-16,0 0 1,-1 0 0,1 0-1,-1 0 1,1 0 0,-1 0-1,1 0 1,-1 0 0,0 1-1,1-1 1,-1 0 0,0 0 0,0 0-1,0 1 1,1-1 0,-1 0-1,0 1 1,0-1 0,0 1-1,-2-2 1,1 2-27,0-1-1,-1 1 1,1 0-1,0 0 0,0 0 1,-1 0-1,1 0 1,0 0-1,0 1 1,-1-1-1,1 1 1,0-1-1,-4 3 1,-1 0-1,1 1-1,0 0 1,0 0 0,0 0 0,0 1-1,1-1 1,-1 1 0,1 1 0,1-1-1,-1 1 1,1 0 0,-7 12 0,6-9 0,1-1 0,-1 1 1,2 0-1,0 0 0,0 1 1,0-1-1,1 1 0,0-1 1,0 14-1,2-21-124,0 0 0,0 0-1,0-1 1,0 1 0,1 0 0,-1-1 0,1 1 0,-1 0-1,1-1 1,-1 1 0,1 0 0,0-1 0,0 1 0,-1-1-1,1 1 1,0-1 0,1 0 0,-1 1 0,0-1 0,0 0 0,0 0-1,1 0 1,1 1 0,0 0-576,1 0-1,0-1 1,0 0 0,0 1 0,0-2-1,0 1 1,0 0 0,0-1-1,5 1 1,20-1-5679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0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 16560,'0'0'2167,"-9"0"81,-2 0-1907,1 1 0,-1 0 0,0 1 0,1 0 0,-1 1 0,1 0 1,-13 6-1,18-8-244,0 1 1,0 1-1,0-1 1,0 1-1,0 0 1,0 0-1,1 0 1,-1 1-1,1-1 1,0 1-1,0 0 1,0 1-1,1-1 1,0 0-1,-1 1 1,1 0-1,-4 9 1,7-12-134,0-1 1,0 0-1,0 0 1,0 1-1,0-1 1,0 0-1,0 1 0,0-1 1,0 0-1,1 1 1,-1-1-1,0 0 1,1 0-1,-1 0 1,1 1-1,0-1 1,-1 0-1,1 0 1,0 0-1,0 0 0,-1 0 1,1 0-1,0 0 1,0 0-1,0 0 1,0-1-1,0 1 1,1 0-1,-1-1 1,0 1-1,0-1 0,0 1 1,3 0-1,51 14-1412,-34-11 800,22 6-312,-27-7 645,-1 0 0,1 1 0,-1 1 0,0 1 0,15 7 0,-30-13 337,1 0 0,-1 1 1,1-1-1,-1 0 0,1 0 1,-1 1-1,1-1 1,-1 0-1,0 0 0,1 1 1,-1-1-1,1 1 0,-1-1 1,0 0-1,1 1 1,-1-1-1,0 1 0,0-1 1,1 1-1,-1-1 0,0 1 1,0-1-1,0 1 1,0-1-1,0 1 0,1-1 1,-1 1-1,0-1 0,0 1 1,0-1-1,0 1 1,0-1-1,-1 1 0,1-1 1,0 1-1,0-1 0,0 1 1,0-1-1,0 1 0,-1-1 1,1 1-1,0-1 1,0 0-1,-1 1 0,1-1 1,0 1-1,-1-1 0,1 0 1,-1 1-1,1-1 1,0 0-1,-1 1 0,1-1 1,-1 0-1,1 0 0,-1 1 1,0-1-1,-30 14 1857,30-13-1847,-26 8 1530,-51 10 0,69-17-1764,0-1 0,0 0 0,0-1-1,0 0 1,-16-2 0,25 2 58,0-1-1,-1 1 0,1 0 1,0 0-1,0 0 1,-1 0-1,1 0 0,0-1 1,0 1-1,-1 0 1,1 0-1,0 0 0,0-1 1,0 1-1,-1 0 1,1 0-1,0-1 0,0 1 1,0 0-1,0 0 1,-1-1-1,1 1 1,0 0-1,0 0 0,0-1 1,0 1-1,0 0 1,0-1-1,0 1 0,0 0 1,0-1-1,0 1 1,0 0-1,0-1 0,0 1 1,0 0-1,0 0 1,0-1-1,1 1 1,-1-1 7,2-9-6291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0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26 6566,'0'0'15327,"-11"-6"-15034,6 4-279,1-1 11,0 1-1,0 0 0,0 0 0,0 1 1,-1-1-1,1 1 0,0 0 0,-1 0 0,1 0 1,-1 0-1,1 1 0,-1 0 0,1 0 1,-1 0-1,1 1 0,-1-1 0,1 1 0,-1 0 1,1 0-1,0 1 0,-1-1 0,-5 5 1,-1 0 260,0 1 1,1 0 0,-17 17-1,24-21-213,0 0 0,1 0-1,-1 0 1,1 1 0,-1-1 0,1 1-1,0-1 1,1 1 0,-1 0-1,0 0 1,1 0 0,0 0 0,0 0-1,0 0 1,0 7 0,2-10-60,-1 0 0,1 1 0,0-1 1,-1 0-1,1 0 0,0 0 0,0 0 1,0 0-1,0 0 0,0 0 0,0 0 1,0 0-1,1 0 0,-1 0 0,0-1 1,0 1-1,1-1 0,-1 1 0,0-1 1,1 1-1,-1-1 0,1 0 0,-1 1 1,0-1-1,1 0 0,-1 0 0,1 0 1,-1 0-1,0 0 0,4-1 0,48-4 121,-44 2-187,0-1 1,-1 0-1,1 0 0,-1 0 0,0-1 0,-1-1 1,1 1-1,-1-1 0,0 0 0,-1-1 0,1 0 1,8-13-1,18-15-256,-33 34 187,-6 9-298,-9 13 350,10-15 172,1-1 0,-1 1 1,1 0-1,1 0 0,-1 0 0,1 0 0,0 1 0,0 0 0,1-1 0,0 1 1,0 0-1,1 0 0,-2 11 0,4-17-81,0 0 0,0 0 0,0 0 0,0 0 0,0-1 0,0 1 0,0 0 0,0-1 0,0 1 0,0-1 0,0 1 0,0-1 0,0 0 0,0 1 0,0-1 0,1 0 0,-1 0 0,0 0 0,0 0 0,0 0 0,1 0 0,-1 0 0,2-1 0,33-2 215,-27 0-212,1-1-1,-1 0 0,0 0 0,-1-1 1,1 0-1,10-10 0,-10 9 1,0 0 1,0 0-1,1 0 0,16-6 1,-25 14-12,0-1 1,-1 0 0,1 1-1,0-1 1,-1 1 0,1-1-1,-1 1 1,1-1 0,-1 1-1,0 0 1,1-1 0,-1 1-1,0 0 1,0-1 0,0 1-1,0-1 1,-1 1 0,1 0 0,-1 1-1,3 23 188,0-25-131,0 0 0,-1 0-1,1 0 1,0 0 0,0 0-1,0 0 1,0-1 0,0 1-1,0-1 1,0 0 0,0 1-1,0-1 1,0 0 0,0 0-1,3-1 1,34-2 535,32-17-415,-59 16-216,0 0 0,0 0 0,1 1 0,-1 0 0,21 0 0,-34 34-87,0-19 756,11-13-477,0 0-1,1-1 1,-1 0-1,0-1 0,0 0 1,9-5-1,-10 5-189,0-1-1,0 1 0,0 1 0,0-1 1,0 2-1,0-1 0,19 0 0,-27 8-48,1-1-1,-1 1 1,0-1-1,-1 1 1,1-1-1,-1 1 1,0-1-1,-2 9 1,2-6-446,0-7-80,0 8 174,11-7-14125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1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7783,'2'4'8787,"-1"5"-4657,-1 27-3878,0-29 961,-4 100 864,0-68-1782,3 0 0,1 0 0,7 51-1,-1-68-341,0 7-3306,-15-29-3155,-7-5 444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1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9769,'0'0'11211,"63"-25"-10474,-32 24-321,4 1-192,2 0-192,-2 0-576,1 0-1763,-6 0-3842,-3 0-4774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2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1 122 7303,'0'0'13303,"8"-6"-11434,-3 2-1654,0 1 0,0 0 1,0 0-1,1 0 1,-1 1-1,1 0 1,0 0-1,10-2 1,-14 3-193,0 1 1,0 0 0,1 0 0,-1 0 0,0 0 0,0 1 0,1-1 0,-1 0 0,0 1 0,0 0 0,0-1-1,0 1 1,0 0 0,0 0 0,0 0 0,0 0 0,0 1 0,0-1 0,0 0 0,-1 1 0,1 0 0,0-1-1,-1 1 1,0 0 0,1 0 0,-1-1 0,0 1 0,0 0 0,0 0 0,0 0 0,0 1 0,0 1 0,1 0-19,-1 0 0,0 0 1,0 0-1,-1 0 1,1 1-1,-1-1 1,0 0-1,0 0 1,0 0-1,-1 1 1,1-1-1,-1 0 1,0 0-1,-1 0 1,1 0-1,0 0 1,-1 0-1,0 0 1,0-1-1,0 1 1,-5 5-1,-7 17 104,14-25-102,-1-1 0,1 0 0,0 0 0,0 0 0,0 1 0,0-1 0,0 0 0,0 0 0,0 1 0,0-1 0,0 0 0,0 0 0,0 0 0,0 1 0,0-1 0,0 0 0,0 0 0,0 1 0,0-1 0,0 0 0,0 0 0,0 0 0,0 1 0,0-1 0,0 0 0,0 0 0,0 0 0,1 1 0,-1-1 0,0 0 0,0 0 0,0 0 0,0 0 0,1 1 0,-1-1 0,0 0 0,0 0 0,0 0 0,1 0 0,-1 0 0,0 0 0,0 0 0,0 1 0,1-1 0,-1 0 0,0 0 0,18 0 351,19-10 258,-19 2-543,0-1 1,-1-1 0,0-1-1,-1 0 1,0-1 0,0-1-1,-1 0 1,-1-1 0,22-28-1,-45 54-124,2 0 0,-1 0 0,2 0 0,-1 1 1,2-1-1,0 2 0,0-1 0,2 0 0,-1 1 0,-2 27 0,7-40 76,-1-1 0,0 1 0,1 0 0,-1 0 0,1 0 0,-1 0 0,1-1 0,0 1 0,-1 0 0,1-1 0,0 1 0,-1 0 0,1-1 0,0 1 0,0-1 0,0 1 0,-1-1 0,1 1 1,0-1-1,0 0 0,0 1 0,0-1 0,0 0 0,0 0 0,0 0 0,0 0 0,0 0 0,0 0 0,0 0 0,0 0 0,0 0 0,0 0 0,-1 0 0,1-1 0,0 1 0,0 0 0,0-1 0,0 1 0,1-1 0,39-14 1195,-29 7-1099,0-1 1,-2 0-1,1-1 1,-1 0-1,15-19 1,-20 23-97,-1-1 0,0 1 0,0-1 0,-1 1 1,0-1-1,0 0 0,-1 0 0,0 0 1,0-1-1,0 1 0,-1-1 0,1-10 1,-24 52-421,21-32 402,0-1 0,1 1 1,-1 0-1,1-1 1,-1 1-1,1-1 0,0 1 1,-1 0-1,1-1 1,0 1-1,0 0 0,0-1 1,1 1-1,-1 0 0,0 0 1,0-1-1,1 1 1,-1-1-1,1 1 0,0 0 1,-1-1-1,1 1 1,2 1-1,-2-2 4,0 0 0,1 0 0,-1-1 0,1 1 0,0 0 0,-1-1 0,1 0 0,-1 1 0,1-1 0,0 0 0,-1 0-1,1 0 1,0 0 0,-1 0 0,1 0 0,-1 0 0,1-1 0,0 1 0,1-1 0,5-1 13,-1-1 1,0 0-1,1 0 1,-1 0-1,-1-1 1,1 0-1,0 0 0,-1-1 1,7-6-1,-11 9-20,1-1 0,-1 0 0,0 1 0,0-1 0,0 0 0,0 0 0,0 0 0,-1 0 0,1-1 0,-1 1 0,2-5 0,-3 7-68,-3 3 34,0 1 0,0-1 0,1 1 0,0 0 0,-1 0 0,1 0 0,0 0 0,0 0 0,1 0 0,-4 7 0,4-8 13,1-1 16,-4 5-4,1 1-1,0 0 0,0 0 1,1-1-1,-2 9 1,4-14 6,-1 0 1,1 0 0,0 0-1,0 0 1,0 0 0,0 0 0,0 0-1,0 0 1,0 0 0,1-1-1,-1 1 1,0 0 0,0 0 0,1 0-1,-1 0 1,1 0 0,-1 0 0,0 0-1,1 0 1,0-1 0,-1 1-1,1 0 1,0 0 0,-1-1 0,1 1-1,0 0 1,0-1 0,-1 1-1,1-1 1,0 1 0,0-1 0,0 1-1,0-1 1,0 0 0,0 1-1,0-1 1,0 0 0,0 0 0,0 0-1,0 0 1,0 0 0,0 0-1,-1 0 1,3 0 0,165-8-1294,-168 8 1278,1 0 1,-1 0-1,1 0 1,-1 0-1,1 0 1,-1 0-1,0 0 1,1 0-1,-1 0 1,1 0-1,-1 0 0,0 1 1,1-1-1,-1 0 1,0 0-1,1 0 1,-1 1-1,0-1 1,1 0-1,-1 0 1,0 1-1,1-1 1,-1 0-1,0 1 0,0-1 1,1 0-1,-1 1 1,0-1-1,0 1 1,0-1-1,0 0 1,1 1-1,-1-1 1,0 1-1,0-1 1,0 0-1,0 1 0,0-1 1,0 1-1,0-1 1,0 1-1,0-1 1,0 0-1,0 1 1,-1-1-1,1 1 1,0-1-1,0 0 1,0 1-1,-1 0 0,1-1 48,0 1 0,-1 0 0,1 0 0,0 0 0,-1 0 0,1-1 0,-1 1 0,1 0 0,-1 0 0,0-1 0,1 1 0,-1 0 0,0-1 0,1 1 0,-1-1 0,0 1 0,0-1 0,1 1 0,-1-1 0,0 0 0,0 1 0,-1-1 0,2 0 377,11-20 368,-5 7-1258,0 0-1,-1 0 1,0 0-1,-1 0 1,0-1-1,2-17 1,10-37-8726,-6 40 1624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2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8872,'0'0'14297,"-6"8"-13844,-6 9 52,0 0 0,2 1-1,0 0 1,1 1-1,0 0 1,2 0 0,-5 22-1,3-10-642,3 1 0,0 0 0,2 0 0,1 39 1,0-99-3419,-10-18 2838,10 36 822,-1-1 1,2 1-1,-1 0 0,1-1 1,1 1-1,0-1 1,0 1-1,1-1 0,2-10 1,-2 20-22,1 0 0,-1 0 0,1 1 0,0-1 0,0 1 0,-1-1 0,1 1 0,0-1 0,0 1 0,0-1 0,0 1 0,-1 0-1,1-1 1,0 1 0,0 0 0,0 0 0,0 0 0,0 0 0,0 0 0,0 0 0,0 0 0,0 0 0,31 0 469,-23 1-306,104-1-2082,-102-4-2263,-8-4-1539,-2-4-4495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3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11915,'0'0'9962,"71"30"-14350,-40-10-1058,0 3-2337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26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14606,'0'0'1537,"83"21"513,-45-8-128,0 0-385,3 0-512,3-1 161,4-3-610,5-1-416,3 0-128,0-2-160,-2 2-737,0-5-576,-1-1-577,-7-2-192,-9 0-1409,-9-11-1218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3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3 13132,'0'0'12241,"-9"-1"-12102,9 1-152,-6 0 58,0-1 0,0 1 0,1 0 0,-1 0-1,0 1 1,-8 1 0,13-1-114,-1-1 0,1 1-1,-1-1 1,1 1 0,0 0 0,-1-1 0,1 1-1,0 0 1,0 0 0,0 0 0,0 0 0,-1 0 0,1 0-1,0 0 1,1 0 0,-1 0 0,0 0 0,0 1 0,0-1-1,1 0 1,-1 1 0,1-1 0,-1 1 0,1-1-1,-1 0 1,1 1 0,0-1 0,0 1 0,0-1 0,-1 1-1,2-1 1,-1 1 0,0-1 0,0 1 0,0-1 0,1 1-1,-1-1 1,1 0 0,0 3 0,0-2-272,0 1 0,1 0 0,-1-1 0,1 1 0,-1-1 0,1 0 0,0 1 0,0-1 0,0 0 0,0 0 0,0 0 0,1 0 0,-1-1 0,1 1 0,-1-1 0,4 2 0,51 21-2217,-22-11 3177,-35-13-564,1 1-1,-1-1 0,1 0 0,-1 0 0,1 0 0,-1 0 0,0 0 0,1 1 0,-1-1 0,1 0 0,-1 0 0,0 1 0,1-1 0,-1 0 0,0 1 0,1-1 0,-1 0 0,0 1 0,1-1 0,-1 0 0,0 1 1,0-1-1,1 1 0,-1-1 0,0 0 0,0 1 0,0-1 0,0 1 0,0-1 0,0 1 0,0-1 0,1 1 0,-1-1 0,0 1 0,-1-1 0,1 0 0,0 1 0,0-1 0,0 1 0,0-1 0,0 1 0,0-1 0,0 1 1,-1-1-1,1 0 0,0 1 0,0-1 0,-1 1 0,1-1 0,0 0 0,-1 1 0,1-1 0,0 0 0,-1 0 0,1 1 0,0-1 0,-1 0 0,1 0 0,-1 1 0,1-1 0,0 0 0,-1 0 0,1 0 0,-1 0 1,1 0-1,-1 1 0,1-1 0,-1 0 0,-38 13 1913,34-11-1770,-17 4 431,1 1-253,0-1 0,0-1 0,-1-1 1,-29 2-1,60-17-3285,14-2-1141,8-2-2863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3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132 299 13965,'0'0'5563,"-9"0"-4517,0-1-867,0 2 0,0 0 0,0 0 0,0 0-1,0 1 1,-15 5 0,22-6-113,-1 0-1,1-1 1,0 1 0,0 0-1,-1 0 1,1 0-1,0 0 1,0 1 0,0-1-1,0 1 1,0-1-1,1 1 1,-1 0 0,0-1-1,1 1 1,-1 0 0,1 0-1,0 0 1,-1 0-1,1 0 1,0 1 0,0-1-1,0 0 1,1 1-1,-1-1 1,1 0 0,-1 1-1,1-1 1,0 0 0,0 1-1,0-1 1,0 1-1,0-1 1,0 1 0,2 3-1,-2-5-54,1 1-1,0-1 1,0 0-1,0 0 1,0 0-1,0 0 1,0 0-1,0 0 1,0 0-1,0-1 1,1 1-1,-1 0 1,0-1-1,0 1 1,1-1-1,-1 1 1,0-1-1,1 1 1,-1-1-1,1 0 1,-1 0-1,0 0 1,1 0-1,1 0 1,40 0 178,-36-1-139,4-1-25,0 0-1,-1 0 1,1-1 0,-1-1 0,0 0-1,0 0 1,0-1 0,0-1 0,-1 1-1,0-1 1,0-1 0,0 0 0,-1 0-1,10-11 1,-5 4-7,0-1 1,-1 0-1,-1 0 0,0-1 1,-2-1-1,1 0 0,8-24 1,-14 32-29,0-1 0,-2 0 0,1 1 1,-1-1-1,0 0 0,-1 0 0,0 0 1,-1 0-1,0-1 0,-1 1 0,-3-19 0,3 27-1,0 0-1,0 1 0,0-1 0,-1 0 0,1 1 0,-1-1 1,1 1-1,-1-1 0,0 1 0,1 0 0,-1 0 1,0 0-1,0 0 0,0 0 0,0 0 0,0 0 0,0 1 1,0-1-1,0 1 0,0-1 0,0 1 0,0 0 0,0 0 1,0 0-1,0 0 0,-1 0 0,1 0 0,0 1 1,0-1-1,-2 1 0,-1 0 0,-1 0 0,1 1-1,0-1 1,0 1 0,0 0 0,0 0 0,1 1 0,-1 0-1,0 0 1,1 0 0,-5 4 0,7-5 23,-1 1 0,1 0 1,0 0-1,0 0 0,0 0 1,0 0-1,0 0 0,1 1 0,-1-1 1,1 0-1,0 1 0,0-1 0,0 1 1,1 0-1,-1-1 0,1 1 1,0 0-1,0-1 0,0 1 0,0-1 1,1 1-1,-1 0 0,1-1 0,0 1 1,0-1-1,1 1 0,-1-1 1,3 4-1,5 10-195,1-1 1,1-1 0,1 0-1,20 21 1,14 19-1133,-22-10 760,-17-19-1278,-11-3-4371,-4-14-2171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5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65 320 4100,'0'0'9161,"2"-8"-4341,3-2-3482,5-12 254,-7 0 2439,-27 51-2942,16-19-1085,1 1 0,-1 1-1,2-1 1,0 1-1,0 0 1,1 1-1,0-1 1,-4 25-1,9-36 0,-1 0-1,1-1 0,0 1 0,0 0 0,0 0 0,0 0 0,0-1 0,0 1 0,1 0 0,-1 0 0,0-1 1,0 1-1,1 0 0,-1 0 0,0-1 0,1 1 0,-1 0 0,0-1 0,1 1 0,-1 0 0,1-1 1,-1 1-1,1-1 0,0 1 0,-1 0 0,1-1 0,-1 0 0,2 2 0,25 0 124,-18-4-68,-1 0-1,0 0 1,0 0 0,14-8 0,-7 3 31,-1-2 0,0 0 0,0 0 0,-1-2 1,0 1-1,-1-2 0,0 1 0,-1-2 1,0 0-1,-1 0 0,0 0 0,-1-2 0,9-18 1,-20 35-293,-20 31-283,-19 37 0,38-65 337,1-1 0,0 1 1,0 0-1,1 0 0,0 0 0,-1 0 0,2 0 0,-1 0 0,0 0 0,1 11 0,1-15 69,-1 0-1,0 0 1,1 0-1,-1 0 1,1 0-1,-1 0 1,1 0-1,-1 0 1,1 0-1,0 0 1,-1 0-1,1 0 1,0-1-1,0 1 1,0 0-1,-1 0 1,1-1-1,0 1 1,2 0-1,0 0-35,0 0 0,0 0 0,0 0-1,0-1 1,0 0 0,0 1-1,0-1 1,0 0 0,0 0 0,4-1-1,2-1-237,0 0-1,-1-1 0,1 0 0,-1 0 0,0-1 1,1 0-1,-2 0 0,1-1 0,0 0 0,-1 0 1,0-1-1,0 0 0,-1 0 0,0-1 0,9-12 1,1-1-286,-1-2 1,-1 0 0,-1-1 0,11-29 0,12-49-2076,-15 40 7421,-94 221-1826,-14 35 884,78-169-4020,1 0 0,2 1 0,0 0 1,2 0-1,-2 51 0,22-116-1523,-6 19 1807,10-28 164,86-193-188,-83 193 240,3 1 1,59-81-1,-77 118-111,-5 4-44,1 0 0,0 0 0,0 1 0,0-1 0,1 1 0,-1 0 0,1 1 0,7-6 0,-11 9-84,-1 0 1,0 0-1,0 1 1,1-1-1,-1 0 0,0 0 1,0 0-1,1 0 1,-1 0-1,0 0 0,0 1 1,1-1-1,-1 0 1,0 0-1,0 0 0,0 1 1,1-1-1,-1 0 1,0 0-1,0 0 0,0 1 1,0-1-1,1 0 1,-1 1-1,0-1 0,0 0 1,0 0-1,0 1 1,0-1-1,0 0 0,0 0 1,0 1-1,0-1 1,0 0-1,0 1 0,0-1 1,0 0-1,0 0 1,0 1-1,0-1 0,0 0 1,-1 1-1,0 14 62,-5 17 197,-1-1 0,-2-1 0,-18 42 0,4-10 650,6-17-4,9-24-536,0 0 1,1 1-1,1 0 0,1 0 0,-4 42 0,9-64-368,0 0 0,0 1 0,0-1 0,0 0 0,0 0 0,0 1 0,0-1 0,0 0 0,0 1 0,0-1 0,1 0 0,-1 1 0,0-1 0,0 0 0,0 0 0,0 1 0,1-1 0,-1 0 0,0 0 0,0 1 0,0-1 0,1 0 0,-1 0 0,0 0 0,0 0 0,1 1 0,-1-1 0,0 0-1,1 0 1,-1 0 0,0 0 0,0 0 0,1 0 0,-1 0 0,0 0 0,1 0 0,-1 1 0,0-1 0,1-1 0,-1 1 0,0 0 0,1 0 0,-1 0 0,0 0 0,0 0 0,1 0 0,-1 0 0,0 0 0,1 0 0,-1-1 0,0 1 0,0 0 0,1 0 0,-1 0 0,0-1 0,0 1 0,1 0 0,-1 0 0,0 0 0,0-1 0,0 1 0,0 0 0,1-1 0,-1 1 0,0 0 0,0 0 0,0-1 0,0 0 0,17-17 120,-8-3-279,-1 0 1,-1-1-1,-1 1 1,0-1-1,-2-1 1,-1 1-1,1-38 0,-3 54-35,-1 5 170,0 1 0,0-1-1,0 1 1,-1 0 0,1-1 0,0 1 0,0-1 0,0 1 0,1 0 0,-1-1 0,0 1 0,0-1 0,0 1 0,0 0 0,0-1 0,0 1-1,0 0 1,1-1 0,-1 1 0,0 0 0,0-1 0,1 1 0,-1 0 0,0-1 0,0 1 0,1 0 0,-1 0 0,0-1 0,1 1-1,-1 0 1,0 0 0,1 0 0,-1-1 0,0 1 0,1 0 0,-1 0 0,0 0 0,1 0 0,-1 0 0,1 0 0,-1 0 0,0 0-1,1 0 1,-1 0 0,1 0 0,0 0 0,20 12-70,1 2 81,-15-13 51,1 0 1,0 0-1,0-1 1,-1 0-1,1 0 1,0-1-1,0 0 1,0 0-1,-1-1 1,1 0-1,-1 0 0,1-1 1,-1 0-1,0 0 1,0 0-1,11-9 1,-12 9 48,-1-1 1,0 0 0,1 0-1,-1 0 1,-1-1 0,1 0-1,-1 0 1,0 0 0,0 0-1,0-1 1,-1 1 0,0-1-1,0 0 1,0 0 0,-1 0-1,0 0 1,0-1-1,-1 1 1,1-1 0,-1-9-1,-15 40-381,5-4 275,-29 74 201,35-87-118,1 1 0,1-1 0,-1 0 0,1 1 0,0-1 0,1 0 0,0 1 0,0-1 0,0 1 0,4 14 0,-3-21-48,0 1 1,0-1-1,0 1 1,1-1-1,-1 0 1,0 0-1,1 1 1,-1-1-1,1 0 1,0 0-1,-1 0 1,1 0-1,0-1 1,-1 1-1,1 0 1,0-1-1,0 1 0,0-1 1,-1 0-1,1 1 1,0-1-1,0 0 1,0 0-1,0 0 1,0 0-1,0-1 1,-1 1-1,1 0 1,2-2-1,4 1 70,0 0-1,-1-1 0,1 0 1,-1 0-1,14-7 1,-2-3-103,-2 0 0,0-2 0,0 0 1,-1 0-1,-1-2 0,26-33 1,-50 61-235,0 0 0,2 0 0,-1 1-1,2 0 1,-1 0 0,2 1 0,0 0 0,0 0 0,2 0 0,-5 28 0,16-43-6102,2-6-780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5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10858,'-3'0'6502,"1"0"-4388,2 9-1953,0 4-65,6 4-128,5 0-1186,5-1-2337,1 1-2210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5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172 271 9225,'0'0'11717,"-11"0"-10499,4 0-1060,0 1 1,-1 0 0,1 0 0,0 1 0,0 0 0,-1 0-1,2 1 1,-1 0 0,0 0 0,0 0 0,1 1-1,0 0 1,0 0 0,0 1 0,0 0 0,1 0 0,0 0-1,0 1 1,-8 10 0,10-12-86,0 0 1,0 0-1,1 0 1,-1 1-1,1-1 1,0 1-1,1 0 1,-1-1-1,-1 9 1,3-11-68,0-1 0,0 0 1,-1 0-1,2 1 1,-1-1-1,0 0 1,0 0-1,0 1 1,0-1-1,1 0 1,-1 0-1,1 1 1,-1-1-1,1 0 0,-1 0 1,1 0-1,0 0 1,0 0-1,-1 0 1,1 0-1,0 0 1,0 0-1,0 0 1,0 0-1,0-1 0,0 1 1,0 0-1,0-1 1,0 1-1,1-1 1,-1 1-1,0-1 1,0 1-1,1-1 1,-1 0-1,0 0 1,0 1-1,1-1 0,1 0 1,7 0-15,-1 0 0,1-1 1,0 0-1,-1 0 0,1-1 0,-1 0 1,0-1-1,0 0 0,0 0 0,0-1 1,0 0-1,-1-1 0,1 1 0,-1-2 0,0 1 1,-1-1-1,1-1 0,-1 1 0,12-15 1,-3 1 1,-1 0 1,-1 0 0,0-2 0,-2 0-1,0 0 1,13-37 0,-5-13-337,-19 66 227,0 0 0,0 0-1,-1-1 1,1 1 0,-1 0-1,-1 0 1,1-1 0,-1 1-1,-3-9 1,4 14 88,-1-1 0,0 1 0,0-1 0,0 1 0,-1 0 0,1 0 0,0 0 0,0-1 0,-1 1 0,1 1 0,0-1 0,-1 0 0,1 0 0,-1 0 0,1 1 0,-1-1 0,1 1 0,-1-1 0,0 1 1,1-1-1,-1 1 0,0 0 0,1 0 0,-1 0 0,0 0 0,1 0 0,-1 0 0,0 1 0,1-1 0,-1 0 0,1 1 0,-1-1 0,0 1 0,-1 1 0,-4 0-13,1 0 0,-1 1 1,1 0-1,0 0 0,0 1 0,-10 7 0,9-5 0,1 0 0,0 0-1,1 1 1,-1 0 0,1 0-1,1 0 1,-1 0 0,1 1-1,1 0 1,-1 0-1,1 0 1,0 0 0,1 0-1,0 0 1,1 1 0,-1-1-1,2 1 1,-1 0-1,1-1 1,0 1 0,1-1-1,0 1 1,0 0 0,1-1-1,0 0 1,1 1-1,0-1 1,0 0 0,1-1-1,-1 1 1,7 8 0,5 7-1010,26 45-3744,-38-62 3678,-1 0 0,0 0 0,0 1 0,-1-1 0,2 12 0,-2 5-4084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6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1 156 10154,'0'0'11258,"13"3"-9934,-4-2-1101,0 1 0,-1-1 0,1-1-1,0 0 1,0 0 0,0 0 0,0-1-1,0-1 1,0 0 0,0 0 0,-1 0 0,1-1-1,-1-1 1,13-5 0,-9 2-34,-1 0-1,1-1 1,18-15 0,-27 20-162,0 0 1,0 0-1,-1 0 1,1 0-1,-1 0 1,1 0-1,-1-1 1,0 1-1,0-1 1,-1 0-1,1 0 1,-1 1-1,0-1 1,0 0-1,0 0 1,1-8 0,-2 11-28,0 0 0,0 0 0,0 0 0,0 0 1,0 0-1,-1 0 0,1 0 0,0 0 1,0 0-1,-1 1 0,1-1 0,0 0 1,-1 0-1,1 0 0,-1 0 0,1 0 1,-1 1-1,1-1 0,-1 0 0,0 0 1,1 1-1,-1-1 0,0 0 0,0 1 1,1-1-1,-1 1 0,0-1 0,0 1 0,-1-1 1,0 1-19,-1-1 0,1 1 0,-1 0 0,0 0 0,1 0 0,-1 0 1,1 0-1,-1 0 0,1 1 0,-1-1 0,-2 2 0,-2 0-23,1 0 0,0 1 0,-1 0 0,1 0 0,0 0 0,0 1 0,1 0 0,-6 5 0,3 0 28,1 0 0,0 0 0,1 0 0,-6 12 0,10-17 6,0 0 0,1-1 0,-1 1 0,1 0 0,0 0 0,0 0 0,0 0-1,0 0 1,1 1 0,0-1 0,-1 0 0,2 0 0,-1 0 0,1 7 0,1-9 8,-1 0 0,0-1 1,1 1-1,-1-1 0,1 0 0,0 1 0,-1-1 0,1 0 0,0 0 1,0 0-1,0 0 0,0 0 0,0 0 0,0-1 0,0 1 0,0 0 1,0-1-1,0 0 0,0 1 0,0-1 0,0 0 0,0 0 0,4-1 1,55-2 96,-60 2-96,21-3 38,-1-1 0,0-1 1,0-1-1,26-12 0,-28 11 17,0 0 0,0 1 1,1 1-1,0 1 0,22-3 1,-41 8-56,0 1 1,0-1 0,0 0 0,0 1-1,0-1 1,0 1 0,0-1-1,0 1 1,-1-1 0,1 1 0,0 0-1,0-1 1,-1 1 0,1 0-1,0 0 1,0-1 0,-1 1 0,1 0-1,-1 0 1,1 0 0,-1 0-1,1 0 1,-1 0 0,0 0 0,0 0-1,1 0 1,-1 0 0,0 0-1,0 0 1,0 0 0,0 0 0,0 0-1,0 0 1,0 1 0,-1 49 380,1-36-338,0-14-25,1 1-1,-1-1 1,1 0 0,0 0 0,0 0-1,0 0 1,0 0 0,0 0 0,0 0-1,0 0 1,0 0 0,0-1 0,0 1-1,0 0 1,1-1 0,-1 1 0,0-1-1,1 1 1,-1-1 0,0 0 0,0 1-1,1-1 1,-1 0 0,1 0 0,-1 0-1,0 0 1,1 0 0,-1 0 0,0 0-1,1-1 1,1 1 0,47-7 549,-36 2-517,-1 0 0,-1-1 0,17-10 0,-20 11-58,0 0 0,0 0 0,0 1 0,0 0 0,1 0 0,0 1 0,16-3 0,-25 6-32,0 0 0,-1 1 0,1-1-1,0 0 1,0 0 0,-1 0 0,1 1 0,-1-1-1,1 0 1,0 1 0,-1-1 0,1 1 0,-1-1-1,1 1 1,-1-1 0,1 1 0,-1-1-1,1 1 1,-1-1 0,1 1 0,-1-1 0,0 1-1,1 0 1,-1-1 0,0 1 0,0 0 0,1-1-1,-1 1 1,0 0 0,0-1 0,0 1 0,0 0-1,0-1 1,0 1 0,0 1 0,0 33-4100,-1-23-2446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7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34 6854,'0'0'13864,"2"10"-12481,-1 13-968,0 0 0,-2-1 0,0 1 0,-2 0 0,0 0 0,-2-1 0,-8 27 0,6-21-421,6-20-253,-1 0 1,0 0-1,-1 0 0,1-1 0,-1 1 0,-1-1 1,-6 12-1,7-28-6260,1-17 2131,2-83-3044,0 30 6270,0 26 3991,0 24 4528,0 26-3210,0 23-3908,-1 3 199,2-1-1,0 1 1,1 0-1,10 40 1,-11-58-361,0 0 1,1 0 0,0-1 0,0 1-1,0-1 1,0 0 0,1 1 0,0-1 0,0 0-1,0 0 1,0-1 0,1 1 0,-1-1-1,1 1 1,0-1 0,0 0 0,0-1-1,0 1 1,1-1 0,-1 0 0,1 0 0,-1 0-1,1 0 1,0-1 0,-1 0 0,1 0-1,0 0 1,7 0 0,-5-1 38,1 0 0,-1-1 0,0 0 0,0 0 0,1 0 0,-1-1 0,0 0 0,0 0 0,-1-1-1,1 0 1,0 0 0,-1-1 0,0 0 0,0 0 0,0 0 0,0 0 0,-1-1 0,1 0 0,-1-1 0,0 1 0,-1-1 0,1 0 0,-1 0 0,5-12 0,-1 4-80,-2 0 0,0-1-1,0 0 1,-2-1 0,0 1 0,0-1 0,-1 0 0,-2 0 0,1 0 0,-2-23 0,0 39-45,0-1 1,0 0-1,1 1 0,-1-1 1,0 0-1,0 1 1,0-1-1,0 0 1,-1 1-1,1-1 0,0 0 1,0 1-1,0-1 1,0 0-1,-1 1 0,1-1 1,0 1-1,-1-1 1,1 0-1,0 1 0,-1-1 1,1 1-1,-1-1 1,1 1-1,-1-1 1,1 1-1,-1-1 0,1 1 1,-1 0-1,1-1 1,-1 1-1,0 0 0,1-1 1,-1 1-1,1 0 1,-1 0-1,0 0 1,1-1-1,-1 1 0,0 0 1,1 0-1,-1 0 1,0 0-1,0 0 0,1 0 1,-1 0-1,0 1 1,1-1-1,-1 0 1,0 0-1,1 0 0,-1 1 1,1-1-1,-1 0 1,0 1-1,1-1 0,-1 1 1,1-1-1,-1 0 1,1 1-1,-1-1 1,0 2-1,-3 1-10,-1 1-1,1 0 1,-1 0 0,1 0-1,-6 9 1,7-8 28,0-1 0,1 0-1,0 1 1,0 0 0,0-1 0,0 1-1,1 0 1,0 0 0,0 0-1,-1 8 1,3-13-142,0 1 0,0-1 0,-1 0 0,1 0 0,0 1-1,0-1 1,0 0 0,0 0 0,0 0 0,0 0 0,0 0 0,0 0 0,0 0-1,0 0 1,-1 0 0,1 0 0,0 0 0,0-1 0,0 1 0,0 0 0,0-1-1,0 1 1,-1-1 0,1 1 0,0-1 0,0 1 0,-1-1 0,1 1 0,0-1-1,-1 0 1,2 0 0,2-14-4159,-2-2-3043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8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66 3555,'0'0'17927,"3"-8"-15936,3-24-636,-6 32-1326,0-1-1,-1 0 0,1 1 0,0-1 0,0 1 0,0-1 0,0 1 0,-1-1 0,1 1 0,0-1 0,-1 1 0,1 0 1,0-1-1,-1 1 0,1-1 0,0 1 0,-1 0 0,1-1 0,-1 1 0,1 0 0,-1-1 0,1 1 0,-1 0 0,1 0 0,-1-1 1,-26 5 180,21 0-216,1 0-1,-1 0 0,1 0 0,0 1 1,1-1-1,-1 1 0,1 0 0,0 0 1,0 1-1,0-1 0,1 1 0,0 0 1,0 0-1,0 0 0,1 1 1,0-1-1,0 0 0,1 1 0,-2 7 1,3-13 9,0-1 0,0 1 1,0 0-1,0-1 0,1 1 1,-1-1-1,0 1 1,0 0-1,0-1 0,1 1 1,-1-1-1,0 1 0,0-1 1,1 1-1,-1 0 0,0-1 1,1 1-1,-1-1 1,1 0-1,-1 1 0,1-1 1,-1 1-1,1-1 0,-1 0 1,1 1-1,-1-1 1,1 0-1,0 1 0,0-1 1,26 3 158,26-13 119,-40 4-258,0-2 0,-1 1-1,0-1 1,0-1 0,0 0 0,-1-1-1,-1 0 1,0-1 0,0 0 0,-1-1-1,0 1 1,9-19 0,-24 43-1100,2-1 0,0 1 0,0 0 1,-2 21-1,3 3-5737,3-22 1675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8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72 246 3171,'0'0'17510,"-9"5"-17067,5-3-391,0 0 0,0-1 0,1 1 0,-1 1 0,1-1 0,-1 0 0,1 1 0,0 0 0,0 0 0,0 0 1,0 0-1,1 0 0,-1 1 0,1-1 0,0 1 0,0-1 0,0 1 0,1 0 0,-1 0 0,1 0 0,0 0 0,0 0 0,0 0 0,0 0 0,1 0 0,0 0 0,0 5 0,0-7-22,1-1-1,-1 1 1,1 0-1,0-1 0,0 1 1,-1-1-1,1 1 1,0-1-1,0 0 1,0 1-1,0-1 0,1 0 1,-1 0-1,0 0 1,0 0-1,1 0 0,-1 0 1,1 0-1,-1 0 1,1 0-1,-1-1 0,1 1 1,-1-1-1,1 1 1,0-1-1,-1 0 1,1 1-1,0-1 0,-1 0 1,1 0-1,3-1 1,4 2 128,0-1 1,0-1 0,0 1 0,17-5-1,-13 1-112,0-2 0,0 1 1,0-1-1,0-1 0,-1 0 0,0-1 0,-1-1 0,0 1 0,0-2 0,-1 1 0,0-2 0,-1 1 0,11-16 0,-11 15-133,-2-1-1,1 0 0,-2 0 1,0 0-1,0-1 1,-1 0-1,0 0 0,-1 0 1,-1-1-1,0 1 0,-1-1 1,-1 0-1,1-21 0,-2 33 55,0 0-1,-1 0 1,1 0-1,0 1 1,0-1-1,-1 0 1,1 0-1,-1 1 0,0-1 1,1 0-1,-1 1 1,0-1-1,0 1 1,0-1-1,0 1 0,0-1 1,0 1-1,0 0 1,-1-1-1,1 1 1,0 0-1,-1 0 1,-2-2-1,1 2 3,0 1 0,0-1 0,0 0 0,0 1 0,0-1 0,0 1 0,0 0 0,0 0 1,0 0-1,0 1 0,0-1 0,-6 2 0,0 1 21,0 0 0,-1 1 0,1-1 0,1 2 0,-1-1 1,0 2-1,-13 10 0,18-13 43,0 0 1,1 1-1,-1-1 1,1 1-1,0 0 1,0 0-1,0 0 1,1 1-1,-1-1 1,1 1-1,0-1 1,0 1-1,1 0 1,-1 0-1,1 0 1,0 0-1,0 10 1,1-10-166,1 0 1,0 1-1,0-1 1,0 0-1,1 0 1,0 0-1,0 0 0,0 0 1,1-1-1,0 1 1,-1-1-1,2 1 1,-1-1-1,0 0 1,1 0-1,7 6 0,1 1-699,51 50-2842,-28-16-2008,-30-37 3412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9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4484,'0'0'18781,"-8"11"-18167,-17 31-271,1 1 1,3 2 0,2-1 0,2 2 0,1 1-1,3 0 1,2 0 0,2 2 0,-3 50 0,11-99-339,1 0 1,0 0 0,0 0-1,0 1 1,0-1 0,-1 0 0,1 0-1,0 1 1,0-1 0,0 0 0,0 0-1,0 1 1,0-1 0,0 0-1,0 0 1,0 1 0,0-1 0,0 0-1,0 0 1,0 1 0,0-1-1,0 0 1,0 0 0,0 1 0,0-1-1,0 0 1,0 0 0,0 1 0,1-1-1,-1 0 1,0 0 0,0 1-1,0-1 1,0 0 0,0 0 0,1 0-1,-1 0 1,0 1 0,0-1 0,1 0-1,-1 0 1,0 0 0,0 0-1,0 0 1,1 1 0,-1-1 0,0 0-1,0 0 1,1 0 0,-1 0 0,0 0-1,0 0 1,1 0 0,-1 0-1,0 0 1,1 0 0,-1 0 0,0 0-1,1 0 1,17-20 746,28-53 851,-30 47-1317,-14 22-288,10-15-153,1 0 0,0 0-1,1 2 1,1-1-1,1 2 1,20-18 0,-19 27 4,-9 14-147,-7 28-445,-2-33 707,1 1-1,-1-1 0,1 0 0,0 1 0,0-1 0,0 1 0,0-1 1,1 1-1,-1-1 0,0 0 0,2 4 0,-1-6 52,-1 1 0,1-1 0,-1 0 0,1 0 0,0 0 0,-1 1-1,1-1 1,-1 0 0,1 0 0,0 0 0,-1 0 0,1 0 0,-1 0 0,1-1 0,-1 1 0,1 0-1,0 0 1,-1 0 0,1 0 0,-1-1 0,1 1 0,-1 0 0,1 0 0,-1-1 0,1 1 0,-1-1-1,1 1 1,-1 0 0,0-1 0,1 1 0,-1-1 0,1 1 0,-1-1 0,0 1 0,0-1 0,1 1-1,-1-1 1,0 1 0,1-1 0,15-28 888,-14 24-774,8-15 7,0 0 1,-1-1-1,10-37 0,-19 57-195,0 0 0,0 1 0,1-1 0,-1 0 0,1 1 0,-1-1 0,1 1 0,-1-1 0,1 1 0,-1-1 0,1 1 0,-1 0 0,1-1 0,-1 1 0,1-1 0,0 1-1,-1 0 1,1 0 0,0-1 0,-1 1 0,1 0 0,0 0 0,-1 0 0,1 0 0,0 0 0,-1 0 0,1 0 0,0 0 0,0 0 0,-1 0 0,1 0 0,0 0 0,-1 0 0,1 1 0,0-1 0,-1 0 0,1 1 0,-1-1 0,1 0 0,0 1 0,-1-1 0,2 1 0,33 21-3383,-27-17 2455,4 2-1284,0-1 0,0-1 0,0 1 0,18 3 0,-2-2-4001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3:00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1589 121 3555,'0'0'7431,"-9"-7"-7089,-12-8 417,1 2 0,-2 0-1,0 1 1,0 1 0,-1 2 0,-40-12 0,29 14-529,0 2 0,-1 1 1,0 2-1,1 1 0,-1 2 1,0 1-1,0 2 0,-63 15 1,24 1 39,2 4 0,-137 63-1,155-60 94,1 2-1,1 3 0,1 1 0,3 3 0,0 2 1,3 2-1,-54 60 0,76-73-291,1 0 1,2 2-1,1 0 1,1 1-1,1 1 0,2 1 1,1 0-1,1 1 0,2 0 1,2 1-1,1 0 1,1 1-1,-3 67 0,10-67-66,2-1-1,1 0 0,2 0 0,1 0 0,2 0 0,1-1 0,2 0 0,1-1 0,1 0 0,2-1 0,1-1 0,27 38 1,-28-46-45,1-1 1,2 0 0,-1-2 0,2 0-1,1-1 1,0-1 0,1 0 0,1-2-1,0-1 1,2 0 0,-1-2 0,1-1 0,1 0-1,0-2 1,0-1 0,39 7 0,-24-10 22,0-1 1,0-3 0,0-1 0,0-1-1,0-3 1,64-13 0,-52 4 46,-2-3-1,0-1 1,0-3 0,70-39 0,-45 14 82,-2-3 1,-3-4-1,-1-2 1,-4-4-1,116-130 1,-141 141 113,-2-2 1,-2-2-1,-2-1 1,45-96 0,-64 113-79,-1-1 1,-2 0 0,-1 0 0,-2-1-1,-2-1 1,-1 1 0,-2-1 0,-2-72-1,-3 96-135,0 0 1,-1 0-1,-1 0 0,0 0 0,-1 0 0,0 1 1,-1 0-1,-1 0 0,0 0 0,-1 1 1,0 0-1,-1 0 0,0 0 0,-1 1 0,0 1 1,0-1-1,-2 2 0,-12-12 0,5 9 3,-1 0-1,0 1 1,0 1-1,-1 1 1,0 0 0,0 2-1,-1 0 1,0 2-1,-1 0 1,1 1-1,-24-1 1,-24 2-876,0 3-1,0 2 1,0 4 0,0 3-1,-127 33 1,169-36-3881,9-2-2268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37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54 3940,'5'-16'2323,"2"-12"7314,-6 19-2244,-8 30-6669,2 3-509,1 0-1,1 0 1,1 0-1,2 27 0,1 12-7261,-1-63 6958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39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52 4356,'0'0'13805,"-7"-8"-11168,3 3-2442,1 1 0,-1 0 0,0 0 0,0 0 0,0 1 0,-1 0 0,1 0 0,-8-4-1,9 5-125,0 1-1,0 1 0,1-1 1,-1 0-1,0 1 0,0-1 1,0 1-1,0 0 0,0 0 1,0 0-1,0 0 0,0 1 1,0-1-1,1 1 0,-1 0 1,0 0-1,0 0 0,0 0 1,1 0-1,-1 0 0,1 1 1,-5 3-1,1-2 88,1 0 0,1 1 1,-1 0-1,0 0 0,1 1 0,0-1 0,0 1 0,0 0 0,1 0 1,0 0-1,0 0 0,0 1 0,0-1 0,1 1 0,0 0 1,0 0-1,0 0 0,1 0 0,-1 12 0,2-17-145,0 0 0,0 0 0,0 0 0,0 0-1,0 1 1,1-1 0,-1 0 0,0 0 0,1 0 0,-1 0 0,1 0-1,-1 0 1,1 0 0,-1 0 0,1 0 0,0 0 0,0 0 0,-1 0-1,1 0 1,0 0 0,0-1 0,0 1 0,0 0 0,0-1-1,0 1 1,1 0 0,2 0 10,-1 0-1,0 0 1,1 0-1,-1-1 1,1 1-1,-1-1 1,1 0-1,-1 0 1,5 0-1,0-1 4,1-1 0,-1 1 0,1-1 0,-1-1-1,0 0 1,0 0 0,8-4 0,-5 0-107,-1 1 0,0-2 1,-1 1-1,1-1 0,-2-1 0,1 0 1,-1 0-1,0-1 0,8-13 0,-19 30-976,0 0 1,1 0-1,-1 0 0,2 1 0,-3 14 0,4-21 810,0 1 0,-1-1-1,1 0 1,0 1 0,0-1 0,0 0-1,0 1 1,1-1 0,-1 1-1,0-1 1,1 0 0,-1 1 0,0-1-1,1 0 1,0 1 0,-1-1-1,1 0 1,0 0 0,-1 0-1,1 0 1,0 0 0,0 0 0,0 0-1,0 0 1,0 0 0,0 0-1,0 0 1,1 0 0,-1-1 0,0 1-1,0 0 1,1-1 0,-1 1-1,0-1 1,0 0 0,1 1-1,-1-1 1,1 0 0,2 0 0,13 0-2608,0 0-1354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40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83 6662,'0'0'10560,"-7"3"-10032,4-2-455,0 1 0,0 0 1,0 0-1,0 0 0,1 1 0,-1-1 0,0 1 0,1-1 0,0 1 1,0 0-1,0 0 0,0 0 0,-3 5 0,2 0 114,0 0 0,0 1 0,1 0 0,0-1 0,-2 14 0,3 51 634,2-54-1202,-1 1 0,-1 0 0,0-1 0,-9 36 0,10-51 408,-2 0 0,1-1 0,0 1 1,-1 0-1,1-1 0,-1 0 0,0 1 1,-1-1-1,1 0 0,0 0 0,-1 0 1,1 0-1,-1-1 0,0 1 0,0-1 1,0 1-1,-1-1 0,1 0 0,0 0 1,-1-1-1,1 1 0,-1-1 0,0 1 1,1-1-1,-1 0 0,0-1 0,0 1 1,0-1-1,-5 1 0,8-1 71,0 0-1,0 0 0,1 0 1,-1 0-1,0 0 0,1 0 0,-1 0 1,0-1-1,0 1 0,1 0 1,-1 0-1,0-1 0,1 1 1,-1 0-1,0-1 0,1 1 1,-1 0-1,1-1 0,-1 1 1,0-1-1,1 1 0,-1-1 1,1 0-1,0 1 0,-1-1 1,1 1-1,-1-1 0,1 0 0,0 1 1,-1-2-1,1-27 1104,2 22-1155,0-1-1,1 1 0,0 0 0,0 0 1,7-12-1,0 7-38,0 0 0,1 0 0,0 1-1,1 1 1,0 0 0,17-11 0,85-42 1277,-90 52-1067,-1 0 0,0-2 0,-1-1 1,0 0-1,-1-2 0,-1 0 0,22-24 0,-38 35-146,-1 0-1,1 0 0,-1 0 1,0 0-1,-1-1 0,1 1 1,1-7-1,-4 11-59,1 0 0,-1 0-1,0 0 1,1 0 0,-1 0 0,0 0-1,0 0 1,0 0 0,1 0 0,-1 0-1,0 0 1,0 0 0,-1 0-1,1 0 1,0 0 0,0 0 0,0 0-1,-1 0 1,1 0 0,-1 0 0,1 0-1,0 0 1,-1 0 0,0 0 0,1 1-1,-1-1 1,1 0 0,-1 0 0,0 0-1,0 1 1,1-1 0,-1 1 0,0-1-1,0 0 1,0 1 0,0-1 0,0 1-1,0 0 1,0-1 0,0 1 0,0 0-1,0 0 1,0-1 0,0 1-1,0 0 1,0 0 0,0 0 0,-1 0-1,-2 0-19,0 1-1,0-1 0,0 1 1,0 0-1,-1 0 0,2 0 0,-1 0 1,0 0-1,0 1 0,0 0 0,1 0 1,-1 0-1,1 0 0,-1 1 0,1-1 1,0 1-1,0 0 0,0 0 1,0 0-1,1 0 0,-3 4 0,1-1 20,1 0-1,0 0 1,0 0-1,0 0 1,1 0-1,-1 0 1,2 1-1,-1-1 1,1 1-1,0 0 1,0-1-1,1 12 1,0-15-25,0-1 1,1 1 0,0-1 0,-1 0-1,1 1 1,0-1 0,0 1 0,0-1-1,1 0 1,-1 0 0,0 0 0,1 0-1,0 0 1,-1 0 0,1 0 0,0 0-1,0 0 1,0-1 0,0 1 0,0-1-1,0 0 1,1 0 0,-1 1 0,0-1-1,1-1 1,-1 1 0,1 0-1,-1 0 1,4-1 0,8 3-1839,0-1-1,1 0 1,25-1 0,-37-1 1174,36 0-8578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40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5221,'-9'18'10730,"0"5"-8264,3 3-255,2 6-834,4-2-737,0 1-127,6-4-33,9-8-159,7-3-97,9-11-32,4-5-32,1 0-160,2-13-1377,-2-6-2082,-6-7-2787,-3-5-2018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41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1 6022,'0'0'6150,"-40"62"-3108,12-20 65,-2 8-1089,-2 2-64,-2 1-128,3-2-577,6 0-544,7-5-449,4-3-224,6-5 32,2-6-641,5-6-1697,1-8-865,0-9-2498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41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14734,'0'0'9769,"-13"48"-9673,0-14 0,3 4-64,-3 0-32,3 1-544,3-7-545,-1-5-192,0-7-929,1-9-1346,1-10-1697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6:41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13 10666,'0'0'3587,"11"-3"-570,4 0-2515,0 1 0,-1 0 0,1 0 1,0 2-1,0 0 0,0 0 0,-1 1 1,1 1-1,0 1 0,-1 0 0,21 7 1,-19-2-378,0 0 0,0 1 1,-1 0-1,0 1 1,14 13-1,-26-20-118,1 0 1,-1 0-1,0 1 1,0-1-1,-1 1 1,1 0-1,-1 0 0,1 0 1,-1 0-1,0 0 1,1 6-1,-2-8 8,-1 0 1,0 1-1,0-1 0,0 1 0,0-1 0,0 0 0,0 1 1,-1-1-1,1 1 0,-1-1 0,0 0 0,1 1 0,-1-1 1,0 0-1,0 0 0,0 0 0,-1 0 0,1 0 0,-1 0 1,1 0-1,-1 0 0,-3 2 0,-8 8 165,-1-1 1,0-1-1,-1 0 0,0-1 1,-1 0-1,0-2 0,-19 7 1,4-3-441,-1-1-1,-63 11 1,57-18-2039,13-3-2080,2-2-4803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4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9 4260,'0'0'15604,"-10"-2"-15118,0 0-398,-1 0 1,0 1-1,1 0 0,-1 1 1,0 0-1,-19 3 0,26-3-44,1 1 0,-1 0 0,1 0 0,-1 0-1,1 0 1,0 0 0,-1 1 0,1 0 0,0-1 0,0 1 0,0 0-1,0 1 1,1-1 0,-1 0 0,0 1 0,1 0 0,0-1-1,-1 1 1,1 0 0,1 0 0,-1 0 0,0 1 0,1-1-1,-1 0 1,1 1 0,0-1 0,0 1 0,0 3 0,0-6-33,1 0 0,0 1 0,0-1 0,0 0 0,0 0 0,0 0 0,0 0 0,0 1 0,0-1 0,0 0 0,1 0 0,-1 0 0,0 0 0,1 0 0,-1 0 1,1 0-1,-1 0 0,1 0 0,-1 0 0,1 0 0,0 0 0,0 0 0,-1 0 0,1 0 0,2 1 0,-1-1 3,0 0 0,1 0 0,-1 0 0,1 0 0,-1-1 0,1 1 0,-1 0-1,1-1 1,-1 0 0,1 0 0,3 0 0,3 0 11,0-1 0,0 0 0,0-1 0,-1 0 0,1 0 1,8-4-1,23-19-20,-35 21-14,1 0 0,-1 0 0,1 0-1,-1 1 1,1 0 0,0 0 0,0 1 0,1-1 0,8-1 0,-14 4-4,0 1 0,0-1 0,-1 1 1,1-1-1,0 1 0,-1 0 0,1-1 0,0 1 0,-1-1 0,1 1 0,-1 0 0,1 0 0,-1-1 0,1 1 0,-1 0 1,0 0-1,1 0 0,-1 0 0,0-1 0,0 1 0,1 0 0,-1 0 0,0 0 0,0 0 0,0 0 0,0 1 1,2 35-6,-1-28 5,1 24 82,1 127 834,-4-145-532,-1 1 0,0-1-1,-1 0 1,0 0 0,-1-1-1,-1 1 1,-1-1 0,-8 17-1,13-29-284,0 0 0,0-1 0,0 1 0,0 0 0,0-1 1,-1 1-1,1-1 0,0 1 0,-1-1 0,1 0 0,-1 1 0,0-1 0,1 0 0,-1 0 0,0 0 0,0 0 0,-3 0 0,4-1-55,0 0 1,0 0-1,0 0 1,0 0-1,0 0 0,0-1 1,0 1-1,0 0 0,0-1 1,0 1-1,0-1 0,0 1 1,0-1-1,0 1 0,0-1 1,1 0-1,-1 1 1,0-1-1,0 0 0,1 0 1,-1 1-1,0-1 0,1 0 1,-1 0-1,1 0 0,-1 0 1,1 0-1,-1 0 1,1 0-1,0 0 0,0 0 1,-1-2-1,-9-27-144,2-1 0,1 0 0,1 0-1,-3-61 1,9 90-30,1 0 1,-1 0-1,1 0 0,0 0 0,-1 0 0,1 0 1,0 1-1,0-1 0,0 0 0,0 1 0,1-1 0,-1 1 1,0-1-1,1 1 0,-1-1 0,1 1 0,-1 0 1,4-2-1,40-23-5273,-20 12-265,2-4-3539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4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124 106 10025,'0'0'9471,"1"-9"-8692,0 9-785,3-20 1028,-1-1-1,2-34 1,-34 85-1113,-3 6 81,21-26 332,2 0-1,-1 1 1,1 0 0,1 1 0,0-1 0,-12 27-1,20-38-310,-1 1 1,1 0-1,0-1 0,0 1 0,0 0 0,0-1 0,-1 1 0,1-1 0,0 1 0,0 0 0,1-1 0,-1 1 0,0 0 0,0-1 0,0 1 0,0 0 0,0-1 0,1 1 0,-1 0 0,0-1 0,1 1 1,-1-1-1,0 1 0,1-1 0,-1 1 0,1-1 0,-1 1 0,1 0 0,23 7 83,36-6-1412,-47-3 225,23 0-2462,1-7-2382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2 12460,'0'0'3667,"-9"0"-635,2 0-2607,1-1-181,0 0 0,-1 1 0,1 1 0,0-1 0,0 1 0,0 0 0,0 0 0,0 0 0,0 1 0,0 0-1,0 0 1,0 1 0,1 0 0,-10 6 0,-18 23 571,31-30-780,1 0 1,-1 0-1,1 0 1,-1 0-1,1 0 1,0 0-1,0 1 1,0-1-1,0 0 1,1 1-1,-1-1 1,0 1-1,1-1 1,0 1-1,-1 4 1,2-7-37,0 1-1,-1 0 1,1 0 0,0 0 0,-1-1-1,1 1 1,0 0 0,0-1 0,-1 1-1,1-1 1,0 1 0,0-1-1,0 1 1,0-1 0,0 0 0,0 1-1,0-1 1,0 0 0,0 0 0,0 0-1,0 1 1,0-1 0,0 0 0,0 0-1,1-1 1,37 1-437,-28 0 7,47-1-2020,65 2-1611,-122-1 4096,0 0-1,-1 0 1,1 0 0,-1 0 0,1 0-1,0 0 1,-1 0 0,1 0 0,-1 0-1,1 0 1,0 0 0,-1 1 0,1-1-1,-1 0 1,1 0 0,-1 1 0,1-1-1,0 0 1,-1 1 0,0-1 0,1 1-1,-1-1 1,1 0 0,-1 1 0,1-1-1,-1 1 1,0-1 0,1 1-1,-1 0 1,0-1 0,0 1 0,1-1-1,-1 1 1,0-1 0,0 1 0,0 0-1,0-1 1,0 1 0,0-1 0,0 1-1,0 0 1,0-1 0,0 1 0,0 0-1,0-1 1,0 1 0,0-1 0,0 1-1,-1 0 1,1-1 0,0 1 0,-1-1-1,1 1 1,0-1 0,-1 1 0,1-1-1,0 1 1,-1-1 0,0 1-1,-25 28 2502,-57 24 1233,75-48-3504,0-1 0,-1-1 0,1 1 0,-1-1 0,1-1 0,-1 0 0,0 0 0,-16 1 0,24-3-341,1 0 0,-1 0-1,1 0 1,-1 0-1,1 0 1,-1 0-1,1 0 1,-1 0-1,1 0 1,-1 0 0,1 0-1,-1 0 1,1 0-1,-1-1 1,1 1-1,0 0 1,-1 0 0,1-1-1,-1 1 1,1 0-1,0 0 1,-1-1-1,1 1 1,0 0-1,-1-1 1,1 1 0,0-1-1,-1 1 1,1 0-1,0-1 1,0 1-1,0-1 1,-1 1-1,1-1 1,0 1 0,0 0-1,0-1 1,0 1-1,0-1 1,0 1-1,0-1 1,0 1 0,0-1-1,0 1 1,0-1-1,0 1 1,0-1-1,0 1 1,1-1-1,-1 1 1,0 0 0,0-1-1,0 1 1,1-1-1,-1 1 1,0-1-1,0 1 1,1 0 0,-1-1-1,1 1 1,21-26-9384,0 11-586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5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99 12908,'0'0'6679,"-11"0"-4966,3 1-1504,-1 0-1,1 0 1,0 1 0,-1 0-1,1 0 1,-13 7 0,18-8-162,0 0 0,0 1 1,1-1-1,-1 1 0,0 0 1,1 0-1,0 0 0,-1 0 1,1 0-1,0 1 0,0-1 1,0 1-1,0-1 0,1 1 1,-1 0-1,1 0 0,-1 0 1,1-1-1,0 1 0,0 0 1,0 0-1,1 1 0,-1-1 1,1 0-1,0 0 0,0 3 1,0-5-42,0 0-1,0 0 1,1 0 0,-1 0 0,1 0-1,-1 0 1,0 0 0,1 0 0,0-1 0,-1 1-1,1 0 1,-1 0 0,1-1 0,0 1-1,0 0 1,-1-1 0,1 1 0,0-1 0,0 1-1,0-1 1,0 1 0,0-1 0,0 0 0,0 1-1,-1-1 1,1 0 0,0 0 0,0 1-1,0-1 1,2 0 0,39 1 149,-30-2-105,3 0-154,0-1-1,0-1 1,0 0 0,0-1-1,-1-1 1,1-1 0,-1 0-1,17-9 1,-10 5 100,0 0 1,31-8-1,-51 18 47,0-1-1,-1 1 1,1 0 0,-1 0 0,1 0-1,-1 0 1,1 0 0,0 0 0,-1 0-1,1 0 1,-1 0 0,1 0 0,-1 0-1,1 0 1,0 0 0,-1 0 0,1 0-1,-1 1 1,1-1 0,-1 0 0,1 0-1,-1 1 1,1-1 0,-1 0 0,1 1-1,-1-1 1,1 0 0,-1 1 0,0-1-1,1 1 1,-1-1 0,0 1 0,1-1-1,-1 1 1,0-1 0,0 1 0,1-1-1,-1 1 1,0-1 0,0 1 0,0 0-1,0-1 1,0 1 0,0-1 0,0 1-1,0-1 1,0 2 0,-5 36 1156,2-17-265,4-20-913,-1 0 0,1 0-1,0 0 1,0-1 0,0 1-1,-1 0 1,1-1 0,0 1-1,0-1 1,0 1 0,0-1 0,0 1-1,0-1 1,0 0 0,0 1-1,0-1 1,0 0 0,1 0-1,-1 0 1,0 0 0,0 0 0,0 0-1,0 0 1,0 0 0,2-1-1,34-2 120,-21-2-258,0 0 1,-1 0-1,24-13 0,-28 12-212,0 0 1,0 2-1,1-1 0,-1 1 1,1 1-1,0 0 1,0 0-1,13 0 0,-24 3 335,-1 1-1,1-1 0,0 0 1,0 1-1,-1-1 0,1 0 1,0 1-1,-1-1 0,1 1 1,0-1-1,-1 1 1,1-1-1,-1 1 0,1 0 1,-1-1-1,1 1 0,-1-1 1,0 1-1,1 0 0,-1 0 1,0-1-1,1 1 0,-1 0 1,0 0-1,0-1 1,1 1-1,-1 0 0,0 0 1,0 0-1,0-1 0,0 1 1,0 0-1,-1 0 0,1 0 1,0-1-1,0 2 1,-7 44 1178,3-25-617,4-20-549,0 0-1,1 0 0,-1 0 0,1 0 1,-1 0-1,1 0 0,-1-1 1,1 1-1,-1 0 0,1 0 0,0 0 1,0-1-1,-1 1 0,1 0 1,0-1-1,0 1 0,0-1 0,-1 1 1,1-1-1,0 1 0,0-1 1,0 0-1,0 1 0,0-1 0,0 0 1,0 0-1,0 0 0,0 1 1,0-1-1,0 0 0,0-1 0,0 1 1,0 0-1,0 0 0,2-1 0,40-6-57,-14-6-1793,-1-1 1,-1-1-1,-1-1 1,0-2-1,-1 0 1,41-39-1,8-6-2996,-52 46-471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37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 11243,'0'0'5904,"-7"10"-5594,-20 31-28,25-36-95,0 1-1,1-1 1,-1 1-1,1 0 0,0-1 1,1 1-1,-1 0 0,1 0 1,1 0-1,-1-1 0,1 1 1,0 0-1,0 0 1,0-1-1,4 9 0,-5-13-162,4 12 311,-2-3-229,0 0 0,1 0 0,1 0 0,-1 0-1,2-1 1,-1 0 0,1 0 0,1 0-1,12 16 1,-18-24-82,1-1 0,0 1-1,-1-1 1,1 1 0,0-1 0,0 1-1,-1-1 1,1 0 0,0 1 0,0-1-1,0 0 1,-1 0 0,1 1 0,0-1-1,0 0 1,0 0 0,0 0 0,0 0-1,-1 0 1,1 0 0,0 0 0,0-1-1,0 1 1,0 0 0,0 0-1,-1-1 1,1 1 0,0 0 0,0-1-1,-1 1 1,1-1 0,0 1 0,-1-1-1,1 1 1,0-1 0,-1 0 0,2 0-1,19-32 952,-15 23-727,40-78 732,3-4-1360,-10 36-5713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5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 9129,'0'0'7014,"-7"8"-5204,-2 4-1458,1 0 1,0 1-1,1 0 0,0 0 1,1 0-1,1 1 0,0 0 1,1 0-1,-5 28 0,7-24 53,1 1-1,0-1 1,3 27-1,-1-38-456,0 0-1,1 0 1,0-1-1,0 1 1,0 0-1,1 0 1,0-1-1,0 1 0,0-1 1,1 0-1,8 10 1,-12-17-12,0 1 0,0 0-1,0 0 1,0 0 0,0 0 0,0 0 0,0 0 0,0 0-1,0-1 1,0 1 0,0 0 0,0 0 0,0 0 0,0 0-1,0 0 1,1 0 0,-1 0 0,0 0 0,0 0 0,0 0 0,0 0-1,0 0 1,0 0 0,0 0 0,0-1 0,1 1 0,-1 0-1,0 0 1,0 0 0,0 0 0,0 0 0,0 0 0,0 0-1,0 0 1,1 0 0,-1 0 0,0 1 0,0-1 0,0 0-1,0 0 1,0 0 0,0 0 0,0 0 0,0 0 0,1 0-1,-1 0 1,0 0 0,0 0 0,0 0 0,0 0 0,0 0-1,0 0 1,0 1 0,0-1 0,0 0 0,0 0 0,0 0 0,0 0-1,0 0 1,1 0 0,-1 0 0,0 0 0,0 1 0,0-1-1,0 0 1,0 0 0,0 0 0,0 0 0,-2-13-2297,-10-18 661,1 18 2705,-1-1 0,0 2 0,-15-12 0,-11-13 3239,37 37-4133,1 0 0,0 0 0,0-1 0,-1 1-1,1 0 1,0 0 0,0-1 0,-1 1 0,1 0 0,0 0 0,0-1 0,-1 1 0,1 0 0,0-1 0,0 1 0,0-1 0,0 1 0,0 0 0,0-1 0,0 1 0,0 0 0,0-1 0,0 1 0,0 0 0,0-1 0,0 1 0,0-1 0,0 1-1,0 0 1,0-1 0,0 1 0,0 0 0,0-1 0,1 1 0,-1-1 0,15-5 1080,28 3-1730,-35 2 863,75-9-1512,-30-9-5071,-16-2-2870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6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3683,'0'0'17062,"10"-4"-15930,15-7-814,1 1 1,1 1 0,-1 2 0,1 1 0,0 0-1,44-2 1,-69 8-320,-1 0-1,0 0 0,1 1 1,-1-1-1,0 0 0,1 0 1,-1 1-1,0-1 1,0 1-1,1-1 0,-1 1 1,0-1-1,0 1 0,0 0 1,0-1-1,0 1 1,0 0-1,0 0 0,0 0 1,0 0-1,0 0 0,0 0 1,0 0-1,0 3 1,0-2 5,0 1 1,0 0 0,0 0 0,-1 0 0,1 0 0,-1 0 0,0 0 0,0 0-1,0 0 1,-1 6 0,-2 2 32,0 1 0,0 0 0,-1-1 0,-9 20 0,2-12-13,8-14-23,-1 1 0,1-1 0,0 1 0,1 0-1,-1 0 1,1 0 0,0 0 0,-1 12 0,3-18-1,0 0 1,1 0 0,-1 1 0,0-1-1,0 0 1,1 0 0,-1 1-1,0-1 1,1 0 0,-1 0-1,0 0 1,1 1 0,-1-1 0,1 0-1,-1 0 1,0 0 0,1 0-1,-1 0 1,1 0 0,-1 0-1,0 0 1,1 0 0,-1 0 0,1 0-1,-1 0 1,0 0 0,1 0-1,-1 0 1,0 0 0,1-1-1,-1 1 1,0 0 0,1 0 0,-1 0-1,0-1 1,1 1 0,-1 0-1,0 0 1,1-1 0,16-8 115,-4-2-73,0-1 1,-1 0-1,0-1 1,-1 0-1,-1-1 1,0 0 0,-1 0-1,0-1 1,-1-1-1,-1 1 1,0-1-1,5-19 1,-5 71-386,-6-18 366,0 0 0,2 0-1,0-1 1,7 25 0,-9-39 31,0 1 1,0-1 0,0 1-1,1-1 1,-1 0 0,1 1-1,0-1 1,0 0-1,0 0 1,0 0 0,1 0-1,-1-1 1,1 1 0,0-1-1,0 1 1,-1-1-1,1 0 1,1 0 0,-1 0-1,0-1 1,0 1 0,1-1-1,-1 1 1,1-1-1,-1 0 1,1-1 0,7 2-1,-8-3 20,0 0 0,0 1 0,0-1 0,0 0 0,0-1 0,0 1 0,0 0-1,0-1 1,0 0 0,-1 1 0,1-1 0,-1 0 0,1-1 0,-1 1 0,0 0 0,0-1-1,0 1 1,0-1 0,0 1 0,0-1 0,-1 0 0,1 0 0,-1 0 0,0 0 0,1-4 0,3-5-42,-2 0 0,1 0 0,-2 0 0,1-1 0,0-15 0,-3-35 69,0 63-106,-1 0-1,1 0 1,0 0 0,0 1 0,0-1 0,0 0 0,0 0 0,0 0-1,0 1 1,0-1 0,-1 0 0,1 0 0,0 0 0,0 0 0,0 1 0,0-1-1,-1 0 1,1 0 0,0 0 0,0 0 0,0 0 0,-1 0 0,1 0-1,0 0 1,0 1 0,-1-1 0,1 0 0,0 0 0,0 0 0,0 0-1,-1 0 1,1 0 0,0 0 0,0 0 0,-1 0 0,1-1 0,0 1-1,0 0 1,0 0 0,-1 0 0,1 0 0,0 0 0,0 0 0,0 0-1,-1 0 1,1-1 0,0 1 0,0 0 0,0 0 0,0 0 0,-1 0-1,1-1 1,0 1 0,0 0 0,0 0 0,0 0 0,0-1 0,0 1-1,0 0 1,0 0 0,-1 0 0,1-1 0,0 1 0,-8 16-110,7-13 111,0 0 1,1 0 0,0-1-1,-1 1 1,1 0-1,0 0 1,0-1 0,0 1-1,1 0 1,-1 0 0,1-1-1,-1 1 1,1 0-1,0-1 1,0 1 0,0-1-1,1 1 1,-1-1 0,0 0-1,1 1 1,0-1-1,-1 0 1,1 0 0,0 0-1,0 0 1,0 0 0,0-1-1,1 1 1,-1 0-1,0-1 1,1 0 0,-1 0-1,1 1 1,0-1 0,-1-1-1,1 1 1,-1 0-1,1-1 1,4 1 0,0 0 10,1 0 0,-1-1 0,1 0 0,-1 0 0,0-1 0,1 0 1,-1 0-1,0-1 0,1 0 0,-1 0 0,0 0 0,-1-1 0,1 0 0,7-5 0,22-26-99,-19 16-383,-17 58-418,0-39 890,0 7-2,0 0-1,0 0 1,1 0-1,0 0 1,1 0-1,2 8 1,-4-14 0,1 0 1,0 0-1,0 0 1,0-1-1,1 1 1,-1 0 0,0 0-1,1-1 1,-1 1-1,1-1 1,-1 0-1,1 1 1,-1-1-1,1 0 1,0 0-1,0 0 1,0 0 0,0 0-1,0 0 1,0 0-1,0-1 1,0 1-1,0-1 1,0 0-1,0 1 1,0-1-1,0 0 1,3 0 0,0 0-244,0 0 0,-1-1 0,1 1 0,-1-1 1,1 1-1,-1-1 0,0-1 0,1 1 0,-1-1 1,0 1-1,0-1 0,0 0 0,0-1 0,0 1 1,6-6-1,-5 3-357,-1 1 1,-1-1 0,1 0-1,-1-1 1,0 1 0,0 0-1,0-1 1,-1 0-1,0 0 1,0 0 0,1-8-1,-1 10 78,0-1 1,0 0-1,0 1 0,0-1 0,0 1 0,1 0 1,6-7-1,6-9-3142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7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43 8232,'0'0'7666,"1"-8"-4618,-1-26-977,0 34-2028,0 0-1,0 0 0,0 1 1,0-1-1,0 0 0,0 0 1,0 0-1,-1 0 0,1 1 1,0-1-1,0 0 0,0 0 1,0 0-1,-1 0 0,1 0 1,0 1-1,0-1 0,0 0 1,-1 0-1,1 0 0,0 0 1,0 0-1,-1 0 0,1 0 1,0 0-1,0 0 0,0 0 1,-1 0-1,1 0 0,0 0 1,0 0-1,-1 0 0,1 0 1,0 0-1,0 0 0,0 0 1,-1 0-1,1-1 0,0 1 1,0 0-1,0 0 0,-1 0 1,1 0-1,0 0 0,0-1 1,0 1-1,0 0 0,0 0 1,-1 0-1,1 0 0,0-1 1,0 1-1,0 0 0,0-1 1,-9 20 506,3 3-49,1 0 1,1 0 0,1 1-1,1 0 1,1 39-1,2-50-412,0 0 0,0 1-1,1-1 1,1 0-1,0 0 1,0 0 0,1 0-1,1-1 1,0 0-1,1 0 1,0 0 0,8 11-1,-14-22-163,0 1 0,0-1 0,1 1 0,-1 0 0,0-1 0,0 1 0,1-1 0,-1 1 0,0-1 0,1 1 0,-1-1 0,1 0 0,-1 1 0,1-1 0,-1 1 0,1-1 0,-1 0 0,1 1 0,-1-1 0,1 0 0,-1 0 0,1 1 0,-1-1 0,1 0 0,0 0 0,-1 0 0,1 0 0,-1 0 0,1 0 0,0 0 0,-1 0 0,1 0 0,-1 0 0,1 0 0,0 0 0,0 0 0,-1-2-115,0 1 0,0 0 0,0 0 0,0 0 0,0 0 0,0 0 0,0 0 0,0 0 0,-1 0 0,1 0 0,0 0 0,-1 0 0,1 0 0,-1 0 0,1 0 0,-1 0 0,1 0 0,-1 0 0,0 0 0,1 0 0,-2 0 0,-48-50-4659,-6 7 4007,-4-2 4091,62 41 610,13 1-2479,23-1-1314,-30 4 419,12-1-880,49-9 1721,-39-2-3741,-28 12 1873,0 0 1,-1 0 0,1 0-1,-1-1 1,0 1 0,1 0-1,-1-1 1,0 1 0,0-1-1,0 0 1,0 1 0,0-1-1,0-2 1,1-11-10994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7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11211,'0'0'5445,"52"1"-8104,-19 7-896,4 2-3075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8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25 10666,'0'0'14910,"-9"-5"-14525,3 2-360,-1 0 1,1 0-1,-1 1 1,1-1-1,-1 2 1,0-1 0,-7 0-1,12 2-45,0-1 0,1 1-1,-1 0 1,0 0 0,1 1-1,-1-1 1,0 0 0,0 1 0,1-1-1,-1 1 1,1-1 0,-1 1-1,0 0 1,1-1 0,-1 1 0,1 0-1,0 0 1,-1 0 0,1 0 0,0 0-1,-1 1 1,1-1 0,0 0-1,0 1 1,0-1 0,0 1 0,0-1-1,0 1 1,1-1 0,-1 1 0,0-1-1,1 1 1,0 0 0,-1-1-1,1 1 1,0 0 0,-1-1 0,1 1-1,0 0 1,0 0 0,1-1 0,-1 3-1,0-2-92,1 0 0,-1 0 0,1 0 0,-1 0 0,1 0 0,0 0 0,-1-1 0,1 1 0,0 0 0,0 0 0,1-1 0,-1 1 0,0-1 0,0 1 0,1-1 0,-1 1 1,1-1-1,-1 0 0,1 0 0,0 1 0,-1-1 0,1 0 0,0-1 0,0 1 0,0 0 0,0 0 0,-1-1 0,1 1 0,0-1 0,0 0 0,4 1 0,9 1-619,0-1 1,0 0 0,17-2 0,-16 1 646,38 0 886,-82 17 2660,12-6-3148,-10 3-64,19-8-411,-2-1 1,1-1-1,0 0 0,-1 0 1,0 0-1,0-1 0,0-1 1,-17 4-1,25-9-3399,1-7-2743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8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108 264 5477,'0'0'13800,"-10"4"-12391,2-1-1252,0 1 0,0 0 0,0 1-1,0 0 1,1 0 0,0 1 0,-8 8-1,12-11-80,0-1 0,1 1 0,-1 0 1,1 0-1,0 0 0,0 0 0,0 0 0,1 1 0,-1-1 0,1 1 0,0-1 0,0 1 0,0-1 0,0 1 0,0-1 0,1 1 0,0 0 0,0-1 0,0 1 0,0 0 0,0 0 0,1-1 0,-1 1 0,3 6 0,-1-7-56,0 0 0,0 0 0,0 0 1,0 0-1,0-1 0,0 1 0,1-1 0,-1 1 0,1-1 0,0 0 0,0 0 0,0 0 0,0 0 0,0-1 0,0 1 1,0-1-1,0 0 0,1 0 0,-1 0 0,0 0 0,1-1 0,-1 1 0,1-1 0,-1 0 0,1 0 0,-1 0 0,7-1 1,-2 0 10,1 0 1,-1 0 0,0-1 0,0 0 0,0 0 0,0-1 0,-1 0-1,1 0 1,-1-1 0,13-8 0,-4-2-5,0 0 0,-2-2 0,1 0 0,-2 0 0,0-1 1,-1-1-1,11-23 0,-15 26-10,-1 0 0,-1-1 1,0 1-1,-1-1 0,0 0 1,-2-1-1,0 1 0,-1-1 0,1-27 1,-3 41-21,0 0-1,-1-1 1,1 1 0,-1 0 0,0 0-1,1 0 1,-1 0 0,0 0 0,-1 0 0,1 0-1,-1 0 1,1 1 0,-1-1 0,0 0-1,0 1 1,0-1 0,0 1 0,0 0 0,-1 0-1,1 0 1,-1 0 0,1 0 0,-1 0-1,0 1 1,0-1 0,1 1 0,-1 0 0,0 0-1,0 0 1,0 0 0,-1 0 0,1 1-1,0-1 1,0 1 0,0 0 0,-6 0 0,1 0-30,1 1 1,0 0 0,0 0 0,0 0-1,0 1 1,0 0 0,0 0 0,0 1-1,0 0 1,1 0 0,0 0 0,-1 1-1,1 0 1,1 0 0,-9 8 0,11-9 38,-1 1 1,1 0 0,0 0 0,0 0 0,0 0 0,1 1-1,0-1 1,0 1 0,0 0 0,0-1 0,0 1 0,0 9-1,1-12-15,2 0-1,-1 0 1,0 0-1,0 0 0,1 0 1,-1 0-1,1 0 1,-1 0-1,1 0 0,0 0 1,0 0-1,0 0 0,0 0 1,0-1-1,1 1 1,-1 0-1,0-1 0,1 1 1,-1-1-1,1 1 0,-1-1 1,1 0-1,0 0 1,0 0-1,0 0 0,-1 0 1,1 0-1,0 0 1,0 0-1,0-1 0,4 1 1,25 8-545,-10-3 253,0 0 1,-1 1 0,0 2 0,26 13-1,-41-19 371,0 0-1,0 1 0,-1 0 0,1 0 0,-1 0 0,0 0 0,0 1 1,0-1-1,0 1 0,-1 0 0,0 0 0,0 1 0,0-1 0,-1 1 1,0-1-1,0 1 0,0 0 0,0-1 0,-1 1 0,1 9 0,-1 42 906,-2-37-4902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19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80 325 3075,'0'0'11493,"5"-10"-9032,1 1-1730,-4 6-510,0 0-1,0 0 0,0 0 0,0-1 0,-1 1 0,1 0 0,-1-1 1,0 1-1,0-1 0,0 1 0,0-1 0,0-7 0,-1 11-157,-1-1 0,1 1-1,0-1 1,0 1 0,-1-1-1,1 1 1,0 0 0,-1-1-1,1 1 1,-1-1 0,1 1-1,0 0 1,-1-1 0,1 1-1,-1 0 1,1 0 0,-1-1-1,1 1 1,-1 0 0,1 0-1,-1 0 1,1 0 0,-1-1-1,1 1 1,-1 0-1,1 0 1,-1 0 0,1 0-1,-1 0 1,0 0 0,1 1-1,-1-1 1,1 0 0,-1 0-1,1 0 1,-1 0 0,1 1-1,-1-1 1,1 0 0,0 0-1,-1 1 1,1-1 0,-1 1 0,-24 11 275,18-6-248,0 1 0,0 0-1,1 1 1,0 0 0,-7 12-1,11-17-65,-1 1-1,1 0 1,0 0 0,0 0-1,1 0 1,-1 1-1,1-1 1,0 0-1,0 1 1,1-1 0,-1 0-1,1 1 1,0-1-1,0 6 1,1-10-25,-1 1 0,1 0 0,0 0 0,-1 0 0,1-1 1,0 1-1,-1 0 0,1 0 0,0-1 0,0 1 0,0-1 0,0 1 0,0-1 0,-1 1 0,1-1 1,0 0-1,0 1 0,0-1 0,0 0 0,0 0 0,0 0 0,0 0 0,0 0 0,0 0 0,0 0 1,0 0-1,0 0 0,0 0 0,0 0 0,0-1 0,0 1 0,0 0 0,0-1 0,0 1 0,0-1 1,1 0-1,35-16-121,-25 9 45,-1-1-1,0-1 1,0 0 0,-1 0-1,0-1 1,-1-1-1,-1 1 1,1-2-1,-2 1 1,0-1 0,10-25-1,-22 53 65,0 1 1,1-1-1,1 1 0,0-1 0,2 1 0,-1 0 1,2 0-1,0 0 0,4 24 0,-4-39 19,0 0 1,1 1-1,0-1 1,-1 0-1,1 0 0,0 0 1,-1 0-1,1 0 0,0 1 1,0-1-1,0-1 0,0 1 1,0 0-1,0 0 0,0 0 1,1 0-1,-1-1 0,0 1 1,0-1-1,0 1 0,1-1 1,-1 1-1,0-1 0,1 0 1,-1 1-1,0-1 0,1 0 1,-1 0-1,0 0 0,1 0 1,-1 0-1,1 0 0,-1-1 1,0 1-1,1 0 0,-1-1 1,0 1-1,2-2 0,3 1-2,0-1 0,0-1-1,0 1 1,0-1-1,0 0 1,10-7-1,0-6-302,0 0 0,0-1-1,-2-1 1,0 0 0,-1-1-1,-1-1 1,-1 0 0,0 0-1,-2-1 1,0 0-1,-2-1 1,8-34 0,-12 25 58,-5 18 313,1 13-58,1 0-1,0 0 1,0 0 0,0 0 0,0-1 0,-1 1 0,1 0-1,0 0 1,0 0 0,-1 0 0,1 0 0,0 0 0,0 0-1,0 0 1,-1 0 0,1 0 0,0 0 0,0 0 0,-1 0 0,1 0-1,0 0 1,0 0 0,-1 0 0,1 0 0,0 0 0,0 1-1,0-1 1,-1 0 0,1 0 0,0 0 0,0 0 0,0 0-1,0 1 1,-1-1 0,1 0 0,0 0 0,0 0 0,0 0-1,0 1 1,0-1 0,-1 0 0,1 0 0,0 0 0,0 1-1,-12 18 51,1 0-1,1 0 0,0 1 0,1 1 0,2-1 0,-10 39 0,3-13 51,-7 22 1058,-15 85 0,30-119-1583,2 0-1,2 1 1,0-1 0,6 55 0,-4-89 347,0 1 1,0-1-1,0 1 1,0-1-1,0 1 0,0 0 1,0-1-1,0 1 1,0-1-1,0 1 1,0-1-1,1 1 0,-1-1 1,0 1-1,0-1 1,0 1-1,1-1 0,-1 1 1,0-1-1,1 1 1,-1-1-1,0 0 1,1 1-1,-1-1 0,1 1 1,-1-1-1,1 0 1,-1 1-1,0-1 1,1 0-1,0 1 0,13-12-449,8-27 862,61-154 494,19-42-1645,-75 179 712,3 1-1,39-53 1,-65 102 107,0-2 91,1 0-1,1 0 0,-1 0 0,1 1 1,1 0-1,-1 0 0,10-7 0,-17 41 945,-37 82-478,-16 54 299,16 22 1556,42-214-2547,0 0-1,-2-1 1,-1 1 0,-1-1 0,-2 1 0,-7-43-1,18 76-176,-1 0 0,2 0 0,-1-1 0,0 0 0,1-1 0,19 4-1,-13-4 171,1-1 0,-1 0 0,1-2-1,-1 0 1,1-1 0,0 0 0,-1-2 0,0 0-1,1 0 1,-1-2 0,-1 0 0,20-9-1,-25 10 240,0-2 0,0 1 1,-1-1-1,0-1 0,0 0 0,0 0 0,-1-1 0,0 0 0,0 0 0,-1-1 0,0 0 0,0 0 0,-1 0 0,-1-1 0,0 0 0,0 0 0,-1-1 1,7-21-1,-11 30-85,1 1 1,-1-1-1,1 1 1,-1-1-1,0 0 1,0 0-1,0 1 1,0-1-1,0 0 1,0 0-1,0 1 1,0-1-1,-1 0 1,1 1-1,-1-1 1,0-2-1,0 4-16,1 0-1,-1-1 0,1 1 0,-1-1 0,1 1 0,-1 0 0,1-1 0,-1 1 0,0 0 0,1-1 0,-1 1 0,1 0 0,-1 0 0,0 0 0,1 0 0,-1 0 0,0 0 0,1 0 0,-1 0 0,0 0 0,1 0 1,-1 0-1,0 0 0,1 0 0,-1 0 0,0 1 0,0-1 0,-4 2 6,0 1-1,0-1 1,0 1 0,1 0-1,-1 0 1,1 1 0,0-1-1,-6 7 1,-6 8 189,1 1 1,1 0-1,1 1 1,-17 34-1,25-45-66,1 0-1,0 0 0,0 0 0,1 0 0,1 1 1,-1 0-1,2-1 0,-1 1 0,1 0 0,1 0 0,0 0 1,0 0-1,3 17 0,-2-25-132,0 0 1,0 0-1,0-1 0,0 1 0,0-1 1,0 1-1,1-1 0,-1 1 0,0-1 1,1 0-1,-1 0 0,1 0 1,0 0-1,-1 0 0,1 0 0,0 0 1,0 0-1,-1-1 0,1 1 1,0 0-1,0-1 0,0 0 0,0 1 1,0-1-1,-1 0 0,1 0 0,0 0 1,0 0-1,0-1 0,0 1 1,0 0-1,0-1 0,3-1 0,4 0 16,0 0-1,0-1 1,-1 0-1,1 0 0,14-9 1,-3-2-110,0-2 0,27-27 1,21-17-69,-63 61 121,-4 9-35,-6 12 5,5-22 67,-4 15 31,0-2 51,0-1-1,1 1 1,0-1 0,1 1-1,1 0 1,0 0-1,1 0 1,0 0-1,3 21 1,-3-33-106,1 0-1,-1 0 1,0 0-1,0 0 1,1 0-1,-1 0 1,1 0 0,-1 0-1,1 0 1,-1 0-1,1-1 1,0 1-1,-1 0 1,1 0 0,0 0-1,0-1 1,-1 1-1,1 0 1,0-1-1,0 1 1,0-1-1,0 1 1,0-1 0,0 1-1,0-1 1,0 1-1,0-1 1,0 0-1,0 0 1,0 0 0,0 0-1,0 0 1,0 0-1,0 0 1,0 0-1,0 0 1,1 0 0,-1 0-1,0 0 1,0-1-1,0 1 1,0-1-1,0 1 1,0-1-1,-1 1 1,1-1 0,1 0-1,2-1-792,0-1-1,-1 1 1,0-1-1,1 0 1,-1 0-1,0 0 1,0 0-1,0-1 1,-1 1-1,4-8 1,7-19-9432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0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4 10698,'-7'-4'5093,"2"4"-577,5 10-4516,9 1-640,3 0-1474,4 0-4132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0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143 153 16816,'-8'2'2701,"-2"-1"-2260,0 1 1,0 0-1,1 1 1,-1 0-1,1 0 0,0 1 1,-12 7-1,18-10-281,0 1 0,-1 0-1,1 1 1,0-1 0,1 1 0,-1-1 0,0 1 0,1 0 0,-1 0 0,1 0-1,0 0 1,0 0 0,0 1 0,1-1 0,-1 0 0,1 1 0,0-1-1,0 1 1,0 0 0,0-1 0,0 1 0,1 0 0,0 0 0,0 0 0,0 4-1,1-6-137,0 1-1,-1-1 0,1 0 0,0 0 0,0 0 1,1 0-1,-1 0 0,0 0 0,1 0 1,-1-1-1,1 1 0,-1 0 0,1-1 0,0 1 1,0-1-1,0 0 0,0 1 0,0-1 0,0 0 1,0 0-1,0 0 0,0-1 0,0 1 1,1 0-1,-1-1 0,0 0 0,0 1 0,1-1 1,-1 0-1,4-1 0,3 2 11,0-1 0,-1 0 0,1-1 0,0 0 0,-1 0-1,1-1 1,10-3 0,-2-3-37,-1-1 0,1 0 0,-1-1 0,-1-1 0,0 0 0,16-16-1,74-84-273,-101 107 273,1-1 5,1-1-1,-1 1 1,-1-1 0,1 0 0,-1 0 0,0 0 0,-1-1 0,1 0 0,-1 1 0,-1-1 0,1 0 0,-1 0 0,1-8 0,-3 14 4,-1 1 1,0 0-1,0-1 0,0 1 0,0 0 1,0 0-1,0 0 0,1 0 1,-1 0-1,0 0 0,0 0 1,0 0-1,0 0 0,0 0 1,0 1-1,1-1 0,-1 0 0,0 1 1,0-1-1,-1 1 0,-5 4-14,1 0 0,-1 0 0,1 1 0,0 0 0,0 0 0,1 0 0,0 1 0,0-1 0,1 2 0,-1-1 0,1 0 0,-3 11 0,0-4 44,2 1 0,0 0-1,1 0 1,0 0 0,-2 28 0,5-34-15,1 0 0,0 0 1,0 0-1,1 0 0,0 0 1,3 13-1,-3-20-11,0 1 0,0 0 0,1-1 0,-1 0 0,0 1 0,1-1 0,-1 0 0,1 0 0,0 1 0,0-1 0,0-1 0,0 1 0,0 0 0,0 0 0,1-1 0,-1 1-1,0-1 1,1 0 0,-1 0 0,1 0 0,0 0 0,-1 0 0,1 0 0,0-1 0,3 1 0,3 0 0,0-1-1,0 0 0,0 0 0,0 0 1,0-2-1,0 1 0,0-1 0,0 0 0,-1-1 1,1 0-1,-1 0 0,1-1 0,-1 0 1,8-5-1,-5 2-43,-1-1 0,1 0 0,-2 0-1,1-1 1,-1 0 0,0-1 0,-1 0 0,0 0 0,8-15 0,-14 23 58,-1 0-1,0 0 1,0 1 0,0-1 0,0 0-1,-1 0 1,1 0 0,0 0 0,-1-1-1,0 1 1,1 0 0,-1 0 0,0 0-1,0 0 1,0 0 0,-1-5 0,1 6 6,-1 1 0,1-1 0,-1 0 1,1 0-1,-1 0 0,1 0 1,-1 1-1,0-1 0,1 0 1,-1 0-1,0 1 0,0-1 0,1 1 1,-1-1-1,0 0 0,0 1 1,0 0-1,0-1 0,0 1 1,0 0-1,0-1 0,0 1 0,0 0 1,-2 0-1,1-1-1,-1 2 0,0-1-1,0 0 1,0 0 0,0 1 0,0 0 0,1-1 0,-1 1-1,0 0 1,1 0 0,-1 1 0,0-1 0,1 0-1,0 1 1,-1 0 0,1 0 0,0-1 0,0 1 0,0 0-1,0 1 1,0-1 0,0 0 0,-1 4 0,1-3-29,0-1 1,1 1 0,-1 0-1,1 0 1,0 0-1,0 0 1,0 0 0,1 0-1,-1 0 1,1 0-1,-1 0 1,1 0 0,0 0-1,0 0 1,0 0 0,1 0-1,-1 0 1,1 0-1,0 1 1,0-2 0,0 1-1,0 0 1,0 0-1,0 0 1,1 0 0,2 3-1,-2-3-214,1-1 0,0 1 0,0 0-1,0-1 1,0 1 0,0-1 0,0 0-1,7 3 1,-5-3-751,1 1-1,-1-1 0,1-1 1,0 1-1,11 0 0,13-1-6120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1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9385,'0'0'11307,"-9"64"-9578,2-33-255,1 5-834,0 0-223,3-5-225,0 1-128,3-7-32,0-6-352,0-3-641,0-9-481,1-17-13067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3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9865,'0'0'9641,"0"9"-9075,2 69 204,1-39-897,-2 0 0,-1 0 0,-8 51 0,6-85-1453,-2-5-4720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1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6406,'0'0'15343,"66"-3"-13838,-34 3-96,5 3-95,4-2-450,1-1-383,1 0-321,-7 0-160,-7 0-160,-8 5-1217,-15-2-1730,-6 2-1185,-12-1-2563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14798,'0'0'8232,"73"5"-6855,-34-15-512,0 2-417,-1 0-384,-4 2-32,-6 5-576,-8 1-1442,-10 0-1217</inkml:trace>
  <inkml:trace contextRef="#ctx0" brushRef="#br0" timeOffset="1">39 126 5926,'0'0'18545,"71"32"-17968,-35-32-417,3-6-160,2-2-801,-3-1-1409,-5-4-1826,-2-2-3555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2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1634,'0'0'13970,"-2"9"-10858,-8 24-896,10-32-2143,0-1-1,0 1 1,0 0 0,0 0-1,0-1 1,0 1 0,0 0 0,0-1-1,0 1 1,0 0 0,0-1 0,1 1-1,-1 0 1,0-1 0,1 1-1,-1-1 1,0 1 0,1 0 0,-1-1-1,1 1 1,-1-1 0,1 1 0,-1-1-1,1 0 1,-1 1 0,1-1 0,0 1-1,-1-1 1,1 0 0,-1 0-1,1 1 1,0-1 0,-1 0 0,1 0-1,0 0 1,-1 1 0,1-1 0,0 0-1,0 0 1,-1 0 0,2-1-1,35 1 1006,-30-1-763,5 0-178,1-2 1,0 1 0,-1-2 0,1 1-1,15-9 1,-17 7-135,1 1 0,-1 0 1,1 1-1,-1 0 0,1 0 0,18 0 1,-29 3-5,0 0 0,0 0 0,0 0 1,-1 0-1,1 0 0,0 0 1,0 0-1,0 0 0,0 0 0,-1 1 1,1-1-1,0 0 0,0 1 1,-1-1-1,1 0 0,0 1 1,0-1-1,-1 1 0,1-1 0,-1 1 1,1 0-1,0-1 0,-1 1 1,1 0-1,-1-1 0,1 1 0,-1 0 1,0-1-1,1 1 0,-1 2 1,1 26 723,-1-4-47,0-24-669,0-1 1,0 1-1,0 0 0,1-1 1,-1 1-1,0-1 1,0 1-1,1 0 0,-1-1 1,0 1-1,1-1 1,-1 1-1,0-1 0,1 1 1,-1-1-1,1 0 1,-1 1-1,1-1 0,-1 1 1,1-1-1,-1 0 1,1 1-1,0-1 1,-1 0-1,1 0 0,-1 0 1,1 1-1,0-1 1,-1 0-1,1 0 0,7 0-39,-1 0-1,1-1 0,-1 0 1,1 0-1,-1 0 0,0-1 1,0 0-1,0-1 0,0 0 1,0 0-1,10-6 0,-11 5-49,0 1 0,0 0 0,1 0 0,-1 0 0,1 1 1,0 0-1,0 0 0,0 1 0,0 0 0,0 0 0,0 1 0,11 0 0,-17 0 101,0 1 1,-1-1-1,1 1 1,0-1-1,0 1 1,-1-1-1,1 1 1,0-1-1,-1 1 1,1 0-1,-1-1 0,1 1 1,-1 0-1,1 0 1,-1-1-1,0 1 1,1 0-1,-1 0 1,0 0-1,1-1 1,-1 1-1,0 0 0,0 0 1,0 0-1,0 0 1,0 1-1,1 18-46,-2-7-3376,1-3-4764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2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14029,'0'0'2787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2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1569,'0'0'22518,"3"14"-21787,5 57-25,-3 1 0,-4 92 0,-1-91-176,-1-72-519,1 0 0,0 0 0,0 0 0,0 0-1,0 0 1,0 0 0,0 0 0,0 0 0,1 0 0,-1 0 0,0 0 0,0 0 0,1 0-1,-1 0 1,1 0 0,-1 0 0,1 0 0,-1 0 0,1 0 0,0 0 0,-1-1-1,1 1 1,0 0 0,0 0 0,0-1 0,-1 1 0,1-1 0,0 1 0,0 0 0,0-1-1,0 0 1,0 1 0,0-1 0,0 0 0,0 1 0,0-1 0,0 0 0,0 0 0,0 0-1,0 0 1,0 0 0,0 0 0,1 0 0,-1 0 0,0 0 0,0-1 0,0 1 0,0 0-1,0-1 1,0 1 0,0-1 0,0 1 0,1-2 0,6-1 55,0-1 1,-1 0 0,1-1-1,-1 0 1,10-8 0,3-5-143,0-1 1,-1-1 0,-1-1 0,-1-1-1,0 0 1,-2-2 0,-1 1 0,-1-2 0,-1 0-1,16-47 1,-28 71 133,1-5-2059,-6 5-4875,-5 1-1073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3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13100,'0'0'11211,"59"44"-9770,-27-44-672,1 0-545,2 0-256,-2 0-1217,2 0-1313,-6-4-705,-3-1-3428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3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14862,'0'0'5520,"-11"0"-3785,1 1-1336,0 0 0,0 1 0,1 0 0,-1 0 0,1 1 0,-1 0 1,-15 9-1,21-10-321,0-1 0,1 1 1,0 0-1,-1 0 0,1 0 1,0 1-1,0-1 0,0 1 1,0-1-1,0 1 0,1 0 1,-1 0-1,1 0 1,0 1-1,0-1 0,0 1 1,1-1-1,-1 1 0,1-1 1,-1 1-1,1 0 0,0 0 1,1 0-1,-1-1 0,1 1 1,0 0-1,0 4 0,0-7-72,1 0 0,-1 0 0,1 0 0,-1 0 0,1 0 0,0-1 0,0 1 0,-1 0 0,1 0 0,0-1 0,0 1 0,0 0 0,0-1 0,0 1 0,0-1 0,0 0 0,0 1-1,0-1 1,0 1 0,0-1 0,0 0 0,0 0 0,0 0 0,0 0 0,0 0 0,0 0 0,0 0 0,1 0 0,35-2 136,-23-2-143,1 1 0,-1-2 0,0 0-1,0-1 1,21-11 0,-25 11-16,2 0 1,-1 0 0,1 2-1,-1-1 1,1 1 0,0 1-1,1 0 1,22-2 0,-34 6 12,0-1 1,1 0 0,-1 1 0,0-1 0,0 1 0,0-1 0,0 1 0,0 0 0,0-1 0,0 1 0,0 0 0,0 0 0,0-1 0,-1 1 0,1 0 0,0 0-1,0 0 1,-1 0 0,1 0 0,-1 0 0,1 0 0,-1 0 0,1 1 0,-1-1 0,0 0 0,1 0 0,-1 0 0,0 0 0,0 1 0,0-1 0,0 0 0,0 0 0,0 0-1,0 1 1,-1 0 0,-4 61 513,1-35 51,5-28-541,0 1 0,0 0 0,-1-1-1,1 1 1,0 0 0,0-1 0,0 1-1,0-1 1,0 0 0,0 1 0,0-1-1,0 0 1,0 0 0,0 1 0,0-1-1,0 0 1,0 0 0,0 0 0,0 0 0,0 0-1,0 0 1,0-1 0,2 1 0,29-4 87,-20-1-151,-1 1 0,1-2 0,-1 1-1,-1-2 1,16-10 0,-16 10-65,-1 0 1,2 1-1,-1 0 1,1 0-1,-1 2 1,15-6-1,-24 10 104,-1 1 0,1-1 0,-1 0-1,1 0 1,-1 0 0,1 1-1,-1-1 1,1 0 0,-1 1 0,1-1-1,-1 0 1,0 1 0,1-1 0,-1 0-1,1 1 1,-1-1 0,0 1 0,0-1-1,1 1 1,-1-1 0,0 1-1,0-1 1,1 1 0,-1-1 0,0 1-1,0-1 1,0 1 0,0-1 0,0 1-1,0-1 1,0 1 0,0-1 0,0 1-1,0-1 1,0 1 0,0 0-1,0-1 1,0 1 0,-1-1 0,1 1-1,0-1 1,0 1 0,-1-1 0,0 1-1,-7 31 119,8-31-117,-1 1 24,0 1-1,0-1 1,0 1-1,0 0 1,1-1-1,-1 1 0,1 0 1,0-1-1,0 1 1,0 0-1,0 0 1,0-1-1,2 5 1,-2-6-3,1 0 0,0 0 0,0 0 0,0 0 0,0 0 0,1 0 0,-1-1 0,0 1 0,0 0 0,1 0 1,-1-1-1,0 1 0,0-1 0,1 1 0,-1-1 0,1 0 0,-1 1 0,0-1 0,1 0 0,-1 0 0,1 0 0,-1 0 0,1 0 0,1-1 1,7 0-49,0-1 1,0 0-1,0-1 1,0 0 0,-1 0-1,1-1 1,-1-1 0,0 1-1,0-2 1,0 1 0,9-8-1,-4 3-171,0 1-1,28-12 1,-42 20 219,1 1-1,0 0 1,-1 0 0,1-1-1,0 1 1,-1 0 0,1 0-1,-1 0 1,1 0 0,0 0 0,-1 0-1,1 0 1,0 0 0,-1 0-1,1 0 1,0 1 0,-1-1-1,1 0 1,-1 0 0,1 0-1,0 1 1,-1-1 0,1 0 0,-1 1-1,1-1 1,-1 1 0,1-1-1,-1 0 1,1 1 0,-1-1-1,1 1 1,-1-1 0,0 1-1,1 0 1,-1-1 0,0 1 0,0-1-1,1 1 1,-1 0 0,0-1-1,0 1 1,0-1 0,0 1-1,0 0 1,1-1 0,-1 1-1,0 0 1,-1-1 0,1 1-1,0 0 1,0-1 0,0 1 0,0 0-1,-1 0 1,1 2-417,0 1 0,-1 0 1,1-1-1,-1 1 0,0-1 0,0 0 0,-1 1 0,1-1 1,-3 4-1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4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2659,'0'0'18668,"-8"2"-17152,5-1-1385,0 0 1,0 0 0,0 0-1,1 0 1,-1 0-1,0 1 1,1 0-1,-1-1 1,1 1-1,-1 0 1,1 0 0,0 0-1,-4 5 1,3-3 46,0 1 0,1 0 1,0 0-1,0 0 0,0 0 0,0 0 1,1 0-1,0 0 0,-1 7 1,1-8-102,0 0 0,1 0 0,-1 0 1,1 0-1,0 0 0,0 1 0,0-1 0,1 0 1,1 6-1,-1-8-68,0-1 1,0 0-1,0 0 1,0 0-1,0 1 1,1-1-1,-1 0 1,0 0-1,1-1 1,-1 1-1,1 0 1,-1 0 0,1-1-1,-1 1 1,1-1-1,-1 1 1,1-1-1,0 0 1,-1 0-1,1 0 1,0 0-1,-1 0 1,1 0-1,0 0 1,1 0-1,8-1 20,0 0 0,0 0-1,0-1 1,0-1-1,0 0 1,-1 0 0,21-10-1,67-43-169,-31 15-112,-66 41 242,0-1-1,-1 0 1,1 1 0,0-1 0,0 1-1,0 0 1,0-1 0,0 1 0,0 0-1,-1 0 1,1-1 0,0 1 0,0 0 0,0 0-1,0 0 1,0 0 0,0 0 0,0 0-1,1 1 1,0 12-57,-27 41 200,8-15 18,17-38-137,0-1-1,0 1 0,-1 0 1,1-1-1,0 1 0,0 0 1,0-1-1,0 1 1,0 0-1,1-1 0,-1 1 1,0 0-1,0-1 1,0 1-1,0 0 0,1-1 1,-1 1-1,0-1 0,1 1 1,-1 0-1,0-1 1,1 1-1,-1-1 0,1 1 1,-1-1-1,1 1 0,-1-1 1,1 0-1,-1 1 1,1-1-1,0 1 0,26 0 192,-19-3-189,1 0-1,-1 0 1,0-1-1,13-6 1,40-34-413,-49 33 301,1 1 1,1 0-1,21-11 0,-35 20 89,0 0 0,1 0 0,-1 0 0,0-1 0,1 1 0,-1 0-1,1 0 1,-1 0 0,0 0 0,1 0 0,-1 0 0,1 0 0,-1 0 0,0 0 0,1 0 0,-1 0 0,1 0-1,-1 0 1,0 0 0,1 1 0,-1-1 0,0 0 0,1 0 0,-1 0 0,0 1 0,1-1 0,-1 0 0,0 0-1,1 1 1,-1-1 0,0 0 0,1 0 0,-1 1 0,0-1 0,0 0 0,0 1 0,1-1 0,-1 0 0,0 1-1,0-1 1,0 1 0,0-1 0,0 0 0,1 1 0,0 29-52,-12 29 110,9-40-1585,2-18 1321,0-1 1,1 0 0,-1 1-1,0-1 1,0 0 0,0 1-1,1-1 1,-1 0 0,0 1-1,1-1 1,-1 0 0,0 1-1,1-1 1,-1 0 0,0 0-1,1 0 1,-1 1 0,0-1-1,1 0 1,-1 0 0,1 0-1,-1 0 1,0 0 0,1 0-1,-1 0 1,1 0 0,-1 0-1,1 0 1,-1 0 0,0 0-1,1 0 1,-1 0 0,1 0-1,-1 0 1,0 0 0,1 0-1,-1-1 1,1 1 0,-1 0-1,0 0 1,1 0 0,-1-1-1,1 1 1,18-10-9732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4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44 109 8872,'0'0'9060,"-3"8"-6962,2-4-1993,0-2-8,0 0-1,0-1 1,1 1-1,-1 0 1,1 0-1,0-1 1,-1 1-1,1 0 0,0 0 1,0 0-1,0 0 1,0-1-1,1 3 1,0-3 1,0 0 1,0 0-1,0 0 1,0 0-1,0 0 1,0-1-1,0 1 1,1 0-1,-1-1 1,0 1-1,0-1 1,1 1-1,-1-1 1,0 1-1,1-1 1,-1 0-1,0 0 1,1 0-1,-1 0 1,0 0-1,1 0 1,-1 0-1,1 0 1,1-1-1,3 0 55,-1 1 1,0-1-1,1-1 1,-1 1-1,0-1 1,0 0-1,0 0 1,0 0-1,0-1 1,0 1-1,-1-1 1,1 0-1,-1-1 1,0 1-1,5-5 1,-6 5-132,-1 0 0,1 0 0,0-1 0,-1 1 0,0-1 1,0 1-1,0-1 0,0 0 0,0 0 0,-1 1 0,0-1 0,0 0 0,0-1 0,0 1 0,-1 0 1,1 0-1,-1 0 0,0 0 0,0 0 0,-1-7 0,0 10-38,1-1-1,-1 0 1,0 0-1,1 1 1,-1-1 0,0 0-1,0 1 1,0-1-1,0 1 1,0 0-1,-1-1 1,1 1 0,0 0-1,-1-1 1,1 1-1,-1 0 1,1 0 0,-1 0-1,1 0 1,-1 1-1,0-1 1,1 0-1,-1 1 1,0-1 0,0 1-1,1-1 1,-1 1-1,0 0 1,0 0-1,0 0 1,0 0 0,1 0-1,-1 0 1,0 1-1,0-1 1,-2 1-1,-1 0-40,-1 0-1,1 1 0,0 0 0,0-1 0,0 1 0,0 1 0,0-1 0,1 1 0,-1 0 0,1 0 0,-5 5 1,2-2 35,1 1 0,0 1 0,1-1 1,0 1-1,0 0 0,1 0 1,0 1-1,0-1 0,1 1 1,0 0-1,0 0 0,1 0 1,0 0-1,1 0 0,0 10 1,1-18 29,0 1 0,0 0 0,1-1 1,-1 1-1,1 0 0,-1-1 0,1 1 1,0-1-1,-1 1 0,1-1 0,0 1 1,0-1-1,0 0 0,0 1 0,1-1 1,-1 0-1,0 0 0,0 0 1,1 0-1,-1 0 0,1 0 0,-1 0 1,1 0-1,-1 0 0,1-1 0,-1 1 1,1-1-1,-1 1 0,1-1 0,0 0 1,0 0-1,2 1 0,9 0 25,0 0 0,0-1 0,17-2 0,-20 1-16,8-1-65,0-2 0,0 0-1,-1-1 1,0-1 0,0 0-1,28-16 1,-22 11 79,1 1 0,30-9 0,-54 19 13,1-1 1,0 1-1,0 0 0,0-1 1,-1 1-1,1 0 1,0 0-1,0 0 0,0 0 1,0-1-1,-1 1 1,1 0-1,0 0 0,0 1 1,0-1-1,0 0 1,0 0-1,-1 0 0,1 1 1,0-1-1,0 0 1,0 1-1,-1-1 0,1 0 1,0 1-1,-1-1 1,1 1-1,0-1 0,-1 1 1,1 0-1,0 0 1,1 26 670,-1 3-429,-1-29-281,0 0 1,1 0-1,-1 0 1,1 0-1,-1 0 0,1 0 1,-1 0-1,1 0 1,0 0-1,-1 0 0,1-1 1,0 1-1,0 0 0,-1-1 1,1 1-1,0 0 1,0-1-1,0 1 0,0-1 1,0 1-1,0-1 1,0 0-1,0 1 0,0-1 1,0 0-1,2 0 0,9 1-170,1 0-1,0-1 0,0-1 1,-1 0-1,1-1 0,0 0 0,-1-1 1,1 0-1,13-6 0,58-13-2389,-83 22 2571,-1 0-1,1 0 0,-1 0 1,0 0-1,1 0 0,-1 0 0,1 0 1,-1 0-1,1 0 0,-1 1 0,0-1 1,1 0-1,-1 0 0,1 0 0,-1 0 1,1 1-1,-1-1 0,0 0 1,1 0-1,-1 1 0,0-1 0,1 0 1,-1 0-1,0 1 0,1-1 0,-1 0 1,0 1-1,0-1 0,1 1 0,-1-1 1,0 0-1,0 1 0,0-1 1,0 1-1,1-1 0,-1 1 0,0-1 1,0 0-1,0 1 0,0-1 0,0 1 1,0-1-1,0 1 0,0-1 0,0 1 1,-1-1-1,1 0 0,0 1 1,0-1-1,0 1 0,0-1 0,-1 1 1,-5 12-906,-2-5-3338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5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3619,'0'0'14190,"-10"13"-12284,6-8-1764,-3 3 182,0 1 1,1 0-1,-1 0 0,2 1 1,0 0-1,0 0 0,0 0 1,1 0-1,1 1 0,-3 11 1,5-14-64,0-1 0,1 1 0,0-1 0,0 1 0,0-1 0,3 15 0,-2-20-228,0 0-1,0 0 0,0 0 1,0 0-1,0 0 0,0 0 1,1 0-1,-1-1 0,0 1 1,1 0-1,0-1 0,-1 1 1,1-1-1,0 0 1,0 1-1,0-1 0,0 0 1,0 0-1,0 0 0,0-1 1,0 1-1,0 0 0,0-1 1,0 1-1,1-1 0,-1 0 1,3 0-1,8 1 23,1 0 0,0-2 0,0 1 0,0-2-1,0 0 1,-1-1 0,1 0 0,-1-1 0,0 0 0,16-8 0,-19 7-47,0 0 0,0 0 1,-1-1-1,0-1 1,0 1-1,0-1 0,-1-1 1,0 0-1,0 0 0,-1-1 1,0 1-1,-1-1 0,7-12 1,-18 32 84,1 0 0,0 0-1,1 0 1,0 0 0,0 0 0,2 1 0,-1-1 0,1 1 0,2 21 0,0-31-51,0 0 1,0 0-1,0 0 1,0-1-1,0 1 1,1 0-1,-1 0 0,1-1 1,-1 1-1,1-1 1,0 1-1,-1-1 1,1 0-1,0 1 1,0-1-1,0 0 1,0 0-1,0-1 1,0 1-1,1 0 1,-1-1-1,0 1 1,0-1-1,0 0 1,1 1-1,-1-1 1,3-1-1,8 2 26,0-1 1,0 0-1,17-4 0,-15 0-67,-1 0 0,1-1 0,-2 0 1,1-1-1,0-1 0,-1-1 0,-1 1 0,14-12 0,35-19-390,-60 38 382,-1-1 0,1 1 0,-1-1 0,1 1 0,-1 0 0,0-1 0,1 1 0,-1 0 0,1-1-1,-1 1 1,1 0 0,0 0 0,-1 0 0,1-1 0,-1 1 0,1 0 0,-1 0 0,1 0 0,0 0 0,-1 0 0,1 0-1,-1 0 1,1 0 0,-1 0 0,1 1 0,0-1 0,-1 0 0,1 0 0,-1 0 0,1 1 0,-1-1 0,1 0 0,-1 0-1,1 1 1,-1-1 0,1 0 0,-1 1 0,0-1 0,1 1 0,-1-1 0,0 1 0,1-1 0,-1 1 0,0-1 0,1 1-1,-1-1 1,0 1 0,0-1 0,1 1 0,-1-1 0,0 1 0,0-1 0,0 2 0,-3 39 91,0-20 1,4-20-72,-1-1 0,1 1 0,-1-1 1,1 1-1,-1 0 0,1-1 0,0 0 0,-1 1 1,1-1-1,-1 1 0,1-1 0,0 0 0,-1 1 1,1-1-1,0 0 0,0 0 0,-1 1 0,1-1 1,0 0-1,0 0 0,-1 0 0,1 0 0,0 0 1,0 0-1,-1 0 0,1 0 0,0 0 0,0-1 1,-1 1-1,2-1 0,27-4 101,39-22-177,-55 21-72,1 0-1,-1 1 1,1 0-1,0 1 1,27-4-1,-40 8 126,-1 0-1,1 0 0,-1 0 0,1 0 0,-1 0 1,1 0-1,-1 0 0,0 0 0,1 0 0,-1 0 0,1 0 1,-1 1-1,1-1 0,-1 0 0,0 0 0,1 0 1,-1 1-1,0-1 0,1 0 0,-1 1 0,0-1 1,1 0-1,-1 0 0,0 1 0,0-1 0,1 1 0,-1-1 1,0 0-1,0 1 0,0-1 0,1 1 0,-1-1 1,0 1-1,2 20-59,-3-19 73,1-1-1,0 1 1,-1-1 0,1 1 0,0-1-1,0 1 1,0 0 0,0-1 0,1 1-1,-1-1 1,0 1 0,1-1 0,-1 1-1,1-1 1,-1 1 0,1-1 0,-1 0-1,1 1 1,0-1 0,0 0 0,0 1 0,0-1-1,0 0 1,0 0 0,0 0 0,0 0-1,1 0 1,1 1 0,4 0 26,-1-1 0,1 0 0,0-1 0,0 1 1,0-1-1,0-1 0,0 1 0,0-1 0,0 0 1,13-4-1,1-3-10,-1-1 1,22-11-1,33-14-147,-75 33 126,1 1 1,-1 0-1,1-1 1,-1 1 0,1 0-1,-1-1 1,1 1-1,-1 0 1,1 0 0,0 0-1,-1 0 1,1-1-1,-1 1 1,1 0 0,0 0-1,-1 0 1,1 0-1,-1 0 1,1 0 0,0 1-1,-1-1 1,1 0-1,-1 0 1,1 0 0,-1 1-1,1-1 1,-1 0-1,1 0 1,-1 1 0,1-1-1,-1 0 1,1 1-1,-1-1 1,1 1-1,-1-1 1,0 1 0,1-1-1,-1 1 1,0-1-1,1 1 1,-1-1 0,0 1-1,1-1 1,-1 1-1,0-1 1,0 1 0,0-1-1,0 1 1,0 1-1,-6 35-262,1-14-6795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38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1 272 9737,'0'0'11109,"3"-3"-10158,9-12-590,1-2 0,-2 1 1,0-2-1,-1 1 0,-1-1 1,-1-1-1,9-28 0,25-50-390,-42 97 18,0-1-1,0 1 1,0 0 0,0 0 0,0 0-1,0-1 1,0 1 0,0 0 0,0 0-1,0 0 1,0 0 0,1-1-1,-1 1 1,0 0 0,0 0 0,0 0-1,0 0 1,0 0 0,0 0 0,1-1-1,-1 1 1,0 0 0,0 0-1,0 0 1,0 0 0,1 0 0,-1 0-1,0 0 1,0 0 0,0 0-1,1 0 1,-1 0 0,0 0 0,0 0-1,0 0 1,1 0 0,-1 0 0,0 0-1,0 0 1,0 0 0,0 0-1,1 0 1,-1 0 0,0 0 0,0 0-1,1 1 1,5 10-186,3 21 169,-9-28-7,5 17-315,10 37-1072,4-27-2758,-10-27-1495,-1-3-4580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7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4837,'0'0'16388,"11"7"-15432,-4-3-879,0 0 0,1 0 0,-1-1 1,1 0-1,0 0 0,0 0 0,0-1 0,0-1 0,0 1 1,14 0-1,48-2-239,98-2-1238,-139 0-3913,49-11 0,-55 5-1365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22 11435,'0'0'4281,"12"-4"-3672,2-1-419,-1 2 1,1-1-1,0 2 1,0 0-1,-1 1 1,29 0-1,-38 1-169,-1 0 1,1 0-1,-1 1 1,1-1-1,-1 1 0,1 0 1,-1 0-1,1 0 1,-1 0-1,1 1 0,-1-1 1,0 1-1,0 0 1,0 0-1,0 0 0,0 0 1,0 0-1,-1 1 0,1 0 1,-1-1-1,0 1 1,1 0-1,-1 0 0,0 0 1,-1 0-1,1 0 1,-1 1-1,1-1 0,-1 0 1,0 1-1,0-1 0,0 1 1,-1 0-1,1-1 1,-1 1-1,0-1 0,0 6 1,-1-1 115,-1 0-1,1 0 1,-1-1 0,0 1-1,-1-1 1,0 1 0,0-1-1,-1 0 1,0 0 0,0-1-1,-9 12 1,-9 9 79,-35 33 1,25-28-133,13-10-136,13-14-371,-1-1 0,0 0 1,0 0-1,0 0 0,-1-1 0,-10 7 1,1-8-5952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8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0 4965,'0'0'16746,"-5"12"-16175,-21 36-418,-2-1 0,-2-2 1,-2-1-1,-1-1 0,-55 53 0,107-141-10686,4 8 3823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8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9993,'0'0'12145,"3"9"-11120,9 24-251,2 0 0,26 49 0,-30-66-877,21 34 133,-30-47-382,1 0 0,-1 0 0,0 0 0,0 0 0,0 0 0,-1 0 0,1 0 0,-1 0-1,1 0 1,-1 0 0,0 0 0,0 0 0,0 0 0,-1 0 0,0 4 0,0-6 14,1 0 1,-1-1-1,0 1 1,1 0 0,-1 0-1,0-1 1,0 1-1,0-1 1,0 1 0,0-1-1,1 1 1,-1-1-1,0 1 1,0-1 0,0 0-1,0 1 1,0-1-1,0 0 1,-1 0 0,1 0-1,0 0 1,-1 0-1,-1 0-736,-20 1-6219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9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9673,'0'0'11243,"71"38"-10186,-35-38-385,2 0-383,3 0-193,1 0-288,0-9-1602,-2 0-2818,-4-6-4133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6182,'0'0'8034,"-9"9"-4585,3-4-3010,1-1-121,1-1 0,-1 1 0,1 1 1,0-1-1,0 0 0,1 1 0,-1 0 1,1 0-1,0 0 0,0 0 0,1 1 0,-1-1 1,1 1-1,1-1 0,-3 11 0,4-15-293,1 0-1,-1 0 1,0 0-1,1-1 1,-1 1 0,1 0-1,-1 0 1,1 0-1,-1-1 1,1 1-1,0 0 1,-1-1-1,1 1 1,0 0-1,0-1 1,-1 1-1,1-1 1,0 1 0,0-1-1,0 0 1,0 1-1,0-1 1,-1 0-1,1 0 1,0 1-1,0-1 1,0 0-1,0 0 1,0 0-1,0 0 1,0 0 0,0 0-1,1-1 1,36-2-224,-24 0-891,0-1 0,0 0 0,-1-1 0,0 0 1,16-10-1,-21 11-285,0 0-1,-1-1 1,1 0 0,-1 0 0,0-1-1,-1 0 1,1 0 0,-1-1 0,9-12-1,-48 82 15439,2 6-8490,24-53-5190,1 2-1,1-1 1,1 1 0,1-1-1,0 1 1,0 25 0,7-29-2290,5-12-5587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59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14221,'0'0'1794,"8"0"486,-4 0-2011,10-1 619,0 2 0,0 0 1,1 0-1,19 6 0,-32-7-776,0 1-1,0 0 1,0-1 0,0 1-1,0 0 1,0 0-1,0 0 1,0 1-1,0-1 1,0 0 0,0 1-1,-1-1 1,1 1-1,0 0 1,-1 0-1,3 3 1,-4-3-96,1 0 0,-1 0 0,0 0-1,1 0 1,-1 0 0,0 0 0,0 0 0,-1 0 0,1 1 0,0-1-1,-1 0 1,1 0 0,-1 0 0,0 0 0,1 0 0,-1-1-1,0 1 1,0 0 0,0 0 0,-1 0 0,1-1 0,-3 4 0,-8 8 46,0 0 1,-1-1-1,0 0 0,-1-1 1,-24 15-1,-31 25 140,68-51-201,1 0-1,-1 1 1,1-1-1,-1 0 1,1 0-1,-1 1 1,1-1 0,-1 0-1,1 0 1,0 1-1,-1-1 1,1 1-1,0-1 1,-1 0-1,1 1 1,0-1 0,-1 1-1,1-1 1,0 1-1,0-1 1,0 1-1,-1-1 1,1 0-1,0 1 1,0 0 0,0-1-1,0 1 1,0-1-1,0 1 1,0-1-1,0 1 1,0-1-1,0 1 1,0-1 0,0 1-1,0-1 1,1 1-1,-1-1 1,0 1-1,0-1 1,0 1-1,1-1 1,-1 0 0,1 1-1,28 6 60,41-12-1154,-50 1-1404,0-1-1,24-9 1,1-2-7506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0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7911,'0'0'15210,"9"-3"-14095,7-3-780,-1-1-1,1 0 1,28-18-1,-37 20-310,-1 1 0,1-1-1,-1 0 1,0 0-1,0-1 1,-1 0-1,1 0 1,-1 0-1,-1-1 1,1 0-1,-1 1 1,4-10-1,-8 3-62,-11 18-33,-12 20-14,22-24 81,-5 6 0,1 0 0,0 0 0,1 0 0,0 0 0,0 1 0,0 0 0,1 0 0,0 0 0,1 0 0,0 0 1,0 1-1,-1 8 0,6-16 7,-1 0 1,0 0 0,1 0 0,-1-1-1,1 1 1,-1-1 0,0 1 0,1-1 0,-1 0-1,1 0 1,-1 0 0,1 0 0,-1-1 0,4 0-1,-3 1-1,75-7-115,-55 3 38,-1 2 1,1 1 0,0 0 0,0 2 0,41 6-1,-63-10 355,-1 0 1,1 0-1,-1 0 0,0 0 0,0 0 0,0 0 0,0-1 0,-1 1 0,1 0 0,-2-3 0,-12-40-18,9 33-261,1 1 0,0-1 0,1 0 0,0 0 0,0-15 1,7 26-266,0 1 0,1 1 1,-1-1-1,0 0 0,1 1 1,-1 0-1,0 0 0,6 1 1,-5-1-210,9 0-419,5 1-1502,0-2-1,1 0 1,19-4 0,1-6-5490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1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14862,'0'0'4831,"-9"10"-3635,0 1-783,0 0 0,0 1 1,1 0-1,1 0 0,0 1 0,1 0 0,0 1 1,1-1-1,1 1 0,0 0 0,0 0 0,2 0 1,0 0-1,-1 26 0,3-38-407,0 0 0,1 0 0,-1 0 0,0 0 0,1 0 0,-1 0 1,1-1-1,0 1 0,0 0 0,0 0 0,-1-1 0,2 1 0,-1 0 0,0-1 0,0 1 0,0-1 0,1 1 0,-1-1 1,1 0-1,-1 0 0,1 1 0,2 0 0,0 0-6,0 0 1,1-1-1,-1 1 1,1-1 0,0 0-1,-1 0 1,1-1-1,0 1 1,5-1-1,6-1-731,0 0-1,-1-1 0,1-1 1,25-7-1,-38 9 650,-1 0 0,1 0 0,0 0 0,0 1 0,0-1-1,0 1 1,0 0 0,0-1 0,0 2 0,0-1 0,0 0-1,0 0 1,0 1 0,3 0 0,-5 0 174,0 0-1,0 0 1,0 0 0,0 0-1,-1 0 1,1 0 0,0 0-1,-1 0 1,1 1 0,-1-1-1,1 0 1,-1 0 0,1 0-1,-1 1 1,0-1 0,0 0-1,1 1 1,-1-1 0,0 0-1,0 0 1,0 1 0,-1-1-1,1 0 1,0 1 0,0-1-1,-1 0 1,1 0 0,-1 0-1,1 1 1,-1-1 0,1 0-1,-1 0 1,-1 2 0,1-2-148,0 0 0,1 1 0,-1-1 1,1 0-1,-1 0 0,1 0 0,0 1 0,-1-1 1,1 0-1,0 1 0,0-1 0,0 0 1,0 1-1,0-1 0,0 0 0,1 3 0,0-4-195,0 0 0,-1 0 1,1 0-1,0 1 0,0-1 0,0 0 0,0 0 0,0 0 0,0 0 0,0-1 0,0 1 0,-1 0 0,1 0 0,0 0 0,0-1 0,0 1 0,0-1 0,0 1 0,-1 0 0,1-1 0,0 1 0,0-1 0,-1 0 0,1 1 0,0-2 0,17-10-6075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1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24 13261,'0'0'5317,"-10"5"-3647,6-3-1593,-43 28 1958,45-28-1912,0-1 1,0 1-1,0 0 0,1 0 1,-1-1-1,1 1 0,-1 0 0,1 0 1,0 1-1,-1-1 0,1 0 1,1 0-1,-1 0 0,0 1 0,0-1 1,1 1-1,-1-1 0,1 0 1,0 1-1,0-1 0,0 1 0,0-1 1,0 0-1,0 1 0,1 2 1,1-3-101,-1-1 0,0 1 0,1-1 1,-1 1-1,1-1 0,-1 1 0,1-1 1,0 0-1,-1 0 0,1 0 0,0 0 1,0 0-1,0-1 0,0 1 0,0 0 1,0-1-1,0 1 0,0-1 0,0 0 1,0 0-1,0 0 0,4 0 0,48-3 206,-50 2-217,0 0-1,0 0 1,0-1 0,0 0 0,-1 1-1,1-1 1,0-1 0,-1 1 0,0-1-1,1 1 1,-1-1 0,0 0 0,0 0-1,-1 0 1,1 0 0,0-1 0,-1 1-1,0-1 1,0 0 0,0 1 0,0-1-1,-1 0 1,0 0 0,0 0 0,0 0-1,0 0 1,0 0 0,-1-1-1,1 1 1,-1 0 0,-1 0 0,1 0-1,0-1 1,-2-5 0,1 8-12,0 1 1,0 0-1,0 0 1,0-1-1,0 1 1,0 0-1,0 0 1,0 0-1,-1 0 1,1 1-1,0-1 1,-1 0-1,1 0 1,0 1-1,-1-1 1,1 1-1,-1-1 1,1 1-1,-1 0 1,1-1-1,-1 1 1,1 0-1,-3 0 1,3 0-33,1-1-1,-1 1 1,1 0 0,-1 0 0,0 0 0,1 0 0,-1-1-1,1 1 1,-1 0 0,0 0 0,1 0 0,-1 0-1,0 0 1,1 0 0,-1 0 0,1 1 0,-1-1 0,0 0-1,1 0 1,-1 0 0,1 1 0,-1-1 0,1 0-1,-1 1 1,1-1 0,-1 0 0,1 1 0,-1-1-1,1 1 1,-1-1 0,1 0 0,-1 1 0,1-1 0,0 1-1,-1 0 1,1-1 0,0 1 0,0-1 0,-1 1-1,1-1 1,0 2 0,4 0-506,0-1-1,1 1 1,-1-1-1,1 0 1,-1 0-1,1-1 1,0 1-1,-1-1 1,1 0-1,-1 0 1,1-1-1,5 0 1,2 0-1009,17-2-1266,1-6-1906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13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11216 4869,'0'0'6470,"-1"8"-5771,0 37 327,0-44-1010,1 0-1,0 0 1,0 0 0,0 0 0,1 0-1,-1 1 1,0-1 0,0 0 0,0 0 0,1 0-1,-1 0 1,1 0 0,-1 0 0,1 0 0,-1-1-1,1 1 1,-1 0 0,1 0 0,0 0-1,0 0 1,-1-1 0,1 1 0,0 0 0,0-1-1,0 1 1,0 0 0,0-1 0,0 1 0,0-1-1,0 0 1,0 1 0,0-1 0,0 0 0,0 0-1,0 1 1,0-1 0,0 0 0,0 0-1,0 0 1,0 0 0,0 0 0,0-1 0,0 1-1,0 0 1,0 0 0,0-1 0,0 1 0,0 0-1,2-2 1,1-1 261,0-1 0,0 1 0,-1-1 0,1 0 0,-1-1 0,0 1 0,0 0 0,0-1 0,3-7 0,12-17 183,-11 22-448,-2-2 1,1 1 0,-1-1-1,-1 1 1,1-1-1,-2-1 1,1 1-1,3-16 1,9-83 296,-13 79-37,1 0 0,9-30 0,24-45-132,4 1 0,72-126 1,-16 35-44,548-1353 474,-624 1487-570,454-1372 62,-13-108-4,-325 1077-81,195-744 144,-275 941-52,-11-3 0,19-435 0,-61-68-51,2-75 69,-5 577-16,5-125 1153,-3 364-1035,1 1 1,2 0-1,1 0 0,1 1 1,1 0-1,2 0 1,1 1-1,1 0 1,24-37-1,-28 52-173,-1 1 0,2 0 0,-1 0 0,2 1 1,-1 0-1,2 1 0,-1 1 0,1 0 0,1 0 0,0 1 0,0 0 0,0 1 0,1 1 1,0 0-1,0 1 0,1 1 0,-1 0 0,1 1 0,0 0 0,26 0 0,-13 4-36,3 0-1191,-12-3-3721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1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10282,'0'0'8002,"-11"6"-6005,0 1-1430,1-1 1,0 2 0,1-1 0,0 1 0,-16 18 0,21-22-332,0 1-1,0 0 1,0 0 0,1 1 0,0-1 0,0 1-1,1-1 1,-1 1 0,1 0 0,0 0 0,1 0-1,-1 0 1,1 1 0,1-1 0,-1 12 0,2-16-225,-1-1-1,1 1 1,-1-1 0,1 1 0,0-1 0,0 0 0,0 1 0,0-1 0,0 0 0,0 0-1,0 1 1,0-1 0,0 0 0,0 0 0,1 0 0,-1 0 0,0-1 0,1 1 0,-1 0-1,1 0 1,-1-1 0,1 1 0,-1-1 0,1 0 0,0 1 0,-1-1 0,1 0 0,-1 0-1,4 0 1,59 1-704,-46-2-243,10-2-510,-23 2 1264,-1 0 0,0 0 1,1 0-1,-1 1 1,0 0-1,1 0 1,-1 0-1,0 1 1,1-1-1,4 2 1,-8-1 269,0 1 0,0-1 0,-1 0 0,1 1 0,0-1-1,-1 0 1,1 1 0,-1-1 0,0 1 0,1-1 0,-1 0 0,0 1 0,0-1 0,0 1 0,0-1 0,0 1 0,0-1 0,-1 3 0,-4 29 1946,5-32-1996,-1 1 0,1-1 1,0 0-1,-1 0 1,1 1-1,0-1 0,0 0 1,0 1-1,0-1 0,0 0 1,0 1-1,0-1 1,0 0-1,1 0 0,-1 1 1,0-1-1,1 0 1,-1 0-1,1 1 0,0 0 1,0-2-40,-1 1 0,1-1 0,0 1 0,0-1 0,-1 0 0,1 0 0,0 1 0,0-1 0,-1 0 0,1 0 0,0 0 0,0 0 0,0 0 0,0 0 0,-1 0 0,1 0 0,0 0 0,0 0 0,0 0 0,-1-1 0,1 1 0,0 0 0,0-1 1,5-1-443,0-1 1,-1 0 0,0 0 0,1 0 0,-1-1-1,-1 0 1,6-5 0,-2 1-1456,-1-1 0,0-1 1,11-19-1,3-8-3830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2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3171,'0'0'10351,"-2"8"-5872,-18 51-555,9-29-2134,2 0 1,-10 52-1,17-73-1848,1-1 0,1 1 0,-1-1 0,1 1 0,1 0 0,0-1-1,0 1 1,1-1 0,0 1 0,0-1 0,1 0 0,0 0 0,0 0 0,9 14 0,-12-21-700,-1-8 544,-1 1 0,0 0 0,0-1-1,0 1 1,-1 0 0,0 0 0,-1 1 0,1-1 0,-6-5 0,-3-8 134,-2-4 107,10 18 48,0-1-1,1 1 0,0 0 0,0-1 1,0 0-1,1 0 0,0 0 0,0 0 1,0 0-1,1 0 0,-1-8 0,2 13-46,1 0-1,0 0 1,-1-1-1,1 1 1,0 0-1,0 0 1,0 0-1,0 0 1,0 0-1,0 0 1,0 0-1,0 1 1,0-1-1,0 0 1,0 1-1,0-1 1,1 0-1,-1 1 1,0-1-1,1 1 1,-1 0-1,0-1 0,1 1 1,-1 0-1,2 0 1,44-6-135,-42 6 140,15-1-223,21-3-1185,-19-3-2874,-17 0-945,-4-3-2653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2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14382,'0'0'6630,"56"-10"-6566,-14 8-512,7-4-3909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3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5701,'0'0'10319,"8"-7"-8354,1-1-1697,1 1 1,0 0-1,1 0 1,0 1-1,0 1 1,0-1-1,0 2 1,1 0-1,0 0 0,0 1 1,0 0-1,0 1 1,14-1-1,-25 4-268,0-1-1,0 0 1,0 1-1,0-1 1,-1 0-1,1 1 1,0-1-1,0 1 1,-1-1-1,1 1 1,0 0-1,0-1 1,-1 1-1,1 0 1,-1-1-1,1 1 1,-1 0-1,1 0 1,-1-1-1,1 1 1,-1 0-1,0 0 1,0 0-1,1 0 1,-1 0-1,0-1 1,0 1-1,0 0 1,0 0-1,0 0 0,0 0 1,0 0-1,0 0 1,0 0-1,0 0 1,0-1-1,-1 1 1,0 2-1,-11 36 69,-2-12-2,9-20-52,1 1 0,0 0 0,1-1-1,-1 2 1,2-1 0,-1 0 0,-1 12-1,3-19-12,1 0-1,0-1 1,0 1-1,0 0 0,0-1 1,0 1-1,0 0 0,1 0 1,-1-1-1,0 1 1,0 0-1,0-1 0,1 1 1,-1-1-1,0 1 0,1 0 1,-1-1-1,0 1 0,1-1 1,-1 1-1,1-1 1,-1 1-1,1-1 0,-1 1 1,1-1-1,-1 0 0,1 1 1,0-1-1,-1 1 1,1-1-1,0 0 0,-1 0 1,2 1-1,29-2 82,30-19 53,-44 12-211,0-1-1,0-1 1,-1 0 0,0-1-1,-1-1 1,0 0 0,-1-1-1,0 0 1,22-29 0,-35 40 102,-27 42 172,21-29-159,0 1 0,0 0 0,2 0 1,-1 1-1,-1 12 0,5-23-5,-1 0-1,1 0 1,-1 0 0,1 0 0,0 0-1,0 0 1,0 1 0,0-1-1,0 0 1,0 0 0,1 0 0,-1 0-1,1 0 1,-1 0 0,1 0-1,0 0 1,0 0 0,0 0-1,0 0 1,0 0 0,0 0 0,1-1-1,-1 1 1,1 0 0,-1-1-1,1 1 1,-1-1 0,1 0 0,0 1-1,0-1 1,0 0 0,-1 0-1,1 0 1,0-1 0,0 1 0,0 0-1,3 0 1,1 0 70,0-1 0,0 1 0,0-1 0,0 0 0,0 0 0,0-1 0,0 0 0,0 0 0,0-1 0,-1 1 0,1-1 0,0 0 0,-1-1 0,1 1 0,-1-1 0,0 0 0,0-1 0,0 1 0,0-1 0,-1 0 0,8-9 0,-6 6-94,-1 0 1,0 0-1,0-1 1,-1 0-1,0 0 1,0 0-1,-1 0 1,0-1-1,-1 1 1,1-1-1,-2 0 0,1 0 1,-1 1-1,-1-12 1,0-32-11,-12 86-246,11-31 250,1 0-1,0-1 0,-1 1 1,1 0-1,0 0 1,0 0-1,0 0 0,1 0 1,-1-1-1,1 1 0,0 0 1,-1 0-1,1-1 1,0 1-1,1 0 0,-1-1 1,0 1-1,1-1 0,-1 0 1,1 1-1,0-1 1,0 0-1,0 0 0,3 2 1,-1-1 10,1-1 0,-1-1 0,1 1 0,0 0 1,-1-1-1,1 0 0,0 0 0,0-1 0,0 1 1,0-1-1,0 0 0,0-1 0,8 0 0,-7-1-4,0 1 0,-1-1 0,1 0 0,-1 0 0,1 0 0,-1-1 0,0 0-1,0 0 1,0 0 0,0-1 0,0 1 0,6-8 0,-2 2-9,-1-1 0,0 0 0,0 0 0,10-19 0,-23 42 168,0 0 1,0 0 0,1 0-1,0 0 1,1 1 0,1 0-1,0-1 1,1 18 0,1-30-154,0 0 0,0 1 0,0-1 0,1 0 0,-1 0 0,0 0 0,1 0 0,-1 0 1,1 0-1,-1 0 0,1 1 0,-1-1 0,1-1 0,0 1 0,0 0 0,-1 0 0,1 0 1,0 0-1,0 0 0,0-1 0,0 1 0,0 0 0,0-1 0,1 1 0,36 8 208,-27-9-177,1-1 1,0 1 0,-1-2 0,18-3-1,-20 2-41,0-1 0,0 0 0,0 0 0,0-1 0,-1 0 0,0-1 0,0 0 0,0 0 0,12-14 0,-16 17-10,-1 0 0,0-1 1,0 1-1,0-1 0,-1 0 0,1 0 1,-1 0-1,0 0 0,0 0 0,0-1 1,0 1-1,-1-1 0,0 1 0,0-1 1,0 1-1,-1-1 0,1 1 0,-1-1 1,0 0-1,0 1 0,-1-1 0,-1-7 1,2 11 1,-1 0 0,1 1-1,-1-1 1,1 0 0,-1 1 0,0-1 0,1 0 0,-1 1 0,0-1 0,1 1 0,-1-1 0,0 1 0,1-1 0,-1 1 0,0 0 0,0-1 0,0 1-1,0 0 1,1 0 0,-1-1 0,0 1 0,0 0 0,0 0 0,0 0 0,0 0 0,1 0 0,-1 0 0,0 0 0,0 0 0,0 1 0,0-1 0,0 0-1,1 1 1,-1-1 0,0 0 0,0 1 0,1-1 0,-1 1 0,0-1 0,0 1 0,1-1 0,-2 2 0,-29 22-96,27-18 110,0-1 1,1 1-1,0 0 1,0 0-1,0 0 1,0 0-1,1 0 1,0 1-1,1-1 1,-2 9-1,3-13-6,-1 0 0,1 0 0,0 1 0,0-1 0,1 0 0,-1 0 0,0 0 0,1 0 0,-1 0 0,1 0 0,-1 0 0,1 0 0,0 0 0,0 0 0,0 0 0,0-1 0,0 1 0,1 0 0,-1 0 0,0-1 0,1 1 0,-1-1 0,1 0 0,0 1 0,-1-1 0,1 0 0,0 0 0,0 0 0,0 0 0,0 0 0,0 0 0,0-1 0,0 1 0,4 0 0,7 2-6,-1-1 1,1 0-1,1-1 1,-1-1-1,0 0 1,17-3-1,-24 2-281,-1 0 0,0 0 0,0 0 0,0-1 0,-1 0 0,1 0 0,0-1 0,5-3 0,-8 4-262,1 0 0,0 0-1,-1-1 1,1 0 0,-1 1-1,0-1 1,1 0 0,-2 0-1,1 0 1,0 0 0,0 0-1,-1-1 1,2-3 0,3-21-7198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3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31 14189,'0'0'5574,"-53"-29"-3428,49 27-256,8 5-1955,11 7-735,6-1-1859,1 4-2722,4 0-4356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4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137 152 12780,'0'0'4346,"-10"-2"-2942,6 1-1270,1 0 1,-1 0-1,0 1 0,1 0 1,-1-1-1,0 1 1,0 1-1,1-1 1,-1 0-1,0 1 1,1 0-1,-1 0 1,1 0-1,-1 0 1,1 1-1,-1-1 1,1 1-1,0 0 1,-1 0-1,1 0 1,0 0-1,1 1 1,-1-1-1,0 1 1,-4 5-1,2-2 270,1 0 0,0 0 0,0 0-1,0 0 1,1 1 0,-4 10 0,6-16-377,1 1 0,0-1-1,-1 0 1,1 0 0,0 0 0,0 0 0,-1 0 0,1 0-1,0 1 1,0-1 0,1 0 0,-1 0 0,0 0 0,0 0 0,0 0-1,1 0 1,-1 1 0,0-1 0,1 0 0,-1 0 0,1 0 0,0 0-1,-1 0 1,1-1 0,0 1 0,-1 0 0,1 0 0,0 0 0,0 0-1,0-1 1,0 1 0,0 0 0,0-1 0,0 1 0,0-1 0,0 1-1,0-1 1,0 0 0,0 1 0,0-1 0,0 0 0,0 0-1,1 0 1,-1 1 0,0-1 0,0 0 0,0-1 0,0 1 0,2 0-1,7-1-31,0 0 0,0 0 0,1-1-1,-1 0 1,0-1 0,-1 0-1,1-1 1,-1 0 0,1 0-1,-1-1 1,0 0 0,-1-1 0,1 0-1,-1 0 1,-1-1 0,8-8-1,-1 2-65,-1-1-1,-1 0 1,-1-1-1,0-1 1,-1 0-1,0 0 1,13-34-1,-21 47 47,-1 0 0,0 0-1,0-1 1,-1 1-1,1 0 1,-1-1-1,1 1 1,-1-1-1,0-4 1,0 8 20,0 0 1,0 0-1,0 0 1,-1-1-1,1 1 1,0 0-1,0 0 1,0 0-1,0-1 1,0 1-1,0 0 1,0 0-1,0 0 1,0-1-1,-1 1 1,1 0-1,0 0 1,0 0-1,0 0 1,0 0-1,-1 0 1,1-1-1,0 1 1,0 0-1,0 0 1,0 0-1,-1 0 1,1 0-1,0 0 1,0 0-1,0 0 1,-1 0-1,1 0 1,0 0-1,0 0 1,-1 0-1,1 0 1,0 0-1,0 0 1,0 0-1,-1 0 1,1 0-1,0 0 1,0 0-1,-17 16-71,9-5 210,1-1 1,0 1-1,1 1 1,0-1-1,0 1 1,1 0-1,1 0 1,0 0-1,1 1 1,0 0-1,1-1 1,0 1-1,1 0 1,1 25 0,1-35-119,0 0 1,0 0 0,1 1-1,-1-1 1,0-1 0,1 1-1,0 0 1,0 0-1,0 0 1,0-1 0,0 1-1,1-1 1,-1 0 0,0 0-1,1 0 1,0 0 0,0 0-1,-1 0 1,1-1 0,0 1-1,1-1 1,-1 0 0,0 0-1,0 0 1,0 0 0,1-1-1,-1 1 1,0-1 0,6 0-1,-2 1-15,0-1-1,0 1 0,0-2 0,0 1 0,-1-1 0,1 0 0,0 0 1,0-1-1,-1 0 0,1 0 0,-1 0 0,0-1 0,11-7 0,-12 6-75,0 0 0,0-1 0,-1 0-1,0 0 1,7-10 0,-10 13 68,1 0 1,-1 0-1,0 0 1,0 0-1,0 0 1,-1 0 0,1 0-1,0 0 1,-1 0-1,1-1 1,-1 1-1,0 0 1,0 0-1,0 0 1,0-1-1,0 1 1,0 0 0,-1 0-1,1 0 1,-2-5-1,1 7 6,1-1-1,-1 0 1,1 1-1,-1-1 1,1 1-1,-1-1 1,1 1-1,-1-1 1,0 1-1,1-1 1,-1 1-1,0 0 1,0-1-1,1 1 1,-1 0-1,0 0 1,0-1-1,0 1 0,1 0 1,-1 0-1,0 0 1,0 0-1,0 0 1,1 0-1,-1 0 1,0 0-1,0 0 1,1 1-1,-1-1 1,0 0-1,0 0 1,1 1-1,-1-1 1,0 0-1,-1 2 1,-21 15 66,20-14-40,1 0 1,0 0-1,0 0 1,1 0-1,-1 0 1,1 1 0,-1-1-1,1 0 1,0 1-1,0-1 1,1 1-1,-1-1 1,1 1-1,0 0 1,0-1-1,0 1 1,0 4-1,1-6-17,0 0-1,0 0 0,0 0 1,0 0-1,0-1 0,0 1 1,1 0-1,-1 0 0,1-1 1,-1 1-1,1-1 1,-1 1-1,1-1 0,0 0 1,0 0-1,0 1 0,0-1 1,0 0-1,0-1 0,0 1 1,0 0-1,0-1 0,0 1 1,0-1-1,0 1 0,1-1 1,-1 0-1,2 0 0,11 1-254,0-1-1,-1 0 0,22-3 0,-31 2 174,1 0 0,-1 0-1,0-1 1,0 1-1,0-1 1,0 0-1,0-1 1,0 1-1,0-1 1,-1 0-1,1 0 1,6-6-1,-10 8 114,0 0-1,0-1 1,0 1-1,-1-1 0,1 1 1,0 0-1,-1-1 1,1 1-1,-1-1 0,1 0 1,-1 1-1,0-1 1,1 1-1,-1-1 1,0 0-1,0 1 0,0-1 1,-1 1-1,1-1 1,0 0-1,0 1 1,-1-1-1,1 1 0,-1-1 1,1 1-1,-1-1 1,0 1-1,0 0 0,0-1 1,0 1-1,-1-2 1,-39-41 782,31 34-859,-5-2 66,0-1-6,25 17-312,1 3-519,1-2 1,0 1-1,0-2 1,1 0 0,-1 0-1,21 3 1,18-1-5011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4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115 162 11563,'0'0'11296,"-9"-3"-10127,6 2-1134,0 0 0,0 0 0,-1 0-1,1 1 1,0-1 0,0 1 0,-1 0 0,1 0 0,0 0-1,-1 0 1,1 0 0,0 1 0,0 0 0,-1-1 0,1 1-1,0 0 1,0 1 0,0-1 0,0 0 0,0 1 0,0 0-1,1 0 1,-1 0 0,1 0 0,-1 0 0,1 0 0,-1 1-1,1-1 1,0 1 0,0-1 0,0 1 0,1 0 0,-1 0-1,1 0 1,-1 0 0,1 0 0,0 0 0,0 0 0,0 6-1,0-7-31,1-1 0,-1 0 0,1 1 0,0-1 0,0 0 0,-1 1 0,1-1 0,0 0 0,0 1 0,1-1 0,-1 1 0,0-1 0,0 0 0,1 1 0,-1-1 0,1 0 0,-1 1 0,1-1 0,-1 0 0,1 0 0,0 1 0,0-1 0,-1 0-1,3 2 1,-1-2 7,0 0-1,0 0 1,0 0-1,0-1 1,0 1-1,0 0 1,0-1-1,0 1 1,0-1-1,0 0 1,0 0-1,0 0 1,0 0-1,4 0 1,3-2 15,-1 1 0,1-1 0,-1-1 0,0 1 0,0-1 0,0-1 0,11-5 0,-6-1-12,0 1 1,-1-2 0,0 0 0,0 0-1,-1-1 1,-1 0 0,0-1-1,-1 0 1,0-1 0,-1 0-1,0 0 1,-2-1 0,1 0-1,-2 0 1,8-30 0,-57 164 450,42-107-758,-1-1-1,2 1 0,0 0 1,0 0-1,1 0 1,2 20-1,-2-30 169,1 1-1,-1 0 1,1 0 0,0-1-1,0 1 1,0-1 0,0 1-1,1-1 1,-1 1 0,0-1-1,1 0 1,0 1 0,-1-1-1,1 0 1,0 0-1,0 0 1,1 0 0,-1-1-1,0 1 1,0-1 0,1 1-1,-1-1 1,1 0 0,-1 0-1,1 0 1,0 0 0,-1 0-1,1-1 1,0 1-1,0-1 1,-1 0 0,1 1-1,5-2 1,9 1-5399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5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15150,'0'0'3059,"0"9"-326,0-7-2586,-1 0-1,1 1 0,0-1 0,0 1 0,1-1 0,-1 1 0,0-1 0,1 1 0,-1-1 0,1 1 0,0-1 0,0 0 0,0 0 0,0 1 0,0-1 0,0 0 0,1 0 0,-1 0 0,1 0 0,0 0 0,-1-1 0,1 1 0,0 0 1,0-1-1,0 1 0,0-1 0,0 0 0,0 1 0,1-1 0,-1 0 0,0-1 0,1 1 0,-1 0 0,0-1 0,1 1 0,-1-1 0,1 1 0,-1-1 0,1 0 0,-1 0 0,4-1 0,11 2 134,0-1-1,0-1 1,30-4 0,-43 4-243,-1 0 0,0 1 1,0-2-1,0 1 0,0 0 1,1 0-1,-2-1 0,1 0 1,0 0-1,0 1 0,0-2 0,2-1 1,-4 2-30,0 1-1,0-1 1,0 1 0,0-1-1,-1 0 1,1 1 0,0-1 0,-1 0-1,0 1 1,1-1 0,-1 0 0,0 1-1,0-1 1,0 0 0,0 0-1,0 1 1,0-1 0,0 0 0,-1 0-1,1 1 1,-1-1 0,1 0-1,-1 1 1,1-1 0,-2-1 0,1 1-16,-1 0 1,1 0-1,-1 0 1,0 0-1,1 0 1,-1 0-1,0 1 0,0-1 1,0 0-1,0 1 1,-1 0-1,1 0 1,0-1-1,0 1 1,-1 1-1,1-1 1,-1 0-1,1 1 1,-1-1-1,1 1 1,-1-1-1,1 1 1,-1 0-1,-3 1 0,2-1-3,1 0-1,-1 0 0,1 0 0,-1 1 1,1 0-1,-1-1 0,1 1 0,0 0 0,0 1 1,-1-1-1,1 1 0,0-1 0,0 1 0,0 0 1,1 0-1,-1 0 0,-3 4 0,4-4 11,0 1-1,0-1 0,0 0 0,1 1 1,-1 0-1,1-1 0,0 1 0,0 0 1,0-1-1,0 1 0,0 0 0,0 0 1,1 0-1,-1 0 0,1 0 1,0 0-1,0 0 0,0 0 0,0 0 1,1 0-1,-1 0 0,1 0 0,0 0 1,2 5-1,-1-5 4,0-1 1,0 1-1,1-1 0,-1 1 1,1-1-1,-1 0 0,1 0 0,0 0 1,0 0-1,0-1 0,0 1 1,0-1-1,0 1 0,1-1 1,-1 0-1,0-1 0,1 1 1,-1 0-1,1-1 0,5 0 1,15 0-103,0-1 0,0-1 0,-1-2 1,1 0-1,-1-1 0,25-9 1,12-3-212,-57 16 307,-1 0 0,1 0 1,0 1-1,0-1 1,-1 1-1,1-1 0,0 1 1,0 0-1,0 0 1,0 0-1,-1 0 0,1 1 1,0-1-1,5 2 1,-7 0 61,0 0 1,0-1 0,1 1 0,-1 0-1,0 0 1,0 0 0,-1-1 0,1 1-1,0 0 1,-1 0 0,1 0 0,-1 0-1,0 0 1,1 0 0,-1 1 0,0-1-1,0 0 1,0 0 0,-1 3 0,1-4-35,0 0 1,0 0 0,0 0 0,1 0 0,-1 1-1,0-1 1,1 0 0,-1 0 0,1 0-1,-1 0 1,1 0 0,-1 0 0,1-1-1,0 1 1,0 0 0,-1 0 0,1 0-1,0-1 1,0 1 0,0 0 0,0-1-1,0 1 1,0 0 0,0-1 0,0 1-1,0-1 1,1 1 0,4 0 10,-1 1 1,1-1-1,0 0 1,-1 0 0,1-1-1,6 0 1,6-1-1053,0 0 0,36-8 0,-48 8 232,12-5-1728,-8-1-3099,-5 1-1974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6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12876,'0'0'9903,"2"11"-8691,0 6-845,-1 0-1,0-1 1,-1 1 0,-1 0 0,-1-1 0,-6 31-1,7-42-317,-4 13 112,1 0 1,0 0 0,2 1 0,0-1 0,1 26 0,1-42-150,1-1 1,-1 0-1,1 1 0,0-1 0,-1 0 1,1 0-1,0 0 0,0 0 0,-1 1 1,1-1-1,0 0 0,0 0 0,0 0 1,0-1-1,1 1 0,-1 0 0,0 0 1,0-1-1,0 1 0,1 0 0,-1-1 0,0 1 1,1-1-1,-1 0 0,0 1 0,1-1 1,-1 0-1,0 0 0,1 0 0,-1 0 1,1 0-1,-1 0 0,0 0 0,2-1 1,5 1 103,0-1 0,0-1 1,0 1-1,0-1 0,8-3 1,3-3-29,1-2 0,-1 0 1,-1-1-1,0-1 0,0-1 1,30-28-1,-19 11-719,0-1-1,39-56 1,-57 61-5861,-10 17-127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6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15471,'0'0'7783,"8"49"-7046,17-43-513,5-2-128,5-1-1345,2-3-2082,-2 0-2851,-3 0-6983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14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503 0 15022,'-1'9'82,"-1"0"0,0 0 0,0 0 0,-1 0-1,0-1 1,-6 11 0,-8 22 386,1 17-84,3 0 1,2 0-1,-5 101 0,15 185 1636,3-128-1824,-39 494 1295,3-153-355,24-265-892,-22 503 35,-38-2-183,-15-212 298,-48 453 1150,126-874-1333,6-117-7891,1-72 1103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6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15663,'0'0'2343,"-12"8"-26,-2 2-1746,-1-1-88,1 1 1,0 1-1,0 0 1,1 0 0,1 1-1,-16 19 1,28-31-477,0 0 0,0 0 0,0 1-1,-1-1 1,1 0 0,0 0 0,0 1 0,0-1 0,0 0 0,0 0 0,0 1-1,-1-1 1,1 0 0,0 1 0,0-1 0,0 0 0,0 1 0,0-1 0,0 0-1,0 0 1,0 1 0,0-1 0,0 0 0,0 1 0,1-1 0,-1 0 0,0 0-1,0 1 1,0-1 0,0 0 0,0 1 0,0-1 0,1 0 0,-1 0 0,0 1-1,0-1 1,0 0 0,1 0 0,-1 0 0,0 1 0,0-1 0,1 0 0,-1 0-1,0 0 1,1 0 0,-1 0 0,22 2 168,24-9-70,1-6-321,-26 6 84,-1 1 0,2 1 0,-1 1 1,0 1-1,1 1 0,0 0 0,24 3 1,-46-1 205,1 1 0,-1 0 0,1 0 0,-1 0 0,1-1 0,-1 1 0,1 0 0,-1 0 0,0 0 0,1 0 0,-1 0 0,0 0 0,0 0 0,0 0 0,0 0 1,0 0-1,0 0 0,0 0 0,0 0 0,0 0 0,0 0 0,0-1 0,-1 3 0,1-2-10,-1 0 1,1 1-1,0-1 1,0 0-1,0 1 0,0-1 1,0 0-1,0 1 1,0-1-1,0 0 0,1 1 1,-1-1-1,1 0 1,-1 1-1,1-1 0,0 2 1,8-1 31,0-1 0,0 0 0,0 0 0,0-1 0,0 0 0,0-1 1,11-1-1,-17 1-91,59-14 120,-15 1-1659,-15 11-2775,-31 9-4549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7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18 11499,'0'0'11691,"-9"-3"-10645,-32-10-507,40 12-516,0 1-1,0 0 0,-1 0 0,1-1 0,0 1 0,-1 0 0,1 0 0,0 0 0,-1 0 0,1 0 0,0 1 0,-1-1 0,1 0 1,0 1-1,0-1 0,-1 1 0,1-1 0,0 1 0,0-1 0,0 1 0,0 0 0,-1 0 0,1-1 0,0 1 0,0 0 1,1 0-1,-1 0 0,0 0 0,0 0 0,0 0 0,1 1 0,-1-1 0,0 0 0,1 0 0,0 0 0,-1 1 0,1-1 1,-1 0-1,1 1 0,0 1 0,-1-1-31,1 0 0,0 0 1,0 0-1,0 0 0,0 0 0,0 0 1,0 1-1,0-1 0,1 0 1,-1 0-1,1 0 0,0 0 0,-1 0 1,1 0-1,0 0 0,0-1 0,0 1 1,1 0-1,-1 0 0,0-1 1,1 1-1,1 2 0,10 2-448,0-1-1,0 0 0,0-1 1,0-1-1,0 0 1,1 0-1,24 0 0,23 6-637,-46-2 1700,-23 1 781,-25 4 1150,3-4-1670,4-1-613,1-1 0,-1-1 0,-47 4 1,71-9-860,-5-1-1524,5-3-3062,2-7-6099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8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16 4708,'0'0'11782,"-8"-4"-9582,6 3-2042,-1-1 1,0 1-1,0-1 1,1 1-1,-1 0 1,0 0-1,0 0 0,0 1 1,0-1-1,0 1 1,-6-1-1,7 2-7,0 0 0,-1 0 0,1 0 0,0 0 0,0 0 0,0 0 0,0 0 0,0 1 0,0-1 0,0 1 0,0 0 0,1-1 0,-1 1 0,1 0 0,-1 0-1,1 0 1,-1 0 0,1 0 0,0 0 0,-1 4 0,-1-2 89,1 1 0,0 0 0,0-1 0,1 1 1,-1 0-1,1 0 0,0 0 0,1 0 0,-1 9 0,1-13-214,0 1 0,0-1 0,0 1 0,1-1 0,-1 1 0,0-1 0,1 0 0,-1 1 0,1-1 0,-1 1 0,1-1 0,0 0 0,0 0 0,0 1 0,-1-1 0,1 0 0,0 0 0,0 0 0,1 0 0,-1 0 0,0 0 0,0 0 0,0-1 0,1 1 0,-1 0 0,0-1 0,1 1 0,-1 0 0,0-1 0,1 0 0,-1 1 0,1-1 0,-1 0 0,1 0 0,2 0 0,7 0 58,1 0 1,0-1 0,0-1 0,-1 0 0,1-1-1,-1 0 1,1 0 0,-1-1 0,0-1 0,15-8-1,40-15-1694,-65 28 1247,-1 24-134,-1-23 505,1 1-1,-1 0 0,1-1 1,0 1-1,0 0 1,0-1-1,0 1 0,0 0 1,0-1-1,1 1 1,-1-1-1,0 1 1,1 0-1,-1-1 0,1 1 1,0-1-1,-1 1 1,1-1-1,0 0 0,0 1 1,0-1-1,0 0 1,2 3-1,1-3 32,-1 0-1,1 0 1,-1 0 0,1 0-1,0 0 1,-1-1 0,1 1-1,0-1 1,-1 0 0,5-1-1,17 0 22,-1-2 0,0-1 0,1-1 0,-2-1 0,1-1 0,32-14 0,-17 7-31,-38 13-27,0 0 1,0 1-1,0-1 1,0 1-1,1-1 0,-1 1 1,0-1-1,0 1 1,1 0-1,-1 0 1,0 0-1,0 0 0,1 0 1,-1 0-1,0 0 1,0 0-1,1 0 0,-1 0 1,0 1-1,1-1 1,-1 0-1,0 1 1,0-1-1,2 2 0,-3-1 33,1 0 0,-1 1-1,1-1 1,-1 1-1,0-1 1,1 1 0,-1-1-1,0 1 1,0 0-1,0-1 1,0 1 0,0-1-1,-1 4 1,0-4-19,1 1 0,-1-1 0,1 1 1,0-1-1,0 1 0,0-1 0,0 1 0,0 0 0,0-1 1,0 1-1,0-1 0,0 1 0,1 0 0,-1-1 0,1 1 1,-1-1-1,1 1 0,0-1 0,-1 0 0,1 1 0,0-1 1,0 0-1,0 1 0,0-1 0,0 0 0,0 0 1,1 0-1,-1 0 0,0 0 0,3 1 0,1 0 39,1 0 0,0-1-1,0 0 1,0 0 0,0 0 0,0-1-1,0 0 1,0 0 0,0-1-1,0 1 1,11-4 0,69-25-56,-67 21-141,0 1 0,24-6 0,-40 12 90,1 1 1,-1-1-1,1 0 0,0 1 1,-1 0-1,1 0 0,-1 0 1,1 0-1,-1 0 1,5 2-1,-6-1 47,-1 0 0,0 0 0,0 0 1,0 0-1,0 0 0,0 0 0,0 0 0,-1 0 0,1 1 0,0-1 1,0 0-1,-1 1 0,1-1 0,-1 1 0,1-1 0,-1 0 0,0 1 1,0-1-1,1 1 0,-1-1 0,0 1 0,0-1 0,0 1 0,-1-1 1,1 2-1,0-2 7,0 0 1,0 0 0,0 0-1,0 0 1,0-1 0,1 1-1,-1 0 1,0 0 0,0 0-1,1-1 1,-1 1-1,1 0 1,-1 0 0,1-1-1,-1 1 1,1 0 0,-1-1-1,1 1 1,-1-1 0,1 1-1,0-1 1,-1 1 0,1-1-1,0 1 1,0-1-1,-1 0 1,2 1 0,29 3 139,34-15 58,-42 4-263,-5 1-131,1 0 0,0 2 0,0 0 1,0 1-1,0 1 0,27 0 0,-46 3 200,1-1-1,0 0 1,-1 0-1,1 1 1,0-1-1,-1 1 1,1-1-1,0 0 1,-1 1-1,1-1 1,-1 1-1,1-1 1,-1 1-1,1-1 1,-1 1-1,0 0 1,1-1 0,-1 1-1,0 0 1,1-1-1,-1 1 1,0 0-1,0-1 1,0 1-1,1 0 1,-1-1-1,0 1 1,0 0-1,0 0 1,0-1-1,0 1 1,0 0-1,-1-1 1,1 2-1,0-1-97,0 0 0,0 0 0,-1-1 0,1 1 0,0 0 0,0 0 0,0-1-1,1 1 1,-1 0 0,0 0 0,0-1 0,0 1 0,0 0 0,1 0 0,-1-1-1,0 1 1,1 0 0,-1-1 0,1 1 0,-1 0 0,0-1 0,1 1 0,0-1-1,-1 1 1,1 0 0,-1-1 0,1 0 0,0 1 0,-1-1 0,1 1 0,0-1-1,8 1-5117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3 5029,'-4'-3'13129,"-6"11"-10271,-5 12-2739,10-11 196,0 1 1,1-1 0,0 1 0,1 0-1,0 0 1,-3 19 0,6-27-293,-1 1 0,1-1 0,0 0 0,0 0 1,0 1-1,0-1 0,0 0 0,0 0 0,1 0 1,-1 1-1,1-1 0,-1 0 0,1 0 0,0 0 0,0 0 1,0 0-1,0 0 0,0 0 0,0 0 0,1-1 1,-1 1-1,1 0 0,-1-1 0,1 1 0,0-1 0,-1 1 1,1-1-1,0 0 0,0 0 0,0 0 0,0 0 1,0 0-1,0 0 0,0 0 0,0-1 0,1 1 0,2-1 1,10 2 36,-1-1 1,1 0 0,0-1 0,-1-1 0,1 0-1,-1-1 1,0-1 0,1 0 0,25-10-1,-17 3 150,-1-1-1,0-1 0,-1-1 0,0 0 0,19-17 1,-39 62 665,-4-14-857,2-12 14,0 1 0,0 0 0,1 0 0,0-1 1,0 1-1,2 9 0,-2-14-10,1 0 0,-1 0 0,1 0 1,0-1-1,0 1 0,0 0 0,0-1 0,0 1 1,0 0-1,0-1 0,1 0 0,-1 1 1,0-1-1,1 0 0,0 1 0,-1-1 1,1 0-1,-1 0 0,1 0 0,0-1 0,0 1 1,0 0-1,-1-1 0,1 1 0,0-1 1,0 1-1,3-1 0,11 1 33,0 0 0,0-2 0,1 1 0,-1-2 0,0 0 0,0-1 1,0-1-1,-1-1 0,1 0 0,18-9 0,45-12-26,-77 25-37,0 0 0,-1 1 0,1-1 0,0 0-1,0 1 1,0 0 0,0-1 0,0 1 0,0 0-1,0 0 1,0 0 0,0 0 0,0 1 0,0-1-1,0 0 1,0 1 0,3 0 0,-4 1-2,0 0 0,0 0 0,0 0 0,0 0 0,0 0 0,-1 0 0,1 0 0,-1 0 0,1 0 0,-1 0 0,0 0 0,1 0 0,-1 4 0,0-1 25,1-3-13,-1-1 0,1 1 0,0 0 0,0-1 0,0 1 0,0-1 0,0 0 0,0 1 1,1-1-1,-1 0 0,0 1 0,1-1 0,-1 0 0,1 0 0,-1 0 0,1 0 0,-1-1 0,1 1 0,0 0 0,-1-1 0,1 1 0,0-1 0,0 1 0,-1-1 0,1 0 0,0 0 1,0 0-1,0 0 0,-1 0 0,4 0 0,58-6 83,35-21-137,-80 20-257,1 1 0,0 1 0,1 1 0,-1 0 0,1 1 0,37 1 0,-56 2 309,0 0 1,0 1-1,0-1 1,-1 1-1,1-1 1,0 1-1,0 0 0,-1-1 1,1 1-1,0 0 1,-1 0-1,1-1 1,-1 1-1,1 0 0,-1 0 1,1 0-1,-1 0 1,0-1-1,1 1 0,-1 0 1,0 0-1,0 0 1,0 0-1,0 0 1,1 0-1,-1 0 0,-1 0 1,1 0-1,0 0 1,0 0-1,0 0 1,0 0-1,-1 0 0,1-1 1,0 1-1,-1 1 1,1 22 282,0-24-274,0 1 0,0 0 0,1-1 0,-1 1 0,0-1 1,0 1-1,1 0 0,-1-1 0,0 1 0,1-1 0,-1 1 0,1-1 1,-1 1-1,0-1 0,1 0 0,-1 1 0,1-1 0,-1 1 0,1-1 0,0 0 1,-1 0-1,1 1 0,-1-1 0,1 0 0,-1 0 0,1 0 0,0 1 1,-1-1-1,1 0 0,1 0 0,6 0-53,1 1 0,-1-1 0,1-1 0,0 1 0,12-4 0,4-8-4822,-18 6-761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09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12 6951,'16'-12'12784,"-23"22"-7992,-37 39-6077,23-26 2423,-34 35-930,31-34-121,0 2 1,-28 41-1,52-61-2177,12-12 337,15-13-2657,-4-6-1617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0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9065,'0'0'10863,"-4"11"-9774,-4 21-263,0 0 0,2 0-1,-1 34 1,6-56-734,1 1 0,0 0 0,1 0 0,0 0 0,1-1-1,0 1 1,0 0 0,1-1 0,1 0 0,0 0 0,0 0 0,1 0 0,0-1 0,8 12 0,17 15-1632,-17-22-9230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0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0 247 11499,'0'0'7527,"64"14"-6086,-26-13-672,3 0-545,3 0-160,1-1-256,0 0-993,-3 0-769,-3 0-3907,-4-4-4421</inkml:trace>
  <inkml:trace contextRef="#ctx0" brushRef="#br0" timeOffset="1">778 1 13837,'-9'0'2381,"-8"2"-1938,-1 0 0,1 2 0,0 0 0,0 1 0,0 0 1,1 1-1,0 1 0,0 1 0,1 0 0,0 2 0,0-1 0,1 2 0,0-1 0,1 2 0,-19 20 0,30-30-418,1 0-1,-1 0 0,0 0 0,1 0 0,-1 0 0,1 0 1,0 1-1,0-1 0,0 0 0,0 1 0,0-1 0,0 1 1,1-1-1,-1 1 0,1-1 0,0 1 0,-1 0 0,1-1 0,1 1 1,-1-1-1,0 1 0,0-1 0,1 1 0,0-1 0,-1 1 1,3 3-1,-1-3-19,0 0 1,1 0 0,-1 0-1,1-1 1,0 1-1,0-1 1,0 0-1,0 1 1,1-2 0,-1 1-1,0 0 1,1 0-1,-1-1 1,1 0-1,-1 0 1,1 0 0,5 1-1,12 1-550,-1 0-1,30-1 1,11-6-5004,-28-3-1813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0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27 9673,'0'0'8355,"9"-4"-6311,-1-1-1489,-5 3-376,-1 0 0,1 0 0,0 0 0,0 1 0,0-1 0,0 1-1,0 0 1,0 0 0,0 0 0,1 0 0,-1 1 0,0-1-1,7 1 1,-10 0-107,1 1 1,0-1-1,0 1 0,-1-1 0,1 1 0,0 0 1,-1-1-1,1 1 0,-1 0 0,1 0 0,-1-1 1,1 1-1,-1 0 0,1 0 0,-1 0 0,0 0 0,0 0 1,1 0-1,-1-1 0,0 1 0,0 0 0,0 0 1,0 0-1,0 0 0,0 0 0,0 0 0,0 0 1,0 0-1,-1 0 0,1 0 0,0-1 0,0 1 1,-1 1-1,-11 35 735,1-23-493,-1 1 0,-1-2 0,-1 1 1,1-2-1,-26 18 0,-5 5 283,44-35-591,-1 1-1,1-1 0,-1 0 1,1 1-1,-1-1 0,1 0 1,-1 1-1,1-1 0,-1 0 0,1 1 1,0-1-1,-1 1 0,1-1 1,0 0-1,-1 1 0,1-1 1,0 1-1,0-1 0,0 1 1,-1 0-1,1-1 0,0 1 1,0-1-1,0 1 0,0-1 1,0 1-1,0-1 0,0 1 0,0 0 1,0-1-1,0 1 0,0-1 1,0 1-1,0-1 0,1 1 1,20 7 142,49-7-122,-55-2-141,13 0-1508,49-7-1,-7-7-5485,-23 2-3173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1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13901,'0'0'9641,"76"2"-7815,-25-2-673,15 0-672,5 0-353,4-6-96,0-1-192,-11 0-1474,-9 0-1377,-19 1-160,-16-3-4612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1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12460,'0'0'5765,"81"2"-3106,-17-2-1058,8-5-384,3 0-480,4 0-449,-4 1-224,-3 4-288,-5 0-1634,-5 0-1761,-3 0-8552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17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0 418 14221,'0'0'1559,"12"2"-1730,26 4 324,0-2 0,1-1-1,45-4 1,132-15 191,-79 4-247,1291 4 3176,-1177 14-2773,1-11 0,393-59 0,46-79 168,228-33-87,-637 162-704,-279 16 562,-13 3-230,-19 6-124,25-10-65,-4 2 48,-2 0-279,1 0 1,0 1-1,0 0 0,0 0 0,0 1 0,1 0 1,-1 1-1,1-1 0,-9 10 0,15-9 168,1-1-1,0 1 0,0-1 1,0 1-1,1-1 0,0 1 1,0 0-1,0-1 0,3 10 0,-2 5 1,-5 38 156,-3 0 1,-2-1-1,-3 0 1,-26 78-1,-5 24-7,-155 891 1012,122-606-923,54-320 356,7 1 0,4 0 0,7 131 1,4-240-543,2 0 1,-1 0-1,2-1 1,0 1-1,1 0 0,1-1 1,9 22-1,-11-31-9,0-1-1,0 0 0,1 1 0,-1-1 1,1-1-1,0 1 0,1 0 0,-1-1 0,1 0 1,0 0-1,0 0 0,0-1 0,0 0 1,1 0-1,-1 0 0,1 0 0,0-1 0,0 0 1,0 0-1,0-1 0,11 2 0,49 0 37,-1-3-1,0-2 1,0-4-1,67-14 0,-35 6-46,-86 13 16,393-47-106,-294 41-113,185 10 1,-285-2 206,1 0 0,-1 1-1,0 0 1,0 0 0,0 1 0,-1 1 0,13 6 0,-20-10 13,0 1 0,0 0 0,0 1 0,0-1 0,-1 0 0,1 0 0,0 1 1,-1-1-1,1 1 0,-1 0 0,1-1 0,-1 1 0,0 0 0,0 0 0,0 0 0,0 0 0,0-1 0,0 2 0,0-1 0,-1 0 0,1 0 1,-1 0-1,0 0 0,1 0 0,-1 0 0,0 1 0,0-1 0,0 0 0,-1 0 0,1 0 0,0 0 0,-1 0 0,1 0 0,-1 1 0,0-1 1,0 0-1,0-1 0,0 1 0,0 0 0,-3 3 0,-11 16 16,-1-2-1,-1 0 1,-1-1 0,-26 20 0,11-8-24,-18 14 11,-2-3 1,-82 51 0,-127 53-88,2-1-16,202-107 86,2 2 1,-69 62-1,70-50-24,-96 116-1,128-137 29,2 1-1,1 0 1,1 2 0,2 0-1,1 1 1,-11 37-1,23-62-3,1 1 0,1 0 0,0 0-1,0 0 1,1 0 0,0 0 0,1 0 0,0 0 0,0 0 0,1 0-1,1 0 1,0 0 0,0 0 0,1 0 0,0-1 0,0 1 0,1-1-1,7 13 1,-2-7 7,-1 1 0,-1 1 1,-1-1-1,0 1 0,-1 0 0,-1 0 0,-1 1 0,0 0 0,-1-1 0,-1 1 1,-1 0-1,0 0 0,-1-1 0,-4 20 0,-8 30 2,-2 0-1,-33 86 1,21-72 0,16-48-7,2 0 1,1 1 0,1 0-1,-3 62 1,10-92-2,0-1 0,0 0 0,1 1 0,-1-1 0,1 0 0,0 0 0,0 0 0,0 0 0,1 0 1,-1 0-1,1 0 0,-1 0 0,1 0 0,0 0 0,0-1 0,0 1 0,1-1 0,-1 0 0,1 1 0,-1-1 0,1 0 0,0-1 0,-1 1 0,1 0 1,0-1-1,0 1 0,7 1 0,7 2-17,0-1 1,1 0 0,0-1 0,20 0 0,-1 1 61,2 4-32,0 1 1,0 2 0,-1 2-1,-1 2 1,0 1 0,-1 1-1,60 40 1,-80-48-3,0 0 1,1-1-1,0-1 0,0-1 0,1 0 1,-1-2-1,1 0 0,0 0 0,1-2 1,-1 0-1,1-2 0,-1 0 1,0 0-1,1-2 0,-1 0 0,0-2 1,0 0-1,0 0 0,24-11 0,-6 1 24,94-29 18,-116 39-47,1 1 1,0 1-1,-1 0 1,1 1-1,0 1 0,29 2 1,-38-1 0,1 1 0,-1-1 0,0 1 0,0 0 0,-1 1 0,1 0-1,0 0 1,-1 0 0,0 0 0,1 1 0,-1 0 0,-1 0 0,1 0 0,-1 1 0,1-1 0,-1 1 0,-1 0 0,1 0 0,-1 1 0,0-1 0,0 1 0,0 0 0,2 8 0,4 14 35,-1 1 1,-2-1 0,6 56-1,-3-14 80,-8-66-109,-1-1 0,1 1-1,0-1 1,0 0 0,0 0 0,0 1-1,1-1 1,-1 0 0,1 0 0,0-1-1,0 1 1,0 0 0,0 0-1,0-1 1,1 1 0,-1-1 0,1 0-1,0 0 1,0 0 0,-1 0 0,1 0-1,0-1 1,0 1 0,4 0 0,18 12-27,-23-12-10,0-1 0,-1 1 1,1-1-1,-1 1 0,1 0 0,-1 0 0,0-1 1,0 1-1,0 0 0,0 0 0,0 1 1,0-1-1,0 0 0,-1 0 0,1 0 1,-1 0-1,0 1 0,1 3 0,-3 48-195,1-42 225,-5 42 57,-3-1-1,-29 94 0,25-106 73,2 0 0,1 0 0,2 1 0,3 0 0,-2 76 1,7-115-128,0 0-1,1 0 1,-1 0 0,1-1 0,-1 1 0,1 0 0,0 0 0,0 0 0,0-1-1,0 1 1,1-1 0,-1 1 0,1-1 0,0 1 0,0-1 0,-1 0 0,1 0-1,1 0 1,-1 0 0,0 0 0,0 0 0,1-1 0,2 3 0,5 0-85,0-1 0,0 1 0,0-2 0,0 1 0,13 0 0,-12-1-110,-1 0 1,1 0-1,-1 1 1,0 0-1,11 5 0,-12-2 160,0-1 0,-1 2 0,1-1 0,-1 1 0,-1 0 0,0 1 0,0 0 0,9 12 0,42 79 507,-45-73-144,2-1 0,28 39-1,-34-55-300,0 1 0,1-2-1,0 1 1,0-1-1,0-1 1,1 0 0,0 0-1,1-1 1,0-1-1,0 0 1,0-1-1,0 0 1,0 0 0,1-1-1,0-1 1,0 0-1,-1-1 1,21-1 0,17-3-32,0-2 0,-1-2 0,74-20 0,-40 8-104,-46 11-302,0 2 0,-1 1-1,72 1 1,-94 5 341,0 0-1,0 1 0,-1 0 1,1 1-1,0 1 0,-1 0 1,0 1-1,0 0 0,0 1 1,-1 1-1,0 0 0,0 0 1,16 14-1,-14-7 91,0-1 1,-2 2-1,1 0 0,-2 0 0,18 31 1,37 91 879,-45-88-231,34 58 0,-46-93-562,0 0 1,1-1-1,1 0 0,0-1 0,1 0 0,0 0 0,0-1 0,18 11 0,-17-15-73,0 0-1,0-1 1,1-1 0,0 0 0,0 0 0,0-2-1,0 0 1,1 0 0,20 0 0,19-1-222,64-7 0,-77 3-209,-2-1-246,-8 1-842,57 2 1,-79 1 857,-1 0 1,1 1-1,-1-1 1,1 1 0,-1 1-1,0 0 1,0 0-1,0 1 1,0 0-1,-1 0 1,10 7 0,22 27-5082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3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42 6822,'1'-1'371,"0"0"0,0 0 0,0 0 0,-1 0 0,1 0 0,0 0 0,-1 0 0,1 0 0,-1 0 0,1 0 0,-1-1 0,0 1 0,1 0 0,-1 0 0,0 0 0,0 0 0,0-1 0,0 1 0,0 0 0,0 0-1,0-1 1,0 1 0,0 0 0,-1 0 0,0-2 0,0 2-204,0 0-1,0 0 0,0 0 1,0 0-1,0 0 0,-1 0 0,1 1 1,0-1-1,-1 1 0,1-1 1,0 1-1,-1-1 0,1 1 1,-1 0-1,1-1 0,-1 1 1,-2 0-1,-3 0-125,0 0 0,-1 1 0,1-1 0,0 2 0,-1-1 0,1 1 0,-11 3 0,9 0 115,0 0 0,1 0 0,-1 1 0,1 0-1,0 1 1,1-1 0,-1 1 0,1 1-1,1 0 1,-1 0 0,1 0 0,1 0 0,-1 1-1,2 0 1,-1 0 0,1 1 0,0-1 0,1 1-1,0 0 1,1-1 0,-2 17 0,4-24-122,1 0-1,-1 0 1,1 0 0,0 0 0,-1 0 0,1-1 0,0 1 0,0 0 0,0 0 0,0-1-1,1 1 1,-1-1 0,0 1 0,1-1 0,-1 1 0,1-1 0,-1 0 0,1 0 0,0 0-1,-1 0 1,1 0 0,0 0 0,0 0 0,0 0 0,-1-1 0,1 1 0,0-1 0,0 0-1,0 1 1,0-1 0,0 0 0,0 0 0,3 0 0,10 1 166,1-1-1,29-3 1,-35 2-159,-1-1 0,0 0 1,0 0-1,0-1 1,0-1-1,0 1 0,0-1 1,-1-1-1,0 1 0,0-1 1,0-1-1,9-8 1,-13 10 37,0 1 0,0-1 0,-1-1 0,1 1-1,-1 0 1,0-1 0,0 0 0,-1 1 0,1-1 0,-1 0 0,0-1 0,0 1 0,-1 0 0,0 0 0,0-1 0,0 1 0,0-1 0,-1 1 0,0-1 0,0 1 0,0 0 0,-2-9 0,1 11-60,-1 0 1,1 1-1,0-1 1,-1 0-1,1 1 1,-1-1-1,0 1 1,1-1-1,-1 1 1,0 0-1,-1 0 1,1 0-1,0 0 0,-1 0 1,1 1-1,-1-1 1,1 1-1,-1-1 1,-4 0-1,1-1-27,-1 0-1,0 1 0,0 0 1,0 1-1,0 0 0,0 0 1,-8 0-1,14 1-56,0 1 0,1-1 0,-1 1 0,0 0 0,0-1 0,1 1 0,-1 0-1,0 0 1,1-1 0,-1 1 0,1 0 0,-1 0 0,1 0 0,0 0 0,-1 0 0,1 0 0,0 0-1,-1 0 1,1-1 0,0 1 0,0 0 0,0 0 0,0 0 0,0 0 0,0 0 0,0 0 0,0 0 0,0 0-1,1 0 1,-1 0 0,0 0 0,1 0 0,0 1 0,8 36-3653,9 4-6003,-9-23-1436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3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8392,'0'0'6406,"0"50"-3171,-6-23-448,-4 4-1250,2-3-384,1-1-768,4-2-321,3-7-192,0-5-1634,6-7-1954,6-6-3939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4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27 13613,'0'0'9443,"-8"-5"-8562,-29-15-390,35 19-413,0 1-1,0 0 0,1 0 0,-1 0 0,0 0 0,0 0 0,1 0 0,-1 0 1,0 1-1,1-1 0,-1 0 0,0 1 0,1 0 0,-1-1 0,0 1 1,1 0-1,-1 0 0,1 0 0,-1 0 0,1 0 0,0 0 0,0 0 0,-1 0 1,-1 3-1,2-3-40,0 0-1,-1 0 1,1 0 0,0 0 0,0 1 0,0-1 0,0 0-1,0 1 1,0-1 0,0 1 0,1-1 0,-1 1 0,0-1-1,1 1 1,0-1 0,-1 1 0,1 0 0,0-1 0,-1 1-1,1-1 1,0 4 0,1-5-23,0 1-1,-1-1 1,1 1 0,0-1 0,-1 1-1,1-1 1,0 1 0,-1-1 0,1 0-1,0 1 1,0-1 0,0 0 0,-1 0-1,1 0 1,0 1 0,0-1-1,0 0 1,0 0 0,-1 0 0,1 0-1,0 0 1,0-1 0,0 1 0,0 0-1,-1 0 1,1 0 0,0-1-1,0 1 1,-1-1 0,1 1 0,0 0-1,0-1 1,-1 1 0,1-1 0,-1 1-1,1-1 1,0 0 0,-1 1-1,1-1 1,-1 0 0,1 1 0,-1-1-1,0 0 1,1 1 0,-1-1 0,0 0-1,1 0 1,-1 0 0,0 1-1,0-1 1,0 0 0,0 0 0,1 0-1,-1 0 1,-1-1 0,1 2 12,-35 0 49,28 1-32,1 0-1,0 1 0,0-1 1,0 1-1,0 1 1,0-1-1,0 1 0,1 0 1,-1 0-1,-8 7 1,11-8-14,1 0 1,-1 0-1,1 0 1,-1 0-1,1 1 1,0-1-1,0 1 1,0 0-1,0-1 1,0 1-1,1 0 1,-1 0-1,1 0 1,0 0-1,0 0 1,0 1-1,0-1 1,0 0-1,1 0 1,-1 1-1,1 5 1,1-8-15,-1-1 1,1 1-1,0 0 1,-1 0-1,1 0 0,0 0 1,0-1-1,-1 1 1,1 0-1,0-1 0,0 1 1,0-1-1,0 1 1,0-1-1,0 1 0,0-1 1,0 0-1,0 1 1,0-1-1,0 0 0,0 0 1,0 0-1,0 0 1,1 0-1,1 0 0,37 0 174,-29-1-153,-2 1-31,1-1 0,-1-1 1,1 1-1,-1-2 1,0 1-1,0-1 0,0 0 1,12-7-1,-15 7-33,-1 0 1,1 0-1,-1-1 0,0 0 0,0 0 0,0 0 0,0 0 0,-1-1 0,0 0 0,0 0 1,0 0-1,-1-1 0,5-7 0,-8 12-15,-17 24-234,9-9 277,1 2 1,-10 31 0,15-42 32,0 1-1,1 0 0,0 0 0,0 0 1,0 0-1,1 0 0,0 0 0,0 0 1,1 0-1,-1 0 0,4 11 0,-3-15-27,1 1 0,0-1 0,0 1 0,0-1 0,1 0 0,-1 0 0,0 0 0,1 0 1,-1-1-1,1 1 0,0-1 0,-1 1 0,1-1 0,0 0 0,0 0 0,0 0 0,0 0 0,0-1 0,0 1 0,3-1 0,-2 1-19,1 0-1,-1 0 1,0 0 0,-1 0-1,1 0 1,0 1 0,0 0-1,0 0 1,5 4 0,-9-6 13,0 0 0,0 0 0,0 0 0,1 1 0,-1-1 0,0 0 0,0 0 0,0 0 1,0 1-1,0-1 0,0 0 0,0 0 0,0 0 0,1 0 0,-1 1 0,0-1 0,0 0 0,0 0 0,0 1 0,0-1 0,0 0 0,0 0 1,0 0-1,0 1 0,0-1 0,0 0 0,0 0 0,0 0 0,-1 1 0,1-1 0,0 0 0,0 0 0,0 0 0,0 1 0,0-1 0,0 0 1,0 0-1,-1 0 0,1 0 0,0 1 0,0-1 0,0 0 0,0 0 0,-1 0 0,1 0 0,0 0 0,0 0 0,0 0 0,-1 1 0,1-1 1,-18 5 21,-19-1 144,6-1 103,17-1-61,-1-1 1,1 0-1,-1-1 0,1-1 0,0 0 0,-28-6 1,42 7-364,1 0 0,-1 0 0,0 0 0,0 0 1,0 0-1,0 0 0,0 0 0,0-1 0,1 1 0,-1 0 1,0 0-1,0 0 0,0 0 0,0 0 0,0 0 0,0-1 1,0 1-1,0 0 0,0 0 0,0 0 0,0 0 0,0-1 1,0 1-1,0 0 0,0 0 0,0 0 0,0 0 1,0 0-1,0-1 0,0 1 0,0 0 0,0 0 0,0 0 1,0 0-1,0-1 0,0 1 0,0 0 0,0 0 0,0 0 1,28-1-5183,-12 0 920,8-3-3904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4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17424,'0'0'12877,"51"10"-12845,-25-10-609,-2-6-3234,-3-9-6023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5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8104,'0'0'16933,"-1"11"-16319,-3 13-418,-1-1 0,-2 1 0,0-1 1,-19 39-1,15-36-51,10-23-93,-1 0 0,1 0 1,0 0-1,0 1 0,0-1 0,0 1 0,1-1 0,-1 0 0,1 8 0,0-10-25,1 0-1,-1 0 1,1 0-1,-1 0 1,1 0 0,0-1-1,-1 1 1,1 0-1,0 0 1,-1 0 0,1-1-1,0 1 1,0 0-1,0-1 1,0 1 0,0-1-1,0 1 1,0-1 0,0 1-1,0-1 1,0 0-1,0 1 1,0-1 0,0 0-1,0 0 1,0 0-1,0 0 1,0 0 0,0 0-1,0 0 1,0 0-1,2 0 1,21-1 120,1 0 0,-1-1 1,39-9-1,-54 9-672,1-1-1,-1 0 1,0-1 0,0 0 0,9-6 0,-13 7-361,-1 0 0,0 0 0,0 0 1,0-1-1,-1 1 0,1-1 1,-1 0-1,0 0 0,0 0 1,4-9-1,2-9-5120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10570,'0'0'10314,"-44"51"-8585,32-28-31,2 5-513,0-1-544,3-1-257,4-2-288,3-5-32,0-1-64,5-5-416,7-4-1378,3-3-1537,-2-6-3203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5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7399,'0'0'10122,"-53"64"-8169,37-41-1024,6-1-416,7-3-417,3-4-288,0-4-1986,3-5-3684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6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14 12876,'0'0'7335,"-9"9"-6529,3-3-718,0 0 0,0 1 0,1 0 1,-1 0-1,2 0 0,-1 0 0,1 1 0,0 0 0,0 0 0,1 0 0,0 0 0,1 0 0,0 1 0,0-1 0,-1 17 1,4-23-80,-1 1 1,1-1-1,0 1 1,0-1 0,0 1-1,0-1 1,0 1 0,0-1-1,1 0 1,-1 0 0,1 0-1,-1 0 1,1 0-1,0 0 1,0 0 0,0-1-1,0 1 1,0 0 0,0-1-1,0 0 1,4 2 0,61 27-303,-38-18-529,-22-9 686,0 1 0,0 0-1,0 0 1,-1 1 0,0 0-1,10 9 1,-15-13 158,0 0 1,0 0-1,0 0 0,0 1 0,-1-1 1,1 0-1,0 0 0,-1 0 0,1 1 1,-1-1-1,1 0 0,-1 1 0,0-1 0,0 0 1,1 1-1,-1-1 0,0 1 0,0-1 1,0 0-1,-1 1 0,1-1 0,0 0 1,0 1-1,-1-1 0,1 0 0,-1 1 0,1-1 1,-1 0-1,1 0 0,-1 1 0,0-1 1,0 0-1,0 0 0,1 0 0,-1 0 1,0 0-1,0 0 0,0 0 0,-1-1 1,1 1-1,0 0 0,0 0 0,0-1 0,-1 1 1,1-1-1,-2 1 0,-13 9 413,-1-1-1,0 0 1,-1-2-1,0 0 1,0-1-1,-1 0 1,0-2-1,0 0 1,-28 1 0,46-5-467,0 1 0,0-1 0,1 0 1,-1 0-1,0 0 0,0-1 0,0 1 1,1 0-1,-1 0 0,0 0 1,0 0-1,1-1 0,-1 1 0,0 0 1,1-1-1,-1 1 0,0-1 0,1 1 1,-1-1-1,0 1 0,1-1 1,-1 1-1,1-1 0,-1 1 0,1-1 1,-1-1-1,-2-21-4140,3 21 3862,0-27-6379</inkml:trace>
  <inkml:trace contextRef="#ctx0" brushRef="#br0" timeOffset="1">112 38 11723,'0'0'7463,"71"-25"-5669,-38 19-577,0 1-384,4 3-577,0 2-256,6 0-1345,8 0-2979,4 0-1890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6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45 12332,'0'0'4900,"53"0"-2305,-17-4-1026,7-5-832,1-1-225,-4 2-95,0 3-289,-6 1-64,-3 0-384,-12 4-1378,-5 0-1377</inkml:trace>
  <inkml:trace contextRef="#ctx0" brushRef="#br0" timeOffset="1">0 157 11787,'0'0'8937,"80"13"-7528,-28-13-800,8 0-449,1 0-64,2-4-64,-1 4-64,-4-3-577,1 1-2145,3-4-7945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7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6790,'0'0'16229,"0"10"-15028,-3 16-693,-1-1-1,-1 1 1,-1-1 0,-2-1-1,-14 34 1,20-52-495,-1 1 52,0 2-29,0-1 1,0 0 0,1 1-1,0-1 1,-2 17-1,4-23-28,0-1 0,0 1 0,1 0-1,-1-1 1,0 1 0,0-1-1,1 1 1,-1-1 0,1 1-1,0-1 1,-1 1 0,1-1-1,0 1 1,0-1 0,0 0 0,0 1-1,0-1 1,0 0 0,0 0-1,1 0 1,-1 0 0,0 0-1,1 0 1,-1 0 0,0 0-1,1 0 1,-1-1 0,1 1-1,-1-1 1,1 1 0,0-1 0,-1 0-1,1 1 1,-1-1 0,1 0-1,0 0 1,2 0 0,31 2 251,55-3 1,-78 0-702,0 0 0,0-1 0,0 0 0,0-1 0,0-1 0,-1 0 0,0 0-1,15-8 1,-24 11-12,0-1-1,0 1 0,-1 0 0,1-1 1,0 1-1,-1-1 0,1 1 0,-1-1 1,0 0-1,1 1 0,-1-1 0,0 0 0,0 0 1,0 0-1,1-4 0,2-11-5743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19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6 12588,'0'0'12059,"-9"11"-11920,-23 30-120,-124 148-812,160-198-5330,19-35 325,10-16 2533,5-10 4223,-30 57 1615,1 1 1,19-23 0,-28 35-2490,0 0 1,0 0 0,0-1 0,0 1-1,0 0 1,1 0 0,-1 0 0,0-1 0,0 1-1,0 0 1,0 0 0,1 0 0,-1 0-1,0-1 1,0 1 0,0 0 0,1 0 0,-1 0-1,0 0 1,0 0 0,0 0 0,1 0-1,-1 0 1,0 0 0,0 0 0,1 0-1,-1 0 1,0 0 0,0 0 0,0 0 0,1 0-1,-1 0 1,0 0 0,0 0 0,1 0-1,-1 0 1,0 0 0,0 0 0,0 0 0,1 0-1,-1 1 1,0-1 0,0 0 0,0 0-1,1 0 1,-1 0 0,0 0 0,0 1 0,0-1-1,0 0 1,4 18 1335,-6 22-336,-1-15-458,-2 0 0,-12 35-1,11-40-1123,0 0 0,1 1 0,1-1 0,-2 38-1,6-58 365,0 0 0,0 0 0,0 1 0,0-1-1,0 0 1,0 0 0,-1 0 0,1 0 0,0 0-1,0 1 1,0-1 0,0 0 0,0 0-1,-1 0 1,1 0 0,0 0 0,0 0 0,0 0-1,0 1 1,-1-1 0,1 0 0,0 0-1,0 0 1,0 0 0,-1 0 0,1 0 0,0 0-1,0 0 1,0 0 0,-1 0 0,1 0 0,0 0-1,0 0 1,0 0 0,-1 0 0,1-1-1,0 1 1,0 0 0,0 0 0,0 0 0,-1 0-1,1 0 1,0 0 0,0 0 0,0-1-1,0 1 1,-1 0 0,1 0 0,0 0 0,0 0-1,0 0 1,0-1 0,0 1 0,0 0 0,0 0-1,0-1 1,-11-8-3303,3-1 1808,-35-45-1433,41 53 3899,0-1 0,1 0 0,-1 0-1,1 0 1,0 0 0,-1 0 0,2-1 0,-1 1 0,-1-6 0,27 8 4715,-5-3-4432,0-1 0,0 0 1,-1-2-1,36-16 0,-39 15-1000,0 1 1,0 0-1,0 2 0,1 0 1,0 0-1,33-3 0,-49 8-134,0 0 0,0 0 0,1 0 0,-1 0 1,0 0-1,0 1 0,1-1 0,-1 0 0,0 0 0,0 1 0,0-1 0,0 1 0,0-1 0,1 1 0,-1-1 1,0 1-1,0 0 0,0 0 0,0-1 0,-1 1 0,1 0 0,0 0 0,0 0 0,0 0 0,-1 0 0,1 0 1,0 0-1,0 2 0,0 0 4,0 1 1,-1-1 0,1 1-1,-1-1 1,0 1 0,0-1-1,0 1 1,0 0 0,-1-1-1,0 4 1,-3 10 43,-1-2 1,0 1-1,-10 20 1,7-23 2,6-8 44,-1-1 0,1 0 1,0 1-1,0 0 0,1-1 1,-1 1-1,1 0 0,-1 6 0,29-33 838,1-9-705,-21 22-209,1 0 0,0 0-1,0 1 1,1 0-1,0 0 1,1 1-1,16-9 1,-26 15-14,1 1 0,-1 0 1,0-1-1,1 1 0,-1 0 1,1 0-1,-1-1 0,1 1 1,-1 0-1,1 0 0,-1 0 1,1 0-1,-1 0 0,1 0 1,-1 0-1,1 0 0,-1 0 1,1 0-1,-1 0 0,1 0 1,-1 0-1,1 0 0,-1 0 1,1 0-1,-1 1 0,0-1 1,1 0-1,-1 0 0,1 0 1,-1 1-1,1-1 0,-1 0 1,0 1-1,1-1 0,-1 0 0,0 1 1,1 0-1,-1 22-32,-19 31-70,18-51 11,1-3 38,0 0 0,0 0 0,0 0 1,0 0-1,1 0 0,-1 0 0,0 0 1,0 0-1,0 0 0,0 0 0,0 0 1,0 0-1,0 0 0,0 0 0,1 0 1,-1 0-1,0 0 0,0 0 0,0 0 1,0 0-1,0 0 0,0 0 0,0 0 1,0 0-1,0 0 0,1 0 0,-1 0 0,0 0 1,0 0-1,0 0 0,0 1 0,0-1 1,0 0-1,0 0 0,0 0 0,0 0 1,0 0-1,0 0 0,0 0 0,0 0 1,1 0-1,-1 1 0,0-1 0,0 0 1,0 0-1,0 0 0,0 0 0,0 0 1,0 0-1,0 0 0,0 0 0,0 1 1,0-1-1,0 0 0,0 0 0,0 0 1,0 0-1,-1 0 0,1 0 0,0 0 0,0 0 1,0 1-1,0-1 0,0 0 0,0 0 1,0 0-1,0 0 0,0 0 0,0 0 1,12-6-2258,12-13-1828,-6 1-1507,1 0-1205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7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10570,'0'0'6342,"-31"50"-4196,19-19-897,-1 5 0,0 4-288,-2 0-320,8-1-321,-1-2-256,8-4-32,0-6-544,8-7-1378,7-3-2306,3-8-5573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7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18001,'0'0'4324,"-34"62"-3555,26-36-289,4-3-255,3 0-193,1-2 0,0-5-705,10-5-1185,5-3-736,3-7-2307,2-1-2562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8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14350,'-11'4'2594,"-7"3"-2024,0 2 1,0 0-1,1 1 1,1 1-1,-1 0 1,2 1-1,-1 1 1,-20 23-1,26-27-319,1 1 1,1 0-1,-1 1 0,2 0 1,-1 1-1,2-1 1,0 1-1,0 0 0,1 1 1,0-1-1,1 1 0,1 0 1,0 0-1,-2 20 0,5-30-237,0-1-1,0 1 1,0 0-1,1-1 0,-1 1 1,1-1-1,0 1 1,-1 0-1,1-1 0,0 0 1,1 1-1,-1-1 0,0 0 1,1 1-1,-1-1 1,1 0-1,-1 0 0,1 0 1,4 3-1,-2-2 5,0-1-1,0 0 1,0 1 0,0-1-1,1-1 1,-1 1 0,1-1-1,-1 0 1,1 0-1,7 1 1,-2-1 14,0-1 0,0 0-1,0-1 1,0 1 0,-1-2 0,1 0 0,0 0-1,-1-1 1,1 0 0,14-7 0,-14 4 50,-1 0-1,1-1 1,-1 0 0,0 0-1,-1-1 1,0 0 0,0-1 0,-1 0-1,0 0 1,0-1 0,-1 1 0,0-1-1,-1-1 1,0 1 0,-1-1-1,0 0 1,0 0 0,-2 0 0,1 0-1,-1-1 1,-1 1 0,0-1-1,0 1 1,-2-1 0,0-12 0,0 20-113,0 0 1,0 0 0,0 0-1,0 0 1,-1 0 0,0 0-1,0 0 1,0 0 0,0 1-1,0-1 1,-1 1 0,1 0-1,-1-1 1,0 1-1,0 0 1,-1 1 0,1-1-1,0 1 1,-1-1 0,-7-3-1,6 4-266,0 0 0,-1 0-1,1 0 1,-1 0-1,1 1 1,-1 0 0,0 0-1,0 1 1,1-1-1,-1 1 1,0 0 0,0 1-1,1 0 1,-12 2-1,15-2 101,0 0-1,0 0 0,0 0 1,0 0-1,0 1 0,0-1 0,0 1 1,0-1-1,0 1 0,1-1 0,-1 1 1,1 0-1,-1 0 0,1 0 1,0 0-1,0 0 0,-1 0 0,1 0 1,1 1-1,-1-1 0,-1 3 1,2-1-398,-1-1 1,0 0 0,1 1 0,0-1-1,0 0 1,0 1 0,0-1 0,0 0-1,1 4 1,7 13-4824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18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85 13132,'0'0'11643,"-8"-3"-10874,4 2-728,1 0 0,0 0 0,-1 1 0,1-1 0,0 1 0,-1 0 0,1-1 0,-1 1 0,1 1-1,-1-1 1,1 1 0,0-1 0,-1 1 0,1 0 0,0 0 0,-1 0 0,1 1 0,0-1 0,0 1 0,0-1 0,0 1 0,1 0 0,-1 1-1,0-1 1,1 0 0,-1 1 0,1-1 0,0 1 0,0 0 0,0-1 0,0 1 0,0 0 0,1 0 0,-1 1 0,1-1 0,0 0 0,0 0-1,-1 5 1,2-5-38,0-1 1,0 0-1,0 0 0,1 0 0,-1 1 0,0-1 0,1 0 0,0 0 1,-1 0-1,1 0 0,0 0 0,0 0 0,0 0 0,0 0 0,0 0 0,1 0 1,-1 0-1,1-1 0,-1 1 0,1-1 0,0 1 0,-1-1 0,5 3 1,54 28-434,-29-17 80,0 2 112,-21-12 227,1 1 0,-1-1 0,0 2-1,-1-1 1,17 16 0,-25-21 6,0 0 0,0 0 0,0 0-1,0 0 1,0 1 0,-1-1-1,1 0 1,0 0 0,-1 1 0,1-1-1,-1 0 1,1 1 0,-1-1-1,0 0 1,1 1 0,-1-1 0,0 1-1,0-1 1,0 0 0,0 1-1,0-1 1,-1 1 0,1-1 0,-1 2-1,0 0 5,0-1-1,0 0 0,-1 1 0,0-1 0,1 0 1,-1 0-1,0 0 0,0 0 0,0 0 0,0-1 1,-5 4-1,-6 3 49,-1-1 1,0-1-1,-23 8 1,28-11 1,-5 3-69,-1-1 1,0-1-1,-1 0 1,1-2-1,-1 1 0,1-2 1,-1 0-1,-28-2 1,42 1-263,0-1 1,1 1 0,-1-1-1,0 1 1,1-1 0,-1 0-1,1 0 1,-1 0 0,1 1 0,-1-2-1,1 1 1,0 0 0,0 0-1,-1 0 1,1-1 0,0 1-1,0 0 1,0-1 0,0 1-1,0-1 1,1 1 0,-2-4 0,-7-22-6670</inkml:trace>
  <inkml:trace contextRef="#ctx0" brushRef="#br0" timeOffset="1">116 62 13965,'0'0'3556,"79"-17"-898,-32 12-1088,2-1-674,4 3-127,0-1-481,0 0-288,3 1-704,3-3-2820,4-7-5028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39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8104,'0'0'7751,"13"51"-5925,5-36-321,6-1-320,8-4-256,5-2-352,9-5-257,0-3-192,5 0-64,-3-4-32,-4-6-352,-6-2-545,-5-1-640,-11-2-1186,-5 1-2017,-8-1-673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39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2 11659,'0'0'1660,"10"-1"139,-1 1-1240,13-1 378,0 2 1,0 0 0,0 1 0,28 6 0,-47-7-838,1 0 0,0 0 0,-1 0 0,1 0 0,-1 1 0,0 0 1,0 0-1,1 0 0,-1 0 0,0 0 0,-1 0 0,1 1 0,0-1 0,4 7 0,-6-6-92,0-1 0,0 1 0,0 0-1,0-1 1,-1 1 0,1 0 0,-1 0-1,0 0 1,0-1 0,0 1-1,0 0 1,-1 0 0,1 0 0,-1-1-1,1 1 1,-1 0 0,0 0 0,0-1-1,0 1 1,0-1 0,-1 1-1,1-1 1,-3 3 0,-4 8 77,-1-1 1,0 0-1,-1 0 1,0-1-1,-22 18 1,-68 47 81,50-41-142,37-25-270,-25 18-742,13-12-5704,17-12-4108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2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26 6598,'8'-5'1687,"-5"2"-956,0 1 0,0 0 0,0 0 0,0 0 0,0 1 0,1-1 0,-1 1-1,0 0 1,1-1 0,-1 2 0,7-2 0,-10 6-250,1 0 0,-1 0 0,1 0 0,-1 0 0,0 0 0,-1 1 0,1-1 1,-2 5-1,-6 14-173,-2 1 0,0-2 0,-1 0 0,-2 0 0,-21 30 0,7-11-197,8-12-121,-51 89-295,111-176-9144,-15 16 3940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2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9929,'0'0'3812,"-27"81"-1025,9-39-1122,3 10 33,4-1-161,4-2-640,7-5-448,0-5-257,4-7-96,10-6-32,4-9 0,-2-4-64,-1-3-577,-1-5-992,-9-4-1442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2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1 221 10314,'0'0'7175,"62"39"-6631,-25-39-384,4 0-64,5 0-993,-2 0-1633,0-4-1089,-2-4-1506</inkml:trace>
  <inkml:trace contextRef="#ctx0" brushRef="#br0" timeOffset="1">733 34 11883,'0'0'12076,"-12"-7"-11398,4 3-589,5 1-70,-1 1 0,1-1 0,-1 1 0,1 0 1,-1 0-1,0 1 0,0-1 0,1 1 0,-1 0 0,0 0 0,-1 0 0,1 0 1,0 1-1,0 0 0,0 0 0,0 0 0,0 0 0,0 1 0,0-1 1,-7 3-1,-4 4 1,0 1-1,1 0 1,0 2 0,0-1 0,1 2-1,-21 21 1,26-25-19,1 1-1,0 0 1,0 1-1,1-1 1,0 1-1,1 0 1,0 1-1,0-1 0,1 1 1,0 0-1,-4 18 1,8-26-1,0 0 0,0-1 0,-1 1 0,1 0 0,0 0 0,1-1 0,-1 1 0,0 0 0,0-1 0,1 1 0,-1 0 0,1-1 0,0 1 0,-1 0 0,1-1 0,0 1 0,0-1 0,0 0 0,0 1 0,0-1 0,0 0 1,0 1-1,2 1 0,1-1-68,-1 0 1,0 0 0,1-1-1,0 1 1,-1-1 0,1 0-1,0 0 1,-1 0 0,1 0-1,5 0 1,7 0-946,0-1 1,0 0-1,0-1 1,19-4-1,9-8-5089,-3-5-4414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3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41 11179,'0'0'10303,"11"-5"-9305,-10 4-933,44-24 756,-42 24-753,-1-1-1,1 1 0,-1 0 0,0 0 1,1 0-1,0 1 0,-1-1 0,1 1 1,-1-1-1,1 1 0,0 0 0,-1 0 1,1 0-1,0 0 0,-1 0 0,1 1 1,0-1-1,-1 1 0,5 1 0,-6 0-55,0-1 0,0 0 0,0 0-1,0 1 1,-1-1 0,1 0-1,0 1 1,-1-1 0,1 1 0,-1-1-1,0 1 1,1-1 0,-1 1-1,0-1 1,0 1 0,0-1 0,0 1-1,0-1 1,0 1 0,0-1-1,-1 1 1,1-1 0,0 1-1,-2 2 1,-16 34 389,-24 13 235,32-41-467,0 1 0,1 0 0,0 1 0,1 0 0,-10 19 0,18-31-165,0 1 1,0-1-1,0 1 1,-1-1-1,1 1 1,0-1-1,0 1 1,0-1-1,0 0 1,0 1-1,0-1 1,0 1-1,0-1 1,0 1-1,0-1 1,0 1-1,0-1 1,0 1-1,0-1 1,1 1-1,-1-1 1,0 1-1,0-1 1,1 1-1,-1-1 0,0 0 1,0 1-1,1-1 1,-1 1-1,0-1 1,1 0-1,0 1 1,20 5 149,32-7-100,-45 0-132,59-10-2686,-22 0-3046,-4-2-4653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19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8808,'0'0'14425,"-6"8"-12621,1 0-1418,0-1 51,0 0 0,1 0 0,-1 1-1,2-1 1,-1 1 0,1 0 0,-3 11 0,6-18-426,1-1-1,-1 1 1,1-1 0,-1 1 0,1-1-1,-1 0 1,1 1 0,0-1 0,-1 1-1,1-1 1,-1 0 0,1 0 0,0 1-1,-1-1 1,1 0 0,0 0-1,-1 0 1,1 0 0,0 1 0,-1-1-1,1 0 1,0 0 0,-1-1 0,1 1-1,0 0 1,-1 0 0,1 0-1,1-1 1,23-2 153,-15 0-184,-1-1 1,1-1-1,17-11 1,-21 12-26,1 0 0,-1 0 0,1 1 0,0 0 0,0 0 0,0 0 0,0 1 0,0 0 0,14-2 0,-20 8 38,-1-1 1,0 0-1,-1 1 1,1-1 0,0 1-1,-1-1 1,0 0-1,0 1 1,-1 2 0,-6 8 20,6-12-28,0 1 0,1-1 1,-1 1-1,1 0 0,0-1 0,0 1 0,0 0 0,0 0 0,0 0 0,0 4 0,9-8-9926,0-7-230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4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1 142 10698,'0'0'10469,"9"-2"-9599,1 0-704,0-2 0,0 1-1,0-1 1,0-1 0,-1 0 0,17-11 0,-22 13-116,0 0 0,0 0 0,0 0 0,0 0 0,-1-1 0,1 0 0,-1 1 0,0-1 0,0 0 0,0-1 0,0 1 0,-1 0 1,0-1-1,0 1 0,0-1 0,0 0 0,-1 0 0,0 0 0,1-6 0,-2 11-38,0-1 0,0 1-1,0-1 1,0 1 0,-1-1 0,1 1 0,0 0 0,0-1-1,0 1 1,-1-1 0,1 1 0,0 0 0,0-1 0,-1 1-1,1 0 1,0-1 0,-1 1 0,1 0 0,0-1 0,-1 1-1,1 0 1,-1 0 0,1 0 0,0-1 0,-1 1 0,1 0 0,-1 0-1,1 0 1,-1 0 0,1 0 0,-1 0 0,1 0 0,0 0-1,-1 0 1,1 0 0,-1 0 0,1 0 0,-1 0 0,1 0-1,-1 0 1,1 0 0,0 0 0,-1 1 0,1-1 0,-1 0-1,1 0 1,0 0 0,-1 1 0,1-1 0,0 0 0,-1 1-1,-23 15-151,14-5 113,1 0 1,0 1-1,1 0 1,-9 18-1,14-23 21,0-1 0,0 1 1,1-1-1,0 1 0,0 0 0,0 0 0,1 0 0,0 0 1,1 0-1,0 0 0,0 8 0,0-14 5,1 1-1,0-1 1,-1 0-1,1 1 1,0-1-1,0 0 1,0 1 0,0-1-1,0 0 1,0 0-1,0 0 1,0 0-1,0 0 1,0 0-1,1 0 1,-1 0-1,0-1 1,1 1 0,-1 0-1,1-1 1,-1 1-1,0-1 1,1 0-1,-1 1 1,1-1-1,0 0 1,-1 0 0,1 0-1,-1 0 1,2 0-1,50-3 79,-28-2-42,44-15 1,-52 14-48,0 1 0,1 0 0,0 1 1,0 1-1,24-1 0,-42 4 17,1 0 0,-1 0-1,1 0 1,-1 0 0,1 0-1,-1 0 1,0 1 0,1-1 0,-1 0-1,1 0 1,-1 0 0,0 1-1,1-1 1,-1 0 0,1 0-1,-1 1 1,0-1 0,0 0 0,1 1-1,-1-1 1,0 0 0,1 1-1,-1-1 1,0 1 0,0-1-1,0 1 1,0-1 0,1 0 0,-1 1-1,0-1 1,0 1 0,0-1-1,0 1 1,0-1 0,0 0-1,0 1 1,0-1 0,0 1 0,0-1-1,0 1 1,0-1 0,-1 1-1,1-1 1,0 0 0,0 1 0,0-1-1,-1 1 1,1-1 0,0 0-1,0 1 1,-1-1 0,1 0-1,0 1 1,-1-1 0,0 2 90,0-1 1,0 1 0,0-1-1,0 1 1,0-1-1,0 1 1,0-1 0,0 0-1,-1 0 1,1 0-1,-1 0 1,1 0 0,-1 0-1,1 0 1,-4 1 0,4-2 9,0 0 1,0 1 0,0-1-1,0 0 1,0 0 0,0-1 0,0 1-1,0 0 1,0 0 0,0 0 0,-1-1-1,1 1 1,0 0 0,0-1-1,1 1 1,-1-1 0,0 0 0,0 1-1,0-1 1,0 0 0,0 1 0,1-1-1,-1 0 1,0 0 0,-1-1-1,0-1-36,1-1 1,-1 1-1,1-1 0,-1 1 0,1-1 0,0 1 0,0-1 0,0-3 0,0-2-95,0 0 0,1 0-1,0 1 1,0-1 0,1 0 0,2-13 0,-2 20-25,0 0 0,0 0 0,0 1 0,0-1 1,1 0-1,-1 1 0,0-1 0,1 0 0,-1 1 1,1 0-1,0-1 0,-1 1 0,1 0 0,0 0 0,0 0 1,0 0-1,0 0 0,2 0 0,45-13-2338,-24 8 202,11-7-2382,0-4-3140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4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3748,'0'0'9641,"-5"10"-5894,-2 2-2761,1 0 0,0 1 0,1 0-1,1 0 1,-6 26 0,9-35-891,0-1 0,1 1 1,-1 0-1,1 0 0,0 0 0,0 0 1,0 0-1,0 0 0,1 0 0,-1 0 0,1-1 1,0 1-1,0 0 0,1 0 0,-1-1 0,1 1 1,0-1-1,0 1 0,0-1 0,0 0 0,1 0 1,-1 0-1,1 0 0,0 0 0,0 0 0,0-1 1,0 0-1,0 1 0,5 1 0,1 0-118,1-1 0,0 0-1,1 0 1,-1-1 0,0-1 0,20 1 0,-20-1-547,1-1 1,-1 2 0,1-1-1,-1 2 1,0-1 0,14 6-1,-22-7 594,-1 0 0,1 0-1,0 0 1,0 0 0,-1 1-1,1-1 1,-1 1 0,1-1-1,-1 1 1,0-1 0,1 1-1,-1 0 1,0 0 0,0-1-1,0 1 1,-1 0 0,1 0-1,0 0 1,-1 0 0,1 0 0,-1 0-1,1 0 1,-1 0 0,0 0-1,0 1 1,0-1 0,0 0-1,0 0 1,-1 0 0,0 2-1,-1 7 743,-1 1 0,-1-1-1,0 0 1,-6 12 0,3-7-343,6-13-481,15-31-7251,1 4 38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5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96 228 15471,'-8'7'3261,"-2"1"-2246,-38 31 3074,46-37-3889,-1 1 0,0 0 0,1-1 0,-1 1 0,1 0 0,0 1 0,0-1 0,0 0 0,1 0 0,-1 1 0,1-1 0,0 1 0,0 0 0,-1 3 0,2-6-194,0 0 0,0 0 0,0-1 0,0 1-1,1 0 1,-1 0 0,0-1 0,1 1 0,-1 0 0,0-1 0,1 1 0,-1-1 0,0 1-1,1 0 1,-1-1 0,1 1 0,-1-1 0,1 1 0,0-1 0,-1 1 0,1-1 0,-1 0-1,1 1 1,0-1 0,-1 0 0,2 1 0,28 5 101,27-8-143,-52 0 13,0 0 1,0 0-1,-1-1 1,1 0-1,-1 1 1,0-1-1,0-1 1,0 1-1,0-1 1,0 1-1,-1-1 1,1 0-1,-1-1 1,0 1-1,2-5 1,-2 5 2,-1 1-1,0-1 1,0 0 0,0 0 0,-1 0 0,1 0 0,-1 0 0,0-1 0,0 1 0,0 0-1,-1-1 1,0 1 0,1 0 0,-1-1 0,-1 1 0,1 0 0,-1-1 0,-1-6 0,1 10 12,1 1 0,-1-1 1,0 0-1,1 0 1,-1 1-1,0-1 1,1 0-1,-1 1 1,0-1-1,0 0 1,1 1-1,-1-1 1,0 1-1,0 0 0,0-1 1,0 1-1,0 0 1,0-1-1,0 1 1,0 0-1,0 0 1,0 0-1,0 0 1,0 0-1,0 0 0,0 0 1,0 0-1,0 0 1,1 0-1,-1 1 1,0-1-1,0 0 1,0 1-1,0-1 1,0 1-1,0-1 1,0 1-1,1-1 0,-1 1 1,0-1-1,0 1 1,0 1-1,0-2 1,1 0-1,-1 0 0,1 1 1,-1-1-1,1 0 1,-1 0-1,1 1 0,-1-1 1,1 1-1,-1-1 1,1 0-1,0 1 0,-1-1 1,1 1-1,0-1 1,-1 1-1,1-1 0,0 1 1,0-1-1,-1 1 1,1-1-1,0 1 0,0-1 1,0 1-1,0 0 1,0-1-1,0 1 0,0-1 1,0 1-1,0 0 1,0-1-1,0 1 0,0-1 1,0 1-1,0-1 1,0 1-1,1-1 0,-1 1 1,0-1-1,0 1 1,1-1-1,-1 1 0,0-1 1,1 1-1,-1-1 1,1 1-1,-1-1 0,0 0 1,1 1-1,-1-1 1,1 1-1,-1-1 0,1 0 1,-1 0-1,1 1 1,-1-1-1,1 0 0,-1 0 1,1 0-1,0 0 1,-1 0-1,1 1 0,-1-1 1,1 0-1,-1 0 1,1 0-1,0-1 0,0 1 1,11 1-99,1-1 0,-1-1 0,0 0 0,0-1 0,0 0 0,0-1 0,0 0 0,0-1 0,-1 0 0,1-1 0,-1 0 1,0-1-1,-1 0 0,1 0 0,-1-2 0,0 1 0,-1-1 0,0 0 0,0-1 0,-1 0 0,0-1 0,-1 0 0,0 0 0,0 0 0,-1-1 0,0 0 1,-1 0-1,-1 0 0,1-1 0,-2 0 0,4-15 0,-47 101 3288,34-54-3090,0 1 0,1-1 0,1 1 1,1 1-1,1-1 0,0 0 1,2 0-1,1 1 0,0-1 0,2 0 1,0 0-1,2 0 0,9 28 0,-14-48-97,0 1-1,1-1 0,-1 1 1,1-1-1,-1 0 0,1 1 1,-1-1-1,1 0 0,0 0 1,0 1-1,0-1 0,0 0 1,0 0-1,0 0 0,0 0 1,0 0-1,0 0 0,0 0 1,1-1-1,-1 1 0,0 0 1,1-1-1,-1 1 0,0-1 1,3 1-1,-2-1 11,0-1 0,0 1-1,-1-1 1,1 1 0,0-1 0,-1 0-1,1 0 1,-1 0 0,1 0 0,-1 0-1,1 0 1,-1 0 0,1-1-1,-1 1 1,0-1 0,0 1 0,1-2-1,7-10 33,-1-1 0,0 1 0,7-21 0,5-19-26,-2-1-1,-3 0 1,11-78 0,-39 243-43,3-63 106,2 0 1,-4 98 0,14-137 120,2-16-18,3-19-47,-8 8-205,0 1 0,-1 0 0,0 0 1,-2-1-1,0 2 0,-1-1 0,0 0 1,-10-17-1,15 33 65,0 0-1,-1 1 1,1-1 0,0 1 0,0-1-1,0 1 1,0-1 0,0 0-1,0 1 1,0-1 0,0 1 0,0-1-1,0 0 1,0 1 0,0-1 0,0 1-1,0-1 1,0 1 0,1-1-1,-1 0 1,0 1 0,0-1 0,1 1-1,-1-1 1,0 1 0,1-1 0,-1 1-1,0 0 1,2-2 0,20-6-90,40 3 87,-45 5-79,-6-1-339,32-4-2152,-41 5 1975,-1 0 0,0-1 0,1 1 0,-1-1 0,0 0 0,1 1 0,-1-1 0,0 0 0,0 0 0,1 0 0,-1 1 0,0-1 0,0-1 0,2-1 0,1-8-8584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6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92 15791,'-23'-15'2626,"14"1"-223,9 2-866,4 1-1441,16 0-224,6-1-2883,6-4-6918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7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99 11691,'0'0'8189,"9"-4"-6731,15-9-620,-7 3-430,0 1 0,1 0 0,-1 2 0,2 0 0,-1 1 0,22-4 0,-40 10-407,0 0 1,1 0 0,-1 0-1,0 0 1,0 0-1,1 0 1,-1 0 0,0 0-1,0 0 1,1 0 0,-1 0-1,0 1 1,0-1-1,1 0 1,-1 0 0,0 0-1,0 0 1,1 1 0,-1-1-1,0 0 1,0 0-1,0 0 1,0 1 0,1-1-1,-1 0 1,0 0 0,0 1-1,0-1 1,0 0-1,0 0 1,0 1 0,0-1-1,0 0 1,0 0 0,1 1-1,-1-1 1,0 0 0,0 0-1,0 1 1,-1-1-1,1 1 1,-4 17 84,-11 14 27,6-17-106,0 1 1,1 0 0,1 1-1,1 0 1,0 0 0,1 0 0,1 1-1,-3 22 1,7-38-6,0 0-1,0 0 1,0 0 0,0 0 0,1 0-1,-1 0 1,0 0 0,1 0 0,-1-1-1,1 1 1,0 0 0,0 0 0,0-1-1,0 1 1,0 0 0,0-1 0,0 1-1,0-1 1,1 1 0,-1-1 0,0 0-1,1 1 1,-1-1 0,1 0-1,0 0 1,-1 0 0,1 0 0,0-1-1,0 1 1,-1 0 0,1-1 0,0 1-1,0-1 1,0 0 0,0 1 0,0-1-1,0 0 1,0 0 0,0 0 0,-1 0-1,1-1 1,3 0 0,5 0 13,0 0 0,1-1 0,-1-1 1,0 1-1,-1-2 0,18-7 1,-10 2 3,-2 0 1,1 0-1,-1-2 1,-1 0-1,0 0 1,0-2 0,-1 0-1,-1 0 1,0-1-1,-1 0 1,12-22-1,-16 19 19,-8 14-141,-4 7 52,-5 7-9,2 3 30,1 1 0,0-1 0,-6 23 0,11-30 64,1-1 0,-1 1 1,1 0-1,0 0 0,0 0 0,1 0 1,0 0-1,1 0 0,-1 1 0,3 8 0,-2-15 8,0 1 0,-1-1-1,1 0 1,0 1-1,0-1 1,1 0-1,-1 0 1,0 1-1,0-1 1,0 0 0,1 0-1,-1 0 1,1-1-1,-1 1 1,0 0-1,1 0 1,0-1-1,-1 1 1,1-1-1,-1 1 1,1-1 0,0 0-1,-1 0 1,1 0-1,-1 0 1,1 0-1,0 0 1,-1 0-1,1 0 1,0-1-1,-1 1 1,2-1 0,4 0 115,-1 0 1,0-1-1,1 0 1,-1 0 0,0 0-1,0-1 1,5-3-1,-3 0-106,-1 1-1,0-2 0,0 1 0,0-1 0,-1 0 1,0 0-1,0-1 0,-1 0 0,0 0 1,0 0-1,-1-1 0,0 1 0,0-1 1,-1 0-1,0 0 0,-1 0 0,0 0 0,-1-1 1,0 1-1,0-1 0,-1-14 0,0 24-53,0-1 0,0 1 0,0-1 0,0 1 0,0-1 0,0 0 0,0 1 0,0-1 0,0 1 0,0-1 0,0 1 0,0-1 0,0 1 0,-1-1 0,1 1 0,0-1 0,0 1 0,-1-1 0,1 1 0,0-1 1,-1 1-1,1 0 0,0-1 0,-1 1 0,1 0 0,-1-1 0,1 1 0,-1 0 0,1-1 0,-1 1 0,1 0 0,-1 0 0,1-1 0,-1 1 0,1 0 0,-1 0 0,1 0 0,-1 0 0,1 0 0,-1 0 0,1 0 0,-1 0 0,1 0 0,-1 0 0,1 0 0,-1 0 0,0 0 0,0 1 0,0-1-8,0 1 1,0-1-1,0 1 1,-1 0-1,1-1 0,0 1 1,0 0-1,0 0 1,0 0-1,0 0 1,1 0-1,-1 0 1,0 0-1,0 0 1,1 0-1,-1 1 0,0-1 1,0 2-1,1-2 14,-1 0-1,1 0 1,-1 0 0,1 1-1,0-1 1,0 0-1,0 0 1,0 0-1,0 0 1,0 0 0,0 0-1,0 0 1,0 0-1,0 0 1,0 0-1,1 0 1,-1 0 0,0 0-1,1 0 1,-1 0-1,1 0 1,-1 0-1,1 0 1,0 0 0,-1 0-1,1 0 1,0 0-1,0-1 1,-1 1-1,1 0 1,0-1-1,0 1 1,0-1 0,0 1-1,0-1 1,1 2-1,1-2 15,0 1 0,0-1 0,0 0 0,0 0 0,0 0-1,0 0 1,0-1 0,0 1 0,0-1 0,-1 1 0,1-1 0,0 0-1,5-2 1,24-20 17,-26 19-99,-21 26 224,12-19-106,1 1 0,0 0 0,0-1-1,0 1 1,1 0 0,-1 0-1,1 0 1,0 0 0,0 0-1,0 0 1,1 0 0,0 0-1,-1 1 1,1-1 0,1 0 0,-1 0-1,1 0 1,-1 0 0,1 0-1,0 0 1,1 0 0,-1 0-1,1 0 1,3 7 0,-3-9-50,0 1 0,0 0 0,0-1 1,0 1-1,1-1 0,-1 0 0,1 0 0,0 1 1,0-2-1,-1 1 0,1 0 0,0-1 0,0 1 1,1-1-1,-1 0 0,0 0 0,0 0 1,1 0-1,-1-1 0,0 1 0,1-1 0,-1 0 1,0 0-1,1 0 0,-1-1 0,0 1 0,1-1 1,-1 0-1,0 1 0,0-2 0,6-1 0,4-5-13,-1 0 0,0 0-1,0-1 1,-1-1-1,-1 0 1,1 0-1,10-15 1,4-3-211,-13 16 77,33-38-339,-43 46 471,1 1 0,-1-1 1,0 0-1,0 1 1,-1-1-1,1 0 0,-1 0 1,0 0-1,0 0 1,0 0-1,0 0 0,-1-1 1,1-5-1,-2 9 9,1 1 0,0-1 1,0 1-1,-1-1 0,1 1 0,0 0 0,-1-1 0,1 1 0,-1-1 1,1 1-1,0 0 0,-1-1 0,1 1 0,-1 0 0,1 0 0,-1 0 1,1-1-1,-1 1 0,1 0 0,-1 0 0,1 0 0,-1 0 0,1 0 1,-1 0-1,1 0 0,-1 0 0,1 0 0,-1 0 0,1 0 0,-1 0 1,1 0-1,-1 0 0,1 0 0,-1 0 0,1 1 0,-2-1 0,-20 9-195,16-2 204,0 0 1,1 0-1,-1 0 1,1 1-1,1-1 1,0 1-1,0 0 1,0 1-1,1-1 0,0 1 1,1-1-1,0 1 1,0 0-1,1 0 1,0 0-1,0 0 1,1 0-1,1 13 1,0-20 10,-1 1 1,1-1 0,0 0-1,0 1 1,0-1 0,0 0-1,0 0 1,0 0 0,1 0 0,-1 0-1,1 0 1,0 0 0,-1 0-1,1 0 1,0-1 0,0 1-1,0-1 1,0 1 0,0-1 0,0 0-1,0 0 1,1 0 0,-1 0-1,0 0 1,1 0 0,-1-1-1,0 1 1,1-1 0,-1 0-1,1 0 1,-1 0 0,1 0 0,4 0-1,-1-1-155,0 1 0,0-1 0,-1 0 0,1 0 0,0 0 0,7-3 0,-10 2-251,0 1 1,1 0-1,-1-1 1,0 0-1,0 0 0,-1 0 1,1 0-1,0 0 1,-1 0-1,4-4 1,8-20-5533,-4-3-4024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7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12684,'0'0'9513,"32"49"-10762,-1-35-2403,1 0-4067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134 106 14253,'0'0'2291,"-9"3"239,-5 2-1633,0 0-1,1 2 1,-17 9 0,27-14-698,-1 0 0,0 0 0,1 0 1,-1 1-1,1 0 0,-1 0 0,1 0 1,0 0-1,1 0 0,-1 1 0,0-1 1,1 1-1,0 0 0,0-1 0,0 1 1,0 0-1,1 0 0,-2 6 0,3-9-188,0 0 0,1 0 0,-1-1-1,0 1 1,1 0 0,-1 0 0,1-1-1,-1 1 1,1 0 0,-1-1-1,1 1 1,0-1 0,-1 1 0,1 0-1,0-1 1,0 0 0,-1 1 0,1-1-1,0 1 1,0-1 0,-1 0 0,1 1-1,0-1 1,0 0 0,0 0-1,0 0 1,-1 0 0,1 0 0,0 0-1,0 0 1,0 0 0,0 0 0,0 0-1,-1 0 1,1-1 0,2 1 0,34-8 131,-23 2-296,0-1 1,-1-1 0,-1 0-1,1-1 1,-1-1 0,-1 0-1,0 0 1,0-1 0,-1 0-1,-1-1 1,1 0 0,-2-1-1,0 0 1,-1 0 0,0 0-1,0-1 1,4-19 0,-61 123 654,46-81-325,0 1 0,1 0 0,0-1 0,1 1-1,0 0 1,0 0 0,1 0 0,1 0 0,0 1 0,1 10-1,0-18-162,-1 1 0,1-1 0,1 1 0,-1-1-1,0 0 1,1 0 0,0 0 0,0 1 0,0-2-1,0 1 1,0 0 0,0 0 0,1-1 0,-1 1-1,1-1 1,0 0 0,0 0 0,0 0 0,0 0-1,0 0 1,0-1 0,0 1 0,1-1 0,-1 0-1,0 0 1,1 0 0,-1 0 0,1-1 0,-1 1-1,1-1 1,4 0 0,1 1-23,1-1 0,0 0-1,-1 0 1,1-1 0,-1-1 0,1 1-1,-1-1 1,11-4 0,-17 5 14,0 0 1,-1-1-1,1 1 0,0-1 0,-1 1 1,1-1-1,-1 0 0,1 0 1,-1 0-1,0 0 0,0 0 0,0 0 1,0-1-1,0 1 0,0-1 0,-1 0 1,1 1-1,-1-1 0,0 0 1,0 0-1,0 0 0,0 0 0,0 0 1,-1 0-1,1 0 0,-1 0 0,0 0 1,0-6-1,0 9-1,-1-1 0,1 0 1,-1 1-1,1-1 0,-1 0 0,1 1 0,-1-1 1,1 1-1,-1-1 0,0 1 0,1-1 0,-1 1 1,0 0-1,1-1 0,-1 1 0,0-1 1,0 1-1,1 0 0,-1 0 0,0 0 0,0-1 1,1 1-1,-1 0 0,0 0 0,0 0 0,0 0 1,1 0-1,-1 1 0,0-1 0,0 0 0,1 0 1,-1 0-1,0 1 0,0-1 0,0 1 1,-29 10 104,29-10-108,0 0-1,-1 0 0,1 0 1,0 0-1,0 0 1,1 0-1,-1 0 0,0 0 1,0 1-1,0-1 1,1 0-1,-1 0 0,1 1 1,-1-1-1,1 0 1,-1 1-1,1-1 0,0 1 1,0-1-1,0 0 1,0 1-1,0-1 0,0 1 1,0-1-1,0 0 1,0 1-1,0-1 0,1 1 1,-1-1-1,1 0 1,-1 1-1,1-1 0,0 0 1,-1 0-1,1 0 1,0 1-1,0-1 0,0 0 1,0 0-1,0 0 1,0 0-1,0 0 0,0 0 1,0-1-1,0 1 1,1 0-1,-1-1 0,0 1 1,2 0-1,9 4-310,1 0 0,0-1 0,0 0 0,18 2 0,-8-1-255,-8 1 589,-12-4 140,0-1 0,0 1 0,0-1 0,1 0 0,-1 0 0,0 0-1,1 0 1,-1-1 0,1 0 0,-1 1 0,1-1 0,6-1 0,-9-4 329,0 0-1,0 0 1,-1 0 0,1 0 0,-1 0 0,-1-1 0,0-8 0,0 5-141,1 3-319,-1 1 1,0-1-1,0 0 0,0 1 0,-1-1 0,-2-5 1,-6-29-147,54 38-1482,90 4-6673,-76-2 576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8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8008,'6'11'8039,"-3"4"-6085,-1 4 1217,5 7-1153,1 0-641,2 0-288,4-4-416,4-3-353,7-6-192,6-7-64,6-6-32,1 0-992,2-13-1443,-6-5-1472,-8-2-2596,-5-4-3426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9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0 13485,'0'0'2818,"-45"61"-159,18-21-641,-2 2-513,1 5 193,2 0-449,5-5-704,7-5-385,8-9-128,6-5-32,0-10-1185,8-11-1314,8-2-896,2-13-3556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49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1 16143,'0'0'3524,"-3"81"-1635,-5-42-864,-1 4-32,1 0-352,2-4-353,-1-2-224,2-7-32,3-4 0,2-6-768,-2-7-482,0-6-255,-2-7-1025,-3 0-1858,-4-9-1474</inkml:trace>
  <inkml:trace contextRef="#ctx0" brushRef="#br0" timeOffset="1">0 46 12908,'0'0'8173,"13"-1"-7244,19 0-620,1 1 0,0 1-1,0 2 1,-1 1 0,47 13 0,-66-13-301,0 1 1,0 0 0,0 1 0,-1 0 0,0 1 0,-1 0 0,1 1 0,17 16 0,-26-21 56,-1 0 0,1 0 0,-1 0 0,0 0 0,0 0 0,0 1 0,0-1 0,0 1 1,-1-1-1,0 1 0,1 0 0,-2-1 0,1 1 0,0 0 0,-1 0 0,1 0 0,-1-1 0,0 1 1,0 0-1,-1 0 0,1 0 0,-1 0 0,0-1 0,0 1 0,0 0 0,0 0 0,-1-1 0,1 1 1,-1-1-1,0 0 0,0 1 0,0-1 0,-1 0 0,1 0 0,-4 3 0,-5 8 370,-1-1 0,-1 0 0,0-1 0,-17 12 0,24-20-329,0 1 0,-1-1-1,1-1 1,-1 1 0,0-1 0,0 0 0,0-1-1,-1 1 1,1-1 0,-1-1 0,1 0-1,-9 1 1,14-2-155,1 0 0,0 0 0,0 0 0,-1 0 0,1-1 0,0 1-1,0 0 1,-1 0 0,1-1 0,0 1 0,0-1 0,0 1 0,0-1 0,0 0-1,0 1 1,0-1 0,0 0 0,-1-1 0,-7-21-4660,8 2-2061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0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49 11339,'0'0'9828,"-1"-8"-7592,1 7-2197,-1-2 142,1 0 1,-1 0-1,0 0 1,0 0-1,0 0 1,0 0-1,-1 0 1,-2-4-1,3 6-151,0 0 1,0 0-1,0 1 0,0-1 0,0 1 1,0-1-1,0 0 0,0 1 1,0 0-1,0-1 0,0 1 0,0 0 1,0-1-1,-1 1 0,1 0 0,0 0 1,0 0-1,0 0 0,0 0 1,-1 0-1,1 0 0,0 0 0,0 1 1,0-1-1,0 0 0,0 1 1,-1-1-1,1 1 0,0-1 0,0 1 1,0 0-1,0-1 0,1 1 1,-1 0-1,0 0 0,-1 1 0,-5 2 51,1 1-1,0 1 0,0-1 0,1 1 0,-1 0 0,1 0 0,0 1 0,1-1 0,0 1 0,0 0 0,0 1 0,1-1 0,0 0 1,-2 10-1,5-17-72,0 1 1,0 0 0,0-1 0,0 1 0,1 0 0,-1-1 0,0 1 0,0-1 0,1 1-1,-1 0 1,0-1 0,1 1 0,-1-1 0,0 1 0,1-1 0,-1 1 0,1-1-1,-1 1 1,1-1 0,-1 1 0,1-1 0,-1 0 0,1 1 0,0-1 0,-1 0-1,1 0 1,-1 1 0,1-1 0,0 0 0,-1 0 0,1 0 0,0 0 0,-1 0 0,1 0-1,0 0 1,-1 0 0,1 0 0,0 0 0,-1 0 0,1 0 0,-1 0 0,1-1-1,0 1 1,-1 0 0,1 0 0,0-1 0,0 0 0,34-12 307,-23 5-312,-1 0 1,0-1 0,-1-1 0,0 0-1,0 0 1,-1-1 0,0 0 0,7-13-1,-16 23-132,-3 12-395,-4 4 465,5-12 45,0 0 0,0 0 0,0 1 0,0-1 0,1 1 0,-1-1-1,1 1 1,0 0 0,0-1 0,0 1 0,1 0 0,0 0 0,-1 0 0,1-1 0,1 8 0,0-10-113,0-1 1,-1 1-1,1-1 0,0 1 1,0-1-1,0 1 0,0-1 1,0 0-1,0 1 0,0-1 1,0 0-1,0 0 0,0 0 1,0 1-1,0-1 0,0 0 1,0 0-1,0-1 0,0 1 1,0 0-1,0 0 0,0 0 1,1-1-1,24-10-4374,-9-5-631,0-2-837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1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14 189 14189,'0'0'7261,"-3"12"-6690,1-1-443,-1-1 10,1 0 0,0 1 0,1-1 0,0 1 0,1 10 0,0-18-120,0-1 0,1 0 0,-1 1-1,0-1 1,1 0 0,-1 1 0,1-1 0,0 0 0,0 0-1,0 0 1,0 0 0,0 0 0,0 0 0,1 0 0,-1 0-1,1 0 1,-1 0 0,1-1 0,0 1 0,0-1-1,-1 1 1,1-1 0,0 0 0,0 1 0,1-1 0,-1 0-1,0 0 1,0-1 0,0 1 0,1 0 0,2 0 0,6 0 29,0 0 0,0 0 0,1-1 0,-1 0 0,0-1 0,0-1 0,1 1 1,-1-2-1,0 0 0,14-5 0,6-6 20,-1 0 1,32-22-1,-7 4 8,-54 32-43,0-1 0,-1 0-1,1 0 1,0 1 0,0-1 0,0 1-1,0-1 1,0 1 0,0-1 0,0 1-1,0-1 1,0 1 0,0 0 0,0-1-1,0 1 1,0 0 0,0 0 0,0 0 0,0 0-1,0 0 1,0 0 0,0 0 0,0 0-1,0 1 1,0-1 0,0 0 0,0 1-1,0-1 1,0 0 0,0 1 0,0-1-1,0 1 1,1 1 0,-1 1 49,0 0 0,0 0 0,0 0 0,-1 0 0,1 0 0,-1 0 0,0 0 0,0 1 0,-1 3 0,4 33 291,-3-39-375,1 0 0,-1 0 0,1 1 1,-1-1-1,1 0 0,-1 0 0,1 0 0,-1 0 1,1 0-1,0 0 0,0 0 0,0 0 0,0 0 0,0 0 1,0 0-1,0 0 0,0 0 0,0-1 0,0 1 1,0-1-1,0 1 0,0 0 0,1-1 0,-1 0 1,2 1-1,3 0-112,0 0 0,0-1 1,1 0-1,-1 0 0,0 0 0,0-1 1,10-2-1,-4 0-1358,0-1-1,0 0 1,-1-1 0,1 0-1,18-14 1,50-43-6447,-37 21 8638,-73 76 8149,20-24-8236,2 0 0,-1 1-1,2 0 1,0 1 0,-11 25 0,17-37-603,1 0 1,0-1 0,0 1-1,-1 0 1,1 0 0,0 0-1,0-1 1,0 1 0,0 0-1,-1 0 1,1 0 0,1-1-1,-1 1 1,0 0 0,0 0-1,0 0 1,0-1 0,0 1-1,1 0 1,-1 0 0,0-1-1,1 1 1,-1 0 0,1 0-1,-1-1 1,0 1 0,1-1-1,0 1 1,0 1 0,1-2-3,-1 1 0,1-1-1,-1 1 1,1-1 0,0 0 0,-1 1 0,1-1 0,-1 0 0,1 0 0,0 0 0,-1 0 0,1-1-1,3 0 1,3 0 15,0-2 0,-1 1 0,1-1 0,0-1 0,8-4 0,14-11-13,-2-2 1,0 0-1,-1-2 1,-2-1-1,0-1 1,-2-1-1,-1-1 1,32-50-1,-53 74 4,1 1 20,0-1 1,0 0 0,0 0-1,-1 0 1,0 0 0,1-1-1,-1 1 1,0 0-1,-1-1 1,1 1 0,-1 0-1,1-1 1,-1-3 0,-1 7-27,1-1-1,-1 1 1,0 0 0,0 0 0,0 0 0,1 0 0,-1 0 0,0 0-1,0 0 1,1 0 0,-1 0 0,0 0 0,0 1 0,1-1 0,-1 0-1,0 0 1,0 1 0,1-1 0,-1 0 0,0 1 0,1-1 0,-1 1-1,1-1 1,-1 1 0,0-1 0,1 1 0,-1-1 0,0 2 0,-19 15-50,8-2 157,0-1 0,1 1 1,1 1-1,-13 24 0,19-33-56,1 0 0,0 0 0,0 0 0,1 0 1,0 1-1,0-1 0,1 1 0,0 0 0,0-1 0,1 1 0,0 0 0,0-1 0,2 14 0,-1-19-66,0 0 1,0 0-1,0 0 0,1-1 0,-1 1 0,0 0 0,1 0 0,-1-1 0,1 1 0,0-1 0,-1 1 0,1-1 0,0 0 0,0 1 0,0-1 0,0 0 0,0 0 0,0-1 1,0 1-1,0 0 0,0-1 0,1 1 0,-1-1 0,0 1 0,3-1 0,67 1-602,-51-2-616,3 0-1989,-10-4-2716,-1-3-5213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2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12139,'9'-13'5216,"-5"12"-1178,-5 23 261,-1 4-4767,2-22 479,0 0 0,0 0 1,0-1-1,0 1 0,1 0 0,0 0 1,0 0-1,0 0 0,0-1 1,1 1-1,-1-1 0,1 1 0,2 3 1,-2-5-3,0 0 0,1 0 1,-1 0-1,0 0 1,1 0-1,0-1 0,-1 1 1,1-1-1,0 0 1,-1 0-1,1 0 0,0 0 1,0 0-1,0 0 1,0-1-1,0 0 0,0 1 1,3-1-1,5-1 7,1 1-1,-1-2 0,0 1 0,0-2 1,0 1-1,-1-1 0,1-1 1,-1 0-1,1-1 0,-1 1 1,-1-2-1,1 0 0,-1 0 1,0-1-1,0 0 0,-1 0 1,0-1-1,0 0 0,0 0 1,-1-1-1,-1 0 0,9-15 1,-14 21-244,-3 6 83,-9 18 34,-12 35 141,21-49-26,0 0 1,1-1-1,0 1 1,1 0-1,-1 0 1,1 0-1,0 0 1,1 0-1,2 10 0,-2-15-58,0 0 0,0 0 1,0 1-1,0-1 0,0 0 0,0 0 0,1 0 0,-1-1 0,1 1 0,0 0 0,0-1 0,-1 1 0,1-1 0,0 1 0,0-1 0,0 0 0,0 0 0,1 0 0,-1 0 0,0 0 0,0 0 0,1 0 0,-1-1 0,0 1 0,1-1 0,-1 0 0,1 0 0,-1 0 0,5 0 0,-1-1-287,0 1 0,0-1 0,1 0 0,-1 0 0,0-1 0,-1 0 0,1 0 0,0 0-1,0 0 1,-1-1 0,0 0 0,1 0 0,-1-1 0,0 0 0,-1 0 0,6-5 0,0-1-1002,-1-1 0,0-1 0,-1 1 0,0-1 0,-1-1 0,6-12 1,6-21-3821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2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8648,'0'0'7586,"-7"8"-5904,0 1-1484,-11 13 1141,-24 42-1,38-59-1096,1 0 0,0 1 0,0 0 0,1-1 0,-1 1 0,1 0 0,1 0 0,-1 1 0,1-1 0,0 0 0,0 0 0,1 1 0,0-1 0,0 0 0,1 8 0,0-13-224,0 1 0,0 0 0,0-1 1,0 1-1,1-1 0,-1 0 0,0 1 0,1-1 0,-1 0 0,1 0 0,-1 1 0,1-1 0,0 0 0,-1-1 0,1 1 0,0 0 0,0 0 0,-1-1 0,1 1 0,0-1 0,0 0 0,0 1 0,0-1 0,2 0 1,56 1-441,-44-2-13,-11 1 387,-1 1 0,0-1 1,0 0-1,-1 1 1,1 0-1,0 0 1,0 0-1,0 0 1,0 0-1,-1 1 0,1 0 1,-1 0-1,1 0 1,4 4-1,-7-5 59,0 0 0,0 0 0,0 0 0,-1 0 0,1 0 1,0 0-1,-1 0 0,1 0 0,-1 0 0,1 0 0,-1 0 0,0 0 0,1 1 0,-1-1 0,0 0 0,0 0 0,0 1 0,0-1 0,0 2 0,0-1 72,-1 1-1,0-1 0,0 1 0,0-1 0,0 0 0,0 0 0,0 0 0,-1 0 0,1 1 0,-1-2 0,1 1 0,-1 0 0,-2 2 0,-5 4 198,-1-1 0,0 0 0,0-1 0,0 0 0,-1 0 0,0-1 0,0 0 0,0-1 0,0-1 0,-1 0-1,1 0 1,-1-1 0,0 0 0,0-1 0,-22-1 0,33 0-352,0 0-1,1 0 1,-1 0-1,0 0 0,1 0 1,-1 0-1,0 0 1,1 0-1,-1 0 1,1-1-1,-1 1 1,0 0-1,1 0 1,-1-1-1,1 1 0,-1 0 1,1-1-1,-1 1 1,1 0-1,-1-1 1,1 1-1,-1-1 1,1 1-1,-1-1 1,1 1-1,0-1 0,-1 1 1,1-1-1,0 1 1,0-1-1,-1 0 1,1 1-1,0-1 1,0 1-1,0-1 1,0 0-1,-1 1 0,1-1 1,0 0-1,0 1 1,0-1-1,1 1 1,-1-1-1,0 0 1,0 1-1,0-1 1,0 0-1,1 1 0,-1-1 1,0 1-1,1-2 1,0 0-542,0 0 0,0 0 0,1 0 0,-1 0 0,0 0 0,1 0-1,-1 0 1,1 1 0,0-1 0,0 1 0,0-1 0,0 1 0,3-2 0,19-5-5744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2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71 123 4484,'0'0'8574,"8"-6"-3012,27-22-1505,-33 27-3731,0-1-1,0 1 1,-1-1-1,1 0 0,-1 0 1,1 1-1,-1-1 0,0 0 1,0-1-1,0 1 0,2-3 1,-3 4-263,0 1 0,0-1 1,0 0-1,0 0 0,0 1 0,0-1 1,0 0-1,0 1 0,0-1 1,0 0-1,-1 1 0,1-1 0,0 0 1,0 1-1,-1-1 0,1 0 0,0 1 1,-1-1-1,1 1 0,-1-1 0,1 0 1,0 1-1,-2-1 0,0-1-53,-1 0-1,1 1 1,-1 0-1,0 0 1,1 0-1,-1 0 1,0 0-1,0 0 1,1 1-1,-1 0 1,0-1 0,-5 1-1,2 1-16,0 0 1,0 0-1,-1 0 0,1 1 0,0 0 1,-11 6-1,15-8 2,1 1 1,-1 0-1,0 0 1,0 0-1,0 0 0,1 0 1,-1 0-1,0 0 1,1 0-1,-1 1 1,1-1-1,-1 1 1,1-1-1,0 1 1,0-1-1,0 1 0,0 0 1,0 0-1,0 0 1,0-1-1,0 1 1,1 0-1,-1 0 1,1 0-1,-1 2 1,2-3 3,-1 0 1,1 0-1,0 0 1,-1-1-1,1 1 1,0 0-1,-1-1 1,1 1-1,0-1 1,0 1-1,0-1 1,0 1 0,-1-1-1,1 1 1,0-1-1,0 0 1,0 1-1,0-1 1,0 0-1,0 0 1,0 0-1,0 0 1,2 0-1,31 2 78,-24-2-57,63 7-9,57 2 635,-121-11-590,1 1 0,0-1 0,-1 0 0,1-1 0,-1 0 0,0-1 0,0 0 0,0 0 0,10-8 0,8-5-472,38-31-1,-61 43-1387,-6-1-4549,-5 0 107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3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12460,'0'0'5125,"53"-12"-2723,-13 12-1441,9 0-641,4 0-288,3 3-1473,3-3-5670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3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8456,'0'0'13170,"-7"11"-11206,6-11-1959,-4 8 363,0-1-1,1 1 1,0 0-1,0 0 1,0 1-1,-3 12 1,7-18-304,-1-1 1,1 1-1,0-1 1,0 1-1,0-1 1,0 1-1,0-1 1,0 0-1,1 1 1,-1-1 0,1 1-1,-1-1 1,1 0-1,0 1 1,0-1-1,0 0 1,0 0-1,1 0 1,-1 0-1,1 0 1,-1 0-1,1 0 1,0 0-1,-1 0 1,1-1 0,0 1-1,0-1 1,0 1-1,0-1 1,1 0-1,-1 0 1,0 0-1,0 0 1,1 0-1,3 0 1,7 3-193,0-1 0,0-1-1,1 0 1,-1-1 0,1 0 0,-1-1-1,1 0 1,-1-1 0,1-1 0,14-3 0,-19 3-252,1 0 1,-1-1 0,0 0-1,0-1 1,0 0 0,-1 0-1,1 0 1,-1-1 0,0-1-1,0 0 1,0 0 0,-1 0 0,0-1-1,12-14 1,-17 19 185,-3 7 186,-7 18 357,-16 32 470,-21 26-5,25-49-273,2 0 1,2 1-1,-23 63 0,38-93-817,0 1 0,0-1 0,1 1 0,-1-1-1,1 1 1,0 0 0,0-1 0,1 6 0,-1-9 169,0 1 1,0 0-1,1-1 1,-1 1-1,0-1 0,1 1 1,-1-1-1,0 1 1,1 0-1,-1-1 0,1 0 1,-1 1-1,0-1 0,1 1 1,-1-1-1,1 1 1,-1-1-1,1 0 0,0 1 1,-1-1-1,1 0 1,-1 0-1,1 1 0,0-1 1,-1 0-1,1 0 1,0 0-1,-1 0 0,1 0 1,-1 0-1,1 0 1,0 0-1,-1 0 0,1 0 1,0 0-1,-1 0 1,1-1-1,0 1 0,-1 0 1,1 0-1,-1-1 1,1 1-1,-1 0 0,1-1 1,-1 1-1,1 0 1,-1-1-1,2 0 0,15-14-6630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3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12332,'0'0'12107,"3"78"-11242,-13-38-289,2 3-287,-2-1-225,5-3 0,0-6-32,2-7-513,1-5-1152,1-8-930,-2-8-575,-2-5-2372,-2 0-1729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4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11883,'0'0'8259,"13"-6"-6973,0 0-1015,0 1 0,1 0 0,0 1 0,0 1 0,0 0 0,0 1 0,0 1 0,1 0 0,-1 1 0,1 0-1,26 5 1,-27-1-236,-1 0-1,0 1 0,1 0 0,-2 1 0,1 0 1,-1 1-1,0 1 0,0 0 0,13 12 1,-21-17-26,-1 1 0,0-1 1,0 0-1,0 1 0,-1-1 1,1 1-1,-1 0 0,0 0 1,0 0-1,0 0 0,0 0 1,-1 1-1,0-1 0,1 5 1,-2-5 25,0 0 0,0-1 0,-1 1 1,1-1-1,-1 1 0,0-1 0,0 1 1,0-1-1,0 0 0,-1 1 0,1-1 1,-1 0-1,0 0 0,0 0 0,0 0 1,-1 0-1,1-1 0,0 1 0,-1-1 1,-4 4-1,-10 7 100,0-1 1,-1 0-1,-1-2 1,0 0-1,-1-1 1,1-1-1,-1 0 1,-1-2-1,0 0 1,0-2-1,0 0 1,-40 2 0,60-6-237,0 0 1,1 0-1,-1 0 1,0 0-1,0 0 1,1 0-1,-1 0 1,0 0-1,0 0 1,1 0-1,-1-1 1,0 1-1,0 0 1,1-1-1,-1 1 1,0 0 0,1-1-1,-1 1 1,0-1-1,1 1 1,-1-1-1,1 1 1,-1-1-1,1 1 1,-1-1-1,1 1 1,-1-1-1,0-1 1,1 1-437,0-1-1,0 1 1,0-1-1,0 0 1,0 1 0,0-1-1,1 0 1,-1 1 0,0-1-1,1 1 1,-1-1 0,1 1-1,1-3 1,16-23-11373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4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14286,'0'0'8872,"77"17"-8103,-19-17-513,4 0-128,4-4-128,-6-2 0,-6 3-673,-15 1-864,-13 2-1154,-15 0-1216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5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13485,'0'0'6118,"52"17"-5478,-5-17-63,8 0-321,5-9-192,4-3-160,-2-1-1057,0-3-1506,-11-1-3426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23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2457 58 8872,'-419'-53'5184,"310"48"-4745,-207 17-1,249-4-581,0 2 1,1 3-1,1 3 0,0 2 0,1 4 0,2 2 0,0 3 1,1 3-1,2 2 0,-86 63 0,66-32 202,3 4 0,4 3 1,2 3-1,3 3 0,4 4 0,4 1 0,3 3 1,3 3-1,5 2 0,-44 111 0,72-146 133,2 2-1,2 0 0,3 1 1,3 0-1,-6 94 1,15-114-138,1-1 1,2 1 0,2-1 0,1 0-1,2 0 1,1 0 0,2-1 0,2 0 0,1-1-1,18 35 1,-2-20-4,2-1 1,3-1-1,1-1 0,2-3 0,2-1 1,69 58-1,-17-27 34,3-5 0,128 71 0,-98-71 45,2-6-1,3-5 1,2-6 0,3-6-1,254 52 1,-268-78-117,1-5 1,1-5-1,0-5 1,0-6 0,0-5-1,0-5 1,123-30-1,-35-10 2,221-86 0,186-118 180,-513 209-147,-1-5 0,-3-4 0,127-94 0,-189 120-37,0-2 1,-2-1 0,-2-2-1,-1-2 1,-2-1 0,-1-1-1,-2-1 1,-2-2 0,-2 0-1,29-69 1,-38 68-11,-1-1 1,-2 0 0,-2 0-1,-2-1 1,-2-1-1,-1 1 1,-3-1-1,-2 0 1,-2 1 0,-8-50-1,1 45 4,-3 0-1,-1 0 1,-3 2 0,-2 0-1,-1 0 1,-3 2-1,-2 1 1,-53-76 0,36 66 87,-3 3 1,-2 1-1,-3 2 0,-1 2 1,-89-63-1,62 58 251,-2 4-1,-2 4 1,-142-57 0,72 49-47,-2 7 0,-2 6 0,-1 7 0,-249-18 0,-269 35-963,1 48-6155,410-18 53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0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6438,'0'0'13778,"-10"12"-12544,4-5-1275,-39 57 2739,42-59-2437,-1 1 1,2 0 0,-1 1-1,1-1 1,0 0 0,0 1 0,0-1-1,1 1 1,0-1 0,0 1-1,1 12 1,0-17-252,1-1 0,-1 0 0,0 1 0,1-1 0,-1 0 0,1 1 0,-1-1 1,1 0-1,0 0 0,0 0 0,-1 1 0,1-1 0,0 0 0,0 0 0,0 0 0,0 0 0,0 0 0,0-1 0,1 1 0,-1 0 0,0 0 0,2 0 0,2 1-4,-1-1 0,1 1 0,-1-1 0,1 0 0,-1-1 0,1 1 0,5-1 0,1 0-202,0 0 0,0-1 0,0 0 0,0-1 0,14-5 0,18-5-129,-45 52 1558,2-39-1198,0-1 0,0 1 0,0 0 0,-1-1 0,1 1 0,0 0 0,0-1 0,1 1-1,-1 0 1,0-1 0,0 1 0,0 0 0,0-1 0,0 1 0,1 0 0,-1-1 0,0 1 0,1-1 0,-1 1 0,0-1 0,1 1 0,-1 0 0,1-1 0,-1 0 0,1 1 0,-1-1 0,1 1 0,-1-1 0,1 1 0,0-1 0,25 2 476,39-20-417,-49 13-123,16 0-866,-31 6 889,-1-1 0,1 1 0,0 0 0,0-1 1,-1 1-1,1 0 0,0-1 0,-1 1 1,1 0-1,-1 0 0,1 0 0,-1 0 1,1 0-1,-1-1 0,0 1 0,0 0 0,1 0 1,-1 0-1,0 0 0,0 0 0,0 0 1,0 0-1,0 0 0,0 0 0,0 0 1,0 0-1,-1 1 0,5-1 41,0 0 0,0-1 0,-1 0 0,1 0 0,0 0 0,0 0 0,-1 0 0,1-1 0,0 0-1,6-2 1,28-11-750,-27 9 211,1 0 1,0 1 0,0 1 0,0 0-1,0 0 1,19-1 0,-31 4 521,1 1 1,-1-1 0,0 0 0,1 0-1,-1 1 1,0-1 0,1 0 0,-1 1-1,0-1 1,1 0 0,-1 1 0,0-1-1,0 0 1,1 1 0,-1-1-1,0 0 1,0 1 0,0-1 0,1 1-1,-1-1 1,0 1 0,0-1 0,0 0-1,0 1 1,0-1 0,0 1 0,0-1-1,0 1 1,0-1 0,0 1-1,0-1 1,0 0 0,-1 1 0,1-1-1,0 1 1,0-1 0,-1 1 0,-6 26-50,4-14-7531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5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10154,'-8'8'4740,"2"-3"-3963,1-2-256,0 1 0,1 0 0,-1 0 0,1 0 0,0 0 0,0 1 0,1-1 0,-1 1 0,1 0 0,0 0 1,0 1-1,1-1 0,-4 11 0,6-14-442,0-1 0,0 0 0,0 1 0,1-1 0,-1 0 0,0 1 0,1-1 0,-1 0 0,1 1 0,-1-1 0,1 0 0,-1 0 0,1 0 0,0 0 0,0 1 0,0-1 1,-1 0-1,1 0 0,0-1 0,0 1 0,0 0 0,1 0 0,-1 0 0,0-1 0,0 1 0,0 0 0,1-1 0,-1 1 0,0-1 0,0 0 0,1 1 0,-1-1 0,0 0 0,3 0 0,55 4 551,-48-5-503,6 1-188,0-1-1,0 0 1,0-2-1,0 0 1,-1-1 0,1-1-1,-1 0 1,0-1 0,-1-1-1,1 0 1,-1-1-1,-1-1 1,0 0 0,0-1-1,15-14 1,-43 41 131,0 0 1,2 0 0,0 1-1,1 1 1,1 0 0,1 1-1,1 0 1,0 0-1,2 0 1,0 1 0,1 0-1,-3 39 1,8-20-4203,0-27-2210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6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28 8712,'0'0'11825,"-9"-3"-10576,6 1-1193,0 1 0,-1 0 0,1 0-1,0 0 1,-1 1 0,1-1 0,-1 1 0,0 0 0,1 0 0,-1 0 0,1 0-1,-1 1 1,1 0 0,-1-1 0,1 1 0,0 0 0,-1 1 0,1-1 0,0 1-1,0-1 1,0 1 0,0 0 0,0 0 0,0 0 0,0 0 0,1 1 0,-1-1-1,1 1 1,-3 4 0,0-3-18,1 0 0,-1 1 0,1-1 0,1 1 0,-1 0 0,1 0 0,-1 1 0,2-1 0,-1 1 0,0-1 0,1 1 0,0 0 0,1 0 0,-1 0 0,1 0 0,0 0 0,1 7 0,0-12-31,1 0 0,-1 1 0,1-1 0,0 0 1,-1 1-1,1-1 0,0 0 0,0 0 0,0 0 1,0 0-1,0 0 0,0 0 0,0 0 0,1 0 1,-1 0-1,0 0 0,0-1 0,1 1 0,-1 0 1,1-1-1,-1 1 0,0-1 0,1 0 0,-1 1 1,1-1-1,-1 0 0,1 0 0,-1 0 1,1 0-1,1 0 0,51-4 186,-44 1-181,0 0 1,0-1-1,-1 0 0,1-1 1,-1 0-1,0 0 0,0-1 1,0 0-1,14-14 1,-17 15-11,-1 0 1,-1 0-1,1 0 0,-1 0 1,0-1-1,0 0 1,0 0-1,-1 0 1,0 0-1,0 0 1,0-1-1,-1 1 1,0-1-1,0 0 0,-1 0 1,1-7-1,-6 10-100,-3 10 94,-6 11 101,9-9-55,1 0 0,0 1 0,0-1 0,0 1 0,-1 13-1,3-20-20,1-1 0,-1 1-1,1 0 1,0-1 0,0 1-1,0 0 1,0-1 0,0 1-1,0-1 1,0 1-1,0 0 1,1-1 0,-1 1-1,1-1 1,-1 1 0,1-1-1,-1 1 1,1-1 0,0 1-1,0-1 1,0 1-1,0-1 1,0 0 0,0 0-1,0 0 1,0 1 0,1-1-1,-1 0 1,0 0 0,1-1-1,-1 1 1,1 0 0,-1 0-1,1-1 1,-1 1-1,1-1 1,1 1 0,5 0 41,1-1 1,-1 0 0,1 0 0,-1-1-1,1 0 1,-1-1 0,0 0-1,1 0 1,-1-1 0,0 0 0,-1 0-1,1-1 1,0 0 0,8-6-1,-7 4-45,0 0 0,-1-1 0,0 1 0,0-2-1,-1 1 1,1-1 0,-2 0 0,1-1 0,-1 0-1,-1 0 1,6-11 0,-16 31 26,0 0 0,1 0-1,0 1 1,1-1 0,0 1-1,1 0 1,0-1 0,1 14-1,1-23-9,1-1 0,-1 1 0,1-1-1,0 0 1,0 1 0,-1-1 0,1 0-1,0 1 1,0-1 0,0 0 0,1 0-1,-1 0 1,0 0 0,0 0 0,1 0-1,-1 0 1,0-1 0,1 1 0,-1 0-1,1-1 1,-1 1 0,0-1 0,1 1-1,0-1 1,-1 0 0,1 0 0,-1 1-1,1-1 1,-1 0 0,1-1 0,-1 1-1,1 0 1,2-1 0,4 1 55,0-1 1,0 0-1,-1-1 1,1 0-1,13-5 1,-14 3-90,0 0 0,0 0 0,0-1 1,0 0-1,-1-1 0,0 0 0,0 1 1,-1-2-1,1 1 0,-1-1 0,-1 0 1,1 0-1,3-8 0,-12 24-53,0 0-1,0 0 1,1 1 0,0 0 0,1 0-1,0-1 1,0 1 0,1 0 0,1 1-1,-1-1 1,3 13 0,-1-21-143,-1-1-1,1 1 1,0 0 0,1-1 0,-1 1 0,0-1-1,0 1 1,1-1 0,-1 1 0,1-1 0,-1 0-1,1 0 1,0 0 0,-1 0 0,1 0-1,0 0 1,0 0 0,-1-1 0,1 1 0,0-1-1,0 1 1,0-1 0,0 0 0,0 1 0,3-1-1,3 0-1072,0 1 0,-1-1 0,1-1 0,0 1 0,11-4 0,13-8-4608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7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106 208 11339,'0'0'7073,"-9"4"-5071,6-3-1952,-8 5 587,0 0 0,0 1 1,-14 10-1,22-15-453,0 0 0,1 1 0,-1-1 0,1 1 0,-1-1 0,1 1 0,0 0-1,0 0 1,0 0 0,0 0 0,1 1 0,-1-1 0,1 0 0,0 1 0,0-1 0,0 1 0,0-1 0,0 1 0,1 5 0,0-7-171,1-1 0,-1 0-1,1 0 1,0 0 0,0 0 0,0 1 0,0-1 0,-1 0-1,1 0 1,0 0 0,1-1 0,-1 1 0,0 0 0,0 0-1,0-1 1,0 1 0,1 0 0,-1-1 0,0 1 0,1-1-1,-1 0 1,0 1 0,1-1 0,-1 0 0,0 0 0,1 0 0,-1 0-1,1 0 1,1 0 0,52-2 76,-47 2-61,6-2-40,0 0 0,0-1 0,-1-1 1,0 0-1,1-1 0,-2 0 0,1-1 1,-1-1-1,1 0 0,-2 0 0,1-1 1,-1-1-1,17-16 0,-21 18-9,0 0 1,0 0-1,-1-1 1,0 0-1,0 0 0,-1 0 1,0-1-1,-1 0 0,1 0 1,-2 0-1,1 0 1,-1-1-1,-1 1 0,0-1 1,0 0-1,-1 1 0,0-1 1,-1 0-1,0 0 0,-1-10 1,0 18 12,1 0 1,0 0-1,-1 0 1,1 0-1,-1 0 1,1 0-1,-1 0 0,0 1 1,0-1-1,0 0 1,0 0-1,0 1 1,0-1-1,-1 1 1,1-1-1,0 1 1,-1 0-1,1-1 0,-1 1 1,0 0-1,1 0 1,-4-2-1,2 2-7,-1 1-1,1-1 0,0 1 1,0-1-1,0 1 0,-1 0 0,1 0 1,0 0-1,-1 1 0,1-1 1,0 1-1,-5 1 0,-1 1 6,1 0 0,-1 1-1,1 0 1,0 0 0,0 1-1,1-1 1,-1 2 0,1-1 0,-7 8-1,11-9 15,0 0-1,0 0 0,0 0 0,1 0 0,-1 0 0,1 1 0,0-1 1,0 1-1,1-1 0,0 1 0,-1-1 0,1 1 0,1 0 1,-1 0-1,1 0 0,0-1 0,0 1 0,0 0 0,2 9 0,3 3-423,0 1-1,1-1 0,1 0 1,10 17-1,-10-21 51,-1 1 1,0-1-1,-1 1 0,0 0 0,-1 1 1,2 15-1,-4 17-1997,-4-16-2377,0-16-952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103 200 5765,'9'-8'3113,"-6"6"-2789,39-34 3528,-41 34-3509,1 0 0,0 1 0,0-1-1,0 0 1,-1 0 0,1 0 0,-1 0 0,0-1-1,1 1 1,-1 0 0,0-1 0,-1 1-1,1 0 1,0-1 0,0 1 0,-1-1 0,0 1-1,1-1 1,-1 1 0,0-1 0,-1-4-1,0 6-202,0-1-1,0 1 1,-1 0-1,1 0 1,0 0-1,-1 0 1,1 1-1,0-1 1,-1 0-1,1 1 1,-1-1-1,1 0 1,-1 1-1,0 0 1,1-1-1,-1 1 1,0 0-1,1 0 1,-1 0-1,1 0 1,-1 0-1,0 0 1,1 1-1,-3 0 1,-42 9 414,40-7-540,0 0 0,-1 1 0,2 0 0,-1 0 0,0 0 1,1 1-1,0-1 0,0 1 0,0 1 0,0-1 0,1 1 0,0-1 1,0 1-1,1 1 0,-1-1 0,1 0 0,1 1 0,-1-1 0,-1 11 1,4-16-11,0 0 1,1 0 0,-1 1 0,0-1-1,1 0 1,-1 0 0,1 0 0,0 0-1,-1 1 1,1-1 0,0 0 0,0 0-1,0 0 1,-1-1 0,1 1 0,0 0-1,0 0 1,0 0 0,0-1 0,1 1 0,-1 0-1,0-1 1,0 1 0,0-1 0,0 0-1,1 1 1,-1-1 0,0 0 0,0 0-1,1 1 1,-1-1 0,0 0 0,1 0-1,-1-1 1,0 1 0,2 0 0,54-6 246,-35-2-229,-1 0 0,0-1 1,0-1-1,-1-1 1,-1 0-1,0-2 1,0 0-1,-2-1 0,1-1 1,-2-1-1,0 0 1,-1-1-1,0-1 1,16-27-1,-29 39 67,-6 10-16,-18 20 31,-29 41-39,50-64-69,-45 73 122,44-69-156,-1-1 1,1 1-1,0 0 1,0-1-1,1 1 1,0 0-1,0 0 1,0 1-1,0-1 1,1 0-1,0 0 1,0 0-1,0 0 1,2 9 0,-1-12-121,0 0 0,0-1 0,1 1 1,-1-1-1,0 1 0,1-1 1,0 1-1,-1-1 0,1 0 1,0 0-1,-1 0 0,1 0 1,0 0-1,0 0 0,0-1 0,0 1 1,0-1-1,0 1 0,0-1 1,0 0-1,0 1 0,0-1 1,0 0-1,0 0 0,4-1 1,3 0-1184,1 1 0,-1-1 0,0-1 0,15-4 0,18-13-7078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8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1 11179,'-10'7'3843,"-32"18"-1849,-1 0 244,2 1-1,-49 42 1,86-65-2003,1 1 0,0-1 0,0 1 0,0 0 0,0-1 0,1 1 0,-3 6 1,4-10-225,1 1 0,0 0 1,0 0-1,-1-1 0,1 1 1,0 0-1,0-1 1,0 1-1,0 0 0,0 0 1,0-1-1,0 1 1,0 0-1,0-1 0,0 1 1,1 0-1,-1-1 0,0 1 1,0 0-1,1-1 1,-1 1-1,0 0 0,1-1 1,-1 1-1,1-1 1,-1 1-1,1-1 0,-1 1 1,1-1-1,-1 1 0,1-1 1,-1 1-1,1-1 1,0 0-1,-1 1 0,1-1 1,0 0-1,-1 1 1,1-1-1,0 0 0,-1 0 1,1 0-1,0 0 0,0 0 1,-1 0-1,1 0 1,0 0-1,-1 0 0,1 0 1,1 0-1,12 0-45,0 1 1,0-2-1,0 0 1,0-1-1,0 0 0,0-1 1,-1 0-1,1-1 0,-1-1 1,0 0-1,0-1 1,0 0-1,-1-1 0,0-1 1,-1 1-1,1-2 0,-1 0 1,-1 0-1,10-11 0,-44 46 274,18-21-237,1 0 1,-1 0-1,1 0 1,1 1-1,-1-1 1,1 1-1,0 0 1,0 1-1,1-1 1,0 1-1,0 0 1,0-1-1,1 1 1,0 0-1,1 1 1,-2 12-1,3-19-93,1 0-1,-1 0 0,1 0 0,-1 0 0,1 0 0,0 0 0,-1 0 0,1 0 0,0 0 0,0 0 1,0 0-1,0-1 0,0 1 0,0 0 0,0-1 0,0 1 0,0 0 0,0-1 0,0 0 0,0 1 1,1-1-1,-1 1 0,0-1 0,0 0 0,0 0 0,1 0 0,-1 0 0,0 0 0,0 0 0,3 0 1,43-4-4929,-14-8-950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8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 7815,'0'0'7079,"-14"3"-3897,-11 3-2185,1 1-1,0 1 1,1 1 0,-1 2 0,2 0-1,-28 18 1,49-29-991,1 0 0,0 0 1,-1 0-1,1 1 0,0-1 0,-1 0 0,1 0 0,0 0 0,-1 1 1,1-1-1,0 0 0,-1 1 0,1-1 0,0 0 0,0 0 1,0 1-1,-1-1 0,1 0 0,0 1 0,0-1 0,0 1 0,0-1 1,0 0-1,-1 1 0,1-1 0,0 1 0,0-1 0,0 0 1,0 1-1,0-1 0,0 0 0,0 1 0,1-1 0,-1 1 0,0-1 1,0 0-1,0 1 0,0-1 0,0 0 0,1 1 0,19 7-294,41-2-1167,-49-6 949,65 11-1341,-71-10 1787,1 0 0,-1 1 1,0 0-1,0 1 0,0-1 0,0 1 1,0 0-1,-1 1 0,10 7 0,-14-10 100,0-1-1,-1 1 0,1-1 0,-1 1 1,1-1-1,-1 1 0,1 0 0,-1-1 0,1 1 1,-1 0-1,1 0 0,-1-1 0,0 1 0,1 0 1,-1 0-1,0-1 0,0 1 0,0 0 1,0 0-1,0 0 0,0-1 0,0 1 0,0 0 1,0 0-1,0 0 0,0 0 0,0-1 0,0 1 1,-1 0-1,1 0 0,0-1 0,-1 1 0,1 0 1,-1 0-1,1-1 0,0 1 0,-1 0 1,0-1-1,1 1 0,-1-1 0,1 1 0,-1-1 1,0 1-1,1-1 0,-1 1 0,0-1 0,1 1 1,-1-1-1,0 0 0,-1 1 0,-44 16 1102,41-15-1121,4-2-65,-86 22 751,40-17-1569,5-9-3745,26-4-4937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8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10762,'0'0'12236,"-30"53"-10763,15-24-512,1 5-480,7-5-257,4-1-160,3-6-32,1-3-128,10-8-385,2-3-191,-4-7-546,0-1-575,-6-2-1058,-3-15-3427,0-5-5637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9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13933,'0'0'8937,"65"-35"-7400,-30 25-256,8 0-288,6-1-480,1 3-385,1 2-96,-7 2-256,-6 4-929,-8 0-833,-15 4-481,-10 5-543,-5 2-2596,-13-1-2658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9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12 10858,'0'0'9609,"79"10"-7815,-31-10-577,3-6-192,0 0-320,-3 1-513,-8 1-160,-8 3-737,-12 1-1569,-13 0-1025,-20 0-10186</inkml:trace>
  <inkml:trace contextRef="#ctx0" brushRef="#br0" timeOffset="1">0 190 9769,'0'0'9577,"61"45"-8039,-16-45-449,8 0-769,2-11-288,-4-4-1121,-4-2-1569,-5-4-2916,-9 1-2273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8:59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12 8968,'0'0'6097,"-4"8"-3524,-13 25-774,17-32-1755,0-1-1,0 0 1,0 1-1,0-1 1,0 1-1,0-1 1,0 0-1,0 1 1,0-1-1,0 1 1,0-1-1,0 0 1,0 1-1,0-1 1,0 0 0,0 1-1,0-1 1,0 1-1,1-1 1,-1 0-1,0 1 1,0-1-1,0 0 1,1 0-1,-1 1 1,0-1-1,0 0 1,1 1-1,-1-1 1,0 0-1,1 0 1,-1 1-1,0-1 1,1 0 0,-1 0-1,0 0 1,1 0-1,-1 0 1,0 1-1,1-1 1,-1 0-1,0 0 1,1 0-1,-1 0 1,1 0-1,-1 0 1,1 0-1,23 0 380,-20-1-207,10 0-152,1-1 0,-1 0 0,0-1 0,0-1 0,0-1 0,23-10 0,-23 9 138,-1 1 0,1 0 1,0 0-1,0 2 0,0 0 0,27-3 0,-40 7-169,0-1 0,0 1 0,1-1 0,-1 1 1,0-1-1,0 1 0,0 0 0,0-1 0,-1 1 0,1 0 0,0 0 0,0 0 0,0 0 0,-1 0 1,1 0-1,0 0 0,-1 0 0,1 0 0,-1 0 0,1 0 0,-1 0 0,1 0 0,-1 0 0,0 0 1,0 1-1,1-1 0,-1 0 0,0 0 0,0 0 0,0 1 0,-1 0 0,1 54 890,-1-38-593,1-17-280,0 1 0,0-1 0,0 1 0,0 0 1,1-1-1,-1 1 0,0-1 0,1 1 0,-1 0 0,1-1 1,0 1-1,-1-1 0,1 0 0,0 1 0,0-1 1,0 1-1,0-1 0,0 0 0,0 0 0,0 0 0,1 0 1,-1 0-1,0 0 0,3 2 0,0-2 3,-1 0 1,1 1-1,0-1 0,0-1 1,0 1-1,-1 0 0,1-1 1,0 0-1,0 0 0,5 0 0,4-2-38,0 0-1,-1-1 1,1 0-1,0 0 0,18-10 1,-28 12-102,64-34-584,-63 32 380,1 0-1,-1 1 0,0-1 0,0-1 0,0 1 0,0-1 0,0 1 0,-1-1 0,0 0 1,0-1-1,5-8 0,-11 14-44,-1-1 1,0 1 0,0-1 0,1 1 0,-1 1-1,0-1 1,-5 3 0,9-4 332,-11 2-3040,0-1-2552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1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15246,'0'0'8595,"11"2"-7682,-4-1-749,84 7 643,-86-7-784,0-1 0,0 0 0,0 0 0,0-1-1,0 1 1,0-1 0,0 0 0,-1-1 0,1 1 0,0-1 0,-1 0 0,1 0-1,-1 0 1,0-1 0,1 1 0,-1-1 0,4-4 0,-8 7-23,0-1 0,1 1 0,-1 0-1,0 0 1,0 0 0,0 0 0,0 0 0,0-1 0,0 1 0,0 0 0,0 0 0,0 0 0,0-1 0,0 1 0,0 0 0,0 0 0,0 0-1,0 0 1,0-1 0,0 1 0,0 0 0,0 0 0,0 0 0,0-1 0,0 1 0,0 0 0,0 0 0,0 0 0,0 0 0,-1 0 0,1-1-1,0 1 1,0 0 0,0 0 0,0 0 0,0 0 0,0 0 0,-1 0 0,1-1 0,0 1 0,0 0 0,0 0 0,0 0 0,-1 0 0,1 0-1,0 0 1,0 0 0,0 0 0,-1 0 0,1 0 0,0 0 0,0 0 0,0 0 0,-20-2-18,-18 5 2,31 0 50,1-1 0,0 1 0,-1 0 0,1 0-1,1 1 1,-1-1 0,0 1 0,-5 6 0,9-8 55,0 0 0,-1 0 0,1 0 1,0 0-1,1 0 0,-1 1 0,0-1 1,1 1-1,-1-1 0,1 1 0,0 0 0,-1-1 1,1 1-1,1 0 0,-1 0 0,0 0 1,1 0-1,0 0 0,-1 0 0,1 5 0,1-6-125,0 0-1,0-1 0,0 1 0,0 0 0,0-1 1,1 1-1,-1-1 0,0 0 0,1 1 0,-1-1 1,0 0-1,1 0 0,0 0 0,-1 0 0,1 0 1,0 0-1,-1 0 0,1-1 0,0 1 0,0 0 1,0-1-1,0 0 0,0 1 0,-1-1 0,4 0 0,53 2-7892,-55-2 6833,34-1-13900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0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18193,'0'0'2883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0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1217,'0'0'21973,"0"14"-20911,-2 52 526,-16 116 1,16-173-1422,-1 2-23,1 0 0,0-1 0,0 1 0,1 0 0,1 0 0,-1 0 0,2 0 0,0 0 0,2 11-1,-2-20-125,0-1 0,1 1 0,-1-1-1,0 1 1,1-1 0,-1 0 0,1 1-1,-1-1 1,1 0 0,0 0 0,-1 0-1,1 0 1,0-1 0,0 1 0,0 0-1,-1-1 1,1 1 0,0-1 0,0 0-1,0 1 1,0-1 0,0 0 0,0 0-1,0 0 1,0-1 0,0 1 0,0 0-1,0-1 1,2 0 0,5-1 94,1-1 1,-1 1-1,0-2 0,15-6 1,8-8-133,0-1 0,-1-1-1,-2-2 1,0-1 0,-1-1 0,-2-1 0,0-2 0,29-39-1,-54 64-14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0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12620,'0'0'7655,"-20"66"-6085,20-44-321,0-2-32,5 0-769,9 0-319,3-3-97,8-7-1378,4-6-1408,3-4-2211,0-4-4388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1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21 13581,'0'0'3240,"-11"-1"-693,-12 0-1672,-1 1 0,-39 5 0,57-5-750,0 1 0,0 0-1,0 0 1,1 0 0,-1 1-1,1 0 1,-1 0 0,1 0 0,-1 1-1,1 0 1,0 0 0,0 0-1,1 0 1,-1 1 0,1 0-1,-1 0 1,1 0 0,1 1-1,-5 5 1,7-9-120,1-1 0,0 1 0,0 0-1,-1-1 1,1 1 0,0 0 0,0-1 0,0 1 0,0 0-1,0-1 1,0 1 0,0 0 0,0-1 0,0 1-1,0 0 1,0-1 0,1 1 0,-1 0 0,0-1 0,0 1-1,1 0 1,-1-1 0,0 1 0,1-1 0,-1 1-1,0-1 1,1 1 0,-1-1 0,1 1 0,-1-1 0,1 1-1,-1-1 1,1 1 0,0-1 0,-1 0 0,1 1 0,-1-1-1,1 0 1,0 0 0,-1 1 0,1-1 0,0 0-1,-1 0 1,1 0 0,0 0 0,-1 0 0,1 0 0,0 0-1,-1 0 1,1 0 0,0 0 0,-1 0 0,2-1-1,47-2 375,-46 3-329,24-5 1,0-2 0,-1-1 1,0 0-1,27-14 0,-30 12-33,1 0 0,1 2 1,0 0-1,42-6 0,-66 14-21,-1 0 0,1 0 0,0 0 0,0 0 0,0 0 0,-1 0 0,1 0 0,0 0 0,0 1 0,-1-1-1,1 0 1,0 1 0,0-1 0,-1 0 0,1 1 0,0-1 0,-1 1 0,1-1 0,0 1 0,-1-1 0,1 1 0,-1-1 0,1 1 0,-1 0 0,1-1 0,-1 1 0,1 0 0,-1-1 0,0 1 0,1 0 0,-1 0 0,0-1 0,0 1 0,0 0 0,1 0 0,-1 0 0,0-1 0,0 1 0,0 0 0,0 0 0,0 0 0,-1-1-1,1 1 1,0 0 0,0 0 0,0-1 0,-1 2 0,-15 52 89,9-31-32,6-22-25,1 1-1,-1-1 1,1 0-1,0 1 1,0-1-1,0 1 1,-1-1-1,1 1 1,1-1-1,-1 0 1,0 1-1,0-1 1,0 1-1,1-1 1,-1 0-1,1 1 1,-1-1-1,1 0 1,0 1-1,-1-1 1,1 0-1,0 0 1,0 1-1,0-1 0,0 0 1,0 0-1,0 0 1,0 0-1,2 1 1,0-1 9,0 0 0,0 0 0,1-1 0,-1 1 0,0-1 0,1 1 0,-1-1-1,0 0 1,1 0 0,-1-1 0,0 1 0,5-2 0,12-2 14,0-2-1,-1-1 1,23-10-1,100-58-179,-149 85 116,0 1 1,0-1 0,1 1-1,0 1 1,1-1 0,1 1-1,-5 16 1,9-27 14,0-1 0,0 1 1,0-1-1,0 1 0,0-1 0,0 1 0,1-1 0,-1 1 1,0-1-1,0 1 0,0-1 0,1 1 0,-1-1 0,0 0 1,1 1-1,-1-1 0,0 1 0,1-1 0,-1 0 0,0 1 1,1-1-1,-1 0 0,1 0 0,-1 1 0,1-1 0,-1 0 1,1 0-1,-1 0 0,1 1 0,-1-1 0,1 0 0,0 0 1,25-1 142,21-14 41,43-38-1426,-42 24 316,-47 28-188,-9 21-2625,0-1-456,6-5-3484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1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9897,'0'0'9855,"-4"8"-8915,0-2-773,0 0 64,0-1-1,1 1 0,0 0 0,0 0 0,0 0 1,1 1-1,0-1 0,0 1 0,0-1 0,1 1 1,0-1-1,0 8 0,1-13-208,1 0 0,0 0 0,0 0 0,-1 0 0,1 0 0,0 0 0,0 0 0,0-1 0,0 1 0,0 0 0,0 0 0,0-1 0,0 1 0,0-1 0,0 1 0,0-1 0,1 1 0,-1-1 0,0 0 0,0 0 0,0 1 0,1-1 0,-1 0 0,0 0 0,3 0 0,38-1 159,-34 0-139,14-2-24,0-2 0,-1 0-1,1-1 1,-1-1 0,0-1 0,31-17-1,-19 10-55,-39 21 226,0 1-1,0 0 1,1 0 0,0 0 0,1 1 0,0-1-1,0 1 1,0 0 0,1 0 0,-2 10 0,6-17-165,0-1 0,-1 1 1,1 0-1,0-1 0,0 1 0,0 0 1,0-1-1,0 1 0,0-1 1,0 0-1,0 1 0,0-1 1,1 0-1,-1 0 0,0 0 0,0 1 1,0-1-1,0 0 0,0 0 1,0-1-1,0 1 0,2 0 1,30-3 107,-17-1-200,0-1 1,0 0-1,0-1 1,-1-1-1,16-10 1,-12 7-279,0 1 0,27-9 0,-46 18 340,0-1 0,1 1 0,-1 0 0,0 0-1,1 0 1,-1 0 0,0 0 0,1-1 0,-1 1 0,1 0 0,-1 0 0,0 0 0,1 0 0,-1 0-1,0 0 1,1 0 0,-1 0 0,1 0 0,-1 0 0,0 1 0,1-1 0,-1 0 0,0 0 0,1 0-1,-1 0 1,0 0 0,1 1 0,-1-1 0,0 0 0,1 0 0,-1 1 0,0-1 0,0 0 0,1 0-1,-1 1 1,0-1 0,0 0 0,1 1 0,-5 18 18,-20 26 418,19-38-309,5-6-133,-3 3-63,1 0 1,0 0-1,0 0 1,0 0-1,1 0 0,-1 0 1,1 1-1,0-1 1,0 5-1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2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0 152 7175,'0'0'14595,"10"0"-13634,10-2-704,-1 0 0,1-1 0,-1-2 1,0 1-1,0-2 0,0-1 0,-1 0 1,0-1-1,0-1 0,24-18 0,-39 25-244,0 0 1,-1 0-1,0 0 0,1-1 0,-1 1 0,0-1 1,0 0-1,-1 0 0,1 1 0,0-1 0,-1 0 0,0 0 1,2-6-1,-3 8-12,0 0 0,0 0 0,0-1 0,0 1 0,0 0 0,0 0 0,0 0 0,0 0 0,0 0 0,-1 0 0,1 0 0,0 0 0,-1 0 0,1 0 0,-1 0 0,1 0 0,-1 0 0,0 0 0,1 1 0,-1-1 0,0 0 0,1 0 0,-1 1 0,0-1 0,0 0 0,0 1 0,0-1 0,0 1 0,0-1 0,0 1 0,0-1 0,0 1 1,0 0-1,0-1 0,0 1 0,0 0 0,0 0 0,0 0 0,0 0 0,0 0 0,0 0 0,0 0 0,-1 0 0,-7 0-23,0 1 1,1 0-1,0 0 1,-1 0-1,1 1 1,0 1 0,-1-1-1,1 1 1,1 1-1,-1-1 1,0 1-1,1 1 1,0-1-1,0 1 1,-7 7 0,8-7 16,1 0 0,-1 0 0,1 1 0,0 0 0,1 0 0,0 0 0,0 0 0,0 1 0,0-1 0,1 1 0,0 0 0,1 0 0,0 0 0,0 1 0,0-1 0,1 0 0,-1 12 0,2-18 7,0 1 0,0 0 0,0-1 0,1 1-1,-1 0 1,0-1 0,1 1 0,-1-1 0,1 1 0,-1-1-1,1 1 1,0-1 0,0 1 0,0-1 0,0 1 0,0-1-1,0 0 1,0 1 0,0-1 0,0 0 0,1 0 0,-1 0-1,0 0 1,1 0 0,2 1 0,0-1 30,1 1 0,-1-1 0,1 0 0,0 0 0,0 0 0,-1 0 0,1-1 0,0 0 0,5-1 0,7 0 143,-1-1 0,1-1 1,-1-1-1,24-9 0,176-89 711,-191 98-913,-25 4 24,1 1-1,-1-1 1,1 0-1,-1 0 1,1 0-1,-1 1 1,1-1-1,-1 0 1,1 1-1,-1-1 1,0 1-1,1-1 1,-1 0-1,1 1 1,-1-1-1,0 1 1,0-1-1,1 1 1,-1-1-1,0 1 0,0-1 1,0 1-1,1-1 1,-1 1-1,0 0 1,0 4 1,0 0 0,-1 0 1,1-1-1,-1 1 0,0 0 0,-3 9 0,2-7 64,1-3-53,-1 0 0,2-1 0,-1 1 0,0 0 0,1 0 0,0 0 0,-1 0 0,2 7 0,0-10 6,-1 1 1,0-1-1,1 0 1,0 0-1,-1 0 1,1 0-1,-1 0 1,1 0-1,0 0 1,0-1-1,0 1 1,0 0-1,-1 0 1,1 0-1,0-1 1,0 1-1,0-1 1,0 1-1,1-1 1,-1 1-1,0-1 1,0 1-1,0-1 1,0 0-1,0 0 1,1 1-1,-1-1 1,0 0-1,0 0 0,0 0 1,3-1-1,9 0 91,-1-1-1,1 0 0,-1-1 0,1-1 1,-1 0-1,0 0 0,0-1 0,-1-1 1,22-13-1,-18 10-88,1 1 0,-1 0 0,1 1 0,24-6 0,-39 13-33,-1-1 0,1 1 1,-1 0-1,0 0 0,1 0 1,-1 0-1,1 0 0,-1 0 1,0 0-1,1 0 1,-1 0-1,1 0 0,-1 0 1,0 0-1,1 0 0,-1 0 1,1 0-1,-1 1 0,0-1 1,1 0-1,-1 0 0,0 0 1,1 1-1,-1-1 1,0 0-1,1 0 0,-1 1 1,0-1-1,1 0 0,-1 0 1,0 1-1,0-1 0,0 0 1,1 1-1,-1-1 1,0 1-1,0-1 0,1 1 1,-3 22 57,-18 30-3767,17-46 971,1-1-3401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3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67 9673,'0'0'3556,"1"-8"-1026,4-33 1580,-20 68-1398,11-18-2665,1 0 1,0 1-1,0-1 0,1 1 0,0 0 0,1 0 0,0-1 0,1 1 1,1 14-1,-1-21-45,1 0 1,-1 0 0,1 0-1,0 0 1,0 0-1,0 0 1,0 0 0,1 0-1,-1 0 1,1 0 0,0-1-1,-1 1 1,1-1-1,1 1 1,-1-1 0,0 0-1,0 1 1,1-1-1,0 0 1,-1-1 0,1 1-1,0 0 1,0-1 0,0 0-1,-1 0 1,2 0-1,-1 0 1,0 0 0,0 0-1,0-1 1,6 1 0,5-1 68,-1 0 1,1-1 0,-1-1 0,1 0 0,-1-1 0,0 0 0,0-1 0,0 0 0,-1-1 0,1-1 0,-1 0 0,17-11 0,-19 11-15,-1 0 0,1-1-1,-1-1 1,0 1 0,-1-1 0,0-1 0,0 1 0,-1-1 0,0-1 0,0 1-1,-1-1 1,0-1 0,-1 1 0,7-21 0,-10 11 94,-9 22-196,-14 27-40,13-13 63,3-7 23,1-1-1,0 1 1,0 0 0,0 1-1,2-1 1,-1 1 0,1-1 0,-1 14-1,3-23 8,0 1 1,0 0-1,1 0 0,-1-1 0,1 1 0,-1 0 1,1-1-1,-1 1 0,1-1 0,-1 1 0,1 0 1,-1-1-1,1 1 0,0-1 0,-1 1 0,1-1 1,0 0-1,0 1 0,-1-1 0,1 0 0,0 1 1,0-1-1,-1 0 0,1 0 0,0 0 0,0 0 1,0 0-1,-1 0 0,1 0 0,0 0 0,0 0 1,0 0-1,0 0 0,-1 0 0,1 0 0,0-1 1,0 1-1,-1 0 0,1-1 0,0 1 0,1-1 1,36-14 415,-13-1-215,35-27 1,-38 25 128,46-26-1,-67 43-340,-1 1-1,1 0 1,-1-1-1,1 1 1,-1 0-1,1 0 1,-1 0-1,1-1 1,-1 1-1,1 0 1,-1 0-1,1 0 1,-1 0-1,1 0 1,-1 0-1,1 0 1,-1 0-1,1 0 1,0 0-1,-1 0 0,1 1 1,-1-1-1,1 0 1,-1 0-1,1 0 1,-1 1-1,1-1 1,-1 0-1,0 0 1,2 1-1,5 19-30,-8 36 90,1-41-22,-1-13-31,1 0 0,0 0 0,0 0-1,0 0 1,0 0 0,1-1 0,-1 1 0,0 0 0,1 0-1,-1 0 1,1 0 0,0-1 0,-1 1 0,1 0 0,0-1 0,0 1-1,0 0 1,0-1 0,3 3 0,-2-3 39,1 0-1,-1 0 1,1 0 0,-1-1 0,1 1-1,-1-1 1,1 1 0,-1-1 0,1 0-1,-1 0 1,1 0 0,0-1 0,-1 1 0,5-1-1,4-2 62,0-1 0,0 0 0,0 0 0,0-1-1,-1 0 1,1-1 0,10-8 0,-12 8-83,1 0 0,0 0 0,0 1 0,1 0 0,-1 1 0,1 0 0,18-4 0,-28 8-24,0-1 0,0 1 0,-1 0 0,1 1 0,0-1 0,0 0 0,-1 0 0,1 0-1,0 0 1,-1 0 0,1 1 0,0-1 0,-1 0 0,1 1 0,0-1 0,-1 0 0,1 1 0,-1-1 0,1 1 0,-1-1 0,1 1 0,-1-1 0,1 1 0,-1-1 0,1 1 0,-1-1 0,0 1 0,1 0 0,-1-1 0,0 1 0,1 0 0,-1-1 0,0 1 0,0 0 0,0 0 0,0-1 0,0 2 0,1 35 108,-1-16-82,0-20-18,1 0 0,0 0-1,-1-1 1,1 1 0,-1 0 0,1-1 0,0 1 0,-1-1-1,1 1 1,0-1 0,0 1 0,0-1 0,-1 0 0,1 1 0,0-1-1,0 0 1,0 0 0,0 0 0,0 1 0,-1-1 0,1 0-1,0 0 1,0 0 0,0 0 0,0 0 0,0-1 0,0 1 0,-1 0-1,1 0 1,0-1 0,0 1 0,1-1 0,30-8 120,31-32-44,4-2-66,-62 40-26,0 1 0,0 0 0,1 0 0,-1 0 0,1 0 0,-1 1 0,1 0 0,0 0 0,0 1 0,10 0 0,-15 0-10,0 0 0,0 0 0,-1 0-1,1 1 1,0-1 0,0 0 0,0 1-1,-1-1 1,1 1 0,0-1 0,0 1-1,-1-1 1,1 1 0,0-1-1,-1 1 1,1 0 0,-1-1 0,1 1-1,-1 0 1,1-1 0,-1 1 0,0 0-1,1 0 1,-1 0 0,1 1 0,2 30-221,-12 30-1290,5-53 826,1 0-1291,2-2-6705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2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9065,'0'0'14109,"12"0"-13570,58-5-225,-39 1-787,0 2-1,0 1 1,48 5-1,-78-4 400,-1 0 1,1 0-1,-1 0 1,1 0-1,-1 1 0,1-1 1,-1 0-1,1 0 1,-1 0-1,1 0 0,-1 1 1,1-1-1,-1 0 1,0 1-1,1-1 0,-1 0 1,1 1-1,-1-1 1,0 0-1,1 1 0,-1-1 1,0 1-1,1-1 1,-1 1-1,0-1 0,0 0 1,1 1-1,-1-1 1,0 1-1,0-1 0,0 1 1,0 0-1,0-1 0,0 1 1,0-1-1,0 1 1,0-1-1,0 1 0,0-1 1,0 1-1,0-1 1,0 1-1,0-1 0,-1 1 1,1-1-1,0 1 1,0-1-1,0 1 0,-1-1 1,1 0-1,0 1 1,-1-1-1,1 1 0,-1 0 1,-21 20-4714,-5-8-23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9001,'0'0'12555,"50"10"-11369,-16-10-610,6-8-384,2 3-192,1-3-512,-1 2-1794,-4-3-1666,-8-1-2306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3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7111,'0'0'14296,"12"-6"-13848,1 0-398,0 1 0,0 0 0,0 1 1,1 0-1,0 1 0,-1 1 0,21-2 0,-32 4-48,5 0-3,0-1 0,0 1-1,0 1 1,0-1 0,0 1 0,1 0 0,8 4-1,-15-4 3,1 0 0,0 0 0,0 0 0,-1 0 0,1 0 0,-1 1 0,0-1 0,1 1 0,-1-1-1,0 1 1,0-1 0,1 1 0,-2 0 0,1 0 0,0 0 0,0-1 0,0 1 0,-1 0-1,1 0 1,-1 0 0,0 0 0,1 0 0,-1 0 0,0 0 0,0 0 0,0 0 0,0 0 0,-1 0-1,1 0 1,0 0 0,-2 2 0,0 3 76,0 1-1,0-1 1,-1 0-1,0-1 1,0 1-1,-1 0 1,0-1-1,0 0 0,0 0 1,-8 8-1,-59 57 652,49-51-637,11-8-123,9-9-140,-1 1 0,0-1 0,-1 0 0,1 0-1,0-1 1,-1 1 0,-7 4 0,7-8-4414,4-6-5316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95 16335,'0'0'9038,"10"1"-7826,2 0-1084,-1-1-1,0-1 1,1 1 0,-1-2-1,0 0 1,0 0 0,0-1-1,0 0 1,0-1 0,13-6-1,-19 7-105,-1 1-7,0 1 1,0-1 0,0-1-1,0 1 1,0 0 0,0-1-1,-1 0 1,0 0 0,1 0-1,-1 0 1,0-1 0,0 1-1,-1-1 1,1 0 0,3-6-1,-6 9-8,-1 0 0,1 0 0,0 1 0,0-1 0,-1 0 0,1 0-1,-1 1 1,1-1 0,0 0 0,-1 1 0,1-1 0,-1 1 0,0-1 0,1 1-1,-1-1 1,1 1 0,-1-1 0,0 1 0,1-1 0,-1 1 0,0 0-1,0-1 1,1 1 0,-1 0 0,0 0 0,0-1 0,0 1 0,1 0 0,-1 0-1,0 0 1,0 0 0,0 0 0,1 0 0,-1 0 0,-2 1 0,-33 1-78,27 1 62,0 0 0,0 0 0,1 1 0,-1 0 1,1 0-1,0 1 0,0 0 0,0 0 0,1 1 1,0 0-1,-11 12 0,14-14 5,-1 1-1,1 0 1,0 0-1,0 0 1,1 0-1,0 1 0,-1-1 1,2 1-1,-1 0 1,1 0-1,0 0 1,0 0-1,1 0 1,-1 1-1,1-1 1,1 0-1,-1 12 1,2-16-14,0-1-1,0 0 1,0 0 0,1 1 0,-1-1-1,0 0 1,0 0 0,1 0 0,-1-1 0,1 1-1,-1 0 1,1 0 0,-1-1 0,1 1-1,-1-1 1,1 1 0,0-1 0,-1 0 0,1 1-1,-1-1 1,1 0 0,0 0 0,-1 0-1,1 0 1,2-1 0,47-3-1521,-37 1 357,-1 0 0,0-1 0,0-1 1,16-8-1,22-14-5849,-6 1-2551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3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75 3844,'0'0'5712,"11"-8"-2739,-3 2-2565,43-31 2536,-46 34-2264,0 0 0,0 0 1,0 0-1,1 1 0,-1 0 0,1 0 0,-1 0 0,1 1 1,9-2-1,-14 4-576,-1 1 0,1-1 0,-1 0 0,1 0 0,-1 1 0,0-1 0,1 1 1,-1-1-1,0 0 0,0 1 0,0-1 0,0 0 0,0 1 0,0-1 0,-1 1 0,1-1 0,0 0 1,-1 1-1,1-1 0,-1 0 0,0 2 0,-11 22 75,-2-1-1,0 0 1,-2 0-1,0-2 1,-31 33-1,16-18-117,16-17-287,-11 14 835,20-29-1977,13-19-2393,9-16-334,2-8-2375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3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12364,'0'0'5957,"-3"53"-4387,-3-29 159,4 2-63,1-2-641,1 2-609,1-3-287,11-1-65,5-2 32,-1-4-577,0 1-544,-4 0-288,-1-2-993,-7-2-1890,-4-4-2050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4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0 179 12364,'0'0'10281,"77"7"-9384,-42-11-320,5-1-385,0 1-128,-1 4-64,2 0-801,-3 0-1377,-2 0-2722,-3 2-2628</inkml:trace>
  <inkml:trace contextRef="#ctx0" brushRef="#br0" timeOffset="1">464 1 14574,'0'0'8680,"-3"55"-7783,16-43-481,6-3-256,5-3-31,4-3-1,2-3-1153,0 0-897,-2-4-1281,0-9-1890,-6 0-2530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4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11050,'0'0'7592,"-45"62"-5446,29-37-289,1 4-191,2 2-513,1 3-448,-1 0-321,0 1-192,5-2-160,1-2 0,4-4-32,3-6-704,0-7-1090,1-6-1121,10-8-1953,1 0-4517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5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0 180 4869,'0'0'21204,"10"-4"-20174,20-15-737,0-2 0,-2 0 0,-1-2 0,46-49 0,-58 57-226,-15 15-70,0 0 0,0-1 0,0 1 0,0 0 0,0 0-1,1 0 1,-1-1 0,0 1 0,0 0 0,0 0 0,0 0 0,0-1 0,1 1 0,-1 0 0,0 0-1,0 0 1,0 0 0,1 0 0,-1-1 0,0 1 0,0 0 0,0 0 0,1 0 0,-1 0-1,0 0 1,0 0 0,1 0 0,-1 0 0,0 0 0,0 0 0,1 0 0,-1 0 0,0 0 0,0 0-1,1 0 1,-1 0 0,0 0 0,0 0 0,0 0 0,1 0 0,-1 0 0,0 1 0,0-1-1,0 0 1,1 0 0,-1 0 0,0 0 0,0 0 0,0 1 0,1-1 0,-1 0 0,0 0 0,1 19-93,-10 24 79,-12 15 59,13-41-22,2 1-1,0 0 1,1 0 0,0 0-1,-3 38 1,8-55-174,0 0 1,0 0-1,1-1 1,-1 1-1,0 0 1,0 0-1,1-1 1,-1 1-1,0 0 1,1 0-1,-1-1 1,0 1-1,1 0 1,-1-1-1,1 1 1,-1-1-1,1 1 1,0-1-1,-1 1 1,1-1-1,0 1 1,-1-1-1,1 1 1,0-1-1,-1 0 1,1 1-1,0-1 1,0 0-1,-1 0 0,1 0 1,0 0-1,0 1 1,-1-1-1,1 0 1,0 0-1,0 0 1,0-1-1,-1 1 1,1 0-1,0 0 1,0 0-1,-1 0 1,1-1-1,0 1 1,0 0-1,-1-1 1,1 1-1,1-2 1,12-7-5981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5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6342,'0'0'16875,"15"5"-15482,8 1-1089,1-1 1,0 0-1,0-2 0,0-1 0,47-2 1,12-6-209,33-3-256,-38 7-5964,-76 3 1870,-1 3-2003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12236,'0'0'9256,"71"7"-7494,-27-14-449,8-1-576,0 0-481,-1 0-192,-1 3-64,-7 4-961,-2-2-1313,0-2-2242,0 0-4100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6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24 7335,'0'0'5013,"8"-4"-1538,-2 0-2471,-3 2-651,-1 0-1,1 1 1,-1-1 0,1 1 0,-1 0-1,1 0 1,0 0 0,-1 0-1,1 0 1,0 0 0,0 1 0,4-1-1,-7 3-52,-1 1 0,1-1 0,-1 1 0,1-1-1,-1 1 1,0-1 0,0 0 0,0 0 0,0 1 0,0-1-1,-3 4 1,-19 24 335,-2-1-1,-49 44 1,47-48-781,1 1-1,0 1 1,-21 33 0,69-85-15218,-5 1 6705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7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14734,'0'0'5541,"-6"8"-4601,0 3-527,0 0 0,0 0 0,1 1 0,1 0 0,0 0 0,-5 23 0,8-28-321,0 0 1,0 1-1,1-1 0,0 0 0,0 0 0,1 1 1,0-1-1,0 0 0,0 0 0,1 1 0,0-1 1,1-1-1,-1 1 0,2 0 0,3 6 1,21 24-50,-1-1-1721,-13-11-3008,-13-19-386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7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11179,'0'0'6278,"66"-7"-3908,-22-5-705,3-1-319,7 0-353,1 4-513,-2 3-448,0 2-352,-6 3-1602,-9-6-2306,-5 0-6374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2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14414,'0'0'9475,"-11"6"-8354,5-2-1011,-41 24 1222,43-26-1208,1 1 0,-1-1 0,1 1 0,0 0 0,0 0 0,0 0 0,0 1 0,1-1 0,-1 0 0,1 1 0,0 0 0,-2 5 0,4-8-118,1-1 0,-1 1 1,1 0-1,0-1 0,0 1 0,-1-1 0,1 1 1,0-1-1,0 1 0,-1-1 0,1 0 0,0 1 1,0-1-1,0 0 0,0 1 0,-1-1 0,1 0 1,0 0-1,0 0 0,0 0 0,0 0 0,0 0 1,1 0-1,35 2 38,-27-2-56,0 0 2,-1 1 0,0 0 0,0 1 0,0 0 0,0 0 0,0 1-1,0 0 1,-1 0 0,16 10 0,-23-13 12,-1 1-1,1 0 1,0 0-1,-1 0 1,1-1-1,-1 1 1,1 0-1,-1 0 1,0 0 0,1 0-1,-1 0 1,0 0-1,0 0 1,1 0-1,-1 0 1,0 0-1,0 0 1,0 0 0,0 1-1,-1-1 1,1 0-1,0 0 1,0 0-1,-1 0 1,1 0-1,0 0 1,-1-1-1,1 1 1,-1 0 0,1 0-1,-1 0 1,1 0-1,-1 0 1,0-1-1,0 1 1,1 0-1,-1 0 1,0-1 0,0 1-1,0-1 1,-1 2-1,-39 23 169,-6-11-598,27-12-3623,15-3-3492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4:17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9 14990,'0'0'2285,"-9"-2"-262,8 2-2006,-6-2 219,-1 0 0,0 1 0,0 0 0,0 1-1,0 0 1,0 0 0,0 0 0,0 1 0,0 0 0,0 1-1,0 0 1,1 0 0,-1 0 0,0 1 0,-8 5 0,3 1 157,1 1 1,0 0 0,0 0 0,1 2 0,1-1 0,-18 26 0,24-31-349,-1 1 0,2 0 0,-1 0-1,1 0 1,0 0 0,0 1 0,1-1 0,0 1 0,1-1 0,-1 1-1,2 0 1,-1 0 0,1 0 0,0-1 0,2 16 0,0-19-37,0 0 0,0 0-1,0 0 1,0 0 0,1 0 0,-1-1 0,1 1 0,0-1 0,0 0 0,0 0-1,1 0 1,-1 0 0,1-1 0,-1 1 0,1-1 0,0 0 0,0 0 0,0 0-1,0-1 1,0 1 0,5 0 0,-5 0 10,0-1 0,1 0 1,-1 0-1,0 0 0,1 0 0,-1-1 0,1 0 1,-1 0-1,1 0 0,-1 0 0,0-1 0,1 1 0,-1-1 1,0 0-1,1 0 0,-1-1 0,0 0 0,0 1 1,0-1-1,7-5 0,-10 6 32,1 0 0,-1 0 0,0-1 0,1 1 0,-1-1-1,0 1 1,0-1 0,0 1 0,0-1 0,0 1 0,-1-1 0,1 0 0,0 1 0,-1-1 0,1 0 0,-1 0-1,1-3 1,-1 4-26,-1-1 0,1 1-1,0 0 1,-1 0 0,1-1-1,-1 1 1,0 0 0,1 0-1,-1 0 1,0 0 0,1 0-1,-1 0 1,0 0 0,0 0-1,0 0 1,0 0 0,0 0-1,0 0 1,-2 0 0,-5-3-3,-1 0 0,1 0 0,-1 1 0,0 0 0,-13-2 0,5 0-121,17 5 99,1 0-1,-1 0 0,0 0 0,0 0 1,0 0-1,0 0 0,0 0 0,0 0 1,0 0-1,1 0 0,-1 0 1,0 0-1,0 0 0,0 0 0,0 0 1,0 0-1,0 0 0,0 0 0,0 0 1,0 0-1,1 0 0,-1 0 0,0 0 1,0 0-1,0 0 0,0-1 0,0 1 1,0 0-1,0 0 0,0 0 0,0 0 1,0 0-1,0 0 0,0 0 0,0 0 1,0-1-1,0 1 0,1 0 0,-1 0 1,0 0-1,0 0 0,0 0 1,0 0-1,0 0 0,0 0 0,0-1 1,0 1-1,-1 0 0,1 0 0,0 0 1,0 0-1,82-23 154,-61 16-167,0 1-1,0 1 1,41-5 0,-62 10 3,1 1 0,0-1 0,-1 0 1,1 1-1,-1-1 0,1 1 0,0-1 0,-1 1 1,1-1-1,-1 1 0,1-1 0,-1 1 0,1-1 1,-1 1-1,1 0 0,-1-1 0,0 1 0,1 0 1,-1-1-1,0 1 0,0 0 0,0-1 1,1 1-1,-1 0 0,0 0 0,0-1 0,0 1 1,0 0-1,0 0 0,0-1 0,0 1 0,-1 0 1,1 0-1,0-1 0,0 1 0,0 0 1,-1-1-1,1 1 0,0 0 0,-2 0 0,-10 35 37,-4-6 13,11-23-4,1 0 0,0 0 0,0 1 0,0-1 0,1 1 0,1 0 0,-1 0 0,1 0 0,0 0 0,1 1 0,0-1 0,0 10 0,1-18-142,0 1 0,0-1 1,0 1-1,1 0 0,-1-1 0,0 1 0,0-1 0,1 1 1,-1-1-1,0 1 0,1-1 0,-1 0 0,0 1 1,1-1-1,-1 1 0,1-1 0,-1 0 0,1 1 0,-1-1 1,1 0-1,-1 1 0,1-1 0,-1 0 0,1 0 0,-1 0 1,1 0-1,-1 1 0,2-1 0,17-1-6940,-1-5-2604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36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106 103 3940,'-12'0'8194,"1"0"-6862,4 1-856,0 0 0,0-1 0,0 0 0,0 0 0,0-1 0,0 0-1,0 0 1,0-1 0,-9-3 0,16 5-418,-1 0 0,1 0-1,0 0 1,0 0 0,0 0 0,0 0-1,0 0 1,-1 0 0,1 0 0,0 0-1,0 0 1,0 0 0,0 0 0,0-1-1,0 1 1,-1 0 0,1 0-1,0 0 1,0 0 0,0 0 0,0 0-1,0-1 1,0 1 0,0 0 0,0 0-1,0 0 1,0 0 0,0 0 0,0-1-1,0 1 1,0 0 0,0 0-1,0 0 1,0 0 0,0 0 0,0-1-1,0 1 1,0 0 0,0 0 0,0 0-1,0 0 1,0-1 0,0 1 0,0 0-1,0 0 1,0 0 0,0 0-1,0 0 1,1 0 0,-1-1 0,0 1-1,0 0 1,0 0 0,12-6 888,14-2-632,121-12 281,289-4 1,-257 20-575,224-13-294,-764 25 1037,30 27-497,-69 5 774,393-41-984,7-1-91,16-7-274,34-10-1027,-45 17 1086,63-24-3055,14-7-2531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6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338 12 7079,'0'0'409,"1"0"1,0 0-1,-1 0 1,1 0-1,-1 0 1,1 0-1,-1 0 1,1 0-1,-1-1 0,1 1 1,-1 0-1,1 0 1,-1-1-1,1 1 1,-1 0-1,0-1 1,1 1-1,-1 0 1,1-1-1,-1 1 1,0-1-1,1 1 1,-1 0-1,0-1 1,0 1-1,1-1 1,-1 1-1,0-1 1,0 1-1,0-1 1,0 1-1,1-1 1,-1-1-1,-8 3 3878,-6 7-5152,-81 60 1879,-127 118 1,211-171-1460,17-14-1969,26-20-2212,-2-9-824,3-5-2173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7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12332,'0'0'9908,"0"11"-8846,-8 56 141,-8 115 1213,16-173-2385,5 65 668,-5-69-795,1-1 0,0 1-1,1 0 1,-1-1 0,1 0-1,0 1 1,0-1-1,1 0 1,-1 0 0,1 0-1,0 0 1,0 0 0,4 4-1,6-2-2781,-5-7-3650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7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10 128 13293,'0'0'6374,"-9"50"-5317,28-41 192,15-4-256,5-4-225,6-1-159,5 0-353,-4 0-160,0-5-96,-3 2-704,-5-2-1442,-5 0-1666,-6-2-3427</inkml:trace>
  <inkml:trace contextRef="#ctx0" brushRef="#br0" timeOffset="1">566 1 13132,'0'0'8200,"-42"49"-7143,42-36-192,0-2 0,13-3-225,12-5-287,8-3-97,3 0-128,1-3-96,-4-7-737,-5-3-672,-3 2-737,-4-4-1185,-3-3-3203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7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11403,'0'0'3811,"-28"51"-768,10-18-737,-1 3-416,0 2-160,-4 1-353,3-3-384,-2 2-256,3-5-385,1-5-224,3-3-96,3-7-288,5-5-1698,5-12-2402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8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6887,'0'0'15385,"2"-9"-13960,-2 7-1346,0-1 1,1 1-1,-1 0 0,1-1 1,0 1-1,-1 0 0,1 0 1,0-1-1,0 1 0,0 0 1,1 0-1,-1 0 0,0 0 1,1 1-1,-1-1 0,1 0 1,0 0-1,-1 1 0,1-1 1,0 1-1,0 0 0,0 0 1,0-1-1,0 1 0,0 0 1,1 1-1,-1-1 0,0 0 1,0 1-1,1-1 0,-1 1 1,0 0-1,1-1 0,-1 1 1,5 1-1,3-1 84,-1 0-1,1 0 1,-1 1 0,1 1 0,-1 0-1,1 0 1,8 4 0,-16-6-153,0 1 0,-1-1 0,1 1 0,0 0 0,-1 0 0,1 0 0,-1 0 1,1 0-1,-1 0 0,1 0 0,-1 0 0,0 1 0,0-1 0,1 1 0,-1-1 1,0 1-1,0-1 0,-1 1 0,1-1 0,0 1 0,0 0 0,-1 0 0,1-1 1,-1 1-1,0 0 0,1 0 0,-1-1 0,0 1 0,0 0 0,0 0 0,0 0 0,0 0 1,-1-1-1,1 1 0,0 0 0,-1 0 0,0-1 0,1 1 0,-1 0 0,0-1 1,0 1-1,0 0 0,0-1 0,0 1 0,-2 1 0,-3 4 4,1-1-1,-1 1 1,0-1 0,-1-1-1,0 1 1,0-1 0,0-1-1,0 1 1,-1-1 0,-12 5-1,9-4 4,-1 1 1,1 1-1,-17 12 0,28-18-17,0-1 0,0 0-1,-1 0 1,1 0 0,0 0 0,0 0 0,0 0 0,0 0-1,-1 0 1,1 1 0,0-1 0,0 0 0,0 0-1,0 0 1,0 0 0,0 0 0,0 1 0,-1-1 0,1 0-1,0 0 1,0 0 0,0 0 0,0 1 0,0-1-1,0 0 1,0 0 0,0 0 0,0 1 0,0-1 0,0 0-1,0 0 1,0 0 0,0 1 0,0-1 0,0 0-1,0 0 1,0 0 0,1 0 0,-1 1 0,0-1-1,0 0 1,0 0 0,0 0 0,0 0 0,0 0 0,0 1-1,1-1 1,11 4-36,20-3-173,-31-1 180,40 0-2722,59-7 0,-83 4 709,0-1-1,0 0 1,24-10-1,5-6-5622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28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9513,'0'0'17008,"52"12"-16047,-24-10-481,4-2-223,1 0-161,3 0-64,-2 0-64,-6 0-224,-3 0-898,-9 0-1152,-11 0-1377</inkml:trace>
  <inkml:trace contextRef="#ctx0" brushRef="#br0" timeOffset="1">1 143 12748,'0'0'9193,"68"16"-7784,-24-16-704,8 0-385,1-7-160,0 3-128,-2 0-64,-3 3-704,1-1-1346,-3-4-4901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1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19 4644,'8'-7'4107,"5"-4"1242,-10 10-1641,-7 8 1338,-35 46-4631,-3-1-1,-49 47 1,2-3-816,111-121-11557,-2-1 6145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1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8648,'0'0'12529,"-5"9"-11557,-2 7-617,0 0 0,1 0 0,1 1 0,0 0 0,2 0 0,0 0 0,-2 32 0,5-37-256,1 1 1,0-1-1,0 0 1,1 1-1,4 11 1,-4-20-263,-1 0 0,1 0 0,0 0 1,0 0-1,0 0 0,0-1 1,1 1-1,3 3 0,-5-5-231,1 0 0,1-1 0,-1 1 0,0-1 0,0 1-1,1-1 1,-1 1 0,0-1 0,1 0 0,-1 0 0,1 0 0,0-1-1,-1 1 1,4 0 0,-4-1-3209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3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76 8808,'0'0'5360,"-2"-9"-1618,-6-30-966,8 38-2658,0-1 0,0 1 0,0 0 1,-1 0-1,1 0 0,0-1 0,-1 1 0,1 0 0,-1 0 0,1 0 0,-1 0 0,0 0 0,1 0 0,-1 0 0,0 0 0,0 0 1,0 0-1,1 0 0,-1 1 0,0-1 0,0 0 0,0 0 0,0 1 0,-1-1 0,1 1 0,0-1 0,0 1 0,0 0 1,0-1-1,0 1 0,-1 0 0,1 0 0,0-1 0,0 1 0,-1 0 0,1 0 0,0 1 0,0-1 0,0 0 0,-1 0 0,1 1 1,0-1-1,0 0 0,0 1 0,0-1 0,0 1 0,0 0 0,0-1 0,0 1 0,0 0 0,-2 1 0,-5 3 1,1 1-1,0-1 0,0 2 1,-10 11-1,12-14-32,1 1 1,0 0 0,1 0-1,-1 0 1,1 0-1,0 0 1,0 1-1,0 0 1,1-1 0,0 1-1,0 0 1,1 0-1,-2 11 1,4-16-79,-1 0 1,1 1-1,-1-1 1,1 0-1,0 0 1,0 0-1,0 0 1,0 0-1,0 0 1,0 0-1,0 0 1,0 0-1,0 0 1,0 0-1,0-1 1,1 1-1,-1-1 1,0 1 0,0-1-1,1 1 1,-1-1-1,1 1 1,-1-1-1,0 0 1,1 0-1,-1 0 1,0 0-1,1 0 1,-1 0-1,3-1 1,49 0 49,-52 0-65,35-6-560,-31 5 313,1 1 0,0-1 0,0 1 0,0 0-1,0 1 1,0 0 0,9 0 0,-14 0 202,0 1 0,-1-1 0,1 1 0,0-1 0,0 1 0,0-1 0,0 1 0,-1-1 0,1 1 0,0 0 0,-1 0 0,1-1 0,0 1 0,-1 0 0,1 0 0,-1 0 0,1 0 0,-1-1 0,0 1 0,1 0 0,-1 0 0,0 0 0,0 0 0,1 0 0,-1 0 0,0 0 0,0 1 0,1 33-139,-1-27 135,-1 11 115,-1-1 1,0 1-1,-2-1 0,0 0 1,-1 0-1,0 0 0,-10 18 1,7-17 598,-1 0 0,-1-1 0,-1-1 1,-1 1-1,0-2 0,-18 19 0,30-34-615,-1 0-1,1 0 1,-1 0 0,1 0-1,-1-1 1,0 1-1,1 0 1,-1 0 0,0-1-1,0 1 1,0 0-1,1-1 1,-1 1 0,0-1-1,0 1 1,0-1-1,0 0 1,0 1-1,0-1 1,0 0 0,0 0-1,0 1 1,0-1-1,0 0 1,0 0 0,0 0-1,-1 0 1,1-2-18,0 1 1,1 0 0,0 0-1,-1-1 1,1 1-1,0 0 1,-1-1 0,1 1-1,0 0 1,0-1-1,0 1 1,0 0-1,0-1 1,0 1 0,1 0-1,0-3 1,17-60-90,5 23-122,1 1 0,2 0 0,53-61 0,0 1-356,-77 94-946,-12 14 1233,8-5 298,0-1 1,-1 1-1,1-1 1,0 1-1,0 0 0,1 0 1,-1 0-1,1 0 1,-1 0-1,0 5 1,1-6 32,1 1 1,0-1 0,0 1 0,0-1 0,0 1-1,0-1 1,0 0 0,1 1 0,-1-1-1,1 1 1,0-1 0,1 3 0,-2-4-116,1 0 1,-1 0-1,1 0 1,-1-1-1,1 1 1,0 0-1,-1-1 1,1 1-1,0 0 1,0-1-1,-1 1 1,1-1-1,0 1 1,0-1-1,0 1 1,0-1-1,0 0 1,0 0-1,-1 1 1,1-1-1,0 0 1,2 0-1,23-8-4334,2-15-5091,-9 1-3882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2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10826,'0'0'11883,"69"39"-10986,-30-39-256,4 0-481,0 0-96,-2 0-192,-6 0-929,-2-3-1089,-8 2-1698,-4 1-2690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296 31 13869,'0'0'10997,"-10"-6"-10287,4 1-632,3 3-65,1 0-1,-1 0 1,1 0 0,-1 1 0,0-1 0,0 1-1,0-1 1,0 1 0,0 0 0,0 0-1,0 0 1,-1 1 0,1-1 0,0 1 0,0-1-1,-1 1 1,1 0 0,0 1 0,-1-1-1,1 0 1,0 1 0,0 0 0,-6 1 0,-9 8 38,-1 1 1,1 0-1,1 1 1,0 1-1,-23 22 1,33-29 14,1 1 1,0 0 0,0 0 0,0 0 0,0 0 0,1 1 0,1 0 0,-1 0 0,1 1 0,1-1 0,0 1 0,0 0 0,0 0 0,-2 17 0,5-24-68,1-1-1,-1 1 1,0 0 0,1-1 0,-1 1 0,1-1 0,0 1-1,-1-1 1,1 1 0,0-1 0,0 1 0,0-1 0,0 0-1,0 1 1,0-1 0,0 0 0,1 0 0,-1 0-1,0 0 1,1 0 0,-1 0 0,1 0 0,-1 0 0,1-1-1,-1 1 1,1-1 0,-1 1 0,1-1 0,0 1 0,-1-1-1,1 0 1,0 0 0,2 0 0,65 1-1286,-58-2 788,1 0-454,1-1 0,-1 0 0,0-1 0,0 0 1,12-5-1,18-9-4941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2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9705,'0'0'12305,"8"4"-10933,-5-3-1307,1 1-1,0-1 1,-1 0-1,1 0 1,0 0-1,-1 0 1,1-1-1,0 1 1,0-1-1,0 0 0,-1 0 1,1-1-1,0 1 1,0-1-1,0 0 1,-1 0-1,1 0 1,-1 0-1,1 0 1,0-1-1,-1 0 1,0 0-1,0 0 1,5-3-1,4-3 395,-1 0 1,0-1-1,0 0 0,-1-1 0,17-19 0,-27 28 166,-10 30-118,2-12-790,2 0 1,0 1 0,0-1 0,2 1 0,0 1 0,-2 33-1,6-52 83,0 0 0,0 0-1,1 1 1,-1-1 0,0 0-1,0 0 1,0 0 0,0 1-1,1-1 1,-1 0 0,0 0-1,0 0 1,1 0 0,-1 0-1,0 1 1,0-1 0,1 0-1,-1 0 1,0 0-1,0 0 1,1 0 0,-1 0-1,0 0 1,1 0 0,-1 0-1,0 0 1,0 0 0,1 0-1,-1 0 1,0 0 0,0 0-1,1 0 1,-1 0 0,0-1-1,1 1 1,0 0-1129,11-2-8803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3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6438,'0'0'21621,"76"-13"-21141,-38 8-416,3-2-32,-4 2-64,-1-1-416,-5 3-737,-8-1-1122,-6 2-928,-9 1-1665</inkml:trace>
  <inkml:trace contextRef="#ctx0" brushRef="#br0" timeOffset="1">5 145 11050,'0'0'11307,"78"31"-10858,-44-31-289,4 0 0,-1 0 64,2 0-32,-1-6-256,0-5-1826,2-4-4003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3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71 3075,'0'0'4586,"7"-8"-625,1-2-2617,19-23 1520,-3 13 5046,-22 25-4212,-6 22-2949,-5-7-498,0 0 1,-1-1-1,-14 19 1,16-27-196,0 1 1,0-1-1,2 2 1,-1-1-1,2 1 1,0-1 0,0 2-1,1-1 1,0 0-1,-2 22 1,7-33-49,-1-1 0,0 1 0,1 0 0,0-1 0,-1 1 0,1-1 0,0 1 1,0-1-1,-1 1 0,1-1 0,0 0 0,1 1 0,-1-1 0,0 0 0,0 0 0,0 0 0,1 0 0,-1 0 1,1 0-1,-1 0 0,1 0 0,-1-1 0,1 1 0,-1 0 0,1-1 0,-1 1 0,1-1 0,0 0 0,-1 0 1,1 1-1,3-1 0,65 1 179,-54-1-158,-4 0-108,0-1 1,0 0-1,0-1 1,0 0-1,0-1 1,20-7-1,-27 8-473,1-1 0,0 0 0,-1 0-1,0 0 1,0-1 0,6-5 0,-7 6-502,-1-1 0,0 1 1,0-1-1,-1 1 0,1-1 0,-1 0 1,1 0-1,-1-1 0,2-5 0,4-17-12137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4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12716,'0'0'7047,"-27"58"-4261,21-36-704,2 3-288,-2 2-833,1-1-417,3 1-287,2 0-193,0-4-32,0-1-321,0 0-1056,2-4-1473,6-5-1571,-3-4-3618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4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7815,'0'0'11852,"-39"67"-9995,29-43-672,3 2-31,1-3-418,3-2-287,3-2-289,0-3-96,0-4-352,0-4-1442,9-7-8488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7:34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90 17008,'0'0'2547,"-9"9"-193,-1 1-1836,-41 49 2855,48-55-3186,0 0 0,0 0 0,0 1 0,1-1 0,0 1-1,0-1 1,0 1 0,0 0 0,1 0 0,0 0 0,0 0 0,0 0-1,0 10 1,1-14-175,1 1-1,0-1 0,-1 1 0,1-1 1,0 0-1,0 1 0,0-1 1,0 0-1,0 1 0,0-1 1,0 0-1,0 0 0,0 0 0,1 0 1,-1 0-1,0 0 0,1 0 1,-1-1-1,1 1 0,-1 0 1,1-1-1,1 1 0,43 12-141,-31-10-107,0 1 118,0 0 0,-1 1 0,1 0 0,-1 1-1,0 1 1,-1 0 0,1 1 0,16 14-1,-29-21 118,0 0 0,0 0 0,0 0-1,0 0 1,0 0 0,0 0-1,0 0 1,0 0 0,-1 1 0,1-1-1,-1 0 1,1 1 0,-1-1 0,1 0-1,-1 1 1,0-1 0,1 1-1,-1-1 1,0 0 0,0 1 0,0-1-1,0 1 1,0-1 0,-1 0-1,1 1 1,0-1 0,-1 2 0,-1 0 45,0 0 0,0 0 0,0 0-1,0 0 1,0-1 0,-1 1 0,1-1 0,-1 0 0,1 1 0,-1-1 0,-3 1 0,-10 7 251,0-2 1,-1 0-1,-20 6 0,35-13-278,-12 4 74,-1 0 1,0-1 0,0-1 0,0 0-1,-1-1 1,1 0 0,0-2 0,-23-1-1,36 1-280,0 0-1,1-1 1,-1 0-1,0 1 0,1-1 1,-1 0-1,1 0 1,-1 0-1,1 0 1,0 0-1,-1 0 0,1 0 1,0 0-1,0-1 1,0 1-1,-1 0 0,2-1 1,-1 1-1,0-1 1,0 1-1,0-1 0,1 1 1,-1-1-1,1 0 1,-1-1-1,-6-46-9854,6 13-808</inkml:trace>
  <inkml:trace contextRef="#ctx0" brushRef="#br0" timeOffset="1">125 70 4452,'0'0'13965,"57"-8"-11018,-23 7 0,5-1-833,4 2-545,2-1-608,1 0-608,4-2-289,2-2-545,1-6-1825,4-4-2883,3-8-13452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37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85 12492,'0'0'5135,"9"-4"-4750,4-2-207,1 2 1,1 0 0,-1 0-1,0 1 1,1 1 0,21-1-1,105 4 508,-65 1-444,95-3 179,437 18-186,-577-10-288,-21-2-33,-20 0-42,-164 16 487,74-13-317,-502 87 671,314-45 885,264-46-1540,-9 2 3,30-6-23,18-2 14,291-65-75,-109 22-472,24 1-609,167-39-536,-370 79 1633,-11 2 10,0 1 1,-1-1 0,1 0-1,-1 0 1,0-1-1,0 0 1,8-4-1,-12 4 27,-9 1-17,-36 0 49,0 1 0,0 2-1,-58 10 1,-130 33 205,195-36-253,-145 33 74,-31 7-3598,107-28-3328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4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28 5285,'7'-7'3968,"12"-9"1882,-6 12 913,-16 23-4318,-9 6-2151,-2 0-1,-1-1 1,0-1 0,-2 0-1,-1-1 1,-21 22 0,17-19-209,15-17-238,-25 27 239,10-17-3046,22-18 2148,-3 1-74,2-19-12385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3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16047,'-5'9'2301,"-5"9"-1166,0 0 1,2 1-1,0 0 0,1 0 1,1 1-1,1 0 0,0 0 0,-2 33 1,7-52-1135,0 0 0,1 1 0,-1-1 0,0 0 0,1 0 0,-1 0 0,1 1 0,-1-1 0,1 0-1,0 0 1,0 0 0,-1 0 0,1 0 0,0 0 0,0 0 0,0 0 0,0 0 0,0-1 0,0 1 0,0 0 0,0 0 0,0-1 0,0 1 0,1-1 0,-1 1 0,0-1 0,0 0 0,1 1 0,-1-1 0,0 0 0,0 0 0,1 0 0,-1 0 0,0 0 0,1 0 0,1-1 0,63-7-2034,-44 5 261,-21 2 1744,0 1 1,0 0 0,-1-1-1,1 1 1,0 0-1,0 0 1,0 0-1,0 0 1,0 0 0,0 0-1,0 0 1,0 0-1,0 1 1,-1-1 0,1 0-1,0 0 1,0 1-1,0-1 1,0 0-1,-1 1 1,1-1 0,0 1-1,0-1 1,-1 1-1,1 0 1,1 1 0,-2-1 88,0 0 1,0 0-1,0 0 1,0 0-1,-1 0 1,1 0-1,0 0 1,-1 0-1,1 1 1,0-1-1,-1 0 1,1 0 0,-1 0-1,0-1 1,1 1-1,-1 0 1,-1 2-1,-41 37 2124,39-36-2069,-1 0 1,-1-1-1,1 1 1,0-1 0,-1 0-1,0-1 1,0 1 0,0-1-1,0 0 1,0 0-1,0-1 1,-8 1 0,13-2-188,1 0-1,-1 0 1,1-1 0,-1 1 0,1 0 0,-1 0 0,1-1 0,-1 1-1,1 0 1,0-1 0,-1 1 0,1 0 0,0-1 0,-1 1 0,1-1 0,0 1-1,-1-1 1,1 1 0,0 0 0,0-1 0,-1 1 0,1-1 0,0 1-1,0-1 1,0 0 0,0 1 0,0-1 0,0 1 0,0-1 0,0 1 0,0-1-1,0 1 1,0-1 0,0 1 0,0-1 0,0 1 0,0-1 0,1 1-1,-1-1 1,0 1 0,0-1 0,1 0 0,9-25-4109,9 1-1361,5-2-2472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4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13453,'0'0'7084,"-2"11"-5461,-3 10-945,-2 12 431,1 1 0,-1 37 0,6-62-1031,1 1 0,0-1 0,0 0 0,1 0 0,1 1 0,0-1 0,0 0 0,0 0 0,1-1 1,1 1-1,-1 0 0,1-1 0,8 12 0,25 22 15,-13-23-1984,-1-12-5023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4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14958,'0'0'6855,"60"37"-5510,-15-37-160,7 0-608,5 0-449,-4-9-64,-2 0-1538,-13-4-2626,-10-1-5028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5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15503,'0'0'9417,"-30"72"-8521,30-38-287,0-1-161,11-3-159,9-4-129,9-9 0,7-5-96,2-9 0,1-3-64,-2 0-737,-3-10-1152,-5-6-1250,-8-2-641,-4-4-2626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5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0 11883,'0'0'6470,"-53"37"-3971,27-6-962,-1 5-63,-3 6-33,1 4-256,4 3-512,-3-3-417,6 2-160,2-3-64,11-8 0,5-4-576,4-9-481,1-7-1506,14-11-1537,3-6-3555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5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56 6342,'0'0'14974,"6"-8"-11771,-3 4-2930,0 0 0,0 0 0,1 0 0,-1 0-1,1 1 1,0 0 0,0-1 0,0 2 0,1-1 0,5-3-1,-7 5-206,0 0 0,0 0-1,-1 0 1,1 0-1,0 0 1,0 1-1,0-1 1,0 1 0,0 0-1,0 0 1,0 0-1,0 0 1,0 1-1,0-1 1,0 1 0,0 0-1,0 0 1,0 0-1,-1 0 1,1 0-1,0 0 1,-1 1 0,5 3-1,-5-4-66,1 0-1,-1 1 1,0-1-1,0 1 1,0-1-1,-1 1 1,1 0 0,0 0-1,-1 0 1,1 0-1,-1 0 1,1 0-1,-1 0 1,0 1-1,0-1 1,0 0-1,0 1 1,-1-1 0,1 1-1,0-1 1,-1 1-1,0-1 1,0 1-1,0-1 1,0 1-1,0-1 1,0 1-1,0 0 1,-1-1 0,0 0-1,1 1 1,-1-1-1,0 1 1,0-1-1,0 0 1,0 1-1,-1-1 1,1 0-1,-1 0 1,1 0 0,-4 2-1,-3 5 5,0-1 0,-1 0 0,-1 0 0,1-1 0,-1 0 0,0-1 0,-15 7 0,-43 18 685,75-31-674,92 5 36,-92-4-63,1 0 0,-1 0 0,0 1 1,0 0-1,0 1 0,0-1 0,0 2 0,-1-1 0,1 0 0,-1 1 1,8 7-1,-12-10 2,-1 0 0,1 0 0,-1 1 0,0-1 1,0 0-1,0 1 0,1-1 0,-1 1 0,-1 0 0,1-1 1,0 1-1,0 0 0,-1-1 0,1 1 0,0 0 0,-1 0 1,0 0-1,0 0 0,1-1 0,-1 1 0,0 0 0,0 0 1,-1 0-1,1 0 0,0 0 0,-1-1 0,1 1 0,-1 0 0,1 0 1,-1 0-1,-1 2 0,0-1 32,-1 0 0,1 0 0,-1 0 0,1 0 0,-1-1 0,0 1 0,0-1 0,0 1 0,0-1 0,0 0 0,0-1 0,-1 1 0,1 0 0,-6 1 0,-27 5 453,-1-1 0,0-1 0,0-3 0,-70-1 0,104-2-487,-1 0 0,1 0-1,-1-1 1,1 1 0,-1-1 0,1 0 0,-1 0 0,1 0 0,0 0-1,0 0 1,-4-3 0,6 3-72,0 1 1,0-1-1,0 0 0,1 0 0,-1 0 1,0 0-1,0 0 0,1 0 1,-1 0-1,1 0 0,-1 0 0,1 0 1,-1-1-1,1 1 0,0 0 0,-1 0 1,1 0-1,0-1 0,0 1 0,0 0 1,0 0-1,0 0 0,0-1 0,0 1 1,1 0-1,-1 0 0,0 0 0,1-1 1,-1 1-1,0 0 0,1 0 1,0 0-1,-1 0 0,1 0 0,1-2 1,4-5-1396,0 0 1,1 1 0,0-1-1,12-8 1,-11 8-280,27-22-6659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17008,'0'0'9353,"69"-8"-7495,-32 6-449,13-1-384,5 0-513,1-3-319,0 2-161,-8-2 0,-5 1-673,-13 1-1121,-14 0-960,-13 0-1474,-6 1-1890,-21-2-7238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06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14734,'0'0'6983,"57"13"-4293,-4-13-1120,11-4-385,4-5-737,-2 0-320,-6 2-288,-9-2-2050,-10 0-3075,-6-2-9481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1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0 13901,'0'0'7976,"-43"83"-7848,16-43-96,-5 3 0,4 0-32,0-5-96,4-2-64,3-7-193,6-10-287,7-10-321,8-20-4100,12-17-833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1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9833,'0'0'7922,"-1"10"-6710,-6 26-714,-3 15 1191,-5 91 0,15-140-1657,-1 0 0,1 0 1,0 0-1,1 0 0,-1 0 0,0 0 0,0 0 1,1-1-1,-1 1 0,1 0 0,0 0 0,-1 0 1,1-1-1,0 1 0,0 0 0,0-1 0,0 1 1,0-1-1,1 1 0,-1-1 0,0 0 0,1 1 1,-1-1-1,1 0 0,2 1 0,19 5-1314,5-6-5806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1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6502,'0'0'15791,"57"42"-15663,-18-46-64,2-5-96,2-1-576,-3-1-1122,-3 0-1985,-5-3-3684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3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11499,'0'0'10559,"-3"10"-8664,-10 40-224,0-4-222,2 2-1,-5 51 1,14 22-1759,2-120-651,-1-8-2279,0 2 2621,0 0 1,-1 0 0,0 1-1,0-1 1,0 0 0,0 0-1,-6-7 1,-25-27 359,-4-6 2635,36 44-2221,1 0-1,-1 0 0,1 0 0,-1 0 0,1 0 0,-1 0 0,1 0 0,0 0 0,-1 0 0,1 0 1,0 0-1,0 0 0,0 0 0,0 0 0,0 0 0,0 0 0,0 0 0,0 0 0,0 0 0,0 0 1,0 0-1,1 0 0,-1 0 0,1 0 0,0-1 0,0 0-4,1 0 1,-1 0-1,1 1 1,0-1-1,-1 0 1,1 1-1,0-1 0,0 1 1,0 0-1,0 0 1,3-1-1,10-4-156,0 1 0,32-6 1,-25 6-307,-18 4-164,16-7-2773,-12-3-4915,-7-1-5336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2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1 14926,'-10'0'2061,"-3"0"-1634,0 0 1,0 1 0,-1 0-1,1 2 1,0-1-1,1 1 1,-1 1 0,0 0-1,-17 9 1,12-2-282,0 1 0,0 1 0,1 0 0,-23 24 0,35-31-39,-1-1 1,1 1 0,1 0 0,-1 0 0,1 0-1,0 1 1,0 0 0,1-1 0,0 1 0,0 1-1,1-1 1,-1 0 0,2 1 0,-1-1 0,1 1-1,0 7 1,1-13-98,0-1 0,1 1 0,-1-1 0,1 1 0,-1-1 0,1 1 0,0-1 0,0 0 1,0 1-1,-1-1 0,1 0 0,0 0 0,1 0 0,-1 0 0,0 0 0,0 0 0,0 0 0,1 0 0,-1 0 0,0 0 0,1-1 0,-1 1 0,1 0 0,-1-1 0,1 0 0,-1 1 0,1-1 0,1 1 0,51 4-111,-48-5 23,86 1-3736,-56-1-123,3 0-3377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2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11979,'0'0'7036,"11"-7"-5835,-2 1-944,0 1-1,1 0 1,-1 1-1,1 0 0,0 0 1,12-2-1,-19 5-197,-1 1 0,0-1 1,1 1-1,-1 0 0,1 0 0,-1 0 0,1 0 0,-1 0 0,1 1 0,-1-1 1,0 1-1,1 0 0,-1-1 0,0 1 0,0 0 0,3 2 0,-3-2-46,0 1-1,-1 0 0,1 0 0,-1 0 1,0 0-1,1 0 0,-1 0 0,0 0 1,0 0-1,0 0 0,-1 0 0,1 1 1,0-1-1,-1 0 0,0 0 0,1 1 1,-1-1-1,0 0 0,0 1 0,0-1 1,-1 3-1,1-1 16,-1 0-1,0 0 1,1 0 0,-1 0-1,-1-1 1,1 1 0,0 0 0,-1-1-1,0 1 1,0-1 0,0 0-1,0 1 1,-1-1 0,1 0-1,-4 3 1,-51 38 463,5-4 70,52-35-550,10-3 7,12-3-37,-8-2-578,0 0-1,0-1 0,24-10 1,14-9-4018,-52 23 4595,33-17-6087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2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14446,'0'0'7623,"54"9"-6438,-9-9-608,11 0-321,0 0-192,5-2-64,-5-1-128,-8 3-1025,-9 0-929,-13 0-1185,-8 0-1698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3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11179,'0'0'8007,"58"15"-6277,-10-15-673,10-6-577,6-5-159,0-2-193,1-2-224,-4-4-2627,-7-7-7495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3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15310,'0'0'6556,"-1"13"-4656,-2 11-1234,-2 0 0,-1-1 0,-10 28 0,13-45-639,1 0-1,0 0 0,0 1 0,0-1 0,1 1 1,-1-1-1,2 1 0,-1-1 0,1 1 0,1 12 1,0-17-22,0-1 0,0 0 0,0 0 0,0 0 0,1 0 0,-1 0 0,0 0 0,1 0 0,-1 0 0,0 0 1,1-1-1,-1 1 0,1 0 0,0-1 0,-1 1 0,1-1 0,-1 0 0,1 0 0,0 1 0,-1-1 0,1 0 1,0-1-1,2 1 0,43-4 81,-34 0-443,0 0 0,0 0 0,0-1 0,-1-1 0,20-11 1,21-24-8159,-39 23 1533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4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7623,'0'0'5477,"-31"50"-2434,21-27-929,-1 3-288,5 6-449,-3 0-288,7 4-448,2-1-449,0-4-128,2-8-96,11-9-1697,5-12-1827,2-2-3907</inkml:trace>
  <inkml:trace contextRef="#ctx0" brushRef="#br0" timeOffset="1">242 194 15407,'0'0'2594,"-43"52"-96,27-28-1184,4-4-610,9-2-383,3-7-321,1-7-993,11-4-2082,6 0-4068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4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38 14670,'-10'3'2279,"0"1"-1921,-1 0 0,1 0 0,0 1 0,0 1 0,1 0 0,-1 0 0,1 1 0,1 0 0,-1 1 0,1 0 0,1 0 0,-1 0 0,1 1 0,1 0 0,0 1 0,0 0 0,-5 11 0,8-14-270,1-1 0,-1 1 0,1-1 0,1 1 0,-1 0 0,1 0 0,0-1 0,1 9 0,0-14-62,0 1-1,0 0 1,1-1-1,-1 1 1,0 0 0,1-1-1,0 1 1,-1 0-1,1-1 1,0 1 0,0-1-1,0 1 1,0-1-1,0 1 1,0-1 0,0 0-1,0 0 1,1 0-1,-1 1 1,0-1-1,1 0 1,-1 0 0,1-1-1,0 1 1,-1 0-1,1-1 1,-1 1 0,1 0-1,0-1 1,-1 0-1,1 1 1,0-1 0,0 0-1,-1 0 1,4 0-1,3 0 50,0-1 0,-1 1 0,1-1 0,0 0-1,0-1 1,-1 0 0,1 0 0,-1-1 0,0 0 0,1 0-1,-1-1 1,-1 0 0,1 0 0,0-1 0,-1 1-1,0-1 1,0-1 0,-1 1 0,10-12 0,-9 9-10,0-1 1,0 1 0,-1-1 0,0 0-1,0 0 1,-1-1 0,0 1 0,-1-1-1,0 0 1,-1 0 0,0 0 0,0-1-1,-1 1 1,0-18 0,-1 26-62,0 0 0,0 0 0,-1-1 0,1 1 0,0 0 0,-1 0 0,1 0 0,-1-1 0,0 1 0,0 0 0,0 0-1,0 0 1,0 0 0,0 0 0,0 0 0,-1 1 0,1-1 0,-1 0 0,1 1 0,-1-1 0,0 1 0,0-1 0,1 1 0,-1 0 0,0 0 0,0 0 0,0 0 0,0 0 0,-1 0 0,1 0 0,0 1 0,0-1 0,0 1 0,-1 0 0,1-1 0,0 1 0,0 0 0,-1 0 0,1 1 0,0-1 0,0 0 0,-4 2 0,1-1-124,0 0-1,0 1 1,0-1 0,0 1 0,0 1 0,0-1 0,1 0 0,-1 1 0,1 0 0,0 0-1,-1 1 1,1-1 0,1 1 0,-1 0 0,1 0 0,-1 0 0,-4 8 0,8-11-38,-1 0 1,0 1-1,1-1 0,-1 0 1,1 1-1,-1-1 1,1 1-1,0-1 1,-1 1-1,1-1 1,0 1-1,0-1 1,0 1-1,0-1 1,0 1-1,0-1 1,1 3-1,0-3-114,0 0 0,-1-1 0,1 1-1,0 0 1,0 0 0,-1-1 0,1 1-1,0-1 1,0 1 0,0 0 0,0-1-1,0 0 1,0 1 0,0-1 0,0 1 0,0-1-1,0 0 1,0 0 0,0 0 0,0 0-1,0 0 1,0 0 0,0 0 0,2 0-1,23 0-6554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4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 13837,'0'0'2792,"-12"8"-219,-2 1-1999,-3 1 477,0 2 1,1 0-1,0 0 0,1 2 0,-24 26 0,39-39-1039,0-1-1,-1 1 0,1-1 1,0 0-1,0 1 0,0-1 1,0 1-1,0-1 0,1 1 1,-1-1-1,0 0 0,0 1 1,0-1-1,0 1 0,0-1 1,0 0-1,1 1 0,-1-1 1,0 1-1,0-1 0,1 0 1,-1 1-1,0-1 0,1 0 1,-1 0-1,0 1 0,1-1 1,-1 0-1,0 0 0,1 1 1,-1-1-1,0 0 0,1 0 1,-1 0-1,1 0 0,-1 1 1,1-1-1,-1 0 0,0 0 1,1 0-1,-1 0 0,1 0 1,-1 0-1,1 0 0,-1 0 1,0 0-1,1-1 0,-1 1 1,1 0-1,35 2-23,-23-1 50,8 1-52,0 2-1,28 8 1,-43-11 8,0 1 0,0 1 0,0-1-1,0 1 1,0 0 0,-1 0 0,1 0 0,-1 1 0,0 0 0,0 0-1,0 1 1,5 5 0,-9-8 7,0-1 0,0 0 1,0 1-1,-1-1 0,1 1 0,0-1 0,-1 1 0,1-1 1,0 1-1,-1 0 0,0-1 0,1 1 0,-1-1 0,0 1 1,0 0-1,0-1 0,0 1 0,0 0 0,0-1 0,-1 1 0,1 0 1,-1 2-1,-1-1 51,1-1-1,-1 1 1,0-1 0,0 1-1,0-1 1,0 0 0,0 0-1,0 0 1,-1 0 0,1 0-1,-5 2 1,-8 3 278,1 0 0,-1-1 0,-28 7 0,34-10-284,-3 1 14,-1-1-1,0 0 1,1 0 0,-1-1 0,0-1 0,0-1 0,-20 0 0,29-1-276,0 0 1,0 0 0,0 0-1,0 0 1,1 0-1,-1-1 1,0 0 0,1 0-1,-1 0 1,1 0 0,-6-5-1,6 4-434,0 0 0,0-1-1,1 1 1,-1-1 0,1 0-1,-1 0 1,1 0 0,0 0 0,1 0-1,-1-1 1,1 1 0,-1-6-1,-5-30-8835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9:15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1 130 5894,'0'0'9705,"73"-18"-6566,-27 8-128,7 0-769,6-1-256,5 1-929,3 1-737,2 0-256,3-3-224,-3-6-2691,2-4-5156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0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58 5509,'0'0'8616,"15"1"-7185,595-8 2566,-190-4-4161,-80 11-754,-1037 24 2615,-10 0 524,680-27-2199,27 2-22,0 1 0,0 0 0,0 0-1,-1 0 1,1 0 0,0 0 0,0-1 0,0 1 0,0 0-1,0 0 1,0 0 0,0-1 0,-1 1 0,1 0 0,0 0-1,0-1 1,0 1 0,0 0 0,0 0 0,0 0-1,0-1 1,0 1 0,0 0 0,0 0 0,0-1 0,0 1-1,0 0 1,0 0 0,0 0 0,1-1 0,-1 1-1,0 0 1,0 0 0,0 0 0,0-1 0,0 1 0,0 0-1,1 0 1,-1 0 0,0 0 0,0-1 0,0 1 0,0 0-1,1 0 1,-1 0 0,0 0 0,0 0 0,0 0-1,1 0 1,3-3 0,1 0 0,0 0-1,0 1 1,0 0 0,0 0-1,11-2 1,97-15 7,0 6-1,119 0 1,-163 10-6,366-7-1624,-390 12 363,-45-2 1219,0 0-1,1 0 0,-1 0 1,0-1-1,1 1 0,-1 0 0,1 0 1,-1 0-1,0 0 0,1 0 1,-1 1-1,0-1 0,1 0 0,-1 0 1,0 0-1,1 0 0,-1 0 1,0 0-1,1 0 0,-1 1 0,0-1 1,1 0-1,-1 0 0,0 1 1,1-1-1,-1 0 0,0 0 0,0 1 1,1-1-1,-1 0 0,0 1 1,0-1-1,0 0 0,0 0 0,1 1 1,-1-1-1,0 1 0,0-1 1,0 0-1,0 1 0,0-1 0,0 0 1,0 1-1,0-1 0,0 0 0,0 1 1,0-1-1,0 1 0,0-1 1,0 0-1,0 1 0,-18 13-1760,-10-5 549,0-1-1,-1 0 1,-30 2 0,-48 7-2382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4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8488,'0'0'16976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6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8200,'0'0'11531,"83"-1"-10442,-30-6-481,15 2-255,6-1-225,2-2-96,-1 3-481,-7-2-928,-13 2-609,-19-2-1633,-18 0-962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7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12844,'0'0'4580,"83"6"-3234,-26-12-193,12-7-352,4 2-513,4-2-224,-6 4-352,-10 3-1186,-13 0-2594,-18 3-1441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7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10378,'9'-1'998,"27"-5"1091,56 0 0,-82 5-1784,1 1 0,-1 1 1,1 0-1,-1 0 1,0 1-1,0 0 0,0 1 1,0 0-1,0 1 0,-1 0 1,13 7-1,-20-10-232,0 0-1,0 1 0,-1 0 1,1-1-1,0 1 1,-1 0-1,1 0 0,-1 0 1,0 0-1,0 0 1,0 0-1,0 0 0,0 1 1,0-1-1,0 0 1,-1 1-1,1-1 0,-1 0 1,0 1-1,1-1 1,-1 0-1,0 1 0,-1-1 1,1 0-1,0 1 1,-1-1-1,1 1 0,-1-1 1,0 0-1,0 0 1,1 0-1,-2 1 0,1-1 1,0 0-1,0 0 1,-3 3-1,-6 8 472,0 0 1,0 0-1,-2-1 0,-12 11 1,17-17-501,-15 15-47,-59 60 973,37-21-5898,40-50-2033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8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55 162 6374,'0'0'6625,"-8"9"-3828,-27 32-864,34-40-1796,0 0 0,0 0 1,0 0-1,0 1 0,0-1 0,0 0 1,1 1-1,-1-1 0,0 1 0,1-1 1,-1 1-1,1-1 0,0 1 0,-1-1 1,1 4-1,0-5-97,0 1 0,0-1 0,1 1 0,-1-1 0,0 1 0,1-1 0,-1 1 0,0-1 0,1 0 1,-1 1-1,0-1 0,1 1 0,-1-1 0,1 0 0,-1 1 0,1-1 0,-1 0 0,1 0 0,-1 0 0,1 1 0,-1-1 0,1 0 0,-1 0 0,1 0 0,-1 0 0,1 0 1,-1 0-1,2 0 0,40-7 883,-29 2-737,0-1 1,0 0-1,-1-1 0,0-1 0,0 1 0,-1-2 0,0 0 1,-1 0-1,0-1 0,0 0 0,-1-1 0,0 0 0,-1-1 1,-1 1-1,11-22 0,-19 41-252,-2 8 59,0 0 1,1-1-1,1 1 0,1 0 0,2 26 0,-1-41 5,-1 1-1,1-1 1,0 1 0,1-1-1,-1 1 1,0-1 0,0 0-1,1 1 1,-1-1 0,0 0-1,1 0 1,-1 0-1,1 0 1,-1 0 0,1-1-1,0 1 1,-1 0 0,1-1-1,0 1 1,0-1 0,-1 0-1,1 1 1,2-1-1,47 1-514,-40-1 210,-3-1 155,-1 0 0,0 0-1,0 0 1,1-1-1,-1 0 1,10-5 0,-14 6 165,1-1 0,-1 1-1,0-1 1,0 0 0,0 0 0,0 0 0,0 0 0,0-1 0,-1 1 0,1-1 0,-1 1 0,1-1 0,-1 0 0,0 0 0,2-4 0,-28 1 1750,15-4-735,9 9-1001,1 0 0,-1 0 0,0 0 0,1 0 0,-1 0 0,0 0 0,1 1 0,-1-1 0,1 0 0,-1 0 0,1 0 0,0 1 0,-1-1 0,1 0 0,0 1 0,-1-1 0,1 0 0,0 1 0,1-1 0,12-8-5,0 1 0,29-13 0,24-14-3297,-61 31 2035,-1 0 0,0-1-1,0 1 1,0-1 0,7-9 0,6-16-8850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8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4965,'0'0'15796,"-2"11"-14333,-1 8-957,1 0 0,1-1 0,1 1 1,1 0-1,5 34 0,-1-29-319,-3-11-5,1-1 0,0 1-1,0-1 1,10 22 0,-11-32-156,-1 1 0,1 0 0,0-1 0,-1 1 0,1-1 0,0 1 0,1-1 0,-1 0 0,0 0 0,1 0 0,-1 0 0,1 0 0,-1-1 0,1 1 0,0-1 0,0 0 0,0 0 0,0 0 0,0 0 0,0 0 0,0 0 0,0-1 0,0 0 0,5 1 0,0-2-51,0 0 1,0 0-1,0-1 0,0 0 1,8-3-1,27-5-393,-42 10 409,0 0 1,-1 1-1,1-1 1,0 0-1,-1 1 1,1-1-1,-1 1 0,1-1 1,-1 1-1,1-1 1,-1 1-1,1-1 1,-1 1-1,1 0 0,-1-1 1,0 1-1,0 0 1,1-1-1,-1 1 1,0 0-1,0 0 0,1-1 1,-1 1-1,0 0 1,0-1-1,0 1 1,0 0-1,0 0 0,0-1 1,0 1-1,-1 0 1,1 0-1,0-1 1,0 1-1,-1 0 0,1-1 1,0 1-1,-1 1 1,-9 37 149,8-33-135,1-5-84,1 0-1,0 0 1,-1 0-1,1 0 1,0 1-1,0-1 0,-1 0 1,1 0-1,0 0 1,0 1-1,0-1 1,1 0-1,-1 0 1,0 0-1,0 0 1,1 0-1,-1 1 1,0-1-1,1 0 1,0 1-1,0-1-88,0-1-1,-1 1 1,1-1 0,0 1 0,0-1-1,-1 0 1,1 1 0,0-1-1,0 0 1,0 0 0,-1 1-1,1-1 1,0 0 0,0 0 0,0 0-1,0 0 1,-1 0 0,1 0-1,0 0 1,0-1 0,1 1-1,2-1-743,0 0 0,-1-1 0,1 1 0,0-1-1,0 0 1,-1 0 0,1 0 0,-1-1-1,0 1 1,4-4 0,9-14-5890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8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5445,'0'0'13827,"-5"9"-12349,0-2-1065,2-3-113,0 1 0,0-1 0,0 1 1,1-1-1,-1 1 0,1 0 1,1 0-1,-1 0 0,1 0 1,-2 10-1,4-14-282,-1 0 0,1 0 0,-1-1 0,1 1 0,0 0 1,-1 0-1,1 0 0,0 0 0,0-1 0,0 1 0,0 0 0,-1-1 1,1 1-1,0-1 0,0 1 0,0-1 0,0 1 0,1-1 0,-1 0 0,0 1 1,0-1-1,0 0 0,0 0 0,0 0 0,1 0 0,35 4 198,-34-4-199,13 1 51,-7 0-31,0 0 0,0-1 0,0 0 0,0 0 0,17-4 0,-24 4 10,0-1 0,0 0 0,0 1 0,0-1 1,0 0-1,-1 0 0,1 0 0,0-1 0,-1 1 1,1 0-1,-1-1 0,1 1 0,-1-1 0,0 1 0,1-1 1,-1 0-1,0 1 0,0-1 0,0 0 0,0 0 1,-1 0-1,1 0 0,0 0 0,-1 0 0,0 0 0,1 0 1,-1 0-1,0 0 0,0 0 0,0 0 0,0-2 1,0 3-33,-1 0 1,1 0-1,-1 0 1,1 0-1,0 0 1,-1 0-1,0 1 1,1-1-1,-1 0 1,1 0-1,-1 0 1,0 1-1,0-1 1,1 0-1,-1 1 1,0-1-1,0 0 1,0 1-1,0-1 1,0 1-1,0 0 1,0-1-1,-1 1 1,-3-3-1603,12 0-3882,13-1 969,6-4-524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49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8232,'0'0'12678,"-8"9"-11033,6-7-1562,-3 3 184,0 0 0,1 0 0,0 1 0,0-1 0,0 1 1,0 0-1,1 0 0,0 0 0,0 1 0,1-1 0,0 1 0,0-1 0,-1 12 0,0 8 220,2-1 1,2 31-1,0-49-470,0-1-1,0 1 0,0 0 0,0 0 0,1-1 0,0 1 0,1-1 0,0 0 0,0 0 0,0 0 0,0 0 0,1 0 0,6 7 0,-8-11-14,1 0 0,-1 0 1,1-1-1,0 1 0,-1 0 0,1-1 1,0 0-1,0 0 0,0 0 0,0 0 1,0 0-1,0-1 0,0 1 0,0-1 1,0 0-1,6 0 0,56-8-856,-17 1 26,-48 7 822,1 0 1,-1 0 0,0 0-1,1 0 1,-1 0-1,1 0 1,-1 0 0,0 0-1,1 0 1,-1 0 0,0 1-1,1-1 1,-1 0 0,1 0-1,-1 0 1,0 1-1,0-1 1,1 0 0,-1 0-1,0 1 1,1-1 0,-1 0-1,0 1 1,0-1 0,1 0-1,-1 1 1,0-1 0,0 0-1,0 1 1,0-1-1,0 0 1,1 1 0,-1-1-1,0 1 1,0-1 0,0 0-1,0 1 1,-5 21 74,-14 17 365,9-23-775,-16 21 308,16-28-3549,0-4-3481,0-4-7836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0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110 164 352,'0'0'3267,"-8"1"-3320,-15-1-2,-16 0 4398,3 4 5489,32 0-4613,14-2-3421,17-1-797,-16-5-893,0 1 0,0-2 0,0 0 0,-1 0 0,1 0 0,-1-2 0,-1 1 0,1-1 0,-1-1 0,-1 1 0,1-2 0,-1 1 0,0-1 0,-1 0 0,0-1 0,-1 1 0,8-16-1,-13 23-106,-1 1 0,1 0-1,-1-1 1,1 1 0,-1-1-1,0 1 1,1 0-1,-1-1 1,0 1 0,0-1-1,0 1 1,0-1-1,0 1 1,-1-1 0,1 1-1,0-1 1,-1 1 0,0-2-1,1 2-1,-1 1 0,1-1 0,-1 1 0,0-1 0,1 1 0,-1 0 0,0-1 0,1 1 0,-1 0 0,0 0 0,1-1 0,-1 1 0,0 0 0,1 0 0,-1 0 0,0 0 0,0 0 0,1 0 0,-1 0 0,0 0 0,0 0 0,1 0 0,-1 0 0,0 1 0,0-1 0,-4 2-5,1-1 1,0 1-1,-1 0 1,1 0-1,0 1 1,0-1 0,1 1-1,-1 0 1,-6 6-1,6-5 16,0 0-1,0 0 1,1 0 0,-1 1-1,1-1 1,0 1-1,1 0 1,-1 0 0,1 0-1,0 0 1,0 0-1,0 0 1,1 1 0,-1 7-1,2-12-7,1 0 1,0 0-1,0-1 0,-1 1 0,1 0 0,0 0 0,0-1 1,0 1-1,0 0 0,0-1 0,0 1 0,0-1 1,0 1-1,0-1 0,0 0 0,0 1 0,0-1 0,0 0 1,1 0-1,-1 0 0,0 0 0,0 0 0,2 0 0,37 1 102,-32-1-94,25 0 7,-20-1-13,-1 0 0,1 1 0,0 1 0,-1 0 1,1 0-1,-1 2 0,1-1 0,-1 2 0,23 8 0,-34-11 46,0 0 0,1 0 0,-1 0 0,0 0 0,0 0 0,0 1 0,0-1 0,-1 0 0,1 0 0,0 1 0,0-1 0,-1 1 0,1-1 0,-1 1 0,1-1 0,-1 1 0,0-1 0,1 1 0,-1-1 0,0 1 0,0-1 0,0 1 0,0-1 0,-1 3 603,4-33 1221,0-94-1736,-1 123-175,0-1 0,0 0 0,0 0 0,0 0 1,0 1-1,0 0 0,0-1 0,0 1 0,0 0 0,0 0 0,0 0 0,0 0 0,0 0 0,4 1 0,1-1-177,22 1-994,25-1-2414,-18-6-1707,-1-6-3159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1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4773,'0'0'12790,"-6"9"-11354,0 1-1161,0 0 1,1 1-1,0 0 0,0 0 0,1 0 0,1 0 0,0 0 1,0 1-1,1 0 0,0 16 0,0 1 137,2 60 81,1-81-479,-1-1 0,1 0-1,1 1 1,-1-1-1,1 0 1,1 0-1,-1 0 1,1 0 0,6 9-1,-9-16-19,0 0 0,0 0 0,0 0-1,0 0 1,0 0 0,0 0 0,0 1 0,1-1-1,-1 0 1,0 0 0,0 0 0,0 0 0,0 0-1,0 0 1,0 0 0,0 0 0,1 0 0,-1 0 0,0 0-1,0 0 1,0 0 0,0 1 0,0-1 0,1 0-1,-1 0 1,0 0 0,0 0 0,0 0 0,0-1-1,0 1 1,1 0 0,-1 0 0,0 0 0,0 0-1,0 0 1,0 0 0,0 0 0,0 0 0,1 0 0,-1 0-1,0 0 1,0 0 0,0 0 0,0 0 0,0-1-1,0 1 1,0 0 0,0 0 0,0 0 0,1 0-1,-1 0 1,0 0 0,0-1 0,0 1 0,0 0-1,0 0 1,0 0 0,0 0 0,0 0 0,0-1-1,0 1 1,0 0 0,0 0 0,0 0 0,0 0 0,0 0-1,0 0 1,0-1 0,0 1 0,2-21-958,-4-26-441,-16 15 2219,15 28-630,1 1 0,-1-1 0,1 0-1,0 0 1,0 0 0,0 0 0,0-1 0,1 1 0,-2-7 0,4 10-82,0 1 1,-1-1-1,1 0 1,0 1-1,0-1 0,-1 1 1,1-1-1,0 1 1,0-1-1,0 1 1,0 0-1,0-1 1,0 1-1,-1 0 1,1 0-1,0 0 1,0 0-1,0 0 0,0 0 1,0 0-1,2 0 1,32 0-222,-26 1 247,5-2-229,55-3-1053,-64 4 319,0-1 1,0 0 0,-1-1 0,1 1 0,-1-1 0,8-4-1,-5-1-5090,-6-1-3481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1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10890,'0'0'8809,"52"0"-6952,-18 0-832,6 0-800,5 0-193,-1-2-1121,-2-4-1954,1-4-4837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5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83 4452,'0'0'3614,"1"-9"1666,5-30-1565,-6 38-3526,0-1 0,1 1-1,-1 0 1,0 0 0,0 0-1,0-1 1,0 1 0,0 0-1,0 0 1,0-1-1,-1 1 1,1 0 0,0 0-1,-1 0 1,1 0 0,-1 0-1,1-1 1,-1 1-1,1 0 1,-1 0 0,0 0-1,1 0 1,-1 0 0,0 1-1,0-1 1,-1-1 0,0 1-70,0 0 1,0 1-1,0 0 1,0-1-1,1 1 1,-1 0 0,0 0-1,0 0 1,0 0-1,0 0 1,0 0 0,0 0-1,0 1 1,-3 0-1,-3 2-68,0 0 0,0 0-1,1 1 1,-1 0 0,-13 9-1,12-5 25,0 0 0,0 0-1,1 1 1,0 1 0,1-1 0,-1 1-1,2 0 1,0 0 0,0 1 0,1 0-1,0 0 1,1 1 0,0-1 0,0 1-1,2 0 1,-1 0 0,2 0 0,-1 0-1,2 17 1,0-26-63,0 0-1,1-1 1,-1 1 0,1-1-1,-1 1 1,1-1 0,0 1-1,0-1 1,0 0 0,1 1 0,-1-1-1,1 0 1,-1 0 0,1 0-1,-1 0 1,1 0 0,0 0-1,4 3 1,-2-3 8,1 1 0,0 0 0,-1-1 0,1 0 1,0 0-1,0-1 0,0 1 0,0-1 0,6 1 0,0-1 9,-1 0 1,0-1-1,0 0 0,0-1 0,1 0 0,-1 0 1,0-1-1,0-1 0,14-4 0,-14 2-1,-1 1-1,0-1 0,-1-1 1,11-7-1,-17 11 14,0 1 0,0-1 0,-1 1 0,1-1 0,0 1 0,-1-1 0,1 0-1,-1 0 1,0 0 0,1 0 0,-1 0 0,0 0 0,0 0 0,-1 0 0,1-1 0,0 1 0,-1 0 0,1 0 0,-1-1 0,0 1 0,1 0 0,-1-1 0,-1 1 0,1 0 0,0-3 0,-1 3-28,-1 1 1,1 0 0,0-1-1,0 1 1,0 0 0,-1 0 0,1 0-1,-1 0 1,1 0 0,-1 0 0,1 1-1,-1-1 1,1 0 0,-1 1 0,0-1-1,1 1 1,-1 0 0,0-1 0,1 1-1,-1 0 1,0 0 0,-3 0 0,-39 2-69,10 12-54,33-14 107,-1 1-1,1 0 1,-1 0 0,1 0-1,0 0 1,0 0-1,0 0 1,0 0-1,-1 0 1,1 0-1,1 0 1,-1 1-1,0-1 1,0 0 0,0 1-1,1-1 1,-1 1-1,1-1 1,-1 1-1,0 1 1,29-4 98,-19-2-74,0 0 0,0-1 1,0-1-1,14-9 0,-17 10-40,0 0 0,0 0 0,1 1 0,-1 0 0,1 0 0,0 0 0,0 1 0,0 0 0,13-2 0,-20 29-244,-2-17 273,0-1 0,0 1 1,-1-1-1,0 1 0,0-1 0,-1 0 0,0 0 0,0-1 0,-8 10 1,6-9-139,1 1 1,0 0 0,0 0 0,1 1-1,-5 13 1,12-28-9586,1-1 6916,6-11-5718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2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2 4356,'0'0'21647,"-11"-1"-21604,5 1-35,0 0-1,0 0 1,0 1 0,0-1 0,0 1-1,1 1 1,-10 2 0,13-3-9,0 0 0,0-1 0,1 1-1,-1 0 1,0 0 0,1 1 0,-1-1 0,1 0 0,-1 0-1,1 1 1,-1-1 0,1 1 0,0-1 0,0 1 0,0 0-1,0-1 1,0 1 0,0 0 0,0 0 0,1 0 0,-1-1-1,1 1 1,-1 0 0,1 0 0,0 0 0,0 0 0,-1 0-1,1 0 1,1 0 0,-1 0 0,0 0 0,0 0 0,1 0-1,1 3 1,-2-3-15,1 0 0,0 0-1,0 0 1,1-1 0,-1 1-1,0 0 1,1-1-1,-1 1 1,1-1 0,-1 0-1,1 1 1,0-1 0,-1 0-1,1 0 1,0 0-1,4 2 1,36 12-216,-31-11 150,34 9-358,-32-10 267,0 0 1,0 1-1,0 0 1,-1 1-1,0 1 1,0 0-1,14 9 0,-25-14 154,0 0 0,0 0-1,0 0 1,0 0-1,0 0 1,0 0-1,0 0 1,0 0 0,0 0-1,0 1 1,-1-1-1,1 0 1,0 1-1,-1-1 1,1 0 0,-1 1-1,1-1 1,-1 0-1,0 1 1,0-1 0,0 1-1,0-1 1,0 1-1,0 1 1,-1 0 42,0-1 1,0 0-1,0 0 0,0 0 1,0 0-1,0 0 0,-1 0 1,1 0-1,-1 0 0,0 0 1,1-1-1,-1 1 0,-3 1 1,-5 4 206,0-1 0,-1 0 1,1 0-1,-20 5 0,18-6-13,-1-2-1,0 0 0,0 0 0,0-1 0,-24 0 1,86-22-2796,-21 11 1501,4-1-2885,52-24 0,-34 1 1309,-46 29 2767,0 1-1,-1-1 1,0 0-1,1 0 1,-1 0 0,0 0-1,-1-1 1,5-6 7301,-8 27-4039,0-7-3243,0 1 0,0 0-1,1-1 1,0 1 0,3 17-1,8-20-2421,0-8-2338,-2-5-1624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2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12043,'0'0'11884,"-18"48"-12621,18-33-865,0-3-1889,0-2-4645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3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104 232 4164,'0'0'7767,"4"-8"-3443,-1 3-3643,0 2-180,0 0-1,-1-1 1,0 0 0,0 1-1,0-1 1,0 0-1,0 0 1,-1 0 0,0 0-1,0 0 1,0 0 0,0-1-1,-1 1 1,1 0 0,-1-6-1,-1 9-439,0 1 0,1-1-1,-1 0 1,0 1-1,0-1 1,0 1 0,0-1-1,0 1 1,1-1 0,-1 1-1,0 0 1,0-1 0,0 1-1,0 0 1,0 0-1,0 0 1,0 0 0,0 0-1,0 0 1,0 0 0,0 0-1,0 0 1,0 0 0,0 0-1,0 1 1,-1-1-1,-29 10-101,25-6 30,-1 2 0,1-1-1,0 1 1,1 0-1,0 0 1,-1 0 0,2 1-1,-1 0 1,1 0-1,0 0 1,1 0 0,0 1-1,0-1 1,0 1-1,1 0 1,0 0 0,1 0-1,0 0 1,0 0-1,0 0 1,2 17 0,0-23 9,0 1 1,0 0 0,0-1 0,1 1 0,-1-1 0,1 1 0,-1-1 0,1 1 0,0-1-1,0 0 1,0 0 0,0 0 0,0 0 0,1 0 0,-1-1 0,1 1 0,-1-1 0,1 0-1,-1 1 1,1-1 0,0 0 0,-1 0 0,1-1 0,0 1 0,0 0 0,0-1-1,0 0 1,5 0 0,6 1 19,0 0 1,0-1-1,1-1 0,22-4 0,-18-1-43,0 0 0,-1-1 0,1-1 0,-2-1 0,1-1 0,-1 0 0,-1-1 0,0-1 0,0-1 0,-1 0 0,-1-1 0,0 0 0,-1-1 0,-1-1 0,18-27 0,-25 34 2,-1 0 1,1 0-1,-2-1 0,1 1 1,-1-1-1,0 0 0,2-19 0,-5 26 9,0 1-1,1 0 0,-1-1 0,0 1 0,0 0 0,0-1 0,-1 1 0,1 0 0,-1-1 0,1 1 0,-1 0 0,0 0 0,0 0 0,1-1 0,-2 1 0,1 0 0,0 0 0,0 0 0,-1 0 0,1 1 1,-1-1-1,1 0 0,-1 1 0,0-1 0,0 1 0,0-1 0,0 1 0,0 0 0,0 0 0,0 0 0,0 0 0,0 0 0,0 0 0,-1 1 0,1-1 0,0 1 0,0-1 0,-1 1 0,-2 0 0,-3 0 19,-1 0-1,0 1 1,1 0-1,-1 0 1,1 1-1,-1 0 1,1 0-1,0 1 1,-10 5-1,15-7 22,-1 1-1,1-1 1,0 1 0,0 0-1,-1 0 1,1 0 0,1 0-1,-1 1 1,0-1 0,0 1-1,1 0 1,0 0 0,-1 0-1,1 0 1,0 0 0,1 0-1,-1 1 1,0-1 0,1 0-1,0 1 1,0 0 0,0-1-1,0 1 1,0 3 0,2-5-22,-1-1 1,0 0-1,1 0 1,-1 0-1,1 0 1,0 0-1,-1 0 1,1-1-1,0 1 1,-1 0-1,1 0 1,0 0-1,0-1 1,0 1-1,0 0 1,0-1-1,0 1 1,0-1-1,0 1 1,0-1-1,0 1 1,0-1-1,0 0 1,0 1-1,1-1 0,-1 0 1,0 0-1,0 0 1,0 0-1,2 0 1,48 0-397,-37 0 53,0-1-22,-1 1-1,1 1 1,-1 0 0,1 1-1,18 5 1,-29-6 320,0 0 1,0 1-1,0-1 0,0 1 1,0-1-1,0 1 0,0 0 0,-1 0 1,1 0-1,0 1 0,-1-1 1,0 1-1,0-1 0,0 1 0,0 0 1,0 0-1,0-1 0,-1 1 1,1 0-1,-1 1 0,0-1 1,0 0-1,0 0 0,0 1 0,-1-1 1,1 0-1,-1 6 0,0 61-2413,0-56-3364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3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125 115 9673,'0'0'8483,"-9"-6"-6780,3 2-1486,5 3-187,0 0 0,0-1 0,0 1 0,-1 0 1,1 0-1,0 0 0,-1 0 0,1 0 0,-1 0 0,1 1 1,-1-1-1,1 0 0,-1 1 0,1-1 0,-1 1 0,0-1 1,1 1-1,-1 0 0,1 0 0,-1 0 0,0 0 0,0 0 0,1 0 1,-1 0-1,1 1 0,-1-1 0,0 0 0,1 1 0,-1 0 1,1-1-1,-1 1 0,1 0 0,-1 0 0,1-1 0,-1 1 1,1 0-1,0 1 0,-2 0 0,-4 7 38,1 1 0,1-1 0,0 1 0,0 0-1,1 0 1,0 1 0,0-1 0,1 1 0,1 0 0,0 0 0,0 0 0,1 0-1,1 13 1,0-22-61,0-1-1,0 0 0,0 1 0,0-1 0,0 0 0,0 1 0,0-1 1,1 0-1,-1 1 0,0-1 0,1 0 0,-1 0 0,1 0 1,0 1-1,-1-1 0,1 0 0,0 0 0,0 0 0,0 0 1,-1 0-1,1 0 0,0 0 0,0 0 0,0-1 0,1 1 1,-1 0-1,0-1 0,1 2 0,2-2 10,-1 1 0,0 0 1,0-1-1,0 0 0,1 0 0,-1 0 0,0 0 1,1 0-1,-1-1 0,0 1 0,4-2 0,4-1 16,0-1 1,-1 0-1,0-1 0,0 0 0,0 0 0,10-8 0,-2-2-27,-1 0 0,-1-2 0,0 0 0,-1 0 0,-1-2 0,0 0-1,-2 0 1,0-1 0,-1-1 0,-1 0 0,10-31 0,-54 142-166,27-75 280,0 0 1,1 1 0,1-1-1,0 1 1,1 0 0,0 1 0,2-1-1,0 1 1,1 21 0,1-36-202,0 1 0,0-1-1,1 0 1,0 0 0,-1 0 0,1 0 0,0 0 0,0 1 0,0-1 0,0-1 0,0 1 0,1 0 0,-1 0 0,1 0 0,-1-1 0,1 1 0,0-1 0,-1 1 0,1-1 0,0 0 0,0 1 0,0-1 0,0 0 0,0 0 0,0 0 0,0-1 0,0 1-1,4 0 1,0 0-565,-1 0 0,1 0 0,-1-1 1,1 0-1,-1 0 0,1 0 0,0-1 0,-1 0 0,0 0 0,1 0 0,6-3 0,23-16-7147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4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9673,'0'0'4719,"-12"9"-1687,6-4-2805,-91 74 3995,89-72-3841,1 0-1,-1 1 1,1 0 0,1 0-1,0 0 1,0 1 0,0 0-1,1 0 1,1 0 0,-1 0-1,-2 11 1,7-19-377,0 0 0,-1 1 1,1-1-1,0 0 0,0 0 0,0 0 0,0 1 0,0-1 1,0 0-1,1 0 0,-1 0 0,0 0 0,1 1 1,-1-1-1,0 0 0,1 0 0,0 0 0,-1 0 1,1 0-1,-1 0 0,1 0 0,0 0 0,0 0 0,0 0 1,0-1-1,1 2 0,0 0-45,1-1 1,0 0-1,-1 0 0,1 0 1,0 0-1,0 0 0,0 0 1,0-1-1,0 1 0,4-1 1,2 0-290,0 0 0,-1-1 0,1 0 1,0-1-1,-1 1 0,17-7 1,-14 3-635,1-1 0,-1 0 0,0-1 0,0 0 0,-1-1 0,11-9 0,-16 3-6407,-5 14 7241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11339,'0'0'11189,"-4"11"-10548,0 0-546,-8 20 256,0 1 1,3 0-1,1 1 1,-7 56-1,15-89-573,0 1 0,0-1 1,1 1-1,-1 0 0,1-1 0,-1 1 0,0-1 1,1 1-1,-1-1 0,1 0 0,-1 1 0,1-1 0,-1 1 1,1-1-1,0 0 0,-1 1 0,1-1 0,-1 0 1,1 0-1,0 0 0,-1 1 0,1-1 0,0 0 1,-1 0-1,1 0 0,0 0 0,-1 0 0,1 0 1,-1 0-1,1 0 0,0 0 0,-1-1 0,1 1 0,0 0 1,-1 0-1,1-1 0,-1 1 0,1 0 0,1-1 1,13-5-6127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4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19 8072,'0'0'11296,"-9"-4"-9903,2 1-1248,-1 1-1,1-1 1,-1 1-1,0 1 1,0 0-1,-13-1 1,19 2-92,-1 0 1,0 0-1,0 0 0,1 0 0,-1 1 1,0-1-1,1 1 0,-1 0 0,0-1 1,1 1-1,-1 1 0,1-1 1,0 0-1,-1 0 0,1 1 0,0 0 1,0-1-1,0 1 0,0 0 1,0 0-1,0 0 0,0 0 0,0 0 1,1 1-1,0-1 0,-1 0 1,1 1-1,-1 2 0,2-4-50,0 0-1,0-1 1,0 1 0,0 0-1,0-1 1,0 1 0,0 0-1,0-1 1,0 1 0,1 0-1,-1-1 1,0 1 0,1-1 0,-1 1-1,0 0 1,1-1 0,-1 1-1,1-1 1,-1 1 0,0-1-1,1 1 1,0-1 0,-1 0-1,1 1 1,-1-1 0,1 1-1,-1-1 1,1 0 0,0 0-1,-1 1 1,1-1 0,0 0-1,-1 0 1,1 0 0,0 0-1,-1 0 1,1 0 0,0 0-1,-1 0 1,1 0 0,0 0-1,0 0 1,43 0-229,-32 0-63,3 0 32,81 5-1474,-88-4 1631,0 0 0,0 1 0,0 0 0,0 0 0,0 1 0,0 0 0,0 0 0,14 9 0,-21-11 132,-1-1 1,1 1 0,0-1 0,0 1 0,0 0 0,0-1-1,-1 1 1,1 0 0,0 0 0,0 0 0,-1 0 0,1 0-1,-1 0 1,1-1 0,-1 1 0,1 0 0,-1 0 0,0 1-1,0-1 1,1 0 0,-1 0 0,0 0 0,0 0 0,0 0-1,0 0 1,0 0 0,0 2 0,-1-1 59,0 0 1,0 0-1,0 0 0,-1 0 1,1 0-1,0 0 0,-1 0 1,1 0-1,-1-1 1,0 1-1,0-1 0,-2 3 1,-7 3 411,-1 0 0,0 0 1,-16 6-1,28-13-477,-2 1-7,-8 4 43,-1 0 1,0-1 0,0 0-1,-1 0 1,1-1 0,-1-1-1,0 0 1,0 0 0,-18-1-1,21-6-3399,5-10-3380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6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65 3267,'0'0'18647,"0"-9"-18401,0 5-219,-1 1-22,1 1 0,-1-1 0,1 1 0,0-1 0,0 1 0,0-1 0,1 1-1,-1-1 1,0 1 0,1-1 0,0 1 0,-1 0 0,3-5 0,-14 16-17,7-7 14,0 0 0,1 0-1,0 1 1,-1-1 0,1 1-1,0 0 1,0 0 0,1 0 0,-1 0-1,0 1 1,1-1 0,0 1 0,0-1-1,0 1 1,-2 5 0,36-30 371,6-9 178,-37 30-518,-1-1-1,1 1 1,-1-1-1,0 1 1,1 0 0,-1-1-1,0 1 1,0-1 0,1 1-1,-1-1 1,0 1 0,0-1-1,0 1 1,0-1 0,1 1-1,-1-1 1,0 1-1,0-1 1,0 1 0,0-1-1,0 1 1,0-1 0,0 1-1,-1-1 1,1 1 0,0-1-1,0 1 1,0-2 0,-2 1 25,1 1 0,0-1 0,0 0 1,-1 0-1,1 1 0,-1-1 0,1 1 0,0-1 1,-1 1-1,1-1 0,-1 1 0,1 0 1,-1 0-1,1 0 0,-3 0 0,-1-1-30,0 1 1,0 0-1,0 0 0,0 0 0,0 1 0,1 0 0,-1 0 0,0 0 0,0 0 0,1 1 0,-1-1 0,1 1 0,-1 1 0,1-1 0,0 0 0,0 1 0,0 0 0,0 0 1,1 0-1,-1 1 0,1-1 0,0 1 0,0 0 0,0 0 0,0 0 0,0 0 0,1 0 0,0 0 0,0 1 0,0-1 0,1 1 0,-1 0 0,1-1 0,0 1 0,1 0 1,-1 0-1,1 0 0,0 7 0,0-11-24,0 1 0,0-1 0,1 1 0,-1-1 0,0 1 0,1-1 0,-1 0 0,1 1 1,0-1-1,-1 0 0,1 1 0,0-1 0,0 0 0,0 0 0,0 0 0,0 0 0,0 0 0,0 0 0,0 0 1,0 0-1,1 0 0,-1 0 0,0-1 0,0 1 0,1 0 0,-1-1 0,1 1 0,-1-1 0,0 0 1,1 1-1,-1-1 0,1 0 0,-1 0 0,1 0 0,-1 0 0,1 0 0,-1 0 0,1 0 0,-1-1 0,0 1 1,3-1-1,4 0 24,0-1 0,0 0 0,-1 0 0,1-1 0,-1 1 0,13-8 0,-8 2-39,-1-1 0,0 0 1,17-19-1,18-15-624,-45 64-587,-9 14 1172,-2-1 0,-14 37 1,-4 8 384,6 2 535,-28 84-126,42-145-680,0-1-1,-1 0 1,-1 0 0,-1-1 0,-23 31 0,32-47-31,0 0 1,0 1-1,0-1 0,-1 0 1,1 0-1,0 0 1,-1 0-1,0-1 0,1 1 1,-1-1-1,0 1 0,0-1 1,-5 1-1,7-2-22,0 0 0,0 0 0,-1 0 0,1 0 0,0 0-1,0-1 1,0 1 0,0-1 0,-1 1 0,1-1 0,0 1 0,0-1 0,0 1 0,0-1 0,0 0-1,0 0 1,0 1 0,1-1 0,-1 0 0,0 0 0,0 0 0,1 0 0,-1 0 0,0 0-1,1 0 1,-1 0 0,1 0 0,-1-1 0,1 1 0,0 0 0,-1 0 0,1 0 0,0 0 0,0-1-1,0 1 1,0-2 0,-1-9-51,0 0 1,0 0-1,2 0 0,-1 0 0,1 1 1,1-1-1,0 0 0,1 0 0,0 1 0,1-1 1,0 1-1,1 0 0,0 0 0,1 1 1,0-1-1,1 1 0,0 1 0,15-17 1,14-11-951,0 1 0,3 2 0,47-32 0,-42 34-680,-10 6 409,-17 14 776,0 0 0,0-1 0,-1 0 0,-1-2 0,0 0 0,-1-1 0,-1 0 0,17-26 0,-30 41 584,1 0 1,0 0-1,-1-1 1,1 1-1,-1 0 1,1 0 0,-1 0-1,1 0 1,-1-1-1,0 1 1,0 0-1,0 0 1,0-1-1,0 1 1,0 0-1,0-1 1,0 1-1,0 0 1,0 0-1,-1-1 1,0-1 0,1 3-3,-1-1 1,0 0-1,0 1 1,0-1-1,1 1 1,-1-1-1,0 1 1,0-1 0,0 1-1,0 0 1,0 0-1,0-1 1,0 1-1,0 0 1,0 0-1,0 0 1,1 0-1,-1 0 1,0 0 0,0 0-1,-2 1 1,-3 0 175,0 0 1,0 0-1,0 1 1,0 0-1,0 1 0,1-1 1,-9 6-1,7-4-129,1 0-1,0 0 0,0 1 0,1-1 1,-1 1-1,1 1 0,0-1 0,0 1 1,1-1-1,-1 2 0,2-1 0,-1 0 1,0 1-1,1-1 0,0 1 0,1 0 1,0 0-1,0 0 0,0 0 0,1 1 1,0-1-1,0 0 0,1 13 0,1-18-178,-1 1 1,1-1-1,0 0 0,0 0 0,0 0 1,0 0-1,0 0 0,0 0 0,1 0 1,-1-1-1,1 1 0,-1 0 0,1-1 1,0 1-1,-1-1 0,1 0 0,0 1 1,0-1-1,0 0 0,0 0 0,0 0 1,0 0-1,0-1 0,1 1 0,-1 0 0,0-1 1,0 0-1,1 1 0,2-1 0,7 1-831,0-1-1,-1 0 1,1 0-1,17-3 0,17-11-3617,0-8-3705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6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16432,'-10'1'2290,"10"-1"-2220,-13 1 834,0 2 1,0-1-1,-18 7 0,28-9-818,1 1 0,-1 0 0,0 0 0,1 0 0,-1 0 0,1 1-1,-1-1 1,1 1 0,0-1 0,-1 1 0,1 0 0,0 0 0,0 0-1,0 0 1,1 0 0,-1 0 0,0 0 0,1 1 0,-1-1-1,1 1 1,0-1 0,0 1 0,0-1 0,0 1 0,1 0 0,-2 4-1,3-6-98,-1 0 0,1 1 0,-1-1-1,1 0 1,-1 0 0,1 0-1,0 0 1,-1 0 0,1 0-1,0 0 1,0 0 0,0 0-1,0 0 1,0 0 0,0 0 0,0 0-1,0-1 1,0 1 0,1-1-1,-1 1 1,0-1 0,0 1-1,1-1 1,1 1 0,39 9-1225,-34-8 871,53 9-1173,-26-5 724,-1 1 0,55 19 0,-88-26 838,0 0 1,0 0 0,-1 1 0,1-1-1,0 0 1,0 1 0,0-1-1,0 1 1,-1-1 0,1 1-1,0-1 1,-1 1 0,1-1-1,0 1 1,-1 0 0,1-1-1,-1 1 1,1 0 0,-1 0-1,1-1 1,-1 1 0,1 1-1,-1-1 32,0 0 0,0 0-1,-1-1 1,1 1-1,0 0 1,-1-1 0,1 1-1,0 0 1,-1-1 0,1 1-1,0 0 1,-1-1-1,1 1 1,-1 0 0,0-1-1,1 1 1,-1-1-1,1 1 1,-1-1 0,0 1-1,-43 19 1910,40-18-1906,-88 28 2215,83-28-2267,-1 0 0,1 0 0,-1-1 0,1 0 0,-1 0 0,0-1 0,-18-3 0,28 3-78,0 0 0,-1 0 1,1 0-1,0 0 0,-1 0 0,1 0 1,0 0-1,-1 0 0,1-1 1,0 1-1,-1 0 0,1 0 0,0 0 1,-1 0-1,1-1 0,0 1 1,-1 0-1,1 0 0,0-1 0,0 1 1,-1 0-1,1-1 0,0 1 1,0 0-1,0 0 0,0-1 0,-1 1 1,1 0-1,0-1 0,0 1 1,0-1-1,0 1 0,0 0 0,0-1 1,0 1-1,0 0 0,0-1 0,9-15-2712,17-7-2690,1 7-210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7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14 4228,'0'0'16864,"-9"0"-15908,2 0-835,1 0 0,-1 1 0,1 0 0,0 0 0,0 1 0,-1 0 0,1 0 0,0 0 0,-9 6 1,12-6-76,0-1-1,0 1 1,0 0 0,1 0 0,-1 0 0,1 0 0,-1 1 0,1-1 0,0 1 0,0 0 0,0-1 0,0 1 0,1 0 0,-1 0 0,1 0 0,-1 0 0,1 0 0,0 0-1,0 1 1,1-1 0,-1 0 0,1 0 0,0 1 0,0 5 0,0-7-36,1-1 0,0 1 0,0-1 0,0 0-1,0 1 1,0-1 0,0 0 0,1 1 0,-1-1 0,0 0 0,1 0 0,-1 0 0,1 0-1,-1 0 1,1 0 0,-1-1 0,1 1 0,0 0 0,-1-1 0,1 1 0,0-1-1,-1 0 1,1 0 0,0 1 0,0-1 0,-1 0 0,1-1 0,0 1 0,2 0-1,57-6-321,-39-2-67,0 0-1,-1-2 0,-1-1 1,1 0-1,-2-1 1,36-30-1,-28 22 133,-48 60 1187,17-35-708,0 1 0,1-1 0,-1 1 0,1 0 1,1 1-1,-1-1 0,1 0 0,0 1 1,0-1-1,1 1 0,-1 11 0,3-17-208,-1 0-1,1 0 0,-1 0 1,1 0-1,0 0 0,0 0 0,-1 0 1,1 0-1,0 0 0,0 0 1,0-1-1,0 1 0,0 0 1,0-1-1,0 1 0,0 0 1,0-1-1,1 0 0,-1 1 1,0-1-1,0 0 0,0 1 1,0-1-1,1 0 0,-1 0 1,0 0-1,0 0 0,1 0 1,0-1-1,44-1 198,-44 2-202,13-3-31,0-1 1,0 0 0,0-1 0,0 0-1,-1-1 1,18-11 0,-13 7-228,0 1 0,31-10 0,-46 22 221,-7 8 136,-9 14 188,10-22-274,1-1 1,0-1-1,0 0 1,0 1 0,0-1-1,1 1 1,-1-1 0,0 1-1,1-1 1,-1 1 0,1 0-1,0-1 1,-1 1 0,1 0-1,0-1 1,0 1 0,0 0 0,0-1-1,1 1 1,-1 0 0,0-1-1,1 1 1,-1-1 0,1 1-1,0 2 1,1-3-3,-1 0 0,1 0 0,-1 0 0,1 0 0,0 0 0,-1 0 0,1 0 0,0-1 0,0 1 0,-1-1 0,1 1 0,0-1 0,0 0 0,0 1 0,0-1 0,0 0 0,3-1 0,10 0-36,0-1-1,0-1 0,-1-1 1,17-5-1,0-3-514,-17 7-94,0 0 0,0 0-1,0 1 1,0 1 0,29-3 0,-41 21 2161,-2-14-1503,0 0-1,0 0 0,-1 0 1,1 0-1,0-1 0,0 1 0,0 0 1,0 0-1,0 0 0,1 0 1,-1 0-1,0 0 0,0 0 1,1 0-1,-1 0 0,0 0 1,1 0-1,-1-1 0,1 1 0,-1 0 1,2 1-1,12-1-1648,0-3-3675,-1-6-3671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5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12043,'0'0'13939,"0"12"-13288,-7 40-248,-3 48 305,9-99-700,1-1 0,0 0 0,0 0 1,0 1-1,0-1 0,0 0 0,0 0 1,0 1-1,0-1 0,0 0 0,0 0 1,0 1-1,0-1 0,0 0 1,1 0-1,-1 1 0,0-1 0,0 0 1,0 0-1,0 0 0,0 1 0,0-1 1,1 0-1,-1 0 0,0 0 0,0 1 1,0-1-1,1 0 0,-1 0 0,0 0 1,0 0-1,0 0 0,1 1 0,-1-1 1,0 0-1,0 0 0,1 0 1,-1 0-1,0 0 0,0 0 0,1 0 1,12-6 327,9-16 16,38-79-192,-60 100-309,0 4 105,0 1 0,0 0 0,0-1 0,0 1 0,1 0 0,-1-1 0,1 1 0,0-1 0,0 1 0,1-1 0,-1 1 0,1-1 1,-1 0-1,1 0 0,4 6 0,-3-7 54,-1 0 1,1-1-1,-1 1 1,1-1 0,0 0-1,0 0 1,-1 0 0,1 0-1,0 0 1,0-1-1,0 1 1,0-1 0,0 0-1,0 0 1,0 0-1,0 0 1,0-1 0,0 1-1,0-1 1,5-1-1,1-1 14,0 0-1,0 0 0,-1-1 0,1-1 0,-1 1 0,10-8 0,-11 8-41,0-1 0,0 1 0,0 0 0,1 0 0,-1 1 0,1 0 0,0 0 0,11-1 0,-18 4-1,-1 0-1,1 0 0,0 1 0,0-1 0,-1 0 0,1 1 0,0-1 0,-1 0 0,1 1 0,0-1 1,-1 1-1,1-1 0,0 1 0,-1 0 0,1-1 0,-1 1 0,1-1 0,-1 1 0,0 0 0,1-1 1,-1 1-1,0 0 0,1 0 0,-1-1 0,0 1 0,0 0 0,0 0 0,1 0 0,-1-1 0,0 1 1,0 0-1,0 0 0,0 0 0,-1 0 0,1 38 48,0-31-70,0-6-65,0-1 0,0 0 0,0 0 0,0 0-1,0 1 1,0-1 0,0 0 0,1 0-1,-1 0 1,0 1 0,1-1 0,-1 0-1,1 0 1,-1 0 0,1 0 0,0 0-1,-1 0 1,1 0 0,0 0 0,0 0 0,-1 0-1,1-1 1,0 1 0,0 0 0,2 0-1,-2 0-212,1-1 0,0 1 0,-1-1-1,1 0 1,0 0 0,0 0 0,-1 0 0,1 0-1,0-1 1,-1 1 0,1 0 0,0-1-1,-1 1 1,1-1 0,0 0 0,-1 1-1,1-1 1,-1 0 0,3-2 0,16-12-4565,2-2-1238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8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56 2851,'6'-8'8541,"-1"-2"-6669,-3 6-1225,1 0-1,-1 0 1,0 0 0,1 0 0,0 1-1,0-1 1,0 1 0,6-5 0,-9 27 3248,1 12-3119,-6 21 707,-20 79 0,14-86-1166,3 1 1,-5 78-1,13-99-515,0 18 80,-2-36-5353,-5-22 3416,0-1-1,0 1 0,-2 1 0,-12-18 1,-23-26-238,2 3 6739,42 54-4298,-1 1-1,1-1 0,-1 1 1,1-1-1,0 1 1,-1-1-1,1 1 0,0-1 1,-1 1-1,1-1 0,0 1 1,0-1-1,0 0 0,-1 1 1,1-1-1,0 1 1,0-1-1,0 0 0,0 1 1,0-1-1,0 1 0,0-1 1,0 0-1,1 1 0,-1-1 1,0 1-1,0-1 1,0 0-1,1 1 0,-1-1 1,0 1-1,0-1 0,1 1 1,-1-1-1,1 1 1,-1-1-1,0 1 0,1 0 1,-1-1-1,1 1 0,-1-1 1,1 1-1,-1 0 0,1-1 1,-1 1-1,2 0 1,33-8 1237,-24 6-750,221-31 2225,-75 26-7113,-156 7 4248,0 0 1,0 0-1,0 0 0,0 1 1,0-1-1,0 0 0,0 0 1,0 0-1,0 1 0,0-1 1,0 1-1,-1-1 0,1 0 0,0 1 1,0-1-1,0 1 0,0 0 1,-1-1-1,1 1 0,0 0 1,-1-1-1,1 1 0,0 0 0,-1 0 1,1 0-1,-1 0 0,0-1 1,1 1-1,-1 0 0,1 0 1,-1 0-1,0 0 0,0 0 1,0 0-1,1 0 0,-1 0 0,0 0 1,0 0-1,0 0 0,-1 0 1,1 0-1,0 0 0,0 0 1,0 0-1,-1 0 0,1 0 0,-1 0 1,0 1-1,0 3 185,-1 1-1,0-1 1,-1 0-1,1 0 1,-1 0 0,0 0-1,-5 5 1,-17 15 388,18-19-451,0 0 0,1 0 0,0 1 1,0 0-1,0 0 0,1 0 0,-8 15 0,13-22-109,1 1 0,-1-1-1,0 1 1,0-1 0,0 1 0,0-1 0,1 1-1,-1-1 1,0 1 0,1-1 0,-1 0-1,0 1 1,1-1 0,-1 1 0,0-1 0,1 0-1,-1 1 1,1-1 0,-1 0 0,0 0-1,1 1 1,-1-1 0,1 0 0,-1 0 0,1 0-1,-1 1 1,1-1 0,-1 0 0,1 0-1,-1 0 1,1 0 0,0 0 0,-1 0 0,1 0-1,-1 0 1,1 0 0,-1 0 0,1-1-1,-1 1 1,1 0 0,-1 0 0,1 0 0,0-1-1,28-4 196,-4-5-245,-1-1 0,-1-2 0,0 0 0,-1-1 0,0-1 1,31-29-1,-1 3 132,-79 101-165,25-55 130,0 0 0,0 1-1,1-1 1,-1 1 0,1 0 0,1 0-1,-1-1 1,1 1 0,0 0 0,0 0 0,1 6-1,0-9-19,-1-1-1,1 0 0,0 1 0,0-1 0,0 0 1,0 0-1,0 0 0,1 0 0,-1 0 0,1 0 1,-1 0-1,1 0 0,0 0 0,-1-1 1,1 1-1,0-1 0,0 1 0,0-1 0,1 0 1,-1 0-1,0 0 0,0 0 0,1 0 0,-1 0 1,0-1-1,1 1 0,-1-1 0,3 1 1,2 0 29,0 0 1,-1-1 0,1 0 0,0 0 0,0-1 0,-1 1 0,1-1 0,0-1 0,-1 1 0,1-1 0,-1 0 0,1-1-1,-1 0 1,0 0 0,0 0 0,0-1 0,-1 1 0,1-1 0,-1-1 0,0 1 0,0-1 0,5-6 0,-3 3-24,-1-1 1,-1 0 0,1 0-1,-2 0 1,1-1 0,-1 0-1,-1 1 1,1-1 0,-2-1-1,1 1 1,-2 0 0,1-1-1,-1-18 1,-1 29-44,0 0-1,0 0 1,0-1 0,0 1-1,0 0 1,-1 0 0,1-1-1,0 1 1,0 0-1,0 0 1,0 0 0,-1 0-1,1-1 1,0 1-1,0 0 1,0 0 0,-1 0-1,1 0 1,0 0 0,0 0-1,-1-1 1,1 1-1,0 0 1,0 0 0,0 0-1,-1 0 1,1 0 0,0 0-1,0 0 1,-1 0-1,1 0 1,0 0 0,0 0-1,-1 0 1,1 0-1,0 0 1,0 1 0,-1-1-1,1 0 1,0 0 0,0 0-1,-1 0 1,1 0-1,0 0 1,0 1 0,0-1-1,-1 0 1,1 0 0,0 0-1,0 0 1,0 1-1,0-1 1,0 0 0,-1 0-1,1 1 1,0-1-1,0 0 1,0 0 0,0 1-1,0-1 1,0 0 0,-13 14-38,12-12 42,0 0-1,1 0 1,-1 0 0,0 0-1,0 0 1,1 0-1,-1 0 1,1 0-1,0 0 1,-1 0-1,1 0 1,0 0 0,0 0-1,1 0 1,-1 0-1,0 0 1,1 0-1,-1 0 1,1 0-1,-1 0 1,2 3 0,0-4 5,-1 0 0,0 1 0,1-1 1,-1 0-1,1 0 0,-1 0 0,1 0 0,-1 0 1,1 0-1,0-1 0,-1 1 0,1 0 1,0-1-1,0 0 0,0 1 0,-1-1 0,1 0 1,0 0-1,2 0 0,3 0 8,0-1 1,0 1-1,0-1 1,0-1-1,0 0 0,0 0 1,0 0-1,-1-1 0,1 1 1,-1-2-1,9-4 0,42-42-234,-59 88-342,2-30 503,0-6 55,0 0 1,0 1-1,1-1 0,-1 0 0,1 0 0,-1 1 1,1-1-1,0 0 0,-1 0 0,1 0 0,0 0 1,1 0-1,-1 0 0,0 0 0,1 0 0,-1 0 0,1-1 1,-1 1-1,1 0 0,0-1 0,-1 0 0,4 3 1,0-2 38,1 1 1,-1-1 0,1 0 0,0 0 0,0 0 0,0-1 0,0 0-1,9 1 1,5-1-1055,-1-1-1,1-1 1,-1-1-1,32-7 0,-48 9 508,0-1 469,4-7-12425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8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71 4773,'0'0'4505,"1"-11"-1313,0-2-2030,6-33 3453,-10 63-718,2 17-2614,-1 2-725,-3 18-194,2 88 0,4-108-2332,13 61 0,-19-109 1616,0 0 1,-2 1-1,1-1 0,-2 2 0,1-1 1,-19-21-1,14 18 906,0 0 1,2 0-1,0-1 0,-9-21 1,19 37-474,0 1 0,0-1 0,0 0 0,0 1 0,0-1 0,1 0 0,-1 1 0,0-1 0,0 0 0,0 1 0,1-1 0,-1 0 0,0 1 0,1-1 0,-1 1 0,1-1 0,-1 1 0,1-1 0,-1 1 0,1-1 0,-1 1 0,1-1 0,-1 1 0,1-1 0,-1 1 1,1 0-1,0 0 0,-1-1 0,1 1 0,0 0 0,-1 0 0,1-1 0,0 1 0,-1 0 0,1 0 0,0 0 0,-1 0 0,1 0 0,0 0 0,-1 0 0,2 1 0,41-2 148,-35 1-12,19 1-299,42-1-158,-65-1-322,-1 1 0,1-1 0,-1 0-1,1 0 1,-1 0 0,1 0 0,-1-1 0,6-3 0,1-5-5252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9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7335,'0'0'9801,"74"-15"-19698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0:59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56 3427,'0'0'11371,"-2"-8"-8974,2 6-2388,0 0 149,-1 0 0,1 0-1,0 0 1,-1 0 0,1 0-1,-1 0 1,0 0-1,1 1 1,-1-1 0,0 0-1,0 0 1,0 0 0,0 1-1,-1-1 1,1 1 0,0-1-1,-1 1 1,1-1 0,-1 1-1,1 0 1,-1 0 0,0 0-1,1 0 1,-1 0-1,0 0 1,0 0 0,0 0-1,0 1 1,0-1 0,0 1-1,0 0 1,0-1 0,0 1-1,0 0 1,0 0 0,0 0-1,0 0 1,0 1 0,-2-1-1,-2 0-34,-1 1-1,1-1 1,-1 1-1,1 0 1,-1 1-1,1-1 1,0 1-1,0 1 0,0-1 1,0 1-1,0 0 1,0 0-1,1 1 1,-1-1-1,1 1 1,-6 7-1,16-9-471,0 0 0,0-1 0,0 1 0,0-1 0,0 0 0,1-1 0,9 1 0,-4 0-243,-4 0 358,72 13-1716,-72-12 1857,-1 0 1,0 0 0,0 0 0,0 1-1,0 0 1,0 0 0,0 1-1,-1-1 1,10 9 0,-14-11 116,0 0 1,0 0-1,0 1 0,0-1 1,0 0-1,0 0 1,0 1-1,0-1 0,-1 0 1,1 1-1,0-1 1,-1 1-1,1-1 1,-1 1-1,0-1 0,1 1 1,-1-1-1,0 1 1,0-1-1,0 1 0,0-1 1,0 1-1,-1-1 1,1 3-1,-1-2 88,-1 1 0,1-1 0,0 1 0,-1-1 0,0 0 1,1 1-1,-1-1 0,0 0 0,0 0 0,0 0 0,0 0 0,-4 1 0,-5 5 370,-2-1 1,1-1-1,-1 0 0,-15 5 1,13-6-213,0-1 1,-1 0-1,1-1 1,-1 0-1,-29 0 1,45-3-299,-1 0 1,0 0 0,1 0 0,-1 0 0,0 0 0,1 0 0,-1 0-1,1 0 1,-1 0 0,0-1 0,1 1 0,-1 0 0,1 0 0,-1-1-1,0 1 1,1 0 0,-1-1 0,1 1 0,-1-1 0,1 1 0,0-1-1,-1 1 1,1 0 0,-1-1 0,1 0 0,0 1 0,-1-1 0,1 1-1,0-1 1,0 1 0,-1-1 0,1 0 0,0 1 0,0-1 0,0 1-1,0-1 1,0 0 0,0 1 0,0-1 0,0 0 0,0 1 0,0-1 0,0 0-1,0 1 1,0-1 0,1 1 0,-1-1 0,0 0 0,0 1 0,1-1-1,-1 1 1,0-1 0,1 1 0,0-2 0,23-30-3050,-11 22 1020,1 1 0,0 1 0,0 0 0,1 1 0,28-10 0,3 2-3896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0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173 287 5509,'0'0'10992,"-11"3"-10085,-3 2-617,0 1-1,0 0 0,1 1 1,-23 15-1,30-19-136,1 1 1,-1 0-1,1 0 1,0 1-1,0 0 1,0 0-1,1 0 1,0 0-1,0 1 1,0-1-1,1 1 1,-1 0-1,1 0 1,1 1-1,-3 6 1,5-12-143,0 0 0,0 0 1,0 0-1,0 0 0,0 0 1,0 0-1,0 0 0,0 0 0,0 0 1,0 0-1,1 0 0,-1 0 1,1 0-1,-1 0 0,0 0 0,1-1 1,-1 1-1,1 0 0,0 0 1,-1 0-1,1-1 0,0 1 0,0 0 1,-1 0-1,1-1 0,0 1 1,0-1-1,0 1 0,0-1 0,-1 1 1,1-1-1,0 0 0,0 1 1,0-1-1,0 0 0,0 0 0,0 1 1,0-1-1,2 0 0,49-1 276,-44 1-246,11-3-14,0 0-1,0-2 0,-1 0 1,0-1-1,0 0 1,0-2-1,-1 0 0,0-1 1,30-21-1,-32 20-17,-1-1 0,0-1 0,-1 0 0,0 0 0,-1-2 0,0 1 0,-1-2 0,-1 1 0,0-2 0,13-27 0,-20 35 4,0 0 0,0-1 0,-1 1 0,0-1 0,0 0 0,-1 1 0,0-1 0,-1 0 0,0 0 0,0 0 0,-1 0 0,-3-15 0,3 20-5,-1 0 1,1 1-1,-1-1 0,0 0 0,0 1 0,0-1 0,0 1 0,0 0 0,-1-1 0,0 1 0,0 0 0,1 1 0,-2-1 0,1 0 0,0 1 0,0 0 0,-1 0 1,1 0-1,-1 0 0,0 0 0,0 1 0,1-1 0,-1 1 0,0 0 0,0 0 0,0 1 0,0-1 0,0 1 0,-6 0 0,3 0 26,-1 1 0,1 0 0,0 0 0,-1 1-1,1 0 1,0 0 0,0 0 0,0 1 0,0 0-1,-10 7 1,14-9 17,0 1-1,0 0 1,0 0-1,0 1 1,0-1 0,1 0-1,-1 1 1,1 0-1,-1 0 1,1-1-1,0 1 1,0 0 0,0 1-1,1-1 1,-1 0-1,1 1 1,0-1-1,0 0 1,0 1 0,0-1-1,0 1 1,1 0-1,-1 6 1,2-9-56,-1 1 1,1-1-1,-1 0 1,1 1-1,0-1 1,-1 0 0,1 1-1,0-1 1,0 0-1,0 0 1,0 1-1,0-1 1,0 0-1,0 0 1,0 0-1,1 0 1,-1-1-1,0 1 1,1 0-1,-1 0 1,0-1-1,2 1 1,40 12-519,-29-9 199,4 1-71,1 0-189,-1 0 0,0 1 1,0 1-1,-1 0 0,26 16 0,-39-21 558,-1 1 0,1 0 0,0 1 0,-1-1 0,0 0 0,0 1 1,0 0-1,0-1 0,0 1 0,-1 1 0,1-1 0,-1 0 0,-1 0 0,1 1 0,0-1 0,-1 1 0,0 0 1,0-1-1,0 1 0,-1 0 0,0 0 0,1-1 0,-2 1 0,1 0 0,-1 0 0,1-1 0,-3 8 1,-7 16 157,8-24-310,0-1-1,1 1 1,-1 0 0,1 0 0,0 0 0,0-1 0,0 1-1,1 0 1,-1 8 0,5-9-3644,10-3-2440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1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81 231 7143,'0'0'10116,"-10"7"-8349,6-4-1648,-42 35 1328,44-36-1361,0-1-1,1 1 1,-1 0 0,0 0 0,1 1-1,-1-1 1,1 0 0,0 0 0,0 1 0,0-1-1,0 1 1,0-1 0,0 1 0,1-1-1,-1 1 1,1-1 0,0 1 0,-1 0 0,1-1-1,0 1 1,1-1 0,-1 1 0,0 0-1,2 3 1,-1-4-68,1-1-1,0 1 1,-1-1 0,1 0-1,0 0 1,-1 1 0,1-1-1,0 0 1,0 0 0,0-1-1,0 1 1,0 0-1,0-1 1,0 1 0,0-1-1,0 0 1,1 1 0,-1-1-1,0 0 1,0 0-1,0-1 1,4 0 0,2 1 21,0-1 1,0 0-1,0 0 1,15-6-1,-15 3-128,0 0 0,-1-1-1,0 0 1,0-1 0,0 1-1,0-1 1,-1 0 0,0-1-1,0 0 1,-1 0 0,0 0-1,0 0 1,-1-1 0,7-15-1,-10 22-278,-13 27 75,10-22 330,0 1 0,1-1 0,-1 1 0,1-1 0,0 1 1,0 0-1,0-1 0,1 1 0,0 0 0,0-1 0,0 1 1,2 9-1,-2-12-28,1 0 0,0 0 1,0 0-1,1 0 0,-1 0 1,0 0-1,1-1 0,-1 1 0,1 0 1,-1-1-1,1 1 0,0-1 1,-1 0-1,1 1 0,0-1 0,0 0 1,0 0-1,0 0 0,0-1 1,0 1-1,1 0 0,-1-1 1,0 1-1,0-1 0,0 0 0,1 0 1,-1 0-1,3 0 0,5 0-223,1 0 0,-1-1 0,0 0 0,0 0-1,0-2 1,0 1 0,0-1 0,0 0 0,0-1-1,-1 0 1,0-1 0,0 0 0,0 0 0,-1-1 0,1 0-1,-1-1 1,-1 0 0,1 0 0,-1 0 0,-1-1 0,1 0-1,-1 0 1,0-1 0,6-13 0,-11 21 101,-1 0 1,1-1-1,0 1 1,-1 0-1,1 0 0,-1 0 1,0-1-1,1 1 1,-1 0-1,0-1 0,1 1 1,-1 0-1,0-1 1,0 1-1,0 0 1,0-1-1,-1 0 0,1 2 130,-1-1-1,0 1 1,1 0-1,-1 0 1,1 0-1,-1 0 1,0 0-1,1 0 0,-1 0 1,1 0-1,-1 1 1,0-1-1,1 0 1,-1 0-1,1 0 0,-1 1 1,1-1-1,-1 0 1,1 0-1,-1 1 1,1-1-1,-1 0 1,1 1-1,-1 0 0,-37 34 1760,25-21-1384,1 1 1,1 1-1,1 0 0,0 1 1,1 0-1,1 0 1,0 1-1,2 0 0,0 0 1,0 0-1,2 1 0,1 0 1,0 0-1,1 0 1,1 35-1,1-52-417,0 1 0,0-1-1,1 0 1,-1 1 0,0-1 0,1 0 0,-1 0-1,1 1 1,0-1 0,0 0 0,0 0 0,0 0-1,2 3 1,-2-4 7,0 0-1,0 0 1,0 0-1,0-1 1,0 1-1,0 0 1,0-1-1,0 1 1,0-1-1,0 1 1,0-1-1,0 0 1,0 1-1,0-1 1,0 0-1,1 0 1,-1 0-1,0 0 1,2 0-1,1 0 18,-1-1-1,0 0 1,1 0 0,-1 0-1,0-1 1,0 1-1,0-1 1,0 0-1,0 0 1,0 0-1,0 0 1,0 0-1,-1 0 1,1-1-1,-1 0 1,3-3 0,55-81-288,-5-2 1,-3-3 0,62-152-1,-108 232 356,-4 7 80,1-1 1,-1 1-1,0 0 0,-1-1 0,1 1 0,-1-1 0,1-6 0,-19 39 969,-4 27-940,3 0-1,-19 94 1,15-58 226,15-65 29,1 1 1,1 0-1,1 0 0,-1 49 1,5-74-416,0-1 0,0 0 0,0 1 0,0-1 0,0 1 0,0-1 0,0 0 0,0 1 0,0-1 1,0 1-1,0-1 0,0 0 0,0 1 0,0-1 0,0 0 0,1 1 0,-1-1 0,0 0 0,0 1 0,0-1 1,1 0-1,-1 1 0,0-1 0,0 0 0,1 1 0,-1-1 0,0 0 0,1 0 0,-1 0 0,0 1 0,1-1 1,-1 0-1,0 0 0,1 0 0,-1 0 0,0 0 0,1 1 0,-1-1 0,1 0 0,-1 0 0,0 0 0,1 0 1,-1 0-1,1 0 0,-1 0 0,0 0 0,1-1 0,-1 1 0,0 0 0,1 0 0,-1 0 0,1 0 0,-1 0 1,0-1-1,1 1 0,-1 0 0,1-1 0,15-16 369,-13 9-373,-1 1-1,0-1 1,0 0 0,0 0-1,-1 1 1,0-1 0,-1 0-1,0 0 1,0 0 0,-1 0-1,-2-14 1,-3 2-178,0 1 0,-1 0 0,-11-20 0,-13-35-287,31 73 453,0 1 0,0 0 0,0 0 0,0-1-1,0 1 1,0 0 0,0-1 0,0 1 0,0 0-1,0 0 1,0-1 0,0 1 0,0 0 0,0-1-1,0 1 1,0 0 0,0 0 0,1-1 0,-1 1 0,0 0-1,0 0 1,0-1 0,1 1 0,-1 0 0,0 0-1,0-1 1,0 1 0,1 0 0,-1 0 0,0 0 0,0 0-1,1-1 1,-1 1 0,0 0 0,0 0 0,1 0-1,-1 0 1,0 0 0,1 0 0,-1 0 0,0 0-1,1 0 1,-1 0 0,0 0 0,0 0 0,1 0 0,-1 0-1,0 0 1,1 0 0,-1 0 0,0 0 0,0 0-1,1 1 1,-1-1 0,0 0 0,0 0 0,1 0 0,-1 0-1,0 1 1,0-1 0,1 0 0,-1 0 0,30 13 231,-16-8-157,4 0-49,0 0 1,0-2-1,1 0 1,-1-1-1,1-1 0,-1-1 1,1 0-1,-1-2 1,1 0-1,-1-1 1,29-8-1,-36 7-41,0 1 1,0-1-1,-1 0 1,1-1-1,-1-1 1,0 1-1,-1-2 1,1 1-1,-1-1 1,-1-1-1,1 1 0,-1-1 1,-1-1-1,1 0 1,-1 0-1,-1 0 1,0-1-1,0 0 1,-1 0-1,4-11 1,-8 18 1,1 1 0,-2-1 0,1 1 0,0-1 0,0 0 1,-1 1-1,0-1 0,1 0 0,-1 1 0,0-1 1,0 0-1,-1 0 0,1 1 0,0-1 0,-1 1 1,0-1-1,1 0 0,-1 1 0,0-1 0,0 1 0,-1-1 1,1 1-1,-1 0 0,-2-4 0,2 5 4,0 0-1,0 0 1,-1 0 0,1 0-1,0 0 1,-1 0 0,1 1-1,0-1 1,-1 1 0,1 0-1,-1 0 1,1 0 0,-1 0-1,1 0 1,-1 0 0,1 1-1,-1-1 1,1 1-1,0-1 1,-1 1 0,1 0-1,0 0 1,0 0 0,-1 1-1,1-1 1,0 0 0,-3 3-1,-6 4 68,0 1 0,0 0-1,1 0 1,0 1 0,1 0-1,0 0 1,0 1 0,1 1-1,-6 11 1,9-14 25,0 1 1,0-1-1,1 1 1,1-1-1,0 1 1,0 0-1,0 1 1,2-1-1,-1 0 1,1 1-1,1-1 1,0 17-1,1-25-74,-1 0 0,1 0 0,-1 0 0,1 0-1,0 0 1,0 0 0,0 0 0,0 0 0,0-1 0,0 1 0,0 0-1,1 0 1,-1-1 0,1 1 0,-1-1 0,1 0 0,-1 1 0,1-1-1,0 0 1,0 0 0,2 1 0,1 0-3,0 0-1,0 0 1,0-1-1,0 0 0,0 0 1,0 0-1,0-1 1,0 0-1,6 0 1,-6 0-84,0 0-1,0 0 1,0-1 0,0 1 0,-1-1-1,1 0 1,0-1 0,0 1 0,-1-1-1,1 0 1,-1 0 0,1-1 0,-1 1-1,0-1 1,0 0 0,0 0-1,-1 0 1,1-1 0,-1 1 0,4-5-1,-5 1-569,-2 6 410,0 1 0,0 0 0,0 0 0,0-1 0,0 1 1,-1 0-1,1 0 0,0-1 0,0 1 0,0 0 1,-1 0-1,1 0 0,0-1 0,0 1 0,0 0 0,-1 0 1,1 0-1,0 0 0,-1 0 0,1 0 0,0-1 0,0 1 1,-1 0-1,1 0 0,0 0 0,0 0 0,-1 0 1,1 0-1,0 0 0,-1 0 0,1 0 0,0 0 0,0 0 1,-1 0-1,1 0 0,-1 1 0,-6-1-6754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1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73 26617,'-4'0'1698,"4"-9"704,4 0-1761,14-1-545,1 2-769,6-4-1569,-2 2-2755,-3-4-7911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3876,'0'0'16463,"-16"62"-15117,9-30-546,-3 3-319,2-2-353,5-3-64,3-7-288,7-10-417,13-10 65,2-3 351,4-11 1,-4-13-801,-8-6-1249,-9-6-2466,-5-3-5734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2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5 11115,'-54'-5'1953,"54"9"866,0 0-1249,0 0-1250,0 1-224,9-2-352,5 0-2787,1-3-801,5 0-2081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2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8200,'0'0'13741,"72"-24"-12108,-29 22-159,7 0-545,3 2-385,4-2-416,1 0-96,-2 1-64,-8 0-961,-7-3-1185,-13 0-320,-11-5-1282,-16 0-2594</inkml:trace>
  <inkml:trace contextRef="#ctx0" brushRef="#br0" timeOffset="1">52 213 11563,'0'0'6983,"51"6"-4005,0-10-1248,10-5-289,6-2-480,0 2-608,-8 1-289,-9 5-385,-16 3-1376,-19 0-770,-15 4-1504,-8 5-2756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36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15054,'0'0'64,"13"2"-309,416 54 442,-133-23 273,329 10 1110,2-50-236,-133-1-1353,460 36 94,1063 57 2899,-1921-88-2823,184-29-1,87-50 293,-351 78-481,-5 0 59,1 1 0,0 1 0,0 0 0,0 0 0,12 1 0,-21 1-77,0 0 0,0 1 0,0-1 0,0 1 0,-1-1 0,1 1 0,0 0 0,-1 0 0,1 0 0,0 1 0,-1-1 0,1 0 0,-1 1 0,0 0 0,0 0 0,1-1 0,-1 1 0,0 0 0,-1 1 1,1-1-1,0 0 0,-1 1 0,1-1 0,-1 1 0,0-1 0,2 4 0,1 5-1307,-1 0 0,0 0 1,0 0-1,1 16 0,-3 8-7012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5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70 13741,'0'0'6289,"-10"9"-4976,2-3-1084,2-2 108,0 0-1,0 1 0,0-1 1,1 1-1,0 1 0,0-1 1,0 1-1,1 0 0,0 0 1,0 0-1,0 1 0,-5 12 1,9-18-327,0-1 1,0 1 0,0 0 0,0-1 0,1 1 0,-1-1 0,0 1 0,0 0-1,1-1 1,-1 1 0,0-1 0,1 1 0,-1 0 0,0-1 0,1 1 0,-1-1-1,1 0 1,-1 1 0,1-1 0,-1 1 0,1-1 0,-1 0 0,1 1 0,-1-1 0,1 0-1,0 1 1,-1-1 0,1 0 0,0 0 0,-1 0 0,1 0 0,-1 0 0,1 0-1,0 0 1,-1 0 0,1 0 0,0 0 0,-1 0 0,1 0 0,0 0 0,-1 0-1,1 0 1,0-1 0,-1 1 0,1 0 0,0-1 0,35-8 204,-20-1-238,1-1 0,-1 0 0,-1-1 0,0 0 1,-1-1-1,0-1 0,-1 0 0,0-1 0,-2-1 0,17-27 1,-30 48-230,-32 66-50,32-67 304,0 1-1,0 0 1,1 0 0,-1 0 0,1 0 0,1 1 0,-1-1 0,1 0 0,-1 0 0,2 1 0,-1-1 0,0 0 0,1 0 0,0 0 0,2 6 0,-2-10-157,0 1 1,0-1-1,0 0 1,0 0-1,0 0 1,1 0-1,-1 0 1,0 0-1,1 0 1,-1 0-1,1-1 1,-1 1-1,1 0 1,-1-1-1,1 1 1,-1-1-1,1 0 1,0 1-1,-1-1 1,3 0-1,34-2-5414,-13-9-432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2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11147,'0'0'6630,"54"5"-4164,-9-6-896,11-7-289,8-1-128,1 0-416,1 4-609,-7-2-737,-6 3-2530,-12-3-5445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3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3491,'0'0'20879,"-3"9"-19929,3-8-863,-17 48 643,15-20-410,2-28-313,0 0 1,0-1-1,0 1 0,0 0 1,1-1-1,-1 1 1,0 0-1,0-1 0,1 1 1,-1 0-1,0-1 1,1 1-1,-1-1 1,1 1-1,-1-1 0,1 1 1,-1-1-1,1 1 1,-1-1-1,1 1 0,-1-1 1,1 0-1,-1 1 1,1-1-1,0 0 1,-1 0-1,1 1 0,0-1 1,-1 0-1,2 0 1,10 0 38,1 0 1,0-1 0,0 0-1,-1-1 1,1-1 0,-1 0 0,0-1-1,0 0 1,0 0 0,15-9-1,-14 6-62,0 2 0,0 0 0,0 0 0,1 1 0,-1 1-1,1 0 1,0 1 0,17-1 0,-30 4 8,0-1-1,0 1 1,0 0 0,0 0-1,0 0 1,0 0 0,0 0-1,0 0 1,-1 0 0,1 1-1,0-1 1,-1 0 0,1 0-1,-1 0 1,1 1-1,-1-1 1,1 0 0,-1 1-1,0-1 1,0 0 0,0 1-1,0-1 1,0 1 0,0-1-1,0 0 1,0 1 0,0-1-1,0 0 1,-2 3 0,-5 44 44,0-27-3,-3 21 57,11-42-68,-1 1 1,1-1-1,0 0 0,0 0 0,-1 0 0,1 0 0,0 0 1,0 0-1,-1 0 0,1 0 0,0 0 0,0 0 1,-1 0-1,1-1 0,0 1 0,-1 0 0,1 0 0,0-1 1,-1 1-1,1 0 0,0-1 0,-1 1 0,1-1 0,0 1 1,-1-1-1,1 0 0,21-13 116,-11 5-365,49-42-33,-29 10-7239,-24 23 244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3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13581,'0'0'10314,"51"-1"-11051,-17 7-1249,1-2-2658,-1-1-4549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4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2146,'0'0'15396,"-9"12"-12695,-11 15-870,0 1 0,-27 55 0,39-67-1557,0 1 0,2 0 1,0 0-1,0 0 0,2 1 0,0-1 0,2 1 0,-2 20 0,4-37-267,0 1 1,0 0 0,0 0-1,0-1 1,1 1-1,-1 0 1,0 0 0,1-1-1,-1 1 1,1 0 0,0-1-1,-1 1 1,1-1-1,0 1 1,0-1 0,0 1-1,0-1 1,0 0 0,0 1-1,1-1 1,-1 0-1,0 0 1,1 0 0,-1 0-1,1 0 1,-1 0 0,1 0-1,-1 0 1,1-1-1,0 1 1,-1-1 0,1 1-1,0-1 1,0 0 0,-1 1-1,1-1 1,0 0 0,0 0-1,-1 0 1,1-1-1,0 1 1,-1 0 0,1 0-1,3-2 1,4 0 50,0 0-1,1-1 1,-1 0 0,-1-1 0,1 0-1,16-9 1,5-10-107,-2 0-1,0-2 1,-1-1 0,-2-2-1,-1 0 1,-1-1-1,30-51 1,-51 74-704</inkml:trace>
  <inkml:trace contextRef="#ctx0" brushRef="#br0" timeOffset="1">186 270 5381,'0'0'10218,"-2"56"-7912,10-42-1409,7-1-641,5-2-160,9-4-1697,4-4-2820,5-3 2468,1 0-4518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4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2 12684,'0'0'6358,"-9"-1"-4666,-4 1-1333,1 0-1,0 1 0,0 0 1,0 1-1,0 0 1,-18 6-1,24-6-171,-1 0 0,0 0 1,0 1-1,1 0 0,0 1 0,-1-1 1,1 1-1,1 0 0,-1 1 0,1 0 0,-1-1 1,1 2-1,0-1 0,-4 7 0,8-11-173,1-1-1,0 1 0,-1-1 0,1 0 1,0 1-1,-1-1 0,1 1 1,0-1-1,0 1 0,0-1 1,-1 1-1,1-1 0,0 1 0,0 0 1,0-1-1,0 1 0,0-1 1,0 1-1,0-1 0,0 1 0,0-1 1,0 1-1,0-1 0,0 1 1,0-1-1,1 1 0,-1-1 0,0 1 1,0-1-1,1 1 0,-1-1 1,0 1-1,1-1 0,-1 1 0,0-1 1,1 0-1,-1 1 0,1 0 1,26 3 338,33-12-86,18-12-265,-39 9-59,0 1 1,1 3-1,73-5 1,-113 12 60,1 0 0,-1 0-1,1 0 1,-1 1 0,1-1 0,-1 0 0,1 0 0,-1 1 0,0-1 0,1 0 0,-1 1-1,0-1 1,1 1 0,-1-1 0,0 0 0,1 1 0,-1-1 0,0 1 0,0-1 0,1 1-1,-1-1 1,0 1 0,0-1 0,0 1 0,0-1 0,0 1 0,0-1 0,0 1-1,0-1 1,0 1 0,0-1 0,0 1 0,0-1 0,0 1 0,0-1 0,0 1 0,0-1-1,0 1 1,-1-1 0,1 1 0,0-1 0,0 1 0,-1-1 0,1 0 0,0 1 0,-1 0-1,-12 23 156,10-21-124,1 0-1,-1 0 0,1 0 1,0 0-1,0 0 0,0 0 1,1 1-1,-1-1 1,-1 6-1,9 2 291,16-7-90,-9-5-203,1-1-1,-1 0 1,1-1 0,-1-1 0,0 0-1,-1 0 1,14-8 0,-14 7-90,0 0 0,1 0 0,0 1 1,0 0-1,0 1 0,0 1 0,14-1 1,-27 5 47,0 0 0,-1-1 0,1 1 0,0 0-1,0-1 1,-1 1 0,1 0 0,-1-1 0,0 1 0,1-1 0,-1 1 0,0-1 0,-2 3 0,-1 3 22,2-5 6,0 1 1,0-1-1,1 1 0,-1-1 0,1 1 0,0 0 1,0-1-1,0 1 0,0 0 0,0 0 0,0 0 1,1 3-1,3-5 46,0-1-1,0 1 1,1 0 0,-1-1 0,0 0 0,1 0 0,-1 0 0,6-1-1,-7 1-19,11-2-42,1 0 1,-1-1-1,0 0 0,0-2 0,-1 1 0,19-10 0,-19 8-155,-1 1 0,2 0 1,-1 1-1,0 0 0,1 1 0,0 0 1,20-1-1,-33 4 150,1 1-1,-1-1 1,1 0 0,-1 1-1,0-1 1,1 1 0,-1-1-1,0 1 1,1-1 0,-1 1-1,0-1 1,0 1 0,0 0 0,1-1-1,-1 1 1,0-1 0,0 1-1,0-1 1,0 1 0,0 0-1,0-1 1,0 1 0,0-1-1,0 1 1,0 0 0,-1-1-1,1 1 1,0-1 0,0 1 0,0-1-1,-1 1 1,1-1 0,0 1-1,-1-1 1,1 1 0,-1 0-1,-12 29-76,11-27-46,-1 5-369,-1 2-3738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5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6 5637,'0'0'17334,"-5"9"-15957,0 1-991,2-7-282,1 0 1,0 0 0,0 1-1,1-1 1,-1 1 0,1-1-1,0 1 1,0 0-1,0-1 1,0 1 0,1 0-1,-1 6 1,1-9-81,0 0 0,1 0 1,-1 0-1,0 0 0,1-1 0,-1 1 1,1 0-1,-1 0 0,1-1 0,-1 1 1,1 0-1,-1-1 0,1 1 0,0 0 1,-1-1-1,1 1 0,0-1 0,0 1 0,-1-1 1,1 1-1,0-1 0,0 0 0,0 1 1,-1-1-1,1 0 0,0 0 0,0 1 1,0-1-1,0 0 0,0 0 0,0 0 0,0 0 1,1-1-1,36 0 177,-33 0-137,14-3-15,0 0 1,0-1-1,0-1 1,-1-1-1,27-14 0,-22 10-39,0 1 0,42-12 0,-65 22-14,0 0 1,0 0-1,0 0 1,1 0-1,-1 0 1,0 0-1,0 0 1,1 0-1,-1 0 1,0 0-1,0 0 1,0 0-1,1 0 1,-1 0-1,0 0 1,0 0-1,0 1 1,1-1-1,-1 0 1,0 0-1,0 0 1,0 0-1,0 0 1,1 1-1,-1-1 1,0 0-1,0 0 1,0 0-1,0 0 1,0 1-1,0-1 1,1 0-1,-1 0 1,0 0-1,0 1 1,0-1-1,0 0 1,0 0-1,0 0 1,0 1-1,0-1 1,0 0-1,0 0 1,0 1-1,0-1 1,0 0-1,0 0 1,0 1-1,-4 18 5,-10 14 74,12-29-61,0 0 1,0 0 0,1-1 0,-1 1-1,1 0 1,0 0 0,0 1 0,0 7-1,1-11 6,0 0 0,1 0 0,-1 0 0,1 0 0,-1 0 0,1 0 0,-1 0-1,1-1 1,-1 1 0,1 0 0,0 0 0,0 0 0,-1-1 0,1 1 0,0 0 0,0 0-1,0-1 1,0 1 0,0-1 0,0 1 0,0-1 0,0 1 0,0-1 0,0 0 0,0 0-1,0 1 1,0-1 0,0 0 0,0 0 0,0 0 0,0 0 0,0 0 0,0 0 0,1 0-1,1-1 1,6 0 26,-1-1-1,1 1 1,0-1-1,-1-1 1,1 0-1,-1 0 1,0-1-1,0 0 1,0 0-1,10-8 0,-10 7-226,-1 0 0,1 0-1,0 1 1,0 1 0,0-1-1,0 1 1,0 0 0,1 1-1,0 0 1,12-1 0,-20 4 159,-1-1 0,1 1 0,0 0 0,-1 0 0,1-1 0,0 1 0,-1 0 0,1 0 0,-1 0 1,0 0-1,1 0 0,-1 0 0,0 0 0,1 0 0,-1 0 0,0 0 0,0 0 0,0 0 0,0 0 1,0 0-1,0 0 0,0 0 0,0 0 0,0 0 0,0 0 0,-1 0 0,1 0 0,0 0 0,-1 0 0,0 1 1,-9 35-5,7-30-12,1-2 17,-1-1 0,2 1-1,-1 0 1,0-1 0,1 1-1,0 0 1,-1 9 0,2-14-123,1 1-1,-1-1 1,1 1 0,-1-1-1,1 0 1,-1 1 0,1-1-1,-1 0 1,1 1 0,0-1 0,-1 0-1,1 0 1,-1 0 0,1 1-1,0-1 1,-1 0 0,1 0 0,0 0-1,-1 0 1,1 0 0,-1 0-1,1 0 1,0 0 0,-1-1-1,1 1 1,-1 0 0,1 0 0,0 0-1,-1-1 1,1 1 0,-1 0-1,1-1 1,-1 1 0,1 0 0,-1-1-1,1 0 1,25-11-6502,2-7-5205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5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 14542,'0'0'10105,"8"3"-9026,-2-1-1025,0-1 0,0 0 1,1 0-1,-1 0 1,0-1-1,0 0 0,1 0 1,-1-1-1,0 0 1,0 0-1,1 0 0,-1-1 1,0 0-1,0 0 1,0 0-1,-1-1 0,1 0 1,-1 0-1,1 0 1,4-5-1,-5 4-64,0 0 0,0 1-1,-1-2 1,0 1 0,0 0 0,0-1 0,0 0 0,-1 0-1,0 0 1,5-11 0,-7 15-7,-1 0-1,1 0 1,-1-1 0,0 1-1,1 0 1,-1-1 0,0 1 0,0 0-1,0-1 1,0 1 0,0 0-1,0-1 1,0 1 0,0 0 0,-1-1-1,1 1 1,-1 0 0,1 0-1,-1-1 1,0-1 0,-1 2-13,1 0 0,-1-1 1,1 1-1,-1 0 0,1 0 0,-1 0 0,0 0 1,0 0-1,0 1 0,1-1 0,-1 1 1,0-1-1,0 1 0,0-1 0,0 1 0,0 0 1,0 0-1,-3 0 0,-2 1 0,1 0 0,-1 0-1,1 0 1,-1 1 0,1 0 0,0 0-1,0 1 1,0 0 0,0 0 0,1 0-1,-1 1 1,1-1 0,-1 1 0,1 1-1,-6 5 1,8-6 52,-1-1 1,1 1-1,-1 0 0,1 0 1,0 0-1,1 0 0,-1 0 0,1 1 1,0-1-1,0 1 0,0 0 1,0-1-1,1 1 0,0 0 0,0 0 1,0 0-1,1 0 0,0 0 0,0 0 1,1 9-1,0-12-12,-1 0-1,1 0 1,1 0 0,-1 0 0,0-1-1,0 1 1,1 0 0,-1-1-1,0 1 1,1-1 0,0 1-1,-1-1 1,1 0 0,0 0 0,0 0-1,0 0 1,0 0 0,-1 0-1,1 0 1,1 0 0,-1-1-1,0 1 1,4-1 0,54 5 116,-55-5-117,35-2-268,0-1 0,0-3 0,0-1 0,-1-2 0,41-14 0,-37 10 217,-51 20 399,1 1 0,0 0 0,0 0 0,1 0 0,0 1 0,0-1 0,-7 17 0,13-24-338,0 0 0,-1 1 0,1-1-1,0 0 1,0 0 0,0 0 0,0 0-1,0 0 1,1 0 0,-1 0 0,0 0 0,0 0-1,1 0 1,-1 0 0,0 0 0,1 0-1,-1 0 1,1 0 0,-1 0 0,1 0-1,0 0 1,-1 0 0,1-1 0,0 1-1,0 0 1,-1-1 0,1 1 0,0 0 0,0-1-1,0 1 1,1 0 0,2 1 8,1-1 1,-1 1-1,1-1 1,-1 0-1,1 0 1,0-1-1,-1 1 1,6-1-1,4 0-89,1-1 1,-1 0-1,1-1 0,20-6 0,33-18-2335,-45 17-1590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06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6086,'0'0'17253,"-7"8"-16655,-2 4-307,1 1-1,0-1 0,1 1 0,-9 23 0,14-31-191,0 0 0,1 1 0,-1-1 0,1 0 0,1 1 0,-1-1 0,1 0 0,0 9 0,0-12-79,1 0 0,-1 0 0,1 0 0,-1 1 0,1-1 0,0 0 0,0 0 0,0 0 0,0 0 0,0 0 0,0-1 0,0 1 0,1 0 0,-1 0 0,1-1 0,-1 1 0,1-1 0,0 1 0,0-1 0,0 0 0,2 2 0,6 1 12,-1-1 1,1 0-1,0 0 1,0-1 0,0 0-1,0-1 1,0 0 0,0 0-1,0-1 1,0 0-1,0-1 1,14-3 0,-4 0-12,0 0 0,0-2 0,-1 0-1,0-2 1,21-10 0,-20 6 28,-2 0 0,26-22 0,-26 20-19,0 0-1,23-13 0,-46 73-119,5-44 93,-1 0 1,1 1 0,0-1 0,0 0 0,1 0-1,-1 1 1,0-1 0,1 0 0,-1 0 0,1 0 0,0 0-1,0 0 1,-1 1 0,1-1 0,1-1 0,-1 1-1,0 0 1,0 0 0,1 0 0,-1-1 0,1 1 0,1 1-1,1 0 8,0-1 0,0 0-1,0 0 1,1 0 0,-1 0-1,0 0 1,1-1-1,-1 0 1,1 0 0,6 0-1,3 0 1,0 0-1,0-1 1,0-1-1,-1-1 0,1 0 1,23-6-1,12-12-233,-39 16 79,0-1-1,0 1 1,0 0 0,0 1 0,1 1-1,0-1 1,13 0 0,-23 4 132,0 0 0,0 0 1,1-1-1,-1 1 0,0 0 1,0 0-1,0 0 0,0 0 0,0 1 1,0-1-1,0 0 0,-1 0 1,1 1-1,0-1 0,-1 0 0,1 1 1,-1-1-1,1 3 0,12 17-69,-7-17 95,0 0 0,1-1 0,0 1 0,0-1 0,0-1 0,0 0 0,0 0 1,1 0-1,-1-1 0,1 0 0,14 0 0,8-1 43,47-5 0,6-10-557,-60 10 440,0 0 1,0 2 0,24-1 0,-46 5 92,0-1 0,-1 0-1,1 0 1,-1 0 0,1 1 0,-1-1 0,1 0-1,-1 1 1,1-1 0,-1 1 0,1-1 0,-1 1 0,0-1-1,1 1 1,-1-1 0,1 1 0,-1-1 0,0 1 0,0-1-1,1 1 1,-1-1 0,0 1 0,0 0 0,0-1-1,0 1 1,1-1 0,-1 1 0,0 0 0,0-1 0,0 2-1,-1-1-115,1-1-1,0 1 0,1 0 0,-1 0 0,0 0 0,0 0 0,0-1 1,0 1-1,1 0 0,-1 0 0,0 0 0,1-1 0,-1 1 1,1 0-1,-1 0 0,1-1 0,-1 1 0,1-1 0,-1 1 0,1 0 1,0-1-1,-1 1 0,1-1 0,0 1 0,-1-1 0,1 1 0,0-1 1,0 0-1,0 1 0,-1-1 0,3 0 0,10 0-6156,2-4-7565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59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7399,'0'0'12748,"62"-9"-15182,-2 3-417,8-4-704,7-4-2435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59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17328,'0'0'3716,"105"-20"-8905,-33 7 64</inkml:trace>
  <inkml:trace contextRef="#ctx0" brushRef="#br0" timeOffset="1">780 63 12364,'0'0'11402,"69"-24"-14092,-3 14-417,10-2-1730,8-4-1953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6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11723,'0'0'9946,"-10"8"-8793,6-6-868,-35 28 968,36-28-1212,1 0 0,-1 0 0,1 0 0,0 1 0,0-1 0,0 0 0,1 1 0,-1 0 0,0-1 0,1 1 0,0 0 0,-1 0 0,1 0 0,0 0 0,0 4 0,1-6-84,1 0 0,0 0 0,0 0 1,0-1-1,-1 1 0,1-1 0,0 1 1,0 0-1,0-1 0,0 0 0,0 1 1,0-1-1,0 1 0,0-1 0,0 0 1,1 0-1,-1 0 0,0 0 0,0 0 1,0 0-1,0 0 0,2 0 0,35 0-1550,-32 0 1298,79 1-730,-85-1 1078,0 0 0,0 0 0,-1 0 0,1 1 0,0-1 0,0 0 0,-1 0 0,1 0 0,0 0 0,0 0 0,0 1 0,-1-1 0,1 0 0,0 0 0,0 0 0,0 0 0,0 1 1,0-1-1,-1 0 0,1 0 0,0 0 0,0 1 0,0-1 0,0 0 0,0 0 0,0 1 0,0-1 0,0 0 0,0 0 0,0 1 0,0-1 0,0 0 0,0 0 0,0 1 0,0-1 0,0 0 0,0 0 1,0 1-1,0-1 0,0 0 0,0 0 0,0 0 0,1 1 0,-1-1 0,0 0 0,0 0 0,0 0 0,0 1 0,1-1 0,-1 0 0,0 0 0,0 0 0,0 0 0,0 1 0,1-1 0,-1 0 0,0 0 1,0 0-1,1 0 0,-1 0 0,0 0 0,0 0 0,1 0 0,-1 0 0,0 0 0,0 0 0,1 0 0,-17 12 1112,7-6-970,-1-2-1,1 1 1,-1-1-1,0 0 1,0-1-1,0-1 1,0 1 0,-18 1-1,28-5-365,0 1 0,0 0 0,0 0 1,-1-1-1,1 1 0,0 0 0,0-1 0,0 1 0,0 0 0,0 0 0,0-1 0,0 1 0,0 0 1,0 0-1,0-1 0,0 1 0,0 0 0,0-1 0,0 1 0,0 0 0,1 0 0,-1-1 0,0 1 1,0 0-1,0 0 0,0-1 0,0 1 0,1 0 0,-1 0 0,0 0 0,0-1 0,0 1 0,1 0 1,-1 0-1,0 0 0,0 0 0,1-1 0,-1 1 0,0 0 0,0 0 0,1 0 0,-1 0 0,0 0 1,0 0-1,1 0 0,-1 0 0,1 0 0,13-11-4230,6 1-1348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10666,'0'0'12076,"66"13"-22006,-23-13 4517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2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6887,'0'0'11787,"7"57"-10570,-13-20-577,-2 1-351,4 1-161,0-1-96,4-6 32,0-4-96,0-2-385,0-7-191,2-3-321,-2-6-1089,0-1-2626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2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14318,'0'-13'2220,"-1"6"-1917,1-1-1,0 1 1,1 0-1,0-1 1,0 1-1,1 0 1,-1 0-1,2 0 1,-1 0-1,1 0 1,0 0-1,0 1 1,1-1-1,0 1 1,0 0-1,0 0 1,11-10-1,-2 4-182,2 2-1,-1-1 1,2 2-1,-1 0 1,1 1-1,0 1 1,1 0-1,0 1 1,0 1-1,0 0 1,1 2-1,-1 0 1,1 0-1,0 2 1,0 0-1,0 2 1,-1-1-1,1 2 1,0 1-1,20 5 1,-34-7-131,1 0 0,0 1 0,-1 0 0,1 0 0,-1 0 0,0 0 0,0 1 0,0-1 0,0 1 0,0 0 0,-1 1 0,1-1 0,-1 0 1,0 1-1,0 0 0,0 0 0,0 0 0,-1 0 0,1 0 0,-1 1 0,0-1 0,-1 1 0,1-1 0,1 9 0,-2-7 60,-1 0 0,0 1-1,-1-1 1,1 0-1,-1 0 1,0 0 0,-1 0-1,1 0 1,-1 0 0,0-1-1,-1 1 1,1 0-1,-1-1 1,0 0 0,-1 0-1,1 0 1,-1 0 0,0 0-1,-5 4 1,-1 0 96,1 0 1,-1-1 0,0 0-1,-1 0 1,0-2-1,0 1 1,-1-1-1,1-1 1,-1 0-1,-1-1 1,1 0 0,0-1-1,-1 0 1,-22 2-1,42-7-5692,5-6 2010,-3 2 87,18-7-5914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17328,'0'0'2814,"-5"12"-433,-12 18-1090,-32 66 1755,46-88-2927,-1 1 1,1-1 0,1 0 0,0 1 0,0 0 0,0-1 0,1 1 0,0 0 0,1 15 0,0-24-118,0 1 1,0-1 0,0 0 0,0 0-1,0 0 1,0 1 0,0-1 0,0 0-1,0 0 1,1 0 0,-1 1 0,0-1-1,0 0 1,0 0 0,0 0 0,0 1-1,0-1 1,0 0 0,0 0 0,1 0-1,-1 0 1,0 0 0,0 1 0,0-1-1,0 0 1,1 0 0,-1 0 0,0 0-1,0 0 1,0 0 0,1 0 0,-1 0-1,0 0 1,0 0 0,0 1 0,1-1-1,-1 0 1,0 0 0,0 0 0,0 0-1,1 0 1,-1-1 0,0 1 0,0 0 0,11-7 151,6-13 32,-12 10-178,-1-1 0,-1 0 0,0 1 0,0-1 0,-1 0 0,-1 0 0,0 0 0,0 0 0,-1-1 0,-1 1 0,0 0 0,0 0 0,-5-17 0,6 28-9,0-1 0,0 1 1,1 0-1,-1-1 0,0 1 0,-1 0 0,1-1 0,0 1 0,0-1 0,0 1 1,0 0-1,0-1 0,0 1 0,0 0 0,0-1 0,-1 1 0,1 0 1,0 0-1,0-1 0,0 1 0,-1 0 0,1-1 0,0 1 0,0 0 1,-1 0-1,1 0 0,0-1 0,-1 1 0,1 0 0,0 0 0,-1 0 0,1 0 1,0 0-1,-1-1 0,1 1 0,0 0 0,-1 0 0,1 0 0,0 0 1,-1 0-1,1 0 0,0 0 0,-1 0 0,1 0 0,-1 0 0,1 0 1,0 1-1,-1-1 0,1 0 0,0 0 0,-1 0 0,1 0 0,0 0 0,0 1 1,-1-1-1,1 0 0,0 0 0,0 1 0,-1-1 0,1 0 0,0 0 1,0 1-1,-1-1 0,1 1 0,0-1 4,0 1 0,0 0 1,0-1-1,0 1 0,0 0 0,0-1 0,0 1 1,0 0-1,0-1 0,0 1 0,0 0 0,1-1 0,-1 1 1,0 0-1,1-1 0,-1 1 0,0-1 0,1 1 1,-1-1-1,0 1 0,1-1 0,-1 1 0,1-1 1,-1 1-1,1-1 0,-1 0 0,1 1 0,0-1 1,-1 0-1,1 1 0,-1-1 0,1 0 0,0 0 0,-1 1 1,1-1-1,0 0 0,-1 0 0,1 0 0,0 0 1,1 0-1,86 6-1459,48-16-8875,-113 4 9346,-22 6 1105,-1-1 0,1 1 0,0 0 0,-1-1 0,1 1 0,0 0 0,-1-1 0,1 1 0,-1-1 1,1 1-1,-1-1 0,1 0 0,-1 1 0,1-1 0,-1 1 0,0-1 0,1 0 0,-1 1 0,0-1 0,1 0 0,-1 1 0,0-1 0,0 0 0,0 0 0,1-1 0,-2 1 46,0 0 0,0 0-1,0 0 1,0 0 0,0 0 0,0 0 0,0 0-1,0 1 1,0-1 0,0 0 0,0 0 0,0 1-1,-1-1 1,1 1 0,0-1 0,-1 1 0,1-1-1,0 1 1,-1 0 0,1 0 0,0 0-1,-1 0 1,1 0 0,0 0 0,-1 0 0,1 0-1,0 0 1,-1 0 0,1 1 0,0-1 0,-2 1-1,-3 1-8,0 0-1,0 1 0,1-1 0,-1 1 1,0 0-1,1 1 0,0-1 0,0 1 1,0 0-1,0 0 0,1 1 0,0 0 1,0-1-1,0 1 0,0 1 0,-3 5 1,4-7-88,0 1 1,0 0 0,0 1 0,0-1 0,1 0-1,0 1 1,0-1 0,0 1 0,1 0 0,0-1 0,0 1-1,1 0 1,-1 0 0,1 0 0,0 0 0,1 0 0,1 8-1,-1-12-61,0 0-1,1 0 0,-1-1 1,0 1-1,1-1 0,0 1 1,-1-1-1,1 0 0,0 0 1,0 0-1,-1 0 0,1 0 1,0 0-1,0 0 0,0 0 1,0-1-1,0 1 0,0-1 0,1 1 1,-1-1-1,0 0 0,0 0 1,2 0-1,53-3 228,-47 0-184,-1 0 0,1-1 0,-1 0 0,0 0-1,0-1 1,0 0 0,-1-1 0,1 0-1,-1 0 1,8-9 0,-12 12-34,-1 0 1,1 0-1,-1 0 0,0-1 1,0 1-1,0-1 1,-1 0-1,1 0 0,-1 0 1,0 0-1,0 0 0,-1-1 1,1 1-1,-1-1 1,0 1-1,0-1 0,0 1 1,0-1-1,-1 0 0,0 1 1,0-1-1,0 0 1,-1 1-1,-1-7 0,2 10-103,-1 0-1,0 0 1,1 0-1,-1 0 1,0-1-1,0 1 0,0 0 1,0 1-1,0-1 1,0 0-1,0 0 1,0 0-1,0 0 0,0 1 1,0-1-1,0 1 1,-1-1-1,1 1 1,0-1-1,0 1 0,-1 0 1,-1-1-1,-31-1-4429,25 3 2375,5 1-2519,21-2-8606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3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6470,'9'-3'3625,"5"-3"-1623,1 1 1,0 1 0,0 0-1,1 1 1,27-2-1,-40 5-1690,0 0 0,0 0 0,0 0-1,0 0 1,0 1 0,0-1 0,0 1-1,0 0 1,0 0 0,-1 0 0,1 0-1,0 1 1,-1-1 0,1 1 0,-1-1-1,5 4 1,-5-2-257,-1-1 1,1 1-1,-1 0 0,0 0 1,0-1-1,0 1 0,0 0 0,0 0 1,0 0-1,-1 0 0,0 0 1,1 0-1,-1 0 0,0 0 0,-1 0 1,1 0-1,0 0 0,-1 0 0,1 0 1,-3 5-1,-1 2 111,0 0 0,-1-1 0,0 0 0,0 0 1,-1 0-1,0 0 0,-1-1 0,0 0 0,0 0 0,-16 13 0,12-12 56,1 1 0,0 1 0,0 0-1,-13 21 1,23-32-216,-1 1 0,1 0-1,-1-1 1,1 1 0,-1 0 0,1 0-1,0 0 1,-1-1 0,1 1 0,0 0-1,0 0 1,-1 0 0,1 0 0,0-1 0,0 1-1,0 0 1,0 0 0,0 0 0,0 0-1,1 0 1,-1-1 0,0 1 0,0 0-1,1 0 1,-1 0 0,0-1 0,1 1-1,-1 0 1,0 0 0,1-1 0,-1 1-1,1 0 1,0-1 0,-1 1 0,1 0-1,0-1 1,-1 1 0,1-1 0,0 1-1,-1-1 1,1 1 0,0-1 0,0 0-1,0 1 1,-1-1 0,1 0 0,0 0 0,0 0-1,0 1 1,0-1 0,-1 0 0,3 0-1,57 0 90,-47-1-78,94-10-893,-53-2-2162,-10-8-4531,-33 10 501,-10-1-2461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3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64 12396,'0'0'4132,"-55"-12"-1186,39 8-447,5 2-673,11 1-513,0-1-545,14-2-383,11-1-225,2 1-160,9-2-384,2 2-1090,0-3-1152,0 2-1923,0-3-5892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4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1 211 13357,'0'0'6646,"13"0"-5167,2 0-1428,0-1 0,0-1 0,0 0 0,-1-1 0,1-1 1,-1 0-1,0-1 0,0-1 0,0 0 0,-1-1 0,17-11 1,-18 10-426,-1-1 1,0-1 0,19-20-1,-26 25 391,-1 1-1,0 0 0,0-1 1,0 0-1,0 1 0,-1-1 0,0 0 1,0 0-1,0-1 0,0 1 1,-1 0-1,0-1 0,1-9 0,-2 15 20,-1-1-1,1 0 0,0 0 0,0 0 1,-1 0-1,1 1 0,-1-1 0,1 0 1,-1 0-1,1 0 0,-1 1 0,1-1 1,-1 0-1,1 1 0,-1-1 0,0 1 1,0-1-1,1 1 0,-1-1 0,0 1 1,0-1-1,1 1 0,-1 0 0,0-1 1,0 1-1,0 0 0,0 0 0,0-1 1,1 1-1,-1 0 0,0 0 0,0 0 1,0 0-1,0 0 0,0 1 0,0-1 1,0 0-1,1 0 0,-1 0 0,0 1 1,0-1-1,0 0 0,-1 2 0,-4-1 136,0 1 1,0 0-1,1 1 0,-1-1 1,-9 7-1,-2 3 350,2 0 0,0 2 0,0-1 0,-13 18 0,23-24-330,-1 0 0,1 0 1,1 0-1,-1 0 1,1 1-1,0 0 0,1 0 1,0 0-1,0 0 0,1 1 1,0-1-1,-1 10 1,3-17-227,0 0 0,0 0 0,0 1 0,0-1 0,1 0 1,-1 0-1,0 0 0,0 0 0,1 1 0,-1-1 0,1 0 1,-1 0-1,1 0 0,-1 0 0,1 0 0,0 0 1,-1 0-1,1 0 0,0 0 0,0-1 0,0 1 0,0 0 1,0 0-1,0-1 0,0 1 0,0 0 0,0-1 0,0 1 1,0-1-1,0 0 0,0 1 0,2-1 0,40 3-6193,-20-5-162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4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188 258 17200,'0'0'2242,"-10"13"17,-3 3-1532,1 1 1,0 1 0,2 0 0,0 1 0,-14 38-1,-16 150 153,29-138-951,-20 72-1,30-134 77,1-5-3,0-1 1,0 1-1,0 0 0,-1-1 0,1 1 1,-1-1-1,1 1 0,-1-1 0,1 1 1,-1-1-1,0 0 0,0 1 1,0-1-1,0 0 0,0 0 0,0 1 1,0-1-1,-2 1 0,3-36 201,9-20-158,2 1 0,26-76 1,-22 79-43,12-32-365,36-80 0,-45 122 224,2 1 0,2 1 0,50-67 0,-64 96 167,0 0-1,1 0 1,0 1 0,0 0 0,11-7-1,-15 12-18,0 0 1,0 0-1,0 0 0,1 1 0,-1 0 0,1 0 0,-1 1 0,1-1 1,-1 1-1,1 0 0,0 1 0,7-1 0,-12 2 7,1-1-1,-1 0 1,1 1 0,-1 0-1,1-1 1,-1 1-1,0 0 1,1 0 0,-1-1-1,0 1 1,0 0 0,0 0-1,1 0 1,-1 1-1,0-1 1,0 0 0,-1 0-1,1 1 1,0-1 0,0 0-1,-1 1 1,1-1-1,-1 1 1,1-1 0,-1 1-1,1-1 1,-1 1 0,0-1-1,0 1 1,0-1-1,0 1 1,0-1 0,0 1-1,0-1 1,0 1-1,-1 2 1,0 3 55,0 0-1,0 0 1,0 0-1,-1 0 1,0 0-1,-6 13 1,0-5 199,-1-1 0,-1 1 0,0-2 0,-1 1-1,0-1 1,-1-1 0,-25 21 0,41-34-412,0 0 0,0 1-1,1 0 1,-1 0-1,0 0 1,0 0 0,6 1-1,4 0-131,-6 0 233,0-1 1,0 1-1,0 1 0,0 0 0,0 0 1,0 0-1,-1 1 0,1 0 0,-1 1 1,0-1-1,0 1 0,0 1 0,0-1 0,11 11 1,-16-12 47,1-1 0,-1 0 0,0 1 1,0 0-1,0-1 0,-1 1 0,1 0 1,-1 0-1,1 0 0,-1 0 0,0 0 1,0 0-1,-1 0 0,1 0 0,0 0 0,-1 1 1,0-1-1,0 0 0,0 0 0,0 1 1,0-1-1,-1 0 0,0 0 0,1 0 1,-1 0-1,0 0 0,0 1 0,-1-2 1,1 1-1,-1 0 0,1 0 0,-1 0 1,0-1-1,0 1 0,0-1 0,0 1 1,-1-1-1,1 0 0,-5 3 0,-7 7 256,0 0-1,-1-2 1,0 1-1,-1-2 1,0 0-1,-1-1 1,1-1-1,-2 0 1,1-1-1,-1-1 1,1-1-1,-1 0 1,-36 2-1,52-6-375,-1 0 0,1 0-1,0 0 1,-1 0 0,1-1-1,0 1 1,0 0 0,-1-1 0,1 0-1,0 1 1,0-1 0,0 0 0,0 0-1,-1 0 1,2-1 0,-1 1-1,0 0 1,0-1 0,0 1 0,-1-3-1,1 1-811,0 1 0,1-1 0,-1 0-1,1 0 1,0 0 0,0 0 0,0 0-1,0 0 1,0-6 0,-1-32-18454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5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14830,'0'0'7634,"-1"14"-7068,-22 156 292,9-85-203,-4 127-1,18-211-820,1 0-1,-1 0 0,0 0 0,0-1 1,1 1-1,-1 0 0,1 0 1,-1 0-1,1 0 0,-1 0 1,1 0-1,-1 0 0,1-1 1,0 1-1,-1 0 0,1-1 1,0 1-1,0 0 0,0-1 1,0 1-1,-1-1 0,1 1 1,0-1-1,0 1 0,0-1 1,0 0-1,0 0 0,0 1 1,0-1-1,0 0 0,0 0 1,0 0-1,0 0 0,0 0 1,0 0-1,0 0 0,0-1 0,0 1 1,0 0-1,0 0 0,0-1 1,0 1-1,0-1 0,1 0 1,11-5-6577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5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 11627,'-9'3'5333,"-8"4"-4276,0 1 0,1 0-1,-17 12 1,29-18-995,0 1 1,0-1-1,0 1 0,1 0 0,-1 0 1,1 1-1,0-1 0,0 1 0,0-1 1,0 1-1,1 0 0,-1 0 0,1 0 0,0 1 1,0-1-1,1 0 0,-1 1 0,1-1 1,-1 10-1,2-12-59,1-1 0,-1 0 0,1 0 0,0 0 0,-1 1 1,1-1-1,0 0 0,0 0 0,0 0 0,0 0 0,0 0 0,0 0 0,0-1 0,0 1 1,0 0-1,0 0 0,1-1 0,-1 1 0,0-1 0,0 1 0,1-1 0,-1 1 0,0-1 1,1 0-1,-1 0 0,0 0 0,1 0 0,-1 0 0,0 0 0,1 0 0,-1 0 0,2-1 1,50-4 133,-42 2-113,-1-1 1,1-1-1,-1 1 0,0-1 0,0-1 0,0 0 0,13-12 1,-19 15-17,1 0 1,-1-1-1,0 0 1,0 0-1,-1 0 1,1 0-1,-1 0 1,0-1-1,0 0 1,0 1-1,-1-1 1,0 0-1,0 0 1,0-1 0,0 1-1,-1 0 1,1-8-1,-15 19-104,8 1 129,-1 0 1,1 0-1,1 0 0,-1 1 1,1 0-1,1 0 1,0 0-1,0 1 0,0-1 1,1 1-1,0-1 0,1 1 1,0 0-1,0 0 0,1 11 1,0-19-18,0 0 0,0-1 1,0 1-1,0 0 0,0 0 1,1 0-1,-1-1 0,0 1 1,0 0-1,1 0 0,-1-1 0,1 1 1,-1 0-1,0-1 0,1 1 1,-1 0-1,1-1 0,0 1 0,-1-1 1,1 1-1,-1-1 0,1 1 1,0-1-1,-1 1 0,1-1 1,0 0-1,1 1 0,25-1 181,-20-2-171,-1 0 1,1 0-1,-1-1 1,0 0-1,0 0 0,8-5 1,-1-2-90,-1-1 0,1-1 0,-2 0 0,0-1 0,0 0 0,-1-1 0,-1 0 0,0 0 0,8-20 0,-36 118-471,17-75 642,0-1 0,1 1-1,0-1 1,0 1 0,1-1-1,1 1 1,0 9 0,0-17-60,-1 1 0,0-1 0,1 1 1,-1-1-1,1 1 0,-1-1 1,1 0-1,0 1 0,0-1 1,0 0-1,0 1 0,0-1 1,0 0-1,0 0 0,0 0 1,0 0-1,0 0 0,2 1 1,-1-1 0,0 0 1,1-1 0,-1 1-1,0-1 1,0 0 0,0 0 0,0 0-1,0 0 1,0 0 0,0 0 0,1 0-1,-1-1 1,0 1 0,0-1 0,0 1-1,0-1 1,3-2 0,2-1 30,0 0 1,0-1 0,-1 1 0,1-2-1,-1 1 1,0-1 0,-1 0 0,1 0-1,-1 0 1,8-13 0,-5 6-7,-1-1 1,0 1-1,0-1 0,8-29 1,-25 68-179,-2 28-17,11-49 76,1 0 0,0 0-1,0 0 1,0 0 0,0 0-1,0 0 1,1-1-1,0 1 1,0 0 0,0 0-1,0 0 1,0-1-1,1 1 1,0-1 0,0 1-1,0-1 1,4 6 0,-2-7-54,-1 1 0,1-1 0,-1 0 1,1-1-1,0 1 0,0-1 0,0 1 1,0-1-1,0 0 0,0-1 0,0 1 0,0-1 1,0 0-1,0 1 0,0-2 0,0 1 1,5-1-1,-2 0-713,-1 0-1,1-1 1,-1 0 0,0 0 0,0 0-1,0 0 1,0-1 0,0 0 0,0 0-1,-1-1 1,0 0 0,10-8 0,8-11-6054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6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9257,'0'0'13266,"-9"3"-12909,4-1-199,0 0 0,0 0-1,-1 1 1,1 0 0,1 0-1,-1 0 1,0 1 0,1-1 0,0 1-1,0 0 1,0 0 0,0 1-1,0-1 1,1 1 0,0 0-1,0 0 1,0 0 0,1 0-1,0 0 1,0 1 0,0-1-1,0 1 1,1-1 0,0 1 0,0 6-1,1-11-129,0 0-1,0 0 0,1 0 1,-1 0-1,0 0 0,1 0 1,-1 0-1,0-1 0,1 1 1,-1 0-1,1 0 1,-1 0-1,1-1 0,0 1 1,-1 0-1,1-1 0,0 1 1,0-1-1,-1 1 0,1-1 1,0 1-1,0-1 1,0 1-1,0-1 0,-1 0 1,1 1-1,0-1 0,0 0 1,0 0-1,0 0 0,0 0 1,0 1-1,0-1 1,0-1-1,0 1 0,0 0 1,0 0-1,-1 0 0,1 0 1,0-1-1,0 1 0,0 0 1,1-1-1,3 0 30,-1-1-1,1 1 0,-1 0 1,0-1-1,1 0 0,-1 0 1,7-5-1,-2-1-111,-2 0-1,1-1 1,-1 1-1,0-1 0,-1-1 1,0 1-1,-1-1 1,0 0-1,5-13 1,-25 51-759,-13 27 755,26-52 47,1 0 1,0 0-1,0 1 1,0-1-1,1 0 1,-1 0-1,1 1 1,0-1-1,0 0 1,0 1-1,0-1 1,0 0-1,1 0 1,-1 1-1,2 3 1,-1-6-98,0 0 1,0 0-1,0 0 1,0 0-1,0 0 0,0-1 1,0 1-1,0 0 1,0-1-1,0 1 0,0-1 1,0 1-1,1-1 1,-1 1-1,0-1 0,0 0 1,1 0-1,-1 0 1,0 1-1,0-1 0,1 0 1,-1-1-1,2 1 1,31-7-5192,-13-6-1037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6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64 6374,'0'0'14200,"-5"9"-12993,-2 6-747,1 1 1,0-1 0,1 1 0,1 0 0,0 0 0,1 1 0,1-1 0,0 29 0,2-16-179,-1 34-213,2 1 1,13 84 0,-14-147-87,0 0 0,0 1 0,0-1 1,0 1-1,0-1 0,0 0 1,1 0-1,-1 1 0,0-1 0,1 0 1,-1 1-1,1-1 0,0 0 0,-1 0 1,1 0-1,0 0 0,0 0 0,0 0 1,0 0-1,0 0 0,0 0 0,2 2 1,-2-4-3,0 1 0,0-1 1,0 1-1,0-1 0,0 1 1,0-1-1,-1 0 0,1 0 0,0 1 1,0-1-1,0 0 0,-1 0 1,1 0-1,0 0 0,-1 0 1,1 0-1,-1 0 0,1 0 0,-1 0 1,1-1-1,22-65-1013,-17 31 594,-2 1 0,0-63 1,-1 97 549,0 0 1,0 0 0,0 0-1,0 0 1,1 0 0,-1 1 0,0-1-1,0 1 1,0 0 0,4 0-1,12-2 117,-5-3-147,-1 0 0,0 0 0,0-2-1,-1 1 1,1-2 0,-2 0 0,1 0 0,-1-1 0,0 0 0,-1-1 0,0 0 0,0-1 0,-1 0 0,-1 0 0,0-1 0,-1 0-1,0-1 1,0 1 0,-2-1 0,1-1 0,-2 1 0,0-1 0,0 0 0,-1 0 0,1-23 0,-4 36-80,0 0 0,1 0-1,-1 0 1,0 0 0,-1 0 0,1 0 0,0 0 0,0 0 0,0 0-1,0 0 1,-1 0 0,1 0 0,-1 0 0,1 0 0,-1 0 0,1 0 0,-1 0-1,1 0 1,-1 0 0,-1-1 0,1 2-5,0-1 1,1 1-1,-1 0 0,0 0 1,1 0-1,-1 0 0,0 0 1,0 0-1,1 0 0,-1 0 0,0 0 1,0 0-1,1 0 0,-1 1 1,0-1-1,1 0 0,-1 0 1,0 1-1,1-1 0,-1 1 0,0-1 1,0 1-1,-3 2 3,1-1-1,0 1 1,0 0-1,0 1 1,0-1 0,0 0-1,0 1 1,1-1-1,-3 5 1,-3 14 149,1 0-1,1 1 1,1-1-1,0 1 1,2 0-1,1 0 1,1 1-1,0-1 1,2 0-1,5 31 1,9-12 26,-12-37-267,-1-1 0,0 1 0,0 1 0,0-1 1,-1 0-1,1 0 0,-1 1 0,0 4 0,-29-25-2454,3-9 2146,0-2 1,2 0-1,1-1 1,1-1 0,-19-33-1,39 59 464,0 0 0,0 0 0,0 0 1,0 0-1,0 0 0,1 0 0,-1 0 0,1 0 0,-1-1 0,1 1 1,0 0-1,0 0 0,0 0 0,0 0 0,0-1 0,0 1 0,0 0 1,2-3-1,-2 4-1,1-1 1,0 1-1,0-1 0,0 1 1,1-1-1,-1 1 0,0 0 1,0 0-1,1 0 1,-1 0-1,1 0 0,-1 0 1,1 0-1,-1 0 0,1 0 1,0 1-1,3-2 1,7 0 146,1 0 0,0 0 1,0 2-1,0-1 0,14 3 1,-7-2-272,74 5-448,-54 1-4582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6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14798,'0'0'5990,"81"-32"-4805,-31 22-577,8 7-512,2 3-256,0 0-2178,-4 0-6086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7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8008,'0'0'13452,"-4"12"-12512,-25 77 614,27-81-1499,0-1-1,1 1 1,0-1-1,0 1 1,1-1-1,0 1 1,0 0 0,1-1-1,-1 1 1,2-1-1,-1 1 1,4 9-1,-3-15-47,-1 0 0,1 1 1,0-1-1,0 0 0,0 0 0,0 0 0,0-1 0,1 1 0,-1 0 0,0-1 0,1 1 0,-1-1 0,1 0 0,-1 0 0,1 0 0,0 0 0,0-1 0,-1 1 1,1-1-1,0 1 0,0-1 0,0 0 0,-1 0 0,1 0 0,0 0 0,0-1 0,3 0 0,2 0 13,0-1 0,0 0 1,0 0-1,0 0 0,0-1 0,-1-1 0,1 1 0,8-6 0,0-3-3,0-1-1,-1-1 1,-1 0-1,0-1 1,0-1-1,-2 0 1,0-1-1,-1 0 1,0 0-1,10-27 1,-30 113-97,7-61 111,-1 0 56,1 0 1,0 1 0,0-1-1,1 0 1,0 1 0,0-1-1,1 1 1,0-1 0,3 16-1,-2-22-60,-1-1 1,1 0-1,0 0 0,0 0 0,0-1 0,0 1 0,0 0 0,0 0 0,0 0 0,1-1 0,-1 1 1,0 0-1,0-1 0,0 0 0,1 1 0,-1-1 0,0 1 0,1-1 0,-1 0 0,0 0 1,0 0-1,1 0 0,-1 0 0,0 0 0,2 0 0,36-6 325,-17-3-287,0-1-1,0-1 1,-2-1-1,1-1 0,-1 0 1,33-31-1,-12 11-8,-40 31-58,1 1-1,-1 0 0,0 0 0,0 0 0,1 0 0,-1 0 0,1 1 0,-1-1 0,1 0 0,-1 1 0,1-1 0,0 1 0,-1-1 0,1 1 0,-1 0 0,1-1 0,3 1 0,-5 1 2,1-1-1,-1 0 0,1 1 1,0-1-1,-1 1 0,1-1 0,-1 1 1,1 0-1,-1-1 0,1 1 0,-1 0 1,0-1-1,1 1 0,-1 0 0,0-1 1,1 1-1,-1 0 0,0-1 0,0 1 1,0 0-1,0 0 0,0-1 1,0 1-1,0 0 0,0 0 0,0 0 1,-1 12-3,0 0 0,-1-1 0,-6 20 0,4-14 45,3-15-37,1-1 1,-1 1-1,1-1 0,0 1 1,0-1-1,0 1 1,0-1-1,1 0 1,-1 1-1,1 3 1,0-6 8,-1 1-1,0 0 1,1 0 0,-1-1 0,1 1 0,-1 0 0,1-1 0,-1 1 0,1 0 0,-1-1 0,1 1 0,0-1 0,-1 1 0,1-1 0,0 1 0,0-1 0,-1 1 0,1-1 0,0 0 0,0 0 0,0 1 0,3-1 15,-1 0 1,0 0-1,0 0 1,0-1 0,0 1-1,0-1 1,1 0 0,-1 0-1,0 0 1,-1 0 0,1 0-1,0-1 1,0 0-1,4-2 1,43-37 107,-42 33-135,0 1 1,0 0-1,1 0 1,0 0-1,0 1 1,1 1 0,-1 0-1,20-7 1,-29 11-13,0 1 1,1 0-1,-1 0 1,1 0-1,-1 0 1,1 0-1,-1 0 0,1 0 1,-1 0-1,1 0 1,-1 0-1,1 0 1,-1 0-1,1 0 1,-1 0-1,1 0 1,-1 1-1,1-1 1,-1 0-1,1 0 1,-1 1-1,0-1 1,1 0-1,-1 0 1,1 1-1,-1-1 1,0 0-1,1 1 1,-1-1-1,0 1 1,1-1-1,-1 0 1,0 1-1,0-1 1,0 1-1,1-1 1,-1 1-1,0 0 1,-1 27-91,-18 26-77,12-40-118,4-8 32,0-1-1,1 1 0,-1 0 1,1 0-1,0 0 0,1 0 1,-2 12-1,8-17-3717,15-12 709,2-10-1782,3-4-364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8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12011,'0'0'6732,"-10"12"-4789,-3-1-1543,-46 49 1739,54-55-1798,1 0 0,-1 0 0,1 1 0,1 0 0,-1-1-1,1 1 1,0 1 0,0-1 0,1 0 0,-3 10 0,5-15-327,0-1 0,1 1 0,-1 0 0,0-1 1,1 1-1,-1 0 0,0-1 0,1 1 0,-1-1 0,1 1 0,-1-1 1,1 1-1,-1-1 0,1 1 0,0-1 0,-1 1 0,1-1 1,0 0-1,-1 1 0,1-1 0,0 0 0,-1 0 0,1 1 0,0-1 1,-1 0-1,1 0 0,0 0 0,0 0 0,-1 0 0,1 0 0,0 0 1,0 0-1,-1 0 0,1 0 0,0-1 0,-1 1 0,1 0 0,0 0 1,1-1-1,33-9 135,-21 3-153,-1-2-1,0 1 1,0-1-1,18-18 1,19-14-150,-50 41 152,1-1 1,-1 1-1,1 0 1,-1-1-1,0 1 1,1-1-1,-1 1 1,1 0-1,-1-1 1,1 1-1,-1 0 0,1 0 1,-1-1-1,1 1 1,-1 0-1,1 0 1,-1 0-1,1 0 1,-1 0-1,1 0 0,-1-1 1,1 1-1,-1 0 1,1 1-1,0-1 1,-1 0-1,1 0 1,-1 0-1,1 0 0,-1 0 1,1 0-1,-1 1 1,1-1-1,-1 0 1,1 0-1,-1 1 1,1 0-1,0 24-113,-19 41-86,15-59 192,2-6 23,1 1 1,-1-1 0,0 0 0,1 1 0,-1-1-1,0 1 1,1 0 0,0-1 0,-1 1-1,1-1 1,0 1 0,0 0 0,0-1 0,0 1-1,0-1 1,0 1 0,1 0 0,-1-1-1,1 1 1,-1-1 0,1 1 0,-1-1 0,1 1-1,0-1 1,0 1 0,-1-1 0,3 3-1,0-4 14,-1 1-1,0-1 1,1 0-1,-1 1 1,1-1-1,-1 0 0,1 0 1,-1-1-1,1 1 1,-1 0-1,1-1 1,-1 0-1,1 1 0,-1-1 1,0 0-1,1 0 1,2-3-1,83-45 158,-72 38-239,0 0 0,1 2 1,0 0-1,1 1 0,0 0 0,29-7 0,-46 15 45,-1 0 0,1 0 0,-1-1 0,1 1 0,-1 0 0,1 0 0,-1 0 0,1 0 0,-1 0 0,1 0 0,-1 0 0,1 0 0,-1 0 0,1 0 0,0 0 0,-1 0 0,1 0 0,-1 0-1,1 0 1,-1 1 0,1-1 0,-1 0 0,1 0 0,-1 1 0,1-1 0,-1 0 0,0 1 0,1-1 0,-1 0 0,1 1 0,-1-1 0,0 1 0,1-1 0,-1 1 0,-6 18-16,-23 19 131,28-38-111,-8 10 1,5-7 3,0 1 0,1 0 1,-1 0-1,0 0 0,1 0 1,0 1-1,0-1 0,1 1 1,-4 7-1,32-36-8215,-14 6 2131,2-3-3781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8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12716,'0'0'10308,"13"5"-8722,-3 0-1215,-5-3-272,-1 1 0,0-1 0,1-1 0,-1 1 0,1-1 1,-1 1-1,1-1 0,0-1 0,0 1 0,-1-1 0,1 1 0,0-1 0,0-1 0,0 1 0,-1-1 0,7-1 0,2-2 60,-1-1 0,0-1 0,0 0-1,21-14 1,-30 18-152,1-1 1,-1 1-1,1-1 1,-1 0-1,0 0 0,0 0 1,0 0-1,0-1 1,0 1-1,-1-1 0,0 1 1,0-1-1,0 0 1,0 0-1,0 0 0,-1 0 1,0 0-1,2-8 0,-3 11-7,0 1 0,0 0 0,0-1 0,0 1 0,0 0 0,0-1 0,0 1 0,-1 0 0,1 0 0,0-1 0,0 1 0,0 0 0,0-1-1,0 1 1,-1 0 0,1 0 0,0 0 0,0-1 0,0 1 0,-1 0 0,1 0 0,0 0 0,0-1 0,-1 1 0,1 0 0,0 0 0,0 0 0,-1 0-1,1 0 1,0 0 0,-1-1 0,1 1 0,0 0 0,-1 0 0,1 0 0,0 0 0,0 0 0,-1 0 0,-18 4-27,-12 11-18,-31 38 143,58-50-89,0 1 0,0 0 0,1 0 0,0 1 0,0-1-1,0 1 1,0 0 0,1-1 0,-1 1 0,1 0 0,0 0-1,-1 10 1,3-14-7,0 0 0,1 0 0,-1 0-1,0 0 1,1 0 0,-1 0 0,1 0 0,0 0-1,-1-1 1,1 1 0,0 0 0,0 0 0,-1 0-1,1-1 1,0 1 0,0 0 0,0-1 0,0 1-1,0-1 1,0 1 0,0-1 0,0 1 0,0-1-1,0 0 1,0 1 0,0-1 0,0 0 0,0 0-1,1 0 1,-1 0 0,2 0 0,46 2-63,-39-2 6,214 10 145,-224-49 1218,-3-16-676,2-31 316,1 85-947,1 0 0,0 1-1,-1-1 1,1 0 0,0 1-1,-1-1 1,1 0 0,0 1-1,0-1 1,0 1 0,0-1 0,0 1-1,0 0 1,-1-1 0,1 1-1,0 0 1,0 0 0,0 0-1,0-1 1,0 1 0,0 0-1,0 0 1,0 0 0,2 1-1,32 0-286,-29-1 123,46 5-1968,9 0-3858,-15-4-1575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09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23 177 4228,'0'0'17195,"-5"9"-17131,3-5-52,0-1-9,0 0-1,0 0 0,0 1 0,0-1 1,1 1-1,0-1 0,-2 8 1,3-10 2,0 0 0,0 0 0,0 0 0,0 1 1,0-1-1,0 0 0,1 0 0,-1 0 1,0 0-1,1 1 0,-1-1 0,1 0 1,-1 0-1,1 0 0,0 0 0,-1 0 1,1 0-1,0 0 0,0 0 0,0-1 0,0 1 1,0 0-1,0 0 0,0-1 0,0 1 1,0 0-1,0-1 0,0 1 0,0-1 1,0 0-1,0 1 0,0-1 0,1 0 1,-1 0-1,0 1 0,2-1 0,6 1 99,1 0 0,-1-1 0,1 0 0,0-1 0,-1 1 0,1-2 0,-1 0-1,1 0 1,-1 0 0,0-1 0,0-1 0,0 1 0,0-1 0,-1-1 0,1 0 0,9-7 0,5-5 93,-1 0 1,0-2 0,-1 0-1,22-28 1,-38 42-103,-1 0 35,1 1 0,-1-1-1,0 0 1,0-1-1,-1 1 1,0-1 0,0 1-1,0-1 1,0 0 0,2-11-1,-25 25-65,11 2-66,0 0 0,0 0 0,1 0 0,0 1-1,1 1 1,1-1 0,-1 1 0,2 0 0,0 1-1,0-1 1,1 1 0,1 0 0,0 0 0,1 0-1,0 0 1,1 18 0,0-29 11,1 1 0,0-1-1,0 0 1,1 1 0,-1-1 0,0 0-1,1 1 1,0-1 0,-1 0 0,1 1 0,0-1-1,0 0 1,0 0 0,0 0 0,1 0 0,-1 0-1,1 0 1,-1 0 0,1 0 0,-1-1 0,1 1-1,0-1 1,0 1 0,0-1 0,0 0-1,0 1 1,0-1 0,0 0 0,0 0 0,1-1-1,-1 1 1,0 0 0,1-1 0,-1 1 0,0-1-1,1 0 1,-1 0 0,1 0 0,-1 0 0,3-1-1,2 1 97,1-1-1,-1 0 1,1-1-1,-1 0 1,0 0-1,0-1 1,0 1-1,0-1 1,0-1-1,-1 0 1,0 0-1,7-5 1,-5 2-56,1 0 1,-2-1-1,1 0 0,-1 0 1,0-1-1,-1 1 1,0-2-1,0 1 0,-1-1 1,0 0-1,-1 0 0,0 0 1,-1 0-1,0-1 1,0 0-1,-1 1 0,-1-1 1,0 0-1,0-11 1,-1 21-53,0 1 0,0-1 1,0 1-1,0-1 1,0 1-1,0-1 0,-1 1 1,1-1-1,0 1 1,0-1-1,0 1 1,-1-1-1,1 1 0,0-1 1,0 1-1,-1 0 1,1-1-1,0 1 1,-1 0-1,1-1 0,0 1 1,-1 0-1,1-1 1,-1 1-1,1 0 1,-1-1-1,1 1 0,0 0 1,-1 0-1,1 0 1,-1 0-1,1-1 0,-1 1 1,1 0-1,-1 0 1,1 0-1,-1 0 1,1 0-1,-1 0 0,0 0 1,1 0-1,-1 1 1,1-1-1,0 0 1,-1 0-1,1 0 0,-1 0 1,1 1-1,-1-1 1,-21 17-136,19-13 130,1 1 1,-1 1 0,1-1 0,0 0 0,0 0 0,1 1 0,-1-1 0,1 1 0,0 7-1,1-11 13,-1 0 0,1-1-1,0 1 1,0 0 0,0 0-1,1-1 1,-1 1-1,0 0 1,1 0 0,-1-1-1,1 1 1,-1 0-1,1-1 1,0 1 0,0-1-1,0 1 1,0-1-1,0 1 1,0-1 0,0 1-1,0-1 1,0 0-1,1 0 1,-1 0 0,0 0-1,1 0 1,-1 0-1,1 0 1,0 0 0,-1 0-1,1-1 1,0 1-1,1 0 1,6 0 15,-1 0 0,0-1 1,1 0-1,-1 0 0,0-1 0,0 0 0,1 0 1,-1-1-1,0 0 0,0-1 0,0 1 0,-1-2 1,1 1-1,-1-1 0,1 0 0,-1 0 0,6-6 1,6-5-10,-1 0 1,-1-1-1,0-1 1,25-34 0,-28 26-74,-31 31-83,-33 31-70,49-35 215,-54 57 102,52-55-95,0 0 0,0 0 0,1 0 0,0 0 0,-1 0 0,2 1 0,-1-1 1,0 1-1,1-1 0,0 1 0,0 0 0,0-1 0,1 1 0,0 8 0,0-11-3,1-1-1,0 1 0,0-1 1,-1 1-1,1-1 0,0 0 1,0 1-1,1-1 1,-1 0-1,0 0 0,0 0 1,0 0-1,1 0 0,-1 0 1,1 0-1,-1 0 0,1 0 1,-1-1-1,1 1 1,-1-1-1,1 1 0,0-1 1,-1 1-1,1-1 0,-1 0 1,1 0-1,0 0 1,2 0-1,50-1-58,-46 0 33,0-1 1,0 0-1,-1 0 1,1-1 0,-1 0-1,1-1 1,-1 1-1,0-2 1,0 1-1,-1-1 1,1 0-1,-1 0 1,0 0-1,-1-1 1,9-10-1,-7 7-24,0 1-1,-1-2 0,0 1 0,0-1 0,-1 0 0,-1 0 0,1 0 0,-2 0 0,1-1 0,3-19 0,-11 29-398,-6 12 272,-8 12 124,13-13 66,1 0-1,0 1 0,0-1 1,1 1-1,0 0 1,1 0-1,1 0 0,-2 22 1,4-30-12,-1 1 0,0-1 0,1 0 0,-1 1 0,1-1 0,0 0 0,0 0 0,0 1 0,1-1 0,-1 0 1,1 0-1,0-1 0,0 1 0,0 0 0,0 0 0,0-1 0,0 1 0,1-1 0,-1 0 0,1 0 0,0 0 0,-1 0 0,1 0 0,0-1 1,0 1-1,0-1 0,0 0 0,1 1 0,-1-1 0,0-1 0,1 1 0,5 0 0,4 1-446,-1-1 0,0 0 0,1-1-1,-1 0 1,18-3 0,-23 1-328,0 1 0,0-1-1,-1 0 1,1-1 0,-1 0-1,1 0 1,-1 0 0,0-1-1,0 0 1,10-8 0,14-19-5354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0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15695,'0'0'1959,"-8"6"-208,-2 2-1354,1-1-1,1 2 1,-1-1 0,2 2-1,-1-1 1,1 1 0,0 0-1,1 0 1,1 0 0,-1 1 0,1 0-1,-5 22 1,2-2 267,3 1 0,-4 59 1,6-54-570,-11 59 0,22-126-669,0 4-178,-1-1 0,-2 1 0,4-40 0,-15 70 1200,1 9-63,5-11-332,-1 1-1,1-1 1,0 1 0,0 0-1,0-1 1,0 1 0,1-1 0,-1 1-1,1-1 1,0 1 0,0-1-1,-1 1 1,2-1 0,-1 0-1,0 1 1,0-1 0,1 0-1,-1 0 1,1 0 0,0 0-1,2 2 1,0-1-31,0-1 0,0 0 0,0 0-1,0 0 1,1 0 0,-1 0 0,1-1-1,0 0 1,-1 0 0,10 0 0,-2 0 46,-1 0 1,0-1 0,0-1 0,0 0-1,1 0 1,-1-1 0,0-1 0,19-6-1,-25 7-46,-1 1 0,0-1 0,0 0 0,0 0 0,0-1 0,-1 1 0,1-1 0,-1 0 0,1 0 0,-1 0 1,0 0-1,0-1 0,0 1 0,-1-1 0,1 1 0,-1-1 0,0 0 0,0 0 0,0 0 0,0 0 0,-1-1 0,0 1 0,0 0 0,1-8 0,-2 11-19,0 1 0,0-1 0,0 0 0,0 1 0,0-1 0,0 1 0,0-1 0,0 0 0,0 1 0,0-1 0,0 1 0,0-1 0,-1 0 0,1 1 0,0-1 0,-1 1 0,1-1 0,0 1 0,-1-1 0,1 1 0,0-1 0,-1 1 0,1-1 0,-1 1 0,1 0 0,-1-1 0,1 1 0,-1 0 0,1-1 0,-1 1 0,1 0 0,-1-1 0,0 1 0,1 0 0,-1 0 0,1 0 0,-1 0 0,0 0 0,1 0 0,-1 0 0,1 0 0,-1 0 0,0 0 0,1 0 0,-1 0 0,0 0 0,1 0 0,-1 1 0,0-1 0,-2 1-9,0 0-1,0 0 1,0 0-1,1 0 1,-1 1-1,0-1 1,1 1-1,-1-1 1,-2 4-1,0-1 19,1 1 0,0 0 0,0 0-1,1 0 1,0 0 0,-1 1 0,2-1 0,-1 1-1,1 0 1,0 0 0,0 0 0,0 0 0,1 0-1,0 0 1,0 0 0,1 1 0,-1-1 0,2 7-1,-1-11-1,1-1-1,0 0 1,-1 1-1,1-1 1,0 0-1,0 1 0,0-1 1,0 0-1,0 0 1,0 0-1,1 0 1,-1 0-1,0 0 1,1 0-1,-1 0 0,0 0 1,1-1-1,-1 1 1,1 0-1,-1-1 1,1 1-1,-1-1 0,1 0 1,-1 0-1,1 1 1,2-1-1,50 2 90,-43-2-106,3 0-21,-10 0 19,-1 0-1,1 0 1,-1 0 0,1 0-1,0 0 1,-1-1-1,1 0 1,-1 1 0,5-3-1,-6 2 13,-1 0 0,1-1-1,-1 1 1,0 0-1,0-1 1,0 1 0,1-1-1,-1 0 1,-1 1 0,1-1-1,0 0 1,0 1 0,-1-1-1,1 0 1,-1 0 0,1 0-1,-1 0 1,0 1-1,0-1 1,1 0 0,-2-3-1,3-39 93,6-40 1054,-8 83-1111,1-1-1,0 1 0,-1-1 1,1 1-1,0 0 0,0-1 1,0 1-1,0 0 0,0 0 1,0-1-1,0 1 0,0 0 1,1 0-1,-1 0 0,0 0 1,1 1-1,-1-1 0,1 0 1,-1 1-1,1-1 0,-1 0 1,1 1-1,-1 0 0,1-1 1,-1 1-1,1 0 1,0 0-1,-1 0 0,1 0 1,2 0-1,63 10-649,-34-4-900,-30-6 1513,-3 0-132,0 0 0,0 0-1,1 0 1,-1 1 0,0-1-1,0 0 1,1 0 0,-1 0 0,0 0-1,0 0 1,1 0 0,-1 0-1,0 0 1,0 0 0,1 0 0,-1 0-1,0 0 1,1 0 0,-1 0-1,0 0 1,0 0 0,1 0-1,-1 0 1,0 0 0,0 0 0,1 0-1,-1 0 1,0 0 0,0 0-1,1-1 1,-1 1 0,0 0 0,0 0-1,0 0 1,1 0 0,-1-1-1,0 1 1,0 0 0,0 0-1,0-1 1,1 1 0,-1 0 0,0 0-1,0-1 1,0 1 0,0 0-1,0 0 1,0-1 0,0 1-1,0 0 1,0 0 0,0-1 0,0 1-1,0 0 1,0-1 0,0 1-1,0 0 1,0 0 0,0-1 0,0 1-1,0 0 1,0 0 0,0-1-1,0 1 1,-1 0 0,-9-15-5955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0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14029,'0'0'10186,"70"8"-9642,-40 5-512,-2 0-832,-2-2-2211,-3-6-5061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1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14221,'0'0'6695,"7"79"-6183,-2-30-223,2 6-193,2 2-64,5 0-641,0-3-704,-1-6-641,-6-7-2338,-6-8-3459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1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13965,'0'0'7880,"54"36"-14126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7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16271,'0'0'6049,"-6"8"-4795,-2 5-744,0 1 0,1 0 0,0 1 0,1 0-1,1 0 1,1 0 0,0 0 0,0 1 0,-1 26-1,4 46-188,1-88-318,0 1 1,0-1 0,0 1 0,0-1-1,0 1 1,0-1 0,0 1 0,0-1-1,0 1 1,0-1 0,0 0 0,0 1-1,0-1 1,1 1 0,-1-1 0,0 1-1,0-1 1,1 0 0,-1 1-1,0-1 1,1 1 0,-1-1 0,0 0-1,1 1 1,-1-1 0,0 0 0,1 0-1,-1 1 1,1-1 0,-1 0 0,0 0-1,1 0 1,-1 1 0,1-1-1,-1 0 1,1 0 0,-1 0 0,1 0-1,23-7-389,18-21-1364,-39 25 1566,0 0 121,0 1-1,-1-1 1,1 1-1,0-1 0,1 1 1,-1 0-1,0 0 1,1 0-1,-1 1 1,1-1-1,-1 1 1,1 0-1,6-1 1,-10 2 59,1 0 1,-1 1 0,0-1 0,1 1 0,-1-1 0,0 1 0,1-1-1,-1 1 1,0-1 0,0 1 0,0-1 0,1 1 0,-1-1 0,0 1-1,0 0 1,0-1 0,0 1 0,0-1 0,0 1 0,0-1 0,0 1 0,0 0-1,0-1 1,0 1 0,0-1 0,0 1 0,-1-1 0,1 1 0,0-1-1,0 1 1,-1-1 0,1 1 0,0-1 0,-1 1 0,1-1 0,0 1-1,-2 0 1,-10 22 181,7-17-126,1-2 146,1 1 0,-1-1-1,1 1 1,0 0 0,0 0-1,1 0 1,-1 0-1,1 0 1,0 0 0,-1 6-1,30-10 519,-10-3-716,0 0 1,-1-1 0,1-1-1,-1 0 1,24-11 0,6-8-3150,-45 22 2666,0 1 0,0-1 0,1 0 1,-1 0-1,0 0 0,0 0 0,0 0 0,0 0 0,0 0 0,-1 0 0,1-1 0,0 1 0,0 0 0,-1 0 0,1-1 0,0-2 0,0-7-7802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5:14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1253 509 4516,'0'0'8248,"14"7"-8483,0 0 248,1 0 0,-1-1-1,1 0 1,1-1 0,-1-1-1,0-1 1,31 3 0,54-4-397,0-5 0,0-4 1,141-29-1,293-92-2029,-432 101 2122,378-89 1326,6 45 1683,234 51-2409,-698 18-237,-22 2-60,0 0-1,0-1 1,0 1-1,0 0 0,0 0 1,0 0-1,0 0 1,0 0-1,0-1 0,0 1 1,1 0-1,-1 0 0,0 0 1,0 0-1,0-1 1,0 1-1,0 0 0,0 0 1,0 0-1,-1 0 0,1 0 1,0-1-1,0 1 1,0 0-1,0 0 0,0 0 1,0 0-1,0 0 1,0-1-1,0 1 0,0 0 1,0 0-1,0 0 0,-1 0 1,1 0-1,0 0 1,0 0-1,0-1 0,0 1 1,0 0-1,0 0 1,-1 0-1,1 0 0,0 0 1,0 0-1,0 0 0,0 0 1,-1 0-1,1 0 1,0 0-1,0 0 0,0 0 1,-39-12 754,-42 3-621,-1 3 1,-102 6 0,78 1-87,-295-2 110,-467 3 1910,69 61-1666,194-7-367,682-55-2728,119-2 2817,606-106 33,-444 51 145,37 4 121,-18 27-121,-532 34-103,-242 43 0,277-32-155,-303 44-180,-663 108-105,366-33-4433,501-93 1092,0 0-3006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5:20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313 101 1666,'-11'2'694,"-59"4"2830,-95-4 0,98-2 1001,242 0-4045,431-12-341,-343-11-283,448-19 150,-700 42-9,-5-1 12,1 1-1,-1 0 0,1 0 1,-1 1-1,1-1 1,-1 2-1,0-1 1,1 1-1,-1 0 1,8 3-1,-14-4-8,1-1 0,-1 0-1,0 0 1,0 0-1,0 0 1,0 0-1,0 0 1,1 0 0,-1 0-1,0 0 1,0 1-1,0-1 1,0 0-1,0 0 1,0 0-1,0 0 1,1 0 0,-1 0-1,0 1 1,0-1-1,0 0 1,0 0-1,0 0 1,0 0 0,0 1-1,0-1 1,0 0-1,0 0 1,0 0-1,0 0 1,0 1 0,0-1-1,0 0 1,0 0-1,0 0 1,0 0-1,0 1 1,0-1 0,0 0-1,-1 0 1,1 0-1,0 0 1,0 0-1,0 1 1,0-1 0,0 0-1,0 0 1,0 0-1,-1 0 1,-11 7 38,-15 2 84,-96 17-300,-195 17-1,-133-18-134,125-9 385,276-13-36,-22 1 189,-89 16 0,160-20-224,0 0 0,0 0 0,1 0 0,-1 0 0,0 0 0,0 0 0,1 0 0,-1 0 0,0 0 0,0 0 0,1 1 0,-1-1 0,0 0 0,0 0 0,1 1 0,-1-1 0,0 0 0,1 1 0,-1-1 0,0 1 0,1-1 0,-1 1 0,1-1 0,-1 1 0,1 0 0,-1-1 0,1 1 0,-1-1 0,1 2 0,27 3-154,86-5 282,153-19-1,116-38-172,-263 38-30,-3 0-160,423-76 89,-515 87 322,-38 5 253,-49 3 4,-58 9-419,-136 28-1,-120 42-743,347-72 644,-168 39-655,-176 37-3666,217-55-2278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39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12 213 6182,'0'0'870,"-4"-8"-587,3 6-278,0-1-1,0 1 1,0 0 0,0 0-1,1-1 1,-1 1 0,0 0-1,1-1 1,0 1 0,0 0-1,0-1 1,0 1 0,0-5-1,2 5 9,-1 0-1,1 0 0,-1 0 1,1 1-1,-1-1 0,1 0 0,0 0 1,0 1-1,0-1 0,0 1 1,0 0-1,0 0 0,1 0 0,-1 0 1,0 0-1,1 0 0,-1 0 1,5 0-1,16-5 136,2 0 1,-1 2-1,0 1 0,1 0 1,0 2-1,33 3 0,152 26 1534,-28-2-799,714-13 1130,-895-13-2013,462-17 32,57-1 881,168 15-170,1369-43-77,-1528 8-480,751-27 2014,-964 80-1887,-255-7-315,0 2 0,-2 2 0,68 24 0,-111-30-223,0 1 0,27 15 0,1 10-4353,-29-16-1545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10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435 108 2274,'-16'1'59,"-263"42"3405,140-40 2286,190 3-3476,550-43-1047,-225 5-804,986 8-354,-1306 25-97,0 3 0,-1 3 0,74 17 0,-128-24 13,-1 0 1,1 0-1,-1 0 1,0 0-1,1 0 1,-1 0 0,1 0-1,-1 0 1,1 0-1,-1 0 1,1 0-1,-1 0 1,0 0-1,1 0 1,-1 0-1,1 1 1,-1-1-1,0 0 1,1 0-1,-1 0 1,1 1-1,-1-1 1,0 0-1,1 1 1,-1-1-1,0 0 1,0 1-1,1-1 1,-1 0-1,0 1 1,0-1-1,1 1 1,-1-1-1,0 0 1,0 1-1,-18 3-21,-36-2 188,-293-5-82,-214 2-39,1 36 28,-164 65-27,817-105-245,315-55-250,210-28-2304,8 35-657,-287 28 618,-277 18 1461,-41 1-422,-33 3-470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53:11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1002 1 2947,'-181'7'2370,"-8"6"-576,3 2-994,15-3-639,24-5-322,20-7-3266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16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2175 69 4356,'-123'-25'750,"0"6"-1,-2 6 0,0 4 1,0 7-1,-132 13 0,160 0-175,1 4-1,0 4 0,2 4 0,0 4 0,2 5 0,2 3 0,-90 49 0,136-60-224,0 2-1,2 2 1,1 1 0,1 3 0,-44 44 0,67-59-269,1 1 1,1 1-1,1 0 0,0 1 1,2 1-1,0 0 1,1 0-1,2 1 1,0 0-1,1 1 0,1 0 1,1 1-1,-3 26 1,7-23-60,1 0 0,1-1 0,1 1 0,1-1 0,1 1 0,2-1 0,1 0 0,1 0 0,1-1 0,1 0 0,1 0 0,1-1 0,1 0 0,2-1 0,24 33 0,-13-25-82,2 0 0,1-2 0,2-1 1,0-2-1,2-1 0,1-1 0,1-1 0,0-3 0,61 28 1,-40-26-9,2-2 1,0-2-1,0-3 1,2-3 0,81 8-1,-61-15 97,1-2 0,-1-5 0,124-17 0,-123 4 80,-1-4 0,-1-2 0,-1-5 0,-1-2 0,103-55 0,-75 25 351,-2-4-1,-3-4 0,95-83 1,-124 90-38,81-87 1,-134 128-362,-1-1 1,-1-1-1,0 0 0,-2-1 1,0 0-1,-2-1 1,0-1-1,-1 0 0,12-45 1,-20 57-49,0 1-1,-1 0 1,0-1 0,0 1 0,-1-1 0,-1 1 0,0-1 0,0 1 0,-1-1 0,0 1 0,-1 0 0,0 0 0,-1 0 0,0 0 0,0 1 0,-9-13-1,4 8-20,-2 1-1,0 1 1,-1 0-1,0 0 0,0 1 1,-1 1-1,-1 0 1,0 1-1,-24-12 0,-15-5-71,-2 2 0,-1 3 0,-1 2 0,-81-16 0,-243-24-2631,211 37-1121,89 9-465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1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11851,'0'0'11980,"74"24"-10955,-20-24-321,11 0-448,8 0-127,-1 0-97,-5 0-96,-8 0-865,-15 0-961,-19 0-801,-19 8-736,-7-3-2242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2306,'0'0'14862,"53"22"-12844,-2-22-480,11 0-225,14-9-576,2-3-385,2-1-288,-5 0-288,-11 0-1890,-14 0-4420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6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7783,'0'0'5990,"1"8"-3913,-1-6-1921,0 0 0,0 0 0,0 0 0,0 0 1,1 0-1,-1 1 0,1-1 0,-1 0 0,1 0 1,0-1-1,0 1 0,0 0 0,0 0 0,0 0 1,3 3-1,-1-3 26,-1-1-1,1 1 1,0-1 0,0 0 0,0 0 0,0 0-1,0 0 1,0 0 0,0 0 0,0-1 0,0 0-1,0 1 1,0-1 0,4-1 0,219-9 2536,22 1-5265,-246 9 2315,18 2-2422,-11 4-2612,-8-1-1007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7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7399,'0'0'11018,"55"12"-9800,-10-12-225,11-2-225,10-1-319,4 0-225,1 1-96,-3 2-128,-8 0 64,-5 0-64,-11 0-448,-10 0-1859,-14 0-6373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7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11787,'0'0'12172,"50"-23"-11147,-25 18-353,4 1-415,-2 1-257,1 0-545,-6 0-1441,-2-1-1505,-6-1-4228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2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 17072,'0'0'1538,"-10"9"-134,4-3-1091,-57 62 1111,59-64-1345,1 0 0,-1 1 0,1-1 0,0 1 0,1 0 0,-1-1 0,1 1 0,0 0-1,0 1 1,0-1 0,1 0 0,0 1 0,0-1 0,0 0 0,1 9 0,0-13-71,1 0-1,-1 0 1,1 0 0,0 0-1,0 0 1,0 0 0,-1 0 0,1 0-1,0 0 1,0 0 0,0-1 0,0 1-1,0 0 1,0-1 0,0 1 0,1-1-1,-1 1 1,0-1 0,0 0 0,0 1-1,1-1 1,-1 0 0,0 0 0,0 0-1,0 0 1,2 0 0,43 0 143,-34-1-111,9 1-139,-5-1 4,-1 1 0,1 1-1,0 0 1,0 1 0,15 4 0,-28-5 91,-1 0 0,1-1 0,0 1 0,-1 0 0,1 1 0,-1-1 1,1 0-1,-1 1 0,0-1 0,1 1 0,-1 0 0,0 0 0,0 0 0,0 0 1,-1 0-1,1 0 0,0 1 0,-1-1 0,1 0 0,-1 1 0,0-1 0,0 1 1,0 0-1,0-1 0,0 1 0,-1 0 0,1 0 0,-1-1 0,1 1 0,-1 0 1,0 0-1,-1 0 0,1-1 0,-1 7 0,-1-5 119,1 0 0,-1 0 0,0 0 0,0 0 0,0 0 0,0 0 0,-1 0 0,1-1 1,-1 1-1,0-1 0,0 0 0,-1 0 0,1 0 0,-1 0 0,-7 4 0,-65 34 1791,68-37-1697,-1 0-114,-85 37 914,86-39-1152,1 1 1,-1-1-1,0 0 1,0-1-1,0 0 0,0 0 1,-1-1-1,1 0 1,0 0-1,-10-3 0,16 3-105,1-1-1,-1 0 1,1 0-1,0 1 1,-1-1-1,1 0 0,-1-1 1,1 1-1,0 0 1,0 0-1,0 0 1,0-1-1,0 1 1,0-1-1,0 1 0,0 0 1,0-1-1,1 0 1,-1 1-1,1-1 1,-1 1-1,1-1 1,0 0-1,-1-2 0,-4-29-6055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15022,'0'0'6310,"55"-4"-4068,-23 4-768,7 0-161,5 0-384,5-1-577,3-3-288,5-3-288,-3-2-1730,0-4-1377,-4-5-5189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3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10698,'0'0'12396,"-3"73"-11724,2-42-223,1 1-161,0-2-64,0-1-160,1-7-32,4-2-160,0-5-833,-5-6-800,0-5-1923,-5-4-4323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3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 15214,'0'0'5221,"69"-7"-2690,-29 1-1026,4-1-288,4-1-544,4 0-417,0 0-224,-3 0-608,-4 0-1154,-8 2-832,-9-1-1538,-7-2-3780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3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9321,'0'0'7447,"-8"9"-4420,-5 7-1910,0 1 1,-19 32-1,27-40-841,0 0-1,0 1 0,1 0 0,1 0 0,0 0 1,0 0-1,1 0 0,-2 22 0,3-30-267,1 1 0,0 0 0,0-1 1,0 1-1,0 0 0,1-1 0,-1 1 0,1-1 0,0 1 0,-1-1 0,1 1 0,0-1 0,0 1 0,1-1 0,-1 0 0,0 1 0,1-1 0,0 0 0,1 2 1,1-2-97,-1 0 0,0 0 0,1-1 0,-1 1 1,1-1-1,0 0 0,-1 0 0,1 0 0,0-1 1,-1 1-1,1-1 0,0 0 0,5-1 1,-3 1-449,-1 0 0,1-1-1,-1 0 1,1 0 0,-1-1 0,0 1 0,1-1 0,-1 0 0,0-1 0,0 1 0,0-1 0,-1 0 0,1 0 0,-1 0 0,1-1 0,4-5 0,12-13-4530</inkml:trace>
  <inkml:trace contextRef="#ctx0" brushRef="#br0" timeOffset="1">213 183 7335,'0'0'4772,"-37"57"-1921,29-38-609,6 1-480,2 1-577,0-1-448,0 0-481,1-3-224,10-3-64,-1-5-1217,7-9-2883,0 0-4132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4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6246,'0'0'9321,"-33"55"-6599,23-36-768,5 1-769,-3 3-288,6 0-224,0 0-161,-1 3-191,3 0-33,0 0-160,0-1-160,0-3-929,0-4-1249,3-5-1794,6-9-3811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4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32 8488,'0'0'17457,"-9"10"-16630,3-3-691,2-3-73,-1 0 1,1 1-1,0-1 0,0 1 0,1 0 0,0 0 0,0 0 1,0 1-1,0-1 0,1 1 0,0-1 0,0 1 0,0 0 1,0 6-1,2-11-64,0 0-1,1 0 1,-1 0 0,0 0 0,1 0 0,-1 0 0,1 0 0,0 0 0,-1 0 0,1-1 0,0 1-1,-1 0 1,1-1 0,0 1 0,0 0 0,0-1 0,0 1 0,0-1 0,0 1 0,-1-1 0,1 1-1,2-1 1,30 11-389,-19-7 37,-1 0-287,0 2 0,0 0 0,21 13 0,-32-17 594,0-1 1,0 1-1,0 0 0,0 0 1,0-1-1,-1 1 1,1 0-1,0 1 0,-1-1 1,1 0-1,-1 0 1,1 4-1,-1-4 76,-1-1 1,0 0-1,0 1 1,0-1-1,0 1 1,0-1-1,0 1 1,0-1-1,0 0 1,-1 1-1,1-1 0,0 1 1,-1-1-1,0 0 1,1 1-1,-1-1 1,0 0-1,1 0 1,-1 0-1,0 1 1,0-1-1,0 0 0,0 0 1,-2 1-1,-9 9 162,-1-1-1,0 0 0,-1-1 1,0 0-1,-1-1 0,1-1 0,-2 0 1,1-1-1,-1-1 0,1 0 1,-27 4-1,40-9-276,1 0 1,0 0-1,0 0 0,0 0 1,0 0-1,0 0 0,0 0 1,0 0-1,0-1 1,0 1-1,0 0 0,0-1 1,0 1-1,0-1 0,0 1 1,0-1-1,1 1 1,-1-1-1,0 0 0,0 1 1,0-1-1,1 0 0,-1 0 1,0 1-1,1-1 1,-1 0-1,1 0 0,-1 0 1,1 0-1,-1 0 0,1 0 1,-1 0-1,1 0 1,0 0-1,0-1 0,1-42-6212,0 40 5754,7-34-7048</inkml:trace>
  <inkml:trace contextRef="#ctx0" brushRef="#br0" timeOffset="1">112 57 9833,'0'0'10026,"52"-22"-7176,-29 16-703,2-1-578,-1 3-512,5 2-577,-2 0-383,2 1-386,2-1-1697,-3-1-2113,2-5-5126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5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7079,'0'0'15406,"2"70"-13772,-2-39-385,0 2-512,-7 3-577,3-2-64,0-1-96,2-4-545,-1-7-896,1-7-833,-2-8-1121,-5-6-1090,-5-1-1216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5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5509,'0'0'9577,"56"10"-6149,-23-6-962,10-4-737,5 0-63,3 0-545,5-4-737,-2-5-287,-4-5-898,-6 0-2082,-7-5-3107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5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17489,'0'0'6854,"-56"57"-5925,41-33 0,-1 5-257,4-1-319,5 2-193,5-6-128,2-4-32,10-6 0,17-5-256,3-7-161,5-2-287,0 0-930,2-5-864,-7-8-1442,-5-2-2818</inkml:trace>
  <inkml:trace contextRef="#ctx0" brushRef="#br0" timeOffset="1">289 143 11819,'0'0'6182,"-40"67"-3812,27-40-544,3 0-96,3 1-481,7-4-545,0-1-511,7-7-193,11-5-1089,5-3-1698,2-7-2594,3-1-5766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7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12236,'0'0'14541,"76"-4"-14413,-37 4-96,-1 0-704,2 0-4101,0 0-8711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6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7239,'0'0'11851,"-17"49"-8840,4-24-481,-1 4-896,0 2-417,4-2-512,0-2-449,6-5-224,3-1-513,1-6-1280,0-6-1955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6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6 7143,'0'0'15001,"-10"-2"-12818,4 1-2081,0 0 0,1 0 0,-1 1 0,0-1-1,1 2 1,-1-1 0,0 0 0,1 1 0,-1 0 0,1 1 0,-1-1 0,1 1 0,0 0 0,-1 0-1,1 1 1,0-1 0,0 1 0,1 0 0,-1 1 0,0-1 0,1 1 0,-4 4 0,-9 7 17,1 0 0,1 1 0,1 1 0,-18 27 0,27-36-95,0 0 1,1 0-1,0 1 1,0 0-1,1 0 0,0 0 1,0 0-1,1 1 1,1-1-1,-1 1 1,1-1-1,1 17 0,1-23-16,-1-1 0,1 1 0,0 0 0,0-1 0,0 1 0,0-1-1,0 1 1,0-1 0,1 0 0,-1 1 0,1-1 0,0 0 0,-1 0-1,1 0 1,0 0 0,0 0 0,1-1 0,-1 1 0,0-1 0,0 1-1,1-1 1,-1 0 0,1 0 0,-1 0 0,1 0 0,0 0 0,-1 0-1,1-1 1,0 1 0,-1-1 0,1 0 0,5 0 0,0 0-1,1 0 1,-1 0 0,1-1 0,-1 0-1,1 0 1,-1-1 0,0 0-1,0 0 1,13-7 0,-11 4-20,-1-1 1,0 0 0,0-1-1,-1 0 1,1-1 0,-2 1-1,1-2 1,-1 1 0,0-1-1,-1 0 1,0 0 0,-1-1-1,1 1 1,-2-1 0,0-1-1,0 1 1,0 0 0,-2-1-1,1 0 1,-1 0 0,-1 0-1,0 0 1,0-14-1,-2 22-91,1 1 0,0-1-1,-1 1 1,0-1-1,0 0 1,1 1-1,-1 0 1,-1-1 0,1 1-1,0-1 1,-1 1-1,1 0 1,-1 0-1,1 0 1,-1 0 0,0 0-1,0 0 1,-4-3-1,4 4-269,-1 0 0,1-1 0,-1 1 0,1 0-1,-1 0 1,0 1 0,1-1 0,-1 0 0,0 1-1,1 0 1,-5-1 0,7 1 280,0 0 0,0 0-1,0 0 1,0 1 0,0-1 0,0 0-1,0 0 1,0 0 0,1 0 0,-1 0 0,0 0-1,0 0 1,0 0 0,0 0 0,0 1-1,0-1 1,0 0 0,0 0 0,0 0 0,0 0-1,0 0 1,0 0 0,0 0 0,0 0-1,0 1 1,0-1 0,0 0 0,0 0-1,-1 0 1,1 0 0,0 0 0,0 0 0,0 0-1,0 0 1,0 0 0,0 1 0,0-1-1,0 0 1,0 0 0,0 0 0,0 0-1,0 0 1,-1 0 0,1 0 0,0 0 0,0 0-1,0 0 1,0 0 0,0 0 0,0 0-1,0 0 1,0 0 0,0 0 0,-1 0 0,1 0-1,0 0 1,0 0 0,0 0 0,0 0-1,0 0 1,0 0 0,0 0 0,0 0-1,-1 0 1,1 0 0,0 0 0,0 0 0,0 0-1,5 6-4844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6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68 5926,'0'0'18604,"-3"9"-17601,2-5-892,-1 1 26,0 1 1,1-1-1,0 0 1,0 0-1,0 0 1,1 1-1,0 8 1,0-12-126,0 0-1,1 0 1,0 0-1,0 0 1,-1 0-1,1 0 1,0 0-1,0 0 1,1 0-1,-1-1 1,0 1 0,1 0-1,-1-1 1,1 1-1,-1-1 1,1 1-1,0-1 1,0 0-1,0 0 1,-1 0 0,1 0-1,0 0 1,0 0-1,0 0 1,3 0-1,44 14-906,-32-10 727,0 0 0,-1 0 0,0 2 0,0 0 0,-1 1 0,17 10 0,-31-17 196,0 0 0,1 0 0,-1 0 0,0 0 0,1 0 0,-1 0 0,0 0 0,0 1 0,0-1 0,0 0 0,0 1 0,0-1-1,-1 1 1,1-1 0,0 1 0,-1-1 0,1 1 0,-1-1 0,0 1 0,1 0 0,-1-1 0,0 1 0,0 0 0,0-1 0,0 1 0,0 0 0,0-1 0,-1 1 0,1-1 0,0 1 0,-1 0 0,1-1 0,-1 1 0,0-1 0,0 1 0,1-1 0,-1 1 0,0-1-1,0 0 1,0 0 0,0 1 0,-1-1 0,1 0 0,0 0 0,0 0 0,-1 0 0,-1 1 0,-7 6 257,-1-1-1,0 0 1,0-1 0,-20 9-1,19-10-195,0 0 0,-1 0-1,1-1 1,-1-1 0,0 0 0,0-1 0,-25 2-1,37-4-195,0 0 0,0 0 0,0-1-1,-1 1 1,1 0 0,0 0 0,0 0-1,0-1 1,0 1 0,0-1 0,0 1 0,0 0-1,0-1 1,0 0 0,1 1 0,-1-1-1,0 0 1,0 1 0,0-1 0,1 0 0,-1 0-1,0 0 1,1 1 0,-1-1 0,1 0-1,-2-2 1,-2-30-5346,4 32 5169,0-36-7489</inkml:trace>
  <inkml:trace contextRef="#ctx0" brushRef="#br0" timeOffset="1">76 5 16848,'0'0'9641,"65"-4"-8296,-38 4-640,5 0-449,2 0-224,1 0-448,0 0-2435,0 0-4420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7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8488,'0'0'15631,"-11"62"-14478,1-27-480,-1 1-257,3 1-288,1-2-64,5-3-64,2-5-320,0-5-865,0-6-929,5-6-641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7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11211,'0'0'11851,"59"-27"-10890,-34 24-417,7 2-448,6 1-96,6 0-1089,5 0-2210,7 0-5125</inkml:trace>
  <inkml:trace contextRef="#ctx0" brushRef="#br0" timeOffset="1">824 208 13261,'0'0'16111,"39"-50"-16239,10 35-1122,8 1-1792,3 0-2083,4 1-3555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7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0 108 3491,'0'0'11980,"51"0"-9706,-26-8-1153,2-1-769,6 1-288,4 0-993,5-1-2434,6 1-1858</inkml:trace>
  <inkml:trace contextRef="#ctx0" brushRef="#br0" timeOffset="1">600 49 3299,'0'0'6214,"50"0"-3876,-22 0 289,3-4-449,2-3-929,1 0-544,2 0-385,3 1-320,2 1-1281,7-1-2627,1-1-1633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28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59 3683,'0'0'24856,"-3"-6"-24728,5-4-1249,13-8-4164,7-7-13100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8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4292,'0'0'18786,"3"9"-18322,0 13-293,-1-1 0,0 41 0,-2-61-166,1 1 1,-1-1 0,0 0 0,0 1-1,1-1 1,-1 0 0,0 1 0,1-1-1,0 0 1,-1 1 0,1-1 0,0 0-1,-1 0 1,1 0 0,0 0 0,0 0-1,0 0 1,0 0 0,0 0-1,0 0 1,0 0 0,1 0 0,-1 0-1,0-1 1,3 2 0,42 10-370,-3 0-489,-39-10 827,-1 0 0,0 0 0,0 0-1,0 0 1,-1 0 0,1 1 0,0-1 0,-1 1-1,0 0 1,0-1 0,1 1 0,-1 0 0,-1 1 0,1-1-1,0 0 1,-1 0 0,0 1 0,0-1 0,0 1-1,0-1 1,0 1 0,-1-1 0,0 1 0,1 0 0,-1-1-1,-1 1 1,1-1 0,0 1 0,-1-1 0,0 1-1,-1 5 1,-1-2 102,1-1 1,-1 1-1,-1-1 0,1 1 0,-1-1 0,0 0 0,0 0 0,-1-1 1,1 1-1,-1-1 0,-1 0 0,1 0 0,-1-1 0,-11 8 0,11-9 112,0 0 0,0 0 0,-1 0-1,1-1 1,-1 0 0,0 0 0,1-1-1,-1 0 1,0 0 0,0 0 0,0-1-1,0 0 1,0 0 0,-8-2 0,11 1-282,0 0-1,-1-1 1,1 1 0,0-1 0,0 0 0,0 0 0,0-1 0,0 1-1,1-1 1,-1 0 0,1 0 0,-1 0 0,1 0 0,0 0 0,0-1 0,1 0-1,-1 1 1,1-1 0,-1 0 0,1 0 0,0 0 0,-1-6 0,-1-2-1141,1 0 1,0-1-1,-2-20 1,3-14-4799,1 9-1077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8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4292,'0'0'12204,"56"-38"-9994,-29 23-224,4 2-481,3-3-512,3 3-577,-1 4-320,-3 2-192,-3 3-1377,-7 2-1954,-5 2-4325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9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15727,'0'0'12524,"52"-18"-21108,-37 2-833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8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14 244 4356,'0'0'12844,"-3"10"-10810,-7 28-358,10-38-1609,0 1 0,0-1-1,-1 1 1,1-1-1,0 1 1,0 0-1,0-1 1,0 1-1,0-1 1,1 1-1,-1-1 1,0 1-1,0-1 1,0 1-1,0-1 1,1 1-1,-1-1 1,0 1-1,0-1 1,1 1-1,-1-1 1,0 1 0,1-1-1,-1 1 1,1-1-1,-1 0 1,0 1-1,1-1 1,-1 0-1,1 1 1,-1-1-1,1 0 1,-1 0-1,1 0 1,-1 1-1,1-1 1,0 0-1,-1 0 1,1 0-1,-1 0 1,1 0 0,-1 0-1,1 0 1,-1 0-1,1 0 1,0 0-1,-1 0 1,1 0-1,-1-1 1,1 1-1,-1 0 1,1 0-1,0-1 1,29-7 793,-11-2-739,1 0 1,-2-1-1,1-1 0,-1-1 1,-1-1-1,-1 0 1,0-1-1,0-1 1,-2 0-1,0-1 1,20-33-1,-17 4 73,-16 43-194,0 0 0,-1 0 1,1 0-1,-1 1 0,1-1 0,-1 0 1,0 0-1,0 0 0,0 0 0,-1 0 1,1 0-1,-1 0 0,0 1 0,-1-5 1,2 6-12,-1 1 1,0-1 0,1 1 0,-1-1 0,0 1 0,1-1 0,-1 1 0,0-1 0,0 1 0,0 0 0,1-1-1,-1 1 1,0 0 0,0 0 0,0 0 0,0 0 0,0-1 0,1 1 0,-1 0 0,0 0 0,0 1 0,0-1-1,0 0 1,0 0 0,1 0 0,-1 1 0,0-1 0,0 0 0,0 1 0,1-1 0,-1 0 0,0 1-1,-1 0 1,-23 18-116,-1 7 210,-27 34 0,46-50 59,0-1 0,0 1 0,1 0 1,0 1-1,1 0 0,0 0 0,-5 18 0,10-27-118,-1-1 0,1 1-1,-1-1 1,1 1 0,0-1 0,0 1 0,0-1-1,0 1 1,0-1 0,0 1 0,1-1-1,-1 1 1,0-1 0,1 1 0,-1-1 0,1 1-1,0-1 1,-1 1 0,1-1 0,0 0-1,0 0 1,0 1 0,0-1 0,0 0 0,1 1-1,1 0-7,-1 0-1,1-1 0,0 0 0,0 1 0,0-1 0,0 0 1,0 0-1,0-1 0,0 1 0,0-1 0,6 1 0,6-1 8,0-1-1,-1 0 1,1-1-1,21-6 1,-17 2 18,-1-2 1,1 0 0,-2 0-1,1-2 1,-1 0 0,0-1 0,-1-1-1,-1 0 1,18-19 0,-28 28-43,-12 36-321,3-24 169,0-1-193,0 0-1,1 1 1,0-1 0,1 1 0,0 0-1,0 0 1,0 10 0,2-18 195,0-1 1,0 0-1,0 0 1,0 0 0,0 1-1,0-1 1,0 0 0,0 0-1,0 0 1,0 0-1,0 1 1,0-1 0,0 0-1,0 0 1,0 0 0,0 1-1,1-1 1,-1 0-1,0 0 1,0 0 0,0 0-1,0 0 1,0 1-1,0-1 1,1 0 0,-1 0-1,0 0 1,0 0 0,0 0-1,0 0 1,1 0-1,-1 0 1,0 0 0,0 1-1,0-1 1,0 0 0,1 0-1,-1 0 1,0 0-1,0 0 1,0 0 0,1 0-1,-1 0 1,0 0-1,0 0 1,0 0 0,0 0-1,1-1 1,-1 1 0,0 0-1,0 0 1,0 0-1,0 0 1,1 0 0,-1 0-1,9-3-7307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9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36 6470,'0'0'18295,"-10"-8"-17559,6 5-692,2 1-29,0 0 0,0 0 0,0 0 0,-1 0 0,1 0 0,-1 0 0,1 1 0,-1-1 1,0 1-1,1 0 0,-1 0 0,0 0 0,0 0 0,0 0 0,0 1 0,0-1 0,0 1 0,0 0 0,0 0 0,0 0 1,0 0-1,0 0 0,0 1 0,0-1 0,0 1 0,0 0 0,0 0 0,0 0 0,1 0 0,-1 0 0,0 1 0,1-1 0,-1 1 1,-2 2-1,-5 4 4,1 1 0,1 0 0,-1 0 0,1 1 0,1 0 0,0 0 0,-11 22 0,15-26 16,0 0-1,0 1 1,1 0-1,0 0 1,0 0-1,0 0 1,1 0-1,0 0 1,0 0-1,1 0 1,0 0-1,0 0 1,1 0-1,0 0 1,2 9-1,-2-13-13,1-1-1,-1 0 0,1 1 0,0-1 1,-1 0-1,1 0 0,0 0 0,0 0 1,0-1-1,1 1 0,-1 0 0,0-1 1,0 0-1,1 1 0,-1-1 0,1 0 1,0 0-1,-1 0 0,1-1 0,0 1 1,-1-1-1,1 1 0,0-1 0,-1 0 1,1 0-1,3-1 0,3 1 38,1 0 1,0-1-1,-1 0 1,1 0-1,-1-2 0,12-3 1,-10 2-35,0-1 1,-1-1 0,0 0-1,0 0 1,0-1-1,-1 0 1,0-1-1,10-10 1,-14 13-16,-1 0 1,0 0 0,0 0-1,0 0 1,-1-1-1,0 0 1,0 1 0,0-1-1,-1 0 1,0 0 0,0-1-1,0 1 1,-1 0-1,0-1 1,0 1 0,0-10-1,-2 14-25,0-1 0,0 1 0,0 0 1,0 0-1,0 0 0,0 0 0,-1 0 0,1 0 0,-1 0 0,1 0 0,-1 1 0,0-1 0,0 0 0,0 1 0,0 0 0,0-1 0,0 1 0,0 0 0,0 0 1,0 0-1,0 0 0,-1 0 0,1 1 0,0-1 0,-1 1 0,1 0 0,0-1 0,-1 1 0,1 0 0,-1 0 0,-3 1 0,2-1-248,1 0 0,0 1-1,0-1 1,0 1 0,0 0-1,0 0 1,0 0 0,1 0-1,-1 0 1,0 0 0,0 1-1,-2 1 1,4-2-185,-1 0 0,1 1 0,0-1-1,-1 0 1,1 1 0,0-1 0,0 1 0,0-1 0,0 1 0,1-1 0,-1 1 0,0 0 0,1-1 0,-1 1 0,1 0-1,-1 0 1,1-1 0,0 1 0,0 0 0,0 0 0,0 3 0,1 7-7500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39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8552,'0'0'10730,"1"71"-8295,-2-44-706,-2 3-319,-3-2-770,4-5-480,2-1-96,0-6-1345,6-10-1249,6-6-2307,2 0-5092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0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34 3427,'0'0'19827,"-1"-6"-18807,1 5-955,0 0 1,0 0-1,0-1 1,0 1-1,0 0 1,-1 0-1,1 0 1,0 0-1,-1 0 1,1 0-1,-1 0 1,1 0-1,-1 0 1,1 0-1,-1 0 1,0 0-1,0 0 1,1 0-1,-1 0 1,0 0-1,0 1 1,0-1-1,0 0 1,0 1-1,0-1 1,0 1-1,0-1 1,0 1-1,0-1 1,0 1-1,-2-1 1,0 2 111,0-1-1,-1 1 1,1 0 0,0 0-1,0 0 1,-1 1 0,1-1 0,0 1-1,0-1 1,1 1 0,-1 0-1,-5 4 1,2-2-169,1 1 0,0-1-1,-1 1 1,1 0 0,1 0 0,-1 0-1,1 1 1,0-1 0,0 1 0,1 0-1,0 0 1,0 1 0,0-1-1,1 0 1,0 1 0,0 0 0,0 0-1,1-1 1,-1 13 0,2-18-8,0 0 1,0 0-1,0-1 1,1 1-1,-1 0 0,0 0 1,0-1-1,0 1 1,1 0-1,-1-1 0,0 1 1,1-1-1,-1 1 1,1 0-1,-1-1 1,0 1-1,1-1 0,-1 1 1,1-1-1,0 1 1,-1-1-1,1 1 0,-1-1 1,1 0-1,0 1 1,-1-1-1,1 0 0,1 1 1,28 1 69,27-15-248,-45 7-159,1-1-1,-1 0 1,0 0 0,11-11 0,-19 15 271,0 0-1,0 0 1,0-1 0,-1 0 0,0 1-1,1-1 1,-1 0 0,-1-1 0,1 1-1,-1 0 1,1-1 0,-2 0-1,1 1 1,2-10 0,-4 14 68,0-1 0,0 1 1,0-1-1,0 1 0,0-1 0,0 1 1,0-1-1,0 1 0,-1-1 0,1 1 1,0-1-1,0 1 0,0-1 0,-1 1 1,1 0-1,0-1 0,-1 1 0,1-1 1,0 1-1,-1 0 0,1-1 0,0 1 1,-1 0-1,1-1 0,-1 1 0,1 0 1,-1 0-1,1-1 0,-1 1 0,1 0 0,-1 0 1,1 0-1,-1 0 0,1 0 0,-1 0 1,1 0-1,-1 0 0,1 0 0,-1 0 1,1 0-1,-1 0 0,1 0 0,-1 0 1,1 0-1,-1 0 0,1 0 0,-1 1 1,1-1-1,0 0 0,-1 0 0,1 1 1,-1-1-1,1 0 0,-1 1 0,1-1 1,-1 1-1,-27 17 281,22-11-207,1 0-1,0 0 1,0 1-1,1 0 0,-7 16 1,9-20 0,0 1 1,1-1-1,0 0 0,0 1 1,0-1-1,0 1 0,1-1 1,-1 1-1,1 0 0,0-1 1,1 1-1,-1-1 0,3 9 0,0-10-52,1 1-1,-1 0 0,1-1 1,0 1-1,0-1 0,0 0 0,1-1 1,-1 1-1,1-1 0,-1 0 1,10 3-1,9 6 23,-16-7-45,0 1 0,0-1 0,0 1 0,-1 1 0,0-1 0,11 13 0,-16-17 3,-1 0-1,1 0 1,0 0 0,0 1-1,-1-1 1,1 0 0,-1 0 0,1 1-1,-1-1 1,0 0 0,1 1-1,-1-1 1,0 1 0,0-1 0,0 0-1,0 1 1,0-1 0,0 1-1,0 0 1,-1 0 6,0 0-1,0-1 1,0 1-1,0 0 1,-1-1-1,1 0 1,0 1-1,0-1 1,-1 0-1,1 0 1,-1 1-1,1-1 1,-1 0-1,0 0 1,1-1-1,-1 1 1,0 0-1,-2 0 1,-13 5 295,0-2-1,0 0 1,0-1 0,0 0 0,0-2 0,-1 0-1,1-1 1,0 0 0,-20-4 0,35 4-312,1 0 1,-1-1-1,1 1 0,0 0 0,-1-1 1,1 1-1,0-1 0,-1 1 1,1-1-1,0 0 0,-1 0 1,1 1-1,0-1 0,0 0 0,0 0 1,-1-2-1,1 3-134,1-1-1,0 1 1,0-1 0,-1 0-1,1 0 1,0 1 0,0-1 0,0 0-1,0 1 1,0-1 0,0 0-1,0 0 1,0 1 0,0-1-1,0 0 1,0 1 0,1-1-1,-1 0 1,0 1 0,0-1-1,1 0 1,0 0 0,1-4-1094,1 1 1,1 1 0,-1-1-1,0 0 1,1 1-1,0-1 1,5-2 0,12-11-5994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0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68 13068,'0'0'6780,"-10"-3"-5835,-33-6-80,41 8-778,0 1-1,0 0 1,0 0 0,0 0-1,0 0 1,0 0 0,0 1-1,0-1 1,0 1 0,0-1-1,0 1 1,0 0 0,0 0-1,0 0 1,0 0 0,1 0-1,-1 0 1,0 0 0,1 0-1,-1 1 1,1-1 0,-1 1-1,1-1 1,0 1 0,0 0 0,0-1-1,-1 1 1,2 0 0,-1 0-1,0 0 1,0 0 0,0 2-1,0-2-24,1-1-1,-1 1 1,1 0-1,-1-1 1,1 1-1,0 0 1,-1-1-1,1 1 1,0-1-1,0 1 1,1 0-1,-1-1 1,0 1-1,0 0 1,1-1-1,-1 1 1,1-1-1,-1 1 1,1 0-1,0-1 1,0 0-1,-1 1 1,1-1-1,0 1 0,0-1 1,1 0-1,-1 0 1,0 0-1,0 0 1,0 1-1,1-2 1,-1 1-1,1 0 1,-1 0-1,1 0 1,2 0-1,7 2-10,1-2 1,-1 0-1,1 0 0,-1-1 0,1 0 0,-1-1 0,1 0 0,19-6 0,-28 7-62,0-1 1,0 0-1,0 1 0,0-1 1,0 0-1,-1-1 0,1 1 1,0 0-1,0-1 0,-1 0 0,1 1 1,-1-1-1,0 0 0,0 0 1,1 0-1,-1-1 0,0 1 1,-1 0-1,1-1 0,0 0 0,-1 1 1,1-1-1,-1 0 0,0 1 1,0-1-1,0 0 0,0 0 1,-1 0-1,1 0 0,-1 0 1,0 0-1,1 0 0,-1 0 0,-1 0 1,1 0-1,0 0 0,-2-6 1,0 6 10,1 0 1,-1 0-1,0 1 1,0-1-1,0 1 1,0 0-1,0-1 1,0 1-1,0 0 1,-1 0-1,1 0 0,-1 1 1,0-1-1,0 0 1,1 1-1,-1 0 1,0 0-1,0 0 1,0 0-1,-6-1 1,-5-1 32,0 0 1,1 1-1,-19 0 1,-1 9 162,32-7-253,1 0 0,-1 0 0,0 1 0,1-1-1,-1 0 1,1 1 0,-1-1 0,1 0-1,-1 1 1,1-1 0,-1 1 0,1-1-1,0 1 1,-1-1 0,1 1 0,0-1-1,-1 1 1,1 0 0,0-1 0,-1 1-1,1-1 1,0 1 0,0 0 0,0-1 0,0 1-1,0 0 1,0-1 0,0 1 0,0 0-1,0-1 1,0 1 0,0 0 0,0-1-1,0 1 1,0-1 0,1 1 0,-1 0-1,0-1 1,1 1 0,-1-1 0,0 1-1,1-1 1,-1 1 0,0-1 0,1 1 0,-1-1-1,1 1 1,-1-1 0,1 1 0,0 0-1,13 6-4810,4-3-3866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1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9161,'0'0'14670,"0"56"-13806,-3-27-31,-2 4-384,4 1-257,1-3-160,0-1 32,0-6-96,4-6-256,3-5-545,-2-4-320,-3-5-225,-17-12-15598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1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5381,'0'0'15022,"63"-4"-13644,-24 0-450,11 0-255,6 0-481,3 1-192,-5-3-1505,-3-2-3524,-8 1-7687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2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0 7399,'0'0'18369,"-9"11"-17424,3-3-807,0-1-64,0 0 0,0 0 0,1 1 0,0-1 0,0 1 0,1 1 0,0-1-1,0 0 1,1 1 0,0 0 0,-3 14 0,6-21-76,1-1 0,-1 0 0,0 0 0,1 1 0,-1-1 0,0 0 0,1 0 0,0 0-1,-1 1 1,1-1 0,0 0 0,-1 0 0,1 0 0,0 0 0,0 0 0,0 0 0,0 0 0,0-1 0,0 1-1,0 0 1,0-1 0,0 1 0,1 0 0,-1-1 0,0 1 0,0-1 0,0 0 0,1 1 0,-1-1 0,0 0-1,1 0 1,-1 0 0,2 0 0,54 2-1176,-42-3 431,-10 1 493,1 0 1,-1 1-1,1 0 1,0 0-1,-1 0 1,0 0-1,1 1 1,-1 0-1,0 0 1,0 1-1,9 5 1,-12-7 245,-1 0 0,0 1-1,1-1 1,-1 0 0,0 1 0,0-1 0,0 1 0,0-1-1,0 1 1,0 0 0,0-1 0,0 1 0,-1 0 0,1 0-1,-1-1 1,1 1 0,-1 0 0,0 0 0,1 0 0,-1 0-1,0 0 1,0-1 0,-1 1 0,1 0 0,0 0 0,-1 0-1,1 0 1,-1-1 0,1 1 0,-1 0 0,0 0 0,0-1-1,0 1 1,0 0 0,0-1 0,0 1 0,0-1-1,0 0 1,-3 3 0,-4 6 260,-2 0 0,0-1 0,0 1 0,0-2 0,-1 0 0,0 0 0,-1-1-1,-15 7 1,19-9-118,-1-1-1,-1 0 0,1-1 0,0 0 0,-1-1 0,0 0 1,1 0-1,-1-1 0,0 0 0,0-1 0,0 0 0,-11-2 1,19 1-306,0 1 1,-1-1 0,1 0 0,0 0 0,0-1 0,-1 1 0,1 0-1,0-1 1,0 1 0,1-1 0,-1 1 0,0-1 0,0 0 0,1 0-1,-1 0 1,1 0 0,0 0 0,-1 0 0,1 0 0,0-1 0,-1-2-1,-1-4-1465,0-1-1,1 1 1,0 0-1,-1-13 1,1-19-7497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2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13677,'0'0'6438,"53"0"-4292,-21-1-801,3 0-160,4 0-576,1-1-481,1-2-352,-4-3-2242,-5-3-3428,-3-5-6245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2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17617,'0'0'10858,"51"3"-22389,-43-8 641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3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33 8392,'0'0'8728,"-12"-4"-6731,1 1-1730,0-1 0,1 2 0,-1 0 0,0 0 0,0 1 0,-14 0 0,20 1-191,0 0-1,-1 1 0,1 0 0,0 0 1,0 0-1,-1 1 0,1 0 0,0 0 1,1 0-1,-1 1 0,0-1 1,1 1-1,-1 0 0,1 1 0,0-1 1,0 1-1,-6 7 0,5-6 19,1 1 0,0-1 0,1 1-1,-1 0 1,1 0 0,0 1 0,1-1 0,0 0 0,0 1-1,0 0 1,0-1 0,1 1 0,0 0 0,1 12-1,0-16-60,0 0-1,1 0 0,-1 1 0,1-1 1,0 0-1,0 0 0,0 0 0,0 0 1,1 0-1,-1-1 0,1 1 0,-1 0 1,1-1-1,0 1 0,0-1 1,0 1-1,1-1 0,-1 0 0,1 0 1,-1 0-1,1 0 0,-1-1 0,1 1 1,0-1-1,0 1 0,0-1 0,0 0 1,0 0-1,0 0 0,0-1 0,0 1 1,6 0-1,4 0 10,0-1 0,0 0 0,0-1-1,-1 0 1,1-1 0,0 0 0,-1-1 0,1-1 0,-1 0 0,0 0 0,0-1 0,13-8 0,-19 9-14,1 0 0,0 0 0,-1 0 0,0-1 0,0 0 0,-1-1 1,1 1-1,-1-1 0,0 0 0,0 0 0,-1 0 0,0-1 0,0 0 0,-1 0 1,1 0-1,-1 0 0,-1 0 0,0-1 0,0 1 0,0-1 0,0-12 1,-1 19-17,-1-1 1,0 0-1,-1 0 1,1 0 0,0 0-1,0 1 1,-1-1 0,1 0-1,-1 0 1,0 1-1,1-1 1,-1 0 0,0 1-1,0-1 1,0 1-1,0-1 1,0 1 0,-1 0-1,1-1 1,0 1 0,-1 0-1,1 0 1,-2-1-1,-1-1-8,0 2-1,0-1 0,0 0 1,0 1-1,0 0 0,0 0 1,0 0-1,0 0 0,-9 1 0,6-1-110,0 1-1,0 1 1,-1-1-1,1 1 1,0 1-1,0-1 1,0 1-1,0 0 0,1 1 1,-1 0-1,0 0 1,-6 4-1,9-3-97,1 0 0,-1 0 0,1 0 1,0 0-1,0 0 0,0 1 0,0 0 0,-2 8 0,-1 16-2542,6-27 2227,0-1-1,0 1 0,0 0 0,1-1 0,-1 1 0,0 0 0,1-1 0,-1 1 0,1 0 1,0-1-1,0 1 0,0-1 0,1 3 0,13 6-7481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8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10250,'0'0'13645,"20"18"-22870,0-12-3715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3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8072,'0'0'6822,"0"49"-3715,-10-19-352,-6 6-705,-4 0-929,4-1-513,2-3-352,8-6-191,3-4-354,3-10-1024,0-8-609,9-4-961,1-11-1633,1-15-3940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4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51 3459,'0'0'16613,"2"-6"-16298,1-3-1198,3-15 5441,-6 24-4439,-1-1 1,1 0-1,-1 0 0,1 1 0,-1-1 1,1 0-1,-1 1 0,1-1 0,-1 1 0,0-1 1,1 0-1,-1 1 0,0-1 0,1 1 0,-1 0 1,0-1-1,0 1 0,0 0 0,1-1 1,-1 1-1,0 0 0,0 0 0,0 0 0,0 0 1,1 0-1,-1-1 0,0 2 0,0-1 0,0 0 1,0 0-1,-1 0 0,-10 0 22,0 1 0,0 0 0,1 1 0,-1 0 0,0 1 0,1 0 0,-15 6 1,21-7-138,-1 1 1,1 0 0,0 0 0,0 0 0,0 0 0,1 1 0,-1-1 0,1 1 0,0 0 0,0 1 0,0-1 0,1 1 0,-1 0-1,1 0 1,0 0 0,1 0 0,-4 7 0,6-11 1,-1 0-1,1 1 1,-1-1-1,1 0 1,-1 1 0,1-1-1,0 1 1,0-1-1,0 1 1,-1-1 0,1 0-1,1 1 1,-1-1-1,0 1 1,0-1-1,1 1 1,-1-1 0,0 0-1,1 1 1,-1-1-1,1 0 1,0 1-1,-1-1 1,1 0 0,0 0-1,0 0 1,0 0-1,0 1 1,1 0 0,1 0 5,1-1 0,-1 1 0,0-1 1,1 1-1,-1-1 0,1 0 0,-1 0 0,1-1 1,0 1-1,-1-1 0,6 0 0,7 0-56,-1-1-1,0 0 0,0-2 0,0 1 0,14-6 0,-7 0-334,-1 0 0,21-13 1,-37 19 347,-1 0 1,1-1 0,-1 1 0,0-1-1,0 0 1,0-1 0,0 1 0,-1-1 0,1 1-1,-1-1 1,0 0 0,0-1 0,0 1-1,-1 0 1,4-8 0,-6 12 27,0 0 0,0 0 0,0 0 0,0 0 1,-1 1-1,1-1 0,0 0 0,0 0 0,0 0 0,-1 0 0,1 0 0,0 0 0,0 0 1,0 0-1,-1 0 0,1 1 0,0-1 0,0 0 0,-1 0 0,1 0 0,0 0 1,0 0-1,0 0 0,-1-1 0,1 1 0,0 0 0,0 0 0,-1 0 0,1 0 0,0 0 1,0 0-1,0 0 0,-1 0 0,1 0 0,0-1 0,0 1 0,0 0 0,0 0 0,-1 0 1,1 0-1,0-1 0,0 1 0,0 0 0,0 0 0,0 0 0,0 0 0,-1-1 1,1 1-1,0 0 0,0 0 0,0-1 0,0 1 0,0 0 0,0 0 0,0 0 0,0-1 1,0 1-1,0 0 0,0 0 0,0-1 0,-15 16-42,11-8 95,0 0 0,0 1 1,1-1-1,0 1 0,1 0 0,-1-1 0,2 1 0,-1 0 1,1 0-1,0 1 0,1-1 0,-1 0 0,2 9 1,1-4-14,1 1 1,0-1 0,1 0-1,1 0 1,0-1 0,0 1 0,8 11-1,-4 2 12,-8-25-18,-1-1 0,0 1 0,0 0 0,0-1 0,0 1 0,0 0 1,-1-1-1,1 1 0,0 0 0,0-1 0,0 1 0,0-1 0,-1 1 0,1-1 0,0 1 0,-1 0 0,1-1 0,0 1 0,-1-1 0,1 1 1,-1-1-1,0 1 0,-3 1 110,1-1 1,-1 0 0,0 1-1,0-2 1,0 1 0,0 0-1,0-1 1,-1 0 0,-4 0-1,-10 1 43,-60 1 745,74-3-885,0 1-1,0-1 0,0 1 0,0-1 1,0-1-1,0 1 0,1-1 0,-1 0 1,0 0-1,1 0 0,-1 0 0,-5-6 1,9 8-109,0-1-1,0 0 1,0 0 0,1 1 0,-1-1 0,0 0 0,1 0 0,-1 0 0,1 0 0,-1 0 0,1 0 0,0 0-1,-1 0 1,1 0 0,0 0 0,0 0 0,-1-1 0,1 1 0,0 0 0,0 0 0,0 0 0,0 0 0,1 0-1,-1 0 1,0 0 0,0 0 0,1 0 0,-1-1 0,1 1 0,-1 0 0,0 1 0,1-1 0,0 0 0,-1 0-1,1 0 1,0 0 0,-1 0 0,1 0 0,0 1 0,0-1 0,1 0 0,44-31-5581,-33 24 3633,15-11-5123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4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0 148 4420,'0'0'21722,"12"4"-20686,-6-1-926,-2-1-76,0-1 1,0 1 0,1-1-1,-1 1 1,1-1 0,-1 0-1,1-1 1,-1 1 0,1-1-1,-1 0 1,1 0 0,-1-1-1,1 1 1,-1-1 0,1 0-1,-1 0 1,1 0 0,4-3-1,8-4-53,0-2-1,0 0 0,27-23 0,-39 30-14,-1-1 1,0 0-1,1 0 0,-2 0 0,1 0 0,0-1 0,-1 0 0,0 0 1,0 0-1,0 0 0,-1 0 0,0 0 0,0-1 0,0 1 0,0-1 1,-1 0-1,1-6 0,-6 10-139,-3 9 114,-6 8 45,7-2 26,1 0 1,0 0-1,1 0 0,1 1 1,0 0-1,1-1 0,0 1 0,1 0 1,1 24-1,4-22-2043,5-11-3038,3-4-6158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5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1537,'0'0'22213,"0"13"-21422,-3 57 68,-1-15-346,6 67-1,8-83-257,-9-38-443,-1 1 0,1-1 1,0 1-1,-1-1 0,1 1 0,0-1 1,0 1-1,0-1 0,0 0 0,0 0 1,1 0-1,-1 0 0,0 0 0,0 0 1,1 0-1,-1 0 0,1 0 0,-1 0 1,0-1-1,1 1 0,2 0 0,-1-1-3880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8648,'0'0'11307,"77"19"-9545,-30-19-481,1 0-288,2 0-545,-1 0-384,-6-5-224,-8-1-1153,-7-1-1826,-9-2-5509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6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6822,'0'0'17788,"5"11"-16832,-1-1-866,-1 0 1,0-1 0,-1 1 0,0 0-1,0 1 1,-1-1 0,0 11 0,-1-20-92,1 0 0,-1-1 0,1 1 0,-1 0 0,1 0 0,0-1 0,-1 1 0,1 0 0,0-1 0,0 1 1,-1-1-1,1 1 0,0-1 0,0 1 0,0-1 0,0 0 0,-1 1 0,1-1 0,0 0 0,0 0 0,0 1 0,0-1 1,0 0-1,0 0 0,0 0 0,0 0 0,0 0 0,2-1 0,35 0-357,-35 0 294,27-2-522,-22 1 468,0 1-1,0 0 1,1 0-1,-1 1 1,0 0-1,14 3 1,-20-3 112,0 1 1,0 0 0,0 0 0,0 0-1,-1 0 1,1 0 0,0 0-1,-1 0 1,1 1 0,0-1-1,-1 0 1,0 1 0,1-1-1,-1 1 1,0 0 0,0 0-1,0-1 1,0 1 0,0 0-1,0 0 1,0 0 0,-1 0-1,1 0 1,-1 0 0,1 0 0,-1 0-1,0 0 1,0 0 0,0 0-1,0 0 1,0 4 0,-1-2 16,1 1 0,-1 0 0,1 0 0,-1-1 0,-1 1 0,1 0 0,-1-1 0,0 1 0,0-1 0,0 0 0,0 0 0,-1 0 0,1 0 0,-6 5 0,1-1 73,0-1 0,0-1 0,-1 0 0,1 0 0,-2 0 0,-15 8 0,10-8-21,0 0 0,0 0 0,0-1 0,-1-1 0,0-1 0,0 0-1,0 0 1,0-2 0,-19 0 0,32-1-225,0 0 0,1 0 0,-1-1 0,0 1 0,1-1 0,-1 1 0,1-1 1,-1 0-1,1 1 0,-1-1 0,1 0 0,-1 0 0,1 0 0,0 0 0,-1-1 0,1 1 0,0 0 0,0 0 0,0-1 0,0 1 0,0 0 0,0-1 0,0 1 0,0-4 0,-9-41-8644,9 16 729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6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5317,'0'0'14029,"63"-29"-11947,-38 24-512,6-2-417,0 1-769,2 1-288,1 1-160,-1 0-1313,-1 0-1666,-4-2-4356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6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14221,'0'0'12684,"56"-15"-28571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7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98 4548,'0'0'8419,"0"-10"-5285,2-32-407,-2 40-2546,0 0-1,0 0 1,-1 0-1,1 0 1,-1 0-1,1 0 1,-1 0-1,0 0 1,0 1-1,0-1 1,0 0-1,0 0 1,0 1-1,0-1 1,-1 1-1,1-1 1,0 1-1,-1-1 1,1 1-1,-1 0 1,0 0-1,1 0 0,-1 0 1,0 0-1,0 0 1,0 0-1,0 1 1,0-1-1,0 0 1,0 1-1,0 0 1,0-1-1,0 1 1,-3 0-1,-1 0-67,0 0 0,0 0 0,0 0 0,0 1 0,0 0 0,0 0 0,0 1 0,0-1 1,-8 5-1,8-3-106,0 1 1,0 1 0,0-1 0,1 1-1,0 0 1,0 0 0,0 1 0,1 0 0,-1 0-1,1 0 1,1 0 0,-1 0 0,1 1 0,0-1-1,0 1 1,1 0 0,0 0 0,0 0-1,1 0 1,0 0 0,0 1 0,1-1 0,0 8-1,0-13-5,0-1-1,1 1 0,-1-1 1,0 1-1,1-1 0,-1 0 1,1 1-1,-1-1 0,1 0 1,0 1-1,-1-1 0,1 0 1,0 0-1,0 0 0,0 0 1,0 1-1,0-1 0,0-1 1,0 1-1,1 0 0,-1 0 1,0 0-1,2 0 0,1 1 10,1 0-1,-1-1 0,0 0 0,1 0 1,-1 0-1,0-1 0,10 1 0,-4-1-6,1-1-1,0 0 1,-1 0 0,1-1-1,-1-1 1,12-3-1,-13 2-23,0-1 1,0 0-1,-1 0 0,1 0 1,-2-1-1,11-8 0,-15 11 18,0 0-1,-1 0 0,1 0 0,0-1 1,-1 1-1,0 0 0,0-1 1,0 0-1,0 1 0,0-1 0,-1 0 1,1 0-1,-1 0 0,0 0 0,-1 0 1,1 0-1,0-6 0,-2 9-72,0-1 0,1 1 0,-1-1 0,0 1 0,0 0 0,0-1-1,0 1 1,0 0 0,0 0 0,0 0 0,0 0 0,0 0 0,-1 0-1,1 0 1,0 0 0,-1 0 0,1 0 0,-1 1 0,1-1 0,-1 1 0,1-1-1,-1 1 1,1 0 0,-1-1 0,1 1 0,-1 0 0,0 0 0,1 0 0,-1 0-1,-2 1 1,1-2-467,0 1 0,0 0 0,-1 0 0,1 0 0,0 1 0,0-1 0,0 1 0,0 0 0,0-1-1,0 1 1,0 1 0,0-1 0,0 0 0,0 1 0,-3 2 0,0 7-5357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7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6118,'0'0'11242,"0"51"-8935,-4-27-834,-2 3-768,1 0-513,2 0-128,3-1-673,0-8-2081,0-7-2980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9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93 217 12876,'0'0'3491,"-9"7"-608,5-5-2747,-7 6 653,0 0 0,1 0-1,-15 15 1,23-21-680,0 0 0,1-1 0,-1 1-1,0 0 1,1 0 0,-1 0 0,1 0 0,-1 1 0,1-1-1,0 0 1,0 1 0,0-1 0,0 1 0,1-1 0,-1 1-1,1-1 1,-1 1 0,1-1 0,0 1 0,0-1-1,0 1 1,0 0 0,0-1 0,1 1 0,-1-1 0,1 1-1,0-1 1,0 1 0,1 2 0,0-4-88,0 1 1,1 0 0,-1-1-1,0 1 1,1-1-1,0 1 1,-1-1-1,1 0 1,0 0 0,0-1-1,-1 1 1,1 0-1,0-1 1,0 0 0,0 0-1,0 0 1,0 0-1,4-1 1,1 1 94,0 0 0,0-1-1,-1-1 1,1 1 0,14-6 0,-11 1-84,0-1 0,-1 0 0,0 0 0,-1-1 0,1 0 0,-2-1 0,1 0 0,-1 0 0,0-1 0,-1 0 0,0 0 1,5-13-1,-4 8-13,0 0 1,-1-1-1,-1 0 1,-1 0-1,0-1 1,-1 0-1,-1 1 1,1-21-1,-3 35-36,-1 0-1,0 0 1,1 0-1,-1 0 1,0 0-1,0-1 0,0 1 1,-1 0-1,1 0 1,0 0-1,-1 0 1,0 0-1,1 0 1,-1 0-1,0 0 0,0 0 1,0 0-1,0 0 1,0 0-1,0 1 1,-1-1-1,1 0 1,-1 1-1,1-1 0,-1 1 1,0 0-1,1-1 1,-1 1-1,0 0 1,0 0-1,0 0 1,0 0-1,0 0 0,0 1 1,0-1-1,0 1 1,0-1-1,0 1 1,0 0-1,0 0 1,-1 0-1,1 0 0,0 0 1,0 0-1,0 0 1,0 1-1,0-1 1,0 1-1,0 0 1,0-1-1,-4 3 0,-6 3 46,0 0-1,1 1 0,-1 1 0,1-1 0,1 2 0,0 0 0,0 0 0,0 1 0,1 0 1,1 0-1,0 1 0,-13 23 0,20-33-22,0 0 0,1 0 0,-1 0 0,1 0 0,0 0 1,-1 0-1,1 0 0,0 0 0,-1 0 0,1 0 0,0 0 0,0 0 1,0 0-1,0 0 0,0 0 0,0 0 0,0 0 0,0 0 0,1 0 0,-1 0 1,0 0-1,1-1 0,-1 1 0,0 0 0,1 0 0,-1 0 0,1 0 0,0 0 1,-1 0-1,1-1 0,-1 1 0,1 0 0,0 0 0,0-1 0,0 1 1,-1-1-1,1 1 0,0-1 0,0 1 0,0-1 0,0 1 0,0-1 0,0 0 1,0 1-1,2-1 0,6 2 13,0-1 1,0 0-1,0-1 1,14-1-1,0 1-90,-10 0 57,-1 1 0,0 1 0,0 0 0,0 0 0,18 7 0,-28-8 13,1 0 0,0 0-1,0 1 1,-1-1 0,1 1-1,-1 0 1,1 0 0,-1 0-1,0 0 1,0 0 0,0 0-1,0 1 1,0-1 0,0 1-1,-1-1 1,1 1 0,-1 0-1,0-1 1,0 1 0,0 0 0,0 0-1,0 0 1,-1 0 0,1 0-1,-1 0 1,0 0 0,0 4-1,0-2-18,0 1-1,0-1 1,-1 1 0,0-1-1,0 1 1,-2 5-1,2-8-542,0-1 1,0 0-1,0 0 0,0 0 0,-1 0 0,1 0 0,0 0 0,-1 0 0,0-1 0,-2 4 1,-8 1-9559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8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79 12300,'0'0'6059,"-6"-8"-4292,2 3-1449,-19-29 544,21 32-693,1 0-1,-1 0 0,1 1 0,-1-1 1,0 1-1,0-1 0,0 1 1,0-1-1,0 1 0,0 0 0,0 0 1,0 0-1,0 0 0,-1 0 0,1 1 1,-4-1-1,4 1-8,0 1-1,0 0 1,0 0 0,0 1 0,1-1 0,-1 0-1,0 1 1,1-1 0,-1 1 0,1-1 0,0 1-1,-1-1 1,1 1 0,-1 2 0,1-3-142,0 0 1,0 0-1,0 0 0,1 0 1,-1 1-1,0-1 0,1 0 1,-1 0-1,1 0 0,-1 0 1,1 1-1,0-1 1,-1 0-1,1 1 0,0-1 1,0 0-1,0 0 0,0 1 1,0-1-1,0 0 0,0 1 1,1-1-1,-1 0 1,1 2-1,0-2-30,0-1 1,1 1-1,-1 0 1,1-1-1,-1 1 1,1-1-1,-1 0 1,1 1-1,-1-1 1,1 0-1,-1 0 1,1 0-1,-1 0 1,1 0-1,-1 0 1,1-1-1,-1 1 1,1 0-1,-1-1 1,1 1-1,-1-1 1,1 1-1,-1-1 1,0 0-1,1 0 1,1-1-1,32-25-382,-33 25 385,0 1 0,-1-1 0,1 1 1,-1 0-1,0-1 1,1 0-1,-1 1 1,0-1-1,0 0 1,0 1-1,-1-1 1,1 0-1,0 0 1,-1 0-1,1 0 1,-1 0-1,1-3 0,-3 5 7,0 1-1,0 0 1,0-1 0,-1 1-1,1 0 1,0 0-1,0 0 1,1 0-1,-1 0 1,0 0-1,0 1 1,-2 2-1,-70 78 1701,74-82-1688,0 0-1,0 0 1,0 0 0,0 0-1,0 0 1,0 0 0,1 0 0,-1 0-1,0 0 1,0 0 0,0 0-1,0 0 1,0 0 0,0 0-1,0 1 1,0-1 0,0 0 0,1 0-1,-1 0 1,0 0 0,0 0-1,0 0 1,0 0 0,0 1-1,0-1 1,0 0 0,0 0-1,0 0 1,0 0 0,0 0 0,0 0-1,0 0 1,0 1 0,0-1-1,0 0 1,0 0 0,0 0-1,0 0 1,0 0 0,0 0-1,0 1 1,0-1 0,0 0 0,0 0-1,0 0 1,-1 0 0,1 0-1,0 0 1,0 0 0,0 0-1,0 1 1,0-1 0,0 0 0,0 0-1,0 0 1,0 0 0,-1 0-1,1 0 1,0 0 0,0 0-1,0 0 1,0 0 0,0 0 1,1 0 0,-1-1 0,0 1 0,1 0 0,-1 0 0,1-1 0,-1 1 0,0-1 0,1 1 0,-1 0 0,0-1 0,0 1 0,1-1 0,-1 1 0,0-1 0,0 1 0,0 0 0,1-1 0,-1 1 0,0-1 0,0 1 0,0-1 0,0 1 0,0-1 0,0 1 0,0-2 0,-42 1 15,39 2 3,0 0 1,0 0-1,0 0 0,0 1 0,1-1 0,-1 1 0,0 0 0,1-1 1,-1 1-1,1 0 0,0 1 0,0-1 0,0 0 0,0 1 1,0-1-1,0 1 0,1-1 0,-1 1 0,1 0 0,-1 0 0,1 0 1,0 0-1,1 0 0,-1 0 0,0 3 0,1-5-7,1 0-1,-1-1 0,1 1 0,-1 0 1,1-1-1,-1 1 0,1 0 1,0-1-1,-1 1 0,1-1 0,0 1 1,0-1-1,0 1 0,-1-1 1,1 0-1,0 1 0,0-1 0,0 0 1,0 0-1,-1 0 0,1 0 1,0 1-1,0-1 0,0 0 0,0-1 1,0 1-1,0 0 0,1 0 1,30-2 92,-31 2-104,11-2-22,-1-1-1,1 0 1,0 0-1,-1-1 0,1-1 1,13-8-1,-18 10-27,-1 0 0,0-1 0,0 0 0,-1 0 0,1-1 0,-1 1 0,0-1 0,0 0 0,0 0 0,-1-1 0,0 0 0,6-9 0,-10 15 37,0 0 0,0 0 0,0 0 1,1-1-1,-1 1 0,0 0 0,0 0 1,0 0-1,0-1 0,1 1 0,-1 0 1,0 0-1,0-1 0,0 1 0,0 0 1,0 0-1,0-1 0,0 1 0,0 0 1,0 0-1,0-1 0,0 1 0,0 0 1,0-1-1,0 1 0,0 0 0,0 0 1,0-1-1,0 1 0,0 0 0,0 0 1,0-1-1,0 1 0,-1 0 0,1 0 1,0-1-1,0 1 0,0 0 0,0 0 0,-1 0 1,1-1-1,0 1 0,-13 7-84,-13 19 36,-3 29 86,28-52-17,0 1 0,-1-1 1,1 0-1,0 1 0,1-1 0,-1 1 0,1-1 1,-1 1-1,1-1 0,0 1 0,1-1 0,-1 1 1,0-1-1,1 0 0,2 7 0,-2-9-11,0 0 1,0 0-1,0 0 0,0 0 1,1 0-1,-1 0 0,1 0 1,-1 0-1,0 0 0,1 0 1,-1-1-1,1 1 0,0-1 0,-1 1 1,1-1-1,-1 0 0,1 1 1,0-1-1,2 0 0,40 0-248,-30-1-96,49 1-1452,-62 1 1786,0-1-1,-1 1 0,1 0 0,-1-1 0,1 1 0,0 0 1,-1-1-1,1 1 0,-1 0 0,0 0 0,1-1 0,-1 1 1,0 0-1,1 0 0,-1 0 0,0 0 0,0 0 0,0-1 1,0 1-1,0 0 0,0 0 0,0 0 0,0 0 0,0 0 1,0 0-1,0 0 0,-1 1 0,-4 29 362,2-22-139,-1-1-1,0 0 0,0 0 1,0 0-1,-1 0 0,0-1 1,-1 0-1,0 0 0,0 0 1,-9 7-1,13-12-190,0 0 0,0-1 0,-1 1 0,1-1 0,0 1 0,0-1-1,-1 0 1,1 0 0,-1 0 0,1 0 0,-1-1 0,1 1 0,-1 0 0,0-1 0,1 0 0,-1 0 0,0 0 0,1 0 0,-1 0 0,1 0 0,-1-1 0,0 1 0,1-1-1,-1 0 1,1 0 0,-1 0 0,1 0 0,0 0 0,-1 0 0,1-1 0,0 1 0,0-1 0,0 1 0,0-1 0,0 0 0,0 0 0,0 0 0,-2-4 0,-1-1-407,0 0 1,0 0 0,1-1 0,-1 0 0,-2-9 0,0-14-3862,7 29 3587,1 0-1,-1 0 1,0 0-1,0 0 1,1 0-1,-1 0 1,1 0-1,-1 0 1,1 0-1,0 0 1,0 1-1,0-1 1,1-1-1,9-9-5197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8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3491,'0'-2'760,"0"0"-1,0 0 0,1 0 0,-1 0 1,0 0-1,1 0 0,0 0 0,-1 0 1,1 1-1,0-1 0,0 0 0,0 0 1,0 1-1,0-1 0,0 1 0,1-1 1,0-1-1,1 1-257,0-1 0,0 1-1,1 0 1,-1 0 0,0 0 0,1 1-1,-1-1 1,7-1 0,-3 1-44,1 0 0,0 1 0,1 0 0,-1 0-1,0 1 1,0 0 0,0 0 0,9 2 0,-16-2-428,-1 0 0,1 1-1,0-1 1,0 0 0,0 0 0,0 1 0,0-1 0,0 0-1,0 1 1,0-1 0,-1 1 0,1 0 0,0-1-1,0 1 1,-1-1 0,1 1 0,0 0 0,-1 0-1,1-1 1,0 1 0,-1 0 0,1 0 0,-1 0-1,0 0 1,1 0 0,-1-1 0,0 1 0,1 0-1,-1 0 1,0 0 0,0 0 0,0 0 0,0 0-1,0 0 1,0 0 0,0 0 0,0 0 0,0 0-1,0 0 1,-1 0 0,1 0 0,0 0 0,-1 0-1,1-1 1,-1 1 0,1 0 0,-1 0 0,1 0-1,-1 0 1,-1 0 0,-1 6-6,-1-1 1,-1 0-1,1 0 0,-1-1 0,-7 7 1,-9 6-26,-30 26 285,49-41-257,-1-1 0,1 1 0,0 0 0,0 0 0,0 0 0,0 0 0,0 1 0,1-1 0,-1 0 0,1 1 0,0-1 0,0 1 0,0-1 0,0 7 0,1-9-23,1 0-1,-1 1 1,1-1 0,-1 0-1,1 1 1,-1-1-1,1 0 1,0 0-1,-1 0 1,1 0 0,0 0-1,0 0 1,0 0-1,0 0 1,0 0-1,0 0 1,0 0 0,0-1-1,1 1 1,-1 0-1,0-1 1,0 1-1,1-1 1,-1 0 0,0 1-1,1-1 1,-1 0-1,0 0 1,1 1-1,-1-1 1,2 0 0,53 1-661,-44-1 137,-3 0-195,-1 0-1,1-1 1,0 0 0,-1-1-1,0 1 1,13-5 0,19-11-4741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9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3972,'0'0'19346,"-1"55"-18353,-1-20-288,2 4-353,0-2-224,0-1-96,7-5 32,3-6-96,0-6-672,-1-4-706,-2-11-480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49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7719,'0'0'13325,"67"4"-12268,-24-3-416,9-1-481,5 2-288,4-2-1890,-1 0-3556,4 0-4803</inkml:trace>
  <inkml:trace contextRef="#ctx0" brushRef="#br0" timeOffset="1">1009 40 21941,'0'0'4836,"51"1"-4772,2-10-1153,12 0-1954,2 0-1889,1 2-1090,-4 1-416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1:50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9289,'0'0'4201,"11"1"-1863,108-5-657,-32-6-4424,-37 3-4059,1 0 5118,186-8 16245,-36 10-16536,-201 5 2054,-1 0-95,1 0 0,0 0 0,0 0 0,-1 0 0,1 0 0,0 0 0,0 0 0,-1 0 0,1 0 0,0 0 0,-1 0 0,1 0 0,0 0 0,0 0 0,-1 0 0,1 0 0,0-1 0,0 1 0,0 0 0,-1 0 0,1 0 0,0 0 0,0-1 0,0 1 0,-1 0 0,1 0 0,0 0 0,0-1 0,0 1 0,0 0 0,-1 0 0,1-1 0,0 1 0,0 0 0,0 0 0,0-1 0,0 1 0,0 0 0,0-1 0,-1-13-3459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6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13421,'0'0'1313,"69"33"417,-26-5-545,4 10-705,-7 6-160,-9 5 257,-11 5-161,-13 1-191,-7 1-129,-21-1-32,-19 2-64,-11-5-1346,-12-2-1504,-8-10-3044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5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9385,'0'0'12300,"56"29"-11019,-8-29-481,11 0-511,9 0-193,6-3-64,-3 1-128,-8 2-961,-10 0-737,-14 5-928,-22 5-1122,-17 0-416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6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1826,'0'0'17584,"18"56"-16495,25-50-352,7-2-417,12-3-191,5-1-97,4 0-1250,-4-7-2817,-6-7-4678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6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15951,'0'0'4735,"-1"10"-3272,-5 28-440,2-18-604,1 1 0,-1 28-1,5-48-418,-1 1 0,1-1 0,-1 1 0,1-1 0,0 0 0,-1 1 0,1-1-1,0 0 1,0 0 0,0 1 0,0-1 0,0 0 0,0 0 0,0 0-1,1 0 1,-1 0 0,0-1 0,0 1 0,1 0 0,-1 0 0,1-1 0,-1 1-1,0-1 1,1 1 0,-1-1 0,3 0 0,50 10-67,-34-7-12,-9-1-45,0 1 1,0 1-1,-1 0 0,1 0 1,-1 1-1,0 0 0,0 1 1,13 10-1,-21-15 121,0 0 0,0 1 0,0 0 0,0-1 0,0 1 0,0 0 0,0 0 0,-1 0 0,1 0 0,-1 1 0,0-1 0,1 0 0,-1 1 0,0-1 0,0 0 0,-1 1 0,1-1 0,0 1 0,-1 0 0,1-1 0,-1 1 0,0-1 0,0 1 0,0 0 0,0-1 0,-1 1 0,1-1 0,-1 1 0,1-1 0,-1 1 0,0-1 0,0 1 0,0-1 0,0 1 0,-1-1 0,1 0 0,-1 0 0,1 0 0,-1 0 0,0 0 0,-3 3 0,-6 6 165,-1-1 0,0 0 0,0-1 1,-1 0-1,0-1 0,-1-1 0,-15 7 0,20-10-5,0 0 0,-1-1 1,1-1-1,-1 1 0,1-1 1,-1-1-1,0 0 0,0 0 1,0-1-1,1 0 1,-1-1-1,-14-2 0,20 1-337,-1 0-1,1 0 0,-1 0 1,1-1-1,0 1 1,0-1-1,0 0 0,0 0 1,0 0-1,1-1 1,-1 1-1,1-1 0,0 0 1,0 0-1,-3-6 1,-1-2-1611,1-1 1,0 1 0,1-1 0,-6-18 0,1-12-4841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7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1 123 10698,'0'0'5958,"47"-46"-3524,-15 32-736,6 0-289,7 1-288,7 3-416,0 1-577,-2 4-64,-4 3-32,-9 1-897,-5-1-1441,-8-4-3299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9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7111,'0'0'7879,"1"56"-4291,1-27-994,0 7-1024,-2 4-449,0-2-577,0 0-384,0-4-96,0-8-64,0-6-448,0-7-769,0-5-513,-7-8-6406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7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1 5285,'0'0'8536,"-8"6"-7335,-12 11-824,1 1-1,1 1 1,0 1-1,2 0 1,0 1-1,1 1 1,2 0-1,0 1 1,1 0-1,1 1 1,2 0-1,0 1 1,1 0-1,2 0 1,1 1-1,1 0 1,0 0-1,2 29 1,2-50-359,0 0 0,0 0 0,1-1 1,-1 1-1,1 0 0,1-1 1,-1 1-1,1 0 0,-1-1 0,1 0 1,0 1-1,1-1 0,-1 0 1,1 0-1,0 0 0,0-1 0,0 1 1,0-1-1,1 1 0,-1-1 0,1 0 1,0-1-1,0 1 0,0-1 1,0 1-1,1-1 0,-1 0 0,1-1 1,6 3-1,7 0-660,-1-1 0,1-1 0,0 0 0,0-1 0,0-1 0,29-4 1,6-5-4874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8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68 11435,'0'0'5007,"-8"-10"-2669,-28-30-667,34 38-1535,-1 1 0,0-1 0,1 0 0,-1 0 0,0 1 0,1 0 0,-1-1 0,0 1 0,0 0 0,0 1 0,0-1 0,0 0-1,-1 1 1,1 0 0,0-1 0,0 1 0,0 1 0,0-1 0,0 0 0,0 1 0,-1-1 0,1 1 0,-5 2 0,2 0-46,0-1 0,1 1 0,-1 0 0,1 1 0,-1-1 1,1 1-1,0 0 0,1 0 0,-6 7 0,4-5-35,1 0 0,1 1-1,-1 0 1,1 0 0,1 0 0,-1 0-1,1 1 1,0-1 0,1 1-1,0 0 1,0 0 0,0-1 0,1 1-1,1 1 1,-1-1 0,1 0-1,1 0 1,-1 0 0,3 9 0,-1-14-45,-1 0-1,1-1 1,0 1 0,1-1 0,-1 0 0,0 0 0,1 1 0,-1-2 0,1 1-1,-1 0 1,1 0 0,0-1 0,0 0 0,0 1 0,0-1 0,0 0 0,0 0 0,0-1-1,0 1 1,0-1 0,0 1 0,0-1 0,0 0 0,6-1 0,2 1 15,0-1 1,-1 1 0,1-2 0,0 0-1,-1 0 1,13-5 0,-13 3-44,0-1 1,-1-1 0,0 1-1,0-1 1,-1-1-1,1 1 1,-1-2 0,11-12-1,-16 17 17,0 0-1,0-1 1,0 1-1,-1-1 1,0 0-1,0 0 1,0 0-1,0 0 1,0 0-1,-1 0 1,0 0-1,0 0 1,0-1-1,0 1 1,-1 0 0,1-1-1,-1 1 1,0-1-1,0 1 1,-1 0-1,0-1 1,1 1-1,-4-8 1,3 10-1,0 0 0,-1-1 0,1 1-1,-1 0 1,0 0 0,1 0 0,-1 0 0,0 1 0,0-1 0,0 0 0,0 1 0,-1-1 0,1 1 0,0 0 0,-1 0 0,1 0 0,-1 0 0,1 0 0,-6-1 0,0 1-40,-1 0 0,1 0 0,-1 0 0,-15 2 0,23-1-15,0 0 1,0 0-1,0 1 1,0-1-1,0 0 1,0 0-1,1 1 1,-1-1-1,0 0 1,0 1-1,0-1 1,1 1-1,-1-1 1,0 1-1,0-1 1,1 1-1,-1-1 1,0 1-1,1 0 1,-1 0-1,1-1 1,-1 1-1,1 0 1,-1 0-1,1-1 1,-1 1-1,1 1 1,-1 0-266,1-1 1,0 1 0,0-1 0,0 0-1,0 1 1,0-1 0,0 1 0,0-1-1,0 1 1,1-1 0,-1 0-1,1 1 1,-1-1 0,1 1 0,-1-1-1,1 0 1,0 0 0,-1 1 0,1-1-1,0 0 1,0 0 0,0 0 0,0 0-1,0 0 1,2 1 0,13 7-5156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12684,'0'0'5862,"-5"62"-3204,-4-30-1056,0 0-353,2 3-737,1-5-384,6-2-320,0-7-1569,0-7-1475,10-8-2657,4-6-3812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9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11 9769,'0'0'11932,"-3"-3"-11660,2 2-241,0 0 1,0 1 0,-1-1-1,1 0 1,0 1 0,0-1 0,0 1-1,0-1 1,-1 1 0,1-1-1,0 1 1,-1 0 0,1 0-1,0-1 1,0 1 0,-1 0-1,1 0 1,0 0 0,-1 1-1,1-1 1,0 0 0,-1 0-1,1 1 1,0-1 0,0 1-1,-2 0 1,-1 1 104,0 1-1,1-1 1,-1 1 0,0 0 0,1 0-1,0 0 1,0 0 0,-4 6-1,3-4 15,-1 0-92,0 1 0,1-1 0,-1 1 0,1 0 0,1 0 0,-1 0 0,1 1 0,0-1 0,1 1 0,-1 0 0,1-1-1,1 1 1,-2 9 0,4-16-54,-1 1-1,1 0 0,-1-1 1,1 1-1,0-1 0,-1 1 1,1-1-1,0 1 0,0-1 0,-1 1 1,1-1-1,0 0 0,0 1 1,-1-1-1,1 0 0,0 0 1,0 0-1,0 1 0,0-1 1,0 0-1,-1 0 0,1 0 1,2-1-1,29 1 11,-25 0-38,5-1-111,0 0 0,-1-1 0,1-1 0,-1 0 0,1 0 0,-1-1 0,12-6 0,-17 8 103,-1 0 0,1-1-1,-1 0 1,1 0 0,-1-1 0,0 0-1,0 0 1,-1 0 0,1 0-1,-1-1 1,0 1 0,0-1-1,-1 0 1,1 0 0,2-7 0,-5 12 42,-1-1 0,0 1 0,0 0 0,1-1 1,-1 1-1,0-1 0,0 1 0,0 0 0,0-1 0,0 1 1,0-1-1,0 1 0,0 0 0,0-1 0,0 1 1,0-1-1,0 1 0,0-1 0,0 1 0,0 0 1,0-1-1,0 1 0,0-1 0,-1 1 0,1 0 1,0-1-1,0 1 0,-1 0 0,1-1 0,0 1 1,0 0-1,-1-1 0,1 1 0,0 0 0,-1-1 1,1 1-1,0 0 0,-1 0 0,1 0 0,-1-1 0,1 1 1,0 0-1,-1 0 0,1 0 0,-1 0 0,1 0 1,0 0-1,-1 0 0,1 0 0,-1 0 0,1 0 1,-1 0-1,1 0 0,0 0 0,-1 0 0,1 0 1,-1 0-1,1 0 0,0 0 0,-1 1 0,-26 10 255,21-5-222,1-1 1,0 1 0,0 0-1,0 0 1,1 0 0,0 1-1,0 0 1,1-1-1,0 1 1,0 0 0,1 1-1,-1-1 1,-1 14 0,3-16-21,0 1 0,1-1 1,0 0-1,-1 0 1,2 0-1,-1 1 1,1-1-1,-1 0 0,1 0 1,1 0-1,-1 0 1,1 0-1,0 0 1,0 0-1,0-1 1,1 1-1,0-1 0,0 0 1,0 1-1,0-1 1,4 4-1,0-3-27,-1 1 1,-1 0-1,1 0 0,-1 0 0,0 1 1,-1-1-1,7 12 0,-10-16 26,-1 0 0,1-1 0,0 1 0,-1 0 0,1 0 0,-1 0 0,0 0 0,1 0 0,-1-1 0,0 1 0,0 0 0,0 0 0,-1 0 0,1 0 0,0 0 0,-1 0 0,1 0 0,-1-1 0,1 1 0,-1 0 0,0 0 0,0-1 0,0 1 0,0 0 0,0-1 0,0 1 0,-1-1 0,1 0 0,0 1 0,-1-1 0,1 0 0,-1 0 0,1 0 0,-1 0 0,0 0 0,1 0 0,-3 1 0,-10 3 306,1 0 0,-1-1 0,0 0 0,-1-1 1,1 0-1,-1-2 0,1 1 0,-1-2 0,1 0 0,-18-2 0,31 2-369,0 0 1,0 0-1,0 0 0,-1 0 1,1 0-1,0 0 0,0-1 1,0 1-1,0 0 0,-1 0 1,1-1-1,0 1 0,0-1 1,0 1-1,0-1 0,0 0 1,0 1-1,0-1 0,0 0 1,0 0-1,0 1 0,0-1 1,1 0-1,-1 0 0,0 0 1,0 0-1,1 0 1,-1 0-1,1 0 0,-1-1 1,1 1-1,0 0 0,-1 0 1,1 0-1,0 0 0,0-1 1,-1-1-1,2 0-507,0 0 1,-1 0-1,1 0 1,0 0-1,1 1 1,-1-1-1,0 0 0,1 1 1,0-1-1,-1 1 1,1-1-1,0 1 1,0 0-1,3-3 0,16-13-5799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19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54 13068,'0'0'2723,"-10"-4"-43,1 1-2212,0 0 1,0 1-1,0 0 1,0 0-1,0 1 0,-15 0 1,21 1-374,1 0 0,0 1 1,-1-1-1,1 0 0,-1 1 1,1 0-1,0 0 0,-1 0 1,1 0-1,0 0 0,0 0 1,0 0-1,0 1 0,0-1 1,0 1-1,0-1 0,0 1 1,0 0-1,1 0 0,-1 0 0,1 0 1,-1 0-1,1 0 0,0 0 1,0 0-1,0 1 0,0-1 1,0 0-1,1 1 0,-1-1 1,1 1-1,-1-1 0,1 1 1,0-1-1,0 4 0,0-4-52,0-1 0,0 1 0,0 0 0,0 0 0,0 0 0,0-1 0,0 1 0,1 0 0,-1 0 0,1 0 0,-1-1 0,1 1 0,0 0 0,0-1 0,0 1 1,0-1-1,0 1 0,0-1 0,0 1 0,0-1 0,0 0 0,1 1 0,-1-1 0,3 2 0,-1-2-11,0 1 1,1-1 0,-1 0-1,1 0 1,-1 0-1,1 0 1,0-1 0,-1 1-1,1-1 1,0 0-1,6 0 1,-2-1-19,-1 0 0,0 0-1,0-1 1,0 1 0,0-2 0,0 1 0,0-1-1,-1 0 1,1 0 0,-1-1 0,0 1 0,0-2 0,6-4-1,-10 7-13,-1 1 0,1-1-1,0-1 1,-1 1-1,1 0 1,-1 0 0,0 0-1,1-1 1,-1 1-1,0-1 1,0 1 0,-1-1-1,1 1 1,-1-1-1,1 1 1,-1-1 0,0 0-1,0 1 1,0-1 0,0 0-1,0 1 1,0-1-1,-1 1 1,0-1 0,1 0-1,-1 1 1,0-1-1,0 1 1,0 0 0,-1-1-1,1 1 1,0 0-1,-1 0 1,0 0 0,1 0-1,-1 0 1,0 0-1,0 0 1,0 1 0,0-1-1,0 1 1,-1-1-1,1 1 1,0 0 0,-1 0-1,1 0 1,-1 0-1,1 0 1,-1 0 0,1 1-1,-1-1 1,0 1-1,-3 0 1,-60-1-2153,63 1 1925,0 0-1,0 0 1,0 1-1,1-1 1,-1 1-1,0 0 1,1 0-1,-1-1 1,1 2-1,-1-1 1,1 0-1,-1 1 1,1-1-1,0 1 1,0-1-1,0 1 1,0 0-1,0 0 0,0 0 1,0 0-1,-2 4 1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0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6822,'0'0'15823,"4"10"-14568,2 24-1050,0 1 0,-2-1 1,-2 1-1,-2 50 0,0-60-1210,-5-1-2704,4-23 3345,1 0 0,-1-1-1,0 1 1,0 0 0,1 0 0,-1-1 0,0 1 0,0 0 0,0-1 0,0 1 0,0-1-1,0 1 1,0-1 0,0 0 0,0 1 0,0-1 0,0 0 0,0 1 0,-2-1 0,-14 0-6096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0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11179,'0'0'8840,"66"-5"-7687,-28 5-576,7 0-449,6 0-64,5 0-865,3-2-2114,2-11-3939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0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347 29 12492,'0'0'2370,"-10"-1"150,-2-1-1949,-12-3 440,-1 2-1,1 1 1,-1 0-1,-37 4 1,54-1-895,1 0 1,-1 1 0,0 0 0,1 0 0,-1 1-1,1 0 1,-1 0 0,1 0 0,0 1-1,1 1 1,-1-1 0,1 1 0,-1 0 0,2 0-1,-1 1 1,0-1 0,1 1 0,0 1-1,-5 8 1,6-8-4,0-1 0,1 1 0,0 0 0,0 1 0,1-1 0,0 0 0,0 1 0,0 8 0,1-14-101,1 0 1,0 0-1,0 1 0,0-1 1,0 0-1,0 0 0,0 1 0,1-1 1,-1 0-1,1 0 0,-1 1 1,1-1-1,0 0 0,0 0 1,0 0-1,0 0 0,0 0 1,0 0-1,1 0 0,-1 0 1,1-1-1,-1 1 0,1-1 1,0 1-1,-1-1 0,1 1 1,0-1-1,0 0 0,0 0 1,4 2-1,4-1 0,0 0 0,0 0-1,0-1 1,0-1 0,0 0 0,0 0 0,1-1-1,-1 0 1,0 0 0,0-1 0,0-1 0,-1 0 0,1 0-1,-1-1 1,1 0 0,-1 0 0,10-8 0,-12 8-17,0 0-1,0 0 1,0-1 0,0-1 0,-1 1 0,0-1 0,0 0 0,-1 0 0,1 0 0,-1-1 0,-1 0 0,1 0 0,-1 0 0,-1-1 0,1 1 0,-1-1 0,0 0 0,-1 0 0,0 0-1,0 0 1,0-12 0,-2 18 8,0 0-1,-1 0 0,1 0 0,0 0 1,-1 0-1,0 1 0,1-1 0,-1 0 1,0 0-1,0 0 0,0 0 0,0 1 0,0-1 1,-1 1-1,1-1 0,0 1 0,-1-1 1,1 1-1,-1 0 0,1-1 0,-1 1 1,0 0-1,0 0 0,1 0 0,-1 0 1,0 1-1,0-1 0,0 0 0,0 1 1,-4-1-1,-6-1-75,0 0 1,-1 1 0,-22 0-1,25 1-80,10 0 38,-1 0 1,0 0 0,0 0 0,1 0-1,-1 0 1,0 0 0,0 1 0,1-1 0,-1 0-1,0 0 1,1 0 0,-1 1 0,0-1-1,0 0 1,1 1 0,-1-1 0,1 0-1,-1 1 1,0-1 0,1 1 0,-1-1-1,1 1 1,-1 0 0,1-1 0,-1 1-1,1-1 1,0 1 0,-1 0 0,1-1-1,0 1 1,-1 0 0,1-1 0,0 1-1,0 1 1,-1 0-522,2 0 0,-1 0 0,0 0 0,0-1 1,1 1-1,-1 0 0,0-1 0,1 1 0,0 0 0,-1-1 0,1 1 0,0 0 0,0-1 0,0 1 0,1 1 0,15 15-9992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1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16528,'0'0'5157,"-3"56"-3204,-9-27-800,-5 5-640,2 1-257,3-2-160,3-3-128,6-4-801,3-7-1184,0-8-1411,4-8-1921,7-3-3139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1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63 15663,'0'0'2365,"-8"-7"106,4 3-2193,-1-1 0,0 1 0,0 0 0,0 1 0,-1-1 0,1 1 0,-1 0 0,0 1 0,1-1 0,-1 1 0,-1 0 0,1 1 0,0 0 0,-10-2 0,9 3-145,-1 0 1,1 1 0,-1-1-1,1 1 1,0 1 0,-1-1 0,1 1-1,0 1 1,-12 5 0,16-7-105,1 1 0,-1-1 0,0 1 0,1 0 1,-1 0-1,1 1 0,-1-1 0,1 0 0,0 1 0,0 0 0,0-1 1,0 1-1,1 0 0,-1 0 0,1 0 0,0 0 0,-1 0 1,1 0-1,1 0 0,-1 0 0,0 1 0,1-1 0,0 0 0,-1 4 1,2-6-28,-1 0 0,1 1 0,-1-1 0,1 0 0,0 0 0,-1 0 0,1 0 0,0 0 0,0 0 0,-1 0 0,1 0 0,0-1 0,0 1 0,0 0 0,0 0 0,0-1 0,0 1 0,0-1 0,1 1 0,-1-1 0,0 1 0,0-1 0,0 1 0,1-1 0,-1 0 0,0 0 0,0 0 0,1 0 1,-1 0-1,2 0 0,42 0-295,-33-2 91,-1-1-1,0 0 1,0 0-1,0-1 1,0-1-1,0 0 1,-1 0-1,0-1 1,0-1-1,-1 1 1,1-2-1,-2 1 1,9-9-1,31-23-309,-52 84 1147,-2-24-304,2-1 0,0 1 0,2 0 0,0 0 0,1 0 0,3 37 0,0-54-316,-1 0-1,1 1 1,0-1 0,0 0-1,0 0 1,0-1-1,5 6 1,12 26-166,-19-34 158,0 0 0,0 1 0,0-1 0,0 0 0,0 0 1,0 0-1,0 0 0,0 0 0,0 0 0,-1 1 0,1-1 0,0 0 0,-1 0 0,1 0 0,-1 0 0,1 0 0,-1 0 0,0 0 0,1 0 0,-1-1 1,0 1-1,0 0 0,1 0 0,-1 0 0,0-1 0,0 1 0,0 0 0,0-1 0,0 1 0,0-1 0,-1 1 0,-10 4 310,-1 0-1,0-1 1,1 0-1,-1-1 1,-1-1 0,1 0-1,0-1 1,0 0-1,-18-2 1,30 1-379,-1 0-1,1 0 1,-1 0-1,1 0 1,0-1 0,-1 1-1,1 0 1,0-1 0,-1 1-1,1-1 1,0 0 0,0 1-1,-1-1 1,1 0-1,0 0 1,0 1 0,0-1-1,0 0 1,0 0 0,0 0-1,0 0 1,0-1 0,1 1-1,-1 0 1,0 0 0,1 0-1,-1-1 1,1 1-1,-1 0 1,1-1 0,-1 1-1,1 0 1,0-1 0,0 1-1,0-1 1,0 1 0,0 0-1,0-1 1,0 1 0,0 0-1,0-1 1,2-2-1,-2-1-816,2 0 0,-1 0 0,0 0-1,1 0 1,0 0 0,0 1 0,1-1 0,-1 1-1,1-1 1,5-6 0,11-6-5121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9-26T08:28:24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0 474 16239,'0'0'3171,"13"-50"-2146,28 17-256,15-12 0,23-11-257,17-5-223,12-1-225,2 4-128,-6 2-1538,-14 4-4292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06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348 216 4164,'-165'-42'2787,"61"19"853,83 15-2126,21 8-1479,0 0-1,1 0 1,-1 0-1,0 0 1,0 0-1,0 0 1,0 0 0,0 0-1,0 0 1,0 0-1,0 0 1,0 0-1,0 0 1,0 0-1,0 0 1,0 0-1,0 0 1,0 0 0,0 0-1,0-1 1,0 1-1,1 0 1,-1 0-1,0 0 1,0 0-1,0 0 1,0 0 0,0 0-1,0 0 1,0 0-1,0 0 1,0 0-1,0-1 1,0 1-1,0 0 1,-1 0 0,1 0-1,0 0 1,0 0-1,0 0 1,0 0-1,0 0 1,0 0-1,0 0 1,0 0 0,0 0-1,0 0 1,0-1-1,0 1 1,0 0-1,0 0 1,0 0-1,0 0 1,0 0-1,-1 0 1,38 6 755,20 8-701,0-1-1,0-4 1,1-2-1,93 0 1,234-30 1176,-38 1-32,312 47-320,-525-12-810,198-5 0,-278-11-91,-1-2 0,-1-2 0,0-3-1,0-1 1,0-4 0,84-34 0,-136 49 6,0 0 1,0 0-1,1 0 1,-1 0-1,0 0 1,0 0-1,0 0 1,0 0-1,1 0 1,-1 0-1,0 0 1,0 0-1,0 0 1,0 0-1,1 0 1,-1 0-1,0 0 1,0 0-1,0-1 1,0 1-1,0 0 1,1 0-1,-1 0 1,0 0-1,0 0 1,0 0 0,0 0-1,0 0 1,0-1-1,1 1 1,-1 0-1,0 0 1,0 0-1,0 0 1,0-1-1,0 1 1,0 0-1,0 0 1,0 0-1,0 0 1,0 0-1,0-1 1,0 1-1,0 0 1,0 0-1,0 0 1,0 0-1,0-1 1,0 1-1,0 0 1,0 0-1,0 0 1,0 0-1,0-1 1,0 1-1,0 0 1,0 0-1,-1 0 1,1 0 0,0 0-1,0-1 1,0 1-1,-17-4 555,-37 2-363,44 2-195,-5-1-14,-667-41 105,107 2 331,426 41-207,-277 38 0,300-18-198,-66 11 35,-283 12-1,456-45-52,-25 4-38,44-3 12,0 0 1,-1 0 0,1 1-1,0-1 1,0 0 0,0 0 0,-1 0-1,1 1 1,0-1 0,0 0 0,0 0-1,0 0 1,0 1 0,0-1 0,0 0-1,0 0 1,-1 1 0,1-1-1,0 0 1,0 0 0,0 1 0,0-1-1,0 0 1,0 1 0,0-1 0,0 0-1,0 0 1,1 1 0,-1-1-1,0 0 1,0 0 0,0 0 0,0 1-1,0-1 1,0 0 0,0 0 0,1 1-1,-1-1 1,0 0 0,0 0 0,0 0-1,0 0 1,1 1 0,-1-1-1,0 0 1,0 0 0,1 0 0,-1 0-1,0 0 1,0 0 0,0 1 0,1-1-1,-1 0 1,14 9-534,27 11 361,0-2 0,1-2 0,1-1-1,0-3 1,1-1 0,81 8-1,279-3 72,-287-16 139,106 4-12,390-1 71,-2-32-29,-523 23-81,-50 5 9,0-1-1,58-13 0,-147 12 476,-92 0-439,-184 3 128,247 3-636,0 5-1,-86 19 1,-51 28-6222,107-22 122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29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15951,'0'0'2616,"11"-8"-262,7-4-1677,1 1 0,1 1-1,0 1 1,0 1 0,1 0 0,0 2 0,0 0-1,25-3 1,-22 5-547,0 1 0,0 1-1,0 1 1,0 1-1,0 1 1,32 5 0,-54-6-138,0 1-1,0-1 1,0 1 0,0-1 0,0 1 0,0 0 0,0 0-1,-1 0 1,1 0 0,0 0 0,0 0 0,-1 0 0,1 0-1,-1 1 1,1-1 0,-1 1 0,0-1 0,1 1 0,-1 0-1,0-1 1,0 1 0,0 0 0,0 0 0,-1 0 0,1 0-1,0-1 1,-1 1 0,1 0 0,-1 0 0,0 0-1,1 0 1,-1 1 0,0-1 0,0 0 0,-1 0 0,1 0-1,0 0 1,-1 0 0,1 0 0,-2 2 0,0 2-30,-1 1 1,0 0-1,-1-1 1,1 0-1,-1 1 1,0-2-1,-1 1 1,0 0-1,-8 7 1,-8 6-130,0-2 1,-2-1 0,0 0 0,0-2-1,-1-1 1,-37 15 0,81-33-7644,11-5 1415,0-3-1154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1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2 171 12684,'0'0'6716,"-1"7"-4058,1-5-2560,0-1 0,0 1 0,-1-1-1,1 1 1,0-1 0,0 1 0,1-1 0,-1 1-1,0-1 1,0 1 0,1-1 0,-1 1 0,1-1-1,-1 0 1,1 1 0,-1-1 0,1 0 0,0 1-1,0-1 1,0 0 0,0 0 0,0 0 0,0 0-1,0 0 1,0 0 0,0 0 0,0 0 0,3 1-1,1 0 32,-1-1-1,1 0 1,0 0-1,-1-1 1,1 0-1,0 1 0,0-2 1,0 1-1,-1 0 1,1-1-1,5-1 1,5-3-195,0 0 0,-1 0 0,0-1 0,0-1 0,0 0 0,-1-1 0,0 0 0,-1-1 0,0-1 0,0 0 0,-1 0 1,0-1-1,-1-1 0,0 0 0,-1 0 0,-1-1 0,1 0 0,-2 0 0,8-19 0,-13 22-67,-39 124 512,31-88-355,1 0 1,-1 39-1,5-15-3840,1-34-2622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2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8456,'0'0'9737,"-23"64"-8167,17-36-609,5 1-385,1 2-384,0-2-160,0 0-128,0-2-801,6 0-63,-1-5-290,-5-4-1216,0-6-769,0-6-1474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2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11531,'0'0'4100,"70"-6"-2339,-25 0-1088,6-2-481,10 2-160,1-2-897,3 0-3715,0 2-3588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3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52 12332,'-14'3'1281,"12"-3"-1232,-18 5 946,-1 0 0,1 2 1,-34 15-1,49-19-845,0-1 0,0 0 0,1 1 1,-1 0-1,1 0 0,0 0 0,0 1 0,0-1 0,0 1 1,0 0-1,1 0 0,0 0 0,0 1 0,0-1 0,0 1 0,1-1 1,0 1-1,0 0 0,0 0 0,0 0 0,1 0 0,0 1 1,-1 8-1,2-12-134,0 0-1,0-1 1,1 1 0,-1 0 0,0 0 0,1-1-1,-1 1 1,1 0 0,0 0 0,0-1 0,-1 1-1,1-1 1,0 1 0,0-1 0,1 1 0,-1-1 0,0 0-1,0 1 1,1-1 0,-1 0 0,2 1 0,2 1 6,-1-1 1,1 1 0,-1-1 0,1-1 0,0 1 0,-1-1 0,10 2-1,0-1 5,1-1-1,-1-1 0,0 0 0,26-3 1,-32 1-22,0 0 1,0 0-1,-1-1 1,1 0-1,-1-1 1,1 0-1,-1 0 1,0 0-1,0-1 1,-1 0-1,0 0 1,1-1-1,-2 0 1,6-6-1,-7 8 88,0-1 0,-1 0-1,0 1 1,0-1 0,0 0-1,-1 0 1,1-1 0,-1 1-1,0 0 1,-1-1 0,0 0-1,1 1 1,-2-1 0,1 0-1,-1 1 1,0-1 0,0 0-1,0 1 1,-1-1 0,-2-11-1,1 14-58,1-1 0,-1 1 0,0 0 1,-1-1-1,1 1 0,0 0 0,-1 0 0,0 1 0,1-1 0,-1 1 0,0-1 0,0 1 0,-1 0 0,1 0 0,0 0 0,-1 0 0,1 1 0,-1 0 0,0-1 0,-4 0 0,-3-1-44,0 1-1,0 0 1,0 1-1,0 0 0,-22 1 1,31 0-56,1 1 1,-1-1 0,0 0 0,1 1 0,-1-1-1,1 0 1,-1 1 0,1 0 0,-1-1-1,1 1 1,-1 0 0,1 0 0,0 0 0,0 0-1,-1 0 1,1 0 0,0 0 0,0 1 0,0-1-1,0 0 1,0 1 0,0-1 0,0 0-1,1 1 1,-1-1 0,0 1 0,1-1 0,-1 1-1,1 2 1,-1-1-320,1 0 0,-1 0 0,1 0-1,0 0 1,1 0 0,-1 0 0,0 0 0,1 0-1,0 0 1,-1 0 0,1 0 0,0 0 0,1 0-1,-1 0 1,3 4 0,16 16-5130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3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 14542,'0'0'7110,"-52"71"-5732,37-40-513,2 4-289,6-2-320,4-3-160,3-3-256,0-3-1121,10-8-801,3-8-576,1-8-4325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3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29 8072,'0'0'15801,"-10"-3"-15187,7 2-561,1 0 0,-1 0 0,0 0 0,1 0-1,-1 1 1,0-1 0,0 1 0,0 0 0,0 0 0,1 0-1,-1 0 1,0 0 0,0 1 0,0-1 0,1 1 0,-1-1-1,0 1 1,0 0 0,1 0 0,-1 1 0,1-1 0,-1 1-1,1-1 1,0 1 0,-1 0 0,1-1 0,0 1 0,0 0-1,0 0 1,1 1 0,-1-1 0,0 0 0,1 1 0,-1-1-1,1 1 1,0-1 0,0 1 0,-1 4 0,2-6-48,0-1 0,-1 1 0,1 0 1,0 0-1,1 0 0,-1 0 0,0-1 1,0 1-1,0 0 0,0 0 0,1 0 0,-1 0 1,0-1-1,1 1 0,-1 0 0,0 0 0,1-1 1,-1 1-1,1 0 0,0-1 0,-1 1 1,1-1-1,-1 1 0,1 0 0,0-1 0,-1 0 1,1 1-1,0-1 0,0 1 0,-1-1 0,1 0 1,0 1-1,0-1 0,0 0 0,-1 0 1,1 0-1,0 0 0,0 1 0,0-1 0,0 0 1,1-1-1,45 2-152,-38-2-80,-1 1 72,-1-1 1,0 0-1,0-1 1,1 1-1,-1-2 1,0 1-1,-1-1 1,10-4-1,-13 5 143,0 1 0,0-1-1,0 0 1,0 1 0,-1-1 0,1-1-1,-1 1 1,0 0 0,1 0 0,-1-1-1,0 1 1,0-1 0,-1 0 0,1 0-1,0 1 1,-1-1 0,0 0 0,0 0-1,0-1 1,0 1 0,1-4 0,-3 7 31,1-1 0,0 0 0,0 0 0,-1 1 0,1-1 0,0 1 0,-1-1 0,1 0-1,-1 1 1,1-1 0,-1 1 0,1-1 0,-1 1 0,0-1 0,1 1 0,-1-1 0,1 1 0,-1 0 0,0-1 0,1 1 0,-1 0 0,0 0 0,1-1 0,-1 1 0,0 0 0,0 0 0,1 0 0,-1 0 0,0 0 0,0 0 0,1 0 0,-1 0 0,0 0 0,0 0 0,1 1 0,-1-1 0,0 0 0,1 0 0,-2 1 0,-32 10 327,26-5-243,0 0 0,1 1-1,-1 0 1,1 0 0,0 0 0,1 1 0,0 0 0,0 1 0,1-1 0,-8 19 0,13-26-96,0-1 0,0 1 0,1 0 0,-1-1 0,0 1 0,1-1 0,-1 1 0,1-1 0,-1 1 1,1 0-1,-1-1 0,1 0 0,-1 1 0,1-1 0,0 1 0,-1-1 0,1 0 0,-1 1 0,1-1 1,0 0-1,-1 0 0,1 1 0,0-1 0,-1 0 0,1 0 0,0 0 0,0 0 0,-1 0 1,1 0-1,0 0 0,-1 0 0,1 0 0,0 0 0,0-1 0,37 1-230,-31 0 11,-5 0 180,0 0 0,-1-1 1,1 1-1,0 0 1,0 0-1,0 1 0,0-1 1,0 0-1,0 1 1,0-1-1,0 1 0,0-1 1,-1 1-1,1 0 1,0 0-1,0 0 0,-1 0 1,1 0-1,-1 0 1,1 1-1,-1-1 0,3 2 1,-3 1 73,0 0-1,0 0 1,0 0 0,0 0 0,0 1 0,-1-1-1,0 0 1,0 0 0,0 5 0,0-3 42,0 6 286,-1 0-1,0-1 0,0 1 0,-1 0 1,0-1-1,-7 18 0,6-22-160,1-1-1,-2 0 1,1 0-1,-1 0 1,0-1-1,0 1 1,0-1-1,-1 0 1,0 0 0,0-1-1,0 1 1,-11 6-1,13-9-179,1-1 0,-1 0 0,0 1 0,0-1 0,-1 0 0,1-1 0,0 1 0,0 0 0,0-1 0,-1 0 0,1 0 0,0 0 0,0 0 0,-1 0 0,1-1 0,0 1 0,0-1 0,0 0 0,0 0 0,0 0 0,0 0 0,0-1 0,0 1 0,0-1 0,0 0 0,1 0 0,-5-4 0,0 1-234,1-1 0,0 0 0,1 0 0,0 0 0,0-1 0,0 0 0,1 0 0,-1 0 0,-5-15 0,10 22 79,0 0 0,0 0-1,0-1 1,0 1 0,0 0 0,0-1 0,0 1 0,0 0 0,-1 0 0,1-1 0,0 1 0,0 0 0,0-1 0,0 1 0,0 0 0,1 0 0,-1-1 0,0 1-1,0 0 1,0-1 0,0 1 0,0 0 0,0 0 0,0-1 0,1 1 0,-1 0 0,0 0 0,0-1 0,0 1 0,0 0 0,1 0 0,-1 0 0,0-1 0,0 1-1,1 0 1,-1 0 0,0 0 0,0 0 0,1 0 0,-1-1 0,0 1 0,1 0 0,16-1-3810,-7 1 934,9-3-3884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4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6246,'0'0'6475,"3"-8"-2706,-2 4-3540,0 1 0,1-1 0,-1 1 0,1-1 0,0 1 0,0 0 0,0-1 0,0 1 0,1 0 0,-1 0 0,1 1 0,-1-1 0,1 0 0,0 1 0,0 0 0,1 0 0,-1 0 0,0 0 0,1 0 0,-1 1 0,1-1 0,-1 1 0,1 0 0,0 0 0,0 0 0,-1 1 0,9-1 0,-6 0 33,8 0 170,-1 1-1,0 0 1,23 2 0,-35-2-406,1 0-1,0 1 1,-1-1-1,1 0 1,0 0-1,-1 1 1,1-1-1,-1 1 1,1-1-1,-1 1 1,1 0-1,-1 0 1,1-1-1,-1 1 1,1 0-1,-1 0 1,0 0-1,0 1 1,0-1-1,1 0 1,-1 0-1,0 1 1,0-1-1,-1 1 1,1-1-1,0 0 1,0 1-1,-1 0 1,1-1-1,-1 1 1,1-1-1,-1 1 1,0 0-1,0-1 1,0 1-1,1 0 1,-2-1-1,1 3 1,-1-1 8,0 0 0,0 0 0,0 0 1,0 0-1,-1-1 0,1 1 0,-1-1 0,0 1 1,0-1-1,0 1 0,0-1 0,0 0 0,-4 3 1,-40 27 510,7-4 80,37-27-588,0 1-1,0-1 0,0 1 1,0 0-1,0 0 0,0 0 1,0 0-1,1 1 0,-1-1 1,1 0-1,0 1 0,-1-1 1,1 1-1,0-1 0,0 1 1,1-1-1,-1 1 0,1 0 0,-1-1 1,1 1-1,0 0 0,0 0 1,0-1-1,0 1 0,1 4 1,1-4-59,-1 0 0,1-1 0,0 1 1,0-1-1,0 0 0,0 0 0,1 0 0,-1 0 1,0 0-1,1 0 0,-1 0 0,1-1 0,0 1 1,0-1-1,0 0 0,-1 0 0,1 0 0,0 0 1,0 0-1,0-1 0,0 1 0,4-1 0,57 4-3601,-21-6-2630,-1-5-5187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4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5381,'0'0'19795,"-37"78"-19411,35-41-256,2 2-32,0-1-64,0-3-32,0-4-64,0-8-576,1-2-898,0-10-672,-1-6-1601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5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14446,'0'0'7399,"69"4"-6438,-34 2-289,11-1-512,6 0-160,3-3-1089,3-2-2018,0 0-4163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5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18674,'0'0'6182,"64"-25"-6182,-21 12-545,8-3-2402,5-1-3939</inkml:trace>
  <inkml:trace contextRef="#ctx0" brushRef="#br0" timeOffset="1">626 32 13645,'0'0'4132,"56"-12"-5349,-23 3-2947,9-1-2402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0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6 8840,'0'0'3951,"0"10"-257,-1 9-2219,0 1 0,-1 0 0,-1-1 1,-1 0-1,-9 25 0,12-40-1200,-2 4 115,1 0 0,-1-1 1,2 1-1,-1 0 0,0 12 0,19-30 352,-13 1-722,-1 0 1,1-1-1,-1 1 1,-1-1-1,0 0 1,0 0-1,0-19 1,0-11-530,-3 31-9,1 13-221,0-2 743,0-1-1,0 1 0,0-1 1,0 1-1,0 0 0,0-1 1,0 1-1,1-1 0,-1 1 1,1-1-1,-1 1 1,1-1-1,-1 1 0,1-1 1,0 1-1,0-1 0,-1 0 1,1 1-1,0-1 0,1 0 1,-1 0-1,2 2 0,0-2 48,0 0 0,0 0 0,0 0-1,1 0 1,-1-1 0,0 0 0,0 1-1,0-1 1,1 0 0,5-1 0,-1-1-32,0-1 0,0 1 0,0-1-1,0 0 1,-1-1 0,1 0 0,-1 0 0,0-1 0,0 0 0,-1 0 0,1 0 0,-1-1 0,0 0 0,-1 0 0,0-1 0,0 1 0,9-15 0,-16 26-257,-12 51-45,13-54 306,1-1 0,0 0 1,0 0-1,0 0 0,-1 1 1,1-1-1,0 0 0,1 0 1,-1 1-1,0-1 0,0 0 1,0 0-1,1 1 1,-1-1-1,1 0 0,-1 0 1,1 0-1,-1 0 0,1 0 1,-1 1-1,1-1 0,0 0 1,0-1-1,0 1 0,0 0 1,0 0-1,-1 0 0,1 0 1,1-1-1,-1 1 0,0 0 1,0-1-1,0 1 1,0-1-1,0 1 0,1-1 1,-1 0-1,0 0 0,0 1 1,0-1-1,3 0 0,4-1-76,1 0 1,0-1-1,0 0 0,-1-1 0,1 0 0,-1 0 0,0-1 0,0 1 0,0-2 1,0 1-1,-1-1 0,0-1 0,0 1 0,0-1 0,-1 0 0,1-1 0,-1 0 1,-1 1-1,0-2 0,9-15 0,-13 23-235,-5 9-230,-22 59 400,24-63 164,1 0 0,0 0 0,0 0 0,0 0 0,1 0 0,-1 0 0,1 1 0,1-1 0,-1 0 0,1 0 0,0 0 0,1 7 0,-1-12-76,-1 1-1,0 0 1,1-1-1,-1 1 1,1-1-1,-1 1 1,1-1-1,-1 1 1,1-1-1,-1 1 1,1-1-1,-1 0 1,1 1-1,0-1 1,-1 0-1,1 1 1,0-1-1,-1 0 1,1 0-1,0 1 1,-1-1-1,1 0 1,0 0-1,-1 0 1,1 0-1,0 0 1,0 0-1,-1 0 1,1 0-1,0 0 1,-1-1-1,1 1 1,0 0-1,-1 0 1,1-1-1,1 0 1,-1 1-471,1-1-1,-1 0 1,1 0 0,-1 1-1,1-1 1,-1 0-1,0 0 1,0-1 0,1 1-1,-1 0 1,0 0 0,0-1-1,0 1 1,0 0 0,1-3-1,3-16-8536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5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30 256,'0'0'25977,"48"15"-25945,-20-19-128,5-1-641,-2 1-64,2 0-544,0 2-128,-3-2-161,-3-4-2978,-3-5-4389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7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0 192 6726,'0'0'3102,"8"6"-2178,7 4-641,0-1 1,1 0-1,0-2 1,0 0 0,1-1-1,0 0 1,19 3-1,68 6 804,0-4-1,0-5 0,146-11 1,517-89-1074,-573 62-250,127-17-682,162-14 3907,326 13 3217,-696 51-5955,0 4 0,138 25 0,-201-20 51,1 2 1,-2 2-1,0 2 0,0 3 0,-2 1 1,0 3-1,52 34 0,80 76-1358,-174-129 577,1-1-1,-1 1 1,1-1-1,0-1 1,0 1-1,9 2 0,-12-4-215,0-1 0,0 1-1,0-1 1,-1 0 0,1 0-1,0 0 1,0 0 0,0-1-1,0 1 1,4-2 0,19-13-12181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2:27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1 640 10346,'0'0'1132,"5"-11"-129,1 1-796,1 0 0,0 1 0,1 0 0,0 0 0,0 1 0,1 0 0,0 0 0,0 1 0,1 0 0,0 1 0,0 0 0,13-6 0,90-39 466,2 5 1,2 5-1,2 4 1,157-25-1,-90 33 174,0 8 1,221 4-1,-367 17-624,-1 3-1,0 1 1,1 2 0,-2 2-1,68 21 1,-58-10 10,-1 2 0,0 1 1,83 57-1,-82-48 51,1-1 0,81 35-1,-99-53-128,0-1-1,0-1 1,2-2-1,-1-1 0,62 4 1,-24-9-6,0-3 0,0-4-1,-1-2 1,0-4 0,0-2 0,-1-3 0,71-28 0,-59 13-125,-2-3 0,-2-3 0,-1-4 0,-2-3-1,98-77 1,-154 108 171,-1-1 0,27-29 0,-16 2-1676,-10-9-6137,-12 22-5942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14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64 406 4773,'-17'12'815,"-14"11"3871,30-22-4087,-1 1-1,1-1 0,0 1 1,0-1-1,-1 1 0,1-1 1,0 1-1,1-1 0,-1 1 1,0 0-1,0 0 0,1-1 1,-1 1-1,1 0 0,-1 0 1,1 2-1,6-2 2370,22-11-1692,-6-5-689,-1-1 1,-1 0-1,37-37 0,50-64-357,-84 89-129,159-197 193,-182 224-283,0 0 0,0 0 0,0 0 1,0 0-1,0 1 0,1-1 0,-1 0 1,0 0-1,0 0 0,0 0 0,0 0 1,0 0-1,0 0 0,0 0 0,1 0 1,-1 1-1,0-1 0,0 0 0,0 0 1,0 0-1,0 0 0,1 0 0,-1 0 1,0 0-1,0 0 0,0 0 0,0 0 1,0 0-1,1 0 0,-1 0 0,0 0 1,0 0-1,0 0 0,0 0 0,0 0 1,1 0-1,-1 0 0,0 0 0,0-1 1,0 1-1,0 0 0,0 0 0,0 0 1,1 0-1,-1 0 0,0 0 1,0 0-1,0 0 0,0-1 0,0 1 1,0 0-1,0 0 0,0 0 0,0 0 1,-4 24 216,-12 32 40,2-17 13,-47 141 631,55-158-856,1 1-1,1 0 0,1 0 1,1 0-1,2 1 0,1 24 0,9-31 406,-3-14-2342,-4-9-6527,-3-3 753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15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9257,'0'0'13735,"14"1"-12256,27 2-570,1-3 1,75-9-1,116-29-118,642-72-397,-423 108 503,-411 10-680,-34-6-157,0-1 0,1 1 0,-1-1 0,0 0 0,13-1 0,-40-23-9760,8 6-1425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3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1 347 4805,'0'0'17403,"9"-6"-16314,26-25-338,-1-1 0,-1-2 0,31-41 0,19-20-24,-68 78-621,19-20 24,-32 35-115,0 0 0,0 0 0,0 1-1,0-1 1,0 0 0,0 1 0,0 0 0,1-1-1,-1 1 1,0 0 0,1 0 0,-1 1 0,5-2-1,-6 5 8,0 1-1,-1 0 0,1-1 1,-1 1-1,1-1 0,-1 1 1,0-1-1,0 1 1,-1 0-1,0 4 0,-5 23 119,-2 0 0,-18 51 0,17-58-51,0-1 0,2 1 1,1 1-1,1-1 0,-3 48 1,8-68-154,3 21 108,-3-24-119,0-1-1,0 0 0,0 1 0,1-1 0,-1 1 0,0-1 1,1 1-1,-1-1 0,0 0 0,1 1 0,-1-1 0,0 0 1,1 0-1,-1 1 0,1-1 0,-1 0 0,1 0 1,-1 1-1,0-1 0,1 0 0,-1 0 0,1 0 0,-1 0 1,1 0-1,-1 0 0,1 0 0,-1 0 0,1 0 0,-1 0 1,1 0-1,-1 0 0,1 0 0,-1 0 0,1 0 1,-1 0-1,1-1 0,-1 1 0,1 0 0,-1 0 0,0-1 1,1 1-1,-1 0 0,1 0 0,-1-1 0,1 0 0,14-20-7413,-5 8 426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3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13036,'0'0'13133,"57"23"-12140,-24-24-353,0-6-223,-2-2-193,0 0-128,-2 4-96,-8-2 0,-3 4-673,-3 0-672,-7 1-1538,-2-3-2113,0-2-5478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5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199 116 3075,'0'0'17611,"3"-8"-16233,-1 5-1364,-1 1 66,0 1 0,-1-1 1,1 1-1,0-1 1,0 1-1,-1-1 1,1 0-1,-1 1 1,0-1-1,1 0 1,-1 1-1,0-1 0,0 0 1,0 0-1,-1-2 1,0 2 7,-1 1-1,1 0 1,-1 0 0,0 0 0,0 0-1,1 0 1,-1 0 0,0 0 0,0 1-1,0-1 1,0 1 0,0 0 0,0-1 0,0 1-1,0 0 1,0 0 0,0 0 0,0 0-1,0 0 1,-2 1 0,-3 0-32,0 0 1,-1 1 0,1 0-1,0 0 1,0 1 0,0-1-1,0 2 1,0-1-1,1 1 1,-1 0 0,1 0-1,0 0 1,0 1 0,1 0-1,-1 1 1,1-1-1,-7 11 1,7-10-12,0 0 0,1 0 0,-1 1 0,1 0 0,1-1 0,-1 2 0,1-1 0,0 0-1,1 1 1,0-1 0,0 1 0,1 0 0,0-1 0,0 1 0,0 0 0,2 15 0,0-22-29,0 1 0,0 0 0,-1 0 0,1 0 0,0-1 0,1 1 0,-1-1 0,0 1 0,0-1 0,1 1 0,-1-1 0,1 0 0,-1 0 0,1 1 0,0-1 0,-1 0 0,1-1 0,0 1 0,0 0 0,0 0 1,-1-1-1,1 1 0,0-1 0,0 1 0,0-1 0,0 0 0,0 0 0,0 0 0,0 0 0,3-1 0,3 1 58,0 0 0,0-1 0,0 0-1,0-1 1,0 0 0,9-3 0,-4-1 47,-1 0-1,0-1 1,-1-1-1,1 1 1,-1-2-1,-1 1 1,0-2-1,0 1 0,14-19 1,-18 21-52,-1-1 1,1 0-1,-1 0 1,-1 0-1,1-1 1,-1 0 0,-1 0-1,0 0 1,0 0-1,-1 0 1,0-1-1,0 1 1,-1-1-1,0-14 1,-2 22-81,1-1 0,-1 1 0,1 0 0,-1 0 0,0-1 0,0 1 1,0 0-1,0 0 0,0 0 0,0 0 0,-1 0 0,1 0 0,-1 0 0,1 0 1,-1 1-1,0-1 0,0 1 0,1-1 0,-1 1 0,0 0 0,0-1 1,-1 1-1,1 0 0,0 1 0,0-1 0,0 0 0,-1 0 0,1 1 0,0 0 1,-1-1-1,1 1 0,0 0 0,-1 0 0,1 0 0,-1 0 0,1 1 0,0-1 1,-4 1-1,4 0-280,0 0 1,0-1-1,0 1 1,0 0-1,0 0 1,0 0-1,1 0 1,-1 0-1,0 0 1,0 1-1,1-1 1,-1 1-1,1-1 1,-1 1-1,1-1 1,0 1-1,0 0 0,0 0 1,0-1-1,0 1 1,0 0-1,0 0 1,0 0-1,1 0 1,-1 0-1,1 0 1,-1 1-1,1-1 1,0 2-1,0 7-5213,0-2-3283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5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13901,'0'0'6919,"-13"60"-5350,5-30-320,1 3-512,-1 3-481,2-2-192,2-3-32,1-4 0,0-6-32,3-7-320,0-8-385,6-16-5316,0-10 896,3-7-3203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6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27 3587,'0'0'10613,"0"-4"-9725,-4-13 8623,-2 15-9411,0 1-1,0 0 0,0 0 0,-1 1 0,1 0 1,0 0-1,0 0 0,0 1 0,0 0 1,-1 0-1,1 0 0,0 1 0,1 0 0,-1 0 1,0 1-1,-5 3 0,7-4-61,0 1 0,0-1 0,0 1 0,0 0-1,1 0 1,0 1 0,-1-1 0,1 1 0,0-1 0,1 1 0,-1 0-1,1 0 1,0 0 0,0 1 0,0-1 0,0 0 0,1 1 0,-1 0-1,1-1 1,1 1 0,-2 7 0,2-11-23,0 0 1,0 0-1,0 0 0,0 0 1,1-1-1,-1 1 0,0 0 1,0 0-1,1 0 0,-1 0 1,0 0-1,1-1 0,-1 1 1,1 0-1,-1 0 0,1-1 1,-1 1-1,1 0 0,-1-1 1,1 1-1,0 0 0,-1-1 1,1 1-1,0-1 0,0 1 1,-1-1-1,1 0 0,1 1 1,31 3 170,-25-5-162,1-1 1,0 1 0,-1-1 0,1-1 0,11-4-1,-8 1-12,-1 0 0,0-1 0,-1 0 0,1 0 0,-1-1 0,-1-1 0,0 0 0,0 0 0,0 0 1,-1-1-1,8-14 0,-22 35 8,0 1 0,1 0 1,0 0-1,-4 17 1,8-26 6,0 1 0,0-1 0,1 1-1,-1 0 1,1-1 0,0 1 0,0 0 0,1-1 0,-1 1 0,1 0 0,-1-1 0,1 1-1,0-1 1,1 1 0,-1-1 0,0 1 0,1-1 0,0 0 0,0 0 0,0 0-1,0 0 1,5 5 0,-2-3-21,0 0 0,0 0 0,-1 0 0,1 1-1,-1 0 1,-1 0 0,1 0 0,-1 1 0,0-1-1,0 1 1,-1 0 0,3 7 0,-5-11 66,0 1 0,1-1 0,-1 1 0,0-1 0,0 1 0,-1-1-1,1 1 1,-1-1 0,0 1 0,0-1 0,0 0 0,0 1 0,-1-1 0,1 0 0,-1 0 0,0 0 0,0 0 0,0 0 0,0 0 0,0-1 0,-1 1-1,1-1 1,-1 1 0,1-1 0,-1 0 0,-4 2 0,0 0-15,1 0 0,-1 0-1,0-1 1,1 0 0,-2-1 0,1 1-1,0-1 1,0-1 0,-1 1 0,1-1-1,0 0 1,-1-1 0,1 0-1,-1 0 1,1-1 0,-1 0 0,1 0-1,-1-1 1,1 0 0,0 0 0,0 0-1,0-1 1,0 0 0,1-1 0,-1 1-1,1-1 1,0-1 0,0 1 0,0-1-1,0 0 1,1 0 0,0-1 0,0 0-1,-7-10 1,12 16-102,0-1 0,0 1 1,0 0-1,0 0 0,-1-1 0,1 1 1,0 0-1,0-1 0,0 1 0,0 0 0,0 0 1,0-1-1,0 1 0,0 0 0,0-1 1,0 1-1,0 0 0,0 0 0,1-1 0,-1 1 1,0 0-1,0-1 0,0 1 0,0 0 1,0 0-1,1-1 0,-1 1 0,0 0 0,0 0 1,0 0-1,1-1 0,-1 1 0,0 0 1,0 0-1,1 0 0,-1 0 0,0-1 1,0 1-1,1 0 0,-1 0 0,0 0 0,0 0 1,1 0-1,-1 0 0,0 0 0,1 0 1,20-4-5011,-10 3 1025,11-5-6145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0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10090,'0'0'10345,"53"30"-10697,-29-24-1698,4 0-3427,2 0-4773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8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192 100 9449,'0'0'4762,"-2"-10"-1783,0 4-2610,1 0-1,-1 1 1,1-1 0,-2 1 0,1-1 0,0 1 0,-1 0 0,0-1 0,-1 1 0,-3-5 0,4 8-256,1-1 0,-1 1 0,0 0 0,1 0 0,-1 0 0,0 0 0,0 1 0,0-1 0,-1 1 0,1 0 0,0 0 0,0 0 0,-1 0 0,1 0 0,-1 1 0,1 0 0,-1-1 0,1 1 0,0 1 0,-1-1 0,1 0 0,-7 2 0,4 0-95,1 0 1,0 0 0,0 0 0,1 1 0,-1 0-1,0 0 1,1 0 0,-1 0 0,-5 6 0,8-7 6,0 0 1,0 0-1,0 0 1,0 1-1,0-1 1,0 0-1,0 1 1,1-1-1,-1 1 1,1 0-1,0-1 1,0 1-1,0 0 1,0 0-1,0 0 1,1 0-1,-1 0 1,1 4-1,2-6-11,0-1 0,0 1 0,0 0 0,0-1 0,1 1 0,-1-1 0,0 0 0,0 0 0,1 0 0,-1 0 0,0 0 0,0 0 0,1-1 0,-1 1 0,4-2 0,33-17 42,-32 15-87,0 0 0,1 1-1,-1-1 1,1 2-1,0-1 1,15-3 0,-21 6 31,-1 0 0,1 1 0,0-1 0,0 0 0,0 1 0,0-1 0,0 1 1,0-1-1,-1 1 0,1 0 0,0 0 0,0-1 0,-1 2 0,1-1 0,-1 0 0,1 0 0,-1 0 1,1 1-1,-1-1 0,0 0 0,0 1 0,0 0 0,1-1 0,-1 1 0,-1-1 0,1 1 0,0 0 1,0 0-1,-1 0 0,1-1 0,-1 1 0,1 0 0,-1 0 0,0 3 0,5 20 335,-1 1 1,-2-1-1,0 1 0,-2 0 0,-1-1 0,-1 1 0,-1-1 0,-7 28 0,8-45-65,-1-1 0,0 0 0,-1 1 0,1-1 0,-1 0 0,-1-1 0,-8 11 0,13-16-239,-1 1-1,0-1 0,0 0 0,0 0 0,0 0 0,-1 0 1,1 0-1,0 0 0,0 0 0,-1 0 0,1 0 1,-1 0-1,1-1 0,0 1 0,-1 0 0,1-1 0,-1 1 1,0-1-1,1 0 0,-1 0 0,1 1 0,-1-1 0,1 0 1,-1 0-1,0-1 0,1 1 0,-1 0 0,1 0 1,-1-1-1,1 1 0,-1-1 0,1 1 0,-1-1 0,1 0 1,-1 0-1,1 1 0,0-1 0,-1 0 0,1 0 1,0 0-1,0-1 0,0 1 0,0 0 0,-2-2 0,-6-9-2,0-1 0,1 0 0,-12-24 0,17 31-121,0 0 0,1 0 0,0 0 0,0-1 0,1 1 0,-1-1 0,1 1 0,1 0 1,-1-1-1,1 1 0,1-13 0,2 15-399,0-1-1,0 0 1,1 1 0,-1-1-1,1 1 1,0 0 0,1 1 0,-1-1-1,0 1 1,1-1 0,0 2-1,0-1 1,8-4 0,11-7-3875,6-6-2701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9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84 12364,'0'0'14707,"9"1"-14195,3-1-420,-1 0-1,0-1 0,1 0 0,20-5 0,-29 5-82,0 1 0,0-1 0,0 0 0,0 0 0,0-1 0,0 1 0,0-1 0,0 1 0,0-1 0,0 0 0,-1 0 0,1 0 0,-1 0-1,1-1 1,-1 1 0,0 0 0,0-1 0,0 0 0,0 0 0,-1 1 0,1-1 0,-1 0 0,0 0 0,1 0 0,0-6 0,-2 9-7,0-1 1,0 1-1,0-1 0,0 0 0,0 1 0,0-1 1,0 1-1,0-1 0,0 0 0,-1 1 1,1-1-1,0 1 0,0-1 0,-1 1 0,1-1 1,0 1-1,0-1 0,-1 1 0,1-1 0,-1 1 1,1-1-1,0 1 0,-1-1 0,1 1 1,-1 0-1,1-1 0,-1 1 0,1 0 0,-1-1 1,1 1-1,-1 0 0,0 0 0,0-1 1,-29 0-14,21 2 6,1 0-1,0 1 1,-1 0-1,-14 6 0,14-3 11,1 0 0,0 0 0,1 1 0,0 0-1,-1 1 1,2-1 0,-8 10 0,11-12 9,0 0 0,0 0 1,1 0-1,-1 1 0,1-1 0,0 1 1,0-1-1,1 1 0,0 0 1,-1 0-1,2 0 0,-1 0 1,0 0-1,1-1 0,0 8 0,1-10-70,0 0 0,-1 0-1,1-1 1,0 1 0,0 0-1,0-1 1,0 1 0,1-1 0,-1 1-1,0-1 1,1 0 0,-1 0-1,0 1 1,1-1 0,0 0-1,-1 0 1,1 0 0,0-1-1,-1 1 1,1 0 0,0-1-1,0 1 1,0-1 0,-1 1 0,1-1-1,0 0 1,0 0 0,0 0-1,3 0 1,62-1-4801,-63 0 4309,35-5-4369,3-9-2744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29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21 13196,'0'0'5745,"-11"2"-3631,11-2-2111,-12 2 591,0 1 1,-1 0-1,-19 9 0,28-10-463,1-1-1,0 1 1,0 0 0,0 0 0,0 0-1,0 0 1,1 0 0,-1 1 0,1-1-1,-4 5 1,6-6-101,-1 0 0,0 1 0,0-1 0,1 1 0,-1-1 0,1 1 0,-1-1 0,1 1 0,0 0 1,0-1-1,0 1 0,0-1 0,0 1 0,0 0 0,0-1 0,0 1 0,0-1 0,1 1 0,-1 0 0,1-1 0,-1 1 0,1-1 0,0 1 0,0 1 0,1-2-6,-1 0-1,1 1 1,-1-1 0,1 0-1,-1 0 1,1 0-1,0 0 1,0 0 0,-1 0-1,1 0 1,0 0-1,0-1 1,0 1 0,0-1-1,0 1 1,0-1-1,0 0 1,0 0-1,0 0 1,0 0 0,0 0-1,0-1 1,0 1-1,0 0 1,2-2 0,2 1 7,0 0 0,-1 0 1,1-1-1,-1 0 1,1 0-1,-1-1 1,8-4-1,-8 4 4,-1-1 0,0 0 0,1 0 0,-1-1 0,-1 1 0,1-1 0,-1 0 0,0 0 0,0 0 0,0 0 0,-1-1 0,1 1 0,-1-1 0,-1 1 0,1-1 0,-1 0 0,1-6 0,-2 12-27,0 0 0,-1-1 1,1 1-1,0-1 0,0 1 0,0 0 1,0-1-1,-1 1 0,1 0 0,0-1 1,0 1-1,0 0 0,-1-1 0,1 1 1,0 0-1,-1-1 0,1 1 0,0 0 0,-1 0 1,1-1-1,0 1 0,-1 0 0,1 0 1,0 0-1,-1 0 0,1 0 0,-1-1 1,1 1-1,0 0 0,-1 0 0,1 0 1,-1 0-1,1 0 0,0 0 0,-1 0 0,1 0 1,-1 0-1,1 1 0,0-1 0,-1 0 1,1 0-1,0 0 0,-1 0 0,1 0 1,-1 1-1,1-1 0,0 0 0,-1 0 1,1 1-1,-20 12-57,18-12 54,1 0-1,0 0 1,-1 0 0,1 1-1,0-1 1,0 1 0,0-1-1,0 1 1,0-1 0,0 1-1,0-1 1,1 1-1,-1 0 1,1 0 0,-1-1-1,1 1 1,-1 0 0,1 0-1,0 0 1,0-1 0,0 1-1,0 0 1,0 0 0,1 0-1,-1-1 1,0 1 0,1 2-1,1-2 6,0-1 0,0 1 0,0-1 0,0 1 0,1-1 0,-1 0 0,0 0 0,0 0 0,1 0 0,-1 0 0,1-1 0,-1 1 0,0-1 0,1 1 0,-1-1 0,1 0 0,-1 0 0,6-1 0,8 0 15,0 0 0,1-2 0,-1 0 0,17-7-1,-18 6-47,0 0-1,0 1 0,0 0 0,31-1 1,-45 5 23,0-1 1,0 0 0,0 0-1,-1 1 1,1-1-1,0 1 1,0-1 0,0 1-1,-1-1 1,1 1 0,0-1-1,0 1 1,-1 0 0,1-1-1,0 1 1,-1 0-1,1-1 1,-1 1 0,1 0-1,-1 0 1,1 0 0,-1 0-1,0-1 1,0 1 0,1 0-1,-1 0 1,0 0 0,0 0-1,0 0 1,0 0-1,0 0 1,0 1 0,-1 41 884,-1-28 2,25-17-331,28-22-449,-44 19-157,0 1-1,0 0 1,1 0 0,0 1 0,0 0-1,0 1 1,0 0 0,0 0 0,17-1-1,-16 8 38,13 4 144,-15-9-111,1-1-1,-1 0 1,0-1 0,0 0-1,13-5 1,-13 5-129,-1-1 0,1 1 0,-1 1 1,1-1-1,0 1 0,0 0 0,7 1 0,-13 0 90,0 1 1,0-1-1,-1 1 0,1 0 1,0 0-1,-1 0 0,1-1 0,-1 1 1,1 0-1,-1 0 0,1 0 0,-1 0 1,1 0-1,-1 0 0,0 0 0,0 0 1,1 0-1,-1 0 0,0 0 0,0 0 1,0 0-1,0 0 0,0 0 1,0 0-1,-1 1 0,0 29 133,0-15 1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0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45 104 11211,'0'0'15743,"11"3"-14911,-7-1-789,0 0 1,0-1-1,1 0 0,-1 0 0,0 0 0,1 0 0,-1-1 0,0 1 1,1-1-1,-1 0 0,1-1 0,-1 1 0,0-1 0,1 0 1,-1 0-1,0 0 0,0-1 0,1 1 0,-1-1 0,-1 0 0,1 0 1,0 0-1,6-6 0,-6 6-28,0-1 1,-1 0-1,1 0 1,-1 0-1,0 0 1,0-1-1,0 1 1,0-1-1,-1 0 0,0 0 1,1 0-1,-1 0 1,-1 0-1,1 0 1,-1 0-1,1-1 1,-1 1-1,0-5 1,-1 8-14,0 0 1,0 1-1,0-1 1,0 0 0,0 0-1,-1 1 1,1-1 0,0 0-1,0 1 1,-1-1 0,1 0-1,-1 1 1,1-1 0,0 1-1,-1-1 1,1 0-1,-1 1 1,1-1 0,-1 1-1,0-1 1,1 1 0,-1 0-1,1-1 1,-1 1 0,0 0-1,1-1 1,-1 1-1,0 0 1,-1-1 0,-30 0-15,23 1-2,1 2 1,-1 0-1,0 0 1,-16 6 0,17-3 13,0 0 0,-1 0 1,2 1-1,-1 0 1,1 1-1,0-1 0,0 2 1,1-1-1,-6 9 1,9-12 14,0 0 1,0 0-1,1 1 1,0-1-1,-1 1 1,2-1-1,-1 1 1,0 0 0,1 0-1,0 0 1,0 0-1,1-1 1,-1 1-1,1 1 1,0-1-1,1 0 1,-1 0-1,1-1 1,1 8 0,0-9-12,-1-1 0,1 0 1,0 1-1,0-1 1,0 0-1,0 0 1,0 0-1,0 0 1,0-1-1,1 1 1,-1-1-1,1 1 0,-1-1 1,1 0-1,0 0 1,-1 0-1,1 0 1,0 0-1,0-1 1,0 1-1,0-1 1,-1 0-1,4 0 1,10 1-267,-1 0 0,30-4 1,-34 1-316,-1 0 1,1-1 0,0 0 0,-1 0 0,19-10-1,-15 5-1361,1 0 0,-2-1-1,18-14 1,1-6-4938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1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9513,'0'0'6086,"-9"6"-3321,-2 2-2110,1 0 0,0 1 0,1 0 0,0 0 0,0 1 0,1 1 0,0-1 0,1 1 0,0 0 0,1 1 0,0 0 0,-6 17 0,8-17-303,0 1 0,0-1 1,1 0-1,1 1 0,0 0 1,1-1-1,1 1 0,0 19 1,0-31-348,1 0 1,-1 1 0,0-1-1,1 1 1,-1-1 0,1 0-1,-1 1 1,1-1 0,-1 0-1,1 1 1,0-1 0,0 0-1,0 0 1,0 0 0,0 0-1,0 0 1,0 0 0,0 0-1,0 0 1,0 0 0,0 0-1,3 0 1,-1 1 14,1-1 0,-1 0 1,1 0-1,-1-1 0,1 1 0,0-1 0,-1 1 0,8-1 1,4-2-7,0 0-1,1-1 1,16-5 0,-31 8-24,4-2-41,-1 0 0,1 1 0,0 0 0,0 0-1,0 1 1,0-1 0,0 1 0,0 0 0,6 1-1,-9-1 42,-1 1 0,0 0-1,1 0 1,-1 0 0,0 0-1,0 0 1,0 0 0,0 0-1,0 0 1,0 1 0,0-1-1,0 0 1,0 1 0,0-1-1,-1 0 1,1 1 0,0-1-1,-1 1 1,0-1 0,1 1-1,-1 0 1,0-1 0,1 1-1,-1-1 1,0 1 0,0-1-1,-1 1 1,1 0 0,-1 1-1,5 29 74,2-27 59,5-20-40,4-21-28,-14 29-92,2 1 0,-1-1 0,1 0 0,0 1 0,1 0 0,-1-1-1,6-5 1,32 35-383,-35-22 428,-1 0 0,0 0 0,1-1 0,-1 0 1,1 0-1,-1 0 0,0-1 0,1 0 0,-1 0 0,0 0 1,1 0-1,-1-1 0,0 0 0,0 0 0,0 0 0,-1-1 1,1 0-1,0 1 0,-1-2 0,0 1 0,0 0 1,0-1-1,0 0 0,0 0 0,-1 0 0,0-1 0,0 1 1,5-9-1,-15 26 9,1 0 1,0 0 0,1 0-1,1 1 1,0 0-1,1 0 1,1 0 0,-2 27-1,4-41-53,0 1 1,0-1-1,-1 0 0,1 1 0,0-1 1,0 0-1,0 1 0,0-1 0,0 0 0,0 1 1,0-1-1,0 0 0,0 1 0,0-1 0,0 0 1,0 1-1,0-1 0,0 0 0,0 1 0,1-1 1,-1 0-1,0 0 0,0 1 0,0-1 0,0 0 1,1 1-1,-1-1 0,0 0 0,0 0 0,0 1 1,1-1-1,-1 0 0,0 0 0,1 0 0,-1 1 1,0-1-1,0 0 0,1 0 0,-1 0 0,0 0 1,1 0-1,-1 0 0,0 1 0,1-1 0,-1 0 1,0 0-1,1 0 0,-1 0 0,0 0 0,1 0 1,-1 0-1,0-1 0,1 1 0,-1 0 1,0 0-1,1 0 0,-1 0 0,0 0 0,1 0 1,-1-1-1,1 1 0,13-17-6106,-9-4-1053,-1-6-5216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1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6854,'0'0'18322,"-20"50"-17650,23-39-543,12-1-129,7 0-1250,4-1-1664,2 0-1090,0 0-1249,0-3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1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11275,'0'0'12321,"-11"3"-10330,3 0-1677,-4 0 194,0 1 0,0 0 0,0 1 1,1 1-1,-20 12 0,31-18-498,-1 0-1,0 1 1,1-1-1,-1 0 1,0 1 0,1-1-1,-1 1 1,1 0 0,-1-1-1,1 1 1,-1-1-1,1 1 1,-1 0 0,1-1-1,0 1 1,-1 0-1,1-1 1,0 1 0,0 0-1,-1 0 1,1-1-1,0 1 1,0 0 0,0 1-1,14 6-212,35-6-794,-41-3 761,23 0-297,-21 0 450,0 0 0,-1 1 1,1 0-1,0 1 0,15 3 0,-25-4 93,1 0 0,0 0 0,-1 0 0,1 0 0,-1 0 0,1 1 1,-1-1-1,1 0 0,-1 0 0,1 1 0,0-1 0,-1 1 0,0-1 0,1 0 0,-1 1 0,1-1 0,-1 1 0,1-1 1,-1 1-1,0-1 0,1 1 0,-1-1 0,0 1 0,0-1 0,1 1 0,-1-1 0,0 1 0,0 0 0,0-1 0,0 1 1,0 0-1,-10 19 637,-25 11 636,30-27-1120,-2 1-71,0 1 0,-1-1 0,0 0 0,0 0 0,0-1 0,0 0 0,-1-1 0,0 0 0,-13 3 0,21-6-198,1 0 0,0 0 0,-1 0 0,1 0 0,0 0 0,0 0 0,-1 0 0,1 0 0,0 0 0,0 0 0,-1 0 0,1 0 0,0 0 0,0 0 0,-1-1 0,1 1 0,0 0 0,0 0 0,-1 0 0,1 0 0,0-1-1,0 1 1,0 0 0,0 0 0,-1-1 0,1 1 0,0 0 0,0 0 0,0-1 0,0 1 0,0 0 0,0 0 0,0-1 0,-1 1 0,1 0 0,0 0 0,0-1 0,0 1 0,0-1 0,5-14-3973,11-12-4160,5 9 568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2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46 159 8680,'0'0'9476,"-7"11"-7891,4-6-1457,-2 2 211,1 0 0,0 1 1,0-1-1,1 1 1,0-1-1,0 1 1,0 0-1,1 0 0,1 1 1,-1-1-1,1 0 1,1 1-1,0 7 1,0-14-298,1-1 0,-1 0 0,1 1 0,-1-1 0,1 0 0,0 0 0,0 1 0,0-1 1,0 0-1,0 0 0,0 0 0,0 0 0,0 0 0,0 0 0,0 0 0,0-1 0,1 1 1,-1 0-1,0-1 0,1 1 0,-1-1 0,0 1 0,1-1 0,-1 1 0,1-1 0,-1 0 1,0 0-1,1 0 0,-1 0 0,1 0 0,-1 0 0,1 0 0,1-1 0,3 1 85,0-1-1,0 0 1,1 0-1,-1 0 1,0-1-1,10-4 0,-1-3-92,0-1 0,0-1 0,-1 0 0,-1 0 0,0-2-1,0 0 1,-1 0 0,-1-1 0,0 0 0,-1-1-1,-1 0 1,0-1 0,-1 0 0,-1 0 0,0-1-1,-2 1 1,7-28 0,-12 42-34,1 1 0,-1 0 0,0-1 0,0 1 0,0 0-1,0-1 1,0 1 0,0 0 0,0-1 0,0 1 0,0 0 0,-1-1 0,1 1 0,0 0-1,-1 0 1,0-1 0,1 1 0,-1 0 0,-1-2 0,2 3-3,-1 0 1,0-1-1,1 1 0,-1 0 1,0 0-1,1 0 1,-1 0-1,0 0 1,0 0-1,1 0 0,-1 0 1,0 0-1,0 0 1,1 0-1,-1 0 0,0 1 1,1-1-1,-1 0 1,0 0-1,1 1 0,-1-1 1,0 1-1,1-1 1,-2 1-1,-4 4 5,0-1-1,1 1 0,-1 0 1,1 1-1,-6 7 0,-1 4 201,0 0 1,-17 37-1,25-47-71,2 0 0,-1 0 0,1 0 0,0 1 0,0-1 0,1 1 0,-1-1-1,2 1 1,-1-1 0,1 1 0,2 12 0,-1-18-124,-1 0-1,1 0 1,0 0 0,0-1-1,0 1 1,1 0-1,-1 0 1,0-1-1,1 1 1,-1-1-1,1 1 1,-1-1 0,1 0-1,0 0 1,-1 1-1,1-1 1,0 0-1,0-1 1,0 1-1,0 0 1,0 0-1,0-1 1,0 1 0,0-1-1,0 0 1,0 0-1,0 0 1,0 0-1,3 0 1,5 0 15,-1 0 1,0-1-1,0 0 1,0 0-1,13-5 0,-7 1-43,-1 0 0,0-1 1,0-1-1,-1-1 0,0 0 0,-1 0 0,1-1 0,-1-1 0,-1 0 0,0-1 0,-1 0 0,16-21 0,-26 32 22,1-1 1,-1 1-1,1-1 0,-1 1 0,1-1 0,-1 0 1,1 1-1,-1-1 0,0 0 0,1 1 1,-1-1-1,0 0 0,0 0 0,1 1 1,-1-1-1,0 0 0,0 0 0,0 1 0,0-1 1,0 0-1,0 0 0,0 1 0,0-1 1,0 0-1,-1 0 0,1 1 0,-1-2 0,-17 5 84,-26 24 122,35-17-79,0-1 1,1 1 0,0 0 0,-7 13-1,13-20-90,0 0-1,0 0 0,1-1 0,-1 1 0,1 0 1,0 1-1,0-1 0,0 0 0,0 0 1,0 0-1,1 1 0,-1-1 0,1 0 1,0 0-1,0 1 0,0-1 0,1 0 1,-1 1-1,1-1 0,0 0 0,2 6 0,-2-8-31,0 1-1,1-1 1,0 1-1,-1-1 0,1 0 1,0 0-1,0 1 1,0-1-1,-1-1 0,1 1 1,0 0-1,0 0 0,1-1 1,-1 1-1,0-1 1,0 0-1,0 1 0,3-1 1,47-1-269,-43 0 39,-2 1-324,0-1 0,0 0 0,0-1 0,0 1 0,0-1 0,-1-1 0,1 1 0,9-6-1,19-14-5947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2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19 4100,'0'0'19287,"-5"12"-17493,-6 17-1352,1 2 1,2-1-1,1 2 0,1-1 0,-3 64 0,9-75-577,0 46-4566,0-65 4534,-1 0 0,1 0 0,0 0 0,-1 0 0,1 1 0,-1-1 0,1-1 0,-1 1 0,0 0 0,1 0 0,-1 0 1,0 0-1,0 0 0,1 0 0,-1-1 0,0 1 0,0 0 0,0-1 0,0 1 0,0-1 0,0 1 0,0-1 0,0 1 0,0-1 0,0 0 0,-1 0 0,1 1 1,0-1-1,0 0 0,0 0 0,0 0 0,0 0 0,0 0 0,-1 0 0,1-1 0,0 1 0,0 0 0,0-1 0,0 1 0,-1-1 0,-4 0-430,1 0-1,0 0 0,-1-1 0,1 1 0,0-1 0,0-1 1,-7-3-1,5 0 321,0-1 1,1 0 0,-1 0-1,1-1 1,1 0 0,-1 0 0,1 0-1,1-1 1,0 0 0,0 1-1,0-1 1,-3-15 0,5 14 863,-1-1 0,1 1 0,1 0 0,0-1 0,0 1 1,1-1-1,1 0 0,-1 1 0,2 0 0,0-1 1,4-15-1,-3 20-180,0 0 0,0 0 1,1 0-1,0 1 0,0-1 1,1 1-1,-1 0 0,1 0 1,0 0-1,1 1 0,-1 0 1,1 0-1,0 0 0,-1 1 1,2-1-1,-1 2 0,0-1 0,1 1 1,-1 0-1,12-3 0,9 0 332,0 1 0,0 1 0,48 0 0,-64 4-636,0-1 1,0 1-1,0 1 0,0 0 0,0 0 0,0 1 0,11 5 1,-20-7-80,1 0 1,-1 0 0,0 0 0,1 0 0,-1 0-1,0 1 1,0-1 0,0 1 0,0-1-1,0 1 1,-1 0 0,1 0 0,0 0 0,-1 0-1,1 0 1,-1 0 0,0 0 0,0 0-1,0 1 1,0-1 0,0 0 0,0 1 0,0-1-1,-1 1 1,0-1 0,1 1 0,-1-1-1,0 1 1,0-1 0,0 1 0,0-1 0,-1 1-1,1-1 1,-1 1 0,1-1 0,-1 0-1,-2 5 1,-1 1 96,-1 0 0,0 0 1,0 0-1,0-1 0,-1 0 0,0 0 0,-1-1 0,-8 8 0,-66 47 928,59-46-791,2-3-66,16-10-153,-1 1 1,0-1 0,1 1 0,0 0 0,0 0 0,-1 0 0,2 0 0,-1 1-1,0 0 1,-3 5 0,12-8-27,-1 0 1,1 1-1,0-1 0,0-1 0,-1 1 0,9-1 1,-8 1-11,90 12-1581,-4 0-6752,-59-10 1332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3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 7944,'0'0'18668,"14"4"-17803,-4-1-735,-4 0-96,0-1-1,0 0 1,0-1 0,0 0-1,0 0 1,0 0 0,0 0-1,0-1 1,1 0 0,-1-1-1,0 1 1,0-1 0,0 0-1,8-3 1,-1-1-7,0 0 0,-1-1 1,1-1-1,16-11 0,-26 15-16,0 1 1,1-1-1,-1 0 0,0 1 1,-1-1-1,1 0 0,0-1 1,-1 1-1,0 0 0,1-1 1,-1 0-1,-1 1 0,1-1 1,0 0-1,-1 0 1,0 0-1,0 0 0,0 0 1,0-6-1,-1 9-9,0 0 0,0 0 0,0 0 0,-1 0 0,1 0 0,0 0 0,-1 0 0,1 0 0,0 0 0,-1 0 0,1 0 0,-1 0 0,0 1 0,1-1 0,-1 0 0,0 0 1,1 1-1,-1-1 0,0 0 0,0 1 0,0-1 0,1 0 0,-1 1 0,0 0 0,0-1 0,0 1 0,0-1 0,0 1 0,0 0 0,0 0 0,0-1 0,0 1 0,0 0 0,0 0 0,0 0 0,0 0 0,0 0 0,0 0 0,0 1 0,0-1 0,0 0 0,0 0 0,-2 1 0,-1 0-11,-1 0 0,1 1-1,0-1 1,-1 1 0,1 0-1,0 0 1,0 0 0,-7 5-1,3 0 34,2 0 0,-1 1 0,1 0 0,0 0 0,0 0-1,1 0 1,0 1 0,1 0 0,0 0 0,1 1 0,-1-1 0,2 1 0,-1-1-1,1 1 1,1 0 0,-1 16 0,2-25-13,0 0-1,0 0 1,0 1 0,0-1 0,0 0-1,1 0 1,-1 0 0,0 1-1,1-1 1,-1 0 0,1 0 0,0 0-1,-1 0 1,1 0 0,0 0 0,-1 0-1,1 0 1,0 0 0,0 0-1,0 0 1,0-1 0,0 1 0,0 0-1,0 0 1,0-1 0,1 1-1,2 1 6,-1-1 0,1 0 0,-1-1 0,1 1 0,0-1 0,-1 1-1,1-1 1,0 0 0,4-1 0,1 0 9,0 0-1,0-1 0,0 0 1,0-1-1,0 0 1,16-8-1,-11 2-9,0-1 0,-1-1 0,-1 0 0,0-1 0,0 0 1,-1-1-1,-1 0 0,0-1 0,-1 0 0,12-24 0,-46 107-90,22-61-253,1 0 1,0 0-1,0 0 0,1 1 1,0-1-1,0 1 1,1 9-1,0-17 225,0 1 0,0-1 0,0 1 0,0-1 0,0 1 0,1-1 0,-1 1 0,0-1 0,1 1 0,-1-1 1,1 0-1,0 1 0,-1-1 0,1 0 0,0 1 0,0-1 0,0 0 0,0 0 0,0 0 0,0 0 0,0 0 0,0 0 0,1 0 0,-1 0 0,0 0 0,0 0 1,1-1-1,-1 1 0,1-1 0,-1 1 0,0-1 0,1 1 0,-1-1 0,1 0 0,-1 0 0,1 1 0,-1-1 0,1 0 0,-1-1 0,1 1 0,-1 0 0,1 0 1,-1-1-1,1 1 0,2-1 0,10-8-6079,1-9-5200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1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 4869,'0'0'14904,"-11"3"-13089,0 1-1549,-6 1 620,1 0 1,-1 1-1,1 1 1,0 1-1,-21 13 0,36-21-885,1 0 0,0 0 0,-1 0 0,1 1-1,0-1 1,0 0 0,-1 0 0,1 0 0,0 0-1,0 1 1,-1-1 0,1 0 0,0 0 0,0 0-1,0 1 1,0-1 0,-1 0 0,1 0 0,0 1-1,0-1 1,0 0 0,0 0 0,0 1-1,0-1 1,0 0 0,0 1 0,-1-1 0,1 0-1,0 0 1,0 1 0,0-1 0,0 0 0,1 1-1,-1-1 1,0 0 0,0 1 0,0-1 0,0 0-1,0 0 1,0 1 0,0-1 0,0 0 0,1 1-1,16 4-718,33-5-1983,-41 0 1788,-6 0 676,10 0-677,-1 0 1,0 1-1,25 5 1,-36-6 904,0 0-1,1 0 1,-1 1 0,1-1-1,-1 0 1,0 1 0,0-1 0,1 1-1,-1-1 1,0 1 0,0-1 0,1 1-1,-1 0 1,0 0 0,0 0-1,0 0 1,0 0 0,0 0 0,0 0-1,0 0 1,-1 0 0,1 0 0,0 0-1,0 0 1,-1 1 0,1-1-1,-1 0 1,1 1 0,-1-1 0,0 0-1,1 1 1,-1-1 0,0 0 0,0 1-1,0-1 1,0 0 0,0 1 0,0-1-1,-1 1 1,1-1 0,0 0-1,-1 1 1,1-1 0,-1 0 0,1 0-1,-1 1 1,1-1 0,-2 2 0,-2 1 475,1 1-1,-1-1 1,0 0 0,0 0 0,0 0 0,-1 0 0,1-1 0,-1 0 0,0 0 0,0 0 0,0 0 0,0-1 0,-9 3 0,3-1 215,0-1-1,-1 0 1,1-1 0,-1 0-1,-18 0 1,17-6-677,13-5-3849,16-7-6680,-1 9 2512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3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12780,'0'0'13197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4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16464,'0'0'2674,"-7"11"81,-7 13-1679,0 1 0,2 0 0,2 1 0,0 0 0,1 1 0,-8 45 0,8 19-364,8-83-698,1 0 0,0 0 0,1 1 0,0-1 0,0 0 0,1 0 0,0 0 0,5 14 0,-6-20-19,-1-1 0,1 1-1,0-1 1,0 1 0,0-1-1,0 0 1,0 1-1,0-1 1,0 0 0,0 0-1,1 0 1,-1 0 0,0 0-1,1 0 1,-1 0 0,1 0-1,-1-1 1,1 1-1,-1 0 1,1-1 0,0 1-1,-1-1 1,1 0 0,0 0-1,-1 0 1,1 1 0,0-1-1,-1-1 1,1 1-1,0 0 1,-1 0 0,1-1-1,-1 1 1,1-1 0,0 1-1,-1-1 1,1 0 0,-1 1-1,1-1 1,-1 0-1,0 0 1,3-2 0,8-6-125,-1 0-1,-1-1 1,1 0 0,9-13 0,-4 5 88,-10 12 33,-3 3 8,-1 0 0,1 0 1,0 0-1,1 1 0,-1-1 1,0 1-1,1-1 0,0 1 0,7-3 1,-11 6 9,0-1 1,1 0 0,-1 0-1,1 1 1,-1-1-1,0 1 1,1-1 0,-1 0-1,0 1 1,1-1-1,-1 1 1,0-1 0,0 1-1,1-1 1,-1 1-1,0-1 1,0 1 0,0-1-1,0 1 1,1-1 0,-1 1-1,0-1 1,0 1-1,0-1 1,0 1 0,0-1-1,-1 1 1,1-1-1,0 1 1,0 0 0,-2 20 119,-1-5-57,-1 0-1,-1 0 1,-13 30 0,11-31-20,1 0-1,1 0 0,0 1 1,-4 24-1,18-91-10290,-2 20 1810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4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70 124 11018,'0'0'4821,"9"1"-1586,-2 0-2872,0-1 1,0 1-1,0-1 0,1-1 0,-1 1 1,0-1-1,0 0 0,0-1 0,0 0 1,0 0-1,-1 0 0,1-1 0,0 0 1,-1 0-1,0-1 0,0 0 0,0 0 1,0 0-1,-1-1 0,1 1 0,8-11 1,-12 12-260,0 1 1,-1-1-1,1 1 1,0-1-1,-1 1 1,1-1-1,-1 0 1,0 0 0,0 1-1,0-1 1,0 0-1,-1 0 1,1 0-1,-1-6 1,0 8-74,-1 0 0,1-1 0,-1 1 0,0 0 0,0 0 0,1 0 0,-1 0 0,0 0 0,0 0 0,0 0 0,0 1 0,0-1 0,0 0 0,0 0 0,0 1 0,0-1 0,0 0 0,-1 1 0,1 0 0,0-1 0,0 1 0,-1 0 0,1-1 0,0 1 0,-1 0 0,1 0 0,0 0 0,0 0 0,-1 0 0,1 0 0,0 1 0,-1-1 0,1 0 0,-2 1 0,-7 1 9,0 1 0,0 0 0,0 0 0,0 1 0,0 0 0,1 0 0,0 1 0,0 1 0,0 0 0,1 0 0,-1 0 0,2 1 0,-15 15-1,15-15 19,0 1 0,1 0 0,0 1-1,0-1 1,1 1 0,0 0-1,0 0 1,1 1 0,0-1 0,1 1-1,0 0 1,0 0 0,1 0-1,-1 11 1,3-18-60,0 0-1,1 1 1,-1-1-1,1 0 0,-1 0 1,1 0-1,0 1 1,0-1-1,0 0 1,1 0-1,-1 0 1,1-1-1,0 1 1,-1 0-1,1-1 1,1 1-1,-1-1 0,5 5 1,-2-3 29,1 0 0,0 0 0,1 0-1,-1-1 1,0 0 0,1 0 0,0-1 0,9 3 0,1-2-509,0 0 0,30 1 0,23-6-4629,-29-7-1669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9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8104,'0'0'8039,"64"39"-7014,-26-39-512,7 0 31,7 0 1,4 0-353,2 0-96,-2 0-32,-6 0-256,-7 0-1314,-12 0-2369,-13 0-1218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39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12332,'0'0'4324,"89"22"-2659,-24-23-704,14-11-705,7-2-127,1 0-129,1-1-705,-9 1-2050,-12-3-3266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2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65 5509,'0'0'844,"5"-8"2695,3-2-2268,6-11-137,-6-4 6721,-27 62-4422,13-26-3256,0 1-1,1 0 1,1 0 0,0 1-1,1-1 1,0 1 0,0 0 0,2 0-1,-1 15 1,2-26-169,1 0 0,-1 0 0,1 0 0,-1 1 0,1-1 0,0 0 0,0 0 0,0 0 0,0-1 0,0 1 0,0 0 0,1 0 0,-1-1-1,1 1 1,-1 0 0,1-1 0,-1 0 0,1 1 0,0-1 0,0 0 0,0 0 0,-1 0 0,1 0 0,0 0 0,0 0 0,0-1 0,1 1 0,3 0 0,9 2 6,1 0 0,-1-2-1,20 1 1,3 0-353,-35-2 326,-1 0 1,1 1 0,-1-1-1,1 1 1,-1-1 0,0 1-1,1 0 1,-1-1 0,1 1-1,-1 1 1,0-1 0,0 0-1,0 0 1,0 1 0,0-1-1,0 1 1,0 0 0,0 0-1,0 0 1,-1 0-1,1 0 1,-1 0 0,1 0-1,-1 0 1,0 0 0,0 1-1,0-1 1,0 0 0,0 1-1,-1-1 1,1 1 0,-1-1-1,0 1 1,1-1 0,-1 1-1,0-1 1,-1 1 0,1-1-1,0 1 1,-1-1 0,0 4-1,-2 3 68,0-1 0,0 1 0,-1-1 0,0 0 0,0 0 0,-1 0-1,0-1 1,0 1 0,-1-1 0,-10 9 0,2-3 194,-1 0-1,-1-1 1,0-1 0,-1-1 0,-21 10-1,30-15-325,0-2 1,-1 1-1,0-1 0,0-1 0,0 1 0,0-1 0,0-1 1,0 0-1,-1 0 0,1-1 0,0 0 0,0-1 0,-11-1 0,18 1-203,0 0 0,0 0-1,0 0 1,0 0-1,0 0 1,1-1 0,-1 1-1,0 0 1,0-1 0,1 1-1,-1-1 1,1 0-1,0 1 1,-1-1 0,1 0-1,0 0 1,0 0 0,0 0-1,0 0 1,1 0-1,-1 0 1,0-3 0,-9-33-6036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2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14958,'0'0'4260,"54"-27"-2018,-21 21-864,4 0-321,5 3-833,6 2-160,2 1-32,3 0-897,-3 0-704,0 0-1122,-6 0-3523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3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12812,'0'0'13901,"55"-38"-18481,-45 12-5510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3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1 422 6502,'0'0'12812,"9"2"-11637,-3-2-1059,0 0 0,0 0 0,0 0 1,0-1-1,0 0 0,0 0 0,0 0 0,0-1 0,-1 0 1,10-4-1,3-3 68,1-2 0,21-16 1,158-129 26,-165 125-176,-1-1 1,-1-2-1,39-56 0,-58 70-3,-18 22-42,-23 31 9,17-13 154,1 0-1,1 1 0,1 0 0,1 0 0,0 1 0,2 0 0,1 1 1,0-1-1,2 1 0,1 0 0,0 39 0,2-57-96,1-1 1,0 0-1,-1 1 0,1-1 0,1 0 1,-1 1-1,1-1 0,2 5 0,10 8-969,6-10-4104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4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9865,'0'0'8937,"9"5"-7523,3 0-1127,1 0-1,-1-1 0,1 0 0,0-1 1,0-1-1,0 0 0,1 0 0,21-1 1,127-11 905,-79 3-807,215-4 87,267-26-1969,-558 37 1071,25-6-184,-19-2-2710,-15 3 490,-5-2-2022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1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17585,'0'0'10180,"-5"10"-9411,-4 12-419,1-4-163,0 0 0,1 1 0,0 1 1,2-1-1,-5 30 0,11-49-167,0 0-1,0 1 1,0-1-1,0-1 0,0 1 1,0 0-1,-1 0 1,1 0-1,0 0 1,0-1-1,0 1 1,0 0-1,0-1 1,0 1-1,-1-1 1,1 1-1,0-1 1,0 1-1,0-2 1,4-4-37,0 0 0,0 0 1,0-1-1,-1 0 1,0 0-1,-1 0 0,0-1 1,0 1-1,3-13 0,7-37-884,-13 59 898,0 0 1,0 0-1,1 1 0,-1-1 1,1 0-1,-1 0 1,1 0-1,0 1 0,0-1 1,0 0-1,0 0 0,0 0 1,0 0-1,1-1 0,-1 1 1,0 0-1,1-1 0,0 1 1,-1 0-1,1-1 0,0 0 1,0 1-1,0-1 1,0 0-1,0 0 0,0 0 1,0 0-1,0-1 0,0 1 1,1 0-1,-1-1 0,0 0 1,3 1-1,0-1 23,-1 1 0,1-1 0,-1 0 0,1 0 0,-1-1 0,1 1 0,-1-1 0,0 0 1,1 0-1,-1-1 0,0 1 0,0-1 0,0 0 0,0 0 0,0 0 0,6-5 0,35-45 87,-45 52-161,-3 33-266,-3 0 296,2-13 123,1 1 0,-1 30-1,4-52-132,0 1-1,0 0 1,0 0 0,1 0-1,-1-1 1,0 1-1,0 0 1,0 0 0,0 0-1,1 0 1,-1-1-1,0 1 1,0 0-1,1 0 1,-1 0 0,0 0-1,0 0 1,1 0-1,-1 0 1,0 0 0,0 0-1,1 0 1,-1 0-1,0 0 1,0 0-1,1 0 1,-1 0 0,0 0-1,0 0 1,0 0-1,1 0 1,-1 0 0,0 0-1,0 0 1,1 0-1,-1 0 1,0 0-1,0 1 1,1-1 0,-1 0-1,0 0 1,0 0-1,0 0 1,0 1 0,1-1-1,-1 0 1,0 0-1,0 0 1,0 1-1,0-1 1,0 0 0,0 0-1,0 1 1,1-1-1,-1 0 1,0 0 0,0 1-1,0-1 1,0 0-1,0 0 1,0 1-1,0-1 1,12-19-5709,-5-2-1288,-4-4-3929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4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0 198 9737,'0'0'12150,"11"-2"-11691,5-5-422,0 0 0,0-1 0,-1-1 0,0 0 0,0-1-1,-1-1 1,0 0 0,-1-1 0,16-18 0,44-51 705,-88 122-53,-33 59 24,45-92-821,0 0 0,0 0 0,1 1 0,0-1 0,0 1 0,1-1 0,1 1 0,-1-1 0,1 1-1,2 14 1,-2-23-44,0 1 0,0-1 0,1 0-1,-1 1 1,0-1 0,0 0 0,1 1 0,-1-1-1,0 0 1,0 1 0,1-1 0,-1 0-1,0 0 1,1 1 0,-1-1 0,1 0 0,-1 0-1,0 1 1,1-1 0,-1 0 0,0 0-1,1 0 1,-1 0 0,1 0 0,-1 0 0,1 0-1,-1 0 1,0 0 0,1 0 0,-1 0-1,1 0 1,-1 0 0,1 0 0,1 0-908,9 0-5325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5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11018,'0'0'13485,"52"30"-13004,-20-30-321,-2-4-96,0-1-64,-5 0-1474,-7-3-2177,-5-1-4805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5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19 17585,'0'0'5872,"-10"2"-5653,3-1-219,1 0 0,-1 1 1,0 1-1,1-1 0,0 1 0,-1 0 1,1 0-1,0 1 0,1-1 0,-1 1 1,1 1-1,0-1 0,0 1 0,0 0 1,0 0-1,1 0 0,0 1 1,0 0-1,-3 6 0,2-5 112,1 1 0,0 0 0,1-1 1,-1 1-1,2 0 0,-1 1 0,1-1 0,0 0 0,1 1 0,0-1 0,0 18 0,2-24-99,-1-1-1,1 1 0,-1-1 0,1 1 0,0-1 1,0 1-1,0-1 0,0 1 0,0-1 0,0 0 1,0 0-1,0 1 0,0-1 0,0 0 0,1 0 0,-1 0 1,0 0-1,1 0 0,-1-1 0,1 1 0,-1 0 1,1-1-1,0 1 0,-1-1 0,1 1 0,-1-1 1,1 0-1,0 0 0,-1 1 0,1-1 0,0-1 1,-1 1-1,1 0 0,0 0 0,-1 0 0,3-2 1,3 2 16,1-2 1,-1 1 0,0-1-1,0 0 1,0-1 0,-1 1-1,8-5 1,-4 0-9,0 1 0,-1-2 0,0 1 0,-1-1 0,1-1 0,-2 1 0,10-13 0,-13 15-7,0 0-1,-1-1 1,0 1-1,0 0 1,0-1-1,0 0 1,-1 0 0,0 0-1,-1 0 1,0 0-1,0 0 1,0 0-1,-1-8 1,0 13-16,0 0 0,-1 0 0,1 0 0,-1 0 0,0 0 0,0 1 0,1-1 0,-1 0 0,0 0 0,0 0 0,-1 1 0,1-1-1,0 0 1,-1 1 0,1-1 0,-1 1 0,1 0 0,-1-1 0,1 1 0,-1 0 0,0 0 0,0 0 0,0 0 0,-2 0 0,-1-1 47,-1 0-1,1 0 0,-1 1 1,0 0-1,0 0 0,1 1 1,-1-1-1,0 1 0,-7 1 0,8-1-97,-1 1 0,1 0-1,0 0 1,0 0-1,0 1 1,0 0 0,1 0-1,-1 0 1,0 0-1,-6 5 1,9-5-73,1-1 1,-1 0-1,0 1 0,1-1 1,-1 1-1,1 0 0,0 0 1,0-1-1,-1 1 0,1 0 1,0 0-1,1 0 0,-1 0 1,0 0-1,1 0 0,-1 0 1,1 0-1,-1 0 0,1 1 1,0-1-1,0 0 0,0 0 1,0 0-1,1 4 0,-1-5-125,0 0 1,1-1-1,-1 1 0,0 0 1,1 0-1,-1-1 0,1 1 1,-1-1-1,1 1 0,-1 0 1,1-1-1,0 1 0,-1-1 1,1 1-1,-1-1 0,1 1 1,0-1-1,0 0 0,-1 1 1,1-1-1,0 0 0,0 1 0,-1-1 1,1 0-1,0 0 0,1 0 1,-2 0 126,15 3-6784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11627,'0'0'9833,"-23"57"-8423,17-39-546,2 3-383,2-1-385,0-3-32,1 0-32,1-2-32,0-4-288,0-5-1057,5-6-898,5 0-1921,2-14-3427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6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 14894,'0'0'2883,"-10"1"-1292,4 0-1368,0 0-1,-1 0 1,1 1 0,0 0 0,0 0 0,0 0 0,-8 5 0,12-6-168,0 1-1,-1 0 1,1-1 0,0 1 0,0 0-1,0 0 1,0 0 0,0 1 0,0-1 0,1 0-1,-1 1 1,1-1 0,0 1 0,0 0-1,0-1 1,0 1 0,0 0 0,0-1-1,1 1 1,-1 0 0,1 0 0,0 5 0,0-7-32,0 0 0,0-1 1,0 1-1,0-1 1,0 1-1,0 0 1,0-1-1,0 1 1,0-1-1,1 1 1,-1-1-1,0 1 1,0-1-1,1 1 1,-1-1-1,0 1 1,1-1-1,-1 1 1,1-1-1,-1 1 0,1-1 1,-1 0-1,0 1 1,1-1-1,-1 0 1,1 1-1,0-1 1,-1 0-1,1 0 1,-1 1-1,1-1 1,-1 0-1,1 0 1,1 0-1,28-4 198,26-21-185,-54 23-21,1 0-2,1 0 0,-1 0 0,0 0 0,0 0 0,0 0 0,-1-1-1,1 1 1,0-1 0,-1 0 0,0 0 0,0 0 0,0 0-1,0 0 1,2-6 0,-6 10 4,-1-1 0,1 1 0,0 0 0,-1 0 0,1 0 0,0 0-1,-1 1 1,1-1 0,0 0 0,0 1 0,-3 3 0,-1 0 38,2 1 1,-1 0-1,0 0 1,1 1-1,0-1 0,1 1 1,0 0-1,0 0 1,0 0-1,-2 11 0,4-15-28,1 0 0,-1-1-1,1 1 1,0 0 0,0-1-1,0 1 1,0 0 0,0 0-1,1-1 1,-1 1 0,1 0-1,0-1 1,0 1 0,0 0-1,0-1 1,0 0 0,0 1-1,1-1 1,-1 1 0,1-1-1,0 0 1,-1 0 0,1 0-1,0 0 1,0 0 0,1-1-1,-1 1 1,0-1 0,0 1-1,1-1 1,2 2 0,0-1-66,4 2 116,-1 0-1,1 1 1,-1 0 0,11 8-1,-18-12-18,1 0-1,-1 0 1,0 0-1,0 0 1,1 0 0,-1 0-1,0 1 1,0-1-1,0 0 1,-1 1-1,1-1 1,0 1 0,0-1-1,-1 1 1,1-1-1,-1 1 1,1-1-1,-1 1 1,0 0 0,0-1-1,0 1 1,1 0-1,-2-1 1,1 1-1,0-1 1,0 1 0,0 0-1,-1-1 1,1 1-1,-1-1 1,1 1 0,-1-1-1,0 1 1,-1 2-1,-1-1 45,0 0 1,0 0-1,0-1 0,-1 1 0,0-1 0,1 1 1,-1-1-1,0 0 0,0 0 0,0-1 1,-6 2-1,-49 13 927,53-14-883,-62 10 960,63-11-1053,0-1 0,0 1-1,0-1 1,0 0 0,0 0 0,0-1 0,0 0 0,0 0 0,0 0 0,1 0 0,-9-3 0,13 3-74,-1 1 1,0-1 0,0 0-1,0 1 1,1-1 0,-1 0-1,0 1 1,1-1-1,-1 0 1,0 0 0,1 0-1,-1 1 1,1-1 0,-1 0-1,1 0 1,0 0-1,-1 0 1,1 0 0,0 0-1,0 0 1,0 0 0,-1 0-1,1 0 1,0 0-1,0 0 1,0 0 0,1 0-1,-1 0 1,0 0 0,0 0-1,1 0 1,-1 0-1,0 0 1,1 0 0,-1 1-1,1-1 1,-1 0 0,1 0-1,-1 0 1,1 0-1,0 1 1,-1-1 0,1 0-1,0 1 1,0-1 0,-1 0-1,1 1 1,2-1-1,43-30-4961,-44 29 4306,28-13-5575,1-2-4250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9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 12396,'0'0'6342,"67"-6"-5189,-6-6-577,12 2-319,8-2-193,1 2-32,-8 2-577,-8 3-864,-16 1-1602,-16 3-1057,-19 0-576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49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12204,'0'0'6886,"71"8"-5669,-1-21-352,9 0-513,8 1-288,3 2-32,-5 4-800,-9 1-2051,-10-1-4035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1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33 9033,'12'-21'3800,"-11"20"-3423,-1 0-1,1 1 0,0-1 0,-1 0 1,1 0-1,0 0 0,0 1 0,0-1 0,0 0 1,0 1-1,0-1 0,0 1 0,0-1 0,0 1 1,0-1-1,0 1 0,0 0 0,1-1 1,0 39 2158,-18 87-1702,16-123-828,0 0 0,1 0 0,-1 0-1,1 0 1,0 0 0,-1 0 0,1-1 0,0 1 0,0 0 0,0 0-1,0-1 1,0 1 0,0-1 0,1 1 0,-1-1 0,1 1-1,-1-1 1,1 0 0,-1 0 0,1 0 0,-1 0 0,1 0-1,0 0 1,3 1 0,58 18-138,-19-8-319,-42-11 444,1 0 0,-1 1 0,1-1 0,-1 0 0,0 1 0,1-1 0,-1 1 0,0 0 0,0 0 0,0 0 1,0 0-1,0 0 0,-1 0 0,1 0 0,-1 0 0,1 1 0,-1-1 0,0 1 0,0-1 0,0 1 0,0 0 0,0-1 1,-1 1-1,1 0 0,-1-1 0,0 1 0,0 0 0,0 0 0,0 3 0,-1-1 33,-1-1 0,1 1 0,-1-1 0,0 0 0,0 0 0,0 1 0,-1-1 0,1-1 0,-1 1 0,0 0 0,0-1 0,-1 1 0,1-1 0,-1 0 0,1 0 0,-8 4-1,1-2 163,1 1 0,-2-1-1,1 0 1,-1-1-1,1 0 1,-1-1-1,0 0 1,-1-1 0,1 0-1,0-1 1,-1 0-1,-12-1 1,19-1-295,0 1 1,0-1 0,0 0-1,0 0 1,1-1-1,-1 0 1,0 1-1,1-1 1,0-1 0,-1 1-1,1-1 1,-7-5-1,8 5-438,0-1 0,-1 1 0,2-1 0,-1 0 0,0 0 0,1 0 0,0-1 0,0 1 0,0 0-1,0-1 1,1 0 0,-1 1 0,1-1 0,1 0 0,-2-5 0,0-25-7291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1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13805,'0'0'7207,"60"-23"-6374,-30 21-481,3 0-288,5 2-128,0 0-1954,2-1-3075,0-1-5669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2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16688,'0'0'9160,"44"-44"-16687,-30 28-4676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2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10890,'0'0'9097,"58"53"-13069,-36-43-768,0-1-545,0-1-673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2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1 397 11499,'0'0'6806,"11"-12"-5508,110-95 591,-75 70-1674,-2-2 1,-1-2 0,-3-2 0,42-55 0,-71 79-70,-14 21 89,-19 34 94,11-7-59,1 0 0,2 0 0,1 1 0,1 0 0,1 1 0,2-1 1,1 1-1,2-1 0,3 34 0,-2-60-259,0 1 1,0-1-1,1 1 0,-1-1 1,1 1-1,0-1 0,1 0 1,-1 0-1,1 0 1,-1 0-1,1 0 0,0-1 1,5 4-1,16 8-4959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2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10858,'0'0'9262,"15"5"-7457,16 1-1303,1-1-1,0-2 1,0 0 0,62-5 0,56-10-388,137-10-278,-96 15-4233,-143 4-3018,-36 0 1569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3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306 79 9641,'0'0'2119,"-5"-10"524,5 9-2584,-2-3 139,1 0-1,-1 0 1,1 1-1,-1-1 1,0 0-1,0 1 1,-1 0-1,1-1 1,-1 1-1,0 0 1,1 0-1,-1 1 1,-1-1-1,1 0 1,0 1-1,-1 0 1,1 0-1,-1 0 1,1 0-1,-1 1 1,0-1-1,0 1 1,0 0-1,0 0 1,-7-1-1,2 2-61,1 0 0,-1 0-1,0 1 1,0 0 0,0 1 0,0 0-1,1 0 1,-1 1 0,1 0 0,0 0-1,-1 1 1,2 0 0,-1 0 0,0 1-1,1 0 1,0 0 0,0 1 0,0 0-1,1 0 1,0 1 0,0 0 0,1 0-1,0 0 1,0 1 0,0-1 0,1 1-1,-6 17 1,8-21-38,0 0-1,1 1 0,-1-1 1,1 1-1,0 0 1,0-1-1,1 1 1,0 0-1,-1 0 1,1-1-1,1 1 0,1 8 1,-2-11-81,1 0 1,0 0-1,0 0 1,1 0-1,-1 0 1,0 0-1,1-1 1,-1 1-1,1 0 1,-1-1-1,1 1 1,0-1-1,0 1 1,0-1-1,-1 0 1,1 0-1,1 0 1,-1 0-1,0 0 1,0 0-1,0-1 1,0 1-1,1-1 1,-1 1-1,0-1 0,0 0 1,4 0-1,2 1 4,0-1-1,0 1 1,0-1 0,0-1-1,0 0 1,0 0-1,0 0 1,0-1-1,0-1 1,0 1-1,0-1 1,-1 0-1,1-1 1,-1 0-1,0 0 1,0 0-1,-1-1 1,1 0-1,-1-1 1,0 1-1,-1-1 1,1 0-1,-1-1 1,0 1-1,-1-1 1,1 0-1,-1 0 1,-1 0-1,1-1 1,-1 1-1,-1-1 1,1 0-1,-1 0 1,-1 0-1,1 0 1,-2 0-1,1-13 1,-1 19-21,0 0-1,0 0 1,-1 0-1,1 0 1,0 0 0,-1 1-1,0-1 1,1 0 0,-1 0-1,0 1 1,0-1 0,0 0-1,0 1 1,0-1 0,0 1-1,-1-1 1,1 1-1,0 0 1,-1 0 0,1-1-1,-1 1 1,1 0 0,-1 0-1,0 1 1,0-1 0,1 0-1,-1 0 1,0 1 0,0-1-1,0 1 1,1 0-1,-1-1 1,0 1 0,0 0-1,0 0 1,-2 0 0,2 0-27,-1 0 0,1 0 1,0 1-1,0-1 1,0 0-1,0 1 0,0 0 1,0-1-1,0 1 1,0 0-1,0 0 0,0 0 1,1 0-1,-1 0 0,0 0 1,1 1-1,-1-1 1,1 1-1,-1-1 0,1 1 1,-1-1-1,1 1 1,0 0-1,0 0 0,0 0 1,0-1-1,0 1 0,0 0 1,1 0-1,-1 0 1,1 0-1,-1 5 0,1-4-176,-1-1-195,1 0-1,0 1 1,-1-1-1,1 0 0,1 0 1,-1 1-1,0-1 1,0 0-1,1 0 0,-1 0 1,1 0-1,0 1 1,0-1-1,-1 0 0,1 0 1,1 0-1,0 1 1,11 6-5864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3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13869,'0'0'1313,"-38"55"1538,23-24-289,1-2-768,5-2-897,9-4-769,0-5-128,0-4-961,13-10-1665,-1-4-2467,5-1-4772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3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1 201 13645,'0'0'7292,"9"-2"-5626,6-3-1375,0-1 0,0-1 0,-1 0 1,0 0-1,-1-1 0,1-1 0,-2-1 1,23-20-1,65-80-40,-101 121 411,-19 37 213,12-34-733,2 0-1,-1 0 1,2 1 0,0 0 0,1 0-1,0 0 1,1 1 0,1-1 0,0 1-1,2 31 1,0-44-220,1 0-1,0 0 1,-1 0-1,1 0 1,0 0 0,1 0-1,-1 0 1,0-1-1,1 1 1,0 0 0,-1-1-1,1 1 1,0-1-1,0 1 1,1-1 0,-1 0-1,0 0 1,4 2-1,-3-2-686,0-1-1,0 1 1,0-1-1,0 0 0,0 0 1,0 0-1,0 0 1,1-1-1,-1 1 0,0-1 1,4 0-1,20 0-13316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4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13164,'0'0'6791,"48"-5"-5510,1-3 32,17 1-224,10-4-384,10 2-449,3 2-192,-3 0-32,-12 1-993,-11 3-1153,-23 2-1281,-19 1-1441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4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12107,'0'0'4677,"53"17"-2147,-4-17-992,8 0-417,9-2-417,6-3-479,-1-3-193,0 4-160,-9-1-1314,-8-2-2690,-8-5-6982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5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13549,'0'0'10789,"8"9"-10667,52 69 17,-54-72-146,2 0-1,-1-1 0,0 0 1,1 0-1,0-1 0,0 1 1,1-2-1,-1 1 0,1-1 1,16 3-1,-15-4-43,-1 1 0,1 0-1,-1 1 1,0-1 0,0 2 0,0-1 0,-1 1 0,16 12 0,-22-16 54,-1 1 1,0-1-1,1 0 1,-1 0 0,0 0-1,0 1 1,0-1-1,0 1 1,0-1-1,0 1 1,-1-1-1,1 1 1,0-1-1,-1 1 1,1 0 0,-1-1-1,0 1 1,0 0-1,1-1 1,-1 1-1,0 0 1,0 0-1,0-1 1,-1 1-1,1 0 1,0-1 0,-1 1-1,1 0 1,-1-1-1,1 1 1,-1-1-1,0 1 1,0-1-1,0 1 1,0-1 0,0 1-1,0-1 1,0 0-1,0 1 1,0-1-1,-1 0 1,1 0-1,0 0 1,-1 0-1,1 0 1,-1 0 0,-2 0-1,-8 6 150,0-1 0,0 0-1,-1-1 1,-21 6 0,9-4 191,0-1 0,0-1 0,0-1 0,0-1 0,-1-1 0,-28-2 0,52 0-395,-1 0 0,1 0 0,-1-1 1,1 1-1,-1-1 0,1 0 1,0 1-1,-1-1 0,1-1 1,0 1-1,0 0 0,0 0 0,-1-1 1,2 1-1,-1-1 0,0 0 1,0 1-1,0-1 0,1 0 1,-1 0-1,1 0 0,-1 0 0,1 0 1,0-1-1,0 1 0,0 0 1,-1-5-1,0-3-1108,0 0 0,1 0 0,0 0 0,1-1 0,1-13 0,-1 18 399,2-34-6196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5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14061,'0'0'5189,"71"-24"-2690,-36 15-930,5 3-160,7 0-704,0 2-609,3 4-64,-1 0-897,0 0-1249,-3 0-2178,-4 4-3907</inkml:trace>
  <inkml:trace contextRef="#ctx0" brushRef="#br0" timeOffset="1">605 184 17553,'0'0'9673,"71"-3"-9641,-43-3-577,-5-1-2049,-3 0-1570,-5-1-4837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6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1 285 15727,'0'0'11739,"15"-10"-11184,29-19-384,117-82 186,-136 93-542,-1-2 1,-1-1-1,-1 0 1,26-33-1,-65 76-34,6-8 325,-1 0 0,2 1 0,0 1-1,1 0 1,0 0 0,1 0 0,1 1 0,1 0-1,0 1 1,-3 19 0,9-34-98,-2 8 214,1 0-1,0 0 0,0 0 1,2 18-1,-1-27-284,1 0-1,-1 0 0,0 0 1,1 0-1,-1 0 1,1 0-1,-1-1 0,1 1 1,0 0-1,0 0 1,0-1-1,0 1 1,0 0-1,0-1 0,0 1 1,0-1-1,1 0 1,-1 1-1,1-1 0,-1 0 1,1 0-1,-1 0 1,1 0-1,0 0 0,-1 0 1,1 0-1,0-1 1,0 1-1,0-1 1,0 1-1,-1-1 0,1 0 1,0 1-1,3-1 1,9-3-3856,-3-12-2647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2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9161,'0'0'16122,"-3"6"-15327,-4 5-653,1-1-1,0 2 1,1-1-1,0 1 1,1 0 0,0 0-1,1 0 1,1 0-1,0 0 1,0 1 0,1-1-1,1 1 1,0-1 0,1 1-1,0-1 1,1 1-1,0-1 1,6 18 0,-4-20-315,0 1 0,-1 0 0,-1 0 0,1 0 0,-2 0 0,1 1 0,-2-1 0,0 0 0,-2 22 0,2-32 176,0 0 0,0 0 1,0 0-1,0-1 0,-1 1 0,1 0 0,0 0 1,-1 0-1,1 0 0,0 0 0,-1-1 0,1 1 1,-1 0-1,1 0 0,-1-1 0,0 1 0,1 0 1,-1-1-1,0 1 0,0 0 0,1-1 1,-1 1-1,0-1 0,0 1 0,0-1 0,0 0 1,1 1-1,-1-1 0,0 0 0,0 0 0,0 0 1,0 1-1,0-1 0,0 0 0,0 0 1,0 0-1,0 0 0,0-1 0,0 1 0,1 0 1,-1 0-1,0 0 0,0-1 0,0 1 0,-1-1 1,-1-1 4,1 1 0,0-1 1,0 0-1,0 0 0,0 0 0,0 0 1,0 0-1,1 0 0,-1 0 1,1-1-1,-1 1 0,1-1 1,0 1-1,-2-5 0,1 0-100,1 0 0,0 0 0,0 0 0,0 0-1,1 0 1,0-1 0,0 1 0,1 0 0,0 0 0,0 0 0,1 0 0,0 0-1,0 1 1,1-1 0,-1 0 0,1 1 0,6-9 0,4-4 64,2 0 0,0 1 0,35-31 0,-35 35 102,0-1 1,-1 0-1,0 0 0,-1-2 1,16-26-1,-35 54 290,1 1 0,0 0 0,1 0 1,0 0-1,1 1 0,1-1 0,0 1 0,0 0 0,1 18 0,1-31-366,0 1 0,0-1 0,0 1 0,0-1-1,0 1 1,0-1 0,0 1 0,1-1 0,-1 1 0,0-1 0,0 0 0,0 1-1,1-1 1,-1 1 0,0-1 0,1 1 0,-1-1 0,0 0 0,1 1 0,-1-1-1,0 0 1,1 1 0,-1-1 0,1 0 0,-1 0 0,1 1 0,-1-1 0,1 0-1,-1 0 1,1 0 0,-1 0 0,1 0 0,-1 0 0,1 1 0,-1-1 0,1 0-1,-1 0 1,1-1 0,-1 1 0,1 0 0,-1 0 0,1 0 0,-1 0 0,1 0-1,-1 0 1,0-1 0,1 1 0,-1 0 0,1-1 0,19-15-6378,-13 1-2476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2 16528,'0'0'4067,"-10"-1"-2198,6 0-1757,-1 1 1,0 0-1,1 0 0,-1 1 0,1-1 1,-1 1-1,0 0 0,1 0 1,-1 1-1,1-1 0,0 1 1,0 0-1,-1 0 0,1 0 1,0 1-1,1-1 0,-1 1 1,0 0-1,1 0 0,-1 1 0,1-1 1,0 1-1,0-1 0,1 1 1,-4 6-1,-1 0 151,1 1 0,0-1 0,0 1 0,1 1 0,1-1 0,0 1 0,0 0-1,1-1 1,1 2 0,0-1 0,-1 22 0,3-29-229,0 0 1,0 0-1,1 0 0,0 0 1,0 0-1,0 0 0,0 0 0,1 0 1,-1 0-1,1-1 0,0 1 0,1 0 1,-1-1-1,1 0 0,0 0 0,0 0 1,0 0-1,1 0 0,-1 0 0,1-1 1,0 0-1,0 0 0,0 0 1,1 0-1,-1 0 0,1-1 0,-1 0 1,1 0-1,0 0 0,7 1 0,-1-1-9,1 0-1,0-1 1,0 0-1,0-1 1,0 0-1,-1-1 1,1-1-1,0 0 1,-1 0-1,1-1 1,-1 0-1,0-1 1,0-1-1,0 0 1,0 0-1,11-8 1,-14 8-13,0-1 0,0 0 1,0 0-1,0 0 0,-1-1 0,0 0 1,-1-1-1,0 1 0,0-1 1,0-1-1,-1 1 0,0-1 0,-1 0 1,0 0-1,0 0 0,-1 0 0,0-1 1,-1 1-1,2-17 0,-3 23-27,-1-1 0,0 1 0,0-1 0,-1 1 0,1-1 0,-1 1 0,0-1 0,0 1 0,0-1 0,0 1 0,0 0 0,-1-1 0,1 1 0,-1 0 0,0 0 0,0 0 0,0 1 0,-1-1 0,1 0-1,-1 1 1,1-1 0,-1 1 0,0 0 0,0 0 0,0 0 0,0 0 0,0 1 0,0-1 0,0 1 0,-1 0 0,1 0 0,-1 0 0,1 0 0,0 0 0,-1 1 0,-5 0 0,-1-1-386,1 0 0,0 1 0,0 1 0,-1 0 0,-16 3 0,18-2-724,0 0 0,0 1 0,1 0 0,-1 0 0,1 0 0,-9 7 0,-3 4-9653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7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15855,'0'0'1890,"82"-22"-673,-27 13-96,13 0-673,10 3-351,6 0-33,6 0-865,-4-1-1794,-10 0-2081,-15-2-321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11787,'0'0'1153,"-78"30"481,61-18 480,14 3-1025,4-5-64,29-1-64,15 0-417,14-4-256,12-1-159,7-4-97,4 0 32,-3 0-128,-5-4-993,-6-9-1057,-9 0-2050,-6-6-1826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8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 14189,'0'0'6423,"-12"-2"-5249,7 1-1065,0 1 1,1-1-1,-1 1 0,0 0 0,0 0 1,0 1-1,1-1 0,-1 1 0,0 0 1,0 0-1,1 1 0,-1 0 1,1-1-1,-1 1 0,1 1 0,0-1 1,0 1-1,0-1 0,0 1 1,0 0-1,1 1 0,-1-1 0,1 1 1,0-1-1,0 1 0,0 0 1,0 0-1,1 0 0,0 1 0,0-1 1,0 1-1,0-1 0,-1 7 0,3-9-96,0 0 0,0 0 0,0 0 0,0 0 0,1 0 0,-1 0 0,1 0 0,-1 0 0,1-1 0,0 1 0,-1 0 0,1 0 0,0 0 0,0-1 0,1 1 0,-1 0 0,0-1 0,0 1 0,1-1 0,-1 1 0,1-1 0,-1 0 0,1 0 0,0 0 0,-1 0 0,1 0 0,0 0 0,0 0 0,0 0 0,3 0 0,8 4 20,1-1 0,0 0 0,17 2 0,-18-3-12,18 3-30,56 13-790,-80-17 686,1 1-1,0 0 0,-1 0 0,0 1 1,1 0-1,-2 0 0,1 0 0,8 7 1,-14-9 107,1-1 1,-1 1 0,1-1-1,-1 1 1,1-1 0,-1 1-1,0 0 1,0 0-1,0-1 1,0 1 0,0 0-1,0 0 1,0 0 0,-1 0-1,1 0 1,-1 0 0,1 0-1,-1 0 1,0 1 0,0-1-1,0 0 1,0 3 0,-1-2 28,0 0 1,0 0 0,-1-1 0,1 1 0,-1 0 0,1-1-1,-1 1 1,0-1 0,0 1 0,0-1 0,0 0 0,-1 0-1,-3 3 1,-6 3 174,-1 0 0,0 0 0,0-2 0,-1 0 0,-15 5 0,-1-1 260,-1-2-1,0-1 0,-1-2 1,0-1-1,-63 0 0,93-3-601,1-1 0,-1-1-1,0 1 1,0 0 0,0 0-1,0-1 1,0 1 0,0-1 0,0 1-1,0-1 1,1 0 0,-1 0 0,0 0-1,1 0 1,-1 0 0,1 0-1,-1-1 1,1 1 0,-1 0 0,1-1-1,0 1 1,-1-1 0,1 1-1,0-1 1,0 0 0,0 1 0,1-1-1,-1 0 1,-1-3 0,0-4-1323,1 1-1,0-1 1,0 0 0,1 0 0,0-11-1,1 10 144,0-35-9833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8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16496,'0'0'3747,"48"-18"-1921,-16 18-449,5 0-352,9 0-705,9 2-255,11 4-546,6 1-1889,7-5-2178,7-2-4453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4:58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421 0 14414,'-41'7'1360,"-1"2"1,2 2 0,-65 26 0,91-31-948,0 0 1,1 1-1,-1 1 1,1 0-1,1 1 1,0 1-1,0-1 1,1 2-1,0 0 1,1 0-1,0 1 1,1 0-1,-10 17 1,16-25-373,1 0 1,0 0-1,0 0 1,0 1 0,0-1-1,1 1 1,-1-1-1,1 1 1,0 0 0,1 0-1,-1-1 1,1 1 0,0 0-1,0 0 1,1-1-1,-1 1 1,1 0 0,0 0-1,0-1 1,1 1-1,-1-1 1,1 1 0,0-1-1,0 0 1,1 1 0,-1-1-1,1 0 1,0-1-1,0 1 1,0 0 0,0-1-1,1 0 1,0 1-1,-1-2 1,1 1 0,0 0-1,0-1 1,6 3-1,10 4-5,1-1 0,0-1 0,0-1 0,1-1-1,-1-1 1,38 2 0,-23-4-13,0-2 0,0-1-1,48-8 1,-67 6-12,0-1-1,-1-1 1,0 0 0,1-1 0,-2-1-1,22-12 1,-31 16-1,0-1 1,0 0-1,0 0 0,0-1 1,-1 1-1,0-1 1,0-1-1,0 1 0,-1-1 1,1 1-1,-1-1 0,-1 0 1,1-1-1,-1 1 1,0-1-1,0 1 0,3-14 1,-6 15-5,0-1 0,0 1 1,-1 0-1,0 0 0,0-1 1,0 1-1,0 0 0,-1 0 1,1 0-1,-2 0 1,1 1-1,0-1 0,-1 0 1,0 1-1,0 0 0,0-1 1,0 1-1,-1 0 0,0 1 1,0-1-1,0 1 0,0 0 1,0-1-1,-7-2 0,-8-6-42,-1 1 0,0 1 0,-1 0 0,-30-8 0,26 10-271,-1 1 0,-1 2 0,-32-3 0,46 7-367,0 0 0,0 2 0,-20 2 0,27-2-178,0 0-1,0 1 1,1-1 0,-1 1 0,1 1-1,-1-1 1,1 1 0,-10 6-1,-8 13-8644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45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47 582 4837,'-6'3'11,"-14"8"3134,0 6 6260,25-17-6432,14-4-1756,5-9-675,-1 0 0,-1-2 0,0 0 0,-1-1-1,-1-1 1,19-21 0,-1 3-331,-34 32-210,208-194-773,-84 53-5231,-93 93 1374,-9 0-1552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45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1 124 15727,'0'0'7175,"15"-4"-6108,101-39-214,22-8-668,-118 45-171,1 0-1,0 2 1,0 0-1,32-1 0,-51 4-13,0 1-1,0 0 0,0 1 0,0-1 1,0 0-1,0 1 0,0-1 0,0 1 1,0-1-1,-1 1 0,1 0 0,0 0 1,0 0-1,-1 0 0,1 0 0,0 0 1,-1 1-1,1-1 0,-1 0 1,1 1-1,-1-1 0,0 1 0,0-1 1,0 1-1,2 2 0,-1 2 22,0-1 0,-1 0 1,1 1-1,-1-1 0,0 1 0,0-1 0,-1 1 1,0 0-1,0 6 0,-2 11 144,-1-1 1,-1 0-1,-10 36 1,-37 81 583,9-25-1913,20-36-6071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48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12 289 5093,'1'-9'1966,"0"5"-853,-1 0 0,1 0 1,0 0-1,0 0 0,0 0 0,0 0 0,1 0 0,3-5 0,-4 10-900,0 0-1,0 0 0,-1 1 0,1-1 0,0 1 1,0-1-1,-1 0 0,1 1 0,-1-1 0,1 1 1,-1 0-1,1-1 0,-1 1 0,0-1 0,0 3 1,6 159 1584,-7-114-1280,2 0-1,9 50 1,-9-94 736,1-6-417,1-18-70,1-28-397,-4 42-348,-2-168 311,0 153-319,0 1-1,-2 0 0,0 0 0,-1 0 0,0 0 0,-16-32 0,11 41-127,5 20 21,5-8 90,0 0 0,-1-1 0,1 1 0,0 0 0,0 0 0,1-1 0,-1 1-1,0 0 1,1-1 0,-1 1 0,0 0 0,1-1 0,0 1 0,-1-1-1,1 1 1,0-1 0,2 3 0,-1-3 8,0 1-1,-1-1 1,1 0 0,0 0-1,1 0 1,-1 0 0,0-1-1,0 1 1,0-1-1,0 1 1,1-1 0,-1 0-1,0 0 1,0 0 0,1 0-1,-1 0 1,0 0-1,0 0 1,0-1 0,1 1-1,-1-1 1,0 0 0,0 0-1,0 0 1,0 0 0,0 0-1,0 0 1,0 0-1,0 0 1,-1-1 0,1 1-1,0-1 1,2-3 0,3-3 7,0-1 0,0 0 0,-1 0 0,9-19 0,-9 19-78,-9 60 142,-1-23 37,3 1 0,0-1 0,2 1 0,1-1 0,6 34 1,-7-59-88,-1 0 1,1 0 0,0 0 0,0 0-1,0 0 1,0 0 0,0-1 0,1 1-1,-1-1 1,1 1 0,0-1 0,-1 1-1,1-1 1,0 0 0,1 0 0,-1 0-1,0 0 1,1 0 0,-1 0 0,1-1 0,-1 1-1,1-1 1,0 1 0,-1-1 0,1 0-1,0 0 1,0-1 0,0 1 0,4 0-1,-2-1-6,-1-1 1,0 0-1,1 0 0,-1 0 0,0 0 0,0-1 0,0 1 0,0-1 0,0 0 1,0 0-1,-1 0 0,1-1 0,-1 0 0,1 1 0,-1-1 0,0 0 0,0-1 1,0 1-1,-1 0 0,3-5 0,3-5-30,-1-1 1,0 0-1,-2-1 0,1 1 1,-2-1-1,5-24 0,-9 172 230,0-133-204,0 1 0,-1-1 0,1 1 1,0-1-1,0 1 0,0 0 0,0-1 0,0 1 0,0-1 0,0 1 0,0 0 0,1-1 1,-1 1-1,0-1 0,0 1 0,0-1 0,1 1 0,-1-1 0,0 1 0,0 0 0,1-1 1,-1 0-1,0 1 0,1-1 0,-1 1 0,1-1 0,-1 1 0,1-1 0,-1 0 0,1 1 1,-1-1-1,2 1 0,15-11 289,12-26-93,-21 20-232,-1-1 0,-1 0-1,0-1 1,-2 1 0,0-1-1,0 0 1,0-23 0,-5 70-31,2 38 14,-1-63 51,0 0 0,1 0 0,0 0-1,0 0 1,0 0 0,1 0 0,-1 0 0,1 0 0,0-1 0,0 1 0,0-1 0,0 1-1,4 3 1,-1-5-5,0 0-1,-1 0 0,1 0 1,0-1-1,0 0 0,0 0 0,0 0 1,0-1-1,0 1 0,0-1 1,0 0-1,0-1 0,9-1 1,7 1-1493,-20 0 1372,0 1 0,0-1 1,-1 1-1,1-1 1,0 0-1,0 0 0,-1 1 1,1-1-1,0 0 0,-1 0 1,1 0-1,-1 0 0,1 0 1,-1 0-1,1 0 1,-1 0-1,0 0 0,0 0 1,1 0-1,-1 0 0,0 0 1,0 0-1,0 0 1,0-1-1,3-34-1356,-3 29 944,5-57-1310,16-172 707,-22 192 2415,1 44-1266,0 0 0,0-1 0,0 1 0,0 0 0,0 0 0,0-1 0,0 1 0,0 0 0,0 0 1,-1 0-1,1-1 0,0 1 0,0 0 0,0 0 0,0 0 0,0 0 0,0-1 0,0 1 0,-1 0 0,1 0 0,0 0 1,0 0-1,0 0 0,0-1 0,0 1 0,-1 0 0,1 0 0,0 0 0,0 0 0,0 0 0,-1 0 0,1 0 1,0 0-1,0 0 0,0 0 0,-1 0 0,1 0 0,0 0 0,0 0 0,0 0 0,-1 0 0,1 0 0,0 0 1,0 0-1,0 0 0,-1 0 0,1 0 0,0 0 0,-12 21 307,5 5-15,1 1 0,1-1 0,1 1 0,1 0 0,2 0 0,1 0 0,3 36 0,-2-55-231,0-1 1,0 1 0,1-1 0,0 0 0,0 0 0,0 0 0,1 0 0,0 0 0,1 0 0,-1-1 0,1 1 0,6 5 0,-9-10-47,1 0 1,0 0 0,0 0-1,0 0 1,0 0-1,1-1 1,-1 1 0,0-1-1,1 0 1,-1 0 0,1 1-1,-1-2 1,1 1 0,-1 0-1,1 0 1,0-1 0,-1 0-1,1 1 1,0-1 0,0 0-1,-1 0 1,1 0 0,0-1-1,0 1 1,-1-1 0,1 0-1,-1 1 1,1-1 0,-1 0-1,1 0 1,-1-1 0,1 1-1,-1-1 1,0 1 0,0-1-1,3-1 1,5-6 10,1-1 0,-1 0-1,-1 0 1,0-1 0,0 0 0,-2-1 0,1 1 0,-1-1-1,-1-1 1,0 0 0,0 1 0,3-15 0,-3 8-37,-1-1 1,-1 1 0,-1 0-1,0-1 1,-2 0 0,0 0-1,-4-38 1,3 57-13,0 1-1,0-1 1,0 0 0,0 1 0,0-1 0,0 1-1,0-1 1,0 0 0,0 1 0,0-1-1,0 0 1,-1 1 0,1-1 0,0 1 0,-1-1-1,1 0 1,0 1 0,-1-1 0,1 1-1,-1-1 1,1 1 0,0-1 0,-1 1 0,1 0-1,-1-1 1,0 1 0,1 0 0,-1-1-1,1 1 1,-1 0 0,0-1 0,1 1 0,-1 0-1,1 0 1,-1 0 0,0 0 0,1 0 0,-1 0-1,-1 0 1,1 0-9,0 1 1,-1-1-1,1 1 0,0-1 0,0 1 0,0 0 1,0 0-1,0-1 0,0 1 0,0 0 1,0 0-1,0 0 0,0 0 0,0 0 0,0 1 1,1-1-1,-1 0 0,0 2 0,-5 10 8,2 0 0,0 0-1,0 1 1,1-1 0,1 1-1,0 0 1,1 0 0,0 0-1,3 24 1,0-18 4,1 1 0,1-1 0,1 0 0,1 0 0,16 37 1,-19-49-8,-8-16-12,-16-24-76,11 20 59,0 1-1,-1 1 0,0 0 1,-1 1-1,-19-13 1,29 21 13,80 4 184,-62-1-151,0-1 0,0 0 1,0-1-1,16-3 0,-26 2-171,0-1-1,-1 1 0,1-1 0,-1 0 0,1 0 1,-1-1-1,0 0 0,0 0 0,0 0 1,0 0-1,0-1 0,-1 0 0,0 0 1,0 0-1,4-5 0,37-58-3886,-44 93 3839,-6-4 382,-7 44 467,12-64-613,-1 0 1,1 0-1,0 1 0,0-1 0,0 0 1,0 1-1,0-1 0,0 0 0,1 0 1,-1 1-1,1-1 0,0 0 0,0 0 0,-1 0 1,1 0-1,1 1 0,-1-2 0,0 1 1,0 0-1,1 0 0,3 3 0,-5-4-46,1-1 0,0 1-1,0 0 1,-1-1 0,1 1-1,0-1 1,0 0 0,0 1-1,0-1 1,0 1 0,0-1-1,0 0 1,0 0 0,0 0 0,0 0-1,0 0 1,0 0 0,0 0-1,0 0 1,0 0 0,0 0-1,0 0 1,0 0 0,0-1-1,0 1 1,0 0 0,-1-1-1,1 1 1,0-1 0,0 1-1,0-1 1,0 0 0,-1 1-1,2-2 1,0 0-491,-1 0 0,0 0 0,0-1-1,0 1 1,0 0 0,0 0 0,0-1 0,-1 1 0,1-1 0,-1 1-1,0-1 1,1-3 0,-1-15-5924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48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65 9097,'-9'-11'6694,"4"-4"-3331,2 4-224,3 0-1313,0 4-833,0 0-545,0 5-416,5 2 0,2 0-961,-2 0-1185,2 5-864,-2 5-2852,-2 0-3587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3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93 195 10410,'0'0'17665,"-9"-4"-17569,6 3-96,0 0 1,0 0 0,0 0-1,0 0 1,-1 1 0,1-1-1,0 1 1,0 0 0,0 0-1,-1 0 1,1 0-1,0 0 1,0 1 0,-6 1-1,7-1-11,0 0 0,0 0 0,0 0 0,1 1-1,-1-1 1,0 1 0,0-1 0,1 1-1,-1-1 1,1 1 0,-1 0 0,1 0 0,0 0-1,0 0 1,0 0 0,0 0 0,0 0 0,0 0-1,0 0 1,1 1 0,-1-1 0,1 0-1,0 0 1,0 1 0,-1-1 0,1 0 0,1 4-1,-1-5 2,0 0 1,0 0-1,0 0 0,0 0 0,0 0 0,0 0 0,1 0 0,-1 0 0,0-1 0,1 1 0,-1 0 0,0 0 1,1 0-1,-1 0 0,1-1 0,-1 1 0,1 0 0,0-1 0,-1 1 0,1 0 0,0-1 0,-1 1 1,1-1-1,0 1 0,0-1 0,-1 1 0,1-1 0,1 1 0,1 0-36,0 0-1,0-1 0,0 0 1,0 1-1,0-1 1,0 0-1,0 0 1,0-1-1,4 0 1,2-1-58,0 0-1,-1 0 1,1-1 0,0-1 0,10-5 0,-1-2 119,-2-2-1,1 0 0,-2-1 1,0 0-1,15-18 1,-21 21-3,-1 0 0,0 0 1,0 0-1,-1-1 0,0 0 1,-1-1-1,-1 0 0,6-20 1,-10 32-12,-1 0 0,1 0-1,-1 0 1,0 1 0,0-1 0,0 0 0,1 0 0,-1 0 0,0 0 0,0 0 0,0 0 0,0 0 0,-1 1 0,1-1 0,0 0 0,0 0 0,0 0 0,-1 0 0,1 0 0,-1 0 0,-11 6-175,-14 27-51,11-9 195,1 1 1,-14 37-1,23-51 120,2 0-1,-1 0 1,1 0-1,1 1 1,0-1-1,0 1 0,1-1 1,1 1-1,0 15 1,1-25-79,-1 0 1,1-1-1,-1 1 1,1 0-1,-1 0 1,1 0-1,-1 0 1,1-1-1,0 1 1,-1 0-1,1-1 1,0 1 0,0 0-1,0-1 1,-1 1-1,1-1 1,0 1-1,0-1 1,0 0-1,0 1 1,0-1-1,0 0 1,0 0-1,0 0 1,0 1-1,0-1 1,0 0-1,0 0 1,0-1 0,0 1-1,0 0 1,0 0-1,0 0 1,0-1-1,0 1 1,1-1-1,37-12 411,-26 4-402,0 0 0,0 0 0,-1-2 0,0 1 0,-1-1 0,0-1 0,-1 0 0,-1-1 0,1 0-1,9-19 1,-19 31-132,0 9 45,-1-1 0,-1 0 0,1 1 0,-1-1 0,-5 14 0,4-14 184,0 0-1,1 0 1,0 0 0,1 0 0,-2 15 0,3-21-112,1-1-1,-1 0 1,0 1-1,0-1 1,1 0 0,-1 1-1,0-1 1,1 0-1,-1 0 1,0 1 0,1-1-1,-1 0 1,0 0-1,1 0 1,-1 0-1,0 1 1,1-1 0,-1 0-1,1 0 1,-1 0-1,0 0 1,1 0 0,-1 0-1,1 0 1,-1 0-1,0 0 1,1 0-1,-1 0 1,1 0 0,-1-1-1,0 1 1,1 0-1,-1 0 1,1 0-1,-1 0 1,0-1 0,1 1-1,-1 0 1,0 0-1,1-1 1,-1 1 0,18-10-801,8-16-3100,-2-4-4422,-6 3-2781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49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7143,'0'0'13917,"0"11"-12796,4 62 764,22 117 0,-13-113-1661,6 133-1,-19-163 565,0-40 182,0-29-223,0 14-668,-5-118 452,2 39-831,8-112 0,-5 191 238,1 1 0,0-1 0,1 0 0,0 1 0,0-1 1,1 1-1,0-1 0,6-10 0,-8 16 38,1 0 0,0-1 0,0 1 0,0 0 0,0 0 0,0 0-1,0 1 1,0-1 0,1 0 0,-1 1 0,1 0 0,-1-1 0,1 1 0,-1 0 0,1 0 0,0 1 0,0-1 0,-1 0 0,1 1 0,0 0 0,0 0 0,0 0-1,-1 0 1,1 0 0,0 0 0,4 1 0,-6 0 20,1-1-1,-1 0 0,1 0 1,-1 1-1,1-1 0,-1 1 1,1-1-1,-1 1 0,1 0 1,-1 0-1,0-1 0,1 1 1,-1 0-1,0 0 0,0 0 1,0 1-1,0-1 0,0 0 1,0 0-1,0 0 0,0 1 1,0-1-1,1 3 1,-1-1 0,-1 0 0,1 0 0,-1 0 0,1 0 0,-1 0 0,0 0 0,0 0 0,-1 1 0,1-1 0,0 0 0,-2 4 1,-1 2 7,0-1 1,0 1-1,0-1 1,-1 1-1,-1-1 0,1 0 1,-8 8-1,-39 38 290,48-51-261,-1 1 1,0-1 0,-1 0-1,1 0 1,0 0 0,-1-1 0,1 0-1,-1 0 1,0 0 0,0 0-1,0-1 1,-6 2 0,10-4-62,1 1 0,-1-1 0,0 1 0,0-1 0,0 1 0,0-1 0,0 1 0,1-1 0,-1 0 0,0 0 0,0 1 0,1-1 0,-1 0 0,1 0 0,-1 0 0,1 0 0,-1 0 0,1 1 1,-1-1-1,1 0 0,0 0 0,0 0 0,-1 0 0,1 0 0,0 0 0,0 0 0,0 0 0,0 0 0,0-1 0,0 1 0,0 0 0,1-1 0,2-38-2476,1 22 95,2 1 0,10-24 0,-3 7-1500,4-10-971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49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7623,'0'0'10698,"3"9"-8498,0 12-845,-1 0 1,0 34 0,2 29 881,-4-81-2226,1 0 1,0 0-1,0-1 0,0 1 0,0 0 0,0 0 0,1-1 0,-1 1 0,1 0 0,0-1 0,-1 0 0,1 1 1,1-1-1,-1 0 0,0 0 0,0 0 0,1 0 0,-1 0 0,1-1 0,-1 1 0,1-1 0,0 0 0,0 0 1,0 0-1,0 0 0,-1 0 0,1 0 0,4 0 0,-3-1-14,1 1 1,-1 0-1,1-1 1,-1 0-1,1 0 0,-1-1 1,1 1-1,-1-1 1,0 0-1,1 0 0,-1 0 1,0-1-1,0 1 1,0-1-1,0 0 0,0 0 1,0-1-1,6-5 1,-2-1-19,-1-2 1,0 1-1,0-1 1,-1 0-1,6-16 1,-14 34 214,-1 0-1,1-1 1,1 1 0,0 0-1,0 0 1,0 1 0,1-1-1,0 0 1,1 9 0,-1-14-148,1-1 1,-1 1 0,1 0-1,-1-1 1,1 1 0,0-1-1,-1 0 1,1 1 0,0-1-1,0 0 1,0 1 0,0-1-1,0 0 1,0 0-1,1 0 1,-1 0 0,0 0-1,2 1 1,0-1-46,0 0 0,0 0 1,-1 0-1,1-1 0,0 1 0,0-1 0,0 1 1,0-1-1,0 0 0,0 0 0,0-1 0,0 1 1,4-1-1,-5 0-188,0 1 0,0-1 0,0 0 0,0 0 0,0 0 0,0 0 1,0 0-1,0 0 0,0-1 0,0 1 0,0-1 0,-1 1 0,1-1 0,-1 1 0,1-1 1,-1 0-1,0 0 0,1 0 0,-1 0 0,0 0 0,1-4 0,1-1-1524,-1 0 1,0 0-1,-1-1 0,1 1 0,-1-11 1,0-20-8828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0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13421,'0'0'12427,"49"42"-13131,-31-37-1987,-1-2-1697,-5-3-4004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0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12716,'0'0'8947,"-2"10"-7249,-3 14-750,1 0 0,1-1 0,1 1 1,1 0-1,3 35 0,0-44-874,0 0 0,0 0 0,2 0 0,-1-1-1,2 1 1,0-1 0,1 0 0,0-1 0,1 1 0,14 19 0,-20-31-54,0-1-1,0 0 1,0 1 0,0-1-1,1 0 1,-1 0 0,0 0-1,0 0 1,1 0 0,-1 0-1,0 0 1,1-1 0,-1 1-1,1 0 1,-1-1 0,1 1-1,0-1 1,-1 1 0,1-1-1,-1 0 1,1 0 0,0 0-1,-1 0 1,1 0 0,3 0-1,-2-1 13,1-1 0,-1 1 0,1-1-1,-1 0 1,0 0 0,1 0 0,-1 0-1,0 0 1,0-1 0,4-4-1,5-7 9,0-1 0,-1 0 0,13-23 0,-17 26-235,0 0 1,-1-1-1,0 0 1,0 0 0,-2 0-1,0-1 1,0 0-1,-1 0 1,-1 0-1,0 0 1,-1-25 0,-1 38-34,0 0 1,0 1-1,-1-1 1,1 0-1,0 1 1,0-1-1,-1 1 1,1-1-1,0 1 1,-1-1-1,1 1 1,-1-1 0,1 1-1,-1-1 1,1 1-1,-1-1 1,1 1-1,-1 0 1,1-1-1,-1 1 1,1 0-1,-1-1 1,0 1-1,1 0 1,-1 0-1,1 0 1,-1 0-1,0-1 1,1 1-1,-1 0 1,0 0 0,1 0-1,-1 0 1,0 0-1,1 1 1,-1-1-1,0 0 1,1 0-1,-1 0 1,1 1-1,-1-1 1,0 0-1,1 0 1,-1 1-1,1-1 1,-1 0-1,1 1 1,-1-1-1,1 1 1,-1-1 0,1 1-1,0-1 1,-1 2-1,-7 12-5468</inkml:trace>
  <inkml:trace contextRef="#ctx0" brushRef="#br0" timeOffset="1">175 250 9897,'0'0'9738,"2"54"-7785,10-45-287,2-5-609,5-4-865,2 0-160,2 0-833,-2-4-608,3-10-769,-2-4-993,-6-3-1409,-2 1 768,-7-1-1665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0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70 271 3171,'0'0'13688,"-9"8"-11841,-30 25-433,37-30-1239,0-1 0,0 1 0,0 0 0,0 0 0,0 0-1,1 0 1,0 0 0,-1 0 0,1 0 0,0 0 0,0 0 0,1 1-1,-1-1 1,0 6 0,1-8-143,0 0-1,0 1 1,0-1 0,0 0-1,0 0 1,0 0 0,0 1-1,0-1 1,1 0 0,-1 0-1,0 1 1,1-1 0,-1 0-1,1 0 1,-1 0 0,1 0-1,-1 0 1,1 0 0,0 0-1,0 0 1,0 0 0,-1 0-1,1 0 1,0 0 0,0-1-1,0 1 1,0 0 0,0-1-1,0 1 1,1 0 0,-1-1-1,2 1 1,1-1-25,0 0 0,0 0-1,0-1 1,0 1 0,-1-1 0,1 0 0,0 0 0,0 0 0,0 0-1,-1-1 1,1 0 0,-1 0 0,1 0 0,-1 0 0,0 0 0,1-1-1,-1 1 1,-1-1 0,1 0 0,0 0 0,2-3 0,8-12-407,0 0 0,18-35 0,-5 9-1685,-30 95 2480,4-48-338,-1-1 0,1 1 0,0 0-1,0-1 1,0 1 0,0 0 0,1-1 0,-1 1-1,1 0 1,-1-1 0,1 1 0,0 0 0,0-1-1,0 0 1,1 1 0,-1-1 0,0 1 0,1-1-1,0 0 1,-1 0 0,4 2 0,-3-2-42,0-1 1,0 0-1,0 0 1,0 0 0,1-1-1,-1 1 1,0-1-1,0 1 1,1-1 0,-1 0-1,1 1 1,-1-1-1,0 0 1,1-1 0,-1 1-1,0 0 1,1-1-1,-1 1 1,0-1 0,0 0-1,1 0 1,-1 0-1,0 0 1,0 0 0,3-3-1,5-2-1,-1-1 0,1-1 0,-2 1 0,1-2-1,-1 1 1,0-1 0,-1 0 0,0-1 0,-1 0 0,1 0 0,-2 0 0,0-1-1,7-18 1,-6 11-49,-1 0 0,0 0 0,-1 0 0,-1 0 1,-1-1-1,0 1 0,-3-37 0,1 56 37,0-1 0,0 0 0,0 1 0,-1-1 0,1 0 0,0 1 0,0-1 0,-1 0 0,1 0 0,0 1 0,-1-1 0,1 0 0,0 0 0,0 1 0,-1-1 0,1 0 0,0 0 0,-1 0 0,1 0 0,-1 0 0,1 0 0,0 1 0,-1-1 0,1 0 0,0 0 0,-1 0 0,1 0 0,-1 0 0,1 0 0,0 0 0,-1-1 0,1 1 0,0 0 1,-1 0-1,1 0 0,0 0 0,-1 0 0,1 0 0,0-1 0,-1 1 0,1 0 0,0 0 0,-1-1 0,1 1 0,0 0 0,0 0 0,-1-1 0,1 1 0,0 0 0,0-1 0,-1 1 0,1 0 0,0-1 0,0 1 0,0 0 0,0-1 0,0 1 0,0 0 0,0-1 0,0 1 0,0-1 0,0 1 0,0 0 0,0-1 0,0 0 0,-17 28 244,9-1 71,1 0-1,1 1 1,1 0 0,2 0-1,0 0 1,2 0 0,1 1 0,6 46-1,-4-69-309,-1 1 0,0 0 0,1-1 0,0 0 0,0 1-1,5 6 1,-6-10 2,0 0-1,0-1 0,0 1 0,0 0 1,0-1-1,0 1 0,1-1 0,-1 1 1,1-1-1,-1 0 0,1 0 0,-1 0 1,1 0-1,0 0 0,0 0 0,-1 0 1,1 0-1,0-1 0,0 1 0,0 0 1,3-1-1,-5 0 22,1-1 1,0 0-1,0 0 1,0 0-1,-1 0 1,1 0-1,0 0 1,-1 0-1,1 0 1,-1 0-1,1 0 1,-1 0-1,0-1 1,1 1-1,-1 0 1,0 0-1,0 0 1,0 0-1,0-1 1,0 1-1,0 0 0,0 0 1,0-2-1,-2-33 397,-1 28-421,1 0-1,-1 1 0,0-1 1,-1 1-1,1 0 0,-1 0 1,-1 0-1,0 0 0,0 1 1,0 0-1,0 0 0,-1 0 1,0 1-1,-11-8 1,17 13-10,0 0 1,0 0 0,0 0 0,0 0 0,0 0 0,0 0 0,0 0 0,1 0 0,-1 0 0,0 0 0,0 1 0,0-1 0,0 0 0,0 0 0,0 0 0,0 0 0,0 0 0,0 0 0,0 0-1,0 1 1,0-1 0,0 0 0,0 0 0,0 0 0,0 0 0,0 0 0,0 0 0,0 1 0,0-1 0,0 0 0,0 0 0,0 0 0,0 0 0,0 0 0,0 0 0,0 0 0,0 1 0,0-1 0,0 0-1,0 0 1,0 0 0,-1 0 0,1 0 0,0 0 0,0 0 0,0 0 0,0 0 0,0 0 0,0 1 0,0-1 0,0 0 0,-1 0 0,1 0 0,0 0 0,0 0 0,0 0 0,0 0 0,0 0 0,0 0-1,-1 0 1,1 0 0,0 0 0,9 10 3,0-5-590,0-2-1,1 1 0,0-1 1,-1-1-1,1 0 0,0 0 0,0-1 1,17 0-1,-20-1-822,1 0-1,-1 0 1,1-1-1,-1-1 1,0 1-1,1-1 1,8-3 0,6-7-4668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1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42 108 5669,'0'0'19138,"-7"9"-19063,-20 33-37,26-41-36,0 0 1,1 1 0,-1-1 0,0 1 0,0-1-1,1 1 1,-1-1 0,1 1 0,-1-1 0,1 1 0,0 0-1,0-1 1,0 1 0,0 0 0,0-1 0,0 1-1,0-1 1,0 1 0,1 0 0,-1-1 0,0 1-1,1-1 1,0 1 0,-1-1 0,1 1 0,0-1 0,0 1-1,0-1 1,0 0 0,0 1 0,0-1 0,0 0-1,0 0 1,0 0 0,1 0 0,-1 0 0,0 0 0,1 0-1,-1 0 1,1 0 0,-1-1 0,3 1 0,5 3 8,-1-1 0,1-1-1,0 0 1,0 0 0,13 1 0,-8-2 38,65 4-241,-73-5 173,-1 0 0,1-1-1,0 0 1,-1 1 0,1-2 0,-1 1 0,1-1-1,-1 0 1,0 0 0,0 0 0,6-4 0,-10 5 65,0 0-1,0 0 1,0 0 0,0 0 0,0 0 0,0 0 0,0-1 0,0 1-1,0 0 1,-1-1 0,1 1 0,0 0 0,-1-1 0,1 1-1,-1-1 1,0 1 0,1-1 0,-1 1 0,0-1 0,0 1 0,0-1-1,0 1 1,0-1 0,-1 1 0,1-1 0,0 1 0,-1-1 0,1 1-1,-1-1 1,1 1 0,-1 0 0,0-1 0,1 1 0,-1 0-1,0-1 1,0 1 0,0 0 0,0 0 0,0 0 0,-2-2 0,-7-8 505,-1 1 1,0 0 0,-16-12 0,11 10-449,-8-6 150,18 14-224,0 0 1,0 0-1,1 0 1,0-1-1,0 0 1,-4-5-1,35 10 89,25 0-279,-1 1-270,49-6 1,-82 3-1646,-1-1 0,1 0 0,27-11 0,-5-4-9065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1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0 11883,'0'0'2803,"-1"12"64,-4 12-2153,-1 1 1,-1-1-1,-2 0 1,0-1 0,-1 0-1,-20 32 1,-15 19-479,15-28-90,-39 85 0,65-119-2805,14-30-583,17-34-4235,-7 8-1363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2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5573,'0'0'11819,"13"53"-10473,-13-17-225,0 2 64,0 1 32,0-3-160,8-2-288,9-6-449,1-1-224,5-5-32,-5-1-128,-3-1-1185,-5-4-1089,-3-1-1250,-7-3-2690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2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 6887,'0'0'12651,"99"-18"-11690,-38-4 0,13 0-96,1-1-320,-1 1-353,-8 5-192,-12 3-1634,-11 3-2722,-13-2-3876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2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14926,'0'0'2931,"1"10"-160,-1-7-2640,1 1 1,-1-1 0,1 1 0,0-1-1,0 0 1,0 1 0,1-1 0,-1 0 0,1 0-1,-1 0 1,1 0 0,0 0 0,0 0-1,1 0 1,-1-1 0,0 1 0,1-1 0,0 1-1,-1-1 1,1 0 0,0 0 0,0 0-1,0-1 1,1 1 0,-1-1 0,0 0 0,1 0-1,-1 0 1,0 0 0,1 0 0,-1-1 0,1 1-1,-1-1 1,6 0 0,4 1-234,0-1-1,0 0 1,0-1 0,0 0 0,0 0 0,-1-2 0,1 0-1,0 0 1,-1-1 0,14-7 0,-20 8-334,0 0 1,0-1-1,0 0 0,-1 0 1,0 0-1,1-1 1,-2 0-1,9-10 0,-9 9-307,0 1 0,-1-1 0,0 0 0,0 0 0,-1 0 0,0-1 0,0 1 0,0-1 0,-1 1 0,1-10 0,-1 7 1521,-4 24 1285,-8 44 2164,6-41-3729,-2 1 554,1 1 1,1-1-1,1 1 1,-2 24 0,6-39-1092,0 1 0,0-1 0,1 1 1,-1-1-1,1 1 0,1-1 0,-1 0 1,4 9-1,-3-11-380,0 1 0,0-1 0,0 1 0,0-1 0,1 0 0,-1 0 0,1 0 0,0 0 0,0-1 0,0 1 0,0-1 0,1 0 0,3 3 0,8 1-6686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3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17264,'0'0'3534,"-1"9"-2893,-6 21 189,-8 38 855,3 0-1,-5 110 0,18-219-3365,1 31 1649,-2 0-1,1 0 1,-1-1-1,-1 1 1,0 0-1,0 0 0,-1 0 1,-1 0-1,1 0 1,-2 0-1,-5-12 1,13 26-122,-1 0 0,1-1 0,0 1 0,0-1 0,0 0 0,1 0 1,-1-1-1,1 1 0,-1-1 0,1 0 0,0 0 0,0 0 1,0-1-1,0 0 0,0 0 0,0 0 0,0-1 0,7 1 0,13 1-3820,0-2 0,39-3 0,-32-2 391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3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0 726 9545,'0'0'4757,"15"-5"-2072,327-110 4575,617-236-5498,-885 318-1974,-2-3 0,116-77 0,-185 111 203,1 0-4,1-1 0,-1 1 0,-1-1 1,1 0-1,0 0 0,-1-1 0,0 1 1,1-1-1,-2 1 0,1-1 1,0 0-1,-1 0 0,1-1 0,-1 1 1,2-6-1,-5 9-140,0 0 0,-1 0 0,1 1 0,0-1 0,0 0-1,0 0 1,-1 1 0,1-1 0,0 1 0,-1-1 0,1 1 0,0-1 0,-1 1 0,1 0 0,-1 0 0,1 0 0,-1 0 0,1 0 0,0 0 0,-1 0 0,-2 1 0,-38 0-5737,14 3-1012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3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4292,'0'0'15375,"12"54"-13454,-14-17-735,-8 4-258,-3 6-575,-3 1-289,-1-4-32,0-2 0,3-6 0,2-8-32,-1-8-416,4-9-706,1-7-607,0-4-1058,1-9-1825,3-17-1218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3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11371,'0'0'6566,"9"12"-5125,-2-4-1201,0 0-8,0 0 1,-1 0-1,0 1 0,0 0 0,-1 0 1,-1 1-1,7 17 0,-4-5 108,1 0 0,0-1 0,2 0 0,0-1 0,14 20 0,-17-30-381,1 0-1,0-1 1,0 0 0,1-1-1,0 1 1,1-2-1,-1 1 1,1-2-1,1 1 1,-1-1 0,14 5-1,-10-6-853,12 5-836,-15 0-7692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4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1 139 5189,'0'0'12780,"68"-3"-11082,-19-12-641,10-4-64,4-5-161,-1 3-639,-5 1-322,-11 1-2113,-12 2-4933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5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32 11499,'0'0'4276,"-10"-7"-2712,4 3-1339,3 2-173,0 0 1,1 0-1,-1 0 0,0 0 1,0 0-1,0 1 1,0-1-1,0 1 1,-1 0-1,1 0 1,0 0-1,-1 1 0,1-1 1,0 1-1,-1-1 1,1 1-1,-1 0 1,1 0-1,0 1 0,-1-1 1,1 1-1,-5 1 1,-2 4 30,0 0 0,0 1 1,1 0-1,0 0 0,1 1 0,0 0 1,0 0-1,0 1 0,1 0 1,-11 20-1,7-10 410,1 1 1,0 1 0,2 0 0,-11 36-1,16-44-265,0 0-1,1 0 1,0 0 0,1 0-1,0 0 1,1 0-1,3 17 1,-3-26-215,1-1-1,-1 1 1,1-1 0,0 0-1,1 1 1,-1-1 0,0 0-1,1 0 1,0 1 0,0-1-1,0-1 1,0 1 0,0 0-1,1 0 1,-1-1 0,1 1-1,-1-1 1,1 0 0,0 0-1,0 0 1,0 0 0,0-1-1,0 1 1,1-1 0,-1 0-1,0 1 1,1-2 0,-1 1-1,1 0 1,-1-1 0,5 1-1,1-1 5,1-1 0,-1 0-1,1 0 1,-1-1-1,1 0 1,-1-1 0,0 0-1,0 0 1,0-1 0,-1 0-1,1-1 1,-1 0-1,0 0 1,0-1 0,-1 0-1,11-10 1,-12 11-6,0-1 0,-1 1 0,0-1 0,0-1 0,0 1 0,0-1 0,-1 1 0,0-1-1,-1 0 1,0-1 0,0 1 0,0-1 0,-1 1 0,0-1 0,0 0 0,-1 0 0,0 0 0,-1 0 0,1 0 0,-2-10 0,0 16-1,0 0 1,0 1-1,1-1 1,-1 0-1,0 1 1,-1-1-1,1 1 0,0-1 1,0 1-1,-1 0 1,1-1-1,-1 1 1,1 0-1,-1 0 1,1 0-1,-1 0 0,0 0 1,1 0-1,-1 1 1,0-1-1,0 1 1,0-1-1,0 1 1,1-1-1,-1 1 1,0 0-1,0 0 0,0 0 1,0 0-1,-3 1 1,3-1 9,1 0 1,-1 0-1,0 0 0,0 0 1,0 0-1,0 1 1,1-1-1,-1 0 0,0 1 1,0 0-1,1-1 1,-1 1-1,0 0 0,1 0 1,-1 0-1,1 0 1,-1 0-1,1 0 1,0 1-1,-1-1 0,1 0 1,0 1-1,0-1 1,0 1-1,0-1 0,0 1 1,0 0-1,0-1 1,1 1-1,-1 0 0,0 2 1,1-3-13,1 0-1,-1 0 1,1 0 0,-1 0 0,1 0 0,-1 0-1,1 0 1,0-1 0,0 1 0,-1 0 0,1 0-1,0 0 1,0-1 0,0 1 0,0-1 0,0 1-1,0-1 1,0 1 0,0-1 0,0 1 0,0-1-1,0 0 1,0 1 0,0-1 0,0 0 0,0 0-1,0 0 1,0 0 0,0 0 0,0 0 0,1 0-1,0-1 1,43-2 60,-35 0-60,0-1 0,0 0 0,-1 0-1,0-1 1,12-7 0,-13 7-7,1 0 0,0 0 0,0 1 1,0 0-1,18-4 0,-27 8-4,1 0 1,-1 0-1,1 0 1,-1 0-1,1 0 1,-1 0-1,1 0 0,-1 0 1,0 1-1,1-1 1,-1 0-1,1 0 1,-1 0-1,0 1 1,1-1-1,-1 0 1,0 0-1,1 1 0,-1-1 1,0 0-1,1 1 1,-1-1-1,0 0 1,1 1-1,-1-1 1,0 1-1,0-1 0,0 0 1,0 1-1,1-1 1,-1 1-1,0-1 1,0 1-1,0-1 1,0 1-1,0-1 1,0 0-1,0 2 0,0 23-31,0-18 29,-4 71 48,1-49-915,2 1 0,3 33 0,4-45-3089,6-11-3219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6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0 214 3555,'0'0'14862,"80"-26"-13580,-32-1-386,11-1-351,5-2-513,-2 1 0,-5 0-1249,-6 5-2435,-17 3-2818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6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0 225 13645,'0'0'5509,"102"-28"-4996,-28-2-225,7-3-160,6-1-128,-6 0-865,-10 0-3459,-17 2-3363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7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8072,'0'0'10778,"4"9"-10122,-1-4-632,-1 0 1,0 0-1,1-1 0,0 0 0,0 1 0,1-1 0,-1 0 0,1 0 0,0-1 0,0 1 0,0-1 0,0 0 0,1 0 0,-1 0 0,1 0 0,0-1 0,0 0 0,0 0 0,8 2 0,18 0 32,-21-3-60,0 0 0,-1 0 0,1 1 0,14 5 0,-22-6 6,0 0 0,0 0 0,0 0 0,0 0 0,0 0 0,0 0-1,-1 1 1,1-1 0,0 0 0,-1 1 0,0 0 0,1-1 0,-1 1 0,0 0 0,1-1-1,-1 1 1,0 0 0,0 0 0,-1 0 0,1 0 0,0 0 0,-1 0 0,1 1 0,-1-1-1,1 4 1,-2 5 125,0 0-1,-1 0 1,0 0-1,0 0 0,-1 0 1,-1 0-1,0 0 1,0-1-1,-1 0 1,0 0-1,-1 0 0,0 0 1,-1-1-1,0 0 1,0-1-1,-1 1 0,0-1 1,0-1-1,-1 0 1,0 0-1,-15 9 1,21-15-142,1 1 1,-1-1 0,1 0 0,-1 1 0,0-1 0,1-1-1,-1 1 1,0 0 0,0-1 0,1 1 0,-1-1 0,0 0-1,0 0 1,0 0 0,0 0 0,1 0 0,-1-1 0,0 1-1,0-1 1,1 0 0,-1 0 0,0 0 0,1 0-1,-1 0 1,1-1 0,-1 1 0,1-1 0,0 0 0,-1 1-1,1-1 1,0 0 0,0 0 0,-2-4 0,-2-4-1258,0 0 0,0 0 0,1-1 0,1 1 0,0-1 1,-5-22-1,-3-15-8642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8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10922,'0'0'3876,"56"-31"-1474,-27 14-1409,6 0-705,5-1-223,4-2-546,2 2-2338,-4-2-2530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36 11339,'-11'13'1911,"-15"16"-96,-33 49 1,51-66-1493,0-1 1,2 2 0,-1-1 0,1 1 0,1-1 0,1 2 0,0-1 0,0 0 0,-2 19 0,6-29-314,0 0 0,0 0 0,0 0 0,0 0 0,1 0 0,-1 0 0,1 0 0,0 0 0,-1 0 0,1-1 0,1 1 0,-1 0 0,0 0 0,1-1 0,-1 1 0,1-1 0,0 0 0,0 1 0,0-1 0,0 0 0,0 0 0,0 0 0,0 0 0,1 0 0,-1-1 0,1 1 0,0-1 0,-1 0 0,1 0 0,0 1 0,0-2 0,-1 1 0,1 0 0,0-1 0,0 1 0,0-1 0,0 0 0,0 0 0,3 0 0,5 0-3,-1 0 0,0-1-1,1 0 1,-1-1 0,0 0 0,1 0 0,-1-1 0,0 0 0,-1-1 0,13-7-1,-9 3 6,0-1-1,-1 0 1,0-1-1,0 0 1,-1-1-1,-1-1 1,0 1-1,0-2 0,9-15 1,-15 21 66,0 0 0,0 0-1,0-1 1,-1 1 0,0-1 0,-1 0 0,0 0-1,0 0 1,-1 0 0,0 0 0,0-1 0,-1 1 0,0 0-1,0 0 1,-1-1 0,0 1 0,0 0 0,-1 0 0,-3-8-1,3 12-62,0 0-1,0 0 1,0 1-1,0-1 0,-1 1 1,1-1-1,-1 1 1,0 0-1,0 0 0,-1 0 1,1 1-1,0-1 1,-1 1-1,0 0 1,1-1-1,-1 2 0,0-1 1,0 0-1,0 1 1,0 0-1,0 0 0,-1 0 1,1 0-1,-6 1 1,3-1-25,1 1 1,0 0 0,0 1 0,0-1-1,-1 1 1,1 0 0,0 1 0,0 0-1,0 0 1,1 0 0,-1 0 0,0 1-1,1 0 1,-1 0 0,1 1 0,-6 4-1,3 0-193,0 0 0,1 1 0,0 0 1,0 0-1,1 0 0,0 1 0,-5 11 0,0 11-2998,7 0-3564,4-19-432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4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135 220 5862,'0'0'5642,"-10"4"-2674,0 1-2249,-1 0-1,1 0 0,0 1 1,0 1-1,-15 13 0,21-17-394,-1 1 0,2 0-1,-1 0 1,0 0 0,1 0 0,0 0 0,0 1-1,0 0 1,0 0 0,1-1 0,0 1-1,0 1 1,0-1 0,0 0 0,1 0-1,0 1 1,0 5 0,1-11-303,0 1 1,0-1-1,0 1 0,0-1 0,1 0 1,-1 1-1,0-1 0,0 1 1,1-1-1,-1 0 0,0 1 0,1-1 1,-1 0-1,0 0 0,1 1 1,-1-1-1,0 0 0,1 0 1,-1 1-1,1-1 0,-1 0 0,0 0 1,1 0-1,-1 0 0,1 0 1,-1 0-1,1 0 0,-1 1 0,0-1 1,1 0-1,-1-1 0,1 1 1,-1 0-1,1 0 0,-1 0 1,1 0-1,-1 0 0,0 0 0,1 0 1,-1-1-1,1 1 0,-1 0 1,0 0-1,1-1 0,20-9 270,-9 1-348,-2-2-1,1 1 0,-1-1 1,-1-1-1,0 0 0,10-17 1,22-29-2577,-37 123 1737,-4-62 939,0-1 0,0 1 0,0-1 0,0 1 0,0-1 0,1 1 0,-1-1 0,1 1 0,0-1 1,0 1-1,0-1 0,0 0 0,0 0 0,0 1 0,0-1 0,1 0 0,-1 0 0,1 0 0,0 0 0,0-1 0,-1 1 1,1 0-1,0-1 0,0 1 0,4 1 0,-4-2-9,1 0 0,0-1 1,0 1-1,0-1 0,0 0 0,0 0 1,0 0-1,0 0 0,0 0 0,0 0 1,0-1-1,0 1 0,-1-1 0,1 0 1,0 0-1,0 0 0,-1-1 0,1 1 1,0 0-1,-1-1 0,5-3 0,5-5-17,0-1 1,0 0-1,-1 0 0,-1-2 0,0 1 0,0-1 0,-1-1 0,-1 1 0,-1-2 0,1 1 0,-2-1 0,0 0 0,-1 0 0,-1 0 0,0-1 0,-1 0 0,-1 0 0,0 0 0,-1-29 0,-1 45-15,0-1 0,0 1-1,0 0 1,0 0 0,0-1 0,0 1 0,0 0 0,1 0 0,-1 0 0,0-1 0,0 1 0,-1 0 0,1 0-1,0-1 1,0 1 0,0 0 0,0 0 0,0-1 0,0 1 0,0 0 0,0 0 0,0 0 0,0-1 0,0 1-1,-1 0 1,1 0 0,0 0 0,0 0 0,0-1 0,0 1 0,-1 0 0,1 0 0,0 0 0,0 0 0,0 0-1,-1 0 1,1-1 0,0 1 0,0 0 0,-1 0 0,1 0 0,0 0 0,0 0 0,-1 0 0,-8 9 12,-7 16 24,2 7 497,2 1 0,-12 50 0,20-65-315,1 0 1,1-1-1,0 1 1,1 0-1,1 0 1,4 31 0,-4-49-214,0 1 1,0-1 0,0 1 0,0-1 0,0 1 0,0-1 0,1 1 0,-1 0 0,0-1 0,0 1 0,0-1 0,1 1-1,-1-1 1,0 1 0,0-1 0,1 0 0,-1 1 0,0-1 0,1 1 0,-1-1 0,1 0 0,-1 1 0,1-1 0,-1 0-1,0 1 1,1-1 0,-1 0 0,1 0 0,-1 1 0,1-1 0,0 0 0,-1 0 0,1 0 0,-1 0 0,1 0 0,-1 0 0,1 0-1,-1 0 1,1 0 0,-1 0 0,1 0 0,0 0 0,-1 0 0,1 0 0,-1 0 0,1-1 0,-1 1 0,1 0 0,-1 0-1,1-1 1,-1 1 0,0 0 0,1-1 0,-1 1 0,1 0 0,-1-1 0,0 1 0,1-1 0,-1 1 0,0 0 0,1-1 0,-1 0-1,23-31 247,-20 21-214,-1 0 0,0 0-1,0 0 1,-1-18 0,0 25-38,-1 1 1,0-1 0,0 0-1,-1 1 1,1-1-1,-1 1 1,1-1 0,-1 1-1,0 0 1,0-1-1,-1 1 1,1 0 0,-1-1-1,0 1 1,0 0 0,0 0-1,0 1 1,-3-5-1,4 7-8,1 0-1,0 0 1,0 0-1,-1 0 0,1-1 1,0 1-1,-1 0 1,1 0-1,0 0 0,-1 0 1,1 0-1,0 0 1,-1 0-1,1 0 0,0 0 1,0 0-1,-1 0 1,1 0-1,0 1 0,-1-1 1,1 0-1,0 0 1,-1 0-1,1 0 0,0 0 1,0 1-1,-1-1 1,1 0-1,0 0 0,0 0 1,-1 1-1,1-1 1,0 0-1,0 0 0,0 1 1,0-1-1,-1 0 1,1 1-1,0-1 0,0 0 1,0 0-1,0 1 1,0-1-1,0 0 0,0 1 1,0-1-1,0 0 1,0 1-1,0-1 0,0 0 1,0 1-1,0-1 0,0 0 1,0 1-1,0-1 1,0 0-1,0 0 0,0 1 1,1-1-1,-1 0 1,0 1-1,6 23-65,-3-21 63,0 0 1,0 0-1,0 0 1,0 0-1,0-1 1,1 1-1,0-1 1,-1 0-1,1 0 1,0-1-1,0 1 0,0-1 1,0 1-1,0-1 1,0-1-1,0 1 1,0-1-1,1 1 1,-1-1-1,0 0 1,0-1-1,1 1 1,6-2-1,-3 1-9,0-1 1,-1 0-1,1 0 1,-1 0-1,0-1 1,1 0-1,-1-1 1,-1 1-1,1-1 1,0-1-1,-1 1 1,6-6-1,-11 9 20,0 0 0,0 1 0,0-1 0,-1 0 0,1 0-1,0 1 1,0-1 0,-1 0 0,1 0 0,-1 0 0,1 0 0,-1 0 0,1 0 0,-1 0-1,1 0 1,-1 0 0,0 0 0,0 0 0,1 0 0,-1 0 0,0 0 0,0 0 0,0 0-1,0-1 1,0 1 0,-1 0 0,1 0 0,0 0 0,0 0 0,-1 0 0,0-1 0,0 1-2,0 1 1,0-1 0,0 1 0,0 0 0,0 0 0,0 0 0,0-1 0,0 1 0,0 0 0,0 0 0,0 0 0,0 0 0,0 1 0,0-1 0,0 0 0,0 0 0,0 1 0,0-1-1,0 0 1,1 1 0,-1-1 0,0 1 0,0-1 0,0 1 0,0 0 0,0-1 0,1 1 0,-1 0 0,0 0 0,1-1 0,-1 1 0,0 1 0,-5 5 99,0 0 0,1 0 1,0 0-1,0 1 0,-6 13 0,9-17-26,0 0 0,1 0 0,-1 0-1,1 0 1,0 1 0,0-1 0,1 0-1,-1 0 1,1 1 0,0-1 0,0 0-1,0 1 1,1-1 0,0 4 0,0-7-60,0 1-1,0-2 1,0 1 0,0 0 0,0 0 0,0 0 0,0 0 0,0-1 0,0 1 0,1 0-1,-1-1 1,0 1 0,0-1 0,1 1 0,-1-1 0,0 0 0,1 0 0,-1 1 0,0-1-1,1 0 1,-1 0 0,0 0 0,1-1 0,1 1 0,37-6 177,-25 0-164,0 0-1,27-16 1,-33 16-135,1 0 1,-1 1-1,1 1 1,0-1-1,1 2 1,-1-1-1,1 1 0,-1 1 1,18-2-1,-28 4 114,1 1-1,0 0 0,-1-1 1,1 1-1,-1-1 1,1 1-1,-1 0 0,0 0 1,1-1-1,-1 1 0,0 0 1,1-1-1,-1 1 1,0 0-1,0 0 0,1 0 1,-1-1-1,0 1 1,0 0-1,0 0 0,0 0 1,0-1-1,0 1 0,-1 0 1,1 0-1,0 0 1,0-1-1,-1 1 0,1 0 1,-1 1-1,-6 27 277,5-25-224,1 0 1,0 0 0,0 0-1,0 0 1,1 0-1,-1 0 1,1 8 0,0-12-68,1 1 0,-1-1 0,0 1 0,0-1 0,0 1 0,0-1 0,0 1 1,1-1-1,-1 0 0,0 1 0,0-1 0,1 1 0,-1-1 0,0 1 0,1-1 0,-1 0 1,0 1-1,1-1 0,-1 0 0,0 0 0,1 1 0,-1-1 0,1 0 0,-1 0 0,1 1 1,0-1-1,21-6-1295,-1-16-3096,-14 3-1768,-5-1-2399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8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78 495 6342,'-8'6'5280,"7"-5"-4728,-37 24 1972,35-24-2166,1 1 0,0-1 0,-1 1 0,1 0 0,0 0 0,0 0 0,0 0 0,0 0-1,1 0 1,-1 1 0,0-1 0,1 1 0,0-1 0,-2 4 0,29-10 1430,20-14-882,-1-2-1,53-33 0,-22 11-300,652-377 35,-723 414-2228,-10 8 392,-27 15-826,-45 25-5893,50-30 1803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9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4965,'0'0'14760,"-8"7"-13708,0 1-861,2 0-1,-1 0 1,1 0-1,0 0 1,1 1-1,-1 0 1,2 0-1,-1 1 1,2-1-1,-1 1 1,1 0-1,1 0 1,0 0-1,0 0 1,0 17-1,2-26-183,0 0 0,0 0-1,0 0 1,0 0 0,0 1 0,0-1-1,1 0 1,-1 0 0,0 0 0,1 0-1,-1 0 1,1 0 0,-1 0 0,1 0-1,0 0 1,-1 0 0,1-1 0,0 1-1,0 0 1,-1 0 0,1-1 0,0 1-1,0 0 1,0-1 0,2 2 0,0-1 13,0 0 0,1 0 0,-1 0 0,0-1 0,1 1 0,-1-1 0,1 0 0,5 0 1,8-2 53,0 0 0,27-8 0,-39 8-71,2 0-7,1 0 1,-1 1-1,0-1 0,0 2 1,1-1-1,-1 1 0,0 0 0,10 1 1,-15-1 2,0 1 0,-1 0 0,1 0 1,0 0-1,0 0 0,0 0 0,-1 0 1,1 0-1,0 0 0,-1 1 0,1-1 0,-1 1 1,0-1-1,1 1 0,-1-1 0,0 1 1,0 0-1,0 0 0,0-1 0,0 1 1,-1 0-1,1 0 0,0 0 0,-1 0 0,1 0 1,-1 0-1,0 0 0,0 0 0,0 0 1,0 0-1,0 0 0,-1 4 0,0 3 69,0-1 0,-1 1 0,0-1 0,-1 0 0,0 0 0,0 0 0,-1 0 0,0 0 0,0-1 0,0 1 1,-1-1-1,-1 0 0,1-1 0,-1 1 0,-11 9 0,1-2 417,0 0 1,-1-1 0,-1-2 0,0 1 0,-28 12 0,41-21-482,-1-1-1,0 1 1,0-1-1,0 0 1,0-1-1,-1 1 1,1-1-1,0-1 1,-1 1-1,1-1 1,-13-1-1,16 0-219,0 0 1,0 0-1,0 0 0,0-1 1,1 1-1,-1-1 0,0 0 1,1 1-1,-1-1 0,1 0 1,0-1-1,0 1 0,-1 0 1,1-1-1,1 1 0,-1-1 0,0 0 1,1 1-1,-1-1 0,1 0 1,0 0-1,0 0 0,0 0 1,0 0-1,1 0 0,-1-3 1,-7-41-4504,5-7-2211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7:59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1 200 3171,'0'0'7303,"59"-43"-4292,-27 25-129,7-1-928,7 1-801,2-2-384,2 5-513,1-4-224,-2-2-1409,-5-5-4100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00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18 184 15599,'0'0'8648,"66"-9"-7303,-18-11-480,6-3-481,3-4-320,-2 0-96,-5 1-1121,-7 5-833,-9 5-608,-16 6-1698,-17 6-3427</inkml:trace>
  <inkml:trace contextRef="#ctx0" brushRef="#br0" timeOffset="1">1 324 8680,'0'0'10250,"56"0"-9097,0-25-64,9-3-352,6-5-545,0 3-160,-2-1-416,-9 3-1891,-9 4-2817,-10 2-1379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00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7239,'0'0'2776,"0"-7"-2210,1-21 1297,-1 55 6244,2 6-3686,5 20-3227,14 62-1,-12-84-1290,0-1 0,2 0 0,2 0 0,28 50-1,-41-80-32,9 11-963,-9-11 976,0 0 0,0 1-1,0-1 1,0 0 0,0 0 0,0 0 0,1 1 0,-1-1 0,0 0 0,0 0-1,0 0 1,1 0 0,-1 0 0,0 0 0,0 1 0,0-1 0,1 0 0,-1 0-1,0 0 1,0 0 0,0 0 0,1 0 0,-1 0 0,0 0 0,0 0 0,1 0-1,-1 0 1,0 0 0,0 0 0,1 0 0,-1 0 0,0 0 0,0 0 0,0 0-1,1 0 1,-1-1 0,0 1 0,0 0 0,0 0 0,1 0 0,-1 0 0,0 0-1,0-1 1,0 1 0,0 0 0,1 0 0,-1 0 0,0-1 0,0 1 0,0 0-1,0 0 1,0 0 0,0-1 0,5-17-5851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00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60 17392,'0'0'1677,"-12"11"-417,2-2-968,0 0 1,1 1-1,0 0 0,1 1 1,0 0-1,0 0 1,1 1-1,1 0 1,0 0-1,0 1 1,1-1-1,1 1 1,-4 20-1,6-21-125,1 1 0,0-1 0,1 0 0,1 0 0,0 1 0,5 22 0,-5-31-160,0-1-1,0 1 1,0 0-1,1-1 1,-1 0-1,1 1 1,0-1-1,0 0 1,1 0-1,-1 0 1,0 0-1,1 0 1,0-1-1,-1 1 1,1-1 0,0 1-1,1-1 1,-1 0-1,0 0 1,1-1-1,-1 1 1,1-1-1,-1 0 1,1 1-1,-1-2 1,6 2-1,-1-1 16,-1 0 0,1-1-1,-1 0 1,1-1 0,-1 1-1,0-1 1,1-1 0,-1 1-1,0-1 1,0-1 0,0 1-1,0-1 1,0 0 0,6-5 0,-4 2-8,0-1 0,0 0 1,0 0-1,-1-1 0,0 0 1,-1-1-1,0 0 0,10-15 1,-7 7-5,-2 1 0,0-1 0,0-1 0,-2 1 0,0-1 1,-1-1-1,-1 1 0,0-1 0,-2 1 0,1-37 0,-3 51-19,0 0-1,0 1 1,-1-1-1,1 0 1,-1 1-1,0-1 1,0 0-1,0 1 1,-1-1 0,1 1-1,-1 0 1,0 0-1,0-1 1,0 1-1,0 0 1,-1 0-1,1 1 1,-1-1-1,1 1 1,-1-1-1,0 1 1,-4-3-1,3 4-40,0-1-1,0 1 0,0-1 1,0 1-1,0 1 1,0-1-1,0 0 0,0 1 1,0 0-1,0 0 0,0 0 1,-1 1-1,1-1 0,0 1 1,0 0-1,0 0 1,0 1-1,0-1 0,1 1 1,-6 2-1,-1 2-426,0 0 0,0 1 0,1 0 0,-13 11 0,-13 18-4985,16-14-3256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06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1622 398 6438,'-5'-10'2125,"-16"-25"-1774,-1 1 0,-1 2 0,-2 0 1,-1 2-1,-2 0 0,-60-49 0,71 65-237,-2 1 0,0 1-1,0 1 1,-1 0 0,-1 1-1,0 1 1,0 2 0,0 0-1,-1 1 1,0 1 0,0 0 0,-1 2-1,1 1 1,-32 1 0,24 4-165,0 2 0,0 1 0,1 1 0,0 2 0,1 1 1,0 1-1,0 1 0,-34 21 0,-3 7-94,2 3 1,-65 56-1,84-61 294,2 1 0,2 2 0,1 1-1,2 3 1,3 1 0,1 1 0,2 2 0,3 1-1,2 1 1,2 1 0,2 1 0,3 2 0,2 0 0,3 0-1,-14 106 1,21-98-190,3 0 0,2 0 0,3 1 0,4-1 0,1 0 0,19 74-1,-16-101 28,2 0 0,2-1 0,1 0-1,1-1 1,2 0 0,1-2-1,2 0 1,1-1 0,2-1 0,1-1-1,49 47 1,-41-49 33,2-2 1,0-1-1,2-1 0,0-2 0,1-2 1,1-1-1,1-2 0,1-2 0,0-1 1,0-3-1,2 0 0,51 3 0,-45-8-12,1-3-1,-1-2 0,1-2 1,0-3-1,-1-1 0,0-2 1,-1-3-1,0-1 1,0-3-1,58-27 0,-42 11 113,0-2 0,-3-4 0,0-2 0,-3-2 0,-2-3 0,-1-3-1,-3-2 1,72-86 0,-88 90 14,-2-2 0,-2 0 0,-2-2-1,-3-2 1,-1 0 0,-3-1 0,-2-2 0,-2 0 0,-3-1 0,-2 0-1,6-65 1,-14 69 131,-2-1 0,-2 1-1,-3-1 1,-1 1 0,-19-91-1,15 114-198,-2 1 1,0 0-1,-2 1 0,0 0 0,-2 0 0,-1 1 0,-1 1 0,-1 1 1,-1 0-1,-1 1 0,-1 0 0,-23-19 0,13 17-83,-1 1 0,-1 2 0,-1 0 0,-1 3 0,0 0 0,-2 2 0,1 2 0,-2 1 0,0 2 0,-68-12 0,61 16-483,-2 3 0,1 1-1,0 2 1,0 3 0,-1 1 0,1 2 0,0 2 0,-83 25 0,-28 25-2120,-4 12-924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07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2489 3940,'-4'-8'251,"3"6"-127,-7-15 1417,1 0-1,-8-27 1,14 40-1420,-1 0 1,1 1 0,1-1 0,-1 0 0,0 0-1,1 0 1,0 1 0,0-1 0,0 0 0,0 0-1,1 0 1,-1 0 0,1 0 0,0 1 0,0-1-1,0 0 1,1 1 0,-1-1 0,1 1 0,0-1 0,3-3-1,29-23-104,2 1 0,2 2-1,0 2 1,1 1-1,1 2 1,2 2 0,0 2-1,64-19 1,21 5 340,187-21 0,-157 31 573,962-122 2657,578-34-2359,-924 38-1223,-5-32 644,408-80 811,-1088 236-1438,1262-265 90,-564 63-131,-14-42-58,-617 200 80,65-27-7,270-69-1,-457 147-1114,-24 6 328,-23 7 390,-2 0 392,0 2 0,0 0 0,-25 14 0,9 2-3270,29-20-853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08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13 100 8680,'-12'10'2544,"18"-3"-1104,25 1-662,22-5-268,0-3 0,0-1 0,88-15 1,154-46-283,-129 24-95,-150 35-117,-10 1 23,1 0 1,0 1 0,0 0 0,0 0-1,0 1 1,14 0 0,-21 0-27,0 0 1,1 0-1,-1 1 0,0-1 0,1 0 1,-1 0-1,0 0 0,0 0 1,1 0-1,-1 0 0,0 0 0,0 0 1,0 1-1,1-1 0,-1 0 1,0 0-1,0 0 0,0 0 0,1 1 1,-1-1-1,0 0 0,0 0 1,0 0-1,0 1 0,0-1 1,1 0-1,-1 0 0,0 1 0,0-1 1,0 0-1,0 0 0,0 1 1,0-1-1,0 0 0,0 1 0,0-1 1,0 0-1,0 0 0,0 1 1,0-1-1,0 0 0,0 0 0,0 1 1,-1-1-1,1 0 0,0 0 1,0 1-1,0-1 0,-2 5 137,0 1-1,-1-1 0,0 0 1,0 0-1,0 0 0,0 0 1,-1-1-1,1 1 0,-9 7 1,-50 38 679,31-26-573,-86 69 86,56-48-326,2 3 0,2 2 0,-67 78-1,115-118-601,1 1-1,0 0 1,1 1 0,0 0-1,1 0 1,-9 24-1,11-9-4447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13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11755,'0'0'9091,"13"9"-7687,-11-8-1358,12 9 260,0-1 1,1 0-1,0-1 1,0-1-1,31 11 1,85 17 201,103 32-310,-84-9-4230,-137-51 477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53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564 111 4388,'0'0'3844,"-14"-2"-2867,-2-1-806,1 1-1,0 1 1,-1 1 0,1 0 0,-1 1 0,1 1 0,0 0-1,-1 1 1,1 0 0,-20 9 0,7 0 222,0 3 0,2 0-1,-1 1 1,2 2 0,0 0 0,2 2 0,0 1 0,-24 27 0,35-33-160,0 0 1,1 1 0,1 0-1,0 0 1,2 1 0,0 0 0,0 1-1,2 0 1,0 0 0,1 0-1,1 1 1,1 0 0,0 0-1,1 24 1,2-32-227,0 0-1,1 0 1,0-1-1,0 1 1,2-1-1,-1 1 1,1-1-1,1 0 1,0 0-1,0 0 1,1 0-1,11 16 1,-11-19-3,1-1 1,0 0-1,0-1 1,0 0-1,0 1 1,1-2-1,0 1 1,0-1-1,0 0 1,1-1-1,-1 1 1,1-2-1,0 1 1,0-1-1,0 0 1,0 0-1,13 0 1,0-2 54,1 0 1,-1-1 0,1-2 0,-1 0 0,0-1-1,0-1 1,-1-1 0,1-1 0,-1 0 0,-1-2-1,1 0 1,-2-2 0,33-22 0,-24 14 159,0-3 1,-2 0 0,0-1-1,-1-1 1,-2-2-1,0 0 1,-2-1-1,17-32 1,-24 36 208,-2 0 1,0-1-1,-2-1 0,9-38 0,-14 51-293,-2-1 1,0 1-1,-1-1 0,0 0 0,0 1 0,-2-1 1,0 0-1,0 1 0,-1-1 0,0 1 0,-6-16 1,5 22-168,0 0 1,0 0 0,-1 1-1,1-1 1,-1 1 0,-1 0 0,1 0-1,-1 0 1,0 1 0,0-1-1,0 1 1,0 1 0,-1-1 0,0 1-1,0 0 1,-11-5 0,-11-2-1446,0 2-1,-48-9 1,4 1-3617,35 4 466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4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15086,'0'0'6406,"8"-2"-4580,4 1-737,7 0-897,6 1-160,3-1-1089,7-2-2754,4-1-7272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13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588 0 5125,'0'0'16042,"-10"6"-14740,-30 11-651,-1-2 0,-1-1-1,-75 14 1,82-22-576,0 2 0,0 1 0,1 2 0,0 2 0,1 1 0,-49 27 1,78-38-77,0 1 0,-1-1 0,1 1 0,1 0 1,-1 0-1,0 0 0,1 1 0,0-1 0,0 1 0,0 0 1,-3 8-1,5-11-3,1-1 0,-1 1 0,1 0 1,-1 0-1,1-1 0,0 1 0,0 0 0,-1 0 0,1-1 1,0 1-1,1 0 0,-1 0 0,0 0 0,0-1 1,1 1-1,-1 0 0,1-1 0,0 1 0,-1 0 0,1-1 1,0 1-1,0-1 0,0 1 0,0-1 0,0 1 1,0-1-1,1 0 0,-1 1 0,0-1 0,1 0 0,-1 0 1,1 0-1,-1 0 0,1 0 0,-1 0 0,1-1 1,2 2-1,17 5-425,0-1 1,41 6-1,-38-8 50,0 1 0,29 9-1,17 14-1681,-5-3-3923,-17-5-3929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15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961 169 7976,'-13'-9'618,"-29"-20"637,0 1 1,-2 2-1,-51-21 0,82 41-1134,-1 1-1,0 0 0,-1 2 1,1-1-1,0 2 0,-1 0 0,0 0 1,0 1-1,1 1 0,-1 1 1,0 0-1,0 1 0,1 0 0,-1 1 1,-19 7-1,-1 6 150,0 2 0,1 1 0,0 1-1,2 2 1,0 1 0,2 2 0,1 1 0,1 1 0,1 2-1,-38 51 1,53-62-164,0 2-1,1-1 0,1 2 1,0-1-1,2 1 1,0 1-1,-7 35 1,13-49-89,1 1 1,-1-1-1,1 0 1,1 1-1,0-1 1,0 1 0,0-1-1,1 0 1,0 1-1,1-1 1,0 0-1,0 0 1,1 0 0,0 0-1,1 0 1,-1-1-1,1 1 1,1-1-1,-1 0 1,1 0 0,1 0-1,-1-1 1,9 8-1,-1-5 15,0-1 1,0 0-1,1-1 0,0-1 0,0 0 0,1-1 0,0 0 0,0-1 0,0-1 0,28 3 0,16-2 96,85-5 0,-125 0-117,56-3 37,0-3 0,98-22 0,-128 18-29,0-1 0,-1-3 0,0-2 1,80-42-1,-108 49-7,-1 0 1,0-2-1,0 1 1,-1-2-1,-1 0 1,0 0-1,0-1 1,-2-1-1,17-27 1,-24 37-16,-1 0 1,-1 0-1,1-1 0,-1 1 0,0-1 1,0 0-1,0 0 0,-1 1 0,0-1 1,0 0-1,-1 0 0,1 0 0,-1 0 1,-1 0-1,1 0 0,-1 0 0,0 0 1,0 0-1,-1 0 0,0 0 1,0 1-1,0-1 0,-1 1 0,0-1 1,0 1-1,0 0 0,0 0 0,-1 0 1,0 1-1,0-1 0,0 1 0,-1 0 1,-5-5-1,-12-6-105,1 1-1,-2 1 1,0 1 0,0 1-1,-1 1 1,0 1-1,-1 1 1,-43-8 0,-2 5-83,-140-6 1,162 16-553,0 1 0,0 3 0,0 2 0,-58 13-1,39 0-3831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5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97 4644,'6'-5'-61,"36"-29"5254,-41 33-4910,0 0-1,0 0 1,0 0-1,0-1 1,0 1-1,0 0 1,0-1-1,0 1 1,0-1-1,0 1 1,-1-1-1,1 1 1,-1-1-1,1 1 1,-1-1-1,0 0 1,0 1-1,1-1 1,-1 1-1,0-1 1,-1 0-1,1 1 1,0-1-1,0 0 1,-1 1-1,1-1 1,-1 1-1,0-3 1,0 3-166,-1 0 0,0-1 0,1 1 0,-1 0 0,0 0 0,0 0 0,0 0 0,0 1 0,1-1 0,-1 0 0,0 1 0,0 0 0,0-1 0,0 1 1,0 0-1,-1 0 0,1 0 0,-2 0 0,-41 4 430,35-2-440,1 1 0,-1 0 0,1 1 0,-1 0 0,1 1 0,1 0 1,-1 0-1,-9 7 0,13-8-49,0 0-1,1-1 1,-1 2 0,1-1 0,-1 0 0,1 1-1,1 0 1,-1 0 0,1 0 0,0 0 0,0 1-1,0-1 1,1 1 0,-4 9 0,6-13-56,0 0 0,0-1 1,0 1-1,1 0 0,-1-1 0,0 1 1,1 0-1,-1-1 0,1 1 0,-1-1 1,1 1-1,0-1 0,-1 1 1,1-1-1,0 1 0,0-1 0,0 0 1,0 1-1,1-1 0,-1 0 1,0 0-1,0 0 0,1 0 0,-1 0 1,1 0-1,2 1 0,50 19 87,-30-13-74,-7-1-12,-1 0-1,1 1 0,24 16 1,-38-22-1,0 0 1,0 0-1,-1 0 1,1 0-1,-1 0 1,1 0-1,-1 1 1,0-1-1,0 1 1,0 0-1,0-1 1,0 1-1,0 0 1,-1 0 0,0 0-1,1 0 1,-1 1-1,0-1 1,-1 0-1,1 0 1,-1 1-1,1-1 1,-1 0-1,0 1 1,0-1-1,0 0 1,-2 7-1,1-6 56,-1-1 0,0 0 0,0 0 0,-1 0 0,1 0-1,0 0 1,-1 0 0,0-1 0,0 1 0,0-1 0,0 1 0,0-1-1,0 0 1,0-1 0,-1 1 0,1 0 0,-6 1 0,-62 17 1292,41-14-964,-1-2 0,-54 2 0,84-6-402,1 0 0,-1 0-1,1 0 1,-1 0 0,1 1-1,-1-1 1,1-1 0,-1 1-1,1 0 1,-1 0 0,1 0-1,-1 0 1,1 0 0,-1 0-1,1 0 1,0-1 0,-1 1-1,1 0 1,-1 0 0,1-1-1,-1 1 1,1 0 0,0-1-1,-1 1 1,1 0 0,0-1-1,-1 1 1,1 0 0,0-1-1,-1 1 1,1-1 0,0 1-1,0-1 1,0 1 0,-1-1-1,1 1 1,0-1 0,0 0-1,10-22-1544,25-18-1803,43-32-4719,-33 31 2152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6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10570,'0'0'12524,"-2"11"-11248,-9 30-939,3-1 1,1 2 0,-2 49-1,11-55-473,7 45 1,1 1-2375,-21-137-5046,-22-37 7146,8 27 2167,25 65-1655,0-1-1,0 1 0,0-1 0,0 1 0,-1-1 0,1 0 0,0 1 0,0-1 0,0 1 0,0-1 0,0 1 0,0-1 0,0 1 0,1-1 0,-1 1 0,0-1 0,0 0 0,0 1 0,0-1 0,1 1 0,-1-1 0,0 1 0,1 0 0,-1-1 0,0 1 0,1-1 0,-1 1 0,0-1 0,1 1 0,-1 0 0,1-1 0,0 1 0,24-6 753,40 10-2972,-52-2 1292,25 0-2686,0-1-1373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6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9577,'0'0'6508,"-10"2"-4031,3-1-2121,0 1 0,0-1 1,0 2-1,1-1 0,-1 1 1,0 0-1,1 1 0,0-1 1,-10 8-1,13-8-193,-1 0 0,1 0 0,0 0 0,0 1 0,0-1 0,0 1 0,0 0 0,1 0 0,0 0 0,0 0-1,0 0 1,0 0 0,1 0 0,-1 1 0,1-1 0,0 1 0,1-1 0,-1 1 0,1 4 0,0-8-142,0 1-1,0-1 0,0 0 1,0 0-1,0 0 1,1 0-1,-1 0 1,1 0-1,-1 1 1,1-1-1,-1 0 1,1 0-1,-1 0 1,1 0-1,0-1 1,0 1-1,-1 0 1,1 0-1,0 0 1,0-1-1,0 1 1,0 0-1,2 0 1,32 9 170,-22-10-159,0 0 0,0-1 0,22-3 0,-26 2-54,0-1-1,1 0 1,-1-1-1,-1 0 1,1 0-1,-1-1 1,1 0-1,10-9 1,-15 11-4,0 0 1,0 0 0,0 0-1,-1-1 1,0 0 0,0 1 0,0-1-1,0 0 1,0-1 0,-1 1-1,0 0 1,0-1 0,0 1 0,0-1-1,-1 0 1,0 1 0,0-1-1,1-6 1,-2 11 24,0 0 0,0-1-1,0 1 1,0 0 0,0-1 0,0 1 0,0 0-1,0 0 1,0-1 0,0 1 0,0 0-1,0 0 1,-1-1 0,1 1 0,0 0 0,0 0-1,0-1 1,0 1 0,0 0 0,-1 0-1,1 0 1,0-1 0,0 1 0,0 0-1,-1 0 1,1 0 0,0 0 0,0 0 0,0-1-1,-1 1 1,1 0 0,0 0 0,0 0-1,-1 0 1,1 0 0,0 0 0,0 0 0,-1 0-1,1 0 1,0 0 0,-1 0 0,1 0-1,-1 0 1,-15 7-36,-13 13 85,23-14 17,0 0-1,1 0 1,-1 1-1,1 0 0,1 0 1,-1 0-1,1 1 1,0-1-1,1 1 0,0 0 1,0 0-1,0 0 1,1 1-1,1-1 0,-2 12 1,3-19-62,0 0 1,0 0-1,0 0 1,0 1-1,0-1 1,1 0 0,-1 0-1,0 0 1,1 0-1,-1 0 1,0 0-1,1 0 1,-1 0-1,1 0 1,0 0-1,-1 0 1,1 0-1,0 0 1,-1-1 0,1 1-1,0 0 1,0 0-1,0-1 1,0 1-1,0-1 1,1 2-1,0-2-57,1 1 0,-1 0-1,1-1 1,-1 1-1,1-1 1,0 0 0,-1 0-1,1 0 1,-1 0 0,1 0-1,2-1 1,2 0-424,-1-1 0,0 1-1,0-1 1,0 0 0,0-1 0,-1 1 0,1-1 0,0-1 0,6-4-1,12-18-3663,-4-3-1827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7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12075,'0'0'5307,"-7"9"-2990,-4 2-1595,7-7-478,0 0 1,1 0-1,-1 0 0,1 0 1,0 1-1,0-1 0,0 1 1,0 0-1,-1 6 0,3-11-230,1 1 0,0-1 0,0 1 0,0-1 0,0 0-1,-1 1 1,1-1 0,0 1 0,0-1 0,0 1 0,0-1-1,0 1 1,0 0 0,0-1 0,0 1 0,0-1 0,0 1 0,1-1-1,-1 1 1,0-1 0,0 0 0,0 1 0,1-1 0,-1 1-1,0-1 1,0 1 0,1-1 0,-1 0 0,0 1 0,1-1 0,-1 1-1,1-1 1,-1 0 0,0 0 0,1 1 0,-1-1 0,2 1-1,25 1-1120,-24-3 997,-1 1 0,1 0 0,0-1 0,0 0 0,0 0 0,0 0 0,-1 0 0,1 0 0,0 0 0,-1-1 0,1 1 0,-1-1 0,0 0 0,1 1 0,-1-1 0,0 0 0,0-1 0,0 1 0,1-3 0,0-4 425,-6 7-54,-10 15 159,-16 26 463,26-32-681,0-1 1,0 1-1,1-1 0,0 1 0,0 0 1,1 0-1,0 0 0,-1 11 0,2-18-196,0 0-1,0 1 0,0-1 0,1 1 0,-1-1 0,0 1 0,0-1 0,0 1 0,0-1 0,0 0 0,1 1 0,-1-1 0,0 1 0,0-1 0,0 0 0,1 1 0,-1-1 0,0 0 0,1 1 0,-1-1 0,0 0 0,1 1 0,-1-1 0,1 0 0,-1 0 0,0 1 0,1-1 0,-1 0 0,1 0 0,-1 0 0,0 0 0,1 0 0,0 1 0,21-3 89,19-14-76,-32 9-128,1 0-1,-2 0 0,1-1 0,7-8 0,-13 13 109,0-1 0,0 1-1,-1 0 1,1-1 0,-1 0 0,0 1 0,0-1-1,0 0 1,-1 0 0,0 0 0,1 0 0,-1 0 0,-1-1-1,2-4 1,-7 4 163,-6 11-31,-6 10 124,16-15-214,0 0 1,0 0-1,0 0 0,0 1 1,0-1-1,0 0 1,0 0-1,0 1 0,0-1 1,1 0-1,-1 1 1,1-1-1,-1 0 1,1 1-1,0-1 0,-1 1 1,1-1-1,0 1 1,0-1-1,0 1 0,0-1 1,0 1-1,0-1 1,0 1-1,1-1 0,0 2 1,0-1-109,1-1 0,-1 0 0,1 0 0,0 0 0,0 0 0,0 0 0,-1 0 0,1-1 0,0 1 0,0 0 0,0-1-1,0 0 1,0 1 0,0-1 0,0 0 0,0 0 0,4-1 0,8 2-1314,-10-1 460,0 0 0,0 1 0,1-2 0,-1 1 0,0 0 0,0-1 0,0 0 0,-1 0 0,7-1 0,2-7-4197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7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14350,'0'0'5349,"-8"7"-3876,3-2-1273,0 0 0,0 0 1,0 0-1,1 0 0,0 1 0,0 0 0,1 0 1,-1 0-1,1 0 0,0 0 0,1 1 0,0-1 0,-3 14 1,-4 45-38,2 0-1,4 1 1,6 86 0,3-230-1247,-9 62 1080,0 0-1,-1 0 1,0 0-1,-1 1 1,-1 0-1,-11-20 0,5 8 59,12 27-43,0-1 0,-1 1 1,1 0-1,0-1 0,0 1 1,0-1-1,0 1 0,0 0 1,0-1-1,0 1 0,0 0 1,0-1-1,0 1 0,0-1 1,0 1-1,0 0 0,0-1 1,0 1-1,0-1 0,1 1 1,-1 0-1,0-1 0,0 1 1,0 0-1,1-1 0,-1 1 1,0 0-1,0 0 0,1-1 1,-1 1-1,0 0 0,0-1 1,1 1-1,-1 0 0,0 0 1,1-1-1,21-4-719,36 5-4621,-42 1 1535,16-1-3760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7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6342,'0'0'16335,"-12"4"-13623,4-1-2311,-1-1-37,1 1 0,-1 0 0,0 0 0,1 1 0,0 1 0,0-1 0,0 1 0,1 1 0,-9 7 1,15-13-382,1 1 0,0-1 0,0 1 0,0-1 0,0 1 0,0-1 0,0 1 0,0-1 0,0 1 0,0 0 1,0-1-1,0 1 0,0-1 0,0 1 0,0-1 0,0 1 0,0-1 0,1 1 0,-1-1 0,0 1 0,0-1 1,1 1-1,-1-1 0,0 1 0,1-1 0,-1 0 0,1 1 0,-1-1 0,0 0 0,1 1 0,-1-1 1,1 0-1,-1 1 0,1-1 0,-1 0 0,1 0 0,-1 1 0,1-1 0,-1 0 0,1 0 0,-1 0 0,1 0 1,-1 0-1,1 0 0,33 10-1293,-26-8 855,11 3-445,-7-2 575,1 0 0,-1 1-1,0 1 1,0 0 0,0 0 0,-1 1-1,0 0 1,14 11 0,-25-16 362,1-1 0,-1 1 1,1-1-1,-1 1 0,1-1 0,-1 1 0,1-1 1,-1 1-1,0 0 0,1-1 0,-1 1 1,0-1-1,0 1 0,1 0 0,-1 0 0,0-1 1,0 1-1,0 0 0,0-1 0,0 1 1,0 0-1,0-1 0,0 1 0,0 0 0,0 0 1,0-1-1,0 1 0,-1 0 0,1 0 1,-20 15 1002,-34 1 711,50-16-1549,-72 12 1403,26-16-6776,43-2-1763,4-4-7640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29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72 5061,'0'0'8536,"6"-9"-6524,15-29-229,-21 37-1744,0 1 0,0-1 0,0 1 0,0-1 0,0 1-1,0-1 1,0 1 0,0-1 0,0 1 0,0-1-1,0 0 1,0 1 0,0-1 0,-1 1 0,1-1 0,0 1-1,0-1 1,0 1 0,-1-1 0,1 1 0,0 0-1,-1-1 1,1 1 0,0-1 0,-1 1 0,1 0 0,-1-1-1,1 1 1,-1 0 0,1-1 0,-1 1 0,1 0-1,-1 0 1,1-1 0,-1 1 0,1 0 0,-1 0 0,1 0-1,-1 0 1,1 0 0,-1 0 0,1 0 0,-1 0-1,1 0 1,-1 0 0,0 0 0,-28 1 877,28-1-838,-4 2 25,0-1 0,0 1 0,0 0-1,0 0 1,1 0 0,-1 1 0,1 0 0,-1 0 0,1 0-1,0 0 1,0 0 0,0 1 0,1 0 0,-1 0 0,1 0-1,0 0 1,-3 7 0,2-5-23,0 0 0,1 0-1,0 0 1,0 1 0,1-1 0,-1 1-1,1 0 1,1-1 0,0 1 0,0 0 0,0 0-1,0 11 1,2-17-77,0 0 0,-1 1 1,1-1-1,0 0 0,-1 0 0,1 0 0,0 0 0,0 0 0,0 0 0,0 0 0,0 0 1,0 0-1,0 0 0,0-1 0,1 1 0,-1 0 0,0-1 0,0 1 0,1-1 0,-1 1 0,0-1 1,1 0-1,-1 1 0,0-1 0,1 0 0,-1 0 0,0 0 0,1 0 0,-1 0 0,1 0 1,-1 0-1,0-1 0,2 0 0,4 1 19,1-1 1,-1 0-1,0-1 1,0 0-1,9-4 0,-5 1-50,-1 0-1,0-1 1,-1 0-1,1-1 0,-1-1 1,0 1-1,8-11 1,-13 15 21,-1-1 0,0 1 0,0-1 0,-1 0 0,1 0 0,-1 0 0,0 0 0,0-1 0,0 1 1,-1 0-1,1-1 0,-1 0 0,0 1 0,0-1 0,-1 0 0,1 1 0,-1-1 0,0 0 1,-1 1-1,0-7 0,1 10 11,0 1-1,0-1 1,0 1 0,0-1 0,-1 0-1,1 1 1,0-1 0,0 1 0,0-1 0,-1 1-1,1-1 1,0 1 0,-1-1 0,1 1 0,-1-1-1,1 1 1,0-1 0,-1 1 0,1 0 0,-1-1-1,1 1 1,-1 0 0,1-1 0,-1 1-1,1 0 1,-1-1 0,0 1 0,1 0 0,-1 0-1,1 0 1,-1 0 0,1 0 0,-1 0 0,0 0-1,1 0 1,-1 0 0,1 0 0,-1 0-1,0 0 1,1 0 0,-1 0 0,1 0 0,-1 1-1,0-1 1,1 0 0,-1 0 0,1 1 0,-1-1-1,1 0 1,-1 1 0,1-1 0,-1 1 0,1-1-1,0 0 1,-1 1 0,1-1 0,0 1-1,-1 0 1,-23 31 632,22-28-511,1 1 0,-1 0-1,1 0 1,0 0 0,0 0-1,1 0 1,0 0 0,-1 1-1,2-1 1,-1 0 0,2 9-1,-1-12-95,0 0 0,0 0-1,0 0 1,0 0 0,0 0-1,0 0 1,0 0 0,1 0-1,-1 0 1,1-1 0,-1 1-1,1-1 1,0 1 0,0-1-1,-1 0 1,1 1 0,0-1-1,0 0 1,0 0 0,0 0-1,1-1 1,-1 1 0,0 0-1,0-1 1,0 1 0,1-1-1,-1 0 1,3 0 0,4 0-6,-1 0-1,1 0 1,0-1 0,-1 0 0,1-1 0,-1 0-1,0 0 1,0 0 0,1-1 0,-2-1 0,10-4-1,-13 6-13,0-1 0,0 1 0,-1-1-1,1 0 1,-1 0 0,1 0 0,-1 0-1,0-1 1,0 1 0,-1-1 0,1 0-1,-1 1 1,1-1 0,-1-1 0,-1 1 0,1 0-1,0 0 1,-1-1 0,0 1 0,0-1-1,0 1 1,0-9 0,-15 94 498,13-77-478,1-1 1,0 1-1,0-1 1,0 0-1,1 1 1,-1-1-1,1 0 0,0 0 1,0 1-1,0-1 1,0 0-1,1 0 1,-1 0-1,1 0 0,0 0 1,0-1-1,0 1 1,0 0-1,0-1 1,0 1-1,1-1 0,-1 0 1,1 0-1,0 0 1,0 0-1,0 0 1,-1-1-1,2 1 0,-1-1 1,0 0-1,0 0 1,0 0-1,0 0 1,1-1-1,-1 1 0,0-1 1,1 0-1,4 0 1,-1 0-14,0 0 0,0 0 1,0-1-1,0 0 1,0 0-1,0-1 0,0 1 1,-1-2-1,1 1 0,-1-1 1,1 0-1,-1 0 0,0-1 1,0 0-1,0 0 0,8-8 1,-10 8-12,0 0-1,-1 0 1,1 0 0,-1 0 0,0-1 0,-1 1 0,1-1 0,-1 0-1,0 0 1,0 0 0,0 0 0,-1 0 0,0 0 0,0 0 0,0-1-1,0 1 1,-1 0 0,0-1 0,0 1 0,-1 0 0,1 0 0,-3-11-1,2 15-6,1 1 0,0-1 0,0 0 0,-1 1 0,1-1 0,0 0 0,0 1 0,-1-1-1,1 1 1,-1-1 0,1 1 0,-1-1 0,1 1 0,-1-1 0,1 1 0,-1-1 0,1 1-1,-1-1 1,1 1 0,-1 0 0,0-1 0,1 1 0,-1 0 0,0 0 0,1 0-1,-1-1 1,0 1 0,1 0 0,-1 0 0,0 0 0,1 0 0,-1 0 0,0 0 0,0 0-1,1 0 1,-1 1 0,0-1 0,1 0 0,-1 0 0,0 0 0,1 1 0,-1-1 0,1 0-1,-1 1 1,0-1 0,1 1 0,-2 0 0,0 1-7,-1-1 1,1 1-1,-1 0 1,1 0-1,0 0 1,0 0-1,0 0 1,0 1-1,-3 4 1,3-5-75,1-1 1,0 1-1,1 0 0,-1-1 1,0 1-1,0 0 1,1 0-1,-1 0 1,1-1-1,-1 1 1,1 0-1,0 0 1,0 0-1,0 0 0,0 0 1,0 0-1,0 0 1,0 0-1,1 0 1,-1-1-1,1 1 1,-1 0-1,1 0 1,0 0-1,0-1 1,0 1-1,0 0 0,0-1 1,0 1-1,0-1 1,0 1-1,1-1 1,-1 0-1,1 1 1,-1-1-1,1 0 1,2 1-1,1 0-758,-1 0 0,1-1 1,0 0-1,0 0 0,0 0 0,0-1 1,0 0-1,0 0 0,0 0 0,0 0 0,0-1 1,0 0-1,0 0 0,5-2 0,21-11-6803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0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12524,'0'0'6860,"-9"2"-4399,-4 2-1753,1 0 0,0 1 1,-17 9-1,26-13-593,0 1 0,-1 0 0,1 0 0,0 0 0,0 0 0,1 0 0,-1 1 0,0-1 0,1 1 0,-1 0 0,1-1 0,0 1 0,0 0 0,0 1-1,0-1 1,1 0 0,-1 0 0,1 1 0,0-1 0,-1 6 0,2-8-144,0 0-1,1 0 1,-1 0-1,1 0 1,-1 0-1,1 0 1,0 0 0,-1 0-1,1 0 1,0 0-1,0 0 1,-1 0-1,1-1 1,0 1-1,0 0 1,0 0-1,0-1 1,0 1-1,0-1 1,0 1-1,0-1 1,0 0-1,0 1 1,1-1 0,-1 0-1,0 0 1,2 1-1,43 6-1603,-30-5 1027,-7 0 359,50 12-442,-56-13 688,0-1 0,0 2 0,0-1 0,0 0 0,0 0 0,0 1 1,-1 0-1,1-1 0,0 1 0,-1 0 0,0 0 0,1 1 0,-1-1 1,0 0-1,2 4 0,-4-5 64,1 0 0,-1 0 0,0 0 0,0 0 0,0 1 0,1-1 0,-1 0 0,0 0 0,-1 1 0,1-1 0,0 0 0,0 0 0,0 0 0,-1 0 0,1 1 0,-1-1 0,1 0 1,-1 0-1,1 0 0,-1 0 0,0 0 0,1 0 0,-1 0 0,0 0 0,0 0 0,0 0 0,0-1 0,1 1 0,-1 0 0,0 0 0,-1-1 0,1 1 0,-2 0 0,-42 20 925,36-18-713,4-1-290,0 0 0,-1 0 0,1 0 0,-1-1 1,1 0-1,-1 0 0,1 0 0,-12-1 0,17 0-116,-1-1 0,1 1 0,0-1 0,0 1 0,0 0 0,-1-1-1,1 1 1,0-1 0,0 1 0,0-1 0,0 1 0,0 0 0,0-1 0,0 1-1,0-1 1,0 1 0,0-1 0,0 1 0,0 0 0,0-1 0,1 1 0,-1-1-1,0 1 1,0-1 0,0 1 0,1 0 0,-1-1 0,0 1 0,0 0 0,1-1-1,-1 1 1,0 0 0,1-1 0,-1 1 0,0 0 0,1-1 0,11-14-3356,8-3-2994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5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15150,'0'0'4618,"-2"11"-3086,-3 8-709,2-1 1,0 1-1,2 0 0,0 31 0,1-49-797,0 0 0,1 1 1,-1-1-1,0 0 0,1 1 0,-1-1 1,1 0-1,0 1 0,-1-1 0,1 0 0,0 0 1,0 0-1,0 0 0,0 0 0,0 0 1,0 0-1,0 0 0,0 0 0,0 0 0,0-1 1,0 1-1,1 0 0,-1-1 0,0 1 0,1-1 1,-1 1-1,0-1 0,1 0 0,-1 0 1,0 1-1,1-1 0,-1 0 0,0 0 0,1 0 1,-1 0-1,1-1 0,-1 1 0,0 0 0,1-1 1,-1 1-1,0 0 0,1-1 0,1 0 1,5-2 104,0 0 1,0 0-1,0-1 1,0 0 0,11-7-1,22-24 75,-33 27-192,1-1 0,1 2 1,-1-1-1,22-11 1,-30 19-20,0-1 0,-1 1 1,1 0-1,0 0 0,-1-1 1,1 1-1,0 0 0,-1 0 1,1 0-1,0 0 0,0 0 0,-1 0 1,1 0-1,0 0 0,0 0 1,-1 0-1,1 0 0,0 0 1,0 0-1,-1 1 0,1-1 1,0 0-1,-1 1 0,1-1 0,0 0 1,-1 1-1,1-1 0,-1 1 1,1-1-1,0 1 0,-1-1 1,1 1-1,-1-1 0,1 1 1,-1 0-1,0-1 0,1 1 0,-1 0 1,0-1-1,1 1 0,-1 0 1,0-1-1,0 1 0,0 0 1,0 0-1,1-1 0,-1 2 1,1 43 10,-1-35 5,-2 60 293,2-69-219,15-29-490,2-24-5418,-13 14-2720,-4 9-3191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0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12204,'0'0'2103,"-9"0"-267,7 0-1740,-42 6 2734,43-6-2730,-1 1 1,0-1-1,0 1 0,0-1 0,1 1 0,-1 0 0,0 0 1,0 0-1,1 0 0,-1 0 0,1 0 0,-1 0 1,1 0-1,0 1 0,-1-1 0,1 1 0,0-1 0,0 1 1,0-1-1,0 1 0,0 0 0,0-1 0,0 1 0,1 0 1,-1 2-1,1-3-99,0-1 1,1 1-1,-1 0 1,1-1-1,-1 1 0,1-1 1,-1 1-1,1-1 1,0 1-1,-1-1 1,1 1-1,0-1 1,-1 0-1,1 1 0,0-1 1,0 0-1,-1 1 1,1-1-1,0 0 1,0 0-1,-1 0 1,1 0-1,0 0 0,0 0 1,-1 0-1,1 0 1,0 0-1,1 0 1,27-1-134,-28 1 110,4-1-95,-1 0-1,1 0 1,-1 0 0,0 0 0,0-1-1,1 0 1,-1 0 0,0 0 0,-1 0 0,7-5-1,13-7-840,-32 54 771,-1-1 1029,2 1-1,2 0 0,2 1 0,1-1 0,4 60 0,-1-51-1088,0-46 337,0 0 0,0 0 1,-1 0-1,1 0 1,-1 0-1,0 0 0,0 0 1,0 0-1,0 0 0,0 0 1,-1 0-1,1-1 1,-1 1-1,0 0 0,0-1 1,0 0-1,0 1 1,0-1-1,0 0 0,-1 0 1,1 0-1,-1 0 0,1-1 1,-1 1-1,0-1 1,0 0-1,0 1 0,1-1 1,-1 0-1,0-1 1,0 1-1,-1 0 0,1-1 1,0 0-1,0 0 0,0 0 1,0 0-1,0 0 1,0-1-1,0 1 0,0-1 1,0 0-1,0 0 1,0 0-1,0 0 0,0 0 1,0-1-1,1 1 0,-1-1 1,1 0-1,-1 1 1,1-1-1,0-1 0,-1 1 1,1 0-1,0 0 1,-2-5-1,1 2-211,0-1-1,0 0 1,1 0 0,0 0 0,0 0-1,0 0 1,1 0 0,0 0 0,0-1-1,0 1 1,1-1 0,0 1-1,0 0 1,1-1 0,0 1 0,0 0-1,0 0 1,4-8 0,-2 5-780,1 0 0,1 1 0,0-1 0,0 1 0,0 0 0,1 0 0,1 1 0,-1 0 0,1 0 0,0 0 0,11-6 0,16-12-5255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1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104 200 11211,'0'0'9123,"-9"-2"-7644,4 0-1329,1 1 0,0 1 1,0-1-1,-1 1 1,1 0-1,-1 0 0,1 0 1,0 0-1,-1 1 1,1-1-1,0 1 0,-5 2 1,7-2-76,0 0-1,0 0 1,0 0 0,0 0 0,0 1 0,0-1 0,0 1 0,0-1 0,1 1-1,-1 0 1,1 0 0,-1 0 0,1-1 0,0 1 0,0 0 0,0 1 0,0-1-1,0 0 1,0 0 0,0 0 0,1 1 0,-1-1 0,1 0 0,-1 1 0,1-1-1,0 0 1,0 1 0,0-1 0,1 5 0,0-6-66,0 1 0,0-1 0,-1 0 0,1 0 0,0 1 0,0-1 0,1 0 0,-1 0 0,0 0 0,0 0 0,0 0 1,1-1-1,-1 1 0,0 0 0,1 0 0,-1-1 0,1 1 0,-1-1 0,1 1 0,-1-1 0,1 0 0,-1 0 0,1 1 0,-1-1 0,1 0 0,-1 0 0,1-1 0,1 1 0,48-5-36,-45 3-100,0 0-1,-1-1 1,0 0 0,1 0 0,-1-1 0,0 1-1,-1-1 1,1 0 0,-1 0 0,0-1 0,0 1 0,0-1-1,0 0 1,-1 0 0,0 0 0,0-1 0,0 1-1,-1-1 1,1 1 0,-1-1 0,-1 0 0,2-8-1,-23 39 267,17-20-55,0 0 0,1 1 0,0-1 0,0 1 0,0-1 0,1 1 0,-1 0 0,1 0 0,1 0 0,-1 7 0,1-11-193,1 0 1,-1-1-1,0 1 0,1-1 1,-1 1-1,1 0 0,0-1 1,-1 1-1,1-1 0,0 0 1,0 1-1,0-1 0,0 0 0,0 1 1,0-1-1,0 0 0,1 0 1,-1 0-1,0 0 0,1 0 1,-1 0-1,1 0 0,-1 0 0,1-1 1,-1 1-1,1-1 0,-1 1 1,1-1-1,0 1 0,-1-1 1,1 0-1,0 0 0,-1 0 1,1 0-1,0 0 0,-1 0 0,1 0 1,2-2-1,1 1-351,-1 0 1,0 0-1,1-1 1,-1 0-1,0 0 0,0 0 1,-1 0-1,1 0 0,0-1 1,-1 0-1,1 0 1,-1 0-1,0 0 0,0 0 1,0-1-1,-1 1 0,1-1 1,3-7-1,5-7-839,-2-1 0,12-30-1,-15 33 1498,21-64 451,-21 53 2690,-4 0 3312,-7 30-3378,-13 16-2067,15-14-1053,0 0 0,0 1 0,1-1 0,-1 1 0,1 0 0,1 0 0,-1 0 0,1 0 0,0 0 0,0 0 0,1 0 0,-1 0 0,1 0 0,2 8 0,-2-9-282,2 0-1,-1-1 1,0 1-1,1 0 1,0-1-1,0 0 1,0 1-1,1-1 1,0 0-1,-1 0 1,1 0-1,1-1 1,-1 1-1,0-1 1,1 1-1,0-1 1,0 0-1,5 3 1,20 9-1252,-22-12 1283,1 1 0,-1 0-1,0 0 1,0 0 0,-1 1 0,1 0 0,-1 1 0,8 8 0,-13-13 186,-1-1-1,0 1 0,1 0 0,-1-1 1,0 1-1,1 0 0,-1-1 0,0 1 1,1 0-1,-1-1 0,0 1 0,0 0 1,0 0-1,0-1 0,0 1 0,0 0 1,0 0-1,0-1 0,0 1 0,0 0 1,0 0-1,-1-1 0,1 1 0,0 0 1,0-1-1,-1 1 0,1 0 0,-1-1 1,0 2-1,-22 14 1156,-32-1 64,48-14-1305,0 0 1,-1-1 0,1 1-1,0-1 1,0-1-1,-12-1 1,17 1-258,0 1 0,0-1 1,0 0-1,0 0 1,1 0-1,-1 0 0,0 0 1,0 0-1,1 0 0,-1 0 1,1-1-1,-1 1 0,1-1 1,0 1-1,-1-1 0,1 1 1,0-1-1,0 0 0,0 0 1,0 1-1,0-1 0,1 0 1,-1 0-1,1 0 1,-1 0-1,1 0 0,0 0 1,-1-2-1,0-17-5842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1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60 7559,'0'0'5130,"9"0"-1313,-5 0-3575,0 0 341,1 0 1,0 0-1,-1 0 1,1-1-1,-1 0 0,9-2 1,-12 3-509,0-1 0,1 0 1,-1 1-1,0-1 0,0 0 1,0 1-1,0-1 0,0 0 1,0 0-1,0 0 0,0 0 0,0 0 1,0 0-1,-1 0 0,1 0 1,0-1-1,-1 1 0,1 0 1,-1 0-1,1 0 0,-1-1 1,1 1-1,-1 0 0,0-1 0,0 1 1,0 0-1,0-1 0,0 1 1,0 0-1,0-1 0,0 1 1,0 0-1,-1-1 0,0-1 1,1 2-74,-1 0 1,0 0 0,0 0-1,0 0 1,0 0 0,1 0 0,-2 0-1,1 0 1,0 1 0,0-1-1,0 0 1,0 1 0,0-1 0,-1 1-1,1-1 1,0 1 0,0-1 0,-1 1-1,1 0 1,0 0 0,-1 0-1,1-1 1,0 1 0,-1 1 0,1-1-1,0 0 1,0 0 0,-1 0-1,-1 1 1,-1 0-12,-1-1 0,0 1 1,1 0-1,-1 0 0,0 1 0,1-1 0,-7 4 0,8-3 54,-1 1-1,1-1 1,-1 1-1,1 0 1,0 0 0,0 0-1,0 0 1,1 0-1,-1 1 1,1-1-1,0 1 1,0 0 0,0 0-1,0 0 1,1 0-1,-1 0 1,1 0-1,0 0 1,0 0-1,1 0 1,-1 1 0,1 6-1,0-10-25,1 0-1,-1 0 1,0-1-1,1 1 1,-1 0 0,1 0-1,-1-1 1,1 1-1,-1 0 1,1 0-1,0-1 1,-1 1 0,1-1-1,0 1 1,-1-1-1,1 1 1,0-1-1,0 1 1,-1-1 0,1 0-1,0 1 1,0-1-1,0 0 1,0 0-1,0 0 1,1 1 0,28 0 35,-22-2-12,16 0-174,0-2 0,0-1 0,0 0 0,39-14 0,38-8-820,-101 26 966,1-1-1,1 1 1,-1 0 0,0-1 0,0 1-1,0 0 1,0 0 0,0 0-1,0 0 1,0 0 0,0 0 0,0 0-1,0 0 1,0 1 0,0-1 0,0 0-1,0 1 1,0-1 0,0 0-1,0 1 1,0-1 0,0 1 0,0 0-1,1 1 1,-1 18 1900,-2-19-1862,1 0 0,0 0-1,-1 0 1,1 0 0,0-1-1,0 1 1,-1 0-1,1 0 1,0 0 0,0 0-1,0 0 1,0 0 0,0 0-1,1 0 1,-1 0-1,0 0 1,0 0 0,0-1-1,1 1 1,-1 0-1,1 0 1,-1 0 0,0 0-1,1 0 1,-1-1 0,1 1-1,0 0 1,-1-1-1,1 1 1,0 0 0,-1-1-1,1 1 1,0-1 0,0 1-1,0-1 1,-1 1-1,1-1 1,1 1 0,8 1-38,0-1 0,0 0 0,1-1 0,-1 0 1,0-1-1,0 0 0,0 0 0,0-1 0,12-3 0,14-10-3105,-7-5-4353,-18 8-4541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3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34 263 2755,'0'0'21802,"-5"4"-20713,2-1-988,1 1 0,-1-1 1,0 1-1,1-1 1,0 1-1,-1 0 1,1 0-1,1 0 0,-1 0 1,1 0-1,-1 0 1,1 0-1,1 1 1,-1-1-1,0 0 0,1 1 1,0 6-1,0-10-98,0 0-1,0-1 0,0 1 1,0 0-1,1-1 1,-1 1-1,0 0 0,0-1 1,0 1-1,1 0 0,-1-1 1,0 1-1,1-1 1,-1 1-1,1 0 0,-1-1 1,0 1-1,1-1 0,-1 1 1,1-1-1,-1 0 1,1 1-1,0-1 0,-1 1 1,1-1-1,-1 0 0,1 0 1,0 1-1,0-1 1,26 2 48,26-17-174,80-68-1088,-132 89 1217,0-1 0,0 1 0,0-1 0,-1 1 0,0 0 0,-1 6 0,-1 1 68,1 31 555,1-43-613,1 0 0,-1 1 0,1-1 0,-1 0 0,1 0 0,-1 0 0,1 0 0,-1 0-1,1 0 1,0 0 0,0 0 0,0 0 0,0 0 0,-1 0 0,1 0 0,0-1 0,0 1-1,1 0 1,-1-1 0,0 1 0,0-1 0,0 1 0,0-1 0,0 1 0,1-1 0,-1 0 0,0 0-1,0 0 1,1 1 0,-1-1 0,2-1 0,3 1-32,0-1 0,0 1-1,-1-2 1,1 1 0,0-1 0,-1 1 0,1-2-1,-1 1 1,0 0 0,0-1 0,0 0 0,0 0 0,0-1-1,-1 1 1,1-1 0,-1 0 0,0 0 0,0-1-1,-1 1 1,1-1 0,-1 0 0,0 0 0,0 0-1,-1 0 1,1 0 0,-1-1 0,0 1 0,-1-1-1,3-10 1,-13 90 369,9-73-344,1 0 0,-1 0 0,0 0 1,1 0-1,0 0 0,-1 0 0,1-1 0,0 1 1,-1 0-1,1 0 0,0-1 0,0 1 1,0 0-1,-1-1 0,1 1 0,0-1 1,0 1-1,0-1 0,0 1 0,0-1 1,0 0-1,0 1 0,0-1 0,0 0 1,0 0-1,0 0 0,1 0 0,-1 0 1,0 0-1,0 0 0,0 0 0,0 0 0,0-1 1,1 1-1,41-9 79,-35 5-135,-1-1 0,0 0-1,1 0 1,-2-1 0,1 1 0,-1-2 0,0 1 0,0-1 0,0 1 0,-1-1 0,0-1 0,-1 1 0,1-1 0,-1 0 0,3-10 0,-14 35-371,3-7 548,0 0 0,0 1 0,1-1 0,-3 17 1,6-25-117,-1-1 1,1 1-1,0-1 1,0 1 0,0-1-1,0 1 1,0-1 0,0 1-1,0-1 1,0 1 0,1-1-1,-1 1 1,1-1-1,-1 1 1,1-1 0,-1 1-1,1-1 1,0 0 0,0 1-1,0-1 1,0 0 0,0 0-1,0 1 1,0-1-1,0 0 1,0 0 0,0 0-1,1-1 1,-1 1 0,0 0-1,1 0 1,-1-1 0,1 1-1,-1-1 1,1 1-1,-1-1 1,1 1 0,-1-1-1,1 0 1,1 0 0,3 0-82,-1 0 1,0-1 0,1 0-1,-1 0 1,0-1 0,1 1-1,-1-1 1,0 0 0,0 0 0,0-1-1,-1 1 1,1-1 0,-1 0-1,1-1 1,-1 1 0,0-1-1,0 0 1,-1 0 0,1 0-1,-1 0 1,0-1 0,0 1-1,0-1 1,0 0 0,2-8-1,-7 19-95,-2 1 204,0 1-1,1 1 1,0-1 0,1 0-1,-1 1 1,2-1 0,-2 16-1,3-23-36,0 0-1,1 0 1,-1-1-1,0 1 1,1 0-1,-1 0 1,1 0 0,-1 0-1,1-1 1,-1 1-1,1 0 1,-1-1-1,1 1 1,0 0-1,0-1 1,-1 1-1,1-1 1,0 1-1,0-1 1,0 1 0,-1-1-1,1 0 1,0 1-1,0-1 1,0 0-1,0 0 1,0 0-1,0 1 1,0-1-1,0 0 1,-1 0-1,1 0 1,0-1-1,0 1 1,0 0 0,0 0-1,0 0 1,0-1-1,0 1 1,0 0-1,1-1 1,2 0 4,1 0 0,-1-1-1,1 1 1,-1-1 0,1 0 0,-1 0 0,6-4 0,15-17-58,-1 0 0,-1-2-1,-1-1 1,-1-1 0,-1 0 0,-2-2 0,-1 0 0,-1-1 0,16-41 0,-30 67 42,-1 0 1,0 1 0,0-1 0,0 0 0,0 0-1,-1 0 1,1 1 0,-1-1 0,0 0-1,-1-6 1,1 9 2,-1 0 1,1 0-1,-1 0 0,0 0 1,1 0-1,-1 0 0,0 0 1,0 0-1,0 0 0,1 0 1,-1 1-1,0-1 0,0 0 1,0 0-1,0 1 0,-1-1 1,1 1-1,0-1 0,0 1 0,0-1 1,0 1-1,-1 0 0,1 0 1,0 0-1,0-1 0,0 1 1,-1 0-1,1 0 0,0 0 1,0 1-1,0-1 0,-1 0 1,1 0-1,-2 2 0,-2-1-1,-1 1 0,1 0 0,0 0 0,0 0 0,1 1 0,-1 0 0,0 0 0,1 0 0,0 1 0,-1-1 0,2 1 0,-1 0 0,0 0 0,1 0 0,-1 1 0,-2 4 0,-4 8 72,0 0-1,0 0 1,-7 20 0,12-22-9,-1 0-1,2 0 1,0 0 0,1 1 0,0-1 0,0 29 0,2-42-44,1 1 1,0 0 0,0 0-1,0 0 1,1 0 0,-1 0-1,1 0 1,0 0 0,-1 0-1,1 0 1,0-1 0,1 1-1,-1 0 1,0-1 0,1 1-1,0-1 1,-1 1 0,1-1-1,0 0 1,0 0 0,0 0-1,1 0 1,-1 0 0,0 0-1,1 0 1,-1-1 0,1 0-1,-1 1 1,1-1 0,0 0-1,0 0 1,0 0 0,-1 0-1,1-1 1,0 1 0,0-1-1,0 0 1,0 0 0,0 0-1,0 0 1,0-1 0,3 0-1,-2 1 55,0-2-1,0 1 0,0 0 1,0-1-1,0 1 0,0-1 0,-1 0 1,1 0-1,-1-1 0,1 1 1,-1-1-1,5-5 0,38-46 192,-24 27-180,1 2-74,-5 7 26,-1-2-1,21-31 0,-34 44-33,0 1-1,-1-1 0,1 0 1,-2 0-1,1 0 1,-1 0-1,0 0 1,0 0-1,-1-1 0,0 1 1,0-1-1,-1 1 1,0-9-1,0 16 1,0 1-1,0-1 1,-1 0 0,1 0-1,0 0 1,0 0-1,0 1 1,0-1 0,0 0-1,0 0 1,0 0-1,0 1 1,0-1 0,0 0-1,0 0 1,0 0-1,-1 0 1,1 1 0,0-1-1,0 0 1,0 0-1,0 0 1,-1 0 0,1 0-1,0 0 1,0 0-1,0 1 1,0-1 0,-1 0-1,1 0 1,0 0-1,0 0 1,0 0 0,-1 0-1,1 0 1,0 0-1,0 0 1,0 0 0,-1 0-1,1 0 1,0 0-1,0 0 1,0 0 0,0 0-1,-1 0 1,1-1-1,0 1 1,0 0 0,0 0-1,-1 0 1,1 0-1,0 0 1,0 0 0,0 0-1,0-1 1,0 1-1,-1 0 1,1 0 0,0 0-1,0 0 1,0 0-1,0-1 1,0 1 0,0 0-1,0 0 1,0 0 0,0-1-1,0 1 1,-9 13-132,-8 26 209,2 1 0,1 0-1,2 0 1,3 1 0,1 1 0,1-1-1,3 1 1,0 48 0,4-90-63,0 1 1,0-1-1,0 1 0,0-1 1,-1 1-1,1-1 1,0 1-1,0-1 0,0 1 1,0-1-1,0 1 0,0-1 1,0 0-1,0 1 1,1-1-1,-1 1 0,0-1 1,0 1-1,0-1 0,0 1 1,1-1-1,-1 1 1,0-1-1,0 0 0,1 1 1,-1-1-1,0 1 0,1-1 1,-1 0-1,0 1 1,1-1-1,-1 0 0,1 0 1,-1 1-1,0-1 1,1 0-1,-1 0 0,1 0 1,-1 1-1,1-1 0,-1 0 1,1 0-1,-1 0 1,1 0-1,0 0 0,0-1 22,0 1-1,0-1 0,0 0 0,-1 1 0,1-1 0,0 0 1,0 0-1,-1 0 0,1 0 0,0 1 0,-1-1 1,1 0-1,-1 0 0,1 0 0,-1-1 0,0 1 0,1 0 1,-1 0-1,0-1 0,5-19-108,-2 0-1,0-1 1,-2 1-1,0 0 1,-2-1 0,0 1-1,-7-39 1,7 58 47,1 0 0,-1 0 0,1 1 0,-1-1 0,0 0 0,1 1 0,-1-1 0,0 0 0,0 1 0,0 0 0,0-1 0,0 1-1,-1-1 1,1 1 0,0 0 0,-1 0 0,1 0 0,-1 0 0,1 0 0,-1 0 0,1 0 0,-1 0 0,-3 0 0,6 2 13,-1 1 0,1-1 0,-1 1 0,1-1 0,-1 0 0,1 1 0,0-1 0,-1 0 0,1 1-1,0-1 1,0 0 0,0 0 0,0 0 0,0 0 0,1 0 0,0 2 0,8 2-41,0 0 0,1-1 0,-1 0 0,1 0 0,0-1 0,-1-1 0,1 1 1,1-2-1,-1 0 0,0 0 0,0-1 0,17-1 0,-18 0-47,0 0 0,-1-1 0,1 0-1,0 0 1,-1-1 0,0 0 0,0 0 0,0-1 0,0-1 0,0 1-1,-1-1 1,0-1 0,0 0 0,10-9 0,-25 25 348,1 1 0,0 0 0,0 1 0,1-1 0,1 1 0,0 0 0,0 0 0,1 1 1,1-1-1,-1 19 0,3-31-302,-1 0 0,1 1 0,0-1 0,0 0 0,0 1 0,0-1 0,0 0 0,0 0 0,0 1 0,0-1 0,0 0 0,0 1 0,0-1 0,0 0 0,1 0 0,-1 1 0,0-1 0,0 0 0,0 1 0,0-1 0,0 0 1,0 0-1,1 1 0,-1-1 0,0 0 0,0 0 0,0 0 0,1 1 0,-1-1 0,0 0 0,0 0 0,1 0 0,-1 0 0,0 0 0,0 1 0,1-1 0,-1 0 0,0 0 0,1 0 0,-1 0 0,0 0 0,0 0 0,1 0 0,-1 0 0,0 0 0,1 0 0,-1 0 1,0 0-1,1 0 0,-1 0 0,13-12-6658,-4-8-2184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3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16944,'-3'0'3171,"8"0"-3203,2 0-4644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4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61 3908,'0'0'6390,"4"-9"-2696,22-42 3838,-27 73-5311,-5 24-1289,-19 74 0,0-4 130,16-75-681,6-28-256,0 0 0,1 0-1,-1 18 1,14-55 111,-4 13-199,43-95-87,-35 72-259,1-1-1,1 2 1,2 0 0,1 1-1,29-33 1,-47 62 303,0 1 1,0 0 0,0-1-1,1 1 1,-1 0-1,1 0 1,0 1 0,-1-1-1,1 0 1,0 1-1,0 0 1,0-1-1,0 1 1,0 0 0,0 1-1,0-1 1,1 0-1,-1 1 1,0 0 0,0 0-1,1 0 1,4 1-1,-6 0 4,0 0 0,0 0-1,0 0 1,0 0 0,-1 0 0,1 1-1,0-1 1,-1 0 0,1 1-1,-1 0 1,1-1 0,-1 1-1,0 0 1,0 0 0,0 0-1,0 0 1,0 0 0,0 0 0,0 0-1,-1 0 1,1 0 0,-1 0-1,0 0 1,1 0 0,-1 1-1,0-1 1,0 0 0,0 0 0,-1 0-1,1 0 1,0 1 0,-1-1-1,-1 3 1,1 1 9,-2 1 0,1-1 0,-1 0 0,0 0 0,0-1 0,0 1 0,-1-1 0,0 1 0,0-1 0,0 0-1,-1 0 1,0-1 0,-6 6 0,-14 9 246,-38 23-1,54-36-149,2-1-50,-1 0-1,0-1 1,0 1 0,0-1 0,0-1 0,-1 0 0,1 0-1,-1 0 1,-10 0 0,19-2-67,-1-1-1,1 0 0,-1 0 1,1 0-1,-1 0 0,1 0 1,0 0-1,-1 0 0,1 0 1,-1 0-1,1 0 0,-1-1 1,1 1-1,-1 0 1,1 0-1,0 0 0,-1 0 1,1-1-1,-1 1 0,1 0 1,0 0-1,-1-1 0,1 1 1,0 0-1,-1-1 0,1 1 1,0 0-1,-1-1 0,1 1 1,0-1-1,0 1 1,0 0-1,-1-1 0,1 1 1,0-1-1,3-20-1313,18-19-2209,37-34-6125,-26 34 3854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4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7976,'0'0'5317,"4"9"-3775,-2-3-1370,1-1 0,-1 1-1,0 0 1,0 0-1,-1 0 1,0 0 0,0 0-1,0 0 1,-1 0-1,1 0 1,-2 1-1,1-1 1,-3 11 0,-1 0 28,0 0 0,2 0 0,0 0 0,0 1 1,2 25-1,1-41-194,-1 0 1,1 0 0,0-1-1,0 1 1,0 0 0,0-1-1,0 1 1,0-1 0,1 1-1,-1-1 1,0 1-1,1-1 1,-1 0 0,1 0-1,0 0 1,-1 0 0,1 0-1,0 0 1,-1 0 0,1 0-1,0-1 1,0 1 0,0-1-1,0 1 1,0-1-1,0 0 1,-1 0 0,1 0-1,3 0 1,4 1 24,1-1-1,-1 0 1,0-1-1,19-3 1,-19 2-55,0-1-1,0-1 0,0 0 1,-1 0-1,1-1 1,-1 0-1,15-11 1,-19 13 178,0-1 0,0 1 1,0-1-1,0 0 1,-1 0-1,0 0 0,0-1 1,0 1-1,0-1 1,0 0-1,-1 0 1,0 1-1,0-1 0,0-1 1,1-7-1,-3 13-97,0 0 1,0-1-1,0 1 0,0 0 0,0-1 0,0 1 0,0 0 0,1 0 1,-1-1-1,0 1 0,0 0 0,0-1 0,-1 1 0,1 0 1,0-1-1,0 1 0,0 0 0,0 0 0,0-1 0,0 1 0,0 0 1,0 0-1,-1-1 0,1 1 0,0 0 0,0 0 0,0-1 0,-1 1 1,1 0-1,0 0 0,0 0 0,0-1 0,-1 1 0,1 0 1,0 0-1,0 0 0,-1 0 0,1 0 0,0-1 0,-1 1 0,1 0 1,-14 7 1000,-11 16-97,-4 30 459,28-50-1344,-1 1 0,1-1 1,0 0-1,0 0 0,1 1 0,-1-1 0,1 0 0,-1 1 0,1-1 0,0 1 0,1-1 0,-1 0 0,0 1 0,1-1 1,1 5-1,-1-7-103,0 0 0,0 1 0,1-1 0,-1 0 0,0 0 1,1 0-1,-1-1 0,0 1 0,1 0 0,-1 0 0,1-1 0,-1 1 1,1-1-1,0 1 0,-1-1 0,1 0 0,-1 0 0,1 0 1,0 0-1,-1 0 0,1 0 0,-1 0 0,1 0 0,2-1 0,-1 1-464,1-1 0,-1 1 0,0-1-1,0 0 1,0 0 0,0 0 0,0 0-1,0 0 1,0-1 0,-1 0 0,6-3-1,5-13-4675,0-4-2670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5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10250,'0'0'15118,"-1"14"-13922,-7 25-404,-14 45-1,12-54-387,1 0-1,2 1 0,1 0 1,2 0-1,-2 55 1,6-85-401,0 0 0,0 0 0,1 0 0,-1-1 1,0 1-1,0 0 0,1 0 0,-1 0 1,1 0-1,-1 0 0,0 0 0,1-1 0,0 1 1,-1 0-1,1 0 0,-1-1 0,1 1 0,0 0 1,0-1-1,-1 1 0,1 0 0,0-1 1,0 1-1,0-1 0,-1 0 0,1 1 0,0-1 1,0 0-1,0 1 0,0-1 0,0 0 0,0 0 1,0 0-1,0 0 0,0 0 0,0 0 1,0 0-1,0 0 0,0 0 0,0 0 0,0-1 1,-1 1-1,1 0 0,0-1 0,0 1 0,0-1 1,0 1-1,1-1 0,4-2 22,-1 1 0,1-1-1,-1 0 1,0-1 0,0 1 0,7-6 0,8-13 12,-1-1 0,-1-1 1,27-46-1,14-21-4137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5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7399,'0'0'5477,"-25"50"-1889,19-31-578,6-2-703,0-3-674,7-5-736,15-4-673,2-1-192,5-4-961,1 0-1024,1-1-2243,-1-11-3972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6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133 236 12876,'-9'4'3118,"3"-2"-2779,-61 28 4369,63-28-4445,1 0 0,-1 0 0,1 0 0,0 0 0,-1 1 0,1-1 0,0 1 0,0 0 0,1 0 0,-1 0 0,0 0 0,1 0 0,0 1 0,0-1 0,0 1 0,-2 5 0,4-8-255,0 0 0,1 0 0,-1 0 1,0 0-1,1 0 0,-1 0 0,1 0 0,-1 0 0,1-1 0,-1 1 0,1 0 0,0 0 1,-1-1-1,1 1 0,0 0 0,0-1 0,0 1 0,-1-1 0,1 1 0,0-1 0,0 1 0,0-1 1,0 0-1,0 1 0,0-1 0,0 0 0,0 0 0,0 1 0,0-1 0,0 0 0,0 0 0,0 0 1,0-1-1,0 1 0,0 0 0,1 0 0,42-3-340,-37 1 135,-1-1-1,1 1 0,-1-1 1,1 0-1,-1 0 1,0-1-1,0 0 1,0 0-1,-1-1 0,9-8 1,-4 3-550,0-1-1,0-1 1,15-24 0,-23 31 517,-9 26 600,-6 23 254,13-43-618,0 0 0,0 0 0,0 1-1,0-1 1,0 0 0,0 0 0,1 0-1,-1 0 1,0 0 0,1 0-1,-1 0 1,0 0 0,1 0 0,-1 0-1,1 0 1,0 0 0,-1-1 0,1 1-1,0 0 1,-1 0 0,1-1 0,0 1-1,0 0 1,0-1 0,0 1-1,-1 0 1,1-1 0,0 1 0,0-1-1,0 0 1,0 1 0,0-1 0,0 0-1,1 0 1,-1 1 0,0-1-1,1 0 1,3 0-146,0 0 0,0 0-1,0 0 1,0 0 0,0-1 0,0 0 0,0 0-1,0 0 1,0 0 0,0-1 0,-1 0-1,1 0 1,0 0 0,5-5 0,-1 1-235,-1-1 0,0 0 0,0 0 0,0-1 0,-1 0 0,9-12 0,0-4-83,-2-1-1,-1 0 1,0 0 0,10-35-1,-19 51 591,-2 1 0,1-1-1,-1 0 1,0 0 0,0-18-1,-16 36 2763,5 3-2394,0 0 0,1 1 0,1 0 1,0 0-1,0 1 0,2 0 1,0 0-1,0 0 0,-4 25 0,5-15-266,0 1 0,2-1 0,1 1 0,1 0 0,3 29 0,-3-53-237,0 0 1,0 1-1,0-1 0,0 0 1,1 0-1,-1 1 1,0-1-1,1 0 1,-1 0-1,1 1 1,0-1-1,-1 0 0,1 0 1,0 0-1,0 0 1,-1 0-1,1 0 1,0 0-1,0 0 0,0 0 1,0 0-1,0-1 1,0 1-1,1 0 1,-1-1-1,0 1 1,0-1-1,0 1 0,1-1 1,-1 0-1,0 1 1,0-1-1,1 0 1,-1 0-1,0 0 0,3 0 1,-2 0-3,1-1-1,-1 1 1,1-1-1,-1 1 1,0-1 0,1 0-1,-1 0 1,0 0-1,0-1 1,1 1-1,-1 0 1,0-1 0,0 1-1,0-1 1,-1 0-1,1 0 1,0 0 0,1-2-1,1-3-146,-1 0-1,1 0 0,-2 0 0,1-1 1,-1 1-1,0-1 0,0 0 1,-1 0-1,0 1 0,0-1 1,-1 0-1,0 0 0,-1 0 1,-2-12-1,3 20 127,0 0 1,-1 1-1,1-1 1,-1 0-1,1 0 1,-1 0-1,1 0 1,0 1-1,-1-1 1,1 0-1,-1 0 1,1 1-1,0-1 0,-1 0 1,1 1-1,0-1 1,0 0-1,-1 1 1,1-1-1,0 1 1,0-1-1,-1 0 1,1 1-1,0-1 0,0 1 1,0-1-1,0 1 1,0-1-1,0 0 1,0 1-1,0-1 1,0 1-1,0-1 1,0 1-1,0-1 1,0 1-1,0-1 0,0 1 1,0-1-1,0 0 1,0 1-1,1-1 1,-1 1-1,0-1 1,0 0-1,0 1 1,1-1-1,-1 0 0,0 1 1,1-1-1,-1 0 1,0 1-1,1-1 1,-1 0-1,0 1 1,1-1-1,-1 0 1,1 0-1,-1 0 1,1 1-1,-1-1 0,0 0 1,1 0-1,0 0 1,3 2-335,1 0 0,0 0 0,0-1 0,0 0 0,0 0 0,0 0 0,0-1 0,0 1 0,0-1 0,0 0 0,0-1 0,0 1 0,0-1 0,0 0 0,6-2 0,0-1 445,-1 0 0,0 0 1,-1-1-1,1-1 1,17-12 1531,-30 19-1284,0 0 0,0 0-1,-1 0 1,1 1-1,0-1 1,0 1 0,1 0-1,-1 0 1,0 0-1,0 0 1,1 1 0,0-1-1,-1 1 1,-1 2 0,-28 39 998,30-41-1263,0-1 1,1 1-1,-1 0 0,1-1 0,0 1 1,0 0-1,0 0 0,0 0 1,0 0-1,1 0 0,-1 0 0,1 0 1,0 0-1,0 6 0,0-8-61,1 0 0,0 1 0,0-1 0,-1 0-1,1 1 1,0-1 0,0 0 0,0 0 0,0 0 0,0 0-1,1 0 1,-1 0 0,0 0 0,0 0 0,1 0 0,-1 0-1,1-1 1,-1 1 0,0-1 0,1 1 0,-1-1 0,1 1-1,-1-1 1,1 0 0,-1 0 0,1 0 0,0 0 0,2 0-1,16 1-313,-1 0-1,1-2 1,0 0-1,-1-1 1,1-1-1,-1-1 1,0 0-1,0-2 1,27-11 0,-45 16 492,0 1 0,-1-1 1,1 0-1,0 1 0,-1-1 1,1 0-1,0 0 0,-1 0 1,1 1-1,-1-1 1,1 0-1,-1 0 0,0 0 1,1 0-1,-1 0 0,0 0 1,0 0-1,0 0 1,1 0-1,-1 0 0,0 0 1,0 0-1,-1 0 0,1 0 1,0 0-1,0-1 1,-10-35 1198,2 11-1106,8 24-253,-1 0 0,1 0-1,-1 0 1,1 0 0,0-1 0,0 1 0,0 0-1,0 0 1,0 0 0,1-1 0,-1 1-1,0 0 1,1 0 0,0 0 0,-1 0-1,1 0 1,0 0 0,0 0 0,0 0 0,1 0-1,-1 1 1,0-1 0,1 0 0,2-2-1,1 2-49,0 0 0,0 1 0,1 0 0,-1 0 0,1 0 0,-1 0 0,0 1 0,1 0 0,6 1 0,3-1-437,32-1-2700,-15-2-2872,7-5-7354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5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15727,'0'0'5990,"63"41"-18642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6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5637,'0'5'11691,"12"-3"-10441,21 1 1312,15-3-352,17 0-961,15 0-704,9 0-417,3 0-128,-6-7-897,-11-1-865,-18 1-736,-19-2-2018,-28 1-2115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7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12492,'0'0'8264,"63"32"-7175,7-34-225,11-8-319,10 0-321,3 1-160,-5 1-128,-3-2-2082,-12-2-4548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7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1 418 11915,'0'0'9332,"16"-5"-7843,56-24-981,0-4 0,-2-2 0,-2-4 0,-1-2 0,79-66 0,-131 95-442,-3 4-31,0-1 1,-1 0-1,0-1 1,-1 0-1,0-1 1,0 0-1,-1 0 0,13-23 1,-22 34-37,0 0 0,0 0-1,0 0 1,0 1 0,-1-1 0,1 0 0,0 0 0,0 0 0,0 0-1,0 0 1,0 0 0,-1 0 0,1 0 0,0 0 0,0 0 0,0 0 0,0 0-1,-1 0 1,1 0 0,0 0 0,0 0 0,0 0 0,0 0 0,-1 0 0,1 0-1,0 0 1,0 0 0,0 0 0,0 0 0,-1 0 0,1 0 0,0 0 0,0 0-1,0 0 1,0-1 0,0 1 0,-1 0 0,1 0 0,0 0 0,0 0 0,0 0-1,0 0 1,0-1 0,0 1 0,0 0 0,0 0 0,0 0 0,-1 0 0,1-1-1,0 1 1,0 0 0,0 0 0,0 0 0,0 0 0,0-1 0,0 1 0,0 0-1,-13 10-55,4 1 130,1-1 1,1 1-1,0 0 1,1 1-1,0 0 1,0 0-1,1 0 0,1 0 1,0 1-1,1 0 1,-2 16-1,0 6 186,2 0 0,1 0 0,3 38-1,0-65-583,0-1 0,0 1 0,1-1 0,0 0 0,0 0 0,4 9 0,15 19-7975,-13-25-119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7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1 213 4260,'0'0'10218,"10"0"-7966,250-24 3872,-107 6-4133,358-18 924,447-59-4885,-931 91 1899,-19 3 71,0 1-1,-1-1 1,1-1-1,-1 0 1,1 0-1,-1 0 1,0-1-1,12-6 1,-53 6-4412,11-1-1287,2-2-3947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8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0 323 6374,'0'0'13608,"8"1"-12231,-1-1-1214,0-1 1,0 0-1,0 0 0,0 0 1,0-1-1,0 0 0,0 0 1,-1-1-1,1 0 1,-1 0-1,0-1 0,0 1 1,8-8-1,19-14 408,32-33 0,-37 33-242,121-128 1026,-126 127-1306,-23 26-50,-1 1 0,1-1 0,0 0 0,0 0 0,0 0 0,0 0 1,0 0-1,0 1 0,0-1 0,0 0 0,0 0 0,0 0 0,0 0 0,0 1 0,0-1 0,0 0 0,0 0 0,0 0 0,0 0 0,0 1 0,0-1 1,0 0-1,0 0 0,0 0 0,0 0 0,0 1 0,0-1 0,0 0 0,0 0 0,0 0 0,0 0 0,0 0 0,0 1 0,1-1 0,-1 0 0,0 0 0,0 0 1,0 0-1,0 0 0,0 0 0,0 0 0,1 0 0,-1 1 0,0-1 0,0 0 0,0 0 0,0 0 0,1 0 0,-1 0 0,0 0 0,0 0 0,0 0 1,0 0-1,1 0 0,-1 0 0,0 0 0,0 0 0,0 0 0,0 0 0,1 0 0,-1 0 0,0 0 0,0 0 0,0-1 0,0 1 0,0 0 0,1 0 0,-1 0 1,-2 17-75,-7 13 89,-1-1-1,-2 0 0,-17 31 1,14-31-5,2 0 0,-19 61-1,28-63 260,4-12-1590,4-7-4638,4-8-1669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8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6022,'0'0'17744,"63"7"-16238,-17-14-545,7-5-449,9-1-416,-2 0-96,-2 0-864,-4-1-2339,-8 1-3075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9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20 13485,'0'0'6694,"-9"-4"-5802,5 1-838,0 1 0,-1 0 0,1 1 1,0-1-1,-1 1 0,1 0 1,-1 0-1,1 0 0,-1 0 0,0 1 1,1 0-1,-1 0 0,0 0 0,1 1 1,-1-1-1,0 1 0,1 0 1,-1 0-1,1 1 0,0-1 0,-1 1 1,1 0-1,-6 4 0,-18 11 567,0 0 0,2 2 0,0 1 0,2 1 0,-30 32 0,52-51-579,0 0 1,0 0-1,0 1 0,0-1 0,1 1 0,-1-1 0,1 1 0,0-1 0,0 1 0,0 0 1,0 0-1,0-1 0,0 1 0,1 0 0,-1 0 0,1 0 0,0 0 0,0 4 0,1-5-44,0 0 0,0 0-1,-1 0 1,1-1 0,0 1-1,1 0 1,-1-1 0,0 1-1,0-1 1,1 1 0,-1-1-1,1 1 1,-1-1 0,1 0-1,0 0 1,-1 0-1,1 0 1,0 0 0,0 0-1,0 0 1,0-1 0,0 1-1,0-1 1,0 1 0,0-1-1,2 1 1,19 3-576,0-1-1,0-1 1,0-1 0,1-1-1,-1-1 1,0-1 0,1-1-1,34-9 1,-57 11 178,7-3-1510,-5-2-4215,-3 1-3131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39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9 7239,'0'0'10410,"-45"45"-8296,42-34-673,3-4-512,3-2-481,14-5-320,7 0 1,1 0-65,4-6-192,-3-5-737,-2 1-833,-3-2-704,-3-1-897,-4-1-161,-4 4-1184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8:40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0 5061,'0'0'13549,"-54"63"-11307,32-41-352,-1 1-225,-4 3-352,3-1-288,-2 2-256,5-2-545,5-3-160,4-1-128,3-6-1057,5-5-2306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44.6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2113 202 7591,'-5'-12'84,"0"0"-1,0 0 1,-2 1-1,1 0 1,-1 0-1,-1 1 0,0-1 1,-1 2-1,1-1 1,-2 1-1,1 1 1,-1 0-1,-1 0 1,0 1-1,0 0 1,0 1-1,-1 0 1,1 1-1,-1 0 1,-1 1-1,-19-5 1,-5 4 136,0 2 1,0 0-1,-1 3 0,1 1 1,0 2-1,0 2 1,0 1-1,1 1 1,0 3-1,0 0 1,-45 22-1,3 3 224,1 4 0,3 3-1,-129 96 1,94-52-388,4 4 0,-135 150 0,166-155-53,4 3 1,5 3-1,-82 146 0,121-185 166,1 1 0,3 1 0,2 1 1,2 0-1,3 2 0,3 0 0,2 0 0,2 1 0,0 78 0,8-103-165,2 1 1,1-1-1,2 0 1,1 0 0,1 0-1,2-1 1,1-1-1,2 1 1,1-1-1,1-1 1,2-1-1,0 0 1,2-1-1,2-1 1,0 0 0,2-2-1,40 38 1,-36-42-97,0-1 0,2-1 0,0-1 0,1-2 1,0-1-1,61 22 0,-47-24 93,1-1 0,1-2 0,-1-3 0,73 4 0,-46-10 85,1-4-1,-1-2 1,-1-4 0,1-3 0,-2-3-1,97-34 1,-65 11 110,-2-4 0,-1-5 0,-3-3-1,108-78 1,-89 45 149,-3-5-1,172-179 1,-232 211-224,-1-2 0,-4-2 0,-2-2 0,36-68 0,-58 89-20,-2-2 0,-1 0 0,-3-1 1,-2 0-1,-1-1 0,-3-1 0,9-79 0,-17 85 31,-1 0 0,-1 0 0,-3 0 0,-1 0 0,-2 1-1,-2 0 1,-14-45 0,11 55-78,-1 0 0,-1 0 0,-1 1 1,-2 1-1,0 1 0,-2 0 0,-1 1 0,-1 1 1,-39-36-1,28 34-52,-1 1 1,-1 1 0,-1 2-1,-1 1 1,-1 2 0,-1 2-1,-1 1 1,0 2 0,-1 1-1,-46-8 1,8 7 0,0 4-1,0 3 1,0 3 0,-112 9-1,124 0-261,-1 3 1,1 3-1,1 3 0,0 2 0,-121 50 0,145-48 20,1 2 1,0 1-1,2 2 0,1 2 1,0 1-1,2 2 1,1 1-1,2 2 0,-54 67 1,36-27-2389,-40 78 1,32-39-2350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6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96 144 15759,'0'0'6337,"-8"0"-4512,0 0-1596,2 0-76,1 0 0,-1 0 0,0 0 0,1 1 0,-1 0 0,-8 2 0,12-2-141,0 0-1,0 0 1,0 0-1,1 0 1,-1 0 0,1 0-1,-1 0 1,0 1-1,1-1 1,0 1 0,-1-1-1,1 1 1,0-1-1,0 1 1,0 0 0,0 0-1,0-1 1,0 1 0,0 0-1,1 0 1,-1 0-1,1 0 1,-1 0 0,1 0-1,0 3 1,-1-4-8,1 0 0,0 0 0,0-1 0,0 1 0,-1 0 1,1 0-1,0 0 0,0-1 0,0 1 0,0 0 0,0 0 0,0 0 1,1 0-1,-1-1 0,0 1 0,0 0 0,1 0 0,-1-1 0,0 1 1,1 0-1,-1 0 0,1-1 0,-1 1 0,1 0 0,-1-1 0,1 1 0,-1-1 1,1 1-1,0-1 0,-1 1 0,1-1 0,0 1 0,-1-1 0,1 1 1,0-1-1,0 0 0,-1 1 0,1-1 0,0 0 0,0 0 0,0 0 0,-1 0 1,1 0-1,0 0 0,0 0 0,0 0 0,-1 0 0,1 0 0,0 0 1,0 0-1,0 0 0,-1-1 0,1 1 0,0 0 0,0-1 0,-1 1 0,1 0 1,1-2-1,5-1 47,1-1 1,-1 0-1,0 0 1,11-9 0,-8 4-50,0 0 1,0-1-1,0 0 1,-1 0-1,-1-1 1,0-1-1,0 1 1,-1-1-1,-1 0 1,0 0-1,-1-1 1,0 0-1,-1 0 1,4-15-1,-26 124-538,12-72 661,1-1 1,1 1-1,1 0 0,1 44 1,2-67-113,0 1-1,1-1 1,-1 0 0,0 1 0,1-1 0,-1 0 0,1 1 0,-1-1-1,1 0 1,0 0 0,-1 0 0,1 0 0,0 0 0,0 0-1,0 0 1,0 0 0,0 0 0,0 0 0,0 0 0,0 0 0,1-1-1,-1 1 1,0 0 0,0-1 0,1 1 0,-1-1 0,0 1 0,0-1-1,1 0 1,-1 0 0,1 1 0,-1-1 0,0 0 0,1 0-1,-1 0 1,0-1 0,3 1 0,0-1 15,0 1 0,-1-1 0,1 0 0,0 0 0,-1 0 0,1 0 0,-1-1 0,1 1 0,-1-1 0,0 0 0,0 0 0,0 0 1,4-3-1,-1-2-7,-1 0 0,1-1 0,-1 0 0,-1 0 0,1 0 0,-2 0 0,1-1 0,-1 1 0,0-1 0,-1 0 0,0 0 0,0 0 0,-1 0 0,0 0 0,-1 0 0,0-1 1,-2-15-1,2 25-23,0-1 1,0 1-1,0-1 1,0 1-1,0 0 1,0-1-1,0 1 1,0-1-1,0 1 1,-1 0-1,1-1 1,0 1-1,0-1 1,0 1-1,-1 0 1,1-1-1,0 1 1,-1 0-1,1-1 1,0 1-1,-1 0 1,1 0-1,0-1 1,-1 1-1,1 0 1,-1 0-1,1 0 1,0 0-1,-1-1 1,1 1-1,-1 0 1,1 0-1,0 0 1,-1 0-1,1 0 1,-1 0-1,1 0 1,-1 0-1,1 0 1,0 0-1,-1 0 1,1 0-1,-1 1 1,1-1-1,-1 0 1,1 0-1,0 0 1,-1 1-1,1-1 1,0 0-1,-1 0 1,1 1-1,0-1 1,-1 0-1,1 0 1,-1 1-1,-16 20-62,14-14 109,0-1 0,0 1 0,1 0-1,0 1 1,0-1 0,1 0 0,-1 1 0,2-1 0,-1 0-1,1 9 1,1-14-27,-1 1 1,0-1-1,1 1 0,-1-1 0,1 0 0,0 1 0,0-1 0,0 0 1,0 0-1,0 1 0,0-1 0,1 0 0,-1 0 0,1 0 1,-1-1-1,1 1 0,0 0 0,0-1 0,0 1 0,0-1 1,0 1-1,0-1 0,0 0 0,0 0 0,0 0 0,1 0 0,-1 0 1,0-1-1,1 1 0,-1-1 0,1 1 0,-1-1 0,3 0 1,10 1-18,0-1 0,0 0 0,-1-1 0,1-1 0,-1 0 0,1-1 0,-1 0 0,0-1 0,19-9 0,-32 13 27,-1 0 0,1 0-1,-1-1 1,0 1 0,1 0-1,-1 0 1,0-1 0,1 1-1,-1 0 1,0-1 0,1 1 0,-1 0-1,0-1 1,0 1 0,1-1-1,-1 1 1,0 0 0,0-1-1,0 1 1,0-1 0,0 1-1,1-1 1,-1 1 0,0 0 0,0-1-1,0 1 1,0-1 0,0 1-1,0-1 1,0 1 0,-1-1-1,1 1 1,0 0 0,0-1-1,0 1 1,0-1 0,-1 1 0,1 0-1,0-1 1,0 1 0,0-1-1,-1 1 1,1 0 0,0-1-1,-1 1 1,1 0 0,0 0 0,-1-1-1,1 1 1,0 0 0,-1 0-1,1-1 1,-1 1 0,0 0-1,-27-20 950,21 15-936,-9-13 54,16 18-123,0 0-1,0-1 1,0 1 0,0 0 0,0-1 0,0 1-1,0 0 1,0-1 0,0 1 0,0 0 0,0-1 0,0 1-1,0 0 1,0-1 0,1 1 0,-1 0 0,0-1-1,0 1 1,0 0 0,0 0 0,1-1 0,-1 1-1,0 0 1,0-1 0,0 1 0,1 0 0,-1 0 0,0 0-1,0-1 1,1 1 0,-1 0 0,0 0 0,1 0-1,40-7-3656,-21 6 1791,19-4-3183,9-5-3502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46.7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2131 166 9385,'-9'-15'342,"6"9"-310,-2-3 4,0 0 1,0 0-1,-1 1 1,0-1-1,-1 2 1,0-1-1,0 1 1,-1 0-1,1 0 1,-2 1 0,1 0-1,-11-6 1,-2 4-37,-1 1 0,0 0 0,1 2 0,-2 0 0,1 2 0,-38-1 0,-1 3-40,-76 9 0,71 2 77,0 1 1,1 4 0,1 3 0,-105 43 0,62-13 495,-182 113-1,211-111-366,2 3-1,3 3 0,3 4 1,2 2-1,-77 93 1,111-114-76,1 2 0,3 2 1,2 1-1,1 0 0,3 2 0,2 2 1,2-1-1,2 2 0,3 1 1,-14 79-1,22-89-97,3 0 0,1 0-1,2 1 1,3-1 0,0 1 0,14 63-1,-12-89-24,0 0 0,1 0-1,1 0 1,1-1-1,0 0 1,1 0-1,1-1 1,1 0-1,0 0 1,0-1-1,2 0 1,-1-1-1,2 0 1,0-1 0,0-1-1,1 0 1,1-1-1,18 11 1,-7-10 62,0 0 1,1-1 0,1-2 0,-1-1 0,1-1-1,1-1 1,-1-2 0,35 0 0,27-3 567,115-16 0,605-137 2016,-787 147-2559,437-107 605,-318 71-104,163-71 1,-258 92-282,0-2 1,-1-2-1,-2-2 0,-1-2 1,55-48-1,-78 59-165,0-1 0,-2-1-1,0-1 1,-1-1-1,-1 0 1,-2-1 0,0-1-1,-1 0 1,-1-1 0,-2 0-1,15-50 1,-20 52-67,0 0 1,-2 0 0,-1-1 0,0 1-1,-2-1 1,-1 1 0,0 0-1,-7-28 1,4 33-28,-1 0 1,-1 0-1,0 1 0,-2-1 0,0 1 0,-1 1 0,0 0 1,-1 0-1,-1 1 0,-22-23 0,10 15-63,-2 1 0,0 2 0,-2 0 0,0 2-1,-1 1 1,0 1 0,-2 1 0,0 2 0,0 1 0,-1 2 0,-1 0 0,-32-4 0,-23-1-474,-1 4 0,0 4 0,-108 5 0,39 11-2831,-271 54-1,278-37-298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7:01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73 106 3299,'0'0'32,"-55"0"224,39-3-192,14-3-64,2-1-32,2-3-32,16-2 32,7-3 32,3-2-64,3 1-160,2-3-1185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7:02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1802 56 5894,'0'0'-6,"-11"-5"444,-15-6-17,-1 2 0,0 1 0,0 1-1,-1 1 1,-50-3 0,6 9-71,0 2 0,-1 4 0,2 3 1,-88 23-1,115-20-297,1 2-1,1 1 1,1 3 0,0 1 0,1 2 0,1 2 0,2 2-1,-36 29 1,67-49-58,-336 298 799,297-257-616,2 2 0,2 2 1,2 2-1,3 2 0,-31 59 0,48-73-106,1 1 1,2 1-1,2 0 0,2 1 0,1 0 1,3 1-1,1 0 0,3 1 1,1-1-1,5 74 0,2-88-35,1 1 0,1-2 0,1 1-1,22 54 1,61 111 31,-69-152-47,-6-12-7,1-1 0,2 0 0,1-1 0,24 28 0,-32-45 5,1 0 1,0 0-1,1-1 0,0-1 1,1 0-1,0-1 0,0 0 1,1-1-1,0-1 0,24 8 1,-3-4 85,2-2 1,-1-2 0,74 5 0,119-10 351,-119-4-382,-21 1-46,1-3 0,-1-5 0,0-3 0,0-4 0,-2-4 0,151-56 0,-208 64 15,58-23-8,111-60 1,-172 78-1,-1 0 0,0-2 0,-1-1 0,-1-1 0,-1-1 0,-1-1 1,34-45-1,-26 26 174,-3-1 1,-1-2 0,-2-1 0,36-96-1,-51 112-84,-2 0-1,0 0 0,-2-1 0,-2 0 1,0 0-1,-3 0 0,0 0 0,-2-1 1,-7-48-1,2 53-94,-1 1 0,-1 0 0,-2 1 0,0 0 0,-18-30 0,-78-110-20,66 113-16,-3 2 1,-1 2-1,-3 2 0,-1 3 0,-2 1 0,-3 2 0,0 3 0,-3 2 0,-1 3 0,-1 2 1,-88-31-1,101 46-19,-1 2 0,0 2 0,0 3 1,-1 1-1,0 2 0,0 3 0,-1 1 0,1 3 1,0 1-1,-50 11 0,73-8-118,1 1 0,-1 1 0,2 1-1,-1 1 1,1 1 0,1 1 0,-29 22 0,18-9-1384,1 2 1,1 1 0,-42 52-1,30-32-2414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09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1 189 6534,'0'0'646,"11"-8"-160,2-1-442,0 1 0,1 0 0,0 1-1,0 1 1,0 1 0,1 0 0,0 0 0,17-2 0,170-15 234,217 6 1,-285 13 221,1016 8 1253,-393 4-1061,-41-4-382,1097-27 1067,-755-30-496,-939 47-1126,-68 5-2639,-22-3-319,7-14-3027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11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31 364 5862,'-28'-25'2320,"28"25"-2278,0 0 1,-1-1-1,1 1 0,0 0 1,0 0-1,-1-1 0,1 1 1,0-1-1,0 1 1,0 0-1,0-1 0,0 1 1,0 0-1,0-1 0,-1 1 1,1-1-1,0 1 0,0 0 1,0-1-1,0 1 0,1 0 1,-1-1-1,0 1 0,0-1 1,0 1-1,0 0 0,0-1 1,0 1-1,1-1 1,19-4 172,1034-64 748,-591 26-191,2366-80 594,-2040 122-1299,508-9 1020,-1235 9-1026,19 1 274,0-4 1,0-3 0,111-24-1,-188 30-263,-2 1-23,1-1 0,-1 1-1,1-1 1,-1 1 0,1-1 0,-1 0 0,0 0 0,0 0-1,1 0 1,-1-1 0,0 1 0,0 0 0,0-1-1,0 0 1,-1 1 0,1-1 0,2-3 0,-4 4-56,-1 0-1,1 1 1,-1-1 0,0 0 0,1 1 0,-1-1-1,0 1 1,0-1 0,1 1 0,-1-1 0,0 1 0,0-1-1,0 1 1,0 0 0,1-1 0,-1 1 0,0 0-1,0 0 1,0 0 0,0 0 0,0-1 0,0 1 0,0 1-1,0-1 1,0 0 0,-1 0 0,-30 2-1945,22 4 499,10-6 1395,0 0 0,-1 1 0,1-1 0,0 0 0,0 0 0,0 0 0,0 0-1,-1 0 1,1 0 0,0 1 0,0-1 0,0 0 0,0 0 0,0 0 0,0 0-1,-1 1 1,1-1 0,0 0 0,0 0 0,0 0 0,0 1 0,0-1 0,0 0-1,0 0 1,0 0 0,0 1 0,0-1 0,0 0 0,0 0 0,0 0 0,0 0-1,0 1 1,0-1 0,0 0 0,0 0 0,0 0 0,1 1 0,-1-1 0,0 0-1,0 0 1,0 0 0,0 0 0,0 1 0,0-1 0,0 0 0,1 0 0,-1 0-1,0 0 1,0 0 0,0 0 0,0 1 0,1-1 0,-1 0 0,17 2-4197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14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9600 333 7527,'-901'-108'2939,"-9"78"-3978,71 3 511,-162-43 1215,-657-25 420,-123 92-605,809 65 29,810-39-428,1 6 1,2 8-1,-299 112 0,392-122-40,1 2 0,2 4 0,-109 74-1,149-89 3,1 1-1,0 1 0,2 1 1,0 0-1,-16 25 0,24-29-28,1 0-1,2 1 1,-1 0-1,2 0 0,1 1 1,0 0-1,1 0 1,-4 24-1,7-21-29,0 0 0,1 0 0,2 0 0,0 0 0,1 0 0,1 0 0,1 0 0,2 0 0,0 0 0,14 38 0,-8-36-8,0 0-1,2-1 0,1-1 1,0 0-1,2 0 1,1-2-1,0 0 0,37 32 1,-12-19 8,1-2 1,1-2 0,2-1-1,1-3 1,0-2-1,2-2 1,1-2-1,78 19 1,42 0-21,215 20 1,830 40 32,5-58-8,-736-27-20,310 12 34,568 14-44,-2-37 398,681-164 453,-1807 125-828,255-73 0,-410 86 71,-1-2 0,-1-4 0,-2-3 1,-2-3-1,-1-4 0,128-93 0,-178 115-59,-1 0-1,0-2 1,-2 0-1,0-2 1,-2 0-1,0 0 1,-1-2 0,-2 0-1,15-33 1,-21 39 10,-2 0 0,0-1 0,-2 1-1,0-1 1,0 0 0,-2 0 0,0 0 0,-2 0 0,0 0 0,-1 0 0,-1 0 0,0 0 0,-2 0 0,-9-29 0,3 20 63,-2 0 0,-1 1 0,-2 0 0,0 1 0,-2 0 0,0 2 0,-2 0 0,-1 1 0,-1 1 0,-39-33 0,13 18 32,0 3 0,-2 2 1,-2 1-1,-87-37 0,45 31-99,-2 5 0,0 3 0,-2 5 0,-177-21 0,85 29-258,-305 14-1,312 15-690,-273 56 0,-172 79-3267,349-79-125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17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1455 0 2050,'-285'24'974,"-211"14"331,329-38-1097,119-3 339,0 2-1,1 3 0,-1 1 1,0 3-1,-58 14 0,97-17-495,-25 7 126,2 1 0,-54 25 0,88-32 352,12-2-292,18-1 17,156-17 870,-14-1-572,491 51-35,-273-5-222,425-2 760,81 4-557,803 12 153,1-59 90,-1200 9-628,195 4 566,436-11 52,-1083 12-721,273-17 41,-258 12-31,0-3 1,117-35 0,-162 38-13,0 0 1,0-1 0,24-15-1,-40 21 18,-1 0-1,0 0 1,1 0-1,-1 0 0,0 0 1,0-1-1,0 0 0,0 1 1,0-1-1,-1 0 0,1 0 1,-1-1-1,0 1 0,0 0 1,0-1-1,-1 1 0,1-1 1,-1 0-1,1 1 1,-1-1-1,-1 0 0,1 0 1,0 0-1,-1 0 0,0-4 1,0 7-30,0 0 0,0 1 0,-1-1 0,1 0 0,0 1 0,-1-1 0,1 0 0,-1 1 0,1-1 0,0 1 1,-1-1-1,1 1 0,-1-1 0,0 1 0,1-1 0,-1 1 0,1 0 0,-1-1 0,0 1 0,1 0 0,-1-1 0,0 1 0,1 0 1,-1 0-1,0 0 0,1 0 0,-1-1 0,0 1 0,1 0 0,-1 0 0,0 0 0,0 1 0,1-1 0,-1 0 0,0 0 1,1 0-1,-1 0 0,0 1 0,1-1 0,-1 0 0,0 1 0,1-1 0,-1 0 0,0 1 0,0 0 0,-26 16-2154,19-8-559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20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0 287 8904,'10'-3'438,"39"-13"-230,0 2 1,1 3-1,65-7 0,169-4 696,-191 16-815,876-66 260,977-44 663,247 108 1412,-787 79-1501,-307-7-992,-928-57-294,224 3-4089,-283-15 411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5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5157,'0'0'17286,"5"4"-17084,-3-2-191,-1-1 0,1 0 1,-1 0-1,1 0 0,-1 0 0,1 0 0,0-1 0,0 1 0,-1 0 0,1-1 0,0 1 0,0-1 0,0 0 0,0 0 0,0 1 0,0-1 0,-1-1 0,1 1 0,0 0 0,0 0 0,0-1 0,0 1 0,0-1 0,-1 1 0,1-1 0,3-1 0,5-4 18,0-1 0,-1 1-1,17-16 1,-21 18-31,3-4 1,-6 6 3,0-1 0,0 0 0,1 1-1,-1 0 1,1-1 0,0 1 0,0 0-1,-1 1 1,1-1 0,0 0-1,0 1 1,1-1 0,-1 1 0,0 0-1,6-1 1,-8 6-5,0-1 0,0 1 0,0-1 1,-1 1-1,1-1 0,-1 1 0,0 0 0,0-1 0,0 1 0,-1 6 0,0-2 41,-1 29 394,-7 43 1,4-43-783,-1 45 0,21-132-9900,-13 18 3300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6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10698,'0'0'9390,"10"10"-8664,1-1-645,0 2-1,-1-1 1,-1 1-1,0 1 1,0-1-1,-1 2 1,0-1 0,-1 1-1,-1 0 1,0 0-1,5 19 1,-6-5 47,-1 1 0,-1-1 0,-1 1 0,-1 0 0,-2 0 0,-1 0 0,-1 0 0,-11 45 0,8-50-1578,-1 0-1,-2-1 0,-13 27 1,4-19-5047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7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80 11307,'0'0'7110,"-5"11"-5465,-1 5-950,1 0 0,0 1 1,1-1-1,1 1 0,1 0 1,0 0-1,1 26 0,2-41-663,-1-1 1,0 1-1,0-1 0,0 0 0,1 1 0,-1-1 1,1 1-1,-1-1 0,1 0 0,0 1 0,-1-1 1,1 0-1,0 0 0,0 0 0,0 1 0,0-1 1,0 0-1,0 0 0,0 0 0,0-1 0,0 1 1,1 0-1,1 1 0,0-1 9,1 0-1,-1 0 0,0 0 1,0-1-1,1 1 1,-1-1-1,0 0 0,1 0 1,-1 0-1,5-1 1,0-1 9,1 1 1,0-2 0,-1 1-1,1-1 1,-1 0 0,0-1-1,10-6 1,-4 0-34,0-1-1,-1 0 1,-1-1 0,19-22-1,-26 28-100,0 0-1,-1 0 1,0-1 0,0 0-1,0 1 1,-1-1-1,0 0 1,0-1-1,-1 1 1,0 0 0,0-1-1,1-13 1,-21 71-781,13-33 943,2 1 0,0-1-1,0 1 1,2 0 0,0 0 0,3 28 0,-1-44-36,-1-1 1,1 1 0,0 0 0,0-1 0,-1 1 0,1 0 0,0-1 0,0 1 0,1-1 0,-1 0 0,0 1 0,0-1 0,1 0 0,-1 0 0,1 0 0,-1 0 0,1 0 0,-1 0 0,1 0-1,-1 0 1,1-1 0,0 1 0,0 0 0,-1-1 0,1 0 0,0 1 0,0-1 0,0 0 0,-1 0 0,1 0 0,0 0 0,0 0 0,0-1 0,-1 1 0,1 0 0,0-1 0,2 0 0,4-1 138,-1 0 0,0 0 0,1 0 0,-1-1 0,0 0 0,0 0 0,11-8 0,-8 3-98,-1-1 0,0 0 1,0-1-1,-1 0 0,-1 0 1,1 0-1,-1-1 0,-1 0 1,5-13-1,-8 18-48,0-1 0,0 0 1,-1 0-1,0 0 0,-1 0 0,1 0 1,-1-1-1,-1 1 0,1 0 1,-1-1-1,0 1 0,-1 0 0,0-1 1,0 1-1,-1 0 0,0 0 1,-3-8-1,5 13-42,-1 1 0,1-1 1,-1 1-1,0-1 0,1 1 1,-1-1-1,0 1 0,0 0 0,0-1 1,0 1-1,0 0 0,-1 0 1,1 0-1,0 0 0,-1 0 0,1 0 1,0 0-1,-1 0 0,1 0 1,-1 0-1,1 1 0,-1-1 0,0 1 1,1-1-1,-1 1 0,1 0 1,-1 0-1,0 0 0,1-1 0,-1 1 1,-2 1-1,2 0-141,0-1-1,1 1 1,-1 0-1,1 0 1,-1 0-1,1 1 1,-1-1-1,1 0 1,-1 0-1,1 1 1,0-1-1,0 1 1,0-1-1,0 1 1,0-1-1,0 1 1,0 0-1,1 0 1,-1-1-1,0 1 1,1 0 0,0 0-1,-1 0 1,1-1-1,0 1 1,0 0-1,0 2 1,0 26-7112,0-18 1286,0 1-4575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6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64 16592,'0'0'550,"7"-8"357,-2 2-683,-3 2-93,1 0 0,-1 0 0,1 1 0,0-1 0,0 1 0,1 0 0,-1 0 0,1 0 0,-1 0 0,1 0 0,0 1 0,0 0 0,0 0 0,0 0 0,1 0-1,4-1 1,-8 4-107,0-1 0,0 0-1,0 0 1,0 1-1,0-1 1,0 1 0,0-1-1,-1 1 1,1-1-1,0 1 1,0 0 0,0-1-1,-1 1 1,1 0-1,0-1 1,-1 1 0,1 0-1,0 0 1,-1 0-1,1 0 1,-1 0 0,1 0-1,-1 0 1,0-1-1,1 1 1,-1 0 0,0 0-1,0 0 1,0 1-1,0-1 1,0 0 0,0 0-1,0 0 1,0 1-1,-1 45 278,0-41-216,-2 16 2,-2 0-1,0-1 1,-2 1-1,0-1 1,-1-1-1,-18 32 1,15-31 146,1 0-1,1 0 1,1 1 0,1 0-1,-8 41 1,15-61-223,0-1-1,0 0 1,-1 1-1,2-1 1,-1 0 0,0 1-1,0-1 1,0 0-1,0 1 1,1-1-1,-1 0 1,1 0 0,-1 1-1,1-1 1,0 0-1,-1 0 1,1 0-1,0 0 1,0 0-1,-1 0 1,1 0 0,0 0-1,0 0 1,0 0-1,0 0 1,1 0-1,1 0 1,1 1 12,0 0-1,0-1 1,0 0-1,0 0 1,0 0-1,0-1 1,1 1-1,-1-1 1,5 0-1,3-1-375,1 0-1,-1-1 1,0 0-1,-1-1 0,23-8 1,8-13-3137,-17 2-1682,-1-6-4324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15150,'0'0'2894,"4"8"-2627,21 36 361,-15-28-244,-1-1 1,0 2 0,-1-1-1,-1 1 1,0 0-1,7 32 1,-12-29-213,-1 0 0,0 0 0,-2 0-1,0 0 1,-1 0 0,-1 0 0,-1-1 0,-7 20-1,6-24-766,0-1 0,-2 0-1,1-1 1,-2 1 0,0-1-1,-18 21 1,1-7-4930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7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13068,'0'0'8366,"8"7"-8206,-4-4-127,-1 1 0,0-1 0,1 1 0,-1 0 1,-1-1-1,1 1 0,0 0 0,-1 1 0,0-1 0,0 0 0,0 1 1,-1-1-1,1 1 0,-1-1 0,0 1 0,0 0 0,-1 0 1,1 8-1,-8 44 186,10-56-266,0 0 0,0-1 0,1 1 0,-1-1 0,0 0 1,0 0-1,1 0 0,-1 0 0,0 0 0,0-1 1,5 0-1,-8 0 43,6 0-69,0 0 0,1 0 1,-1 1-1,0 0 0,1 0 0,-1 0 1,0 1-1,11 2 0,-15-2 58,1 0-1,-1 0 0,1 1 1,-1-1-1,0 0 0,0 1 1,0 0-1,0-1 0,0 1 1,0 0-1,0 0 0,-1 0 1,1 1-1,-1-1 0,1 0 1,-1 0-1,0 1 0,0-1 1,0 1-1,0-1 0,0 1 1,-1-1-1,1 5 0,1 4 239,-1 1 0,0-1 0,-1 0-1,0 1 1,-1-1 0,0 0-1,-1 0 1,0 0 0,-1 0 0,0 0-1,0 0 1,-1 0 0,-1-1-1,0 0 1,0 0 0,-1 0 0,-1-1-1,1 0 1,-1 0 0,-1 0-1,0-1 1,0 0 0,0-1 0,-12 8-1,18-14-192,0 1 0,0-1-1,0 0 1,0 0-1,0 0 1,0 0 0,0 0-1,0 0 1,-1-1 0,1 1-1,0-1 1,-1 1-1,1-1 1,0 0 0,-1 0-1,1 0 1,-3-1-1,3 1-105,1-1 0,-1 0 0,1 1 0,0-1-1,0 0 1,-1 0 0,1 0 0,0 0 0,0 0-1,0 0 1,0 0 0,0-1 0,0 1 0,0 0-1,0-1 1,0 1 0,1 0 0,-1-1 0,0-1-1,-2-8-1026,1 0-1,0 0 1,0 0-1,1 0 0,1-19 1,0-23-5431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7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11851,'0'0'2184,"9"4"-1127,5 6-680,0-1 1,-1 2 0,0 0 0,0 0 0,-1 2-1,-1-1 1,0 1 0,0 1 0,-2 0 0,0 0-1,0 1 1,-1 0 0,-1 1 0,-1 0 0,8 28-1,-8-21-278,-1 1-1,-1-1 0,-1 1 0,-1 0 0,-1 0 0,-1 0 1,-2 0-1,0 0 0,-1-1 0,-1 1 0,-9 26 0,-5 2-178,-1-1-1,-52 94 0,52-115-1430,0-1-1,-2 0 0,-25 27 1,-6-6-7084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34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1 297 9033,'0'0'2066,"8"0"-2045,20-1 266,-1-1 0,1-1 0,29-8 0,2-3-3,1 2 0,1 3 0,0 3 0,64 1 1,243 25 636,-19-1-221,-136-27-352,238-41-1,-410 44-337,304-28 118,401 15 0,-168 69-105,-51 0-3,372-79 1,433 8-21,-1174 20-1,0-7-1,166-30 0,-78-5-2,469-59 13,-596 90 30,99-4-174,-212 16-313,-7 0-2723,-14 1-1698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9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12684,'0'0'6257,"14"0"-5259,-4-1-908,1 0 0,-1-1-1,1 0 1,-1-1 0,0 0 0,0 0 0,0-1 0,0 0 0,0-1-1,-1 0 1,10-8 0,198-159-6,-92 68-168,-124 104 80,-1-1-1,0 1 0,1-1 1,-1 1-1,1-1 0,-1 1 1,1 0-1,-1-1 0,0 1 1,1 0-1,0-1 0,-1 1 1,1 0-1,-1-1 0,1 1 1,-1 0-1,1 0 0,-1 0 1,1 0-1,0-1 0,-1 1 1,1 0-1,0 0 0,-1 0 1,1 0-1,-1 0 0,1 1 1,0-1-1,0 0 0,-3 17-81,-17 26 189,-39 62 360,22-41-163,-51 123 0,84-179-335,0 1 0,1-1 1,0 1-1,1 0 0,-1 16 1,2-25-37,0 1 1,0-1 0,0 1 0,0-1 0,0 1 0,0-1-1,0 1 1,0-1 0,0 1 0,0-1 0,0 1 0,0-1-1,0 1 1,0-1 0,0 0 0,0 1 0,1-1 0,-1 1 0,0-1-1,0 1 1,0-1 0,1 0 0,-1 1 0,0-1 0,1 0-1,-1 1 1,0-1 0,1 0 0,-1 1 0,0-1 0,1 0-1,-1 0 1,1 1 0,-1-1 0,1 0 0,-1 0 0,0 0-1,1 0 1,-1 1 0,1-1 0,-1 0 0,1 0 0,-1 0-1,1 0 1,-1 0 0,1 0 0,-1 0 0,1-1 0,-1 1-1,1 0 1,-1 0 0,0 0 0,1 0 0,-1 0 0,1-1 0,-1 1-1,1 0 1,-1 0 0,0-1 0,1 1 0,-1 0 0,1-1-1,20-15-6046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9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1153,'0'0'9849,"10"3"-8936,1-1-629,0 1-1,0 1 1,0-1 0,0 2-1,-1 0 1,1 0-1,-1 1 1,-1 0 0,1 0-1,-1 1 1,0 1-1,-1-1 1,1 1 0,-2 1-1,1 0 1,-1 0 0,0 0-1,-1 1 1,0 0-1,-1 0 1,0 0 0,-1 1-1,7 22 1,-8-11-84,0 0 0,-2 0 0,-1 0 0,0 1 0,-2-1 0,0 0 0,-1 0 0,-2 0 0,0-1 0,-1 1-1,-16 33 1,-11 16-191,-79 128-1,107-191-17,-149 213-5559,75-129-2242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09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656 37 4100,'-8'-1'4153,"-84"-13"-2106,34 5-828,-88-3-1,138 12-1109,0 1-1,0 1 1,0 0-1,0 0 1,1 1-1,-1-1 1,1 2-1,-1-1 0,1 1 1,0 0-1,1 0 1,-1 1-1,1 0 1,0 0-1,0 1 1,0 0-1,-7 9 0,-10 14 186,2 0 0,-26 49 0,41-68-288,-13 23-1,2 0 0,2 1 0,1 1 0,1 0 0,2 1 0,2 1-1,1-1 1,2 1 0,1 1 0,1 71 0,4-100-13,1 1 0,0 0 0,1-1 0,0 1 0,0-1 0,1 1 0,0-1 0,0 0 0,1 0 0,1-1 0,-1 1 0,11 13 0,-11-17 5,1 0 0,0 0 0,0 0 0,1-1 0,-1 0 0,1 0 0,0 0 0,0-1 0,0 1 0,1-1 0,-1-1 0,1 0 0,-1 1 0,1-2 0,0 1 0,0-1 1,0 0-1,9 0 0,5-2 212,0-1 0,0-1 0,0 0 0,0-2 0,0 0 0,-1-1 1,0-2-1,-1 0 0,1 0 0,-2-2 0,26-17 0,-9 4 83,-2-2-1,0-1 0,-2-2 1,53-59-1,-65 62-176,0 0 0,-1-1 0,-2-1 0,-1 0 0,21-55 1,-28 62-61,-2 0 1,0-1 0,-2 1 0,0-1 0,-1 0 0,-1 0 0,-1-1-1,-1 1 1,-4-32 0,3 46-38,0 1-1,0-1 1,-1 1-1,0-1 1,0 1-1,-1 0 1,1-1-1,-1 1 1,-1 1-1,1-1 1,-1 0-1,0 1 1,0 0-1,0 0 1,-1 0-1,0 0 0,0 1 1,0 0-1,-1 0 1,1 0-1,-1 1 1,0-1-1,0 1 1,0 1-1,0-1 1,-1 1-1,1 0 1,-9-1-1,2 2-201,0-1 0,0 2 0,0 0 0,-1 1-1,1 0 1,1 1 0,-1 0 0,0 1 0,0 0 0,1 1-1,0 1 1,-1 0 0,-17 11 0,-5 4-3195,5-4-2088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1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8872,'0'0'9871,"6"0"-8926,85 6 161,99-6 1,-109-2-1081,-1 3-1,103 14 1,-88 3 310,-183-12-250,63-2-1376,0-2 0,-48-2 0,46-5-4076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6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9673,'0'0'8776,"58"40"-7719,-16-39-320,10-1-224,2 0-417,2 0-32,-1 0-673,-10 0-1088,-10 0-1314,-16 0-865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8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67 5990,'0'0'22314,"0"-13"-21764,-5 187-358,5-174-186,0 1 0,1-1 0,-1 1 0,0-1 0,0 1 0,1 0 0,-1-1 0,1 0-1,-1 1 1,0-1 0,1 1 0,-1-1 0,1 1 0,-1-1 0,1 0 0,-1 1 0,1-1 0,-1 0 0,1 0 0,-1 1-1,1-1 1,0 0 0,-1 0 0,1 0 0,-1 0 0,1 0 0,0 0 0,-1 0 0,1 0 0,-1 0 0,1 0 0,0 0-1,-1 0 1,1 0 0,-1 0 0,2-1 0,25-6 298,-17 0-326,1-1 0,-1-1-1,-1 1 1,1-1-1,-2-1 1,1 0 0,11-17-1,0 1-123,-20 25 125,0 1 0,0 0 0,0-1 1,0 1-1,0 0 0,0-1 0,1 1 1,-1 0-1,0-1 0,0 1 0,1 0 0,-1 0 1,0-1-1,0 1 0,1 0 0,-1 0 1,0 0-1,0-1 0,1 1 0,-1 0 1,0 0-1,1 0 0,-1 0 0,0 0 1,1 0-1,-1 0 0,0 0 0,1-1 0,-1 1 1,0 0-1,1 0 0,-1 0 0,0 1 1,1-1-1,-1 0 0,0 0 0,1 0 1,-1 0-1,0 0 0,1 0 0,-1 0 1,0 1-1,1-1 0,4 19-292,-4 34 298,-1-48-46,-7 24 320,4-24 340,5-20-314,18-115-120,-20 129-170,1-1 0,0 1-1,-1 0 1,1 0 0,0 0 0,0 0 0,-1-1-1,1 1 1,0 0 0,0 1 0,0-1 0,0 0 0,1 0-1,-1 0 1,0 1 0,0-1 0,0 0 0,1 1-1,-1-1 1,0 1 0,1 0 0,1-1 0,40-6-365,-2 0-3615,-38 6 3266,0 0-1,0-1 0,-1 1 1,1-1-1,-1 0 0,1 0 0,-1 0 1,0 0-1,0 0 0,4-4 1,4-13-5474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6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11211,'0'0'2818,"66"16"-1312,-16-13-417,11-2-289,6-1-575,4 0-161,0 0-1313,-3-7-5638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20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8072,'0'0'10890,"62"27"-10378,-33-26-319,10 0-97,3-1-64,3 0-256,0 0-705,-3-4-353,-5-1-703,-6 0-930,-7 0-673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21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311 1 12940,'0'0'4890,"-9"13"-3315,-124 200 2028,9 25-3416,117-223-1131,-22 50 1287,23-42-3831,4 0-4471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21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9993,'0'0'10827,"0"10"-9808,-3 19-626,-1-1 0,-1 1-1,-1-1 1,-13 36-1,6-22-1915,-10 61 0,23-101 967,0-1 358,0-1 0,0 0 0,0 1 0,0-1 0,0 0 0,0 1 0,0-1 0,0 1 0,0-1 0,0 0 0,0 1 0,-1-1 0,1 0 0,0 1 0,0-1 0,0 0 0,0 0 0,-1 1 0,1-1 0,0 0 0,0 1 0,0-1 0,-1 0 0,1 0 0,0 1 0,-1-1 0,1 0 0,0 0 0,0 0 0,-1 0 0,1 1 0,-1-1 0,-4 0-5492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2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13389,'0'0'5327,"12"-5"-4472,18-4-352,0 1 1,1 1 0,0 2 0,61-3 0,-47 7-440,-8-1-33,54 5 0,-81-2-35,-1 1 0,1-1 1,0 2-1,-1-1 0,0 1 1,1 1-1,-1-1 1,0 2-1,-1-1 0,13 9 1,-19-11-5,1 0 1,-1 0 0,1 0-1,-1 0 1,0 1 0,0-1 0,0 1-1,0-1 1,-1 1 0,1-1-1,-1 1 1,1 0 0,-1 0-1,0 0 1,0 0 0,-1 0 0,1 0-1,0 0 1,-1 0 0,0 4-1,0-2 44,-1 1 1,0-1-1,0 1 0,0-1 0,-1 0 0,0 1 0,0-1 1,0 0-1,0 0 0,-6 7 0,-4 5 283,-1 0 1,-1-1-1,-1-1 1,-28 25-1,10-13 338,-1-1 0,-38 20 0,58-37-516,-2-1 1,1-1-1,-1 0 0,0-1 1,0-1-1,0 0 1,-34 4-1,49-9-181,-1 1 0,0-1-1,1 0 1,-1 1 0,0-1 0,0 0 0,1 0 0,-1 0 0,0 0-1,0-1 1,1 1 0,-1 0 0,0-1 0,1 0 0,-1 1-1,0-1 1,1 0 0,-1 1 0,1-1 0,-1 0 0,1 0-1,0 0 1,-1-1 0,1 1 0,0 0 0,0 0 0,0-1-1,-1 1 1,1-1 0,1 1 0,-1-1 0,0 1 0,0-1-1,1 1 1,-1-1 0,1 0 0,-1 1 0,1-1 0,0 0-1,-1-3 1,1-2-617,1 0-1,0 0 1,0 0 0,1 0-1,0 0 1,0 0-1,0 1 1,1-1-1,4-6 1,20-35-6902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23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13293,'0'0'2850,"66"28"-1729,-17-24-224,9-1-288,8-3-449,3 0-64,-6 0-576,-7 0-1859,-13-4-1761,-18 1 1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23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9513,'0'0'6182,"71"9"-4773,-12-9-96,10 0-320,10 0-448,1-5-385,-4 2-128,-11 1-929,-15 1-2754,-15-1-4101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50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0 245 8456,'0'0'13437,"12"-12"-12903,218-216 314,-230 228-839,0 0 0,0 0-1,1-1 1,-1 1-1,0 0 1,0 0 0,0-1-1,1 1 1,-1 0-1,0 0 1,0-1 0,1 1-1,-1 0 1,0 0-1,0 0 1,1 0 0,-1-1-1,0 1 1,0 0-1,1 0 1,-1 0 0,0 0-1,1 0 1,-1 0-1,0 0 1,1 0 0,-1 0-1,0 0 1,1 0-1,-1 0 1,0 0 0,1 0-1,-1 0 1,0 0-1,0 0 1,1 0 0,-1 1-1,0-1 1,1 0-1,-1 0 1,0 0 0,0 0-1,1 1 1,-1-1-1,0 0 1,0 0 0,0 1-1,1-1 1,-1 0-1,0 1 1,4 23 365,-10 32 276,-9-2-131,11-44-511,0 0 0,1 1 1,1 0-1,-1-1 0,2 1 0,-1 0 0,2 0 0,0 18 1,0-29-98,1 1-1,-1-1 1,0 0 0,1 1 0,-1-1 0,1 0 0,-1 0 0,1 1 0,-1-1 0,1 0 0,-1 0 0,1 0 0,-1 0 0,1 0-1,-1 1 1,1-1 0,0 0 0,-1 0 0,1 0 0,-1-1 0,1 1 0,-1 0 0,1 0 0,-1 0 0,1 0 0,-1 0-1,1-1 1,-1 1 0,1 0 0,-1 0 0,1-1 0,0 0 0,17-8-2849,3-10-2566,2-6-2519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51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21 12556,'0'0'7404,"0"11"-6747,-1 3-448,0-6-72,1 1 0,0 0 0,1 0 0,2 14 0,-3-20-121,0-1 0,1 0 0,0 0 0,-1 0 0,1 0 0,0 1-1,0-1 1,1 0 0,-1 0 0,0-1 0,1 1 0,-1 0 0,1 0 0,-1-1 0,1 1 0,0-1-1,0 1 1,-1-1 0,1 0 0,0 0 0,0 1 0,0-1 0,1-1 0,3 2 0,4 0 229,-1-1-1,1 0 1,0-1 0,0 0 0,-1 0 0,1-1 0,0-1 0,-1 1-1,1-2 1,-1 1 0,0-1 0,12-6 0,-18 8-144,1 0 0,0-1 0,-1 0 0,1 0-1,-1 0 1,0 0 0,0 0 0,0-1 0,0 1 0,0-1 0,0 0 0,-1 0 0,1 0 0,-1 0 0,0-1 0,0 1-1,0 0 1,-1-1 0,1 0 0,-1 1 0,1-1 0,-1 0 0,0 0 0,-1 1 0,1-1 0,-1 0 0,0 0 0,0 0-1,0 0 1,0 0 0,-1 0 0,1 0 0,-2-4 0,1 7-75,-1-1 0,1 1-1,0-1 1,-1 1 0,1-1 0,-1 1 0,1 0 0,-1 0-1,0 0 1,1 0 0,-1 0 0,0 0 0,0 1 0,0-1-1,1 0 1,-1 1 0,0 0 0,0-1 0,0 1 0,0 0-1,0 0 1,0 0 0,0 0 0,0 0 0,-2 1 0,-52 7 23,50-6-60,0 0 0,0 0-1,1 1 1,-1-1 0,1 2 0,-1-1 0,1 0 0,0 1 0,1 0 0,-1 0 0,1 1 0,-1-1 0,-5 10 0,11-14-280,1 1 0,0 0-1,0-1 1,0 1 0,0-1 0,0 1 0,0-1 0,0 0 0,0 0 0,0 0 0,0 0-1,0 0 1,0-1 0,3 0 0,0 0-1082,1 0-1,-1-1 1,0 0 0,0 0 0,1-1-1,-2 1 1,10-7 0,13-11-11658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0:51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19 13132,'0'0'11003,"-9"-1"-10256,7 0-710,-1 1 0,1 0 0,-1 0 0,1-1 0,-1 2 0,0-1-1,1 0 1,-1 0 0,1 1 0,-1 0 0,1-1 0,0 1 0,-1 0 0,1 0 0,0 0-1,-1 1 1,1-1 0,0 0 0,-2 3 0,0 0 68,0 0 0,1 1 0,-1 0 0,1-1 0,0 1 0,1 0 0,-1 1 0,1-1 0,-3 10 1,4-11-39,-1 0 0,1 1 0,0-1 0,0 0 0,1 1 0,-1-1 0,1 1 0,0-1 0,0 1 0,1 5 0,0-9-44,-1 1 1,1 0-1,-1-1 0,1 0 0,0 1 0,0-1 0,0 1 0,0-1 0,0 0 0,0 0 0,0 1 0,0-1 1,0 0-1,1 0 0,-1 0 0,0 0 0,1 0 0,-1-1 0,0 1 0,1 0 0,-1-1 0,1 1 1,0-1-1,-1 1 0,1-1 0,-1 0 0,1 0 0,0 1 0,2-2 0,7 2 126,-1-2 1,1 0-1,0 0 0,-1-1 0,1 0 0,-1-1 0,1 0 0,-1-1 0,0 0 1,14-8-1,-20 10-154,0 0 0,0 0 0,0-1 0,0 1 0,-1-1-1,1 0 1,-1 0 0,0 0 0,0 0 0,0 0 0,0-1 0,-1 0 0,1 1 0,-1-1 0,0 0 0,0 0 0,0 0 0,-1 0 0,0-1 0,1 1 0,-1 0 0,-1-1 0,1 1 0,-1-1 0,1 1 0,-1-1 0,-1 1 0,0-5 0,1 7-95,-1 1 1,1 0-1,-1 0 1,1-1-1,-1 1 1,0 0-1,1 0 1,-1 0-1,0 0 1,0 0-1,0 0 0,0 0 1,0 0-1,0 0 1,0 0-1,0 0 1,0 1-1,-1-1 1,1 0-1,0 1 1,0-1-1,-1 1 0,1 0 1,-3-1-1,-37-3-5363,30 4 2674,-12-2-4855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8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13581,'0'0'9577,"-2"10"-8483,-4 25-471,2 1-1,2-1 0,2 51 0,18 118 1315,-18-203-1972,0 1 1,0-1-1,0 0 0,1 0 1,-1 0-1,0 1 1,0-1-1,1 0 1,-1 0-1,1 0 0,-1 0 1,1 0-1,-1 0 1,1 1-1,0-2 1,0 1-1,-1 0 0,1 0 1,0 0-1,0 0 1,1 1-1,-1-2 5,0-1-1,-1 1 0,1 0 1,-1 0-1,1-1 1,0 1-1,-1-1 1,1 1-1,-1 0 1,1-1-1,-1 1 0,1-1 1,-1 1-1,0-1 1,1 1-1,-1-1 1,0 1-1,1-1 1,-1 0-1,0 1 0,0-1 1,1 1-1,-1-1 1,0 0-1,0 1 1,0-1-1,0 0 1,0 1-1,0-1 0,0 0 1,0 1-1,0-1 1,0 0-1,0 1 1,0-1-1,-1 1 1,1-2-1,0-6-167,-1 0 0,0 0 0,0 0 0,-1 0 1,1 1-1,-2-1 0,1 0 0,-1 1 0,-7-13 0,-1 1 119,-2 1 0,-16-19 0,-11-17 144,48 59 413,1 0 0,-1-1 0,1 0 1,0 0-1,18 4 0,6 0-3465,-7-4-3857,-6-4-1766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2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4548,'0'0'17558,"-3"8"-17024,-5 16-138,1 1 0,2 0 0,0 0 0,2 0 0,-1 30 0,2 29-5035,-4-89-3097,-3-9 796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2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10442,'0'0'9737,"71"12"-8167,-35-10-577,5-2-161,0 0-607,4 0-161,-4-6-1057,-5-4-2242,-6-3-5125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4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65 7623,'1'-1'507,"0"-1"0,0 0 0,0 1 0,-1-1 0,1 0 1,0 0-1,-1 0 0,1 0 0,-1 1 0,0-1 0,0 0 0,0 0 0,0 0 0,0 0 0,0 0 0,0 0 0,0 0 0,-1 0 0,1 1 0,-1-1 0,-1-2 0,1 2-322,0 0 0,0 1 0,-1-1 0,1 1-1,-1-1 1,1 1 0,-1 0 0,0 0 0,1 0-1,-1 0 1,0 0 0,0 0 0,0 0 0,0 1-1,0-1 1,-3 0 0,0 0-191,0 0-1,-1 1 1,1-1 0,0 1-1,0 1 1,0-1-1,0 1 1,0-1 0,0 2-1,0-1 1,0 0 0,0 1-1,0 0 1,1 0-1,-6 4 1,-1 2-1,1 1-1,0 1 1,1 0 0,0 0 0,1 1-1,0 0 1,-10 19 0,15-24 6,-1 0 1,1 1-1,1-1 0,-1 1 1,1 0-1,0 0 0,1-1 1,-1 1-1,1 0 0,1 1 1,-1-1-1,1 0 0,1 0 1,-1 0-1,1 0 0,2 9 1,-1-14 12,-1 0 0,0 0 1,1-1-1,-1 1 1,1 0-1,0-1 0,0 0 1,-1 1-1,1-1 1,0 0-1,0 0 0,0 0 1,0 0-1,0 0 1,0 0-1,1-1 0,-1 1 1,0-1-1,0 1 1,0-1-1,1 0 0,-1 0 1,0 0-1,0 0 1,1 0-1,2-1 0,4 0 102,0 0 1,1 0-1,-1-1 0,0 0 0,10-4 0,-11 3-11,0-1 1,0 0-1,-1 0 0,0-1 1,1 0-1,-2-1 0,1 1 0,0-1 1,-1 0-1,0-1 0,-1 1 1,0-1-1,0-1 0,0 1 0,-1 0 1,0-1-1,0 0 0,-1 0 0,0 0 1,0-1-1,-1 1 0,0-1 1,-1 1-1,1-1 0,-1-9 0,-1 17-114,0-1 0,0 0 0,-1 1 0,1-1 0,0 1 0,-1-1 0,1 1 0,0-1 0,-1 1 0,0 0 0,1-1 0,-1 1 0,0 0 0,0-1 0,0 1 0,0 0 0,0 0 0,0 0 0,0 0 0,0 0 0,0 0 0,0 0 0,-1 0 0,1 0-1,0 0 1,-1 1 0,1-1 0,-1 0 0,1 1 0,0-1 0,-1 1 0,1 0 0,-1 0 0,0-1 0,1 1 0,-1 0 0,1 0 0,-1 0 0,1 1 0,-3-1 0,1 0-172,0 1 1,0-1-1,0 1 0,0 0 1,0 0-1,0 0 0,0 0 1,0 0-1,0 1 1,1-1-1,-1 1 0,0-1 1,1 1-1,0 0 0,-1 0 1,1 1-1,0-1 0,0 0 1,-3 5-1,-4 29-6260,8-19 1499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5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14382,'0'0'2722,"-16"47"-191,4-16-962,-1-2-704,3 3-321,5-5-415,5-5-97,0-7-193,7-6-1152,7-9-737,1 0-1569,-3-14-2499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5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18 13004,'0'0'6187,"-8"5"-4799,0 1-1031,1 0-1,-1 1 1,1 0-1,1 0 0,0 0 1,-6 9-1,10-14-322,1-1-1,0 1 0,-1 0 1,1 0-1,0 0 0,0 0 1,0 0-1,0 0 0,0 0 1,1 0-1,-1 0 0,1 0 1,-1 0-1,1 1 1,0-1-1,0 0 0,0 0 1,0 1-1,0-1 0,0 0 1,1 0-1,-1 0 0,1 0 1,-1 1-1,1-1 0,0 0 1,0 0-1,0 0 0,0 0 1,0 0-1,0-1 1,1 1-1,-1 0 0,1 0 1,-1-1-1,1 1 0,-1-1 1,4 3-1,31 15 179,-25-14-250,1 1 0,-1 0 0,0 1 1,0 0-1,13 13 0,-22-19 27,0 1 0,-1 0 0,1 0 0,-1 0-1,1 0 1,-1 1 0,0-1 0,1 0 0,-1 0-1,0 1 1,-1-1 0,1 1 0,0-1 0,-1 1-1,1-1 1,-1 1 0,0-1 0,0 1 0,0 0-1,0-1 1,0 1 0,-1-1 0,1 1 0,-1-1-1,0 1 1,1-1 0,-1 0 0,0 1 0,-1-1-1,1 0 1,0 1 0,-3 2 0,-2 2 15,0 0-1,0 0 1,0-1 0,-1 0 0,0 0 0,0 0 0,0-1 0,-17 8-1,19-10 82,0 0 0,-1 0 0,0-1 0,0 0 0,1 0-1,-1-1 1,0 1 0,-1-1 0,1-1 0,0 1 0,0-1-1,0 0 1,-12-2 0,17 2-74,0-1 0,0 0-1,-1 0 1,1 0 0,0 0-1,0 0 1,0 0 0,0 0 0,0 0-1,0 0 1,0 0 0,0 0-1,0-1 1,1 1 0,-1 0 0,0-1-1,1 1 1,-1-1 0,1 1-1,-1-1 1,1 1 0,0-1 0,0 1-1,0-1 1,0 1 0,0-1-1,0 1 1,0-3 0,1-1-24,-1 0 0,1 0 0,0 0 1,0 0-1,0 0 0,0 0 0,4-7 0,6-3-37,0 0 0,0 0-1,2 2 1,22-22 0,-25 27 54,0-1 0,0 0 0,-1-1 0,0 0-1,-1 0 1,0-1 0,-1 0 0,0-1 0,0 0 0,8-22 0,-15 32 0,1 0-1,0 0 0,-1 0 0,0 0 1,1-1-1,-1 1 0,0 0 1,0 0-1,0 0 0,0 0 1,-1-1-1,1 1 0,-1 0 1,1 0-1,-1 0 0,0 0 1,1 0-1,-1 0 0,0 0 1,0 0-1,-1 0 0,1 0 1,0 1-1,-1-1 0,1 0 0,-1 1 1,1 0-1,-1-1 0,0 1 1,1 0-1,-1-1 0,0 1 1,0 0-1,0 0 0,0 1 1,0-1-1,0 0 0,-3 0 1,-7-1 16,1 0 0,-1 0 0,0 1 1,1 1-1,-22 1 0,32-1-74,0 0 0,0 0 0,0 0 1,0 0-1,1 0 0,-1 0 0,0 0 0,0 0 0,0 0 0,0 1 0,0-1 0,1 0 0,-1 1 1,0-1-1,0 0 0,0 1 0,1-1 0,-1 1 0,0-1 0,1 1 0,-1 0 0,0-1 1,1 1-1,-1 0 0,1-1 0,-1 1 0,1 0 0,-1 0 0,1-1 0,0 1 0,-1 0 1,1 0-1,0 0 0,0-1 0,-1 1 0,1 0 0,0 0 0,0 0 0,0 0 0,0 0 0,0 0 1,0-1-1,0 1 0,1 0 0,-1 0 0,0 0 0,0 0 0,1-1 0,-1 1 0,0 0 1,1 0-1,-1 0 0,1-1 0,0 2 0,1 1-448,0 1 1,0-1-1,0 1 0,1-1 1,-1 0-1,1 0 0,0 0 0,0-1 1,0 1-1,7 4 0,10 2-5685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5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16367,'0'0'5478,"-33"59"-3076,30-42-1153,3-3-384,0-4-513,9-2-192,6-5-63,7-2-1,3-1-64,-2 0-577,1 0-864,-3-4-961,-5-4-449,0-2-1441,-6 1-1057,-2-5-1602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6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9673,'0'0'11275,"-33"63"-9417,22-39-97,-1 4-319,-2 2-449,1 0-513,5 0-352,2 1-64,4-6-64,2-4-544,0-10-1763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6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12780,'0'0'9513,"3"54"-8552,-3-27-416,-5 3-321,3-1-160,2-4-64,0-2 32,0-6-192,0-3-225,7-6-255,-1-4-385,-4-4-865,-2-7-8007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7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8520,'0'0'12716,"58"-1"-11403,-24 1-608,9 0-545,-1-1-160,5-4-672,-2-5-3556,-7-1-7720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8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13389,'1'9'6735,"-2"26"-5089,-16 31 287,12-52-1791,1 1 0,1-1 1,0 0-1,1 1 0,-1 25 1,3-38-110,1 0 1,-1 0 0,1 0-1,-1 0 1,1 0 0,0 0 0,0 0-1,0 0 1,0 0 0,0 0 0,0-1-1,0 1 1,1 0 0,-1-1-1,0 1 1,1-1 0,0 0 0,-1 1-1,1-1 1,0 0 0,0 0 0,-1 0-1,1 0 1,0 0 0,0 0-1,0-1 1,0 1 0,0-1 0,0 1-1,1-1 1,1 0 0,10 2 70,-1-1 1,1 0 0,22-2-1,-24 0-96,-9 1-135,-1 0-1,1-1 1,-1 1 0,1-1 0,-1 1-1,0-1 1,1 0 0,-1 0 0,0 0-1,0 0 1,0 0 0,1 0 0,-1-1-1,0 1 1,-1-1 0,1 0 0,0 1-1,0-1 1,-1 0 0,2-2 0,-1 1-709,0 0 0,-1 0 1,1 0-1,-1 0 0,0 0 1,0 0-1,0-1 0,-1 1 1,1-4-1,0-13-6478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8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8616,'0'0'13859,"-8"0"-11324,-2 1-2033,1 0 0,0 1 0,0 0 0,0 0 0,0 1 0,-15 7-1,21-9-436,0 0-1,0 0 1,1 0-1,-1 1 0,0-1 1,1 1-1,-1 0 1,1 0-1,0 0 1,0 0-1,0 0 0,0 0 1,0 1-1,0-1 1,0 1-1,1-1 0,-1 1 1,1 0-1,0-1 1,0 1-1,0 0 1,0 0-1,0 0 0,0 0 1,1 0-1,0 0 1,-1 0-1,2 6 0,-1-8-65,1 0 0,-1 0-1,1 0 1,-1 0 0,1-1-1,0 1 1,-1 0-1,1 0 1,0 0 0,0-1-1,0 1 1,0 0-1,-1-1 1,1 1 0,0-1-1,0 1 1,0-1 0,0 0-1,0 1 1,1-1-1,-1 0 1,0 1 0,0-1-1,0 0 1,0 0 0,2 0-1,35 0-444,-28 0 177,115 0-1194,-125 0 1459,1 0 0,-1 0 1,1 0-1,-1 0 0,1 0 0,-1 0 0,1 0 1,-1 1-1,1-1 0,-1 0 0,1 0 0,-1 1 1,1-1-1,-1 0 0,1 1 0,-1-1 0,0 0 0,1 1 1,-1-1-1,0 1 0,1-1 0,-1 1 0,0-1 1,0 1-1,1-1 0,-1 1 0,0-1 0,0 1 1,0-1-1,0 1 0,0-1 0,1 1 0,-1-1 1,0 1-1,0-1 0,0 1 0,0-1 0,-1 1 1,1 0-1,0-1 0,0 1 0,0-1 0,0 1 1,-1-1-1,1 1 0,0-1 0,0 0 0,-1 1 0,1-1 1,0 1-1,-1-1 0,1 1 0,-1 0 0,-18 26-89,13-21 137,0-1 0,0 1 0,-1-1 1,1-1-1,-1 1 0,0-1 0,-1 0 0,1-1 0,-1 0 0,1 0 0,-1 0 1,0-1-1,0 0 0,-10 0 0,18-2-75,-1 0 0,1 0 0,0 0 0,-1 0 0,1 0 0,0 0 0,-1 0 0,1 0 0,0 0 0,-1 0 0,1 0 0,0 0 0,-1 0 0,1 0 0,0 0 0,-1 0 0,1-1 0,0 1 1,0 0-1,-1 0 0,1 0 0,0 0 0,0-1 0,-1 1 0,1 0 0,0 0 0,0-1 0,-1 1 0,1 0 0,0-1 0,0 1 0,0 0 0,0-1 0,0 1 0,-1 0 0,1-1 0,0 1 0,0 0 0,0-1 0,0 1 0,0-1 0,8-17-2708,18-13-3818,1 13-527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11211,'0'0'3299,"-23"52"-32,18-27-1185,3 1-449,2-7-416,0 0-640,12-4-449,8-4-64,7-8-1345,2-3-2018,2-3-3395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8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20 12684,'0'0'6518,"-9"5"-4505,-32 21-519,39-25-1422,0 1-1,1-1 1,-1 0-1,1 0 0,-1 1 1,1-1-1,0 0 0,-1 1 1,1 0-1,0-1 0,0 1 1,0 0-1,0-1 1,0 1-1,1 0 0,-1 0 1,0 0-1,1 0 0,-1 0 1,1 0-1,0-1 0,0 1 1,0 0-1,0 0 1,0 0-1,0 0 0,0 0 1,1 0-1,-1 0 0,1 0 1,-1 0-1,2 2 0,-1-1-54,1 0 0,0-1-1,0 1 1,0-1-1,0 1 1,0-1-1,1 0 1,-1 0 0,1 0-1,-1 0 1,1-1-1,0 1 1,-1-1-1,1 1 1,0-1 0,0 0-1,3 1 1,1-1-4,0 1 1,0-1-1,0 0 1,0-1-1,0 0 0,0 0 1,-1-1-1,1 1 1,0-1-1,0-1 1,0 1-1,-1-1 1,8-3-1,-11 3-15,0 0 0,0 1 0,0-1 0,-1 0 0,1-1 0,-1 1 0,1 0-1,-1-1 1,0 1 0,0-1 0,0 0 0,0 0 0,0 1 0,-1-1 0,1-1 0,-1 1 0,0 0 0,0 0 0,0 0-1,0 0 1,-1-1 0,1 1 0,-1 0 0,0-1 0,0 1 0,0-1 0,0 1 0,-2-6 0,1 6-37,0 0 1,0 0-1,-1 0 0,1 0 1,-1 1-1,1-1 1,-1 0-1,0 1 0,0 0 1,0-1-1,-1 1 1,1 0-1,0 0 0,-1 0 1,1 0-1,-1 1 0,0-1 1,1 1-1,-1-1 1,0 1-1,0 0 0,0 0 1,0 1-1,0-1 1,0 0-1,0 1 0,0 0 1,-1 0-1,1 0 1,-4 0-1,4 0-99,0 0 0,0 0 0,0 0 0,0 0 0,0 0 0,0 1 0,0-1 0,0 1 0,1 0 0,-1 0 0,0 0 0,0 0 1,1 0-1,-1 0 0,1 1 0,-1 0 0,1-1 0,-1 1 0,1 0 0,0 0 0,0 0 0,0 0 0,0 1 0,1-1 0,-1 1 0,0-1 0,1 1 0,0-1 0,-1 1 0,1 0 0,0 0 0,-1 4 0,2-4-434,0-1 0,-1 0 0,1 1 0,0-1 0,1 0 0,-1 1 0,0-1 0,1 0 0,-1 0 0,1 1 0,-1-1 0,3 4 0,11 5-4814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9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18 10378,'0'0'3619,"-10"8"-955,-2 1-1949,1 0 0,0 1 1,-14 17-1,21-23-496,0 1 1,1 0 0,0 0-1,0 0 1,0 1 0,0-1 0,1 1-1,0-1 1,0 1 0,0 0-1,1 0 1,0 0 0,-1 11-1,3-15-205,-1-1 0,1 1 0,-1 0 0,1 0 0,-1 0 1,1 0-1,0-1 0,0 1 0,0 0 0,0-1 0,0 1 0,0 0 0,1-1 0,-1 0 0,1 1 0,-1-1 0,0 0 0,1 0 0,0 0 0,-1 0 0,1 0 0,0 0 0,0 0 0,-1 0 0,1-1 0,0 1 0,0-1 0,0 1 0,0-1 0,0 0 0,0 0 0,0 0 0,0 0 0,2 0 0,0 0-1,1 1 0,-1-1 0,0-1 0,1 1-1,-1-1 1,0 1 0,1-1 0,-1-1 0,0 1 0,0 0-1,0-1 1,0 0 0,0 0 0,6-5 0,-6 4-35,-1-1 0,0 0 1,-1 1-1,1-2 0,0 1 1,-1 0-1,0 0 0,0-1 1,-1 1-1,1-1 0,-1 1 1,0-1-1,0 0 1,0 0-1,-1 1 0,0-1 1,0 0-1,0 0 0,0 0 1,-1 1-1,0-1 0,0 0 1,0 1-1,0-1 0,-1 0 1,0 1-1,0 0 0,0-1 1,0 1-1,-1 0 0,0 0 1,0 0-1,0 1 0,0-1 1,0 1-1,-1-1 0,1 1 1,-1 0-1,0 1 0,0-1 1,0 1-1,-1-1 0,1 1 1,0 0-1,-1 1 1,1-1-1,-1 1 0,0 0 1,1 0-1,-1 0 0,0 1 1,-7 0-1,11 0-115,0 0 0,1 0 0,-1 0-1,0 0 1,1 0 0,-1 0 0,0 0 0,1 0 0,-1 0 0,0 0-1,1 0 1,-1 1 0,1-1 0,-1 0 0,0 0 0,1 1 0,-1-1-1,1 0 1,-1 1 0,1-1 0,-1 1 0,1-1 0,-1 1 0,1-1 0,-1 1-1,1-1 1,0 1 0,-1-1 0,1 1 0,0 0 0,0-1 0,-1 1-1,1-1 1,0 1 0,0 0 0,0-1 0,0 1 0,0 0 0,0-1-1,0 1 1,0 0 0,0-1 0,0 1 0,0 1 0,0 9-5095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9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10378,'0'0'7591,"-15"68"-5285,5-39-704,5 0-545,0 0-385,5-3-383,0-6-225,15-2-64,5-4-833,-2-2-320,2-6-705,-4-4-704,-7-2-1698</inkml:trace>
  <inkml:trace contextRef="#ctx0" brushRef="#br0" timeOffset="1">74 137 9545,'0'0'4612,"-58"-34"-1985,47 28-1122,6 3 2115,25 3-3300,9 0-224,8-1-64,6-2-1441,4-2-1826,-2-4-4709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09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12300,'0'0'5509,"10"-2"-3465,90-10 1247,-88 11-2957,1 1-1,0 0 1,0 1 0,0 0 0,0 1-1,21 6 1,-33-8-332,0 0-1,0 1 1,0-1-1,0 0 1,0 0-1,0 1 1,-1-1-1,1 1 1,0-1-1,0 1 1,0-1-1,-1 1 1,1-1 0,0 1-1,-1 0 1,1-1-1,0 1 1,-1 0-1,1 0 1,-1-1-1,1 1 1,-1 0-1,0 0 1,1 0-1,-1 0 1,0 0-1,1-1 1,-1 1-1,0 0 1,0 0 0,0 0-1,0 0 1,0 0-1,0 0 1,0 0-1,0 0 1,0 0-1,-1 0 1,1 0-1,0-1 1,-1 1-1,1 0 1,0 0-1,-1 0 1,1 0-1,-1-1 1,1 1 0,-1 0-1,1 0 1,-1-1-1,0 1 1,-1 0-1,-41 36 188,37-33-144,-8 5 51,-39 31 354,51-39-430,0 1 0,1-1-1,-1 1 1,0 0 0,1 0 0,-1 0 0,1 0 0,-1 0-1,1 0 1,0 0 0,0 0 0,0 0 0,0 1 0,0-1-1,1 0 1,-1 1 0,1-1 0,-1 0 0,1 1 0,0-1 0,0 4-1,1-5-16,-1 0-1,1 0 0,0-1 0,-1 1 1,1 0-1,0 0 0,-1 0 1,1-1-1,0 1 0,0-1 0,0 1 1,0 0-1,0-1 0,0 1 1,0-1-1,0 0 0,0 1 0,0-1 1,0 0-1,0 0 0,0 1 1,0-1-1,0 0 0,2 0 0,32 0-71,-26 0-20,19-1-938,-1-1-1,33-6 1,53-20-5970,-55 9 618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0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29 13100,'-8'0'3764,"-6"0"-2811,0 1 1,0 1-1,0 0 1,0 0-1,1 1 0,-15 6 1,23-8-818,1 1 1,-1-1-1,1 1 1,0 0-1,-1 1 1,1-1 0,0 1-1,0 0 1,1 0-1,-1 0 1,1 0-1,-1 0 1,1 1-1,0 0 1,0 0-1,1 0 1,-1 0-1,1 0 1,0 0 0,0 0-1,0 1 1,1-1-1,-3 10 1,4-12-120,1 0 0,-1 0 1,0 0-1,1 0 0,-1 0 1,1-1-1,0 1 0,-1 0 1,1 0-1,0 0 0,0-1 1,0 1-1,0-1 0,1 1 0,-1 0 1,0-1-1,1 0 0,-1 1 1,1-1-1,-1 0 0,1 0 1,0 0-1,-1 0 0,1 0 1,0 0-1,0 0 0,0-1 1,-1 1-1,1-1 0,0 1 1,0-1-1,0 0 0,3 0 0,11 3 45,0-1-1,30 0 0,-40-2-43,12 0-1,1 0-1,0-2 1,0 0 0,-1-1 0,32-10-1,-44 12-15,-1-1-1,-1 0 0,1 0 0,0 0 1,0 0-1,-1-1 0,1 0 0,-1 0 1,0 0-1,0-1 0,0 1 0,0-1 0,-1 0 1,1 0-1,-1 0 0,0 0 0,0-1 1,-1 1-1,1-1 0,-1 0 0,0 0 1,0 0-1,-1 0 0,1 0 0,0-7 1,-2 10 0,0 0 0,0 0 0,0 1 0,0-1 0,0 0 0,0 0 0,-1 0 1,1 0-1,-1 1 0,1-1 0,-1 0 0,0 0 0,0 1 0,0-1 0,1 0 1,-2 1-1,1-1 0,0 1 0,0-1 0,0 1 0,-1 0 0,1 0 0,-2-2 1,-1 1 3,-1-1 0,1 1 1,-1 0-1,1 0 1,-1 0-1,0 1 1,1-1-1,-10 0 1,1 0 5,-1 1 0,1 1 1,-1 0-1,1 0 0,-25 6 1,-3 11-110,39-16 68,0 0 0,1 0 0,-1 0 0,1 0-1,-1 1 1,1-1 0,0 0 0,-1 1 0,1-1-1,0 1 1,0-1 0,0 1 0,0-1 0,0 1-1,1 0 1,-1 0 0,0-1 0,1 1 0,-1 0-1,1 3 1,0-5-68,0 0-1,0 0 1,0 0 0,0 1-1,0-1 1,0 0-1,0 0 1,0 1-1,0-1 1,0 0-1,0 0 1,0 0 0,0 1-1,0-1 1,1 0-1,-1 0 1,0 0-1,0 1 1,0-1-1,0 0 1,0 0 0,1 0-1,-1 0 1,0 1-1,0-1 1,0 0-1,1 0 1,-1 0-1,0 0 1,0 0 0,1 0-1,-1 0 1,0 0-1,0 0 1,0 0-1,1 0 1,-1 0-1,0 0 1,0 0 0,1 0-1,-1 0 1,0 0-1,0 0 1,1 0-1,-1 0 1,0 0-1,3 0-1039,11 0-5871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0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76 15567,'0'0'5269,"-10"-3"-3716,-34-11-864,42 14-649,1-1 0,-1 1 0,0 0-1,1 0 1,-1-1 0,0 1 0,0 0 0,1 1 0,-1-1 0,0 0 0,1 0 0,-1 1 0,0-1 0,1 1 0,-1 0-1,0-1 1,1 1 0,-1 0 0,1 0 0,0 0 0,-1 0 0,1 0 0,0 0 0,-1 0 0,1 0 0,0 1 0,0-1-1,0 1 1,0-1 0,0 0 0,0 1 0,1 0 0,-1-1 0,0 1 0,1-1 0,-1 1 0,1 0 0,0-1 0,-1 1-1,1 0 1,0 0 0,0 2 0,-1 1 133,1 1-1,-1 0 1,1 0-1,1-1 1,-1 1-1,1 0 1,0 0-1,0-1 1,1 1-1,3 9 1,-1-10-116,0 0 0,1-1 0,-1 1 0,1-1 0,0 0 0,1 0 0,-1 0 0,0-1 0,1 0 0,0 0 0,0-1 0,0 1 0,0-1 0,0 0 0,1-1 0,-1 0 0,0 0 0,1 0 0,-1-1 0,12 0 0,-12 0-33,0 0 1,0 0 0,0 0 0,0-1 0,0 0-1,0 0 1,0 0 0,-1-1 0,1 0 0,0 0-1,-1-1 1,1 0 0,-1 1 0,0-2 0,0 1-1,0-1 1,0 1 0,-1-1 0,1-1 0,-1 1-1,0-1 1,3-4 0,-5 6 1,-1 0 0,1 0-1,-1 0 1,0 0 0,0 0 0,0 0-1,0 0 1,0-1 0,-1 1 0,1 0 0,-1 0-1,0-1 1,0 1 0,0 0 0,-1 0 0,1-1-1,-1 1 1,0 0 0,0 0 0,0 0-1,-2-5 1,0 4-21,0 0-1,0 0 1,0 0-1,-1 0 1,0 1-1,0-1 1,0 1-1,0 0 1,0 0-1,-1 0 1,1 1-1,-7-3 1,-12-4-862,0 2 1,-1 0-1,0 1 1,-34-3-1,19 3-3622,2 0-4345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1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7527,'0'0'10757,"13"-8"-10245,11-6-302,2 2-1,-1 1 0,2 1 0,-1 1 0,49-9 0,69-4-681,1 7-1,0 5 1,154 11-1,-77 12-2284,95 1 5728,-59-20-2253,107 1 1462,-361 5-2200,23-2 73,-26 2-232,0 0 1,0-1-1,0 1 0,0-1 1,-1 1-1,1-1 0,0 0 1,0 1-1,-1-1 0,1 0 1,0 1-1,-1-1 1,1 0-1,-1 0 0,1 0 1,-1 0-1,1 0 0,-1 1 1,0-1-1,1 0 0,-1 0 1,0 0-1,0 0 0,0 0 1,0-1-1,1-13-6200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1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54 6822,'0'0'3102,"10"-5"208,28-19-139,-37 24-2940,0-1 1,0 1-1,0 0 0,0-1 1,-1 1-1,1-1 0,0 1 1,0-1-1,-1 1 0,1-1 1,-1 0-1,1 1 0,0-1 1,-1 0-1,1 0 0,-1 1 1,1-1-1,-1 0 0,0 0 1,1 0-1,-1 1 0,0-1 1,1 0-1,-1 0 0,0-1 1,-1 1-146,1 1 1,-1-1 0,0 1 0,1-1-1,-1 1 1,0-1 0,0 1 0,0-1-1,0 1 1,1 0 0,-1-1-1,0 1 1,0 0 0,0 0 0,0-1-1,0 1 1,0 0 0,-1 0 0,-45 2 28,31 1-3,0 1 1,1 0-1,0 1 1,0 1-1,1 0 0,-1 1 1,-19 14-1,11-6 148,2 0 0,0 2-1,-32 32 1,49-45-190,1 0 0,-1 1 0,1-1 0,0 1 0,0 0 0,1-1 0,-1 1 0,1 1 0,-3 7 0,5-11-62,0-1 0,-1 1 0,1-1 0,0 1 0,0-1 0,0 0 0,0 1 0,0-1 0,1 1 0,-1-1 0,0 1 0,1-1 0,-1 0 0,1 1 0,-1-1 0,1 0 0,-1 1-1,1-1 1,0 0 0,0 0 0,0 0 0,0 0 0,0 0 0,0 0 0,0 0 0,0 0 0,0 0 0,0 0 0,1 0 0,-1-1 0,0 1 0,1 0 0,-1-1 0,0 1 0,1-1 0,-1 0 0,0 1 0,1-1 0,2 0 0,40 6-420,1-2 0,-1-3 0,1-1 0,77-10 0,-51-3-2994,-2-4-1997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3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8904,'0'0'7447,"11"0"-6384,324-3 5515,183-10-8976,-512 12 2099,-4 2 58,0-1 0,0 0 0,0 0 0,0 0 0,0-1 0,-1 1 1,1 0-1,0-1 0,0 1 0,0-1 0,0 0 0,-1 1 0,1-1 0,0 0 0,2-2 0,-2-3-5828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39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78 234 11627,'0'0'9524,"-8"6"-9151,-1 1-44,1 1 0,0-1 0,0 2 0,-9 12 0,15-19-222,0 1 0,0-1 1,0 0-1,0 1 1,1 0-1,0-1 0,-1 1 1,1 0-1,0 0 0,0 0 1,0 0-1,1 0 0,-1 0 1,1 0-1,-1 0 0,1 0 1,0 0-1,0 0 0,1 0 1,-1 0-1,0 0 1,1 0-1,0 0 0,0 0 1,0-1-1,1 4 0,0-4-92,0-1 0,-1 0 0,1 0-1,0 1 1,0-1 0,0 0 0,-1 0 0,1 0-1,0-1 1,1 1 0,-1-1 0,0 1-1,0-1 1,0 1 0,0-1 0,0 0 0,0 0-1,1 0 1,-1 0 0,0-1 0,0 1 0,4-1-1,-2 0 2,1 0 1,0 0-1,0-1 0,0 1 0,-1-1 1,1 0-1,-1 0 0,9-6 0,-2-4 30,-1 0 0,0-1 1,0 0-1,-1-1 0,-1 1 0,0-2 0,-1 1 1,-1-1-1,0 0 0,-1-1 0,0 1 0,-2-1 0,0 0 1,0 0-1,-2 0 0,0 0 0,-1 0 0,0-1 1,-4-19-1,4 34-46,0 0 0,-1-1 0,1 1-1,-1 0 1,1 0 0,-1 0 0,0 0 0,0 0 0,0 0 0,0 0 0,0 0 0,0 1 0,-1-1 0,1 0 0,0 1 0,-1-1 0,0 1 0,1-1 0,-1 1 0,0 0 0,0 0-1,1-1 1,-1 1 0,0 1 0,0-1 0,0 0 0,0 0 0,-1 1 0,1-1 0,0 1 0,0 0 0,0-1 0,0 1 0,0 0 0,-4 1 0,2 0 1,-1 0 1,1 0 0,0 0-1,0 1 1,0 0 0,0-1 0,1 2-1,-1-1 1,0 0 0,1 1-1,0-1 1,-1 1 0,1 0-1,0 0 1,1 1 0,-6 6-1,5-5 85,0 0 0,0 0 0,0 1 0,1-1-1,-1 1 1,1 0 0,1 0 0,-1 0 0,1-1 0,0 1-1,1 0 1,-1 8 0,1-11-43,1 0-1,0 1 1,-1-1-1,1 0 0,0 0 1,0 0-1,0 0 1,1 0-1,-1 0 1,1-1-1,0 1 1,0 0-1,0-1 1,0 1-1,0-1 1,0 0-1,1 1 1,-1-1-1,1 0 1,-1-1-1,1 1 1,0 0-1,5 2 1,20 8-244,-16-8-134,0 1 0,-1 1 1,0 0-1,15 11 0,-23-15 269,0 1-1,0 0 0,-1-1 0,1 1 0,-1 0 0,1 0 1,-1 1-1,0-1 0,0 0 0,0 1 0,-1-1 0,1 1 0,-1 0 1,0-1-1,0 1 0,0 0 0,-1 0 0,1 7 0,-1 34-1611,0-28-3786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3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6726,'0'0'18503,"-1"14"-17761,-2 10-556,-1 1 0,-1-1 0,-2 0-1,-11 29 1,-11 29 903,18-38-3948,11-26-6496,-7-32 3093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3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12139,'0'0'8040,"6"49"-6438,31-47-65,11-2-416,6 0-544,3-8-353,1-5-96,-4-2-192,-10 1-641,-9 1-608,-12 0-545,-15 2-864,-8 0-1698,-11 1-2787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4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11787,'0'0'9609,"76"-11"-8616,-28 11-128,6 0-641,5 0-160,4 0-480,0-5-1314,-3-9-2914,-3-5-4997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4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10954,'0'0'4356,"50"8"-2946,1-8-225,18-7 192,17-3-352,13-3-384,8 0-321,4 4-256,-2-1 0,-11 2-320,-10 1-641,-17 1-865,-18-1-1056,-17 0-1538,-18-2-1666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15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338 40 10762,'0'0'4581,"-10"-8"-2718,3 3-1640,4 3-187,0-1 0,0 0 0,0 1 0,0 0 0,0 0 0,0 0 0,-1 0 0,1 1 0,-1-1 0,0 1 0,1 0 0,-1 0 0,0 0 0,0 0 0,1 1 0,-1 0 0,0-1 0,0 1 0,0 1 0,0-1 0,1 0 0,-6 2 0,-3 4 67,-1 1-1,1 0 0,0 1 1,1 0-1,0 0 1,0 1-1,-17 21 0,8-8 451,2 1 0,-28 44-1,40-57-354,0 1 0,1-1 0,1 1 0,-1 0 0,2 1 0,-1-1 0,2 1 0,-3 16 0,5-24-177,-1-1 0,1 1 0,0-1 0,1 1 0,-1-1 0,1 1 0,-1-1 0,1 1 0,0-1 0,0 0 0,1 1 1,-1-1-1,1 0 0,-1 0 0,1 0 0,0 0 0,0 0 0,0 0 0,1-1 0,-1 1 0,1-1 0,-1 1 0,1-1 0,0 0 0,0 0 1,0 0-1,0-1 0,0 1 0,0-1 0,1 1 0,3 0 0,8 2 27,1-1 1,-1 0-1,0-1 1,1-1-1,-1 0 1,1-1-1,17-2 1,-24 1-35,1-1 1,-1 1-1,1-1 1,-1-1-1,0 0 1,0 0-1,0 0 1,0-2-1,0 1 1,-1-1-1,0 0 1,12-9-1,-19 13-6,0 0 0,0 1-1,0-1 1,0 0-1,0 0 1,0 0-1,0 0 1,-1 0 0,1 0-1,0 0 1,-1 0-1,1 0 1,0 0-1,-1 0 1,1 0 0,-1 0-1,0-1 1,1 1-1,-1 0 1,0 0-1,0-1 1,0 1 0,0 0-1,0 0 1,0-1-1,0 1 1,0 0-1,-1-2 1,0 2 4,0-1 0,-1 1 0,1-1 1,-1 1-1,1 0 0,-1 0 0,1 0 0,-1 0 0,0 0 0,0 0 1,0 0-1,1 1 0,-1-1 0,0 1 0,-4-1 0,-11-2 82,0 1-1,-34 0 1,47 2-79,23-2 153,6-2-283,0 2 1,45 1-1,-69 2 106,0-1 0,0 1-1,0 0 1,0-1 0,0 1-1,0 0 1,0-1 0,0 1-1,0 0 1,0 0 0,0 0 0,0 0-1,-1 0 1,1 0 0,0 0-1,-1 0 1,1 0 0,-1 0-1,1 0 1,-1 1 0,1-1-1,-1 0 1,0 0 0,0 0-1,0 1 1,0-1 0,0 0-1,0 0 1,0 1 0,0-1 0,0 0-1,0 0 1,-1 3 0,-10 42-32,-13 6 11,16-35 86,0 1 0,-8 27 1,14-40-562,1 1-1,0-1 1,0 1 0,1 0 0,0 0 0,0-1-1,1 9 1,1-10-5890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25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77 4708,'0'0'2744,"-11"3"-1025,-4 0-1052,8-2-147,0 0 1,0 1-1,0-1 1,0 2 0,1-1-1,-1 1 1,-8 4 0,31-3 2773,12-3-2862,432-38 864,-259 14-2555,133-11-6316,-233 21 4206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26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 10346,'0'0'1057,"59"0"-577,-7-4 321,17-5-417,20 0 1,15-1-97,15-3-224,5 1-96,-1-1-993,-7-1-993,-12 1-993,-12-2-2274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26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93 10762,'0'0'32,"94"0"609,-28-3 992,19-4-800,16-3-545,16 0-159,13-3-97,8-2-513,2-2-1633,-6 0-1569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29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4933,'9'-1'7089,"94"-13"-3985,-88 13-2898,1 0-1,0 1 0,0 1 0,0 0 0,21 5 0,-36-6-135,-1 0 0,1 0 0,0 1-1,-1-1 1,1 0 0,0 1 0,-1-1 0,1 0 0,0 1 0,-1-1 0,1 1 0,-1-1 0,1 1-1,-1-1 1,1 1 0,-1-1 0,0 1 0,1-1 0,-1 1 0,1 0 0,-1-1 0,0 1 0,0-1-1,1 1 1,-1 0 0,0-1 0,0 1 0,0 0 0,0 0 0,0-1 0,0 1 0,0 0 0,0-1-1,0 1 1,0 0 0,0-1 0,0 1 0,-1 0 0,1-1 0,0 1 0,0 0 0,-1-1 0,1 1-1,0 0 1,-1-1 0,0 2 0,-25 31 1247,19-24-1056,-8 13 16,0 0 0,1 1 0,1 1-1,2 0 1,0 1 0,-11 41 0,22-65-566,-6-13-16750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0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13997,'0'0'4773,"60"4"-3620,-25-3-448,12-1-545,4 0-160,8 0-1346,0-6-2946,1-5-2914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40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62 229 15150,'0'0'10560,"-9"3"-9941,5 0-511,-1-1 0,1 1 0,-1 0 0,1 0 0,0 0 0,0 0 0,-5 6 0,8-7-73,-1 0-1,1 0 0,0 0 1,0 0-1,0 0 0,0 0 0,0 0 1,0 0-1,0 0 0,0 0 1,1 0-1,-1 1 0,1-1 1,0 0-1,0 0 0,0 1 0,0-1 1,0 0-1,0 0 0,0 1 1,1-1-1,-1 0 0,1 0 1,0 0-1,1 4 0,-1-5-25,0 0 0,0 0 0,0 0 0,0 0-1,0 0 1,0 0 0,0 0 0,0-1 0,0 1-1,0 0 1,1-1 0,-1 1 0,0-1 0,1 1-1,-1-1 1,0 1 0,1-1 0,-1 0 0,0 0 0,1 0-1,-1 0 1,0 0 0,1 0 0,-1 0 0,1 0-1,-1 0 1,0-1 0,1 1 0,1-1 0,1 0 16,1 0 1,-1-1 0,0 1-1,1-1 1,-1 0 0,0 0-1,6-5 1,-1 0-91,1-2 0,-1 1 0,-1-1 0,0-1 0,0 1 0,-1-1 0,0-1 0,0 1 0,-1-1 0,4-12 0,-9 21 6,-2 8 23,0 0 1,0 0-1,0 0 1,-1 0-1,0 0 0,-3 5 1,-6 27-111,10-32 173,0 0-1,1 0 1,-1 0 0,2 0-1,-1 0 1,2 11 0,-2-16-21,1 0 0,-1 0 1,1 0-1,-1 0 0,1 0 0,0 0 1,-1 0-1,1 0 0,0 0 0,0 0 1,0 0-1,0 0 0,-1-1 1,1 1-1,0 0 0,1-1 0,-1 1 1,0 0-1,0-1 0,0 1 0,0-1 1,0 0-1,0 1 0,1-1 1,-1 0-1,0 0 0,0 0 0,0 0 1,1 0-1,-1 0 0,0 0 0,0 0 1,1 0-1,-1-1 0,0 1 1,0 0-1,0-1 0,0 1 0,2-2 1,3 0 6,0-1 1,0 0-1,0 0 0,-1-1 1,1 0-1,-1 0 1,0 0-1,0-1 1,0 1-1,-1-1 1,7-9-1,2-4-49,0-1 0,11-21 0,-17 25 38,0 0 0,-1 0 0,-1 0 1,-1 0-1,0-1 0,-1 0 0,0 0 0,-2 0 0,1-20 0,-2 36-2,0-1-1,0 1 0,0 0 1,1-1-1,-1 1 0,0-1 1,0 1-1,0 0 0,0-1 1,0 1-1,0-1 0,0 1 1,0 0-1,0-1 0,0 1 0,0-1 1,0 1-1,0 0 0,-1-1 1,1 1-1,0 0 0,0-1 1,0 1-1,0-1 0,-1 1 1,1 0-1,0 0 0,0-1 1,-1 1-1,1 0 0,0-1 1,-1 1-1,1 0 0,0 0 0,-1-1 1,1 1-1,0 0 0,-1 0 1,1 0-1,0 0 0,-1 0 1,0-1-1,-14 16-64,-11 28-38,15-20 164,1 1 0,2 1 0,0-1 0,1 1 1,2 0-1,0 1 0,2-1 0,1 1 0,1 0 0,3 38 1,-1-63-69,-1 1 0,0-1 0,0 0 0,1 0 0,-1 1 0,0-1 0,1 0 1,-1 0-1,1 0 0,0 0 0,-1 0 0,1 1 0,0-1 0,0 0 0,0 0 1,-1-1-1,1 1 0,0 0 0,0 0 0,1 0 0,-1-1 0,0 1 1,0 0-1,0-1 0,0 1 0,0-1 0,1 0 0,-1 1 0,0-1 0,0 0 1,1 0-1,-1 1 0,3-1 0,-2-1-7,1 1 0,-1 0-1,1-1 1,-1 1 0,1-1 0,-1 0 0,1 0-1,-1 0 1,0 0 0,1 0 0,-1 0-1,0-1 1,0 1 0,0-1 0,0 1 0,2-4-1,12-14 22,-1-2 0,-1 0 0,-1-1-1,-1 0 1,16-40 0,34-126 46,-49 147-51,-11 32-68,-3 12 26,-9 25 13,-12 48 6,14-7 51,2 1 0,3 79 0,5-144 167,2-15-141,3-18-250,-7 16 100,0 1 0,0 0-1,-1 0 1,-1 0 0,0 0 0,0 0-1,-1 0 1,-9-20 0,-1 4-11,-35-52 1,45 75 115,1 0 46,-1 0 1,1 0-1,-1 0 0,1 0 1,0-1-1,1 1 1,-2-6-1,44 7 60,-6 8-803,-18-2-1757,0-1-4651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0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12556,'-9'0'2648,"-3"1"-2090,0 0 1,0 1-1,1 1 1,-1 0-1,1 0 1,0 1-1,0 1 1,0-1-1,0 2 1,-13 9-1,18-12-393,0 1 0,0 0-1,0 1 1,1-1 0,0 1 0,0 0 0,0 0-1,1 1 1,0-1 0,0 1 0,0 0-1,0 1 1,1-1 0,0 0 0,1 1 0,-1-1-1,1 1 1,0 0 0,1 0 0,-1 8-1,2-12-143,0 0-1,0-1 1,1 1-1,0-1 0,-1 0 1,1 1-1,0-1 0,0 1 1,0-1-1,0 0 0,1 0 1,-1 0-1,0 0 0,1 0 1,0 0-1,-1 0 0,1 0 1,0 0-1,0-1 0,0 1 1,0-1-1,0 0 1,1 1-1,-1-1 0,0 0 1,0 0-1,1 0 0,-1-1 1,1 1-1,-1-1 0,1 1 1,4-1-1,8 3 40,1-2 1,0 0-1,29-3 0,-40 1-55,0 1-1,0-1 1,0 0-1,0-1 1,-1 1-1,1-1 1,0 0-1,-1 0 1,1 0-1,-1-1 1,0 1-1,0-1 0,0 0 1,0-1-1,-1 1 1,1-1-1,-1 1 1,0-1-1,0 0 1,0 0-1,0 0 1,-1-1-1,0 1 1,1-1-1,-2 1 1,1-1-1,0 0 1,-1 1-1,0-1 1,0 0-1,-1 0 0,1 0 1,-1 0-1,0 0 1,0 0-1,-2-6 1,2 9-10,-1-1-1,0 1 1,0 0 0,0-1 0,0 1-1,-1 0 1,1-1 0,0 1 0,-1 0-1,0 0 1,1 0 0,-1 0-1,0 1 1,0-1 0,0 0 0,0 1-1,-1-1 1,1 1 0,0 0 0,0 0-1,-5-2 1,2 1-82,-1 0-1,1 1 1,-1 0 0,0 0-1,0 0 1,1 0-1,-1 1 1,-10 0 0,16 1 34,-1-1 1,1 0-1,0 0 1,-1 0 0,1 0-1,-1 0 1,1 0-1,0 0 1,-1 1 0,1-1-1,0 0 1,-1 0-1,1 1 1,0-1 0,-1 0-1,1 0 1,0 1-1,0-1 1,-1 0 0,1 1-1,0-1 1,0 0-1,-1 1 1,1-1 0,0 1-1,0-1 1,0 0-1,0 1 1,0-1 0,0 1-1,0-1 1,0 0-1,0 1 1,0-1 0,0 1-1,0-1 1,0 0-1,0 1 1,0-1 0,0 1-1,0-1 1,0 0-1,0 1 1,1-1 0,-1 0-1,0 1 1,0-1-1,0 0 1,1 1 0,-1-1-1,0 0 1,1 1-1,-1-1 1,1 1 0,16 17-2496,-10-15 1038,0 0-1,1-1 0,-1 0 0,16 3 1,10-2-3765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0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4 10890,'0'0'5985,"-11"5"-4261,11-5-1722,-15 7 615,0 0 0,0 1 0,-19 14 0,30-20-479,1 1 1,-1-1-1,1 1 0,0 0 0,0-1 0,1 1 0,-1 0 1,0 1-1,1-1 0,0 0 0,0 1 0,0 0 1,0-1-1,0 1 0,1 0 0,0 0 0,0 0 1,0 0-1,0 0 0,0 0 0,1 0 0,0 0 1,0 6-1,1-8-116,0 0 1,0-1 0,1 1-1,-1 0 1,1-1-1,-1 1 1,1-1-1,-1 1 1,1-1 0,0 0-1,0 0 1,0 1-1,-1-1 1,1-1 0,0 1-1,0 0 1,1 0-1,-1-1 1,0 1 0,0-1-1,0 0 1,0 0-1,0 1 1,1-1 0,-1-1-1,3 1 1,6 0 65,1 0-1,-1-1 1,22-3 0,-26 1-73,1 1 1,0-1-1,-1-1 0,0 1 1,0-1-1,0-1 1,0 1-1,12-11 1,-17 13-12,0 0 1,0 0-1,0 0 0,0 0 1,0 0-1,0 0 1,-1 0-1,1-1 1,-1 1-1,1-1 1,-1 1-1,0-1 0,0 0 1,0 1-1,0-1 1,-1 0-1,1 0 1,-1 0-1,1 1 0,-1-1 1,0 0-1,0 0 1,-1 0-1,1 0 1,0 0-1,-1 1 1,0-1-1,1 0 0,-3-3 1,1 3-17,0 0-1,-1 1 1,1-1-1,-1 1 1,0-1 0,0 1-1,0 0 1,0 0-1,0 0 1,0 0 0,-1 1-1,1-1 1,-1 1-1,1 0 1,-1 0 0,1 0-1,-1 1 1,-3-1-1,-3-1-399,0 1 1,0 1-1,0 0 0,0 0 0,-15 3 0,23-3 24,1 0-1,0 0 0,0 1 0,-1-1 1,1 1-1,0-1 0,0 1 0,0-1 1,0 1-1,0 0 0,0 0 0,0-1 0,0 1 1,0 0-1,0 0 0,-1 2 0,1 2-7522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1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12268,'0'0'8167,"1"65"-7654,-1-38-321,0 2-192,0-2 32,0-3-64,0-3-384,6-6-449,-4-1-352,1-6-289,-3-1-1729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1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12172,'0'0'6406,"74"-7"-5446,-36 2-671,8 1-257,5-1-609,2 1-1633,4-1-3107,-1-1-4580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1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27 13357,'-9'-1'1825,"1"0"-1593,0 0 0,-1 1 0,1-1 0,0 1 0,-1 1 0,1 0 0,0 0-1,-1 1 1,1 0 0,0 0 0,0 1 0,0 0 0,1 0 0,-1 1 0,-11 7 0,13-6-90,0 0 1,0 1 0,1 0 0,0 0 0,0 1 0,0-1 0,0 1 0,1 0 0,0 0 0,-3 10 0,6-15-121,1 0 0,-1 0 0,0 0 0,1 0 0,0 0 0,-1 1 0,1-1 0,0 0 0,0 0 0,0 0 0,0 1 0,1-1 1,-1 0-1,1 0 0,-1 0 0,1 0 0,0 0 0,0 0 0,0 0 0,0 0 0,0 0 0,0 0 0,0 0 0,1 0 0,-1-1 0,0 1 1,1 0-1,0-1 0,-1 0 0,1 1 0,0-1 0,0 0 0,0 0 0,0 0 0,0 0 0,0 0 0,0 0 0,0-1 0,0 1 0,4 0 1,1 1 8,0 0 1,1-1 0,-1 1-1,1-1 1,-1-1 0,1 0-1,0 0 1,-1 0 0,1-1-1,-1 0 1,1-1-1,13-4 1,-17 5-18,0-1 0,0 0 0,-1 0 0,1 0-1,0-1 1,-1 1 0,0-1 0,0 0 0,1 0 0,-2 0 0,1 0-1,0 0 1,-1-1 0,1 1 0,-1-1 0,0 0 0,0 0 0,-1 0-1,1 0 1,-1 0 0,0 0 0,0 0 0,0 0 0,0-5 0,0 3 2,0-1 0,-1 1 1,0 0-1,0-1 0,-1 1 0,0 0 1,0 0-1,0-1 0,-1 1 1,0 0-1,-4-9 0,5 12-60,-1 1 0,0-1 0,1 1 0,-1 0 0,0 0-1,0 0 1,0 0 0,-1 0 0,1 0 0,0 0 0,-1 1-1,1-1 1,-1 1 0,1 0 0,-1 0 0,0 0-1,0 0 1,1 0 0,-1 1 0,0-1 0,0 1 0,0-1-1,0 1 1,0 0 0,0 1 0,0-1 0,-3 1 0,5-1-87,0 0-1,0 1 1,0-1 0,0 0 0,0 1 0,-1-1 0,1 1 0,0 0 0,0-1 0,1 1 0,-1 0 0,0-1 0,0 1 0,0 0 0,0 0 0,1 0-1,-1 0 1,0 0 0,1 0 0,-1 0 0,0 0 0,1 0 0,0 0 0,-1 0 0,1 0 0,0 0 0,-1 1 0,1-1 0,0 0 0,0 2-1,3 23-6332,7-9-572</inkml:trace>
  <inkml:trace contextRef="#ctx0" brushRef="#br0" timeOffset="1">372 154 13549,'0'0'7655,"-37"57"-6662,30-41-513,5 0-351,2-2-129,0-1-1089,7-5-1346,5-3-1793,2-5-2466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2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42 1986,'0'0'16052,"-9"0"-14797,-27 0-465,35 0-750,0 1-1,0-1 0,0 0 1,0 1-1,0-1 1,0 1-1,0-1 1,1 1-1,-1 0 1,0-1-1,0 1 1,0 0-1,1 0 1,-1-1-1,0 1 1,1 0-1,-1 0 1,1 0-1,-1 0 1,1 0-1,-1 0 1,1 0-1,-1 0 1,1 0-1,0 0 1,0 0-1,0 0 1,0 0-1,-1 0 1,1 0-1,0 0 1,1 0-1,-1 2 1,8 31 443,-3-25-416,1 0 0,1 0 0,0 0 0,0-1 0,16 13 0,25 31-475,-46-49 312,1 0 0,-1 1 0,0 0 0,0-1 0,-1 1 0,1 0 0,-1 0 0,0 0 0,0 0-1,0 0 1,0 0 0,-1 0 0,1 8 0,-2-9 96,0 0 0,0 0 0,0-1 0,-1 1 0,1 0 0,-1-1 0,1 1 0,-1-1 0,0 1 0,0-1 0,0 0 0,0 0 0,0 0 0,-1 0 0,1 0 0,0 0 0,-1-1 0,0 1 0,1-1 0,-1 0 0,0 0 0,0 0 0,0 0 0,0 0 0,1 0 0,-6 0 0,-8 2 276,0 0 0,0-1 1,-25 0-1,37-1-214,0-1-1,1 0 1,-1 0 0,0-1-1,1 1 1,-1-1 0,0 0-1,1 0 1,-1 0 0,1 0-1,-1 0 1,1-1-1,0 0 1,0 1 0,0-1-1,0 0 1,0-1 0,0 1-1,0 0 1,1-1-1,-1 0 1,1 0 0,-1 1-1,1-1 1,0-1 0,0 1-1,1 0 1,-1 0 0,1-1-1,0 1 1,-1-1-1,1 1 1,1-1 0,-1 1-1,1-1 1,-1 0 0,1 1-1,0-1 1,0 0 0,0 1-1,1-1 1,0 0-1,1-4 1,0 4-87,0 0-1,0 0 1,0 0-1,1 1 1,-1-1-1,1 1 1,0-1-1,0 1 1,0 0-1,1 0 1,-1 0-1,1 1 1,-1-1-1,7-2 1,64-28-369,-56 26 247,7-2 117,-6 2-6,-1 0 1,26-15-1,-41 21 68,0-1-1,1 0 1,-1 0 0,0 0-1,-1-1 1,1 1 0,0-1-1,-1 1 1,1-1 0,-1 0-1,0 0 1,0 0-1,0 0 1,0-1 0,0 1-1,-1 0 1,0-1 0,1 0-1,0-4 1,-2 7-14,0 0 0,0 0 0,0-1 0,0 1 0,0 0 0,-1 0 0,1 0 0,0 0 0,0 0 0,-1-1 0,1 1 0,-1 0 0,1 0 0,-1 0 0,1 0 0,-1 0 0,0 0 0,0 0 0,1 1 0,-1-1 0,0 0 0,0 0 0,0 1 0,-1-2 0,-32-10 86,-39 10-116,71 2 25,0 0-30,1 1 0,-1-1-1,1 0 1,0 0 0,-1 0-1,1 1 1,-1-1 0,1 1-1,0-1 1,-1 1 0,1-1-1,0 1 1,0 0 0,0 0-1,-1 0 1,1 0 0,0 0 0,0 0-1,0 0 1,0 0 0,0 0-1,1 0 1,-1 0 0,0 0-1,0 1 1,1-1 0,-1 0-1,1 1 1,-1-1 0,1 0 0,0 1-1,-1-1 1,1 1 0,0-1-1,0 1 1,0 2 0,7 24-2925,11-7-4291,1-9-1522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2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14350,'0'0'9705,"-40"49"-8937,42-40-479,13-3-161,9-2-64,1-4-352,0 0-994,1 0-864,-2-7-1153,-4-9-1922,-3 1-512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1:32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 9673,'0'0'5926,"-51"60"-3556,28-33-768,1 2 159,1 3-287,2 1-578,4 0-703,3 1-129,4-2-96,0-3-1378,2-2-2914,5-5-9225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0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36 4292,'0'0'18412,"-9"-8"-17627,4 4-673,3 2-78,0 0 1,0 0-1,0 0 1,0 0-1,0 1 0,0-1 1,0 1-1,-1-1 1,1 1-1,0 0 1,-1 0-1,1 0 0,-1 0 1,0 1-1,1-1 1,-1 0-1,0 1 1,1 0-1,-1 0 0,0 0 1,1 0-1,-1 0 1,0 0-1,1 1 1,-1 0-1,1-1 0,-1 1 1,-2 1-1,-9 5 96,0 1 0,1 0-1,0 1 1,1 1 0,-1 0-1,2 0 1,0 1 0,-19 24-1,23-26-70,1 0-1,0 0 0,0 1 0,1-1 0,1 1 0,0 1 0,0-1 0,0 1 0,2-1 0,-1 1 1,1 0-1,1 0 0,0 16 0,1-25-44,0-1 0,0 1-1,0 0 1,1 0 0,-1 0 0,1-1 0,-1 1 0,1 0 0,0-1-1,-1 1 1,1-1 0,0 1 0,0-1 0,0 1 0,0-1 0,1 0-1,-1 1 1,0-1 0,0 0 0,1 0 0,-1 0 0,3 1 0,0 0 28,0 0 1,0 0 0,1 0 0,-1-1 0,1 0-1,-1 0 1,1 0 0,7 0 0,2-1 45,1 0 1,0-1 0,-1-1 0,26-5 0,26-18-25,-64 24-59,1 0 0,0 0 0,-1 0 0,1-1 1,-1 1-1,0-1 0,1 0 0,-1 1 0,0-1 0,0 0 0,0 0 0,0-1 0,-1 1 0,1 0 0,-1-1 0,1 1 1,-1-1-1,0 1 0,0-1 0,0 1 0,0-1 0,1-3 0,-3 5-6,0 0 0,0 0 1,1 0-1,-1 0 0,0 1 0,0-1 0,0 0 0,0 0 0,0 0 1,0 1-1,0-1 0,0 1 0,-1-1 0,1 1 0,0-1 1,0 1-1,0-1 0,-1 1 0,1 0 0,0 0 0,0 0 0,-1 0 1,1 0-1,0 0 0,0 0 0,-1 0 0,-1 1 0,-40 4 153,10 16 163,32-21-303,0 1 0,0 0 0,0-1 1,0 1-1,0 0 0,0-1 0,0 1 0,1 0 1,-1 0-1,0 0 0,1 0 0,-1 0 0,0 0 0,1 0 1,-1 0-1,1 0 0,0 0 0,-1 0 0,1 0 1,0 0-1,-1 0 0,1 1 0,0-1 0,0 0 1,0 0-1,0 0 0,0 0 0,0 0 0,1 1 0,-1-1 1,1 1-1,2 0 8,1-1 1,-1 0 0,1 0-1,0 0 1,0 0-1,-1-1 1,1 1-1,0-1 1,0 0 0,0 0-1,-1-1 1,7 0-1,3 0 12,2 1-92,-11-1-23,1 1-1,-1 0 0,0 0 0,0 1 0,1-1 1,-1 1-1,0 0 0,5 1 0,-8-1 58,1 0-1,-1 0 0,0 0 1,1 0-1,-1 1 1,0-1-1,0 0 0,0 0 1,0 1-1,0-1 1,0 1-1,-1-1 0,1 1 1,0-1-1,-1 1 0,1-1 1,-1 1-1,1 0 1,-1-1-1,0 1 0,0 0 1,0-1-1,0 1 1,0 3-1,1 67-1601,-1-71 1423,0 0 0,1-1 1,-1 1-1,1 0 0,-1-1 1,1 1-1,0 0 0,-1-1 1,1 1-1,0-1 0,-1 1 1,1-1-1,0 1 0,-1-1 1,1 0-1,0 1 0,0-1 1,0 0-1,-1 0 0,1 1 0,0-1 1,0 0-1,0 0 0,0 0 1,-1 0-1,1 0 0,0 0 1,0 0-1,0 0 0,0-1 1,-1 1-1,1 0 0,0 0 1,0-1-1,0 1 0,-1 0 1,2-2-1,15-9-6196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1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0 8648,'0'0'13613,"-11"0"-12919,5 0-582,0 0-1,0 1 1,0 0-1,0 0 1,0 0-1,0 1 1,1-1-1,-1 1 1,0 1-1,1-1 1,-1 1 0,1 0-1,0 0 1,0 1-1,0 0 1,1-1-1,-1 2 1,-4 4-1,-3 4 255,-1 1-1,2 1 1,0 0 0,0 0-1,-10 23 1,16-28-308,1-1-1,1 1 1,-1 0 0,2 0 0,-1 0 0,1 0 0,1 0 0,0 1 0,0-1 0,1 0 0,1 12-1,0-18-51,0 0 0,1-1 0,-1 1 0,1-1 0,0 1 0,0-1 0,0 0 0,0 1 0,0-1 0,1 0 0,0 0 0,-1-1 0,1 1 0,0 0 0,0-1-1,1 0 1,-1 0 0,0 0 0,1 0 0,-1 0 0,1-1 0,0 0 0,4 2 0,-1-1 1,0 0 0,0 0 1,0 0-1,1-1 0,-1 0 0,0-1 1,1 0-1,-1 0 0,0 0 1,0-1-1,13-2 0,-18 2-3,0 0 1,0 0-1,-1 0 0,1 0 1,-1 0-1,1 0 1,-1-1-1,0 1 0,1 0 1,-1-1-1,0 1 0,0-1 1,0 1-1,0-1 1,0 0-1,0 1 0,0-1 1,-1 0-1,1 0 0,0 1 1,-1-1-1,0 0 0,1 0 1,-1 0-1,0 0 1,0-3-1,0 4-16,0-1 1,0 1-1,0-1 1,0 1-1,-1 0 0,1-1 1,0 1-1,-1-1 1,1 1-1,-1 0 1,1-1-1,-1 1 0,0 0 1,1 0-1,-1 0 1,0-1-1,0 1 1,0 0-1,0 0 0,0 0 1,0 0-1,0 1 1,0-1-1,-1 0 0,1 0 1,0 1-1,0-1 1,-1 0-1,1 1 1,0 0-1,-1-1 0,1 1 1,-1 0-1,1-1 1,-3 1-1,4 0-68,0 0-14,1 0 0,-1 0 0,1 1 0,-1-1 0,1 0 0,-1 0 0,1-1 0,-1 1 0,1 0 0,-1 0 0,1 0 0,-1 0 0,1 0 0,-1 0 0,1-1 1,-1 1-1,0 0 0,1 0 0,-1-1 0,1 1 0,-1 0 0,0-1 0,1 1 0,-1 0 0,0-1 0,1 1 0,-1-1 0,0 1 0,1 0 0,-1-1 0,0 1 0,0-1 0,20-20 746,-17 18-867,8-16 553,-11 19-318,0-1 0,0 1 0,0 0 0,0-1 0,0 1 0,0-1 0,0 1 0,-1 0 0,1-1 0,0 1-1,0 0 1,0-1 0,0 1 0,-1 0 0,1-1 0,0 1 0,0 0 0,-1 0 0,1-1 0,0 1 0,-1 0 0,1 0 0,0-1 0,-1 1 0,1 0 0,0 0 0,-1 0 0,1 0 0,0 0 0,-1-1 0,-41 0 1028,31 2-1014,5 0 79,-1 0-1,1 1 1,-1-1-1,1 1 1,0 1-1,0-1 1,-7 5-1,-18 6 675,30-13-643,34-10 11,-17 3-499,0 2 0,1 0 0,-1 1 0,1 0 0,0 2 0,0 0 0,0 0 0,27 3 0,-43-1 341,1 1 0,-1-1 0,1 1 1,-1 0-1,0 0 0,0-1 0,1 1 0,-1 0 0,0 0 0,0 0 1,0 0-1,0 1 0,0-1 0,0 0 0,-1 0 0,1 0 0,0 1 1,0-1-1,-1 1 0,1-1 0,-1 0 0,0 1 0,1-1 1,-1 1-1,0-1 0,0 1 0,0-1 0,0 1 0,0-1 0,0 1 1,0 1-1,-5 50 286,-20 11 1239,14-42-2909,15-32-9104,4-11-3821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6:20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45 5765,'0'0'1399,"-10"0"-411,-2 2-670,9-2-203,-1 1 1,0-1 0,0 0 0,0 0 0,0 0 0,1 0 0,-1-1 0,0 1-1,0-1 1,1 0 0,-7-2 0,9 2-109,0 0 0,1 1 0,-1-1 0,0 0 1,0 1-1,1-1 0,-1 0 0,1 0 0,-1 0 0,1 0 0,-1 1 0,1-1 1,-1 0-1,1 0 0,0 0 0,-1 0 0,1 0 0,0 0 0,0 0 0,0 0 0,0 0 1,0 0-1,0 0 0,0 0 0,0 0 0,0 0 0,0 0 0,1 0 0,-1 0 1,0 0-1,1 0 0,-1 0 0,1 0 0,-1 0 0,1 0 0,-1 1 0,1-1 0,0 0 1,-1 0-1,1 1 0,0-1 0,0 0 0,-1 1 0,1-1 0,0 1 0,0-1 1,0 1-1,0-1 0,0 1 0,1-1 0,29 3 91,0 1 1,0 2-1,32 9 0,48 7 171,591 46 2459,-8-39-893,-295-20-729,-277-3-1054,543 0 35,-208-62 67,61-4 39,113 52-117,-314 7-56,414 24 290,-138 1-243,139 13 5,-718-35-72,619 65 65,2-36-2,-409-30-22,1277-8 158,-587 34 426,195-6-598,-757-22-22,601-22 28,-311 4-8,122-11-18,100-2-8,382 25 59,-1265 18-212,-7 0-815,0 0 0,-1-2 0,-32 8 0,-51 5-4700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4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13229,'0'0'10537,"63"-15"-9576,-35 8-704,0-1-482,3 1-1921,3-2-3107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18802,'0'0'8392,"58"-13"-7976,-37 8-288,3 1-128,2 0-576,3 4-1474,-1-2-993,-1-1-1345,3-2-8777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1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9129,'0'0'14061,"-17"61"-12524,14-40-608,3 1-576,0-2-289,0-1-192,3-3-1506,2-2-1121,0-5-2305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2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14061,'0'0'5435,"12"-8"-3807,-3 1-1337,-3 3-164,-1 0 1,1 0-1,0 1 1,0 0-1,0 0 1,1 0-1,-1 0 0,0 1 1,1 1-1,0-1 1,12-1-1,0 2 130,8-1-13,49 3 0,-70-1-242,-1 0 0,1 1 0,0 0 0,0 0 0,-1 1 0,1 0 0,-1 0 0,1 0 0,-1 0 0,0 1 0,0 0 0,0 0-1,0 0 1,7 7 0,-11-8 39,1 1-1,0-1 0,-1 1 0,0-1 0,1 1 1,-1-1-1,0 1 0,-1 0 0,1-1 0,0 1 0,-1 0 1,1 0-1,-1 0 0,0 0 0,0-1 0,0 1 0,0 0 1,-1 0-1,1 0 0,-1-1 0,0 1 0,1 0 1,-1 0-1,-1-1 0,1 1 0,0-1 0,-1 1 0,1-1 1,-1 1-1,-2 2 0,-7 9 551,-1 0 0,0-1 1,-22 19-1,25-24-310,-12 10 415,4-1-826,19-16-32,-1-1 0,1 1 0,-1 0 0,1-1 0,-1 1 0,1-1 0,-1 1 0,1-1 0,-1 0 1,1 0-1,0 0 0,-1 0 0,1 0 0,-1 0 0,1 0 0,0 0 0,2-2 0,9 2-663,0 0 0,0 0 0,19 4-1,-29-4 754,0 1 0,-1 0-1,1 0 1,0 0-1,0 0 1,-1 0-1,1 0 1,-1 1-1,1-1 1,2 3-1,-4-3 68,0 0-1,0 0 0,0 0 0,-1 0 0,1 0 0,-1 0 1,1 0-1,-1 0 0,1 1 0,-1-1 0,1 0 0,-1 0 1,0 0-1,0 0 0,1 1 0,-1-1 0,0 0 1,0 0-1,0 1 0,-1-1 0,1 0 0,0 0 0,0 0 1,-1 1-1,0 0 0,0 1 165,-1 0 0,0 0-1,0 0 1,-1 0 0,1 0 0,0-1 0,-1 1-1,0-1 1,0 0 0,1 0 0,-1 0 0,0 0-1,-1 0 1,1 0 0,-7 1 0,-56 19 2930,58-20-2569,-1 1-196,1-1 0,-1 0-1,0 0 1,1-1 0,-1-1 0,0 1 0,0-1 0,-9-2 0,16 2-419,0 0-1,0-1 1,0 1 0,1-1-1,-1 0 1,0 0 0,0 0 0,1 0-1,-1 0 1,0 0 0,1 0-1,-1 0 1,1-1 0,-1 1-1,1 0 1,-2-3 0,2 1-373,0 1 0,0-1 0,0 0 0,0 1 0,0-1 0,1 0 0,-1 1 0,1-1 0,0 0 0,0 1 0,0-1 0,0 0 0,0 0 0,0 1 0,1-4 0,5-12-6504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2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53 16367,'0'0'10795,"10"4"-10192,34 9-336,-42-12-262,-1-1 0,1 0 0,0 0 0,0 0 0,0 0 1,0 0-1,0 0 0,0-1 0,-1 1 0,1-1 0,0 1 0,0-1 0,-1 0 0,1 0 1,0 1-1,-1-1 0,1 0 0,0-1 0,-1 1 0,0 0 0,1 0 0,-1-1 0,0 1 1,1-1-1,-1 1 0,0-1 0,0 1 0,0-1 0,0 0 0,1-3 0,-2 4-7,1 0 0,-1 0 0,1 0 0,-1 0 0,0 0-1,1-1 1,-1 1 0,0 0 0,0 0 0,0 0 0,0 0 0,0-1-1,0 1 1,0 0 0,0 0 0,-1 0 0,1 0 0,0-1 0,-1 1-1,1 0 1,0 0 0,-1 0 0,0 0 0,1 0 0,-1 0 0,0 0-1,1 0 1,-1 0 0,0 0 0,0 0 0,0 1 0,0-1-1,0 0 1,0 1 0,0-1 0,0 0 0,0 1 0,0-1 0,0 1-1,0 0 1,0-1 0,0 1 0,-2 0 0,-5-1 0,1 1 0,-1 0 0,1 1 0,0 0 0,-1 0 0,1 0 0,0 1 0,0 0-1,0 1 1,0-1 0,0 1 0,1 1 0,-1-1 0,-10 9 0,13-9 2,0 0 0,0 0-1,0 1 1,0 0 0,0 0-1,1 0 1,0 0 0,0 0 0,0 0-1,0 1 1,1 0 0,0-1-1,0 1 1,0 0 0,0 0-1,1 0 1,0 0 0,0 1-1,0-1 1,1 0 0,0 9 0,0-12-84,1 0-1,0 0 1,0-1 0,0 1 0,0 0 0,0-1 0,1 1 0,-1-1 0,0 0 0,1 1 0,-1-1 0,1 0 0,-1 0 0,1 0 0,0 0 0,0 0 0,-1 0 0,1 0 0,0 0 0,0-1 0,0 1 0,0-1 0,0 0 0,-1 1 0,1-1 0,0 0 0,0 0 0,0 0 0,3-1 0,62-2-5088,-26-5-1165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2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170 155 14189,'0'0'3753,"-12"4"-699,-5 1-2158,0 1 1,1 1-1,-26 15 1,37-20-773,1 0 0,0 1 1,-1 0-1,1-1 0,1 2 1,-1-1-1,0 0 0,1 1 0,0 0 1,-1-1-1,2 1 0,-1 1 1,0-1-1,1 0 0,0 1 1,0-1-1,0 1 0,0-1 1,1 1-1,0 0 0,-1 6 1,2-10-119,0 0 0,0 0 1,0-1-1,0 1 0,0 0 1,0 0-1,0-1 0,1 1 1,-1 0-1,0 0 0,0-1 1,1 1-1,-1 0 0,1-1 1,-1 1-1,1 0 0,-1-1 1,1 1-1,-1-1 0,1 1 1,-1-1-1,1 1 0,-1-1 1,1 1-1,0-1 0,-1 1 1,1-1-1,0 0 0,0 0 1,-1 1-1,1-1 0,1 0 1,32-2 53,-24-1-130,-1 0 0,1 0 0,-1-1 0,15-9 0,-12 4-60,0-1-1,-1 0 1,-1 0-1,0-1 1,0-1-1,14-22 1,39-84-1112,-30 53 963,-62 178 4112,25-96-3693,0 1 1,1-1-1,2 1 0,-1 0 1,2 0-1,3 25 0,-3-41-225,0-1 0,0 0 0,0 0-1,1 1 1,-1-1 0,1 0 0,-1 0-1,1 1 1,-1-1 0,1 0 0,0 0 0,0 0-1,-1 0 1,1 0 0,0 0 0,0 0-1,2 1 1,14 3-5684,-2-5-3605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3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14990,'0'0'13901,"61"6"-33535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3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10154,'0'0'15502,"-29"66"-14605,29-44-288,14-6-289,10-6-224,10-7-32,7-3-128,4-6-1185,-2-12-2114,-2-4-2082,-8-2-5189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4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10666,'0'0'3940,"-49"67"-1282,23-31-384,1-2-416,1 0-192,2-3-353,7-4-640,5-7-481,7-5-160,3-4-993,0-8-1794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4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15855,'0'0'10250,"51"13"-9065,-13-13-384,8 0-513,7 0-224,0 0-64,-2-4-160,-9 0-1057,-10 1-1282,-11 1-1088,-14 1-1666</inkml:trace>
  <inkml:trace contextRef="#ctx0" brushRef="#br0" timeOffset="1">23 91 13869,'0'0'9705,"71"14"-8520,-23-14-576,6-4-449,2-3-128,0 0-224,-4-1-1794,-5-2-2722,-5 0-10475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4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4484,'0'0'16111,"-1"52"-14733,12-35-97,7-2-160,4-1-512,5-3-449,4-6-128,4-2-1217,-1-3-1858,-2-4-3043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42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11275,'0'0'15086,"58"-5"-24535,-40-4-6470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5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15919,'0'0'2659,"-55"59"448,32-29-961,1 1-609,6-2-640,2-2-609,4 2-256,2-1-32,4-1-384,1-2-833,3-5-993,0-6-1634,0-5-3907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5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15727,'0'0'6246,"-41"68"-5189,26-36 0,1 3-256,2 0-481,3-2-224,3-4-96,4-5 0,2-6-513,0-6-1024,0-8-897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46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32 2370,'0'0'20462,"13"-4"-19576,9-3-721,1 1 0,0 1-1,0 1 1,0 1-1,26 1 1,-15 2-135,0 1 1,58 10-1,-84-10-28,-1 0-1,1 1 1,-1 0 0,0 1-1,1-1 1,-1 1 0,0 1-1,0-1 1,-1 1 0,1 1-1,-1-1 1,0 1 0,0 0-1,-1 0 1,1 1 0,-1-1-1,0 1 1,6 10 0,-9-12 18,-1 0 0,1 0 0,-1 0 0,1 0 0,-1 0 0,0 0 0,-1 1 0,1-1 0,-1 0 0,0 0 1,0 1-1,0-1 0,-1 0 0,1 1 0,-1-1 0,-2 5 0,0-1 60,0-1 1,0 1-1,-1-1 0,0 0 0,0 0 1,-1-1-1,0 1 0,-7 6 1,-3 2 266,-1-2 1,0 0 0,0 0-1,-2-2 1,-36 20-1,40-25-104,0 0-1,0 0 0,-1-2 0,0 0 0,0 0 0,0-1 0,0-1 1,-1-1-1,-21 0 0,29-2-377,1 1 0,-1-2 0,1 1 1,-1-1-1,1 0 0,-1-1 0,1 0 0,-12-7 1,13 7-591,1-1 0,-1 0 0,1-1 0,0 1 1,0-1-1,1 0 0,-1-1 0,1 1 0,0-1 0,1 1 1,-4-8-1,-2-8-7240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47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557 0 8776,'0'0'10154,"-1"4"-9519,-27 133 640,-15 232 0,33-257-616,-19 105 855,13-113-1228,-4 123 1,20-186-270,-33 686 1845,-12-239-1735,-10 90 66,-18 259 6,-14 110-131,-5 69 476,79-837-319,2-31-2051,11-148 1590,1 0-1,-1 1 0,0-1 1,0 0-1,1 0 0,-1 1 1,0-1-1,1 0 0,-1 0 1,0 0-1,1 1 0,-1-1 0,1 0 1,-1 0-1,0 0 0,1 0 1,-1 0-1,0 0 0,1 0 1,-1 0-1,1 0 0,-1 0 1,1 0-1,-1 0 0,0 0 1,1 0-1,-1 0 0,1 0 1,-1 0-1,0 0 0,1 0 1,-1-1-1,0 1 0,1 0 1,-1 0-1,0-1 0,1 1 1,-1 0-1,8-11-7258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48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8 259 11371,'-1'-1'76,"0"0"0,1 0 0,-1 0 0,0 0 0,1 1 0,-1-1 0,1-1 0,-1 1 0,1 0 0,0 0 0,-1 0 0,1 0 0,0 0 1,0 0-1,-1 0 0,1 0 0,0-1 0,0 1 0,0 0 0,1 0 0,-1 0 0,0 0 0,0 0 0,1 0 0,-1 0 0,0-1 0,1 1 0,-1 0 0,1 0 0,-1 0 0,1 1 1,0-1-1,-1 0 0,1 0 0,0 0 0,0 0 0,0 0 0,0 1 0,-1-1 0,1 0 0,0 1 0,0-1 0,0 1 0,0-1 0,0 1 0,1 0 0,-1-1 0,0 1 0,0 0 1,0 0-1,0-1 0,0 1 0,0 0 0,3 1 0,11-3 460,1 1 1,0 0-1,21 3 1,-15 0-156,231 19 922,-39 0-1213,939-51 246,-1061 24-132,2055-83 2008,-1072 52-2118,225-4 1973,0 42-1177,20-10 888,-1319 9-1777,6 0-1,0 0 0,-1 0 0,1-1-1,0 0 1,10-3 0,-57-12-4249,8 2-2344,21 4 1462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49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25 15471,'0'0'6171,"13"-4"-5717,25-4-287,0 2 1,0 2-1,1 1 1,64 4 0,-90-1-145,56 6 43,-65-6-60,0 1-1,0 0 0,0 0 0,0 0 0,0 0 0,-1 0 0,1 1 0,0 0 0,-1 0 0,1 0 0,-1 0 0,0 0 0,4 4 0,-5-4 9,-1 0 1,0 1 0,0-1-1,0 0 1,0 1 0,0-1-1,-1 1 1,1-1 0,-1 1-1,1-1 1,-1 1-1,0 0 1,0-1 0,0 1-1,0-1 1,-1 1 0,1 0-1,-1-1 1,1 1 0,-1-1-1,0 0 1,-2 4-1,-1 4 166,-1 0-1,0-1 0,-1 1 1,-7 8-1,-27 32 758,-2-2 1,-93 82-1,-30 1-6183,162-130 137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49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1 554 11147,'0'0'5696,"9"1"-4853,-4-1-729,0 0-1,0-1 1,0 1-1,0-1 1,0 0 0,0 0-1,0-1 1,0 0-1,0 1 1,0-2-1,-1 1 1,1 0 0,-1-1-1,1 0 1,-1 0-1,0-1 1,4-3 0,15-15 752,35-43 1,-40 44-550,42-52 266,-4-2 0,-3-2 0,44-85 0,-81 139-584,-16 23 0,0 0 1,0 0 0,1 0-1,-1 0 1,0 0 0,0 0-1,0-1 1,1 1 0,-1 0-1,0 0 1,0 0 0,0 0-1,1 0 1,-1 0 0,0 0-1,0 0 1,0 0 0,1 0-1,-1 0 1,0 0 0,0 0-1,0 0 1,1 1 0,-1-1-1,0 0 1,0 0 0,0 0-1,0 0 1,1 0 0,-1 0-1,0 0 1,0 0 0,0 1-1,0-1 1,0 0 0,1 0-1,-1 0 1,0 0-1,0 1 1,0-1 0,0 0-1,0 0 1,0 0 0,0 1-1,0-1 1,0 0 0,0 0-1,1 0 1,-1 1 0,0-1-1,0 0 1,1 48 61,-1-30 36,-2 59 170,0-45-245,1 1 1,1-1-1,2 0 1,10 50-1,-11-77-136,1 1-1,0-1 0,0 0 0,0 0 0,1 0 1,0 0-1,0 0 0,0-1 0,0 0 1,1 1-1,8 6 0,-9-8-278,1 0-1,0-1 1,0 1-1,0-1 1,0 0-1,0 0 1,0 0 0,1-1-1,4 2 1,33 0-5763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0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28 8008,'0'0'11210,"-11"57"-9704,11-37-33,0 1-128,2 1-480,13-5-641,2-7-96,7-6-96,9-4-32,5-9-416,4-13-225,-1-7-512,-3 0-416,-9-2-994,-9 4-1665,-9 9-256,-7 5-192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1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2626,'0'0'6342,"-34"76"-4131,19-40 31,-1 4-353,-2 1-447,3 3-225,-1-3-224,3-3 0,5-5-545,2-3-352,4-4-64,2-7-1249,0-6-1954,0-8-3811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1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11243,'0'0'5477,"-10"53"-3908,2-18 33,-1 4-353,-2 1-512,4 3-225,0-5-352,4-3-96,3-6-64,0-7-608,0-7-1090,0-9-1409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2:42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17457,'0'0'8199,"41"-8"-12331,-24-19-9032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1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15150,'0'0'7826,"12"-7"-7217,20-8-482,1 1 0,1 2 0,0 1 0,0 2 0,1 1 0,0 2 0,1 2-1,60-1 1,-90 5-160,1 0-1,-1 0 0,0 1 0,1 0 0,-1 0 0,0 1 0,0 0 1,1 0-1,-2 0 0,1 1 0,0 0 0,0 0 0,-1 0 0,0 1 1,1 0-1,3 4 0,-5-4 19,-1 0 1,0 0 0,0 0-1,-1 1 1,1-1 0,-1 0-1,0 1 1,0 0 0,0 0-1,-1-1 1,0 1-1,0 0 1,0 0 0,0 0-1,-1 0 1,0 0 0,0 1-1,0-1 1,-1 0 0,0 0-1,-1 6 1,-1-1 66,-1 0 0,0 0-1,-1-1 1,0 1 0,0-1 0,-1 0 0,0 0 0,0-1-1,-1 0 1,-1 0 0,1 0 0,-1-1 0,-14 10 0,-1 0 245,-1-1 1,0-1 0,-50 21-1,59-29-159,-1-1-1,-32 7 0,45-12-307,-1 0 0,1-1 1,-1 1-1,1-1 0,-1 1 0,0-1 0,1 0 0,-1-1 1,0 1-1,1-1 0,-1 1 0,1-1 0,-1 0 0,1 0 0,-1-1 1,1 1-1,0-1 0,0 0 0,0 1 0,-3-4 0,-10-20-5515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2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22229,'0'0'4773,"-11"58"-3748,11-27-513,0 1-384,11-6-64,12-1 0,10-11-256,3-8-384,8-6-225,1-5-609,-4-13-447,-3-9-674,-8-4-1312,-5 1-2051,-12 5-992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09:52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0 3011,'0'0'12428,"-42"55"-8745,18-14-608,1 3-769,1 6-736,-4 2-353,5-1-224,-1 0-385,2-4-319,0 0-161,2-1-96,0-2-481,0-2-1312,2-2-2211,1-5-3459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03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7399,'0'0'15855,"4"-5"-14990,-2 4-775,0-1 1,1 0-1,-1 0 0,1 1 1,-1 0-1,1-1 0,0 1 1,-1 0-1,1 0 1,0 1-1,0-1 0,0 0 1,0 1-1,0 0 1,-1 0-1,6 0 0,64 6 404,-24-1-325,297-4-1349,-340-2 827,31-3-1341,-35 3 1447,0 1 1,0 0-1,0-1 1,0 1-1,0 0 1,0-1-1,-1 1 1,1-1 0,0 0-1,0 1 1,0-1-1,-1 0 1,1 1-1,0-1 1,-1 0-1,1 0 1,-1 1-1,1-1 1,0-1-1,0-11-5710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04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11275,'0'0'8456,"11"1"-7239,15-1-916,-1-2 0,0 0 1,0-1-1,0-2 0,27-9 1,72-10-98,-124 23-205,1 1-1,-1 0 0,1 0 0,0 0 0,-1 0 0,1 0 1,0 0-1,-1 0 0,1 0 0,0 0 0,-1 0 0,1 0 0,0 0 1,-1 0-1,1 0 0,0 1 0,-1-1 0,1 0 0,-1 0 1,1 1-1,0-1 0,-1 0 0,1 1 0,-1-1 0,1 1 1,-1-1-1,1 1 0,-1-1 0,0 1 0,1-1 0,-1 1 1,0-1-1,1 1 0,-1 0 0,0-1 0,1 1 0,-1-1 1,0 1-1,0 1 0,0 1 10,0 0 0,0 1 0,-1-1 0,0 0 0,1 0 0,-1 1 0,0-1 0,0 0 0,-2 3 0,-36 60 428,-36 30 632,56-75-819,1 1 0,0 1 0,2 0 1,1 1-1,-22 45 0,32-51 385,2-11-5964,-2-24-1115,-2-8 268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0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8456,'0'0'9321,"68"-9"-9097,-32 9-128,7 0-96,7 0-1313,2-1-1506,-1-8-544,-3-5-2178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05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63 9257,'0'0'7623,"-10"0"-6310,5 0-1184,-1 0 0,1 0 0,0 1 0,-1 0 0,1 0 1,0 0-1,0 1 0,0 0 0,0 0 0,0 0 0,0 1 0,0-1 0,1 1 0,-1 0 0,1 0 0,0 1 0,0 0 0,0-1 0,0 1 0,1 0 0,-1 1 0,-2 4 0,-1-1 101,1 0-1,0 0 0,1 0 0,0 0 0,0 1 0,1 0 1,0 0-1,1 0 0,-1 1 0,2-1 0,0 1 0,0 0 1,-1 11-1,3-20-213,0 1 1,0 0-1,1-1 1,-1 1 0,0-1-1,1 1 1,-1-1-1,1 0 1,-1 1 0,1-1-1,0 1 1,0-1-1,-1 0 1,1 0 0,0 1-1,0-1 1,0 0-1,0 0 1,1 0-1,-1 0 1,3 1 0,-1 0 15,1 0 1,-1 0 0,1-1-1,-1 0 1,1 0 0,0 0-1,0 0 1,6 0 0,1-1 33,0 0 0,0 0 1,-1-1-1,1 0 0,20-6 1,-22 4-38,0-1 0,-1 0 0,1-1 0,-1 0 1,0 0-1,0 0 0,0-1 0,-1 0 0,0-1 1,0 0-1,0 0 0,-1 0 0,0-1 0,-1 0 0,0 0 1,0 0-1,0-1 0,-1 0 0,-1 0 0,1 0 1,-1 0-1,-1 0 0,0-1 0,0 1 0,-1-1 0,0 1 1,-1-1-1,0 0 0,-2-15 0,2 23-32,0-1 0,0 1 0,-1 0-1,1 0 1,-1 0 0,1 0 0,-1-1 0,0 1 0,0 0-1,0 0 1,0 0 0,0 1 0,0-1 0,0 0-1,-1 0 1,1 1 0,-1-1 0,1 0 0,-1 1 0,0 0-1,0-1 1,0 1 0,1 0 0,-1 0 0,0 0-1,0 0 1,0 0 0,-1 1 0,1-1 0,0 0-1,0 1 1,0 0 0,0-1 0,-1 1 0,1 0 0,0 0-1,0 1 1,0-1 0,-1 0 0,1 1 0,0-1-1,-3 2 1,-2 0-8,-1 0 1,1 0-1,0 1 0,1 0 0,-1 1 0,0 0 0,1 0 1,0 0-1,0 0 0,0 1 0,-7 8 0,11-12-85,0 1 0,1 0 0,-1-1 0,1 1-1,0 0 1,-1 0 0,1 0 0,0 0 0,0 0 0,0 0 0,1 0-1,-1 0 1,0 0 0,1 0 0,-1 0 0,1 1 0,0-1-1,0 0 1,-1 0 0,2 0 0,-1 1 0,0-1 0,1 4-1,0-5-369,1 1 0,0 0 0,-1-1 0,1 1-1,0-1 1,0 1 0,-1-1 0,1 0-1,0 0 1,0 0 0,1 0 0,-1 0 0,0 0-1,0-1 1,0 1 0,1-1 0,-1 1-1,0-1 1,0 0 0,1 0 0,-1 0 0,4-1-1,24 1-6579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05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11499,'0'0'5776,"-10"7"-4335,-11 6-528,1 2 0,0 1 0,-22 22-1,35-31-631,-1 1 0,2-1 0,-1 1 0,1 1 0,1-1 0,-1 1 0,1 0 0,1 0 0,0 0 0,0 1-1,1 0 1,-4 14 0,7-21-264,0-1 0,0 0 1,0 1-1,0-1 0,0 0 0,0 1 0,0-1 0,1 1 0,-1-1 0,1 0 0,0 0 1,0 1-1,0-1 0,0 0 0,0 0 0,0 0 0,0 0 0,1 0 0,-1 0 0,1-1 1,0 1-1,-1 0 0,4 1 0,-1 0 22,1 0 1,-1-1-1,1 0 1,0 0-1,0 0 0,0-1 1,0 1-1,0-1 1,0 0-1,8 0 0,-2-1 14,-1 0-1,1 0 1,-1-1-1,0 0 0,0 0 1,0-1-1,1-1 0,-2 0 1,1 0-1,18-9 0,-25 10-19,1-1 1,-1 1-1,0 0 0,1-1 0,-1 0 0,0 0 1,-1 0-1,1 0 0,-1 0 0,1-1 0,-1 1 1,0-1-1,0 1 0,0-1 0,-1 0 0,1 0 0,-1 0 1,0 0-1,0 0 0,0 0 0,-1 0 0,1 0 1,-1 0-1,0 0 0,0 0 0,-1 0 0,1 0 1,-1 0-1,0 0 0,-1-4 0,0 4-121,1 0 0,-1 0 0,-1 0 1,1 0-1,0 1 0,-1-1 0,0 1 0,0 0 0,0 0 0,0 0 0,0 0 1,-4-3-1,2 3-290,1 1 0,-1-1 0,0 1 0,1 0 0,-1 0 0,0 1 0,0-1 0,0 1 0,0 0 0,-1 1 0,-6-1 0,-5 1-3995,5 0-4019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4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4239 4068,'0'0'8381,"-5"0"-7682,-6-2-497,-7 0 3632,18 2-3716,42-5 1190,48-41-1070,-1-4 0,118-88 0,105-61 265,26-6-323,-151 86-104,294-197 660,-94 58-127,-1 7-118,162-100-58,-272 174-315,90-54-12,105-75 119,-255 158-156,28-17-58,275-176-12,-292 187-129,54-31-7,-250 168 141,92-50 184,199-144-1,91-77 75,-405 282-2905,-18 8-4382,3 2-635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5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4068,'0'0'19955,"55"30"-19187,-49-6-351,1 0-257,3-3-96,1-5-32,3-3 0,2-5-288,3-5-609,3-3-544,1-7-1314,-3-13-2882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0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10730,'0'0'14259,"0"9"-12935,2 27-480,13 69 1,-7-66-1015,-2 1 0,0 42 1,-7-55-1946,0-22-7381,-3-10 1686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5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12107,'0'0'2467,"-45"55"512,22-23-673,2 2-513,1 1-191,5-1-801,7-4-545,8-4-192,0-7-320,2-6-1121,11-10-802,-1-3-2145,0-2-2979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6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12300,'0'0'8520,"0"49"-7143,-6-23-512,-1 2-641,2-1-160,1-1-672,4-3-1218,0-6-1345,-1-8-2851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6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9001,'0'0'12678,"12"-7"-11594,-2 2-912,-4 1-89,1 0 1,-1 1-1,1-1 0,0 2 1,0-1-1,1 1 1,-1 0-1,0 0 0,1 1 1,14-1-1,-8 2-90,0 0 0,0 1 0,0 1 0,-1 0-1,1 1 1,0 0 0,25 11 0,-35-13-8,0 1-1,-1 1 1,1-1 0,-1 0-1,1 1 1,-1 0-1,0-1 1,0 1-1,0 0 1,0 1 0,-1-1-1,1 1 1,-1-1-1,0 1 1,0-1 0,0 1-1,-1 0 1,1 0-1,-1 0 1,0 0 0,0 0-1,0 1 1,0-1-1,-1 0 1,0 0-1,0 0 1,0 1 0,0-1-1,-1 0 1,0 0-1,-1 5 1,1-4 97,-1 0-1,0 0 1,-1 0 0,1 0 0,-1 0-1,0 0 1,0-1 0,-1 1-1,1-1 1,-1 0 0,0 0 0,0-1-1,-1 1 1,1-1 0,0 1-1,-1-2 1,0 1 0,0 0 0,0-1-1,0 0 1,-8 2 0,-2 2 199,-1-2 0,0 0 1,-1 0-1,1-2 1,-32 2-1,43-4-295,-1-1 0,1 1 1,0-1-1,0 0 0,0 0 0,0 0 1,-7-3-1,12 4-103,-1-1 1,0 1-1,1 0 1,-1-1-1,1 1 1,-1 0-1,0-1 1,1 1-1,-1-1 1,1 1-1,0-1 1,-1 1-1,1-1 1,-1 1-1,1-1 1,0 0-1,-1 1 1,1-1-1,0 0 1,-1 1 0,1-1-1,0 0 1,0-1-1,0 1-333,0-1 0,1 1-1,-1 0 1,1-1 0,0 1 0,-1 0 0,1-1-1,0 1 1,-1 0 0,1 0 0,0-1 0,0 1-1,0 0 1,0 0 0,1 0 0,1-1 0,13-11-8604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6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12844,'0'0'12876,"58"0"-12075,-16 0-417,2-1-287,0-3-65,-3 4-865,-5 0-1826,-12 0-1056,-10 0-2691</inkml:trace>
  <inkml:trace contextRef="#ctx0" brushRef="#br0" timeOffset="1">46 103 12524,'0'0'6534,"67"0"-4516,-22-5-833,4-3-929,1 1-1185,-6-4-3715,-5 2-6054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7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11563,'0'-1'314,"0"1"0,0-1 0,0 0 0,0 1 0,0-1 0,0 1 0,0-1 1,1 0-1,-1 1 0,0-1 0,0 1 0,0-1 0,0 1 0,1-1 0,-1 1 0,0-1 0,1 1 0,-1-1 0,0 1 0,1-1 1,-1 1-1,0-1 0,1 1 0,-1 0 0,2-1 0,18-10 2245,33 0-3545,-42 8 1737,56-7-618,-66 10-140,0 0-1,0 1 0,-1-1 1,1 1-1,0-1 0,-1 1 1,1-1-1,-1 1 0,1-1 1,0 1-1,-1 0 0,1-1 0,-1 1 1,0 0-1,1-1 0,-1 1 1,0 0-1,1 0 0,-1 0 1,0-1-1,0 1 0,1 0 1,-1 0-1,0 0 0,0-1 1,0 1-1,0 0 0,0 0 1,-1 1-1,0 33 45,1-29-20,-4 28 21,-2 0 0,-1-1 0,-2 0 0,-1-1 0,-22 48 0,9-21-100,15-44-1526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8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8776,'0'0'3556,"32"51"-3396,-8-45-1634,6-3-2465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0 13068,'0'0'620,"-9"10"1248,7-8-1775,-10 10 622,0 1 0,1 1 0,-13 19 0,21-28-645,1-1 0,-1 0-1,1 1 1,0 0-1,0-1 1,0 1 0,1 0-1,0 0 1,0 0-1,0 0 1,0 0 0,1 0-1,0 0 1,0 0-1,0 0 1,0 0 0,1 0-1,0 0 1,2 6 0,-2-9-24,0 1 0,1-1 0,-1 0 0,1 0 0,-1 0 0,1-1 0,0 1 0,-1 0 0,1-1 0,0 1 0,0-1 0,0 1 0,0-1 0,1 0 0,-1 0 0,0 0 0,0 0 0,1 0 0,-1-1 0,1 1 0,-1-1 0,0 1 0,1-1 0,-1 0 0,1 0 0,-1 0 0,1 0 0,-1 0 0,1-1 0,-1 1 0,0-1 0,3-1 0,2 1 192,0-1 1,0 0-1,-1-1 1,1 1 0,-1-1-1,0-1 1,0 1-1,0-1 1,0 0-1,6-6 1,-7 4-99,0 1-1,0-1 1,-1 0-1,0 0 1,0 0 0,0-1-1,-1 1 1,0-1-1,-1 0 1,1 0 0,-1 0-1,0 0 1,-1-1-1,0 1 1,0 0 0,-1 0-1,0-1 1,0 1-1,-2-12 1,2 17-151,-1 0 0,1 1 0,-1-1 0,0 1 0,0-1 0,0 1 0,0-1 0,0 1-1,0-1 1,0 1 0,0 0 0,0 0 0,-1 0 0,1-1 0,0 1 0,-1 0 0,1 1 0,-1-1 0,1 0 0,-1 0 0,0 1 0,1-1 0,-1 1 0,0-1 0,1 1-1,-1 0 1,0-1 0,0 1 0,1 0 0,-1 0 0,0 0 0,1 1 0,-1-1 0,0 0 0,0 1 0,1-1 0,-1 1 0,-2 0 0,0 0-309,0 0 1,0 1 0,1-1-1,-1 1 1,0 0-1,0 0 1,1 0 0,-1 0-1,1 0 1,0 1 0,0 0-1,0-1 1,0 1 0,0 1-1,-4 5 1,2 11-6119,5-14 1510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8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8 14542,'-9'0'1553,"5"-1"-1303,-3 0 26,1 0-1,0 1 0,0-1 1,0 1-1,0 0 1,-1 1-1,1 0 0,0 0 1,0 0-1,0 0 1,0 1-1,0 0 0,1 0 1,-1 1-1,0 0 1,1 0-1,0 0 0,-7 6 1,8-6-239,1-1 0,1 1 0,-1 1 0,0-1 0,1 0 0,0 0 0,0 1 0,0 0 0,0-1 0,0 1 0,1 0 0,-1 0 1,1 0-1,0 0 0,1 0 0,-1 0 0,1 0 0,-1 0 0,1 0 0,0 0 0,1 5 0,0-7 13,0 1 0,0 0 0,1 0 0,-1-1 0,1 1 0,0-1 0,-1 1 0,1-1 0,0 0-1,0 1 1,1-1 0,-1 0 0,0-1 0,1 1 0,-1 0 0,1-1 0,-1 1 0,1-1 0,0 0 0,0 0 0,-1 0 0,1 0 0,0 0 0,0-1-1,0 1 1,0-1 0,0 0 0,5 0 0,2 1 103,-1-2 0,1 1 0,-1-1 0,1 0 0,-1-1 0,1 0 0,-1-1 0,0 0 0,14-6 0,-20 7-135,0 1 0,-1 0-1,1-1 1,0 0 0,-1 1 0,0-1-1,1 0 1,-1 0 0,0 0 0,0-1-1,0 1 1,0 0 0,0-1 0,-1 0-1,1 1 1,-1-1 0,1 0 0,-1 1 0,0-1-1,0 0 1,-1 0 0,1 0 0,0 0-1,-1 0 1,0 0 0,0 0 0,0 0-1,0 0 1,0 0 0,0-1 0,-1 1-1,0 0 1,1 1 0,-3-5 0,2 4-136,-1 1 1,0-1-1,0 1 1,0 0 0,0 0-1,0 0 1,0 0-1,0 0 1,0 0 0,-1 1-1,1-1 1,-1 1 0,0 0-1,1-1 1,-1 1-1,-3 0 1,4 0-237,-1 0 0,1 0 0,0 0 0,0 1 0,-1-1 1,1 1-1,0 0 0,-1-1 0,1 1 0,-1 0 0,1 1 0,0-1 0,-1 0 0,1 1 0,0-1 1,-1 1-1,1 0 0,0-1 0,0 1 0,-3 2 0,1 5-4680,4 1-1757</inkml:trace>
  <inkml:trace contextRef="#ctx0" brushRef="#br0" timeOffset="1">390 0 10730,'0'0'8680,"-24"48"-7270,13-25-674,1 0-95,5-1-257,-1 0-256,5-4-31,1 0-65,0-5-449,0-3-1248,0-3-1859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9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8008,'0'0'14509,"50"-9"-14317,-23 9-192,3 0-1313,2 0-2018,-5 0-3203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29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16 5573,'0'0'8713,"-12"0"-6402,1 2-1889,0-1-1,0 1 1,0 1-1,1 0 1,-1 0-1,1 1 1,-19 10-1,25-12-351,0 0-1,0 1 1,0-1-1,0 1 1,0 0-1,1 0 1,-1 0-1,1 1 0,0-1 1,0 1-1,0 0 1,1 0-1,-1 0 1,1 0-1,0 0 1,0 1-1,0-1 1,1 0-1,-1 1 1,1 0-1,0-1 0,1 1 1,-1 0-1,1 8 1,0-12-48,1 1 0,0-1 1,0 1-1,-1-1 0,1 1 1,0-1-1,0 0 0,0 0 0,0 0 1,1 1-1,-1-1 0,0 0 0,0 0 1,1 0-1,-1-1 0,0 1 1,1 0-1,-1 0 0,1-1 0,-1 1 1,1-1-1,0 0 0,-1 1 1,1-1-1,-1 0 0,1 0 0,0 0 1,-1 0-1,1 0 0,1 0 0,53-5 494,-50 3-494,1 0-1,-1-1 0,0 1 0,0-2 0,-1 1 0,1-1 0,-1 1 1,0-2-1,1 1 0,-2 0 0,1-1 0,-1 0 0,1 0 1,-1-1-1,-1 1 0,1-1 0,-1 0 0,0 1 0,0-2 1,-1 1-1,0 0 0,0 0 0,0-1 0,-1 1 0,0-1 1,0 1-1,0-9 0,-1 14-24,0 0-1,0 0 1,0 1 0,0-1-1,0 0 1,0 0 0,0 0-1,-1 0 1,1 0 0,0 0-1,0 1 1,-1-1 0,1 0-1,-1 0 1,1 0 0,-1 1-1,1-1 1,-1 0 0,1 1-1,-1-1 1,0 0 0,1 1-1,-1-1 1,0 1 0,1-1-1,-1 1 1,-1-1 0,0 0-13,0 1 1,0-1-1,0 1 1,0 0-1,0 0 1,0 0-1,0 0 1,0 0-1,0 0 1,0 1-1,-4 0 1,0 0-20,1 1-1,-1 0 1,1 1 0,-1-1 0,1 1 0,0 0 0,-9 7-1,10-6-165,1 0-1,-1 0 0,1 0 0,0 0 0,0 1 0,1-1 0,-4 9 1,-1 20-7724,7-18 221</inkml:trace>
  <inkml:trace contextRef="#ctx0" brushRef="#br0" timeOffset="1">243 199 6150,'0'0'4292,"-40"49"-1153,25-26-769,8-1-1601,-1-1-641,8-7-1313,0-5-2146,0-6-1442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1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15855,'0'0'11819,"0"-5"-12075,13 13-1185,1 0-1570,3 0-1762,-1 0-3907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30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61 15887,'0'0'4329,"-7"8"-4243,-24 28-49,30-35-33,1 0 0,-1 0 0,1 0 0,-1 0 0,1 0 1,-1 0-1,1 0 0,0 0 0,-1 0 0,1 0 0,0 0 0,0 1 0,0-1 0,0 0 0,0 0 0,0 0 0,0 0 0,0 0 0,0 0 0,1 1 0,-1-1 0,0 0 0,1 0 0,-1 0 0,1 0 1,-1 0-1,1 0 0,-1 0 0,1 0 0,0-1 0,-1 1 0,1 0 0,2 1 0,32 23 70,-25-18-62,-8-6 32,6 5-208,0 0 0,-1 0 0,0 1 0,9 11 0,-15-17 149,0-1 1,0 1-1,0 1 0,0-1 0,-1 0 1,1 0-1,0 0 0,-1 0 1,1 0-1,-1 1 0,0-1 0,1 0 1,-1 1-1,0-1 0,0 0 0,1 0 1,-1 1-1,0-1 0,0 0 1,0 1-1,-1-1 0,1 0 0,0 1 1,0-1-1,-1 0 0,1 0 1,-1 1-1,1-1 0,-1 0 0,0 0 1,1 0-1,-1 0 0,0 0 1,0 0-1,0 0 0,0 0 0,0 0 1,0 0-1,0 0 0,0 0 1,0-1-1,-1 2 0,-7 3 184,1-1 0,-1 0-1,1-1 1,-1 0 0,0 0 0,0-1 0,0 0-1,-1 0 1,1-1 0,0 0 0,-1-1-1,-16-1 1,25 1-141,0 0-1,0-1 1,0 1 0,0 0-1,0-1 1,0 1-1,0 0 1,0-1 0,0 1-1,0-1 1,0 0 0,1 1-1,-1-1 1,0 0-1,0 1 1,0-1 0,1 0-1,-1 0 1,0 0-1,1 0 1,-1 0 0,1 1-1,-1-1 1,1 0-1,0 0 1,-1 0 0,1 0-1,0 0 1,0-1-1,-1 1 1,1 0 0,0 0-1,0 0 1,0 0-1,0 0 1,0 0 0,1 0-1,-1 0 1,0 0 0,0 0-1,1 0 1,-1 0-1,1-2 1,1-1-15,-1 1 1,1-1-1,0 0 0,0 0 1,0 1-1,0-1 0,1 1 1,-1-1-1,1 1 0,4-4 0,53-31 234,-47 32 23,-1-1-1,0-1 1,0 0-1,-1 0 0,0-1 1,-1-1-1,12-12 1,-20 19-239,-1 1 0,1 0 0,-1-1 0,0 1 0,1-1 0,-1 0 0,0 1 0,-1-1 0,1 0 0,0 0 0,-1 1 0,1-1 0,-1 0 0,0 0 0,0 0 0,0 0 0,-1 0 0,1 1 0,0-1 0,-1 0 0,0 0 0,0 1 0,0-1 1,0 0-1,-2-3 0,2 4-37,0 1 0,-1-1 0,1 0 0,-1 0 0,0 1 1,1-1-1,-1 1 0,0 0 0,0-1 0,0 1 0,0 0 0,0 0 1,0 0-1,0 0 0,0 0 0,0 1 0,-1-1 0,1 1 1,0-1-1,0 1 0,-1 0 0,1 0 0,0 0 0,-1 0 0,1 0 1,0 1-1,0-1 0,-1 1 0,1-1 0,0 1 0,0 0 1,-3 1-1,4-1-27,-1 0 0,0 1 0,0-1 0,0 1 0,0-1 0,1 1 0,-1 0 0,1-1 0,0 1 0,-1 0 0,1 0 1,0 0-1,0 0 0,0 0 0,0 1 0,0-1 0,1 0 0,-1 0 0,0 4 0,3 19-2790,-2-24 2455,1 0-1,-1 1 1,1-1 0,-1 0-1,1 0 1,0 0 0,0 0 0,-1 0-1,1 0 1,0 0 0,0-1-1,0 1 1,0 0 0,0 0 0,0-1-1,0 1 1,2 0 0,13 4-5350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30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15054,'0'0'10666,"4"49"-10602,7-42-128,2-1-704,2-3-930,2-3-768,-1 0-1762,1 0-1410,-2-10-2465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30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0 6278,'0'0'15631,"-48"66"-13774,27-38-95,2 4-545,-2 6-576,5 6-481,0 2-96,2 0-544,1-2-1474,4-6-5765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58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7172 3523,'0'0'10026,"-3"4"-9343,1-3-868,-10 10 1864,12-11-1635,0 0-1,0 0 1,0 0-1,-1 0 1,1 0-1,0 0 1,0 1-1,-1-1 1,1 0-1,0 0 1,0 0-1,-1 0 1,1 0-1,0 0 1,0-1-1,-1 1 1,1 0-1,0 0 1,0 0-1,-1 0 1,1 0 0,0 0-1,0 0 1,-1 0-1,1-1 1,0 1-1,0 0 1,0 0-1,-1 0 1,1 0-1,0-1 1,0 1-1,0 0 1,0 0-1,0 0 1,-1-1-1,1 1 1,0 0-1,0 0 1,0-1-1,0 1 1,0 0-1,0 0 1,0-1 0,0 1-1,0 0 1,0 0-1,0-1 1,0 1-1,0 0 1,0 0-1,0-1 1,0 1-1,0 0 1,0 0-1,0-1 1,0 1-1,1 0 1,-1-1-1,0 1 395,0-3 739,-1 2-1125,1 1-1,0-1 1,-1 1 0,1-1 0,0 1 0,0-1 0,0 1-1,0-1 1,0 1 0,-1-1 0,1 1 0,0-1 0,0 1 0,0-1-1,0 0 1,0 1 0,1-1 0,-1 1 0,0-1 0,0 1-1,0-1 1,0 1 0,0-1 0,1 1 0,-1-1 0,0 1 0,1-1-1,-1 1 1,0 0 0,1-1 0,-1 1 0,0-1 0,1 1-1,-1 0 1,1-1 0,-1 1 0,1 0 0,-1 0 0,0-1-1,1 1 1,-1 0 0,2 0 0,2-2-33,-1-1-1,1 1 1,-1-1-1,1 1 1,-1-1-1,0 0 1,0 0-1,5-6 1,10-9 22,21-17-69,-2-1 0,-2-2 0,44-61 1,-38 47-14,68-69 1,-60 70 40,62-84 0,-24 26 0,153-143-31,10-13-103,27-53 75,-16 4 59,-20 47 171,-108 102-103,24-27-51,-56 88 76,111-149 1,70-90 275,-88 115-215,205-247-95,-214 236-41,19-24-10,71-88 286,-6 8-203,-33 13-176,-159 213 18,159-183 0,72-43-307,-252 278 351,-3-2 0,48-81 0,-83 124 10,1 0 0,1 2 0,1 0 0,1 2 0,0 0 0,31-19 0,-27 20 17,-1-1 1,0-1-1,-1-2 1,-2 0-1,23-30 1,3-20 75,39-50-232,-74 106 114,2 1 0,0 1 0,0 0 0,2 1 1,19-13-1,-24 20 205,12-12-3207,-23 18 2470,0 0-1,-1 0 0,1 0 0,-1 0 0,0 0 0,1 0 0,-1 0 0,0 0 1,0-1-1,1 1 0,-1 0 0,0 0 0,0 0 0,0 0 0,0 0 0,-1-2 1,-3-12-8757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58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9385,'0'0'15855,"27"62"-15311,-8-40-383,6-3-97,5-3-32,5-5-769,4-3-1377,2-8-737,-5 0-2530,-6-13-2306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59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1 13261,'0'0'4131,"-67"40"-2113,38-15-448,0 1-321,-2 5-608,6 1-449,5-1-160,4-5 0,10 0-416,5-6-1154,1-8-1537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2:59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11659,'0'0'11115,"61"2"-10155,-24-2-479,4 0-289,-2 0-128,1 0-224,-1 0-1249,-14-1-1378,-5 0-1345,-14-1-1665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00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9769,'0'0'10026,"69"5"-8265,-25-10-992,4 1-673,1-1-96,-1 1-1121,-5 0-2434,-6 0-3620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00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 12588,'0'0'7591,"-27"57"-6118,29-45-544,14-5-608,10-2-193,6-5-160,2 0-481,1 0-416,0-10-1024,-2-4-1731,-5-1-1024,-5 1-353</inkml:trace>
  <inkml:trace contextRef="#ctx0" brushRef="#br0" timeOffset="1">301 1 7559,'0'0'5509,"-65"55"-3331,37-28-32,-2-1-96,5 2-352,6-2-801,9-1-641,8-7-224,2-4-352,5-5-897,7-5-1314,2-4-4387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00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7847,'0'0'11884,"-20"62"-11052,8-37-511,-1 0-225,4 0-64,1-5 0,3-3 0,3-2-705,2-8-960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1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15631,'0'0'5771,"-9"2"-4965,6-2-714,-65 15 432,65-14-518,0 0 1,-1 0 0,1 1 0,0 0-1,0-1 1,0 1 0,0 0 0,-3 4-1,5-5-13,0-1-1,0 1 0,1 0 1,-1 0-1,1 0 0,-1 0 1,1 0-1,-1 0 0,1 0 1,-1 0-1,1 0 0,0 0 1,0 0-1,-1 0 0,1 0 1,0 0-1,0 1 0,0-1 1,0 0-1,0 0 0,0 0 1,1 0-1,-1 0 0,0 0 1,0 0-1,1 1 0,2 0-42,1 0-1,-1 0 1,0 0-1,1-1 0,-1 1 1,0-1-1,1 0 1,0 0-1,-1-1 0,1 1 1,0-1-1,-1 1 0,1-1 1,6-1-1,0 2-348,-2-1-67,1 1 0,0 1 0,0 0 1,14 5-1,-21-7 424,0 1 0,0 0 0,0 0 0,0 0 0,-1 0-1,1 0 1,0 0 0,-1 0 0,1 0 0,-1 1 0,1-1 0,-1 1 0,0-1 0,0 1 0,1 0 0,-1-1 0,0 1 0,-1 0 0,1 0 0,0-1 0,0 1 0,-1 0 0,1 0 0,-1 0 0,1 0-1,-1 4 1,0-3 249,0 1-1,0 0 1,-1-1-1,1 1 1,-1 0-1,0-1 1,0 1-1,0-1 1,0 1-1,-1-1 1,1 0-1,-1 1 1,0-1-1,0 0 1,0 0-1,0 0 1,-1 0-1,1-1 1,-1 1-1,0-1 1,0 1-1,0-1 1,0 0-1,0 0 1,0 0-1,0-1 1,-4 2-1,-5 1 417,0 0-1,1-1 0,-1-1 0,-1 0 1,1-1-1,-24 0 0,22-6-2227,15-5-6244,5 5 193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01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33 14894,'0'0'4362,"10"-5"-2916,5-1-1199,0 1 0,1 0-1,0 2 1,0 0-1,0 0 1,0 2 0,0 0-1,0 0 1,27 4 0,-19 1-168,-1 0 0,1 1 0,28 12 0,-41-13-69,-1 0-1,1 1 0,-1 0 1,0 0-1,0 2 0,-1-1 0,1 1 1,15 15-1,-24-21-5,0 0 1,0 0-1,0 0 1,0 0-1,-1 1 1,1-1-1,0 0 1,0 0-1,-1 0 1,1 1-1,0-1 1,-1 0-1,0 1 1,1-1-1,-1 0 1,0 1-1,0-1 0,1 1 1,-1-1-1,0 1 1,0-1-1,-1 0 1,1 1-1,0-1 1,0 1-1,-1-1 1,1 0-1,-1 1 1,1-1-1,-1 0 1,1 1-1,-1-1 1,0 0-1,0 0 1,0 0-1,0 0 0,0 0 1,0 0-1,0 0 1,0 0-1,0 0 1,0 0-1,0 0 1,0-1-1,-1 1 1,1 0-1,-2 0 1,-8 4 92,0 0 0,0-1 1,-1 0-1,-15 3 0,20-6-61,-50 13-369,-1-4 1,0-1 0,-82 0-1,116-11-4258,13-9-4505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10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9097,'0'0'13837,"56"13"-12940,-14-13-513,7 0-288,2 0-32,-3 0-416,-5 0-1026,-10 4-672,-10 2-448,-13 0-737,-10 2-961,-4-1-2338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10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6470,'0'0'15054,"65"40"-14733,-14-40-225,2 0-64,0-1-1377,-7-7-1538,-5-1-3491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11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3 13325,'0'0'3987,"10"-1"-3181,-2 1-616,11-1 205,0 0-1,0 2 1,0 0-1,28 6 1,-42-6-342,-1 0 0,0 0 0,0 1 0,0-1 0,0 1 0,0 0 0,0 0 0,-1 1 0,1-1 0,-1 1 0,7 5 0,-8-5-52,-1-1 1,1 0 0,-1 1 0,1-1-1,-1 1 1,0 0 0,0-1 0,0 1-1,-1 0 1,1 0 0,-1-1 0,1 1-1,-1 0 1,0 0 0,0 0-1,0 0 1,0 0 0,-1-1 0,1 1-1,-2 4 1,0-1 131,0-1 0,-1 1-1,1-1 1,-1 0 0,0 0 0,-1 0-1,1 0 1,-1 0 0,0-1 0,-7 7 0,-54 42 849,47-39-777,-1 1-293,-37 27 533,19-22-3391,34-20-2019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0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6438,'0'61'1281,"0"-4"-896,0 1-1314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0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11147,'1'54'1921,"0"2"-575,4-2-289,-2-3-513,3 2-288,-4-3-192,-2-6 769,0-4 545,0-6 255,-5-6-256,-4-10-864,0-11-321,0-7-96,0-6-640,0-17-1731,0-5-3906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1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9449,'0'0'3972,"55"0"-3972,-14-2 32,14-2-128,9 1-1057,12 3-225,11 0-223,5 0-1218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0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4484,'0'0'14222,"-8"69"-14190,8-32-32,0 7 32,0 8 32,0 6-64,0 4 32,0 5-128,0 9-769,0 2-2306,0 2-1121,0-1-4548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1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14350,'13'3'416,"27"8"214,0-2 0,1-1 0,54 2 0,-50-11-35,47-7 1,110-28-4564,34-4-1060,-196 37 5544,-1 1 0,43 4 0,-71 0 709,0 0 0,0 1 1,0 0-1,12 5 0,-13-4-815,0-1-1,0 0 1,0-1 0,0 0-1,18 2 1,-18-4-456,36-2-1382,-19-9-3888,-8-6-4688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2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16528,'0'0'8231,"24"65"-7750,-15-36-321,6-2-96,3-1-96,3-3-609,2-6-864,3-6-577,1-8-993,-1-3-2690,1-7-4965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2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15503,'0'0'8669,"-2"11"-7179,2-10-1463,-15 76 1725,14-67-1644,0-1 0,0 1-1,1 0 1,0 0 0,1 0 0,0-1 0,3 13 0,-4-20-97,1-1 0,0 1 0,0-1 1,-1 0-1,1 1 0,0-1 0,0 0 0,1 1 0,-1-1 0,0 0 0,0 0 1,1 0-1,-1 0 0,0 0 0,1 0 0,-1 0 0,1 0 0,-1-1 0,1 1 1,0-1-1,-1 1 0,1-1 0,-1 0 0,1 1 0,0-1 0,-1 0 0,1 0 1,0 0-1,-1 0 0,1 0 0,0-1 0,-1 1 0,1 0 0,0-1 0,-1 0 1,1 1-1,2-2 0,4-1 52,0 0 0,1-1 0,-1 0 0,-1-1 0,12-7 0,22-27 33,-33 29-82,1 1 0,0 1 0,1 0-1,12-9 1,-21 17-20,-1 0 0,0 0 1,0 0-1,0-1 0,0 1 0,1 0 0,-1 0 0,0 0 0,0 0 0,0 0 0,0 0 0,1 0 0,-1 0 0,0 0 0,0 0 0,0 0 0,1 0 0,-1 0 1,0 0-1,0 0 0,0 0 0,1 0 0,-1 0 0,0 0 0,0 0 0,0 0 0,1 0 0,-1 0 0,0 0 0,0 0 0,0 0 0,0 0 0,1 1 0,-1-1 1,0 0-1,0 0 0,0 0 0,0 0 0,1 0 0,-1 1 0,0-1 0,0 0 0,0 0 0,0 0 0,0 0 0,0 1 0,0-1 0,0 0 0,0 15-98,-7 16 126,-4-7 25,7-16 38,0 0 0,1 0 0,0 0 0,0 0-1,1 0 1,0 0 0,-1 13 0,3-20-97,1-1 0,-1 1 0,1-1 0,0 1 0,-1-1 1,1 1-1,0-1 0,0 1 0,-1-1 0,1 0 0,0 0 0,0 1 1,-1-1-1,1 0 0,0 0 0,0 0 0,0 0 0,-1 0 0,1 0 1,0 0-1,0 0 0,0 0 0,-1 0 0,1 0 0,0-1 1,0 1-1,-1 0 0,1 0 0,0-1 0,1 0 0,26-10-6774,-18 1 76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2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15407,'0'0'2498,"-45"64"-480,19-26-449,0 3-448,2-3-96,3-5-160,6-5-577,4-8-223,8-6-194,3-7-1216,5-16-11435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33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1 13933,'0'0'6299,"-9"6"-5434,-14 17-667,0 1-1,2 0 1,0 2-1,-27 46 1,-32 43 1345,215-341-8328,-132 229 8697,-4 14-1218,-4 22-97,-2-16-391,1 1-1,1 0 1,1 1 0,2-1 0,0 1 0,2 36 0,0-60-169,0 0 0,1-1 0,-1 1 0,0 0 0,0 0 0,0 0 0,1 0 0,-1 0 0,0 0 0,1 0 0,-1-1 0,1 1 0,-1 0 0,1 0 0,-1-1 0,1 1 0,-1 0 0,1-1 0,0 1 0,0 0 1,-1-1-1,1 1 0,1 0 0,-2-1-6,1 0 0,-1 0 1,1 0-1,-1 0 1,1 0-1,-1-1 0,1 1 1,-1 0-1,1 0 0,-1 0 1,0 0-1,1-1 1,-1 1-1,1 0 0,-1 0 1,0-1-1,1 1 1,-1 0-1,0-1 0,1 1 1,-1 0-1,0-1 0,0 1 1,1 0-1,-1-1 1,0 1-1,0-1 0,0 1 1,1 0-1,-1-1 0,0 1 1,0-1-1,0 1 1,0-1-1,0 1 0,0-1 1,0 1-1,0-1 1,0 1-1,0 0 0,0-1 1,0 1-1,0-1 0,-1 0 1,1-6-2,-1-1 0,0 1 1,-1 0-1,0-1 0,0 1 0,-1 0 1,1 0-1,-8-11 0,-36-56-168,25 43-183,2 3-31,4 8 188,13 16 394,6 7 339,4 4-451,-1-2 0,1 1 1,1-1-1,-1-1 0,1 1 1,-1-1-1,1-1 0,0 0 0,1 0 1,-1-1-1,0 0 0,18 2 0,6-2-125,0-1 0,46-4 0,11-11-1993,-33-4-2390,9-10-6484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10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16656,'0'0'5317,"-20"83"-4228,9-23-32,4 14-449,3 7-159,4 5-193,0-2-128,6-6-64,6-8-32,1-5 0,0-9-832,-5-7-898,0-13-1409,-4-12-5221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0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14574,'0'0'6635,"14"4"-6095,213 54 132,-224-58-675,-1 1 0,1 0-1,-1-1 1,1 1 0,-1 0-1,0 0 1,1 0 0,-1 0-1,0 0 1,0 1 0,0-1-1,0 1 1,0-1 0,0 1-1,0 0 1,0 0 0,-1 0 0,1 0-1,-1 0 1,1 0 0,-1 0-1,0 1 1,0-1 0,0 0-1,1 4 1,-2-2 2,0 0 1,0 1-1,-1-1 0,1 0 1,-1 0-1,0 0 0,0 0 1,-1 0-1,1 0 0,-1 0 1,0-1-1,0 1 0,0-1 1,-5 7-1,-27 40 217,-3-2 1,-2-1-1,-60 56 0,99-102-360,-1 0 0,1-1 0,-1 1 0,0 0 0,1-1 0,-1 1 0,0-1 0,0 1 0,1-1-1,-1 1 1,0-1 0,0 0 0,0 1 0,1-1 0,-1 0 0,0 0 0,0 1 0,0-1 0,0 0 0,0 0 0,0 0 0,0 0 0,0 0 0,-1-1 0,1 1-357,0-1 0,1 0 0,-1 0 0,0 0 0,0 0 0,1 0-1,-1 0 1,0 0 0,1 0 0,-1 0 0,1 0 0,0 0 0,-1-1 0,1 1 0,0 0 0,0 0 0,-1-2 0,-3-19-8211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0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11115,'0'0'5797,"50"41"-5413,-23-33-223,6-4-65,4-4-1282,8 0-1888,-1-8-2820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12 13741,'0'0'2274,"-10"0"-171,-1 1-1809,0 1-1,0 0 0,0 1 0,0 0 1,1 1-1,-1 0 0,1 0 0,0 1 1,-19 13-1,24-15-212,-1 0 0,1 1 1,0 0-1,0 1 0,0-1 0,1 1 1,0 0-1,0 0 0,0 0 1,0 0-1,1 1 0,0 0 0,0 0 1,0-1-1,1 2 0,0-1 0,0 0 1,0 0-1,1 1 0,-1 8 1,2-13-73,0 0 0,0 0 0,1-1 0,-1 1 0,1 0 0,-1 0 0,1 0 0,-1 0 0,1-1 0,0 1 0,0 0 0,0-1 0,0 1 0,0-1 1,0 1-1,0-1 0,0 1 0,1-1 0,-1 0 0,1 0 0,1 2 0,2-1 14,-1 1 0,0-1 0,1 0 0,0 0 0,0-1 0,0 1 0,9 0 0,1 0 25,1-1 0,-1 0 1,0-2-1,24-2 0,-32 1-43,1 0 1,0 0-1,0-1 1,-1 0-1,1 0 0,-1-1 1,0 0-1,0 0 0,-1-1 1,1 0-1,-1 0 0,9-9 1,-12 10-2,1 1 1,-1-1-1,0 0 1,0 0-1,0-1 1,-1 1 0,1 0-1,-1-1 1,0 0-1,0 1 1,-1-1-1,0 0 1,1 0 0,-2 0-1,1 0 1,0 0-1,-1 0 1,0 0-1,0 0 1,-2-10 0,0 12 2,1-1 0,-1 1 0,0-1 0,0 1 0,0 0 0,0 0 0,-1 0 0,1 0 0,-1 0 0,1 1 0,-1-1 0,0 1 0,0-1 0,-1 1 0,1 0 1,0 0-1,-1 1 0,1-1 0,-1 1 0,-6-2 0,1 0-20,0 1 1,0 0-1,0 0 1,0 1-1,0 0 1,0 0-1,-15 2 1,24-1-22,0 0 0,-1 0 0,1 0 0,-1 1 0,1-1 0,-1 0 1,1 0-1,0 0 0,-1 0 0,1 1 0,-1-1 0,1 0 0,0 0 1,-1 1-1,1-1 0,0 0 0,0 1 0,-1-1 0,1 0 0,0 1 1,0-1-1,-1 0 0,1 1 0,0-1 0,0 0 0,0 1 0,-1-1 1,1 1-1,0-1 0,0 1 0,0-1 0,0 0 0,0 1 0,0-1 1,0 1-1,0-1 0,0 1 0,0-1 0,0 0 0,0 1 0,1-1 1,-1 1-1,0-1 0,0 0 0,0 1 0,1-1 0,-1 1 0,0-1 1,0 0-1,1 1 0,-1-1 0,0 0 0,0 1 0,1-1 0,-1 0 0,1 0 1,-1 1-1,0-1 0,1 0 0,-1 0 0,1 1 0,21 18-2762,-14-16 1366,1-1-1,-1 0 0,0 0 1,1 0-1,14 0 0,17-1-7019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1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11243,'0'0'7436,"-9"0"-5012,1 1-2173,-1 0 0,1 1 0,0 0 0,-1 0 0,1 1 0,0 0 0,0 0 1,0 1-1,1 0 0,-1 0 0,-10 10 0,13-11-148,1 0-1,0 0 1,0 1 0,0 0 0,1-1-1,-1 1 1,1 0 0,0 1-1,0-1 1,0 1 0,1-1 0,0 1-1,0 0 1,0 0 0,0 0-1,1 0 1,-1 0 0,1 0 0,1 0-1,-1 1 1,1-1 0,0 8-1,1-11-88,0 1-1,-1-1 1,1 0-1,1 0 1,-1 0 0,0 0-1,0 0 1,1 0-1,-1 0 1,1 0-1,0 0 1,-1 0-1,1-1 1,0 1-1,0-1 1,0 0-1,0 1 1,0-1-1,0 0 1,1 0-1,-1 0 1,0 0-1,0-1 1,1 1-1,-1-1 1,0 1-1,5-1 1,10 2 44,-1-1-1,33-1 1,-36-1-22,1 0-35,-1 0 0,1-2 1,-1 1-1,1-2 0,-1 0 1,0 0-1,19-9 0,-28 11-13,1 0 0,-1-1 0,0 1-1,1-1 1,-1 0 0,0 0 0,-1 0-1,1 0 1,0-1 0,-1 1 0,0-1-1,0 0 1,0 0 0,0 0 0,-1 0 0,1-1-1,-1 1 1,0-1 0,0 1 0,-1-1-1,0 0 1,0 0 0,1-8 0,-2 12 6,0-1-1,0 0 1,0 1 0,0-1 0,-1 0 0,1 1 0,-1-1-1,1 1 1,-1-1 0,0 1 0,1-1 0,-1 1 0,0 0 0,0-1-1,0 1 1,0 0 0,0-1 0,-1 1 0,1 0 0,0 0-1,-2-1 1,-1-1 2,0 1 0,-1 0 0,1 1-1,0-1 1,-1 0 0,1 1 0,-9-1-1,-7 0-259,0 0 0,-34 3 0,45 0 3,-39 7-4794,36-5-1485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3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10858,'0'0'5926,"0"10"-5510,0 8 737,-5 2 97,1 3-418,0 1-479,4-2-225,0-1-64,0-3 0,0-4-160,2-4-673,4-3-320,-4-5-673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3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9065,'0'0'7270,"55"8"-6245,-17-1-384,9-2-225,6 0-287,7-4-33,2-1-1249,1 0-4132,-5-2-3652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4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9 11563,'0'0'2061,"-9"-2"-17,2 0-1805,0 0 1,0 1-1,0 0 0,-1 0 0,1 1 1,0 0-1,-1 0 0,1 1 0,0 0 0,0 0 1,-1 1-1,1 0 0,0 0 0,0 0 1,-10 6-1,8-2 47,0 1 0,1 0-1,0 0 1,0 1 0,1 0 0,0 1 0,0-1 0,-7 15 0,12-21-262,1 0 0,0 0 1,0 0-1,0 0 0,0 0 1,0 0-1,1 0 1,-1 0-1,1 0 0,-1 0 1,1 0-1,0 1 0,0-1 1,0 0-1,0 0 0,0 0 1,0 1-1,0-1 1,1 0-1,-1 0 0,1 0 1,0 0-1,0 0 0,0 0 1,0 0-1,0 0 0,0 0 1,0 0-1,0 0 0,1-1 1,-1 1-1,1 0 1,-1-1-1,1 0 0,0 1 1,0-1-1,-1 0 0,1 0 1,0 0-1,0 0 0,0 0 1,0 0-1,0 0 1,1-1-1,-1 1 0,0-1 1,3 1-1,10 2 17,0 0 0,0-1 0,0 0 0,0-1 0,0-1 0,1 0 1,-1-2-1,23-3 0,-31 3-45,0 0-1,-1 0 1,1 0 0,-1-1 0,1 0 0,-1 0-1,0 0 1,0-1 0,7-6 0,-10 7-12,0 0 0,0 0 0,0 0 1,-1-1-1,1 1 0,-1-1 0,0 1 0,0-1 0,-1 0 1,1 0-1,-1 0 0,1 0 0,-1 0 0,0 0 0,-1 0 1,1-7-1,-1 8 7,0 0 0,-1 1 1,1-1-1,-1 0 0,0 1 0,0-1 1,0 1-1,0-1 0,0 1 1,0 0-1,0-1 0,-1 1 0,0 0 1,1 0-1,-1 0 0,0 0 1,0 0-1,0 1 0,0-1 0,0 0 1,0 1-1,-1-1 0,1 1 1,-5-2-1,4 1-73,-1 1 0,1-1 0,-1 1 0,0 0 0,0 0 0,1 0 0,-1 1 0,0-1 0,0 1 0,0 0 0,0 0 0,0 0 0,0 1 0,0-1 0,1 1 0,-8 2 0,10-2-98,0 0 1,0 0-1,0 0 1,0 0 0,0 0-1,0 0 1,0 1-1,0-1 1,0 0 0,1 1-1,-1-1 1,0 0 0,1 1-1,-1-1 1,1 1-1,0-1 1,-1 1 0,1-1-1,0 1 1,0-1-1,0 3 1,4 20-5606,6-11 334</inkml:trace>
  <inkml:trace contextRef="#ctx0" brushRef="#br0" timeOffset="1">496 139 8040,'0'0'10025,"-37"53"-7142,23-28-769,1 2-160,2 0-833,4 0-481,5-4-415,2 0-161,0-5-225,11-3-1152,3-7-1121,1-7-1410,0-1-2658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2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16367,'0'0'9546,"-10"1"-9296,2 0-163,0 0 0,-1 1-1,1 0 1,0 1 0,0-1-1,0 2 1,1-1 0,-1 1-1,1 0 1,0 1 0,0-1-1,0 1 1,1 1 0,-1-1-1,1 1 1,-8 11 0,14-17-85,0 0 1,-1 1-1,1-1 0,0 0 1,0 1-1,-1-1 1,1 0-1,0 1 0,0-1 1,0 1-1,0-1 0,-1 0 1,1 1-1,0-1 1,0 1-1,0-1 0,0 1 1,0-1-1,0 0 1,0 1-1,0-1 0,0 1 1,0-1-1,1 1 0,-1-1 1,0 0-1,0 1 1,0-1-1,0 0 0,1 1 1,-1-1-1,0 1 1,0-1-1,1 1 0,18 5 121,34-6-104,-40 0-201,13-2-318,-19 1 330,0 0-1,1 1 1,-1 0-1,1 0 1,-1 0-1,0 1 0,1 0 1,-1 0-1,10 4 1,-16-4 190,0 0 0,0 0 0,0 0 0,0 0 0,0 0 0,0 0 0,-1 0 0,1 0 0,0 0 1,-1 0-1,1 0 0,-1 1 0,1-1 0,-1 0 0,0 0 0,1 0 0,-1 1 0,0-1 0,0 0 0,0 1 0,0-1 0,0 0 0,0 0 1,0 1-1,0-1 0,-1 0 0,1 0 0,-1 1 0,1-1 0,-1 0 0,1 0 0,-1 0 0,1 0 0,-1 1 0,0-1 0,0 0 0,1 0 1,-1 0-1,0-1 0,0 1 0,0 0 0,-1 1 0,-4 4 209,0-1 0,0 1 0,0-1 0,0 0 0,-9 5 0,3-3-11,-1-1 1,0-1 0,0 0 0,0 0 0,0-1 0,-1-1 0,0 0 0,1-1-1,-17 0 1,30-2-285,-1 0-1,1 1 1,-1-1-1,0 0 0,1 0 1,-1-1-1,0 1 1,1 0-1,-1 0 0,0 0 1,1 0-1,-1 0 1,1-1-1,-1 1 0,1 0 1,-1-1-1,0 1 1,1 0-1,-1-1 0,1 1 1,-1 0-1,1-1 1,0 1-1,-1-1 0,1 1 1,-1-1-1,1 0 1,0-18-5495,3 2-2500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4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20 12684,'0'0'8696,"-8"6"-8626,-24 23-49,31-28-16,0 0 0,0 1 1,0 0-1,0-1 0,0 1 0,0-1 0,0 1 0,0 0 1,1 0-1,-1 0 0,1-1 0,-1 1 0,1 0 1,0 0-1,0 0 0,0 0 0,0 0 0,0-1 0,0 1 1,0 0-1,1 0 0,-1 0 0,1 0 0,-1-1 1,1 1-1,0 0 0,1 2 0,28 36 81,-28-38-77,14 15 39,-7-8-102,0 0-1,0 1 1,-1 0 0,0 1-1,10 18 1,-17-27 49,0 0 0,0 0 1,0 0-1,-1 1 0,1-1 0,-1 0 1,1 0-1,-1 1 0,0-1 0,0 0 1,0 1-1,0-1 0,0 0 0,-1 1 1,1-1-1,-1 0 0,1 1 0,-1-1 1,0 0-1,0 0 0,0 0 0,0 0 1,0 0-1,0 0 0,-1 0 0,1 0 0,-1 0 1,1-1-1,-1 1 0,0-1 0,0 1 1,0-1-1,0 1 0,0-1 0,0 0 1,0 0-1,-3 1 0,-5 3 132,1 0 1,0-1-1,-1 0 0,0-1 0,0 0 0,0-1 1,0 0-1,-1 0 0,1-1 0,0-1 1,-19-1-1,27 1-86,0 0 0,-1-1-1,1 0 1,0 0 0,0 1 0,0-1 0,0 0 0,0-1-1,0 1 1,0 0 0,0 0 0,1-1 0,-1 0-1,0 1 1,1-1 0,-1 0 0,1 1 0,0-1 0,0 0-1,0 0 1,-1 0 0,2 0 0,-1 0 0,0 0 0,0-1-1,1 1 1,-1 0 0,1 0 0,0 0 0,-1-1 0,1 1-1,0 0 1,0-1 0,1 1 0,0-4 0,-1 0-113,1 0 1,0 0 0,0 0 0,0 1 0,1-1 0,0 0-1,0 1 1,0-1 0,1 1 0,0 0 0,0 0 0,7-10-1,1 6-45,1 0 0,1 0-1,-1 2 1,1-1-1,1 1 1,26-9 0,-24 10 141,-1-1 1,1 0-1,-1-1 1,22-16-1,-36 23 10,0 1 0,1-1 0,-1 0 0,0 0 0,0 1 0,0-1 0,0 0-1,0 0 1,0 0 0,0-1 0,0 1 0,0 0 0,0 0 0,0 0 0,-1-1 0,1 1 0,-1 0 0,1-1 0,-1 1 0,1 0-1,-1-1 1,0 1 0,1-1 0,-1 1 0,0-1 0,0 1 0,0-1 0,0 1 0,0 0 0,-1-1 0,1 1 0,0-1 0,-1 1-1,1 0 1,-1-1 0,1 1 0,-1 0 0,0-1 0,0 1 0,1 0 0,-1 0 0,0 0 0,0-1 0,0 1 0,0 0 0,0 0-1,-1 1 1,1-1 0,0 0 0,0 0 0,0 1 0,-1-1 0,0 0 0,-5-3 17,0 1 0,0 0 0,0 0 0,0 0 0,-1 1-1,1 0 1,-1 1 0,-13-2 0,19 4-100,1-1-1,0 0 0,-1 0 0,1 0 1,0 1-1,-1-1 0,1 1 0,0-1 1,-1 1-1,1 0 0,0-1 0,0 1 1,-1 0-1,1 0 0,0 0 1,0 0-1,0 0 0,0 0 0,-1 2 1,2-3-134,-1 1 1,1-1 0,0 1 0,-1 0 0,1 0 0,0-1 0,0 1 0,0 0-1,-1-1 1,1 1 0,0 0 0,0 0 0,0-1 0,0 1 0,0 0 0,0 0-1,1-1 1,-1 1 0,0 0 0,0-1 0,0 1 0,1 0 0,-1-1-1,0 1 1,1 0 0,-1-1 0,0 1 0,1 0 0,-1-1 0,1 1 0,-1-1-1,1 1 1,0-1 0,-1 1 0,1-1 0,-1 0 0,1 1 0,0-1 0,0 1-1,14 5-5240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4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0 17328,'0'0'4421,"-50"52"-2019,37-33-480,5-3-641,5-1-801,3-5-416,4-4 0,14-1-64,4-4-704,2-1-962,3 0-1601,-2-12-1089,-2-6-1794,-2-1-448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5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4837,'0'0'14061,"-31"67"-11691,13-36-96,0 1-320,2 3-545,1 1-736,3 1-513,5-3-128,3-2-512,4-6-1282,0-7-1569,14-11-3459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5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4805,'0'0'14830,"67"13"-13261,-22-11-512,9-2-416,12 0-385,2 0-160,-1 0-96,-6 0-833,-13-3-1153,-15 2-2017,-18 0-1859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5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10442,'0'0'5669,"68"4"-4227,-21-4-481,4 0-225,10 0-351,-1 0-289,0 1-32,-5 0-769,-6 0-2626,-10 1-4613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26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6 13997,'0'0'10891,"-34"57"-10059,40-38-415,14-2-289,9-3 32,7-2-160,9-6-448,3-4-1218,1-2-1377,-5-2-1409,-5-12-2787</inkml:trace>
  <inkml:trace contextRef="#ctx0" brushRef="#br0" timeOffset="1">393 0 8488,'0'0'8200,"-58"59"-5414,38-33-383,1 1-385,0 0-449,-1 3-608,2 1-609,0 5-256,-2 4-64,0 5-352,-1 5-1185,0-4-2147,1-3-5893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47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1954,'0'0'17584,"0"51"-17327,0-21 768,-5 6-673,-1 5-224,4 3-64,2 3-64,0-4 32,5-4-128,7-4-1057,0-8-993,-1-9-2562,0-8-1570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48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20371,'0'0'4805,"70"6"-4485,-31-6-224,9 0-384,7 0-2371,1-7-2337,1-2-1282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48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21 15150,'0'0'6001,"-8"-4"-4186,4 2-1752,0-1 0,0 1 0,0 1 0,0-1 0,0 1 0,-1-1 0,1 1 1,0 0-1,-1 1 0,1-1 0,-1 1 0,1 0 0,-1 0 0,1 0 0,0 1 0,-1-1 1,1 1-1,-1 0 0,1 0 0,0 1 0,0-1 0,0 1 0,0 0 0,0 0 0,0 1 1,0-1-1,-6 6 0,2-1-51,0 1 1,0-1-1,1 1 1,0 1 0,1 0-1,-10 16 1,13-21-13,1 0-1,0-1 1,1 1 0,-1 0 0,0 0 0,1 0 0,0 0 0,0 0 0,0 1-1,1-1 1,0 0 0,-1 0 0,1 1 0,1-1 0,-1 0 0,0 0 0,1 0 0,0 1-1,0-1 1,3 6 0,-2-8 9,0 1 0,0-1 0,1 0 0,-1 0 1,1 0-1,0 0 0,-1 0 0,1 0 0,0-1 0,0 1 0,0-1 0,0 0 0,0 0 0,1 0 0,-1 0 0,0-1 0,0 1 0,0-1 1,1 0-1,5 0 0,0 0 22,0-1 1,0 1-1,0-2 1,0 1-1,0-1 1,15-5-1,-15 3-15,0-1 1,0 0-1,-1-1 0,1 1 0,-1-2 1,0 1-1,10-12 0,-14 14-4,0 0 0,-1 0 0,0-1 0,0 1 0,0-1 0,0 0-1,-1 0 1,1 0 0,-1 0 0,-1 0 0,1 0 0,-1-1 0,0 1 0,0 0 0,0-9 0,-1 13-19,0 0 1,-1 0 0,1 0 0,-1 0-1,1 0 1,-1 0 0,1 0 0,-1 0 0,0 0-1,0 0 1,1 0 0,-1 0 0,0 0 0,0 1-1,0-1 1,0 0 0,0 1 0,0-1 0,0 1-1,0-1 1,0 1 0,0-1 0,0 1 0,0 0-1,-1-1 1,1 1 0,0 0 0,0 0 0,0 0-1,0 0 1,-1 0 0,1 0 0,0 0-1,0 0 1,-2 1 0,0-1-126,-1 1 0,1-1 0,0 0 0,0 1 0,0 0 0,0 0 0,0 0 0,0 0 0,0 0 0,0 1 0,1-1 0,-1 1 0,-2 2 0,3-2-365,0 1 0,0-1 0,1 1 0,-1 0 0,1-1 0,0 1 1,0 0-1,0 0 0,0 0 0,0 4 0,0 10-5952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49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10922,'0'0'11852,"-28"63"-10667,26-48-1025,2 0-96,0-2-288,13-5-2755,4-6-5445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3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53 7431,'0'0'7532,"-1"-9"-4473,-2-26-208,2 26-337,-1 25 17,-15 87-728,9-61-1285,2 0 0,-2 49 1,8-90-513,0 0 0,0 0 1,0 0-1,0 0 0,0 0 0,1 0 1,-1 1-1,0-1 0,0 0 1,1 0-1,-1 0 0,1 0 0,-1 0 1,1 0-1,-1 0 0,1 0 1,-1 0-1,1-1 0,0 1 0,0 0 1,-1 0-1,1 0 0,0-1 1,0 1-1,0 0 0,0-1 0,2 2 1,-1-2 5,1 1 0,0-1 0,0 1 0,-1-1 0,1 0 0,0 0 0,0 0 0,-1-1 0,1 1 1,0 0-1,3-2 0,11-3 38,0-1 1,29-16 0,-36 17-49,-4 2-11,0 0 0,0 1 0,0 0 0,0 0-1,0 0 1,0 1 0,1 0 0,-1 0 0,12 0 0,-17 1 7,-1 1-1,1-1 1,-1 0 0,1 1-1,-1-1 1,1 1 0,-1-1-1,0 1 1,1-1 0,-1 1-1,0-1 1,0 1 0,1-1-1,-1 1 1,0 0 0,0-1-1,0 1 1,0-1 0,1 1-1,-1 0 1,0-1 0,0 1-1,0-1 1,0 1 0,-1 0-1,1-1 1,0 1 0,0-1-1,0 1 1,0 0 0,-1-1-1,1 1 1,0-1 0,0 1-1,-1-1 1,1 1 0,0-1-1,-1 1 1,0 0 0,-11 22 100,4-15 74,0-1-1,0 0 1,-1-1-1,0 0 1,0 0-1,0 0 0,-1-1 1,0-1-1,0 0 1,0 0-1,-1-1 0,1 0 1,-1-1-1,1 0 1,-1-1-1,0 0 1,-17-1-1,28 0-209,-1 0 0,0 0 0,0 0-1,0 0 1,0 0 0,1 0 0,-1 0 0,0-1 0,0 1-1,0 0 1,1 0 0,-1-1 0,0 1 0,1-1 0,-1 1-1,0-1 1,1 1 0,-1-1 0,0 1 0,1-1 0,-1 1 0,1-1-1,-1 0 1,1 1 0,-1-1 0,1 0 0,0 0 0,-1 1-1,1-1 1,0 0 0,-1 0 0,1 1 0,0-1 0,0 0-1,0 0 1,0 0 0,0-1 0,0 0-211,0 1 0,0-1 0,1 1 1,-1-1-1,0 1 0,1-1 0,-1 1 0,1 0 0,0-1 0,-1 1 0,1 0 1,0-1-1,0 1 0,0 0 0,0 0 0,0 0 0,0 0 0,0 0 0,3-2 1,42-16-11177,-17 9-623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49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18 14510,'0'0'2397,"-8"7"37,-24 23-929,31-29-1485,-1-1 0,1 1-1,0 0 1,1 1-1,-1-1 1,0 0 0,0 0-1,0 0 1,1 0-1,-1 1 1,0-1 0,1 0-1,-1 1 1,1-1-1,0 0 1,-1 1 0,1-1-1,0 1 1,0-1-1,0 1 1,0-1-1,0 0 1,0 1 0,1-1-1,-1 1 1,0-1-1,1 0 1,-1 1 0,1-1-1,-1 0 1,1 1-1,-1-1 1,1 0 0,0 0-1,0 0 1,0 0-1,0 1 1,1 0 0,5 4-15,-1-1 0,1 0 1,0 0-1,0 0 0,10 3 1,-1 1 46,-7-3-47,-1 0-1,0 0 1,0 0-1,0 1 1,-1 0-1,8 10 1,-14-16-6,0 1-1,0-1 1,0 1 0,-1-1 0,1 1-1,0-1 1,-1 1 0,1 0-1,-1-1 1,1 1 0,-1 0 0,0 0-1,1-1 1,-1 1 0,0 0-1,0 0 1,-1 2 0,0-1 5,0-1 1,0 0-1,0 0 1,0-1 0,-1 1-1,1 0 1,0 0-1,-1-1 1,0 1-1,1 0 1,-1-1 0,0 0-1,0 1 1,0-1-1,1 0 1,-1 0-1,-4 1 1,-3 2 88,1 0 1,0-1-1,-1-1 1,0 1-1,0-1 0,0-1 1,1 0-1,-1 0 1,-11-1-1,18 0-53,-1 0 0,0 0 0,1 0 0,-1-1 0,0 1-1,1-1 1,-1 0 0,1 0 0,-1 0 0,1 0 0,-1 0 0,1 0 0,0-1-1,-1 1 1,1-1 0,0 0 0,0 0 0,0 1 0,0-1 0,1 0 0,-1-1 0,0 1-1,1 0 1,0 0 0,-1-1 0,1 1 0,0-1 0,0 1 0,0-1 0,1 1-1,-1-1 1,1 0 0,-1-3 0,0 1-71,1 0-1,-1-1 1,1 1-1,1 0 0,-1 0 1,1 0-1,-1 0 1,2 0-1,-1 0 1,0 0-1,1 0 1,0 0-1,0 0 1,0 1-1,1-1 1,0 1-1,5-7 0,-3 6 3,0 0 0,0 1 0,1 0 0,0 0 0,0 0 0,0 0 0,0 1 0,1 0 0,-1 0 0,1 1 0,0 0 0,10-2 0,21-1 136,-31 5 91,-1 0 1,1-1 0,-1 0 0,1 0 0,0 0-1,-1-1 1,0 0 0,1 0 0,-1-1-1,0 1 1,0-1 0,7-5 0,-13 7-152,1 1 1,-1-1 0,1 1 0,0-1-1,-1 0 1,0 1 0,1-1-1,-1 0 1,1 0 0,-1 1 0,0-1-1,1 0 1,-1 0 0,0 1-1,0-1 1,0 0 0,0 0 0,0 0-1,1 1 1,-2-1 0,1 0 0,0 0-1,0 0 1,0 1 0,0-1-1,0 0 1,-1 0 0,1 1 0,0-1-1,-1-1 1,-1 0-11,1 0 0,-1 1-1,1-1 1,-1 0 0,0 1 0,0-1 0,0 1-1,0 0 1,0-1 0,-4-1 0,2 1-125,0 1 1,0-1-1,0 1 0,-1-1 1,1 1-1,-1 0 1,1 1-1,-1-1 0,1 1 1,-1 0-1,-6 0 1,11 1-155,-1-1 1,1 1-1,-1 0 1,1-1 0,0 1-1,-1-1 1,1 1 0,0-1-1,0 1 1,-1 0-1,1-1 1,0 1 0,0 0-1,0-1 1,0 1 0,0 0-1,0-1 1,0 1-1,0 0 1,0-1 0,0 1-1,0 0 1,0-1 0,1 1-1,-1 0 1,0-1 0,1 2-1,5 5-5753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49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14061,'0'0'5248,"-9"6"-1933,-27 19-672,34-24-2537,0 0 1,1 0 0,-1 1 0,1-1-1,0 0 1,-1 1 0,1-1 0,0 1-1,0-1 1,0 1 0,0-1 0,0 1-1,0 0 1,0 0 0,0-1 0,1 1-1,-1 0 1,1 0 0,-1 0 0,1 2-1,0-2-70,1-1-1,-1 1 1,1-1-1,-1 1 1,1-1-1,0 0 1,-1 1-1,1-1 1,0 0-1,0 0 1,0 1-1,0-1 1,0 0-1,0 0 1,0 0-1,1 0 0,-1 0 1,0 0-1,2 0 1,4 3-253,-1-1 0,1 0 1,0-1-1,0 0 0,1 0 0,-1 0 0,12 1 1,-11-3-615,0 0 0,-1 0 0,1-1-1,0 0 1,-1 0 0,1 0 0,-1-1 0,0-1 0,1 1 0,-1-1 0,0 0 0,0-1 0,11-8 0,-12 8 563,0-1-1,-1 0 1,0 0 0,0 0-1,5-8 1,-9 12 1992,-11 9 2613,-6 15-2682,9-14-819,-3 4-297,0 0-1,1 1 1,1 0 0,0 0-1,1 0 1,0 1-1,-8 30 1,12-31-1109,0 1-1,1 0 1,1 1-1,0-1 1,2 17-1,1-10-4233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0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16848,'0'0'5039,"9"0"-4638,39-2-59,52-8 1,55-4-884,-152 14 463,0 0 1,0 0 0,0 0-1,-1 0 1,1 1-1,0-1 1,0 1-1,0-1 1,0 1-1,-1 0 1,1 0 0,0 1-1,-1-1 1,1 0-1,-1 1 1,4 2-1,-5-2 44,1 0 0,-1 0 0,0 0 0,0 1 0,0-1-1,0 0 1,-1 0 0,1 1 0,0-1 0,-1 1 0,0-1-1,1 0 1,-1 1 0,0-1 0,0 1 0,-1-1 0,1 1-1,0-1 1,-1 0 0,0 3 0,-7 20 88,0-1 1,-1-1-1,-2 0 1,-23 40-1,-7 14 528,5 23 54,30-70-8660,6-50 310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0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13357,'0'0'4772,"81"31"-4163,-34-30-449,6-1-32,9 0-1537,-1-8-3652,0-7-6438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1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8 16303,'-12'1'1324,"-2"2"-841,0 0 0,0 0 1,0 1-1,1 1 0,0 0 0,-1 1 0,-23 15 0,31-17-346,0 0 0,0 0 0,0 0 0,0 1 0,1 0 0,0 1 0,0-1 0,0 1-1,1 0 1,0 0 0,0 0 0,1 0 0,-1 1 0,1-1 0,1 1 0,-1 0 0,1 0 0,0 0 0,-1 12 0,3-17-129,0 1 0,0-1-1,0 0 1,0 0 0,1 1 0,-1-1 0,1 0 0,-1 0 0,1 0-1,0 0 1,0 0 0,-1 0 0,2 0 0,-1 0 0,0 0 0,0 0-1,1 0 1,-1 0 0,1-1 0,1 3 0,1-2 7,0 1 1,0-1 0,0 1-1,0-1 1,0 0 0,0-1 0,1 1-1,-1-1 1,8 2 0,-1-2 9,1 1 0,-1-1 0,1-1 0,0 0 1,-1-1-1,1 0 0,15-4 0,-17 2-89,-2 0-1,1-1 1,0 0 0,-1 0-1,1-1 1,-1 0-1,0 0 1,-1-1 0,0 0-1,1 0 1,-2-1 0,8-9-1,-9 10 49,0 0 0,-1 0 0,0 0 0,-1 0 0,0-1 0,0 0 0,0 0-1,0 0 1,-1 0 0,0 0 0,-1 0 0,0 0 0,0 0 0,0-1 0,-1 1 0,-1-10 0,1 14 8,-1 1 1,0-1-1,0 1 0,0-1 1,0 1-1,0 0 1,0-1-1,-1 1 0,1 0 1,-1 0-1,0 0 1,1 0-1,-1 0 1,0 0-1,0 0 0,0 1 1,-1-1-1,1 1 1,0-1-1,0 1 0,-1 0 1,1 0-1,-1 0 1,1 0-1,-1 0 1,1 1-1,-1-1 0,0 1 1,1 0-1,-1 0 1,0 0-1,1 0 0,-1 0 1,-3 1-1,2-1-48,-1 0 0,1 1 0,-1-1 0,1 1 0,-1 0-1,1 0 1,0 1 0,-1-1 0,1 1 0,0 0 0,0 0 0,0 1 0,0-1-1,0 1 1,1 0 0,-1 0 0,1 0 0,0 0 0,-5 6 0,7-6-104,0 0 1,-1 0-1,1 0 1,0 0-1,0 0 1,1 0-1,-1 0 1,1 0-1,-1 0 1,1 1 0,0-1-1,1 6 1,-1-7-186,1 0 0,-1 0 0,1 0 0,0 0 0,-1 0 0,1 0 0,0 0 1,0 0-1,0-1 0,0 1 0,1 0 0,-1-1 0,0 1 0,1 0 0,-1-1 1,1 0-1,0 1 0,-1-1 0,1 0 0,2 1 0,25 9-5773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1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10 16656,'0'0'3032,"-9"-1"-384,1 1-2396,0 1 1,1 0-1,-1 0 1,0 1-1,0-1 1,1 2-1,-1-1 1,1 1-1,0 0 1,0 1-1,0 0 1,0 0-1,-8 7 1,9-7-157,1 0 1,0 1-1,0-1 0,1 1 1,-1 0-1,1 0 0,0 1 1,0-1-1,1 1 0,0 0 1,0 0-1,0 0 0,1 0 0,0 1 1,0-1-1,0 1 0,-1 12 1,3-17-90,0 0 0,0 0 0,0 0 0,0 1 0,1-1 0,-1 0 0,1 0 1,-1 0-1,1 0 0,0 0 0,0 0 0,-1 0 0,1 0 0,1 0 0,-1 0 0,0 0 0,0-1 1,1 1-1,-1 0 0,1-1 0,2 3 0,-1-2 8,1 0 1,0 0-1,0 0 0,0 0 0,0-1 1,0 0-1,0 1 0,0-1 1,0-1-1,7 2 0,-1-2 8,-1 0-1,1 0 1,-1 0-1,1-1 1,-1-1 0,1 0-1,-1 0 1,0-1-1,15-6 1,-15 4-1,-1-1 0,1 0-1,-1 0 1,-1-1 0,1 0 0,-1 0 0,0-1 0,5-8 0,-9 13-15,-1 0-1,0 0 1,1-1 0,-1 1-1,-1-1 1,1 1-1,0-1 1,-1 1 0,0-1-1,0 0 1,0 0 0,0 1-1,-1-1 1,1 0-1,-1 0 1,0 0 0,0 0-1,0 0 1,-1 1 0,0-1-1,1 0 1,-1 0-1,0 0 1,-2-3 0,1 4-108,0 1 1,0-1 0,0 1 0,0 0 0,-1 0 0,1 0 0,-1 0-1,1 0 1,-1 0 0,0 0 0,0 1 0,0 0 0,1-1 0,-1 1-1,0 0 1,-1 1 0,-2-2 0,-59-4-4832,45 5 2469,10-1-8753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2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12748,'0'0'4741,"53"0"-2307,-13 0-929,12 0-63,6 0-193,5 2-673,1 4-480,-4 2-64,-4 0-512,-10-1-1378,-14-3-992,-14-1-1699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2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8680,'0'0'7944,"26"47"-6951,10-40 0,11-5-193,7 0-319,11-2-353,2 0-64,1-3-448,2-10-4005,-5-2-8583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3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5189,'2'0'9801,"5"1"-7751,2 11 128,6 2-160,3 5-577,4 0-223,5-1-610,2-3-384,2-1-192,2-5 65,-1-5-162,-1-4-831,-4 0-770,-5-4-960,-4-10-2179,-4-8-1377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3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9545,'0'0'9929,"-38"59"-8423,22-26-289,-2 3 0,0 3 0,0 2-224,5 0-416,4-1-353,4-3-224,5-4 32,0-8-801,2-9-1665,7-12-1346,2-4-3779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4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1 138 12075,'0'0'12113,"10"7"-11029,-6-4-1043,0 0-1,0 0 1,0 0 0,1 0-1,-1-1 1,1 0-1,-1 0 1,1 0 0,0 0-1,0-1 1,0 0 0,0 0-1,0 0 1,1-1 0,-1 1-1,0-1 1,0-1 0,0 1-1,0-1 1,0 0 0,0 0-1,0 0 1,0 0 0,0-1-1,8-4 1,-4 0-18,0 1 1,0-1-1,-1-1 0,0 1 1,-1-2-1,12-11 0,-16 14 1,0 0 0,0 1 0,0-1 0,-1 0-1,1-1 1,-1 1 0,0 0 0,-1-1-1,1 1 1,-1-1 0,0 1 0,-1-1 0,1-8-1,-1 13-22,0 0 0,0 1 0,0-1 0,-1 0 0,1 0 0,0 0 0,0 0 0,-1 0 0,1 0 0,0 1 0,-1-1 0,1 0 0,-1 0 0,1 1 0,-1-1 0,1 0 0,-1 0 0,0 1 0,1-1 0,-1 1 0,0-1 0,1 1 0,-1-1 0,0 1 0,0-1 0,0 1 0,1-1 0,-1 1-1,0 0 1,0 0 0,0-1 0,0 1 0,0 0 0,0 0 0,1 0 0,-1 0 0,0 0 0,0 0 0,0 0 0,0 0 0,0 1 0,0-1 0,0 0 0,1 0 0,-1 1 0,0-1 0,0 1 0,0-1 0,1 0 0,-2 2 0,-4 0 33,0 1 1,0 0-1,0 0 1,0 0-1,-8 7 1,0 2 37,-55 53 1184,63-58-1082,0-1-1,0 2 1,1-1-1,0 0 1,0 1 0,1 0-1,-7 16 1,11-23-169,0 0 1,0 0-1,0 0 1,0 0-1,0 0 1,0 0-1,0 0 0,0 0 1,1 0-1,-1 0 1,0 0-1,1 0 1,-1 0-1,0 0 1,1 0-1,-1 0 0,1 0 1,0 0-1,-1 0 1,1-1-1,0 1 1,-1 0-1,1-1 1,0 1-1,0 0 0,0-1 1,0 1-1,-1-1 1,1 1-1,0-1 1,0 1-1,0-1 1,0 0-1,0 0 0,0 1 1,0-1-1,0 0 1,0 0-1,0 0 1,0 0-1,0 0 1,2 0-1,59 0 176,-45-1-158,9 0-131,-1-2 0,38-8 0,-34 6 111,-28 5-7,-1 0 0,1 1 1,-1-1-1,1 0 0,0 1 0,-1-1 0,1 1 0,-1-1 0,1 1 0,-1 0 0,0-1 0,1 1 0,-1-1 1,1 1-1,-1 0 0,0-1 0,0 1 0,1 0 0,-1-1 0,0 1 0,0 0 0,0-1 0,0 1 0,0 0 0,0 0 1,0-1-1,0 1 0,0 0 0,0-1 0,0 2 0,0 33 89,-1-26-75,22-29 422,-16 11-390,1-1 0,-1 0 0,-1 0 0,0 0-1,0-1 1,-1 1 0,0-1 0,-1 0 0,0 0 0,-1 0 0,0 0 0,-1-16 0,-17 58 80,16-31-91,1 0 0,0 1 0,0-1 0,-1 0 0,1 1 0,0-1 0,0 1 0,0-1 0,0 0 0,0 1 0,0-1 0,0 1 0,0-1 0,0 1 0,0-1 0,0 0-1,0 1 1,0-1 0,0 1 0,0-1 0,0 0 0,0 1 0,0-1 0,1 1 0,-1-1 0,0 0 0,0 1 0,0-1 0,1 0 0,-1 1 0,0-1 0,0 0 0,1 1 0,-1-1 0,0 0 0,1 1-1,-1-1 1,1 0 0,-1 0 0,0 0 0,1 1 0,-1-1 0,0 0 0,1 0 0,-1 0 0,1 0 0,-1 0 0,1 0 0,-1 0 0,0 0 0,1 0 0,-1 0 0,1 0 0,-1 0 0,1 0 0,-1 0-1,0 0 1,1 0 0,-1 0 0,1-1 0,2 1-189,-3 0-162,-17 1-7478,9 0 771,-1 0-8721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4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9865,'0'0'13218,"-4"14"-11846,-11 23-539,-27 47 1,-22 50 489,60-123-1256,0 1 1,1-1 0,0 1-1,1 0 1,0 0 0,1 18-1,0-27-104,1 0-1,0 0 0,1 0 0,-1 0 0,0 0 0,1 0 1,0 0-1,0 0 0,0 0 0,0 0 0,0 0 0,0-1 0,1 1 1,-1-1-1,1 1 0,0-1 0,0 1 0,0-1 0,0 0 1,0 0-1,0 0 0,1 0 0,-1 0 0,1 0 0,-1-1 1,1 0-1,0 1 0,0-1 0,-1 0 0,5 1 0,1 0-979,0-1 0,0 0-1,0 0 1,0-1 0,0 0-1,12-1 1,22-7-7877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4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1 156 10378,'0'0'14825,"9"-3"-14025,7-2-733,0-1-1,-1-1 1,0 0-1,0-1 0,27-19 1,-7 0-325,41-38 0,-104 120 1213,15-34-444,1-1-1,-10 28 1,19-41-432,0-1 0,0 2-1,1-1 1,0 0 0,1 0 0,0 1-1,0-1 1,0 1 0,1-1 0,0 1 0,1 8-1,0-16-170,-1 1 0,0-1 0,0 0 0,0 0 0,0 1 0,1-1 0,-1 0 0,0 0 0,0 1 0,0-1 0,1 0 0,-1 0 0,0 0 0,0 1 0,1-1 0,-1 0-1,0 0 1,1 0 0,-1 0 0,0 0 0,0 1 0,1-1 0,-1 0 0,0 0 0,1 0 0,-1 0 0,0 0 0,1 0 0,-1 0 0,0 0 0,1 0 0,-1 0 0,0 0 0,0-1-1,1 1 1,-1 0 0,0 0 0,1 0 0,-1 0 0,0 0 0,0-1 0,1 1 0,-1 0 0,0 0 0,0 0 0,1-1 0,-1 1 0,0 0 0,0 0 0,0-1 0,1 1 0,-1 0-1,13-14-8011,-5-4-4836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4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11115,'0'0'13324,"63"9"-12299,-30-9-544,7 0-385,5 0-96,3 0-1698,2-3-1697,0 0-4260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5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9 12332,'0'0'4212,"-13"-2"-2210,12 2-1955,-6-2 115,-1 1 0,1-1 0,0 2 0,0-1 0,0 1 0,0 0 0,-1 0 0,1 1 0,0 0 1,0 0-1,0 1 0,0 0 0,0 0 0,0 1 0,1 0 0,-1 0 0,1 0 0,0 1 0,-11 8 0,11-7-49,0 0 0,1 0 0,-1 1 0,1 0 0,1 0 0,-1 1 0,1-1 0,0 1 0,0 0-1,1 0 1,0 0 0,0 1 0,1-1 0,0 1 0,0 0 0,1-1 0,0 1 0,0 8 0,1-14-102,0-1 0,0 1 0,0 0-1,1-1 1,-1 1 0,1-1 0,-1 1 0,1-1 0,0 1-1,-1-1 1,1 0 0,0 1 0,0-1 0,0 0 0,0 1-1,0-1 1,0 0 0,1 0 0,-1 0 0,0 0 0,1 0-1,2 1 1,0 0 9,1 0 1,-1 0-1,1-1 0,-1 0 0,1 0 0,0 0 1,9 0-1,-3 0 4,0-2 1,1 1-1,-1-1 1,0-1-1,0 0 0,15-5 1,-17 3-16,0 0 0,-1 0 0,1-1 0,-1 0 0,0 0-1,-1-1 1,1 0 0,7-9 0,-11 11 28,-1 0-1,1-1 0,-1 1 1,0-1-1,0 0 0,0 1 1,-1-1-1,0-1 0,0 1 1,0 0-1,-1 0 0,1-1 1,-1 1-1,0-1 1,0-6-1,-2 10-26,1 1-1,0-1 1,-1 1 0,1 0-1,-1-1 1,1 1 0,-1-1 0,1 1-1,-1 0 1,0 0 0,0-1 0,0 1-1,0 0 1,0 0 0,0 0-1,0 0 1,0 0 0,0 0 0,0 0-1,-1 0 1,1 0 0,0 1-1,-1-1 1,1 0 0,0 1 0,-1 0-1,1-1 1,-1 1 0,1 0 0,-1-1-1,1 1 1,-1 0 0,1 0-1,-1 0 1,1 0 0,-1 0 0,1 1-1,0-1 1,-1 0 0,-1 1 0,-1 0-24,0-1 0,1 1 1,-1 0-1,0 0 1,0 0-1,1 0 1,-1 1-1,1-1 0,-1 1 1,1 0-1,0 0 1,-1 1-1,1-1 1,0 0-1,-4 5 0,6-4-123,-1 0-1,1 1 0,-1-1 1,1 0-1,0 0 0,0 1 0,1-1 1,-1 0-1,1 1 0,-1 3 1,1-4-227,0-1 0,0 0 0,0 0 0,1 1-1,-1-1 1,1 0 0,-1 0 0,1 0 0,0 0 0,0 0 0,0 0 0,0 0 0,0 0 0,0 0 0,0 0 0,3 3 0,16 8-5903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5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7719,'0'0'13773,"-28"61"-13004,15-39-577,5 2-128,5-2 0,3 0-352,0-5-2018,0-7-2659,11-7-4836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6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40 14606,'0'0'2183,"-11"7"289,9-6-2362,-6 4 279,0 0 0,1 1 0,-1 0 0,1 0 0,0 0 0,-7 9 1,13-13-364,-1-1 1,1 1 0,0 0 0,0 0 0,-1 0 0,1 1 0,1-1-1,-1 0 1,0 0 0,0 0 0,1 1 0,-1-1 0,1 0 0,0 1-1,0-1 1,0 0 0,0 1 0,0-1 0,0 0 0,1 1 0,-1-1 0,1 0-1,0 0 1,-1 1 0,1-1 0,0 0 0,0 0 0,0 0 0,1 0-1,-1 0 1,0 0 0,1 0 0,0-1 0,-1 1 0,1 0 0,2 1 0,5 4-71,0 0 0,1 0 1,0-1-1,0-1 1,20 9-1,-20-10 41,-1 0 0,0 0-1,1 1 1,-2 1-1,1-1 1,-1 1 0,9 8-1,-17-13 5,1-1-1,-1 1 0,1 0 0,0-1 1,-1 1-1,1 0 0,-1 0 1,1-1-1,-1 1 0,0 0 1,1 0-1,-1 0 0,0-1 0,0 1 1,1 0-1,-1 0 0,0 0 1,0 0-1,0 0 0,0-1 1,0 1-1,0 0 0,0 0 0,0 0 1,-1 0-1,1 0 0,0 0 1,0-1-1,-1 1 0,0 1 1,0 0 5,-1 0 0,0 0 0,0 0 1,0 0-1,0-1 0,0 1 0,0 0 1,0-1-1,0 0 0,-4 2 0,-58 19 130,-14-6 325,72-15-337,-1 0 1,0-1 0,0 0 0,1 0-1,-1 0 1,0-1 0,1 0 0,-1 0-1,-12-4 1,18 4-120,0 1 0,-1-1 1,1 0-1,0 0 0,-1 0 0,1 0 0,0 0 0,0 0 1,0 0-1,0-1 0,0 1 0,0 0 0,0 0 0,1-1 0,-1 1 1,0-1-1,1 1 0,-1-1 0,1 1 0,-1-1 0,1 1 1,0-1-1,0 1 0,-1-1 0,1 1 0,0-1 0,1 1 1,-1-1-1,0 0 0,0 1 0,1-1 0,0-2 0,0 1-63,0-1-1,1 1 0,-1 0 1,1 0-1,-1 0 0,1 0 1,0 0-1,0 0 0,1 0 1,-1 1-1,1-1 0,-1 1 0,5-4 1,17-7-168,-1 2 0,2 0-1,39-11 1,-43 16 307,-1 0-1,0-2 1,0-1-1,-1 0 0,0-1 1,25-18-1,-42 27-52,0 0 0,0-1 0,0 1 0,0-1 0,0 1-1,-1-1 1,1 0 0,-1 0 0,1 1 0,-1-1 0,1 0 0,-1 0 0,0 0-1,0-1 1,0 1 0,0 0 0,-1 0 0,1 0 0,0-1 0,-1 1 0,0 0-1,1-1 1,-1 1 0,0-1 0,0 1 0,0 0 0,-1-1 0,1 1 0,-1 0-1,1-1 1,-1 1 0,0 0 0,0 0 0,0 0 0,0-1 0,0 1 0,0 0-1,0 0 1,-1 1 0,1-1 0,-1 0 0,1 0 0,-1 1 0,0-1 0,0 1 0,0-1-1,0 1 1,0 0 0,0 0 0,0 0 0,0 0 0,0 0 0,-5-1 0,-49-17 114,52 18-367,0 0 0,-1 0-1,1 1 1,0-1 0,0 1-1,0 0 1,0 0 0,0 0-1,-1 0 1,1 1 0,0 0-1,-4 1 1,7 5-7911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3:56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1 13196,'0'0'6951,"3"58"-4196,1-29-994,4 4-511,0 3-322,2 4-415,-4 4-321,-4 2-128,-2-2-32,-11 5 0,-16 0-128,-14 2-384,-11 0-385,-8-2-1121,-10-6-1121,-1-7-4740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22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94 7655,'0'0'3171,"-9"1"-1217,0 0-1303,5 0-317,0-1 1,0 0-1,1 1 1,-1 0 0,1 0-1,-1 0 1,0 0 0,-3 3-1,46-11 1679,-5-6-1866,159-50-276,-165 56-504,1 2 1,1 0-1,-1 2 1,57 1-1,-71 4 573,0 1-1,1 0 0,-1 1 1,-1 1-1,1 0 0,-1 1 1,17 10-1,-15-8 211,-1-1 1,2 0-1,-1-1 0,1-1 1,28 5-1,2-7-351,0-3-1,-1-2 1,1-2 0,0-2 0,57-14-1,-32 6-533,-60 12 755,61-8 28,-69 9 124,1 1 0,-1 0 0,1 1 0,-1-1 0,1 1 0,-1 0 0,1 0 0,-1 0 0,0 0 0,1 1 0,-1 0 1,0 0-1,4 3 0,-1-1 51,0 1 1,0-1 0,1 0-1,-1 0 1,1-1 0,0 0 0,0 0-1,0-1 1,0 0 0,1-1-1,-1 0 1,0 0 0,1 0-1,-1-1 1,14-2 0,4-2-207,1-2 1,0 0-1,36-16 1,28-6 6,-74 26-65,-17 2-48,0 0-1,0 0 1,1 0 0,-1 0-1,0-1 1,0 1 0,0 0 0,1 0-1,-1 0 1,0 0 0,0 0 0,1 0-1,-1 0 1,0 0 0,0 0-1,0 0 1,1 0 0,-1 0 0,0 0-1,0 0 1,1 0 0,-1 0-1,0 0 1,0 0 0,0 0 0,1 1-1,-1-1 1,0 0 0,0 0-1,0 0 1,0 0 0,1 0 0,-1 0-1,0 1 1,0-1 0,0 0 0,0 0-1,0 0 1,1 0 0,-1 1-1,0-1 1,0 0 0,0 0 0,0 0-1,0 1 1,0-1 0,0 0-1,0 0 1,0 1 0,0-1 0,0 0-1,0 0 1,-5 5-4022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22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46 8456,'0'0'11504,"-8"0"-11205,5 0-283,1 0 0,0 0 0,-1 0 0,1 0 1,0 0-1,-1 0 0,1 1 0,0-1 0,0 1 0,-1 0 0,1 0 0,0 0 0,0 0 0,0 0 0,0 0 0,0 0 0,0 1 1,0-1-1,-2 3 0,2-1 23,0 1 0,0-1 0,0 1 0,0 0 1,1 0-1,0-1 0,0 1 0,0 0 0,0 0 1,1 0-1,-1 0 0,1 0 0,0 8 0,0-11-35,0 0-1,0 0 1,1 1-1,-1-1 0,0 0 1,0 0-1,0 1 1,1-1-1,-1 0 1,1 0-1,-1 0 0,1 0 1,-1 0-1,1 0 1,0 0-1,0 0 1,-1 0-1,1 0 0,0 0 1,0 0-1,0 0 1,0 0-1,0-1 0,2 2 1,-1-1 13,1 0 0,0 0 1,0 0-1,-1-1 0,1 1 0,0-1 1,0 1-1,0-1 0,0 0 0,4-1 0,1 1 54,0-1-1,0-1 1,0 0-1,-1 0 0,1 0 1,0-1-1,7-4 0,-7 2 18,1-1-1,-1 0 0,0-1 0,0 1 0,7-9 1,-13 13-44,1-1 1,-1 1-1,0-1 1,0 1 0,-1-1-1,1 0 1,0 0-1,-1 0 1,0 0-1,0 0 1,0 0 0,0 0-1,0-1 1,0 1-1,-1 0 1,0 0-1,1-1 1,-1 1 0,-1-6-1,0 7-21,0 0-1,0 1 1,0-1 0,0 1-1,-1-1 1,1 1 0,0-1-1,-1 1 1,1-1 0,-1 1-1,0 0 1,1 0 0,-1 0-1,0 0 1,1 0 0,-1 0-1,0 1 1,0-1-1,0 0 1,0 1 0,0 0-1,0-1 1,0 1 0,0 0-1,0 0 1,-4 0 0,0 0-21,-1 0 0,0 1 1,1-1-1,-1 1 0,1 0 0,-1 1 1,-6 2-1,10-3-6,0 1 0,0 0-1,0 0 1,0 0 0,0 0 0,1 0 0,-1 1-1,1-1 1,-1 1 0,1 0 0,0 0 0,0 0-1,0 0 1,1 0 0,-1 0 0,1 0 0,-1 1-1,1-1 1,0 0 0,-1 6 0,2-7-81,0 0 0,0-1 0,0 1 0,0 0 0,0 0 0,0 0 0,0 0 0,1 0 0,-1 0 0,1 0 0,-1-1 1,1 1-1,0 0 0,-1 0 0,1 0 0,0-1 0,0 1 0,0-1 0,1 1 0,-1-1 0,0 1 0,0-1 0,1 0 0,-1 1 0,1-1 1,-1 0-1,1 0 0,0 0 0,-1 0 0,1 0 0,0-1 0,0 1 0,0-1 0,0 1 0,-1-1 0,1 1 0,0-1 0,2 0 1,9 2-1656,-1-1 1,1-1-1,0 0 1,-1 0-1,18-4 1,-1-8-3279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22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3491,'0'0'14809,"-6"10"-13021,0 2-1535,0 0-1,1 0 1,1 1-1,-1 0 1,2-1-1,0 1 1,0 1-1,2-1 1,-1 15-1,1-21-757,4 37 1481,5-26-3174,-7-17 1803,-1 0 1,1-1-1,0 1 1,0 0-1,-1-1 0,1 1 1,0-1-1,0 0 1,-1 1-1,1-1 0,0 1 1,0-1-1,0 0 1,0 0-1,0 0 0,-1 1 1,1-1-1,2 0 1,3 0-6141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7:43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52 133 8648,'0'0'5098,"-8"2"-4201,1-2-623,4 0-194,0 1 1,1-1-1,-1 0 0,0 1 1,1-1-1,-1 1 1,0 0-1,1 0 0,-1 0 1,1 0-1,-1 0 0,-2 3 1,52 7 906,3-6-424,-19-2 93,0 0 1,0 2-1,-1 1 0,51 18 0,-41-10-622,0-1 1,0-2-1,2-2 1,-1-2-1,1-2 1,0-1-1,0-3 1,0-1-1,0-2 1,78-14-1,-19 3 289,201 1-1,4 0-1,113-37-243,438-35 645,-18 55-225,-286 12 2,-242 2-431,99-4-59,2 34 61,430 22-39,111-14 149,-143-16-133,-497-26 499,107-2 1042,-327 27-345,-89-4-3682,-3-2 2307,-1 0-1,0 0 1,0 0-1,0 0 0,1 1 1,-1-1-1,0 0 1,0 0-1,1 0 0,-1 0 1,0 0-1,0 0 1,1 0-1,-1 0 0,0 0 1,0 0-1,1 0 1,-1 0-1,0 0 0,0 0 1,1 0-1,-1 0 0,0 0 1,0 0-1,1 0 1,-1 0-1,0 0 0,0 0 1,0 0-1,1-1 1,-1 1-1,0 0 0,0 0 1,1 0-1,-1 0 1,0-1-1,0 1 0,0 0 1,2-12-5645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43 10410,'1'-2'544,"0"1"1,0-1-1,-1 1 1,1-1-1,0 1 1,-1-1-1,1 0 1,-1 1-1,1-1 1,-1 0 0,0 0-1,1 1 1,-1-1-1,0 0 1,0 0-1,-1 1 1,1-1-1,0 0 1,0 1-1,-2-3 1,2 3-368,-1 1 0,0-1 1,0 1-1,0-1 1,0 1-1,0-1 0,0 1 1,0 0-1,0-1 1,0 1-1,0 0 0,0 0 1,0 0-1,0 0 1,0 0-1,0 0 0,0 0 1,0 0-1,0 0 1,0 0-1,0 1 0,0-1 1,-2 1-1,-6 2-44,-1 1 0,0 1 0,1-1 0,0 1 0,-10 8 0,8-5-62,7-6-45,1 0 1,-1 0-1,1 0 0,-1 1 1,1-1-1,0 1 0,0 0 1,0 0-1,0 0 0,0 1 1,1-1-1,0 1 0,-1-1 1,1 1-1,1 0 0,-1 0 1,0 0-1,-1 6 0,4-9-24,-1 0 1,0 0-1,1-1 0,-1 1 0,1 0 0,-1-1 0,1 1 0,-1 0 1,1-1-1,-1 1 0,1-1 0,0 1 0,-1-1 0,1 1 0,0-1 0,-1 1 1,1-1-1,0 0 0,0 1 0,-1-1 0,1 0 0,0 0 0,0 0 1,-1 1-1,1-1 0,1 0 0,29 4 85,-21-3-72,18 2 8,34 6-87,-58-9 47,0 1 0,0 0 0,-1 0 0,1 1 0,0-1 0,0 1 0,-1 0 0,1 0 0,-1 0 0,1 0 0,3 5 0,-6-7 21,0 1 0,-1 0 0,1 0 0,0-1-1,-1 1 1,1 0 0,-1 0 0,1 0 0,-1 0 0,1 0 0,-1-1 0,0 1 0,1 0 0,-1 0-1,0 0 1,0 0 0,0 0 0,0 0 0,0 0 0,0 0 0,0 0 0,0 0 0,0 0 0,0 0-1,-1 0 1,0 2 0,0-1 59,0 0-1,0-1 1,-1 1-1,1 0 0,-1-1 1,1 1-1,-1-1 1,0 1-1,0-1 1,1 0-1,-4 2 0,-5 2 384,1-1 0,-1 0-1,-20 4 1,17-4-228,-1-1 0,0-1 1,0 0-1,0-1 0,0-1 0,0 0 1,-17-3-1,30 3-248,0 0 0,1 0 0,-1 0 0,1 0 0,-1 0 0,0 0 0,1-1 0,-1 1 0,1 0 0,-1 0 0,0-1 0,1 1 0,-1 0 0,1-1 0,-1 1-1,1-1 1,-1 1 0,1 0 0,-1-1 0,1 1 0,0-1 0,-1 1 0,1-1 0,0 0 0,-1 1 0,1-1 0,0 1 0,0-1 0,-1 1 0,1-1 0,0 0 0,0 1 0,0-1 0,0 0 0,0 1 0,0-1 0,0 0 0,0 1 0,0-1 0,0 1 0,0-1 0,0 0 0,1 1 0,-1-1 0,0 0 0,0 1 0,1-1 0,-1 1 0,0-1 0,1 1 0,-1-1 0,1 1 0,-1-1 0,0 1 0,1-1 0,-1 1 0,1 0 0,-1-1 0,1 1 0,0 0 0,0-1 0,34-25-3805,68-14-10104,-67 26 5424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23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11659,'0'0'7869,"9"-8"-6652,-6 5-1148,2-1 52,-1 0 0,1 0 0,0 0 0,0 1 0,0-1 0,0 1 0,1 0 0,-1 1 0,1-1 0,0 1 0,0 1 0,0-1 0,0 1 0,12-2 0,-14 3-78,1 0-1,0 0 0,0 0 0,-1 1 0,1 0 0,0 0 1,-1 0-1,1 0 0,4 2 0,-7-2-10,-1 0 0,0 0-1,0 0 1,0 0 0,0 0-1,0 0 1,0 0 0,0 1 0,0-1-1,-1 0 1,1 0 0,0 1 0,-1-1-1,1 0 1,-1 1 0,1-1 0,-1 1-1,0-1 1,1 1 0,-1-1 0,0 0-1,0 1 1,0-1 0,0 1-1,0-1 1,-1 1 0,1-1 0,0 1-1,-1-1 1,1 0 0,-1 1 0,1-1-1,-1 0 1,0 1 0,-1 1 0,-4 8 215,-1 0 0,-1 0 1,0-1-1,0 0 1,-1 0-1,0-1 1,-1 0-1,-14 11 1,-28 26 637,52-46-882,0 1 0,0-1 0,0 0 1,-1 0-1,1 0 0,0 0 0,0 0 1,0 1-1,0-1 0,-1 0 0,1 0 0,0 0 1,0 0-1,0 1 0,0-1 0,0 0 0,0 0 1,0 1-1,0-1 0,-1 0 0,1 0 1,0 0-1,0 1 0,0-1 0,0 0 0,0 0 1,0 1-1,0-1 0,0 0 0,0 0 0,1 0 1,-1 1-1,0-1 0,0 0 0,0 0 0,0 1 1,0-1-1,0 0 0,0 0 0,0 0 1,1 1-1,-1-1 0,0 0 0,0 0 0,0 0 1,0 0-1,1 0 0,-1 1 0,0-1 0,0 0 1,18 3 30,24-7-3,67-17-2136,-36 2-3872,-25 4-1593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29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23158,'0'0'3876,"64"-13"-6695,-43 13-1569,-4 0-3556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0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17521,'0'0'9256,"10"13"-9384,5-13-1505,1 0-2147,-3-4-3651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1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5093,'0'0'17985,"-11"7"-17499,-2 3-361,1 0-1,1 0 1,0 1 0,0 1 0,1 0 0,0 0 0,1 1 0,1 0 0,-12 24 0,9-15-15,2 0 0,0 0 0,2 1 0,1 0 1,0 0-1,2 0 0,0 1 0,2 0 0,1 0 0,1 28 1,1-47-249,0 0 1,0 0-1,0 0 1,0 0 0,1-1-1,-1 1 1,1 0-1,1-1 1,-1 1 0,1-1-1,-1 0 1,1 0-1,0 0 1,1 0 0,-1 0-1,1 0 1,0-1-1,7 6 1,-5-6-832,0 0 0,-1 0 0,1 0 0,0-1 0,0 0 1,1 0-1,-1 0 0,0-1 0,7 1 0,24-1-10514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1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0 222 14830,'0'0'8488,"11"-1"-7073,6-4-1236,0 0-1,-1 0 1,1-2 0,-1 0 0,0-1 0,-1 0 0,0-1-1,0-1 1,20-18 0,3-3-64,60-65 0,-93 95-45,-6 10-53,-6 15 18,-17 30 66,15-38-89,1 0 0,0 1 0,2-1 0,0 2 0,1-1 0,0 1 0,2 0 0,-2 21 0,5-38-109,0 0 1,0 0 0,0 0-1,0 0 1,0 0 0,0 0-1,0 0 1,0 0 0,1 0-1,-1 0 1,0 0 0,1 0-1,-1 0 1,1 0 0,-1 0-1,1 0 1,-1 0 0,1-1-1,0 1 1,-1 0 0,1 0-1,0-1 1,0 1 0,-1 0-1,3 0 1,-2 0-531,1-1 0,0 0 0,0 1 1,0-1-1,0 0 0,-1 0 0,1 0 0,0 0 1,0 0-1,0 0 0,0 0 0,0-1 0,2 0 1,14-7-9250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2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17457,'0'0'9256,"53"40"-9128,-15-40-160,4 0-1057,8 0-865,-4-5-1120,0-4-3973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2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14 6342,'0'0'11835,"-11"-3"-9310,7 2-2349,-1-1 3,0 0 0,0 1 1,0-1-1,0 1 0,0 1 0,0-1 0,-1 1 0,1 0 0,0 0 0,0 0 0,0 1 1,-1-1-1,1 2 0,0-1 0,0 0 0,0 1 0,0 0 0,1 0 0,-8 4 0,5-1-30,0 0 0,0 0 0,0 1-1,1 0 1,0 0 0,0 1-1,0-1 1,1 1 0,0 0 0,0 1-1,1 0 1,0-1 0,0 1-1,1 0 1,0 1 0,1-1 0,0 1-1,0-1 1,0 1 0,0 14-1,2-21-133,0 0 1,1 0-1,-1 0 0,0 0 0,1 0 0,-1-1 0,1 1 0,0 0 0,0 0 0,0-1 0,-1 1 0,1-1 0,1 1 0,-1-1 0,0 1 0,0-1 0,0 1 0,1-1 0,-1 0 0,1 0 0,-1 0 0,3 1 0,0 0 7,0 0-1,0-1 0,0 0 0,0 0 0,0 0 0,0 0 0,0 0 0,0-1 0,8 0 1,-4 0-7,0-1 0,0 0-1,-1 0 1,1-1 0,-1 0 0,1 0 0,-1-1 0,0 0 0,0 0 0,0 0 0,6-5 0,-5 1 0,-1 0 1,0 0-1,0-1 0,-1 0 1,0 0-1,6-12 0,-9 16-8,-1 0-1,0-1 0,0 1 1,0-1-1,0 1 0,-1-1 1,0 0-1,0 1 0,0-1 0,-1 0 1,1 0-1,-1 0 0,0 1 1,-1-1-1,0-5 0,1 9-9,-1 1 0,1-1 0,0 0 0,-1 1 0,1-1 0,0 1 0,-1-1 0,1 1 0,-1-1 0,1 1 0,-1 0 0,1-1 0,-1 1 0,1-1 0,-1 1 0,1 0 0,-1 0 0,0-1-1,1 1 1,-1 0 0,0 0 0,1 0 0,-1 0 0,1 0 0,-1-1 0,0 1 0,1 0 0,-1 1 0,0-1 0,1 0 0,-1 0 0,0 0 0,1 0 0,-1 0 0,0 1 0,1-1 0,-1 0 0,1 0 0,-1 1 0,0 0 0,-22 13-230,21-11-62,0 0 0,1 0 0,-1 0 0,1 0 1,-1 0-1,1 0 0,0 0 0,0 0 0,0 0 1,0 7-1,2 17-7822,4-13-686</inkml:trace>
  <inkml:trace contextRef="#ctx0" brushRef="#br0" timeOffset="1">327 238 15759,'0'0'5157,"-35"70"-3299,26-45-609,5-1-705,4-1-384,0-6-224,13-4-1665,2-7-898,7-6-2498,-1-1-4836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3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26 13645,'0'0'3262,"-10"4"-540,5-2-2464,-33 15 1847,36-15-2004,0-1 1,1 1-1,-1-1 0,0 1 1,1-1-1,-1 1 0,1 0 0,-1 0 1,1 0-1,0 0 0,0 0 0,0 0 1,0 0-1,0 0 0,0 0 0,1 0 1,-1 0-1,1 1 0,-1-1 1,1 4-1,0-2-80,0-1 0,0 1 0,1-1 1,-1 1-1,1 0 0,0-1 0,0 1 0,0-1 1,0 0-1,1 1 0,0-1 0,-1 0 0,1 0 1,0 0-1,1 0 0,-1 0 0,0 0 0,5 3 1,2 1-33,0-1 0,0 0 0,1-1 0,17 8 0,-19-10-166,0 1 0,0-1-1,0 2 1,-1-1-1,0 1 1,1 0 0,-1 1-1,-1 0 1,7 6-1,-12-11 165,0 0 0,0 0 0,-1 1 0,1-1-1,0 0 1,0 1 0,-1-1 0,1 0-1,-1 1 1,1-1 0,-1 1 0,1-1-1,-1 1 1,0-1 0,0 1 0,0-1 0,0 1-1,0-1 1,0 1 0,0-1 0,-1 1-1,1-1 1,0 1 0,-1-1 0,1 0-1,-2 3 1,0-1 51,0 0 0,-1 0 0,1 0 0,-1-1 0,0 1 0,1-1 0,-1 0 0,0 1 0,0-1 0,-6 2 0,-4 2 308,-1 0-1,1-1 1,-1 0-1,-23 3 1,34-7-239,0 0-1,0-1 1,-1 1 0,1-1 0,0 0 0,0 0 0,-1 0-1,1 0 1,0-1 0,0 1 0,0-1 0,-1 0 0,1 0-1,0 0 1,0 0 0,0-1 0,0 1 0,1-1-1,-4-2 1,4 2-94,0 0 0,1-1 0,-1 0 0,1 1-1,0-1 1,0 0 0,0 1 0,0-1 0,0 0-1,1 0 1,-1 0 0,1 0 0,0 0 0,0 0-1,0 0 1,0 0 0,0 0 0,1 1 0,-1-1-1,1 0 1,2-5 0,-1 2-53,0 1 1,0 0-1,0 0 0,1 1 1,0-1-1,0 0 0,1 1 1,-1 0-1,1 0 0,0 0 0,0 0 1,0 1-1,0-1 0,10-5 1,9-4 18,46-20 0,-29 14 34,-31 15 77,1-2 0,-1 1 0,0-2 0,0 1 0,-1-1 0,9-8 1,-16 14-60,0 0 0,0-1 0,0 1 0,0-1 0,0 1 0,0-1 0,0 1 0,0-1 0,-1 1 0,1-1 0,-1 0 0,1 1 0,-1-1 0,1 0 0,-1 0 0,0 1 0,0-1 0,0-2 0,-1 2-22,1 0-1,-1 1 1,0-1 0,0 0 0,0 1-1,0-1 1,0 0 0,-1 1 0,1-1-1,0 1 1,-1-1 0,1 1 0,-1 0-1,1 0 1,-1 0 0,0 0 0,1 0-1,-1 0 1,0 0 0,-2 0 0,-8-4 4,0 0 1,0 2 0,-18-5-1,-7 5-1890,6 10-4821,23-3 255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3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0 13869,'0'0'12076,"6"12"-10838,6 12-690,5 8-253,-1 0 0,-2 1 0,-1 1-1,9 34 1,-20-59-301,0 1 0,0-1-1,-1 0 1,0 1 0,-1-1 0,0 0-1,-1 1 1,1-1 0,-2 1 0,1-1-1,-1 0 1,-1 0 0,0 0 0,0 0-1,-1 0 1,0-1 0,0 1 0,-1-1-1,0 0 1,0-1 0,-9 10 0,5-8-248,0-1 1,0 0 0,-1 0-1,0-1 1,-1 0 0,1-1 0,-1 0-1,-1-1 1,1 0 0,-14 3-1,9-4-1001,1 0-1,0-1 0,-1-1 1,-22 0-1,-12-2-6447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4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6278,'10'-4'2739,"22"-9"-668,1 2 1,1 1 0,43-6 0,-29 9-291,92-1-1,-58 10-1573,0 5 1,135 27-1,-99-16-1533,0-5 1,220-5-1,-274-8 1123,-50 1 577,1 1-1,-1 1 1,0 0 0,0 0-1,-1 1 1,1 1-1,15 8 1,-15-7 18,1 1-1,1-2 1,-1 0-1,1-1 1,25 3-1,-19-6-292,1 0 0,-1-1 0,26-5 0,-41 5-299,0-2 0,-1 1 0,0-1 0,1 0 0,-1 0 0,0 0 1,0-1-1,0 0 0,0 0 0,-1-1 0,1 0 0,-1 0 0,0 0 1,0 0-1,5-7 0,1-10-3035,-10 2-2098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5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10314,'0'0'12844,"-8"1"-11413,0 1-1300,0 1 1,1 0-1,0 0 1,-1 1 0,1-1-1,1 2 1,-1-1-1,0 1 1,1 0 0,0 0-1,0 1 1,1-1 0,0 1-1,-1 1 1,2-1-1,-1 1 1,1-1 0,0 1-1,1 1 1,-1-1-1,2 0 1,-1 1 0,1 0-1,0-1 1,-1 9 0,3-15-125,0 0 1,0 0 0,0 0 0,0 0 0,0 0 0,0-1 0,0 1 0,1 0 0,-1 0 0,0 0 0,1-1 0,-1 1 0,0 0 0,1 0 0,-1-1 0,1 1 0,-1 0 0,1-1 0,-1 1 0,1 0 0,0-1 0,-1 1 0,1-1 0,0 1 0,-1-1 0,1 1 0,0-1 0,0 0 0,-1 1 0,1-1 0,1 0 0,34 0 259,-24-2-207,0-1 1,0-1-1,20-9 0,25-21 26,-41 23-88,0 2 1,1-1 0,0 2 0,24-9 0,-45 59 738,4-41-711,1 0 1,0 0 0,-1 0-1,1-1 1,0 1 0,-1 0-1,1 0 1,0-1 0,0 1-1,0-1 1,-1 1 0,1-1-1,0 1 1,0-1 0,0 1-1,0-1 1,0 0 0,0 0-1,0 1 1,0-1 0,0 0-1,0 0 1,0 0 0,0 0-1,0 0 1,0 0 0,0 0-1,0 0 1,0-1 0,0 1-1,2-1 1,38-6 75,-13 1-999,1 2 0,45-1 1,-16 1-6375,-38 1 4486,-1-1 1,0-1-1,33-13 0,-48 17 2318,23-9-3547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4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10 9545,'0'0'4329,"-11"-2"-2092,1 0-1993,0 0-1,0 1 0,0 1 0,1-1 1,-1 1-1,0 1 0,0 0 0,0 1 1,0-1-1,0 2 0,1-1 1,-1 2-1,-10 4 0,11-3 76,1 0 1,-1 1-1,1 1 0,-12 11 1,17-16-234,1 1 1,-1 0 0,1 0 0,0 0-1,0 0 1,0 1 0,0-1-1,1 1 1,-1-1 0,1 1 0,0-1-1,0 1 1,0 0 0,0 0 0,1 6-1,0-9-75,0 1 0,1-1 0,-1 1-1,1-1 1,0 1 0,0-1 0,-1 1-1,1-1 1,0 0 0,0 1 0,0-1-1,0 0 1,0 0 0,1 0 0,-1 0 0,0 0-1,0 0 1,1 0 0,-1 0 0,1 0-1,-1-1 1,0 1 0,1-1 0,-1 1-1,1-1 1,0 1 0,-1-1 0,1 0-1,-1 0 1,1 0 0,2 0 0,59 1 194,-56-1-194,-2 0 3,0-1 0,-1 1 0,1-1 1,0 0-1,-1 0 0,1 0 0,-1-1 0,1 0 1,-1 0-1,1 0 0,-1 0 0,0-1 0,0 1 0,0-1 1,-1 0-1,1 0 0,-1-1 0,1 1 0,-1-1 1,0 1-1,-1-1 0,1 0 0,0 0 0,-1 0 1,0-1-1,0 1 0,0-1 0,-1 1 0,0-1 0,1 1 1,-2-1-1,1 0 0,0 1 0,-1-1 0,0 0 1,0 0-1,-1-6 0,0 9-14,1 1 0,-1-1 0,0 0 0,1 1-1,-1-1 1,0 1 0,0 0 0,0-1 0,0 1 0,0 0 0,-1 0 0,1 0 0,0-1 0,0 1-1,-1 0 1,1 1 0,-1-1 0,1 0 0,-1 0 0,1 1 0,-1-1 0,1 0 0,-1 1 0,0 0-1,1-1 1,-1 1 0,0 0 0,1 0 0,-1 0 0,0 0 0,1 0 0,-1 0 0,0 1-1,1-1 1,-4 1 0,2 0-37,-1 0 0,1 0 0,-1 0 0,1 0 0,-1 0-1,1 1 1,0 0 0,-1-1 0,1 1 0,0 0 0,0 1 0,0-1 0,1 0-1,-1 1 1,-3 3 0,4-1-261,-1 0 0,1 0-1,0 0 1,1 0 0,-1 1 0,1-1-1,0 0 1,-1 9 0,2-12-130,0 1 1,0-1-1,0 1 1,1-1-1,-1 1 1,1-1-1,-1 1 1,1-1-1,0 0 1,0 1-1,0-1 1,0 0-1,2 3 1,15 12-4810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4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14510,'0'0'4356,"-41"52"-1826,25-29-928,4 3-481,4-3-705,8 2-352,0-6-320,8-2-1506,5-7-1056,0-5-1442,-1-5-3396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5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12588,'0'0'2306,"10"-1"273,2-1-1982,0 1 1,0 1 0,1 0 0,-1 1 0,0 0 0,0 0 0,0 1 0,0 1 0,-1 0 0,13 6-1,-16-6-448,-2 1 0,1 0 0,0 0-1,-1 1 1,0 0 0,0 0 0,0 0-1,-1 1 1,7 8 0,-11-12-106,1 0 0,-1 0-1,0 0 1,0 0 0,-1 0 0,1 0-1,0 0 1,-1 1 0,1-1 0,-1 0-1,0 1 1,1-1 0,-1 0 0,0 1-1,-1-1 1,1 0 0,0 0 0,-1 1-1,1-1 1,-1 0 0,0 0 0,0 1-1,1-1 1,-1 0 0,-1 0 0,1 0-1,0 0 1,-1 0 0,1-1 0,0 1-1,-1 0 1,0-1 0,0 1 0,1-1 0,-4 3-1,-48 30 1355,43-28-1214,0-1 0,1 1-1,0 1 1,0 0 0,-16 15-1,24-21-180,1 0 0,-1 0 0,0 0 0,0 0 0,0 0 0,1 0-1,-1 0 1,0 0 0,1 1 0,-1-1 0,1 0 0,-1 0 0,1 1 0,0-1-1,0 0 1,-1 0 0,1 1 0,0-1 0,0 0 0,0 1 0,0-1 0,1 0-1,-1 1 1,0-1 0,0 0 0,2 2 0,-1-1-48,1 0-1,-1 0 1,1 0 0,0 0 0,-1-1-1,1 1 1,0-1 0,0 1 0,0-1-1,1 0 1,-1 0 0,0 0 0,3 1-1,7 2-1245,0-1 0,0 0 0,0-1 0,20 1 0,7-2-5173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7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4292,'0'0'14067,"11"0"-12717,62 1 348,16-1-1119,129 16 0,-214-16-626,1 1 0,0 0 0,-1 0 0,1 1 0,-1-1-1,1 1 1,-1 0 0,0 0 0,0 0 0,8 6 0,-11-6 36,0-1 0,0 0 0,0 0 0,-1 1 1,1-1-1,0 1 0,-1-1 0,1 1 0,-1-1 1,1 1-1,-1-1 0,1 1 0,-1-1 0,0 1 1,0-1-1,0 1 0,0 0 0,0-1 0,0 1 1,-1-1-1,1 1 0,0-1 0,-1 1 0,1-1 1,-1 1-1,0-1 0,1 1 0,-1-1 0,0 0 1,0 1-1,0-1 0,0 0 0,0 0 1,0 0-1,0 1 0,-2 0 0,-31 34 342,-48 41 0,56-55-432,1 0 1,1 2-1,1 1 1,1 0-1,-23 37 1,45-62-409,-3 5-1088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7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6758,'0'0'9353,"49"30"-7015,-12-21-864,9-4-577,9-2-577,7-3-256,3 0-1025,0-3-2114,-5-7-3395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7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19 13837,'-10'0'1959,"-6"0"-1291,0 1-1,0 0 0,0 2 1,0 0-1,1 1 0,-23 8 1,33-10-506,0-1 0,0 1 1,1 0-1,-1 1 0,1-1 1,0 1-1,-1 0 0,1 0 1,1 1-1,-1-1 0,0 1 0,1 0 1,0-1-1,0 2 0,0-1 1,0 0-1,0 0 0,1 1 1,0 0-1,0-1 0,0 1 1,1 0-1,0 0 0,0 0 1,0 0-1,0 8 0,1-10-135,0 0-1,1 0 0,-1 0 1,1-1-1,0 1 0,0 0 1,0 0-1,0-1 1,0 1-1,1 0 0,-1-1 1,1 1-1,0-1 0,0 0 1,-1 0-1,2 1 1,-1-1-1,0 0 0,0-1 1,1 1-1,-1 0 0,1-1 1,-1 1-1,1-1 1,-1 0-1,1 0 0,0 0 1,0 0-1,0 0 0,0-1 1,5 1-1,8 2 29,0-2-1,1 0 0,-1 0 1,22-3-1,-28 1-52,-1-1 0,0 0 0,1-1 0,-1 1 0,0-2 0,-1 1 0,1-1 0,-1 0 0,0-1 1,1 0-1,10-10 0,-15 12-2,0 0 1,0-1-1,0 1 1,-1-1 0,1 0-1,-1 0 1,0-1-1,0 1 1,0-1-1,-1 1 1,0-1 0,1 0-1,-2 0 1,1 0-1,-1 0 1,1 0-1,-1-1 1,-1 1 0,1 0-1,-1 0 1,0-11-1,-1 13 4,0 0-1,0 1 1,0-1-1,0 0 1,0 0-1,-1 1 1,1-1 0,-1 1-1,0-1 1,0 1-1,0 0 1,0 0-1,0 0 1,0 0-1,-1 0 1,1 0-1,0 0 1,-1 1-1,0 0 1,1-1-1,-1 1 1,0 0-1,0 0 1,1 0 0,-1 0-1,-5 0 1,-5-1-10,0 0 1,0 1 0,0 0 0,-20 2 0,32-1-20,-1 0 0,1 0 0,0 1 0,0-1 0,0 0 0,0 0 0,-1 1 0,1-1 0,0 0 0,0 1 0,0-1 0,0 1 0,0 0 0,0-1 0,0 1 1,0 0-1,0-1 0,0 1 0,0 0 0,1 0 0,-1 0 0,0 0 0,0 0 0,1 0 0,-1 0 0,1 0 0,-1 0 0,1 0 0,-1 0 0,1 1 0,-1 1 0,1-2-190,0 1-1,0-1 0,0 1 1,1-1-1,-1 0 0,0 1 1,1-1-1,-1 1 0,0-1 1,1 0-1,0 1 0,-1-1 0,1 0 1,0 0-1,0 0 0,-1 1 1,1-1-1,0 0 0,0 0 1,0 0-1,0 0 0,1 0 1,-1-1-1,0 1 0,3 1 1,23 8-5380,9-5-2744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8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29 16752,'-8'2'1142,"-3"1"-500,0 1 0,1 0 0,-1 1 0,1 0 0,-18 12 0,25-15-545,0-1 1,1 1 0,0 0 0,-1-1 0,1 1 0,0 0 0,0 1-1,0-1 1,0 0 0,0 1 0,0-1 0,1 1 0,-1-1 0,1 1-1,0 0 1,0 0 0,0-1 0,0 1 0,0 0 0,1 0-1,-1 0 1,1 0 0,0 0 0,0 0 0,0 0 0,0 0 0,0 0-1,1 0 1,-1 0 0,1 0 0,2 5 0,-1-5-79,0 0 1,0-1-1,0 1 0,1 0 1,0-1-1,-1 1 0,1-1 0,0 0 1,0 0-1,0 0 0,0 0 1,1-1-1,-1 1 0,0-1 1,1 0-1,-1 0 0,1 0 1,-1 0-1,6 0 0,74 4 173,-80-5-188,9-1 1,0 0 0,0 0 0,-1-2 0,1 1 0,0-1 0,-1-1 0,0 0 0,15-8 0,-23 11 46,0 0-1,0-1 1,0 0 0,0 1-1,0-1 1,0 0-1,0 0 1,-1-1 0,1 1-1,-1-1 1,0 1 0,1-1-1,-1 0 1,-1 1 0,1-1-1,0 0 1,0 0 0,-1-1-1,0 1 1,0 0-1,0 0 1,0-1 0,0 1-1,-1 0 1,1-1 0,-1 1-1,0-1 1,0 1 0,0-1-1,-1 1 1,1 0-1,-1-1 1,-1-6 0,-1 6 8,1 0 1,-1 1 0,1-1 0,-1 0-1,0 1 1,-1-1 0,1 1 0,0 0-1,-1 0 1,0 0 0,0 1 0,0-1-1,0 1 1,0 0 0,0 0-1,-1 1 1,1-1 0,0 1 0,-9-2-1,-6-1-620,0 1-1,0 1 1,-28 0-1,8 4-3105,2 3-2569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8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1 112 4837,'0'0'6480,"14"1"-3576,77-4 452,130-20-1,-59 4-1748,553-20 154,4 32-2413,-197 3 1502,-495 5-374,-5-1 457,-41-6-5486,6 2-1304,-1-4-3586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9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23 216 8360,'0'0'4148,"-4"9"-1991,-12 26-129,16-34-1961,0-1 0,-1 0 0,1 1 0,0-1 0,0 0 0,-1 1 0,1-1 0,0 0 0,0 1 0,0-1 0,0 1 0,0-1 0,-1 1 0,1-1 0,0 0 0,0 1 0,0-1 0,0 1 0,0-1 0,0 1 0,0-1 0,1 0 0,-1 1 0,0-1 0,0 1 0,0-1 0,0 0 0,0 1 0,1-1 0,-1 1 0,0-1 0,0 0 0,1 1 0,-1-1 0,0 0 0,1 0 0,-1 1 0,0-1 0,1 0-1,-1 1 1,0-1 0,1 0 0,-1 0 0,0 0 0,1 0 0,-1 1 0,1-1 0,0 0 0,19-2 958,-17 1-821,13-5 100,1 0 0,-1-2 0,-1 0 1,1 0-1,-1-1 0,-1-1 0,19-16 0,-1 2-191,184-136 74,-215 159-201,0 0 0,0 1 0,0-1-1,0 0 1,0 0 0,0 1 0,1-1 0,-1 1-1,0-1 1,0 1 0,0-1 0,1 1 0,-1 0-1,0 0 1,0-1 0,1 1 0,-1 0 0,0 0-1,2 1 1,-2-1 7,-1 1 0,0-1 0,1 1 0,-1-1 0,0 1-1,1 0 1,-1-1 0,0 1 0,0 0 0,0-1 0,1 1 0,-1 0-1,0-1 1,0 1 0,0 0 0,0-1 0,0 1 0,0 0 0,-1 0 0,1-1-1,0 1 1,0 0 0,0-1 0,-1 2 0,-23 54-15,20-49 79,-19 38-22,13-28-72,1-1 1,0 1-1,2 1 1,0-1-1,1 1 1,1 1 0,0-1-1,-2 26 1,6-41-557,2 4-259,3-5-4173,7-2-3586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39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13325,'0'0'6406,"53"3"-5125,-20-3 64,8 0-448,7 0-417,5-1-415,0-4-962,-5-2-2402,-2 0-4933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6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96 4708,'0'0'17025,"-10"3"-15707,-40 13-219,47-14-1021,0-1 0,0 1 0,1 0 0,-1 0 0,0 0 1,1 0-1,-1 0 0,1 1 0,0-1 0,0 1 0,0 0 1,0-1-1,0 1 0,0 0 0,1 0 0,0 0 1,-1 0-1,0 4 0,2-7-73,0 1 0,0-1-1,1 1 1,-1 0 0,0-1 0,0 1 0,0-1 0,0 1-1,1 0 1,-1-1 0,0 1 0,0-1 0,1 1 0,-1-1-1,1 1 1,-1-1 0,0 1 0,1-1 0,-1 0 0,1 1-1,-1-1 1,1 0 0,-1 1 0,1-1 0,-1 0 0,1 1-1,0-1 1,-1 0 0,1 0 0,-1 0 0,1 0 0,0 1-1,-1-1 1,1 0 0,-1 0 0,1 0 0,0 0 0,-1 0-1,1-1 1,-1 1 0,2 0 0,28-3 86,-15-1-131,-1-1 0,-1 0 1,1-1-1,-1-1 0,0 0 1,-1-1-1,0 0 1,13-12-1,1-2 34,-1-1 1,30-36-1,-90 94-225,22-23 399,0 0-1,-20 25 1,31-33-91,-1-1 0,1 1 0,0 0-1,0-1 1,0 1 0,1 0 0,-1 0 0,1 0 0,0 0 0,0 0 0,0 1 0,1-1 0,-1 0 0,1 0 0,0 0 0,1 8 0,0-10-69,0 0-1,0-1 1,0 1-1,0-1 1,1 1 0,-1-1-1,0 1 1,1-1 0,-1 0-1,0 0 1,1 0-1,0 0 1,-1 0 0,1 0-1,0 0 1,-1 0 0,1-1-1,0 1 1,0-1-1,0 1 1,0-1 0,-1 0-1,1 1 1,0-1-1,0 0 1,0 0 0,0-1-1,0 1 1,0 0 0,2-1-1,3 0-3,-1 0 0,0 0 0,1 0 0,-1 0 0,0-1 0,0 0 0,0-1 0,6-2 0,-3-1-31,-2 1 41,1 0-1,-1 0 0,0-1 1,0 0-1,-1 0 1,0 0-1,11-15 0,-17 21 169,-8 22 400,7-20-571,0-1 1,0 1-1,0 0 1,0 0-1,0 0 1,0 1-1,1-1 1,-1 0-1,1 0 0,-1 0 1,1 0-1,0 1 1,0-1-1,0 0 1,0 0-1,1 3 1,-1-4-33,1 0 1,0-1-1,-1 1 1,1 0-1,-1-1 0,1 1 1,0-1-1,-1 1 1,1-1-1,0 1 0,0-1 1,0 0-1,-1 1 1,1-1-1,0 0 1,0 0-1,0 1 0,0-1 1,-1 0-1,1 0 1,0 0-1,0 0 0,0 0 1,0 0-1,0 0 1,-1-1-1,3 1 1,10-3-116,1-1 1,-1-1 0,26-12-1,-16 7 1187,-12 7-841,0 0 0,0 1 0,0 1 0,0 0 0,16 0-1,39-5 443,-61 5-653,73-20-94,-71 19 86,0-1-1,0 1 1,-1-2-1,1 1 1,-1-1-1,0 0 1,0 0-1,9-9 1,-14 13 9,-1-1 0,1 1 0,0-1 0,-1 1 0,1-1 0,0 1 0,-1-1 0,1 0 1,-1 1-1,1-1 0,-1 0 0,0 1 0,1-1 0,-1 0 0,1 0 0,-1 1 0,0-1 1,0 0-1,0 0 0,1 0 0,-1 1 0,0-1 0,0 0 0,0 0 0,0 0 0,0 0 1,-1 1-1,1-1 0,0 0 0,0 0 0,0 0 0,-1-1 0,-1 1 1,1 0-1,-1 0 1,1 0 0,-1 0-1,0 1 1,1-1 0,-1 0-1,0 1 1,1 0 0,-1-1-1,0 1 1,0 0 0,1 0-1,-3 0 1,-6-1 4,1 2 0,-1-1 0,1 1-1,0 1 1,-10 2 0,13-1 63,-1 0-1,1 0 1,0 1 0,0 0-1,0 1 1,0-1 0,1 1-1,-1 0 1,1 0 0,1 1-1,-1-1 1,-3 8 0,6-11-49,1-1 0,0 1 0,0 0 0,0 0 0,0 0 0,0 0 0,1 0 0,-1 0 0,1 0 0,-1 1 0,1-1 1,0 0-1,-1 0 0,1 0 0,0 0 0,1 1 0,-1-1 0,0 0 0,1 0 0,-1 0 0,1 0 0,-1 0 0,1 0 1,0 0-1,0 0 0,0 0 0,0 0 0,1 0 0,-1-1 0,0 1 0,1 0 0,-1-1 0,1 1 0,-1-1 0,1 1 1,0-1-1,0 0 0,-1 0 0,1 0 0,0 0 0,0 0 0,0 0 0,3 0 0,9 4-113,0 0 0,1-2 0,-1 0-1,1 0 1,-1-1 0,19-1 0,-19 0-1392,0-2 0,1 0 0,20-4 0,0-8-5812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0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4773,'0'0'17985,"-9"6"-17500,9-5-484,-15 9 201,0 1-1,1 0 0,-17 19 1,28-27-140,0 0 0,0 1 0,0-1 0,0 1 1,1 0-1,-1 0 0,1 0 0,0 0 0,0 0 1,1 0-1,-1 0 0,1 1 0,0-1 0,0 0 1,0 1-1,0-1 0,1 1 0,0-1 0,0 1 1,0-1-1,1 1 0,0 5 0,0-8-47,0-1-1,0 1 1,1-1 0,-1 1-1,0-1 1,1 1 0,-1-1-1,1 1 1,-1-1-1,1 0 1,-1 0 0,1 0-1,0 0 1,0 0 0,0 0-1,-1-1 1,1 1 0,0-1-1,0 1 1,0-1 0,0 0-1,0 1 1,0-1-1,2 0 1,52-2 279,-53 2-281,8-2 2,1 0 1,-1-1 0,0-1 0,0 1 0,0-2-1,0 1 1,-1-2 0,18-11 0,-23 14-21,0 0 0,-1 0 1,1-1-1,-1 0 0,1 0 0,-1 0 1,0 0-1,-1-1 0,1 1 1,-1-1-1,0 0 0,0 0 1,0-1-1,-1 1 0,0 0 1,0-1-1,0 1 0,0-1 0,0-6 1,-2 10 2,0 0 1,-1 1 0,1-1 0,0 1-1,-1-1 1,1 1 0,-1-1-1,1 1 1,-1-1 0,0 1-1,0 0 1,0-1 0,0 1-1,0 0 1,0 0 0,0-1-1,0 1 1,0 0 0,0 0-1,0 0 1,-1 1 0,1-1-1,-1 0 1,1 0 0,0 1 0,-1-1-1,1 1 1,-1-1 0,1 1-1,-1-1 1,0 1 0,1 0-1,-1 0 1,1 0 0,-1 0-1,1 0 1,-1 0 0,0 0-1,-1 1 1,-3-1-19,0 1-1,1 0 1,-1 0-1,0 0 1,1 1-1,-1-1 1,1 1 0,0 1-1,-1-1 1,-4 4-1,6-2-99,0-1-1,1 1 0,-1 0 0,1 0 1,0 0-1,1 0 0,-5 9 1,1 13-2330,6-25 2155,0 0 1,0 0-1,0 0 1,1 0 0,-1 0-1,0 0 1,1 0-1,-1 0 1,1 0-1,-1 0 1,1 0-1,-1 0 1,1 0-1,-1 0 1,1 0-1,0 0 1,0 0-1,0-1 1,1 2-1,14 5-6298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0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16496,'0'0'1249,"-32"49"769,18-22-193,1 2-800,4 0-608,5-2-353,4-4-352,0-5-1730,2-7-1730,9-9-2850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1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52 15855,'0'0'1740,"-10"4"209,1 0-1524,0 0 1,1 1 0,-1 0-1,1 0 1,-11 9 0,18-13-371,0 0 0,-1 1 0,1-1 1,0 0-1,0 1 0,-1-1 0,1 1 1,0 0-1,1-1 0,-1 1 0,0 0 1,0-1-1,1 1 0,-1 0 1,1 0-1,-1 0 0,1 2 0,0-2-53,1 0 0,-1 0 0,1 0-1,0-1 1,-1 1 0,1 0 0,0 0-1,0-1 1,0 1 0,0 0 0,1-1 0,-1 1-1,0-1 1,1 0 0,-1 1 0,1-1-1,-1 0 1,1 0 0,0 0 0,-1 0-1,3 1 1,7 3 19,0 0-1,0-1 1,0 0-1,1-1 1,-1 0-1,14 1 0,-15-3-29,1 1 0,-1 0 0,0 1 0,0 0-1,0 1 1,0-1 0,13 9 0,-22-11 10,0-1 0,-1 0 1,1 1-1,-1-1 1,1 1-1,0-1 0,-1 1 1,1 0-1,-1-1 0,0 1 1,1-1-1,-1 1 1,1 0-1,-1 0 0,0-1 1,1 1-1,-1 0 1,0-1-1,0 1 0,0 0 1,0 0-1,0-1 1,0 1-1,0 0 0,0 0 1,0 0-1,0-1 0,0 1 1,0 0-1,0 0 1,0-1-1,-1 1 0,1 0 1,0-1-1,-1 1 1,1 0-1,0-1 0,-1 1 1,1 0-1,-1-1 1,1 1-1,-1-1 0,1 1 1,-1-1-1,0 1 0,1-1 1,-1 1-1,0-1 1,-36 24 365,33-22-349,-10 6 241,0-1 0,-1 0 0,-1-1 0,1 0 0,-1-1 0,0-1 0,0-1 0,0 0 0,-31 1-1,46-4-260,0 0-1,0 0 1,0-1-1,0 1 0,0 0 1,0-1-1,0 1 0,0 0 1,0-1-1,1 1 1,-1-1-1,0 0 0,0 1 1,0-1-1,1 0 0,-1 1 1,0-1-1,0 0 1,1 0-1,-1 0 0,1 0 1,-1 1-1,1-1 0,-1 0 1,1 0-1,0 0 0,-1 0 1,1 0-1,0 0 1,0 0-1,0 0 0,-1 0 1,1 0-1,0 0 0,1 0 1,-1 0-1,0 0 1,0-1-1,0 1 0,1-1 1,0-1-69,-1 0 0,1 0 0,0 0 0,0 0 0,0 0 0,1 0 0,-1 0 0,0 0 0,1 1 0,0-1 0,0 1 0,3-4 0,14-7-32,1 1 1,1 1-1,0 1 0,43-15 0,-47 19 266,0 1 0,0-2 0,-1 0 0,0-1 0,0-1 0,-1 0 0,0-1 0,-1-1 0,22-21 0,-34 31-68,-1 0 1,1-1-1,-1 1 0,0-1 1,0 0-1,0 1 0,0-1 1,0 0-1,0 1 0,0-1 1,0 0-1,-1 0 0,1 0 1,-1 0-1,1 0 0,-1 0 1,0 0-1,0 0 0,0 0 1,0 1-1,0-4 0,-1 3-41,0 1 0,0-1 0,0 1 0,0-1 0,0 1 0,0-1 0,-1 1 0,1 0 0,0 0 0,-1 0 0,1 0 0,-1 0 0,1 0 0,-1 0 0,1 0 0,-1 0 0,0 1 0,-2-2 0,-8-1-11,-1 0 0,0 1-1,1 0 1,-24 0-1,17 1-396,-30 0 707,46 1-768,1 0 0,-1 0 1,1 0-1,0 1 1,-1-1-1,1 1 0,0-1 1,0 1-1,-1 0 1,1 0-1,0 0 0,0 0 1,0 0-1,0 1 0,-2 1 1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2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7527,'0'0'14702,"59"19"-13421,-13-19-448,7 0-545,6 0-224,1 0-64,-4 0-864,-6 0-610,-14 0-640,-14-1-1121,-17 1-2146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2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11339,'0'0'8904,"77"45"-8007,-21-44-385,5-1-287,8 0-193,2 0-577,-2-10-3298,-7-8-5959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2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14318,'0'0'4863,"12"-1"-3972,49-4-173,250-15-598,-310 19-126,-1 1 0,1 0 0,0 0 0,-1 0 0,1 0 0,0 0 0,0 0 0,-1 0 0,1 1 0,0-1 0,-1 0 0,1 0-1,0 0 1,-1 1 0,1-1 0,0 0 0,-1 1 0,1-1 0,-1 1 0,1-1 0,-1 1 0,1-1 0,-1 1 0,1-1 0,-1 1-1,1-1 1,-1 1 0,1 0 0,-1-1 0,0 1 0,1 1 0,-7 24 163,-28 29 468,31-51-567,-26 35 268,8-14-79,1 2 0,2 0 0,0 1 0,2 1 1,2 0-1,-18 50 0,27-56-577,5-14-8827,0-16-932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3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12236,'0'0'4740,"52"-11"-3235,-15 10-800,5-1-577,10-1-96,7 3-544,7-1-3076,2-1-223,0-3-3908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3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30 12716,'0'0'4260,"-13"-1"-1110,-5 0-2497,0 0 1,0 2-1,0 0 1,0 1-1,-26 7 0,39-8-528,0 0-1,0 1 1,0-1-1,0 1 1,0 0-1,0 0 0,1 1 1,-1 0-1,1-1 1,0 1-1,-1 1 0,1-1 1,1 1-1,-1-1 1,0 1-1,1 0 1,0 0-1,0 1 0,0-1 1,1 1-1,-1-1 1,1 1-1,0 0 0,0 0 1,1 0-1,0 0 1,-2 7-1,3-10-105,0 1-1,0-1 1,0 1-1,0-1 1,1 1 0,-1-1-1,0 1 1,1-1-1,0 1 1,0-1 0,0 0-1,0 1 1,0-1-1,0 0 1,0 0 0,1 1-1,-1-1 1,1 0-1,0 0 1,3 3 0,-1-2-2,0 0 1,1-1-1,-1 1 0,1-1 1,-1 0-1,1 0 1,0-1-1,0 1 1,0-1-1,6 1 1,-2-1-45,-1 0 1,1 0 0,-1-1-1,1 0 1,0-1 0,-1 0-1,1 0 1,-1-1 0,0 0-1,0 0 1,1-1 0,12-7-1,-13 5-70,-1-1-1,1 0 0,-2 0 0,1-1 1,-1 0-1,0 0 0,0 0 1,6-13-1,-9 16 87,-1-1 1,1 1-1,-1-1 1,0 0 0,-1 0-1,1 1 1,-1-1-1,0 0 1,0-1-1,-1 1 1,1 0 0,-1 0-1,0 0 1,-1 0-1,1 0 1,-3-9-1,1 11 8,1 0-1,-1 1 1,0 0 0,0-1-1,0 1 1,-1 0-1,1 0 1,0 0 0,-1 1-1,0-1 1,1 0-1,-1 1 1,0 0 0,0-1-1,1 1 1,-1 0-1,0 1 1,0-1 0,0 0-1,0 1 1,-4 0-1,4-1-16,0 1 0,0 0 1,0 0-1,0 0 0,0 0 0,1 1 0,-1-1 0,0 1 0,0 0 0,-3 1 0,5-2-16,0 1 0,0-1 1,0 1-1,0 0 0,0-1 1,0 1-1,1 0 0,-1-1 0,0 1 1,0 0-1,1 0 0,-1 0 1,0 0-1,1 0 0,-1 0 1,1 0-1,-1 0 0,1 0 1,0 0-1,-1 0 0,1 0 1,0 0-1,0 0 0,-1 0 0,1 2 1,1-1-160,-1 0 1,1 0 0,-1-1 0,1 1-1,-1 0 1,1 0 0,0 0-1,0-1 1,0 1 0,0 0-1,0-1 1,1 1 0,-1-1-1,0 1 1,1-1 0,-1 0-1,1 1 1,-1-1 0,1 0-1,0 0 1,-1 0 0,1 0 0,0-1-1,3 2 1,49 14-5187,-10-10 699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3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89 11339,'0'0'5498,"-13"4"-3709,1 1-1386,0 0 1,1 0-1,0 1 1,0 1 0,0-1-1,-10 10 1,15-11-165,1 0 0,-1 0 0,1 0 0,0 1 0,1 0 0,-1 0 0,1 0 0,0 0 1,1 1-1,-1 0 0,2-1 0,-1 1 0,0 0 0,0 9 0,2-13-204,0 0 0,0 0 1,1 0-1,0 1 0,-1-1 0,1 0 1,0 1-1,1-1 0,-1 0 0,1 0 1,-1 1-1,1-1 0,0 0 0,0 0 1,0 0-1,1 0 0,-1 0 0,1 0 1,0 0-1,-1-1 0,5 5 0,-2-4-15,1 0 0,-1 0 0,0-1-1,1 1 1,-1-1 0,1 0-1,0-1 1,0 1 0,-1-1 0,1 0-1,0 0 1,0-1 0,10 1 0,0-1 19,-1-1 1,0 0 0,0-1-1,0 0 1,0-1 0,-1 0-1,1-1 1,-1-1-1,0 0 1,0-1 0,0-1-1,16-10 1,-21 12 17,-1-1 0,0 1-1,0-1 1,-1 0 0,0-1 0,0 1 0,0-1-1,-1-1 1,0 1 0,0-1 0,0 0 0,-1 0 0,-1 0-1,1 0 1,-2-1 0,1 1 0,-1-1 0,0 0-1,-1 0 1,1-15 0,-2 21 30,0-1 1,0 0 0,-1 0-1,0 1 1,0-1-1,0 0 1,0 1-1,0-1 1,-1 1-1,0-1 1,1 1-1,-1 0 1,0 0-1,-1-1 1,1 2-1,-4-5 1,0 2-41,1 1 1,-1-1-1,0 1 0,0 0 0,0 1 1,0 0-1,-1 0 0,-10-4 0,7 4-85,1 0 0,-1 1-1,0 0 1,0 1 0,0 0-1,-1 0 1,1 1-1,0 1 1,0 0 0,0 0-1,0 1 1,-18 5 0,23-5-235,1 0 0,0 0 0,0 1 0,0-1 0,1 1 0,-1 0 0,1 0 0,-1 0 0,-3 6 0,-12 20-4866,7-7-1470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4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5701,'8'0'8270,"10"-2"-3572,153-9-1869,474 6-1397,62-4-243,-464-8-1467,-265 17-726,-37-1-2937,20-2-2319,5-3-4774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7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9289,'-1'0'487,"0"0"0,-1 0 0,1 1 0,0-1 0,0 0 0,0 1 0,0-1 0,0 0 0,0 1 0,0 0 0,0-1 0,0 1 0,0-1 0,1 1 0,-1 0 0,0 0 0,0-1 0,0 1 0,1 0 0,-1 0 0,0 0 0,0 1 0,-11 32 2922,7 40-2694,5-69-9,-1-2-621,1 0 1,0 1-1,0-1 1,0 0-1,0 1 1,1-1-1,0 0 1,-1 0-1,1 1 1,0-1-1,0 0 1,1 0-1,-1 0 1,1 0-1,-1 0 1,1-1-1,4 6 0,-4-7-25,1 1-1,0-1 1,0 0-1,0 1 1,0-1-1,0 0 1,0-1-1,0 1 1,0-1-1,0 1 1,0-1-1,0 0 1,0 0-1,0 0 1,1-1-1,-1 1 0,0-1 1,0 1-1,4-3 1,2 0 5,0 0 0,-1-1-1,1 0 1,-1 0 0,1-1 0,-1 0 0,12-11 0,-12 10-53,-1 0 1,1 1-1,0 0 1,0 0 0,1 1-1,-1 0 1,13-4-1,-20 8-13,0 0 0,0 0 0,-1 0 0,1 0 0,0 1 0,0-1 0,-1 0 0,1 0 0,0 1 0,0-1 0,-1 1 0,1-1 0,0 0 0,-1 1 0,1 0 0,0-1 0,-1 1 0,1-1 0,-1 1 0,1 0 0,-1-1 0,1 1 0,-1 0 0,0-1 0,1 1 0,-1 0 0,0 0 0,1-1 0,-1 1 0,0 0 0,0 0 0,0 0 0,0-1 0,0 1 0,0 0 0,0 0 0,0 0 0,0 1 0,0 48 246,0-31-147,0-18-83,0 0-1,1-1 1,-1 1-1,0-1 1,1 1-1,-1-1 0,1 1 1,-1-1-1,1 1 1,-1-1-1,1 0 1,-1 1-1,1-1 1,0 0-1,-1 1 0,1-1 1,-1 0-1,1 0 1,0 1-1,-1-1 1,1 0-1,0 0 1,-1 0-1,1 0 0,0 0 1,-1 0-1,1 0 1,0 0-1,-1 0 1,1 0-1,0-1 0,-1 1 1,1 0-1,1-1 1,26-7 574,11-15-385,-20 11-106,0 2 0,22-9 0,-35 16-220,0 1 0,0 0 0,0 1 0,1-1 0,-1 1 0,0 1 0,1-1 0,-1 1 0,1 0 0,-1 0 0,10 3 0,3 12-1118,10 10-4028,-29-25 5086,1 0 0,-1 1 0,1-1 0,-1 0 0,1 0 0,-1 1-1,1-1 1,-1 0 0,1 0 0,-1 0 0,1 0 0,-1 0 0,1 0 0,-1 0 0,1 0 0,-1 0-1,1 0 1,-1 0 0,1 0 0,-1 0 0,1 0 0,-1 0 0,1-1 0,-1 1 0,1 0 0,-1 0-1,0-1 1,1 1 0,-1 0 0,1 0 0,-1-1 0,1 1 0,-1-1 0,0 1 0,1 0 0,-1-1-1,0 1 1,0-1 0,1 1 0,-1 0 0,0-1 0,0 1 0,0-1 0,1 1 0,-1-1 0,0 1-1,0-1 1,0 1 0,0-1 0,0 0 0,0 1 0,0-1 0,0 0 0,1-14-3673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5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77 13645,'0'0'8024,"-8"-8"-6685,3 3-1287,1 1-1,-1 0 0,0 0 0,0 1 0,-1-1 0,1 1 1,-1 0-1,1 1 0,-1-1 0,0 1 0,0 0 0,0 1 0,0-1 1,0 1-1,-1 0 0,1 1 0,0 0 0,0 0 0,-1 0 1,1 1-1,0-1 0,0 2 0,-10 2 0,9-2-49,1 0-1,0 0 1,0 1-1,0 0 1,0 1-1,1-1 1,-1 1 0,1 0-1,0 0 1,0 1-1,0-1 1,-5 8-1,7-8 4,0 0 0,0 0 0,1 0 0,-1 0 0,1 0-1,0 0 1,1 1 0,-1-1 0,1 0 0,0 1 0,0 0-1,0-1 1,1 1 0,-1 0 0,1-1 0,0 1 0,0 0 0,2 5-1,-1-8 14,0 1-1,0-1 0,1 0 0,-1 1 1,1-1-1,-1 0 0,1 0 0,0 0 1,0 0-1,0 0 0,0 0 0,0-1 1,0 1-1,1-1 0,-1 1 0,0-1 1,1 0-1,-1 0 0,1 0 0,-1 0 0,1 0 1,0-1-1,-1 1 0,1-1 0,0 0 1,0 0-1,4 0 0,4 0 35,1 0 0,-1 0 0,0-1 1,0-1-1,18-4 0,-19 3-39,1-1 1,-1-1-1,0 0 1,-1 0-1,1-1 0,-1 0 1,0-1-1,-1 0 1,15-14-1,-18 15 28,0 0-1,0 1 1,-1-2-1,0 1 1,0 0-1,0-1 1,0 0-1,-1 0 1,-1 0-1,1 0 1,-1 0-1,0-1 1,0 1-1,0-16 1,-2 23-40,0-1 1,0 0-1,0 1 0,0-1 1,0 0-1,0 1 1,0-1-1,0 0 0,-1 1 1,1-1-1,0 0 0,0 1 1,-1-1-1,1 0 1,0 1-1,-1-1 0,1 1 1,-1-1-1,1 1 1,0-1-1,-1 1 0,0-1 1,1 1-1,-1-1 0,1 1 1,-1 0-1,1-1 1,-1 1-1,0 0 0,1 0 1,-1-1-1,0 1 1,1 0-1,-1 0 0,0 0 1,1 0-1,-1 0 0,0 0 1,1 0-1,-1 0 1,0 0-1,1 0 0,-1 0 1,0 0-1,1 0 1,-1 1-1,0-1 0,1 0 1,-1 1-1,0-1 0,1 0 1,-1 1-1,0 0 1,-2 0-14,1 0 1,-1 0-1,1 1 1,-1-1-1,1 1 1,0 0-1,-1 0 1,1 0-1,0 0 1,0 0-1,0 0 1,-1 3-1,1 0-255,1-1 0,-1 1 0,1 0 0,0 0 0,1 0 0,-1-1 0,1 1 0,0 9 0,1-11-328,-1 0 0,0 0-1,1 0 1,0-1 0,0 1 0,0 0 0,0 0 0,0-1 0,3 5 0,12 9-6420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5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17585,'0'0'832,"-28"52"1379,21-25-578,4-4-864,3-3-545,0-6-288,14-7-1409,4-7-2019,-2 0-2818,2-12-3459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5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13869,'10'-4'3257,"9"-4"-1532,1 1 1,30-7-1,-43 12-1430,1 0 0,-1 1-1,1 0 1,-1 1-1,1-1 1,-1 1-1,1 1 1,-1 0-1,1 0 1,-1 0-1,0 1 1,10 3-1,-16-5-273,1 1 0,-1 0 0,1-1 0,-1 1 0,0 0 0,0 0-1,1 0 1,-1 0 0,0 0 0,0 0 0,0 0 0,0 0 0,0 0-1,0 1 1,0-1 0,0 0 0,0 1 0,-1-1 0,1 1 0,-1-1 0,1 1-1,-1-1 1,1 1 0,-1-1 0,0 1 0,0-1 0,0 1 0,0 0-1,0-1 1,0 1 0,0-1 0,0 1 0,-1-1 0,1 1 0,-1-1 0,1 1-1,-1-1 1,1 1 0,-1-1 0,0 0 0,0 1 0,0-1 0,0 0-1,0 1 1,-2 1 0,-5 7 138,-1 0-1,-1-1 0,0 1 1,-12 8-1,15-13-41,-15 12 216,-29 23 338,48-38-610,0 1 1,0 0-1,1 0 0,-1 0 1,0 1-1,1-1 0,0 1 1,0-1-1,0 1 0,1 0 1,-3 7-1,4-10-57,0 0 0,0 0 0,0 0 0,0 0 1,0 0-1,1 0 0,-1 0 0,0 0 0,1-1 0,-1 1 0,1 0 0,-1 0 0,1 0 0,-1-1 0,1 1 0,0 0 0,-1 0 0,1-1 1,0 1-1,-1-1 0,1 1 0,0 0 0,0-1 0,0 0 0,-1 1 0,1-1 0,0 1 0,0-1 0,0 0 0,0 0 0,0 1 0,0-1 1,0 0-1,0 0 0,1 0 0,42 4 123,-35-4-118,22 2-1162,1-1 0,-1-2 0,1-1 0,45-9 0,-16-6-5200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6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4388,'0'0'15855,"75"29"-14317,-26-28-674,8-1-255,4 0-321,4-1-224,-3-5-352,-8-3-1025,-11 4-609,-15-2-1922,-16 1-2978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6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6534,'0'0'13229,"77"24"-11980,-17-24-352,13 0-257,7 0-447,4-3-97,1 0-449,-6-3-1344,-11-1-3044,-8-5-8423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9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9225,'65'-5'11573,"35"-15"-9493,-7 2-2270,-75 15 17,-6 1-137,-1 0-1,1 1 1,0 0 0,19 2 0,-31-1 288,1 1 1,0-1 0,-1 0-1,1 1 1,0-1 0,-1 1-1,1-1 1,0 1-1,-1-1 1,1 1 0,-1-1-1,1 1 1,-1 0 0,0-1-1,1 1 1,-1 0-1,0 0 1,1-1 0,-1 1-1,0 0 1,0-1 0,1 1-1,-1 0 1,0 0-1,0 0 1,0-1 0,0 1-1,0 0 1,0 0 0,0-1-1,-1 1 1,1 0-1,0 0 1,0 0 0,0-1-1,-1 1 1,1 0 0,-1 0-1,-12 33 39,-43 78 495,-37 83 1311,84-171-1677,1 0 1,0 0-1,3 0 0,0 0 0,1 1 0,-1 37 0,5-62-207,0 0 0,0 0 1,-1 0-1,1 1 0,0-1 0,0 0 0,0 0 1,0 0-1,0 1 0,0-1 0,0 0 0,0 0 1,0 1-1,0-1 0,-1 0 0,1 0 0,0 1 1,0-1-1,1 0 0,-1 0 0,0 1 1,0-1-1,0 0 0,0 0 0,0 1 0,0-1 1,0 0-1,0 0 0,0 1 0,0-1 0,1 0 1,-1 0-1,0 0 0,0 1 0,0-1 0,0 0 1,1 0-1,-1 0 0,0 0 0,0 0 1,0 1-1,1-1 0,-1 0 0,0 0 0,0 0 1,1 0-1,-1 0 0,0 0 0,0 0 0,1 0 1,-1 0-1,0 0 0,0 0 0,1 0 0,-1 0 1,0 0-1,0 0 0,1 0 0,-1 0 1,0 0-1,1 0 0,6-17-7594,-7-6-518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9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13100,'0'0'5093,"55"0"-4580,-19 0-385,9 0-96,8 0-1666,0-10-3683,2-5-6310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49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18 6150,'-12'6'6732,"-6"5"-5646,0 1 0,1 0 0,0 2 0,1 0 0,-26 29 1,36-38-827,1 1 1,0 0 0,0 0 0,1 1 0,0 0 0,0-1 0,0 1 0,1 1-1,0-1 1,0 0 0,1 1 0,0 0 0,0-1 0,1 1 0,0 0 0,0 0-1,1 0 1,0-1 0,0 1 0,3 15 0,-1-20-248,-1 0 0,1 0 1,-1-1-1,1 1 0,0-1 1,0 0-1,0 1 0,1-1 1,-1 0-1,0 0 0,1 0 1,-1-1-1,1 1 0,0-1 0,-1 1 1,1-1-1,0 0 0,0 0 1,0 0-1,0 0 0,0-1 1,0 1-1,0-1 0,0 0 1,0 0-1,0 0 0,0 0 0,5-1 1,2 1 1,-1-1 0,1-1 1,-1 1-1,1-1 0,-1-1 0,0 0 1,0 0-1,9-5 0,-8 1-21,1 0 1,-1 0-1,-1-1 1,1 0-1,-2-1 1,1 0-1,-1-1 1,0 1-1,-1-2 0,0 1 1,-1-1-1,0 0 1,0 0-1,-1 0 1,-1-1-1,0 0 1,-1 0-1,0 0 0,-1 0 1,0 0-1,-1-1 1,0 1-1,-1-19 1,-1 29 4,1 0 1,0 0 0,-1 0-1,1 0 1,-1 0 0,1 0-1,-1 0 1,0 0 0,0 1-1,0-1 1,0 0 0,0 0-1,0 1 1,0-1 0,-1 1-1,1-1 1,-1 1 0,1 0-1,-1-1 1,1 1 0,-1 0-1,0 0 1,0 0 0,1 0-1,-1 0 1,0 1 0,0-1-1,0 0 1,0 1 0,0 0-1,0-1 1,0 1 0,0 0-1,0 0 1,0 0 0,0 0 0,0 0-1,0 1 1,0-1 0,0 1-1,-2 0 1,1 0-113,0-1 0,0 1 1,0 0-1,0 0 0,0 0 0,0 1 1,0-1-1,1 1 0,-1-1 1,1 1-1,-1 0 0,1 0 0,0 0 1,0 1-1,0-1 0,0 0 0,0 1 1,0-1-1,0 1 0,1-1 0,0 1 1,-1 0-1,1 0 0,0 0 0,0 0 1,1 0-1,-1 0 0,0 3 0,1-4-260,1 0-1,-1-1 0,1 1 0,-1 0 0,1-1 0,0 1 1,0-1-1,-1 1 0,1-1 0,0 1 0,1-1 0,-1 1 0,0-1 1,0 0-1,0 0 0,1 1 0,-1-1 0,1 0 0,-1 0 0,1-1 1,-1 1-1,1 0 0,-1 0 0,1-1 0,0 1 0,0-1 1,-1 1-1,1-1 0,0 0 0,0 0 0,-1 0 0,4 0 0,23 4-8631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0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52 10698,'0'0'10234,"-9"13"-9364,5-5-822,-9 12 588,1 0 0,-11 28 0,20-42-510,1 0 1,-1 1 0,1-1 0,1 1 0,-1-1 0,1 1 0,0 0 0,1 0 0,0-1 0,0 1 0,0 0 0,1 0 0,0 0 0,2 9 0,-1-13-122,-1 0 1,1 0 0,0-1 0,0 1 0,0-1-1,0 0 1,0 1 0,1-1 0,-1 0 0,1 0-1,-1 0 1,1-1 0,0 1 0,0-1 0,0 1-1,0-1 1,0 0 0,0 0 0,0 0 0,0-1-1,0 1 1,0-1 0,0 0 0,0 1-1,1-1 1,-1-1 0,0 1 0,0 0 0,5-2-1,1 1 6,0-1-1,-1 0 1,1 0-1,0-1 0,-1 0 1,0 0-1,0-1 0,0 0 1,12-8-1,-9 3-9,0-1-1,-1-1 0,0 1 1,-1-2-1,0 1 0,13-23 1,-17 26 7,-1 0 1,-1 0 0,1-1-1,-1 1 1,0-1 0,-1 0-1,0 0 1,-1 0 0,0 0 0,0 0-1,-1-18 1,0 25-5,0 0 0,-1-1 0,1 1 0,-1 0 0,1 0 0,-1 0 0,0-1 0,0 1 0,0 0 0,0 0 0,0 0 0,-1 0-1,1 1 1,0-1 0,-1 0 0,1 0 0,-1 1 0,0-1 0,0 1 0,1 0 0,-5-3 0,2 3-1,0-1 1,0 1-1,0 0 0,0 0 0,-1 0 0,1 0 1,0 1-1,0 0 0,-1 0 0,1 0 0,-5 1 1,0 0-16,0 0 0,0 1 0,0 1 0,1-1 0,-1 2 0,1-1 0,-1 1 0,1 0 0,0 0 1,-11 10-1,16-11-183,0 0 0,0 0 0,0 1 0,0-1 0,1 1 0,-1-1 0,1 1 0,-3 8 0,4-10-153,1-1 0,0 1 0,-1-1 0,1 1 0,0-1 0,0 1 0,-1-1 0,1 1 0,1 0 0,-1-1 0,0 1 0,0-1 0,0 1 0,1-1 0,-1 1 0,1-1 0,1 3 0,8 6-5695</inkml:trace>
  <inkml:trace contextRef="#ctx0" brushRef="#br0" timeOffset="1">631 66 6278,'0'0'16496,"-63"31"-13582,54-22-1024,5 0-1377,4-5-417,4 0-128,13-3-769,4-1-1601,1 0-2211,1-8-3843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0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7976,'0'0'16623,"-7"11"-15624,-24 39-466,30-48-526,0-1-1,1 1 1,-1 0-1,0 0 1,1-1-1,-1 1 1,1 0-1,-1 0 1,1 0-1,0 0 1,0 0-1,0-1 0,0 1 1,0 0-1,0 0 1,1 0-1,-1 0 1,0 0-1,1-1 1,0 1-1,-1 0 1,1 0-1,0-1 1,0 1-1,0 0 1,0-1-1,0 1 0,0-1 1,1 1-1,-1-1 1,0 0-1,3 2 1,3 2-116,0-1-1,0 1 1,0-2 0,1 1 0,12 3-1,-13-4-158,19 5-1292,-11-4 1029,-1 1 0,0 1 0,0 0 0,21 13 0,-32-18 546,-1 0 0,0 0 0,-1 1 1,1-1-1,0 1 0,0 0 0,0-1 1,-1 1-1,1 0 0,-1 0 0,0 0 1,1 0-1,-1 0 0,0 0 0,0 0 1,0 1-1,-1-1 0,1 0 0,0 0 1,-1 1-1,0-1 0,1 1 0,-1-1 1,0 0-1,0 1 0,0-1 0,-1 0 1,1 1-1,0-1 0,-1 1 0,0-1 1,1 0-1,-1 0 0,0 0 0,0 1 1,-2 1-1,-1 3 296,-1-1-1,-1 1 1,1-1-1,-1 0 1,0-1-1,0 0 1,-1 1 0,0-2-1,-11 7 1,-70 31 1799,83-39-2130,-1-1 0,0 0 0,1 0 0,-1-1 0,0 0 0,0 0 0,0 0 0,0-1 0,-11 0 0,15 0-210,0 0 1,0-1-1,0 0 1,0 1 0,0-1-1,0 0 1,0 0-1,0 0 1,0 0 0,0 0-1,1-1 1,-3-1 0,2 1-369,0 0 0,0-1 0,0 1 0,1-1 0,-1 1 0,1-1 0,-1 0 1,1 1-1,0-1 0,-1-5 0,-5-28-9102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7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15214,'0'0'5958,"52"12"-19731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0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17713,'0'0'1761,"52"-11"1154,-20 5-609,1 3-1249,5 1-480,-5 2-449,3 0-512,-1-2-2275,-2-2-3202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1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8520,'0'0'8584,"56"3"-6566,-4-6-128,12-3-1314,9-2-351,4 3-193,1 0-609,-7 1-1249,-9 0-1953,-13-1-930,-18 1-5476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1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13068,'0'0'6182,"60"32"-5541,-1-32-161,13 0-384,11-5-192,11-6-1057,5-5-1121,-1-2-1217,-5 0-4036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1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15567,'0'0'5835,"7"-9"-4453,-5 5-1262,1 0-1,0 0 0,1 1 0,-1-1 1,1 1-1,0 0 0,-1 0 1,1 0-1,1 1 0,-1-1 1,0 1-1,1 0 0,-1 0 0,1 0 1,-1 1-1,1 0 0,0 0 1,0 0-1,-1 0 0,1 1 1,0 0-1,8 0 0,20-1 39,49 2 103,-75-1-252,-1 1-1,0 0 1,0 0-1,0 1 1,0-1-1,0 1 1,0 1-1,0-1 1,-1 1-1,8 5 1,-12-7-8,1 0 1,-1 0-1,0 0 1,1 0-1,-1 1 1,0-1 0,0 0-1,0 1 1,0-1-1,0 1 1,-1-1-1,1 1 1,0 0 0,-1-1-1,1 1 1,-1 0-1,0-1 1,1 1-1,-1 0 1,0-1-1,0 1 1,0 0 0,0 0-1,0-1 1,0 1-1,-1 0 1,1-1-1,-1 1 1,1 0 0,-1-1-1,0 1 1,1-1-1,-1 1 1,0 0-1,0-1 1,0 0 0,0 1-1,0-1 1,0 0-1,-1 0 1,-2 3-1,-6 6 30,-2 1 0,0-1 0,-22 14 0,20-15-1,-7 5 65,13-9-53,1 0-1,-1 0 0,1 0 1,0 1-1,1 0 1,-1 1-1,-5 6 1,12-13-44,0 1 1,0-1 0,0 0-1,0 1 1,0-1 0,0 0-1,0 0 1,0 1 0,0-1-1,1 0 1,-1 1 0,0-1-1,0 0 1,0 0 0,0 1-1,0-1 1,0 0 0,1 0-1,-1 1 1,0-1 0,0 0-1,0 0 1,1 0 0,-1 1-1,0-1 1,0 0 0,1 0-1,-1 0 1,0 0 0,0 1-1,1-1 1,-1 0 0,0 0-1,0 0 1,1 0 0,-1 0-1,0 0 1,1 0 0,-1 0-1,0 0 1,1 0 0,-1 0-1,0 0 1,0 0 0,1 0-1,-1 0 1,20 1-188,-17-1 136,3 0-134,43 1-1693,1 2-1,-1 2 1,78 18 0,-126-23 1863,1 0 0,0 1 0,0-1-1,-1 1 1,1-1 0,0 1 0,-1-1 0,1 1 0,-1 0 0,1 0 0,-1 0 0,1 0 0,-1 0 0,1 0 0,-1 1 0,0-1 0,0 0 0,0 1 0,0-1 0,0 1 0,1 1 0,-2-2 68,0 0 1,0 1-1,0-1 1,0 0 0,-1 0-1,1 1 1,0-1-1,-1 0 1,1 0-1,-1 0 1,1 1-1,-1-1 1,1 0 0,-1 0-1,0 0 1,0 0-1,0 0 1,1 0-1,-1 0 1,0-1 0,-2 2-1,-7 6 651,-1 0-1,0-2 1,-23 12 0,11-7 59,1-1 0,-1-1 1,0-1-1,-1-1 1,0-2-1,0 0 0,-41 3 1,64-8-786,1 0 1,-1 0-1,1 0 1,0 0-1,-1 0 0,1 0 1,0 0-1,-1 0 1,1 0-1,-1 0 1,1 0-1,0 0 1,-1 0-1,1 0 0,0 0 1,-1-1-1,1 1 1,0 0-1,-1 0 1,1 0-1,0-1 0,-1 1 1,1 0-1,0 0 1,0-1-1,-1 1 1,1 0-1,0-1 1,0 1-1,-1 0 0,1-1 1,0 1-1,0 0 1,0-1-1,0 1 1,0 0-1,0-1 0,-1 0 1,8-17-1748,19-15-2981,8 0-2012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2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 13869,'0'0'10042,"-8"3"-8628,-26 15-981,33-18-444,0 1 0,0-1 0,0 1 0,0-1 0,0 1 0,1 0 0,-1-1 0,0 1 1,1 0-1,-1 0 0,0 0 0,1-1 0,-1 1 0,1 0 0,-1 0 0,1 0 0,-1 0 0,1 0 0,0 0 1,-1 0-1,1 0 0,0 0 0,0 0 0,0 0 0,0 0 0,0 0 0,0 0 0,0 0 0,0 0 0,0 0 1,1 0-1,-1 0 0,0 0 0,0 0 0,1 0 0,-1 0 0,1 0 0,-1 0 0,1 0 0,0 0 0,29 28-2026,-27-26 1698,18 12-911,0-2 0,44 22 1,-41-23 1251,-1 1 0,24 16 0,-45-28 101,-1 0 0,1 0 0,-1 0 0,0 0 0,1 0 0,-1 0 0,0 0 0,0 1 0,0-1 0,0 0 0,0 1 0,0-1 0,0 0 0,-1 1 0,1-1 0,0 1 0,-1 0 0,1-1 0,-1 1 0,0-1 0,1 1 0,-1 0 0,0-1 0,0 1 0,0 1 0,-1 0 54,0-1 0,0 0 0,0 1 0,0-1-1,-1 0 1,1 0 0,-1 0 0,1 0-1,-1 0 1,0 0 0,1-1 0,-1 1-1,0 0 1,-4 1 0,-8 6 450,-1-1 0,-1-1-1,-27 10 1,41-16-600,-16 6 154,-1-1 0,1-1 0,-1-1 0,0-1 0,-30 2 0,48-5-289,-1 1 0,1-1 0,0-1 0,0 1 0,-1 0 0,1 0 0,0 0 0,0-1 0,0 1 0,-1-1 0,1 1 0,0-1 0,0 1 0,0-1 0,0 1 0,0-1 0,0 0 0,0 0 0,0 0-1,0 0 1,0 1 0,1-1 0,-2-2 0,-6-30-6061,7-4-3105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13196,'0'0'5029,"53"-5"-3395,-21 5 384,6 0-1442,4 0-512,5 0-640,2 3-1218,2-1-2050,5-2-7398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296 0 10730,'-15'2'5920,"-10"1"-4886,1 2 0,0 0 0,0 1 0,1 2 0,-38 17-1,53-21-771,0 0-1,0 1 1,0 0-1,1 1 0,-1-1 1,2 1-1,-1 1 0,1 0 1,-7 8-1,10-11-173,1 0-1,-1 0 1,1 1-1,0-1 1,0 1-1,0 0 1,1 0-1,0 0 1,0-1-1,0 1 1,1 0-1,-1 0 1,1 0-1,0 0 1,0 0-1,1 0 1,0 0-1,1 6 1,0-6-83,0 0 1,0 0-1,1-1 1,0 1-1,0 0 0,0-1 1,0 0-1,1 0 1,-1 0-1,1 0 1,0-1-1,0 1 1,1-1-1,-1 0 1,0 0-1,1-1 0,0 1 1,0-1-1,0 0 1,0 0-1,0-1 1,0 1-1,11 0 1,4 2-261,1-1 0,0-2 1,-1 0-1,41-3 0,-45-1-17,-1 0 0,0-1-1,0 0 1,0-1 0,0-1 0,-1 0-1,0-1 1,0-1 0,17-12-1,-25 16 290,0 0 0,0-1 0,0 1-1,-1-1 1,1 0 0,-1-1 0,-1 1-1,1-1 1,-1 0 0,0 0 0,0-1-1,0 1 1,-1-1 0,0 0 0,-1 1 0,1-1-1,-1-1 1,-1 1 0,1 0 0,-1 0-1,0-14 1,-2 18 45,1 0 1,-1-1-1,0 1 1,0 0-1,-1-1 0,1 1 1,-1 0-1,1 0 1,-1 0-1,0 1 0,0-1 1,0 0-1,-1 1 1,1-1-1,-1 1 0,1 0 1,-1-1-1,0 1 0,0 1 1,0-1-1,0 0 1,0 1-1,0-1 0,0 1 1,0 0-1,-1 0 1,-6-1-1,-9-1 50,0 0 0,0 1 0,-34 1 0,43 1-124,-2 1 38,1-1 0,0 1 0,-1 1-1,1 0 1,0 1 0,-11 4 0,19-7-36,0 1 1,1 0-1,-1 0 0,0 0 1,1 1-1,-1-1 1,1 1-1,0-1 0,0 1 1,-1 0-1,1 0 0,0 0 1,0 0-1,1 0 1,-1 0-1,0 0 0,1 1 1,-1-1-1,1 1 1,0-1-1,0 1 0,0-1 1,0 1-1,0 0 1,1 0-1,-1-1 0,1 1 1,-1 0-1,1 0 1,0 3-1,1-4-138,0 1 0,-1-1 0,1 1 0,0-1 0,0 0-1,1 1 1,-1-1 0,0 0 0,1 0 0,0 0 0,-1 0 0,1 0 0,0 0 0,0-1 0,0 1 0,0 0 0,0-1-1,0 0 1,0 1 0,1-1 0,-1 0 0,1 0 0,-1 0 0,3 0 0,6 3-1323,1-1 0,-1-1 1,0 0-1,15 0 0,26-1-7182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3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 12011,'0'0'4639,"-11"3"-2087,-10 4-1764,0 1-1,1 1 1,0 1-1,1 1 0,0 1 1,-31 24-1,42-29-539,1 0 0,0 0 1,0 1-1,1 0 0,-1 0 0,2 1 0,-1-1 0,-4 11 0,8-14-195,0 1 1,0 0-1,1-1 1,-1 1-1,1 0 1,0 0-1,1 0 1,0 0-1,-1 0 1,2-1-1,-1 1 0,1 0 1,0 0-1,0 0 1,2 6-1,-1-8-43,1 1 0,-1-1 0,1 1-1,-1-1 1,1 0 0,0 0 0,1 0-1,-1-1 1,1 1 0,0-1 0,-1 1 0,1-1-1,1-1 1,-1 1 0,0 0 0,1-1-1,0 0 1,-1 0 0,1 0 0,0-1 0,0 0-1,5 1 1,8 2 14,0-2 1,1 0-1,-1-1 1,34-3-1,-32 0-14,-1-2 0,1 0 0,0-1 0,-1-1 0,0-1 1,-1 0-1,1-1 0,17-12 0,-28 16-5,0-1 0,0 0 1,0 0-1,-1-1 0,1 0 1,-1-1-1,-1 1 1,1-1-1,-1-1 0,0 1 1,-1-1-1,0 0 0,0 0 1,-1 0-1,0-1 0,0 0 1,-1 0-1,0 0 0,2-10 1,-5 15-6,0 0 0,-1 0 1,1 1-1,-1-1 0,1 0 1,-1 1-1,0-1 0,0 1 1,-1-1-1,1 1 0,-1-1 1,0 1-1,0 0 0,0 0 1,0 0-1,0 0 0,-1 0 1,1 0-1,-1 1 0,0-1 1,0 1-1,0 0 0,0-1 1,0 2-1,0-1 0,-1 0 1,1 1-1,-1-1 0,-5-1 1,-7-2-142,-1 0 1,1 1-1,-1 1 1,0 0-1,-22 0 1,-74 4-1887,37 7-3596,18 2-4888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5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9097,'0'0'14798,"87"38"-13517,-29-36-512,3-2-513,5 0-192,-3 0-224,-7 0-865,-6 0-1249,-19 0-961,-16 0-1794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5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13741,'0'0'8264,"54"27"-7303,2-27-449,13-3-384,3-1-96,2 0-1121,-4 0-2018,-7-1-3587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9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62 6342,'0'0'1020,"8"-8"5199,26-26-1788,-34 34-4238,0-1 1,1 1 0,-1 0-1,0-1 1,0 1-1,1-1 1,-1 1 0,0 0-1,1-1 1,-1 1 0,1 0-1,-1 0 1,0-1-1,1 1 1,-1 0 0,1 0-1,-1-1 1,1 1 0,-1 0-1,0 0 1,1 0 0,-1 0-1,1 0 1,-1 0-1,1 0 1,-1 0 0,1 0-1,-1 0 1,1 0 0,-1 0-1,1 0 1,0 1-1,1 14 1558,-12 23-1174,-84 150 155,130-238-733,2-4-68,57-63 0,-95 117 68,1-1 0,-1 1 0,0-1 0,0 1 0,1-1 0,-1 1 0,0 0 0,1-1 0,-1 1 0,0-1 0,1 1 0,-1 0 0,0-1 0,1 1 0,-1 0 0,1-1 0,-1 1 0,1 0 0,-1 0 0,1-1 0,-1 1 0,1 0 0,-1 0 0,1 0 0,-1 0 0,1 0 0,-1 0 0,1 0 0,-1 0 0,1 0 0,-1 0 0,1 0 0,-1 0 0,1 0 0,0 0 0,-1 0 0,1 0 0,-1 1 0,0-1 0,1 0 0,-1 0 0,1 1 0,3 27-91,-15 41-35,-23 22 141,23-65 371,1 1 0,1 0 0,-7 41 0,18-62-155,6-12-86,6-14-48,-11 14-82,-1 1 1,0 0-1,0-1 1,0 0-1,-1 0 1,0 1-1,0-1 1,-1 0-1,1 0 1,-1 0-1,-1 0 1,1 0-1,-1 0 1,0 1-1,0-1 1,0 0 0,-3-6-1,4 12-23,0-1 0,0 0 0,0 1 0,0-1 0,1 0-1,-1 1 1,0-1 0,1 1 0,-1-1 0,0 1 0,1-1 0,-1 0 0,0 1 0,1-1-1,-1 1 1,1 0 0,-1-1 0,1 1 0,-1-1 0,1 1 0,-1 0 0,1-1-1,0 1 1,-1 0 0,1 0 0,0-1 0,-1 1 0,1 0 0,-1 0 0,1 0 0,0 0-1,-1 0 1,1 0 0,0 0 0,-1 0 0,1 0 0,0 0 0,0 0 0,36 0-274,-30 0 99,-4 0 109,0 0 0,0 0 1,0 0-1,0 0 0,0 1 0,0-1 1,0 1-1,0 0 0,-1 0 0,1 0 0,0 0 1,0 0-1,-1 0 0,1 1 0,-1-1 0,1 1 1,-1 0-1,1 0 0,2 3 0,-3-1 53,0 0 0,0 0 0,0 0 0,0 0 0,-1 0 0,0 0 0,0 0 0,0 1-1,0-1 1,-1 0 0,1 1 0,-1 8 0,0-44 524,2 1 0,7-40-1,-9 69-505,1 0-1,-1 0 0,1 0 0,-1 0 0,1-1 1,0 1-1,0 0 0,0 0 0,-1 0 1,1 1-1,0-1 0,0 0 0,0 0 0,1 0 1,-1 1-1,0-1 0,0 0 0,0 1 0,0-1 1,1 1-1,-1-1 0,0 1 0,0 0 1,1 0-1,-1 0 0,0-1 0,1 1 0,1 1 1,46 3-126,-32-2 147,-6-1-30,0-1-1,0 0 0,0 0 0,0-1 0,0-1 0,0 0 0,0 0 1,0-1-1,-1-1 0,1 0 0,15-8 0,-21 9 22,0 0 0,0 0 0,0-1-1,0 0 1,-1 0 0,0 0 0,1 0 0,-1-1-1,-1 1 1,1-1 0,-1 0 0,0 0 0,0-1 0,0 1-1,-1-1 1,0 1 0,0-1 0,0 0 0,-1 0 0,0 1-1,0-1 1,0 0 0,-1-8 0,0 14-10,0-1-1,0 1 1,0-1 0,0 1 0,0 0 0,0-1-1,0 1 1,0 0 0,0-1 0,-1 1 0,1 0-1,0-1 1,0 1 0,0 0 0,-1-1 0,1 1-1,0 0 1,0-1 0,-1 1 0,1 0 0,0 0 0,0-1-1,-1 1 1,1 0 0,0 0 0,-1 0 0,1-1-1,0 1 1,-1 0 0,1 0 0,-1 0 0,1 0-1,0 0 1,-1 0 0,1 0 0,-1 0 0,1 0-1,0 0 1,-1 0 0,1 0 0,0 0 0,-1 0-1,1 0 1,-1 0 0,1 0 0,0 1 0,-1-1-1,1 0 1,0 0 0,-1 0 0,1 1 0,0-1-1,0 0 1,-1 1 0,-19 13-112,7 2 114,1 1 0,1 0 0,0 0 0,-12 30 0,18-37 91,1 1-1,0-1 1,1 1 0,0-1 0,1 1-1,0 0 1,0 0 0,1 0 0,1 0-1,1 12 1,-1-21-82,1 0 0,-1-1 0,1 1 0,0 0 0,0 0 0,-1-1 0,1 1 0,1-1 0,-1 1 0,0-1 0,0 1 0,0-1-1,1 0 1,-1 1 0,1-1 0,-1 0 0,1 0 0,0 0 0,-1 0 0,1 0 0,0-1 0,-1 1 0,1 0 0,0-1 0,0 0 0,0 1 0,0-1 0,0 0-1,-1 0 1,1 0 0,0 0 0,0 0 0,3-1 0,1 1 17,-1-1 0,1 1-1,-1-1 1,1 0 0,-1-1 0,0 0-1,0 0 1,1 0 0,-1 0 0,6-5-1,-1 0 51,0-1-1,0-1 0,-1 0 0,0 0 0,-1-1 0,0 0 0,0-1 0,-1 0 1,-1 0-1,0 0 0,0-1 0,-1 0 0,4-14 0,-11 23-24,-4 8-76,-6 10-17,7-8 60,1-1-1,0 2 1,0-1-1,1 0 0,0 1 1,1-1-1,-1 1 1,1 0-1,1 0 1,-2 13-1,4-20-14,-1 0 0,1 0 1,0 0-1,-1 0 0,1 0 0,0 0 0,0 0 0,-1 0 0,1 0 0,0-1 0,0 1 0,0 0 0,0 0 0,0-1 0,0 1 0,0-1 1,1 1-1,-1-1 0,0 0 0,0 1 0,0-1 0,0 0 0,1 0 0,-1 1 0,0-1 0,0 0 0,0 0 0,1-1 0,-1 1 1,1 0-1,43-4 56,-35 0-45,0-1 1,-1 0-1,1 0 0,-1-1 1,0 0-1,-1 0 0,0-1 0,0 0 1,0 0-1,7-11 0,27-22-198,-41 39 99,-6 13-150,-9 9 149,10-17 105,1 0 1,0 0-1,0 0 0,0 0 0,0 1 0,1-1 0,0 1 1,0 0-1,0 0 0,1 0 0,-1 0 0,1 0 1,0 0-1,0 0 0,1 0 0,0 9 0,1-13-14,0 0-1,0 0 0,0 0 1,0 0-1,0 0 0,0-1 0,0 1 1,0-1-1,0 1 0,0 0 1,0-1-1,1 0 0,-1 1 1,0-1-1,0 0 0,1 0 1,-1 1-1,0-1 0,1 0 1,-1 0-1,0 0 0,0-1 0,2 1 1,32-4 67,-24 0-131,-1-1-1,0 0 1,0-1-1,0 0 1,-1 0-1,0-1 1,0 0-1,-1-1 1,0 0-1,0 0 1,0 0-1,10-18 0,-21 32-80,0 0-1,0 0 1,1 1-1,0-1 1,0 1-1,0 0 0,1-1 1,-1 13-1,3-19 32,-1 1-1,1-1 1,0 1-1,-1-1 1,1 1-1,0-1 1,-1 1-1,1-1 1,0 1-1,0-1 1,0 0-1,0 0 1,-1 1-1,1-1 1,0 0-1,0 0 1,0 0-1,0 0 1,0 0-1,0 0 1,-1 0-1,1 0 1,0 0-1,0-1 1,0 1-1,1-1 1,27-5-2583,-13-4 182,-1 0 0,0-1 0,0-1 0,-1 0 1,24-27-1,-5 4-2839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6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4612,'0'0'21301,"51"6"-19892,-20 10-448,0 4-577,1 0-288,4 0-64,2-3-128,-3-3-705,1-5-960,-1-9-1891,-3 0-2530,-5-18-5573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6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17617,'0'0'1441,"-47"66"417,17-22 32,2 4-225,1 2 1,2 0-577,5 0-673,3-2-320,4-1-64,5-1-160,1-5-833,2-5-1121,-1-5-1249,2-9-1954,1-11-3011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4:57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474 0 18481,'0'0'5456,"-6"9"-4933,-46 59 753,-117 115 0,87-98-1062,68-68-182,14-17-31,1-1 1,-1 1-1,0 0 1,0 0-1,0 0 0,0 0 1,0 0-1,1 0 1,-1 0-1,0 0 1,0 0-1,0 0 0,0 0 1,1 0-1,-1 0 1,0 0-1,0 0 1,0 0-1,0 0 1,1 0-1,-1 0 0,0 0 1,0 0-1,0 0 1,0 0-1,1 0 1,-1 0-1,0 0 0,0 0 1,0 0-1,0 1 1,0-1-1,1 0 1,-1 0-1,0 0 0,0 0 1,0 0-1,0 0 1,0 1-1,0-1 1,0 0-1,0 0 1,0 0-1,0 0 0,1 1 1,-1-1-1,0 0 1,0 0-1,0 0 1,0 0-1,0 1 0,0-1 1,0 0-1,0 0 1,0 0-1,0 0 1,0 1-1,0-1 0,-1 0 1,1 0-1,0 0 1,0 0-1,0 0 1,0 1-1,0-1 1,0 0-1,0 0 0,11-3 25,1-4-153,-1-1 0,0-1 1,-1 1-1,0-1 0,0-1 1,-1 0-1,0 0 0,-1-1 0,13-23 1,-7 10-285,-1-1 0,-2 0 1,16-51-1,-19 31 91,-20 57 149,4 3 246,0 0 0,2 1 0,0 0 0,0 0 0,2 1 0,0-1 0,1 1 0,0 0 0,0 21 0,3-27 33,-1 1 1,2 0-1,-1-1 0,2 1 1,-1-1-1,2 1 1,0-1-1,0 0 0,1 0 1,0 0-1,1 0 0,0-1 1,0 0-1,11 15 1,-15-24-96,0 1 0,0-1 0,1 1 1,-1-1-1,0 0 0,0 0 1,1 1-1,-1-1 0,1 0 1,-1 0-1,1 0 0,-1 0 0,1-1 1,-1 1-1,1 0 0,0-1 1,0 1-1,1 0 0,-2-2-4,0 1 0,0-1 0,0 0 0,0 1-1,-1-1 1,1 0 0,0 0 0,-1 1 0,1-1 0,0 0 0,-1 0-1,1 0 1,-1 0 0,1 0 0,-1 0 0,0 0 0,1 0-1,-1 0 1,0 0 0,0 0 0,1 0 0,-1 0 0,0 0-1,0 0 1,0 0 0,0 0 0,-1 0 0,1 0 0,0-1-1,-1-5-20,0 1-1,0-1 0,-1 0 0,0 1 0,0 0 0,0-1 1,-1 1-1,0 0 0,0 0 0,-1 0 0,1 1 0,-1-1 1,0 1-1,-1 0 0,1 0 0,-1 1 0,0-1 0,-1 1 1,1 0-1,-9-5 0,-13-8-175,-1 2 1,-57-22 0,81 35 191,-14-6-28,3 2 9,0-1 0,0 2 0,0 0 0,0 1 0,-1 0 0,0 2 0,-17-2 0,42 5 20,0 0 1,0 0-1,-1 1 1,18 6-1,16 3 128,110 5 76,241-4 0,-381-12-275,51-2-2389,-3-11-3503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00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95 100 5926,'0'0'2082,"-10"-2"678,4 0-2327,-35-10 2121,40 12-2312,-1-1 0,1 0 0,-1 0-1,0 0 1,1 0 0,-1 0 0,1 0 0,0 0-1,-1 0 1,1-1 0,0 1 0,0 0 0,0-1-1,0 1 1,0-1 0,0 0 0,0 1 0,1-1-1,-1 0 1,0 1 0,1-1 0,0 0-1,-1 0 1,1-3 0,0 4-142,0-1 0,1 1 0,-1-1-1,1 1 1,0-1 0,-1 1 0,1 0 0,0-1-1,0 1 1,0 0 0,0-1 0,0 1 0,0 0-1,0 0 1,0 0 0,0 0 0,0 0 0,1 0 0,-1 0-1,0 1 1,1-1 0,-1 0 0,1 1 0,-1-1-1,3 0 1,43-10 558,-44 10-548,7-1 37,0 1-1,0 0 1,0 0-1,0 1 1,1 0-1,-1 1 1,15 2-1,-23-2-140,1 0 0,0 0-1,0 0 1,-1 0 0,1 0 0,0 1 0,-1-1-1,0 1 1,1 0 0,-1-1 0,0 1-1,0 0 1,0 1 0,0-1 0,0 0 0,0 0-1,-1 1 1,1-1 0,-1 1 0,0 0-1,1-1 1,-1 1 0,-1 0 0,1 0 0,0 0-1,-1-1 1,1 1 0,-1 0 0,0 6 0,0-2 7,-1 0 1,0 0 0,0 0-1,0 0 1,-1 0 0,0-1-1,-1 1 1,1 0 0,-1-1 0,-1 0-1,1 0 1,-1 0 0,0 0-1,0 0 1,-8 7 0,2-3 1,1 0 0,-2-1 1,1-1-1,-2 1 0,1-2 1,-1 1-1,-22 9 0,41-18-46,1 0 0,-1 0 0,1 1 0,-1 0 0,1 1 0,-1 0 0,0 0 0,1 0 0,-1 1 0,12 4 0,-14-4 28,-1 1 0,1-1 0,-1 1 1,0 0-1,0 0 0,0 1 0,0-1 1,0 1-1,-1 0 0,0 0 1,1 0-1,-2 0 0,6 9 0,-7-10 7,0-1 0,0 0 0,0 1-1,0-1 1,-1 1 0,1-1 0,-1 1 0,1 0-1,-1-1 1,0 1 0,0-1 0,0 1-1,-1-1 1,1 1 0,-1-1 0,1 1-1,-1-1 1,0 1 0,0-1 0,0 1-1,0-1 1,0 0 0,0 0 0,-1 1-1,1-1 1,-1 0 0,0 0 0,1 0-1,-5 2 1,-1 2 113,-1 0 1,0-1-1,0 0 0,-1 0 0,1 0 0,-1-2 1,0 1-1,-1-1 0,1 0 0,0-1 0,-1 0 0,1 0 1,-1-1-1,0-1 0,1 1 0,-1-2 0,0 1 0,1-1 1,-11-3-1,19 4-176,0 0 1,-1 0-1,1-1 1,0 1-1,0-1 1,0 1-1,-1-1 1,1 0-1,0 1 1,0-1 0,0 0-1,0 0 1,0 1-1,0-1 1,1 0-1,-1 0 1,0 0-1,0 0 1,1 0-1,-1-1 1,0 1-1,1 0 1,-1 0-1,1 0 1,0 0-1,-1-1 1,1 1-1,0 0 1,0 0-1,0-1 1,0 1-1,0 0 1,0-1-1,0 1 1,0 0 0,0 0-1,1-1 1,-1 1-1,0 0 1,1 0-1,-1 0 1,1-1-1,-1 1 1,2-1-1,3-6-1576,0-1-1,1 2 1,0-1-1,12-11 1,-9 10-742,14-17-4574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01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14350,'0'0'3299,"-10"8"-1821,5-4-1394,0 0 25,-1 0-1,1 0 1,0 0 0,1 1-1,-1-1 1,1 1-1,-1 0 1,2 1-1,-1-1 1,0 1-1,1-1 1,0 1-1,1 0 1,-1 0-1,1 1 1,0-1-1,1 0 1,-2 10-1,3-15-104,1 0-1,-1 0 0,0 0 0,1 1 0,-1-1 0,1 0 0,0 0 1,-1 0-1,1 0 0,0 0 0,0-1 0,0 1 0,-1 0 0,1 0 1,0 0-1,0-1 0,0 1 0,0 0 0,0-1 0,1 1 0,-1-1 1,0 1-1,0-1 0,0 0 0,0 1 0,0-1 0,1 0 0,-1 0 0,2 0 1,50 4 114,-31-3-90,-14 0-24,0 1 1,0 0 0,-1 0-1,1 1 1,-1-1 0,1 2-1,-1-1 1,0 1 0,-1 0-1,1 1 1,10 8 0,-15-11 0,0 0 0,0 0 0,-1 0 0,1 0 1,-1 0-1,0 0 0,1 0 0,-1 1 0,0-1 1,0 0-1,0 1 0,-1-1 0,1 1 0,-1-1 0,1 1 1,-1 3-1,0-3 3,-1 1 1,1-1-1,-1 0 1,0 0-1,0 0 1,0 0-1,-1 0 1,1 0-1,-1 0 1,0-1-1,1 1 1,-1-1-1,0 1 1,0-1-1,-1 1 1,-3 2-1,-4 3 256,0 0 0,0-1 0,-1 0 1,0-1-1,0-1 0,-14 6 0,19-8-174,-1-1-1,1 0 1,-1 0-1,1 0 0,-1-1 1,0 0-1,1 0 1,-1-1-1,0 0 1,0 0-1,1-1 1,-1 1-1,-7-3 1,13 2-150,-1 0 1,1 0 0,-1 0 0,1 0 0,-1 0 0,1 0 0,0-1 0,0 1 0,-1-1 0,1 1 0,0-1 0,0 1 0,0-1-1,1 1 1,-1-1 0,0 0 0,1 1 0,-1-1 0,1 0 0,-1 0 0,1 1 0,0-1 0,0-3 0,0-48-3866,1 46 3070,5-32-4521,3-1-2413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01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8488,'0'0'8328,"52"-11"-7367,-23 11-449,5 0-384,5 0-256,3 0-1345,0 1-1442,-2-1-1153,-5 0-4772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01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10922,'0'0'2018,"-11"6"347,2-1-2029,1 1 0,-1 0 0,1 0 0,0 1 0,1 0 0,0 1 0,0-1 0,0 1 0,1 1 0,0-1 0,0 1 0,1 0 0,1 0 0,-1 1 0,1-1 0,1 1 1,-4 18-1,6-25-270,0 1 0,1-1 0,0 0 0,-1 1 1,1-1-1,0 0 0,1 1 0,-1-1 0,1 0 1,-1 1-1,1-1 0,0 0 0,0 0 1,1 0-1,-1 1 0,1-1 0,-1-1 0,1 1 1,0 0-1,3 4 0,-1-5-43,0 1 0,0-1 0,0 0 0,0 1 0,1-2 0,-1 1 0,1-1 0,-1 1 0,1-1 0,-1 0 0,1-1 0,0 1 0,-1-1 0,6 0 0,3 0 2,0 0 1,0-1-1,0 0 1,0-2 0,-1 1-1,1-1 1,-1-1 0,1 0-1,17-9 1,-25 10-18,0 1 0,-1-1 1,1 0-1,-1 0 0,0 0 1,0 0-1,0-1 0,-1 1 1,1-1-1,-1 0 0,0-1 0,0 1 1,0 0-1,-1-1 0,1 1 1,-1-1-1,0 0 0,0 0 1,-1 0-1,0 0 0,0 0 0,0 0 1,0 0-1,-1-1 0,0 1 1,0-8-1,0 11 3,-1-1 1,1 1-1,-1-1 1,0 1-1,0-1 1,0 1-1,0-1 1,0 1-1,0 0 1,-1 0-1,1-1 1,-1 1-1,0 0 1,1 0-1,-1 1 1,0-1-1,0 0 1,0 1-1,-3-3 1,-1 1-2,1 0 0,-1 0 1,0 1-1,0 0 1,0 0-1,0 0 0,-1 1 1,-6-1-1,5 1-13,0 0-1,-1 0 0,1 1 1,0 1-1,-1-1 0,1 1 1,0 1-1,0-1 0,0 1 1,0 1-1,0 0 0,0 0 1,-7 4-1,13-6-35,1 0 0,0 0 0,0 0 0,-1 0 0,1 0-1,0 0 1,0 0 0,0 0 0,0 0 0,1 0 0,-1 1 0,0-1 0,0 0-1,1 1 1,-1-1 0,0 2 0,1-2-69,0 0-1,0 0 0,0-1 1,0 1-1,0 0 1,1 0-1,-1 0 1,0-1-1,0 1 0,1 0 1,-1-1-1,0 1 1,1 0-1,-1-1 1,1 1-1,-1 0 0,1-1 1,-1 1-1,1-1 1,-1 1-1,2 0 1,2 2-559,-1-1 0,1-1 0,-1 1 1,1 0-1,0-1 0,0 0 0,0 0 1,0 0-1,6 1 0,16-1-4036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02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0 4933,'0'0'7020,"-9"2"-4800,0 0-1910,-1 1 0,1 0 0,1 0 0,-1 1 0,1 0 0,-1 1 0,1 0 0,0 0 0,1 1-1,0 0 1,-1 0 0,2 1 0,-1 0 0,1 0 0,0 0 0,1 1 0,-1 0 0,-4 10 0,7-12-115,0 1 0,0-1 0,1 0 1,0 1-1,0-1 0,0 1 1,1 0-1,0 0 0,0-1 0,1 1 1,0 0-1,1 12 0,0-16-139,0 0 0,0 0 0,0 0 0,0 0 0,1 0-1,-1 0 1,1-1 0,0 1 0,0 0 0,0-1 0,0 1 0,0-1-1,0 0 1,1 0 0,-1 0 0,1 0 0,0 0 0,-1 0 0,1-1-1,0 1 1,0-1 0,0 0 0,0 0 0,0 0 0,0 0 0,0-1 0,0 1-1,6 0 1,8 0 95,0 0-1,0-1 1,0 0 0,0-1-1,0-1 1,0-1 0,25-7-1,-34 7-114,1 1-1,0-2 1,-1 1-1,0-1 0,1 0 1,-2-1-1,1 0 1,0 0-1,-1-1 1,0 0-1,-1 0 1,1 0-1,-1-1 1,0 0-1,8-14 1,-12 19 26,0-1 1,-1 0 0,0 0-1,1 0 1,-1 0 0,0 0-1,-1 0 1,1 0 0,0-1 0,-1 1-1,0 0 1,0 0 0,0-1-1,0 1 1,0 0 0,-1 0-1,1 0 1,-1-1 0,0 1 0,-1-4-1,-1 3-29,1 0 0,-1 1 0,0-1 0,0 0 0,0 1 0,0 0 0,0 0 1,-1 0-1,0 0 0,1 0 0,-1 1 0,-7-4 0,-5-1-40,1 1 0,-1 1 0,0 0 0,-1 1 0,1 1 0,-29-2 0,43 5-224,-49 0 0,29 7-2366,22-6 2381,0-1 1,0 1-1,-1-1 1,1 1-1,0-1 1,0 0-1,-1 1 1,1-1 0,0 1-1,0-1 1,0 1-1,0-1 1,0 1-1,0-1 1,0 1-1,0-1 1,0 1 0,0-1-1,0 1 1,0-1-1,0 1 1,0-1-1,0 1 1,0-1-1,1 1 1,-1-1 0,0 1-1,0-1 1,1 1-1,-1-1 1,0 0-1,1 1 1,-1-1-1,0 1 1,1 0 0,11 6-8204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14.4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452 63 6598,'-9'-7'2007,"1"0"-1844,0 1 0,-1 0-1,1 1 1,-1 0 0,0 1-1,0 0 1,-1 0 0,1 1-1,-1 0 1,0 0 0,0 1-1,0 1 1,0 0 0,0 0-1,0 1 1,-16 1 0,16 0-118,1 1 0,0 1 1,-1-1-1,1 1 0,0 1 0,1 0 1,-1 0-1,1 1 0,-1 0 0,1 0 1,1 1-1,-9 7 0,5-2 92,0 0 1,1 1-1,0 1 0,1 0 0,0 0 0,-12 26 0,9-10 187,0 0-1,3 1 0,0 0 0,2 1 1,1 0-1,-4 58 0,9-61-259,2 0-1,0-1 0,2 1 0,1-1 0,1 0 0,1 0 0,1 0 1,2-1-1,17 37 0,-22-54-52,1 1 0,0-1 0,1 0 1,0-1-1,1 1 0,-1-1 0,1-1 0,1 1 1,0-1-1,0 0 0,0-1 0,1 0 0,0 0 1,0-1-1,0 0 0,1 0 0,-1-1 0,1-1 1,0 1-1,1-2 0,-1 1 0,0-2 0,1 1 0,-1-1 1,1-1-1,-1 0 0,17-2 0,-11-1 293,-1-1 0,1 0 1,-1-1-1,0-1 0,0-1 0,0 0 0,-1 0 0,0-2 0,-1 0 0,0 0 1,0-1-1,-1-1 0,0 0 0,-1-1 0,15-19 0,-4 3 74,-2-1 0,-1 0 0,-1-1 0,-2-2 0,-1 1-1,13-39 1,-21 47-178,-1 1 0,-1-1 0,-1 1 0,-1-1 0,-1 0 0,-1-1 0,-1 1 0,-1 0 0,-7-45 0,6 59-354,0-1 1,-1 1-1,0-1 1,0 1-1,-1 0 1,0 0-1,-1 0 1,0 1-1,0-1 1,-1 1-1,0 1 1,0-1-1,-1 1 1,0 0-1,0 0 1,-1 1 0,0 0-1,0 0 1,0 1-1,-1 0 1,1 1-1,-1 0 1,-1 0-1,1 1 1,-16-4-1,14 5-737,0 0-1,-1 1 1,1 0-1,0 1 1,-24 3-1,-6 8-3747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58.8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4132,'0'0'16768,"-7"8"-15572,-20 25-198,27-32-956,0-1 0,0 1 0,-1 0 0,1 0 1,0-1-1,0 1 0,0 0 0,0 0 0,0-1 0,0 1 1,0 0-1,0 0 0,0-1 0,0 1 0,0 0 0,0 0 0,1-1 1,-1 1-1,0 0 0,0-1 0,1 1 0,-1 0 0,1-1 1,-1 1-1,0-1 0,1 1 0,-1 0 0,1-1 0,0 1 0,-1-1 1,1 1-1,-1-1 0,1 0 0,0 1 0,-1-1 0,1 0 1,1 1-1,28 11 845,-27-11-723,26 8-93,0-2 1,0 0-1,0-2 1,0-2-1,1 0 0,-1-2 1,50-5-1,-76 4-438,1-1 0,-1 0 0,0 1-1,0-1 1,1-1 0,-1 1 0,0 0 0,0-1-1,0 1 1,-1-1 0,1 0 0,0 0 0,3-4-1,12-13-5659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9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4 8072,'-3'-4'9996,"3"4"-9763,-17 20 2528,-19 32-1354,29-36-971,1 0 0,0 0-1,1 1 1,1-1 0,0 1-1,-1 28 1,1 85-3061,4-109 481,0-31 2142,-1 1 1,0 0-1,-1 0 0,0 0 0,0 0 0,-1 0 0,0 0 1,-1 0-1,0 1 0,-9-15 0,-4-2 846,-1 1 0,-21-21 0,32 37-516,7 8-272,0 0 0,-1 0 0,1 0 0,0-1 0,0 1 1,-1 0-1,1 0 0,0 0 0,0-1 0,0 1 0,-1 0 0,1-1 0,0 1 0,0 0 0,0 0 0,0-1 0,0 1 0,-1 0 0,1-1 0,0 1 0,0 0 0,0-1 0,0 1 0,0 0 0,0-1 0,0 1 0,0 0 0,0 0 0,0-1 0,0 1 0,1 0 0,-1-1 0,0 1 1,0 0-1,0-1 0,0 1 0,0 0 0,1 0 0,-1-1 0,0 1 0,0 0 0,0 0 0,1-1 0,-1 1 0,0 0 0,0 0 0,1 0 0,-1-1 0,0 1 0,0 0 0,1 0 0,-1 0 0,0 0 0,1 0 0,-1 0 0,1 0 0,30-3 768,40 10-959,-70-7 203,36 2 366,-10 0-2651,-16 0-5988,-23-7 1030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59.8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219 32 6374,'0'0'16010,"-5"4"-15946,4-3-62,-1 0 1,1 0-1,0 0 1,0 0-1,0 0 1,0 0-1,0 1 1,0-1-1,1 0 0,-1 1 1,0-1-1,1 0 1,-1 1-1,1-1 1,-1 1-1,1-1 1,-1 1-1,1-1 1,0 1-1,0-1 0,0 3 1,9 36 51,-2-16-34,-3-9 0,1 0-20,-2-1-1,0 1 1,1 19-1,-3-31 19,-1 0-1,0 0 1,0 0 0,0 0-1,-1 0 1,1 0 0,-1 0-1,1 0 1,-1 0-1,0 0 1,0 0 0,-1 0-1,1 0 1,0-1-1,-1 1 1,0 0 0,0-1-1,0 0 1,0 1-1,0-1 1,-5 4 0,-2 0 134,-1-1 0,0 0-1,-1-1 1,1 0 0,-1 0 0,0-1 0,0-1 0,0 0 0,-14 1 0,21-2-106,-1-1 0,1 0 0,-1-1 0,0 1 1,1-1-1,-1 0 0,1 0 0,-1 0 0,1 0 0,0-1 1,-5-2-1,7 2-29,-1 1 0,1-1 0,0 1-1,0-1 1,1 0 0,-1 0 0,0 0 0,1 0 0,-1 0 0,1 0 0,-1-1 0,1 1 0,0 0 0,0-1 0,0 1 0,0-1 0,1 1 0,-1-1 0,1 1 0,-1-5 0,1 3-19,0 0 1,1 1-1,-1-1 0,1 0 1,0 1-1,0-1 1,0 0-1,1 1 1,-1 0-1,1-1 1,0 1-1,0 0 0,0 0 1,0 0-1,1 0 1,-1 0-1,1 0 1,0 1-1,-1-1 0,1 1 1,0 0-1,1 0 1,-1 0-1,0 0 1,7-2-1,11-6-15,1 2 0,44-13-1,-51 17 25,122-32 1136,-136 35-1082,-1 1 0,1 0 0,0 0 0,0 0 0,0 0 0,-1-1 0,1 1 0,0 0 0,0-1 0,-1 1 0,1-1 0,0 1 0,-1-1 0,1 1 0,0-1 0,-1 1 0,1-1 0,-1 1 0,1-1 0,-1 0 0,1 1 0,-1-1 0,1 0 0,-1 0 0,0 1 0,1-1 0,-1 0 0,0 0 0,0 0 0,1-1 0,-2 0-14,1 0-1,-1 1 1,0-1 0,0 0 0,1 1 0,-1-1-1,0 1 1,0-1 0,0 1 0,-1-1 0,1 1-1,0 0 1,-3-2 0,-53-37-62,52 37 94,3 2-98,-2-2-43,0 0 1,-1 0-1,1 1 1,-1 0-1,0 0 0,0 0 1,0 0-1,0 1 1,-5-1-1,22 16-5912,7-6 1095,4 0-2814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0.1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105 1 5669,'0'0'10501,"-9"7"-6428,4-3-3702,-9 6 920,0 1 1,-23 25-1,35-34-1198,0 0 0,0 0 0,0 1 0,0-1 0,0 0 0,0 1 0,1-1 0,-1 1 0,1 0 0,0-1 0,-1 1 0,1 0 0,0 0 0,1 0 0,-1 0 0,1 0 0,-1 0 0,1 0 0,0 0 0,0 0 0,0 0 0,0 0 0,1 0 0,-1 0 0,1 0 0,0 0 0,1 4 0,0-5-79,1 0-1,-1 0 0,1-1 0,-1 1 1,1-1-1,-1 1 0,1-1 0,0 0 1,-1 0-1,1 0 0,0 0 0,0-1 1,0 1-1,0-1 0,0 1 0,0-1 1,5-1-1,54-2 127,-52 1-129,0 0 0,0 0 0,-1-2 0,1 1 0,-1-1 0,0 0 0,17-11 0,-23 13 27,1 0 0,0-1 0,-1 1 0,1-1 0,-1 0 0,0 0 0,0 0 0,0-1 0,0 1 0,-1-1 0,1 1 0,-1-1 0,0 0 0,0 0 0,0 0 0,-1 0 0,1 0 0,-1 0 0,0-1 0,1-4 0,-3 8-20,1 0-1,0 0 0,0 0 0,0 0 0,0 0 0,-1 0 0,1 0 0,0 0 0,-1 0 0,1 0 0,-1 0 0,1 1 0,-1-1 0,1 0 0,-1 0 0,0 0 0,1 1 0,-1-1 0,0 0 0,0 1 1,1-1-1,-1 1 0,0-1 0,-1 0 0,-30-7 90,-32 11-133,56-2 25,1 1 1,0-1-1,-1 2 1,1-1-1,0 1 0,0 0 1,0 0-1,1 1 1,-10 7-1,49-10-159,23-4-1266,-14 1-1712,0 3-5147,-34 1 3688,-6 3-154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0.5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 21 1634,'0'0'22181,"1"0"-22144,-1 0 0,0 0 0,0 0 0,0 0 0,0 0 1,1 0-1,-1 0 0,0 0 0,0 0 0,0 0 0,0 0 1,1 0-1,-1 1 0,0-1 0,0 0 0,0 0 1,0 0-1,0 0 0,0 0 0,0 1 0,0-1 0,1 0 1,-1 0-1,0 0 0,0 0 0,0 1 0,0-1 0,0 0 1,0 0-1,0 0 0,0 0 0,0 1 0,0-1 0,0 0 1,0 0-1,0 0 0,0 0 0,0 1 0,0-1 1,0 0-1,-1 0 0,1 0 0,0 0 0,0 1 0,0-1 1,0 0-1,0 0 0,0 0 0,0 0 0,0 0 0,-1 1 1,1-1-1,0 0 0,0 0 0,-25 36 1513,22-33-1470,0 0 0,0 1 1,0 0-1,0 0 0,1 0 1,-1 0-1,1 0 0,0 0 1,1 0-1,-1 1 0,1-1 1,-1 1-1,1-1 0,1 1 0,-2 7 1,3-11-73,-1 0 1,1 0 0,-1 0-1,1 0 1,0 0 0,-1 0-1,1 0 1,0 0-1,0 0 1,0 0 0,0 0-1,0 0 1,0-1 0,0 1-1,0 0 1,0-1-1,0 1 1,0 0 0,0-1-1,0 0 1,1 1 0,-1-1-1,0 0 1,0 1-1,0-1 1,1 0 0,-1 0-1,0 0 1,0 0 0,1 0-1,-1 0 1,0-1-1,0 1 1,2-1 0,3 1 20,0 0 0,0-1 1,0 0-1,0 0 0,-1-1 1,9-3-1,-9 2-1,0 0 1,-1 0-1,1-1 0,-1 1 1,0-1-1,0 0 1,0 0-1,-1-1 0,1 1 1,-1-1-1,0 0 1,-1 0-1,1 0 0,-1 0 1,3-11-1,-4 14-49,0 0 1,-1 0-1,0 0 0,1 0 0,-1 0 1,0-1-1,0 1 0,0 0 0,0 0 0,-1 0 1,1 0-1,-1 0 0,1 0 0,-1 0 1,0 0-1,0 0 0,1 0 0,-2 0 1,1 0-1,0 0 0,0 0 0,0 1 1,-1-1-1,1 0 0,-1 1 0,1 0 1,-1-1-1,0 1 0,0 0 0,1 0 1,-1-1-1,0 2 0,0-1 0,0 0 1,0 0-1,0 0 0,0 1 0,0 0 1,-1-1-1,1 1 0,0 0 0,0 0 1,-3 0-1,-19-2-2022,7 2-4018,6 0-2694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1.3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1 6182,'0'0'17024,"-9"4"-16154,-12 7-628,0 2 0,1 0 0,0 1 0,1 0 0,-26 28 0,44-42-248,1 1 0,0-1 0,0 0 0,-1 0 0,1 1 1,0-1-1,0 0 0,-1 1 0,1-1 0,0 1 0,0-1 0,0 0 0,0 1 0,-1-1 0,1 1 0,0-1 0,0 0 0,0 1 0,0-1 0,0 1 0,0-1 1,0 0-1,0 1 0,0-1 0,0 1 0,1-1 0,-1 0 0,0 1 0,0-1 0,0 1 0,0-1 0,1 1 0,14 7-409,37 0-780,-30-5 465,-17-2 647,-1 0-1,1 0 0,-1 0 0,1 1 0,-1 0 0,0 0 0,0 0 1,0 0-1,0 1 0,0 0 0,0-1 0,-1 1 0,1 1 1,-1-1-1,4 6 0,-5-7 100,-1 0 1,0 1 0,0-1-1,0 1 1,0-1 0,-1 1-1,1 0 1,-1-1-1,1 1 1,-1 0 0,0 0-1,0-1 1,0 1 0,-1 0-1,1-1 1,-1 1-1,1 0 1,-1-1 0,0 1-1,0-1 1,0 1 0,0-1-1,0 1 1,-1-1-1,1 0 1,-1 0 0,0 1-1,-1 1 1,-7 8 287,0 1 1,0-2-1,-1 1 0,-1-1 0,0-1 1,0 0-1,-21 12 0,33-22-410,1-1-1,-1 1 0,1 0 1,0-1-1,-1 1 0,1 0 1,0-1-1,-1 1 0,1 0 1,0 0-1,0 0 1,-1 0-1,1 0 0,0 0 1,-1 0-1,1 0 0,0 0 1,0 0-1,-1 0 0,1 0 1,0 0-1,0 0 0,-1 1 1,1-1-1,0 0 1,-1 1-1,1-1 0,0 0 1,-1 1-1,1-1 0,-1 1 1,1-1-1,0 2 0,0-1 85,0 1-1,-1 0 1,1 0-1,-1 0 0,1 0 1,-1 0-1,1 0 1,-1 0-1,0 0 1,0 0-1,0 0 0,-1 3 1,0 2 327,0-1 0,0 0 0,-1 1 0,0-1 0,0 0 0,0 0 0,-1 0 0,-5 8 0,-2 2-37,11-15-377,-1-1 0,1 0 0,-1 1 0,1-1 0,-1 0 0,1 0 0,-1 1 0,1-1 1,-1 0-1,1 0 0,-1 0 0,1 0 0,-1 0 0,1 0 0,-1 0 0,1 0 0,0 0 0,-1 0 1,1 0-1,-1 0 0,1 0 0,-1 0 0,1 0 0,-1-1 0,1 1 0,-1 0 0,1 0 0,-1 0 1,1-1-1,-1 1 0,1 0 0,0-1 0,14-7-4936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1.7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0 189 11082,'0'0'8670,"14"-9"-7186,240-165 235,-254 174-1724,1-1-1,-1 1 1,0 0 0,1-1-1,-1 1 1,0 0-1,1-1 1,-1 1 0,1 0-1,-1-1 1,0 1 0,1 0-1,-1 0 1,1 0 0,-1-1-1,1 1 1,-1 0-1,1 0 1,-1 0 0,1 0-1,-1 0 1,1 0 0,-1 0-1,1 0 1,-1 0 0,1 0-1,-1 0 1,1 0-1,-1 0 1,1 0 0,-1 1-1,1-1 1,-1 0 0,0 0-1,1 0 1,-1 1-1,1-1 1,-1 0 0,0 1-1,1-1 1,0 1 0,-3 26-44,-25 52 130,20-62-96,3-6-70,0 1 1,1-1-1,0 1 1,1-1-1,-2 18 1,4-29-79,1 1-1,-1-1 1,1 0 0,-1 1 0,1-1 0,-1 0-1,1 0 1,-1 1 0,1-1 0,-1 0 0,1 0 0,-1 0-1,1 0 1,-1 0 0,1 0 0,-1 0 0,1 0 0,-1 0-1,1 0 1,-1 0 0,1 0 0,-1 0 0,1 0-1,-1 0 1,1 0 0,-1-1 0,1 1 0,-1 0 0,1-1-1,17-9-5297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2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0 12492,'-6'9'2343,"-10"11"-1137,5-8-399,1 2-1,0-1 1,0 1 0,2 1 0,0-1 0,0 2 0,-7 21 0,15-36-796,0 0 0,0-1 0,0 1-1,0 0 1,0 0 0,0 0 0,0 0 0,0-1 0,0 1 0,0 0-1,1 0 1,-1 0 0,0-1 0,1 1 0,-1 0 0,0 0 0,1-1 0,-1 1-1,1 0 1,-1-1 0,1 1 0,0 0 0,-1-1 0,1 1 0,0-1-1,-1 1 1,1-1 0,0 1 0,-1-1 0,1 0 0,0 1 0,0-1 0,0 0-1,-1 1 1,1-1 0,0 0 0,0 0 0,0 0 0,0 0 0,-1 0-1,1 0 1,0 0 0,0 0 0,0 0 0,0 0 0,-1-1 0,1 1 0,0 0-1,0 0 1,1-1 0,3 0 21,1 0 1,-1-1-1,0 1 0,0-1 0,0 0 0,9-5 0,-5 1-4,-1 0-1,0-1 0,0 0 0,0 0 0,-1-1 0,0 0 0,-1 0 0,0 0 1,0-1-1,-1 0 0,8-17 0,-13 26-15,0 0 0,0-1-1,1 1 1,-1 0 0,0-1 0,0 1-1,0 0 1,0-1 0,0 1 0,0 0-1,0-1 1,0 1 0,0 0 0,0-1 0,-1 1-1,1 0 1,0-1 0,0 1 0,0 0-1,0 0 1,0-1 0,-1 1 0,1 0-1,0-1 1,0 1 0,0 0 0,-1 0-1,1-1 1,0 1 0,0 0 0,-1 0 0,1 0-1,0-1 1,-1 1 0,1 0 0,0 0-1,0 0 1,-1 0 0,1 0 0,-1 0-1,-19 1 57,-18 13-138,34-12-8,0 1-1,0-1 0,0 1 0,0 0 0,1 0 0,0 1 1,-1-1-1,1 1 0,1 0 0,-1 0 0,0 0 0,-1 4 0,4-7-80,1-1 0,-1 1 0,1 0 0,-1-1 0,1 1 0,-1-1 0,1 1-1,-1-1 1,1 1 0,0-1 0,-1 1 0,1-1 0,0 0 0,0 1 0,-1-1-1,1 0 1,0 1 0,0-1 0,-1 0 0,1 0 0,0 0 0,0 0 0,0 0 0,-1 0-1,1 0 1,0 0 0,0 0 0,0 0 0,-1 0 0,2-1 0,32-1-3503,2-10-1212,5-4-3145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2.4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240 0 11050,'0'0'6625,"-10"7"-4964,2-3-1588,-49 35 2186,53-36-2009,0 1 0,0-1 0,0 1 0,0 0 1,1 1-1,-1-1 0,1 0 0,0 1 0,1 0 0,-1 0 0,1-1 0,-2 7 1,4-10-241,0 0 1,0-1 0,0 1 0,0 0-1,0-1 1,0 1 0,0 0 0,0-1 0,1 1-1,-1-1 1,0 1 0,0 0 0,1-1-1,-1 1 1,0-1 0,1 1 0,-1-1 0,1 1-1,-1-1 1,1 1 0,-1-1 0,1 0-1,-1 1 1,1-1 0,-1 0 0,1 1 0,-1-1-1,1 0 1,0 1 0,-1-1 0,1 0-1,-1 0 1,1 0 0,0 0 0,-1 0 0,1 0-1,0 0 1,-1 0 0,1 0 0,0 0-1,0 0 1,32-1 512,-32 1-479,7-2 26,0 0-1,0 0 1,0-1-1,0 0 1,0 0-1,14-9 1,-19 10-49,1 0 0,0-1 0,0 1 0,-1-1-1,1 0 1,-1 0 0,0 0 0,0 0 0,0-1 0,0 1 0,-1-1 0,1 0 0,-1 0 0,3-6 0,-5 10-21,0-1 1,0 0-1,0 0 1,0 0-1,0 1 0,0-1 1,-1 0-1,1 0 1,0 0-1,0 1 0,0-1 1,-1 0-1,1 1 1,-1-1-1,1 0 0,0 0 1,-1 1-1,1-1 1,-1 1-1,1-1 0,-1 0 1,1 1-1,-1-1 0,0 1 1,1-1-1,-1 1 1,0 0-1,1-1 0,-1 1 1,0 0-1,0-1 1,1 1-1,-1 0 0,0 0 1,-1-1-1,-33-4-253,28 4 145,-109-8-4354,38 7-5677,39 2-596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2.8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0 9641,'0'0'12044,"63"23"-11916,-22-16-160,-3-2-1186,0-2-1024,-8-1-1826,-9-1-1537</inkml:trace>
  <inkml:trace contextRef="#ctx0" brushRef="#br0" timeOffset="1">1 141 12236,'0'0'6342,"66"2"-4965,-30-2-801,4-1-512,3-2-448,-4 3-1153,-4-1-2403,-5-4-929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3.1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320 0 10666,'0'0'6230,"-8"14"-5920,-24 31-15,-1-1 0,-2-1 1,-2-2-1,-2-2 1,-62 50-1,76-77-1489,25-12 1081,-1 0 0,1 0 0,-1 0 0,1 0 0,-1-1 1,1 1-1,-1 0 0,1 0 0,0-1 0,-1 1 0,1 0 0,-1 0 0,1-1 0,0 1 0,-1 0 0,1-1 1,0 1-1,-1-1 0,1 1 0,0 0 0,0-1 0,0 1 0,-1-1 0,1 1 0,0-1 0,0 1 1,0-1-1,0 1 0,0-1 0,0 1 0,0-1 0,0 1 0,0-1 0,0 1 0,0-1 0,0 1 0,0-1 1,0 1-1,0 0 0,0-1 0,1 1 0,-1-1 0,0 1 0,0-1 0,0 1 0,1-1 0,-1 1 0,1-1 1,8-27-4389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3.5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8808,'0'0'9727,"3"11"-9172,2 14-353,-2 0 1,0 1-1,-3 39 1,1-15-84,0-38-85,0 0 0,1 0-1,1 0 1,6 19 0,12 6-1589,-20-35 1230,0-1-1,0 0 0,1 1 0,-1-1 0,0 0 1,1 0-1,-1 0 0,1 0 0,-1 0 1,1-1-1,0 1 0,-1 0 0,1-1 1,0 1-1,-1-1 0,1 0 0,3 1 0,-3-1-258,1-4-5115,-4-4 142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5:59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15439,'0'0'10025,"63"0"-10025,-35 2-1249,0 3-1602,1-3-2210,0 1-5124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3.8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8456,'0'0'10410,"79"17"-10186,-35-12-192,4-2-64,-3-3-1473,-4 0-2307,-2 0-960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4.2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235 1 10858,'0'0'1324,"-9"6"465,-12 8-1205,2 1 1,0 0-1,1 2 0,0 1 1,1 0-1,-20 28 1,28-33-399,0 1 0,0-1 1,2 2-1,-1-1 0,2 1 0,0 0 0,1 0 1,0 0-1,1 1 0,1 0 0,-2 25 1,5-38-173,0 0 0,0 0 0,0 0 0,1 0 0,-1 0 1,1 0-1,0 0 0,0 0 0,0 0 0,0-1 1,0 1-1,1 0 0,-1-1 0,1 1 0,0-1 1,0 1-1,0-1 0,0 0 0,0 0 0,0 1 0,0-2 1,1 1-1,-1 0 0,1 0 0,0-1 0,-1 0 1,1 1-1,0-1 0,0 0 0,0 0 0,0 0 1,0-1-1,0 1 0,0-1 0,0 0 0,0 0 0,0 0 1,4 0-1,1 0 11,0-1 0,0 0 0,0 0 0,-1 0 0,1-1 0,0 0 0,-1-1 0,1 1 0,-1-1 0,0-1 0,0 0 0,0 0 0,-1 0 0,8-6 0,-12 8 57,1 0-1,-1 0 0,0-1 0,0 1 0,0 0 0,0-1 0,-1 1 0,1-1 0,-1 0 0,1 0 1,-1 1-1,0-1 0,0 0 0,0 0 0,0 0 0,-1 0 0,1 0 0,-1 0 0,0 0 1,0 0-1,0-5 0,-1 5-59,0 1 0,0-1 0,-1 1 0,1 0 1,0 0-1,-1-1 0,0 1 0,1 0 0,-1 0 0,0 0 0,0 1 1,0-1-1,0 0 0,0 1 0,-1-1 0,1 1 0,0 0 1,-1 0-1,1 0 0,-1 0 0,1 0 0,-1 0 0,1 1 0,-5-1 1,2 0-29,1 0 0,0 0 0,0 1 1,0 0-1,-1 0 0,1 0 0,0 0 1,0 0-1,0 1 0,-7 2 0,9-3 9,1 1-1,0 0 0,0-1 0,0 1 0,0 0 1,0 0-1,-1 0 0,2 0 0,-1 0 0,0 0 1,0 0-1,0 0 0,0 0 0,1 0 0,-1 1 1,0-1-1,1 0 0,-1 0 0,1 1 0,0-1 1,-1 0-1,1 1 0,0-1 0,0 0 0,0 1 1,0-1-1,0 0 0,0 1 0,0-1 0,0 1 1,1-1-1,-1 0 0,0 1 0,1-1 0,0 2 1,1 0 2,-1 0 0,1 0 1,-1 0-1,1 0 0,0 0 1,0 0-1,1-1 1,-1 1-1,0-1 0,1 0 1,0 1-1,-1-1 0,1 0 1,4 2-1,51 25-658,-27-15-819,3 7-2232,-13-4-1790,-3 1-4889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7.1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68 4407 1826,'0'0'2567,"-8"1"-1632,6 0-867,-34 5 976,35-6-813,0 0 0,0 1 0,0-1 0,0 0 0,0 1 0,0-1 0,0 0 0,0 1 0,0-1 0,1 1 0,-1-1 0,0 1 0,0 0 0,0-1 0,1 1 0,-1 0 0,0 0 0,0 0 0,1-1 0,-1 1 0,1 0 0,-1 0 0,1 0 1,-1 0-1,1 0 0,0 0 0,-1 0 0,1 0 0,0 0 0,0 0 0,0 0 0,0 0 0,0 0 0,0 2 0,3-2-205,0-1 0,0 0 1,-1 1-1,1-1 0,0 0 1,0 0-1,0-1 0,0 1 1,0-1-1,0 1 0,0-1 1,0 0-1,-1 0 0,5-2 1,97-67 2124,-8 5-2124,181-136 854,-99 75-866,88-55 23,-68 76-58,-132 73 37,-2-3 1,98-68-1,-112 64-29,76-59 381,143-84 0,165-122 106,-386 268-389,44-27 16,2 4 1,149-67 0,-195 102-6,17-11 71,-1-3 0,67-53 0,108-103 39,71-51 203,-127 114-371,159-103 568,13-21-407,-165 111 86,4 1 93,166-116-373,-121 89 11,317-202 14,-396 288 0,59-36 877,-199 110-1083,-17 8 231,1 0-1,0 1 1,-1-1-1,0-1 1,1 1-1,-1 0 1,6-6-1,-9 7-623,1-1-1,0 1 0,0 0 0,-1 0 0,1-1 0,-1 1 1,1 0-1,-1-1 0,1 1 0,-1 0 0,0-1 0,0 1 1,0 0-1,1-1 0,-2 1 0,1-3 0,-2-10-13412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7.9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14542,'0'0'8264,"49"53"-8168,-20-36 0,4-3-288,-1-5-513,1-1-704,-3-4-769,-6-4-1666,-6 0-480,-4-7-4228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8.3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127 1 9929,'0'0'5317,"-35"60"-3042,15-25-706,0 1-288,-1 4-480,6-1-449,4-3-224,6-7-95,5-4-1090,0-11-3011,0-8-4132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8.6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0 9865,'0'0'10442,"-5"54"-9897,3-28-321,2-1-128,0 1-64,3-3-769,7-3-1152,2-9-2115,1-6-3587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9.0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7335,'0'0'6726,"50"-7"-3651,-25 4-1345,7 0-513,4 2-608,2 0-449,1 0-128,-2 1-513,-7 0-1024,-9 0-1538,-7 0-2146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09.3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12268,'0'0'4836,"85"4"-3939,-34-4-673,8 0-640,-1-9-4613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0.4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22 14670,'0'0'3278,"-11"-5"-2040,4 2-1063,3 1-131,1 0 0,-1 1 1,0-1-1,1 1 0,-1-1 0,0 1 1,0 1-1,0-1 0,0 0 1,0 1-1,0 0 0,0 0 0,0 0 1,0 0-1,0 1 0,0 0 0,-6 1 1,0 3 135,0 0 0,0 0 0,-17 13 0,25-17-159,0 0 0,1 0 1,-1 0-1,0 0 1,1 1-1,-1-1 0,1 1 1,0-1-1,-1 1 0,1 0 1,0-1-1,0 1 1,0 0-1,0 0 0,0 0 1,1-1-1,-1 1 0,0 0 1,1 0-1,0 0 1,-1 0-1,1 0 0,0 0 1,0 1-1,0-1 1,0 0-1,0 0 0,1 0 1,0 3-1,3-1 1,0-1 1,0 1-1,1-1 1,-1 0-1,1 0 0,-1 0 1,1-1-1,0 0 1,0 0-1,1 0 0,-1 0 1,0-1-1,10 2 1,12 4-27,-16-2-22,-1-1 1,1 1-1,-1 1 1,0 0 0,-1 1-1,1-1 1,11 13-1,-19-18 18,-1 1-1,1 0 0,0-1 1,-1 1-1,0 0 1,1 0-1,-1 0 0,0 0 1,0 0-1,0 0 1,0 0-1,0 0 0,0 0 1,-1 1-1,1-1 1,-1 0-1,0 1 0,1-1 1,-1 0-1,0 0 1,0 1-1,-1-1 0,1 0 1,0 1-1,-1-1 1,1 0-1,-1 0 0,0 1 1,0-1-1,0 0 1,0 0-1,0 0 0,0 0 1,-1 0-1,1 0 1,-1-1-1,1 1 0,-1 0 1,0-1-1,1 1 1,-1-1-1,0 0 0,-2 2 1,-6 4 144,0 1 0,0-2 0,-1 1 0,0-1 0,0-1-1,-1 0 1,0-1 0,1 0 0,-1-1 0,0 0 0,-1-1 0,1 0 0,0-1 0,-19 0 0,30-2-92,0 1 0,0 0-1,0 0 1,0-1 0,0 1 0,0 0-1,0-1 1,0 1 0,0-1 0,0 1-1,0-1 1,0 0 0,0 1 0,0-1-1,1 0 1,-1 0 0,0 1 0,1-1-1,-1 0 1,0 0 0,1 0 0,-1 0-1,1 0 1,-1 0 0,1 0 0,0 0-1,-1 0 1,1 0 0,0 0 0,0 0-1,0 0 1,0 0 0,0 0 0,0 0-1,0 0 1,0-1 0,0 1 0,0 0-1,0 0 1,1 0 0,0-1 0,0-3-27,0 0 0,1 1 0,0-1 0,0 0 1,0 1-1,0 0 0,7-9 0,10-7-21,1 2 0,0 0-1,2 1 1,0 1 0,1 1 0,1 1 0,49-22-1,0-1 18,-71 37-9,-1-1 0,0 1 1,1-1-1,-1 1 0,0-1 1,0 1-1,1-1 0,-1 0 0,0 0 1,0 1-1,0-1 0,0 0 1,0 0-1,0 0 0,0 0 0,-1 0 1,1 0-1,0 0 0,0-1 1,-1 1-1,1 0 0,-1 0 0,1-1 1,-1 1-1,1 0 0,-1 0 1,0-1-1,0 1 0,1-2 0,-3 1 2,1 0-1,0 0 0,-1 1 1,1-1-1,-1 1 0,1 0 1,-1-1-1,1 1 0,-1 0 1,0 0-1,0 0 0,0 0 1,0 0-1,0 0 0,0 1 0,-2-2 1,-11-2-156,-1 0 1,1 1-1,-1 1 1,-15-1-1,30 3-1259,37 0-8846,-10 0 2781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0.7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153 27 14574,'0'0'4484,"-12"3"-2957,-2 0-1054,0 1 1,0 0-1,0 1 1,-14 7-1,25-10-401,-1 0-1,0 0 1,1 0-1,0 0 1,-1 0-1,1 1 1,0 0-1,0-1 1,0 1-1,1 0 1,-1 0 0,1 1-1,0-1 1,0 0-1,0 1 1,0-1-1,0 1 1,1 0-1,-1 0 1,1 0-1,0-1 1,1 1-1,-2 7 1,3-9-65,-1 0-1,1 0 1,0 0 0,-1 0 0,1 0 0,0-1 0,0 1 0,0 0-1,1 0 1,-1-1 0,0 1 0,1 0 0,-1-1 0,1 1 0,-1-1-1,1 0 1,0 0 0,-1 1 0,1-1 0,0 0 0,0 0 0,0-1-1,0 1 1,0 0 0,0-1 0,0 1 0,0-1 0,0 0 0,0 1-1,4-1 1,3 1 8,0 0 0,0-1-1,0 1 1,0-2-1,0 1 1,10-3 0,-14 1-10,1 0 0,-1 0 0,0 0 0,0-1 0,-1 0 0,1 0 1,0 0-1,-1 0 0,0-1 0,0 1 0,0-1 0,0 0 0,-1-1 0,1 1 1,-1-1-1,0 1 0,0-1 0,-1 0 0,1 0 0,1-7 0,-3 10 1,0-1-1,0 0 1,-1 0-1,1 1 1,-1-1-1,0 0 0,1 0 1,-1 1-1,0-1 1,-1 0-1,1 0 1,0 0-1,-1 1 1,0-1-1,1 0 0,-1 1 1,0-1-1,0 1 1,-1-1-1,1 1 1,0-1-1,-1 1 1,0 0-1,1 0 1,-1-1-1,0 1 0,0 1 1,0-1-1,-1 0 1,1 0-1,0 1 1,-1-1-1,1 1 1,-1 0-1,1 0 0,-1 0 1,1 0-1,-1 0 1,0 0-1,-4 0 1,-2-1 10,-1 1 0,1 0 1,0 1-1,0 0 0,-1 0 1,1 1-1,-14 2 0,22-3-85,-1 0 0,0 1 0,0-1 0,0 0 0,0 1 0,0 0 0,0-1 0,1 1 0,-1 0-1,0 0 1,0 0 0,1 0 0,-1 0 0,1 0 0,-1 1 0,1-1 0,-1 0 0,1 1 0,0-1 0,0 1 0,0 0-1,0-1 1,0 1 0,0 0 0,0 0 0,0-1 0,1 1 0,-1 0 0,1 0 0,-1 0 0,1 0 0,0 0-1,0 0 1,0 0 0,0 0 0,0 0 0,0 0 0,0-1 0,1 1 0,-1 0 0,1 0 0,0 2 0,2 0-498,-1-1 1,0 0 0,1 0 0,0 0 0,0 0 0,0 0 0,0-1-1,0 1 1,0-1 0,0 0 0,1 0 0,-1 0 0,1-1 0,0 1-1,0-1 1,-1 0 0,1 0 0,6 1 0,25 4-5547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0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13965,'0'0'10325,"-10"2"-8980,6-2-1240,-5 1 58,0 1 0,-1 0 0,1 1 0,-15 5 0,22-7-180,1-1 0,-1 1 0,0 0 0,0 0 0,0 0 0,0 0 0,1 1 0,-1-1-1,1 0 1,-1 1 0,1-1 0,-1 1 0,1-1 0,0 1 0,0 0 0,0-1 0,0 1 0,0 0 0,0 0 0,0 0-1,0 0 1,1 0 0,-1 0 0,1 0 0,0 0 0,-1 0 0,1 0 0,0 0 0,0 0 0,0 0 0,1 4 0,0-5-85,0 1 0,0-1 1,0 0-1,0 0 1,0 1-1,0-1 1,1 0-1,-1 0 1,0 0-1,1 0 1,-1-1-1,0 1 0,1 0 1,-1 0-1,1-1 1,-1 1-1,1-1 1,0 0-1,-1 1 1,4-1-1,41 7-2277,-38-7 1686,1 1 457,1 0 0,-1 1 0,-1 0 0,1 0 1,11 5-1,-19-7 296,0 1 0,-1-1 1,1 0-1,0 1 1,0-1-1,-1 1 0,1-1 1,-1 1-1,1-1 0,0 1 1,-1-1-1,1 1 0,-1 0 1,1-1-1,-1 1 0,0 0 1,1-1-1,-1 1 0,1 0 1,-1 0-1,0-1 0,0 1 1,0 0-1,1 0 0,-1-1 1,0 3-1,-1-1 52,0 0 1,0-1-1,0 1 1,0 0-1,0 0 0,0 0 1,0-1-1,-1 1 0,1-1 1,-1 1-1,1-1 1,-1 1-1,1-1 0,-1 0 1,-3 2-1,-5 3-68,1 0 1,-1-1-1,1 0 0,-1 0 0,-1-1 0,1 0 1,-17 3-1,-19-4-4807,26-4-4740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1.1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129 31 12107,'0'0'5264,"-9"-2"-3566,5 1-1580,1 0 1,-1 0-1,0 0 1,0 0-1,1 1 1,-1 0-1,0 0 1,0 0-1,0 0 1,0 0-1,0 1 1,1 0-1,-1-1 0,0 1 1,1 1-1,-1-1 1,0 1-1,1-1 1,0 1-1,-1 0 1,1 0-1,0 0 1,0 1-1,0-1 1,0 1-1,0 0 1,1 0-1,-1 0 1,1 0-1,0 0 1,0 0-1,0 0 1,0 1-1,1-1 1,-3 7-1,3-8-76,1 1 0,-1-1 0,1 0 0,-1 0 1,1 1-1,0-1 0,0 0 0,0 0 0,0 1 0,0-1 0,1 0 0,-1 1 0,1-1 0,-1 0 0,1 0 1,0 0-1,0 0 0,0 0 0,0 0 0,0 0 0,0 0 0,1 0 0,-1 0 0,0 0 0,1-1 0,0 1 1,-1-1-1,1 1 0,0-1 0,0 0 0,0 1 0,0-1 0,0 0 0,0 0 0,0 0 0,0-1 0,0 1 1,1-1-1,-1 1 0,0-1 0,0 1 0,1-1 0,3 0 0,-1 0 13,0 0-1,0 0 1,-1-1 0,1 1 0,0-1-1,-1 0 1,1 0 0,-1-1-1,1 1 1,-1-1 0,1 0-1,-1 0 1,0 0 0,0-1-1,0 0 1,0 1 0,-1-1-1,1-1 1,-1 1 0,6-7-1,-7 6-29,0 1-1,0-1 0,0 1 0,-1-1 1,0 1-1,0-1 0,0 0 1,0 0-1,0 1 0,-1-1 0,1 0 1,-1 0-1,0 0 0,-1 0 1,1 0-1,-1 1 0,1-1 0,-3-5 1,2 6-229,0 1 1,0 0 0,0 0-1,0 0 1,-1 0 0,1 0-1,-1 0 1,1 0 0,-1 0-1,0 0 1,0 1 0,-2-3-1,1 3-618,1-1-1,-1 1 0,0 0 1,0 0-1,1 0 0,-1 0 1,0 0-1,0 1 0,0-1 1,0 1-1,-5 0 0,3 0-7467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1.4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16848,'0'0'6278,"18"53"-5349,-8-27-769,3 2-64,1 5-320,1 0-1506,-1-3-1056,-2-6-2243,-3-2-2178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1.8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21 13933,'0'0'8456,"65"-21"-8007,-27 21-417,7 2-32,0 3-1282,1-1-2753,-1-4-7272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2.5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214 42 3908,'0'0'16004,"-12"-7"-14835,-42-23-651,51 29-507,0 0-1,0 0 0,-1 1 1,1-1-1,0 1 1,0 0-1,0 0 0,-1 0 1,1 0-1,0 0 1,0 1-1,0 0 0,0-1 1,0 1-1,0 0 1,0 1-1,0-1 0,0 0 1,0 1-1,0 0 1,1-1-1,-1 1 0,-3 3 1,-1 2-4,-1 0 0,1 1 1,1 0-1,-1 0 0,-5 11 1,8-14 13,1 0 1,0 1-1,0-1 1,1 1-1,0 0 1,0 0-1,0 0 1,1 0-1,0 0 1,0 0 0,0 0-1,1 1 1,0-1-1,1 10 1,0-13-4,0 0 1,0 0-1,0 0 1,0 0-1,0 0 1,0-1-1,1 1 1,-1 0-1,1-1 1,0 0-1,0 1 1,0-1-1,0 0 1,0 0-1,1 0 1,-1 0-1,0 0 1,1-1-1,0 1 1,-1-1-1,1 1 1,0-1-1,0 0 1,0 0-1,0 0 1,-1-1 0,1 1-1,0-1 1,0 1-1,6-1 1,-1 0 89,0-1 1,-1 1 0,1-1 0,0 0 0,-1-1 0,1 0 0,-1 0 0,1-1-1,-1 0 1,0 0 0,0-1 0,0 0 0,0 0 0,8-7 0,-11 8-26,0 0 0,0-1 1,-1 1-1,1-1 0,-1 0 1,0 0-1,0-1 0,0 1 1,0-1-1,-1 1 0,1-1 1,-1 0-1,-1 0 0,1 0 1,-1 0-1,0 0 1,0 0-1,0 0 0,0 0 1,-1 0-1,0-1 0,-1-7 1,1 12-91,-1 1 0,1-1 0,0 1 0,-1-1 1,1 0-1,0 1 0,-1-1 0,1 1 0,-1-1 1,1 1-1,-1-1 0,1 1 0,-1 0 1,1-1-1,-1 1 0,1 0 0,-1-1 0,1 1 1,-1 0-1,0-1 0,1 1 0,-1 0 0,0 0 1,1 0-1,-1 0 0,0 0 0,1 0 0,-1 0 1,0 0-1,1 0 0,-1 0 0,0 0 0,1 0 1,-1 0-1,0 0 0,1 1 0,-1-1 1,-1 1-1,-24 12-209,22-8 99,-1 0 0,1 1 0,1 0 0,-1 0 0,1 0 0,0 0 0,0 0 0,1 1 0,-1-1 0,1 1 0,0 7 0,0-7-915,1 0-1,0 0 1,1 1-1,0-1 0,0 0 1,2 9-1,3-2-5079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2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0 12812,'0'0'961,"-21"51"1249,9-21-833,3-2-448,4-1 32,5-8-737,3-4-160,17-9-1313,4-6-1986,0 0-1153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3.2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 18 15535,'0'0'7313,"-7"0"-7238,5 0-74,0 0 0,1 1-1,-1-1 1,0 0 0,1 0 0,-1 1 0,0-1 0,1 1-1,-1-1 1,0 1 0,1 0 0,-1 0 0,1 0-1,-1 0 1,1 0 0,0 0 0,-1 0 0,1 0 0,0 0-1,-2 3 1,2-1-1,0-1-1,0 1 1,0 0 0,1 0-1,-1-1 1,1 1 0,0 0-1,0 0 1,0-1-1,0 1 1,0 0 0,1 0-1,-1 0 1,1-1-1,0 1 1,1 4 0,28 59-103,-21-48-134,-1 0 1,13 38 0,-20-51 227,0 0 1,0 0-1,0-1 1,-1 1 0,1 0-1,-1 0 1,0 0-1,-1 0 1,1 0-1,-1 0 1,0 0-1,0 0 1,-1-1-1,1 1 1,-1 0 0,-5 7-1,5-8 32,-1-1 0,0 0 0,1 0-1,-2 0 1,1 0 0,0-1 0,0 1 0,-1-1-1,1 0 1,-1 0 0,0 0 0,0 0 0,0-1-1,0 0 1,0 1 0,-8 0 0,10-2 41,0 1 1,0-1-1,0 0 1,0 0 0,0 0-1,0 0 1,0 0-1,-1 0 1,1-1 0,0 1-1,0-1 1,0 1-1,0-1 1,0 0-1,0 0 1,1 0 0,-1 0-1,0 0 1,0 0-1,1 0 1,-1-1-1,0 1 1,1 0 0,-1-1-1,1 0 1,0 1-1,0-1 1,-1 0-1,1 0 1,0 1 0,0-1-1,1 0 1,-1 0-1,0-3 1,-1 1-60,2-1-1,-1 1 1,0-1-1,1 0 1,0 1-1,0-1 1,0 1-1,1-1 1,-1 0 0,1 1-1,0-1 1,0 1-1,1-1 1,0 1-1,-1 0 1,1 0 0,1 0-1,-1 0 1,1 0-1,-1 0 1,6-6-1,6-2-193,0-1 1,0 1-1,1 1 0,21-12 0,-22 15 187,-1 0 1,0-1-1,0-1 0,-1 0 1,14-16-1,-25 25 19,0 0 0,1-1 0,-1 1 0,0-1 1,0 1-1,0-1 0,-1 1 0,1-1 0,0 0 0,-1 1 1,1-1-1,-1 0 0,1 0 0,-1 0 0,0 1 0,1-1 1,-1 0-1,0 0 0,0 0 0,-1 1 0,1-1 0,0 0 1,-1 0-1,0-2 0,0 1 16,-1 1 0,0 0 0,0-1 0,0 1 0,0 0 0,0 0 0,0 0 0,0 0 0,0 1 0,-1-1 0,1 1 0,-1-1 0,-4-1 0,-4-1 197,0 0 1,0 1-1,0 0 0,-1 0 1,1 2-1,-18-2 1,4 8 186,24-5-416,1 1 0,0-1 0,-1 0 0,1 0 0,-1 1 0,1-1 0,0 0 0,-1 1 0,1-1 0,0 1 1,-1-1-1,1 0 0,0 1 0,0-1 0,-1 1 0,1-1 0,0 1 0,0-1 0,0 1 0,0-1 0,-1 1 0,1-1 1,0 0-1,0 1 0,0-1 0,0 2 0,1 0-191,0-1-1,0 1 1,0 0 0,0-1-1,0 1 1,0 0 0,1-1-1,-1 0 1,0 1 0,1-1 0,-1 0-1,1 0 1,-1 1 0,1-1-1,0-1 1,0 1 0,-1 0-1,1 0 1,0-1 0,2 2 0,15 3-4049,-1-1-2044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3.5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1 9673,'0'0'11414,"-7"9"-9717,-18 27-757,25-36-923,0 1 0,-1-1 1,1 1-1,0-1 0,0 1 1,-1-1-1,1 1 0,0-1 1,0 1-1,0-1 0,-1 1 1,1-1-1,0 1 0,0-1 1,0 1-1,0-1 0,0 1 0,0-1 1,0 1-1,0 0 0,0-1 1,0 1-1,1-1 0,-1 1 1,0-1-1,0 1 0,0-1 1,1 1-1,-1-1 0,0 1 1,1-1-1,-1 0 0,0 1 1,1-1-1,-1 1 0,0-1 0,1 0 1,-1 1-1,1-1 0,-1 0 1,1 1-1,-1-1 0,1 0 1,0 0-1,23 6 120,-22-6-82,12 3-376,1-2-1,-1 0 0,1-1 0,16-1 0,-29 1 3,0 0-1,1 0 1,-1 0 0,1-1-1,-1 1 1,0 0-1,0-1 1,1 0-1,-1 1 1,0-1-1,0 0 1,0 0-1,1 0 1,-1-1 0,0 1-1,-1 0 1,1-1-1,0 1 1,0-1-1,-1 0 1,1 0-1,-1 0 1,1 1-1,-1-1 1,0 0 0,0-1-1,0 1 1,0 0-1,0 0 1,0 0-1,0-1 1,-1 1-1,1-4 1,-22 26 3735,11-3-2045,0 1-1,1 0 0,0 1 0,2 0 1,-7 27-1,5 3-1898,7 4-3968,2-29-4382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4.6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0 14157,'0'0'801,"-1"56"-513,1-14 481,0 15-224,0 9-385,0 12-96,0 11-160,-4 6-673,-4 9-256,0 6 384,3 5-512,1 1-1377,1-4-1570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5.0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0 15022,'-6'78'1794,"-1"1"-1186,7-3-479,0 1-97,1-2-193,11 1-960,1 3-929,-2-1-704,-6-1 608,0-2 1729,-5-4 417,0-3 32,0-4 353,-2-4-225,-1-2-640,3 0-1731,0 1-3266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2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21 7944,'0'0'12934,"-7"8"-12854,-18 28 49,24-34-83,-1 1-1,1-1 1,1 0 0,-1 0 0,0 0 0,0 1 0,1-1 0,-1 0 0,1 1-1,0-1 1,0 1 0,0-1 0,0 0 0,0 1 0,0-1 0,0 1 0,1-1 0,0 0-1,-1 1 1,1-1 0,1 2 0,2 5 25,1-2 0,0 1 0,0-1-1,8 10 1,11 17 34,-23-31-85,1 1-1,-1-1 1,0 1 0,0-1 0,0 1 0,-1-1 0,1 1-1,-1-1 1,0 1 0,0 0 0,0-1 0,0 1 0,-1-1 0,0 1-1,1 0 1,-1-1 0,0 0 0,-1 1 0,1-1 0,-1 0 0,1 1-1,-1-1 1,0 0 0,0 0 0,0 0 0,-1-1 0,1 1 0,-1 0-1,-5 3 1,4-3 18,0-1 1,0 1-1,0-1 0,-1 0 0,1 0 0,-1 0 0,1-1 1,-1 0-1,0 0 0,1 0 0,-1 0 0,0-1 0,0 1 1,0-1-1,0-1 0,1 1 0,-1-1 0,0 0 0,0 0 1,1 0-1,-1 0 0,-5-3 0,9 3-25,-1 1-1,1 0 1,-1-1-1,1 1 1,0-1 0,-1 0-1,1 1 1,0-1-1,0 0 1,0 0 0,-1 0-1,1 0 1,0 0-1,0 0 1,0 0 0,1 0-1,-1-1 1,0 1-1,0 0 1,1 0 0,-1-1-1,0 1 1,1 0-1,-1-1 1,1 1-1,0-1 1,0 1 0,-1 0-1,1-1 1,0 1-1,0-1 1,0 1 0,0-1-1,1 1 1,-1-1-1,0 1 1,0 0 0,1-1-1,-1 1 1,1-1-1,0 1 1,-1 0 0,1 0-1,2-3 1,0-1-13,2 0 0,-1 0-1,0 0 1,1 0 0,0 1 0,0 0 0,1 0 0,7-5 0,114-50-2,-88 43 27,-1-2 1,68-43 0,-104 60-1,0 0 1,0 0-1,-1 0 0,1 0 1,0-1-1,-1 1 1,1 0-1,-1-1 1,1 1-1,-1-1 1,0 0-1,0 1 1,0-1-1,0 0 0,0 0 1,0 0-1,0 1 1,-1-1-1,2-3 1,-3 3 8,1 1-1,0 0 1,-1 0 0,0 0 0,1 0 0,-1 0 0,1 0 0,-1 1-1,0-1 1,0 0 0,0 0 0,1 0 0,-1 1 0,0-1 0,0 0 0,0 1-1,0-1 1,0 1 0,0-1 0,0 1 0,0 0 0,-1-1 0,1 1-1,-1 0 1,-12-3 113,0 0 0,0 1 0,-26 1 0,-132 2 40,156 3-577,20 3-584,24 5-1559,36-4-3916,-26-7 1014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0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10 13805,'0'0'6337,"1"12"-4410,-2 20-1010,0-11 88,0-1 0,1 1 1,6 37-1,-5-57-975,0 0-1,0 0 1,-1 0-1,1 0 1,0 0 0,0 0-1,0-1 1,0 1 0,0 0-1,0 0 1,0-1-1,1 1 1,-1-1 0,0 1-1,0-1 1,0 1 0,1-1-1,-1 0 1,0 0 0,0 1-1,1-1 1,-1 0-1,0 0 1,1 0 0,-1 0-1,0-1 1,0 1 0,1 0-1,-1 0 1,0-1-1,2 0 1,42-16 650,-17-1-484,-2-2 1,26-25-1,-27 22-21,53-37 1,-78 60-177,0 0 1,0 0-1,1 0 1,-1 0 0,0 0-1,0-1 1,0 1-1,1 0 1,-1 0 0,0 0-1,0 0 1,0 0-1,0 0 1,1 0-1,-1 0 1,0 0 0,0 0-1,1 0 1,-1 0-1,0 0 1,0 0 0,0 0-1,1 0 1,-1 0-1,0 0 1,0 0 0,0 0-1,1 0 1,-1 0-1,0 0 1,0 0 0,0 0-1,1 0 1,-1 1-1,0-1 1,0 0-1,0 0 1,0 0 0,1 0-1,-1 0 1,0 1-1,0-1 1,0 0 0,0 0-1,0 0 1,0 1-1,0-1 1,0 0 0,1 0-1,-1 0 1,0 1-1,-1 17-44,-8 19-6,-2-12 79,7-19 42,1 0 0,0 1-1,0-1 1,1 1 0,0-1 0,0 1 0,0 0 0,1 0-1,-1 10 1,3-17-54,-1 1-1,0-1 0,1 0 1,-1 1-1,0-1 0,1 0 1,-1 0-1,1 1 0,-1-1 1,1 0-1,-1 0 0,1 0 1,-1 1-1,1-1 0,-1 0 1,0 0-1,1 0 0,-1 0 1,1 0-1,-1 0 1,1 0-1,-1 0 0,1 0 1,-1 0-1,1-1 0,-1 1 1,1 0-1,-1 0 0,1 0 1,-1 0-1,1-1 0,-1 1 1,0 0-1,1-1 0,-1 1 1,1 0-1,-1-1 0,19-10 112,101-97 1,-120 108-142,1 0 0,-1 0 0,0 0 0,0-1 0,0 1 0,0 0 0,0 0 0,0 0 0,1 0 0,-1 0 0,0 0 0,0 0 0,0-1-1,0 1 1,0 0 0,1 0 0,-1 0 0,0 0 0,0 0 0,0 0 0,1 0 0,-1 0 0,0 0 0,0 0 0,0 0 0,0 0 0,1 0 0,-1 0-1,0 0 1,0 0 0,0 0 0,1 0 0,-1 0 0,0 1 0,0-1 0,0 0 0,0 0 0,0 0 0,1 0 0,-1 0 0,0 0 0,0 0 0,0 1 0,0-1-1,0 0 1,0 0 0,1 0 0,-1 0 0,0 0 0,0 1 0,0-1 0,0 0 0,0 0 0,0 0 0,0 0 0,0 1 0,0-1 0,0 0 0,0 0 0,0 0-1,0 1 1,0-1 0,0 0 0,-3 22-170,-9 21 14,8-31-24,2-9-87,1 1 1,0 0 0,0-1-1,0 1 1,0 0 0,1-1-1,-1 8 1,1-10 124,0 0 1,1-1-1,-1 1 1,1 0-1,-1 0 1,1 0-1,-1-1 0,1 1 1,-1 0-1,1-1 1,0 1-1,-1-1 1,1 1-1,0 0 0,-1-1 1,1 0-1,0 1 1,0-1-1,0 1 1,-1-1-1,1 0 0,0 0 1,0 1-1,0-1 1,0 0-1,0 0 1,0 0-1,-1 0 0,1 0 1,0 0-1,0 0 1,0 0-1,0 0 1,0-1-1,0 1 0,0 0 1,-1 0-1,2-1 1,2 0-667,1-1 0,-1 1-1,0 0 1,0-1 0,0 0 0,-1 0 0,1 0 0,0 0 0,5-5 0,16-12-5013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2.6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 0 14894,'-10'3'1639,"-4"2"-973,0 0-1,0 2 1,1-1-1,0 2 1,0 0-1,-22 17 1,31-21-570,-1-1 1,1 1-1,0 0 0,0 0 1,1 1-1,-1-1 1,1 1-1,0-1 0,0 1 1,1 0-1,-1 0 0,1 1 1,0-1-1,0 0 1,1 1-1,0-1 0,0 1 1,0-1-1,0 1 0,1 0 1,0-1-1,0 1 1,2 8-1,-2-12-81,1-1 0,0 1 1,-1 0-1,1-1 0,0 1 1,0-1-1,0 1 0,0-1 1,0 0-1,0 1 0,0-1 0,0 0 1,1 0-1,-1 1 0,0-1 1,1 0-1,-1-1 0,1 1 0,2 1 1,2 0 17,-1 0 0,0 0 0,1-1 0,-1 0 0,1 0 0,7 0 0,1-1 49,0 0-1,0-1 1,0-1-1,19-4 1,-22 2-60,0 0 1,0 0-1,0-1 1,-1 0-1,0-1 1,0 0 0,10-8-1,-15 10 8,0 0 1,-1 0-1,1-1 0,-1 1 1,0-1-1,0 0 0,0 0 1,-1 0-1,1-1 0,-1 1 1,-1-1-1,1 0 0,-1 0 1,3-10-1,-5 15 4,0 0-1,1-1 1,-1 1 0,0 0-1,0 0 1,0-1-1,-1 1 1,1 0 0,0 0-1,0-1 1,-1 1 0,1 0-1,0 0 1,-1 0-1,1 0 1,-1 0 0,0-1-1,1 1 1,-1 0 0,0 0-1,0 0 1,1 1-1,-1-1 1,-2-2 0,0 2-6,0-1 0,0 1 0,0-1 0,0 1 0,0 0 0,0 0 1,0 0-1,0 1 0,-5-1 0,-8-1-27,0 2-1,1 0 1,-17 3 0,29-2 11,-6 0 5,0 0-1,1 1 0,-1 1 1,-13 5-1,20-8-89,-1 1-1,1 0 1,1 0 0,-1 0-1,0 0 1,0 0 0,0 0 0,0 0-1,1 1 1,-1-1 0,0 1-1,1-1 1,0 1 0,-1 0-1,1-1 1,0 1 0,0 0-1,0 0 1,0 0 0,0 0-1,0 0 1,0 0 0,1 0-1,-1 2 1,1-3-61,0 0 0,0-1 0,1 1 0,-1-1 0,0 1 0,0-1 0,1 1-1,-1-1 1,0 1 0,1-1 0,-1 1 0,1-1 0,-1 1 0,0-1 0,1 0 0,-1 1 0,1-1 0,-1 0 0,1 1-1,0-1 1,-1 0 0,1 0 0,-1 1 0,1-1 0,-1 0 0,1 0 0,0 0 0,-1 0 0,1 0 0,-1 0-1,2 0 1,25 0-3190,-19 0 1853,25 0-3889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3.0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93 1 15150,'0'0'2040,"-9"10"31,9-10-2067,-9 8 380,1 0 1,1 1-1,-1 0 1,1 1-1,1 0 1,0 0-1,0 0 1,1 1-1,0 0 1,1 0-1,0 0 0,-2 15 1,5-21-360,0-1-1,1 0 1,0 0-1,0 0 1,0 0 0,0 0-1,1 1 1,0-1-1,0 0 1,0 0-1,0 0 1,1 0 0,-1 0-1,1-1 1,0 1-1,0 0 1,0-1 0,5 6-1,-3-6-5,0 0 1,0-1-1,0 1 0,1-1 0,-1 0 0,1 0 0,-1 0 1,1-1-1,0 1 0,0-1 0,-1 0 0,1-1 0,0 1 1,0-1-1,8-1 0,-7 2 20,0-1 0,0 0 1,-1-1-1,1 1 0,0-1 0,-1-1 0,1 1 1,-1-1-1,1 1 0,-1-2 0,0 1 0,0 0 1,0-1-1,0 0 0,0 0 0,0-1 0,-1 1 1,0-1-1,0 0 0,0 0 0,0-1 0,0 1 0,-1-1 1,0 0-1,0 0 0,0 0 0,-1 0 0,0 0 1,1 0-1,-2-1 0,1 1 0,-1-1 0,0 1 1,0-1-1,0 0 0,-1 0 0,0-10 0,-1 13-6,1 0 0,-1 1 0,1-1 0,-1 1 0,0-1 0,0 1 0,0-1 0,0 1 0,-1-1 0,1 1 0,-1 0 0,1 0 0,-1 0 0,0 0 0,0 0 0,0 0-1,-2-2 1,-2 0 34,0 0 0,0 1 0,0 0-1,-1 0 1,1 0 0,-11-2-1,-3 0-1223,1 1-1,-2 0 0,-32 0 0,39 4-4736,5 0-6523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6.4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471 367 9033,'-1'-14'950,"-1"-5"-747,1 0 1,0 0-1,2 0 1,1 0-1,0 1 0,1-1 1,1 0-1,9-26 1,-6 30-172,0 1 96,-1-1 0,0 0 0,-1 0 0,-1 0 0,5-28 1,-9 42-76,0 0 1,0 0-1,0 1 1,0-1 0,0 0-1,0 0 1,0 0-1,0 0 1,0 0 0,0 0-1,-1 1 1,1-1-1,0 0 1,0 0-1,-1 0 1,1 1 0,-1-1-1,1 0 1,-1 0-1,1 1 1,-1-1 0,1 0-1,-1 1 1,0-1-1,1 0 1,-1 1 0,0-1-1,-1 0 1,0 1-8,0-1 0,0 1 1,0 0-1,1 0 0,-1 0 0,0 0 1,0 0-1,0 0 0,0 0 0,0 1 1,0-1-1,-3 2 0,-5 1-16,1 1 0,0 1 1,0-1-1,-12 9 0,-12 13-23,1 2 1,1 0-1,1 2 1,2 1-1,-43 61 1,40-45 70,3 0 0,1 2 0,-38 100 0,50-104 8,2 1-1,-13 89 1,22-105-79,2 1 0,0-1 0,3 0 0,0 1 0,10 49 0,-10-73 3,1-1-1,0 1 0,0-1 0,0 0 0,1 1 0,0-1 0,0 0 0,1-1 1,0 1-1,0-1 0,0 1 0,0-1 0,1 0 0,0-1 0,0 1 0,0-1 0,9 6 1,-7-7 86,0 0 1,1 0-1,-1 0 1,0-1-1,1 0 1,-1 0-1,1-1 1,0 0-1,0-1 1,-1 1-1,1-2 1,0 1-1,0-1 1,-1 0-1,11-3 1,3-2 126,1-2-1,-1 0 1,0-1 0,-1-2 0,0 0 0,-1-1 0,19-15 0,122-108 433,-98 77-454,80-96-1,-121 128-149,-1 0-1,-2-1 1,0-1-1,-2-1 1,-2-1-1,21-57 1,-31 78-35,-2-1 0,0 1 1,0-1-1,0 0 0,-1 0 0,-1 1 1,1-1-1,-2 0 0,1 0 0,-2 0 1,-2-13-1,2 18-26,0 1 1,0 0 0,0 0-1,0 0 1,-1 0 0,0 0-1,0 0 1,0 1-1,0-1 1,0 1 0,-1 0-1,1 0 1,-1 0 0,0 0-1,0 1 1,0 0-1,0 0 1,-1 0 0,1 0-1,-1 0 1,1 1 0,-1 0-1,1 0 1,-1 0-1,-5 0 1,-7-1-322,1 1 0,-1 1 1,0 0-1,1 1 0,-1 1 0,1 1 1,-30 8-1,13 0-1709,0 1 0,-49 28 0,19-7-2349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9:27.5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4507 512 15246,'-112'-49'-652,"4"3"1032,-136-78-1,-70-47-592,268 151 78,0 2 1,-2 2 0,0 3-1,-1 1 1,-58-6 0,-9 9 348,-220 11 1,-117 41 1253,-149 6 1359,207-54-2251,83 0-517,249 6-62,1 4 0,0 2-1,1 3 1,-1 2 0,2 4-1,0 1 1,-74 34 0,81-27-4,2 2-1,0 3 1,1 1-1,2 3 1,2 2 0,1 1-1,-78 84 1,108-104-7,1 1 0,0 1 0,2 0 1,0 0-1,1 1 0,1 1 0,1 0 0,0 0 0,2 1 0,0 0 1,2 0-1,0 1 0,1-1 0,1 1 0,1 0 0,1 0 1,1 0-1,1 0 0,1 0 0,1 0 0,1-1 0,1 1 1,1-1-1,0 0 0,2 0 0,14 27 0,-1-9-19,2-1-1,1 0 1,3-2-1,0-1 1,3-2-1,48 45 1,-31-38 30,2-2 0,1-3 0,2-2 0,64 31 0,-9-16 61,1-6 1,2-4-1,2-5 1,178 29-1,-34-24 9,260 3 1,262-40-6,-481-14 35,-1-14-1,-2-13 0,343-91 0,-270 14-70,-316 96 12,-1-2 1,-1-2-1,-1-2 1,87-66 0,-120 80 30,0 0 0,0-1 0,-1 0 0,-1-1 0,-1-1 0,0 0 0,-1-1 0,0 0 0,-2-1 0,0 0 0,-1 0 0,0-1 0,-2 0 0,0 0 0,-2 0 0,0-1 0,-1 0 0,-1 0 0,0 0 0,-2 0 0,0 0 0,-2 0 0,0 0 0,-1 0 0,-1 1 0,-1-1 0,-7-18 0,-3 4-13,-1 2 0,-1 0 1,-2 1-1,-2 1 0,0 0 0,-2 2 0,-38-37 0,7 14-38,-2 3-1,-105-69 1,68 61-88,-1 4-1,-3 5 1,-2 4-1,-2 4 1,-1 4 0,-2 5-1,-138-21 1,89 27-1063,-197-3 0,-150 40-5423,237 15-1895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9:42.5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7013 646 4036,'-11'-14'607,"-1"1"0,-1 1 0,0 0 0,0 1 0,-1 0 1,-1 1-1,0 0 0,0 1 0,-1 1 0,1 1 0,-28-9 0,-19-3-440,-118-20 0,83 20 664,-923-173 1712,755 146-1519,-380-38 217,220 33-1180,164 19-8,-277 1 1,298 35-65,0 9 1,-403 76-1,311-9 86,-331 128-1,555-167-51,2 5 0,2 4 0,2 5 0,2 4 0,4 5 0,-166 142-1,229-175-12,2 2 0,0 0-1,3 3 1,1 0 0,1 1-1,3 2 1,-30 64 0,39-71-26,1 1 1,1 0 0,2 1 0,2 0-1,1 0 1,1 1 0,3 0 0,0 0-1,2 0 1,5 44 0,-1-62 10,1-1 1,1 0-1,0 0 1,1 0-1,1-1 1,0 0 0,1 0-1,1 0 1,0-1-1,1-1 1,21 22-1,2-1-2,1-1 0,73 53 0,-34-38-30,3-2-1,1-4 1,2-3-1,2-4 1,1-4 0,93 24-1,-172-55-242,26 7-1185,-16-11-4333,-12-7-31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9:55.3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6530 168 5029,'0'0'3929,"-10"0"-4399,-48 1-480,57-1 930,0-1 1,0 1-1,0 0 1,0-1-1,0 1 1,0-1-1,0 1 1,0-1-1,0 1 1,0-1-1,1 1 1,-1-1-1,0 0 0,0 0 1,1 1-1,-1-1 1,0 0-1,1 0 1,-1 0-1,1 0 1,-1 0-1,1 0 1,0 0-1,-1 1 1,1-1-1,0 0 1,-1-1-1,1 1 1,0 0-1,0 0 1,0 0-1,0-1 1,0 1 30,0 0 0,0 0 0,0 0 0,0 0 0,0 0 0,0 0 0,0 0 0,-1 0 0,1 0 0,0 0 0,-1 0 0,1 0 0,-1 0 0,1 0 0,-1 0 0,1 0 0,-1 0 1,0 1-1,1-1 0,-1 0 0,0 0 0,0 1 0,1-1 0,-1 0 0,0 1 0,0-1 0,0 1 0,0-1 0,0 1 0,0 0 0,0-1 0,0 1 0,0 0 0,0 0 0,0-1 0,0 1 1,-1 0-1,-29 1 552,16 0-129,0-1-1,-1 0 0,1-1 1,0-1-1,-1 0 0,1-1 1,-25-9-1,-5-4-372,0 3 1,-60-11-1,28 7-53,29 7 45,0 3 0,-85-4 0,-100 15-22,60 1-39,-135-9-290,-375 11 19,470 5-17,-529 42 336,383-14-12,-299 29 242,-3-38 473,392-38-336,-135 3-718,357 7 322,-1 3 0,1 1-1,0 3 1,1 2 0,0 1 0,1 3-1,1 2 1,0 1 0,2 3 0,-51 33-1,58-31 89,0 3 0,1 1 0,2 1-1,1 2 1,2 1 0,0 1-1,3 1 1,1 2 0,1 1-1,2 0 1,-23 56 0,22-40-8,2 1 0,3 0 1,3 2-1,2 0 1,2 0-1,3 1 1,-2 105-1,11-146-89,2 0 1,0-1-1,0 1 0,2-1 1,0 0-1,0 0 1,2 0-1,0-1 0,0 0 1,1 0-1,1-1 0,0 0 1,1-1-1,1 0 0,0 0 1,18 14-1,3 1-184,1-1 0,1-2 0,2-2 0,0-1 0,43 18 0,13-4 3,1-3 0,2-5-1,1-4 1,124 14-1,433 12 132,-348-34 32,-65 0 28,1361 55 307,-1032-74 319,-3-37-427,32-51-140,-472 65-50,-1-5 0,200-81 0,-158 40 9,198-120 0,-283 142-1,-2-4 1,-2-3 0,-3-4-1,75-78 1,-129 117 54,0-1 1,-1 0-1,-2-1 0,0-1 1,-2-1-1,-1-1 0,-1 0 1,-1 0-1,-2-2 0,-1 1 1,-1-1-1,-1-1 0,-2 0 1,4-57-1,-9 64-67,-1 1 0,-1-1-1,-1 1 1,-1 0 0,-1 0 0,-13-44 0,10 50 6,0 1 1,-1 0-1,-1 1 1,0 0-1,-1 0 1,-1 1-1,0 0 0,-1 1 1,-25-23-1,9 13 12,-1 1 0,-1 2 0,-1 1 0,0 1-1,-1 2 1,-42-15 0,24 13-36,-2 3-1,0 2 1,-87-10 0,31 16-216,0 4 0,1 5 0,-171 25-1,269-26 168,-273 31-3402,145-25-1576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44.9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0 116 4869,'0'0'4890,"8"0"-3508,141-11 3686,85-13-4311,-62 6-624,-160 17-131,85-8 47,125-29 1,-200 30-5,-15 4 231,-17 1 551,-196 13 171,-376 66 1,495-61-183,169-18-203,-9 1-553,509-69 41,-550 64-87,-25 4 1,-22 1-12,-77 7-16,-165 30-1,78-8 25,248-34-2995,-32-6-1441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48.9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0 102 3523,'0'0'9807,"10"-3"-8451,37-10 460,1 3 0,83-7 0,90 8-1136,-656 12 1280,469-16-1544,194-11-341,-56 9-107,-179 15-1,-34-1 81,-44 6 1,-212 56 896,405-64-737,378-24-2867,-657 34 2974,-226 38 0,383-44-2701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52.8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819 100 4324,'-11'-2'2958,"-9"-2"-2531,-1 0 0,1 2 0,-1 1 0,1 0 0,-1 2 1,0 0-1,-23 5 0,30-3-377,-1 1-1,1 0 1,0 1 0,0 1 0,1 0-1,-1 0 1,2 2 0,-1-1 0,1 2-1,0 0 1,-18 16 0,-8 16 68,2 2 1,1 1-1,-36 61 0,-67 155 242,114-208-345,2 2 0,3 0 0,3 1 0,-18 100 0,29-122 62,2 0 0,1 0 0,2 0 0,1 0-1,2-1 1,1 1 0,2 0 0,0-1-1,20 54 1,-4-34-100,3-1 0,1-1-1,37 53 1,-22-47-1055,2-1 0,2-2 1,2-2-1,69 57 0,-107-100 1213,1 0 0,0-1 0,1 0 0,0-1 0,0 0 0,0-1 1,21 7-1,-27-10 74,-1-1 1,1 0 0,0 0 0,0-1-1,0 0 1,0 1 0,0-2-1,-1 1 1,1 0 0,0-1-1,0 0 1,0 0 0,-1-1 0,1 1-1,0-1 1,-1 0 0,0 0-1,1-1 1,-1 1 0,0-1 0,0 0-1,5-4 1,9-12 316,-1 0 0,-1-1 0,0 0 0,-1-2 0,20-39 0,48-125 1060,-77 171-1454,42-106 249,-7-2 0,34-161-1,-58 195-385,-4-1 0,-3-1-1,-5 1 1,-7-101 0,0 160 10,-2 1 0,-1 0 0,-2 1 0,-1 0 1,-1 0-1,-1 0 0,-24-45 0,15 40-216,-1 2 1,-2 0-1,-2 1 0,0 1 1,-44-40-1,58 60-2,5 6-101,1 0 1,-1 0 0,1 0 0,0 0 0,0-1-1,1 0 1,-1 0 0,1 0 0,0 0 0,1 0 0,-4-8-1,3-5-3529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13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26 12620,'0'0'1884,"11"-4"-159,61-13 524,-64 15-1986,0 1 0,-1 0 0,1 1 0,0 0 0,0 0 0,0 1 0,0 0 0,0 0 0,9 3 0,-16-3-250,1-1 1,0 1-1,-1-1 1,1 1-1,-1 0 0,1 0 1,-1 0-1,1 0 1,-1 0-1,0 0 1,1 0-1,-1 0 0,0 1 1,0-1-1,0 0 1,0 1-1,0-1 1,0 1-1,0-1 0,-1 1 1,1-1-1,-1 1 1,1 0-1,-1-1 1,1 1-1,-1 0 0,0-1 1,0 1-1,0 0 1,0 0-1,0-1 0,0 1 1,0 0-1,0-1 1,-1 1-1,1 0 1,-1-1-1,1 1 0,-1 0 1,0-1-1,-1 2 1,-1 4 43,-1 0 0,0 0 0,-1-1 0,1 0 0,-1 1 0,0-2 0,-11 10 0,-30 19 159,35-27-31,0 0 0,1 0 0,0 1 0,0 1 0,0-1 0,1 1 0,1 1 0,0 0 0,-13 20 0,21-29-168,-1 0 1,1 0 0,0 0-1,0 0 1,-1 0 0,1 0-1,0 0 1,0 0 0,0 0-1,0 0 1,0 0 0,1 0-1,-1 0 1,0 0 0,0 1-1,1-1 1,-1 0 0,0-1-1,1 1 1,-1 0 0,1 0-1,-1 0 1,1 0 0,0 0-1,-1 0 1,1-1 0,0 1-1,0 0 1,0 0 0,-1-1-1,1 1 1,0-1 0,0 1 0,0-1-1,0 1 1,0-1 0,0 1-1,0-1 1,0 0 0,0 0-1,0 0 1,0 1 0,0-1-1,2 0 1,56 4 101,-51-4-89,98 0-2556,-59 0-1375,-15 0-1998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8:01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1183 9161,'0'0'7041,"5"-10"-6651,-2 4-316,1 0 0,0-1 0,0 2 0,0-1 0,1 0 0,-1 1 0,1 0 0,1 0 0,-1 0 0,1 1 0,0-1 0,0 1 0,0 1 0,0-1 0,1 1 0,-1 0 0,1 1 0,0 0 0,0 0 1,0 0-1,0 1 0,12-1 0,103 6 1563,-71-1-1151,1-2 1,72-8-1,-91 3-386,0 1 0,0 2 1,0 1-1,0 2 0,0 1 0,0 1 1,-1 2-1,62 19 0,30 12 96,178 29-1,133-9 113,-337-49-230,176-10 0,96-35 28,224 1-106,14-3 0,7-24 0,-536 53-59,-79 10 59,1 0 0,-1 0-1,0-1 1,0 1 0,1 0-1,-1 0 1,0-1 0,0 1 0,1 0-1,-1-1 1,0 1 0,0 0-1,0-1 1,1 1 0,-1 0-1,0-1 1,0 1 0,0-1-1,0 1 1,0 0 0,0-1 0,0 1-1,0 0 1,0-1 0,0 1-1,0-1 1,0 1 0,0 0-1,0-1 1,0 1 0,0 0 0,-1-1-1,1 1 1,0-1 0,0 1-1,0 0 1,-1 0 0,1-1-1,0 1 1,0 0 0,-1-1-1,1 1 1,0 0 0,-1 0 0,1-1-1,0 1 1,0 0 0,-1 0-1,-17-20-126,15 18 109,1-1-41,-1-1 1,1 1-1,-1-1 0,1 0 0,0 0 0,0 0 1,1 0-1,-1 0 0,1 0 0,0 0 0,0-1 1,1 1-1,-1 0 0,1-1 0,0 1 0,0-7 1,2-10-248,1 0 0,7-26 1,0-11 251,-7 36 80,-2 0 0,-1-1-1,-1 0 1,0 1 0,-2 0-1,-1-1 1,-9-32 0,9 45-9,0-1 0,-1 1 1,1 0-1,-2 1 0,0-1 1,0 1-1,0 0 0,-1 1 1,0-1-1,-1 1 1,0 1-1,0 0 0,-1 0 1,0 0-1,0 1 0,-1 0 1,-13-5-1,-38-12-45,0 4-1,-2 2 0,-123-16 1,119 22-50,-1575-262 665,1099 195-269,405 66-98,-270 10 0,369 5-192,1 2-1,-1 1 0,2 3 1,-1 1-1,1 1 1,1 2-1,0 2 1,1 1-1,0 2 0,2 2 1,0 0-1,1 2 1,1 2-1,2 1 0,0 1 1,1 1-1,2 2 1,1 0-1,2 2 1,0 1-1,-34 65 0,36-56 2,1 1-1,2 1 1,2 1-1,2 0 1,2 1-1,2 1 1,2 0-1,-4 84 1,13-127-67,-1 0 1,1 1-1,0-1 1,1 0 0,-1 0-1,0 0 1,1 0-1,0 0 1,0 0-1,0 0 1,0 0 0,0-1-1,1 1 1,-1-1-1,1 1 1,-1-1 0,1 0-1,0 0 1,0 0-1,0-1 1,0 1-1,0-1 1,0 0 0,0 1-1,6 0 1,4 3-591,1-1 1,0-1-1,1 0 1,26 2-1,0-7-3440,-1-9-2669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0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92 9321,'0'0'14894,"-11"3"-13773,7-2-1075,-2 0 90,-1 1 1,1 0 0,0 0-1,0 1 1,-9 4-1,13-6-67,0 0 0,0 1 1,0-1-1,0 1 0,0-1 0,0 1 0,1 0 0,-1 0 1,1 0-1,-1 0 0,1 0 0,0 0 0,-1 1 0,1-1 0,0 0 1,1 0-1,-1 1 0,0-1 0,1 1 0,-1-1 0,1 1 1,0 4-1,0-6-64,0-1 1,1 1 0,-1 0 0,1 0 0,0 0 0,-1 0 0,1-1-1,0 1 1,-1 0 0,1 0 0,0-1 0,0 1 0,0-1-1,0 1 1,-1-1 0,1 1 0,0-1 0,0 1 0,0-1 0,0 0-1,0 0 1,0 1 0,0-1 0,0 0 0,0 0 0,0 0 0,0 0-1,0 0 1,2 0 0,42-1-17,-32 1-73,2 0 0,-3-1-132,-1 0 0,0 2 1,0-1-1,0 1 0,0 1 0,0 0 0,0 0 0,0 1 0,17 8 1,-27-15 561,-1-1 0,0 1 1,0 0-1,0-1 0,0 1 1,-1 0-1,-1-6 0,-8-28 187,6 25-1056,0 0 0,1-1 0,0 1 0,-1-23 0,7 34 3,0 0-1,-1 1 1,1-1-1,0 1 1,-1 0-1,1-1 1,0 1 0,0 1-1,0-1 1,0 0-1,0 1 1,4-1-1,14-4-3961,2-5-1267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15.3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0 5381,'0'0'9193,"11"7"-8083,6 4-675,18 11 217,-1 1 0,56 49-1,-81-64-579,0 1-1,-1 0 1,0 0-1,-1 1 1,0-1-1,-1 2 1,0-1-1,0 1 1,-1 0-1,-1 0 1,0 0-1,0 1 1,-1-1-1,0 1 1,0 12-1,-3-3-55,0-1-1,-2 0 1,-1 0 0,0 1-1,-2-2 1,0 1 0,-1 0-1,-1-1 1,-1 0 0,-1-1-1,-17 29 1,-8 5-2381,-2-1-1,-63 69 1,23-38-4564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8.2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 48 17873,'0'0'5365,"11"-6"-5173,4-1-176,1 0 0,0 1 0,0 1 0,1 0 0,-1 1 0,1 1 0,0 1 0,0 0 0,0 1 0,28 2 0,-43-1-16,-1 0 0,1 0-1,0 0 1,-1 1 0,1-1 0,0 0-1,-1 1 1,1-1 0,-1 1-1,1 0 1,-1-1 0,1 1 0,-1 0-1,1 0 1,-1 0 0,0 0-1,0 0 1,1 0 0,-1 0-1,0 0 1,0 1 0,0-1 0,0 0-1,0 1 1,0-1 0,-1 1-1,1-1 1,0 1 0,-1-1-1,1 1 1,-1 0 0,0-1 0,1 1-1,-1 0 1,0-1 0,0 1-1,0 0 1,0-1 0,0 1 0,0 0-1,-1-1 1,1 1 0,-1-1-1,1 1 1,-1 0 0,1-1-1,-1 1 1,-1 1 0,-3 7 55,0 0 0,-1 0 0,0-1-1,0 0 1,-14 15 0,-77 65 933,96-83-957,11-3-20,21 0-8,-22-3 11,2 1-64,0 0 0,0 1-1,0 0 1,0 1 0,18 7 0,-28-9 51,1-1-1,-1 1 0,0 0 0,0-1 0,0 1 1,0 0-1,0 0 0,0 0 0,0 0 0,0 0 1,0 0-1,0 0 0,-1 0 0,1 0 0,0 0 1,-1 0-1,1 0 0,0 0 0,-1 1 0,0-1 1,1 0-1,-1 2 0,0 0 26,-1-1 0,1 0 0,-1 0 0,0 1 0,1-1 0,-1 0-1,-1 0 1,1 0 0,0 0 0,0 0 0,-1 0 0,1 0 0,-1-1 0,1 1 0,-1 0 0,0-1 0,-3 3-1,-9 7 232,0 0-1,-1-1 0,0 0 0,0-1 1,-1-1-1,0-1 0,0 0 0,-1-1 1,0-1-1,0 0 0,0-1 0,-34 2 1,50-5-300,0-1 0,0 0 0,0 0 0,1 0 0,-1 0 0,0 0 0,0 0 0,1 0 0,-1 0 0,0 0 0,0 0 0,1-1 0,-1 1 0,0 0 0,0-1 0,1 1 0,-1 0 0,0-1 0,1 1 0,-1-1 0,0 1 0,1 0 0,-1-1 0,1 0 0,-1 1 0,1-1 0,-1 1 0,1-1 0,-1 0 0,1 1 0,0-1 0,-1-1 0,1 1-220,0-1 1,0 0 0,1 0 0,-1 1-1,0-1 1,1 0 0,-1 1 0,1-1 0,0 0-1,0 1 1,-1-1 0,1 1 0,2-3-1,37-42-9653,-13 22 2443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8.6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211 0 5221,'0'0'14841,"8"5"-14420,-1 0-284,0 0 0,-1 1-1,1 0 1,-1 0-1,0 0 1,-1 1 0,0 0-1,0 0 1,0 1-1,-1-1 1,0 1 0,0 0-1,-1 0 1,0 0-1,0 1 1,2 11 0,-2 0 35,-1 1 1,0 0 0,-1-1 0,-1 1-1,-1 0 1,-1-1 0,-1 1 0,-1-1-1,-1 0 1,0 0 0,-2 0 0,0-1-1,-16 30 1,8-20-342,-1-2 0,-1 0 1,-25 29-1,20-31-1505,-1 0 1,-45 37-1,17-24-6707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31.8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16688,'0'0'2466,"42"55"-2017,-24-37-289,4-2-64,4 0 0,4-5-288,1-7-865,4-4-993,2 0-2434,-4-9-2755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32.1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234 0 11755,'0'0'4228,"-67"62"-2626,42-28-385,-3 4 288,1 4-320,1 4-288,5-1-609,3-1-223,6-6-1,3-3-96,8-8-801,1-9-961,0-11-961,11-7-2626,3-5-3011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32.4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144 0 13773,'0'0'4324,"-21"57"-2818,4-25 31,-1 3-608,-1 2-385,2-3-383,4-2-97,2-6 0,5-6-64,0-3-769,1-5-833,2-7-960,-4-5-8456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32.8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30 201 9513,'0'0'7527,"11"-4"-7030,4-1-402,-1 1 0,0 1 0,1 0 1,0 1-1,-1 1 0,1 0 0,0 1 1,0 1-1,0 0 0,0 1 1,-1 1-1,18 4 0,-25-4-85,1 0-1,0 1 0,-1-1 1,0 1-1,0 1 1,0-1-1,0 1 0,-1 1 1,0-1-1,0 1 1,7 9-1,-11-13 57,0 1 0,0 0 0,-1-1-1,1 1 1,-1 0 0,0 0 0,0 0 0,0 0-1,0 0 1,0 0 0,-1 0 0,1 1 0,-1-1 0,0 0-1,0 0 1,0 0 0,0 0 0,0 1 0,-1-1-1,0 0 1,1 0 0,-1 0 0,-1 0 0,1 0-1,0 0 1,-1 0 0,1-1 0,-1 1 0,0 0-1,0-1 1,0 1 0,-2 2 0,-9 7 190,0-1 0,-1 0 0,0-1 0,0-1 0,-1 0 0,-1-1 0,1 0-1,-1-2 1,0 0 0,-1 0 0,0-2 0,1 0 0,-2 0 0,1-2 0,0 0 0,0-1 0,-24-2 0,40 1-354,0 0 1,0 0-1,0 0 1,0 0-1,0 0 0,0 0 1,0 0-1,0-1 1,1 1-1,-1 0 1,0-1-1,0 1 0,0 0 1,0-1-1,0 1 1,0-1-1,0 0 1,1 1-1,-1-1 0,0 0 1,1 1-1,-1-1 1,0 0-1,1 0 0,-1 1 1,1-1-1,-1 0 1,1 0-1,-1 0 1,1 0-1,0 0 0,-1 0 1,1 0-1,0 0 1,0-1-1,0 0-393,0 0 0,1 0 1,-1 0-1,1 0 0,-1 0 0,1 0 0,0 0 0,0 1 1,0-1-1,0 0 0,0 0 0,0 1 0,0-1 1,1 1-1,-1-1 0,0 1 0,3-1 0,19-16-6902</inkml:trace>
  <inkml:trace contextRef="#ctx0" brushRef="#br0" timeOffset="1">608 1 14990,'0'0'4869,"-55"42"-4036,35-11 224,-3 7-353,1 3-255,4-1-353,6 1-32,7-6-288,5-8-2211,0-9-4515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47.8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6566,'0'0'10506,"82"10"-9705,-32-10-449,6 0-224,2 0-64,1 0-448,-4 0-673,-11 3-865,-11-2-768,-16 3-770,-10 1-3170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5:48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9545,'0'0'6951,"59"12"-5766,-12-12-256,3 0-385,5 0-416,0-2-64,-5 2-64,-4 0-768,-12 0-1891,-8-5-2402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3.3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1 183 4933,'-1'9'10002,"8"-6"-4390,20-13-2160,32-26-4516,-58 35 1495,82-60-366,-53 38-156,62-38 0,-92 61 84,0-1 1,1 1 0,-1 0 0,0 0 0,0 0 0,0 0-1,0 0 1,0-1 0,1 1 0,-1 0 0,0 0-1,0 0 1,0 0 0,1 0 0,-1 0 0,0 0-1,0 0 1,0 0 0,1 0 0,-1 0 0,0 0-1,0 0 1,1 0 0,-1 0 0,0 0 0,0 0 0,0 0-1,1 0 1,-1 0 0,0 0 0,0 0 0,0 0-1,0 0 1,1 1 0,-1-1 0,0 0 0,0 0-1,0 0 1,0 0 0,1 0 0,-1 0 0,0 1 0,0-1-1,0 0 1,0 0 0,0 0 0,0 1 0,1-1-1,-4 15-119,-10 15 171,-39 78 110,47-95-149,0 0 0,1 1 0,1-1 0,0 1 0,1 0 1,-1 21-1,3-34-68,0 0-1,0 0 1,0 0 0,0 0 0,0 0-1,0 0 1,0-1 0,1 1 0,-1 0-1,0 0 1,1 0 0,-1 0 0,0-1-1,1 1 1,-1 0 0,1 0 0,-1-1 0,1 1-1,0 0 1,-1-1 0,1 1 0,0 0-1,-1-1 1,1 1 0,0-1 0,0 1-1,-1-1 1,1 0 0,0 1 0,0-1-1,0 0 1,0 0 0,0 1 0,-1-1-1,1 0 1,0 0 0,0 0 0,0 0 0,0 0-1,0 0 1,0 0 0,0 0 0,-1-1-1,1 1 1,0 0 0,0 0 0,0-1-1,1 0 1,3 0-867,1-1 1,-1-1-1,0 1 0,0-1 1,0 1-1,9-8 0,21-20-6208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1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4708,'0'0'16544,"-6"11"-15407,0 1-1041,-57 116 3250,56-111-2960,1-1-1,0 1 0,2 0 0,0 0 1,1 1-1,-2 27 0,5-44-383,0-1 1,0 1-1,0 0 0,0 0 0,0 0 0,0 0 0,0 0 0,0 0 1,1 0-1,-1 0 0,0-1 0,1 1 0,-1 0 0,0 0 0,1 0 1,-1 0-1,1-1 0,-1 1 0,1 0 0,0-1 0,-1 1 0,1 0 1,0-1-1,0 1 0,-1-1 0,1 1 0,0-1 0,0 1 0,0-1 0,-1 0 1,1 1-1,0-1 0,0 0 0,0 0 0,0 0 0,0 0 0,0 1 1,0-1-1,0 0 0,-1-1 0,1 1 0,0 0 0,0 0 0,0 0 1,0 0-1,1-1 0,3 0-7,-1-1 1,0 1-1,1-1 0,-1 0 1,0 0-1,0 0 0,0-1 1,5-3-1,7-9-98,-1-1 1,-1 0-1,0 0 1,-1-2-1,-1 0 0,-1 0 1,0-1-1,14-37 1,-82 125-8632,46-51 4442,3-1-1025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3.6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11082,'-8'8'2136,"-5"4"-1715,-43 45 1864,52-53-1938,0 1 1,1 0-1,-1 0 1,1 1-1,0-1 1,1 1-1,-1-1 1,1 1-1,0 0 1,0 0-1,-1 8 1,4-13-313,-1 0 1,0 0 0,1 0 0,-1 0-1,1 0 1,-1 0 0,1 0-1,0 0 1,-1 0 0,1 0-1,0 0 1,0 0 0,-1 0 0,1 0-1,0-1 1,0 1 0,0 0-1,0-1 1,0 1 0,0-1-1,0 1 1,0-1 0,1 1 0,-1-1-1,0 0 1,0 1 0,0-1-1,0 0 1,0 0 0,1 0 0,-1 0-1,0 0 1,0 0 0,0 0-1,2-1 1,48-3 430,-37 1-406,0-2 1,0 1 0,-1-2 0,1 0 0,-1 0-1,0-1 1,-1-1 0,0 0 0,0-1-1,-1 0 1,0-1 0,13-15 0,-23 25-55,0-1 1,-1 0 0,1 0 0,0 0-1,-1 0 1,1 0 0,-1 1-1,1-1 1,-1 0 0,0 0 0,1 0-1,-1 0 1,0 0 0,0 0-1,0-1 1,0 1 0,0 0 0,0 0-1,0 0 1,0 0 0,0 0-1,0 0 1,0 0 0,-1 0 0,1 0-1,-1-2 1,0 2 17,-1 0 1,1 0-1,0 0 0,-1-1 1,1 1-1,-1 1 0,1-1 1,-1 0-1,0 0 0,1 0 1,-1 1-1,0-1 0,1 1 1,-3-1-1,-9-1 121,1 1 0,-1 0 0,-17 2 0,27-1-140,-3 1-31,0 0-1,0 0 0,0 0 1,0 1-1,1 0 0,-1 0 1,-10 6-1,15-7 13,-1-1 0,1 1 1,-1 0-1,1 0 0,-1 0 0,1 0 0,0 0 0,-1 0 1,1 0-1,0 0 0,0 0 0,0 1 0,0-1 1,0 0-1,0 1 0,0-1 0,0 1 0,1-1 0,-1 1 1,0-1-1,1 1 0,-1-1 0,1 1 0,0 0 1,0-1-1,-1 1 0,1 0 0,0-1 0,1 1 0,-1 0 1,0-1-1,0 1 0,1 1 0,1-1-147,1 0 0,-1-1 1,1 1-1,-1-1 0,1 1 0,0-1 0,-1 0 0,1 0 0,0-1 0,0 1 0,0 0 0,0-1 1,0 0-1,-1 0 0,1 1 0,0-2 0,4 1 0,-1 0-434,66-1-6793,-34-5 1430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4.0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171 0 10186,'0'0'4009,"-7"1"-2338,-3 1-1299,1 1 0,0-1 0,0 1 0,1 1 0,-1 0 0,1 0 0,-1 0 0,1 1 0,1 1 0,-12 9 0,14-11-100,0 1 0,0-1 0,0 1 0,1 0 1,0 1-1,0-1 0,0 1 0,1-1 0,0 1 0,0 0 0,0 1 0,1-1 0,0 0 0,0 1 0,1-1 0,-2 14 0,3-19-235,0 0-1,0 1 0,0-1 1,0 0-1,0 1 1,0-1-1,1 0 0,-1 0 1,1 1-1,-1-1 0,1 0 1,-1 0-1,1 0 1,0 0-1,-1 0 0,1 0 1,0 1-1,0-2 1,0 1-1,0 0 0,0 0 1,0 0-1,0 0 0,0-1 1,1 2-1,1-1 31,1 0-1,-1 1 1,0-2 0,1 1-1,-1 0 1,1-1 0,-1 1-1,0-1 1,6 0 0,1-1 57,-1 0 0,0 0 0,1-1 1,-1 0-1,0-1 0,14-5 1,-14 3-84,-1 0 1,0-1 0,0 1 0,0-1 0,-1-1-1,9-10 1,-13 15-32,-1-1-1,0 1 1,0-1-1,0 0 1,0 1-1,0-1 1,-1 0-1,1 0 1,-1-1-1,0 1 1,0 0-1,0 0 1,0-1-1,0 1 1,-1 0-1,0-1 1,1 1-1,-1 0 1,-1-1-1,1 1 1,-1-6-1,-1 7-73,1 0-1,-1 0 0,1 0 0,-1 1 0,0-1 0,0 1 1,0-1-1,0 1 0,0 0 0,0 0 0,0 0 0,0 0 0,0 0 1,0 0-1,-4 0 0,4 0-209,1 1 0,-1-1 0,1 1 0,-1 0 0,1-1 0,-1 1 1,1 0-1,-1 0 0,1 0 0,-1 0 0,1 1 0,-1-1 0,1 0 0,-3 1 0,4 0-143,-1-1 0,1 1 0,0 0 0,0-1 0,0 1 0,0 0 0,0-1 0,0 1 0,0 0 0,0-1 0,0 1 0,0-1 0,0 1 0,0 0 0,0-1 0,1 1 0,-1 0 0,0-1 0,0 1 0,1-1-1,-1 1 1,0-1 0,1 1 0,0 0 0,13 5-5748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4.3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188 1 13100,'0'0'10154,"-18"55"-8809,3-27-352,0 0-224,3 2-513,5-5-96,7-4-128,0-3-416,0-6-993,4-4-577,-1-6-641</inkml:trace>
  <inkml:trace contextRef="#ctx0" brushRef="#br0" timeOffset="1">0 93 13132,'0'0'9962,"61"-3"-8969,-23 3-385,9-2-415,5-2-770,-3-3-2658,-1-6-4612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5.2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97 71 6534,'0'0'11996,"3"-9"-10043,7-26-778,-10 34-1150,0 0 0,0 0 0,-1 1 0,1-1 0,0 0 0,-1 0 0,1 1 0,0-1 0,-1 0 1,1 0-1,-1 1 0,0-1 0,1 0 0,-1 1 0,1-1 0,-1 1 0,0-1 0,1 1 0,-1-1 0,0 1 0,0 0 0,1-1 0,-1 1 1,0 0-1,0-1 0,0 1 0,1 0 0,-1 0 0,0 0 0,0 0 0,0 0 0,0 0 0,1 0 0,-1 0 0,0 0 0,0 0 0,0 0 1,-1 1-1,-33 5-48,31-3 16,0 0 0,1 0-1,-1 0 1,1 1-1,0-1 1,0 1-1,0 0 1,0 0 0,0 0-1,1 0 1,0 0-1,0 0 1,0 1-1,0-1 1,1 1 0,0-1-1,0 1 1,0 0-1,0-1 1,1 1-1,0 0 1,0 8 0,1-11 10,0-1-1,0 1 1,0 0 0,0 0 0,0-1 0,0 1 0,0-1 0,1 1 0,-1-1 0,1 1 0,-1-1 0,1 0 0,-1 0 0,1 1 0,0-1 0,0-1-1,-1 1 1,1 0 0,0 0 0,0-1 0,0 1 0,0-1 0,0 1 0,0-1 0,0 0 0,0 0 0,0 0 0,0 0 0,0 0 0,0 0 0,2-1-1,7 1 56,0-1-1,-1-1 0,1 1 0,17-6 0,-15 1-78,0 1 1,0-1-1,0-1 0,20-15 1,-28 19 17,-1 0 1,0-1 0,0 1-1,0-1 1,-1 0-1,1 0 1,-1 0-1,0 0 1,0 0 0,0-1-1,-1 0 1,1 1-1,-1-1 1,0 0-1,-1 0 1,2-6-1,-3 11 5,0-1 0,0 0 0,0 1 0,0-1 0,0 1 0,0-1 0,0 1 0,0-1 0,0 1 0,0-1 0,-1 1 0,1-1 0,0 1 0,0-1 0,-1 1 0,1-1 0,0 1 0,-1 0 0,1-1 0,0 1 0,-1-1 0,1 1 0,-1 0 0,1-1 0,0 1 0,-1 0 0,1 0 0,-1-1 0,1 1 0,-1 0 0,1 0 0,-1 0 0,1 0 0,-1-1 0,1 1 0,-1 0 0,1 0 0,-1 0 0,0 0 0,1 0 0,-1 0 0,1 0 0,-1 1 0,1-1 0,-1 0 0,1 0 0,-1 0 0,1 0 0,-1 1 0,-28 12-128,23-8 155,0 0 0,0 0 0,1 1 0,0 0 0,0 1 0,1-1 0,-7 13 0,9-16-254,0 0 1,0 1 0,1-1-1,-1 1 1,1 0 0,0-1-1,0 1 1,1 0 0,-1 0-1,1-1 1,0 1 0,0 0-1,0 0 1,0 0 0,1 0-1,-1-1 1,1 1 0,1 4-1,10 3-4040,4-6-3075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5.5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67 1 12107,'0'0'2531,"-26"50"-353,10-21-448,1-1-930,7 1 65,6-6 0,2-6-769,13-10-865,6-7-2210,7-2-3971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5.9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93 4 15310,'0'0'1394,"-9"4"330,4-3-1524,-35 15 1182,39-16-1301,-1 1 0,0 0 0,0 0 1,1 0-1,-1 1 0,1-1 0,-1 0 0,1 1 0,0-1 1,-1 0-1,1 1 0,0 0 0,0-1 0,0 1 0,0 0 1,0-1-1,0 1 0,1 0 0,-1 0 0,0 0 0,1 0 1,-1 3-1,4-2-69,-1 1 0,1-1-1,-1 0 1,1 1 0,0-1 0,1-1 0,-1 1 0,0 0 0,1-1 0,-1 0 0,1 0-1,0 0 1,4 2 0,7 5 14,-3-1 35,0 1 1,-1 0-1,0 1 0,-1 0 1,0 1-1,-1 0 1,9 14-1,-15-22-42,-1 0 0,-1 0 0,1 0 1,0 0-1,-1 1 0,1-1 0,-1 0 0,0 1 0,0 0 1,-1-1-1,1 1 0,-1-1 0,1 1 0,-1 0 0,0-1 1,-1 1-1,1 0 0,-1-1 0,1 1 0,-1 0 0,0-1 0,0 1 1,-1-1-1,1 0 0,-1 1 0,0-1 0,1 0 0,-1 0 1,-1 0-1,1 0 0,0 0 0,-1-1 0,-3 4 0,0-1 223,-1 0-1,1 0 0,-1-1 1,-1 1-1,1-2 1,0 1-1,-1-1 0,0 0 1,-9 2-1,15-4-185,0-1 0,0 1 0,0-1 0,0 1-1,-1-1 1,1 0 0,0 0 0,0 0 0,0 0 0,-1 0 0,1-1 0,0 1 0,0-1 0,0 1-1,0-1 1,-1 0 0,1 0 0,0 0 0,0 0 0,1 0 0,-1 0 0,0 0 0,0-1-1,0 1 1,1-1 0,-1 1 0,1-1 0,-1 0 0,1 0 0,0 1 0,0-1 0,0 0-1,0 0 1,0 0 0,0 0 0,0 0 0,0-4 0,-1 0-118,1 1 0,-1-1 0,1 0 0,1 0 0,-1 0 0,1 1 0,0-1 0,0 0 0,1 0 0,0 0 1,0 0-1,0 1 0,0-1 0,1 1 0,0-1 0,1 1 0,-1-1 0,1 1 0,0 0 0,0 0 0,4-4 0,1 0-30,1 2 1,0-1-1,0 1 0,1 0 1,0 1-1,0 0 0,0 1 1,0 0-1,21-6 0,0 1 95,30-10 32,-57 19-21,0-1 1,0 0-1,0 0 0,0 0 0,-1 0 0,1-1 1,-1 0-1,0 1 0,1-1 0,-1 0 0,2-4 1,-4 6-10,-1 0 1,1 0 0,-1-1 0,1 1 0,-1 0 0,0 0-1,0 0 1,1-1 0,-1 1 0,0 0 0,0 0 0,0-1-1,0 1 1,0 0 0,-1 0 0,1-1 0,0 1 0,-1 0-1,1 0 1,-1 0 0,1-1 0,-1 1 0,1 0 0,-1 0-1,0 0 1,1 0 0,-1 0 0,0 0 0,0 0 0,0 1-1,0-1 1,0 0 0,0 0 0,0 1 0,0-1 0,0 0-1,0 1 1,0-1 0,-1 1 0,1 0 0,0-1 0,-2 1 0,-55-16 180,46 14-252,-1 0 0,0 1 0,1 1 0,-23 1-1,34 0-105,0-1 0,0 0 0,1 1-1,-1-1 1,0 1 0,1-1 0,-1 1 0,1-1-1,-1 1 1,1-1 0,-1 1 0,1 0-1,-1-1 1,1 1 0,-1 0 0,1-1-1,0 1 1,-1 0 0,1 0 0,0-1-1,0 1 1,0 0 0,-1 0 0,1 0 0,0-1-1,0 1 1,0 1 0,3 14-8271,5-7-136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6.2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0 15631,'0'0'9737,"-32"52"-8071,29-34-673,3 0-257,0-3-255,15-4-417,7-5-32,5-5-449,5-1-800,-4 0-641,-3-9-1505,-3-4-833,-5-5-1825,-3 3-578</inkml:trace>
  <inkml:trace contextRef="#ctx0" brushRef="#br0" timeOffset="1">226 28 8072,'0'0'8744,"-42"62"-6662,23-35 288,1 4-288,1 0-224,4 0-641,5-3-737,6-4-287,2-4-161,0-5-705,10-7-2306,3-8-2882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7.2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0 5605,'0'0'17425,"-36"73"-16689,22-43 610,3 4-642,3-1-543,8 1-97,0-6-32,0-6-32,10-4-513,1-6-736,-5-6-320,-10-24-15119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7.5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22 14029,'0'0'5862,"56"27"-4613,-17-23 32,8-4-448,6 0-705,6 0-448,-3-13-1890,-4-5-2371,-7-4-4803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7.8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1 13453,'0'0'4900,"-66"56"-2401,43-30-1026,5 0-1089,6-2 1442,8-2-1185,4 0-449,10-7-160,13-6 0,6-6-416,2-3-545,-1 0-897,-1-9-1601,-5-4-2819,-6-2-4965</inkml:trace>
  <inkml:trace contextRef="#ctx0" brushRef="#br0" timeOffset="1">222 150 3812,'0'0'12620,"-38"62"-10250,25-35-961,5-1-256,6-2-64,2-7-416,8-4-545,13-8-544,5-5-1730,3-4-2403,5-15-4451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1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29 237 6438,'7'-9'4799,"18"-28"450,39-79 0,-36 42-4931,-56 105-1893,20-20 1590,1 1 0,0 0 0,1 1 0,0-1 0,1 1 0,0 1 0,-5 21 0,6-7-5,0-1 0,1 53 0,3-80-67,0 1 1,-1 0 0,1-1-1,0 1 1,0-1 0,0 1 0,0 0-1,0-1 1,0 1 0,0-1-1,0 1 1,0 0 0,0-1 0,0 1-1,1-1 1,-1 1 0,0 0-1,0-1 1,1 1 0,-1-1 0,0 1-1,1-1 1,-1 1 0,0-1 0,1 1-1,-1-1 1,1 0 0,-1 1-1,1-1 1,-1 1 0,1-1 0,-1 0-1,1 0 1,-1 1 0,1-1-1,-1 0 1,1 0 0,0 1 0,0-2-20,0 1-1,-1-1 1,1 1 0,0-1 0,-1 1 0,1-1 0,0 0 0,-1 1 0,1-1 0,-1 0 0,1 1 0,-1-1-1,1 0 1,-1 0 0,0 1 0,1-1 0,-1 0 0,0 0 0,0 0 0,0 0 0,1 1 0,-1-1 0,0 0-1,0 0 1,0 0 0,-1-1 0,1-5 296,-2 1 1,1 0-1,-1-1 0,0 1 0,0 0 0,0 0 1,-1 0-1,0 1 0,-1-1 0,1 1 1,-1-1-1,0 1 0,-5-5 0,5 6 134,0 0-1,1 0 0,0 0 1,-1-1-1,1 1 0,1-1 1,-1 1-1,1-1 0,0 0 1,0 0-1,0 0 1,1-1-1,0 1 0,0 0 1,0-1-1,0 1 0,1-10 1,1 14-274,0-1 0,0 0-1,0 0 1,0 0 0,1 1 0,-1-1 0,0 0 0,1 1 0,-1 0 0,1-1 0,0 1 0,0 0-1,-1 0 1,1-1 0,0 2 0,0-1 0,0 0 0,0 0 0,0 0 0,0 1 0,0-1-1,0 1 1,0 0 0,0 0 0,3 0 0,61-4 99,-59 4-247,6 0-218,32-1-2555,1-4-4164,-6-5-4179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8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0 15022,'-9'7'1426,"8"-6"-1391,-14 11 1170,0 0 0,-24 30 0,35-39-1028,1 0-1,0 1 1,1-1-1,-1 1 1,1 0-1,-1 0 0,1 0 1,0 0-1,1 0 1,-1 1-1,1-1 1,0 0-1,0 1 1,0-1-1,0 1 0,1-1 1,0 1-1,0-1 1,0 1-1,1-1 1,1 9-1,0-10-171,0 0 0,0-1-1,0 1 1,1 0 0,-1-1 0,1 1-1,0-1 1,-1 0 0,1 0 0,0 0-1,0-1 1,1 1 0,-1-1 0,0 1-1,0-1 1,1 0 0,-1 0-1,1-1 1,-1 1 0,1-1 0,3 1-1,3 0-21,1 0 0,-1-1-1,1 0 1,0 0-1,20-5 1,-25 3 6,0 0 1,-1-1-1,1 0 0,-1 0 1,0 0-1,1-1 0,-2 0 0,1 0 1,0 0-1,5-8 0,-8 11 29,0-1 0,0 0 0,0 0-1,-1 0 1,1 0 0,-1-1 0,0 1-1,1 0 1,-1-1 0,0 1-1,0-1 1,0 1 0,-1-1 0,1 1-1,-1-1 1,1 1 0,-1-1 0,0 0-1,0 1 1,0-1 0,0 0 0,0 1-1,-1-1 1,1 0 0,-1 1 0,0-1-1,-1-3 1,0 4 42,-1 0 0,1 0 0,-1 0-1,1 0 1,-1 0 0,0 0 0,1 1 0,-1-1 0,0 1-1,0 0 1,0 0 0,0 0 0,0 0 0,-1 1 0,1-1 0,0 1-1,-6 0 1,-60 1-14,63-1-43,-28 9-142,33-9 60,0 0-1,0 1 1,0-1 0,1 1-1,-1-1 1,0 1-1,0-1 1,0 1 0,1-1-1,-1 1 1,0 0-1,1-1 1,-1 1 0,0 0-1,1 0 1,-1 0-1,1-1 1,-1 1 0,1 0-1,0 0 1,-1 0-1,1 0 1,0 0 0,0 0-1,-1 0 1,1 0 0,0 0-1,0 0 1,0-1-1,0 1 1,0 2 0,2-2-302,-1 1 0,1-1 1,0 0-1,-1 1 1,1-1-1,0 0 1,0 0-1,0-1 0,-1 1 1,1 0-1,0 0 1,0-1-1,0 0 1,0 1-1,0-1 0,0 0 1,1 0-1,-1 0 1,0 0-1,4-1 0,-2 1-931,26 1-4982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8.6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94 1 12492,'0'0'5253,"-10"9"-3999,4-3-1287,-5 4 495,0 1 0,1 0 0,-13 18 0,20-25-234,0 0 0,1 0 1,0 1-1,-1-1 0,1 1 1,1-1-1,-1 1 0,1 0 1,0 0-1,0 0 0,0 0 1,1 0-1,-1 0 0,1 0 1,0 0-1,2 9 0,0-11-196,-1 0 0,1 0-1,0 0 1,0 0-1,0-1 1,0 1 0,1-1-1,-1 1 1,1-1-1,-1 0 1,1 0 0,0 0-1,0 0 1,0 0-1,0-1 1,0 1 0,0-1-1,1 0 1,-1 0-1,0 0 1,0-1-1,1 1 1,-1-1 0,1 1-1,4-1 1,7 1 95,1 0 0,-1-1 0,1-1 1,20-3-1,-27 2-111,1-1 0,0 0 1,-1 0-1,0-1 1,0 0-1,0-1 0,0 0 1,7-6-1,-12 9 14,0-1 0,0 0 0,-1 0 0,1-1 0,-1 1-1,0-1 1,0 1 0,0-1 0,0 0 0,-1 0 0,1-1 0,-1 1 0,0 0 0,0-1 0,-1 1-1,1-1 1,-1 0 0,1-6 0,-3 8 33,1 1 0,-1-1 0,0 1 0,0-1-1,0 1 1,0-1 0,0 1 0,0-1 0,0 1 0,-1 0 0,1 0 0,-1 0-1,0 0 1,0 0 0,0 0 0,0 0 0,0 0 0,0 1 0,0-1 0,0 1-1,-1 0 1,1-1 0,-1 1 0,1 0 0,-1 1 0,-4-2 0,-9-4 15,-1 2 0,-28-5 1,30 6-88,5 1-27,0 0 1,-1 1 0,1 0-1,0 1 1,-1 0 0,-16 2-1,26-2-63,1 0-1,0 0 0,-1 0 0,1 1 0,0-1 0,-1 0 1,1 0-1,0 1 0,-1-1 0,1 0 0,0 1 1,-1-1-1,1 0 0,0 1 0,0-1 0,0 0 1,-1 1-1,1-1 0,0 0 0,0 1 0,0-1 1,0 1-1,0-1 0,-1 1 0,1-1 0,0 0 0,0 1 1,0-1-1,0 1 0,1 0 0,3 7-5320,10-3-2983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8.9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105 1 8712,'0'0'13069,"-13"56"-11051,4-29-994,0 4-127,5-1-288,1 1-257,3-3-192,7-2-128,9-7 0,2-6-928,-3-2-1090,-3-6-737,-6-5-1985</inkml:trace>
  <inkml:trace contextRef="#ctx0" brushRef="#br0" timeOffset="1">1 169 9033,'0'0'14477,"66"-29"-13964,-27 21-449,6 2-673,5-1-1825,6-2-2467,-2 0-2594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9.3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60 11050,'0'0'5595,"5"-9"-2904,17-26-786,-21 34-1815,-1 0 0,1 0-1,-1 0 1,1 0-1,-1 0 1,1 0-1,0 1 1,-1-1 0,1 0-1,0 0 1,0 1-1,0-1 1,0 1 0,0-1-1,-1 1 1,1-1-1,0 1 1,0-1-1,0 1 1,0 0 0,0-1-1,1 1 1,1 0-1,-2 0-58,-1 1 0,1-1 0,0 1 1,0-1-1,0 1 0,-1 0 0,1-1 0,0 1 0,0 0 0,-1 0 0,1-1 0,-1 1 0,1 0 0,-1 0 0,1 0 0,-1 0 0,1 0 0,-1-1 0,1 3 0,7 41 86,-8-38 1,-1-1 0,0 0 0,0 1 0,0-1 0,0 0 0,-1 0 0,0 0 0,0 0 0,0 0 0,-1-1 0,0 1 0,-3 5 0,-49 51 1487,6-7-355,49-53-1249,-1-1 1,1 1 0,-1-1-1,1 1 1,-1-1 0,1 1 0,-1 0-1,1-1 1,-1 1 0,1 0-1,0-1 1,-1 1 0,1 0-1,0-1 1,0 1 0,-1 0 0,1 0-1,0-1 1,0 1 0,0 0-1,0 0 1,0-1 0,0 1 0,0 0-1,0 0 1,1-1 0,-1 1-1,0 0 1,0-1 0,1 1-1,-1 0 1,0 0 0,1-1 0,-1 1-1,0-1 1,1 1 0,-1 0-1,1-1 1,-1 1 0,1-1-1,-1 1 1,1-1 0,0 1 0,-1-1-1,1 0 1,0 1 0,-1-1-1,1 0 1,0 1 0,-1-1-1,1 0 1,0 0 0,0 0 0,-1 1-1,1-1 1,1 0 0,52 1-1380,-39-2 571,19 2-1332,72-4-7215,-53-7 3578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29.6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247 43 14542,'-10'0'3000,"-14"-2"-1209,1 2 1,-45 4-1,61-3-1589,0 0 0,1 0 0,-1 1 0,0 0 0,1 0 0,-1 1 0,1-1 0,0 1 0,0 1 0,0-1 0,0 1 0,1 0 0,-1 0 0,1 1 0,0 0 0,-6 7 0,10-11-179,0 1-1,-1-1 1,1 1-1,0-1 1,0 1 0,0-1-1,1 1 1,-1 0-1,0 0 1,1-1-1,-1 1 1,1 0 0,-1 0-1,1 0 1,0 0-1,0-1 1,0 1-1,0 0 1,0 0-1,0 0 1,0 0 0,1 0-1,-1-1 1,1 1-1,0 3 1,1-3-10,0 0 0,0 0 0,0 0 1,0 0-1,0 0 0,1-1 0,-1 1 0,0 0 1,1-1-1,-1 0 0,1 0 0,0 0 0,-1 0 1,6 1-1,9 2 4,1-1 1,0-1-1,34 0 0,-43-2-52,0-1-1,1 0 0,-1 0 0,0-1 0,0-1 0,0 1 0,0-1 0,-1-1 0,1 0 1,-1 0-1,9-6 0,-13 7 30,0 1-1,0-1 1,-1 0 0,0 0-1,1 0 1,-1-1 0,0 1 0,0-1-1,-1 1 1,1-1 0,-1 0 0,0 0-1,0-1 1,0 1 0,0 0 0,-1-1-1,0 1 1,0 0 0,0-1-1,0 0 1,-1 1 0,1-1 0,-1 1-1,-1-7 1,1 9 7,-1 0-1,1 0 0,-1 0 1,0 0-1,0 0 1,0 1-1,1-1 1,-1 0-1,-1 0 0,1 1 1,0-1-1,0 1 1,-1-1-1,1 1 1,-1 0-1,1 0 0,-1-1 1,1 1-1,-1 0 1,-2-1-1,-1 0 4,0 0-1,0 0 1,0 0 0,-1 1-1,1 0 1,0 0 0,-10-1-1,10 2-45,0-1 0,0 1 0,1 0 1,-1 0-1,0 1 0,1-1 0,-1 1 0,0 0 0,1 1 0,-1-1 0,1 1 0,-1 0 1,1 0-1,0 0 0,0 0 0,0 1 0,0-1 0,-7 7 0,11-7-152,-1-1 0,0 0 0,0 0 0,1 0 1,-1 1-1,1-1 0,-1 0 0,1 1 0,-1-1 0,1 0 0,0 1 0,0-1 0,0 1 0,0-1 0,0 0 0,0 1 0,0-1 1,0 1-1,0-1 0,1 0 0,-1 1 0,1-1 0,-1 0 0,1 1 0,-1-1 0,1 0 0,0 0 0,-1 0 0,1 1 1,0-1-1,0 0 0,0 0 0,0 0 0,0 0 0,0 0 0,0-1 0,0 1 0,1 0 0,-1 0 0,0-1 0,0 1 0,3 0 1,19 7-5156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0.0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147 17 13293,'-8'0'3123,"-1"1"-2604,1 0 0,-1 1 0,1-1 0,-1 2 0,1-1 1,0 1-1,0 1 0,-9 4 0,13-6-302,0 0-1,1 0 1,-1 1 0,1-1-1,0 1 1,0 0 0,0-1-1,0 2 1,0-1-1,0 0 1,1 0 0,0 1-1,0-1 1,0 1-1,0 0 1,0 0 0,1-1-1,-1 1 1,1 0 0,0 0-1,0 7 1,1-9-195,0-1-1,0 1 1,0-1 0,0 1-1,0-1 1,1 1 0,-1-1 0,0 1-1,1-1 1,0 1 0,-1-1 0,1 1-1,0-1 1,0 0 0,-1 0 0,1 1-1,0-1 1,0 0 0,1 0 0,-1 0-1,2 2 1,1-1-5,-1 0 0,1 0 0,0 0 0,-1-1 0,1 1 0,0-1 0,0 0 0,5 1 0,5-1 6,0 0 1,0 0-1,0-1 0,16-2 0,-25 0-35,1 1 0,0-1 0,0 0 0,0 0 0,-1 0 0,1-1 0,-1 0 0,0 0 0,0-1 0,0 1 0,0-1 0,-1 0 0,8-9 0,-10 11 25,0 1 1,-1-1-1,1 0 0,-1 0 0,0 0 0,0 1 1,1-1-1,-1-1 0,0 1 0,-1 0 0,1 0 1,0 0-1,-1 0 0,1-1 0,-1 1 0,0 0 1,1 0-1,-1-1 0,0 1 0,-1 0 0,1-1 1,0 1-1,-1 0 0,1 0 0,-1-1 0,0 1 1,1 0-1,-1 0 0,0 0 0,0 0 1,-1 0-1,1 0 0,0 0 0,-1 0 0,1 1 1,-1-1-1,1 0 0,-4-1 0,0-1-19,0 0-1,-1 0 0,1 0 0,-1 1 1,0 0-1,0 0 0,-1 1 1,1 0-1,-13-3 0,2 3-3635,-1 1-3673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0.3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0 14189,'0'0'9257,"-24"52"-7239,19-26-1025,3 1-192,0 0-321,2 0-224,0-5-159,4-1-65,9-4 0,-1-4-609,-1-4-768,-3-4-1057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0.6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49 15054,'0'0'7047,"80"-15"-6054,-40 10-160,10 0-513,1 0-256,3 0-993,1 0-2018,-5-4-4292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1.0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0 188 16207,'0'0'9668,"11"-1"-8632,15-5-996,0-2 0,-1 0 0,0-2 0,-1 0 0,0-2 0,-1 0 0,0-2 0,-1-1 0,-1 0 0,0-2 0,24-24 0,-31 25-188,-14 16 143,0 0 0,0 0 0,0 0 0,0 0 0,0 0 0,0 0 0,-1 0 0,1 0 0,0-1 0,0 1 0,0 0 0,0 0 0,0 0 0,0 0 0,0 0 0,0 0 0,0 0 0,0 0 0,0 0 0,0 0 0,0 0 1,0 0-1,0 0 0,0 0 0,0 0 0,0 0 0,0 0 0,0-1 0,0 1 0,0 0 0,0 0 0,0 0 0,0 0 0,0 0 0,0 0 0,0 0 0,0 0 0,0 0 0,0 0 0,0 0 0,-25 25-129,17-15 128,-1 1-1,1 1 1,1 0 0,0 0-1,1 0 1,0 1-1,1 0 1,1 0-1,0 1 1,0-1-1,1 1 1,1-1-1,-1 23 1,3-34-42,0-1 1,0 1 0,0 0 0,1-1-1,-1 1 1,0-1 0,1 1-1,-1 0 1,1-1 0,-1 1 0,1-1-1,0 0 1,0 1 0,-1-1 0,1 1-1,0-1 1,0 0 0,1 0-1,-1 0 1,0 1 0,0-1 0,0 0-1,1-1 1,-1 1 0,1 0-1,-1 0 1,0 0 0,1-1 0,-1 1-1,4 0 1,-1 0-474,0-1 0,0 1 0,1-1 0,-1 0-1,0 0 1,0 0 0,0-1 0,0 1 0,0-1 0,0 0 0,6-3-1,18-11-5633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1.3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154 0 14798,'-10'8'1911,"-2"0"-1356,-10 9 1489,-37 34 0,54-46-1724,1-1 0,-1 1 0,1 0 0,0 1 0,0-1 0,0 1 0,1-1 0,0 1 0,0 0 1,1 0-1,0 1 0,0-1 0,0 0 0,-1 11 0,3-15-309,0 0 0,1 0 0,-1 1 0,1-1 1,0 0-1,0 0 0,0 1 0,0-1 0,0 0 0,0 0 0,0 0 1,1 0-1,-1-1 0,1 1 0,-1 0 0,1-1 0,0 1 1,-1-1-1,1 1 0,0-1 0,0 0 0,0 1 0,0-1 0,0 0 1,1-1-1,-1 1 0,0 0 0,0-1 0,1 1 0,-1-1 1,4 1-1,10 1-8,1 0 1,-1-1 0,21-1 0,-30 0 19,-1 0-25,-1-1 1,0 1-1,1-1 1,-1-1-1,0 1 0,0-1 1,0 0-1,0 0 1,0 0-1,0-1 1,0 0-1,-1 0 1,7-5-1,-9 6 8,0 1-1,0-1 1,0-1-1,0 1 1,0 0-1,-1 0 1,1-1-1,-1 1 1,1-1-1,-1 1 1,0-1 0,0 0-1,0 1 1,0-1-1,-1 0 1,1 0-1,-1 1 1,1-1-1,-1 0 1,0 0-1,0 0 1,-1 0 0,1 0-1,0 1 1,-1-1-1,0 0 1,-1-4-1,0 3 4,0 1 0,-1 0-1,1 0 1,-1 0 0,0 0 0,1 0-1,-1 1 1,0-1 0,-1 1-1,1 0 1,0 0 0,-1 0-1,1 0 1,-1 1 0,1-1 0,-1 1-1,0 0 1,0 0 0,-4-1-1,-1 0-15,-1 1 0,1 0-1,-1 0 1,1 0 0,-1 1-1,-18 3 1,27-3-48,0 0-1,0 1 1,0-1-1,-1 1 1,1-1-1,0 1 1,0-1-1,0 1 1,0 0 0,0 0-1,0-1 1,0 1-1,0 0 1,0 0-1,0 0 1,1 0-1,-1 0 1,0 0-1,1 0 1,-1 0 0,1 0-1,-1 1 1,1-1-1,-1 0 1,1 0-1,0 0 1,-1 1-1,1-1 1,0 0-1,0 0 1,0 1 0,0-1-1,0 0 1,0 1-1,1-1 1,-1 0-1,0 0 1,0 0-1,1 1 1,-1-1 0,1 0-1,0 0 1,-1 0-1,1 0 1,0 0-1,-1 0 1,1 0-1,0 0 1,0 0-1,0 0 1,0 0 0,0 0-1,0-1 1,0 1-1,0 0 1,0-1-1,0 1 1,0-1-1,1 1 1,-1-1 0,1 1-1,17 3-2232,0 0 0,0-1 0,0 0 0,0-2 0,31-1 0,-31 0 161,38 0-2886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3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74 7079,'3'-8'5995,"12"-58"2797,-14 120-6059,-26 117-1383,14-109-130,-7 122 1,21-178-650,5-15-20,6-17 222,-7 3-695,-1-1 1,-1 1-1,-1-1 1,-1 0-1,-2 0 0,0-1 1,-1 1-1,-2 0 1,-5-33-1,-9 23-160,4 28 2,12 6 76,-1 1 0,0-1 0,1 1 0,-1-1 0,0 1 0,1 0 0,-1-1 0,1 1 0,-1 0 1,0-1-1,1 1 0,0 0 0,-1 0 0,1-1 0,0 1 0,-1 0 0,1 0 0,0 0 0,0 0 0,-1 0 0,-1 9-19,-1 0 0,2-1 0,-1 1 1,1 0-1,1 0 0,0 0 0,0 0 0,3 18 0,-2-24 16,0-1-1,0 1 1,0-1 0,0 1-1,0-1 1,1 0-1,-1 0 1,1 0-1,0 0 1,0 0-1,0 0 1,0 0-1,0 0 1,1-1-1,0 1 1,-1-1 0,1 0-1,0 0 1,0 0-1,0 0 1,0 0-1,0-1 1,1 1-1,-1-1 1,0 0-1,1 0 1,-1 0 0,5 0-1,-1 0 19,0 0-1,0-1 1,0 0-1,0 0 1,0 0-1,0-1 1,0 0-1,-1-1 1,1 1-1,0-1 1,0 0-1,-1-1 1,1 0-1,-1 0 1,0 0-1,0-1 1,0 0-1,-1 0 1,1 0-1,-1-1 1,0 0-1,0 0 1,0 0-1,-1-1 1,0 1-1,0-1 1,0 0-1,-1 0 1,0-1-1,0 1 1,2-9-1,-5 124-421,0-108 417,0-1-1,0 1 1,0 0-1,0 0 1,0 0-1,0 0 1,0 0-1,0-1 1,0 1-1,0 0 1,1 0-1,-1 0 1,0 0-1,1-1 1,-1 1-1,0 0 1,1 0-1,-1-1 1,1 1-1,-1 0 1,1-1-1,0 1 1,-1 0-1,1-1 1,0 1-1,-1-1 1,1 1-1,0-1 1,0 0-1,-1 1 1,1-1-1,0 0 1,0 1-1,1-1 1,1 0 10,0 0 1,0 0 0,0 0-1,0-1 1,0 1 0,0-1-1,0 0 1,-1 0 0,1 0-1,4-2 1,10-6 40,0-1 0,20-15 0,-36 24-59,23-18 10,-18 14-9,0-1 0,1 1 1,0 0-1,-1 1 0,2 0 0,-1 0 0,0 0 1,1 1-1,13-4 0,-20 8-8,0 0 1,0-1-1,0 1 0,0 0 1,0 1-1,0-1 1,-1 0-1,1 0 0,0 0 1,-1 0-1,1 1 0,-1-1 1,1 0-1,-1 0 1,1 1-1,-1-1 0,0 0 1,0 1-1,0-1 0,0 0 1,0 1-1,0-1 1,0 1-1,0-1 0,0 0 1,-1 3-1,-3 43 44,4-45-37,-1-1 0,1 1 0,0 0 0,0-1 0,0 1 0,-1 0 0,1-1 0,1 1 0,-1 0-1,0-1 1,0 1 0,1 0 0,-1-1 0,1 1 0,-1-1 0,2 3 0,-1-4 7,-1 0 0,1 0 0,-1 1-1,1-1 1,-1 0 0,1 0 0,-1 0 0,1 0 0,0 0 0,-1 0 0,1 0 0,-1 0 0,1-1 0,-1 1 0,1 0 0,0 0 0,-1 0-1,1-1 1,-1 1 0,1 0 0,-1 0 0,1-1 0,-1 1 0,0-1 0,1 1 0,-1 0 0,1-1 0,-1 1 0,1-1 0,5-6-940,1-1 1,-1 1 0,-1-1 0,8-11-1,-8 6-3213,-1 2-2316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1.7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163 9 4420,'0'0'11382,"-12"8"-8932,0-1-2183,-8 5 506,1 0 1,-28 24 0,42-32-572,1 0 1,0 0-1,0 0 0,0 1 0,0-1 1,1 1-1,-1 0 0,1 0 1,0 0-1,1 0 0,-1 1 1,1-1-1,0 1 0,1-1 0,-1 1 1,0 11-1,2-15-191,0-1 1,0 1-1,0-1 0,0 1 0,1-1 1,-1 0-1,1 1 0,-1-1 0,1 1 1,-1-1-1,1 0 0,0 1 1,0-1-1,-1 0 0,1 0 0,0 0 1,0 0-1,0 0 0,1 0 0,-1 0 1,0 0-1,0 0 0,2 1 1,1 0 7,0 0 0,0-1 0,0 1 0,1-1 0,-1 0 0,1 0 0,7 1 0,4-2 12,0 0-1,0 0 0,26-5 1,-28 2-34,-1-1 1,1 0 0,-1-1-1,0 0 1,0-1 0,-1-1 0,18-11-1,-24 15 37,-1-1 0,-1 1 0,1-1-1,0 0 1,-1 0 0,0-1-1,0 1 1,0-1 0,-1 0 0,1 0-1,-1 0 1,0 0 0,-1-1 0,1 1-1,-1-1 1,0 1 0,-1-1 0,1 0-1,0-11 1,-2 15 50,0 0 1,0-1-1,0 1 0,-1 0 0,1 0 1,-1 0-1,1 1 0,-1-1 0,0 0 0,0 0 1,0 0-1,0 0 0,0 1 0,0-1 1,0 0-1,0 1 0,-1-1 0,1 1 1,-1 0-1,1-1 0,-1 1 0,-2-1 1,0-1-24,-1 1 0,1 0 1,-1 0-1,0 0 1,0 1-1,0 0 1,0 0-1,0 0 1,-6 0-1,4 1 3,0-1-1,0 1 1,0 1 0,0-1 0,0 1-1,0 0 1,0 1 0,0 0-1,1 0 1,-1 0 0,1 1-1,-1 0 1,1 0 0,-6 5-1,-2 11 161,19-6-1389,11-6-2478,5-6-3565,6-1-7232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2.2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93 5830,'0'0'11301,"17"2"-10634,135 10 835,210-9 1,-178-5-771,186 6-110,592-22-886,-911 15 353,-22 2 37,0-2 0,-1 0 1,1-2-1,54-17 0,-83 22-114,1 0 0,-1 0 0,1 0 0,-1 0 0,1 0 0,-1 0-1,1 0 1,-1 0 0,0 0 0,1 0 0,-1-1 0,1 1 0,-1 0 0,1 0-1,-1-1 1,1 1 0,-1 0 0,0-1 0,1 1 0,-1 0 0,0-1 0,1 1-1,-1-1 1,0 1 0,0 0 0,1-1 0,-1 1 0,0-1 0,0 1 0,0-1-1,1 1 1,-1-1 0,0 1 0,0-1 0,0 1 0,0-1 0,0 1-1,0-2 1,-20-8 188,-37 0-563,55 9 293,-83-11-4991,46 2-582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2.6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282 17 13325,'0'0'9988,"-10"-4"-9577,3 1-375,0 1 0,0 0 0,0 0 0,0 1 0,0 0 0,0 0 0,-1 1 0,1 0 0,0 0 0,0 1 0,-1-1 0,1 2 0,0-1 0,0 1 0,-10 3 0,-1 3 82,-1 0 1,1 2-1,-18 11 0,31-18-52,1 0 0,0 0 0,0 0 0,0 1 0,0-1 0,1 1 0,-1 0 0,1 0 0,0 0 0,0 1 0,0-1 0,1 1 0,0-1 0,0 1 0,0 0 0,0 0 0,-1 7 0,3-10-54,0 0 0,0 0 0,1-1 0,-1 1 0,0 0 0,1 0 0,0-1 0,-1 1 0,1 0 0,0-1 0,0 1 1,0-1-1,0 1 0,0-1 0,0 0 0,0 1 0,0-1 0,0 0 0,1 0 0,-1 0 0,1 0 0,-1 0 0,1 0 1,-1 0-1,1 0 0,-1 0 0,1-1 0,3 2 0,54 13 151,-55-14-159,43 5-787,-1-1 0,76-3 1,-90-6-1402,-3-13-2273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3.3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56 5990,'-14'0'2717,"-75"2"819,28-1 6936,73-1-10399,582-9 2737,-202-20-9419,-321 19 2461,-11-1-1180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3.7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12332,'0'0'9929,"1"68"-9320,-8-42-449,1-1-96,3-4-64,0-1-256,3-2-737,0-4-1217,-3-4-1570,-2-6-1473,-4 0-5349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4.0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10442,'0'0'8360,"57"18"-6695,-20-15-480,6-3-480,6 0-417,-2 0-256,-5 0-352,-6 0-865,-10 0-1185,-12-3-1506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4.4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93 11339,'0'0'10089,"53"-52"-9961,-17 46-64,8-1 1,2 3-33,6 2 0,4 2-64,3-3-705,2-3-2114,2-7-5765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4.8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71 4484,'0'0'3358,"-8"-3"-1452,-3 1-1248,-27-12 2346,38 14-2911,0 0 0,0 0 0,0 0 0,0 0 0,0 0 0,0 0 0,0 0 0,1 0 0,-1 0-1,0 0 1,0 0 0,0 0 0,0 0 0,0 0 0,0 0 0,0-1 0,0 1 0,0 0 0,0 0 0,1 0 0,-1 0 0,0 0 0,0 0 0,0 0 0,0 0 0,0 0-1,0 0 1,0 0 0,0 0 0,0 0 0,0-1 0,0 1 0,0 0 0,0 0 0,0 0 0,0 0 0,0 0 0,0 0 0,0 0 0,0 0 0,0 0 0,0-1 0,0 1 0,0 0-1,0 0 1,0 0 0,0 0 0,0 0 0,0 0 0,0 0 0,0 0 0,0 0 0,0 0 0,0-1 0,0 1 0,0 0 0,0 0 0,0 0 0,0 0 0,0 0 0,-1 0 0,1 0-1,0 0 1,16-2 1396,22 1-854,321-2 2138,178-30-2909,-520 31-216,-18 0-1224,-28 1-3468,9 1 1563,-18-4-5252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5.4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327 5 9993,'0'0'7474,"-10"-2"-6508,-2 1-748,-1 0-1,1 0 0,0 2 0,0 0 1,0 0-1,0 1 0,0 0 0,0 1 1,0 0-1,1 1 0,-1 1 0,-14 7 0,10-4 85,0 1 1,1 1-1,0 0 0,-16 14 0,26-19-163,1-1 0,-1 1 0,1 0 0,-1 0 1,1 0-1,1 0 0,-1 1 0,1 0 0,0 0 1,0 0-1,1 0 0,0 0 0,0 0 0,-2 12 1,4-17-129,0 1 1,0-1 0,0 1 0,0-1 0,0 1 0,0-1 0,0 1 0,1-1 0,-1 1 0,1-1 0,-1 1 0,1-1 0,-1 0 0,1 1 0,0-1 0,0 0 0,-1 0 0,1 1 0,0-1 0,0 0 0,1 0 0,0 1 0,1 0 7,0 0-1,0 0 1,1 0 0,-1-1 0,1 1 0,-1-1 0,1 0 0,7 2 0,7-1 4,1 0-1,36-2 1,-38 0-56,-2 0-35,-9 1 37,-1-1-1,0 1 1,1-1 0,-1-1-1,0 1 1,1-1-1,-1 1 1,0-1 0,0-1-1,0 1 1,1-1 0,-2 0-1,8-3 1,-12 4 30,0 1 1,0 0-1,0-1 1,0 1 0,0-1-1,0 1 1,-1 0-1,1-1 1,0 1-1,0 0 1,0-1-1,0 1 1,0-1-1,0 1 1,-1 0 0,1-1-1,0 1 1,0 0-1,-1 0 1,1-1-1,0 1 1,0 0-1,-1 0 1,1-1-1,0 1 1,-1 0 0,1 0-1,0 0 1,-1-1-1,1 1 1,0 0-1,-1 0 1,1 0-1,0 0 1,-1 0-1,1 0 1,-1 0 0,1 0-1,0 0 1,-1 0-1,1 0 1,-1 0-1,1 0 1,0 0-1,-1 0 1,1 0-1,-1 0 1,-22-2 11,-27 3 327,43 1-71,33-1-178,161-1-2769,-186 4 2757,0-1 0,-1 1 1,0-1-1,0 0 0,0 1 0,-1-1 0,1 1 0,-2 4 0,1-3-226,-3 20 319,7-13-2887,7-10-3635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6.0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0 104 12908,'0'0'6663,"72"-14"-5831,-9 4 482,18-4-65,11 0-224,11-1-257,6 4-223,2 0-65,-2 3-351,-5 4-97,-6 2-673,-16 2-1185,-11 0-512,-19 0-1570,-16 0-1985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17200,'0'0'7623,"48"-1"-17039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6.6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324 12 12300,'0'0'4970,"-9"-2"-4677,-2-1-151,0 1-1,-1 0 0,1 1 0,-1 0 0,-18 1 1,26 0-43,-1 0-1,1 1 1,0-1 0,0 1 0,0 0 0,-1 0-1,1 1 1,0-1 0,1 1 0,-1 0 0,0 0 0,0 0-1,1 0 1,-1 0 0,1 1 0,0 0 0,0 0 0,0 0-1,0 0 1,0 0 0,-4 7 0,7-9-92,-1-1 1,1 1-1,0-1 0,-1 1 1,1-1-1,0 1 0,-1-1 1,1 1-1,0-1 0,0 1 1,-1-1-1,1 1 0,0-1 1,0 1-1,0-1 1,0 1-1,0 0 0,0-1 1,0 1-1,0-1 0,0 1 1,0-1-1,0 1 0,0 0 1,1-1-1,-1 1 1,0-1-1,0 1 0,0-1 1,1 1-1,-1-1 0,0 1 1,1-1-1,-1 1 0,0-1 1,1 0-1,-1 1 1,1-1-1,-1 1 0,1-1 1,-1 0-1,1 0 0,-1 1 1,1-1-1,-1 0 0,1 0 1,-1 1-1,1-1 0,-1 0 1,1 0-1,-1 0 1,1 0-1,0 0 0,-1 0 1,1 0-1,-1 0 0,1 0 1,-1 0-1,1 0 0,0 0 1,-1 0-1,1-1 1,-1 1-1,1 0 0,-1 0 1,1-1-1,0 0 0,40-14 107,-24 4-92,-12 9 99,-1 0-1,1-1 1,-1 0 0,0 1 0,0-2 0,0 1 0,0 0 0,3-5 0,-10 9 170,-1-1 0,1 1 0,-1 0 0,1 0 0,0 1 0,0-1 0,0 1 0,0-1 0,-4 4 0,-27 17-17,1 2 0,2 2 0,0 0 0,2 3 0,-30 35 0,53-49-1220,20-19-1431,23-21-3909,-13-2-686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6.9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135 0 14029,'0'0'5766,"-65"54"-4677,41-25 224,3 2-416,4 1-417,10 0-288,7-4-127,0-1-33,3-5-32,9-4-225,1-5-351,-2-5-737,-4-5-1154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7.2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12748,'0'0'6054,"61"23"-5125,-22-19-225,6-3-511,7-1-129,0 0-897,4 0-929,-5-8-1889,-1-6-1666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7.6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307 0 11979,'-14'2'2056,"-4"1"-1472,-1 1 0,1 1 1,0 0-1,0 2 0,1 0 1,0 1-1,0 0 0,0 2 1,1 0-1,1 0 0,0 2 1,-23 22-1,32-28-418,1 0 0,1 0 0,-1 0 0,1 1 0,0 0 1,1 0-1,-1 0 0,1 0 0,1 0 0,-1 1 0,1-1 0,1 1 0,-1 0 0,1-1 0,1 11 0,0-14-153,0 0 0,1 0 0,0 0-1,0 0 1,0 0 0,0 0 0,1 0-1,-1-1 1,1 1 0,0-1 0,0 1 0,0-1-1,1 0 1,-1 1 0,1-1 0,0 0 0,0-1-1,0 1 1,0-1 0,0 1 0,0-1 0,1 0-1,-1 0 1,1 0 0,0 0 0,0-1 0,-1 0-1,1 0 1,0 0 0,6 1 0,4 1-9,1-1 1,-1-1 0,1 0 0,27-2-1,-37 1-21,-1 0 0,1-1 0,0 0-1,0 0 1,-1 0 0,1 0-1,-1-1 1,1 0 0,-1 0 0,0 0-1,1 0 1,-1-1 0,0 0 0,-1 1-1,1-1 1,0-1 0,-1 1 0,5-6-1,-7 8 19,-1 0 1,1 1-1,-1-1 0,1 0 0,0 0 0,-1 0 0,0 0 0,1 0 0,-1 0 0,0 0 0,1 0 0,-1 0 0,0 0 0,0-1 0,0 1 0,0 0 0,0 0 0,0 0 0,0 0 0,0 0 1,-1 0-1,1 0 0,0 0 0,-1 0 0,1 0 0,-1-1 0,0 0 5,-1 1 1,1 0-1,0 0 1,-1 0 0,1-1-1,-1 1 1,0 0-1,1 1 1,-1-1-1,0 0 1,1 0-1,-1 1 1,-3-1-1,-8-1 35,0 0-1,0 1 0,-18 1 1,24 0-40,6 0 9,0 0-1,0 0 1,0 0-1,0 0 1,0 0-1,0 0 1,0 0-1,0 1 1,0-1-1,0 0 1,0 1-1,0-1 1,0 1-1,1-1 1,-1 1-1,0 0 1,0-1-1,0 1 1,0 1-1,1-2-4,0 0-1,0 1 1,0-1-1,0 1 0,0-1 1,0 1-1,0-1 1,0 1-1,0-1 1,0 1-1,0-1 1,0 0-1,1 1 0,-1-1 1,0 1-1,0-1 1,0 0-1,1 1 1,-1-1-1,0 0 1,1 1-1,-1-1 0,0 0 1,1 1-1,-1-1 1,0 0-1,1 0 1,-1 1-1,1-1 0,-1 0 1,0 0-1,1 0 1,-1 0-1,1 1 1,-1-1-1,1 0 1,-1 0-1,1 0 0,-1 0 1,1 0-1,-1 0 1,0 0-1,1 0 1,0-1-1,17 3-157,1 0 0,-1-2-1,0 0 1,1-1 0,27-5 0,42-2-1917,-88 8 2065,1 1 0,-1-1 0,1 0 0,-1 1 0,1-1 0,-1 1 0,0-1 0,1 0 0,-1 1 1,0-1-1,1 1 0,-1-1 0,0 1 0,1-1 0,-1 1 0,0 0 0,0-1 0,0 1 0,0-1 0,0 1 1,1-1-1,-1 1 0,0 0 0,0-1 0,0 1 0,0-1 0,-1 1 0,1 0 0,0-1 0,0 1 1,0-1-1,0 1 0,-1-1 0,1 1 0,0-1 0,0 1 0,-1-1 0,1 1 0,-1 0 0,-10 25 41,3-11-428,-11 21 709,12-12-7294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7.9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27 10282,'0'0'6950,"47"0"-3971,-3 0-897,10-5-641,8-1-384,9-2-640,3 4-321,0 0-224,-7 4-897,-8 0-769,-15 0-1313,-14 0-3043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8.3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18 6726,'0'0'11243,"76"30"-10666,-10-30-225,12 0-160,12-7-128,3-2-288,-1-5-1922,-1-4-4645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9.0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350 69 8904,'0'0'2344,"-9"-6"341,3 2-2187,-1 0 0,1 0 0,-1 0-1,0 1 1,0 0 0,-1 0 0,1 1 0,0 0-1,-1 0 1,1 1 0,-12-1 0,7 2-126,0 0 0,-1 1 1,1 0-1,-17 4 0,27-5-362,-1 1-1,1-1 1,0 1-1,0 0 1,0-1-1,0 1 1,0 0-1,1 0 1,-1 0-1,0 0 1,0 1-1,1-1 1,-1 0-1,0 1 1,1-1-1,0 1 1,-1-1-1,1 1 1,0 0-1,0 0 1,0 0-1,0-1 1,0 1-1,0 0 1,0 0-1,1 0 1,-1 0-1,1 1 1,-1-1-1,1 0 1,0 0-1,0 0 1,0 0-1,0 2 1,1-1-4,0-1 0,-1 0 1,1 1-1,0-1 0,0 0 0,1 0 1,-1 0-1,0 0 0,1 0 0,-1 0 1,1 0-1,0 0 0,0 0 0,-1-1 1,5 3-1,38 23 66,-25-16-57,8 5-30,-5-3 21,0 0 0,30 27 0,-48-37-61,1 1 1,-1 0-1,0 0 0,-1 1 0,1-1 1,-1 1-1,0 0 0,0-1 0,0 1 1,0 1-1,-1-1 0,0 0 0,0 1 1,-1-1-1,0 1 0,1-1 0,-1 7 0,-1-9 46,0 0-1,-1 0 0,1 1 1,-1-1-1,0 0 0,0 0 1,0 0-1,0 0 0,0 0 1,0 0-1,-1 0 0,0 0 0,1 0 1,-1-1-1,-4 5 0,0-2 12,0 1 0,0-1 0,0-1 0,0 1 0,-1-1 0,-9 4 0,-7 2 88,0-1 0,-1-1 0,-27 5 0,-34 3 759,78-15-662,-1 0 0,1-1 0,-1 0 0,1 0-1,-1-1 1,1 0 0,0 0 0,-1 0 0,-8-4 0,15 4-166,-1 1 1,1-1-1,-1 0 1,1 0-1,0 0 1,-1-1-1,1 1 1,0 0-1,0 0 1,0-1-1,0 1 1,0-1-1,0 1 1,0-1-1,1 1 1,-1-1-1,0 1 1,1-1 0,-1 0-1,1 1 1,0-1-1,-1 0 1,1 1-1,0-1 1,0 0-1,0 0 1,0 1-1,1-1 1,-1 0-1,0 1 1,1-1-1,-1 0 1,1 1-1,1-4 1,0-1-22,1 0 0,-1 1 0,1-1 0,1 1 0,-1-1-1,1 1 1,0 0 0,7-7 0,24-16-58,1 2 1,2 2-1,0 1 0,2 1 0,57-21 0,-50 23-25,0-2 1,-2-2-1,66-47 0,-109 70 49,0 0 0,-1 0 0,1 0 0,-1 0 0,1-1 0,-1 1 0,0 0 0,1-1 0,-1 1-1,0 0 1,0-1 0,0 0 0,0 1 0,0-1 0,0 1 0,0-1 0,-1 0 0,1 0 0,-1 0 0,1 1 0,-1-1-1,0 0 1,1 0 0,-1 0 0,0-3 0,-2 4 23,1-1-1,0 1 0,0-1 1,-1 1-1,1 0 1,-1-1-1,1 1 1,-1 0-1,0 0 0,1 0 1,-1 0-1,0 0 1,0 1-1,1-1 1,-1 1-1,0-1 1,0 1-1,0-1 0,0 1 1,0 0-1,0 0 1,0 0-1,-3 1 1,-35-2 12,-67 6 0,95-3 20,1 0-1,-1 0 1,1 1 0,0 0-1,0 1 1,0 0 0,0 1-1,0 0 1,1 1-1,-15 10 1,25-16-99,0 0 0,0 0 0,-1 0 0,1 0 0,0 0 0,0 1 0,0-1 0,-1 0 0,1 0 1,0 0-1,0 0 0,0 1 0,0-1 0,-1 0 0,1 0 0,0 0 0,0 0 0,0 1 0,0-1 0,0 0 0,0 0 0,-1 1 0,1-1 0,0 0 0,0 0 0,0 1 0,0-1 0,0 0 0,0 0 0,0 1 0,0-1 0,0 0 0,0 0 0,0 0 1,0 1-1,1-1 0,-1 0 0,0 0 0,0 1 0,0-1 0,12 4-2543,22-5-2517,-31 1 4349,35-3-5660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9.3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294 63 13036,'-16'1'1484,"-3"0"-726,-15 0 828,-62 10 0,88-10-1311,1 1 0,-1-1 1,1 1-1,0 1 0,-1-1 0,1 1 1,0 1-1,1-1 0,-1 1 0,1 0 0,-1 0 1,1 1-1,1 0 0,-1 0 0,-7 9 1,11-12-217,1 0 0,-1 1 1,1-1-1,0 0 0,0 0 1,0 1-1,0-1 0,0 0 1,0 1-1,1-1 0,-1 1 1,1-1-1,0 1 0,0-1 1,0 1-1,0-1 0,0 1 1,0-1-1,1 1 0,-1-1 1,1 1-1,-1-1 0,3 4 1,-1-2-19,1-1 0,-1 1 0,1-1 1,0 0-1,0 0 0,0 0 0,1-1 1,-1 1-1,1-1 0,-1 0 0,1 0 0,7 3 1,5 1-10,1 0 1,0-1 0,0-2 0,0 1 0,29 1-1,-28-5-17,-1 0-1,0-1 0,0 0 1,1-2-1,-1 0 0,-1 0 1,1-2-1,22-9 0,-34 12-6,0 0 0,-1 0 0,0 0-1,1-1 1,-1 0 0,0 0 0,0 0 0,-1 0 0,1-1-1,-1 1 1,1-1 0,-1 0 0,0 0 0,-1 0 0,1 0-1,-1-1 1,1 1 0,-1-1 0,-1 0 0,1 1 0,-1-1-1,0 0 1,0 0 0,0 0 0,0 0 0,-1 0 0,0 0-1,0 0 1,0 0 0,-1 0 0,0 0 0,0 1 0,-3-10-1,2 9-3,-1-1-1,1 1 1,-1 1 0,0-1-1,-1 0 1,1 1-1,-1-1 1,0 1-1,0 0 1,0 1-1,0-1 1,-1 1-1,0-1 1,1 1-1,-1 1 1,0-1-1,-1 1 1,1 0 0,0 0-1,-7-2 1,1 1-77,0 0-1,0 1 1,0 0 0,0 1 0,0 0 0,0 0 0,0 1 0,0 1 0,-17 2 0,26-2 2,0-1 1,0 1 0,0-1-1,0 1 1,0 0 0,0-1-1,0 1 1,0 0-1,0 1 1,0-1 0,1 0-1,-1 0 1,0 1 0,1-1-1,-1 1 1,1-1-1,0 1 1,-1 0 0,1 0-1,0-1 1,0 1 0,0 0-1,0 0 1,0 0-1,1 0 1,-1 0 0,0 0-1,1 0 1,0 0 0,-1 3-1,1-3-196,1 1 0,-1-1 0,1 1-1,-1-1 1,1 1 0,0-1 0,-1 0 0,1 0-1,0 1 1,1-1 0,-1 0 0,0 0 0,1 0-1,-1 0 1,1 0 0,0 0 0,-1 0 0,1-1-1,0 1 1,0-1 0,0 1 0,0-1 0,0 0-1,1 0 1,1 1 0,30 9-4142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39.7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260 30 13229,'-11'0'2274,"-5"0"-1688,0 1-1,-1 0 1,1 1 0,0 1 0,0 1 0,1 0 0,-21 9 0,30-10-361,0-1-1,0 1 1,0 0 0,0 0-1,1 0 1,-1 1 0,1 0-1,0 0 1,0 0-1,1 1 1,-1 0 0,1 0-1,0 0 1,0 0 0,1 0-1,0 1 1,-1 0 0,2 0-1,-1 0 1,1 0 0,0 0-1,0 0 1,-1 8 0,3-12-203,0 0 1,0 0 0,0 0 0,0 0 0,1 0 0,-1 0 0,0 0 0,1 0 0,-1 0 0,1 0 0,0 0 0,0 0 0,0 0-1,0-1 1,0 1 0,0 0 0,0-1 0,0 1 0,1 0 0,-1-1 0,1 0 0,2 3 0,0-1 4,1 0 0,0-1 1,0 1-1,0-1 0,0 0 1,0 0-1,1-1 0,7 2 1,4-1 27,-1 0 1,1-1 0,0-1 0,31-3-1,-41 2-43,-1-1 0,0 1 1,1-1-1,-1-1 0,0 1 0,0-1 0,0 0 0,-1-1 0,1 1 1,-1-1-1,0 0 0,0 0 0,0-1 0,0 0 0,-1 1 0,0-2 1,6-9-1,-7 12-58,-1-1 0,0 0 1,0 1-1,-1-1 0,1 0 1,-1 0-1,0-1 1,0 1-1,-1 0 0,1 0 1,-1 0-1,0 0 0,0-1 1,0 1-1,0 0 0,-1 0 1,0-1-1,1 1 1,-2 0-1,1 0 0,0 0 1,-1 0-1,0 1 0,0-1 1,0 0-1,0 1 0,-1-1 1,-2-3-1,-1 1-359,1 1-1,-1-1 1,-1 1-1,1 0 1,-1 0-1,-8-4 1,12 7-103,-1 0-1,1 0 1,-1 1 0,0 0-1,1-1 1,-1 1 0,0 0-1,0 1 1,0-1 0,0 1-1,0 0 1,0 0 0,1 0-1,-8 1 1,2 6-4825,5 6-3534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40.1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245 0 16976,'0'0'6662,"-56"69"-5156,41-38-353,7-1-545,6-1-255,2 1-321,3-4-32,7-4-513,-2-3-960,-1-6-1442,-7-7-672</inkml:trace>
  <inkml:trace contextRef="#ctx0" brushRef="#br0" timeOffset="1">1 108 12364,'0'0'7719,"74"-13"-6950,-28 13-577,3 0-192,3 0-705,1 0-2594,1 0-7367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4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62 5573,'0'0'21001,"-16"-1"-20013,80-29 5,-46 22-949,-11 4-36,0 1 0,0 0-1,0 0 1,0 0 0,1 1 0,-1 0 0,10-1 0,-15 7 1,-1-1-1,0 1 1,0-1 0,0 1 0,-1-1 0,1 1-1,-1 0 1,0 0 0,0-1 0,0 1 0,-1 5-1,1-4 42,-10 80-808,29-101-10224,-8-4-2219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40.4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1 0 7271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40.8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250 60 9321,'0'0'6844,"-9"-7"-4469,5 4-2207,0-1 0,0 1 0,-1 0-1,1 1 1,-1-1 0,0 1 0,0 0-1,0 0 1,0 0 0,0 1 0,0-1 0,0 1-1,0 1 1,-1-1 0,1 1 0,0 0-1,-1 0 1,1 0 0,0 1 0,-1 0 0,1 0-1,0 0 1,0 1 0,0-1 0,0 1-1,0 0 1,-8 5 0,7-3-70,-1 0 0,1 0 0,0 1 0,0 0 1,0 0-1,0 0 0,1 1 0,0 0 0,0 0 0,1 0 0,-1 0 0,1 1 1,1-1-1,-1 1 0,1 0 0,0 1 0,1-1 0,0 0 0,0 1 0,-1 11 1,3-18-91,0 1 1,0 0-1,0-1 1,1 1-1,-1-1 0,0 1 1,1-1-1,-1 1 1,1-1-1,0 0 1,-1 1-1,1-1 1,0 0-1,0 1 1,0-1-1,0 0 1,0 0-1,0 0 1,0 1-1,0-1 1,0-1-1,2 2 1,1 0 8,0 0 1,-1 0-1,1-1 1,0 1-1,0-1 1,1 0-1,-1 0 0,5 0 1,8 0 23,-1-1 1,1 0-1,20-4 0,-24 2-25,1-1-1,-1-1 1,1 0-1,-1-1 0,0 0 1,-1-1-1,1-1 0,-1 0 1,20-15-1,-26 17-39,0 1 1,0-1-1,-1 0 0,1-1 1,-1 1-1,0-1 0,-1 0 1,1-1-1,-1 1 0,0-1 0,-1 0 1,0 0-1,0 0 0,0 0 1,-1 0-1,0 0 0,-1-1 1,1 1-1,-1-10 0,-1 16-13,1 1 0,-1-1 1,0 0-1,-1 0 0,1 1 0,0-1 0,0 0 1,0 1-1,0-1 0,0 0 0,-1 1 0,1-1 1,0 0-1,-1 1 0,1-1 0,0 0 0,-1 1 1,1-1-1,-1 1 0,1-1 0,-1 1 0,1-1 0,-1 1 1,1-1-1,-1 1 0,0 0 0,1-1 0,-1 1 1,-1-1-1,-22 4-713,19 0 566,0-1-1,0 0 0,0 1 1,1 0-1,-1 0 0,1 1 1,-7 5-1,8-5-284,1 0 1,-1 1-1,1-1 0,0 0 1,0 1-1,0-1 1,1 1-1,-1 0 0,1 0 1,0 0-1,1-1 0,-1 1 1,1 7-1,0 10-3956</inkml:trace>
  <inkml:trace contextRef="#ctx0" brushRef="#br0" timeOffset="1">412 175 10250,'0'0'4036,"-12"67"-2371,1-37-928,2 1-97,2 0 161,5-3-513,2-3-256,0-6-1633,0-8-4068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42.4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194 66 8616,'2'-2'468,"-1"0"1,0 1-1,0-1 0,0 0 0,0 0 0,0 0 0,0 0 1,0 0-1,0 0 0,-1 0 0,1 0 0,-1-3 0,0 4-345,0 1 0,0 0 0,0-1 0,0 1 0,0-1-1,0 1 1,-1 0 0,1-1 0,0 1 0,0 0 0,-1 0-1,1-1 1,0 1 0,0 0 0,-1-1 0,1 1-1,0 0 1,-1 0 0,1 0 0,0-1 0,-1 1 0,1 0-1,0 0 1,-1 0 0,1 0 0,-1 0 0,1-1 0,0 1-1,-1 0 1,1 0 0,0 0 0,-1 0 0,1 0 0,-1 0-1,1 0 1,0 1 0,-1-1 0,-3 1 8,0 0 1,1 0 0,-1 0-1,1 1 1,-1-1 0,1 1-1,0 0 1,0 0 0,0 0-1,0 0 1,0 1 0,-4 4-1,4-4-94,1-1-1,0 1 1,0 0-1,0 0 0,0-1 1,0 1-1,1 0 1,-1 1-1,1-1 1,0 0-1,0 0 0,0 1 1,0-1-1,1 0 1,-1 1-1,1-1 1,0 1-1,0-1 0,0 0 1,0 1-1,1-1 1,-1 1-1,1-1 1,2 6-1,2 2-19,1 0-1,1 0 1,0-1-1,0 0 1,14 15-1,-15-19-44,-1 0 0,1 0 0,-1 0 0,-1 1 0,1-1 0,-1 1 0,0 0 0,0 1 0,-1-1 0,0 1 0,-1-1 0,4 17 0,-6-22 25,-1 0-1,0 1 0,1-1 0,-1 0 1,0 0-1,0 0 0,0 0 0,-1 0 1,1 0-1,0-1 0,-1 1 0,1 0 1,-1-1-1,0 1 0,1-1 1,-1 1-1,0-1 0,0 0 0,0 0 1,0 0-1,0 0 0,0 0 0,0 0 1,-1 0-1,1-1 0,-4 1 1,-62 12 55,59-12-155,-1 0 237,1 0 0,-1 0-1,0-1 1,1 0 0,-20-3 0,27 2-64,0 0 1,0 1-1,0-1 0,-1 0 1,1 0-1,0 0 1,1 0-1,-1-1 1,0 1-1,0-1 0,0 1 1,1-1-1,-1 1 1,1-1-1,-1 0 1,1 0-1,0 0 0,0 0 1,0 0-1,0 0 1,0 0-1,0 0 1,0 0-1,1 0 0,-1-1 1,1 1-1,0 0 1,-1 0-1,1-1 0,0-2 1,1 0-59,0 0 0,0 1 0,0-1 0,0 1 1,1 0-1,-1-1 0,1 1 0,0 0 0,1 0 0,-1 0 0,1 0 1,-1 1-1,1-1 0,0 0 0,1 1 0,-1 0 0,1 0 1,-1 0-1,1 0 0,0 1 0,0 0 0,5-3 0,15-8-37,0 1-1,39-13 1,-52 21 30,41-13 4,-37 13 3,-1 0-1,1-1 1,-1-1-1,0 0 1,0-1-1,-1 0 1,24-18 0,-35 24 2,-1 0 0,0 0 0,1 0 1,-1 0-1,0-1 0,0 1 1,0 0-1,0 0 0,0-1 0,-1 1 1,1-1-1,0 1 0,0-1 1,-1 1-1,1-1 0,-1 0 0,0 1 1,1-1-1,-1 0 0,0 1 1,0-1-1,0 0 0,0 1 1,0-1-1,-1-2 0,0 1 3,-1 1 0,1-1 1,-1 1-1,1 0 0,-1 0 0,0-1 0,0 1 0,0 0 0,0 1 0,0-1 1,0 0-1,-1 0 0,-3-1 0,-5-3 31,1 1-1,-1 1 1,0 0 0,-1 0-1,1 1 1,-13-1-1,18 3-23,1 0-1,-1 1 1,1 0-1,-1 0 1,1 1-1,-1-1 1,1 1 0,-1 0-1,-9 4 1,14-4-83,-1 0 0,1-1 1,-1 1-1,1 0 1,0 0-1,-1 1 0,1-1 1,0 0-1,0 0 1,0 1-1,0-1 1,0 1-1,0-1 0,0 1 1,1-1-1,-1 1 1,0-1-1,1 1 0,-1 0 1,1-1-1,0 1 1,-1 0-1,1-1 1,0 1-1,0 0 0,0-1 1,0 1-1,0 0 1,1 0-1,-1-1 1,0 1-1,1 0 0,0-1 1,-1 1-1,2 1 1,-1 0-308,0-1 0,1 0 0,-1 0 0,0 0 0,1 0 0,0 0 0,-1 0 0,1-1 0,0 1 0,0 0 0,0-1 0,0 1 0,0-1 0,0 0 0,0 0 0,1 0 0,2 1 0,24 10-6355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42.8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63 0 15471,'0'0'5285,"-48"37"-3011,37-18-641,7 1-351,4 1-610,5-5-448,16-3-95,7-4-97,0-4-129,4-5-575,-3 0-1154,-2-2-1185,-1-12-1601,-6-5-2018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43.1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245 0 14029,'0'0'5125,"-61"73"-2466,38-44-513,0 4-449,0 2-672,3 1-544,5 4-321,-2 0-96,4 4-64,-5 0-1089,2-1-2178,0-1-3524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9.4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115 12 11531,'0'0'2210,"-1"11"-1468,0-3-628,0 10 296,0-1-1,3 29 1,-1-40-369,-1 0 1,2 0-1,-1 0 0,1 0 1,0 0-1,0 0 0,0-1 1,1 1-1,0-1 0,0 0 1,0 0-1,1 0 0,4 5 1,-2-4 34,-1-1-54,0 0 0,0 1 0,0 0 0,-1 0 0,6 8-1,-10-13 0,1 0 0,0 1-1,-1-1 1,1 1-1,-1-1 1,0 1-1,1-1 1,-1 1-1,0-1 1,0 1-1,0-1 1,0 1-1,0-1 1,0 1 0,0-1-1,-1 1 1,1-1-1,0 1 1,-1-1-1,1 0 1,-1 1-1,0-1 1,1 1-1,-1-1 1,0 0-1,0 0 1,0 1 0,0-1-1,0 0 1,0 0-1,-2 2 1,-7 4 102,1-1 1,-1 1 0,0-2 0,-1 1-1,-19 7 1,24-11 0,-1 0-1,1 0 1,-1 0 0,0-1-1,1 0 1,-1 0 0,0-1-1,0 0 1,0 0 0,1 0-1,-9-2 1,14 1-117,0 1 1,1 0-1,-1 0 0,1-1 1,-1 1-1,1-1 1,-1 1-1,1 0 0,-1-1 1,1 1-1,-1-1 1,1 1-1,-1-1 1,1 1-1,0-1 0,-1 1 1,1-1-1,0 1 1,-1-1-1,1 0 0,0 1 1,0-1-1,0 0 1,-1 1-1,1-1 0,0 0 1,0 1-1,0-1 1,0 0-1,0 1 0,0-1 1,0 1-1,1-1 1,-1 0-1,0 1 1,0-1-1,0 0 0,1 1 1,-1-1-1,0 1 1,1-1-1,-1 1 0,1-2 1,17-23-46,9 5 138,43-24-1,-52 34-50,-1 0 1,0-1-1,0-1 0,-1 0 0,-1-1 0,0-1 0,24-29 1,-37 42 22,-1-1 0,1 0 0,-1 0 0,0 0 0,1 0 0,-1 0 0,0 0 0,0 0 0,0 0 0,0 0 0,-1 0 0,1-1 0,-1 1 1,1 0-1,-1-1 0,0 1 0,0 0 0,0-1 0,0 1 0,0 0 0,0-1 0,-1 1 0,1 0 0,-1 0 0,1-1 0,-1 1 0,0 0 1,0 0-1,0 0 0,0 0 0,-1 0 0,1 0 0,0 0 0,-1 0 0,0 0 0,1 1 0,-1-1 0,0 1 0,0-1 0,1 1 0,-1 0 0,-1 0 1,1 0-1,0 0 0,0 0 0,-4-1 0,-2-1-41,0 1 0,1 0 0,-1 0 0,0 1 0,0 0 0,0 0 0,0 1 0,0 0 1,0 0-1,0 1 0,1 0 0,-1 0 0,-8 4 0,15-5-85,0 0 0,0 0 0,0 0-1,1 0 1,-1 1 0,0-1 0,0 1 0,0-1 0,1 0 0,-1 1-1,0-1 1,1 1 0,-1-1 0,0 1 0,1 0 0,-1-1 0,1 1 0,-1 0-1,1-1 1,-1 1 0,1 0 0,-1 0 0,1-1 0,0 1 0,-1 0 0,1 0-1,0 0 1,0 0 0,0-1 0,0 1 0,0 0 0,0 0 0,0 0 0,0 0-1,0-1 1,0 1 0,0 0 0,0 0 0,0 0 0,1 1 0,0 0-275,0-1 0,0 1 0,0 0 0,1-1 0,-1 1 0,0-1 1,1 1-1,-1-1 0,1 0 0,-1 0 0,1 1 0,0-1 0,-1 0 0,1 0 1,0-1-1,2 2 0,22 4-5645,7-2-3961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9.7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203 0 14157,'0'0'2184,"-13"2"-44,-7 1-1441,1 0-1,-1 1 0,-35 13 1,49-14-553,0 0 1,0 0-1,0 0 0,0 1 1,0 0-1,1 0 0,-10 9 1,13-11-99,0 0 1,0 1 0,0-1 0,1 1-1,-1 0 1,1 0 0,-1-1-1,1 1 1,0 0 0,0 0 0,0 0-1,1 0 1,-1 1 0,1-1 0,-1 0-1,1 0 1,0 0 0,1 4-1,0-4-43,-1 0 0,2-1-1,-1 1 1,0-1-1,0 1 1,1-1-1,-1 1 1,1-1 0,0 0-1,0 0 1,0 0-1,0 0 1,0 0-1,0 0 1,0 0 0,1-1-1,-1 1 1,1-1-1,-1 1 1,1-1-1,-1 0 1,1 0 0,0-1-1,0 1 1,-1 0-1,1-1 1,3 1-1,12 2 18,0-1 0,33-1-1,-49-1-27,11 1-142,0-1 0,1-1 0,-1-1-1,0 0 1,0 0 0,14-5 0,-24 6 143,0-1 1,0 1-1,0-1 0,0 1 1,0-1-1,0 0 1,-1 0-1,1 0 1,0 0-1,-1 0 1,0-1-1,0 1 0,1-1 1,-1 0-1,-1 1 1,1-1-1,0 0 1,-1 0-1,0 0 0,1 0 1,-1-1-1,0 1 1,-1 0-1,1 0 1,0-1-1,-1 1 1,0 0-1,0-1 0,0-4 1,0 6 5,-1 0 0,1 0 1,0 0-1,-1 0 0,0 0 0,1 0 1,-1 0-1,0 0 0,0 0 0,0 0 0,0 1 1,0-1-1,0 0 0,-1 1 0,1-1 1,0 1-1,-1-1 0,0 1 0,1-1 1,-3 0-1,0-1 17,-1 1 0,0-1 0,0 1 0,0 0 0,-1 0 0,1 1 0,-10-2 0,5 1-3,-1 1 1,1 1-1,-1 0 1,0 0-1,1 1 1,-1 0-1,-18 5 0,26-5-45,1 0-1,-1 0 0,1 0 1,0 1-1,-1-1 1,1 1-1,0 0 0,0-1 1,0 1-1,0 0 0,0 0 1,1 1-1,-1-1 0,1 0 1,-1 0-1,1 1 0,-1 2 1,1-4-155,1 0 1,-1 0 0,1 0 0,0 0 0,0 1 0,-1-1 0,1 0 0,0 0-1,0 0 1,0 1 0,0-1 0,0 0 0,1 0 0,-1 0 0,0 0 0,1 1-1,-1-1 1,0 0 0,1 0 0,-1 0 0,1 0 0,0 0 0,-1 0 0,1 0-1,0 0 1,0 0 0,-1 0 0,1 0 0,0-1 0,0 1 0,0 0 0,0-1-1,0 1 1,0 0 0,0-1 0,0 1 0,1-1 0,-1 0 0,1 1 0,26 6-5673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0.1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75 56 15150,'0'0'7351,"-8"9"-6577,-24 31-293,31-40-472,0 1 0,0 0 1,1 0-1,-1 0 1,0 0-1,1 1 0,-1-1 1,1 0-1,-1 0 0,1 0 1,0 0-1,-1 1 0,1-1 1,0 0-1,0 0 0,0 1 1,0-1-1,0 0 0,0 0 1,0 0-1,0 1 0,1-1 1,-1 0-1,0 0 0,1 1 1,-1-1-1,1 0 0,-1 0 1,1 0-1,-1 0 0,1 0 1,0 0-1,0 0 0,0 0 1,-1 0-1,1 0 0,0-1 1,0 1-1,0 0 0,0 0 1,0-1-1,0 1 0,1-1 1,-1 1-1,0-1 1,0 1-1,0-1 0,1 0 1,-1 1-1,0-1 0,2 0 1,7 2 40,1 0 1,-1-1 0,0 0-1,12 0 1,-22-1-48,6-1 15,0 0 1,0 0-1,-1 0 0,1 0 1,0-1-1,-1 0 0,0-1 1,1 1-1,-1-1 0,0 0 1,0 0-1,0 0 0,-1-1 1,6-4-1,-8 6-10,0 0-1,0 0 1,-1 1-1,1-1 1,0 0-1,-1-1 1,1 1-1,-1 0 1,0 0 0,0 0-1,0-1 1,0 1-1,0-1 1,0 1-1,0-1 1,-1 1-1,0-1 1,1 1-1,-1-1 1,0 0-1,0 1 1,0-1 0,-1 1-1,1-1 1,0 1-1,-1-1 1,0 1-1,0-1 1,0 1-1,0-1 1,0 1-1,0 0 1,0 0-1,-3-4 1,0 2 1,0 1 0,0 0 0,0-1 0,-1 2 1,1-1-1,-1 0 0,0 1 0,0 0 0,0 0 0,0 0 0,0 1 0,0-1 0,0 1 0,0 1 1,-1-1-1,-7 1 0,0-1-605,0 1 0,0 1-1,0 0 1,0 1 0,-21 5 0,10 0-4235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1.0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49 77 11275,'0'0'7094,"8"3"-6848,15 5-184,-1 2 0,-1 0 1,1 2-1,19 13 0,-36-21-64,0 0-1,0 0 1,0 1 0,-1-1-1,0 1 1,0 0-1,0 0 1,0 0-1,5 11 1,-8-12-2,0-1 0,0 0 0,0 0 0,0 1 0,-1-1 0,1 0 0,-1 1 0,0-1 0,0 0 0,0 1 0,-1-1 0,1 0 0,-1 1 0,0-1 0,0 0 0,0 0 0,0 1 0,0-1 0,-1 0 0,-2 3 0,-2 2 157,-1-1 0,0 1 0,0-1 0,-1-1 0,1 0-1,-2 0 1,1 0 0,-1-1 0,1 0 0,-1-1 0,-1 0 0,1 0 0,-1-1 0,1-1 0,-1 1 0,0-1 0,0-1 0,0 0 0,-13 0 0,21-2-116,0 1 1,0 0 0,0-1-1,0 1 1,0-1 0,0 0 0,0 0-1,0 0 1,1 0 0,-1 0-1,0 0 1,1 0 0,-1-1-1,0 1 1,1 0 0,0-1 0,-1 1-1,1-1 1,0 0 0,0 1-1,0-1 1,0 0 0,0 0-1,0 0 1,1 0 0,-1 0-1,0 0 1,1 0 0,0 0 0,-1 0-1,1 0 1,0 0 0,0 0-1,0 0 1,0 0 0,1 0-1,-1 0 1,1 0 0,0-2-1,0-3-50,0 0 0,1 0 0,0 0-1,0 0 1,1 0 0,0 0-1,0 1 1,0-1 0,1 1-1,5-7 1,3 2 5,1 0 1,0 1-1,1 0 0,0 1 0,0 1 1,1 0-1,0 1 0,26-8 1,44-23 81,-84 37-65,1 1-1,-1-1 0,0 1 0,0-1 1,0 1-1,1-1 0,-1 0 0,0 0 1,0 0-1,0 1 0,0-1 1,0 0-1,0 0 0,-1 0 0,1 0 1,0-1-1,0 1 0,-1 0 0,1 0 1,-1 0-1,1-1 0,-1 1 1,1 0-1,-1 0 0,0-1 0,0 1 1,1 0-1,-1-3 0,-1 2 20,0 0-1,0 0 0,0 1 1,-1-1-1,1 0 0,0 0 1,-1 1-1,1-1 0,-1 1 1,0-1-1,1 1 0,-1-1 1,0 1-1,0 0 0,-2-1 1,-9-5 84,-1 1 0,1 1 0,-29-7 1,-14 7-1496,74 12-4132,-7-1 3492,16 3-2792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1.3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223 76 12524,'0'0'4116,"-9"-7"-1479,-3 1-2057,-1-1 0,1 1-1,-1 1 1,0 0 0,-27-5 0,35 9-478,0 0 1,-1 1 0,1-1-1,-1 1 1,1 0 0,0 1-1,-1-1 1,1 1 0,-8 2-1,10-2-81,0 1-1,0-1 0,1 0 0,-1 1 1,1-1-1,-1 1 0,1 0 1,0 0-1,0 0 0,0 0 1,0 0-1,0 0 0,0 1 0,0-1 1,1 1-1,-1-1 0,1 1 1,0-1-1,-1 4 0,0-3-11,1 0 0,0 0 0,0 0 0,1 0 0,-1 0 0,0 1 0,1-1 0,0 0 0,0 0 0,0 0 0,0 0-1,0 1 1,1-1 0,0 0 0,-1 0 0,1 0 0,0 0 0,0 0 0,1 0 0,-1 0 0,1 0 0,2 4 0,0-4 8,-1 1 0,1-1 1,0 1-1,0-1 1,1 0-1,-1-1 0,0 1 1,1-1-1,0 0 0,-1 0 1,1 0-1,0-1 0,6 2 1,-3-1-24,1-1 0,-1 1 1,1-2-1,-1 1 1,1-1-1,-1 0 0,1-1 1,-1 0-1,1 0 0,-1-1 1,1 0-1,-1 0 0,0-1 1,0 0-1,0-1 1,-1 1-1,9-6 0,-12 5-1,0 0 1,-1 0-1,1 0 0,-1-1 0,0 1 0,0-1 0,0 0 1,0 0-1,-1 0 0,0 0 0,0 0 0,0 0 1,-1-1-1,0 1 0,2-11 0,-3 14 8,0-1-1,0 0 0,-1 0 1,1 0-1,-1 0 1,1 0-1,-1 0 0,0 0 1,0 1-1,0-1 1,0 0-1,0 1 1,-1-1-1,1 1 0,-1-1 1,0 1-1,0 0 1,0-1-1,0 1 0,0 0 1,0 0-1,-1 1 1,1-1-1,0 0 1,-1 1-1,0 0 0,1-1 1,-1 1-1,0 0 1,-5-1-1,0 0 15,-1 1 0,0 0 0,0 0 0,0 1 0,0 0 0,1 1-1,-1 0 1,-17 4 0,23-4-50,0 0 0,0 0 0,1 0 0,-1 0 0,0 0-1,1 0 1,-1 1 0,1 0 0,-1-1 0,1 1 0,0 0 0,0 0 0,-3 4 0,4-4-71,0-1 1,0 1 0,0 0 0,1 0-1,-1-1 1,1 1 0,-1 0 0,1 0 0,0 0-1,0 0 1,0 0 0,0 0 0,0 0 0,0 0-1,0-1 1,1 1 0,-1 0 0,1 0-1,-1 0 1,1 0 0,0-1 0,0 1 0,1 2-1,0-2-504,0 1-1,0-1 1,1 1-1,-1-1 1,1 0 0,-1 0-1,1 0 1,0 0-1,0 0 1,0-1-1,0 1 1,0-1-1,5 2 1,23 6-8044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5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36 225 5637,'0'0'6011,"10"-6"-2471,-5 3-3121,33-23 2099,-36 24-2141,0 1-1,0-1 1,0 0-1,0 0 1,0 0 0,0-1-1,-1 1 1,1 0-1,-1 0 1,0-1-1,1 1 1,-1-1 0,0 1-1,-1-1 1,1 0-1,0 1 1,0-4 0,-2 5-315,1 1 0,0-1 0,-1 1 1,1-1-1,-1 1 0,1 0 1,-1-1-1,1 1 0,-1-1 1,1 1-1,-1 0 0,1-1 1,-1 1-1,1 0 0,-1 0 0,0 0 1,1-1-1,-1 1 0,1 0 1,-1 0-1,0 0 0,1 0 1,-1 0-1,1 0 0,-1 0 0,0 0 1,1 0-1,-1 1 0,1-1 1,-2 0-1,-22 5 137,19-2-195,0 1 0,0-1 0,0 1 0,0-1 0,1 1 0,0 1 0,-1-1 0,1 1 0,1 0 0,-1-1 0,1 2 0,0-1 0,0 0 1,0 1-1,1-1 0,0 1 0,0 0 0,0-1 0,1 1 0,-1 8 0,2-13-4,0-1 0,1 1 0,-1-1 1,0 1-1,1-1 0,-1 1 0,1-1 0,-1 0 0,1 1 0,-1-1 1,1 0-1,-1 1 0,1-1 0,-1 0 0,1 1 0,0-1 0,-1 0 1,1 0-1,-1 0 0,1 0 0,-1 0 0,1 0 0,0 1 0,-1-1 1,1 0-1,0-1 0,-1 1 0,1 0 0,-1 0 0,1 0 0,0 0 1,-1 0-1,1-1 0,-1 1 0,1 0 0,0-1 0,27-9 70,-13 1 83,-1-1 0,0 0 0,0-1 1,-1-1-1,0 0 0,-1-1 0,0 0 1,-1-1-1,-1 0 0,0-1 0,-1 0 1,-1-1-1,0 0 0,-1 0 0,-1 0 1,5-20-1,-22 75-431,-2 0 255,1 2 1,3-1-1,-9 75 1,18-114-27,0 0 1,1 0 0,-1 0 0,0 0-1,0 0 1,0 0 0,0 0-1,1 0 1,-1-1 0,0 1 0,1 0-1,-1 0 1,1 0 0,-1-1 0,1 1-1,-1 0 1,1 0 0,-1-1 0,1 1-1,0-1 1,0 1 0,-1 0 0,1-1-1,0 1 1,0-1 0,-1 0 0,1 1-1,0-1 1,0 0 0,0 1 0,0-1-1,0 0 1,0 0 0,-1 0 0,1 0-1,0 0 1,0 0 0,0 0 0,0 0-1,0 0 1,0 0 0,0 0 0,0 0-1,1-1 1,1 0-352,1 0 0,0 0 0,-1 0 0,1-1 0,-1 1 0,0-1 0,1 0 0,-1 1 0,0-2 0,3-2 0,26-39-10074,-20 19 2349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1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172 23 8904,'0'0'6145,"-11"2"-3193,-2 0-2335,0 2 1,0-1-1,0 2 0,1 0 1,0 0-1,-14 9 0,22-12-505,0 0 0,0 0 0,0 1 0,1 0 0,-1-1 0,1 1 0,0 0 0,0 1 0,0-1 0,0 0 0,0 1 0,1 0 0,0 0 1,-1 0-1,2-1 0,-1 2 0,0-1 0,1 0 0,0 0 0,-1 1 0,2-1 0,-1 0 0,1 1 0,-1-1 0,1 1 0,1 4 0,-1-7-101,1 0 1,0 1-1,0-1 1,0 0-1,0 0 1,1 0-1,-1 0 0,1 0 1,-1-1-1,1 1 1,-1 0-1,1-1 1,0 1-1,0-1 1,0 1-1,0-1 1,0 0-1,0 0 1,0 0-1,0 0 1,1 0-1,-1-1 1,0 1-1,1-1 1,-1 1-1,5-1 1,9 2 48,0 0 0,29-2 1,-31-1-24,-3 1-25,1-2-1,-1 0 0,0 0 1,1-1-1,-1 0 0,0-1 1,-1 0-1,19-10 1,-24 12-9,1-1 1,-1-1-1,0 1 1,0-1-1,0 0 1,0 0-1,-1 0 1,1-1-1,-1 1 1,0-1-1,-1 0 1,1 0-1,-1-1 1,0 1-1,0-1 1,-1 1-1,4-12 1,-6 15 0,1 0 0,-1 0 1,0 0-1,-1 0 0,1 0 0,0 1 1,0-1-1,-1 0 0,1 0 1,-1 0-1,0 0 0,1 1 1,-1-1-1,0 0 0,0 1 1,0-1-1,0 0 0,0 1 0,-1 0 1,1-1-1,0 1 0,-1 0 1,1-1-1,-1 1 0,1 0 1,-1 0-1,0 0 0,1 0 1,-1 0-1,0 1 0,0-1 0,1 1 1,-1-1-1,0 1 0,-3-1 1,-10-2-83,0 0 0,-1 2-1,-22-1 1,19 1-288,18 1 315,-36-3-1678,14-3-2208,8-5-5549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2.8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316 58 11627,'0'0'502,"-10"-8"1014,0 2-1071,0-1 1,0 1-1,0 1 0,-1 0 1,1 0-1,-18-5 0,22 9-337,0-1-1,0 1 0,0 0 0,0 1 0,0-1 0,0 1 0,-1 0 0,1 1 0,0 0 0,0 0 0,0 0 0,0 0 0,1 1 0,-1 0 0,0 0 1,1 1-1,-7 4 0,8-6-91,1 2 1,-1-1-1,1 0 1,0 1-1,0 0 1,0-1-1,0 1 1,0 0 0,1 1-1,0-1 1,-1 0-1,1 1 1,0-1-1,1 1 1,-1 0-1,1 0 1,-1-1-1,1 1 1,-1 7 0,2-8-13,0 0 1,1 0 0,-1 0 0,1 0-1,0 0 1,0 0 0,0 0 0,0 0-1,0 0 1,1-1 0,-1 1 0,1-1-1,0 1 1,-1-1 0,1 1 0,0-1-1,1 0 1,-1 0 0,0 0 0,1 0-1,-1 0 1,1-1 0,-1 1 0,1-1-1,0 1 1,4 0 0,81 27 100,-72-26-100,0 2 1,0 0 0,-1 0-1,0 2 1,0 0-1,15 9 1,-28-15-15,0 0 0,-1 0 0,1 0-1,-1 1 1,1-1 0,-1 0 0,1 1 0,-1-1 0,0 1 0,0 0 0,0-1 0,0 1-1,0 0 1,0 0 0,0-1 0,-1 1 0,1 0 0,-1 0 0,1 0 0,-1 0 0,1 0 0,-1 3-1,-1-2 7,1 0-1,-1-1 0,0 1 0,0 0 0,0 0 0,0 0 0,-1-1 0,1 1 1,-1 0-1,1-1 0,-1 0 0,0 1 0,-3 1 0,-6 7 19,-1-1-1,0 0 0,0-1 0,-19 10 1,-63 31 410,84-46-144,0 0-1,0-1 1,-1 0-1,1-1 1,-1 0-1,1 0 0,-21-1 1,29-1-259,0 0 1,0-1-1,0 1 1,0-1-1,0 1 0,0-1 1,1 0-1,-1 1 1,0-1-1,0 0 0,1 0 1,-1 0-1,1-1 1,-1 1-1,1 0 0,-1-1 1,1 1-1,0-1 1,-1 1-1,1-1 0,0 1 1,0-1-1,0 0 1,1 0-1,-1 1 0,0-1 1,1 0-1,-1 0 1,1 0-1,-1 0 0,1 0 1,0 0-1,0 0 1,0 0-1,0-3 0,0-2-25,1 0 0,-1 0 0,1 1-1,0-1 1,1 0 0,-1 0 0,2 1-1,-1-1 1,4-7 0,0 4-24,0 1-1,0 0 1,1 1-1,0 0 1,0 0 0,1 0-1,0 1 1,0 0-1,18-10 1,1 1 13,2 2-1,29-11 1,-9 5 48,-46 19-39,0-1 0,1 1 0,-1-1 0,0 0 0,0 0 1,0 0-1,0 0 0,0 0 0,-1-1 0,1 1 0,-1-1 0,1 0 0,-1 0 0,0 0 0,0 0 0,0 0 0,0 0 1,-1-1-1,0 1 0,1 0 0,-1-1 0,0 1 0,0-1 0,-1 0 0,1 1 0,-1-1 0,0 1 0,0-5 0,-1 5-29,0 0-1,1 0 0,-1 0 0,-1 0 0,1 0 0,0 0 1,-1 1-1,1-1 0,-1 1 0,0-1 0,0 1 1,0-1-1,0 1 0,-1 0 0,1 0 0,0 0 0,-1 0 1,1 1-1,-1-1 0,0 1 0,0-1 0,1 1 0,-1 0 1,0 0-1,0 0 0,0 0 0,0 1 0,0-1 0,0 1 1,-1 0-1,1 0 0,-4 0 0,-11 4-1737,18-3 1613,0-1 0,-1 0 0,1 0-1,0 0 1,0 1 0,-1-1 0,1 0 0,0 0 0,0 1-1,0-1 1,-1 0 0,1 0 0,0 1 0,0-1 0,0 0-1,0 1 1,-1-1 0,1 0 0,0 0 0,0 1 0,0-1-1,0 0 1,0 1 0,0-1 0,0 0 0,0 1 0,0-1-1,0 0 1,0 1 0,0-1 0,0 0 0,1 1 0,-1-1-1,0 0 1,0 1 0,0-1 0,0 0 0,0 0 0,1 1-1,-1-1 1,0 0 0,0 0 0,0 1 0,1-1 0,-1 0-1,0 0 1,1 1 0,-1-1 0,0 0 0,0 0 0,1 0-1,-1 0 1,1 1 0,14 5-9034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3.2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178 22 14029,'0'0'2242,"-13"0"107,7 0-2030,-10 0 165,0 0 0,0 1 0,0 1 0,-22 5 0,35-6-428,-1 0 1,0 1-1,0-1 1,1 1-1,-1 0 1,1 0-1,0 0 1,-1 0-1,1 0 1,0 1-1,-4 3 1,6-4-57,-1 0 0,1 0 1,0 0-1,0 0 0,0 1 0,0-1 1,0 0-1,1 0 0,-1 1 0,0-1 1,1 0-1,0 1 0,0-1 0,0 1 1,0-1-1,0 0 0,0 1 0,0-1 1,1 0-1,1 5 0,-1-4 6,0-1-1,0 1 0,1-1 1,-1 0-1,1 1 1,-1-1-1,1 0 0,0 0 1,0 0-1,0-1 1,0 1-1,0 0 0,0-1 1,1 1-1,-1-1 1,1 0-1,-1 1 1,1-1-1,-1-1 0,1 1 1,-1 0-1,1-1 1,0 1-1,4 0 0,9 0 58,1 1 0,30-3 1,-35 1-69,-5-1-39,-1 0-1,1 0 1,-1-1-1,1 1 1,-1-2-1,0 1 1,0-1-1,0 1 0,0-2 1,-1 1-1,1-1 1,6-5-1,-9 7 42,-1 0-1,0 0 0,1 0 1,-1 0-1,0 0 1,0-1-1,0 1 0,-1-1 1,1 1-1,0-1 1,-1 0-1,0 0 1,0 1-1,0-1 0,0 0 1,0 0-1,0 0 1,-1 0-1,1 0 0,-1 0 1,0 0-1,0-1 1,0 1-1,-1 0 1,1 0-1,-1 0 0,1 0 1,-3-5-1,1 5 7,0 1 0,0-1 0,-1 1 0,1 0 0,-1 0 1,1 0-1,-1 0 0,0 0 0,1 0 0,-1 1 0,0 0 0,0-1 0,0 1 0,-1 0 0,1 0 0,0 1 0,0-1 0,0 1 0,-1-1 0,-4 1 0,-7-1 0,1 1 0,-1 0-1,-18 3 1,27-2 8,2 1 0,-1-1 1,0 1-1,0 0 0,0 0 1,1 0-1,-1 0 0,1 1 0,-8 6 1,10-8-77,1 0 0,-1 1 0,1-1 1,0 0-1,-1 1 0,1-1 0,0 1 0,0-1 1,0 1-1,0-1 0,0 1 0,0 0 0,1 0 1,-1-1-1,0 1 0,1 0 0,-1 0 0,1 0 1,0 0-1,0 0 0,0 0 0,0 0 0,0-1 1,0 1-1,0 0 0,1 0 0,-1 0 0,1 0 1,0 2-1,14 10-3128,12-5-2006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3.5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145 25 12908,'-10'4'2194,"2"-1"-1473,-9 3 557,0 1 1,-31 18 0,45-23-1164,0-1 1,0 1-1,1 0 1,-1 0-1,0 0 1,1 0-1,-1 0 1,1 0-1,0 1 1,0-1-1,0 1 1,0 0-1,0-1 1,0 1-1,1 0 1,0 0-1,-1 0 0,1 0 1,0 1-1,0-1 1,1 0-1,-1 0 1,1 1-1,-1-1 1,1 5-1,1-6-95,0 0 0,0 0-1,1 0 1,-1 0-1,0-1 1,1 1-1,-1 0 1,1-1-1,0 1 1,-1-1-1,1 1 1,0-1-1,0 0 1,0 0-1,0 0 1,0 0-1,0 0 1,0 0 0,0-1-1,0 1 1,1 0-1,3-1 1,53 8 233,-59-8-251,8 0 50,6 2-24,1-2-1,0 1 1,0-2 0,30-5-1,-42 6 5,-1-1-1,1 1 0,-1-1 1,1 0-1,-1 0 0,1 0 1,-1 0-1,0-1 0,1 1 1,-1 0-1,0-1 1,0 0-1,0 1 0,0-1 1,-1 0-1,1 0 0,0 0 1,-1 0-1,1-1 1,-1 1-1,0 0 0,1-1 1,-1 1-1,-1-1 0,1 1 1,0-1-1,0 1 0,-1-1 1,0 1-1,1-1 1,-1 0-1,0 1 0,0-1 1,0 1-1,-1-1 0,0-2 1,0 0 24,0 0 1,-1 0 0,0 0 0,0 1-1,0-1 1,-1 1 0,1 0 0,-1-1-1,0 1 1,0 0 0,-1 1-1,1-1 1,-1 1 0,0-1 0,0 1-1,0 0 1,0 0 0,-6-2 0,-40-16-1221,45 20 256,-1 0 1,0 0-1,0 0 1,0 1-1,1 0 1,-9 0 0,8 2-7154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4.3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0 15022,'0'0'7447,"-10"12"-6945,1-2-426,1 0-1,1 0 1,0 1-1,0-1 1,1 2-1,1-1 1,0 1 0,0-1-1,1 1 1,1 1-1,0-1 1,-2 16-1,5-27-72,0 1 0,0 0-1,0-1 1,0 1-1,0 0 1,1 0-1,-1-1 1,1 1 0,-1 0-1,1-1 1,0 1-1,0-1 1,-1 1 0,1-1-1,0 1 1,0-1-1,0 0 1,1 1 0,-1-1-1,0 0 1,3 2-1,-1-1 17,1 0-1,0 0 0,-1 0 1,1-1-1,0 1 0,0-1 0,0 0 1,8 1-1,7-1-158,0 0 0,-1-1 0,23-3 0,-37 2 14,19-2-886,0 0-1,0-2 1,29-10 0,-44 12 308,0 0 0,0 0 0,0 0 0,0-1 0,0-1 0,-1 1-1,0-1 1,0 0 0,0-1 0,-1 1 0,0-1 0,7-8 0,-12 13 653,-1 0-1,1 0 1,0 0 0,0-1-1,-1 1 1,1 0 0,0 0 0,-1 0-1,1 0 1,-1-1 0,0 1-1,1 0 1,-1-1 0,0 1-1,0 0 1,0 0 0,0-1-1,0 1 1,0 0 0,0-1-1,-1 0 1,1 1 156,-1 0 0,1 1 0,-1-1 0,0 1 0,1-1 0,-1 1 0,0-1 0,1 1 0,-1 0 0,0-1 0,0 1 0,0 0 0,1 0 0,-1-1-1,0 1 1,0 0 0,0 0 0,1 0 0,-1 0 0,0 0 0,0 0 0,0 0 0,-1 1 0,-2-1 295,-1 1 0,1 0-1,-1 0 1,1 1 0,-1-1-1,1 1 1,0 0 0,0 0-1,0 1 1,-6 4 0,3-1-123,1 0 0,0 1 0,0 0 0,0 0 0,1 0 0,0 0 0,1 1 0,0 0 0,0 0 0,0 0 0,1 0-1,0 1 1,1 0 0,0-1 0,0 1 0,0 10 0,2-17-322,0-1-1,0 1 1,1 0-1,-1-1 1,0 1-1,1 0 1,-1-1-1,1 1 1,0-1 0,-1 1-1,1-1 1,0 0-1,0 1 1,0-1-1,0 0 1,0 1-1,0-1 1,0 0-1,0 0 1,1 0-1,-1 0 1,0 0-1,1 0 1,-1 0-1,1-1 1,-1 1-1,1 0 1,-1-1-1,1 1 1,0-1-1,2 1 1,6 0-1099,-1 0 0,1 0 0,0-1 0,12-1 1,20-3-4009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4.7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185 43 12396,'0'0'2765,"-11"-2"-469,2 0-2084,1 1 1,-1 0 0,1 1-1,-1 0 1,1 0-1,-1 1 1,1 0 0,-14 3-1,18-3-138,-1 1 0,1 0-1,-1-1 1,1 1-1,-1 1 1,1-1-1,0 1 1,0-1-1,0 1 1,1 1-1,-1-1 1,1 0-1,0 1 1,-1-1-1,2 1 1,-1 0-1,0 0 1,1 1 0,-4 6-1,5-8-61,0 0-1,-1 0 1,1 0 0,1 0-1,-1 0 1,0 1 0,1-1-1,-1 0 1,1 0-1,0 0 1,0 1 0,0-1-1,1 0 1,-1 0 0,1 0-1,0 1 1,0-1 0,0 0-1,0 0 1,0 0-1,4 5 1,-2-4 3,0-1-1,1 1 0,-1-1 1,1 0-1,0 0 1,0 0-1,0 0 1,1-1-1,-1 1 1,1-1-1,-1 0 1,1-1-1,5 2 1,1 0 0,-1 0 0,2-1 0,-1-1 0,0 0 1,0 0-1,0-1 0,1-1 0,-1 0 1,0 0-1,0-1 0,0 0 0,13-5 1,-17 3-14,0 0 0,-1 0 0,1 0 1,-1-1-1,0 0 0,0-1 1,0 1-1,-1-1 0,0 0 0,0 0 1,0-1-1,-1 1 0,0-1 0,4-10 1,-7 14 43,1 0 0,-1 0 1,0 0-1,0 0 1,0 0-1,-1 0 0,1-1 1,-1 1-1,0 0 1,0 0-1,0-1 0,0 1 1,0 0-1,-1 0 1,0 0-1,1-1 1,-1 1-1,0 0 0,-1 0 1,1 0-1,0 0 1,-1 1-1,0-1 0,1 0 1,-1 1-1,0-1 1,-1 1-1,1-1 0,0 1 1,-1 0-1,1 0 1,-1 0-1,1 0 0,-1 1 1,0-1-1,-6-2 1,-4-1-29,0 1 1,0 0 0,-1 1-1,1 1 1,-1 0 0,0 1-1,0 0 1,1 1 0,-1 0 0,0 1-1,-23 5 1,35-6-66,1 1-1,-1-1 1,1 0 0,0 1 0,-1-1-1,1 1 1,0-1 0,-1 1 0,1 0 0,0-1-1,0 1 1,-1 0 0,1 0 0,0 0-1,0 0 1,0 0 0,0 0 0,0 0-1,0 0 1,1 1 0,-1-1 0,0 0 0,1 1-1,-1-1 1,1 0 0,-1 1 0,1-1-1,-1 0 1,1 1 0,0-1 0,0 1-1,0-1 1,0 3 0,0-1-290,1-1-1,0 0 1,0 0 0,0 0-1,0 0 1,0-1 0,0 1-1,1 0 1,-1 0 0,0-1-1,1 1 1,0-1 0,-1 1-1,1-1 1,0 0 0,0 1-1,-1-1 1,1 0 0,0 0-1,0 0 1,4 1 0,29 7-5589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5.0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311 51 13613,'-11'0'2071,"-14"-1"-1024,0 2-1,0 1 1,-47 10-1,62-10-789,-1 1-1,1 0 1,0 1 0,0 0-1,0 0 1,1 1-1,0 1 1,0-1 0,0 1-1,0 1 1,1 0-1,-15 15 1,22-20-240,-1-1-1,1 0 1,0 1 0,0-1-1,0 1 1,0 0 0,0-1-1,0 1 1,0 0 0,0-1-1,0 1 1,1 0 0,-1 0-1,1 0 1,-1 0 0,1 0-1,0 0 1,0-1 0,0 1-1,0 0 1,0 0 0,0 0-1,1 0 1,-1 0 0,0 0-1,1 0 1,0 0 0,-1-1-1,1 1 1,0 0 0,0 0-1,0-1 1,0 1 0,0-1-1,0 1 1,1-1 0,-1 1-1,0-1 1,1 0 0,-1 0-1,1 1 1,0-1 0,-1 0-1,1 0 1,0-1 0,0 1-1,-1 0 1,4 0 0,6 4 7,1-1 1,-1-1-1,1 0 0,0 0 1,1-1-1,14 0 1,-5-1 1,0-1 1,0-1 0,0-1 0,0-1-1,0 0 1,32-11 0,-48 12-13,1 0 0,-1 0-1,0-1 1,0 0 0,0 0 0,0 0 0,-1-1-1,1 0 1,-1 0 0,0 0 0,0-1 0,-1 1 0,1-1-1,-1 0 1,0-1 0,0 1 0,-1-1 0,1 0 0,-1 1-1,-1-1 1,1-1 0,-1 1 0,0 0 0,0-1-1,-1 1 1,1-8 0,-2 10 27,0 1 1,0 0-1,-1 0 0,1 0 0,-1 0 0,1-1 1,-1 1-1,0 0 0,-1 0 0,1 0 0,0 1 1,-1-1-1,1 0 0,-1 0 0,0 1 1,0-1-1,0 1 0,0 0 0,-1-1 0,1 1 1,-1 0-1,1 1 0,-1-1 0,0 0 1,1 1-1,-1-1 0,0 1 0,0 0 0,0 0 1,0 0-1,0 0 0,-7 0 0,-10-3-49,-1 1-1,1 1 1,-40 1-1,47 1 34,3 0-13,-1 0 1,0 1 0,0 0-1,-13 4 1,22-4-61,-1-1 1,1 1-1,-1 0 1,1 0-1,0 0 1,0 0-1,-1 0 0,1 0 1,0 1-1,0-1 1,0 1-1,0-1 1,0 1-1,1 0 0,-1 0 1,0 0-1,1 0 1,-1 0-1,1 0 1,0 0-1,0 1 0,0-1 1,-2 5-1,3-6-239,0 1-1,0-1 1,0 1-1,0-1 1,0 1-1,1 0 0,-1-1 1,0 1-1,1-1 1,-1 1-1,1-1 1,-1 1-1,1-1 0,0 0 1,0 1-1,0-1 1,-1 0-1,1 1 1,0-1-1,1 0 1,-1 0-1,0 0 0,0 0 1,0 0-1,1 0 1,-1 0-1,0 0 1,1-1-1,2 2 1,32 14-10540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6.6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226 85 4901,'0'0'9230,"-4"-10"-7063,3 9-2159,-1-5 309,-1-1 1,0 1-1,0 0 1,0 0-1,-1 0 1,-8-9-1,10 12-211,-1 1 1,1 0-1,-1 0 0,0 1 1,1-1-1,-1 0 0,0 1 1,0 0-1,0-1 1,0 1-1,0 0 0,-1 1 1,1-1-1,0 1 0,0-1 1,0 1-1,-1 0 0,1 0 1,0 0-1,0 1 0,-5 0 1,3 1-81,-1-1 0,1 1 1,0 1-1,0-1 0,0 1 0,0 0 1,0 0-1,0 0 0,1 1 0,-1 0 1,1 0-1,0 0 0,0 0 1,1 0-1,-1 1 0,1 0 0,-4 7 1,2-3 22,-1 1-1,1 0 1,1 0 0,0 1 0,1 0 0,0-1 0,0 1 0,0 12 0,3-20-34,0 0 0,0 0 1,0-1-1,0 1 1,1 0-1,0 0 0,-1-1 1,1 1-1,0 0 1,0-1-1,0 1 0,1-1 1,-1 1-1,1-1 1,-1 1-1,1-1 0,0 0 1,0 0-1,0 0 1,0 0-1,0 0 0,0-1 1,1 1-1,-1 0 1,1-1-1,-1 0 1,1 0-1,-1 0 0,1 0 1,0 0-1,-1 0 1,1 0-1,0-1 0,0 0 1,3 1-1,12 1 145,0 0 0,1-2-1,36-2 1,-55 2-158,19-2 53,0-1-1,0-1 0,-1 0 0,1-2 1,29-12-1,-42 16-42,-1-1 0,1 1 1,-1-1-1,0 0 1,1 0-1,-1-1 0,-1 1 1,1-1-1,0 0 1,-1 0-1,0-1 0,0 0 1,0 1-1,-1-1 1,1 0-1,-1-1 0,-1 1 1,1-1-1,-1 1 1,1-1-1,1-8 0,-4 11-11,-1-1-1,1 1 1,-1 0-1,1 0 1,-1 0-1,0 0 1,0 0-1,0 1 1,-1-1-1,1 0 1,-1 0-1,0 1 1,1-1-1,-1 1 1,0-1-1,0 1 1,-1 0-1,1 0 1,0 0 0,-1 0-1,1 0 1,-1 0-1,0 1 1,1 0-1,-1-1 1,0 1-1,0 0 1,0 0-1,-3 0 1,-11-5-291,1 2 1,-1 0-1,-33-3 1,-50 3-3827,55 4-171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9.1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15 8264,'0'0'10890,"82"5"-9449,-31-5-480,10-2-288,6-3-449,6 1-160,-5 0-640,-7 1-1058,-15 1-704,-16 2-2499,-20 0-576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9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35 12268,'0'0'5989,"71"5"-4900,-17-5-576,4-4-257,8-2-192,-3-1-32,-4 4-480,-6-2-1346,-12-1-3299,-9-3-1665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5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22 285 6758,'0'0'3668,"-4"9"-983,-1 2-1738,3-7-565,0-1-1,1 1 1,-1 0-1,1 0 1,0 0-1,0 0 1,0 0-1,0 0 1,1 0-1,-1 0 1,1 5-1,2-9-248,-1 1 0,1-1 0,0 1 0,-1-1 0,1 0 0,0 0 0,-1 0-1,1 0 1,-1 0 0,1 0 0,0 0 0,-1 0 0,1 0 0,0-1 0,-1 1 0,1-1 0,-1 1-1,4-3 1,7-3 59,-1-1 0,1-1 0,-1 0 0,0 0 0,12-14 0,-17 17-13,-1 0 0,0 0 0,-1-1 0,1 0 0,-1 0 0,0 0 0,-1 0 0,1 0 0,-1-1 0,0 0 0,3-13-1,-6 20-155,0 0-1,1 0 0,-1-1 1,0 1-1,0 0 0,0-1 0,0 1 1,0 0-1,0 0 0,0-1 0,0 1 1,1 0-1,-1-1 0,0 1 0,0 0 1,0-1-1,-1 1 0,1 0 1,0-1-1,0 1 0,0 0 0,0-1 1,0 1-1,0 0 0,0 0 0,0-1 1,-1 1-1,1 0 0,0 0 0,0-1 1,0 1-1,-1 0 0,1 0 0,0-1 1,0 1-1,-1 0 0,1 0 1,0 0-1,0 0 0,-1-1 0,1 1 1,0 0-1,-1 0 0,1 0 0,-14 10 162,-14 23-264,18-19 57,-35 58 487,42-67-344,0 0 0,1 0 0,0 0 0,0 0 0,0 0 0,1 1 0,-1-1 0,1 1 0,1-1 0,-1 1 0,1-1 0,0 7 0,1-11-108,-1 0 0,1 0-1,0 0 1,0 0 0,-1 0-1,1 0 1,0 0 0,0 0-1,0-1 1,0 1 0,0 0-1,0-1 1,1 1 0,-1-1 0,0 1-1,0-1 1,0 1 0,0-1-1,1 0 1,-1 0 0,0 1-1,0-1 1,1 0 0,-1 0-1,0 0 1,0 0 0,1-1-1,-1 1 1,0 0 0,0-1-1,3 0 1,41-11 186,-27 1-185,1 0 1,-2 0 0,0-2 0,0 0-1,-1-1 1,-1-1 0,0-1 0,-1 0-1,15-22 1,-15 18-24,-1-1-1,0 0 1,-2 0-1,-1-2 1,0 1-1,-2-1 1,10-42-1,-17 38-162,-1 27 168,0-1 0,0 1 0,-1 0 0,1 0 0,0 0 0,0 0 0,-1 0 1,1 0-1,0 0 0,-1 0 0,1 0 0,0 0 0,0 0 0,-1 0 0,1 0 1,0 0-1,-1 0 0,1 0 0,0 0 0,0 0 0,-1 0 0,1 1 0,0-1 1,0 0-1,-1 0 0,1 0 0,0 0 0,0 1 0,0-1 0,-1 0 0,1 0 1,0 0-1,0 1 0,0-1 0,0 0 0,-1 0 0,1 1 0,0-1 0,0 0 1,0 0-1,0 1 0,-28 44-176,24-39 217,-9 17-18,2 1 1,0 1-1,-13 43 1,20-53 32,1 0 0,0 1-1,1-1 1,0 1 0,2-1 0,0 1-1,3 28 1,12-5-69,-14-37-71,0-1 1,0 1 0,0-1-1,0 1 1,0-1 0,0 1-1,0-1 1,0 0 0,1 1-1,-1-1 1,0 0 0,1 0-1,-1 0 1,1 0 0,-1 0-1,1 0 1,0 0 0,-1-1-1,1 1 1,2 0 0,-3-4-218,-1 0 0,1 0 1,-1 0-1,0 0 1,0 0-1,0 0 1,-1 0-1,1 0 1,0 0-1,-1 1 1,0-1-1,-2-5 1,-3-2 109,0 0 0,-1 1 0,0-1 0,0 2 0,-1-1 0,-16-13 0,14 14 516,1-1 1,0 0-1,0-1 0,-13-20 0,21 29-241,1 1 1,0-1-1,-1 0 0,1 0 0,0 0 0,0 1 0,0-1 0,0 0 0,0 0 0,0 1 0,0-1 0,0 0 1,0 0-1,0 0 0,0 1 0,0-1 0,1 0 0,-1 0 0,0 1 0,1-1 0,-1 0 0,0 1 1,1-1-1,-1 0 0,1 1 0,-1-1 0,1 0 0,-1 1 0,1-1 0,-1 1 0,1-1 0,0 1 0,-1-1 1,1 1-1,0 0 0,-1-1 0,1 1 0,0 0 0,0 0 0,-1-1 0,1 1 0,0 0 0,0 0 1,0 0-1,-1 0 0,1 0 0,0 0 0,1 0 0,48-5 162,-43 5-92,31-2-154,24-1-1257,-21-3-3317,-6-4-4042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19.8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 12075,'0'0'2216,"8"-2"-545,11-2-1422,0 1 0,1 1 0,-1 0 0,0 2 0,0 0 0,1 1 0,-1 1 0,0 0 0,0 2 0,0 0 0,-1 2 0,1 0 0,31 15 0,-48-20-233,1 0 0,-1 1 1,1-1-1,-1 1 0,1 0 0,-1 0 1,0 0-1,0 0 0,0 0 0,0 0 1,0 0-1,-1 1 0,1-1 1,0 1-1,-1-1 0,0 1 0,0 0 1,0-1-1,0 1 0,0 0 0,0 0 1,-1 0-1,1 0 0,-1 0 1,0-1-1,0 1 0,0 0 0,0 0 1,-1 0-1,1 0 0,-1 0 0,0 0 1,1-1-1,-1 1 0,0 0 1,-1 0-1,1-1 0,0 1 0,-1-1 1,0 1-1,-2 1 0,-8 13 88,-1-1 1,0-1-1,-1 0 0,-27 20 1,32-28-125,-28 26-18,-70 58-2455,90-77-2028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0.9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234 6 11435,'0'0'9876,"-8"-2"-9801,7 2-75,-1-1 1,0 1 0,1-1-1,-1 1 1,0 0 0,1 0-1,-1 0 1,0 0 0,1 0-1,-1 0 1,0 0 0,0 1-1,1-1 1,-1 0 0,1 1-1,-1-1 1,0 1 0,1 0-1,-1 0 1,1 0 0,-1-1-1,1 1 1,-3 3 0,2-1 3,1 1 0,-1 0 0,1-1 0,-1 1 0,1 0 0,0 0 0,0 0 0,1 0 1,-1 0-1,1 0 0,0 0 0,1 7 0,0 12 24,1 1-1,1-1 1,2 0-1,0 1 1,13 34-1,-16-52-19,1 1 0,-2-1-1,1 1 1,-1 0 0,0 0-1,-1 0 1,1 0 0,-1 0-1,-1 0 1,1 0 0,-1 0-1,0 0 1,-1 0 0,0-1 0,0 1-1,0-1 1,-1 1 0,-4 7-1,1-6 5,0-1 0,0 0 0,0 0 1,-1 0-1,0-1 0,0 0 0,-1 0 0,1-1 0,-1 0 0,0-1 0,-1 1 0,1-2 0,-13 5 0,17-6 19,0-1 0,0 1-1,-1-1 1,1 0-1,0 0 1,-1-1 0,1 1-1,-1-1 1,1 0-1,-1 0 1,-4-1 0,7 0 0,1 1 0,-1-1 0,1 0 0,-1 0 0,1 1 0,-1-1 0,1 0 0,0 0 0,0-1 0,-1 1 0,1 0 0,0 0 0,0-1 0,0 1 1,0 0-1,0-1 0,1 1 0,-1-1 0,0 1 0,1-1 0,-1 1 0,1-1 0,-1 0 0,1 1 0,0-1 0,-1 0 0,1 1 0,0-1 1,0 0-1,1 1 0,-1-3 0,1-1-28,0-1-1,0 0 1,0 0 0,1 1 0,0-1 0,0 1 0,0 0 0,1 0-1,0 0 1,0 0 0,0 0 0,0 0 0,1 1 0,0-1 0,0 1-1,0 0 1,0 0 0,1 1 0,7-5 0,13-9-11,1 2 0,42-19 1,-46 24 5,16-8 21,59-30 144,-88 43-139,-1-1 1,0 1 0,0-2 0,0 1 0,-1-1 0,0 0 0,0 0 0,7-11-1,-13 15 5,1 1-1,-1 0 0,1 0 0,-1-1 0,0 1 0,0-1 0,0 1 0,0-1 0,0 1 0,-1-1 0,1 0 0,-1 1 1,1-1-1,-1 0 0,0 1 0,0-1 0,0 0 0,-1 1 0,1-1 0,-1 0 0,-1-3 0,1 3-7,-1 0 0,0 1 1,0-1-1,0 0 0,0 1 0,-1 0 0,1-1 0,-1 1 0,1 0 0,-1 0 0,0 1 0,0-1 0,0 0 1,-5-1-1,-6-2-4,-1 0 1,1 2-1,-1 0 1,0 0-1,0 2 1,-19-1-1,33 2-34,0 0 0,0 0 0,1-1-1,-1 1 1,0 0 0,0 0 0,0 0-1,1 0 1,-1 0 0,0 0 0,0 0-1,1 1 1,-1-1 0,0 0 0,0 0-1,1 0 1,-1 1 0,0-1 0,1 0-1,-1 1 1,0-1 0,1 1 0,-1-1-1,0 1 1,1-1 0,-1 1 0,1-1-1,-1 1 1,1 0 0,-1-1 0,1 1-1,0 0 1,-1-1 0,1 1 0,0 0-1,-1 0 1,1-1 0,0 1-1,0 0 1,0 0 0,0-1 0,0 1-1,0 0 1,0 0 0,0-1 0,0 1-1,0 1 1,1 0-202,0 0 1,-1 0-1,1-1 0,0 1 0,0 0 0,0-1 0,1 1 1,-1-1-1,0 1 0,0-1 0,1 1 0,-1-1 0,1 0 1,0 0-1,-1 0 0,1 0 0,3 2 0,24 4-3902,7-4-2205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1.2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234 1 12748,'0'0'3758,"-9"2"-950,-7 4-2244,0 1 1,0 0-1,1 1 0,0 0 0,0 2 1,1 0-1,-16 13 0,22-16-424,1 0 0,-1 0 0,1 0 0,0 1 0,1 0 0,0 1 0,0-1 0,1 1 0,0 0 0,0 0 0,1 1 0,1 0 0,-1-1 0,-1 13 1,4-19-134,1-1 1,0 1 0,0 0 0,0-1 0,0 1-1,0-1 1,0 1 0,1-1 0,-1 1 0,1-1 0,0 1-1,0-1 1,0 1 0,0-1 0,0 0 0,0 1-1,1-1 1,-1 0 0,1 0 0,0 0 0,2 2 0,0-1 7,0 0 1,0-1 0,0 1-1,0-1 1,0 0 0,1 0 0,-1 0-1,1-1 1,-1 0 0,10 2 0,-1-2-52,-1 0 1,1-1-1,-1 0 1,1-1 0,-1 0-1,1-1 1,-1 0 0,16-5-1,-20 4 20,-1-1-1,1 1 0,-1-1 0,0-1 1,0 1-1,0-1 0,-1 0 0,0-1 1,0 0-1,0 1 0,-1-2 0,0 1 1,0-1-1,0 0 0,-1 0 1,0 0-1,0 0 0,-1-1 0,0 0 1,0 1-1,-1-1 0,0 0 0,0 0 1,-1-1-1,0 1 0,-1 0 1,0 0-1,0-1 0,-2-12 0,1 17 32,0 1 0,-1-1 0,0 1 0,1 0 0,-1-1 0,0 1 0,0 0 0,-1 0 0,1 0 0,-1 0 0,1 1-1,-1-1 1,0 1 0,0 0 0,0-1 0,0 1 0,-1 0 0,1 1 0,0-1 0,-1 1 0,1-1 0,-1 1 0,0 0-1,1 1 1,-1-1 0,0 0 0,1 1 0,-1 0 0,0 0 0,0 0 0,-3 1 0,3-1-21,1 0 1,0 0 0,0 0-1,0 1 1,-1-1-1,1 1 1,0 0 0,0 0-1,0 0 1,0 0-1,0 1 1,0-1 0,0 1-1,1 0 1,-1 0-1,0 0 1,1 0 0,0 0-1,-1 0 1,1 1-1,0-1 1,0 1 0,0-1-1,1 1 1,-1 0-1,0 0 1,1 0 0,0 0-1,0 0 1,0 0-1,0 0 1,0 0 0,1 0-1,-1 1 1,1-1-1,0 4 1,1-5-123,0 1-1,0 0 1,0-1 0,0 1 0,0-1-1,0 0 1,1 1 0,-1-1 0,1 0-1,0 0 1,0 0 0,-1 0-1,1 0 1,1-1 0,-1 1 0,0 0-1,0-1 1,1 1 0,-1-1 0,0 0-1,1 0 1,-1 0 0,1 0-1,0-1 1,-1 1 0,1-1 0,3 1-1,11 2-2035,1 0 0,31 0 0,3-3-2726,3 0 507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1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170 0 7399,'0'0'10965,"-13"7"-9881,-5 2-564,1 1 1,1 0 0,-30 25 0,41-31-412,0 0 0,1 1 0,-1-1 1,1 1-1,0 0 0,0 0 0,0 0 1,1 1-1,-1-1 0,1 1 0,1 0 1,-1 0-1,1 0 0,0 0 0,1 1 1,-1-1-1,1 0 0,0 11 0,1-15-95,0-1 0,0 0 0,1 0 0,-1 0 0,0 0 0,1 0-1,-1 0 1,1 0 0,-1 0 0,1 0 0,0 0 0,-1 0 0,1 0 0,0 0-1,0 0 1,-1-1 0,1 1 0,0 0 0,0-1 0,0 1 0,0 0 0,0-1-1,2 1 1,33 7 292,-24-8-205,0 0-1,0-1 1,24-4-1,-29 2-79,1 0-1,-1 0 1,0 0-1,0-1 1,0 0-1,-1-1 1,1 1-1,-1-1 1,0-1-1,-1 1 1,1-1-1,8-12 1,-12 16 6,0 0 1,0 0 0,-1-1-1,1 1 1,-1-1 0,0 1 0,1-1-1,-1 1 1,0-1 0,-1 0-1,1 0 1,0 1 0,-1-1-1,0 0 1,1 0 0,-1 0-1,0 0 1,0 1 0,-1-1-1,1 0 1,-1 0 0,1 0 0,-1 1-1,0-1 1,0 0 0,0 1-1,0-1 1,-1 1 0,1-1-1,-1 1 1,1-1 0,-1 1-1,0 0 1,0 0 0,0 0 0,0 0-1,-5-3 1,0 0-53,-1 0 0,0 1-1,0 0 1,0 1 0,0 0 0,-1 0 0,1 0 0,-1 1-1,0 0 1,1 1 0,-1 0 0,0 1 0,-15 0 0,23 0-87,1 0 1,-1 0-1,1 1 1,-1-1 0,1 0-1,-1 0 1,1 0 0,-1 0-1,1 1 1,-1-1 0,1 0-1,-1 1 1,1-1-1,-1 0 1,1 1 0,0-1-1,-1 0 1,1 1 0,0-1-1,-1 1 1,1-1-1,0 1 1,0-1 0,-1 1-1,1-1 1,0 1 0,0-1-1,0 1 1,0-1-1,0 1 1,3 11-6425,10-3-3900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1.9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10154,'0'0'10239,"8"-1"-8659,-6 0-1497,0 1 0,0 0 0,-1 0 1,1-1-1,0 1 0,0 1 0,-1-1 1,1 0-1,0 0 0,0 1 0,-1-1 0,1 0 1,0 1-1,-1 0 0,1-1 0,0 1 1,-1 0-1,1 0 0,-1 0 0,1 0 0,-1 0 1,0 0-1,0 1 0,3 1 0,-2 3 124,0-1 0,0 1-1,0-1 1,-1 1-1,1 0 1,-1 0-1,-1-1 1,1 11 0,1 6-239,2 0 0,0-1 1,13 36-1,-9-31-2164,-8-26 1658,1 6-693,-16-4-11493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2.2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47 8360,'0'0'12139,"85"-27"-11402,-40 25-417,4 0-288,4 2-128,-2-5-1825,0-5-5414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2.6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198 81 3395,'0'0'8040,"2"-9"-3657,7-32-1314,-9 40-2971,0 0 1,0 0-1,-1 0 0,1-1 1,0 1-1,-1 0 0,1 0 0,0 0 1,-1 0-1,0 0 0,1 0 1,-1 0-1,0 0 0,1 0 0,-1 0 1,0 0-1,0 0 0,0 0 1,0 0-1,0 1 0,0-1 0,0 0 1,0 1-1,0-1 0,0 1 1,0-1-1,0 1 0,0 0 0,0-1 1,-1 1-1,1 0 0,0 0 1,0 0-1,0 0 0,-1 0 0,1 0 1,0 0-1,0 0 0,0 0 1,-2 1-1,-48 7 437,43-4-473,0 0 1,0 0 0,0 1 0,1-1 0,-1 2 0,1-1 0,0 1 0,1 0 0,-9 11 0,10-12-38,1 0 0,0 0 0,1 0-1,-1 1 1,1 0 0,0 0 0,1 0 0,-1 0-1,1 0 1,1 0 0,-1 1 0,1-1 0,-1 12-1,2-17-18,0 0 0,0 0 0,0 0 0,0 0 0,1 0 0,-1 0 0,0 0 0,1 0 0,-1 0 0,1 0-1,-1 0 1,1 0 0,0 0 0,-1 0 0,1 0 0,0 0 0,-1 0 0,1-1 0,0 1 0,0 0-1,0-1 1,0 1 0,0-1 0,0 1 0,1 0 0,35 7 144,-25-8-102,-1 0 1,0-1-1,1 0 0,17-5 0,-20 3-35,-1 0 0,1-1 0,-1 0 0,0-1 0,0 0 0,0 0 0,-1-1 0,1 1 0,-1-2 0,10-11 0,-14 14-6,1 0 0,-1 0 0,1-1 0,-1 1 0,-1-1 0,1 0 0,-1 0 0,0 0 0,0 0 0,0 0 0,0 0 0,-1-1 0,0 1 0,0-1 0,-1 1 0,0-1 0,0 1 0,0 0 0,-1-8 0,1 12-20,0 1 0,-1-1-1,1 0 1,0 0 0,0 0 0,-1 0 0,1 0 0,-1 0 0,1 1 0,-1-1-1,1 0 1,-1 0 0,0 1 0,1-1 0,-1 0 0,0 1 0,1-1 0,-1 0-1,0 1 1,0-1 0,0 1 0,1 0 0,-1-1 0,0 1 0,0-1-1,0 1 1,0 0 0,0 0 0,0 0 0,0 0 0,0 0 0,0 0 0,0 0-1,0 0 1,0 0 0,1 0 0,-1 0 0,0 0 0,0 1 0,0-1-1,0 0 1,-1 1 0,0 0-94,0 0 0,0-1-1,1 1 1,-1 0 0,0 0-1,1 1 1,-1-1 0,1 0-1,-1 0 1,1 1 0,-1-1-1,1 1 1,0-1 0,0 1-1,0 0 1,0-1 0,0 1-1,0 0 1,0 0 0,0 2-1,0-1-385,1 0-1,-1 1 0,1-1 1,0 0-1,0 0 0,0 0 1,0 0-1,1 0 0,-1 0 0,1 0 1,0 0-1,0 0 0,0 0 1,0 0-1,0 0 0,1 0 1,-1 0-1,1-1 0,0 1 1,3 3-1,15 12-7893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2.9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0 15855,'0'0'3940,"-17"68"-2979,11-43-193,3-1-351,3-2-225,0-4-96,9-5-833,4-7-1889,2-6-2499,1 0-3107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3.3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61 55 12332,'0'0'7185,"-8"7"-6213,-29 24-364,36-29-580,-1 0-1,0 0 0,1 0 1,0 1-1,-1-1 1,1 0-1,0 1 0,0-1 1,0 1-1,1 0 1,-1-1-1,1 1 0,-1 0 1,1-1-1,0 1 1,0 0-1,0-1 0,0 1 1,1 0-1,-1-1 1,2 5-1,-1-3-18,0 1-1,1 0 1,0-1-1,0 0 1,0 1 0,1-1-1,-1 0 1,1 0-1,5 6 1,4 1 19,1-1 0,0-1-1,1 0 1,20 10 0,-23-13-47,0 0 0,0 0 0,-1 1 0,1 0 0,-1 1 0,-1 0 0,0 1 0,11 12 0,-19-20 25,0 1-1,0-1 1,0 1 0,0 0 0,0-1 0,0 1-1,0 0 1,0 0 0,-1-1 0,1 1 0,-1 0-1,1 0 1,-1 0 0,0 0 0,0 0 0,0 0-1,0-1 1,0 1 0,0 0 0,0 0 0,-1 0-1,1 0 1,-1 0 0,1-1 0,-1 1 0,-1 2-1,0-1 16,0 0 0,-1-1 0,0 1 0,1-1 0,-1 1 0,0-1 0,0 0 0,0 0 0,0-1 0,-1 1 0,1 0 0,-7 1 0,-4 1 204,0 0 0,-1-1-1,1-1 1,-1 0 0,-25-1 0,37-1-186,0-1 1,1 1 0,-1-1-1,0 0 1,1 0-1,-1 0 1,1 0 0,0-1-1,-1 1 1,1-1 0,0 1-1,0-1 1,0 0 0,0 0-1,0 0 1,0 0 0,0 0-1,1 0 1,-1-1 0,1 1-1,-1 0 1,1-1-1,0 1 1,0-1 0,0 1-1,0-1 1,1 0 0,-1 1-1,1-1 1,0 0 0,0 0-1,0-4 1,-1 0-196,1-1 0,0 1-1,0 0 1,1-1 0,0 1 0,0 0 0,1 0-1,0 0 1,0 0 0,1 0 0,5-10 0,2 4 104,0 2-1,1-1 1,0 1 0,0 1 0,2 0-1,-1 1 1,1 0 0,0 1 0,1 0 0,26-10-1,-14 6 826,42-28 0,-66 39-681,0 0 0,-1 0 0,1 0 0,-1 0 0,1-1 0,-1 1 0,0 0 1,1-1-1,-1 1 0,0-1 0,0 1 0,0-1 0,0 1 0,0-1 0,-1 0 0,1 0 0,0 1 0,-1-1 0,1 0 0,-1-2 0,0 2-19,0 1-1,-1-1 1,1 1 0,0-1 0,-1 1-1,0-1 1,1 1 0,-1-1 0,0 1 0,0-1-1,0 1 1,0 0 0,0 0 0,0-1-1,0 1 1,0 0 0,0 0 0,-2-1-1,-5-3-6,1 1-1,-1-1 1,0 2-1,0-1 0,-1 1 1,1 0-1,-9-1 1,-42-3-34,30 14-2391,28-7 1930,0 1 0,0 0 0,0 0 0,0-1-1,0 1 1,0 0 0,0 0 0,1 0 0,-1 0 0,0 0 0,0 0 0,1 0 0,-1 0 0,0 1 0,1-1 0,-1 0 0,1 0-1,-1 3 1,1 5-9180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3.7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15695,'0'0'6726,"28"55"-5124,-8-38-353,5-2-544,4-2-449,6-1-160,1-7-96,2-2-609,0-3-1505,-3 0-1185,-5-5-2082,-4-10-2370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6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12107,'0'0'15001,"3"9"-13986,-1 7-661,0-1 1,-1 1-1,-1-1 0,-2 30 1,1-40-320,0 0 0,1 0 0,0 0 0,0 0 0,0 0 0,1 0 0,1 8 0,-1-12-31,-1 0 0,1 1 0,0-1-1,0 0 1,0 0 0,-1 0 0,1 1 0,0-1-1,1 0 1,-1-1 0,0 1 0,0 0-1,0 0 1,0 0 0,1-1 0,-1 1-1,0 0 1,1-1 0,-1 1 0,1-1 0,-1 0-1,0 0 1,1 1 0,-1-1 0,1 0-1,-1 0 1,1 0 0,2-1 0,2 1 25,0 0 1,0-1-1,0 0 0,-1-1 1,1 1-1,0-1 1,0 0-1,-1 0 1,1-1-1,-1 0 1,7-4-1,52-46 108,-9 6-104,-55 47-35,1 0 1,-1-1-1,0 1 1,0 0-1,1 0 1,-1 0-1,0-1 1,0 1-1,1 0 1,-1 0-1,0 0 0,1 0 1,-1 0-1,0 0 1,1-1-1,-1 1 1,0 0-1,1 0 1,-1 0-1,0 0 1,1 0-1,-1 0 1,0 0-1,1 0 1,-1 0-1,0 1 1,1-1-1,-1 0 1,0 0-1,0 0 0,1 0 1,-1 0-1,0 1 1,1-1-1,-1 0 1,0 0-1,0 0 1,1 1-1,-1-1 1,0 0-1,0 0 1,0 1-1,1-1 1,-1 1-1,3 20-139,-10 26-60,-4 3 201,12-49 3,0-1-1,0 1 1,0-1 0,0 1 0,1-1-1,-1 1 1,0-1 0,0 0 0,1 0 0,-1 1-1,0-1 1,1 0 0,-1 0 0,0-1 0,0 1-1,1 0 1,-1 0 0,0 0 0,0-1-1,1 1 1,-1-1 0,1 0 0,12-6 7,0-1 1,0-1-1,-1 0 1,0 0-1,-1-1 1,13-14-1,39-30 29,-64 54-40,0-1 0,1 1-1,-1 0 1,0-1 0,1 1 0,-1 0 0,0-1 0,1 1 0,-1 0-1,1 0 1,-1-1 0,0 1 0,1 0 0,-1 0 0,1 0 0,-1 0-1,1-1 1,-1 1 0,1 0 0,-1 0 0,0 0 0,1 0 0,-1 0-1,1 0 1,-1 0 0,1 0 0,-1 0 0,1 0 0,-1 1 0,1-1-1,-1 0 1,0 0 0,1 0 0,-1 0 0,1 1 0,-1-1 0,0 0-1,1 1 1,-1-1 0,1 1 0,-1 21-92,-16 28-39,12-40 140,1-5-43,1 1 0,0 0-1,0-1 1,0 1 0,-1 12 0,3-18-114,0 0 0,1 0 1,-1 1-1,0-1 0,1 0 1,-1 0-1,0 1 0,1-1 1,-1 0-1,1 0 0,-1 0 1,0 0-1,1 1 0,-1-1 1,1 0-1,-1 0 0,1 0 1,-1 0-1,1 0 0,-1 0 1,0 0-1,1 0 0,-1-1 1,1 1-1,-1 0 0,1 0 1,-1 0-1,0 0 0,1 0 1,-1-1-1,0 1 0,1 0 1,-1 0-1,1-1 0,-1 1 1,17-9-3976,2-4-2245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4.0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184 0 9705,'0'0'7047,"-54"77"-4773,28-41-737,0-1-31,-3 5-129,8-2-128,3 0-640,9-7-513,9 0-64,0-12-1826,8-8-2241,10-11-6279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4.3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12940,'0'0'4645,"64"0"-2595,-19-1-833,12-6-256,6-1-289,3 1-383,1 0-225,-10 1-160,-11 4-1154,-13 1-1088,-21 1-2018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4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11403,'0'0'7239,"51"6"-5638,-10-7-95,12-9-610,8-2-255,4 3-417,0 0-160,-6 0-320,-5 5-1602,-8-1-2498,-5 0-3780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5.0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6 14734,'0'0'4281,"-5"9"-2866,-11 33-582,16-40-807,0-1-1,0 0 1,0 0 0,0 1 0,1-1 0,-1 0 0,1 0-1,-1 0 1,1 1 0,-1-1 0,1 0 0,-1 0-1,1 0 1,0 0 0,0 0 0,-1 0 0,1 0 0,0 0-1,0 0 1,0-1 0,0 1 0,0 0 0,0-1-1,0 1 1,1 0 0,-1-1 0,0 1 0,0-1 0,0 0-1,1 1 1,1-1 0,43 8 205,-43-8-210,18 2-377,0-1 0,-1-1 0,1-1 1,0 0-1,31-8 0,-44 7-259,0 0 1,0 0-1,0-1 1,0 0-1,0 0 1,-1-1-1,0 0 0,0 0 1,0-1-1,0 0 1,0 0-1,-1-1 1,0 1-1,0-1 1,-1-1-1,8-11 1,-12 17 1126,-10 17 3433,-20 22-953,11-14-1348,1 1-1,-19 33 1,32-49-1504,0 0 0,0 0 0,1 1 0,0-1 0,1 1 0,0-1 0,1 1 1,-1 0-1,2 0 0,0-1 0,0 13 0,7-1-2125,4-11-2778,3-4-5967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5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0 102 8232,'0'0'9961,"68"4"-7975,-14-6-448,16-8-802,14-4-415,6 0-225,-3-2-64,-5 2-128,-17 0-1442,-19 1-1473,-25 5-3074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5.7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59 10346,'0'0'7271,"66"6"-5702,-17-6-63,4-4-449,5-3-481,0 1-448,-2-1-96,-8 0-736,-1-1-1603,-10-4-2369,-9-2-897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6.1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12492,'0'0'5776,"11"-1"-4730,1 0-764,24-2 350,0 1 1,45 5 0,-72-3-607,0 1-1,0 0 1,0 1 0,0 0-1,0 0 1,-1 1-1,1 0 1,-1 1-1,1 0 1,-1 0 0,0 1-1,-1 0 1,1 0-1,-1 1 1,9 8-1,-14-11-23,0 0-1,0 0 1,0 0-1,0 1 0,-1-1 1,1 1-1,-1-1 1,0 1-1,0-1 0,0 1 1,-1 0-1,1-1 1,-1 1-1,0 0 0,0 0 1,0-1-1,0 1 1,-1 0-1,0 0 0,1-1 1,-1 1-1,-1 0 1,1-1-1,0 0 0,-1 1 1,0-1-1,0 0 1,0 1-1,0-1 0,0 0 1,-4 3-1,-8 11 19,-1-1 0,-1 0 0,-34 26 0,41-35-16,-80 64-593,28-29-5373,42-31-3369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6.4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16047,'0'0'4111,"6"9"-2526,0-1-1452,0 1 0,0-1 0,1 0 0,0-1 0,0 1 1,1-1-1,0-1 0,0 0 0,1 0 0,0 0 0,0-1 0,10 4 0,-5-5-336,0-1 0,0 0-1,1 0 1,-1-2 0,1 0 0,-1-1 0,1 0 0,0-1-1,15-3 1,-23 3-160,0 0-1,0-1 1,-1 0 0,1 0-1,0 0 1,-1-1 0,0 0-1,1 0 1,-1-1 0,-1 0-1,1 0 1,0 0-1,-1-1 1,0 0 0,0 0-1,-1 0 1,1 0 0,-1-1-1,0 0 1,6-11-1,-78 120 4475,37-55-3739,1-3-213,3 1 0,-30 66 0,48-82-467,9-31 194,1 1 0,-1 0 1,0 0-1,0-1 0,1 1 1,-1 0-1,0 0 0,1 0 0,-1-1 1,0 1-1,1 0 0,-1 0 1,0 0-1,1 0 0,-1 0 0,0 0 1,1 0-1,-1 0 0,1 0 0,-1 0 1,0 0-1,1 0 0,-1 0 1,0 0-1,1 0 0,-1 0 0,0 0 1,1 0-1,-1 0 0,0 1 0,1-1 1,-1 0-1,0 0 0,1 0 1,-1 1-1,0-1 0,0 0 0,1 0 1,-1 1-1,0-1 0,0 0 0,0 1 1,1-1-1,-1 0 0,0 1 1,0-1-1,0 0 0,0 1 0,0-1 1,1 0-1,-1 1 0,0-1 0,0 0 1,0 1-1,0-1 0,0 0 1,0 1-1,0-1 0,0 0 0,0 1 1,-1-1-1,1 1 0,0-1 0,0 0 1,0 1-1,0-1 0,18-18-9479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7.0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377 0 11371,'0'0'2183,"-11"6"294,-5 2-2009,1 1-1,0 1 1,1 0-1,0 1 1,0 1-1,-17 19 1,11-5-124,1 0-1,1 1 1,1 1 0,1 0 0,2 1 0,-19 55 0,33-84-342,0 0 0,0 0 0,0 0 0,-1 0 0,1 1 0,0-1 1,0 0-1,0 0 0,0 0 0,0 1 0,0-1 0,0 0 0,0 0 0,-1 0 0,1 1 0,0-1 0,0 0 0,0 0 0,0 1 0,0-1 0,0 0 0,0 0 0,0 1 0,1-1 0,-1 0 0,0 0 0,0 0 0,0 1 0,0-1 0,0 0 1,0 0-1,0 0 0,0 1 0,1-1 0,-1 0 0,0 0 0,0 0 0,0 1 0,0-1 0,1 0 0,-1 0 0,0 0 0,0 0 0,0 0 0,1 0 0,-1 0 0,0 1 0,1-1 0,12-7-122,16-16-548,-6 0-1254,32-39 1,-48 52 1390,0 0 1,0 0-1,-1 0 0,0-1 1,-1 0-1,-1 0 1,6-18-1,-10 29 530,0 0 0,0-1 0,1 1 0,-1 0 1,0-1-1,0 1 0,0 0 0,0-1 0,0 1 0,0 0 0,0 0 1,1-1-1,-1 1 0,0 0 0,0-1 0,0 1 0,0 0 0,-1-1 1,1 1-1,0 0 0,0-1 0,0 1 0,0 0 0,0-1 0,0 1 1,0 0-1,0 0 0,-1-1 0,1 1 0,0 0 0,0 0 0,0-1 1,-1 1-1,1 0 0,0 0 0,0-1 0,-1 1 0,1 0 0,-1 0 1,-12 6 352,-12 18 782,17-13-908,0 1 0,1 0 0,1 0-1,0 1 1,0-1 0,1 1 0,1 0 0,0 1 0,1-1 0,0 1 0,1 0 0,1-1-1,0 1 1,1 0 0,2 17 0,-2-30-208,0 1-1,1-1 1,-1 0 0,0 1 0,1-1-1,-1 1 1,1-1 0,0 1-1,0-1 1,-1 0 0,1 0 0,0 1-1,0-1 1,0 0 0,0 0-1,0 0 1,1 0 0,-1 0 0,0 0-1,0 0 1,1-1 0,-1 1 0,0 0-1,1-1 1,-1 1 0,3 0-1,-3-1-28,0 0 0,0 0 0,0 0-1,0 0 1,-1 0 0,1-1 0,0 1-1,0 0 1,0 0 0,0-1 0,0 1-1,0 0 1,0-1 0,-1 1 0,1-1-1,0 1 1,0-1 0,0 0 0,-1 1-1,1-1 1,0 0 0,-1 1 0,1-1-1,-1 0 1,1 0 0,-1 0 0,1 1-1,-1-1 1,0 0 0,1 0 0,-1 0-1,0 0 1,0 0 0,1 0 0,-1 0-1,0 0 1,0 0 0,0 0 0,0 1-1,0-1 1,0 0 0,-1-1 0,0-3-264,1 0-1,-2 0 1,1 0 0,0 0 0,-1 0 0,0 0-1,0 1 1,-1-1 0,1 1 0,-1-1 0,0 1 0,0 0-1,0 0 1,-5-3 0,-59-55-1742,47 45 1953,-17-13 317,22 19 1160,0-1 0,1-1 0,-14-15-1,68 28 1322,186 28-923,-93-7-2285,2-12-4392,-71-9-4375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7.3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 15567,'0'0'1793,"73"-3"802,-21 3-1058,11 0-768,4-1-32,0-2-417,-2 2-224,-9-2-96,-9 2-865,-17 0-1089,-17 1-992,-23 0-12173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16688,'0'0'2867,"-10"4"-348,-5 2-1667,0 0-1,1 1 1,-14 9-1,23-13-662,1-1 0,1 1 0,-1 0 0,0 0 0,1 0 0,-1 0 0,1 1 0,0-1 0,0 1-1,1 0 1,-1 0 0,1 0 0,-1 0 0,1 0 0,1 1 0,-1-1 0,-2 9 0,5-12-183,-1 0-1,0 0 1,1 0 0,-1 0 0,1 0 0,0 0 0,-1 0 0,1 0 0,0 0 0,-1 0-1,1 0 1,0 0 0,0-1 0,0 1 0,-1 0 0,1-1 0,0 1 0,0 0 0,0-1 0,0 1-1,1-1 1,-1 0 0,0 1 0,0-1 0,0 0 0,0 0 0,0 1 0,0-1 0,0 0-1,1 0 1,-1 0 0,0-1 0,2 1 0,43-2 93,-37-2-143,0 0 1,-1-1-1,0 1 1,0-2 0,0 1-1,-1-1 1,0 0 0,0-1-1,0 1 1,-1-1-1,0-1 1,0 1 0,-1-1-1,0 0 1,6-15 0,-10 22-11,-22 36-154,13-24 316,0 1-1,1 0 1,1 0-1,0 1 1,0-1-1,-5 21 1,11-33-102,0 1 0,0-1 0,0 1 0,1-1 0,-1 1-1,0-1 1,0 1 0,1-1 0,-1 0 0,0 1 0,0-1 0,1 1 0,-1-1 0,1 0 0,-1 1 0,0-1 0,1 0 0,-1 1 0,1-1 0,-1 0 0,0 0 0,1 0 0,-1 1 0,1-1 0,-1 0 0,1 0 0,-1 0 0,1 0-1,-1 0 1,1 0 0,-1 0 0,1 0 0,-1 0 0,1 0 0,-1 0 0,1 0 0,-1 0 0,1 0 0,-1 0 0,1-1 0,0 1 0,24-5 75,-12-1-91,-1 0 1,-1-1-1,1 0 1,-1-1 0,13-12-1,-15 12-52,0 1-1,1 0 1,0 0 0,0 1-1,0 0 1,1 1 0,14-5 0,-25 10 57,0 0 0,1 0 0,-1 0 0,1 0 0,-1 1 0,1-1 0,-1 0 0,0 0 0,1 1 1,-1-1-1,0 0 0,1 1 0,-1-1 0,0 0 0,1 1 0,-1-1 0,0 1 0,0-1 0,0 0 1,1 1-1,-1-1 0,0 1 0,0-1 0,0 1 0,0-1 0,0 1 0,0-1 0,0 1 0,0-1 1,0 0-1,0 1 0,0-1 0,0 1 0,0-1 0,0 1 0,0-1 0,0 1 0,-1-1 0,1 1 1,0-1-1,0 0 0,0 1 0,-1 0 0,-7 30 69,6-25-62,2-5 3,0-1 1,0 1-1,-1-1 0,1 1 0,0-1 0,0 1 1,0-1-1,0 1 0,0-1 0,0 1 1,0-1-1,0 1 0,0-1 0,0 1 1,0-1-1,0 1 0,0-1 0,0 1 1,1-1-1,-1 1 0,0-1 0,0 1 0,1-1 1,-1 1-1,0-1 0,0 1 0,1-1 1,-1 0-1,1 1 0,-1-1 0,0 0 1,1 1-1,-1-1 0,1 0 0,-1 1 0,1-1 1,-1 0-1,0 0 0,1 0 0,-1 1 1,1-1-1,0 0 0,-1 0 0,1 0 1,-1 0-1,1 0 0,-1 0 0,1 0 1,-1 0-1,1 0 0,-1 0 0,1 0 0,-1 0 1,1-1-1,-1 1 0,1 0 0,-1 0 1,1 0-1,-1-1 0,1 1 0,-1 0 1,0-1-1,1 1 0,0-1 0,40-21 394,-33 18-369,1-1-44,2-2-105,0 0 0,1 1 1,0 0-1,0 1 0,0 0 1,1 1-1,-1 1 0,1 0 0,20-2 1,-33 5 115,0 0 0,1 0 1,-1 0-1,1 0 0,-1 0 1,0 0-1,1 0 0,-1 0 1,1 0-1,-1 0 0,0 0 1,1 0-1,-1 0 0,0 1 0,1-1 1,-1 0-1,0 0 0,1 1 1,-1-1-1,0 0 0,1 0 1,-1 1-1,0-1 0,0 0 1,1 1-1,-1-1 0,0 0 1,0 1-1,0-1 0,1 0 1,-1 1-1,0-1 0,0 0 1,0 1-1,0-1 0,0 1 1,-4 18-39,-16 15 37,10-23-798,-11 16-6319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7.7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9929,'0'0'10795,"91"36"-9770,-37-36-353,11 0-223,4 0-65,7-7-256,-2 0-64,-4-3-768,-6-3-2884,-9-4-5861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8.1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12684,'0'0'6972,"4"11"-6033,9 36-44,-9-30-590,1 1 1,0-1-1,1-1 1,12 24-1,-16-36-290,1 1 0,0-1 0,0 0 0,1 0 0,-1 0-1,1 0 1,-1 0 0,1-1 0,0 0 0,1 1-1,-1-2 1,1 1 0,-1 0 0,1-1 0,0 0 0,0 0-1,0 0 1,0-1 0,0 0 0,8 1 0,1 0-180,1-1 0,-1-1 0,1 0 0,14-2 0,12-10-2393,-36 10 1640,-1 0-1,1-1 1,-1 0-1,0 0 1,0 0-1,6-5 1,8-15-5905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8.4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0 10794,'0'0'2146,"-41"58"417,21-20-962,2-2-960,8 0 31,10-4-319,2-9-193,21-7-160,13-12-1666,5-4-2914,7-7-2339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8.9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221 12 2755,'0'0'10922,"-7"-4"-8045,4 3-2744,0 0 0,0 0 0,0 0 0,0 0 0,0 0 0,0 0 0,0 1 0,-1 0 1,1-1-1,0 1 0,0 0 0,0 1 0,0-1 0,0 0 0,0 1 0,-1 0 0,-2 1 0,-2 1 96,1 1 0,-1 0 0,1 1 0,-1 0 0,1 0 1,-9 8-1,5-3 230,-1 1 1,2 0 0,0 1-1,-16 22 1,23-29-359,-1 0 1,2 1 0,-1-1-1,1 0 1,0 1-1,0 0 1,0-1 0,1 1-1,-1 0 1,2 0-1,-1 0 1,1 0 0,0 0-1,0 0 1,1 8-1,0-11-89,1 1 0,-1-1 0,1 1 0,0-1 0,0 0 0,0 0 0,1 0 0,-1 0-1,1 0 1,-1 0 0,1-1 0,0 1 0,0-1 0,0 0 0,0 0 0,0 0-1,1 0 1,-1-1 0,1 1 0,-1-1 0,1 0 0,-1 0 0,1 0 0,0 0-1,0-1 1,-1 0 0,5 1 0,5 0 9,0 0 0,1-1 0,-1-1 1,0 0-1,0 0 0,22-6 0,-23 3-9,-1-1 0,1 0 0,-1 0-1,0-1 1,0 0 0,-1-1 0,0 0 0,14-13 0,-18 15 28,-1 0 0,0-1 0,-1 1 0,1-1 0,-1 0 0,0 0 0,-1 0 0,1 0 0,-1-1 0,-1 0 0,1 1 0,-1-1 0,0 0 0,0 0 0,0-14 0,-2 17-32,0 1 0,-1 0 0,1-1 0,-1 1 0,0 0 0,0-1 0,0 1 0,-1 0 0,1 0 0,-1 0-1,0 0 1,0 0 0,0 1 0,0-1 0,0 0 0,0 1 0,-1 0 0,1-1 0,-1 1 0,0 0 0,1 0 0,-1 1 0,0-1-1,0 0 1,0 1 0,-1 0 0,1 0 0,0 0 0,0 0 0,-4 0 0,-11-3-174,1 0 1,-1 2-1,0 0 1,-24 1-1,40 1 42,0 0 0,-1 0-1,1 0 1,-1 0 0,1 0-1,0 1 1,-1-1 0,1 1-1,0 0 1,0 0 0,-1 0-1,1 0 1,0 0 0,0 0-1,0 1 1,0-1 0,0 1-1,1-1 1,-4 3 0,5-2-24,-1-1 1,1 1 0,-1-1 0,1 1-1,0-1 1,-1 0 0,1 1 0,0 0-1,0-1 1,0 1 0,0-1 0,0 1-1,0-1 1,1 1 0,-1-1 0,0 1 0,1-1-1,-1 0 1,1 1 0,0-1 0,-1 1-1,1-1 1,0 0 0,0 0 0,0 1-1,0-1 1,0 0 0,0 0 0,0 0 0,0 0-1,0 0 1,3 1 0,7 7-576,0-1 1,1-1 0,0 1-1,1-2 1,0 0-1,0 0 1,0-2-1,0 1 1,1-2-1,0 1 1,19 0 0,-1 0-404,0-2 1,1-1 0,60-7 0,-72 3 1632,0-1 0,29-9 0,-42 11 152,-1-1 0,1 0 1,-1 0-1,1-1 1,-1 0-1,0 0 0,0-1 1,-1 1-1,8-8 0,-14 12-537,1-1 0,-1 1-1,1 0 1,-1-1-1,0 1 1,1 0-1,-1-1 1,0 1 0,1-1-1,-1 1 1,0 0-1,0-1 1,1 1-1,-1-1 1,0 1 0,0-1-1,0 1 1,0-1-1,1 1 1,-1-1 0,0 1-1,0-1 1,0 1-1,0-1 1,0 1-1,0-1 1,0 1 0,-1-1-1,1 1 1,0-1-1,0 1 1,0-1 0,0 1-1,-1-2 1,-18-4 1346,-30 8-728,48-1-680,-14 1 212,0 1 1,0 1-1,1 1 1,-1 0-1,1 1 1,0 0-1,0 1 1,-20 14-1,27-16-79,1-1-1,0 1 0,0 0 1,0 0-1,0 0 0,1 1 1,0 0-1,0 0 1,0 0-1,1 1 0,0 0 1,0-1-1,1 1 0,0 1 1,0-1-1,0 0 0,1 1 1,-2 12-1,4-18-175,0 0 0,0 0 0,0 0 0,0 0 0,1-1 0,-1 1 0,1 0 0,-1 0 0,1 0 0,0 0 0,-1-1 1,1 1-1,0 0 0,0-1 0,0 1 0,0-1 0,1 1 0,-1-1 0,0 1 0,1-1 0,-1 0 0,3 2 0,0 0 4,1-1-1,0 1 1,0-1 0,-1 0-1,1-1 1,0 1 0,1-1-1,5 1 1,12 0 24,-1-1 1,43-3 0,-65 2-46,22-3 7,0 0 0,-1-2 0,1 0-1,-1-2 1,-1 0 0,1-1 0,28-16-1,-40 20-12,-1-1-1,0 0 1,0 0 0,0-1-1,0 0 1,-1 0-1,0 0 1,0-1-1,-1-1 1,0 1 0,0-1-1,0 0 1,-1 0-1,-1 0 1,1-1-1,-1 0 1,-1 0-1,1 0 1,1-13 0,-4 20-6,-1-1 0,0 1 0,0-1 0,0 0 1,0 1-1,0-1 0,-1 1 0,1-1 0,-1 1 1,1 0-1,-1-1 0,0 1 0,0 0 0,0-1 1,-1 1-1,1 0 0,0 0 0,-1 0 0,1 0 1,-5-4-1,3 3-9,-1 1 0,-1-1 1,1 0-1,0 1 0,-1 0 0,1 0 1,-1 0-1,1 1 0,-1 0 1,-6-2-1,-3 1-22,0 1-1,0 0 1,0 1-1,-1 1 1,1 0 0,-26 5-1,32-3 48,1 0 0,0 0-1,1 0 1,-1 1 0,1 0 0,-1 0-1,1 1 1,0-1 0,1 1-1,-11 12 1,15-16-60,0 0 0,-1 1 0,1-1 0,0 1 0,0-1-1,0 1 1,0-1 0,0 1 0,0 0 0,0-1 0,1 1 0,-1 0 0,1 0-1,-1-1 1,1 1 0,0 0 0,0 0 0,-1 0 0,1-1 0,1 1 0,-1 0-1,0 0 1,0 0 0,1 0 0,-1-1 0,1 1 0,-1 0 0,1 0 0,0-1-1,-1 1 1,1 0 0,0-1 0,0 1 0,0-1 0,1 1 0,-1-1 0,0 0-1,1 1 1,-1-1 0,0 0 0,1 0 0,-1 0 0,1 0 0,0 0 0,-1 0-1,1-1 1,0 1 0,0 0 0,1-1 0,9 4-1056,-1-1-1,1 0 1,0-1 0,0 0-1,0-1 1,0 0-1,19-2 1,-29 1 872,46-1-4933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29.2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230 8 9001,'0'0'7089,"-8"-3"-5546,4 2-1434,0 0 1,0 0 0,0 0-1,0 1 1,0-1 0,0 1-1,0 0 1,0 0 0,0 1-1,0-1 1,1 1 0,-1 0-1,-5 1 1,0 2 118,1-1-1,1 1 1,-1 0-1,0 1 1,1 0-1,-10 8 1,8-5 66,-1 1 0,1 1 0,1-1 0,0 1-1,0 1 1,1-1 0,0 1 0,1 1 0,1-1 0,-6 14 0,10-21-233,-1 1 0,0-1 0,1 1 1,0-1-1,0 1 0,1 0 0,-1-1 0,1 1 1,0 0-1,0-1 0,0 1 0,1 0 1,0-1-1,0 1 0,0 0 0,0-1 0,1 1 1,0-1-1,0 0 0,0 1 0,0-1 0,1 0 1,0 0-1,-1-1 0,1 1 0,1-1 0,-1 1 1,0-1-1,1 0 0,5 4 0,3-1 11,0 0 0,0 0 0,1-1 1,0-1-1,0 0 0,0-1 0,0-1 0,0 0 0,1 0 0,24-1 0,-20-1-48,1-1-1,-1-1 1,0-1 0,0 0-1,0-1 1,-1-1 0,27-11-1,-33 11 19,-1-1 0,0-1 0,0 1 0,0-2 0,-1 1 0,0-1-1,0-1 1,-1 0 0,10-12 0,-16 19-20,0-1 1,0 0-1,-1 1 0,1-1 1,-1 0-1,1 0 1,-1 0-1,0 0 0,0 0 1,0 0-1,0 0 0,-1 0 1,1 0-1,-1 0 0,0 0 1,0-1-1,0 1 1,0 0-1,-1 0 0,1 0 1,-1 0-1,0 0 0,0 0 1,0 0-1,0 0 1,0 0-1,-1 0 0,1 0 1,-1 0-1,0 1 0,0-1 1,0 1-1,0-1 0,0 1 1,0 0-1,-1 0 1,1 0-1,-1 0 0,-4-2 1,-8-4-121,0 0 0,-1 1 1,1 0-1,-1 2 0,-1 0 1,1 1-1,-1 0 0,-32-2 1,16 4-1716,1 1 0,-1 1 0,-56 9 0,38 3-4662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4.1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272 0 6662,'0'0'17318,"-10"14"-16811,-121 144 41,15-21-1272,104-122-465,9-10-5443,15-24 1641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4.4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0 11243,'0'0'7046,"-15"48"-5348,12-21-129,3 5-544,0 1-352,7 3-385,13 0-96,4-3-160,3-4 33,0-2-162,-2-6-863,-4-4-386,-6-2-1120,-6-5-1378,-9-3-1377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4.8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8 170 10666,'0'0'6823,"-7"50"-6503,31-39-96,12-5-64,7-2 0,6-4-64,2 0 33,3-4-354,-4-7-2113,-4-4-1762,-3 1-1889</inkml:trace>
  <inkml:trace contextRef="#ctx0" brushRef="#br0" timeOffset="1">541 1 12556,'0'0'5958,"-53"18"-5094,48-2 225,5 3-320,0-1-320,11-2-257,9-5-160,7-3 96,1-8-1025,6 0-1281,-4-8-1538,-3-7-1216,-3-5-3877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5.1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120 1 10410,'0'0'7783,"-42"59"-6598,24-26 65,-1 2-97,4 1-353,1-4-511,6-2-161,4-5-64,4-5-705,0-6-1217,0-6-1281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5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70 11915,'9'0'1388,"191"-3"5496,109-27-4722,20 0-2239,-198 24-1019,-45 5-2469,-104 1-9562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9:10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1 14189,'0'0'3908,"-100"7"-3203,45 3-801,15 8 928,14 9-703,18 4-129,15-2-129,38-15-671,14-14-642,0-24-4003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8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168 133 4869,'0'0'14958,"-9"-2"-12839,4 2-2004,-1 0 0,1-1 0,-1 2 0,0-1 0,1 1-1,-1-1 1,1 2 0,-1-1 0,1 0 0,-1 1 0,1 0 0,0 1 0,0-1 0,0 1-1,0 0 1,0 0 0,1 0 0,0 1 0,-1 0 0,1-1 0,0 2 0,-4 5 0,4-6-106,0-1 0,1 1 1,0 0-1,0 0 1,0 0-1,0 0 1,1 0-1,0 1 0,0-1 1,0 1-1,0-1 1,1 1-1,-1 0 0,1 0 1,0 0-1,0 9 1,2-13-10,-1-1 0,1 1 0,0 0 0,-1-1 0,1 1 0,0-1 1,-1 1-1,1-1 0,0 0 0,-1 1 0,1-1 0,0 1 0,0-1 0,0 0 0,0 0 1,-1 0-1,1 1 0,0-1 0,0 0 0,0 0 0,0 0 0,-1 0 0,1 0 1,0 0-1,1-1 0,23-3 71,-15-1-47,1-1-1,-1 0 1,1 0-1,-2-1 0,1-1 1,-1 1-1,0-2 0,-1 1 1,0-1-1,8-10 0,6-11 1087,35-63 1,-38 48-653,-16 34-420,-13 30-27,9-18-6,-11 22 36,0 0-1,2 1 1,0 0 0,2 1-1,0 0 1,2 0 0,-5 48 0,10-71-33,1-1 0,0 1 1,0 0-1,0-1 0,0 1 1,1 0-1,-1 0 0,0-1 1,1 1-1,-1 0 1,1-1-1,-1 1 0,1-1 1,0 1-1,0-1 0,0 1 1,0-1-1,0 1 0,0-1 1,0 0-1,0 1 1,1-1-1,-1 0 0,0 0 1,1 0-1,-1 0 0,1 0 1,-1-1-1,1 1 0,-1 0 1,1-1-1,0 1 0,-1-1 1,1 1-1,0-1 1,-1 0-1,1 0 0,0 1 1,0-1-1,-1-1 0,1 1 1,2 0-1,3-1 18,-1 0-1,0-1 1,0 1-1,0-1 1,0 0-1,-1-1 1,1 1 0,0-1-1,-1 0 1,10-8-1,-2-1 5,0 0 0,-1-1-1,-1 0 1,16-24 0,-22 30-15,-1-1 1,1 0-1,-1 0 1,-1 0 0,1-1-1,-1 0 1,-1 1 0,0-1-1,0 0 1,1-14 0,-19 52-123,11-19 213,1 0 0,1 0 0,-1 0 0,2 0 0,-1 1 0,1 0 0,0 18 1,2-29-100,0 1 0,0-1 1,0 0-1,0 1 1,0-1-1,0 0 1,0 1-1,0-1 1,0 1-1,0-1 1,0 0-1,0 1 1,1-1-1,-1 0 0,0 1 1,0-1-1,0 0 1,1 1-1,-1-1 1,0 0-1,0 0 1,1 1-1,-1-1 1,0 0-1,1 0 0,-1 1 1,0-1-1,1 0 1,-1 0-1,0 0 1,1 0-1,-1 0 1,0 1-1,1-1 1,-1 0-1,1 0 0,19-4 199,15-17 28,-26 12-244,0 0 0,0-1 0,-1 0 0,-1-1 0,0 1 0,11-24 1,-40 100-68,16-53 151,1 1 0,1 0 0,0 0 1,1 0-1,0 0 0,-1 19 1,4-32-122,1-1 1,-1 0 0,0 1-1,0-1 1,1 1-1,-1-1 1,0 0 0,1 1-1,-1-1 1,1 0 0,-1 1-1,0-1 1,1 0 0,-1 0-1,1 1 1,-1-1-1,1 0 1,-1 0 0,1 0-1,-1 0 1,1 0 0,-1 0-1,1 1 1,-1-1 0,1 0-1,-1 0 1,1-1 0,-1 1-1,1 0 1,-1 0-1,1 0 1,-1 0 0,1 0-1,-1 0 1,1-1 0,-1 1-1,0 0 1,1 0 0,-1-1-1,1 1 1,-1 0-1,0-1 1,1 1 0,-1 0-1,0-1 1,1 0 0,23-16-6989,-13-1 148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5.8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274 1 8872,'0'0'13389,"-13"66"-12941,-17-32-351,-6 2-33,-5 0 0,3-1-64,2-4-64,7-5-737,5-8-737,6-9-992,9-9-2531</inkml:trace>
  <inkml:trace contextRef="#ctx0" brushRef="#br0" timeOffset="1">246 24 11435,'0'0'6118,"-14"67"-4421,2-31-864,-3 1-321,2 3-255,1-6-193,4-2-32,3-6 32,5-6-32,0-5 0,8-8-545,5-7-672,1 0-1217,-3-3-2659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6.1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11755,'0'0'6246,"79"15"-5477,-36-15-385,3 0-256,4 0-96,1-2-1537,0-4-3011,-8-1-2403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6.5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136 53 3491,'0'0'9006,"4"-8"-6096,12-25-348,-16 33-2493,0-1 1,0 1-1,0 0 1,0 0-1,1-1 1,-1 1-1,0 0 1,0 0-1,0-1 0,0 1 1,0 0-1,0 0 1,0-1-1,0 1 1,0 0-1,0-1 0,0 1 1,0 0-1,0-1 1,0 1-1,0 0 1,0 0-1,0-1 1,0 1-1,0 0 0,0 0 1,0-1-1,0 1 1,-1 0-1,1-1 1,0 1-1,0 0 0,0 0 1,0 0-1,-1-1 1,1 1-1,0 0 1,0 0-1,-1 0 1,1-1-1,0 1 0,0 0 1,-1 0-1,1 0 1,0 0-1,0 0 1,-1 0-1,1 0 1,0 0-1,-1 0 0,1 0 1,0 0-1,-1 0 1,-14 1 384,14 0-270,-5 1-136,0 0 0,0 1 0,0-1 0,1 1 0,0 1 0,-1-1 0,1 1 0,1 0 0,-1 0 0,0 0 0,1 1 0,0 0 0,0 0 0,0 0 0,-5 9 1,1 0-17,1 0 1,0 0 0,0 1 0,2 0 0,-5 17 0,8-27-16,1 0 0,0 0-1,0 1 1,1-1 0,-1 0-1,1 0 1,0 1 0,2 8 0,-1-12-12,-1 0 1,1-1-1,0 1 1,-1-1-1,1 1 1,0-1-1,0 1 1,0-1-1,0 1 1,1-1-1,-1 0 1,0 0-1,0 0 1,1 1-1,-1-1 1,1-1-1,-1 1 1,1 0-1,-1 0 1,1 0-1,0-1 1,-1 1-1,1-1 1,0 1-1,-1-1 1,1 0-1,0 0 1,3 0-1,8 1 2,1-1 0,-1 0-1,0-1 1,1 0 0,-1-1 0,0-1-1,0 0 1,0-1 0,0 0 0,-1-1-1,1-1 1,-1 0 0,-1 0 0,13-9-1,-24 15 10,1-1 0,0 1 0,-1 0 0,1-1 0,-1 1 0,1 0 0,-1-1 0,1 1 0,0-1 0,-1 1 0,0-1 0,1 1 0,-1-1 0,1 1 0,-1-1-1,0 1 1,1-1 0,-1 1 0,0-1 0,0 0 0,1 1 0,-1-1 0,0 0 0,0 1 0,0-1 0,0 0 0,0 1 0,0-1 0,0 0 0,0 1 0,0-1-1,0 0 1,0 1 0,0-1 0,-1 0 0,1 1 0,0-1 0,0 1 0,-1-1 0,1 0 0,0 1 0,-1-1 0,1 1 0,-1-1 0,1 1 0,0-1-1,-1 1 1,1-1 0,-1 1 0,0 0 0,1-1 0,-1 1 0,1-1 0,-1 1 0,0 0 0,1 0 0,-2-1 0,-37-8 437,39 12-472,0 0 1,1 1-1,0-1 1,-1-1-1,1 1 1,0 0-1,1 0 1,-1 0-1,3 4 1,-4-7 11,4 10-152,-2 1 1,1-1 0,-1 1 0,-1 0 0,0-1 0,0 1 0,-1 0 0,-1 0 0,1 0-1,-2-1 1,0 1 0,-4 15 0,-4 52-6093,10-65-208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49.8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12236,'0'0'8808,"53"22"-8007,-15-14-449,8-3-256,5-1-32,0-2-480,-6-2-737,-7 0-673,-14 0-1505,-18 0-1378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0.1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37 641,'0'0'17040,"62"15"-16304,-13-15-287,5-5-161,6-4-192,6 1-64,-7-1-1409,-9 0-3844,-2-3-6470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0.4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 0 14318,'0'0'10505,"-21"64"-9768,20-40-481,1-2-192,0-2-31,14-2-1,9-5 0,3-6 0,8-3-929,0-4-897,-1 0-1025,-4-8-1825,-4-3-1826</inkml:trace>
  <inkml:trace contextRef="#ctx0" brushRef="#br0" timeOffset="1">248 127 9065,'0'0'6181,"-39"59"-4355,25-34-769,4-1-224,8 0-353,2-4-319,5-10-97,16-4-1442,9-6-2914,5-4-1922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0.8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152 0 13645,'-8'1'2482,"-1"0"-1986,0 1 0,0 0 0,1 0 0,-1 1 0,1 0 0,0 0 0,0 1 0,0 0 0,-13 10 0,18-12-429,-1 0 0,1 0 1,0 1-1,0-1 0,0 1 0,0 0 0,1-1 0,-1 1 0,1 1 0,0-1 0,0 0 0,0 1 0,0-1 1,0 1-1,1-1 0,-1 1 0,1 0 0,0-1 0,0 1 0,1 0 0,-1 0 0,1 0 0,0 0 0,0 0 0,0 0 1,0 0-1,2 5 0,-1-7-65,0 0 0,1 0 0,-1 0 0,1 0 0,0 0 0,-1-1 0,1 1 0,0 0 0,0-1 0,0 0 0,0 1 0,0-1 0,1 0 0,-1 0 0,0 0 0,0 0 0,1-1 0,-1 1 1,0-1-1,1 1 0,-1-1 0,1 0 0,-1 0 0,3 0 0,61-2-651,-59 1 497,-1 0 1,0-1 0,0 1-1,0-1 1,0-1 0,0 1-1,0-1 1,0 0 0,7-6-1,-11 7 164,1 0 0,0 0-1,-1 0 1,0 0-1,1-1 1,-1 1 0,0-1-1,0 1 1,0-1-1,-1 0 1,1 0 0,0 0-1,-1 0 1,0 0 0,0 0-1,0 0 1,0-1-1,-1 1 1,1-5 0,-1 7 19,0-1 1,-1 1-1,1-1 1,-1 1-1,1 0 1,-1-1 0,0 1-1,0 0 1,1 0-1,-1 0 1,0 0-1,0-1 1,0 1 0,0 0-1,0 1 1,-1-1-1,1 0 1,0 0-1,0 0 1,-1 1 0,1-1-1,0 0 1,-1 1-1,1 0 1,0-1-1,-1 1 1,1 0 0,-1-1-1,1 1 1,-1 0-1,-1 0 1,-58-1 1106,46 2-1023,-13 3-986,27-3 789,1-1 0,-1 0 0,1 0 0,-1 1 0,1-1 0,-1 0 0,1 1 1,-1-1-1,1 0 0,-1 1 0,1-1 0,0 1 0,-1-1 0,1 0 0,0 1 1,-1-1-1,1 1 0,0-1 0,0 1 0,0-1 0,-1 1 0,1 0 1,0-1-1,0 1 0,0 0 0,1 0-115,-1 1 1,1-1-1,0 1 0,0-1 0,0 0 1,0 0-1,0 1 0,0-1 1,0 0-1,1 0 0,-1 0 1,0 0-1,1 0 0,-1-1 0,1 1 1,-1 0-1,0-1 0,1 1 1,0 0-1,-1-1 0,1 0 1,-1 1-1,1-1 0,0 0 0,2 0 1,28 3-5217,7-3-3321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1.1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198 34 2530,'0'0'13928,"-10"0"-11771,-2 0-1786,0 1 0,0 0 0,0 0 0,0 2 0,0-1-1,-20 9 1,27-10-277,0 1-1,0 0 1,1 0-1,-1 1 1,0-1-1,1 1 1,0 0-1,-1 0 0,1 0 1,0 1-1,1 0 1,-1 0-1,1 0 1,-1 0-1,1 0 1,0 0-1,1 1 1,-1 0-1,1-1 0,-3 11 1,4-14-84,1 0-1,0 0 1,0 0 0,0 0-1,0 0 1,0-1 0,0 1 0,0 0-1,0 0 1,1 0 0,-1 0 0,0 0-1,0 0 1,1 0 0,-1 0-1,1-1 1,-1 1 0,1 0 0,-1 0-1,1 0 1,-1-1 0,1 1-1,0 0 1,-1-1 0,1 1 0,0 0-1,0-1 1,-1 1 0,1-1-1,1 1 1,2 1 20,0-1 1,-1 0-1,1 0 0,0 0 1,0 0-1,0 0 0,7-1 1,4 0-26,0 0 1,0-1-1,19-5 1,-20 3-106,0-2-1,0 0 1,-1 0 0,0-1-1,17-11 1,-23 13 100,-1 0-1,1-1 0,-1 0 1,0 0-1,0 0 1,-1-1-1,0 0 1,0 0-1,0 0 0,0-1 1,4-9-1,-8 15 36,-1 0 0,1 0 0,0 0 0,-1 0 1,0 0-1,1 0 0,-1 0 0,0-1 0,1 1 0,-1 0 0,0 0 0,0 0 0,0 0 0,0 0 0,0-1 0,0 1 0,0 0 0,-1 0 0,1 0 1,0 0-1,-1 0 0,1 0 0,-1 0 0,1 0 0,-1 0 0,1 0 0,-1 0 0,0 0 0,1 0 0,-1 0 0,-1-1 0,0 1 11,-1 0-1,0-1 1,1 1 0,-1 0-1,0 1 1,0-1-1,1 0 1,-1 1-1,0 0 1,0-1-1,0 1 1,-3 1 0,-7 0 25,0 0 0,0 1 1,0 1-1,-21 6 1,31-7-61,0-1 1,0 0-1,0 1 1,1-1-1,-1 1 1,0 0-1,1 0 1,0 0-1,-1 0 1,1 0-1,0 1 1,0-1-1,0 1 1,-1 2-1,2-4-24,1 0 0,0-1-1,0 1 1,0-1 0,-1 1 0,1 0 0,0-1-1,0 1 1,0 0 0,0-1 0,0 1-1,0 0 1,0-1 0,0 1 0,0 0 0,1-1-1,-1 1 1,0 0 0,0-1 0,0 1 0,1-1-1,-1 1 1,0 0 0,1-1 0,0 1 0,0 0-65,0 0 1,1 0 0,-1 0 0,1 0-1,-1 0 1,1 0 0,-1-1 0,1 1 0,0-1-1,-1 1 1,1-1 0,0 1 0,-1-1-1,3 0 1,94 3-8534,-60-3 2510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1.4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246 1 6822,'0'0'9839,"-9"0"-7842,-9 0-1126,1 0 1,-1 2 0,1 0 0,-32 8 0,41-8-638,0 1 1,0 0 0,0 0-1,0 1 1,1 0 0,-1 0-1,1 1 1,0 0 0,1 0-1,-1 1 1,1 0 0,0 0 0,-7 9-1,12-14-205,0 0 0,0 0 0,0 0 0,0 0 0,0 1 0,1-1-1,-1 0 1,0 0 0,1 1 0,-1-1 0,1 0 0,0 1 0,-1-1 0,1 1-1,0-1 1,0 0 0,-1 1 0,1-1 0,0 1 0,1-1 0,-1 0 0,0 1 0,0-1-1,1 3 1,0-3-11,0 0-1,1 0 0,-1 0 1,0 0-1,0 0 0,1 0 1,-1 0-1,0 0 0,1-1 1,-1 1-1,1 0 0,-1-1 1,1 1-1,0-1 0,-1 0 1,1 1-1,2-1 1,7 0 24,-1 0 1,1 0 0,-1-1 0,1 0 0,16-5 0,-17 3-125,1-1 1,0 0-1,-1-1 0,0-1 1,13-8-1,-19 12 57,-1 0 1,0 0-1,0-1 0,0 1 1,0-1-1,0 0 1,-1 1-1,1-1 0,-1-1 1,0 1-1,0 0 1,0 0-1,0-1 0,-1 1 1,1-1-1,-1 0 1,0 1-1,0-1 0,1-6 1,-2 10 19,-1-1-1,1 0 1,-1 0 0,1 0-1,-1 0 1,1 1 0,-1-1-1,1 0 1,-1 1 0,0-1 0,1 0-1,-1 1 1,0-1 0,0 1-1,1-1 1,-1 1 0,0-1 0,0 1-1,0-1 1,0 1 0,0 0-1,1 0 1,-1-1 0,0 1-1,0 0 1,0 0 0,0 0 0,-2 0-1,-28 0-2483,30 1 2302,1-1 0,0 0-1,0 0 1,-1 1 0,1-1 0,0 0-1,0 1 1,-1-1 0,1 0 0,0 1-1,0-1 1,0 0 0,-1 1-1,1-1 1,0 1 0,0-1 0,0 0-1,0 1 1,0-1 0,0 1-1,0-1 1,0 0 0,0 1 0,0-1-1,0 1 1,0-1 0,0 0-1,0 1 1,1-1 0,-1 1 0,0-1-1,0 0 1,0 1 0,0-1-1,1 0 1,-1 1 0,0-1 0,0 0-1,1 0 1,-1 1 0,0-1-1,1 0 1,-1 0 0,0 1 0,1-1-1,-1 0 1,0 0 0,2 1-1,14 13-5096,5-4 1734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1.8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23 6662,'0'0'17521,"56"4"-16656,-30-1-545,4-3-224,2 0-32,4 0-64,-1-3-897,-1-3-1185,-4-3-1185,-6-2-3331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8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17136,'0'0'9161,"0"58"-9417,18-46-1346,5-2-1120,3-1-930,-2-2-2338,0-1-5412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2.4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16 12492,'0'0'7516,"12"-3"-6299,3-1-792,0 1 0,1 1-1,-1 0 1,24 1-1,-36 1-349,0 0 0,0 0-1,1 0 1,-1 1 0,0 0 0,0-1-1,0 1 1,0 0 0,0 1-1,0-1 1,0 0 0,-1 1 0,1 0-1,4 3 1,-6-3-66,1 0 0,-1 0 0,0 0 0,0 0 0,-1 0-1,1 0 1,0 0 0,-1 0 0,1 0 0,-1 0 0,0 0 0,0 0 0,1 1 0,-1-1 0,-1 0 0,1 0-1,0 0 1,-1 0 0,1 1 0,-1-1 0,1 0 0,-1 0 0,0 0 0,0 0 0,-2 2 0,-2 4 12,-1 0 0,0-1 0,-1 0 0,1 0 0,-1 0 0,-1-1 1,1 0-1,-1-1 0,0 1 0,-1-2 0,-13 7 0,11-5-103,10-5-201,24-1-1410,24-2-169,-33 0 1572,0 1 0,0 1 1,1 0-1,-1 1 0,0 0 1,0 1-1,18 5 0,-31-6 305,1-1 0,-1 1 0,0-1-1,1 1 1,-1 0 0,0 0 0,1 0-1,-1 0 1,0 0 0,0 0 0,0 0-1,0 0 1,0 0 0,0 0-1,0 0 1,-1 1 0,1-1 0,0 0-1,-1 1 1,1-1 0,-1 1 0,1-1-1,-1 1 1,1-1 0,-1 0 0,0 1-1,0-1 1,0 1 0,0 0 0,0-1-1,0 1 1,0-1 0,-1 0 0,1 1-1,0-1 1,-1 1 0,0-1 0,1 1-1,-1-1 1,0 0 0,1 1 0,-1-1-1,0 0 1,0 0 0,0 0-1,-1 2 1,-5 5 331,1 0-1,-1 0 0,0 0 1,-1-1-1,-9 7 1,5-5 69,-1 0 1,-1 0-1,1-1 1,-1-1 0,-1 0-1,1-1 1,-1-1-1,0 0 1,-1-1-1,1 0 1,-1-1 0,-20 0-1,35-3-481,0 1 1,0-1-1,1 0 0,-1 0 0,0 0 0,1-1 1,-1 1-1,0 0 0,0 0 0,1 0 1,-1 0-1,0-1 0,1 1 0,-1 0 1,0-1-1,1 1 0,-1 0 0,0-1 0,1 1 1,-1-1-1,1 1 0,-1-1 0,1 1 1,-1-1-1,1 1 0,0-1 0,-1 0 1,1 1-1,-1-1 0,1 0 0,0-1-275,0 1 1,0 0-1,0-1 0,0 1 0,0 0 1,0-1-1,0 1 0,1 0 0,-1-1 0,1 1 1,-1 0-1,1 0 0,-1 0 0,1-1 0,0 1 1,-1 0-1,2-1 0,16-17-6935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2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1 17424,'0'0'4132,"-8"1"-3021,-27 4-545,35-5-560,-1 0 0,0 0 1,1 0-1,-1 0 0,0 0 0,1 0 1,-1 1-1,1-1 0,-1 0 1,0 0-1,1 1 0,-1-1 1,1 0-1,-1 1 0,1-1 0,-1 0 1,1 1-1,-1-1 0,1 1 1,-1-1-1,1 1 0,-1-1 0,1 1 1,0-1-1,-1 1 0,1-1 1,0 1-1,0 0 0,-1-1 1,1 1-1,0-1 0,0 1 0,0 0 1,0-1-1,0 1 0,0 0 1,0-1-1,0 1 0,0 0 1,0-1-1,0 1 0,0-1 0,0 1 1,1 0-1,-1-1 0,0 1 1,0-1-1,1 1 0,-1 0 0,1 0 1,19 20-259,36 7-559,-39-20 656,0 0 0,-1 1 0,24 17 0,-39-25 154,0 0-1,1 0 0,-1 0 1,0 0-1,0 0 0,1 0 0,-1 1 1,0-1-1,0 1 0,0-1 1,0 0-1,-1 1 0,1-1 0,0 1 1,-1 0-1,1-1 0,-1 1 1,1 0-1,-1-1 0,0 1 0,0 0 1,0-1-1,0 1 0,0 0 1,0-1-1,-1 4 0,0-2 24,0 0 1,-1 0-1,0 1 0,0-1 0,0-1 1,0 1-1,0 0 0,-1-1 1,1 1-1,-1-1 0,0 1 0,-3 1 1,-9 6 137,0-1 1,-1-1-1,1 0 1,-19 6 0,24-10-79,0-1 0,0 0 0,0 0 0,0-1 0,0-1 0,-13 1 0,20-2-217,1 0 0,0 0-1,0 0 1,0 0-1,-1-1 1,1 1 0,0-1-1,0 0 1,0 1-1,0-1 1,0 0 0,0 0-1,0 0 1,0-1 0,1 1-1,-1 0 1,0-1-1,1 1 1,-1-1 0,1 0-1,-1 1 1,1-1-1,0 0 1,0 0 0,0 0-1,0 0 1,0 0-1,0 0 1,0 0 0,1 0-1,-1 0 1,1 0 0,-1 0-1,1-5 1,-2-28-5711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3.1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8968,'0'0'3716,"74"9"-3300,-43-7-320,-1 1-896,9-2-3108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3.4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190 0 10282,'0'0'4041,"-13"3"-528,1 1-2948,0-1 1,1 2 0,-1 0 0,1 0-1,0 1 1,-20 15 0,24-17-346,1 1 0,0 0 0,1 1 0,-1-1 0,1 1 0,0 0 0,1 0 0,-1 1 0,1 0 0,0-1 0,1 1 0,0 1 0,0-1 0,-3 13 0,5-18-197,0 0-1,1 1 1,-1-1 0,1 0 0,-1 1 0,1-1 0,0 1-1,0-1 1,0 0 0,0 1 0,0-1 0,1 1 0,-1-1-1,1 0 1,-1 1 0,1-1 0,0 0 0,0 1-1,0-1 1,0 0 0,1 0 0,-1 0 0,0 0 0,1 0-1,0 0 1,-1-1 0,1 1 0,3 2 0,1-1-9,0-1 0,0 0 0,0-1 0,0 1 0,1-1 0,-1 0 0,0-1 0,1 1 0,-1-2 0,8 0 1,-5 1-146,-1-2 0,0 1 0,0-1 0,1-1 0,-1 1 0,-1-1 0,1-1 0,0 1 0,-1-1 0,0-1 0,0 1 0,0-1 0,8-8 0,-9 9 101,-1-1 1,-1 0-1,1 0 0,-1 0 0,0-1 1,0 1-1,-1-1 0,1 0 1,-1 0-1,0 0 0,-1-1 1,0 1-1,0-1 0,0 1 1,-1-1-1,2-13 0,-3 18 78,-1 0 0,1 0-1,0 0 1,-1 0 0,1 0-1,-1 0 1,1 0-1,-1 0 1,0 0 0,0 1-1,0-1 1,0 0 0,0 1-1,-1-1 1,1 0 0,0 1-1,-1-1 1,1 1-1,-1 0 1,1 0 0,-1-1-1,0 1 1,1 0 0,-1 0-1,-3-1 1,-1 0 7,1 0 0,0 1 0,-1 0 0,0 0 0,1 0 0,-1 0 0,0 1 1,1 0-1,-12 1 0,12 0-64,0-1-1,-1 1 1,1 1 0,0-1 0,0 1 0,0 0 0,0 0-1,1 0 1,-1 1 0,-7 5 0,10-7-19,0 1 1,1-1-1,-1 1 1,0 0-1,1-1 0,0 1 1,-1 0-1,1 0 1,0 0-1,0 0 0,0 0 1,0 0-1,1 0 1,-1 0-1,0 0 1,1 1-1,0-1 0,-1 0 1,1 0-1,0 1 1,0-1-1,0 0 1,0 0-1,1 0 0,0 3 1,0-3-217,0 0 0,0 0 0,1 0 0,-1 0 0,1 0 0,-1 0 0,1 0 0,0 0 0,0-1 0,0 1 1,0-1-1,0 1 0,0-1 0,0 0 0,0 0 0,0 0 0,1 0 0,-1 0 0,0 0 0,1-1 0,-1 1 0,5 0 0,60 5-7407,-65-6 7268,48 0-4624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3.8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193 20 14734,'-10'0'2744,"-1"1"-2362,0 0-1,-1 1 1,1 0 0,0 0 0,0 2-1,0-1 1,1 1 0,-17 9 0,23-11-278,-1 0 0,1 1 0,0-1 1,0 1-1,0 0 0,0 0 1,0 1-1,1-1 0,0 1 0,-1-1 1,1 1-1,1 0 0,-1 0 1,0 1-1,1-1 0,0 1 1,0-1-1,0 1 0,1-1 0,0 1 1,0 0-1,0 0 0,0 0 1,0 8-1,2-11-91,-1 0-1,0 0 1,1 0-1,-1 0 1,1 0 0,-1 0-1,1 0 1,0 0-1,0 0 1,0 0 0,0 0-1,0 0 1,1-1-1,-1 1 1,0-1 0,1 1-1,-1-1 1,1 1-1,2 1 1,1 0 1,0-1 1,-1 1-1,1-1 1,0 0-1,0-1 0,0 1 1,9 1-1,1-1-70,0-1-1,1 0 1,-1-1 0,28-4-1,-29 1 73,-1 0 0,1-1-1,-1-1 1,1 0 0,-1-1-1,-1 0 1,1-1 0,-1 0-1,0-1 1,-1 0 0,0-1-1,0-1 1,-1 0 0,17-21-1,-25 29 95,-1 0-1,1 1 1,-1-1 0,0 0-1,0 0 1,0 0-1,0-1 1,0 1 0,0 0-1,-1 0 1,1 0-1,-1 0 1,1-1 0,-1 1-1,0 0 1,0-1-1,0 1 1,0 0 0,0 0-1,-1-1 1,1 1-1,-1 0 1,-1-5 0,0 5-26,0 0 1,0 0-1,0-1 1,0 1-1,0 1 1,-1-1 0,1 0-1,-1 0 1,1 1-1,-1 0 1,0-1-1,1 1 1,-1 0 0,0 0-1,-5-1 1,-4 0-42,-1 0 0,1 1 0,0 0 1,-1 1-1,1 0 0,0 1 0,-23 4 1,2 12-65,32-17 12,0 1 0,0-1 1,0 1-1,0-1 0,1 1 0,-1-1 1,0 1-1,0 0 0,0 0 0,1-1 1,-1 1-1,0 0 0,1 0 0,-1 0 1,1-1-1,-1 1 0,1 0 0,-1 0 1,1 0-1,0 0 0,-1 0 0,1 0 1,0 0-1,0 0 0,0 0 0,0 0 1,0 0-1,0 0 0,0 0 0,0 0 1,0 0-1,1 2 0,0-2-278,0 0-1,1 0 1,-1 0-1,0-1 1,1 1-1,-1 0 1,1-1-1,-1 1 1,1-1-1,-1 0 1,1 1-1,-1-1 1,1 0-1,0 0 1,-1 0-1,1 0 1,2-1-1,1 1-1915,10 0-5564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4.2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85 9801,'0'0'2120,"9"4"-866,5 2-732,1-1-1,0 0 1,0-1-1,0-1 1,0-1-1,28 2 1,110-5 970,-92-1-1046,456-23 1811,-54 1-2170,258 13-62,97-3 25,-91 5 4952,-768 1-6383,-9-5-5732,18 3-1129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5.7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19 296 9577,'-4'5'809,"-10"12"2572,14-17-3303,0 0-1,0 1 1,0-1-1,0 0 0,0 0 1,-1 1-1,1-1 1,0 0-1,0 0 1,0 1-1,0-1 1,0 0-1,0 0 1,0 1-1,0-1 1,0 0-1,0 0 0,0 1 1,0-1-1,0 0 1,0 1-1,0-1 1,0 0-1,1 0 1,-1 0-1,0 1 1,0-1-1,0 0 0,0 0 1,0 1-1,1-1 1,-1 0-1,0 0 1,0 0-1,0 0 1,1 1-1,-1-1 1,0 0-1,0 0 0,0 0 1,1 0-1,-1 0 1,0 0-1,0 1 1,1-1-1,-1 0 1,0 0-1,0 0 1,1 0-1,-1 0 0,0 0 1,1 0-1,-1 0 1,0 0-1,0 0 1,1 0-1,-1 0 1,0-1-1,0 1 1,1 0-1,-1 0 1,0 0-1,17-4 305,-1 0 0,1-1 0,-1-1 0,-1-1 1,1 0-1,-1-1 0,27-19 0,-15 11-284,72-46 17,132-108 0,-212 160-216,-24 24 124,-27 33 166,28-42-162,-19 26-23,-41 62 134,59-85-202,0 0 0,1 1 1,0-1-1,1 1 0,0 0 0,0 0 0,0 0 1,-1 19-1,4-28-27,0 1-1,0-1 1,0 1 0,0-1-1,0 1 1,0-1 0,0 1-1,0-1 1,0 1 0,0-1-1,0 1 1,1-1 0,-1 1-1,0-1 1,0 1 0,0-1-1,1 1 1,-1-1 0,0 0-1,1 1 1,-1-1 0,0 0-1,1 1 1,-1-1 0,1 0-1,-1 1 1,0-1 0,1 0-1,-1 0 1,1 1 0,-1-1-1,1 0 1,-1 0 0,1 0-1,-1 0 1,1 0 0,-1 0-1,1 0 1,-1 0-1,1 0 1,-1 0 0,1 0-1,-1 0 1,1 0 0,-1 0-1,1 0 1,-1 0 0,0 0-1,1-1 1,-1 1 0,1 0-1,-1 0 1,1-1 0,0 0-1,24-7-5924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6.0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156 0 14670,'-11'11'1052,"-7"7"-716,-56 63 1229,67-73-1243,1 0-1,0 1 0,0-1 1,1 1-1,0 0 0,1 1 1,0 0-1,-5 17 0,9-26-314,0 1 0,-1-1 0,1 0 0,0 0 0,0 1-1,0-1 1,0 0 0,1 1 0,-1-1 0,0 0-1,0 0 1,1 1 0,-1-1 0,1 0 0,-1 0 0,1 0-1,-1 0 1,1 1 0,0-1 0,0 0 0,-1 0-1,1 0 1,0 0 0,0-1 0,0 1 0,0 0 0,0 0-1,2 0 1,0 1 15,1 0 0,0-1 0,0 1-1,1-1 1,-1 0 0,0 0 0,0-1-1,9 1 1,2-1 20,1-1 0,-1 0 0,0-1 0,19-5 0,-21 3 87,-1 0 1,0-1 0,0 0-1,0-1 1,20-12 0,-29 16-80,0 0 1,0-1 0,0 1-1,0 0 1,-1-1 0,1 0-1,0 1 1,-1-1 0,0 0-1,0 0 1,0-1 0,0 1-1,0 0 1,-1-1 0,0 1-1,1-1 1,-1 1 0,-1-1-1,1 0 1,0 1 0,-1-1-1,0 0 1,1 1 0,-2-7-1,0 8 28,0-1 0,0 1 0,0 0 0,0 0 0,0 0 0,-1-1 0,1 1 0,-1 1-1,1-1 1,-1 0 0,0 0 0,0 1 0,1-1 0,-1 1 0,0-1 0,-1 1 0,1 0 0,0 0 0,0 0-1,-1 0 1,1 0 0,0 0 0,-1 1 0,1-1 0,0 1 0,-5-1 0,-10-1-124,1 1 0,-30 2 1,37-1 64,4 1-155,0 0-1,0 0 0,0 0 1,0 1-1,0 0 1,0 0-1,-5 3 0,9-5 20,0 0-1,0 1 0,0-1 0,0 0 0,1 1 0,-1-1 1,0 1-1,0-1 0,0 1 0,1 0 0,-1-1 1,0 1-1,0 0 0,1-1 0,-1 1 0,1 0 0,-1 0 1,1-1-1,-1 1 0,1 0 0,-1 0 0,1 0 0,0 0 1,-1 0-1,1 0 0,0 0 0,0 0 0,0 0 1,0 0-1,0 0 0,0 0 0,0 0 0,0 0 0,0 0 1,0-1-1,0 1 0,1 0 0,-1 0 0,0 0 1,1 0-1,-1 0 0,1 0 0,-1 0 0,1-1 0,-1 1 1,2 1-1,15 5-3603,9-2-923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6.4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125 0 14382,'0'0'6689,"-12"12"-6177,-5 6-153,0 0-1,-21 30 0,33-41-207,0 0 0,1 1 0,0-1 0,0 1 0,1 0-1,-1 0 1,2 1 0,-1-1 0,1 1 0,1-1 0,-1 1-1,2-1 1,-1 10 0,1-16-131,0-1 1,1 1-1,-1 0 0,0-1 1,1 1-1,-1-1 0,1 1 1,0-1-1,-1 1 0,1-1 1,0 1-1,0-1 0,0 0 1,0 1-1,0-1 0,0 0 1,0 0-1,1 0 0,-1 0 0,0 0 1,3 1-1,-1 0 6,1 0 0,0-1 0,0 1 0,0-1 0,0 0 0,1 0-1,-1 0 1,6-1 0,1 1 9,1-1 1,0-1-1,-1 0 0,1-1 0,18-5 1,-18 3-19,0-1 0,0-1 0,-1 0 0,0 0 0,0-1 0,0-1 0,-1 0 0,15-14 0,-20 18-9,-1 0-1,0 0 1,-1 0 0,1-1-1,-1 1 1,1-1-1,-1 0 1,-1 0-1,1 0 1,-1 0 0,0-1-1,0 1 1,0-1-1,-1 1 1,0-1-1,0 1 1,-1-1 0,1 0-1,-1 0 1,0 1-1,-2-12 1,1 14-3,-1 0 1,0 0-1,1 0 1,-1 0 0,0 0-1,-1 1 1,1-1-1,0 1 1,-1-1-1,1 1 1,-1 0-1,0 0 1,0 0-1,0 1 1,0-1-1,0 1 1,0-1-1,0 1 1,0 0-1,-1 0 1,1 0-1,0 1 1,-1-1 0,1 1-1,0 0 1,-1 0-1,-5 0 1,0 0-122,0 0 0,0 1 0,0 0 0,0 1 0,0-1 1,0 2-1,0-1 0,1 1 0,-12 6 0,-7 10-1855,13-6-2138,7-3-4027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6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48 14574,'0'0'7495,"68"-3"-6662,-12-5-417,12-1-224,5-1-160,-2 2-320,-5 3-865,-14 1-801,-18 4-1761,-18 0-1570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8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4612,'0'0'17943,"-9"3"-16715,-61 23 1037,64-23-2038,1 0 0,-1 0-1,1 0 1,-1 1 0,1 0-1,0 0 1,1 0 0,-1 1-1,1-1 1,-1 1 0,-4 8 0,9-13-229,0 1 0,-1 0 0,1-1 0,0 1 1,0-1-1,0 1 0,0-1 0,0 1 0,0 0 1,0-1-1,0 1 0,0-1 0,0 1 0,0 0 1,0-1-1,0 1 0,1-1 0,-1 1 0,0 0 1,0-1-1,1 1 0,-1-1 0,0 1 0,1-1 1,-1 1-1,0-1 0,1 0 0,-1 1 0,1-1 1,-1 1-1,1-1 0,-1 0 0,1 1 0,-1-1 1,1 0-1,-1 0 0,1 1 0,-1-1 0,1 0 1,0 0-1,-1 0 0,1 0 0,-1 0 0,1 0 1,0 0-1,-1 0 0,1 0 0,44 4-997,-21-2-19,-21-1 999,-1-1 0,0 1 0,1 0-1,-1-1 1,0 1 0,0 0 0,0 1 0,0-1-1,0 0 1,0 1 0,0-1 0,0 1 0,-1-1-1,1 1 1,-1 0 0,1 0 0,-1-1 0,1 1-1,-1 0 1,0 1 0,0-1 0,0 0 0,0 0-1,-1 0 1,1 1 0,0-1 0,-1 0 0,0 0-1,1 1 1,-1-1 0,0 1 0,0-1 0,0 0-1,-1 1 1,1-1 0,0 0 0,-1 1 0,0-1-1,1 0 1,-1 0 0,0 0 0,0 1 0,0-1 0,-1 0-1,1 0 1,0-1 0,-1 1 0,1 0 0,-1 0-1,0-1 1,-3 4 0,0-2 330,0 0 0,-1 0 0,1 0 1,-1 0-1,0-1 0,1 0 0,-1 0 0,0 0 0,0-1 0,0 0 1,0 0-1,-1-1 0,-8 0 0,14 0-341,0 0 0,0-1 1,1 1-1,-1-1 0,0 1 0,0-1 0,0 1 0,1-1 1,-1 0-1,0 1 0,0-1 0,1 0 0,-1 1 0,1-1 1,-1 0-1,1 0 0,-1 0 0,1 0 0,-1 0 1,1 0-1,0 0 0,-1 1 0,1-1 0,0 0 0,0 0 1,0 0-1,0 0 0,0 0 0,0 0 0,0 0 0,0 0 1,0 0-1,0 0 0,1 0 0,-1 0 0,0 0 0,1-1 1,0-2-526,0 0 1,0 0-1,0 0 1,0 0 0,1 0-1,0 0 1,0 0-1,3-4 1,12-10-4021,0 3-2354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7.2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77 3844,'0'0'13196,"85"33"-12267,-18-46-545,9-5-256,6-5-95,1 6-642,-9-2-1986,-8 0-1216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7.8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1 5477,'0'0'16480,"1"10"-15647,0 7-633,-1-9-123,1 0 0,0 0 0,0 0 0,5 15 0,-5-20-72,-1-1 0,2 1 0,-1-1 0,0 0 0,0 0 0,1 1 0,-1-1 0,1 0 0,0 0 0,0-1-1,0 1 1,0 0 0,0 0 0,0-1 0,0 0 0,0 1 0,0-1 0,1 0 0,-1 0 0,1 0 0,3 1 0,58 7-784,-53-9 397,-1 0 0,0 1-1,1 1 1,-1 0 0,0 0-1,0 1 1,0 0 0,-1 1-1,19 9 1,-27-12 366,1 0 0,-1 0 1,0 0-1,0 0 0,1 0 1,-1 0-1,0 0 0,0 0 1,0 1-1,0-1 0,-1 0 0,1 1 1,0-1-1,0 1 0,-1-1 1,1 1-1,-1-1 0,0 1 1,1-1-1,-1 1 0,0-1 0,0 1 1,0 0-1,0-1 0,0 1 1,0-1-1,0 1 0,0-1 0,-1 1 1,1-1-1,-1 1 0,1-1 1,-1 1-1,0-1 0,1 1 1,-1-1-1,0 0 0,0 1 0,0-1 1,0 0-1,0 0 0,0 0 1,0 0-1,-1 0 0,0 1 1,-6 5 184,-1 0 0,1-1 1,-1 0-1,0-1 0,-13 7 0,4-3-5,-1-1-1,-1-1 0,1-1 0,-1 0 0,0-1 0,0-2 0,0 0 0,-1-1 0,1-1 0,-29-1 0,47-1-191,1 1-1,-1 0 1,0-1-1,1 1 0,-1-1 1,0 1-1,1-1 1,-1 0-1,1 0 1,-1 0-1,1 0 1,-1 0-1,1 0 0,0 0 1,0 0-1,-1-1 1,1 1-1,0 0 1,0-1-1,0 1 1,-1-3-1,1 0-434,-1 0 1,1 0-1,0 0 0,0 0 1,1 0-1,-1-1 0,1-6 1,0-24-5544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8.1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37 10762,'0'0'6406,"61"-16"-4612,-40 10-481,2 3-672,2 1-513,-2-1-192,3-1-2050,-2 1-3748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8.4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205 1 8648,'0'0'2765,"-11"1"-480,1 0-1889,0 1 1,1 0-1,-1 1 0,1-1 0,0 2 0,0-1 0,0 2 0,0-1 0,0 1 0,1 0 0,0 1 1,0 0-1,1 0 0,-8 8 0,9-8-162,1 0 1,0 1-1,0 0 0,0 0 1,1 1-1,0-1 0,0 1 1,1 0-1,0 0 0,1 0 1,-1 0-1,2 0 1,-1 1-1,1-1 0,0 0 1,1 1-1,0-1 0,0 1 1,2 12-1,0-18-214,-1-1 0,1 1 0,0 0-1,0-1 1,0 1 0,0-1 0,0 1 0,0-1 0,1 0 0,-1 0-1,1 0 1,-1 0 0,1-1 0,0 1 0,0-1 0,-1 1-1,1-1 1,0 0 0,1 0 0,-1-1 0,0 1 0,0 0 0,0-1-1,0 0 1,4 0 0,4 1 4,-1-1 0,0 0 0,1-1 0,-1 0 0,0 0-1,18-5 1,-19 2-32,-1 0-1,1 0 1,-1 0-1,0-1 1,0-1 0,0 1-1,-1-1 1,1-1-1,-1 1 1,-1-1-1,0 0 1,6-9-1,-8 11 10,0 0 0,-1 0-1,0-1 1,0 1 0,0-1-1,-1 0 1,0 0 0,0 0 0,0 0-1,-1 0 1,0 0 0,0 0-1,-1-1 1,0 1 0,0 0-1,0-1 1,0 1 0,-1 0 0,-2-8-1,1 11 1,0-1 1,0 1-1,0-1 0,0 1 0,-1 0 0,1 0 0,-1 0 1,0 0-1,1 0 0,-2 1 0,1-1 0,0 1 0,0 0 1,-1 0-1,1 0 0,-1 1 0,1-1 0,-1 1 0,0-1 0,-5 0 1,3 1-11,0-1 1,0 1-1,0 0 1,0 1-1,-1-1 1,1 1 0,0 0-1,0 1 1,-1-1-1,1 1 1,0 1-1,-9 2 1,14-4-32,0 1 0,-1-1 0,1 0 0,0 1 0,0-1 0,0 1 0,-1 0 0,1-1 0,0 1 0,0 0 0,0 0 0,0 0 0,0-1 0,0 1 0,0 0 0,0 0 0,1 1 0,-1-1 0,0 0 0,1 0 0,-1 0 0,0 0 0,1 1 0,0-1 0,-1 0 0,1 0 0,0 1 0,-1-1 0,1 0 0,0 1 0,0-1 0,0 0 0,0 1 0,0-1 0,1 0 0,-1 1 0,0-1 0,1 0 0,-1 0 0,0 1 0,1-1 0,1 2 0,0 0-385,0 0-1,0 0 0,0 0 1,1-1-1,-1 1 0,1-1 0,0 0 1,0 0-1,0 0 0,0 0 1,0 0-1,0-1 0,0 1 1,0-1-1,4 1 0,26 4-5329,4-5-2898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8.8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178 1 10410,'0'0'9700,"-10"5"-8697,-2 4-696,0-1 0,1 1 0,0 1 0,0 0 0,-16 21 0,22-25-189,0-1 1,1 2-1,0-1 0,0 0 0,0 1 0,1 0 0,0-1 0,1 1 0,-1 1 0,1-1 0,1 0 0,-1 0 1,1 1-1,1-1 0,-1 10 0,2-15-112,-1 0 1,1 0-1,0 0 1,0 0-1,0 0 1,0 0-1,0-1 1,0 1-1,1 0 1,-1-1-1,1 1 0,-1-1 1,1 1-1,-1-1 1,1 0-1,0 0 1,0 1-1,0-1 1,-1-1-1,1 1 1,0 0-1,0 0 1,0-1-1,0 1 1,1-1-1,-1 1 1,0-1-1,0 0 1,0 0-1,0 0 0,0 0 1,3-1-1,6 1 10,-1 0-1,0-1 0,0-1 0,0 0 0,16-5 0,-13 2-59,0 0-1,0-2 1,0 0-1,-1 0 1,0-1 0,20-18-1,-26 21 87,-1 0-1,0 0 1,0 0-1,-1 0 0,0-1 1,0 0-1,0 0 1,0 0-1,-1 0 1,0-1-1,-1 1 1,1-1-1,-1 0 1,-1 0-1,3-12 0,-4 17 9,-1-1-1,1 1 1,-1 0-1,1 0 1,-1 0-1,1 0 1,-1 0-1,0 0 1,0 1-1,0-1 1,0 0-1,0 0 1,-1 1-1,1-1 1,0 0-1,-1 1 1,1 0-1,-1-1 1,0 1-1,1 0 1,-1 0-1,0-1 1,0 2-1,0-1 1,0 0-1,0 0 1,0 0-1,0 1 1,0-1-1,0 1 1,0 0-1,0 0 1,-3-1-1,-13 0-67,1-1 0,-1 2 0,-17 1 0,18 0 94,6-1-136,0 1 0,-1 0-1,1 1 1,1 0 0,-1 1-1,0 0 1,1 1 0,-14 6-1,16-6-1123,0 1-1,1 0 1,0 0-1,0 1 0,0 0 1,-9 10-1,2 0-5925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9.1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1 137 12908,'0'0'4661,"17"8"-3770,-3-2-725,0 0-1,1-1 1,0 0-1,0-1 1,0-1-1,0 0 1,1-2-1,-1 1 1,21-2-1,787-108 3853,-796 103-4005,303-59 1214,-313 62-1060,-36 8-834,-38 8-5554,29-13-900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9.5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1 243 13261,'0'0'5824,"10"-3"-4100,18-10-1401,-1-2 0,-1 0 0,0-1 0,-1-2 1,-1-1-1,24-24 0,79-56-151,-127 99-174,0 0 0,0 0 0,0 0-1,0 0 1,0 0 0,0-1-1,0 1 1,0 0 0,1 0 0,-1 0-1,0 0 1,0 0 0,0 0 0,0 0-1,0 0 1,0 0 0,1 0 0,-1 0-1,0-1 1,0 1 0,0 0 0,0 0-1,0 0 1,1 0 0,-1 0-1,0 0 1,0 0 0,0 0 0,0 0-1,0 0 1,1 0 0,-1 1 0,0-1-1,0 0 1,0 0 0,0 0 0,0 0-1,1 0 1,-1 0 0,0 0 0,0 0-1,0 0 1,0 0 0,0 0-1,0 1 1,0-1 0,0 0 0,1 0-1,-1 0 1,0 0 0,0 0 0,0 0-1,0 1 1,0-1 0,0 0 0,0 0-1,0 0 1,0 0 0,0 0 0,0 1-1,0-1 1,0 0 0,0 0-1,0 0 1,0 0 0,0 1 0,-4 16 40,-12 18 139,12-28-152,-46 89 260,46-87-261,1 0-1,0 1 0,0-1 0,1 1 0,0 0 0,1 0 0,0-1 0,0 18 0,2-26-112,-1 1 0,0-1 0,1 0 0,0 0 0,-1 0 0,1 0 0,-1 0 0,1 0 0,0-1 0,0 1 1,0 0-1,-1 0 0,1 0 0,0-1 0,0 1 0,0 0 0,0-1 0,0 1 0,0-1 0,0 1 0,1-1 0,-1 0 0,0 1 0,0-1 0,0 0 0,0 0 0,0 0 0,1 0 0,-1 0 0,0 0 0,0 0 0,0 0 0,0 0 0,1 0 0,-1-1 0,0 1 0,0 0 0,0-1 0,0 1 0,0-1 0,2 0 0,21-14-6258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59.8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167 1 18065,'-13'12'459,"-1"0"-477,-12 12 1056,-32 35 0,52-52-730,0 0 0,0 1 0,1-1 0,0 1 0,1 0 0,0 0 1,0 0-1,0 1 0,1-1 0,0 1 0,-2 14 0,5-21-294,0-1-1,0 0 1,0 0 0,0 1-1,0-1 1,0 0 0,1 0-1,-1 0 1,0 1-1,1-1 1,-1 0 0,1 0-1,-1 0 1,1 0 0,0 0-1,-1 0 1,1 0 0,0 0-1,0 0 1,0 0 0,-1 0-1,1 0 1,0-1 0,0 1-1,0 0 1,2 0 0,1 1 1,-1-1 0,1 1 0,0-1 0,0 0 0,0-1 1,0 1-1,0 0 0,6-1 0,2 0-6,1-1 0,-1 0 0,0 0 0,23-7 0,-22 3-134,-1 0 1,0-1 0,0 0-1,0-1 1,-1 0-1,14-12 1,-20 15 87,-1 1-1,0-1 1,1 0 0,-1-1-1,-1 1 1,1-1 0,-1 1-1,0-1 1,0 0 0,0 0-1,0 0 1,-1-1 0,0 1-1,0-1 1,-1 1 0,2-12-1,-2 16 42,-1 0-1,0-1 1,0 1-1,0 0 0,-1 0 1,1 0-1,0 0 1,0-1-1,-1 1 0,1 0 1,-1 0-1,1 0 1,-1 0-1,1 0 0,-1 0 1,0 0-1,1 0 1,-1 0-1,0 0 0,0 0 1,0 0-1,0 1 1,1-1-1,-1 0 0,0 1 1,-1-1-1,1 0 1,-1 0-1,-1 0-1,-1 0 0,1 1 0,-1-1 0,1 1 1,-1-1-1,1 1 0,-1 0 0,0 1 0,-5 0 0,-2 1-13,1 0 0,0 1 0,0 0 0,0 1 0,1 0 0,-12 6 0,18-8 6,-1 0 1,0 0-1,1 0 1,-1 1-1,1 0 0,0-1 1,0 1-1,0 0 0,0 0 1,1 1-1,-1-1 0,1 1 1,0-1-1,0 1 0,0 0 1,0 0-1,1-1 1,-1 1-1,1 0 0,0 1 1,0-1-1,0 7 0,2-9-68,0-1 1,-1 1-1,1-1 0,0 1 0,0-1 0,0 1 0,0-1 0,1 0 0,-1 0 1,0 1-1,0-1 0,1 0 0,-1 0 0,1-1 0,-1 1 0,1 0 1,-1 0-1,1-1 0,-1 1 0,1-1 0,0 1 0,-1-1 0,1 1 0,0-1 1,0 0-1,-1 0 0,4 0 0,52-1-4522,-16-4-1299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00.2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145 16 15182,'-10'8'935,"-12"9"511,-32 33 1,48-44-1037,0 0 1,0 1 0,1 0-1,0 0 1,0 1-1,1-1 1,-1 1-1,2 0 1,-1 0 0,-4 17-1,8-23-383,-1-1 0,1 0 0,0 1 0,0-1 0,0 0 0,0 1 0,0-1 0,0 1 0,0-1 0,1 0 0,-1 1 0,0-1-1,1 0 1,-1 0 0,1 1 0,0-1 0,-1 0 0,1 0 0,0 1 0,0-1 0,0 0 0,-1 0 0,1 0 0,0 0 0,0 0 0,1-1 0,1 3-1,0-2-6,1 1 0,0-1 0,-1 0 0,1 0 0,0 0 0,0 0 0,0-1 0,0 1-1,0-1 1,4 0 0,3-1-12,1 0-1,0 0 0,-1-1 1,0-1-1,1 0 1,12-5-1,-12 2-62,-1-1 0,0 1 0,0-2-1,0 0 1,-1 0 0,17-18 0,-22 21 57,-1-1 1,1 1 0,-1-1 0,0 0 0,-1 0 0,1-1-1,-1 1 1,-1-1 0,1 0 0,-1 0 0,0 1 0,0-1-1,0-14 1,-1 19 29,-1 1 1,0-1-1,0 1 0,-1-1 0,1 1 0,0-1 0,0 1 0,-1-1 0,1 1 1,-1 0-1,1-1 0,-1 1 0,0-1 0,1 1 0,-1 0 0,0 0 1,0-1-1,0 1 0,0 0 0,0 0 0,0 0 0,0 0 0,-1 0 1,-1-1-1,0 1 2,0-1 0,0 1 0,-1 0 0,1 0 0,-1 0 0,1 1 0,-1-1 0,1 1 0,-1 0 0,-4 0 0,-2 1-7,1 0 0,-1 0 0,1 1 0,0 0 0,-1 1 0,1 0 0,-12 6 0,-29 26 200,47-33-191,1-1 1,0 1 0,-1 0-1,1 0 1,0 1-1,0-1 1,1 0 0,-1 1-1,0-1 1,1 1-1,-1 0 1,1-1 0,0 1-1,0 0 1,0 0 0,0 0-1,0 4 1,1-6-35,1 0 0,-1-1 0,0 1 0,1-1 0,-1 1 0,1-1 0,-1 1 0,1-1 0,-1 1 0,1-1 1,0 1-1,-1-1 0,1 0 0,-1 1 0,1-1 0,0 0 0,-1 0 0,1 1 0,0-1 0,-1 0 0,1 0 0,0 0 0,0 0 0,-1 0 1,1 0-1,0 0 0,0 0 0,29 0-232,-21 0-9,1-1-558,1 1 1,0-1 0,-1-1 0,0 0 0,1-1 0,10-3-1,27-13-6570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00.5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0 5830,'0'0'20211,"73"39"-19635,-19-39-448,5 0-64,1-4-64,-4-3-96,-5 1-897,-15-3-1729,-13 5-1570,-17-1-4004</inkml:trace>
  <inkml:trace contextRef="#ctx0" brushRef="#br0" timeOffset="1">0 100 11851,'0'0'10250,"97"20"-9802,-35-24-320,6-5-63,5-2-546,-1-1-576,-2-2-1185,-8-5-3972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09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67 10282,'0'0'17104,"1"-8"-16079,4-28-422,-5 35-596,1 0 0,-1 0 0,-1 0-1,1 0 1,0 0 0,0 1 0,0-1 0,0 0-1,-1 0 1,1 0 0,0 0 0,-1 0 0,1 1 0,-1-1-1,1 0 1,-1 0 0,1 1 0,-1-1 0,0 0-1,1 1 1,-1-1 0,0 0 0,1 1 0,-1-1-1,0 1 1,0-1 0,0 1 0,1 0 0,-1-1 0,0 1-1,0 0 1,0 0 0,0-1 0,0 1 0,0 0-1,1 0 1,-1 0 0,0 0 0,0 0 0,0 0 0,0 0-1,0 1 1,0-1 0,-1 1 0,-36 9-36,29-3 160,1 0-1,1 0 1,-1 1 0,2 0 0,-1 0 0,1 0 0,-9 16-1,12-20-66,1 1-1,-1-1 1,1 1-1,0-1 1,0 1-1,1 0 1,-1 0-1,1-1 1,0 1-1,1 0 1,-1 0-1,1 0 1,0 0-1,0 0 1,1 0-1,-1 0 1,1 0-1,2 7 1,-2-10-59,1 0 0,-1 0 0,1 0 1,0 0-1,0 0 0,0 0 1,0-1-1,0 1 0,0-1 1,0 1-1,1-1 0,-1 0 1,1 0-1,-1 0 0,1 0 1,-1 0-1,1-1 0,-1 1 1,6 0-1,54 2-20,-56-3-7,12 0-185,2 1-56,0-2-1,36-5 1,-49 5-555,-1-1 1,1 0-1,-1 0 1,1-1-1,-1 0 0,0 0 1,7-5-1,8-8-6698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01.1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117 1 13357,'0'0'8376,"0"10"-7373,0 6-737,3 46 397,-3-58-657,1-1 0,0 1 0,1 0 0,-1-1 0,0 0 0,1 1 0,0-1 0,0 0 0,0 0 0,0 0 0,0 0 0,1 0 0,-1 0 0,1-1 0,0 1 0,4 2-1,6 3-211,2-1 0,-1-1 0,1 0 0,0-1 0,15 3 0,-17-5 181,-1 0 0,0 1 0,0 0 0,0 1 0,0 1 0,-1 0 0,18 12 0,-27-17 50,-1 0-1,0 0 0,0 0 0,0 0 1,0 0-1,0 0 0,0 0 0,0 0 1,0 0-1,0 1 0,-1-1 0,1 0 0,0 1 1,-1-1-1,1 0 0,-1 1 0,1-1 1,-1 1-1,0-1 0,0 1 0,0-1 0,0 1 1,0-1-1,0 1 0,0-1 0,0 2 1,-1 0 47,-1-1 0,1 1-1,0-1 1,-1 1 0,0-1 0,1 0 0,-1 1 0,0-1 0,0 0 0,0 0 0,-1-1 0,-3 4 0,-7 3 318,0 0 0,-1-1 0,-26 9 0,16-8-170,0 0-1,0-2 1,-1-1 0,0-2-1,0 0 1,-44-1 0,67-2-314,-1 0 1,1 0 0,-1 0 0,1 0 0,-1-1-1,1 1 1,-1-1 0,1 0 0,-1 1 0,1-1-1,0 0 1,0-1 0,-1 1 0,1 0 0,0-1-1,0 1 1,0-1 0,0 1 0,0-1 0,1 0-1,-3-2 1,2 0-610,0 0 0,1-1 0,-1 1-1,1 0 1,-1-1 0,1 1 0,1-1 0,-1 1 0,1-1-1,-1-8 1,1-26-7496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01.5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92 13325,'0'0'5605,"56"-16"-3043,-21 9-608,9-1-320,3 1-545,7 2-577,3-2-416,3 3-160,7-2-1025,0-7-1826,6-5-5252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06.4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762 63 4228,'0'0'4890,"-10"-7"-3224,-4-1-1287,1 0 1,-1 1-1,-1 1 1,1 0 0,-1 1-1,0 0 1,0 1-1,-19-2 1,19 6-142,0 0 0,0 0 0,0 1 0,0 1-1,1 1 1,-1 0 0,1 1 0,-1 0 0,-23 12 0,17-5-73,1 0 0,0 2 1,1 0-1,0 1 0,-28 29 0,14-8-47,1 3 0,2 1 0,1 1 1,3 1-1,-30 61 0,42-72-90,1 0 0,2 0 0,1 1 0,1 0 0,2 0 0,1 1 0,2 0 0,0 0 0,3 1 0,1-1 0,3 34 0,-2-58-31,0 0 0,0-1 1,1 1-1,0 0 0,0 0 0,1-1 0,0 0 0,0 1 1,1-1-1,0 0 0,0-1 0,1 1 0,-1-1 1,1 0-1,1 0 0,-1 0 0,1-1 0,9 7 1,-6-7 68,1 1 1,0-2-1,0 0 1,0 0-1,1 0 1,0-1-1,-1-1 1,1 0-1,0-1 1,0 0-1,0 0 1,18-2-1,3-2 318,0-2-1,-1-1 0,0-1 0,0-2 1,-1-1-1,0-1 0,-1-2 0,52-30 1,-16 3 251,-3-3 0,92-82 0,-118 93-486,-2-1-1,-1-2 1,52-71 0,-76 94-135,-1 0 1,-1-1-1,0 0 0,0 0 1,-1 0-1,-1-1 0,0 0 0,-1 0 1,-1-1-1,0 1 0,-1-1 1,0 1-1,-1-1 0,-1 0 0,-1 1 1,-3-27-1,2 34-53,0 1 0,-1-1 0,1 1 1,-1 0-1,-1-1 0,1 1 0,-1 1 0,0-1 1,-1 1-1,1-1 0,-1 1 0,0 0 0,0 1 0,-1-1 1,1 1-1,-1 0 0,0 1 0,0-1 0,0 1 1,-1 0-1,1 1 0,-9-3 0,-15-3-1859,-1 1 1,1 1-1,-53-2 1,58 6-510,-31-3-7293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08.3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667 183 3683,'9'-11'1025,"-7"8"-872,6-6 447,-1-1 0,-1 1 0,0-1 0,0-1 0,6-14 0,-11 23-467,0-1-1,0 1 1,-1 0 0,1-1-1,0 1 1,-1-1 0,0 0 0,1 1-1,-1-1 1,0 1 0,0-1 0,-1 0-1,1 1 1,0-1 0,-1 1 0,0-1-1,1 1 1,-1-1 0,0 1-1,0 0 1,-1-1 0,1 1 0,0 0-1,-1 0 1,1 0 0,-1 0 0,0 0-1,0 0 1,1 0 0,-1 1 0,-1-1-1,1 1 1,0-1 0,0 1-1,-5-2 1,0 0 3,-1 0 0,0 1 0,0 0 0,0 1 0,0 0 0,0 0 0,0 0-1,0 1 1,0 0 0,0 1 0,0 0 0,0 0 0,0 1 0,0 0 0,0 0 0,1 1 0,-1 0-1,1 0 1,0 1 0,-12 7 0,-8 6 26,1 1 0,1 2 0,-43 42 0,29-20 179,1 0 0,2 3 0,2 1 0,2 1 0,3 2-1,-38 84 1,48-90-289,3 0 1,1 2-1,3-1 0,1 2 0,3 0 1,1 0-1,3 0 0,1 71 0,4-103-49,0 0 0,1 0-1,0-1 1,2 1-1,-1-1 1,2 1 0,-1-1-1,2 0 1,9 16 0,-10-21-4,0-1 1,0 0 0,1 0-1,0 0 1,0-1 0,1 0-1,0 0 1,0 0 0,0-1-1,1 0 1,0-1 0,0 0 0,0 0-1,0 0 1,13 2 0,-5-2 25,1-1 0,-1-1 0,1 0 0,0-2 0,0 0 0,-1 0 0,1-2 0,0 0 0,-1-1 0,1-1 0,-1 0 0,0-1 0,0-1 0,-1 0 0,0-1 0,0-1 0,22-15 0,2-4 224,0-2 1,-2-2-1,-2-1 1,61-72-1,-62 63 19,-2-1 1,-2-1-1,-2-2 0,30-64 0,-47 84-231,0 0 0,-2-1 0,-1 0-1,-1-1 1,-1 0 0,-1 0 0,-2 0 0,-1-1-1,-1 1 1,-2-31 0,0 50-45,0 0 0,-1-1 0,0 1 0,0 0 0,-1 0 1,0 0-1,0 0 0,0 1 0,-1-1 0,-1 1 0,1 0 0,-1 0 0,0 1 0,-1-1 1,1 1-1,-1 0 0,0 1 0,-1-1 0,0 1 0,0 0 0,0 1 0,0 0 0,0 0 1,-1 0-1,0 1 0,-8-2 0,-4-1-542,1 1 1,-1 1-1,-39-4 0,-59 7-5879,63 5-457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11.7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 6983,'0'0'10986,"71"-1"-21780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12.2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0 291 11018,'0'0'7218,"13"-11"-7015,72-62-72,78-88-1,-143 136-113,-4 5-57,-25 36 122,-1-2-63,-14 22 177,-26 54 1,44-78-168,1 0 0,0 0 1,1 1-1,1 0 0,0-1 1,0 1-1,2 0 0,-1 1 0,1 13 1,2-25-157,-1 0 0,1 0 1,-1 0-1,1 0 1,0-1-1,0 1 0,-1 0 1,1 0-1,1 0 0,-1-1 1,0 1-1,0-1 0,1 1 1,-1-1-1,0 1 0,1-1 1,0 0-1,-1 0 0,1 0 1,0 0-1,-1 0 1,1 0-1,0 0 0,0 0 1,0-1-1,0 1 0,0-1 1,0 1-1,0-1 0,0 0 1,0 0-1,0 0 0,0 0 1,0 0-1,0 0 1,0-1-1,0 1 0,0-1 1,-1 1-1,1-1 0,0 0 1,0 1-1,0-1 0,0 0 1,-1 0-1,3-2 0,13-17-5440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12.6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328 75 5765,'0'0'1634,"-58"-35"-1506,39 29-128,-3 1 0,0-1 32,-4 0-192,0-1-481,-1 2 353,-1 3-64,-6-1-961,4 3 95,-6 0-447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14.5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2472 1 2274,'-9'1'1863,"-11"3"-1419,-60 13 3742,75-15-3938,0 0 0,0 0 0,-1 0-1,2 1 1,-1-1 0,0 1-1,0 0 1,1 1 0,0-1 0,-1 1-1,2 0 1,-1 0 0,-4 6 0,2 1-60,-1 0 0,2 1 0,0 0 0,0 0 0,1 1 0,1-1 0,0 1 0,-2 22 0,2 8 572,4 56-1,0-33-319,3-26-397,-3-36 23,0 0 0,-1 1 0,1-1-1,-1 1 1,0-1 0,0 1-1,0-1 1,-1 1 0,1-1 0,-1 0-1,0 1 1,-1-1 0,1 0-1,-1 1 1,1-1 0,-1 0-1,0 0 1,-4 4 0,-9 11-4,0-1 1,-1-1-1,-1-1 0,-1 0 1,0-1-1,-30 18 1,-127 61 500,33-21-357,77-38-212,-2-3-1,-1-3 0,-131 36 1,166-59 9,0-1 0,0-1 0,-1-2 0,1-2 0,-63-6 0,-26 0 5,-147-5 19,235 10-33,0 1 0,0 1 0,0 2-1,0 2 1,0 1 0,0 1 0,1 2 0,-52 22 0,63-22-4,1 2 0,-1 1 0,2 0 1,-1 1-1,2 2 0,0 0 1,1 1-1,0 0 0,2 2 1,0 0-1,0 1 0,-24 41 1,22-29-8,2 0 0,0 1 1,3 1-1,-13 43 0,24-67 4,-1 1 0,1 0 0,1 0 1,0 0-1,1 0 0,0 1 0,0-1 0,1 0 0,0 0 0,1 0 0,0 0 0,0 0 0,1-1 0,1 1 1,0-1-1,0 0 0,1 0 0,0 0 0,9 13 0,-3-10 4,1 0-1,0-1 1,0 0 0,1-1-1,0 0 1,1-1-1,0 0 1,0-2 0,1 1-1,0-2 1,0 0 0,1-1-1,0 0 1,0-1 0,18 2-1,20 0-47,0-2 0,0-3-1,68-6 1,546-89 329,-624 86-255,-1 2 0,1 1-1,1 3 1,-1 1 0,0 3 0,57 8 0,0 2-22,1-6 0,166-10 0,-208 2 4,13-3 83,-1-2 1,-1-4-1,0-3 1,0-3-1,-2-4 1,0-2-1,-2-3 1,0-3-1,-2-3 1,71-47-1,4-16 98,-123 80-96,1 0 0,-2-1 0,0-1 0,-1-1 0,17-25-1,-25 31-29,21-29 37,-1-1 1,-2-1 0,-2-1 0,28-79 0,-48 112-36,-1 1 1,0-1-1,-1 0 1,0 1-1,-1-1 1,0 0-1,-1 0 1,0 1-1,-1-1 1,0 0-1,-1 1 1,0 0-1,0-1 1,-1 1-1,0 1 1,-1-1-1,0 1 0,-9-14 1,5 7 34,0 0 1,1-1-1,2 0 0,-1-1 1,2 1-1,-4-20 1,-7-110 102,15 135-185,0-2 3,0-1 0,-1 0-1,-1 1 1,0 0 0,-1 0 0,-1 0-1,-12-26 1,13 33 8,-1 0 1,1 0-1,-1 1 1,-1 0-1,1 0 1,-1 0 0,0 1-1,0-1 1,-1 1-1,1 1 1,-1-1-1,0 1 1,-1 1-1,1-1 1,-15-4-1,-15-1-3,0 2 0,-1 2-1,0 1 1,-60 2 0,85 2-31,13 0 20,-26-4-633,26 3 433,-1 1 0,0-1 0,0 0-1,1 0 1,-1 0 0,1 0 0,-1 0 0,1 0 0,-1 0 0,1 0 0,-1 0 0,1 0 0,0 0 0,0 0 0,-1 0 0,1-1 0,0 1 0,0 0 0,0 0 0,0 0 0,1-1 0,-1-28-6581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18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5840 2906 6854,'0'0'107,"9"-6"566,-2 3-364,44-24-438,-47 24 480,0 1 0,0 0-1,-1-1 1,1 0 0,-1 0-1,0 0 1,1 0-1,-1-1 1,-1 1 0,1-1-1,4-7 1,-3-16 4550,-8-46-4314,1 67-507,1 0 0,-1 1 0,0 0 0,-1-1 0,0 1 0,1 1-1,-2-1 1,1 0 0,0 1 0,-1 0 0,0 0 0,0 0 0,-9-4 0,-27-27 29,0-19 506,3-2 1,-44-85 0,41 67-557,-4-11 287,33 58-247,-1 1 1,-2 0-1,-1 1 1,-34-42-1,-2 17-75,-2 3 0,-67-47-1,39 32-14,31 25 14,0 3-1,-3 2 1,-85-39 0,-184-50 68,250 100-90,-1 4 1,-1 2 0,-141-8 0,-232 22 41,361 3-29,-271 14-4,-211-1 12,509-20-19,1-2 0,0-3 0,1-3 1,1-2-1,0-2 0,-103-47 1,-304-195 31,249 130-29,-252-163 27,277 170-34,-89-87 17,16 11 219,237 182-164,0 1 0,-1 1 1,-1 1-1,0 2 1,-1 1-1,0 1 0,-55-9 1,139 43-11726,-45-24 7784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19.0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18 503 11243,'-7'10'1452,"6"-8"-1121,0-1-1,0 0 1,0 0-1,0 1 1,0-1-1,0 1 1,1-1 0,-1 0-1,0 1 1,1 0-1,-1-1 1,1 1-1,0 2 1,16-21 1767,14-37-1864,-2-1 0,-2-1 0,-3-1 0,-3-1 0,25-114 0,-42 153-206,-4 18-27,1 0 0,0-1 0,0 1-1,0 0 1,0 0 0,0 0 0,0 0 0,0 0-1,1 0 1,-1 0 0,0 0 0,0 0-1,1 0 1,-1 0 0,1 0 0,-1 0 0,1 0-1,-1 0 1,1 0 0,0 0 0,-1 1 0,1-1-1,0 0 1,0 0 0,0 1 0,-1-1 0,1 1-1,0-1 1,0 0 0,0 1 0,0 0 0,0-1-1,0 1 1,0-1 0,0 1 0,0 0 0,0 0-1,0 0 1,0 0 0,0 0 0,1 0 0,-1 0-1,0 0 1,2 0 0,243-4-1840,-82-4-3091,-80 3 643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0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18 2947,'0'0'6406,"-18"-17"-7207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0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292 0 7847,'0'0'11585,"-6"10"-10336,-90 127 1002,35-52-1495,-59 108 0,112-171-1438,21-32-1751,23-33-1722,-8 2-858,3-7-1639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1.0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0 10922,'0'0'6310,"8"64"-4612,-11-25-65,-7 6-319,-1 2-417,0 1-321,2-4-288,1-5-95,5-7-129,2-8-64,1-7-641,0-6-512,-3-6-833,-7-5-801,-4 0-2658,-5-8-4804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1.3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1 309 13164,'0'0'7816,"82"18"-7144,-40-17-415,6-1-161,4 0-320,-3-5-1730,0-6-1185,-4-5-1890,-5-2-2242</inkml:trace>
  <inkml:trace contextRef="#ctx0" brushRef="#br0" timeOffset="1">614 0 13549,'0'0'1489,"-2"9"348,-39 90 2318,28-70-3664,0-1 1,2 2 0,1 0-1,2 0 1,1 0 0,-5 43-1,12-72-506,0 0 0,-1 0 0,1-1 0,0 1 0,0 0 0,0 0 0,0 0 0,1 0 0,-1 0 0,0 0 0,0 0 0,1-1 0,-1 1 0,0 0 0,1 0 0,-1 0 0,0-1 0,1 1 0,-1 0 0,1 0 0,0-1 0,-1 1 0,1 0 0,0-1 0,-1 1 0,1-1 0,1 2 0,0-2-70,-1 0 0,1 0 0,-1 0 1,1 1-1,-1-2 0,1 1 0,-1 0 1,1 0-1,-1 0 0,1-1 0,-1 1 1,1-1-1,-1 1 0,3-2 0,3-2-490,0 0-1,0 0 0,0-1 0,-1 0 1,8-7-1,1-4-2186,-2 0 1,21-31-1,-4-3-4787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1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 0 12780,'0'0'4356,"-11"49"-2626,1-17 256,-2 7-289,-2 1-191,5 2-417,-2-5-481,10-3-383,-1-4-97,2-6-96,0-6 0,5-4-481,7-3-1312,0-6-1442,1-5-2883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2.0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93 1 13773,'0'0'10858,"-10"4"-10703,7-3-152,-1 0-1,1 0 1,-1 0-1,1 1 1,-1-1 0,1 1-1,0 0 1,0 0-1,0 0 1,0 1-1,0-1 1,1 1 0,-1 0-1,1-1 1,-1 1-1,1 0 1,0 0 0,0 1-1,1-1 1,-1 0-1,0 0 1,1 1-1,0-1 1,0 1 0,0 0-1,0-1 1,1 1-1,-1 7 1,2-10-27,-1 0 1,0 0-1,1-1 1,-1 1 0,1 0-1,-1 0 1,1-1-1,0 1 1,-1 0-1,1-1 1,0 1-1,0 0 1,-1-1 0,1 1-1,0-1 1,0 1-1,0-1 1,-1 0-1,1 1 1,0-1-1,0 0 1,0 1-1,0-1 1,0 0 0,0 0-1,0 0 1,0 0-1,0 0 1,0 0-1,0 0 1,0 0-1,0-1 1,-1 1-1,1 0 1,0 0 0,2-2-1,40-8-1399,-41 9 1280,0 0 109,1 0 1,-1 0-1,1 0 0,0 1 1,-1-1-1,1 0 1,0 1-1,-1 0 1,1-1-1,0 1 1,-1 0-1,1 1 1,0-1-1,0 0 1,-1 1-1,1 0 1,-1-1-1,1 1 1,0 0-1,-1 0 1,0 0-1,1 1 1,-1-1-1,0 1 1,1-1-1,-1 1 1,0 0-1,0 0 1,0 0-1,-1 0 0,1 0 1,0 0-1,-1 0 1,2 3-1,1 5-69,-1 0-1,-1 0 1,1 0-1,-2 0 0,1 0 1,-1 0-1,-1 20 1,0-20 340,-1-1 0,0 1 0,0 0 0,-1-1 0,0 0 0,-1 1 0,0-1 0,0 0 0,-1 0 0,0 0 0,0-1 0,-1 0 0,0 0 0,-1 0 0,0 0 0,0-1 0,-1 0 0,0 0 0,-9 7 0,14-13-171,1 0 0,0 0-1,-1 0 1,1 0 0,-1-1 0,0 1-1,1 0 1,-1-1 0,0 1-1,1-1 1,-1 0 0,0 0 0,1 1-1,-1-1 1,0 0 0,1 0 0,-1-1-1,0 1 1,0 0 0,1-1-1,-1 1 1,0 0 0,1-1 0,-1 0-1,1 1 1,-3-3 0,0 0-37,1 0-1,0 0 1,0 0 0,0-1 0,0 1 0,0-1-1,1 0 1,0 1 0,0-1 0,-3-6-1,0-5-300,-1 0 0,2 0 0,0-1 0,1 1 0,-1-19 0,3 31 88,1-1-1,0 1 0,0 0 1,0 0-1,0 0 0,1-1 1,-1 1-1,1 0 0,0 0 1,0 0-1,0 0 0,0 0 1,1 0-1,-1 0 0,1 0 1,2-4-1,2 3-954,-1-1-1,0 1 1,1 0 0,0 1-1,0-1 1,9-3-1,-9 4 14,21-12-6203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2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15 120 15375,'0'0'6358,"9"0"-4752,0-1-1426,0 0 0,-1 0 0,1-1-1,0 0 1,-1-1 0,0 0 0,1 0 0,7-5-1,-11 6-170,-1 0-1,0 0 0,-1-1 0,1 1 1,0-1-1,-1 0 0,1 1 0,-1-2 0,0 1 1,0 0-1,0-1 0,-1 1 0,1-1 1,-1 0-1,0 0 0,0 0 0,0 0 1,0 0-1,-1 0 0,1-1 0,-1-4 0,-1 8-8,0 0 0,0 1-1,0-1 1,0 0-1,-1 0 1,1 0 0,0 0-1,-1 1 1,1-1-1,-1 0 1,1 0-1,-1 1 1,1-1 0,-1 0-1,1 1 1,-1-1-1,0 1 1,1-1 0,-1 1-1,0-1 1,1 1-1,-1-1 1,0 1-1,0 0 1,0-1 0,1 1-1,-1 0 1,0-1-1,0 1 1,0 0 0,0 0-1,0 0 1,1 0-1,-1 0 1,0 0-1,0 0 1,0 0 0,0 0-1,0 1 1,-1-1-1,-39 11-99,33-7 137,1 1 0,-1 1 0,1 0 0,1 0 1,-1 0-1,1 1 0,0-1 0,0 2 0,1-1 0,0 0 0,0 1 0,1 0 0,0 0 1,0 1-1,1-1 0,0 1 0,1 0 0,0 0 0,0-1 0,-1 18 0,3-25-36,0 0 0,0 0 0,1-1 0,-1 1 0,0 0 0,0 0 0,1 0 0,-1 0 0,0-1 0,1 1-1,-1 0 1,1 0 0,-1-1 0,1 1 0,-1 0 0,1-1 0,0 1 0,-1-1 0,1 1 0,0 0 0,-1-1 0,1 0-1,0 1 1,0-1 0,-1 1 0,3-1 0,29 5 101,-21-6-167,0 0 0,0-1 0,20-5 0,-8-2-524,-2-1 0,1-1 1,32-22-1,13-8-200,-66 41 813,-1 0 0,0-1 0,1 1-1,-1 0 1,1 0 0,-1-1 0,0 1 0,1 0 0,-1 0 0,1 0 0,-1 0 0,0 0 0,1 0 0,-1 0 0,1 0 0,-1 0 0,1 0 0,-1 0 0,0 0 0,1 0 0,-1 0 0,1 0 0,-1 0 0,0 0 0,1 0-1,-1 1 1,1-1 0,-1 0 0,0 0 0,1 0 0,0 1 0,2 15 794,-11 35 757,4-24-688,4-26-870,0 0 0,0 0 1,0 1-1,0-1 0,0 0 0,0 0 0,1 0 0,-1 0 0,1 0 0,-1 0 1,1 0-1,-1 0 0,1 0 0,-1 0 0,1 0 0,0 0 0,0-1 1,-1 1-1,1 0 0,0 0 0,0-1 0,0 1 0,0 0 0,0-1 0,0 1 1,0-1-1,2 1 0,1 1 19,0-1 0,1 0 1,-1-1-1,0 1 0,1-1 0,-1 0 1,8-1-1,1 0-30,1-1 0,-1-1 1,0 0-1,17-7 0,17-13-878,-34 16 619,-1 0 0,1 1 0,1 1 0,-1 0 0,1 1 0,16-4 0,-29 8 292,-1 0-1,0 0 0,1 0 0,-1 0 1,1 0-1,-1 0 0,0 0 0,1 1 0,-1-1 1,1 0-1,-1 0 0,0 0 0,1 0 1,-1 1-1,0-1 0,1 0 0,-1 0 1,0 1-1,1-1 0,-1 0 0,0 1 0,1-1 1,-1 0-1,0 1 0,0-1 0,0 0 1,1 1-1,-1-1 0,0 0 0,0 1 1,0-1-1,0 1 0,0-1 0,0 0 0,1 1 1,-1-1-1,0 1 0,0-1 0,0 0 1,-1 1-1,1-1 0,0 1 0,0-1 1,0 0-1,0 1 0,0 0 0,-1-1-24,1 1 0,0 0 0,0-1 0,0 1 0,0 0 0,0-1 0,0 1 0,0 0 0,0-1 0,0 1 0,0-1 0,0 1 0,0 0 0,1-1 0,-1 1 0,0 0 0,0-1 0,1 1 0,-1-1 0,0 1 0,1-1 0,-1 1 0,1-1 0,-1 1 0,1-1 0,-1 1 0,1-1 0,-1 1 0,1-1 0,-1 0 0,1 1 0,-1-1 0,1 0 0,-1 0 0,1 1 0,0-1 0,-1 0 0,1 0 0,0 0 0,-1 0 0,1 0 0,0 0 0,0 0 0,9-1-317,0 0 0,0-1 0,-1-1 0,1 0 0,-1 0 0,0-1 0,0 0-1,0 0 1,0-1 0,9-7 0,-10 7-2,0 0-1,1 0 1,-1 0-1,1 1 1,1 0-1,-1 1 1,0 0-1,1 1 1,0 0-1,10-1 1,-19 3 321,-1 0-1,0 0 1,1 0-1,-1 0 1,0 0-1,1 0 1,-1 0-1,1 0 1,-1 0-1,0 1 1,1-1-1,-1 0 1,0 0-1,1 0 1,-1 0-1,0 1 1,0-1 0,1 0-1,-1 0 1,0 1-1,0-1 1,1 0-1,-1 1 1,0-1-1,0 0 1,0 1-1,0-1 1,1 0-1,-1 1 1,0-1-1,0 0 1,0 1-1,0-1 1,0 0 0,0 1-1,0 0 1,-3 19 1263,-13 16 727,9-25-1982,-11 17-2707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3.9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88 10634,'-13'2'8242,"21"4"-4789,26 2-2042,-22-7-1212,1-1 0,-1-1 1,0 0-1,1-1 0,-1 0 0,14-4 0,-22 4-181,0 1-1,1 0 1,-1-1-1,0 0 1,0 0-1,0 0 1,0 0-1,0-1 1,-1 0-1,1 0 1,-1 0-1,0 0 1,0 0-1,0 0 1,0-1-1,0 0 1,-1 1-1,1-1 1,-1 0-1,2-5 0,-4 8-18,1 0 0,-1 0 1,0 0-1,0 1 0,1-1 0,-1 0 0,0 0 0,0 0 0,0 0 0,0 0 0,0 0 0,0 0 0,0 1 0,-1-1 0,1 0 0,0 0 0,0 0 0,-1 0 0,1 1 0,0-1 0,-1 0 0,1 0 0,-1 1 0,1-1 0,-1 0 0,1 0 0,-1 1 0,0-1 0,1 1 0,-1-1 0,0 1 0,1-1 0,-1 1 0,0-1 0,0 1 0,0-1 0,1 1 0,-1 0 0,0 0 0,0-1 0,0 1 0,0 0 0,0 0 0,1 0 0,-1 0 0,0 0 0,0 0 0,0 0 0,0 0 0,0 0 0,0 0 0,-1 1 0,-2 0-20,-1-1 0,1 1 0,-1 0 0,1 0 1,-1 0-1,1 1 0,-1 0 0,1 0 0,-5 3 0,1 1 13,1 0 1,0 1-1,0 0 1,1 0-1,0 1 0,-6 10 1,10-16 35,0 2 1,0-1 0,0 0 0,1 0-1,-1 0 1,1 1 0,0-1-1,0 1 1,0-1 0,1 1 0,-1-1-1,1 1 1,0-1 0,-1 1-1,2 0 1,-1-1 0,0 1 0,1-1-1,0 1 1,1 3 0,-1-6-20,0 1 0,1-1 0,0 1 0,-1-1 0,1 0 0,0 0 0,0 1 1,-1-1-1,1 0 0,0-1 0,0 1 0,0 0 0,0-1 0,0 1 0,0-1 0,0 1 1,1-1-1,-1 0 0,0 0 0,0 0 0,4-1 0,47-5 52,-40 1-204,0 0-1,-1-1 0,1 0 0,-1-1 0,0-1 1,-1 0-1,12-9 0,33-23-553,-56 40 700,0 0 0,1 0 0,-1 0 0,0 0 0,1 0 0,-1 0 0,1 0 0,-1 0 0,0 0 0,1 0 0,-1 0-1,1 0 1,-1 0 0,0 0 0,1 0 0,-1 0 0,0 0 0,1 0 0,-1 1 0,1-1 0,-1 0 0,0 0 0,1 0 0,-1 1 0,0-1 0,0 0-1,1 0 1,-1 1 0,0-1 0,1 0 0,-1 1 0,0-1 0,0 0 0,0 1 0,1-1 0,-1 0 0,0 1 0,0-1 0,0 0 0,0 1 0,0-1 0,0 1-1,0-1 1,0 0 0,0 1 0,0-1 0,0 1 0,0-1 0,0 1 0,3 36 709,-3-31-553,0-1 0,1 0 0,-1 0 0,1 1-1,0-1 1,0 0 0,2 6 0,1-8-119,-1 0 1,0-1-1,0 1 0,1-1 0,0 0 1,-1 0-1,1 0 0,0 0 0,0-1 0,0 1 1,0-1-1,0 0 0,0-1 0,1 1 1,-1 0-1,0-1 0,0 0 0,1 0 0,-1-1 1,6 0-1,7-1-331,-1 0-1,0-2 1,30-9 0,-18 1-759,-22 9 859,0 0 0,0 0-1,0 1 1,1 0-1,-1 0 1,1 0 0,0 1-1,-1 0 1,1 0-1,10 0 1,-1 18 1444,-15-15-1194,0 0-1,1 0 0,0 1 0,-1-1 1,1 0-1,0 0 0,0-1 1,0 1-1,4 3 0,33 2-895,-22-6-2321,-1 2-4244,-11-1 670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4.2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12588,'0'0'9801,"50"24"-11755,-25-24-4804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04.5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20563,'0'0'4260</inkml:trace>
  <inkml:trace contextRef="#ctx0" brushRef="#br0" timeOffset="1">54 224 12908,'0'0'10122,"-38"51"-9898,38-49-224,5-2-7239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1.0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236 26 7239,'1'-1'462,"-1"1"0,1-1 0,0 1 0,-1-1 0,1 0 1,0 1-1,-1-1 0,1 0 0,-1 1 0,1-1 0,-1 0 0,0 0 0,1 1 1,-1-1-1,0 0 0,1 0 0,-1 0 0,0 1 0,0-1 0,0 0 0,0 0 0,0 0 1,0-1-1,-14-5 3660,-32 11-3534,35-1-565,0 1-1,1 1 1,0 0-1,-1 0 0,2 1 1,-1 0-1,1 1 1,0 0-1,0 1 1,-14 16-1,16-17 45,1 1 0,0-1 0,0 2-1,1-1 1,0 0 0,0 1 0,1 0 0,0 0 0,1 0 0,0 1-1,0-1 1,-2 20 0,5-27-62,0 0 0,0 0 0,0 0 1,0 0-1,0 0 0,1 0 0,-1-1 0,1 1 0,-1 0 0,1 0 0,0 0 0,0-1 0,-1 1 0,1 0 0,0-1 1,1 1-1,-1-1 0,0 1 0,0-1 0,1 0 0,-1 1 0,2 0 0,1 0-41,-1 0-1,1 0 1,0 0-1,0 0 1,0-1-1,0 0 1,0 0-1,1 0 1,6 1-1,4-2-1034,-1 1-1,1-2 1,0 0-1,29-6 1,1-7-5789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0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9 10666,'-23'-9'3620,"20"9"-97,-2 11-1185,-1 6-544,0 9-385,-2 6-288,2 3-640,-6 5-321,7-1-96,0-2-32,3-4-192,2-6-641,0-5-544,0-7-65,0-5-447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1.4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64 1 14157,'0'0'4437,"-8"4"-2959,5-2-1357,0-1-73,0 1-1,-1-1 1,1 1-1,0 0 1,1-1-1,-1 1 1,0 1-1,0-1 1,1 0-1,0 1 1,-1-1-1,1 1 1,0 0-1,0 0 1,0 0-1,1 0 1,-1 0-1,1 0 1,-1 0-1,1 1 1,0-1-1,1 0 1,-1 1-1,0-1 1,1 6-1,-1-7-42,1 0 0,0-1 0,0 1 0,0 0 0,1 0 0,-1 0 0,0 0 0,1 0 0,-1 0 0,1-1 0,0 1-1,-1 0 1,1 0 0,0-1 0,0 1 0,0-1 0,0 1 0,0-1 0,1 1 0,-1-1 0,0 1 0,3 0 0,-1 0 16,1 0 0,0-1 0,0 0 1,-1 0-1,1 0 0,0 0 0,0-1 1,0 1-1,0-1 0,4 0 0,0 0 22,-1-1 1,1 1-1,0-1 0,-1 0 0,1-1 0,-1 0 0,0 0 0,1-1 0,9-5 0,-14 7 59,0-1-1,0 1 0,-1-1 1,1 0-1,0 0 0,-1-1 0,1 1 1,-1 0-1,0-1 0,0 1 0,0-1 1,0 0-1,0 0 0,-1 0 0,1 0 1,-1 0-1,0 0 0,1 0 0,-2 0 1,1-1-1,0 1 0,-1 0 0,1-6 1,-1 8-46,0 0 0,0 0 0,0 0 0,-1 0 0,1 0 1,0 0-1,-1 0 0,1 0 0,0 0 0,-1 0 0,1 0 0,-1 1 1,1-1-1,-1 0 0,0 0 0,1 1 0,-1-1 0,0 0 1,0 1-1,1-1 0,-1 1 0,0-1 0,0 1 0,0-1 0,-1 0 1,-33-6 619,28 7-620,0 0 0,0 1 0,0-1 0,0 1 0,1 1-1,-1-1 1,-11 5 0,16-5-61,1 0 0,-1 0-1,0 1 1,1-1-1,0 0 1,-1 1 0,1-1-1,-1 1 1,1-1-1,0 1 1,0-1-1,-1 3 1,2-4-29,0 1 0,0-1 0,0 1-1,0-1 1,0 1 0,0-1 0,0 1 0,0-1 0,0 1-1,0-1 1,0 0 0,0 1 0,0-1 0,0 1 0,0-1-1,0 1 1,1-1 0,-1 1 0,0-1 0,0 0 0,1 1-1,-1-1 1,0 1 0,1-1 0,-1 0 0,0 1 0,1-1-1,-1 0 1,0 0 0,1 1 0,-1-1 0,1 0 0,-1 0-1,0 0 1,1 1 0,-1-1 0,1 0 0,-1 0 0,1 0-1,-1 0 1,1 0 0,-1 0 0,1 0 0,-1 0 0,0 0-1,1 0 1,-1 0 0,1 0 0,-1 0 0,1 0 0,0-1-1,52 0-7764,-19-7-871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1.7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0 11627,'0'0'15535,"-7"68"-15023,3-44-224,2 0-223,2 1-33,0-3 0,0-1-129,0-1-831,5-5-738,-2-2-800,-2-7-833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2.1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0 110 12940,'0'0'9385,"71"-15"-9289,-35 14-64,5 1-224,3-2-1922,1 1-2178,2-3-3972</inkml:trace>
  <inkml:trace contextRef="#ctx0" brushRef="#br0" timeOffset="1">698 0 13068,'0'0'13005,"-7"67"-12781,4-42-160,0 0 0,3-1-160,0 3-865,0-2-1153,-1-3-769,-2-4-1056,0-7-1891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2.4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94 8456,'0'0'11995,"15"0"-11466,39 0-321,101-13 0,-132 10-308,-6 0 44,1 0 0,24-8 0,-38 9-277,0 1 0,1-1 0,-2 0-1,1 0 1,0-1 0,0 1 0,-1-1-1,7-6 1,-9 8 3,-1 0 0,1 0 0,0 0 0,-1 0 0,1 0 0,-1 0 0,1 0 0,-1 0 0,0-1 0,1 1 0,-1 0 0,0 0 0,0 0 0,0-1 0,0 1 0,0-2 0,0-11-3221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2.7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68 14446,'0'0'8712,"83"-16"-7367,-39 13-480,5 0-481,0-1-288,0 0-31,-5-1-546,-7-1-1697,-8-6-2883,-6-2-10089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3.2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13581,'0'0'8616,"-3"52"-7719,3-25-577,0 3-224,0-2-64,4-2-961,3-2-864,-3-4-193,-1-8-641,-3-5-1889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3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24 13581,'0'0'5925,"65"-2"-5060,-19 2-480,4-2-321,9-1-449,2-5-1825,3-1-4676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3.8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262 1 10794,'-12'2'5066,"-4"1"-4376,-1 1 1,1 1-1,0 0 0,1 2 0,-1 0 0,1 0 0,1 1 0,-24 17 0,31-19-575,0-1 0,0 1 0,1 0 0,0 0 0,0 1 0,1 0 0,-1 0 0,1 0 0,1 1 0,0-1-1,0 1 1,0 0 0,1 1 0,0-1 0,0 0 0,1 1 0,1-1 0,-1 1 0,0 16 0,3-22-100,-1 1 0,1-1 1,0 0-1,0 1 0,0-1 1,1 0-1,-1 0 0,1 0 0,-1 0 1,1 0-1,0 0 0,0 0 1,0 0-1,1-1 0,-1 1 1,1-1-1,-1 0 0,1 0 1,0 0-1,0 0 0,0 0 0,0-1 1,0 1-1,0-1 0,0 1 1,1-1-1,-1-1 0,5 2 1,0 0 4,0 0 0,0-1 1,1 0-1,-1 0 1,0-1-1,1 0 0,-1 0 1,0-1-1,0 0 1,1 0-1,8-4 0,-15 5 7,0-1 0,0 1-1,-1-1 1,1 1-1,0-1 1,-1 0-1,1 0 1,-1 0 0,1 0-1,-1 0 1,1 0-1,-1 0 1,1 0 0,-1 0-1,0-1 1,0 1-1,0-1 1,0 1-1,0-1 1,0 1 0,0-1-1,0 0 1,-1 1-1,1-1 1,-1 0-1,1 1 1,-1-3 0,0 2 20,-1 1 0,1 0 0,-1-1 0,0 1 0,1 0 0,-1-1 0,0 1 1,0 0-1,0 0 0,0 0 0,0 0 0,0 0 0,0 0 0,-1 0 0,1 0 0,0 0 1,0 0-1,-1 1 0,1-1 0,-1 1 0,1-1 0,0 1 0,-1-1 0,1 1 0,-1 0 1,1 0-1,-1-1 0,1 1 0,-1 0 0,-2 1 0,-3-2-16,-48 1 82,54 0-115,0-1 0,-1 1 0,1 0 0,0 0 0,-1 0 0,1 1 0,-1-1 0,1 0 0,0 0 0,-1 1 0,1-1 0,0 1-1,0-1 1,-1 1 0,1 0 0,0-1 0,0 1 0,0 0 0,0 0 0,0 0 0,0 0 0,0 0 0,0 0 0,0 0 0,0 0 0,0 0-1,1 0 1,-1 0 0,0 0 0,0 3 0,3-3-5,0 0 0,0 0 0,0 0 0,1-1 0,-1 1 0,0-1 0,0 0 0,0 1 0,1-1 0,-1 0 0,0 0 0,0 0 0,5-1 0,-1 0 4,5 0-167,1 0 0,-1-1 0,1-1 0,-1 0 0,0 0 0,0-1 0,13-7 0,44-13-1321,-68 24 1496,0 0 1,1 0-1,-1 0 0,0 0 1,1 0-1,-1 0 0,1 0 1,-1 0-1,0 0 1,1 1-1,-1-1 0,0 0 1,1 0-1,-1 0 0,0 0 1,1 0-1,-1 1 0,0-1 1,0 0-1,1 0 0,-1 0 1,0 1-1,0-1 0,1 0 1,-1 1-1,0-1 0,0 0 1,1 0-1,-1 1 0,0-1 1,0 0-1,0 1 0,0-1 1,0 0-1,0 1 0,0-1 1,1 0-1,-1 1 0,0-1 1,0 1-1,0-1 0,0 0 1,0 1-1,-1-1 1,1 0-1,0 1 0,0-1 1,0 0-1,0 1 0,0-1 1,-1 1-1,-3 14 347,-10 20 416,10-28-671,1 0 1,0 0 0,0 0 0,1 1 0,0-1 0,0 0-1,1 1 1,-1 0 0,2-1 0,-1 1 0,1 0-1,2 13 1,-2-20-125,0 0 0,1 0 0,0 0 0,-1 1 0,1-1 0,0 0 0,-1 0 0,1 0 0,0 0 0,0 0 0,0-1 0,0 1 0,0 0 0,0 0 0,0-1 0,0 1 0,0 0 0,0-1 0,1 1 0,-1-1 0,0 0 0,0 1 0,1-1 0,1 1 0,16-1-2659,-2-3-3834,2-10-9538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4.5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1 12075,'0'0'12845,"-8"53"-12237,1-16-191,2 3-193,2-1-192,2-2 32,1-7-32,0-6-288,0-5-417,0-8-480,0-3-865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4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1153,'0'0'19699,"78"2"-18354,-33 2-640,7-1-481,8-1-160,3 1-705,-1-2-1889,-3-1-2467,-6 0-2370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1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1 105 11659,'0'0'3043,"5"-8"26,-1 2-2734,0 0 0,1 1-1,-1-1 1,1 1-1,0 1 1,1-1-1,-1 1 1,1-1-1,0 2 1,0-1-1,0 1 1,1 0-1,-1 0 1,12-3 0,7-2-179,0 2 1,0 1-1,1 1 1,-1 1 0,49 0-1,-73 3-170,0 0 0,1 0 0,-1 0 0,0 0-1,0 0 1,1 0 0,-1 1 0,0-1 0,0 0 0,1 1 0,-1-1-1,0 1 1,0-1 0,0 1 0,0 0 0,0-1 0,0 1 0,0 0 0,0 0-1,0 0 1,0-1 0,0 1 0,0 0 0,0 0 0,-1 0 0,1 1-1,0 0 1,0 0 12,-1 1-1,0-1 1,0 1-1,1-1 1,-2 0-1,1 1 1,0-1-1,0 0 1,-1 1-1,1-1 1,-1 0-1,0 1 1,-1 2-1,-3 5 98,0 1 0,-1-1-1,0 0 1,-14 17 0,-22 18 962,-79 66 0,160-137-8419,-11 7 529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5.2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257 19 12812,'0'0'5189,"-8"-3"-3272,3 0-1813,0 1 1,0 0 0,-1 0 0,1 0-1,0 1 1,-1 0 0,1 0 0,-1 0-1,1 1 1,-1-1 0,1 1 0,-1 1-1,1-1 1,-1 1 0,1 0 0,-1 0 0,1 1-1,0-1 1,-1 1 0,1 1 0,0-1-1,0 0 1,-8 7 0,1 1 297,0 0-1,1 1 1,0 0 0,1 0-1,-15 23 1,21-28-321,0 0 1,0 0-1,1 1 0,0-1 1,0 1-1,1 0 0,0 0 1,0 0-1,0 0 0,1 0 1,0 1-1,1-1 0,0 0 1,0 10-1,1-15-110,-1 0 0,1 1 0,0-1 0,0 0 0,0 0 0,0 1 0,0-1 0,0 0 0,1 0 0,-1 0-1,1 0 1,-1-1 0,1 1 0,0 0 0,-1-1 0,1 1 0,0-1 0,0 1 0,0-1 0,0 0 0,1 0 0,-1 0 0,0 0 0,0 0 0,1-1 0,3 2 0,7 0-1619,0 0 0,0-1 0,23 0 1,-27-1-101,30 0-7632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5.6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 0 9577,'0'0'5579,"-3"9"-3012,-8 31-383,11-39-2071,0 0 0,-1 0 0,1 0 0,0 0 0,0 0 0,0 1 0,0-1 0,0 0 0,0 0 0,0 0 0,0 0 0,0 0 1,1 0-1,-1 1 0,0-1 0,1 0 0,-1 0 0,1 0 0,-1 0 0,1 0 0,0 0 0,-1 0 0,1-1 0,0 1 0,1 2 0,0-2-27,1 0-1,-1 1 0,0-1 1,1 0-1,-1 0 1,1 0-1,-1-1 0,1 1 1,0-1-1,4 1 0,3 0-74,0-1-1,1-1 0,-1 0 0,14-2 0,-14 0-590,-1 0 0,0 0 0,0-1 0,0 0 0,-1-1-1,12-8 1,-16 11-610,0-1 0,0 0 0,-1-1 0,1 1 0,-1-1 0,0 1 0,0-1 0,5-7 0,-8 10 1499,-13 13 4624,0 0-3025,1 1 0,1 1 0,0 0 1,-10 17-1,17-24-1569,0 0 0,0 1 0,0 0 0,1 0 0,0 0 1,1 0-1,0 0 0,0 0 0,1 1 0,-1 14 0,2-22-393,0 0 0,0-1 0,0 1 0,0-1 0,0 1 0,0 0 0,0-1 0,1 1 0,-1-1 0,0 1 0,0 0-1,0-1 1,1 1 0,-1-1 0,0 1 0,1-1 0,-1 1 0,0-1 0,1 1 0,-1-1 0,1 1 0,-1-1 0,1 0 0,-1 1 0,1-1 0,0 1 0,12 1-5502,-3-2-4149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5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19378,'0'0'7047,"53"6"-11339,-35-17-6470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6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48 14926,'0'0'12140,"43"38"-12557,-16-38-608,0 0-800,2-3-1090,0-8-897,-2-2-1153,-3-1 1314</inkml:trace>
  <inkml:trace contextRef="#ctx0" brushRef="#br0" timeOffset="1">262 1 1441,'0'0'19827,"-30"56"-18257,16-32 63,-1 1-384,3 2-480,1 2-160,-1 2-193,2 4-192,0-1-160,0 2-64,-3 0-768,2-6-1250,0-7-1954,3-8-4324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6.7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94 15150,'0'0'5862,"61"-24"-4677,-5 10-224,12 0-288,11 1-577,3 3-417,-5 1-1376,-13 4-2339,-15 1-4068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7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59 14286,'0'0'5829,"59"8"-4900,-3-8-385,12-6-287,9-2-193,0-2-32,3 2-353,-5-3-1600,-10 1-2724,-7-3-2690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17.4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66 16015,'0'0'9823,"-1"9"-9289,0-7-520,1 1 0,-1-1 0,1 1 0,0-1 0,0 0 0,0 1 0,0-1 0,1 1 0,-1-1 0,1 0 0,-1 1 0,1-1 0,0 0 0,1 3 0,0-3-14,0 0 0,0 0 0,0 0 0,1 0-1,-1 0 1,0-1 0,1 0 0,-1 1 0,1-1 0,-1 0 0,1 0 0,0 0-1,0 0 1,-1-1 0,1 1 0,3-1 0,9 3-634,0-1 0,1-1 1,-1-1-1,0 0 0,0-1 0,0 0 1,0-2-1,0 1 0,0-2 1,15-5-1,-16 3-773,0 1 1,-1-2-1,0 0 1,0 0-1,-1-2 1,0 1-1,0-1 1,-1-1-1,0 0 1,13-16-1,-17 13 3413,-11 10 3523,-9 8 121,3 2-5681,1 1 834,0 0 0,1 1 0,1 0 0,-1 0 0,1 0 0,1 1 0,0 0 0,0 1 0,-5 15 0,6-11-476,1 1 0,0 0 0,1 0 0,1 1 0,1-1 0,0 21 0,1-26-431,-1-1 0,0 1 1,-1-1-1,0 1 0,-1-1 0,0 0 0,0 0 0,-1 0 0,-10 18 1,-3-2-28,-1 0 0,-21 23 1,-25 37-7414,60-78 343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3:44.2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174 295 10570,'0'0'753,"-9"9"-150,8-8-588,-4 3 19,0 1 1,0 0 0,1 0 0,-1 0 0,1 0-1,1 0 1,-1 1 0,1 0 0,0 0-1,0 0 1,0 0 0,1 0 0,0 0 0,0 1-1,-1 9 1,-7 110 354,2-22-159,-31 151 0,22-191-266,9-38 275,1 1 1,1 0-1,1 1 0,1-1 1,2 1-1,1 0 1,3 39-1,-1-60-210,1 0 0,1 0 1,0-1-1,-1 0 0,2 1 0,-1-1 1,1 0-1,0 0 0,0-1 0,1 1 0,0-1 1,0 0-1,0 0 0,0-1 0,1 0 0,0 1 1,0-2-1,0 1 0,0-1 0,0 0 0,12 4 1,14 4 36,-1-1 0,1-2 0,40 5 1,129 11 36,265-2 1,-271-17-82,1026 43 117,-197-40-5,-633-10-108,170-29-15,-3-39 119,254-20 172,-27 8-398,-558 57 164,-201 24-33,0 1 1,0 1-1,0 1 0,-1 2 0,1 0 1,41 14-1,-57-15 3,-1 0 0,1 0 0,-1-1 0,1 0 0,0-1 0,0 0 0,0-1 1,0 0-1,0 0 0,0-1 0,-1 0 0,1-1 0,0 0 0,0-1 0,-1 0 0,0 0 0,1-1 0,-1 0 0,-1 0 0,1-1 0,10-8 0,-3 0-18,0-1-1,-1-1 0,-1 0 1,0-1-1,-1 0 0,-1-1 0,-1 0 1,0-1-1,9-23 0,0-3 76,-3-2 0,-1 0 0,-3-1-1,-1 0 1,9-93 0,-13 34 69,-11-174 0,2 261-164,-2 0 0,0 0 0,-1-1-1,-11-29 1,12 40 22,-1 0-1,1 1 1,-2 0-1,1-1 0,-1 1 1,0 1-1,0-1 1,-1 1-1,0 0 1,-1 0-1,-13-11 0,15 17-14,0 0 0,1 0 0,-1 0 0,0 0 0,0 1-1,0 0 1,0 0 0,0 0 0,-8 2 0,-6-1 15,-161-1-14,-583 13 22,-278 23-20,-2-32 10,-218 4-13,-806 49 46,2025-56-62,-512 1 40,449-13-959,95 9 40,-1 0 0,1-1-1,0 0 1,0-1 0,0 0-1,0-1 1,-15-9-1,-6-12-6211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5.3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8840,'16'486'7122,"-14"-262"-4719,-4-115-1966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6.5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 11755,'0'0'12503,"9"11"-11217,9 13-875,-6-6-77,2-1-1,26 27 1,-36-40-427,0 0 0,0-1 1,0 0-1,0 0 0,0 0 1,1 0-1,-1-1 0,1 0 1,0 0-1,0 0 1,0 0-1,0-1 0,0 0 1,0 0-1,0 0 0,0 0 1,10-1-1,-11-2-309,0 1-1,0-1 1,0 0 0,0 0-1,-1 0 1,1 0 0,0-1-1,-1 0 1,0 1-1,0-1 1,0 0 0,0-1-1,0 1 1,-1 0 0,1-1-1,-1 0 1,0 1 0,0-1-1,0 0 1,1-6 0,5-8-3136,-1-1 0,7-37 0,-29 120 13457,-6 6-4216,-14 58-3382,26-92-3864,2-1 0,1 1 0,-1 53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1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33 9161,'0'0'4463,"-3"9"-844,-7 16-1544,-1 0-1,-22 36 1,5-10-692,26-42-999,13-20-244,14-25-141,-20 26-65,0 1 0,-1-1 0,-1 0 0,1 0 0,-2 0 0,1 0 0,0-15 0,-3 24-9,0 3 144,-1 0-1,0 0 1,1 0 0,-1 0 0,0 0-1,0-1 1,0 1 0,0 0-1,-1-1 1,1 1 0,0-1-1,-1 1 1,1-1 0,-2 2-1,3-4-67,1 0 0,0 1 0,0-1 0,0 1 0,0-1 0,0 1 0,0-1 0,0 1 0,0 0 0,0-1 0,0 1 0,0 0 0,0 0 0,0 0 0,0 0 0,0 0-1,0 0 1,0 0 0,0 0 0,0 0 0,0 0 0,0 1 0,1-1 0,28 6-18,-26-5 40,0 0 0,-1 0 0,1 0 0,0 0 1,0-1-1,0 0 0,0 0 0,0 0 0,0 0 0,0 0 1,0-1-1,-1 0 0,1 0 0,0 0 0,0 0 1,0 0-1,-1-1 0,1 0 0,-1 0 0,1 0 0,4-3 1,-3 1 13,0 1 1,-1-1-1,1-1 1,-1 1-1,0 0 1,0-1-1,0 0 1,0 0 0,-1 0-1,0-1 1,0 1-1,0-1 1,2-6-1,-5 12-34,0-1 0,0 1-1,0 0 1,0 0 0,1-1-1,-1 1 1,0 0-1,0-1 1,0 1 0,0 0-1,0-1 1,0 1 0,0 0-1,0-1 1,0 1-1,0 0 1,0-1 0,0 1-1,0 0 1,0-1 0,0 1-1,-1 0 1,1-1 0,0 1-1,0 0 1,0-1-1,0 1 1,-1 0 0,1 0-1,0-1 1,0 1 0,-1 0-1,1 0 1,0-1-1,-1 1 1,-12 2-4,-14 16-34,19-10 56,0 0-1,1 0 1,0 1 0,1 0-1,-1 1 1,2 0 0,0-1-1,0 2 1,0-1 0,2 0-1,-1 1 1,1 0-1,1 0 1,-2 12 0,4-23-17,0 1 0,0 0 0,0-1 0,0 1-1,0-1 1,0 1 0,1 0 0,-1-1 0,0 1 0,0-1 0,0 1 0,1-1 0,-1 1 0,0-1 0,1 1 0,-1-1 0,0 1 0,1-1 0,-1 1 0,1-1 0,-1 0-1,1 1 1,-1-1 0,1 1 0,-1-1 0,1 0 0,-1 0 0,1 1 0,-1-1 0,1 0 0,-1 0 0,2 0 0,25-1 103,23-19 13,-31 6-99,0 0 0,-2-1 0,1-1 0,23-30 1,8-6 33,-62 92-141,9-29 222,-1 1-1,2 0 1,0 0-1,0 0 0,1 0 1,0 0-1,1 13 1,1-25-141,0 1 0,1-1 1,-1 1-1,1-1 0,-1 1 1,0-1-1,1 1 0,-1-1 0,1 0 1,-1 1-1,1-1 0,-1 0 1,1 0-1,-1 1 0,1-1 0,-1 0 1,1 0-1,0 0 0,-1 0 1,1 1-1,-1-1 0,1 0 0,0 0 1,-1 0-1,1 0 0,-1 0 1,1-1-1,-1 1 0,1 0 1,0 0-1,-1 0 0,1 0 0,-1-1 1,1 1-1,-1 0 0,1-1 1,-1 1-1,1 0 0,-1-1 0,1 1 1,15-8-2433,-7-2-3715,-4-2-1653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7.1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90 11371,'4'-10'3374,"0"-8"-2226,14-44 3651,-14 74-1659,-4 12-2853,-2-11-174,-1 1 1,-1-1-1,0 0 1,-1 0-1,0 0 0,-1 0 1,-8 12-1,-57 81 934,63-94-811,4-6-120,0 0 1,-1 0-1,1 0 0,-1 0 0,-1-1 0,1 0 1,-1 0-1,0 0 0,-8 5 0,14-14-218,0 1-1,0-1 1,0 0-1,1 1 1,-1-1-1,1 1 1,0-1-1,0 1 1,2-6-1,19-35-1169,2 1 0,38-51-1,-62 132 2194,1-24-737,-3 55 488,0-36-332,2 0 0,7 65 1,-2-86 1,-2-24-12,-1-26-132,-4 28-270,0 1 0,0-1 0,0 1 0,-1 0 0,-1 0 0,0 0 0,0 1 0,0-1 0,-1 1 0,-8-11 0,-10-10-755,-32-34 1,50 58 810,2 1 38,0 0 0,0 1-1,-1-1 1,1 1 0,-1 0-1,0 0 1,0 0 0,0 0-1,0 0 1,0 1 0,0 0-1,-1 0 1,1 0 0,-7-1 0,14 17 800,2-9-696,0 1 0,0-1-1,0 0 1,0 0 0,1-1 0,0 1 0,0-1 0,0-1 0,1 1 0,-1-1 0,1 0 0,0 0 0,0-1 0,0 0 0,8 1 0,9 2-52,0-2 0,0 0 0,31-1 0,-31-1-448,42-3-2272,-63 1 2110,0 1-1,0-1 1,0 0 0,0 0 0,-1 0 0,1-1 0,0 1-1,-1 0 1,1-1 0,-1 0 0,4-2 0,5-10-6543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6:17.5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18385,'0'0'6887,"0"57"-5862,7-22-449,-2 5-351,-1-1-161,5-2-96,-1-2-513,-2-11-1441,-4-12-3203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0.3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1 17424,'0'0'668,"-9"13"704,-1 5-839,0 0 0,-14 34 0,21-42-472,0-1 1,0 1 0,1 0-1,0 0 1,1 0 0,0-1-1,0 2 1,1-1 0,2 18-1,-1-26-60,-1 1 0,1-1 0,0 0 0,0 0 0,-1 1 0,2-1 0,-1 0 0,0 0 0,0 0 0,1 0 0,-1 0 0,1-1 0,-1 1 0,1 0 0,0-1 0,0 1 0,0-1 0,-1 1 0,5 0 0,-1 1 33,0-1 1,0 0-1,0-1 1,0 1-1,1-1 1,-1 0-1,1 0 1,7-1-1,-4 0-258,1 0 0,0 0 0,-1-2 0,1 1 0,-1-1-1,1 0 1,-1-1 0,0 0 0,13-7 0,-1-6-1790,4-17-5468,-24 29 6816,1 1 0,-1 0 1,0 0-1,0-1 0,0 1 0,0-1 1,-1 1-1,1-1 0,-1-4 1,-7-18 120,6 25 732,1-1 0,-1 1 0,0 0 0,1 0 0,-1 1 0,0-1 0,0 0 0,0 0 0,0 0 0,1 0 1,-1 1-1,0-1 0,0 0 0,-1 1 0,1-1 0,0 1 0,0-1 0,0 1 0,0 0 0,0-1 0,0 1 1,-1 0-1,1 0 0,0 0 0,0 0 0,0 0 0,-1 0 0,1 0 0,0 0 0,0 0 0,0 1 0,0-1 0,-1 0 1,1 1-1,0-1 0,0 1 0,0-1 0,0 1 0,0 0 0,0-1 0,0 1 0,0 0 0,0 0 0,0 0 1,1 0-1,-1 0 0,-1 1 0,-4 4 396,1 0 1,0 0-1,0 0 1,0 0-1,-6 13 1,5-8-320,2 0 0,-1 0 0,1 0 0,1 1 0,0 0 0,0-1 0,1 1 0,1 0 0,0 0 0,1 18 0,0-29-289,1 1 0,0 0 0,-1-1 1,1 1-1,0-1 0,0 1 0,-1-1 1,1 1-1,1-1 0,-1 0 0,0 1 1,0-1-1,0 0 0,1 0 0,-1 0 0,0 0 1,1 0-1,-1 0 0,1 0 0,0 0 1,-1-1-1,1 1 0,-1 0 0,1-1 1,0 0-1,0 1 0,-1-1 0,4 0 0,3 1-722,0 0-1,-1-1 0,1-1 0,0 1 1,10-3-1,26-10-4430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0.7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183 1 11787,'-11'6'2461,"-7"5"-1628,1 0-1,0 2 1,1-1-1,-19 21 0,28-27-655,0 2 0,1-1-1,0 1 1,0 0 0,1 0-1,0 0 1,0 1 0,1 0-1,0 0 1,1 0 0,0 0-1,0 0 1,-1 11 0,4-18-153,0-1 0,-1 1 0,1 0 1,0-1-1,0 1 0,1 0 0,-1-1 0,0 1 1,0 0-1,1-1 0,-1 1 0,1-1 0,0 1 1,-1-1-1,1 1 0,0-1 0,0 1 0,0-1 1,0 0-1,0 1 0,0-1 0,0 0 0,1 0 1,1 2-1,1-1 11,-1-1 1,1 1 0,-1-1-1,1 0 1,-1 0 0,1 0-1,-1-1 1,1 1-1,0-1 1,-1 0 0,5 0-1,2 0 52,0-1-1,0-1 1,1 0-1,-2 0 1,1-1-1,0 0 1,17-8-1,-18 5-22,-1 0-1,1 0 1,-2-1-1,1 0 1,-1 0-1,0-1 1,0 0 0,-1 0-1,0-1 1,5-10-1,-8 15-54,-1 0-1,0 0 0,0 0 1,-1 0-1,1-1 1,-1 1-1,0 0 1,0-1-1,0 1 0,-1-1 1,1 0-1,-1 1 1,0-1-1,-1 1 1,1-1-1,-1 1 0,0-1 1,0 1-1,0-1 1,0 1-1,-1 0 1,0-1-1,0 1 0,0 0 1,-3-4-1,2 6-62,1-1 0,0 1 0,-1 0 0,0-1 0,1 1 0,-1 1 0,0-1 0,0 0 0,0 1 0,0-1 0,0 1 0,-1 0 0,1 0 0,0 0 0,0 1-1,-1-1 1,1 1 0,-1-1 0,1 1 0,0 0 0,-1 1 0,1-1 0,0 1 0,-1-1 0,1 1 0,0 0 0,-6 2 0,6-2-50,0 0 0,0 1 1,1-1-1,-1 1 0,0-1 0,1 1 1,-1 0-1,1 0 0,0 0 0,-1 0 1,1 0-1,0 1 0,0-1 0,1 1 1,-1-1-1,0 1 0,1 0 0,-1 0 1,1-1-1,0 1 0,0 0 0,0 0 1,1 0-1,-1 0 0,1 0 0,-1 1 0,1-1 1,0 0-1,0 0 0,1 3 0,-1-4-106,1 0-1,0 0 0,-1-1 0,1 1 0,0 0 0,0-1 0,0 1 1,0-1-1,0 1 0,0-1 0,0 0 0,1 0 0,-1 1 0,0-1 0,1 0 1,-1 0-1,1 0 0,-1 0 0,1 0 0,0-1 0,-1 1 0,1 0 1,2 0-1,25 9-3596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1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247 21 9897,'0'0'1794,"-10"3"261,-7 2-1566,1 2 0,0 0 0,1 1 0,-1 0-1,1 1 1,1 1 0,0 0 0,0 1-1,1 1 1,1 0 0,0 0 0,0 2 0,2-1-1,-1 1 1,-8 18 0,17-31-452,1 1 1,0 0-1,0 0 1,0 0-1,0 0 0,0 1 1,0-1-1,1 0 0,-1 0 1,1 0-1,0 1 1,-1-1-1,1 0 0,0 1 1,0-1-1,0 0 0,1 0 1,-1 1-1,1-1 0,-1 0 1,1 0-1,0 0 1,-1 1-1,3 1 0,-2-2-15,1-1 0,0 1 0,1-1 0,-1 1 0,0-1 0,0 0 0,1 0 0,-1 0 0,0 0 0,1 0-1,-1-1 1,1 1 0,0-1 0,-1 1 0,1-1 0,-1 0 0,5 0 0,7-1 2,0 0-1,0-1 1,0-1 0,0 0-1,-1-1 1,22-8 0,-14 1-23,0 0 0,-1 0-1,0-2 1,30-26 0,-44 34-37,0-2-1,0 1 1,0-1-1,-1 1 1,0-1-1,0-1 1,4-8-1,-7 12-16,-1 0 0,1 0 0,-1 0 0,0-1 0,0 1 0,0 0-1,-1 0 1,0-1 0,1 1 0,-2 0 0,1-1 0,0 1 0,-1 0 0,0-1 0,-1-4 0,1 7 32,0 0-1,0 0 1,0 0 0,-1 0 0,1 0 0,-1 0-1,1 0 1,-1 1 0,0-1 0,1 0 0,-1 1-1,0-1 1,0 1 0,0 0 0,0 0 0,0 0-1,-1 0 1,1 0 0,0 0 0,0 0 0,-1 1-1,1-1 1,0 1 0,-1 0 0,1 0 0,0-1-1,-1 2 1,1-1 0,-1 0 0,-2 1 0,-1-1 8,0 1 1,0 0-1,0 1 0,0-1 1,0 1-1,0 0 1,1 1-1,-1-1 0,1 1 1,-9 6-1,-30 35 82,42-41-37,0-1 0,1 0 0,-1 1 0,0-1 0,1 1 0,0 0 0,-1 0 0,1-1 0,0 1 0,0 0 1,1 0-1,-1 0 0,1 0 0,-1 0 0,1 0 0,0 0 0,0 0 0,1 5 0,0-7-56,0 0 1,0 0-1,0 0 0,0 0 0,0 0 0,0 0 0,0 0 0,0 0 0,1-1 1,-1 1-1,0 0 0,1-1 0,-1 1 0,0-1 0,1 1 0,-1-1 0,1 0 1,-1 1-1,0-1 0,1 0 0,-1 0 0,1 0 0,2-1 0,36-1-4026,-11-4-1603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31.4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182 1 8232,'-8'1'3881,"-7"2"-2461,0 1 0,0 1 1,1 0-1,-1 0 0,1 2 1,-20 11-1,31-16-1348,-1 0-1,1 0 1,-1 0 0,1 1 0,0 0-1,0-1 1,0 1 0,1 0 0,-1 0 0,1 1-1,-1-1 1,1 0 0,0 1 0,0-1-1,1 1 1,-1 0 0,1 0 0,-1 0-1,1 0 1,1 0 0,-1 0 0,0 0-1,1 0 1,0 0 0,0 0 0,0 0 0,0 0-1,1 0 1,0 0 0,0 0 0,0 0-1,2 5 1,0-5-1,-1 0 0,1 0 0,0-1-1,0 1 1,1-1 0,-1 0 0,1 0 0,0 0 0,-1 0-1,1-1 1,1 1 0,-1-1 0,0 0 0,0 0-1,1-1 1,-1 1 0,1-1 0,-1 0 0,1 0 0,0-1-1,7 1 1,14 1 413,0-1 1,37-3-1,-45 1-396,0-2 0,0 0 0,0-1 0,-1-1 0,17-6 1,-25 7-72,-1 1 0,0-1 1,0 0-1,0-1 0,0 0 1,-1 0-1,0 0 0,0-1 1,0 0-1,-1-1 0,11-13 1,-15 18-24,-1 0 0,0 1 0,0-1 0,0 0 0,0 0 0,0 1 0,0-1 0,0 0 0,-1 0 0,1 0 0,-1 0 0,1 0 0,-1 0 0,0 0 0,0-1 0,0 1 0,0 0 0,0 0 0,0 0 0,0 0 0,-1 0 0,1 0 0,-1 0 0,0 0 0,1 0 0,-1 0 0,0 1 0,0-1 0,0 0 0,0 0 0,-1 1 0,1-1 0,0 0 0,-1 1 0,1 0 0,-1-1 0,0 1 0,1 0 0,-1 0 0,0 0 0,0 0 0,1 0 0,-1 0 0,0 0 0,-3 0 1,-7-4-359,0 2 1,-1-1-1,1 2 1,-1 0 0,1 0-1,-14 1 1,-44 0-2885,25 5-2723,17 1-4685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4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1 7239,'-2'10'6459,"-27"85"-4000,12-44-1353,-19 100 0,29-87-898,3 1 0,7 105-1,31 127-149,-17-163-13,-8-61-3,-2 84 0,-8-129-97,0-1 1,-2 0-1,-1 1 0,-2-2 1,0 1-1,-13 32 0,19-58 15,-1 2-163,0-1 0,0 1 0,0-1 0,0 1 0,0-1 0,0 0 0,-1 0 0,1 0 0,-1 0 0,0 0 0,1 0 0,-1 0 0,-3 2 0,-7-2-3988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4.6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83 13261,'8'0'122,"478"-23"5545,-190 2-5285,1142-15-2338,-822 34-1448,-599 2-226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5.0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19699,'0'0'336,"12"0"-203,47 1 313,1 3 0,86 16 0,-113-13-396,0 1 0,0 2 0,-1 1 0,0 1 0,-1 2-1,32 19 1,-56-29-41,-1 0-1,0 1 0,0 0 0,0 0 0,0 0 0,-1 0 1,0 1-1,0 0 0,0 0 0,5 9 0,-9-12 23,0-1 0,0 1 0,-1-1 0,1 1 0,0-1 0,-1 1 0,0 0 0,1-1 0,-1 1-1,0-1 1,0 1 0,-1 0 0,1-1 0,0 1 0,-1-1 0,0 1 0,1 0 0,-1-1 0,0 0 0,-1 1 0,1-1 0,0 0-1,0 1 1,-1-1 0,0 0 0,1 0 0,-1 0 0,0 0 0,0-1 0,0 1 0,0 0 0,-3 1 0,-34 23 641,-1-2 1,0-2 0,-2-2 0,-51 18-1,-7 4-304,96-40-576,-13 5-752,5-6-3050,5-1-4345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5.7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0 692 6470,'0'0'9502,"5"-10"-8258,15-30-573,2 1-1,34-45 0,16-25 229,-4-14-190,-35 59-223,79-112 0,-109 172-454,0 0 0,0 1-1,0-1 1,0 1 0,1 0-1,-1 0 1,1 0 0,0 0-1,0 1 1,0-1 0,0 1-1,0 0 1,1 1 0,-1-1-1,1 1 1,6-2 0,-6 3-14,1 0 1,-1 0 0,1 0 0,-1 1-1,1 0 1,-1 0 0,1 1 0,-1-1-1,0 1 1,0 0 0,0 1 0,0-1-1,7 6 1,12 6 131,-1 2 0,-1 0 0,-1 2 0,0 0 0,-1 2 0,-1 0 0,22 30-1,-31-35-310,0 1 0,-1 0 0,-1 0-1,0 1 1,-1 0 0,-1 0 0,-1 1-1,0 0 1,-2 0 0,0 0 0,0 0-1,-1 19 1,-2 0-4958,0-8-6829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1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20115,'0'0'8072,"60"-6"-24472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6.8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13325,'0'0'2114,"1"10"694,0-5-2693,0 0 1,0 1-1,1-1 1,-1 0 0,1 0-1,0-1 1,1 1-1,-1 0 1,1-1-1,0 1 1,0-1 0,0 0-1,1 0 1,-1 0-1,1 0 1,0-1 0,0 0-1,1 0 1,-1 0-1,0 0 1,1 0 0,0-1-1,0 0 1,0 0-1,0 0 1,0-1 0,0 0-1,0 0 1,0 0-1,0 0 1,1-1-1,-1 0 1,6 0 0,0-1-511,1-1-1,-1 0 1,0-1 0,-1 0 0,1 0 0,0-1 0,-1-1 0,0 0 0,0 0 0,0-1-1,-1 0 1,0 0 0,0-1 0,14-15 0,1-11-2515,-11 14 1339,-19 32 3618,-13 24-434,-82 166 2835,91-177-4929,0 0 0,2 0 1,0 1-1,2-1 0,1 2 0,-1 28 1,6-34-7224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7.5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248 0 7623,'0'0'12076,"-1"10"-10907,-1 1-1012,-1 0 1,0 0 0,-1 0 0,0-1-1,-1 1 1,0-1 0,-1 0 0,0-1-1,-1 1 1,-13 14 0,-1 3 49,0 0-73,0-2-1,-2-1 1,-42 36 0,65-59-193,-1-1-1,1 1 1,0-1 0,-1 1 0,1-1 0,-1 1-1,1-1 1,-1 1 0,1-1 0,-1 1-1,0-1 1,1 0 0,-1 1 0,0-1 0,1 0-1,-1 1 1,0-1 0,1 0 0,-1 0 0,0 0-1,1 0 1,-1 0 0,0 0 0,1 0 0,-1 0-1,0 0 1,0 0 0,1 0 0,-1 0-1,0 0 1,1-1 0,-1 1 0,0 0 0,1 0-1,-1-1 1,1 1 0,-1 0 0,0-1 0,1 1-1,-1-1 1,1 1 0,-1-1 0,1 1 0,-1-1-1,1 1 1,0-1 0,-1 0 0,1 1 0,0-1-1,-1 1 1,1-1 0,0 0 0,0 1-1,-1-1 1,1 0 0,0 0 0,0 1 0,0-2-1,0-53-6483,2 36 3623,-2-25-4393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7.8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0 11979,'0'0'3876,"-4"66"-1762,7-35-801,18 1 0,4 0-191,10-2-322,6-3-447,7-5-257,5-10-320,-1-10-2051,-12-2-4195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38.8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1622 6662,'0'0'1853,"-6"-9"-567,3 6-1080,0-1 0,0 0 0,0 1 0,1-1 0,-1 0 0,1-1 0,0 1 0,1 0 0,-1-1 0,1 1 0,0-1 0,0 1 0,0-1 0,1 0 0,-1 1 0,1-1 0,0 0 0,0 1 0,1-1 0,0 0 0,-1 1 0,2-1 0,1-6 0,25-49 786,3 2 1,71-102 0,-31 54-464,-59 86-463,2 1-1,0 1 1,2 0 0,0 2 0,0-1-1,2 2 1,0 0 0,1 1 0,0 1-1,1 1 1,0 0 0,1 2 0,0 0-1,1 2 1,0 0 0,0 2 0,1 0-1,38-4 1,-29 6 152,0 3-1,0 0 1,-1 2-1,1 2 1,0 0-1,-1 2 1,41 13-1,-42-11-57,1-1 0,0-2 0,0 0 0,0-2-1,0-2 1,0-1 0,0-1 0,0-1 0,-1-2-1,1-1 1,-1-2 0,0-1 0,-1-1 0,38-19-1,-17 7 220,-1-3 0,-2-2 0,0-2 0,-2-2 0,-2-2 1,52-49-1,264-314 742,-205 232-315,-153 163-801,0 0 0,0 0 0,0-1 0,0 1 0,0 0 0,-1-1 0,1 1 0,0 0 0,-1-1 0,1 1 1,-1-1-1,0 1 0,1-1 0,-1-1 0,0 2-29,0 1 1,0-1-1,0 1 1,0-1-1,-1 1 1,1-1-1,0 1 1,0-1 0,-1 1-1,1-1 1,0 1-1,-1-1 1,1 1-1,-1 0 1,1-1-1,0 1 1,-1-1-1,1 1 1,-1 0-1,1 0 1,-1-1-1,1 1 1,-1 0-1,1 0 1,-2-1 0,-43-1-4696,31 2 1692,-14 0-5958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0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0 2210,'-4'7'545,"2"0"-257,-1-1 481,3-1 31,0 0-127,-1-1-225,-1-2 289,2 0-96,0 1-257,0-2-160,0 0 225,0-2-1763,0-7-1696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1.1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1 7143,'0'74'13094,"0"12"-8868,2 119-3807,-4-126-518,1-53 398,1-24 252,1-10 385,11-49-712,-41 71-2706,19-11-1239,4-5-843,0-10-3230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1.8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2 126 7976,'0'0'13426,"0"-5"-12695,-1 4-688,1 0 1,0 0 0,0 0-1,0 0 1,0 0-1,0 0 1,0 1-1,0-1 1,0 0-1,0 0 1,1 0-1,-1 0 1,0 0-1,0 0 1,1 1 0,-1-1-1,1 0 1,-1 0-1,1 0 1,-1 1-1,1-1 1,-1 0-1,1 1 1,0-1-1,-1 0 1,1 1 0,0-1-1,0 0 1,33-5 1262,-23 5-1238,81-6 380,-44 4-218,77-14 0,-63 8 633,-49 8-730,1 0 0,-1-1 0,1-1 0,-1 0 0,0-1-1,13-6 1,-27 10-451,0 0 0,1 0-1,-1 0 1,1-1 0,-1 1-1,1 0 1,-1-1 0,0 1-1,1-1 1,-1 1 0,1-1-1,-1 1 1,1 0 0,0-1 0,-1 0-1,1 1 1,-1-1 0,1 1-1,0-1 1,0 1 0,-1-1-1,1 0 1,0 1 0,0-1-1,0 0 1,0 1 0,-1-1-1,1 0 1,0 1 0,0-1-1,0 0 1,1 1 0,-1-1-1,0-1 1,-1-8-5730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2.2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 23 3299,'0'0'21482,"0"-6"-21146,-1-11-271,0 21 171,1 37 540,1-16-230,-18 170 1029,17-195-1581,0 0 0,0 0 0,1-1 0,-1 1 0,0 0 0,0 0 0,0 0 1,1 0-1,-1-1 0,0 1 0,0 0 0,1 0 0,-1 0 0,0 0 0,0 0 0,1 0 0,-1 0 1,0-1-1,1 1 0,-1 0 0,0 0 0,0 0 0,1 0 0,-1 0 0,0 0 0,1 0 0,-1 1 1,0-1-1,1 0 0,-1 0 0,0 0 0,0 0 0,1 0 0,-1 0 0,0 0 0,0 1 0,1-1 1,-1 0-1,0 0 0,0 0 0,0 1 0,1-1 0,-1 0 0,0 0 0,0 1 0,0-1 0,0 0 1,1 0-1,-1 1 0,0-1 0,0 0 0,0 0 0,0 1 0,0-1 0,0 0 0,0 1 0,0-1 1,0 0-1,0 0 0,0 1 0,0-1 0,0 0 0,0 1 0,0-1 0,0 0 0,0 0 0,0 1 1,-1-1-1,14-20-4915,-13 7-343,0 2-3811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3.0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131 9 5317,'0'0'20265,"-9"11"-20025,-23 22-145,13-15-64,0 1 0,2 1 0,-17 25 0,50-66-2141,18-15-5730,7-7-121,-10 10 1230,-20 21 9098,1 3 12439,-13 23-13242,-6 8 172,4-15-1440,1 0 0,-1 0 0,2 0 0,-1 0 0,1 0 0,0 1 0,0-1 0,1 0 0,0 1 0,0-1 0,1 1 0,2 13 0,-2-20-312,-1 0-1,1 0 0,0 0 0,0 0 0,-1 0 1,1 0-1,0 0 0,0 0 0,0-1 1,0 1-1,0 0 0,0-1 0,0 1 1,0 0-1,0-1 0,0 1 0,0-1 1,0 0-1,1 1 0,-1-1 0,2 0 0,16 1-5865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3.3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30 9257,'0'0'15278,"65"0"-14797,-33-8-225,2 0-160,-2 2-96,-5 2-641,-7 1-1312,-5 3-930,-5 0-1826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0 8392,'0'0'11600,"-10"2"-8744,-8 0-2113,0 2 0,0 0-1,0 1 1,0 1 0,1 1 0,0 0-1,-31 19 1,47-25-749,0-1 0,1 0-1,-1 1 1,0-1 0,1 1 0,-1-1 0,0 1-1,1 0 1,-1-1 0,0 1 0,1 0 0,-1-1-1,1 1 1,0 0 0,-1 0 0,1 0 0,-1-1-1,1 1 1,0 0 0,0 0 0,0 0 0,-1 0-1,1-1 1,0 3 0,1-3-34,-1 1 0,1 0 0,-1-1 1,1 1-1,-1 0 0,1-1 0,0 1 0,-1 0 0,1-1 1,0 1-1,0-1 0,-1 0 0,1 1 0,0-1 0,0 1 1,0-1-1,0 0 0,-1 0 0,2 1 0,51 5-2351,-46-6 1890,0 1 246,0-1 0,0 2 0,0-1 0,0 1-1,0 0 1,0 1 0,0-1 0,10 7 0,-15-8 292,-1 0 1,0 0-1,1 0 1,-1 0-1,1 0 1,-1 0-1,0 0 1,0 1-1,0-1 1,0 1-1,0-1 1,0 0-1,0 1 1,0 0-1,0-1 1,-1 1 0,1-1-1,-1 1 1,1 0-1,-1-1 1,0 1-1,1 0 1,-1 0-1,0-1 1,0 1-1,0 0 1,-1 0-1,1-1 1,0 1-1,-1 0 1,1-1-1,-1 1 1,1 0-1,-1-1 1,0 1-1,1-1 1,-1 1-1,0-1 1,0 1-1,0-1 1,-1 0-1,-1 2 1,-2 3 184,-1 0-1,0 0 1,0-1 0,-1 0-1,1 0 1,-1-1 0,0 0 0,-1 0-1,1-1 1,-1 0 0,1 0-1,-1 0 1,0-1 0,0 0-1,0-1 1,-15 1 0,23-2-397,-1 0-1,1 0 1,0 0 0,-1 0 0,1-1-1,0 1 1,-1 0 0,1 0 0,0 0-1,-1 0 1,1-1 0,0 1 0,-1 0-1,1 0 1,0-1 0,0 1 0,-1 0-1,1 0 1,0-1 0,0 1 0,0 0 0,-1-1-1,1 1 1,0 0 0,0-1 0,0 1-1,0 0 1,0-1 0,0 1 0,-1 0-1,1-1 1,0 1 0,0-1 0,0 1-1,0 0 1,1-1 0,-1 1 0,0 0-1,0-1 1,0 1 0,0 0 0,0-1-1,0 1 1,0 0 0,1-1 0,-1 1-1,0 0 1,0-1 0,0 1 0,1 0-1,-1-1 1,10-9-7021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3.7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120 1 8296,'0'0'16944,"0"9"-16736,0 0-203,-1-1 1,-1 0-1,1 1 0,-1-1 1,-1 0-1,1 0 0,-1 0 1,-1 0-1,0-1 0,0 1 1,0-1-1,-1 0 0,0 0 1,-8 9-1,7-8-302,-19 23-324,9-22-2870,10-20-1915,6 8 3930,-6-15-3760</inkml:trace>
  <inkml:trace contextRef="#ctx0" brushRef="#br0" timeOffset="1">1 19 6566,'0'0'12972,"63"36"-11882,-39-19-386,6-2-576,1 2-96,2-7-2018,-4-2-6117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4.5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0 9161,'0'0'12577,"-2"8"-12449,-5 8-132,0 0 0,0 0 0,-2-1-1,0 0 1,0-1 0,-2 0 0,1-1 0,-15 14 0,25-27-93,1 0 1,-1 0 0,0-1 0,0 1-1,0 0 1,0 0 0,0 0 0,0 0-1,0 0 1,0 0 0,0-1-1,0 1 1,0 0 0,0 0 0,0 0-1,0 0 1,0 0 0,0-1 0,0 1-1,0 0 1,0 0 0,0 0 0,0 0-1,0 0 1,0-1 0,0 1 0,0 0-1,0 0 1,0 0 0,0 0-1,0 0 1,0 0 0,0 0 0,-1-1-1,1 1 1,0 0 0,0 0 0,0 0-1,0 0 1,0 0 0,0 0 0,0 0-1,-1 0 1,1 0 0,0 0-1,0-1 1,0 1 0,0 0 0,0 0-1,-1 0 1,1 0 0,0 0 0,0 0-1,0 0 1,0 0 0,0 0 0,-1 0-1,1 0 1,0 0 0,0 0 0,0 1-1,0-1 1,0 0 0,0 0-1,-1 0 1,1 0 0,3-14-3432,6-6-1372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4.9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 8840,'8'-6'4068,"-8"12"-1601,0 12-930,0 0-704,0 4-289,-3 1-319,3-2-161,0-2 0,0-4-32,0-1-801,3-3-448,1-4-96,-4-1-962,0-3-1664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5.2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 13068,'0'0'7335,"53"-1"-7207,-26 1-96,2 0-448,-2 0-1057,1 0-1346,-6-1-1793,-2-1-4773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45.6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 8712,'0'0'11446,"1"8"-10629,-1-5-819,0-1 1,0 1-1,1-1 1,-1 0-1,1 1 1,-1-1-1,1 0 1,0 1-1,0-1 1,0 0-1,0 0 1,0 0-1,1 0 1,-1 0-1,1 0 1,-1 0 0,1 0-1,0 0 1,-1-1-1,1 1 1,0-1-1,0 1 1,0-1-1,0 0 1,1 1-1,-1-1 1,0-1-1,0 1 1,1 0-1,-1 0 1,0-1 0,1 1-1,-1-1 1,1 0-1,-1 0 1,1 0-1,-1 0 1,0 0-1,4-1 1,1 1-547,0 0 0,0-1 1,0 0-1,-1 0 0,1-1 0,0 0 1,0 0-1,-1 0 0,1-1 1,-1 0-1,0 0 0,0-1 0,0 1 1,0-1-1,-1-1 0,1 1 1,-1-1-1,0 0 0,8-11 0,-12 15 575,-2 6 393,0 0-1,-1-1 1,1 1-1,-1 0 1,0-1-1,0 0 1,-1 1-1,1-1 1,-5 5-1,-3 9 949,-3 6-296,0 0 154,-17 44 0,27-60-1571,1 1-1,-1-1 1,2 1 0,-1-1-1,1 14 1,1-12-5704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6:28.2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3665 40 10314,'-12'0'731,"-486"-20"-1648,-31 0 670,91 26 2145,-556 79 0,913-73-1900,1 3 1,0 5-1,-147 55 1,186-57 72,1 2 0,0 1 1,2 3-1,0 0 0,2 3 0,1 1 1,1 1-1,-53 60 0,47-40-47,3 2 0,2 1 0,3 2 0,2 1 0,2 2 0,3 0 0,2 2 0,3 1 0,2 0 0,3 1 0,3 1 0,3 0 1,-3 91-1,11-109 140,3 0 1,1-1-1,2 1 1,2-1-1,2 0 1,2 0-1,2-1 1,1-1-1,3 0 1,37 69-1,-26-65-66,2-1 0,2-2 0,2-1-1,1-1 1,3-2 0,0-2 0,3-1-1,0-3 1,2-1 0,93 50 0,-62-46-92,0-3 1,2-4-1,1-3 1,2-3-1,0-4 1,122 13-1,-9-16 27,282-13 0,190-52 138,-408 27-29,76 7-131,79-9 10,-381 22-58,0-2 0,-1-1-1,1-1 1,46-19 0,-57 18 13,0-2 1,-1 0-1,0-1 1,-1-1 0,0 0-1,-1-1 1,24-26 0,4-14 31,-2-1 0,-2-3 1,-3-1-1,-3-2 1,-2-1-1,23-65 0,-36 81 8,-3-2 0,-2 1-1,-2-2 1,-2 0-1,-2 0 1,-2-1-1,-2 0 1,-3 0-1,-1 0 1,-10-61-1,4 71 16,-2 1-1,-1 0 1,-2 1-1,-2 0 1,-1 1-1,-2 1 1,-2 0-1,-1 1 1,-1 1-1,-2 1 1,-1 0-1,-2 2 1,-40-38-1,18 26-22,-2 2 0,-75-48 0,-117-52-37,-35-22-2971,191 101-737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4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3 13613,'0'0'7970,"-4"3"-7911,4-2-57,-1 0 0,0-1 0,1 1 0,-1-1 0,0 1 0,1 0 0,-1 0 0,1-1-1,-1 1 1,1 0 0,-1 0 0,1 0 0,0 0 0,-1-1 0,1 1 0,0 0 0,0 0 0,0 0 0,0 0 0,0 0 0,0 0 0,0 0 0,0 0 0,0-1 0,0 1 0,0 0 0,0 0 0,1 0 0,-1 0 0,0 0 0,1 0 0,27 24 125,-20-18-120,4 2 4,2 0 3,-1 2 0,0 0 0,22 24 0,-33-34-13,-1 1-1,1 0 1,-1-1 0,1 1 0,-1 0 0,0 0-1,0 0 1,0 0 0,0 0 0,0 0-1,0 0 1,0 0 0,-1 1 0,1-1 0,-1 0-1,1 0 1,-1 0 0,0 1 0,0-1-1,0 0 1,0 1 0,-1-1 0,1 0 0,0 0-1,-1 0 1,0 1 0,1-1 0,-1 0-1,0 0 1,0 0 0,0 0 0,-1 0 0,1 0-1,0-1 1,-1 1 0,1 0 0,-3 2-1,-7 4 26,0 1-1,0-1 0,-1-1 0,0 0 0,-15 5 0,22-9 37,-1-1 0,0 1 0,0-1 0,-1-1 0,1 1 1,0-1-1,-1-1 0,1 1 0,0-1 0,-1 0 0,1 0 0,-1-1 0,-8-1 0,13 1-37,0 1-1,1-1 1,-1 0-1,0 1 1,1-1-1,-1 0 1,1 0-1,-1 0 1,1 0-1,-1 0 1,1-1-1,0 1 1,0 0-1,0-1 1,-1 1 0,1 0-1,0-1 1,1 0-1,-1 1 1,0-1-1,0 1 1,1-1-1,-1 0 1,1 0-1,-1 1 1,1-1-1,0 0 1,0 0-1,0 1 1,0-1-1,0 0 1,0 0-1,0 0 1,1-2 0,0 0-32,0 0 0,0 0 1,1 1-1,-1-1 0,1 1 1,0-1-1,0 1 1,0 0-1,0 0 0,0 0 1,1 0-1,-1 0 1,1 0-1,0 1 0,4-4 1,14-5 6,0 1 0,0 1 1,1 0-1,41-9 0,-30 9 29,39-16-1,-71 25-18,0-1-1,0 1 0,1 0 0,-1-1 1,-1 1-1,1-1 0,0 1 0,0-1 1,0 1-1,0-1 0,0 0 0,0 1 0,0-1 1,-1 0-1,1 0 0,0 0 0,-1 1 1,1-1-1,-1 0 0,1 0 0,-1 0 1,1 0-1,-1 0 0,1 0 0,-1-1 0,0 0 5,-1 1 0,1 0-1,-1 0 1,1 0-1,-1 0 1,1 0-1,-1 0 1,0 0-1,1 0 1,-1 0-1,0 0 1,0 0-1,0 0 1,0 1-1,0-1 1,0 0 0,0 1-1,-1-2 1,-61-24 569,55 23-436,-6-3-16,10 4-137,-1 0 0,1 0 1,-1 1-1,1 0 0,-1 0 1,-8-1-1,26 4-6427,2 1 561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4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153 10 13805,'0'0'2258,"-8"0"385,-2 0-2148,0 0 1,0 1 0,0 0-1,1 1 1,-1 0 0,-17 6-1,24-6-443,-1-1 0,1 1 0,-1 0-1,1 0 1,0 0 0,0 0-1,0 0 1,0 1 0,0 0-1,1-1 1,-1 1 0,1 0-1,-1 0 1,1 0 0,0 1-1,1-1 1,-1 0 0,0 1-1,1-1 1,0 1 0,0 0-1,0-1 1,0 1 0,0 4 0,0-5-45,1 0 0,0 0 0,-1 0 0,1 0 0,0-1 0,1 1 0,-1 0 0,0 0 0,1 0 0,0 0 0,-1-1 0,1 1 0,0 0 0,1-1 0,-1 1 0,0-1 0,1 1 0,-1-1 0,1 1 0,0-1 0,0 0 0,0 0 1,0 0-1,4 3 0,0-2 15,0 0 1,0-1 0,0 0 0,1 0 0,-1 0 0,0-1-1,1 0 1,-1 0 0,1 0 0,7-1 0,-7 0-17,1 0 1,-1 0 0,0-1-1,1 0 1,-1 0 0,0-1-1,0 0 1,0 0 0,0 0 0,0-1-1,0 0 1,-1-1 0,13-7-1,-15 7 9,0 0 0,0 0 0,-1 0 1,1 0-1,-1-1 0,0 1 0,0-1 0,0 0 0,-1 0 0,1 0 0,-1 0 0,0 0 0,-1 0 0,0-1 0,1 1 0,-1 0 0,-1-1 1,1 1-1,-1-8 0,-1 10 23,0 1 0,0-1 1,1 1-1,-2-1 0,1 1 1,0 0-1,0-1 1,-1 1-1,1 0 0,-1 0 1,0 0-1,1 0 0,-1 0 1,0 0-1,0 1 0,0-1 1,-1 0-1,1 1 1,0 0-1,-1 0 0,1-1 1,-1 1-1,1 1 0,-1-1 1,1 0-1,-1 1 1,1-1-1,-1 1 0,0 0 1,1 0-1,-1 0 0,-4 0 1,4 0-45,1-1 0,-1 1 0,0 0 0,1 0 0,-1 0 0,0 0 0,1 1 0,-1-1 0,0 1 0,1-1 0,-1 1 0,0 0 0,1 0 0,0 0 0,-1 1 0,1-1 0,-1 0 0,1 1-1,0 0 1,0-1 0,0 1 0,0 0 0,0 0 0,1 0 0,-1 0 0,0 1 0,1-1 0,0 0 0,-1 1 0,1-1 0,0 0 0,-1 5 0,2-6-76,0 1 0,0-1-1,0 0 1,0 0-1,1 0 1,-1 0 0,0 0-1,1 0 1,-1 0-1,1 0 1,-1 0 0,1 0-1,-1 0 1,1 0-1,0 0 1,-1-1 0,1 1-1,0 0 1,0 0 0,-1-1-1,1 1 1,0 0-1,0-1 1,0 1 0,0-1-1,0 1 1,0-1-1,0 1 1,0-1 0,0 0-1,0 0 1,0 1-1,0-1 1,2 0 0,44 2-5867,-36-2 3523,20 0-4274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4.8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145 0 9353,'0'0'4671,"-9"4"-1548,-3 1-2275,0 1-1,0 0 1,0 1 0,1 0-1,-19 16 1,26-20-714,1 0 1,-1 1-1,0-1 1,1 1-1,0 0 1,-1 0-1,2 0 1,-1 1-1,0-1 1,1 0-1,0 1 1,0 0-1,0 0 1,1-1-1,-1 1 1,1 0-1,0 0 1,1 0-1,-1 0 1,1 0-1,1 6 1,-1-8-129,1-1 0,-1 0 0,1 0 0,0 0 0,0 0 0,0 0 0,0 0 0,0 0 0,0 0 0,1 0 0,-1-1 0,0 1 0,1 0 0,0-1 0,-1 1 0,1-1 0,0 0 0,3 2 0,0 0 13,0 0 0,1-1 0,-1 0 0,1 0 0,0-1 0,11 3 0,-6-3 8,0 0-1,-1-1 1,1 0-1,0 0 1,-1-1-1,1 0 0,17-6 1,-21 4-11,0 0 0,0-1 0,-1 0 0,1 0 0,-1-1 0,0 0 0,0 0 1,0 0-1,5-8 0,-8 10 11,-1 1 0,1-1 1,-1 0-1,0 0 1,0 0-1,0 0 0,-1 0 1,1-1-1,-1 1 0,0 0 1,0-1-1,0 1 0,0-1 1,0 1-1,-1-1 0,0 0 1,1 1-1,-1-1 1,-1 1-1,1-1 0,0 0 1,-2-3-1,1 5-8,0 1 0,0-1 0,0 1 0,0-1-1,-1 1 1,1-1 0,0 1 0,-1 0 0,1 0 0,-1 0 0,1-1 0,-1 1 0,0 1 0,0-1-1,1 0 1,-1 0 0,0 1 0,0-1 0,0 1 0,-2-1 0,-47-5-249,29 5-439,-1-3-1504,5-1-2375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6.7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135 2 11723,'0'0'6417,"4"10"-6310,6 8-47,-1 0 0,24 30 0,21 37 32,-52-82-95,0 1 1,-1-1-1,1 1 1,-1 0-1,0-1 1,0 1-1,0 0 0,-1 0 1,1 0-1,-1 0 1,0-1-1,0 1 1,0 0-1,0 0 1,-1 0-1,0 0 0,0-1 1,0 1-1,-2 6 1,0-5 13,0 0 1,-1 0 0,1 0-1,-1 0 1,0-1-1,0 0 1,-1 0 0,1 0-1,-1 0 1,0-1-1,-9 6 1,0-2 50,-1 0 0,0-1 0,0-1 0,-1 0 0,1-1 0,-1-1 0,0 0 0,-26 0 0,41-2-42,0-1-1,0 0 1,0 0 0,0 0 0,0 0 0,0 0-1,0-1 1,0 1 0,0 0 0,0 0 0,0-1-1,0 1 1,0-1 0,0 1 0,0 0 0,0-1-1,0 0 1,0 1 0,1-1 0,-1 0-1,0 1 1,0-1 0,1 0 0,-1 0 0,1 1-1,-1-1 1,0 0 0,1 0 0,0 0 0,-1 0-1,1 0 1,-1 0 0,1 0 0,0 0 0,0 0-1,0-1 1,0 0-15,0 0 0,0 1-1,0-1 1,1 0 0,-1 0 0,1 0-1,-1 1 1,1-1 0,0 0 0,-1 1-1,1-1 1,0 0 0,0 1 0,0-1-1,1 1 1,-1-1 0,0 1 0,0 0-1,4-3 1,23-14 111,0 1 1,55-23-1,-60 31-94,0-2 0,-1 0 0,0-1-1,0-2 1,-1 0 0,29-27 0,-48 39 49,0 1 1,-1-1-1,1 1 1,-1-1-1,1 0 0,-1 0 1,1 0-1,-1 1 1,0-1-1,0 0 0,0-1 1,0 1-1,-1 0 0,1 0 1,0 0-1,-1 0 1,0-1-1,1 1 0,-1 0 1,0-1-1,0 1 1,-1-3-1,0 3 8,0-1 0,0 1 0,0 0 0,-1 0 0,1-1 0,-1 1 1,0 1-1,1-1 0,-1 0 0,0 0 0,0 1 0,0-1 0,0 1 0,-1-1 0,1 1 0,-4-2 1,-12-4 157,0 1 0,-1 0 1,0 1-1,-22-2 1,30 5-285,-11-1-916,39 7-1919,37 8-4596,-22-6 2124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9:15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47 96,'0'0'3817,"-9"4"-3160,-231 81 6576,238-85-7208,0 1 0,1-1 0,-1 1 0,0 0 0,0 0 0,0 0 0,1 0 0,-1 0 0,0 1 0,1-1 0,-1 0 0,1 1 0,-1-1 0,1 1 0,0 0 0,-2 1 0,4-2-5,-1 0 0,0-1-1,0 1 1,0 0 0,0-1-1,0 1 1,0 0-1,1-1 1,-1 1 0,0 0-1,1-1 1,-1 1 0,0-1-1,1 1 1,-1 0 0,1-1-1,-1 1 1,1-1-1,-1 0 1,1 1 0,-1-1-1,1 1 1,-1-1 0,1 0-1,-1 1 1,1-1 0,0 0-1,-1 1 1,2-1-1,6 3 110,1 0-1,-1-1 0,1 0 0,-1-1 0,17 1 0,525-23 2340,-224 2-1765,947 12 856,-787 22-781,155 1-301,-150-25-395,495-74 1,-836 65-58,166-27-23,-450 45-221,-276 53-211,-20 3 59,-682 3 167,-5-61-165,694-1 184,102-1 170,-251 1 5,1 32 8,557-28 10,9-1-8,1 0 0,-1 1 0,0-1 1,0 1-1,0-1 0,1 2 0,-1-1 1,1 0-1,-1 1 0,1 0 0,-1 0 1,-4 3-1,9-5 0,-1 1 0,1-1 0,0 0 0,0 0 0,0 0 0,0 0 0,0 1 0,-1-1 0,1 0 0,0 0 0,0 1 0,0-1 0,0 0 0,0 0 0,0 0 0,0 1 0,0-1 0,0 0 0,0 0 0,0 1 0,0-1 0,0 0 0,0 0 0,0 1 0,0-1 0,0 0 0,0 0 0,0 1 0,0-1 0,0 0 0,0 0 0,1 0 0,-1 1 0,0-1 0,0 0 0,0 0 0,0 0 0,1 1 0,-1-1 0,0 0 0,0 0 0,14 7 0,18 0 5,-31-7-5,99 11 5,190-4 0,-196-7-15,630-39 17,-339 10 40,1323-32 49,-598 29 5,-1067 30-92,60-1 16,143-23 0,-211 16-46,-35 10 20,1 0 1,-1 0-1,0 0 1,1 0-1,-1 0 1,0 0 0,1 0-1,-1 0 1,0 0-1,0-1 1,1 1-1,-1 0 1,0 0-1,1 0 1,-1 0 0,0-1-1,0 1 1,1 0-1,-1 0 1,0-1-1,0 1 1,0 0-1,1 0 1,-1-1 0,0 1-1,0 0 1,0-1-1,0 1 1,0 0-1,0 0 1,0-1-1,1 1 1,-1 0 0,0-1-1,0 1 1,0 0-1,0-1 1,0 1-1,0 0 1,-1-1 0,1 1-1,0 0 1,0-1-1,0 1 1,0 0-1,0-1 1,0 1-1,0 0 1,-1 0 0,1-1-1,0 1 1,-20-9-148,-36-1-1498,-1 2 0,-108 0 0,66 5-180,-36-4-1719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2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4420,'0'0'23954,"-3"8"-23693,-59 160 1389,58-150-1344,14-29-156,13-28-121,-13 11-166,-2 0 0,6-31 0,-12 63 40,0 1-1,1-1 0,-1-1 0,1 1 1,0 0-1,0-1 0,0 1 1,1-1-1,-1 0 0,1 0 0,0 0 1,5 3-1,-5-6 103,0 0 0,0 1 0,-1-1 0,1-1 0,0 1 0,-1 0 1,1-1-1,0 0 0,-1 0 0,1 0 0,-1 0 0,1-1 0,-1 1 0,1-1 0,-1 0 0,0 0 0,0 0 1,0 0-1,0-1 0,0 1 0,-1-1 0,4-4 0,-1 2 0,0 1-1,0-1 1,0 1-1,0 0 1,1 1 0,7-5-1,-12 9-16,-1 0 0,0 0 0,1 0 1,-1 0-1,0 0 0,0 0 0,0 0 0,0 0 0,1 0 0,-1 0 0,-1 0 0,1 0 0,0 0 0,0 0 0,0 0 0,0 0 0,-1 0 0,1 0 0,0 0 0,-2 2 0,-3 11-5,-3 5 192,1-1 1,1 1 0,1 0-1,1 0 1,0 0 0,-1 31-1,5-49-177,0-1 0,0 1 0,0 0 0,0-1 0,0 1 0,0 0 0,0-1 1,0 1-1,1 0 0,-1 0 0,0-1 0,0 1 0,1 0 0,-1-1 0,0 1 0,1-1 0,-1 1 0,1 0 0,-1-1 0,1 1 0,-1-1 0,1 1 0,-1-1 0,1 0 0,-1 1 0,1-1 0,-1 1 0,1-1 0,0 0 0,-1 0 0,1 1 0,0-1 0,-1 0 0,1 0 0,0 0 1,0 0-1,-1 1 0,1-1 0,0 0 0,-1 0 0,1-1 0,0 1 0,0 0 0,-1 0 0,1 0 0,0 0 0,-1-1 0,2 1 0,0-1-212,1 0-1,0 0 1,0 0-1,-1 0 1,1-1 0,-1 1-1,1-1 1,-1 0-1,0 0 1,0 1-1,3-4 1,0-2-1622,0 0-1,0-1 1,-1 0-1,5-13 1,1-10-6711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7.0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5 13997,'0'0'8841,"-10"4"-8478,6-3-355,0 0 0,0 1 0,0-1 0,0 1 0,1 0 1,-1 0-1,1 1 0,-1-1 0,1 1 0,0 0 0,0 0 1,0 0-1,0 0 0,0 0 0,1 1 0,0-1 0,-1 1 1,1 0-1,0-1 0,1 1 0,-1 0 0,1 0 0,0 0 1,0 0-1,0 1 0,0-1 0,1 0 0,0 0 0,-1 0 1,2 1-1,-1-1 0,0 0 0,2 6 0,-1-8 1,0 0-1,0 1 1,0-1-1,0 0 0,0 0 1,0 0-1,1 0 1,-1 0-1,1 0 1,-1 0-1,1-1 1,0 1-1,0 0 0,0-1 1,0 0-1,0 1 1,0-1-1,0 0 1,0 0-1,1 0 1,-1 0-1,0 0 0,1-1 1,-1 1-1,0-1 1,1 0-1,-1 1 1,1-1-1,-1 0 1,1 0-1,-1-1 0,3 1 1,1 0 17,0-1 0,-1 1 1,1-1-1,0 0 0,-1 0 0,1-1 1,-1 1-1,0-1 0,1 0 0,-1-1 0,0 1 1,0-1-1,5-4 0,-8 5-14,1 0-1,-1-1 1,0 1-1,1-1 1,-1 0-1,-1 1 1,1-1-1,0 0 1,-1 0-1,1 0 1,-1-1-1,0 1 1,0 0-1,0 0 1,0 0 0,-1-1-1,0 1 1,1-1-1,-1 1 1,0 0-1,0-1 1,-1 1-1,1 0 1,-1-1-1,0 1 1,-2-6-1,2 6 1,-1-1-1,-1 1 1,1 0-1,0 0 1,-1 0 0,0 0-1,1 0 1,-1 1-1,0-1 1,0 1-1,-1 0 1,1 0-1,0 0 1,-1 0-1,1 0 1,-1 1-1,0 0 1,1-1 0,-1 1-1,0 1 1,0-1-1,-5 0 1,2 1-7,1 0 1,-1 0-1,1 0 0,-1 1 1,1 0-1,-8 2 1,13-3-15,0 0 0,0 0 0,0 1 0,0-1 0,0 0 1,0 1-1,0-1 0,-1 1 0,1-1 0,1 1 0,-1 0 0,0-1 0,0 1 1,0 0-1,0 0 0,0 0 0,1-1 0,-1 1 0,0 0 0,1 0 0,-1 0 1,0 0-1,1 0 0,0 0 0,-1 1 0,1-1 0,-1 0 0,1 0 0,0 0 1,0 0-1,0 0 0,0 1 0,0-1 0,0 0 0,0 0 0,0 0 0,0 0 1,0 0-1,1 1 0,-1-1 0,1 0 0,-1 0 0,1 1 0,0 0-144,0 0 1,0-1-1,1 1 0,-1 0 0,0-1 0,1 1 0,-1-1 0,1 1 0,0-1 0,-1 0 0,1 0 0,0 0 0,0 0 0,0 0 0,0 0 1,0 0-1,0-1 0,4 2 0,40 4-4704,2-6-1928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7:07.4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216 1 15439,'-14'6'2322,"7"-3"-2088,-21 9 1477,-51 30-1,72-38-1462,0 0 0,0 1 0,0 0 0,1 0 0,0 1 0,0 0 0,0 0 0,1 0 0,0 1 0,0-1 0,1 1 0,0 1 0,-7 14 0,11-20-236,-1-1 0,1 1 0,-1 0 0,1 0 0,0 0 0,0 0 0,0-1 0,0 1 0,1 0 0,-1 0 0,0 0 0,1 0 0,-1-1 0,1 1 0,-1 0 0,1 0 0,0-1 0,0 1 0,0-1 0,0 1 0,0-1 0,0 1 0,0-1 0,1 1 0,-1-1 0,0 0 0,1 0 0,-1 0 0,1 0 0,0 0 0,-1 0 0,1 0 0,0 0 0,-1-1 0,1 1 0,0-1 0,0 1 0,-1-1 0,1 0 0,0 1 0,3-1 0,10 2 26,1-1 0,0 0 1,27-2-1,-32 0 15,2 0-121,0-1 1,1-1 0,-1 0 0,0 0 0,-1-2 0,1 1 0,-1-2 0,20-10 0,-27 13 60,0 0 0,0-1-1,-1 0 1,1 0 0,-1 0 0,0 0-1,0-1 1,0 1 0,6-11 0,-9 12 23,1 0 0,-1 0 0,0-1 1,0 1-1,0 0 0,0-1 0,-1 1 0,1-1 1,-1 1-1,0-1 0,0 0 0,0 1 0,-1-1 0,1 1 1,-1-1-1,0 1 0,-2-7 0,2 7-4,-1 1-1,0-1 0,0 1 1,1-1-1,-1 1 0,-1 0 1,1 0-1,0 0 0,0 0 1,-1 0-1,1 0 0,-1 1 1,0-1-1,1 1 0,-1-1 1,0 1-1,0 0 0,0 0 1,0 1-1,0-1 0,0 1 1,-3-1-1,-13-1-611,0 0 1,-28 2-1,20 0-2410,4-1-4234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7:40.9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376 1 3683,'0'0'7255,"-9"0"-6812,3 0-378,4 0-40,0 0 0,0-1 0,0 1 0,-1 0 0,1 0 0,0 1 0,0-1 0,0 0 0,-1 1 0,1-1 0,0 1 0,0 0 0,0-1 0,0 1 0,0 0 0,0 0 0,0 1 0,1-1 0,-1 0 0,0 1 0,0-1 0,1 1 0,-1-1 0,1 1 0,0 0 0,-1-1 0,1 1 0,0 0 0,0 0 0,0 0 0,-1 3 0,-29 162 112,-18 76-172,-18-11 0,28-108 140,-29 169 1,66-283-71,0 0 1,1 0-1,0 0 0,1 0 1,0 0-1,3 21 0,-2-29-24,0 1 1,0-1-1,0 0 0,1 1 1,-1-1-1,0 0 0,1 0 1,-1 1-1,1-1 0,0 0 1,0-1-1,0 1 0,0 0 1,0 0-1,0-1 0,0 1 0,1-1 1,-1 0-1,0 0 0,1 0 1,-1 0-1,1 0 0,-1 0 1,1-1-1,0 1 0,-1-1 1,1 0-1,0 0 0,-1 0 0,5 0 1,30-1 24,-1-2-1,52-9 1,-63 6-31,1 2-1,0 1 1,1 1-1,-1 1 1,0 2-1,49 6 1,80 35 84,-96-24 18,1-3 0,72 9 1,-46-17 191,1-5 1,112-10-1,173-37 114,-125 12-347,1502-76-34,-918 155 33,-332-10-39,-175-15-33,223 9-8,-457-29 111,120-13 1,-172 8-60,0-3 0,0-1 1,-1-2-1,0-1 0,62-30 1,-98 38 2,0 0 1,0 0 0,0 0 0,-1 0-1,1 0 1,-1 0 0,0-1 0,0 1-1,0 0 1,-1-5 0,0-2-14,9-208-32,-1-53 0,-9 221 22,-2 1 0,-2-1 0,-17-67 1,20 106-8,0-1 1,-1 1-1,0 0 1,-1 0-1,0 0 1,-1 1-1,0 0 1,-13-16 0,15 21 21,0 1 0,-1 0 0,0 0 0,0 0 0,0 1 0,0-1 0,-1 1 0,1 0 0,-1 1 0,0 0 1,0 0-1,0 0 0,0 0 0,0 1 0,0 0 0,0 0 0,0 1 0,-7 0 0,-6 2 18,-1 1-1,1 1 0,1 0 1,-1 2-1,1 0 1,0 1-1,0 1 0,-26 15 1,11-6-6,-38 13 1,19-14 45,-1-3 1,1-2-1,-100 7 0,-167-12-63,220-7-41,-771-41-261,13-1 171,-42 47 188,-305-2-24,920-10-68,-324 9 85,553 5-129,0 3-1,1 2 0,0 2 1,-54 22-1,-24 18-2705,80-30-653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7:42.6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605 20 3523,'0'0'4431,"-11"-4"-3278,5 1-1082,0 0-1,0 1 1,0 0-1,-1 0 1,1 1-1,-1 0 1,0 0-1,1 0 1,-1 1 0,0 0-1,1 0 1,-1 1-1,0 0 1,1 0-1,-1 0 1,1 1-1,-1 0 1,-9 5-1,-12 9 69,0 1 1,1 1-1,1 2 0,0 1 0,2 0 1,0 2-1,2 1 0,0 1 0,2 1 0,1 0 1,-18 34-1,12-17 75,3 2 1,1 0-1,3 1 0,1 1 1,3 0-1,-14 83 0,23-99-188,1 1-1,2 0 0,1 0 1,1-1-1,2 1 0,7 36 1,-7-57-23,0-1 0,1 0 0,0 0 0,1 0 0,0-1 0,0 1-1,1-1 1,0 0 0,1 0 0,0 0 0,0-1 0,1 0 0,0 0 0,1-1 0,0 0 0,0 0 0,0-1 0,1 0 0,-1 0 0,1-1 0,1 0 0,12 4 0,-7-4 22,1 0 0,0-2 0,0 0 0,0 0 0,0-1 0,0-1 0,0-1 0,1-1 0,-1 0 0,16-3 0,-8-1 10,0-2 1,0 0 0,-1-1-1,0-1 1,0-1 0,20-14 0,0-3 74,-3-2 0,0-1 0,-2-2 0,-1-2 0,63-76 0,-66 68 120,-3-2 1,-1 0 0,-2-3-1,29-67 1,-45 88-198,-2-1 1,-1 0 0,-1-1-1,-1 0 1,-1 0 0,-2 0-1,-1-1 1,-1 1 0,-4-54-1,1 74-46,0-1-1,-1 1 1,0-1-1,-1 1 1,1 0-1,-2 0 1,1 0-1,-1 0 1,0 0-1,-1 1 1,0 0-1,0 0 1,0 0 0,-1 1-1,0 0 1,0 0-1,-1 0 1,1 1-1,-1-1 1,-1 2-1,-14-8 1,13 8-57,0 0-1,-1 1 1,1 1 0,-1-1 0,0 2 0,1-1 0,-1 1 0,0 1 0,0 0 0,0 0 0,0 1 0,0 0 0,0 1 0,1 0-1,-1 0 1,1 1 0,-1 0 0,-15 9 0,18-9-237,0 1 1,-1 0-1,2 0 0,-1 1 0,0 0 0,1 0 1,0 1-1,0-1 0,1 1 0,-1 1 0,1-1 1,1 1-1,-1 0 0,1 0 0,0 0 0,-5 16 1,6 9-4296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7:43.2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630 286 4420,'0'0'3865,"-1"-11"-2189,-1 5-1546,1-1 0,-1 0 0,0 0 0,0 1 0,-1-1-1,0 1 1,0-1 0,-1 1 0,0 0 0,0 1 0,0-1-1,0 1 1,-1 0 0,0 0 0,0 0 0,-1 0 0,1 1-1,-1 0 1,0 0 0,0 1 0,0-1 0,-1 1 0,1 1-1,-8-3 1,4 3-125,0 0-1,0 1 1,0 0-1,0 0 1,0 1-1,0 1 1,0 0-1,-1 0 1,1 1-1,1 0 1,-16 5 0,10-1-3,0 1 1,1 0 0,0 1 0,1 1 0,0 0 0,-21 18 0,6 0 8,2 1 1,1 1-1,1 2 1,2 0 0,-25 45-1,33-50 11,1 0-1,2 1 1,0 0-1,2 1 1,1 0-1,1 0 1,1 1-1,1 0 1,0 30-1,5-45-9,1 0 1,0-1-1,0 1 0,2-1 0,-1 1 0,2-1 1,0 0-1,0 0 0,9 16 0,-8-20 1,1 0 0,0 0 0,0-1 0,1 1 0,0-2 0,0 1 0,1-1 0,0 0 0,0-1-1,0 1 1,1-2 0,0 1 0,14 5 0,-16-8 27,1 1-1,0-2 1,-1 1 0,1-1-1,1 0 1,-1-1 0,0 0-1,0 0 1,0-1 0,1 0-1,-1 0 1,0-1 0,0 0-1,10-2 1,-7-1 37,0 0 0,0 0-1,-1-1 1,0 0 0,0-1 0,0 0-1,-1-1 1,0 0 0,10-10 0,9-13 166,0-3-1,-2 0 1,-2-1 0,29-52 0,-53 85-241,39-66 315,59-143 0,-83 169-320,-2 0 1,-2-1-1,-1 0 1,-2-1-1,2-47 1,-9 79-13,-1-1-1,0 0 1,-1 0 0,0 0-1,-5-20 1,5 28 2,-1 0 1,1 0-1,-1 0 0,0 0 0,0 1 1,0-1-1,0 1 0,-1-1 0,1 1 0,-1 0 1,0 0-1,0 0 0,0 0 0,0 1 1,-1-1-1,1 1 0,-1 0 0,1 0 1,-7-3-1,2 3-48,-1-1 0,0 1 0,0 0 0,0 1 0,0 0 0,0 1 0,0-1 0,0 2 0,0-1 0,0 1 0,0 1 0,1 0 0,-1 0 0,0 0 0,1 1 0,-1 1 0,-8 4 0,-15 9-657,0 2 0,-54 43 0,55-39-248,-42 30-2568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0.6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 4740,'0'0'14852,"11"-1"-13341,11 0-874,79-4 334,0 4 0,185 21 0,-278-19-1165,-4 0-39,-1-1 0,0 0-1,0 1 1,1-1 0,-1 1-1,0 0 1,0 0 0,0 1 0,0-1-1,0 0 1,0 1 0,0 0 0,4 3-1,-7-4 10,-1 0 0,1 0-1,-1-1 1,1 1 0,-1 0-1,0-1 1,1 1 0,-1 0-1,0-1 1,1 1 0,-1-1-1,0 1 1,0-1 0,0 1-1,0-1 1,1 0-1,-1 1 1,0-1 0,0 0-1,0 0 1,0 0 0,0 0-1,0 0 1,0 0 0,0 0-1,-1 0 1,-33 5-3682,34-5 3582,-43 4-6418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0.9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7 10314,'0'0'4644,"-47"30"-2690,47-22-609,21-2 225,13-2-65,14-3-576,13-1-416,11 0-257,3 0-128,5-5-32,-2-2-96,-4-3-1217,-10-4-2691,-3-6-8071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1.6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0 334 5317,'0'0'14072,"10"7"-12310,-7-5-1607,0 1-29,0-1 1,0 0-1,0 0 0,1 0 0,-1 0 1,1 0-1,-1-1 0,1 1 0,-1-1 1,1 0-1,0 0 0,-1-1 0,1 1 0,0-1 1,0 1-1,0-1 0,-1 0 0,1-1 1,0 1-1,0-1 0,0 0 0,5-1 1,47-22 194,-1-3 0,-1-2 0,-2-3 0,0-1 1,49-45-1,-76 59-300,-2-1 0,0-1 1,-2 0-1,27-36 0,-84 98-154,22-19 158,1 0 1,1 1-1,0 1 0,2 0 0,1 1 1,2 0-1,0 0 0,-5 38 0,10-43-867,1-1-1,0 1 0,6 38 0,0-33-6514,-4-19 1197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1.9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0 190 9865,'0'0'7885,"14"5"-6262,0 0-1299,0-1-1,1 0 1,-1-1 0,1 0-1,0-1 1,0-1-1,27-1 1,365-58 2734,-170 19-2566,628-75-246,-804 109-422,-127 23-8296,43-18 3053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2.5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1 345 6887,'0'0'15572,"14"-13"-14467,331-306 822,-345 318-1930,1 0 0,0 0-1,0 0 1,-1 0 0,1 1 0,0-1 0,0 0 0,0 0 0,0 1 0,0-1-1,0 0 1,1 1 0,-1-1 0,0 1 0,0-1 0,0 1 0,2 0 0,-2 14-93,-19 33 87,17-45 31,1-1-22,-60 147 16,53-127-14,1 1 0,1-1 0,0 1-1,2 0 1,-1 29 0,7-37-1468,-3-14 1282,0 1 0,0-1 0,1 0 0,-1 0 0,0 1 0,1-1 0,-1 0 0,1 0 0,-1 1 0,0-1 0,1 0 0,-1 0 0,1 0 0,-1 0 0,0 0 0,1 0 0,-1 0 0,1 0 0,-1 0 0,1 0 0,-1 0 0,0 0 0,1 0 0,-1 0 0,1 0 0,-1 0 0,0 0 0,1 0 0,-1-1 0,1 1 0,13-6-7231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3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13773,'0'0'8872,"-3"51"-11882,17-41-4293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2.8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 14638,'0'0'11531,"50"12"-11275,-14-12-192,10 0-32,-1-2-448,4-4-1154,-4 0-704,-3-1-1570,-5-3-3298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3.2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268 1 10122,'0'0'3859,"-11"-1"-2033,0 3-1569,-1-1-1,0 1 1,1 1-1,-1 0 1,1 1 0,0 0-1,0 0 1,0 1 0,1 1-1,0 0 1,0 0-1,0 1 1,-16 16 0,15-13 124,0 0 1,1 2-1,0-1 1,-13 22-1,20-29-243,0 2-1,0-1 1,1 0 0,-1 0-1,1 1 1,0-1 0,1 1-1,-1 0 1,1 0-1,0-1 1,1 1 0,0 0-1,-1 0 1,3 10-1,-2-14-108,1 1 0,0-1 0,0 0 0,1 0-1,-1 0 1,0 0 0,1 0 0,-1 0-1,1 0 1,0-1 0,-1 1 0,1 0 0,0-1-1,0 1 1,0-1 0,0 0 0,0 0-1,1 0 1,-1 0 0,0 0 0,0 0 0,1 0-1,-1-1 1,0 1 0,1-1 0,-1 0-1,1 0 1,-1 0 0,4 0 0,2 0 34,0 0 1,0 0 0,0-1-1,1 0 1,-1-1-1,0 0 1,12-4-1,-9 0-20,0 0 0,0 0 0,0-1 0,-1-1 0,0 1-1,0-2 1,12-12 0,-17 15-26,0 0-1,-1 0 1,1 0 0,-1 0 0,0 0-1,-1-1 1,1 0 0,-1 0-1,-1 0 1,1 0 0,-1 0 0,0-1-1,1-12 1,-3 19-8,0 0-1,0-1 1,0 1-1,0-1 1,0 1 0,-1-1-1,1 1 1,0-1 0,-1 1-1,1-1 1,-1 1-1,1 0 1,-1-1 0,0 1-1,0 0 1,0-1-1,1 1 1,-1 0 0,0 0-1,0 0 1,0 0 0,-1 0-1,1 0 1,0 0-1,-3-1 1,1 1-1,1 0 0,-2 0 0,1 0 1,0 0-1,0 1 0,0-1 0,0 1 0,0 0 0,-1 0 0,1 0 0,0 1 0,-4 0 1,3-1-35,0 1 0,-1 0 0,1 0 0,-1 0 1,1 1-1,0 0 0,0 0 0,0 0 1,0 0-1,0 0 0,0 1 0,1 0 0,-1 0 1,1 0-1,-1 0 0,1 0 0,0 1 1,-4 7-1,2 12-1646,6-10-1430,5-6-4509,6-5-4812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3.5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67 1 7527,'0'0'16704,"-4"10"-15316,-6 9-929,-28 70 1338,35-81-1801,0 0 1,1 1-1,0 0 1,0-1-1,1 1 1,0 0-1,1 0 1,0 0-1,1 11 1,-1-19-82,0-1 0,0 0 0,0 1 1,0-1-1,1 0 0,-1 0 0,0 1 1,0-1-1,0 0 0,0 1 0,0-1 1,1 0-1,-1 1 0,0-1 0,0 0 1,0 0-1,1 1 0,-1-1 0,0 0 1,0 0-1,1 0 0,-1 1 0,0-1 1,1 0-1,-1 0 0,0 0 0,0 0 1,1 0-1,-1 0 0,0 0 0,1 1 1,-1-1-1,0 0 0,1 0 1,-1 0-1,0 0 0,1 0 0,-1-1 1,0 1-1,1 0 0,-1 0 0,0 0 1,1 0-1,-1 0 0,0 0 0,1-1 1,13-11-8132,-2-6-2620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18:23.9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 72 14542,'0'0'4708,"-11"0"-3480,9 0-1168,-7 0 268,0 0-1,1 1 1,-1 0-1,-12 3 1,19-3-291,0-1 0,1 0 1,-1 1-1,0-1 0,0 1 0,1 0 0,-1 0 1,0-1-1,1 1 0,-1 0 0,1 0 0,-1 0 1,1 1-1,0-1 0,-1 0 0,1 1 1,0-1-1,0 0 0,0 1 0,0 0 0,0-1 1,0 1-1,0-1 0,1 1 0,-1 0 0,1 0 1,-1-1-1,1 1 0,0 0 0,-1 0 0,1 0 1,0-1-1,0 1 0,0 2 0,1-2-34,0-1-1,0 1 0,0 0 0,0-1 1,0 1-1,1 0 0,-1-1 1,0 0-1,1 1 0,-1-1 1,1 0-1,-1 0 0,1 0 0,0 0 1,-1 0-1,1 0 0,0 0 1,2 0-1,44 17 43,-31-13-38,4 3-5,-6-4 8,0 2 0,-1-1 0,1 2 0,-1 0 1,14 10-1,-26-15-4,1-1 0,-1 1 0,0 0 0,0 0 0,-1 0-1,1-1 1,0 2 0,0-1 0,-1 0 0,0 0 0,1 0 0,-1 1 0,0-1 0,0 1 0,0-1 0,0 1 0,-1-1 0,1 1 0,-1-1 0,1 1 0,-1 0 0,0-1-1,0 1 1,0 0 0,0-1 0,-1 1 0,1 0 0,-1-1 0,0 1 0,1-1 0,-1 1 0,0-1 0,-1 1 0,1-1 0,0 0 0,-1 0 0,-1 3 0,-5 7 202,-1-1 0,0 0 0,-1-1 0,0 0 0,0-1 0,-14 10 0,19-15-34,-1 0 0,0 0 1,0-1-1,0 1 0,0-1 0,0-1 0,-1 1 0,1-1 0,-1 0 0,0-1 0,0 1 0,0-1 0,1-1 0,-11 1 0,16-2-166,0 1-1,-1-1 1,1 0-1,0 0 1,-1 0-1,1 0 1,0 0-1,0 0 1,0 0-1,0 0 1,0-1-1,0 1 0,0 0 1,0 0-1,0-1 1,1 1-1,-1-1 1,0 1-1,1-1 1,-1 1-1,1-1 1,0 1-1,-1-1 1,1 1-1,0-1 1,0 1-1,0-1 0,0 0 1,0 1-1,1-1 1,-1 1-1,0-1 1,2-2-1,-2-3-106,2 0 1,-1 0-1,1 0 0,0 0 0,0 0 0,5-9 1,1 4-21,0 1 0,1 0 0,0 0 0,0 1 1,1 1-1,0-1 0,17-10 0,9-3 71,41-21-1,-46 28 258,0-1-1,39-31 1,-68 47-186,0 0 0,-1 0 0,1 0 0,-1-1 0,1 1 1,-1-1-1,0 1 0,1 0 0,-1-1 0,0 0 0,0 1 0,0-1 0,0 0 0,0 0 0,-1 1 1,1-1-1,0 0 0,-1 0 0,1 0 0,-1 0 0,0 0 0,0 0 0,0 0 0,0 0 0,0 0 1,0-3-1,-2 3-13,1 0 1,0 0 0,-1 0 0,1 0-1,-1 0 1,1 0 0,-1 1-1,0-1 1,0 1 0,0-1 0,0 1-1,0 0 1,0-1 0,0 1-1,0 0 1,-1 0 0,1 1 0,0-1-1,-1 0 1,-3 0 0,-29-4 4,0 2 1,0 1-1,-62 4 1,16 0-5139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2.6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15 5541,'0'0'14478,"61"7"-13293,-20-7-544,9 0-353,6-4-128,0-2-96,-3 0-32,-4 2-480,-11 2-1154,-10 2-704,-15 0-1377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3.0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 9033,'0'0'12555,"62"28"-12234,-9-30-193,3-5-96,0-1-352,-2 2-1346,-11-1-1057,-6 1-2177,-11-2-1154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3.4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33 5 11211,'0'0'5674,"11"-1"-4836,-2 0-729,87-2 382,-87 4-479,0-1 1,0 1 0,0 1-1,0-1 1,0 2 0,-1-1-1,1 1 1,-1 0 0,15 9-1,-22-11 12,0-1 0,1 1-1,-1 0 1,0 0-1,0 0 1,0 0-1,0 1 1,0-1 0,0 0-1,0 0 1,0 1-1,0-1 1,0 0-1,-1 1 1,1-1 0,-1 1-1,1-1 1,-1 1-1,1-1 1,-1 1 0,0-1-1,0 4 1,0-2 72,-1 0 0,1 0 0,-1 0 0,0-1 0,0 1 0,0 0 0,-1 0 0,1 0 0,-1-1 0,1 1 0,-3 2 0,-7 8 337,0-1 1,-1 0 0,-20 15-1,20-17-562,-33 30 187,-17 14-241,19-20-3253,17-14-4566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5.9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8168,'0'0'11787,"18"70"-9801,-8-43-737,4 5-288,4-5-481,5-2-320,3-10-31,2-6-33,2-7-32,1-2-385,-6-5-864,-2-10-961,-6-3-1537,-5-2-3364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6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179 0 12684,'0'0'2402,"-37"49"-31,13-12-482,0 5-447,1 2-97,2 1-480,4-3-449,2-3-288,4-7-64,7-6-64,2-8-800,2-10-1475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6.7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221 0 14798,'0'0'7693,"-11"12"-7400,-16 20 370,0 1 0,3 1 0,1 1 0,-27 53 0,49-81-303,3-7-166,12-14-204,16-26-897,-9 6-730,21-47 0,-24 46 1223,-18 34 440,0 4 28,0-1-1,-1 1 0,0 0 1,0 0-1,1 0 0,-2 0 0,1-1 1,0 1-1,-3 4 0,2-4 55,-4 10 112,1 1-1,0 0 1,1 0 0,0 0 0,1 0-1,1 1 1,0-1 0,1 1 0,0-1-1,2 1 1,2 21 0,-2-33-204,0 0 0,0-1 0,0 1 0,0-1 0,0 0 0,1 1 0,-1-1 0,1 0 0,0 0 0,3 4 0,-4-5-6,0 0 0,0 0 0,0 0 0,0-1 0,0 1-1,0 0 1,1-1 0,-1 1 0,0-1 0,0 1 0,0-1-1,1 1 1,-1-1 0,0 0 0,0 1 0,1-1 0,-1 0 0,0 0-1,1 0 1,-1 0 0,0 0 0,1-1 0,-1 1 0,0 0 0,2-1-1,-3 0-4,1 1 0,-1-1-1,1 1 1,-1-1 0,1 0-1,-1 1 1,1-1-1,-1 0 1,0 1 0,1-1-1,-1 0 1,0 0 0,0 0-1,0 1 1,1-1-1,-1 0 1,0 0 0,0 0-1,0 1 1,0-1 0,0 0-1,-1 0 1,1 1-1,0-1 1,0 0 0,0 0-1,-1 0 1,1 1 0,-1-2-1,-10-21 34,-15-9-522,-2 1 1,-1 2 0,-53-41 0,65 58 568,16 12-78,1 0-1,0 0 1,0 0 0,0 0 0,0 0-1,0 0 1,0 0 0,0 0-1,-1 0 1,1 0 0,0 0-1,0 0 1,0 0 0,0 0-1,0 0 1,0 0 0,0 1-1,-1-1 1,1 0 0,0 0 0,0 0-1,0 0 1,0 0 0,0 0-1,0 0 1,0 0 0,0 0-1,0 0 1,0 0 0,-1 1-1,1-1 1,0 0 0,0 0 0,0 0-1,0 0 1,0 0 0,0 0-1,0 0 1,0 0 0,0 1-1,0-1 1,0 0 0,0 0-1,0 0 1,0 0 0,0 0 0,0 0-1,0 0 1,0 1 0,0-1-1,0 0 1,0 0 0,0 0-1,0 0 1,0 0 0,1 0-1,-1 0 1,0 0 0,0 1 0,0-1-1,0 0 1,0 0 0,0 0-1,0 0 1,2 2 33,-1 1 0,1-1 0,0 0 0,0 0 0,0 0 0,0 0 1,0 0-1,0-1 0,0 1 0,1-1 0,-1 1 0,4 0 0,9 4 46,0-1 1,1 0-1,0-1 1,-1-1-1,2-1 1,17 1-1,104-4-1031,-61-1-4069,-43 2-1280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3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31 14990,'0'0'7762,"-8"7"-6411,3-3-1236,0-1 1,1 1 0,-1 1-1,1-1 1,0 1-1,1-1 1,-1 1-1,1 0 1,0 1 0,0-1-1,1 0 1,-1 1-1,1 0 1,0-1-1,1 1 1,-1 0 0,1 0-1,1 0 1,-1 11-1,18 240-590,-17-255 500,0-1-1,0 1 1,0-1 0,0 0-1,0 1 1,-1-1 0,1 0-1,-1 1 1,1-1 0,-1 0-1,1 1 1,-1-1 0,0 0-1,1 0 1,-1 0-1,0 0 1,0 1 0,0-1-1,0 0 1,0-1 0,0 1-1,0 0 1,0 0 0,-1 0-1,1-1 1,0 1-1,0 0 1,-1-1 0,1 1-1,0-1 1,-1 0 0,1 1-1,-1-1 1,1 0 0,0 0-1,-1 0 1,-2 0 0,2 0 31,-1 0 0,1-1 1,0 1-1,-1 0 1,1-1-1,0 1 1,0-1-1,-1 0 1,1 0-1,0 0 0,0 0 1,0 0-1,0 0 1,0-1-1,0 1 1,0-1-1,0 1 1,1-1-1,-1 0 0,1 0 1,-3-4-1,1 1-79,1 0 0,1 0-1,-1 0 1,1 0 0,0-1 0,0 1-1,0 0 1,1-1 0,0 1 0,0-1-1,0 1 1,1 0 0,0-1 0,0 1-1,0 0 1,0-1 0,1 1 0,0 0-1,0 0 1,1 0 0,-1 1-1,1-1 1,5-6 0,8-9-152,0 2-1,1-1 1,39-30 0,-14 12 452,-12 10-84,-18 18 4,0-1-1,-1-1 1,-1 0 0,1 0 0,-2-1-1,0 0 1,14-24 0,-25 34 46,-5 6-220,-8 8-59,9-4 118,1 0 1,-1 1-1,2-1 1,-1 1-1,1 0 1,0 0 0,1 1-1,0-1 1,1 1-1,0 0 1,0-1 0,1 1-1,0 0 1,1 0-1,0 0 1,2 12 0,-2-21-129,1-1 0,-1 1 1,1 0-1,-1-1 0,1 1 1,-1 0-1,1-1 0,0 1 1,-1-1-1,1 1 0,0-1 1,-1 1-1,1-1 1,0 1-1,0-1 0,0 0 1,-1 0-1,1 1 0,0-1 1,0 0-1,0 0 0,0 0 1,0 0-1,-1 0 0,1 0 1,0 0-1,0 0 1,0 0-1,0 0 0,0-1 1,-1 1-1,1 0 0,0 0 1,0-1-1,0 1 0,0-1 1,30-17-4763,-14-3-894,0-4-3570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7.1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 14830,'0'0'8712,"89"10"-8455,-39-17-193,2 0-449,-7-1-1248,-4 3-898,-11 3-768,-12 2-3363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7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10154,'0'0'10602,"84"14"-9802,-38-14-351,9-6-225,1-2-160,3-3-32,-5-1-833,-4-3-2209,-2-3-5703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54.3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228 1 5157,'0'0'17889,"-5"8"-17462,-38 64 418,3 3 1,3 1 0,4 1-1,-27 92 1,57-161-810,1 1 1,0 0 0,1 0-1,0 0 1,0 0 0,1 17-1,1-23-31,-1-1 1,1 1-1,-1-1 0,1 1 1,0-1-1,0 0 0,0 1 1,0-1-1,1 0 1,-1 0-1,0 0 0,1 0 1,0 0-1,-1 0 0,1 0 1,0-1-1,0 1 0,0-1 1,0 1-1,0-1 0,0 0 1,1 1-1,-1-1 0,0 0 1,1-1-1,-1 1 0,1 0 1,2 0-1,68 8-812,-48-10-1987,-4-3-3721,-15 0-1616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55.1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12620,'0'0'10351,"-8"0"-9876,4 1-440,1-1-1,0 0 1,-1 0-1,1 1 1,0 0-1,0 0 1,-1 0 0,1 0-1,0 0 1,0 0-1,0 1 1,0 0-1,1 0 1,-6 3-1,2 2 105,-1-1 0,1 2 0,0-1-1,0 1 1,-5 9 0,-13 22 459,-26 58 0,43-81-552,1-1 0,1 1 0,0 0 0,1 1 0,0-1 0,1 1 0,0 19 0,3-34-35,0-1 0,0 1 0,1 0 0,-1 0-1,0-1 1,1 1 0,-1 0 0,1-1 0,-1 1 0,1-1 0,0 1 0,0-1 0,0 1 0,0-1-1,0 1 1,0-1 0,0 0 0,0 1 0,1-1 0,-1 0 0,0 0 0,1 0 0,-1 0 0,1 0-1,-1 0 1,1-1 0,0 1 0,-1 0 0,1-1 0,-1 1 0,1-1 0,0 0 0,0 0-1,-1 1 1,1-1 0,0 0 0,0 0 0,-1-1 0,3 1 0,1 0 49,1-1-1,-1 0 1,0 0 0,0 0-1,-1 0 1,1-1 0,0 1-1,0-1 1,-1-1 0,1 1-1,-1-1 1,8-5 0,-8 5 20,0-1 0,0 0 0,0 0 0,-1 0 0,0-1 0,1 1 0,-2-1 0,1 1 0,0-1 1,-1 0-1,0 0 0,0 0 0,0-1 0,-1 1 0,0 0 0,0-1 0,0 1 0,-1 0 0,0-1 0,0-7 0,-1 12-73,1 0 1,-1-1-1,0 1 0,0 0 0,0 0 0,0 0 0,0 0 0,0-1 0,0 1 0,-1 1 0,1-1 0,0 0 1,0 0-1,-1 0 0,1 1 0,0-1 0,-1 0 0,1 1 0,-1 0 0,1-1 0,-1 1 0,1 0 0,-1 0 0,1-1 1,-1 1-1,1 0 0,-1 1 0,1-1 0,-1 0 0,1 0 0,-3 1 0,-2 0 8,1-1-1,-1 1 0,0 0 1,1 1-1,-1-1 0,1 1 1,-8 4-1,0 7-17,21-10-5,27-12-2,-7-4-121,-19 8 34,0 0 1,0 0 0,1 1-1,-1 0 1,1 1-1,0 0 1,16-2-1,-25 6 88,-1 0 0,1-1 0,0 1 0,-1 0-1,1-1 1,-1 1 0,0 0 0,1 0 0,-1 0-1,0-1 1,1 1 0,-1 0 0,0 0-1,0 0 1,0 0 0,1 0 0,-1 0 0,0-1-1,0 1 1,0 0 0,-1 0 0,1 0 0,0 1-1,-3 24 226,-1-11 57,-2 0 0,-12 26 0,-8 21-284,20-19-3092,11-52-12443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55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142 1 11275,'0'0'13661,"8"12"-12775,-2-2-741,6 8 159,-1 0 0,-1 1 0,-1 0 0,0 0 0,10 37 1,-15-33-224,-2 0 0,0 0 0,-1 0 0,-2 0 1,0 0-1,-1 0 0,-2 0 0,0 0 0,-12 37 1,9-41-259,-1 0 0,-1 0 0,-1 0 0,-17 26 0,16-31-535,1-1 0,-2 0 0,0 0 0,0-1-1,-26 19 1,11-15-4717,3-5-5189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4.5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377 61 3876,'0'0'1660,"10"-7"2349,2 0-2828,-8 5-760,0-1 0,0 1-1,0-1 1,0 0-1,0 0 1,0 0 0,-1 0-1,1-1 1,-1 1 0,5-8-1,-8 11-301,0 0 0,0 0 0,0 0 0,0 0 0,0 0 0,0 0-1,1-1 1,-1 1 0,0 0 0,0 0 0,0 0 0,0 0 0,0 0 0,0-1 0,0 1 0,0 0-1,0 0 1,0 0 0,0 0 0,0 0 0,0-1 0,0 1 0,0 0 0,0 0 0,0 0 0,0 0-1,0 0 1,0-1 0,0 1 0,0 0 0,0 0 0,0 0 0,0 0 0,0 0 0,0-1 0,-1 1-1,1 0 1,0 0 0,0 0 0,0 0 0,0 0 0,0 0 0,0 0 0,0-1 0,-1 1 0,1 0-1,0 0 1,0 0 0,0 0 0,0 0 0,0 0 0,0 0 0,-1 0 0,1 0 0,0 0 0,0 0-1,0 0 1,-15 1 1774,-16 10-1270,-20 23-326,1 2 0,2 2 0,1 2 0,3 3 1,-69 83-1,110-123-304,-2 2-2,1 0 0,-1 1 0,1-1 0,0 1 0,1 0 1,0 0-1,0 0 0,0 0 0,-3 11 0,6-17-31,0 0 0,1 1 0,-1-1 0,0 0 0,0 1 0,1-1 1,-1 0-1,0 0 0,1 1 0,-1-1 0,0 0 0,1 0 0,-1 0 0,0 1 1,1-1-1,-1 0 0,0 0 0,1 0 0,-1 0 0,1 0 0,-1 0 1,1 0-1,-1 0 0,0 0 0,1 0 0,-1 0 0,1 0 0,-1 0 0,0 0 1,1 0-1,-1 0 0,1 0 0,-1 0 0,0-1 0,1 1 0,-1 0 0,0 0 1,1 0-1,-1-1 0,0 1 0,1 0 0,-1-1 0,0 1 0,0 0 0,1 0 1,-1-1-1,22-12-1236,3-7-1787,-2-2 1,30-34-1,-46 47 2065,34-36-4174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4.8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0 3171,'0'0'13917,"0"9"-12139,-5 48 298,3-39-1855,0 1 0,1-1 1,0 1-1,2-1 0,0 1 1,1-1-1,1 0 0,7 25 1,6 11-1151,-13-16-6262,-4-35 2611,-7-3-1778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5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9641,'0'0'9065,"59"7"-7496,-12-7-320,7 0-384,4-5-320,0 3-225,-5 2-288,-5 0 0,-10 0-1153,-9 2-2050,-11 0-5061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5.9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0 7655,'0'0'11371,"-3"51"-9353,3-31-545,8 1-448,5-1-256,6-5-513,5-4-224,-1-3 64,2-4-288,3-4-448,-3 0-449,1-9-705,-6-5-1153,1-1-2466,-6-3-2242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6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186 0 9705,'0'0'5349,"-59"69"-2946,38-38-610,-1 3-287,0 1-770,2 0-383,3-3-225,4-5-96,5-6 0,5-6-417,3-9-1184,6-6-8392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3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13837,'0'0'12140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6.9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191 0 8488,'0'0'10517,"-5"11"-9861,-17 31 746,-1-1-1,-2 0 0,-53 64 1,88-145-1216,36-66-3549,-43 102 3326,-7 37 85,1-21 36,1 0 0,-1-1 0,2 1 0,0 0 0,0 0 0,1 1 0,2 15 1,-2-28-72,0-1 1,0 0-1,0 1 1,0-1-1,0 0 1,0 1 0,1-1-1,-1 0 1,0 1-1,0-1 1,1 1 0,-1-1-1,0 0 1,1 1-1,-1-1 1,1 1-1,-1-1 1,1 1 0,-1-1-1,1 1 1,-1 0-1,1-1 1,-1 1 0,1 0-1,-1-1 1,1 1-1,0 0 1,-1-1-1,1 1 1,-1 0 0,1 0-1,0 0 1,-1 0-1,1 0 1,0 0-1,-1 0 1,1 0 0,0 0-1,-1 0 1,1 0-1,0 0 1,-1 0 0,1 0-1,0 1 1,-1-1-1,1 0 1,-1 0-1,1 1 1,0-1 0,-1 1-1,1-1 1,-1 0-1,1 1 1,-1-1 0,1 1-1,-1-1 1,0 1-1,1-1 1,-1 1-1,1-1 1,-1 1 0,0 0-1,0-1 1,1 1-1,-1 0 1,0-1 0,0 2-1,-2-8-3,0 1 0,0-1 0,0 1 1,-1 0-1,0 0 0,0 0 0,-1 1 0,1-1 0,-1 1 0,0 0 0,0 0 0,-1 0 1,-7-6-1,-13-13 14,19 16-24,3 4 4,-1-1 0,1 1-1,0 0 1,1-1 0,-1 0-1,1 0 1,-1 0 0,1 0-1,-3-7 1,26 20 225,12 12-200,0-2-1,45 18 0,-13-19-6540,-47-16 149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7.3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1 10346,'0'0'12155,"-11"6"-11578,-8 5-260,1 1-1,1 2 1,1-1 0,-1 2 0,2 0-1,0 1 1,1 0 0,-15 25 0,23-32-267,1-1 1,0 1-1,0 0 1,1 1-1,0-1 1,1 1-1,0 0 1,1-1-1,-1 1 1,2 0-1,0 1 1,0-1 0,1 0-1,1 18 1,0-26-161,0 0 1,0 1 0,0-1-1,0 0 1,0 0 0,1 0 0,-1 0-1,0 0 1,1 0 0,0 0-1,-1-1 1,1 1 0,0-1-1,0 1 1,0-1 0,0 0 0,0 1-1,0-1 1,0 0 0,1 0-1,-1 0 1,0-1 0,0 1 0,1-1-1,-1 1 1,4-1 0,4 2-1486,0-2 0,1 1 1,-1-1-1,0-1 1,11-1-1,15-8-6968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7.8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220 1 14029,'0'0'1959,"-11"1"-10,-3 3-1412,1 0 0,-1 0 1,1 1-1,0 1 0,0 0 0,1 1 1,-1 0-1,1 1 0,1 0 0,-13 12 1,22-18-424,-38 38 1221,39-39-1311,-1 1-1,1-1 0,0 1 1,0 0-1,-1-1 0,1 1 1,0 0-1,1-1 1,-1 1-1,0 0 0,0 0 1,1 0-1,-1 0 0,1 0 1,0 0-1,0 0 1,-1 0-1,1 0 0,0 0 1,1 0-1,-1 0 0,0 0 1,0 0-1,2 3 0,0-3-18,0-1-1,-1 1 0,1-1 0,0 0 0,0 0 0,0 0 0,0 0 0,0 0 0,0 0 0,0-1 0,1 1 1,-1-1-1,0 1 0,0-1 0,1 0 0,-1 0 0,3 0 0,46-2-575,-46 2 385,-3 0 172,1 0 0,-1 0 0,0-1 0,1 1 0,-1-1-1,0 0 1,0 1 0,1-1 0,-1 0 0,0 0 0,0 0 0,0-1 0,0 1-1,0 0 1,0-1 0,-1 1 0,1-1 0,0 0 0,-1 1 0,1-1 0,-1 0 0,0 0-1,1 0 1,-1 0 0,0 0 0,0 0 0,-1-1 0,2-2 0,3-5 44,-3 10-37,0 0 1,0-1-1,0 1 0,0 0 1,0 1-1,0-1 0,0 0 0,0 0 1,0 1-1,0 0 0,0-1 1,0 1-1,0 0 0,0 0 0,0 0 1,-1 0-1,1 0 0,1 1 1,7 3-22,-7-5 35,0 1-1,-1-1 1,1 1-1,0-1 1,0 1-1,-1 0 1,1 0-1,-1 1 1,1-1-1,-1 0 0,1 1 1,1 2-1,-3-3 4,-1 1 0,1 0-1,-1 0 1,0-1-1,0 1 1,0 0-1,0 0 1,0 0 0,0-1-1,0 1 1,-1 0-1,1 0 1,-1-1-1,1 1 1,-1 0 0,0-1-1,1 1 1,-1-1-1,0 1 1,0-1-1,0 1 1,-2 1 0,-15 26 395,12-20-294,0 0 0,0 0 0,-7 19-1,13-27-88,12-16-2804,-2-3-1483,0-3-3315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8.2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82 1 14542,'0'0'7655,"9"6"-6860,-3-2-725,-1 0 0,1 1 0,-1-1 0,0 1 0,0 1 0,0-1 0,-1 1 0,0 0 0,0 0 0,0 0-1,-1 0 1,0 1 0,0-1 0,-1 1 0,0 0 0,0 0 0,0 0 0,-1 0 0,0 0 0,0 12-1,-2-5-9,0 1 0,-1-1-1,-1 0 1,0 0-1,0 0 1,-2 0-1,0-1 1,0 0-1,-1 0 1,-1 0 0,0-1-1,-14 19 1,15-24-1181,0 1 1,-1-1 0,0 0-1,-1-1 1,1 1 0,-17 9-1,-6-2-7815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8.6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48 7079,'0'0'10244,"15"3"-9144,36 5 124,2-2 1,78-2 0,126-15 129,-83 1-1236,1055-37-257,-1190 46 1143,-36 1-196,-10 0-218,-8 0-467,-31 0-899,-23 1-8110,42-2 1145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9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303 1 10634,'0'0'12604,"-5"10"-11729,-7 11-805,-1-1-1,0-1 1,-2 0-1,0-1 0,-2-1 1,-35 30-1,-86 63 59,137-109-157,0 0 0,1-1 0,-1 1 0,0 0 0,0-1 0,0 1 0,0 0 0,0-1 0,0 1 0,0-1 0,0 1 0,0-1-1,0 0 1,0 1 0,0-1 0,0 0 0,0 0 0,0 0 0,-1 0 0,-1 0 0,8-17-3263,25-29-3877,-5 12 592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9.4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11147,'0'0'7815,"2"66"-5893,-2-34-577,-2 2-384,2-1-256,0 2-353,0-5-288,4-2 0,6-5-128,1-1-833,-1-6-416,0-3-705,-5-6-1153,-2-4-2787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09.8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12684,'0'0'8136,"63"10"-7015,-27-10-833,8 0-192,1 0-128,-1 0-993,0 0-1505,-5 0-3588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1:10.4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171 98 6854,'0'0'1965,"9"-9"507,-3 3-1791,33-33 2376,-37 37-2507,0-1 1,-1 1 0,0-1-1,1 1 1,-1-1 0,0 0-1,0 1 1,0-1 0,-1 0-1,1 0 1,0-5-1,-1 7-479,-1 1-1,1-1 0,0 1 0,-1-1 1,1 1-1,-1 0 0,1-1 0,-1 1 1,1 0-1,0-1 0,-1 1 0,1 0 0,-1 0 1,1 0-1,-1-1 0,0 1 0,1 0 1,-1 0-1,1 0 0,-1 0 0,1 0 1,-1 0-1,1 0 0,-1 0 0,0 0 0,1 0 1,-1 0-1,1 0 0,-1 1 0,0-1 1,-20 4 271,11 1-265,1 1 0,-1-1 1,1 1-1,1 1 0,-1-1 0,1 2 0,-11 11 0,-46 64 732,58-74-679,1 1 1,0-1-1,0 1 1,1 1 0,1-1-1,-1 1 1,2 0-1,-1 0 1,2 0 0,-1 0-1,1 0 1,1 1-1,0-1 1,1 16 0,1-25-126,-1 0 0,1 0-1,-1-1 1,1 1 0,0 0 0,0 0 0,0-1 0,0 1 0,0-1 0,0 1 0,0-1-1,0 1 1,0-1 0,1 0 0,-1 0 0,1 0 0,-1 1 0,1-1 0,-1-1 0,3 2-1,1 0 9,0 0 0,0 0 0,0-1 0,0 0 0,0 0 0,0 0 0,7-1 0,0 0 4,0 0-1,-1-1 0,1-1 0,-1 0 1,1 0-1,11-5 0,-7 0-17,0 0 0,26-16 0,-39 21 1,0 1 1,1-1-1,-1-1 0,-1 1 0,1 0 0,0-1 0,0 1 0,-1-1 1,0 0-1,1 0 0,-1 0 0,0 0 0,0 0 0,-1-1 0,1 1 0,-1 0 1,0-1-1,0 1 0,2-8 0,-4 10-1,0 0 0,1 0 0,-1 0-1,0 0 1,0 0 0,0 0 0,1 0 0,-1 1 0,0-1-1,0 0 1,0 1 0,0-1 0,-1 0 0,1 1 0,0 0 0,0-1-1,0 1 1,0 0 0,0-1 0,-1 1 0,1 0 0,0 0-1,0 0 1,0 0 0,-1 0 0,1 0 0,0 0 0,0 0 0,-2 1-1,-6 2-176,33-1-207,61-8-1622,-84 7 2014,0-1 0,0 1 0,0 0-1,0-1 1,0 1 0,-1 0 0,1-1 0,0 1 0,-1 0 0,1 0-1,0-1 1,-1 1 0,1 0 0,-1 0 0,1 0 0,-1 0 0,1 0 0,-1 0-1,0 0 1,0 0 0,1 0 0,-1 0 0,0 0 0,0 0 0,0 0 0,0 0-1,0 0 1,0 0 0,0 0 0,-1 0 0,1 0 0,0 0 0,-1 2 0,-8 40 576,-11 5-160,-5 14-251,18-19-7072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08.4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12812,'0'0'9385,"50"24"-8520,-6-20-385,6-4-159,6 0-257,2 0-32,-4 0 0,-3 0-609,-8 0-544,-12 0-448,-14 1-545,-11 3-1634,-6 0-1441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4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107 286 5573,'0'0'11638,"0"-9"-9108,0 7-2325,0-1 1,0 0-1,0 1 0,0-1 0,-1 0 0,1 1 0,-1-1 0,1 1 0,-1-1 0,0 1 0,-2-5 1,2 6-98,0 0 1,0 0-1,0 1 1,0-1-1,-1 0 1,1 0-1,0 1 1,0-1-1,-1 1 1,1-1 0,0 1-1,-1-1 1,1 1-1,-1 0 1,1 0-1,0 0 1,-1 0-1,1 0 1,-1 0-1,1 0 1,-1 0-1,1 0 1,0 1 0,-1-1-1,1 0 1,0 1-1,-1 0 1,1-1-1,0 1 1,0 0-1,-1-1 1,-1 3-1,-1 0-25,0 0-1,0 0 0,0 0 1,0 1-1,1-1 0,-1 1 1,1 0-1,0 0 0,0 0 0,0 0 1,1 1-1,0-1 0,-1 1 1,2 0-1,-1-1 0,0 1 1,1 0-1,0 0 0,0 0 0,1 0 1,-1 0-1,1 0 0,1 8 1,-1-12-81,0 0 0,1 0 0,-1 0 0,1 0 1,-1-1-1,1 1 0,0 0 0,-1 0 0,1-1 1,0 1-1,-1 0 0,1-1 0,0 1 1,0-1-1,0 1 0,-1-1 0,1 1 0,0-1 1,0 0-1,0 1 0,0-1 0,0 0 0,0 0 1,0 0-1,0 1 0,0-1 0,0 0 1,0 0-1,0-1 0,0 1 0,0 0 0,0 0 1,0 0-1,1-1 0,36-10 123,-23 2-38,0-1 0,-1-1-1,-1 0 1,0-1-1,0 0 1,-2-1-1,19-24 1,-9 6 180,-1 0 1,25-55-1,-27 41-490,-17 40 10,-3 5 18,-12 23 20,4-6 169,-2 3-5,1 0 0,0 0-1,1 1 1,2 1 0,0-1 0,1 1 0,1 1 0,-3 23-1,9-45 15,0 0-1,-1 1 1,1-1-1,0 0 1,0 1 0,0-1-1,0 1 1,0-1-1,1 0 1,-1 1-1,0-1 1,1 0-1,-1 0 1,1 1-1,-1-1 1,1 0-1,0 0 1,-1 0-1,1 1 1,0-1-1,0 0 1,0 0 0,0 0-1,0 0 1,0 0-1,0-1 1,0 1-1,0 0 1,0 0-1,0-1 1,0 1-1,1-1 1,-1 1-1,0-1 1,1 1-1,-1-1 1,0 0-1,1 0 1,-1 0 0,0 1-1,1-1 1,-1 0-1,0-1 1,1 1-1,-1 0 1,0 0-1,1-1 1,-1 1-1,0 0 1,0-1-1,2 0 1,5-2 14,0 0 0,-1 0 0,1 0 0,-1-1-1,0 0 1,0 0 0,9-8 0,-4 2-19,-1-1-1,0 0 0,0 0 1,-1-1-1,-1-1 0,0 0 1,0 0-1,-2 0 0,10-23 1,-54 104-431,32-57 432,-16 44 90,20-51-66,0-1 0,0 0 0,0 1 0,1-1 0,0 1 0,-1 0 0,1-1 1,0 1-1,1-1 0,-1 1 0,1-1 0,-1 1 0,2 3 0,-1-6-24,0 0 0,0-1 0,0 1-1,0 0 1,0 0 0,0-1 0,0 1 0,0 0 0,1-1-1,-1 1 1,0-1 0,0 0 0,1 1 0,-1-1-1,0 0 1,0 0 0,1 0 0,-1 0 0,0 0-1,0 0 1,1 0 0,-1 0 0,0 0 0,1-1 0,-1 1-1,0 0 1,2-2 0,35-13-686,-23 6-707,-1-1 0,22-21 0,-23 18-1172,0 0 0,-2-1 0,0-1 0,14-22 0,1-16-2601,-4-2 3414,-1-23 8079,-36 118 5947,-13 16-8755,-30 69-1655,54-114-1818,1 1 1,0 0 0,1 0 0,1 0-1,0 0 1,0 15 0,3-22-595,3-12 188,2-15-37,-6 4 471,-2-1 1,0 1-1,-4-22 0,3 28 248,2 11-306,0 1 1,1 0-1,-1-1 0,0 1 1,1-1-1,-1 1 1,0 0-1,1-1 0,-1 1 1,1 0-1,-1 0 1,0-1-1,1 1 0,-1 0 1,1 0-1,-1 0 1,1 0-1,-1-1 0,1 1 1,-1 0-1,1 0 1,-1 0-1,1 0 0,-1 0 1,1 0-1,-1 0 1,1 0-1,-1 0 0,1 1 1,-1-1-1,0 0 1,1 0-1,-1 0 0,1 0 1,-1 1-1,1-1 1,0 0-1,29 9-392,-22-7 30,6 1-1246,1 0-1,0-2 1,17 1-1,44-7-8901,-41-3 5936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08.7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3619,'0'0'13709,"77"19"-11851,-36-17-737,8 0-352,2-2-353,1 1-288,0-1-96,1 0-384,-4 0-1345,1-3-1539,-3-7-4227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09.3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5189,'0'0'16586,"4"9"-15102,-1-1-1320,1-1-1,0 0 1,0 0-1,0 0 1,1 0-1,0-1 1,1 0 0,-1 0-1,1 0 1,0-1-1,1 0 1,-1 0-1,1 0 1,0-1-1,0 0 1,1-1-1,-1 1 1,15 3-1,-14-5-504,0 0 0,0-1 0,0 0 0,1 0 0,-1-1 1,0 0-1,0 0 0,16-3 0,-20 1-550,1 1 1,-1 0 0,0-1 0,0 0-1,0 0 1,0 0 0,-1 0 0,1-1-1,0 0 1,-1 1 0,5-6 0,11-16-9419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09.7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234 1 13261,'0'0'2338,"-52"54"737,23-18-609,1 4-352,-5 3-320,5 2-833,5 0-545,5-1-288,3-7-96,9-3 0,5-6-416,1-7-929,0-10-1186,2-9-1505,9-2-4580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10.4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180 1 3908,'0'0'17275,"0"8"-16218,-2-1-887,0 1 0,0-1 0,0 0 0,-1 0 0,1 0 0,-2 0 0,1 0 0,-1-1-1,0 1 1,-1-1 0,-7 8 0,-10 11 913,-37 29-1,6-6 148,52-47-1187,38-43-710,-29 31 436,-1 2-1,2-1 1,-1 1 0,1 1-1,0 0 1,1 0-1,0 0 1,11-5 0,-20 13 226,-1-1 1,1 1 0,-1 0-1,0 0 1,1 0 0,-1 0 0,0 0-1,1 0 1,-1 0 0,0 0-1,1 0 1,-1 0 0,1 0 0,-1 0-1,0 0 1,1 0 0,-1 0-1,1 0 1,-1 0 0,0 0 0,1 1-1,-1-1 1,0 0 0,1 0-1,-1 0 1,0 1 0,1-1 0,-1 0-1,0 0 1,0 1 0,1-1-1,-1 0 1,0 0 0,0 1 0,0-1-1,1 1 1,4 20-36,-5 32 219,0-43-79,-1 10 353,-1-1 1,-7 39 0,-9-93 139,-84-153-658,106 195 81,0-1-1,1 0 1,0-1-1,0 1 1,1-1-1,-1 0 0,1 0 1,0-1-1,0 0 1,1 0-1,-1 0 0,1-1 1,0 0-1,0 0 1,0 0-1,14 2 0,6 1-1177,-1-1-1,1-1 1,36 0-1,-16-4-4506,-2-1-4709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11.0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7687,'0'0'18001,"4"10"-17825,0 0-204,-1 0 0,0 0-1,-1 0 1,0 1-1,-1-1 1,0 1-1,0-1 1,-2 16-1,0 41-4724,1-52 2000,0 3-3498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11.6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309 1 5637,'0'0'15172,"-11"6"-14115,-14 14-344,1 0-1,1 2 1,1 0 0,1 2-1,-20 28 1,13-13-343,1 2 0,-23 48 1,44-77-413,0 0 1,1 0-1,1 1 1,0 0-1,0 0 1,2 0-1,-1 0 1,2 0-1,0 1 1,0-1-1,1 1 1,3 23-1,-2-34-95,0 0 0,0 0-1,1 0 1,-1 0 0,1 0-1,-1 0 1,1-1-1,0 1 1,0-1 0,0 1-1,0-1 1,0 0 0,1 0-1,-1 0 1,1 0 0,-1 0-1,1 0 1,3 1 0,1 0-591,0 0 0,0 0 1,0-1-1,0 0 0,0 0 1,13 1-1,18-2-4541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12.3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286 13 14189,'0'0'5051,"-9"-3"-2986,5 2-1923,0-1 32,0 1 0,0-1 0,0 1 1,-1 0-1,1 0 0,0 1 0,-1-1 1,1 1-1,0 0 0,-1 0 0,1 1 1,-1-1-1,1 1 0,0 0 0,0 0 1,-1 1-1,-5 2 0,-5 6 97,1 0 1,0 1-1,0 0 0,1 2 0,1-1 1,0 1-1,1 1 0,-16 26 0,19-27-217,0 0-1,1 0 0,1 1 0,0 0 1,1 0-1,1 1 0,0 0 0,1-1 1,0 1-1,0 22 0,3-35-51,0 0 0,0 0-1,0 0 1,1 0 0,-1 0 0,0 0-1,1 0 1,0 0 0,-1 0 0,1 0-1,0-1 1,0 1 0,0 0-1,0-1 1,1 1 0,-1 0 0,0-1-1,1 0 1,-1 1 0,0-1 0,4 2-1,-1 0 6,1-1-1,-1 0 0,1 0 0,-1-1 0,1 1 0,0-1 1,-1 0-1,1 0 0,5-1 0,1 1-32,0-1 0,1 0 0,-1-1 1,0 0-1,0-1 0,0 0 0,16-6 0,-16 3-95,-1 0-1,0-1 0,0 0 0,12-9 1,-20 14 99,0-1 1,1 1 0,-1-1-1,0 0 1,0 0 0,0 0-1,0 0 1,-1 0 0,1-1-1,-1 1 1,1 0 0,-1-1-1,0 1 1,0-1-1,0 1 1,0-1 0,0 0-1,-1 1 1,1-1 0,-1 0-1,1 0 1,-1 1 0,0-5-1,-2 6 24,1 0-1,0-1 0,-1 1 0,1 0 1,-1 0-1,1 0 0,-1-1 1,0 2-1,1-1 0,-1 0 0,0 0 1,0 1-1,1-1 0,-1 1 0,0-1 1,0 1-1,0 0 0,0-1 1,0 1-1,0 0 0,0 1 0,-2-1 1,-46 3 43,48-3-40,0 1 1,0-1-1,0 1 0,0-1 1,1 1-1,-1 0 0,0-1 1,0 1-1,1 0 0,-1 0 1,0 1-1,1-1 0,-1 0 1,1 0-1,-1 1 0,1-1 1,0 1-1,-2 2 0,3-4-3,0 0 0,0 1 1,0-1-1,-1 0 0,1 1 0,0-1 0,0 0 0,0 1 0,0-1 0,0 1 0,0-1 0,0 0 0,1 1 0,-1-1 0,0 0 0,0 1 0,0-1 0,0 0 0,0 1 0,0-1 0,1 0 0,-1 1 0,0-1 0,0 0 0,0 1 0,1-1 0,-1 0 0,0 0 0,1 1 0,-1-1 0,1 0 1,21 5 22,-1-6-307,0-2 0,0 0 0,-1-1 0,31-10 0,45-9-1997,-95 23 2280,-1 0-1,0 0 0,1 0 1,-1 0-1,0 0 0,1 0 0,-1 0 1,0 0-1,1 0 0,-1 0 1,1 0-1,-1 0 0,0 0 0,1 0 1,-1 0-1,0 0 0,1 0 1,-1 0-1,0 1 0,1-1 1,-1 0-1,0 0 0,0 0 0,1 1 1,-1-1-1,0 0 0,1 0 1,-1 1-1,0-1 0,0 0 0,0 0 1,1 1-1,-1-1 0,0 0 1,0 1-1,-3 14 281,-14 13 634,-10 8 263,-30 43 428,53-73-1543,0 1 0,1 0-1,0 0 1,0 0 0,0 0 0,1 0 0,0 0 0,1 1-1,-1-1 1,1 9 0,1-16-96,0 0 0,0 1 1,0-1-1,0 1 0,0-1 0,0 0 0,0 1 0,0-1 1,0 0-1,0 1 0,0-1 0,0 1 0,0-1 0,0 0 1,1 1-1,-1-1 0,0 0 0,0 0 0,0 1 0,1-1 1,-1 0-1,0 1 0,0-1 0,1 0 0,-1 0 0,0 1 0,1-1 1,-1 0-1,0 0 0,1 0 0,-1 0 0,0 1 0,1-1 1,-1 0-1,0 0 0,1 0 0,0 0 0,16-5-2326,15-18-5880,-9-5-5667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12.6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256 1 11563,'0'0'9257,"53"48"-7752,-28-22-640,0 7-96,1 6 63,-9 7 1,-10 3-480,-7 9-257,-9 9-32,-24 5 0,-14 8-96,-12 7-609,-18-2-1056,-11-4-1378,-7-10-2755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8.5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284 24 10218,'0'0'8349,"-12"-5"-6635,3 1-1426,6 2-206,-1 0 0,0 0 0,0 1 0,0-1 0,0 1 0,-1 0 0,1 0 0,0 0 0,-1 0 0,1 1-1,0 0 1,-1 0 0,1 0 0,0 0 0,-1 1 0,1 0 0,0 0 0,0 0 0,-5 2 0,-5 4 8,0 1 0,1 0 0,0 1-1,0 1 1,1 0 0,0 1 0,1 0 0,-10 13 0,15-17-44,0 0 0,1 0 0,0 1 0,1-1-1,0 1 1,0 0 0,0 0 0,1 1 0,1-1-1,-1 0 1,1 1 0,1 0 0,-1 0 0,2-1 0,-1 19-1,2-25-62,-1 0-1,1 1 1,0-1-1,0 0 0,0 1 1,0-1-1,0 0 1,0 0-1,1 0 1,-1 0-1,1 0 0,-1 0 1,1 0-1,0 0 1,-1-1-1,1 1 0,0-1 1,0 1-1,0-1 1,1 0-1,-1 0 0,0 0 1,0 0-1,1 0 1,-1 0-1,1-1 0,-1 1 1,3 0-1,9 1-1130,0-1 1,1 1-1,23-3 0,-29 1-44,40-2-5375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8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1 13357,'-11'6'1873,"1"-1"-1524,-61 37 2681,67-39-2835,0 0-1,0 0 0,0 1 1,0-1-1,1 1 0,-1 0 1,1 0-1,0 0 0,0 0 1,0 1-1,1-1 0,-1 1 1,1 0-1,-2 8 0,3-12-188,1 0 0,0 0 0,0 0 0,0 0 0,0 0 0,0 0 0,0 0 0,0 0 0,1 0 0,-1-1 0,0 1 0,0 0 0,1 0 0,-1 0 0,1 0 0,-1-1 0,0 1 0,1 0 0,0 0 0,-1-1 0,1 1 0,-1 0 0,1-1 0,0 1 0,-1 0 0,3 0 0,28 8 127,39-10 38,-66 1-162,2-1 10,0 0 0,0 0 0,0-1 0,-1 0 0,1 0 0,0 0 0,-1-1 0,0 0-1,1 0 1,5-4 0,-9 5 98,1 0-1,-1 0 0,0 0 0,0 0 1,0 0-1,0 0 0,0 0 1,0-1-1,0 1 0,-1-1 1,1 1-1,-1-1 0,0 0 0,0 1 1,0-1-1,0 0 0,0 0 1,-1 0-1,1 0 0,-1 1 1,0-1-1,0-5 0,-1 7-77,1 0-1,-1 1 1,0-1-1,1 0 1,-1 0-1,0 1 1,0-1-1,0 1 1,0-1-1,0 1 1,0-1 0,0 1-1,0-1 1,0 1-1,0 0 1,0-1-1,0 1 1,0 0-1,0 0 1,0 0-1,0 0 1,0 0-1,0 0 1,0 0-1,-1 1 1,-31 2 112,30-2-146,-1 1 0,1-1 0,-1 1 0,1-1 0,0 1 0,0 0 0,0 0 0,0 1 0,0-1-1,0 1 1,0-1 0,1 1 0,-1 0 0,1 0 0,0 0 0,0 0 0,0 0 0,0 1 0,1-1 0,-1 0-1,1 1 1,0 0 0,0-1 0,-1 8 0,3-10-32,-1 0-1,1 0 1,0 0-1,0 0 1,0 0-1,-1 0 1,1 0 0,0 0-1,0 0 1,0-1-1,0 1 1,0 0-1,0-1 1,1 1-1,-1-1 1,0 1-1,0-1 1,0 1 0,0-1-1,1 0 1,-1 1-1,0-1 1,0 0-1,1 0 1,-1 0-1,2 0 1,42 0-1832,-37 0 1304,26-4-3230,2-11-2813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5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208 251 3587,'0'0'11953,"-7"1"-8963,-7 2-2399,1 1 0,0 0 0,0 1 0,0 1 1,1 0-1,0 0 0,0 2 0,0-1 1,1 1-1,0 1 0,1 0 0,0 1 0,0-1 1,1 2-1,-8 11 0,9-6-100,8-16-486,0 0-1,0 0 1,0 1-1,0-1 1,0 0-1,0 1 1,0-1-1,0 0 1,0 1-1,0-1 1,0 0-1,0 1 1,0-1-1,0 0 1,0 0-1,0 1 1,0-1-1,1 0 1,-1 1-1,0-1 1,0 0-1,0 0 1,0 1 0,1-1-1,-1 0 1,0 0-1,0 1 1,0-1-1,1 0 1,-1 0-1,0 0 1,0 0-1,1 1 1,-1-1-1,0 0 1,1 0-1,-1 0 1,0 0-1,0 0 1,1 0-1,-1 0 1,0 0-1,1 0 1,-1 0-1,0 0 1,1 0-1,-1 0 1,11 0 29,-3-2-46,0 0 0,-1 0 0,1 0 0,0-1 0,-1 0 1,0 0-1,0-1 0,0 0 0,0-1 0,0 1 0,-1-1 0,0 0 0,6-7 0,12-13-493,36-47 0,-40 46 11,-20 26 488,0 0 0,0 0 0,0 0 0,0 0-1,0 0 1,0-1 0,0 1 0,0 0 0,0 0 0,0 0-1,0 0 1,0 0 0,0-1 0,0 1 0,0 0-1,0 0 1,0 0 0,0 0 0,0 0 0,1 0 0,-1-1-1,0 1 1,0 0 0,0 0 0,0 0 0,0 0 0,0 0-1,0 0 1,1 0 0,-1 0 0,0 0 0,0 0-1,0 0 1,0-1 0,0 1 0,1 0 0,-1 0 0,0 0-1,0 0 1,0 0 0,0 0 0,0 0 0,1 0 0,-1 0-1,0 0 1,0 0 0,0 1 0,0-1 0,0 0-1,1 0 1,-1 0 0,0 0 0,0 0 0,0 0 0,0 0-1,0 0 1,0 0 0,1 0 0,-1 0 0,0 1 0,0-1-1,-1 14-456,-10 27-242,9-35 660,0 0 65,0 0 0,1 0 0,0 0 0,0 0 0,1 0-1,-1 0 1,1 0 0,1 0 0,-1 0 0,2 7 0,-2-12-12,1 0-1,-1 1 1,1-1-1,-1 0 1,1 0 0,0 0-1,-1 0 1,1 0-1,0 0 1,0 0 0,0 0-1,0 0 1,0 0-1,0-1 1,0 1-1,0 0 1,0 0 0,0-1-1,0 1 1,2 0-1,-1-1 0,1 1 0,0-1-1,0 0 1,-1 0-1,1 0 1,0 0-1,-1 0 1,1 0-1,0-1 1,0 0-1,-1 1 1,1-1-1,2-1 1,6-3 2,-1 0 0,0-1 0,0 0 0,0-1 0,-1 0 0,0 0 0,12-13 0,3-5 14,26-36-1,-40 48 17,-1-1 0,0-1-1,-1 0 1,-1 0 0,0-1 0,-1 0-1,0 0 1,-2 0 0,0-1-1,0 1 1,0-21 0,-5 21-148,-2 14 74,-3 10 13,-23 48 556,2 1 0,-32 100 0,53-136-354,0 0 1,2 0 0,0 0-1,2 0 1,-1 31-1,20-102 178,-7-22-467,-10 68 100,1-1 0,-1 0 0,0 1 0,0-1 0,-1 1 0,1-1 0,-1 0 0,0 1 0,0-1 0,-1 1 0,1 0 0,-1-1 0,-3-4 0,5 9 6,0 0 1,0 1-1,0-1 0,0 0 0,0 1 0,0-1 1,0 0-1,0 0 0,0 1 0,-1-1 0,1 0 1,0 1-1,0-1 0,0 0 0,0 0 0,-1 1 0,1-1 1,0 0-1,0 0 0,0 0 0,-1 1 0,1-1 1,0 0-1,0 0 0,-1 0 0,1 0 0,0 0 1,0 1-1,-1-1 0,1 0 0,0 0 0,0 0 0,-1 0 1,1 0-1,0 0 0,-1 0 0,1 0 0,0 0 1,0 0-1,-1 0 0,1 0 0,0 0 0,-1 0 1,1 0-1,0-1 0,0 1 0,-1 0 0,1 0 0,0 0 1,0 0-1,-1 0 0,1-1 0,0 1 0,0 0 1,-1 0-1,10 28-139,-4-24 141,0-1 0,0 1 0,0-1 0,1 0-1,0 0 1,0 0 0,-1-1 0,2 0 0,-1 0-1,0-1 1,0 0 0,0 0 0,1 0 0,-1-1-1,0 1 1,1-2 0,-1 1 0,8-2 0,-4 1-1,0 0 1,0-1 0,0 0-1,0-1 1,-1 0 0,1 0-1,-1-1 1,0-1 0,0 1-1,14-11 1,-21 14 3,-1 0 0,0 0 1,1 0-1,-1 0 0,0-1 0,0 1 1,1 0-1,-1-1 0,0 1 0,0-1 1,-1 1-1,1-1 0,0 1 0,0-1 1,-1 0-1,1-2 0,-1 3 3,0 0 1,0 1-1,0-1 0,0 0 1,-1 1-1,1-1 0,0 1 1,0-1-1,-1 1 0,1-1 1,0 0-1,-1 1 0,1-1 1,-1 1-1,1-1 0,-1 1 0,1 0 1,-1-1-1,1 1 0,-1 0 1,1-1-1,-1 1 0,1 0 1,-1-1-1,0 1 0,1 0 1,-1 0-1,0 0 0,0-1 1,-2 1 18,0-1 0,0 1 0,0 0 0,0 0 0,-1 0 0,1 0 0,0 1 0,0-1 0,0 1 0,0 0 0,0 0 0,0 0 0,0 0 0,0 0 0,0 1 0,1-1 0,-5 4 0,1 0 69,0 0 0,0 1 0,0-1 0,1 1 0,0 0 0,1 0 0,-1 1-1,1-1 1,0 1 0,1 0 0,0 0 0,0 1 0,0-1 0,1 0 0,0 1 0,-2 14 0,5-21-87,-1 0 0,1 0 0,-1 0-1,1 0 1,-1 0 0,1 0 0,0 0 0,-1-1 0,1 1 0,0 0 0,0 0-1,0-1 1,0 1 0,0 0 0,0-1 0,0 1 0,0-1 0,0 1-1,0-1 1,0 0 0,0 1 0,0-1 0,0 0 0,0 0 0,0 0-1,0 0 1,0 0 0,0 0 0,1 0 0,-1 0 0,0 0 0,0 0-1,0-1 1,0 1 0,2-1 0,43-10 18,17-20-272,-46 22 161,-1 0 1,2 1-1,-1 1 0,1 0 0,32-6 0,-50 13 85,1 0-1,-1 1 1,0-1 0,1 0-1,-1 0 1,1 0 0,-1 1-1,0-1 1,1 0 0,-1 1-1,1-1 1,-1 0 0,0 1-1,0-1 1,1 0 0,-1 1-1,0-1 1,0 1 0,1-1-1,-1 1 1,0-1 0,0 0-1,0 1 1,0-1 0,0 1-1,1-1 1,-1 1 0,0-1-1,0 1 1,0-1-1,0 1 1,-1-1 0,1 1-1,0-1 1,0 1 0,0-1-1,0 1 1,0-1 0,-1 0-1,1 1 1,0-1 0,0 1-1,-1-1 1,1 0 0,0 1-1,-1 0 1,-9 24 27,10-25-25,-3 6 54,0 0 1,1 0-1,0 1 1,0-1-1,0 1 1,1 0 0,-1 6-1,2-12-41,0 0-1,0 0 1,0 0 0,0 0-1,0 0 1,0 0-1,1 0 1,-1 0-1,0 0 1,0 0 0,1 0-1,-1 0 1,1-1-1,-1 1 1,1 0 0,-1 0-1,1 0 1,0-1-1,-1 1 1,1 0 0,1 0-1,0 0-6,-1 0 0,1-1 0,0 1-1,-1-1 1,1 0 0,0 1 0,0-1-1,-1 0 1,1 0 0,0 0 0,0 0-1,0-1 1,-1 1 0,1 0 0,0-1-1,2 0 1,12-5-85,-1-1 0,1 0 1,23-15-1,-26 14-244,0 0 0,0 2 0,1-1 0,0 2 0,19-6 0,-27 13 145,-9 8 130,-18 19 127,10-13-86,9-11-553,-3 8 540,3-10-3620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9.2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34 1 8648,'0'0'14291,"1"10"-13837,-1 6-194,0 0 1,0 0 0,-2 0 0,0 0-1,-8 27 1,-8 36-701,15-46-7672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9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0 230 11627,'0'0'13036,"65"-27"-12940,-27 29-64,-1 0-96,1 1-1057,1-3-1217,-1 0-1570,0-5-2722,-2-9-545</inkml:trace>
  <inkml:trace contextRef="#ctx0" brushRef="#br0" timeOffset="1">620 1 15022,'0'0'7591,"-43"63"-6886,43-43-257,0 2-255,0 1-97,9-3 0,0-1-545,1 0-1184,-4-4-962,-4-3-1024,-2-1-1570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29.9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1 128 4965,'0'0'17136,"65"-7"-16816,-22-2-224,5-2-64,-5 2 0,1-4-32,-9 3 32,-5 1-96,-10 1-576,-9-1-834,-8-3-640,-3-2-2402,-9-2-3780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0.2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89 9897,'0'0'10731,"84"-36"-10091,-35 26-352,9 3-159,-1 1-97,-1 3 0,-7 0-545,-5 3-1633,-4 0-2370,-6 0-1025</inkml:trace>
  <inkml:trace contextRef="#ctx0" brushRef="#br0" timeOffset="1">726 1 12556,'0'0'6982,"-44"53"-5252,40-32-481,4 3-608,0 3-321,6 0-256,4 0 32,5-1-32,-4-5-416,-3-2-929,-4-7-705,-4-6-1057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0.5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68 9321,'0'0'14125,"49"-32"-13772,-10 28-257,8 1-96,3-1-1474,3-2-1088,-1-1-1570,0-5-2819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0.9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236 3 13421,'-8'-1'3229,"-5"0"-2475,0 1 0,1 0-1,-1 0 1,0 1 0,0 1-1,1 0 1,-1 1 0,-21 8-1,28-9-635,1 0 0,-1 1 0,1 0 0,0 0 0,0 1 0,0-1 0,0 1 0,1 0 0,0 0 0,0 1 0,0-1 0,0 1 0,1 0 0,-1 0 0,1 0 0,0 0 0,1 1 0,0-1 0,-1 1 0,2 0 0,-1 0 0,-1 9 0,2-8-96,0 0-1,0 0 0,1 0 0,0 0 1,0 0-1,0 0 0,1-1 1,0 1-1,1 0 0,1 6 0,-1-10-14,-1-1-1,0 1 0,1-1 0,-1 1 0,1-1 0,0 0 1,-1 0-1,1 0 0,0 0 0,1 0 0,-1 0 0,0-1 1,0 1-1,1-1 0,-1 1 0,1-1 0,-1 0 0,1 0 0,0 0 1,-1 0-1,1-1 0,0 1 0,0-1 0,-1 1 0,1-1 1,5 0-1,-2 0 1,0 0 0,0-1 0,-1 1-1,1-1 1,0 0 0,0-1 0,-1 1 0,1-1 0,10-5 0,-14 6 69,0-1 1,1 1-1,-1-1 0,0 0 0,0 0 1,0 1-1,0-1 0,0 0 1,-1-1-1,1 1 0,-1 0 1,1 0-1,-1-1 0,0 1 1,0-1-1,0 1 0,0-1 0,0 0 1,-1 1-1,1-1 0,-1 0 1,1 1-1,-1-5 0,-1 3 35,2 4-225,8 2 149,70 1-157,-107 30 356,22-26-71,1 1-1,1-1 1,-1 1-1,1 0 1,1 0-1,-1 1 1,-3 16 0,6-22-166,1 1 1,-1-1-1,1 0 0,-1 0 1,1 1-1,1-1 1,-1 0-1,0 0 1,1 1-1,-1-1 1,2 4-1,-1-6-81,0 1-1,-1-1 0,1 0 0,0 1 1,0-1-1,0 0 0,0 1 1,0-1-1,1 0 0,-1 0 0,0 0 1,0 0-1,1 0 0,-1 0 1,1-1-1,-1 1 0,1 0 0,-1-1 1,1 1-1,-1-1 0,1 1 0,-1-1 1,3 1-1,11-2-4672,1-5-4254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1.2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302 218 8552,'-58'7'1258,"23"-4"182,0 2 0,1 1-1,0 1 1,-47 17-1,59-9-637,21-15-773,1 0 0,0 1 1,0-1-1,0 0 0,-1 1 0,1-1 1,0 0-1,0 0 0,0 1 0,0-1 1,0 0-1,0 1 0,0-1 0,0 0 0,0 1 1,0-1-1,0 0 0,0 1 0,0-1 1,0 0-1,0 1 0,0-1 0,0 0 1,0 1-1,0-1 0,0 0 0,1 1 0,-1-1 1,0 0-1,0 1 0,0-1 0,0 0 1,1 0-1,-1 1 0,1-1 0,2 2 75,0-1 0,0 1 0,0-1 0,0 0 0,0 0 0,0 0 0,0 0 0,1-1 0,-1 1 0,0-1 0,6 0 0,183-5 2232,241-36-1,-188 13-1844,-70 10-202,451-50-877,-6-45 2542,-578 103-1488,1 2-1,0 1 1,66-1 0,-108 8-500,0 0 1,0 0 0,-1 0-1,1 0 1,0 0-1,0 0 1,0 0-1,0 0 1,-1 0 0,1 0-1,0 0 1,0 0-1,0 1 1,-1-1-1,1 0 1,0 1 0,0-1-1,-1 1 1,1-1-1,0 0 1,-1 1-1,1 0 1,0-1 0,-1 1-1,1-1 1,-1 1-1,1 0 1,-1-1-1,1 1 1,-1 0 0,1 0-1,-1-1 1,0 1-1,0 0 1,1 0-1,-1 0 1,0-1 0,0 1-1,0 0 1,0 0-1,0 1 1,0-2-98,0 1 0,0-1 1,0 0-1,0 1 0,0-1 1,-1 0-1,1 0 0,0 1 1,0-1-1,0 0 0,-1 0 0,1 1 1,0-1-1,0 0 0,-1 0 1,1 0-1,0 0 0,0 1 0,-1-1 1,1 0-1,0 0 0,-1 0 1,1 0-1,0 0 0,-1 0 1,1 0-1,0 0 0,0 0 0,-1 0 1,1 0-1,0 0 0,-1 0 1,1 0-1,0 0 0,-1 0 0,1 0 1,-1-1-1,-2 1-1148,-14 0-4743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1.7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14 220 8872,'0'0'4202,"-3"9"-1469,-8 27-128,11-36-2512,0 1-1,0-1 1,1 1 0,-1 0-1,0-1 1,0 1 0,0-1-1,1 1 1,-1-1 0,0 1-1,1 0 1,-1-1-1,0 1 1,1-1 0,-1 0-1,1 1 1,-1-1 0,0 1-1,1-1 1,-1 0 0,1 1-1,-1-1 1,1 0-1,0 1 1,-1-1 0,1 0-1,-1 0 1,1 0 0,0 0-1,-1 0 1,1 1 0,-1-1-1,1 0 1,0 0 0,-1 0-1,1 0 1,-1-1-1,1 1 1,0 0 0,-1 0-1,1 0 1,0-1 0,27-3 1219,-4-6-706,-1-2 1,-1 0 0,1-2-1,-2 0 1,30-26 0,-28 22-340,27-20 3,77-75 0,-147 156-585,18-40 315,-17 28 24,-17 40 0,31-62-30,2 0 0,-1 0 0,1 1 0,1 0 1,0-1-1,0 1 0,1 0 0,0 0 0,1 15 0,0-25-84,1 0 0,-1 1 0,0-1 0,0 1 0,0-1 0,0 0 1,1 1-1,-1-1 0,0 1 0,0-1 0,1 0 0,-1 1 0,0-1 0,1 0 0,-1 0 0,0 1 0,1-1 0,-1 0 0,1 0 0,-1 1 1,0-1-1,1 0 0,-1 0 0,1 0 0,-1 0 0,1 0 0,-1 0 0,0 0 0,1 1 0,-1-1 0,1 0 0,-1-1 0,1 1 0,-1 0 1,1 0-1,-1 0 0,0 0 0,1 0 0,0-1 0,12-4-5362,3-10-4552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2.0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12876,'0'0'11211,"66"13"-9610,-29-13-672,5 0-576,0-1-289,-1-5-96,-5-1-833,-3-1-1121,-8 0-1730,-5-1-2498,-7 0-3747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2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226 22 8168,'0'0'17958,"-6"-5"-17317,5 3-631,0 1 1,-1 0-1,1-1 1,-1 1-1,1 0 0,-1 0 1,0 0-1,1 0 1,-1 0-1,0 0 1,0 1-1,1-1 1,-1 0-1,0 1 1,0 0-1,0-1 1,0 1-1,0 0 0,0 0 1,0 0-1,-2 0 1,-3 2 6,1 1 1,0-1-1,0 1 1,0 0-1,0 0 1,-10 8-1,2-2 45,1 1 1,0 1-1,1 0 0,-16 18 0,22-23 44,1 1-1,1-1 0,-1 1 0,1 0 1,0 0-1,1 1 0,-1-1 1,1 1-1,1 0 0,0-1 1,-2 10-1,4-16-95,0 1 0,0-1 0,0 1 0,0-1 1,0 0-1,0 1 0,0-1 0,0 0 0,1 1 0,-1-1 1,0 0-1,1 1 0,-1-1 0,1 0 0,0 1 0,-1-1 1,1 0-1,0 0 0,0 0 0,0 0 0,0 0 0,0 0 1,0 0-1,0 0 0,0 0 0,2 1 0,1 0 0,0-1-1,0 1 1,0-1 0,0 0-1,1 0 1,-1 0 0,0 0-1,9 0 1,6-1-616,1-1 0,36-7-1,-37 4-1345,1-1 0,29-12 0,-12 0-3669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18385,'0'0'8040,"2"0"-6246,11-4-1250,6-1-448,3 1-352,3-1-1730,-7-1-3235,0-2-6630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2.9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 14350,'0'0'11851,"70"30"-11787,-36-30 0,1 0-96,0 0-609,-6-5-928,-4-2-1442,-8-4-1730,-3 1-2017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0:33.2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1 1794,'0'0'15695,"-53"71"-13101,32-40-352,-1 2-128,4 1-929,3-1-640,7-3-417,4 0-96,3-9-1313,1-8-2915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2.7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15022,'0'0'5381,"55"-8"-4740,-16 7-385,11-1-192,4 1 0,1-3-640,-5 3-449,-8 1-449,-11-1-1024,-16 1-609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3.0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10922,'0'0'6823,"57"40"-5350,-4-40-544,15 0-609,6-4-192,4-5-544,-4-5-1666,-13-5-5221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4.1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247 12 6406,'0'0'8606,"-12"-2"-6946,5 0-1469,0 0 12,0 0 1,-1 1-1,1 0 0,0 0 1,0 1-1,-1 0 0,1 0 0,0 0 1,-1 1-1,1 0 0,0 1 0,0 0 1,0 0-1,-8 3 0,4 2 11,0 0-1,0 0 1,1 1-1,0 0 1,-12 14-1,18-18-125,0 0-1,1 0 0,0 1 0,0 0 0,0 0 1,0 0-1,1 0 0,-1 0 0,2 0 0,-1 0 1,0 1-1,1-1 0,0 1 0,-1 10 0,3-14-75,-1 0 1,1 1-1,0-1 0,-1 0 0,1 0 0,0 0 0,0 0 0,0 0 0,1 0 1,-1 0-1,0 0 0,1 0 0,0 0 0,-1-1 0,1 1 0,0-1 0,0 1 1,-1-1-1,1 0 0,0 1 0,0-1 0,1 0 0,-1-1 0,0 1 0,0 0 1,0 0-1,1-1 0,-1 1 0,0-1 0,1 0 0,2 0 0,15 3-404,-1-2-1,34-1 1,-35 0-586,24-2-2337,-3-6-2445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4.7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39 39 10570,'0'0'3059,"0"4"-3860,0-3 853,0 0-1,0-1 0,0 1 1,0 0-1,0 0 1,0 0-1,0-1 1,0 1-1,0 0 0,1 0 1,-1-1-1,0 1 1,1 0-1,-1 0 1,0-1-1,1 1 0,-1 0 1,1-1-1,-1 1 1,1-1-1,-1 1 0,1 0 1,-1-1-1,1 1 1,0-1-1,-1 0 1,1 1-1,0-1 0,0 1 1,-1-1-1,3 1 1,-2-1 159,0 0 0,1 0-1,-1 0 1,1 0 0,-1 0 0,0-1 0,1 1 0,-1 0 0,0 0 0,1-1 0,-1 1 0,0-1 0,1 0 0,-1 1-1,0-1 1,0 0 0,1 0 0,-1 1 0,0-1 0,0 0 0,0 0 0,0 0 0,0 0 0,0-2 0,0 2-139,0 0 0,0 0 0,-1 0 1,1 0-1,0 0 0,-1-1 0,1 1 0,-1 0 1,1 0-1,-1 0 0,0-1 0,0 1 0,1 0 1,-1 0-1,0-1 0,0 1 0,0 0 0,0-1 1,-1 1-1,1 0 0,0 0 0,0-1 0,-1 1 1,1 0-1,-1 0 0,0-3 0,0 4-40,1-1 0,-1 1 0,1-1 0,-1 1 0,0-1 0,1 1 0,-1-1-1,1 1 1,-1 0 0,0-1 0,0 1 0,1 0 0,-1 0 0,0-1 0,1 1 0,-1 0-1,0 0 1,0 0 0,1 0 0,-1 0 0,0 0 0,0 0 0,1 0 0,-1 0-1,0 0 1,0 0 0,1 1 0,-1-1 0,0 0 0,0 0 0,1 1 0,-1-1 0,0 1-1,1-1 1,-1 0 0,1 1 0,-1-1 0,1 1 0,-1 0 0,1-1 0,-1 1 0,1-1-1,-1 1 1,0 1 0,-4 3 103,-1 1 0,1 0 0,0 0 0,0 0 0,1 0 0,0 1-1,0 0 1,0 0 0,1 0 0,0 0 0,1 0 0,-1 1 0,1-1 0,-1 11-1,4-17-113,0 0 0,-1 0-1,1 0 1,0 0-1,0 0 1,0 0-1,0 0 1,0-1-1,0 1 1,0 0-1,0-1 1,0 1-1,1-1 1,-1 1-1,0-1 1,0 1-1,0-1 1,1 0 0,-1 1-1,0-1 1,0 0-1,1 0 1,-1 0-1,0 0 1,1 0-1,-1-1 1,0 1-1,0 0 1,2-1-1,43-5 363,-36 3-348,-1 0 1,1-1-1,-1 0 1,0-1-1,16-10 1,-22 13-24,0 0 0,0-1 0,0 1 0,0 0 0,-1-1 0,1 0 0,-1 0 0,0 1 0,0-1 0,0 0 0,0-1 0,0 1 0,0 0 0,-1-1 0,0 1 0,0 0 0,0-1 0,0 0 0,0-5 1,-1 7 0,-1 0 1,1 1 0,-1-1-1,0 1 1,0 0-1,0-1 1,0 1 0,0 0-1,0-1 1,0 1 0,0 0-1,0 0 1,-1 0 0,1 0-1,0 0 1,-1 0 0,1 1-1,-1-1 1,1 0 0,-1 1-1,1-1 1,-1 1 0,1-1-1,-1 1 1,0 0 0,1-1-1,-1 1 1,-2 0 0,-51-3 336,54 3-349,-19 1-3580,46-3-2772,-4-2-471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5.0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12908,'0'0'9172,"-2"9"-8564,-5 29-505,2 0 0,1 0-1,2 58 1,7-84-1183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5.4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0 195 10762,'0'0'11179,"71"-10"-10475,-37 7-415,4 0-225,-2-4 0,-3 1-641,-3-5-1537,-4 0-1890,-6-5-1889,-7-3-3012</inkml:trace>
  <inkml:trace contextRef="#ctx0" brushRef="#br0" timeOffset="1">339 1 8488,'0'0'13549,"12"51"-12941,-7-29-255,3-1-257,-4 3-64,0-2-96,-4 2-1025,0-4-1057,0-2-1089,0-4-1922,-6-3-1441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5.7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36 279 8776,'0'0'11659,"62"4"-10954,-34-4-321,3 0-127,0 0-161,-6-4-32,-1-3-96,-7-1-513,-5 1-672,-9-1-673,-3-3-1697,0 0-737,-10 1-5670</inkml:trace>
  <inkml:trace contextRef="#ctx0" brushRef="#br0" timeOffset="1">0 26 11082,'0'0'9129,"69"-24"-7720,-37 22-544,7 2-320,-2 0-417,-2 0-32,-4 0-96,0 4-1185,-8-3-1313,-3-1-2435,0 0-2498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6.1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1 153 8456,'12'0'2461,"41"-2"1299,59-10 0,65-17-390,-40 5-2270,8 1-708,307-38-1617,-405 60-197,-28 1-2113,-5 0-2569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6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16528,'0'0'12684,"41"-45"-14798,-38 44-2403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7.8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1 238 5733,'0'0'6866,"10"-9"-5831,102-116 1594,-22 22 1474,-89 137-2181,-4-19-1809,-2 5-57,1 1 0,1 0 0,1 0-1,1 0 1,3 36 0,-2-55-92,1 0 0,-1 0 1,1-1-1,-1 1 0,1 0 0,0 0 0,0-1 0,0 1 0,0-1 0,0 1 0,0-1 1,0 1-1,0-1 0,1 0 0,-1 0 0,0 1 0,1-1 0,-1 0 0,1 0 1,-1 0-1,1-1 0,0 1 0,-1 0 0,1-1 0,0 1 0,0-1 0,-1 1 0,5-1 1,-4 1-307,-1-1 0,1 0 1,0 0-1,0-1 0,0 1 1,0 0-1,0-1 0,0 1 0,0-1 1,-1 0-1,1 1 0,0-1 1,0 0-1,-1 0 0,1 0 1,-1 0-1,3-3 0,11-12-5434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8.2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34 11979,'0'0'11019,"49"-1"-10699,-24 0-224,3-1-32,3 2-576,-3-2-802,2-1-960,-5-2-1217,-2-3-1346,-2-3-1921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8.5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215 0 2370,'0'0'15209,"-12"7"-13992,-9 6-823,1 1-1,0 0 0,1 2 0,1 0 1,-19 22-1,30-31-325,0 1 1,1-1-1,0 1 1,1 0-1,0 0 1,0 1-1,0-1 1,1 1 0,1 0-1,-1 1 1,1-1-1,1 0 1,0 1-1,0 0 1,1-1-1,0 1 1,1 15-1,1-23-64,0 1 0,0-1 0,0 0 1,0 1-1,0-1 0,1 0 0,-1 0 0,1 0 0,-1 0 0,1 0 0,0 0 0,0-1 0,0 1 0,0 0 1,0-1-1,0 0 0,0 1 0,0-1 0,0 0 0,1 0 0,-1 0 0,1 0 0,-1-1 0,0 1 0,1-1 1,-1 1-1,1-1 0,-1 0 0,1 0 0,0 0 0,-1 0 0,5-1 0,0 0 10,1 1 0,-1-1 0,1 0 0,-1-1 0,0 0 0,0 0 0,1 0 0,-1-1 0,-1 0 0,8-5-1,-10 6 44,-1 0-1,0 0 0,0-1 0,0 1 0,0-1 0,0 0 0,0 0 0,-1 0 0,1 0 0,-1 0 0,0 0 0,0-1 0,0 1 0,-1-1 0,1 0 0,-1 1 0,0-1 0,0 0 0,0 0 1,0 0-1,-1-4 0,0 7-19,-1 0 0,0 1 0,0-1 1,0 0-1,0 0 0,0 1 1,0-1-1,0 1 0,0-1 0,0 1 1,0 0-1,0-1 0,-1 1 0,1 0 1,0 0-1,0 0 0,0-1 0,0 1 1,-1 0-1,1 1 0,0-1 1,0 0-1,0 0 0,-2 1 0,-32 6 73,31-6-107,0 1 0,0 0 0,1-1 0,-1 2 0,0-1 0,1 0 1,-1 1-1,1-1 0,0 1 0,0 0 0,0 0 0,0 1 0,0-1 1,1 1-1,0-1 0,-4 7 0,6-10-3,0 1-1,0-1 1,0 0-1,0 1 1,0-1-1,0 1 1,1-1 0,-1 0-1,0 1 1,0-1-1,0 0 1,0 1 0,0-1-1,1 0 1,-1 1-1,0-1 1,0 0-1,1 1 1,-1-1 0,0 0-1,0 0 1,1 1-1,-1-1 1,0 0-1,1 0 1,-1 0 0,0 1-1,1-1 1,-1 0-1,0 0 1,1 0-1,-1 0 1,1 0 0,-1 0-1,0 0 1,1 0-1,-1 0 1,0 0 0,1 0-1,0 0 1,19 0-7,-17 0 15,6-1-32,0-1 0,0 0-1,1 0 1,-2-1 0,1 0 0,0-1 0,-1 0-1,1 0 1,-1-1 0,0 0 0,-1 0 0,10-9-1,44-25-146,-61 41 160,0 1-1,1 0 1,-1-1-1,0 1 1,-1 0-1,1-1 1,0 1-1,-1 0 1,1-1-1,-1 1 1,0-1-1,-1 4 1,-2 3 25,-2 5 37,0 0-1,1 1 1,1 0-1,0 0 1,1 0 0,-3 30-1,6-45-136,0 0 0,0 0-1,0 0 1,0 1 0,0-1 0,0 0 0,0 0 0,0 0-1,0 1 1,0-1 0,0 0 0,0 0 0,0 0-1,0 1 1,0-1 0,0 0 0,1 0 0,-1 0-1,0 1 1,0-1 0,0 0 0,0 0 0,0 0 0,0 0-1,1 1 1,-1-1 0,0 0 0,0 0 0,0 0-1,0 0 1,1 0 0,-1 0 0,0 0 0,0 0-1,0 1 1,0-1 0,1 0 0,-1 0 0,0 0 0,0 0-1,0 0 1,1 0 0,-1 0 0,0 0 0,0 0-1,0 0 1,1 0 0,-1 0 0,0 0 0,0-1-1,2 1-1010,9 0-6793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9.5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 14606,'1'-1'4132,"-1"8"-3203,0 11-129,0 8-383,0 1-353,0 1-32,4 1-160,0-2-481,0-2-192,0-3-256,-1-2-672,-3-3-449,0-6-385,0-4 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29.8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41 12268,'0'0'5989,"51"-33"-5380,-29 27-513,7 5-32,1 1-1057,-2 0-2498,-3 0-2595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1.9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237 33 5189,'0'0'21583,"2"-7"-21311,1-14-178,-3 21-91,-1-1-1,1 1 0,0 0 1,0 0-1,0-1 0,0 1 1,0 0-1,0 0 1,0 0-1,0-1 0,-1 1 1,1 0-1,0 0 0,0 0 1,0-1-1,0 1 0,-1 0 1,1 0-1,0 0 1,0 0-1,0 0 0,-1 0 1,1-1-1,0 1 0,0 0 1,-1 0-1,1 0 0,0 0 1,0 0-1,-1 0 1,1 0-1,0 0 0,0 0 1,-1 0-1,1 0 0,0 0 1,0 0-1,0 0 1,-1 0-1,-39 24 162,31-18-143,-7 5 20,-10 7 34,0 1 1,-32 31-1,52-45-51,1 0-1,0 0 0,0 1 1,0 0-1,1 0 0,0 1 1,0-1-1,1 1 0,-1 0 1,2 0-1,-1 0 0,1 0 1,0 0-1,0 1 0,-1 14 1,4-20-2,-1-1 1,1 1 0,-1 0-1,1-1 1,0 1 0,0-1 0,0 1-1,-1-1 1,2 1 0,-1-1-1,0 1 1,0-1 0,0 0 0,1 0-1,-1 0 1,0 1 0,1-1-1,-1-1 1,1 1 0,-1 0 0,1 0-1,0 0 1,-1-1 0,1 1-1,0-1 1,-1 1 0,1-1 0,0 0-1,0 0 1,-1 0 0,5 0-1,72 1 639,-56-2-580,65-7 145,-66 5-206,0 0-1,0 2 0,37 2 1,-50 3 102,-18 3-48,-17 2-30,14-8-29,0 0 1,0-1-1,0 0 1,0-1-1,0-1 0,-16-3 1,-19-3 10,7 7-90,40 1 61,-1 1 0,1-1 0,-1 0 0,1 1 1,-1-1-1,1 1 0,0-1 0,-1 1 0,1 0 1,0-1-1,-1 1 0,1 0 0,0 0 1,0 0-1,0 0 0,0 0 0,0 0 0,0 0 1,0 1-1,0-1 0,0 0 0,-1 3 0,63-2-653,-50-2-392,17 1-2272,-14-5-4163,-8-5-61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2.4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253 22 9385,'0'0'6892,"9"-4"-5195,27-12-544,-35 16-1105,-1 0-1,1-1 0,-1 1 0,1 0 0,-1 0 1,1 0-1,-1 0 0,1-1 0,0 1 0,-1 0 1,1 0-1,-1 0 0,1 0 0,-1 0 0,1 0 0,-1 0 1,1 0-1,0 0 0,-1 1 0,1-1 0,-1 0 1,1 0-1,-1 0 0,1 1 0,-1-1 0,1 0 1,-1 1-1,1-1 0,-1 0 0,0 1 0,1-1 1,-1 0-1,1 1 0,-1-1 0,0 1 0,0-1 0,1 1 1,-1-1-1,0 1 0,0-1 0,1 1 0,-1-1 1,0 1-1,0-1 0,0 1 0,0 0 0,0-1 1,0 1-1,0-1 0,0 1 0,0-1 0,0 1 0,0-1 1,0 1-1,0 0 0,0-1 0,0 1 0,-1-1 1,1 1-1,-1 0 0,-10 30 1217,2-25-923,-1 0 1,1 0-1,-1-1 1,0-1-1,0 1 1,0-2-1,-1 1 1,-16 2-1,11-2-208,1 0-1,-1 1 1,-14 8-1,18-7-93,0 1-1,1 1 1,0 0-1,0 0 0,1 1 1,-11 12-1,18-18-31,0 1-1,0 0 1,0-1-1,0 1 1,0 0-1,1 0 1,0 1-1,0-1 0,0 0 1,0 1-1,1-1 1,0 1-1,0 0 1,0-1-1,0 1 1,1 0-1,0 0 1,0-1-1,0 1 1,0 0-1,2 5 0,-1-7 2,1-1-1,-1 1 0,1 0 1,0 0-1,0-1 0,0 1 0,0-1 1,0 0-1,1 1 0,-1-1 1,1 0-1,-1 0 0,1-1 0,0 1 1,-1 0-1,1-1 0,0 0 1,0 0-1,0 0 0,1 0 1,-1 0-1,0 0 0,4-1 0,10 3 23,1-1 0,31 0 0,-48-2-28,18 0-155,0-1-1,0 0 0,27-6 1,-13-4-3135,-3-7-4202,-21 9 1356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2.9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 1 10794,'0'0'14238,"-3"8"-13133,-6 26-561,9-33-536,0 0-1,0 0 1,0-1-1,0 1 0,0 0 1,0 0-1,0 0 1,0 0-1,0-1 0,0 1 1,0 0-1,0 0 1,1 0-1,-1-1 1,0 1-1,1 0 0,-1 0 1,1-1-1,-1 1 1,0 0-1,1-1 1,0 1-1,-1-1 0,1 1 1,-1 0-1,1-1 1,0 1-1,-1-1 1,1 1-1,0-1 0,-1 0 1,1 1-1,0-1 1,0 0-1,0 0 1,-1 1-1,1-1 0,1 0 1,33 2-411,-29-2 68,0-1-358,1 1 0,-1-1 0,0 0 0,1 0 1,-1-1-1,0 0 0,0 0 0,10-5 0,41-29-11788,-73 57 23060,-17 56-6877,22-45-2239,-7 45 0,13-41-3002,3 0-3537,2-30-2686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3.9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0 200 9801,'6'-5'9982,"3"-1"-6343,21-19-3161,75-105 540,-80 97-760,-27 77-157,-3-11-521,2 1-1,1 0 0,2 0 1,5 42-1,-2-67-1395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4.3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76 11018,'0'0'6780,"9"0"-4991,42-4 40,0-1 1,73-18 0,-60 9-1556,83-6 0,-102 20-767,0 0-1404,-15-3-2210,-23 1-163,-5-2-2483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6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2787,'0'0'28475,"48"8"-40551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4.7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1 274 13357,'0'0'2904,"7"-9"-342,30-41 71,117-155-194,-154 204-2433,0 1 0,0-1 0,0 1 0,0 0 1,0-1-1,0 1 0,0-1 0,1 1 0,-1 0 0,0-1 1,0 1-1,0-1 0,1 1 0,-1 0 0,0-1 1,0 1-1,1 0 0,-1 0 0,0-1 0,1 1 0,-1 0 1,1 0-1,-1-1 0,0 1 0,1 0 0,-1 0 1,0 0-1,1 0 0,-1-1 0,1 1 0,-1 0 0,1 0 1,-1 0-1,0 0 0,1 0 0,-1 0 0,1 0 0,-1 0 1,0 0-1,1 1 0,-1-1 0,1 0 0,-1 0 1,1 0-1,-1 0 0,0 1 0,1-1 0,-1 0 1,6 29 261,-8 55 151,1-73-352,-1 14 51,1-16-86,0 0 0,0 0 0,1 1 0,0-1-1,1 0 1,3 19 0,-4-28-293,1 0-1,-1 1 0,1-1 0,-1 0 0,1 0 1,-1 1-1,1-1 0,-1 0 0,1 0 1,-1 0-1,1 1 0,0-1 0,-1 0 1,1 0-1,-1 0 0,1 0 0,-1 0 0,1 0 1,-1 0-1,1 0 0,0-1 0,-1 1 1,1 0-1,-1 0 0,1 0 0,-1-1 1,1 1-1,0 0 0,4-10-6197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5.0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19 13357,'0'0'10986,"53"18"-10922,-40-18-705,2-4-928,-1-5-1250,-2-3-2626,0 0-3940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5.4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177 1 11915,'0'0'10426,"-4"2"-10212,-14 11 101,0 0 1,0 2-1,2 0 1,0 0-1,0 2 1,2 0 0,0 1-1,-21 34 1,34-50-306,0 0-1,0 0 1,0 0 0,0 0 0,1 0 0,-1-1 0,1 1-1,-1 1 1,1-1 0,0 0 0,-1 0 0,1 0 0,1 3 0,-1-4-15,0 0 0,1 0 0,-1 0 0,0-1 0,1 1 0,-1 0 0,1 0 0,-1-1 0,1 1 0,-1 0 0,1-1 0,0 1 0,-1 0 0,1-1 1,0 1-1,0-1 0,-1 1 0,1-1 0,0 0 0,0 1 0,-1-1 0,2 1 0,6 0-303,-1 0 1,0-1-1,0 1 0,0-1 0,1-1 0,8-1 1,37-10-4159,-19-2-1948,-8 3-1743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5.7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39 3940,'0'0'21497,"0"0"-21441,0 1-1,-1-1 1,1 1-1,0-1 0,0 1 1,0-1-1,0 1 0,0 0 1,0-1-1,0 1 1,0-1-1,0 1 0,0-1 1,0 1-1,0-1 1,0 1-1,0 0 0,1-1 1,-1 1-1,0-1 0,0 1 1,0-1-1,1 1 1,4 0-207,0 0 1,1 0 0,-1 0 0,0-1-1,0 0 1,0 0 0,1 0 0,-1-1-1,0 0 1,0 0 0,0 0-1,0 0 1,0-1 0,0 0 0,0 0-1,-1 0 1,1-1 0,-1 0 0,1 1-1,-1-2 1,0 1 0,0 0 0,-1-1-1,1 0 1,-1 0 0,6-8-1,-8 12 119,-13 19 422,-2 3-106,-37 64 2966,47-78-3491,0 0-1,0 1 1,1 0-1,1 0 1,-1 0 0,1 0-1,1 0 1,-1 12-1,10-25-11694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6.2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 9449,'0'0'17787,"-1"8"-17637,-4 26-54,5-34-92,0 0 1,0 1-1,0-1 0,0 1 1,0-1-1,0 0 0,0 1 1,0-1-1,1 1 0,-1-1 1,0 0-1,0 1 0,0-1 1,0 1-1,1-1 0,-1 0 1,0 1-1,1-1 0,-1 0 1,0 1-1,0-1 0,1 0 1,-1 0-1,0 1 0,1-1 1,-1 0-1,1 0 0,-1 0 1,0 0-1,1 1 0,-1-1 1,1 0-1,-1 0 0,0 0 1,1 0-1,-1 0 0,1 0 1,-1 0-1,1 0 0,-1 0 1,0 0-1,1 0 0,-1 0 1,1 0-1,-1 0 0,0-1 1,1 1-1,-1 0 0,1 0 0,-1 0 1,0-1-1,1 1 0,-1-1 1,19-11 113,-10-10-115,-9 21-4,0 1 1,0 0-1,0-1 1,0 1 0,0 0-1,0 0 1,0-1-1,0 1 1,0 0-1,0-1 1,0 1-1,-1 0 1,1 0 0,0-1-1,0 1 1,0 0-1,0 0 1,0-1-1,0 1 1,-1 0 0,1 0-1,0 0 1,0-1-1,0 1 1,-1 0-1,1 0 1,0 0-1,0-1 1,-1 1 0,1 0-1,0 0 1,0 0-1,-1 0 1,1 0-1,-1 0 1,0 0-1,-1 0-1,0 1 1,1 0-1,-1-1 1,0 1-1,1 0 1,-1 0-1,1 0 1,-1 0-1,1 0 1,0 0-1,-1 0 1,1 0-1,0 1 1,0-1-1,0 0 1,0 1 0,0-1-1,-1 3 1,-7 18-799,9-21 727,0-1 0,0 1 0,0-1 0,1 0 0,-1 1-1,0-1 1,0 1 0,0-1 0,0 1 0,0-1 0,0 0 0,1 1 0,-1-1-1,0 1 1,0-1 0,1 0 0,-1 1 0,0-1 0,0 0 0,1 0 0,-1 1-1,0-1 1,1 0 0,-1 0 0,1 1 0,-1-1 0,0 0 0,1 0 0,1 1-254,0-1 0,0 0 0,0 0 0,-1 0 0,1-1 0,0 1 0,0 0 0,0-1 0,0 1 0,-1-1 0,1 0 0,0 1 0,0-1 0,-1 0 0,1 0 0,-1 0 0,1 0 0,-1 0 0,2-2 0,17-15-8620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36.8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188 0 12844,'0'0'9172,"-9"1"-9039,4-1-21,-1 1-1,1 0 1,-1 1-1,1-1 1,0 1-1,0 0 1,0 0 0,0 1-1,0-1 1,0 1-1,0 0 1,1 1-1,0-1 1,-1 1 0,1 0-1,1 0 1,-1 0-1,0 0 1,-2 6-1,-7 6 455,1 0-1,1 1 0,-13 28 1,20-37-487,0 0 0,1 1 1,0 0-1,1 0 0,0-1 1,0 1-1,1 1 0,0-1 0,1 0 1,0 10-1,1-17-73,-1 1-1,1-1 1,0 1 0,0-1 0,0 0-1,0 0 1,0 0 0,0 1-1,0-1 1,1 0 0,-1 0-1,1-1 1,0 1 0,0 0-1,-1 0 1,1-1 0,0 1 0,0-1-1,1 0 1,-1 0 0,0 1-1,0-1 1,0-1 0,1 1-1,-1 0 1,1 0 0,-1-1 0,0 0-1,4 1 1,10 1 33,1-1-1,-1 0 1,22-2 0,-19 0-39,-17 1 7,1 0 1,-1 0-1,1-1 1,-1 1-1,0 0 1,1-1 0,-1 0-1,0 0 1,0 0-1,1 0 1,-1 0-1,0 0 1,0 0-1,0 0 1,0-1-1,0 1 1,2-3 0,-4 3-2,0 1 1,1 0 0,-1-1 0,0 1 0,0-1 0,0 1 0,1-1-1,-1 1 1,0-1 0,0 1 0,0-1 0,0 1 0,0-1 0,0 1-1,0-1 1,0 1 0,0-1 0,0 1 0,0-1 0,0 1 0,0-1-1,0 1 1,0-1 0,-1 1 0,1-1 0,0 1 0,0-1-1,-1 0 1,0 0 13,-1 0 0,1 0 0,0-1 0,-1 1 0,1 0-1,-1 0 1,1 0 0,-1 1 0,0-1 0,1 0 0,-1 1-1,-3-2 1,-72-21 215,73 18-206,14 0-34,17-1-37,-24 5 39,41-9-305,-24 5 156,1 0 1,-1 2 0,28-2 0,-53 34 252,-6-1 68,5-16-147,1 0-1,0 1 1,1 0-1,1-1 1,0 2 0,1-1-1,-2 24 1,4-30-292,2 30-2787,5-13-1810,2-6-4993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58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19 7751,'0'0'10634,"69"8"-10121,-8-16-289,7 3-128,9-2-64,1 2 0,-6 4 0,-8 1-64,-10 0-640,-15 0-417,-17 4-1986,-16 5-1121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58.5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46 12556,'0'0'3747,"72"5"-2177,-13-10-513,10-5-673,11-1-320,0 5-32,-3-2-768,-7 4-1538,-11-3-3556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59.5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1 406 6758,'0'0'11393,"9"-6"-10774,128-84 452,46-32-826,-161 106-343,-1-2-1,-1 0 1,-1-2 0,0 0-1,29-43 1,-34 30-30,-31 37-70,11 1 193,0 0 1,0 0-1,0 1 0,1 0 1,0 0-1,0 0 1,1 1-1,0 0 0,0 0 1,0 0-1,1 0 0,0 1 1,-3 12-1,1-1 21,1 0 0,0 0 1,2 0-1,-1 31 0,3-37 93,1 0-1,1 0 0,0 0 1,1-1-1,6 20 1,-6-26-377,-1 0 0,1 0 1,0 0-1,0-1 0,8 11 1,-9-14-301,0 0-1,0 0 1,0 0 0,0 0 0,0 0 0,1-1 0,-1 1-1,1-1 1,-1 1 0,1-1 0,0 0 0,-1 0 0,6 1-1,6-1-6696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2:59.9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58 237 9737,'-8'2'726,"-2"-2"-269,7 0-199,0 1 0,-1-1 0,1 0 0,0 1-1,0 0 1,-1 0 0,1 0 0,0 0 0,0 0 0,-4 3 0,20-2 2662,58-7-2084,0-3 1,0-3-1,70-21 0,-8 3-348,814-110-114,-785 118-685,-108 15-5667,-83 11 2113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8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14189,'0'0'5275,"-2"13"-4624,-11 630 3083,12-140-2727,-13 174-997,14-656 0,1 0-1,1 0 1,1 1 0,8 28-1,-10-50-27,-1 1 0,0 0 0,0-1 0,0 1 0,0 0 0,0-1 0,1 1 0,-1-1 0,0 1 0,0 0 0,1-1 0,-1 1 0,0-1 0,1 1-1,-1-1 1,1 1 0,-1-1 0,1 1 0,-1-1 0,1 0 0,-1 1 0,1-1 0,-1 0 0,1 1 0,0-1 0,0 0 0,9-10-1632,4-25-2710,-6-6-2878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3:00.4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1 398 9865,'0'0'8163,"15"-2"-7411,-3 0-650,1 0-1,-1-1 1,0 0-1,0-1 1,0-1-1,0 0 0,-1-1 1,0 0-1,15-10 1,74-65 949,173-182 1,-286 280-1030,1 1 1,0 0-1,2 0 0,-12 28 1,14-29-24,0 1 0,2 0 1,0 0-1,1 1 0,1 0 1,-3 38-1,7-48-342,4 36 866,7-29-2359,12-10-4030,-8-6-1122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3:00.7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41 13004,'0'0'5958,"50"-6"-4517,-27 6-704,4 0-577,9 0-96,3 0 0,5 0-1025,3-3-1025,-4-10-3619,-1-6-6662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3:01.1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268 0 10474,'0'0'8354,"-12"1"-7974,2 0-366,-1 1 0,0 1 0,1 0 0,-1 0 0,1 1 0,0 0 0,0 1 0,0 0 0,1 1 1,0 0-1,0 0 0,0 1 0,-13 13 0,5-5 54,0 2-1,-24 30 1,38-43-15,0 0 0,0 0-1,0 0 1,0 0 0,1 1 0,0-1 0,0 1 0,0-1 0,1 1-1,-1 0 1,1-1 0,0 1 0,0 0 0,1 0 0,-1 0-1,1 0 1,0 0 0,1 0 0,0 7 0,1-10-45,-1 0-1,0 0 1,1-1-1,-1 1 1,1 0 0,-1-1-1,1 1 1,0-1 0,0 1-1,-1-1 1,1 0 0,0 0-1,0 1 1,0-1-1,1-1 1,-1 1 0,0 0-1,0-1 1,0 1 0,1-1-1,-1 1 1,3-1 0,59 3-346,-52-4 67,12 1-1023,-1-1-1,42-7 1,-51 5-356,0-1-1,0-1 1,15-6 0,3-6-4767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3:01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6 9417,'0'0'10666,"-27"54"-10378,47-49-96,9-2-63,4-3-97,0 0 0,3-8-1089,-3-3-769,-5-6-1409,-7 1-1153,-6 1-3268</inkml:trace>
  <inkml:trace contextRef="#ctx0" brushRef="#br0" timeOffset="1">233 13 9065,'0'0'3299,"-46"64"-1506,34-39 1,1 4-160,2-2-673,-3 4-545,3-1-192,1-1-32,-3-1-64,2-3-63,2-2-33,3-8-417,-1-6-1376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3:04.4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8598 45 3235,'0'0'299,"-13"-2"534,-29-3 474,-1 3 0,0 1 1,-43 6-1,-142 24-1096,49-10 450,-343-8 0,200-11 179,-117 14 234,-198 3-789,0-38-283,-1113-54 2640,1150 58-2656,-314 1 71,745 24-44,1 7 0,-218 48 0,-321 116-20,642-162 0,2 4 0,0 2-1,1 3 1,2 3 0,-75 48 0,111-61 3,1 2 0,0 1 0,2 0 0,0 2 1,2 0-1,-22 30 0,29-33-1,1 1-1,0 0 1,1 0 0,2 1 0,0 1-1,0-1 1,2 1 0,1 1 0,-3 26-1,5-31 2,2 0 0,0 1 0,1-1 0,0 1 0,2-1 0,0 0 0,1 0 0,1 0 0,6 19 0,-6-25 17,1 0 0,1 0 0,0 0-1,1 0 1,0-1 0,0 0 0,1-1 0,0 0-1,1 0 1,0-1 0,0 0 0,1 0-1,18 10 1,-5-5 49,0-2 0,1-1 1,0-1-1,0 0 0,1-2 0,38 5 0,158 11 45,-188-21-94,391 21 6,265 21 58,302 74-11,-4 34-57,-971-150-9,475 62 30,642 2-1,-789-60 22,728 1-139,-802-20 153,408-72 0,251-134-3,-899 211-57,75-22 10,163-69 0,-240 87-8,-1-2-1,0-1 1,-1-1-1,-1-1 1,0-1-1,-2-1 1,0-1-1,-1-1 1,-1-1-1,32-43 1,-46 53 8,0 0 1,-1 0 0,0 0 0,-1 0-1,0-1 1,-1 0 0,-1 0 0,0 0-1,-1-1 1,0 1 0,-1-1 0,0 1-1,-1-1 1,-3-18 0,1 14 40,-2 1 0,-1 0 0,0 0 1,-1 0-1,0 1 0,-2 0 0,0 0 0,0 1 0,-2 0 0,-18-23 1,-1 5 14,-2 1 0,-1 2 0,-1 1 1,-2 2-1,-1 1 0,0 2 0,-66-32 1,11 14 67,-2 4 0,-123-33 0,-420-58-3720,351 81 1135,116 14-1894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6:30.9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654 113 8136,'-11'-9'512,"-2"-4"-262,-56-48 1243,64 58-1365,1 0 1,0 0-1,-1 0 0,1 0 0,-1 1 1,0-1-1,0 1 0,0 1 1,0-1-1,0 1 0,0-1 1,-1 2-1,1-1 0,0 0 0,-6 1 1,7 2-90,1 0 1,0 0-1,0 0 0,0 0 1,0 0-1,0 1 1,1-1-1,-1 1 1,1 0-1,-1 0 0,1 0 1,0 0-1,0 0 1,0 1-1,1-1 1,-1 0-1,-1 7 0,-1 0 79,-49 113 564,-69 253 0,56-154-652,5-50-45,31-95 490,3 1 0,4 1-1,-17 111 1,38-179-410,1-1 0,0 0 0,0 0 0,2 1 0,-1-1 0,1 0-1,4 18 1,-4-25-55,1 1 0,0-1 0,0 1 0,0-1 0,0 0 0,0 0 0,1 0 0,-1 0 0,1 0 0,0-1 0,-1 1 0,1-1 0,1 1 0,-1-1 0,0 0-1,0-1 1,1 1 0,-1 0 0,1-1 0,0 0 0,-1 0 0,1 0 0,5 1 0,43 5 20,0-1 0,0-3 0,82-5 1,-33 0-8,786-13-122,-622 8 129,16 0-37,546-7 83,644 46-44,-615-11-17,-343-12 13,886-44-1,-794 4-14,167-11 6,-237 34-19,-495 12 328,-24-1-98,-14-2-151,-5-1-44,2 0-13,4-10-39,1 1 0,0-1 1,0 1-1,1 0 0,0 0 1,9-11-1,-13 18 16,35-50-60,-18 27-24,-1 0 0,-1-2 0,-1 1 0,-1-2 0,17-51 0,-17 26 108,-3-1 1,7-106-1,-14-112-250,-4 174-289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6:33.6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114 67 6919,'0'0'613,"-2"9"-201,-8 45 968,-23 65 0,-8 34-73,30-89-1083,3 0 0,0 120 0,29 128 1,-9-123 141,-11-127-168,3 0 0,2 0 0,18 70 1,32 43-60,2 2-19,-51-147-98,0 1 0,-2 0 0,2 59 0,-7-89-5,-1 0 0,1 0 0,0-1 0,0 1 0,0 0 0,0 0 0,0 0 0,0 0 0,0 0 1,1-1-1,-1 1 0,0 0 0,0 0 0,1 0 0,-1 0 0,0-1 0,1 1 0,-1 0 0,1 0 0,-1-1 0,1 1 1,-1 0-1,1-1 0,0 1 0,-1-1 0,1 1 0,0-1 0,-1 1 0,1-1 0,0 1 0,0-1 0,-1 0 1,1 1-1,0-1 0,0 0 0,0 1 0,-1-1 0,1 0 0,0 0 0,0 0 0,0 0 0,0 0 0,0 0 0,-1 0 1,1 0-1,0 0 0,0-1 0,0 1 0,1-1 0,8-2 160,-1-1-1,1 0 1,16-11 0,11-3-142,-18 15-34,-1 1 1,30 1-1,29-3 5,863-110-16,-906 110 22,-1-2 1,0-2 0,0 0 0,0-3-1,-1 0 1,-1-2 0,50-29-1,-58 26-3,-1-1-1,-1-1 1,0-2-1,28-32 1,-46 48 9,-1 0 1,0 0-1,1 0 0,-2-1 1,1 1-1,0 0 0,1-7 1,9-21 69,3 5 41,-1-1 0,-1-1-1,-1 0 1,-2-1 0,-1 0 0,-2-1 0,0 1 0,2-38 0,-7 24 68,-1 0 0,-2-1 1,-2 1-1,-2 0 0,-13-53 0,-29-160-231,22 111-172,23 131 198,0 0-1,-2 0 1,1 0-1,-2 0 1,0 0-1,-1 1 1,-1 0-1,0 0 1,0 1-1,-2 0 1,0 0-1,0 1 1,-1 0-1,0 0 1,-1 1 0,-19-15-1,-43-25-52,45 32 55,1 0 0,1-2 0,1 0 0,-30-34 0,44 44 3,0 0 0,-1 0 0,0 1 0,-1 1 0,0 0 0,0 1 0,-1 0 0,0 1 0,0 0 1,-1 1-1,0 1 0,-20-4 0,-22-3-15,0 3 0,-60-2 1,51 5 12,-354-7-5581,360 13 4985,25-1-1508,6-6-1190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7:59.3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5313 129 5445,'-16'0'3940,"-587"-13"-2590,-414 40-554,150 45 633,4 47-717,644-72-590,1 9 1,3 10 0,4 9 0,3 9 0,3 9-1,-207 130 1,386-208-46,1 1 0,1 1 0,0 1-1,2 1 1,0 1 0,-23 26 0,37-35-66,0 0 0,1 0 0,0 0 0,0 1 0,2 0 1,-1 0-1,1 1 0,1-1 0,0 1 0,1 0 0,1 0 0,0 0 0,0 1 0,1-1 0,2 27 0,1-31-10,0 1-1,0-1 0,0 0 0,1 0 1,1-1-1,0 1 0,0-1 0,0 1 0,1-1 1,0 0-1,1-1 0,0 1 0,0-1 1,0-1-1,1 1 0,0-1 0,0 0 0,1 0 1,0-1-1,0 0 0,11 4 0,10 6 5,1-2-1,0-2 0,1 0 1,61 11-1,541 55 157,-170-29-23,132 53-17,165 22-333,201-53 195,2-58 210,-871-12-63,156-22 0,-215 17-32,0-2 1,0-1 0,-1-2 0,-1 0-1,1-3 1,-2 0 0,0-2 0,32-21-1,-43 22-82,-1-1-1,0-1 1,-1 0-1,-1-1 0,-1-1 1,0 0-1,19-33 1,-16 19 29,-2 0 0,-1-1 0,-2 0 0,13-48 1,-5-15 323,-5 0 0,8-165 1,-15 94 166,-13-175 1,1 309-524,-1 1 1,-1-1 0,-2 1-1,-1 0 1,-2 1 0,-1-1-1,-17-32 1,20 48-7,-2-1-1,0 2 1,0-1 0,-2 1-1,0 1 1,0 0 0,-2 1-1,0 0 1,0 1 0,-1 1-1,0 0 1,-1 1 0,-33-16-1,18 15-58,0 0-1,0 3 0,-1 0 0,0 2 0,-1 1 0,-64 0 0,22 6-1005,-146 23-1,55 5-1408,-10 5-1419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8:00.3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1349 35 2242,'-290'52'7530,"221"-33"-7057,1 2-1,1 3 0,2 4 1,-75 41-1,63-25-353,2 4 1,-133 111-1,176-131-112,2 1 1,1 2 0,2 1 0,1 1-1,1 1 1,2 1 0,2 2-1,-24 53 1,38-75 17,2 0 0,0 0 0,1 0 0,1 1 0,0-1-1,1 1 1,0 0 0,2 0 0,0 0 0,4 31 0,-2-37-6,0 0 0,1 0 0,1-1-1,0 1 1,0-1 0,0 0 0,1 0 0,1 0 0,-1-1 0,2 1 0,-1-1 0,1-1 0,0 1 0,0-1-1,1-1 1,0 1 0,16 9 0,0-3 33,1-1 0,0-1 1,1-1-1,0-1 0,1-2 0,-1 0 0,46 4 1,194 1 205,-264-12-256,103-4 481,187-29 1,98-50-122,-328 68-355,-2-3 0,0-2-1,-1-3 1,-1-2 0,91-55-1,-127 65 47,-1 0 0,-1-2-1,-1 0 1,0-1-1,-1-1 1,-1-1-1,15-22 1,-22 25 78,0 0 1,-1 0-1,-1 0 0,0-1 1,-2 0-1,0-1 1,-1 0-1,-1 1 0,-1-2 1,2-28-1,-5 23-34,0 0 1,-2 1-1,-1-1 0,-1 1 0,-1 0 0,-1 0 0,-2 0 1,0 1-1,-1 0 0,-1 0 0,-1 1 0,-2 1 1,0 0-1,-29-36 0,25 37-73,-1 1 0,-1 0 0,-1 1 0,0 1 0,-1 1 0,-1 1 0,-1 1 0,0 0 0,0 2 0,-2 1 0,1 1 0,-1 1 0,-46-10 0,32 13-142,-1 2 1,0 2-1,0 1 1,0 2-1,0 2 1,0 2-1,1 1 1,-55 16-1,-28 17-2624,-148 68 1,239-94 1904,-141 61-6407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28:09.2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1212 175 5541,'0'-10'-133,"0"4"106,0 0 0,0 0 0,0 0 0,-1-1 0,0 1 0,0 0 0,-1 0 1,0 0-1,0 0 0,0 1 0,0-1 0,-1 0 0,0 1 0,-1 0 0,1 0 0,-1 0 0,0 0 0,0 0 1,0 1-1,-1 0 0,0 0 0,1 0 0,-1 0 0,-6-3 0,-4 1-34,0 1 0,0 0 0,-1 2 0,1-1 0,-1 2 0,-27-2 0,1 3 1150,-57 7 0,62-1-815,-1 2 0,1 2 0,1 1 0,0 2 0,0 1-1,-46 25 1,16-2 80,1 3 0,-74 59 0,110-76-126,2 1-1,1 1 1,1 1-1,1 2 1,1 0 0,1 2-1,2 0 1,-21 40-1,32-50-186,1-1-1,0 1 0,2 0 0,0 1 0,1-1 0,1 1 0,0 0 0,2 0 1,0 1-1,2-1 0,0 0 0,1 1 0,1-1 0,1 0 0,11 38 1,-7-37-35,0-1 1,2-1 0,0 0 0,1 0 0,1 0 0,1-2 0,1 1 0,0-2 0,1 1 0,16 13 0,-8-11 13,0-1-1,1-2 1,1 0-1,1-1 0,0-2 1,50 20-1,-27-17 1,2-2 1,0-3-1,1-1 0,0-3 1,0-2-1,0-2 0,1-3 0,51-5 1,-65 0 25,0-2 1,0-2 0,0-1 0,-1-2-1,-1-1 1,0-2 0,-1-2 0,-1-1-1,0-1 1,31-25 0,-29 18 37,-2-2 0,-1-1 0,-1-2 0,-2-1 0,-1-1 0,-2-1 0,-1-2 0,34-61 0,-44 64 92,-1-1 0,-2 0 0,-1-1 1,14-70-1,-23 89-111,0-1 1,-2 1 0,0-1-1,0 0 1,-2 1-1,0-1 1,-1 0 0,0 1-1,-1 0 1,-1-1-1,-1 1 1,-1 1 0,-6-16-1,7 22-46,0 1 0,-1 0-1,0 1 1,0-1 0,0 1 0,-1 0-1,0 1 1,0 0 0,-1 0 0,0 0 0,0 1-1,-12-6 1,7 6-40,0-1-1,-1 2 0,0 0 1,0 0-1,0 2 1,0 0-1,-23-1 0,8 3-187,0 2 0,0 1 0,1 1 0,-1 1 0,1 2 0,0 1 0,-45 19 0,15 1-1190,-67 44 0,41-19-1238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9:56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385 896 3940,'0'0'3849,"-9"5"-2307,-8 4-1043,-18 9 726,28-13 4408,15-6-5393,1 1 0,-1 1 0,1-1 0,-1 1 1,0 1-1,0-1 0,1 1 0,9 5 0,-7-4-101,-1 0 0,1 0 0,-1-1 0,22 1 0,7-5 173,0-3 0,0-1-1,0-2 1,52-18 0,-38 11-131,76-12 1,-91 22-165,1 2 1,0 2 0,-1 2 0,1 1 0,-1 2-1,1 2 1,-1 1 0,41 14 0,42 13 422,231 34 1,-222-50-425,19 4 13,195 4 0,644-63 3,-917 30-28,0-2-1,-1-4 0,0-2 0,73-28 0,260-122 13,-291 117-10,-49 23 5,-1-3 1,81-50 0,-126 68-10,-2-1-1,0-1 1,0 0 0,-1-1-1,-1 0 1,0-1 0,0-1-1,-2 0 1,0-1 0,-1 0-1,0 0 1,-1-1 0,8-23-1,-14 33-4,-1-1-1,1 0 0,-2 0 0,1 0 0,-1 0 1,0 0-1,-1-1 0,0 1 0,0 0 1,-1 0-1,0 0 0,-3-10 0,3 13 2,-2-1 0,1 1-1,-1-1 1,1 1 0,-1 0-1,-1 0 1,1 0 0,-1 1-1,0-1 1,0 1 0,0 0 0,0 0-1,-1 0 1,0 1 0,0-1-1,0 1 1,-7-3 0,-12-5 5,0 2 0,-1 0 0,0 2 0,-41-8 0,-108-5 8,132 16-11,-426-11-95,106 9 30,341 5 66,-1087-44 20,166 42-11,558-18-5,-78 2-15,432 20 3,0 2 0,0 1 0,0 2 0,0 0 0,1 2 0,0 2 0,1 0 0,-47 25 0,51-22 5,1 1-1,1 1 0,0 1 1,1 1-1,1 1 1,0 0-1,2 2 1,0 0-1,1 1 1,-14 24-1,27-39-1,0 1-1,1 0 1,0 0-1,0 1 0,1-1 1,0 0-1,0 1 1,1-1-1,0 1 1,0 0-1,0-1 0,1 1 1,2 12-1,0-8 0,0 0 0,1 0 0,1 0 0,0 0 0,0-1 0,1 1 0,12 18 0,0-5-3,1-1 0,1-1 0,1 0 0,0-2 0,2 0 0,31 22 0,-18-18 7,2-1-1,1-2 1,1-1-1,0-2 0,2-2 1,0-1-1,84 19 1,-37-20 5,0-2 0,173 0 0,481 22-13,-174-3-4,-1-42 30,-299-11-16,690-85 3,-894 94 36,0-3 1,-1-2-1,-1-4 1,-1-2-1,-1-2 0,83-50 1,-112 56-371,-1-2 0,-1-1 0,-1-1 0,-1-1 1,-1-2-1,-1-1 0,-2 0 0,0-2 0,-2-1 1,-1 0-1,-2-2 0,-1 0 0,15-39 0,-21 41-2550,11-49 0,-4-38-7652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8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1 210 15118,'0'0'5456,"18"2"-4708,99 2-261,225-21 1,-92-1-342,440 10-1083,-154 5-1244,-139-35 426,-8-36 3697,-365 69-1595,-12 2-157,0 1 0,0-1 0,0-1 0,17-8 0,-28 12-230,-1 0 0,0 0 0,1 0 0,-1 0 0,1 0 0,-1 0 0,0 0 0,1 0 0,-1 0 0,0 0 0,1-1 0,-1 1 0,0 0-1,1 0 1,-1 0 0,0-1 0,0 1 0,1 0 0,-1 0 0,0-1 0,0 1 0,1 0 0,-1 0 0,0-1 0,0 1 0,0 0 0,0-1 0,1 1 0,-1 0 0,0-1 0,0 1 0,0-1 0,0 1 0,0 0 0,0-1 0,0 1 0,0 0 0,0-1 0,0 1-1,0 0 1,0-1 0,0 1 0,0-1 0,0 1 0,0 0 0,-1-1 0,1 1 0,0 0 0,0-1 0,0 1 0,-1 0 0,1 0 0,0-1 0,0 1 0,-1 0 0,1 0 0,0-1 0,0 1 0,-1 0 0,1 0 0,-1-1 0,-20-7-6850,19 7 6082,-8-2-4888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0:50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1 143 4484,'0'0'6679,"9"-5"-6258,7-1 6,0-1-1,1 2 1,-1 0-1,1 2 0,0-1 1,1 2-1,30-1 1,314-13 1261,-168 4-1459,273 18 0,494 42 817,623-70-309,72 9-354,-1013 16-377,273-19-20,-101 0 34,2535 15-506,-2845 7 571,1633-12 27,-1620-20 17,123-4-2185,-605 28-1537,-9-4-1910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1:23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4452,'0'0'5488,"9"2"-5467,123 30 476,203 22-1,-69-15 567,-201-27-689,81 15 381,260 15 0,233-76-179,-181 3-122,207 15-208,576-28-113,47 19 674,-904 25-48,23 1-18,-308 8-660,-31-3-4054,-52-5-1168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1:27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18 4548,'0'0'3091,"-7"-2"-2525,-14-9-44,29 8 271,48 7 468,-32-1-1285,133 4 242,184-14-1,-56-1 629,1738 76-61,-1631-49-572,1754 53 497,-2015-71-736,1322-18 1387,-1362 12-1371,177-6-354,-276 12 24,0 1-1,0 0 1,0 0-1,1 1 1,-1 0 0,1 1-1,-1 0 1,-8 5-1,-13 7-2563,3-5-2664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1:38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0 263 6246,'103'0'1022,"912"-38"2552,-578-14-3284,648-66-45,3 63 256,83 91-229,-455-10 102,-640-32-263,-55 3-150,0 1 0,0 1-1,0 1 1,22 3-1,-25 4-995,-7 4-1400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1:49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 5573,'0'0'657,"-9"0"240,-16-1-510,16 1 763,38 4-589,630 35 346,0-59 641,773 4 849,-1423 16-2391,39 1 97,48-1 72,141 19 0,-235-19-198,0 0-1,0 0 1,0 0-1,-1 1 1,1-1-1,0 1 1,0-1-1,0 1 0,-1 0 1,1 0-1,0 0 1,-1-1-1,1 2 1,2 0-1,-4-1-22,0-1-1,0 1 0,-1-1 1,1 1-1,0-1 1,0 1-1,0-1 0,0 1 1,0-1-1,0 0 0,-1 1 1,1-1-1,0 1 1,0-1-1,-1 1 0,1-1 1,0 0-1,-1 1 1,1-1-1,0 0 0,-1 1 1,1-1-1,0 0 1,-1 0-1,1 1 0,-1-1 1,1 0-1,-1 0 0,1 0 1,-1 1-1,1-1 1,-1 0-1,-7 3-617,-1 0 0,1 0 1,-1-1-1,-15 3 0,-24-3-2768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1:50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46 6983,'-17'-5'790,"14"2"-253,13 1-322,520 21 95,1520-26 1233,264 5 475,-1550 12-1719,800-5 112,-1005-34-103,124-2 46,-658 32-916,0 1-1,40 8 1,-46-7-1008,-2-1-2599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3:01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99 8296,'0'0'2199,"10"-3"-2060,60-20 176,2 2 0,0 4 0,1 3 0,96-7 0,490 30 2185,-334 0-1931,999 1 35,-561 49-551,0-1 22,349-98 330,-359 2 145,-701 36-536,1091-22 130,1 32-125,40 0 34,-1102-11-37,6 0-492,-28 2-7408,-54 1 1499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3:56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4548,'0'0'3785,"3"-1"-2423,11-6-1293,1 1 0,0 1 0,0 1 0,1 0 1,-1 1-1,25-2 0,103-1-104,-97 6 71,1234-10 1246,879-22 2304,1082 51-3094,-2210 22-301,-6 69 1107,-843-75-1182,-103-17-1887,133 12-1,-124-28-4303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4:16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9513,'0'-3'1134,"12"-1"-425,36-6-167,60-8-188,360-10 766,2 34 91,-74 1-494,523 16 1146,1440 24-961,-1126-33-907,-1176-13 10,1612-25 193,-804 13-1290,-688 11-2530,-117 0-158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4:26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10890,'0'0'1741,"10"0"-1026,1606-31 4303,-480-21-2933,236-8-1714,-1318 58-351,205-13 29,-257 15-41,1 0 0,-1 0-1,0 0 1,0-1 0,0 1 0,0-1-1,0 1 1,0-1 0,0 0 0,0 0-1,0 0 1,3-2 0,-5 3-3,0 0 0,0-1 0,0 1 0,0-1-1,0 1 1,0 0 0,0-1 0,0 1 0,0-1 0,0 1 0,0 0 0,-1-1 0,1 1 0,0-1 0,0 1 0,0 0 0,0-1-1,-1 1 1,1 0 0,0-1 0,0 1 0,-1 0 0,1 0 0,0-1 0,0 1 0,-1 0 0,1 0 0,0-1 0,-1 1 0,1 0 0,0 0-1,-1 0 1,1-1 0,0 1 0,-1 0 0,0 0 0,-53-18 64,-47 2-57,0 6 0,-189 3-1,205 7-14,-1775 43 67,1579-33-63,-8-3 16,-214 11-72,498-18 33,-27 3 64,31-3-56,1-1 0,-1 1 0,0 0 0,0 0 0,0 1 0,0-1 0,0 0 0,0 0 0,1 0 0,-1 1 0,0-1 0,0 0 0,0 1 1,0-1-1,1 1 0,-1-1 0,0 1 0,1-1 0,-1 1 0,0-1 0,1 1 0,-1 0 0,0 0 0,1 1-22,1-1 0,0 0-1,1 0 1,-1 0 0,0 0 0,0 0-1,0-1 1,1 1 0,-1 0 0,0 0-1,1-1 1,-1 1 0,0-1 0,1 1-1,-1-1 1,1 0 0,-1 0 0,1 1-1,-1-1 1,1 0 0,-1 0 0,3-1-1,4 2-52,201 21 40,301-6-1,-380-16 15,2251-39 745,-2341 37-667,8 0-29,-1-1 0,63-15 1,-79 6-18,-31 11-3,1 1 0,-1 0-1,0-1 1,0 1 0,1 0-1,-1-1 1,0 1-1,0 0 1,1-1 0,-1 1-1,0 0 1,0-1 0,0 1-1,1-1 1,-1 1 0,0-1-1,0 1 1,0 0 0,0-1-1,0 1 1,0-1-1,0 1 1,0-1 0,0 1-1,0 0 1,0-1 0,-1 1-1,1-1 1,0 1 0,0 0-1,0-1 1,0 1 0,-1-1-1,1 1 1,0-1-1,-4-2-61,1 1 1,0-1-1,-1 1 0,0 0 0,1 0 0,-1 0 0,0 1 0,0-1 0,0 1 0,0 0 0,-7-1 0,-70-13-1005,-143-7 1,-88 18 709,224 4 357,-1167 84 439,629 3-1298,5 13-4223,364-58 43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9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10570,'0'0'7383,"9"-1"-6262,59-4-549,0 4 1,0 2-1,0 3 0,73 14 0,-137-17-566,-1-1-1,1 1 0,-1 0 0,0 1 0,1-1 0,-1 1 1,0-1-1,0 1 0,5 4 0,-7-6 34,0 1-1,-1 0 1,1 0 0,-1 0 0,1-1-1,-1 1 1,1 0 0,-1 0 0,0 0-1,1 0 1,-1 0 0,0 0 0,0 0-1,1 0 1,-1 0 0,0 0 0,0 0-1,0 0 1,0 0 0,-1 0 0,1 0-1,0 0 1,0 0 0,0 0 0,-1 0-1,1 0 1,-1-1 0,1 1 0,-1 0-1,1 0 1,-1 0 0,1 0 0,-1-1-1,0 1 1,1 0 0,-1 0 0,0-1-1,1 1 1,-3 0 0,-22 21 728,-2-1-1,0-2 1,-46 25 0,12-6-396,8-2-206,30-19-603,-1-1 1,-40 20-1,43-30-3491,9-5-4036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4:32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341 0 1505,'-12'2'2568,"-137"20"2804,-7 1-3991,132-15-1280,38-1 45,49 6 274,-54-12-302,153 20 598,284-2 0,-223-15-397,637 46 1088,-62-1-999,904-4-183,-151-4 826,-698-27-464,-822-18-549,-22-1-17,-22-2-26,-42-3-77,-1 1 0,-1 3 0,-69 1-1,35 2 27,-1943-42 142,2009 44-86,-2944 43 16,2827-35-38,-547 13-362,758-23-176,99-18 0,-47 4 356,2474-187 168,10 157 88,-1980 60-1161,-79-1-1797,-297-11-1930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4:44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394 67 3395,'0'0'6433,"-9"-3"-6022,1-2-300,5 3-68,0 1 0,0-1-1,0 1 1,0 0 0,0 0 0,0 0 0,0 0-1,-1 0 1,1 1 0,-7-1 0,9 1 165,29 8 208,107 13 157,1-5 0,182-4 0,277-6-212,98 2 186,1070 41 2069,45-71-2499,-515-27-293,-1254 48-46,-86 1-377,-10 1 166,-304-1-1159,-730-4 1555,-418-50 256,-227 69-342,693 10 104,300-11 193,698-13-168,-323 17 122,353-14-148,26 0-99,29 0 108,734 0-384,-65-31 511,287-6 329,1331 57-394,-1706-11-204,-148-1 76,483 4 133,-1400-28-19,-978-31 368,1043 27-20,-2897 75-1265,1855 36 1376,1401-95-475,14 0-20,1 0 0,-1 0 0,0 0 0,1 1 0,-1-1-1,0 1 1,1 1 0,-1-1 0,1 1 0,-1 0 0,-4 3 0,10-5-9,0 1 0,-1-1 0,1 1-1,0-1 1,0 1 0,0-1 0,0 0 0,0 1 0,0-1-1,0 1 1,0-1 0,0 1 0,0-1 0,0 1-1,1-1 1,-1 1 0,0-1 0,0 1 0,0-1 0,1 0-1,-1 1 1,0-1 0,0 1 0,1-1 0,-1 0 0,0 1-1,1-1 1,-1 0 0,0 0 0,1 1 0,-1-1 0,1 0-1,-1 0 1,0 1 0,1-1 0,-1 0 0,1 0 0,-1 0-1,1 0 1,-1 1 0,1-1 0,-1 0 0,0 0 0,1 0-1,-1 0 1,1 0 0,-1 0 0,1-1 0,35 9-33,0-3 0,1-1 0,-1-1 0,59-4 1,-37 0 19,1631-40-945,-592 6 1254,1019 22-175,-786 11-1421,-947-8 454,-274 2 568,158-31 0,-256 36 297,40-10-33,-49 12 36,0 1 1,0-1 0,1 0-1,-1 0 1,0 0-1,0-1 1,0 1-1,0 0 1,-1-1 0,1 1-1,0-1 1,-1 0-1,1 0 1,-1 1 0,1-1-1,-1 0 1,2-4-1,-2 5 3,-1 0 1,0 1-1,0-1 0,0 0 1,0 1-1,0-1 0,0 0 0,0 1 1,0-1-1,0 0 0,0 1 0,0-1 1,0 0-1,-1 1 0,1-1 0,0 0 1,0 1-1,-1-1 0,1 1 0,0-1 1,-1 0-1,1 1 0,-1-1 0,1 1 1,-1-1-1,1 1 0,-1-1 0,1 1 1,-1 0-1,1-1 0,-1 1 0,0-1 1,-26-8 234,24 8-220,-44-10 115,0 2-1,-90-6 1,-103 13-162,144 2 12,-823 25-3424,639-14-1020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5:15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599 191 7655,'0'0'758,"8"-3"-379,19-3-255,-1 1 0,1 1 0,0 1 0,-1 2 0,30 2 0,1-1 72,1620-60 2340,-828 82-1517,-699-14-944,-150-9-71,-1 1 0,1 0 0,0 0 0,0 0 0,0 0 0,0-1 0,0 1 0,0 0 0,-1 0 0,1 0 0,0 0 0,0-1 1,0 1-1,0 0 0,0 0 0,0 0 0,0-1 0,0 1 0,0 0 0,0 0 0,0 0 0,0-1 0,0 1 0,0 0 0,0 0 0,0 0 0,0-1 0,0 1 0,0 0 0,0 0 0,0 0 0,0-1 0,1 1 0,-1 0 0,0 0 0,0 0 1,0 0-1,0-1 0,0 1 0,1 0 0,-1 0 0,0 0 0,0 0 0,0 0 0,0-1 0,1 1 0,-1 0 0,0 0 0,0 0 0,0 0 0,1 0 0,-1 0 0,-19-11 17,-16-3-49,-1 2 1,0 2 0,-66-11-1,-120-3 220,152 18-103,-608-27 581,-4 35-458,460 0-197,-994 69 43,1174-67-54,25-4-11,1 1 0,-1 1 0,1 0 0,0 1 0,-1 1 0,2 0 0,-1 2 0,-18 7 1,34-13-4,-1 1 1,1-1-1,0 0 1,-1 0-1,1 0 1,0 1-1,-1-1 1,1 0-1,-1 0 1,1 1-1,0-1 1,0 0-1,-1 1 1,1-1-1,0 0 1,0 1-1,-1-1 1,1 1-1,0-1 1,0 0-1,0 1 1,0-1-1,-1 1 1,1-1 0,0 1-1,0-1 1,0 0-1,0 1 1,0-1-1,0 1 1,0-1-1,0 1 1,0-1-1,0 0 1,1 1-1,-1-1 1,0 1-1,0-1 1,0 0-1,0 1 1,1-1-1,-1 1 1,0-1-1,0 0 1,1 1-1,-1-1 1,0 0-1,1 1 1,-1-1-1,0 0 1,1 0 0,-1 1-1,0-1 1,1 0-1,-1 0 1,1 0-1,-1 0 1,1 1-1,-1-1 1,0 0-1,1 0 1,0 0-1,29 8-279,49 2 258,1-3-1,129-7 0,-103-2 37,602-23 34,-331 7 34,-237 13-50,2166-54 1272,-2260 58-1518,-34 0 41,-29 1 37,-1218 30 34,826-15 201,-1567 96-133,1962-109-1078,29-2 200,36-2-469,47-13-954,27-10-554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5:21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0 303 7655,'9'0'134,"100"5"107,280-1 1183,107-38-37,495-28-975,2671-49 960,-1878 27-1249,-1769 83-119,-11 1 2,0 1 0,0-1 0,0-1-1,0 1 1,0-1 0,0 1 0,0-1 0,0 0 0,0-1 0,0 1-1,-1-1 1,7-2 0,-64-4 250,-28 15-1190,18-1-3310,40-6-1772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5:40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3901 310 9289,'-165'-28'1292,"-508"-104"1617,475 83-2243,-2 10-1,-314-22 1,-193 65-430,543 10-233,1 8 0,-207 54 0,305-57 38,1 1 1,1 4-1,1 3 0,-79 45 0,110-53-11,0 0 0,2 3 1,1 0-1,1 1 0,0 2 0,2 1 0,1 1 0,1 1 0,-34 56 0,49-72-33,2 1 0,0 0 0,0-1 0,1 2-1,1-1 1,0 0 0,1 1 0,0 0 0,1 0-1,0 0 1,2 0 0,-1 0 0,2 0 0,0 0-1,0 0 1,2 0 0,-1 0 0,2-1 0,0 1-1,0-1 1,2 0 0,-1 0 0,2-1-1,0 1 1,0-1 0,1-1 0,0 1 0,1-1-1,13 12 1,2-1 46,2-1 0,0 0 0,2-2 0,0-1 0,1-2 0,0 0 0,2-2 0,53 17 0,10-4 175,162 26-1,35-14 4,405 3 0,299-57-99,-417 0-98,-454 13-17,491-20-13,-500 11 72,0-5 1,0-5-1,138-44 1,-203 49-22,-1-2 0,47-25 0,-83 36-25,-1 0 0,0 0 0,0-1 0,0 0 0,-1-1 0,0-1 0,-1 0 0,0 0 0,-1-1 0,0 0 0,-1 0 0,11-20 0,-15 24 47,-2 0 0,1 0 0,-1 0 1,0 0-1,0-1 0,-1 1 0,0-1 1,0 0-1,0 1 0,-1-1 0,-1 0 1,1 1-1,-4-16 0,0 12 10,1 1 0,-1-1 1,-1 1-1,0 0 0,-1 0 0,0 0 0,0 1 0,-12-14 1,-8-3 18,0 1 1,-1 1 0,-2 2-1,-60-37 1,12 16-112,-1 4 1,-2 3 0,-1 4-1,-2 3 1,-151-31-1,-443-37-5472,675 97 5456,-219-23-5730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7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9769,'0'0'8606,"-5"12"-7944,-5 17-438,-47 136 211,49-137-308,1 0 1,1 1 0,2 0-1,-1 35 1,5-63-121,0 1-1,0-1 1,0 1 0,1-1-1,-1 1 1,0-1-1,1 0 1,-1 1 0,1-1-1,-1 1 1,1-1 0,0 0-1,0 1 1,-1-1 0,1 0-1,0 0 1,0 0 0,0 1-1,0-1 1,1 0 0,-1-1-1,0 1 1,0 0 0,3 1-1,0 0 30,1 0 0,-1-1 0,1 0-1,-1 0 1,1 0 0,-1 0 0,1-1-1,7 0 1,0 0-561,1-1-1,0-1 1,0 0 0,-1-1-1,21-7 1,-2-5-3858,-2-4-2210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7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9993,'0'0'7811,"0"14"-7053,0-3-671,0 1 0,-1-1 0,0 0 0,0 1 1,-2-1-1,1 0 0,-1 0 0,-7 16 0,7-21-74,-60 146 671,57-133-600,1 0 0,0 0 1,2 1-1,0 0 0,1-1 1,1 27-1,2-42-111,-1 1 0,1-1-1,-1 1 1,1-1 0,0 1 0,1-1 0,-1 0 0,1 0 0,0 1 0,0-1 0,0 0-1,1-1 1,-1 1 0,1 0 0,0-1 0,0 1 0,0-1 0,0 0 0,1 0-1,4 3 1,-3-3-464,1 0 0,-1 0-1,1-1 1,0 0 0,-1 0 0,1 0-1,0-1 1,0 1 0,9-1-1,17 0-4376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8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2947,'0'0'13399,"8"6"-11840,1-1-1260,0 2 0,-1-1 0,0 1 0,-1 0 0,1 1 0,-1-1 0,9 14 0,-10-12-264,0 0 0,1-1 1,0 0-1,1 0 0,-1-1 1,1 0-1,1 0 0,-1-1 1,1 0-1,1 0 0,-1-1 1,17 7-1,-17-10-469,-1 0 0,0 0 0,0 0 0,0-1 0,1 0 0,9-1 0,2-3-3591,-3-10-1853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8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13293,'0'0'3363,"-50"63"-1954,35-32-448,2 0-160,3 5-161,2 0-351,7 2-193,1-1-64,0-1-32,0 0-513,6-2-640,-1-6-1569,-1-6-2275,-2-9-4484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9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14638,'0'0'4196,"-33"71"-3748,22-39-63,3-1-289,1 0-32,4-4-128,3-4-513,0-2-320,0-8-672,0-6-994,3-5-768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19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32 375 9353,'0'0'742,"-5"10"374,-1-2-598,4-5-285,0 0 0,0 0 0,0 0 0,0 0 0,0 0 0,1 0 0,-1 1 0,1-1 0,0 1 0,0-1-1,0 1 1,1-1 0,-1 7 0,1-10-156,0 1 0,0-1 0,0 0-1,0 1 1,0-1 0,0 0 0,0 1 0,0-1-1,0 1 1,1-1 0,-1 0 0,0 1-1,0-1 1,1 0 0,-1 1 0,0-1 0,0 0-1,1 0 1,-1 1 0,0-1 0,1 0 0,-1 0-1,0 1 1,1-1 0,-1 0 0,0 0 0,1 0-1,-1 0 1,0 0 0,1 1 0,-1-1-1,1 0 1,-1 0 0,0 0 0,1 0 0,-1 0-1,1 0 1,-1 0 0,0 0 0,1-1 0,-1 1-1,1 0 1,-1 0 0,0 0 0,1 0 0,-1 0-1,0-1 1,1 1 0,-1 0 0,0 0 0,1 0-1,-1-1 1,0 1 0,1 0 0,-1-1-1,0 1 1,0 0 0,0-1 0,1 1 0,-1 0-1,0-1 1,22-19 709,33-48 335,-4-2 0,-2-3 0,60-123 0,-94 176-1064,-15 20-58,1 0 0,-1 0-1,1 0 1,-1 0 0,0 0 0,1 0-1,-1 0 1,0 0 0,1 0 0,-1 0-1,1 0 1,-1 0 0,0 0 0,1 0 0,-1 0-1,1 1 1,-1-1 0,0 0 0,1 0-1,-1 0 1,0 1 0,1-1 0,-1 0-1,0 0 1,0 1 0,1-1 0,-1 0-1,0 0 1,0 1 0,1-1 0,-1 0-1,0 1 1,15 43-79,-10-27 160,-4-12-123,37 100 145,-33-93-881,0-1-1,1 1 1,1-1-1,0 0 1,1-1-1,13 15 1,3-4-4864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9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117 221 12107,'0'0'8104,"-28"66"-7271,16-38-289,1 4-191,6-4-225,3-1 0,2-6-96,3-5 0,6-5-544,4-7-802,-5-4-960,-3-9-2338,-5-13-2499</inkml:trace>
  <inkml:trace contextRef="#ctx0" brushRef="#br0" timeOffset="1">0 34 7911,'0'0'13133,"36"-33"-13101,-23 44-673,-4 0-1601,-3-5-4164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9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0 3812,'0'0'9513,"56"55"-7688,-30-25-351,1 6-353,-4 6-288,-2 7-545,-10 5-128,-11 8-96,-9 7-32,-31 4 0,-16 4-705,-15 5-255,-10-2-1315,-8-6-1664,-1-9-7176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31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336 73 5509,'0'0'3310,"-13"-4"-2776,7 0-485,-1 2 0,1-1 1,-1 1-1,0 0 0,0 0 0,0 1 1,0-1-1,0 2 0,0-1 0,-1 1 1,1 0-1,0 1 0,0-1 0,0 2 1,0-1-1,0 1 0,0 0 1,0 0-1,0 1 0,1-1 0,-12 8 1,5 1 132,0 0 0,1 0 0,1 1 0,0 1 0,1 0 0,0 0 1,1 1-1,0 1 0,1-1 0,1 1 0,0 0 0,1 1 0,-7 27 1,7-15-33,1-1 0,1 1 1,1 0-1,1 0 0,2 0 1,1 0-1,6 39 0,-5-57-144,0 0-1,0 0 0,1 0 1,1 0-1,0 0 0,0-1 1,1 1-1,0-1 0,0-1 1,1 1-1,0-1 1,1 0-1,0 0 0,0 0 1,9 6-1,-11-10 75,1-1 0,-1 1-1,1-1 1,0 0 0,0 0 0,0-1 0,0 0 0,0 0 0,0 0 0,1-1-1,-1 0 1,1 0 0,-1-1 0,1 0 0,-1 0 0,1 0 0,-1-1 0,1 0-1,-1 0 1,0 0 0,1-1 0,-1 0 0,0-1 0,0 1 0,7-5-1,1-2 102,0 0 0,-1-1 0,1 0 0,-2-1 1,0-1-1,0 0 0,-1-1 0,-1 0 0,0 0 0,-1-1 0,0 0 0,8-20 0,-5 9 60,-1-1 0,-2-1 0,0 1 0,-2-1 0,-1-1 0,4-43 1,-8 54-172,-1 0 0,-2 1 0,1-1 0,-2 0-1,0 0 1,-1 1 0,-1-1 0,0 1 0,-1 0 0,-9-19 0,10 27-94,0 1-1,-1 0 0,0 0 1,0 0-1,0 1 0,-1 0 1,1 0-1,-2 0 1,1 1-1,-1-1 0,0 2 1,0-1-1,0 1 0,0 0 1,-1 0-1,0 1 0,1 0 1,-1 1-1,0-1 0,-1 2 1,1-1-1,-11 0 0,7 1-163,-1 0 0,0 1 0,0 1 0,1 0 0,-1 1-1,0 0 1,1 1 0,-1 0 0,1 1 0,-21 10 0,14-4-1046,1 0 1,0 2-1,-19 15 1,11-6-2718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0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297 194 5061,'-12'-6'1329,"-19"-14"-953,0-1 0,1-1 0,2-1-1,-27-28 1,51 46-193,2 2-47,-1-1 1,0 1 0,0-1 0,-1 1 0,1 0 0,-1 0 0,1 0 0,-1 1 0,0-1 0,0 1 0,0 0 0,-1 0 0,1 0 0,0 1 0,-1-1 0,1 1 0,-1 0 0,1 1 0,-1-1 0,-5 1 0,9 0-132,0 0 0,-1 1-1,1-1 1,0 1 0,0 0 0,0-1 0,0 1-1,1 0 1,-1 0 0,0 0 0,0-1 0,0 1-1,1 0 1,-1 0 0,0 0 0,1 0-1,-1 0 1,1 0 0,-1 1 0,1-1 0,0 0-1,-1 0 1,1 0 0,0 0 0,0 0 0,0 1-1,0-1 1,0 0 0,0 0 0,0 0-1,0 1 1,0-1 0,0 0 0,1 0 0,-1 0-1,1 2 1,0 1-13,0 1 1,0-1-1,0 1 0,1-1 0,0 1 0,0-1 0,0 0 1,5 7-1,2-2 9,1 0 1,1 0 0,-1-1-1,2 0 1,-1-1-1,1-1 1,0 1-1,0-2 1,1 0 0,-1 0-1,1-1 1,0-1-1,20 3 1,23 1 77,108 0-1,-108-7 4,1203 44 1501,-770-24-1238,313 20 715,587 14 116,-1296-54-1049,625-4 562,-6-48 321,-708 51-996,35-3 341,0-2 0,72-22-1,-109 28-316,-1 0 0,0 0 0,1-1 0,-1 1-1,0-1 1,1 1 0,-1-1 0,0 0 0,0 1-1,0-1 1,1 0 0,-1 0 0,0 0 0,0 0-1,0 0 1,0 0 0,0 0 0,-1 0 0,1 0-1,0 0 1,0 0 0,-1-1 0,1-1 0,-1 2-26,-1 0 0,1 1 0,-1-1 0,0 0 0,1 0 1,-1 0-1,0 1 0,0-1 0,0 0 0,0 1 0,0-1 1,0 1-1,0-1 0,0 1 0,0-1 0,0 1 0,0 0 1,0-1-1,0 1 0,0 0 0,0 0 0,0 0 0,0 0 0,0 0 1,0 0-1,0 0 0,0 0 0,-2 1 0,-13 1-432,0 0 0,0 2 0,1 0 0,-1 0 0,1 2 0,0 0 0,0 0 0,-25 17 0,-44 16-4944,19-17-359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3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0 200 7911,'10'-2'166,"121"-21"26,213-11 0,-286 30-192,1105-20 382,-508 22-192,1163-49 4844,-1292 17-3935,-222 12-389,-222 19-603,-51 3-4671,-58 0 544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4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6 10698,'0'0'3299,"-51"-5"-2498,40 25-32,4 7-449,2 4-224,3-1-32,2 1 32,0-2-32,5-2-576,4-1-385,-1-5-1377,-5-1-705,-3-3-2242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5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0 215 7976,'0'0'6950,"56"-17"-6021,-14 7-64,11-3-449,6-3-320,3-3-64,-5-4 0,-8 1-192,-10 3-609,-18-2-288,-15 3-1024,-6 0-738,-25 0-4164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5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1 164 10250,'0'0'6822,"83"-29"-6181,-37 22-449,5-2-128,4 4-64,-1 0-320,7 1-833,-3 1-961,3-2-897,-5-2-1089</inkml:trace>
  <inkml:trace contextRef="#ctx0" brushRef="#br0" timeOffset="1">770 1 9897,'0'0'2691,"-56"18"-1506,24 4-416,-1 7 128,4 3 192,2 6-64,8-1-257,11 2-351,8-3-289,0-4-32,21-2 0,6-6-256,4-6-673,7-4-800,-1-3-1442,0-7-64,0-4-2563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5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86 148 10602,'0'0'1623,"-10"7"-144,5-4-1250,-1 0 1,1 1 0,0 0 0,0 0 0,1 0-1,-1 0 1,1 1 0,0-1 0,0 1-1,1 0 1,-1 1 0,1-1 0,0 1 0,0-1-1,1 1 1,0 0 0,0 0 0,0 0 0,1 0-1,0 0 1,0 0 0,0 8 0,1-12-215,1 0-1,-1 0 1,1 0 0,0-1 0,0 1 0,0 0 0,0 0 0,0-1 0,0 1 0,0 0 0,0-1 0,1 1 0,-1-1 0,1 0-1,-1 1 1,1-1 0,-1 0 0,1 0 0,0 0 0,0 0 0,-1 0 0,1-1 0,0 1 0,0 0 0,0-1 0,0 1 0,0-1-1,0 0 1,3 1 0,10 0-2,0 1 1,29-3-1,-27 1-89,-7 0-520,1-1 1,-1 0 0,0 0-1,0-1 1,16-5-1,-22 5-107,0 1-1,0-1 1,-1 0-1,1 0 0,-1 0 1,1 0-1,-1 0 0,0-1 1,0 0-1,4-4 1,2-6-4310</inkml:trace>
  <inkml:trace contextRef="#ctx0" brushRef="#br0" timeOffset="1">198 0 6534,'0'0'7303,"-17"13"-7303,17-10-288,0-1-257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26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8712,'0'0'8963,"4"12"-8018,12 28-149,35 61-1,-45-90-767,-1 1 1,0-1-1,-1 1 1,0 0-1,-1 0 0,0 0 1,-1 0-1,0 1 1,-1-1-1,-1 1 0,0-1 1,0 1-1,-1-1 0,-1 1 1,0-1-1,-1 0 1,0 0-1,-6 14 0,3-9-174,-2 1 0,0-1 0,-2-1 0,-18 28 1,15-28-681,0 0 0,-1-1 1,-1-1-1,-18 15 0,-5-3-4848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0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8456,'0'0'15524,"0"9"-14595,1-1-745,4 56 325,-4-59-496,-1 0-1,1 0 1,1 0-1,-1 0 1,0-1-1,1 1 1,0-1-1,0 1 1,1-1-1,-1 0 1,5 6-1,-5-9-6,0 1 1,-1-1-1,1 0 0,0-1 0,-1 1 0,1 0 0,0 0 0,0-1 1,0 1-1,-1-1 0,1 1 0,0-1 0,0 0 0,0 0 0,0 0 0,0 0 1,0 0-1,0 0 0,0-1 0,0 1 0,-1 0 0,1-1 0,0 0 0,0 1 1,0-1-1,-1 0 0,1 0 0,0 0 0,-1 0 0,1 0 0,-1-1 0,1 1 1,-1 0-1,0-1 0,3-2 0,5-5 94,0-1-1,-1-1 1,12-17 0,-12 16 352,-1-1 0,-1 0 0,0 0 0,0 0 0,3-16 0,-15 71-355,5-34-97,-1-1-1,1 0 0,0 0 1,0 0-1,1 1 0,0-1 1,0 0-1,1 0 1,0 1-1,2 8 0,-2-15 3,0 0-1,-1 0 1,1 0-1,0 0 1,0 0-1,0-1 1,0 1-1,0 0 1,0-1-1,0 1 1,0 0-1,0-1 1,0 1-1,0-1 1,0 0 0,1 1-1,-1-1 1,0 0-1,0 0 1,0 0-1,1 0 1,-1 0-1,0 0 1,0 0-1,0 0 1,1 0-1,-1-1 1,0 1-1,0 0 1,0-1-1,0 1 1,0-1-1,0 1 1,0-1-1,2-1 1,2 0 9,0 0 0,-1-1 1,1 0-1,-1 0 0,1 0 0,4-6 1,-4 4-37,-1-1-1,0 1 1,0-1 0,0 0 0,-1 0 0,5-12-1,-1-23-5643,-7 30 176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32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488 81 5477,'0'-9'4805,"0"5"-4597,-1 0 0,1 0 0,-1 0 1,0-1-1,1 1 0,-2 1 0,1-1 1,0 0-1,-1 0 0,0 0 0,-4-6 1,5 9-170,-1-1 1,0 1 0,1-1-1,-1 1 1,0 0 0,0-1-1,0 1 1,0 0 0,0 0-1,0 0 1,0 1 0,0-1-1,-1 0 1,1 1 0,0 0-1,0-1 1,-1 1 0,1 0-1,0 0 1,0 0 0,-1 0-1,1 1 1,0-1 0,0 1-1,-1-1 1,1 1 0,0 0-1,0 0 1,-3 1 0,-3 2-11,-1 0 1,1 1 0,0 0-1,0 0 1,0 1 0,1 0 0,0 0-1,-8 10 1,-49 63 116,59-73-132,-32 46 178,3 2 1,1 1-1,-40 96 1,57-109 163,1 0-1,1 1 1,3 1-1,2 0 1,-7 89 0,15-122-323,1 0 0,1 0 0,0 0 0,0 0 1,1 0-1,0 0 0,1-1 0,0 1 0,1-1 1,0 0-1,1 0 0,10 18 0,-10-21-24,1-1-1,0 1 1,0-1 0,0 0-1,0-1 1,1 0 0,0 0-1,0 0 1,1 0 0,-1-1-1,1-1 1,0 1 0,0-1-1,0-1 1,0 1 0,1-1-1,8 0 1,5 0-12,0-1 0,1-1 1,-1-1-1,0-1 0,0-1 1,0-1-1,0-1 0,0-1 0,-1 0 1,0-2-1,0-1 0,-1 0 0,0-1 1,24-18-1,-3 0 45,-1-1 1,-2-3-1,-1-1 1,-1-1-1,43-56 0,-52 56-3,-2-1-1,-2-1 1,-1-1-1,31-71 1,-43 82-72,-1 0-1,-1-1 1,-1 0 0,-2 0 0,0-1-1,-2 0 1,-1 0 0,-2-37 0,-1 57 13,1 0-1,-1 0 1,0 0 0,-1 0 0,0 1 0,0-1 0,-1 1 0,0-1-1,0 1 1,-1 0 0,0 0 0,0 0 0,-1 1 0,1-1-1,-9-7 1,6 8-76,0 1-1,0 0 0,-1 0 1,1 1-1,-1 0 0,0 1 1,0-1-1,0 2 0,0-1 1,-1 1-1,1 0 0,-1 1 1,1 0-1,-10 0 0,-1 1-177,0 0 0,0 2-1,0 0 1,1 1 0,-1 1-1,1 1 1,0 0 0,0 2-1,-31 15 1,-8 9-1756,-80 57-1,116-73 1180,-18 11-3201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7:49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4163 611 2274,'0'0'1815,"-6"-9"-1569,1 1-44,0-1 0,0 0 0,1-1 1,0 1-1,0-1 0,1 0 0,-2-15 0,3 19-62,1 1-1,-1-1 1,0 0-1,-1 1 0,1 0 1,-1-1-1,0 1 1,-1 0-1,1 1 1,-1-1-1,0 1 1,0-1-1,0 1 0,-1 0 1,1 1-1,-1-1 1,0 1-1,0 0 1,0 0-1,-10-4 1,-9-3 188,-1 2 1,-1 0-1,-35-5 1,33 7-2,-18-5-50,-298-80 775,228 51-701,0 6 0,-3 4 0,-222-26 0,-972-21 268,1225 80-194,0 3-1,0 5 0,1 3 0,-87 26 1,57-5 149,2 5 0,-152 76 0,215-92-466,2 3 1,0 2-1,3 2 0,0 2 1,2 2-1,-40 41 0,77-68-76,0 1 0,1 1-1,1-1 1,-1 1 0,1 1-1,1-1 1,0 1 0,1-1 0,0 2-1,0-1 1,-2 13 0,5-16-15,0 0 1,0 1-1,1-1 1,0 0-1,1 1 1,-1-1-1,2 0 1,-1 1-1,1-1 1,0 0-1,1 0 1,0 0-1,0-1 1,1 1-1,0-1 1,5 9-1,8 5-13,0 0-1,1-2 1,1 0 0,1-1-1,1-1 1,0-1-1,25 14 1,171 86-31,-188-102 30,76 32 16,1-4 0,3-5 0,1-4-1,1-6 1,2-4 0,0-6-1,128 4 1,500-4 8,-172-9-17,-460-4 8,524 7-42,-484-16 15,-1-7 1,183-38-1,23-37 5,-268 59 16,0-2 0,80-44 0,-151 68-6,-1-2 1,-1 0-1,1 0 0,-2-1 0,1-1 0,19-20 0,-28 26-4,-1 0-1,0 0 0,0-1 0,0 1 1,-1-1-1,0 0 0,1 1 1,-2-1-1,1 0 0,0 0 0,-1 0 1,0-1-1,0 1 0,-1 0 0,1 0 1,-1 0-1,0-1 0,-1 1 0,1 0 1,-1 0-1,0 0 0,-1-1 0,1 1 1,-3-6-1,-2-2 6,-1 0 1,0 0-1,-1 0 0,0 1 0,-1 0 1,0 1-1,-1 0 0,-13-11 1,-6-4 18,-61-41-1,24 27-7,-1 2-1,-1 4 0,-3 3 0,-81-25 0,-304-69 66,394 110-81,-952-203 25,-13 86 0,860 122-30,-241 17 0,309 2-21,1 4 0,0 5 0,-168 54 0,182-43-43,-145 73 0,201-87-12,1 1 0,0 1 0,1 2 1,1 0-1,1 2 0,1 1 0,0 0 1,-30 42-1,42-46 42,0 1 1,2 0 0,0 0-1,1 1 1,1 0 0,0 0-1,2 1 1,-4 28 0,4-2 43,1 0 1,6 81 0,0-104-6,2 0 1,0 0-1,2 0 1,0 0-1,2-1 1,0 0 0,2 0-1,0-1 1,2-1-1,19 29 1,-10-21-444,1-1 0,2-1 0,1-1 0,0 0 0,2-2 0,43 29 0,68 30-3964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8:09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6023 390 4548,'-15'-8'3988,"-48"-22"-3321,-1 2 1,-82-24-1,-84-7 178,-2 10 0,-302-26 1,-670 19 861,676 37-1076,-719 5 1248,1060 26-1824,-318 61-1,374-44 12,1 6 0,2 6 1,-145 68-1,231-89 3,1 1-1,0 2 1,2 2 0,-65 53 0,91-67-70,1 0 0,1 1 1,0 0-1,0 1 0,1 0 0,1 1 0,0 0 1,1 0-1,0 1 0,1 0 0,1 1 1,1-1-1,0 1 0,1 0 0,0 1 0,-2 27 1,6-30 3,0-1 1,1 0-1,1 0 1,0 0-1,0 0 0,2 0 1,-1 0-1,2 0 1,-1-1-1,2 0 1,9 16-1,-1-6 22,2 0 0,0-2 0,1 0-1,37 32 1,9 1 31,2-3-1,2-3 1,2-3-1,2-3 1,123 52-1,-16-24-42,241 60-1,-110-57 20,3-13 0,343 20 0,640-28-11,-688-53-31,-430-7-49,247-45 0,-294 28 95,207-69-1,-286 77-26,-1-2 0,-1-3 0,-1-1 0,-2-3 0,0-2 0,79-66 0,-112 84-4,-1-1 1,-1-1 0,0 0 0,-1 0-1,0-1 1,-1 0 0,-1-1 0,0 0-1,-1 0 1,0 0 0,-1-1 0,6-27-1,-10 28 0,0 0 0,-1 1 0,0-1 0,-2 0 0,1 1 0,-2-1 0,0 1 0,0-1 0,-2 1 0,1 0 0,-2 0 0,0 0 0,-1 0 0,-13-22 0,-13-15 14,-3 1 0,-2 2 0,-2 2-1,-2 1 1,-2 2 0,-1 2 0,-3 2 0,-87-56 0,52 45 23,-3 3-1,-1 5 1,-2 3 0,-163-48 0,143 59 105,-2 5 0,-190-15-1,-228 31 226,-40 65-414,5 49-1908,14 27-4418,351-78 2722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8:22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4630 458 5445,'-183'-52'4845,"-321"-77"-1805,-268 18-1675,-5 34-413,-251 38-595,908 41-109,0 6-1,-121 24 1,152-15-95,0 4 0,2 4 1,-111 48-1,153-53-157,1 3 0,1 1 0,-46 34 0,68-43 2,1 2 0,0 0 0,2 1 0,0 1 0,1 1 0,0 0 0,-21 38 0,33-50 2,1 0-1,0 1 1,0-1-1,1 1 1,0 0-1,1 0 1,0 0-1,0 0 1,1 0-1,0 0 1,1 1-1,0-1 0,0 0 1,1 0-1,0 1 1,1-1-1,3 10 1,-1-7 10,1 0-1,1-1 1,0 0 0,0 0-1,1 0 1,0-1 0,1 0-1,1 0 1,-1-1 0,1 0-1,20 14 1,3 0 17,1-2-1,2-1 0,0-1 1,0-3-1,2 0 0,0-3 1,47 12-1,36 1 55,122 11 1,582 22-40,5-57 10,-693-3-50,1903-80 62,-1984 78-58,391-36-29,-347 25 11,0-5 0,136-42 0,-206 51 16,0-1 1,-1-1 0,0-1-1,-1-2 1,39-27-1,-58 35 4,0 1 0,0-1 0,-1-1 0,0 1 0,-1-1 0,1 0-1,-2-1 1,10-17 0,-12 20 10,-1-1 1,0 1-1,0-1 0,0 1 1,-1-1-1,0 1 1,-1-1-1,1 0 0,-1 0 1,0 1-1,-1-1 0,0 0 1,0 1-1,-4-14 0,1 11 5,0-1-1,-1 1 0,0 0 1,0 1-1,-1-1 0,0 1 1,-1 0-1,0 1 0,0-1 1,-1 1-1,1 1 0,-2-1 1,-10-5-1,-10-7 22,-2 2-1,-49-20 0,5 9-7,-2 3-1,0 3 1,-2 4-1,-85-9 1,-328-12 251,448 37-266,-211-9 69,-317-22 91,414 17-234,-244-58 1,235 23-1462,63 4-4387,67 26 690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8:23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2739 149 6790,'-16'-6'394,"1"1"0,-1 1-1,0 0 1,0 0 0,-31-1-1,-86 5 1221,62 2-1554,-41-8 473,1-5 0,-165-37-1,197 33-101,-52-5 68,-1 6 0,0 6 0,-170 10 0,213 6-462,0 4 0,2 3-1,-1 4 1,2 4 0,1 4 0,1 3-1,-107 56 1,159-70-21,1 2 0,1 1 1,0 1-1,2 1 0,0 2 0,-41 43 0,60-56 36,1-1-1,0 2 0,0-1 1,1 1-1,0 0 1,1 0-1,0 1 0,1 0 1,0 0-1,1 1 1,1-1-1,0 1 0,0-1 1,1 1-1,1 0 0,0 0 1,1 0-1,0 0 1,1 0-1,1 0 0,3 18 1,0-20-47,-1 0 1,2 0-1,-1 0 1,2 0-1,-1-1 1,1 0-1,1-1 1,0 1-1,0-2 1,1 1-1,0-1 1,0 0-1,1-1 1,0 0-1,11 6 1,18 9-2,2-2 1,70 25-1,29 1 15,212 43-1,152-11 57,-381-65-5,0-5-1,230-15 0,-292 1-44,-1-3-1,0-3 0,-1-2 0,-1-3 0,0-2 0,-2-3 0,100-52 0,-141 64-15,0 0 0,0 0 1,-1-1-1,0-1 0,-1-1 1,0 0-1,-1 0 0,0-1 1,-2-1-1,1 0 0,-2 0 1,0-1-1,-1 0 0,0-1 1,6-22-1,-10 24 28,0 0 1,-2 0-1,1 0 1,-2-1-1,0 1 0,-1 0 1,-1-1-1,0 1 0,-1 0 1,0 0-1,-1 0 1,-1 0-1,-1 0 0,0 1 1,-1-1-1,0 1 0,-1 1 1,-12-19-1,5 13 46,-1 1-1,-1 1 1,-1 0 0,0 1-1,-1 1 1,0 1 0,-1 0-1,-1 1 1,0 2-1,-1 0 1,-40-15 0,3 5 16,-1 3 0,-1 3 0,-78-11 0,-202 1-905,191 18-2397,65 1-1116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8:34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1940 223 6566,'0'0'2733,"-11"-5"-1579,-2-1-762,0-1 1,0-1-1,1 0 1,0 0 0,1-1-1,-1-1 1,2 0-1,-1 0 1,2-1 0,-15-19-1,20 23-354,0 0 0,-1 0 0,0 1 0,-1 0 0,0 0 0,1 0 0,-2 1 0,1 0 0,-1 0 0,1 1-1,-1-1 1,-1 2 0,1-1 0,0 1 0,-1 0 0,0 0 0,-14-2 0,-7 0 56,-1 2 0,0 1 0,-47 3 0,26 0 16,-18 1 102,0 3-1,-111 24 1,-132 51-137,232-57-13,1 4 1,0 3-1,3 4 0,1 3 0,1 3 0,2 4 0,-99 79 0,162-117-43,0 1 0,1 0 0,0 1 0,1 0 0,-1 0 0,1 1 0,1 0-1,0 0 1,0 0 0,1 1 0,0 0 0,1 0 0,0 0 0,0 1 0,1-1 0,1 1 0,-1 0 0,2 0 0,-1 15 0,2-2-9,1 0-1,1 0 1,2 0 0,0 0-1,1-1 1,2 1 0,0-1-1,1-1 1,2 1 0,0-1-1,1-1 1,2 0 0,0-1 0,1 0-1,0-1 1,2-1 0,0 0-1,2-1 1,-1-1 0,2 0-1,0-1 1,1-2 0,1 0-1,0-1 1,0-1 0,29 11-1,10-3 38,0-3 0,1-2 0,0-3 0,1-3-1,1-2 1,-1-3 0,1-2 0,123-17 0,-21-11-42,-2-7 1,181-63-1,-17-25 6,-269 95-5,-2-3-1,-1-1 0,74-58 0,-117 79 6,0 0 0,0-1 1,-1 0-1,-1-1 0,0 0 0,0-1 0,-2 0 0,1 0 0,-2-1 0,1 0 0,9-29 0,-14 31 5,0 0 0,-1 0 0,0 0-1,-1 0 1,-1 0 0,0 0-1,0 0 1,-1 0 0,0 0-1,-1 0 1,-1 0 0,0 0 0,-1 1-1,0-1 1,-10-20 0,2 11 12,0 0 0,-2 1 0,0 0 0,-1 1 0,0 1 1,-2 0-1,0 2 0,-1 0 0,-38-26 0,25 23 5,-1 2-1,0 1 1,-1 1-1,-1 2 0,-68-17 1,10 13-6,-1 4 1,-1 4-1,0 4 1,-110 9 0,128 1-60,0 3 0,-111 28 1,44 1-2843,118-30-1658,16-6-2995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17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2037 281 3011,'0'0'923,"-2"-9"1720,2 5-2484,-1-1 0,-1 1-1,1 0 1,0 0 0,-1 1 0,0-1 0,0 0-1,0 0 1,0 1 0,-1-1 0,1 1 0,-1 0 0,0 0-1,0 0 1,0 0 0,0 0 0,-1 1 0,1-1-1,-1 1 1,1 0 0,-1 0 0,0 0 0,-5-1-1,-50-24 301,-2 4 0,0 2 0,-82-17 0,-194-22-351,261 49-68,0 3 1,-1 3 0,0 4-1,0 3 1,-118 18 0,157-14 71,1 3-1,1 1 1,-1 2 0,2 1 0,0 1 0,0 3 0,2 0-1,0 3 1,1 0 0,1 2 0,1 1 0,1 2 0,-33 35-1,36-29-109,1 0 0,2 2-1,1 0 1,1 2 0,2 0-1,-20 52 1,28-57-19,1 1 0,1 0 1,2 0-1,2 1 0,0 0 1,2 0-1,2 0 0,3 47 1,-1-64-9,2-1 0,-1 1 0,2-1 0,0 0 0,1 0 0,0 0 0,1-1 0,1 0 0,0 0 0,0 0 0,2-1 0,-1 0 0,1-1 0,1 1 0,0-2 0,1 0 0,0 0 0,0-1 0,15 9 1,-3-5 16,0 0 0,0-1 0,2-2 1,-1-1-1,1 0 0,1-2 0,-1-1 1,1-1-1,50 3 0,16-6 40,0-3 0,0-5 1,-1-3-1,130-32 0,-60 0 10,244-98 1,-292 92-28,139-79 0,-201 96 109,-1-2 0,-2-2 1,-1-3-1,74-74 0,-107 96 90,-1-1 1,0-1-1,-1 0 1,-1-1-1,0 0 0,-2 0 1,10-26-1,-17 37-129,1 0-1,-2 0 1,1-1-1,-1 1 1,0-1-1,-1 1 1,0-1-1,0 1 1,0-1-1,-2-9 1,0 12-65,1 0 0,-1 0 0,0 0 1,0 0-1,-1 0 0,1 1 0,-1-1 0,0 1 1,-1-1-1,1 1 0,-1 0 0,1 1 0,-1-1 1,0 0-1,-9-5 0,-5-1-6,-1 0-1,0 1 1,0 1-1,0 1 1,-1 1-1,0 1 1,-1 0-1,-21-1 1,-171-8 75,209 14-86,-207 1-31,-118-5-3174,322 4 2828,0-1 0,-1 0 1,1-1-1,0 1 0,-8-4 1,-20-18-3268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32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246 193 7655,'6'-10'4410,"15"-24"-3180,6-8 3549,25-53 1,-52 94-4732,0 1 1,0 0-1,0-1 1,1 1 0,-1 0-1,0-1 1,0 1-1,0 0 1,0-1-1,0 1 1,0 0 0,0-1-1,0 1 1,0 0-1,0-1 1,0 1 0,0 0-1,0-1 1,-1 1-1,1 0 1,0 0-1,0-1 1,0 1 0,0 0-1,0-1 1,-1 1-1,1 0 1,0 0 0,0-1-1,-1 1 1,1 0-1,0 0 1,0-1-1,-1 1 1,1 0 0,0 0-1,0 0 1,-1 0-1,1 0 1,0-1 0,-1 1-1,1 0 1,0 0-1,-1 0 1,1 0 0,0 0-1,-1 0 1,1 0-1,0 0 1,-1 0-1,1 0 1,0 0 0,-1 0-1,1 0 1,0 1-1,-1-1 1,1 0 0,0 0-1,0 0 1,-1 0-1,1 0 1,0 1-1,-1-1 1,1 0 0,0 0-1,-1 1 1,-25 10 80,-10 7-98,2 3-1,0 0 1,2 3-1,0 0 1,1 2-1,-31 35 1,24-11-28,37-47-5,-1-1-1,0 1 1,1-1-1,0 1 1,-1 0-1,1 0 0,1 0 1,-1 0-1,0-1 1,1 1-1,-1 0 0,1 0 1,0 0-1,0 0 1,0 0-1,0 0 1,1 6-1,0-7-1,0-1 0,0 0 0,0 0 0,0 0 0,0 1 0,0-1 0,1 0 0,-1 0 0,0 0 0,0-1 0,1 1 0,-1 0 0,1 0 0,-1-1 0,0 1 0,1-1 0,-1 1 0,1-1 0,-1 0 0,4 1 0,36 2-21,-32-3-5,56-2-194,-46 1 169,0 0 1,-1 1 0,1 1 0,0 1 0,36 8-1,-52-9 35,-1-1-1,0 1 0,0 0 0,0 0 0,0-1 0,0 2 1,-1-1-1,1 0 0,0 0 0,0 0 0,-1 1 0,1-1 1,-1 1-1,1 0 0,-1-1 0,0 1 0,3 3 1,-4-3 6,1 0 0,-1-1 0,0 1 1,0-1-1,0 1 0,0 0 0,0-1 1,0 1-1,0-1 0,0 1 0,0-1 1,-1 1-1,1 0 0,-1-1 0,1 1 1,-1-1-1,0 0 0,-1 3 0,-2 2 78,0 0-1,-1-1 1,0 0 0,0 0-1,0 0 1,0 0-1,-1-1 1,-12 8-1,-3 0 267,-1-1 0,-1-1 0,0-1-1,0 0 1,-1-2 0,0-1 0,0-1 0,-46 4-1,70-9-354,-1 0 0,1 0-1,0 0 1,-1 0 0,1 0 0,0 0-1,-1 0 1,1 0 0,0 0-1,-1 0 1,1 0 0,0 0-1,-1 0 1,1-1 0,0 1-1,-1 0 1,1 0 0,0 0-1,-1 0 1,1-1 0,0 1 0,0 0-1,-1 0 1,1 0 0,0-1-1,0 1 1,-1 0 0,1-1-1,0 1 1,0 0 0,0 0-1,0-1 1,-1 1 0,1 0-1,0-1 1,0 1 0,0 0-1,0-1 1,0 1 0,0 0 0,0-1-1,0 1 1,0-1 0,0 1-1,0 0 1,0-1 0,0 1-1,0 0 1,0-1 0,1 1-1,-1 0 1,0-1 0,0 1-1,0 0 1,0 0 0,1-1 0,-1 1-1,0 0 1,0 0 0,0-1-1,1 1 1,-1 0 0,0 0-1,1-1 1,-1 1 0,0 0-1,0 0 1,1 0 0,0-1-1,20-18-2456,45-32-7453,-23 19 689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3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28 16752,'0'0'1409,"0"9"118,-3 26-40,-1 0 1,-2-1 0,-13 46-1,-12 66-860,16 49 136,20-235-549,2 0 0,1 1-1,17-47 1,-7 23-241,-1-10-453,-9 36 249,2 1 0,1-1 0,24-52 0,-35 88 221,1-1 1,-1 1 0,1 0 0,-1 0-1,1 0 1,0 0 0,-1 0-1,1 0 1,0 0 0,0 0 0,-1 0-1,1 0 1,0 0 0,0 0-1,0 1 1,0-1 0,0 0 0,0 1-1,1-1 1,-1 1 0,0-1-1,0 1 1,0-1 0,1 1 0,-1 0-1,0 0 1,2-1 0,-1 2-3,-1 0-1,1-1 1,0 1 0,-1 0 0,1 0 0,-1 0-1,1 0 1,-1 1 0,1-1 0,-1 0 0,0 1-1,1-1 1,-1 0 0,0 1 0,2 3-1,2 5-3,1 1-1,-1-1 0,-1 1 0,5 19 1,-8-27 33,0 1 1,0 0 0,0-1 0,-1 1 0,1 0-1,-1 0 1,0 0 0,0 0 0,-1-1 0,1 1 0,-1 0-1,1 0 1,-1-1 0,-1 1 0,1 0 0,0-1 0,-1 1-1,0-1 1,0 0 0,0 1 0,0-1 0,-3 3 0,0-2 86,0 0 0,0 0 1,-1-1-1,1 1 0,-1-1 1,0 0-1,0-1 1,0 0-1,0 0 0,0 0 1,0 0-1,-9 0 1,-3 1-16,1-1 1,-1-1 0,0 0-1,-31-4 1,31-3-658,19-2-2038,1 6 2099,0 1-1,1-1 1,-1 1 0,0-1-1,1 1 1,-1 0-1,1 0 1,-1 0 0,6-1-1,22-3-3560,7-2-2103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34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89 12332,'0'0'7682,"-11"0"-6524,4 0-1013,1 0-1,-1 1 1,1 0 0,0 0-1,0 0 1,-1 1 0,1 0-1,0 0 1,0 1 0,1-1-1,-1 1 1,1 0 0,-1 1-1,1 0 1,0 0 0,0 0-1,0 0 1,1 1 0,-6 5-1,6-5 61,0-1-80,1 0-1,0 0 0,0 0 0,0 0 0,0 1 0,0-1 1,1 1-1,0 0 0,-3 8 0,6-13-111,-1 1 1,1 0-1,0-1 0,-1 1 0,1-1 1,0 0-1,0 1 0,-1-1 0,1 0 1,0 1-1,0-1 0,0 0 1,-1 0-1,1 0 0,0 1 0,0-1 1,0 0-1,0 0 0,-1 0 0,1 0 1,0-1-1,0 1 0,0 0 0,0 0 1,-1 0-1,1-1 0,0 1 0,0 0 1,1-2-1,29-6 166,9-8-99,50-16-21,-81 30-66,-1 0 0,1 0 0,0 0 0,0 1-1,0 1 1,0 0 0,0 0 0,9 1-1,-17 0 4,0-1-1,0 1 0,-1 0 0,1-1 0,0 1 1,0-1-1,0 1 0,0 0 0,0 0 0,-1 0 1,1-1-1,0 1 0,-1 0 0,1 0 0,-1 0 1,1 0-1,-1 0 0,1 0 0,-1 0 0,0 0 1,0 0-1,1 0 0,-1 1 0,0-1 1,0 0-1,0 0 0,0 0 0,0 0 0,0 0 1,0 0-1,-1 0 0,1 0 0,0 0 0,-1 0 1,1 1-1,0-1 0,-1-1 0,0 3 0,-17 39 262,-7-6 975,24-40 156,10-22-843,2-5-783,-1-1-1,-1-1 0,6-46 0,-15 82 185,1 0 1,0 0-1,0 0 1,0 0-1,1 0 1,-1-1-1,1 1 0,-1 0 1,1-1-1,0 1 1,0-1-1,0 0 1,0 0-1,1 0 1,-1 0-1,1 0 0,-1 0 1,1 0-1,2 1 1,2-1-41,-1 1 1,1-1 0,-1 0-1,1-1 1,-1 0-1,1 0 1,0 0-1,10-1 1,0 0-859,0-2-1,0 0 1,-1-1-1,1 0 1,0-2 0,19-7-1,-19 5-656,30-13-4970,-29-3 20251,-24 14-11016,-12-12-2703,15 20 39,1 0 0,-1 0-1,1 0 1,-1 0 0,0 1 0,1-1-1,-1 1 1,0 0 0,1 0-1,-1 0 1,0 0 0,0 0 0,1 0-1,-1 1 1,0 0 0,1-1 0,-1 1-1,-3 1 1,1 1 0,0 0 1,0 0-1,0 0 1,0 1-1,0 0 1,0 0-1,1 0 0,-5 6 1,4-5 40,0 1-1,1 0 1,0 0 0,0 0 0,1 0 0,-1 0 0,1 1-1,1-1 1,-1 1 0,1 0 0,0 0 0,1 0-1,0 0 1,-1 12 0,3-18-24,0 1 0,0-1 1,0 1-1,0-1 0,0 1 0,1-1 0,-1 0 1,0 0-1,1 0 0,-1 0 0,1 0 0,-1 0 0,1 0 1,0 0-1,-1-1 0,1 1 0,0-1 0,0 1 1,-1-1-1,1 1 0,0-1 0,0 0 0,-1 0 1,1 0-1,0 0 0,0 0 0,2-1 0,52-3 140,-42 0-218,-1 0 0,1-1 0,-1-1 1,-1 0-1,20-13 0,-20 12 23,1-1 1,0 1-1,1 1 1,21-7-1,-34 13 45,-1 0 0,1 0 0,0 0 0,-1 0 0,1-1 0,-1 1 0,1 0 0,0 0 0,-1 1 0,1-1 0,0 0 0,-1 0 0,1 0 0,-1 0 0,1 0 0,0 1 0,-1-1 0,1 0 0,-1 0 0,1 1 0,-1-1 0,1 0 0,-1 1 0,1-1 0,-1 1 1,1-1-1,-1 1 0,0-1 0,1 1 0,-1-1 0,0 1 0,1-1 0,-1 1 0,0-1 0,0 1 0,1 0 0,-1-1 0,0 1 0,0-1 0,0 1 0,0 1 0,1 37 233,-2-35-225,1-1 0,-1 1 0,1-1 0,0 1 0,0-1 0,1 1 1,-1-1-1,1 0 0,-1 1 0,1-1 0,0 1 0,3 4 0,-2-6 9,0-1-1,1 1 0,0-1 1,-1 1-1,1-1 1,0 0-1,0-1 1,0 1-1,-1 0 1,1-1-1,0 1 1,0-1-1,5 0 0,43-2 150,-42 1-140,10-2-19,0 0 0,0-2-1,34-12 1,-36 11-33,0 0 0,0 1 0,1 1 0,28-3 0,-45 7 25,-1 0 1,1 0-1,-1 0 1,0 0 0,1 0-1,-1 0 1,0 0-1,1 1 1,-1-1-1,0 0 1,1 0 0,-1 0-1,0 1 1,1-1-1,-1 0 1,0 0 0,0 0-1,1 1 1,-1-1-1,0 0 1,0 1-1,0-1 1,1 0 0,-1 1-1,0-1 1,0 0-1,0 1 1,0-1-1,0 0 1,1 1 0,-1-1-1,0 0 1,0 1-1,0-1 1,0 0 0,0 1-1,0-1 1,0 1-1,0-1 1,-1 0-1,1 1 1,0-1 0,0 0-1,0 1 1,0-1-1,0 0 1,-1 1-1,1-1 1,0 0 0,0 1-1,0-1 1,-1 0-1,1 1 1,-14 25 262,10-20-232,-10 27 582,11-13-2043,3-20 1150,0 1 0,0-1-1,0 1 1,0-1-1,0 1 1,0-1 0,0 1-1,0-1 1,0 1-1,1-1 1,-1 0 0,0 1-1,0-1 1,1 1 0,-1-1-1,0 1 1,0-1-1,1 0 1,-1 1 0,0-1-1,1 0 1,-1 1-1,1-1 1,-1 0 0,0 1-1,1-1 1,7 1-9450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2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16624,'0'0'7644,"1"10"-6229,-7 318 1788,6-327-3192,0 0-1,0 0 1,0 0-1,0 0 1,0 0 0,0 0-1,0 0 1,1 0-1,-1 1 1,0-1 0,1 0-1,-1 0 1,1-1-1,-1 1 1,1 0 0,-1 0-1,1 0 1,0 0-1,-1 0 1,1 0 0,0-1-1,0 1 1,-1 0-1,1-1 1,0 1 0,2 0-1,-1 0 17,1 0 0,-1-1 0,1 1 0,-1-1 0,1 0 0,-1 0 0,1 0 0,0 0-1,-1 0 1,1-1 0,2 0 0,9-3 79,0 0-1,0-2 0,14-7 1,-25 12-101,34-17-181,-2 0 392,51-17 0,-74 31-823,1 1-1,0 0 1,0 1-1,20-2 0,-20 3-3844,-6-2-3374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41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3619,'0'0'9022,"11"-2"-7943,95-16 365,1 6 0,127 1 0,-157 8-1383,614-4 133,-11 1-89,-658 5-103,12 0 21,1-1-1,47-10 0,-81 13-19,-1-1-1,1 0 0,0 0 0,-1 0 1,1 0-1,-1 0 0,1 0 0,-1 0 0,1 0 1,0 0-1,-1 0 0,1-1 0,-1 1 1,1 0-1,-1 0 0,1 0 0,-1-1 0,1 1 1,-1 0-1,1-1 0,-1 1 0,1 0 1,-1-1-1,1 1 0,-1-1 0,0 1 0,1-1 1,-1 1-1,0 0 0,1-1 0,-1 0 1,0 1-1,0-1 0,1 1 0,-1-1 0,0 0 1,-23-6 139,-286 0 119,292 11-475,31-3-18155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47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1 370 5349,'10'0'1586,"1214"-29"816,730-54 950,-1360 90-2710,239-3-430,-816-4-183,-12 1-14,1 0-1,-1-1 1,1 0 0,-1 0-1,1-1 1,-1 1 0,1-1-1,-1-1 1,0 1-1,1-1 1,-1 1 0,9-6-1,-13 7 11,-1 0 0,0-1 0,0 1 0,0 0 0,1 0 0,-1-1 1,0 1-1,0 0 0,0 0 0,0-1 0,0 1 0,0 0 0,0-1 0,0 1 0,1 0 0,-1-1 0,0 1 0,0 0 0,0 0 0,0-1 0,-1 1 0,1 0 0,0-1 0,0 1 0,0 0 0,0 0 0,0-1 0,0 1 0,0 0 0,0-1 0,-1 1 0,1 0 0,0 0 0,0 0 0,0-1 0,0 1 0,-1 0 0,1-1 0,-16-8 449,-19-2-317,-26-1-169,-1 2-1,-75-2 0,-132 9 90,172 4-84,-1179-33-34,943 20 93,-1496-6 97,1728 18-163,-230 13-30,307-6-27,24-7 63,0 0 0,0 1 0,0-1 0,0 0 0,0 1 0,0-1 0,0 0 0,0 1 0,0-1 0,0 0 0,1 1 0,-1-1 0,0 0 0,0 0 0,0 1 0,0-1 0,0 0 0,1 1 0,-1-1 0,0 0 0,0 0 0,1 1 0,-1-1 0,0 0 0,0 0 0,1 0-1,-1 1 1,0-1 0,0 0 0,1 0 0,-1 0 0,0 0 0,1 0 0,-1 1 0,0-1 0,1 0 0,46 14-313,100 3 259,0-7 0,159-9 1,-205-3-74,626-32-705,1-36 836,242-16 544,-1 81-322,-748 22-1675,-26 1-3038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3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7847,'14'21'9147,"14"21"-1330,26 30-5713,-46-61-2160,1-1-1,0-1 1,1 0-1,0 0 1,0-1-1,1 0 1,0-1-1,0 0 1,16 7-1,-1-11-2948,-24-4 2566,-1 1-1,0-1 0,1 1 0,-1-1 1,0 0-1,0 0 0,0 0 0,0 1 0,1-1 1,-1 0-1,0 0 0,-1 0 0,1-1 1,0 1-1,0 0 0,0 0 0,-1 0 0,1-1 1,0 1-1,-1 0 0,0-1 0,1 1 1,-1-2-1,6-20-8059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4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8072,'0'0'9545,"-8"10"-7906,-4 7-936,1 1 0,1 0 0,0 0 0,1 1 0,2 1 0,-10 30 1,-24 160 204,23-108-1304,17-97-477,0-13-9748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4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13613,'0'0'12043,"15"60"-11883,-22-29-96,-1 1-31,3-2-1,0-6-32,3-4-385,2-5-832,0-10-737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 15887,'0'0'6609,"6"-8"-5274,-3 3-1217,1 0 1,1 0-1,-1 1 1,1-1 0,-1 1-1,1 0 1,1 1 0,-1-1-1,0 1 1,1 0-1,0 0 1,0 1 0,-1-1-1,1 2 1,1-1 0,-1 0-1,12 0 1,4-3-70,0 2-1,0 1 1,0 0 0,1 2-1,-1 1 1,43 6 0,-59-6-50,-1 0 0,1 0 0,-1 1 1,0 0-1,1 0 0,-1 0 0,0 0 0,0 1 1,0 0-1,-1 0 0,1 1 0,-1-1 1,1 1-1,-1 0 0,0 0 0,-1 0 0,1 0 1,-1 1-1,0 0 0,0 0 0,0 0 0,-1 0 1,1 0-1,-1 0 0,0 0 0,-1 1 1,0-1-1,1 1 0,-2-1 0,1 1 0,-1 0 1,0 6-1,0-4 76,-1 0 0,-1 1 0,0-1 0,0 0 1,0-1-1,-1 1 0,0 0 0,0-1 0,-1 0 0,0 1 0,0-1 1,-1-1-1,0 1 0,0-1 0,-1 0 0,0 0 0,0 0 0,0-1 1,0 0-1,-1 0 0,-12 6 0,5-3 48,0 0 0,0-2 0,-1 1 0,-1-2 0,1 0 0,-1 0 0,1-2 0,-1 0-1,0-1 1,-18 1 0,34-3-129,-8 0 73,0 0 1,1-1 0,-1 1-1,0-2 1,-9-1 0,15 2-126,1 1 1,-1-1-1,1 1 1,-1-1 0,1 0-1,0 0 1,-1 1-1,1-1 1,0 0-1,0 0 1,-1 0-1,1-1 1,0 1 0,0 0-1,0 0 1,0-1-1,0 1 1,1 0-1,-1-1 1,0 1 0,1-1-1,-1 1 1,1-1-1,-1 1 1,1-1-1,0 1 1,-1-1 0,1 1-1,0-1 1,0 0-1,0 1 1,0-1-1,1-1 1,0 1-394,0 0 0,0 0 0,0 0 0,0 1 0,0-1 0,0 0 0,0 1 0,1-1 0,-1 1 0,1-1 0,-1 1 0,1 0 0,0 0 0,-1-1 0,1 1 0,0 0 0,0 1 0,3-3 0,6-2-3178,13-12-7422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5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3619,'0'0'22966,"11"0"-21989,152 1 1364,-67-1-2821,-2 0-4322,-89-9-10883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6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14 16496,'0'0'9491,"0"-3"-9352,0 2-131,0 1-1,0-1 0,0 1 1,0 0-1,0-1 1,0 1-1,0-1 1,0 1-1,0 0 1,0-1-1,0 1 1,0 0-1,0-1 0,-1 1 1,1 0-1,0-1 1,0 1-1,0 0 1,-1-1-1,1 1 1,0 0-1,0 0 1,-1-1-1,1 1 1,0 0-1,-1 0 0,1-1 1,0 1-1,-1 0 1,1 0-1,0 0 1,-1 0-1,1-1 1,0 1-1,-1 0 1,1 0-1,0 0 0,-1 0 1,1 0-1,-1 0 1,1 0-1,0 0 1,-1 0-1,0 0 1,-28 9 275,-37 27 224,59-32-426,6-3-69,-27 15 336,1 1-1,-28 24 1,49-37-316,0 1-1,0 1 1,1-1 0,0 1 0,0 0 0,0 0-1,1 0 1,0 1 0,0-1 0,1 1-1,0 0 1,0 0 0,0 1 0,-3 14 0,6-20-27,0 0 1,0 0 0,0 0 0,0 0 0,0 0 0,1 0-1,-1 0 1,0 0 0,1-1 0,0 1 0,-1 0 0,1 0-1,0 0 1,0 0 0,0-1 0,0 1 0,0 0 0,0-1-1,1 1 1,-1-1 0,0 1 0,1-1 0,-1 0-1,1 0 1,0 1 0,-1-1 0,1 0 0,0 0 0,0-1-1,-1 1 1,1 0 0,0-1 0,0 1 0,3 0 0,7 1 32,1 0 0,-1-1 0,1 0 1,17-1-1,-17 0-1,38-1-103,95-15-1,-114 10-1983,63-21 0,-63 11-3294,-4-2-5055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8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8552,'0'0'10058,"72"-12"-8809,-37 12-288,8 0-481,6-1-320,0-2-128,-2-2-96,-7 0-576,-9 1-545,-10 2-609,-9 2-737,-29 5-5412,-7 3 864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08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13 7591,'0'0'2819,"-54"17"-225,37-11 97,9-2-417,8 1-576,0-1-513,23-3-96,13 0-128,13-1-97,10 0-319,9 0-353,2-3-128,-5-5-704,-6-1-1667,-14-4-1728,-12-5-4998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2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1081 14926,'0'0'4041,"15"-9"-2082,158-110 1664,98-86-2295,-173 128-1260,246-203 77,-239 185-332,104-121-1,-199 205 73,-7 8 27,0 1 1,0-1-1,-1 0 1,1 0-1,-1 0 1,0-1-1,0 1 1,0-1-1,0 1 1,0-1-1,-1 1 1,0-1 0,2-7-1,-5 10-404,0-1-1,-1 1 0,1 0 1,-1 0-1,1 0 1,-1 0-1,0 1 1,1-1-1,-1 1 1,0-1-1,1 1 0,-1 0 1,0 0-1,-4 1 1,-10-3-3816,-4-2-1420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10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12107,'0'10'3588,"4"0"-1730,5 6 768,6 0-352,5 1-672,0 4-769,7-2-513,0-2-224,1-2-32,2-2-192,-1-4-321,-6-4-287,-3-1-257,-3-4-256,-5 0-609,-3 0-1121,-3-11-2306,0-7-2947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11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9513,'0'0'10442,"-42"78"-8520,33-41-321,-2 6-384,4-1-416,0 2-449,3-4-223,1-1-65,1-2-64,1-3-128,0-4-1250,0-3-1248,-2-8-2275,3-9-7142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13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40 4356,'-1'0'14798,"14"0"-12972,4-1-449,9-4-416,6 0-224,4 0-481,7-1-224,-1 2 32,0 3-352,2 0-1186,-9-1-1088,-3-3-2467,-11 1-2530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13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 10698,'0'0'11857,"-11"-2"-11735,4 1-90,0 0-1,0 1 1,1 0-1,-1 1 1,0-1-1,0 1 1,0 1-1,1-1 1,-1 1-1,1 0 1,-1 0-1,1 1 1,0 0-1,0 0 0,0 1 1,0-1-1,1 1 1,-8 7-1,1-1 184,0 0 0,1 2 0,-17 19-1,24-26-142,1 0-1,-1 1 0,1 0 0,0 0 0,0 0 1,0 0-1,1 0 0,0 0 0,0 1 1,1-1-1,-2 9 0,3-13-61,0 0 1,1 0-1,-1 0 1,0-1-1,0 1 1,1 0-1,-1-1 1,1 1-1,0 0 0,-1-1 1,1 1-1,0 0 1,0-1-1,0 1 1,0-1-1,0 0 1,0 1-1,0-1 0,1 0 1,-1 0-1,0 0 1,1 0-1,-1 0 1,1 0-1,-1 0 1,1 0-1,0 0 0,-1-1 1,1 1-1,0-1 1,-1 1-1,1-1 1,0 0-1,2 1 1,10 0 38,-1 1 1,1-2-1,21-1 1,-14 0-48,6 0-637,0-1-1,50-11 1,8-11-5670,-38 6-2647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31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1482 11243,'0'0'7436,"3"-11"-6523,16-41 63,2 1 0,36-61 0,-1 2 121,257-679 1150,-247 507-1787,-62 262-455,-4 20-6,8-33-1050,-7 32 974,-1 0 0,0-1 1,0 1-1,1 0 0,-1 0 0,1 0 1,-1 0-1,1 0 0,0 0 1,-1 0-1,1 0 0,0 0 0,-1 0 1,1 1-1,0-1 0,0 0 1,0 0-1,0 1 0,0-1 0,0 0 1,0 1-1,0-1 0,2 0 1,-3 24-8914,-7-6 3160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7:31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1 12075,'0'0'1394,"-8"6"-65,-3 4-966,0 0 0,1 1 0,0 0 0,1 1 0,1 0 0,-1 1 0,-11 25 0,-18 43 790,-42 138 1,66-172-1031,3 1 1,1 0 0,3 0 0,-2 77 0,9-124-101,-1 1 1,1-1 0,0 0 0,0 1-1,0-1 1,0 1 0,0-1-1,0 1 1,0-1 0,1 1 0,-1-1-1,1 0 1,-1 1 0,1-1 0,-1 1-1,1-1 1,0 0 0,-1 0 0,1 1-1,0-1 1,0 0 0,0 0 0,0 0-1,0 0 1,0 0 0,0 0 0,0 0-1,1 0 1,-1-1 0,0 1 0,1 0-1,-1-1 1,0 1 0,1-1 0,-1 1-1,0-1 1,1 0 0,-1 0 0,1 1-1,-1-1 1,1 0 0,-1 0 0,1 0-1,-1-1 1,1 1 0,-1 0 0,0-1-1,1 1 1,1-1 0,8-3 255,0 0 0,-1-1 0,0 0 0,0 0 0,12-9 0,285-224 3183,-50 35-7357,-234 184 137,-6 1-2504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1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9737,'0'0'12935,"1"8"-12406,6 186-259,-7-148-877,0-45 463,0 0 0,0 0 0,0 0 0,0 1 0,0-1 0,0 0 0,-1 0 0,1 0 1,0-1-1,0 1 0,-1 0 0,1 0 0,-1 0 0,1 0 0,-1 0 0,1 0 0,-1 0 0,1 0 0,-1-1 0,0 1 0,1 0 0,-1-1 0,0 1 0,0 0 0,0-1 0,1 1 0,-1-1 0,-2 2 0,-29 0-7701,30-2 7448,-20-2-6110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1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10346,'0'0'9353,"51"9"-7335,-11-9-577,9-5-384,7-4-481,3-1-351,-6 1-161,-3 2 0,-9 1-641,-6 0-1088,-14 3-898,-7-4-1665,-5 0-2498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2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14446,'0'0'8744,"80"-38"-7847,-42 29-641,7 5-192,-1 0-32,1 4-32,-2 0-640,-4 0-1314,-8 3-1474,-4 2-3202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2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15022,'0'0'5563,"0"8"-3908,0 6-1180,-1-7-174,1 0 0,0 0-1,0 0 1,1 0 0,0 0 0,3 12-1,-3-17-259,0 1-1,0-1 1,0 0-1,1 0 1,-1-1-1,0 1 1,1 0 0,-1 0-1,1-1 1,0 1-1,-1 0 1,1-1-1,0 0 1,0 1-1,0-1 1,0 0-1,0 0 1,0 0-1,0 0 1,0-1-1,1 1 1,-1-1 0,0 1-1,0-1 1,1 0-1,-1 1 1,5-2-1,2 2-4,1-1 0,-1-1 1,1 0-1,-1 0 0,0-1 0,1 0 0,-1-1 0,0 0 0,0 0 1,-1-1-1,1 0 0,12-8 0,-21 12-35,0 0 1,0-1-1,1 1 0,-1 0 0,0 0 1,0 0-1,1-1 0,-1 1 1,0 0-1,0 0 0,1 0 0,-1 0 1,0 0-1,1-1 0,-1 1 1,0 0-1,0 0 0,1 0 0,-1 0 1,0 0-1,1 0 0,-1 0 1,0 0-1,1 0 0,-1 0 1,0 0-1,1 0 0,-1 1 0,0-1 1,0 0-1,1 0 0,-1 0 1,0 0-1,1 0 0,-1 1 0,0-1 1,0 0-1,0 0 0,1 0 1,-1 1-1,0 16 129,-14 33 187,8-33-214,5 12 296,1-28-451,0-1 1,0 0 0,0 1-1,0-1 1,0 1 0,1-1-1,-1 1 1,0-1 0,0 0 0,0 1-1,1-1 1,-1 1 0,0-1-1,0 0 1,1 1 0,-1-1-1,0 0 1,1 1 0,-1-1-1,0 0 1,1 0 0,-1 1 0,1-1-1,-1 0 1,0 0 0,1 0-1,-1 1 1,1-1 0,-1 0-1,1 0 1,-1 0 0,0 0 0,1 0-1,-1 0 1,1 0 0,-1 0-1,1 0 1,-1 0 0,1 0-1,-1 0 1,0 0 0,1-1 0,-1 1-1,1 0 1,-1 0 0,1 0-1,-1-1 1,0 1 0,1 0-1,-1 0 1,0-1 0,1 1-1,-1 0 1,0-1 0,1 1 0,-1 0-1,0-1 1,0 1 0,1-1-1,19-30-10245,-8 9 186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3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12812,'0'0'1911,"-1"10"-74,1 3-1324,1 0 1,0 0 0,1 0-1,0 0 1,1-1 0,1 1-1,0-1 1,10 22 0,43 87 2069,120 186 0,109 89-2689,-279-387-497,33 37-6,-17-30-2276,-22-16 2500,1 1 1,-1-1-1,0 0 0,0 0 0,0 1 1,0-1-1,0 0 0,1 0 0,-1 0 0,0 0 1,0 0-1,0 0 0,0-1 0,1 1 0,-1 0 1,0-1-1,0 1 0,1-1 0,7-8-9325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2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12748,'0'0'10383,"0"9"-9433,-1 2-755,2 0 0,0-1-1,0 1 1,1 0 0,0-1-1,6 19 1,-7-26-127,0 0 1,0 0-1,0 1 0,1-2 1,-1 1-1,1 0 0,-1 0 1,1 0-1,0-1 0,0 1 1,0-1-1,1 1 1,-1-1-1,1 0 0,-1 0 1,1 0-1,0 0 0,-1-1 1,1 1-1,0-1 0,0 0 1,0 1-1,0-1 1,1-1-1,-1 1 0,0 0 1,0-1-1,0 1 0,1-1 1,-1 0-1,4-1 0,-4 0-30,0 0-1,1 0 1,-1-1-1,0 1 1,0-1-1,0 0 1,0 0-1,0 0 1,-1 0-1,1-1 1,-1 1-1,1-1 1,-1 0-1,0 1 1,0-1-1,0 0 1,0 0-1,-1 0 1,1 0-1,-1-1 1,0 1-1,0 0 1,1-4-1,2-6-10,-1 1 1,-1-1-1,1 1 0,-1-26 0,-5 27-123,-2 15-12,5-4 111,-1 1 0,1 0 0,0-1 0,0 1 0,0 0 0,0-1 0,-1 1 0,1 0 0,0 0 0,0-1 0,0 1 0,0 0-1,0-1 1,1 1 0,-1 0 0,0-1 0,0 1 0,0 0 0,1-1 0,-1 1 0,0 0 0,0-1 0,1 1 0,-1-1-1,1 1 1,-1-1 0,1 1 0,-1-1 0,1 1 0,-1-1 0,1 1 0,-1-1 0,1 1 0,0-1 0,6 3 15,1 0 0,-1-1 0,1 0 0,0 0 0,0-1 1,-1 0-1,1 0 0,0-1 0,0 0 0,0-1 0,0 0 0,0 0 1,-1 0-1,1-1 0,0 0 0,-1-1 0,0 1 0,1-1 1,-1-1-1,0 0 0,-1 0 0,1 0 0,-1-1 0,7-5 0,-14 10-17,1 1-1,-1-1 1,1 0-1,0 0 0,-1 0 1,1 0-1,-1 0 1,1 0-1,-1 0 0,1 0 1,-1 0-1,1-1 1,0 1-1,-1 0 0,1 0 1,-1 0-1,1 0 1,0 0-1,-1-1 0,1 1 1,-1 0-1,1 0 0,0-1 1,-1 1-1,1 0 1,0-1-1,-1 1 0,1 0 1,0-1-1,0 1 1,-1-1-1,1 1 0,0 0 1,0-1-1,0 1 1,0-1-1,-1 1 0,1-1 1,0 1-1,0 0 1,0-1-1,0 1 0,0-1 1,0 1-1,0-1 1,0 1-1,0-1 0,1 1 1,-1 0-1,0-1 0,0 1 1,0-1-1,0 1 1,0 0-1,1-1 0,-1 1 1,0-1-1,0 1 1,1 0-1,-1-1 0,0 1 1,1 0-1,-1-1 1,0 1-1,1 0 0,-1 0 1,1-1-1,-36 9-91,28-4 102,0 1-1,0-1 1,1 1-1,0 0 0,0 1 1,0 0-1,-9 11 0,13-14 19,-1 0 1,1 0-1,0 1 0,0-1 0,0 0 0,1 1 0,-1 0 0,1-1 0,0 1 0,0 0 0,0 0 0,0-1 0,1 1 0,0 0 0,0 0 0,0 0 1,0 0-1,1 5 0,0-7-59,0 0 1,0 0 0,1-1-1,-1 1 1,1 0 0,-1 0-1,1-1 1,0 1 0,0-1-1,0 1 1,0-1 0,0 0-1,0 0 1,0 0 0,0 0-1,0 0 1,0 0 0,0 0-1,1-1 1,-1 1 0,0-1-1,1 0 1,-1 0 0,0 0-1,4 0 1,61-2-6063,-35-5 1063,2-7-1499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3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4 14830,'0'0'3534,"-11"0"-614,5-1-2468,-41-1 1613,43 2-1758,1 0 0,0 0 1,-1 0-1,1 0 1,-1 1-1,1-1 1,0 1-1,0 0 0,-1 0 1,1 0-1,0 1 1,-3 1-1,5-2-301,1-1-1,0 0 1,0 1 0,-1-1 0,1 1-1,0-1 1,0 1 0,0-1 0,0 1-1,0-1 1,0 1 0,-1-1 0,1 1-1,0-1 1,0 1 0,0-1 0,1 1-1,-1-1 1,0 0 0,0 1 0,0-1-1,0 1 1,0-1 0,0 1 0,1-1-1,-1 1 1,0-1 0,0 0 0,1 1-1,-1-1 1,0 1 0,1-1 0,-1 0-1,0 1 1,1-1 0,-1 0 0,1 0-1,-1 1 1,0-1 0,1 0 0,-1 0-1,1 1 1,-1-1 0,1 0 0,-1 0-1,1 0 1,0 0 0,27 12 12,-23-10-40,8 3-248,-3-2 52,-1 1-1,1 0 0,-1 0 1,0 0-1,0 2 1,0-1-1,-1 1 1,0 0-1,12 12 1,-19-17 215,-1 0 0,1 0 0,-1 0-1,1 0 1,-1 0 0,1 0 0,-1 0 0,0 0 0,1 0 0,-1 0 0,0 0 0,0 0 0,0 0 0,0 0 0,0 0 0,0 1 0,0-1 0,-1 0 0,1 0 0,0 0 0,0 0 0,-1 0 0,1 0 0,-1 0 0,1 0 0,-1 0 0,1 0 0,-2 1 0,-1 1 37,1-1 0,-1 1 0,0-1 0,0 0 0,0 0 0,0 0 0,0 0 0,-7 2 0,-6 2 261,0 0 0,-28 4 0,44-10-293,-53 7 179,53-7-221,0 1 0,-1-1 0,1 0 0,0 0 0,0-1 0,-1 1 0,1 0 0,0 0 0,0 0 0,-1 0 0,1 0 0,0 0 0,0 0 0,-1 0 0,1 0 0,0 0 0,0-1 0,0 1 0,-1 0 0,1 0 0,0 0 0,0 0 0,0-1 0,0 1 0,-1 0 0,1 0 0,0 0 0,0-1 0,0 1 0,0 0 0,0 0 0,0-1 0,0 1 0,-1 0 0,1 0 0,0-1 0,0 1 0,0 0 0,0 0 0,0-1 0,5-14-2236,11-10-2120,5 1-793,2-4-939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3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9289,'0'0'12844,"2"8"-11515,-1 12-825,0 0 0,-1 0 0,-1-1-1,-1 1 1,-5 21 0,2-9-192,-1 47-1,18-121 310,-1 13-601,-8 10-143,0-1 0,-1 1 1,-1-23-1,-1 41-11,0 32-245,1-27 387,0 0 0,0-1-1,0 1 1,0 0 0,0 0 0,1 0-1,0-1 1,0 1 0,0-1 0,0 1-1,0-1 1,1 0 0,-1 0-1,1 0 1,0 0 0,0 0 0,0-1-1,0 1 1,1-1 0,-1 0 0,1 0-1,-1 0 1,1-1 0,0 1-1,-1-1 1,1 0 0,0 0 0,0 0-1,8 1 1,-8-1 9,1 0 1,-1 0-1,1-1 1,0 1-1,-1-1 0,1 0 1,0-1-1,-1 1 0,1-1 1,0 1-1,-1-1 0,1-1 1,-1 1-1,0-1 1,1 0-1,-1 0 0,0 0 1,0 0-1,0-1 0,0 1 1,-1-1-1,1 0 1,-1 0-1,1-1 0,4-6 1,-7 6 233,-8 9-117,-8 15 116,12-14-186,0 0 1,0 0-1,0 1 1,1-1-1,0 0 1,0 1-1,1 0 0,0-1 1,0 1-1,0 0 1,1 0-1,0-1 1,2 11-1,-2-16-168,0-1 1,0 1-1,1 0 0,-1 0 0,0-1 1,1 1-1,-1 0 0,1 0 0,-1-1 0,0 1 1,1 0-1,0-1 0,-1 1 0,1-1 1,-1 1-1,1-1 0,0 1 0,-1-1 1,1 1-1,0-1 0,0 0 0,-1 1 1,1-1-1,0 0 0,0 0 0,-1 1 1,1-1-1,0 0 0,0 0 0,0 0 0,-1 0 1,1 0-1,0 0 0,0 0 0,0-1 1,0 1-1,-1 0 0,1 0 0,0 0 1,0-1-1,-1 1 0,1 0 0,0-1 1,-1 1-1,1-1 0,0 1 0,-1-1 1,1 1-1,0-1 0,-1 0 0,1 1 1,0-2-1,32-31-10439,-14 4-779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4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15855,'0'0'7559,"-3"10"-5594,-1 4-1723,1 0 0,0 0 1,2 1-1,-1-1 0,2 0 1,0 1-1,0-1 1,2 1-1,2 15 0,1-2-747,-1 0 0,0 50-1,-4-78-54,0-12-1197,-1 0 1358,0-1-1,-1 1 1,0-1-1,-6-16 1,-3-15 848,11 43-387,1 1 1,-1-1-1,0 1 0,0 0 0,0 0 1,0-1-1,1 1 0,-1 0 1,0-1-1,0 1 0,1 0 0,-1 0 1,0-1-1,1 1 0,-1 0 0,0 0 1,1 0-1,-1-1 0,0 1 0,1 0 1,-1 0-1,0 0 0,1 0 0,-1 0 1,0 0-1,1 0 0,-1 0 0,1 0 1,-1 0-1,0 0 0,1 0 0,-1 0 1,0 0-1,1 0 0,-1 0 0,1 0 1,-1 0-1,0 1 0,1-1 0,-1 0 1,0 0-1,1 0 0,-1 1 0,0-1 1,0 0-1,1 0 0,-1 1 0,1-1 1,25 13 628,-21-11-365,4 2-205,0-1 1,0 0-1,0 0 0,1-1 1,-1 0-1,20 1 0,-26-3-107,0 1 0,0-1 0,-1 0 0,1 0-1,0-1 1,0 1 0,-1 0 0,1-1-1,0 0 1,-1 0 0,1 1 0,0-1 0,-1-1-1,1 1 1,-1 0 0,0-1 0,1 1 0,-1-1-1,0 0 1,0 0 0,0 0 0,0 0 0,0 0-1,0 0 1,-1 0 0,1-1 0,-1 1-1,2-4 1,-12 29-263,5-15 400,1-1 0,0 1 1,0 0-1,1 0 0,0 0 1,1 0-1,-1 14 0,2-20-124,0 0-1,0 0 0,1 0 1,-1 1-1,1-1 0,0 0 1,-1 0-1,1 0 1,0 0-1,0 0 0,0 0 1,1 0-1,-1 0 0,0-1 1,1 1-1,1 1 1,-2-2-72,-1-1 1,1 1-1,0 0 1,0-1 0,0 1-1,0-1 1,0 0-1,-1 1 1,1-1 0,0 0-1,0 1 1,0-1-1,0 0 1,0 0 0,0 0-1,0 0 1,0 0-1,0 0 1,0 0 0,0 0-1,0-1 1,0 1-1,0 0 1,0 0 0,0-1-1,0 1 1,0-1-1,-1 1 1,1-1 0,0 1-1,0-1 1,0 1-1,-1-1 1,1 0 0,0 1-1,-1-1 1,1 0-1,0 0 1,-1 1 0,1-3-1,1 0-799,0-1 0,0 0 0,0 0 0,-1 0 0,1 0-1,-1-1 1,1-6 0,3-17-5765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4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12172,'0'0'12876,"33"52"-12524,-12-39-288,1 1-416,3 1-2403,3-3-1825,-2-3-4132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4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4740,'0'0'14489,"-9"0"-11772,1 1-2038,0-1 0,1 1 1,-1 0-1,0 0 0,-11 4 0,17-4-548,0 0 0,0-1 0,-1 1-1,1 0 1,0 0 0,0 1 0,0-1 0,0 0-1,1 0 1,-1 1 0,0 0 0,1-1 0,-1 1 0,1 0-1,-1 0 1,1-1 0,0 1 0,0 0 0,-1 0 0,2 0-1,-1 1 1,0-1 0,0 0 0,1 0 0,-1 0-1,1 1 1,-1-1 0,1 3 0,0-4-124,0-1 0,0 1-1,1 0 1,-1 0 0,0 0 0,0 0 0,1 0 0,-1-1 0,1 1 0,-1 0-1,0 0 1,1-1 0,0 1 0,-1 0 0,1 0 0,-1-1 0,1 1 0,0-1-1,-1 1 1,1-1 0,0 1 0,0-1 0,-1 1 0,1-1 0,1 1 0,30 6 98,32-8-661,-21-12 54,-36 11 457,1-1-1,-1 1 1,1 0-1,-1 0 1,14 0 0,-19 46 1278,-2-43-1226,0 0 1,0 0-1,0 0 0,0 0 1,0 0-1,0 0 1,1 0-1,-1 0 1,0 0-1,1 0 0,-1 0 1,1 0-1,-1 0 1,1 0-1,-1 0 1,1-1-1,-1 1 0,1 0 1,0 0-1,-1-1 1,1 1-1,0 0 1,0-1-1,0 1 0,-1-1 1,1 1-1,1 0 1,1 0-29,0-1 0,0 1 0,-1-1 0,1 1 0,0-1 0,0 0 1,0 0-1,-1 0 0,7-1 0,29-9-2284,-10-2-3776,-14 5 988,2-1-2300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5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7271,'0'0'18535,"8"-2"-17660,25-3-449,-23 4-390,-1 1 1,0-1-1,0-1 1,1 0 0,-1 0-1,-1-1 1,1 0-1,0-1 1,-1 1-1,10-7 1,-17 10-40,-1-1 1,1 1 0,0-1 0,-1 1 0,1-1 0,0 0-1,-1 1 1,1-1 0,-1 0 0,1 1 0,-1-1-1,1 0 1,-1 0 0,0 1 0,1-1 0,-1 0-1,0 0 1,0 0 0,1 0 0,-1 1 0,0-1-1,0 0 1,0 0 0,0 0 0,0 0 0,0 0-1,0 1 1,-1-3 0,0 2-6,0 0 0,0 0 0,0 0 0,0 0-1,0 0 1,0 0 0,0 1 0,0-1 0,-1 0 0,1 1 0,0-1 0,0 1 0,-1-1-1,1 1 1,-3-1 0,-1 0-10,0 0-1,-1 1 1,1-1-1,0 1 0,0 0 1,0 0-1,-1 1 1,1 0-1,-6 1 1,8-1 60,1 1 0,-1 0 1,0-1-1,1 1 1,-1 0-1,1 0 0,0 1 1,0-1-1,0 0 1,0 1-1,0-1 0,0 1 1,0 0-1,1-1 1,-1 1-1,1 0 0,0 0 1,0 0-1,0 0 0,0 4 1,0-5-17,1 0 0,0-1-1,0 1 1,0 0 0,0 0 0,0 0 0,1-1 0,-1 1-1,0 0 1,1 0 0,-1-1 0,1 1 0,0 0 0,0-1-1,-1 1 1,1 0 0,0-1 0,0 1 0,1-1 0,-1 0-1,0 1 1,0-1 0,1 0 0,-1 0 0,0 0 0,1 0-1,-1 0 1,1 0 0,0 0 0,-1 0 0,1-1 0,0 1 0,-1 0-1,1-1 1,3 1 0,17 2-53,-1-1 1,1-1-1,0-1 1,0-1-1,26-4 0,41-2-811,-89 8 837,0-1 0,1 0-1,-1 0 1,1 1 0,-1-1 0,0 0 0,1 1 0,-1-1 0,0 0 0,1 1 0,-1-1 0,0 1-1,0-1 1,1 0 0,-1 1 0,0-1 0,0 1 0,0-1 0,0 1 0,0-1 0,0 1 0,1-1-1,-1 1 1,0-1 0,0 1 0,0-1 0,0 1 0,-1-1 0,1 0 0,0 1 0,0-1 0,0 1-1,0-1 1,-1 2 0,-5 25 390,3-15-83,3-10-288,0-1 0,0 0 0,0 0 0,0 1 0,1-1-1,-1 0 1,0 0 0,0 0 0,1 0 0,-1 1 0,1-1-1,-1 0 1,1 0 0,0 0 0,-1 0 0,1 0 0,0 0 0,0 0-1,-1 0 1,1 0 0,0 0 0,0-1 0,0 1 0,0 0-1,2 0 1,1 1-21,0 0-1,0-1 1,0 1 0,0-1-1,0 0 1,0-1-1,8 2 1,3-2-775,0 0 0,0-1 1,26-5-1,3-13-7742,-27 9-886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0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9545,'0'0'13720,"10"6"-12535,18 14-579,39 34-1,-31-24-567,44 30-1,-76-58-317,-1 0 1,1 0-1,0-1 0,0 1 0,1-1 0,-1 0 0,0 0 0,0 0 0,8 0 0,-10-1-249,1 0 0,-1 0-1,1 0 1,0 0 0,-1-1 0,0 1-1,1-1 1,-1 0 0,1 0-1,-1 0 1,0 0 0,1 0-1,-1 0 1,0 0 0,0-1 0,0 1-1,4-5 1,13-18-6827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0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13933,'0'0'4196,"-57"79"-2210,38-43-160,-3 5-289,3-1-95,4 0-578,4-2-479,4-5-289,3 0-64,4-4-32,0-4-384,1-5-1314,7-8-1089,-1-6-1345,-1-6-4356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1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3940,'0'0'15566,"-2"9"-14551,-7 24-561,1 1-1,2 0 1,1 0 0,2 0 0,2 68-1,3-92-146,-1-4-2470,-9-13-10448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3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1 13645,'0'0'11157,"4"13"-9774,-3-12-1355,1 4 24,0 0 1,0-1 0,-1 1 0,1 0 0,-1 0 0,0 0-1,-1 0 1,1 1 0,-1-1 0,0 0 0,0 0-1,-1 0 1,0 0 0,1 0 0,-2 0 0,1 0 0,0 0-1,-1 0 1,0 0 0,-4 6 0,-99 141 168,68-104-361,-47 85 0,84-133 21,0 0 0,0 0-1,0 0 1,0 0 0,0 0 0,0 0-1,0 0 1,0 0 0,0 0 0,1 0-1,-1 0 1,0 0 0,0 0 0,0 0-1,0 0 1,0 1 0,0-1 0,0 0-1,0 0 1,0 0 0,0 0 0,0 0-1,0 0 1,0 0 0,0 0 0,0 1-1,0-1 1,0 0 0,0 0 0,0 0-1,0 0 1,0 0 0,0 0 0,0 0-1,0 0 1,0 1 0,0-1 0,0 0-1,16-15-1733,19-27-19,-2-12-1252,30-66-1,-22 29 3531,-3 1 3281,-33 83-1582,-3 10-873,-2 23-561,-7 41-644,6-63-13,-29 172 1797,25-148-2508,2-1 1,1 1 0,2 31-1,-3-70 355,0 0 0,-1 1 0,0-1 0,-1 1-1,0 0 1,-1 0 0,0 1 0,0 0 0,-15-16 0,13 14 634,-1 1 1,2-1 0,-1-1-1,2 1 1,-11-24 0,17 35-193,0-1 1,0 1-1,0 0 0,0 0 1,0-1-1,0 1 1,0 0-1,0-1 0,0 1 1,0 0-1,0-1 1,0 1-1,0 0 0,1 0 1,-1-1-1,0 1 1,0 0-1,0-1 0,0 1 1,1 0-1,-1 0 1,0-1-1,0 1 1,0 0-1,1 0 0,-1 0 1,0-1-1,0 1 1,1 0-1,-1 0 0,0 0 1,0 0-1,1 0 1,-1-1-1,0 1 0,1 0 1,-1 0-1,0 0 1,1 0-1,-1 0 0,22-1 924,23 7-906,-20-1-178,31 7-996,-19-1-4330,-15-2-2189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1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12300,'0'0'7457,"8"-7"-5882,1 1-1391,0 0 1,0 1-1,1 0 0,-1 0 0,1 1 0,1 0 0,-1 1 1,0 0-1,1 1 0,0 0 0,-1 1 0,1 0 0,12 0 1,1 1-168,1 0 0,-1 2 1,1 1-1,24 5 0,-40-6-14,-1 0 0,0 1 0,0 0 0,0 0 0,0 1 0,-1 0 0,0 0 0,1 1 0,-1-1 0,-1 2-1,1-1 1,-1 1 0,0 0 0,0 0 0,7 11 0,-11-14 21,1 1 0,-1-1-1,-1 1 1,1 0 0,0 0 0,-1 0 0,0 0-1,0 0 1,0 0 0,0 0 0,-1 0 0,0 0-1,1 0 1,-2 0 0,1 0 0,0 0 0,-1 0-1,-1 6 1,0-4 60,0-1 0,-1 1 0,0-1 0,0 1 0,0-1-1,-1 0 1,1 0 0,-1 0 0,0-1 0,-1 1 0,-5 4 0,0-1 47,-1-1 1,1 0 0,-1-1-1,0 0 1,0 0-1,-1-1 1,0-1-1,0 0 1,0 0-1,0-1 1,-20 2 0,18-5-60,-1 0 1,1-1-1,0 0 1,-1-1 0,-19-6-1,26 6-190,1 0 1,0-1-1,0 0 0,0 0 1,0-1-1,1 1 0,-1-2 1,1 1-1,0-1 0,0 0 1,0 0-1,-4-6 0,3-1-2250,14 6-3581,6 5-799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2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15503,'0'0'4484,"58"-2"-3043,-15-6 1,10 3-289,8-4-353,1 5-639,-4-1-97,-5 3-96,-7 1-769,-10 1-737,-7 0-351,-13 0-1154,-11 0-1570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2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14350,'0'0'2850,"69"0"-159,-17-8-353,8-2-480,2 1-577,-3 3-640,-3 0-577,-6 5-160,-9 1-1122,-5 0-1120,-7 0-1377,-6 0-3364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2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16752,'0'0'11114,"33"58"-11050,-15-44-32,9 1 0,-3-4-416,4-1-577,-3-3-1313,3-6-961,-4-1-2466,0-5-3748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6:53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0 17104,'0'0'5125,"-45"56"-2819,33-27-352,1 0-705,0 1-448,1 2-481,3 0-224,-4 0-64,2 3-32,-2-1-704,-2 2-1026,1-5-1281,3-3-1377,5-5-4068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06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2514 284 6951,'-11'-12'3427,"-6"-6"-2909,-2 0 1,0 2-1,0 0 1,-2 1-1,0 1 1,0 1-1,-32-14 1,-15 2-167,-1 3-1,-1 2 1,-1 4 0,-113-11 0,-294 3 19,373 24-232,0 4 0,-153 25 1,194-17 304,1 4 1,1 2 0,0 2-1,1 4 1,-69 37-1,83-36-214,2 2-1,1 2 1,1 3 0,1 1-1,-38 39 1,64-56-159,0 1-1,2 1 1,-1 0 0,2 1 0,1 1 0,0 0 0,1 0 0,2 1 0,0 1 0,1-1 0,1 1 0,1 1 0,-6 45 0,10-47-60,2 1 0,1 0 0,0 0 0,2 0 0,0-1 0,2 1 0,0-1 1,1 0-1,2-1 0,0 1 0,13 23 0,-4-16 13,0-1-1,2 0 1,1-1 0,1-2-1,2 0 1,48 41 0,-28-33 2,0-1 1,2-2 0,2-3 0,0-1 0,1-3 0,2-1-1,0-3 1,1-2 0,60 11 0,-1-9 22,1-4 0,0-6 0,152-6 0,-131-7-56,0-6 0,-1-6 0,0-6 1,-2-5-1,-1-6 0,210-86 0,-294 101-96,-2-2 0,0-2 1,67-50-1,-95 62 110,0 0 1,-1-1-1,0-1 0,-1 0 1,-1-1-1,0 0 1,-1 0-1,0-1 0,-1-1 1,-1 0-1,0 0 1,10-33-1,-14 31 11,-1 0-1,0 0 1,-1 0 0,-1 0-1,-1 0 1,-1-1 0,0 1-1,-1 0 1,-1 0 0,-1 0 0,0 0-1,-1 1 1,-1-1 0,-1 1-1,-1 1 1,0-1 0,-1 1-1,-16-22 1,0 6-368,-2 1 1,0 2-1,-2 0 0,-2 2 1,0 1-1,-2 2 1,-44-26-1,16 12-2720,0 1-2732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11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494 30 4228,'0'0'4201,"11"0"-1724,27 0-580,-7 0 4374,-39 0-4643,-120 6-139,-154 26 0,128-11-1344,155-21-179,-1 0-1,0 0 0,0 0 1,0-1-1,0 1 1,0 0-1,0 0 1,0 0-1,0 0 0,0 0 1,0 0-1,0 0 1,0 0-1,0 0 0,0 0 1,0 0-1,0-1 1,0 1-1,0 0 1,0 0-1,0 0 0,0 0 1,0 0-1,0 0 1,0 0-1,0 0 1,0 0-1,0 0 0,0 0 1,0-1-1,0 1 1,-1 0-1,1 0 0,0 0 1,0 0-1,0 0 1,0 0-1,0 0 1,0 0-1,0 0 0,0 0 1,0 0-1,0 0 1,0 0-1,0 0 0,-1 0 1,1 0-1,0 0 1,0 0-1,0 0 1,0 0-1,0 0 0,0 0 1,0 0-1,0 0 1,0 0-1,0 0 0,-1 0 1,12-9-1522,23-13-1481,-29 19 2298,34-22-4124,2-2-1346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12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506 3 9001,'0'0'5231,"-9"-2"-4062,-5 1-800,-1 1 0,1 1 0,-1 0 0,1 1 0,0 1 0,-1 0 0,1 1 0,-18 7 0,5-1-94,-27 6 525,2 3 0,0 3 0,-57 32 0,104-51-758,0 1 0,0 0 0,0 0 0,0 0 0,1 0 0,-1 1 0,1 0 0,-5 8 0,8-12-38,0 1 0,0-1 0,0 1 0,0 0 0,1-1 0,-1 1 0,0 0 0,1 0 0,0-1 0,-1 1-1,1 0 1,0 0 0,0 0 0,0-1 0,0 1 0,0 0 0,0 0 0,1 0 0,-1-1 0,1 1 0,-1 0 0,1 0 0,0-1 0,-1 1 0,1 0 0,0-1 0,0 1 0,0-1 0,0 1 0,0-1 0,1 0 0,-1 1 0,3 1-1,13 7-37,0 0-1,1-2 0,0 0 0,0 0 0,1-2 0,0-1 0,33 6 0,-10-1-75,153 44-604,18 5-4920,-153-46 72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23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86 201 11979,'0'0'652,"-5"13"-695,-11 25-130,3 1 0,1 0 0,2 1 0,-8 63 0,12-47 191,2 1 1,3 0 0,6 57 0,-3-96 11,0 0 1,2 0 0,1-1-1,0 0 1,1 1 0,0-2-1,2 1 1,0-1-1,0 0 1,22 27 0,-23-33-17,1-1 1,0-1-1,1 1 1,-1-1-1,1-1 1,1 0-1,0 0 1,0-1-1,0 0 1,0 0-1,1-2 1,0 1-1,0-1 1,0-1-1,1 0 1,-1 0-1,19 1 1,16-5 481,-1-1 1,1-3-1,0-2 0,-1-1 1,48-16-1,-25 6-245,75-8 0,-74 20-230,0 4 0,-1 2-1,1 4 1,0 2-1,-1 4 1,81 21-1,-148-30-11,1-1 0,-1 1 0,0-1 0,1 1 0,-1-1 0,0 1 0,1-1 0,-1 0-1,0 0 1,1 0 0,-1 0 0,1 0 0,-1 0 0,0 0 0,1-1 0,-1 1-1,0 0 1,1-1 0,-1 1 0,0-1 0,1 1 0,-1-1 0,0 0 0,0 0 0,0 1-1,0-1 1,1 0 0,-1 0 0,0 0 0,1-2 0,-1-1 84,0 0 1,0-1-1,0 1 0,0-1 1,-1 1-1,1 0 1,-1-1-1,-1-5 1,1 3 49,4-69 535,21-120-1,-14 140-691,-3 0 1,-3-1-1,-2 0 1,-6-78-1,2 126 18,-1 0 0,0 0 0,0 0 0,-1 0 0,0 0 0,0 1 1,-1 0-1,0-1 0,-1 1 0,0 1 0,0-1 0,-1 1 0,-9-10 0,5 8-1,-1 0-1,0 0 0,0 1 1,-1 1-1,0 0 0,-1 0 1,-25-9-1,-9 2 6,0 3 1,0 1-1,-95-5 0,134 14-5,-58-6 63,0-2 0,-110-32 0,143 32-232,-1 1 0,0 2 0,-1 2 0,1 1 0,-1 1 1,1 2-1,-50 7 0,36 0-244,0 3 1,1 1 0,1 3-1,-74 32 1,104-39-221,13-5 233,0 0 1,-1 0-1,1-1 1,0 1-1,-1-1 1,0 0-1,1 0 1,-1 0-1,0-1 1,-6 1-1,7-5-5374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25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16816 1683 17200,'-129'-37'-463,"-2"7"-1,0 4 1,-150-8-1,-408 8-3179,403 20 4314,-2607 6 1769,-316-71-2647,19-283 168,1341 79-115,812 127 489,15-63 269,718 130 241,-314-75 1048,426 117-982,-246-19-1,319 52-810,62 5-41,1-2 0,-105-21 1,160 24-149,0 0-1,0 0 1,0 0 0,0 0 0,0 0 0,0 0-1,0-1 1,0 1 0,0 0 0,0-1 0,0 1 0,1 0-1,-1-1 1,0 0 0,0 1 0,0-1 0,1 1-1,-1-1 1,0 0 0,1 1 0,-1-1 0,0 0 0,1 0-1,-1 0 1,1 1 0,0-1 0,-1 0 0,1 0-1,-1 0 1,1 0 0,0 0 0,0 0 0,0 0 0,0 0-1,-1 0 1,1 0 0,0 0 0,1 0 0,-1 0-1,0 0 1,0 1 0,0-1 0,0 0 0,1 0 0,-1 0-1,1 0 1,-1 0 0,0 0 0,1 0 0,-1 1-1,1-1 1,0 0 0,-1 0 0,1 1 0,1-2 0,4-5-1216,0 0 1,1 0-1,0 1 1,9-7-1,-16 13 1259,24-18-2880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4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16496,'0'0'6758,"-12"79"-6726,-1-40-64,1 2-833,1-1-384,1-2-192,0-7 127,4-9-351,6-13-1058,6-19-6854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26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566 562 7303,'0'0'10538,"-9"4"-9599,5-3-849,2 0-57,0 0 0,0 0 0,0 0 0,0 0 0,0-1 0,0 1 0,-1-1-1,1 1 1,0-1 0,0 0 0,0 0 0,0 0 0,0 0 0,-1 0 0,1 0 0,0-1-1,0 1 1,0-1 0,0 0 0,0 1 0,0-1 0,0 0 0,0 0 0,0 0 0,0 0-1,1-1 1,-1 1 0,0 0 0,1-1 0,-1 1 0,-2-4 0,-103-141 797,-56-69-443,137 185-298,-1 1-1,-2 2 1,0 1 0,-60-40-1,72 54 13,17 9-143,28 11-173,0 0 248,54 6-21,1-4 0,0-4 0,1-3-1,93-9 1,-43-3-1234,-46-1-3999,-67 3 880,-3-2-2358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36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0 430 4388,'0'0'4693,"11"-5"-4272,25-10 6,0 1 0,1 2 1,1 2-1,0 1 0,56-5 0,218-4 1346,-137 11-1502,-87 2-194,984-44 247,367 9 192,317-4 244,-1391 43-671,1050-17-26,-7-71 1071,-1346 83-1095,-7 1 11,91-19 0,-145 24-101,0-1 0,0 1-1,0 0 1,-1 0 0,1 0 0,0-1 0,0 1-1,0 0 1,-1-1 0,1 1 0,0-1 0,-1 1-1,1-1 1,0 1 0,-1-1 0,1 0 0,0 1-1,-1-1 1,1 0 0,-1 1 0,1-1 0,-1 0-1,0 0 1,1 0 0,-1 1 0,0-2 0,-2-13-4535,-6 0-3646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33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9449,'-13'2'902,"9"-1"-811,-52 7 683,55-8-696,-1 1-1,0-1 1,0 0-1,0 1 1,0-1 0,0 1-1,0 0 1,1 0-1,-1 0 1,0 0 0,1 0-1,-1 0 1,1 0-1,-1 0 1,1 1 0,-1-1-1,1 0 1,0 1-1,0-1 1,-1 1-1,1 0 1,0-1 0,1 1-1,-1 0 1,0 0-1,0 0 1,0 2 0,2-2-64,-1 0-1,1 0 1,0 0 0,0 0 0,0 0 0,0 0 0,0 0-1,0 0 1,0 0 0,1 0 0,-1-1 0,1 1 0,-1 0 0,1-1-1,0 1 1,-1-1 0,1 0 0,0 0 0,0 0 0,0 0 0,2 1-1,53 23 105,-48-22-87,51 17 55,2-2 0,77 11 0,133 8 181,-209-30-252,701 46-54,5-56 168,710-93 2227,-467 19-1594,446 24 759,-1456 53-1540,1 0 0,-1 0-1,1 0 1,-1 0 0,0 0-1,1 1 1,-1-1 0,1 1-1,-1 0 1,0-1 0,4 3-1,-6-3-15,1 1-1,-1-1 0,0 0 1,0 1-1,0-1 0,0 0 1,1 1-1,-1-1 0,0 0 1,0 1-1,0-1 0,0 1 1,0-1-1,0 0 0,0 1 1,0-1-1,0 1 0,0-1 1,0 0-1,0 1 0,0-1 1,0 0-1,0 1 0,-1-1 1,1 0-1,0 1 0,0-1 1,0 1-1,0-1 0,-1 0 1,1 0-1,0 1 0,0-1 1,-1 0-1,1 1 0,0-1 1,-1 0-1,1 0 0,-1 1 1,-5 3-494,0 1 0,-1-1 0,1 0 1,-1 0-1,-12 4 0,-40 14-3507,-5-4-3037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25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11659,'0'0'1239,"-12"11"31,-39 37-298,50-47-956,0 0 0,0 0 1,0 0-1,-1 0 0,1 0 1,0 0-1,0 0 0,0 1 1,1-1-1,-1 0 0,0 1 0,0-1 1,1 1-1,-1-1 0,1 1 1,-1-1-1,1 1 0,0-1 1,0 1-1,-1-1 0,1 1 1,0 0-1,0-1 0,1 1 1,-1-1-1,0 1 0,0-1 1,1 1-1,-1-1 0,1 1 1,-1-1-1,1 1 0,0-1 1,-1 0-1,1 1 0,0-1 0,0 0 1,2 2-1,1 1-7,1-1 0,-1 0-1,1-1 1,0 1 0,0-1 0,0 0-1,0 0 1,7 1 0,30 5 192,1-1-1,0-3 1,1-1-1,68-5 1,-29 0 67,576 30 1130,-500-19-875,1039-19 1076,-442-12-203,18 47 14,-698-18-1278,917 61 1242,-720-62-1252,447-48 1,-627 27-3166,120-34 0,-111 21-2333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27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14562 1761 6790,'-9'4'7613,"-53"20"-3994,79-33-3569,-1 0-1,0 0 1,-1-2-1,0 0 1,0-1-1,15-17 1,81-91-704,-107 115 646,43-50-234,-2-1-1,-3-3 0,-2-2 0,33-69 0,-60 105 372,-2 0 0,-1-1 0,-1 0 0,-1 0 0,-2-1 0,0 0 0,-2 0 1,-1 0-1,-1-1 0,-1 1 0,-2-1 0,-1 1 0,-10-54 0,4 57-108,0-1-1,-2 2 1,-1-1 0,-1 1 0,-1 1-1,-1 0 1,-1 1 0,-1 1 0,0 0-1,-2 1 1,0 1 0,-1 0 0,-39-26-1,1 5 17,-2 3 0,-1 3 0,-126-51 0,20 26-41,-1 6-1,-3 9 1,-1 6 0,-257-20 0,-706 34-23,345 58 610,9 1-323,-2127 57-196,546 26 43,1948-81-105,-986 81 412,-4-58-318,1104-59-76,-888 31 356,656-6 606,522-26-912,0-1 0,-1-1-1,1 0 1,0 0 0,-1-1 0,1 0 0,-13-4 0,19 4-54,0 1-1,1-1 1,-1 0 0,0 0-1,1 0 1,0 0 0,-1 0-1,1 0 1,0 0 0,0-1-1,0 1 1,0-1-1,1 0 1,-1 0 0,1 1-1,-1-1 1,1 0 0,0 0-1,0 0 1,1 0 0,-1 0-1,0-1 1,1 1 0,0 0-1,0-4 1,-1-2-15,0-1-1,1 0 1,0 1-1,1-1 1,0 1-1,0-1 1,1 1 0,1-1-1,-1 1 1,1 0-1,1 0 1,0 0-1,0 0 1,1 1-1,0 0 1,0 0 0,1 0-1,11-12 1,22-21-1414,34-46 0,-55 62-2000,24-45 0,-23 31-2299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27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370 224 12780,'-12'10'497,"-60"48"86,3 3 0,3 3 0,-76 95 0,134-141 932,9-17-1487,-1-1 0,1 0 0,0 0 0,0 0-1,-1 0 1,1 0 0,0 0 0,0-1 0,-1 1 0,1 0 0,0 0 0,0 0 0,-1-1-1,1 1 1,0 0 0,-1-1 0,1 1 0,0-1 0,-1 1 0,1-1 0,0 1 0,-1-1-1,1 1 1,-1-1 0,1 0 0,-1 1 0,1-2 0,28-28 82,-1-2 0,-2-1 0,-1-1 1,32-57-1,-44 69-95,-11 20-11,93-162-191,-81 137 80,-2-1-1,0 0 0,-2-1 1,8-36-1,-24 97 250,2-1 0,1 1 1,2 63-1,1-84-360,1 0-1,0-1 1,1 1 0,0-1 0,0 1 0,1-1 0,0 1-1,1-1 1,0 0 0,1-1 0,0 1 0,1-1-1,0 0 1,0 0 0,1-1 0,0 0 0,0 0 0,11 9-1,-6-9-786,1-2 1,0 1-1,16 5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1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1797 4036,'0'0'8248,"-6"7"-7618,-21 21-102,27-28-517,0 0-1,1 0 1,-1 0-1,0 0 1,0 0 0,0 0-1,0 0 1,0 0-1,1 0 1,-1 0 0,0 0-1,0 0 1,0 0-1,0 0 1,1 0 0,-1 0-1,0 0 1,0 0-1,0 0 1,0 1 0,0-1-1,0 0 1,1 0 0,-1 0-1,0 0 1,0 0-1,0 0 1,0 0 0,0 0-1,0 1 1,0-1-1,0 0 1,1 0 0,-1 0-1,0 0 1,0 0-1,0 1 1,0-1 0,0 0-1,0 0 1,0 0-1,0 0 1,0 1 0,0-1-1,0 0 1,0 0-1,0 0 1,0 0 0,0 0-1,0 1 1,0-1-1,0 0 1,0 0 0,-1 0-1,1 0 1,0 0-1,0 1 1,0-1 0,0 0-1,0 0 1,0 0-1,0 0 1,-1 0 0,15-3 314,-2-5-162,0-1 0,0 0 1,-1-1-1,0 0 0,0 0 1,10-16-1,10-7 23,476-512-493,332-336-609,-835 877 917,167-154 133,-140 133-181,0 1 0,2 1 0,63-32 0,-84 50-1532,-18 11-524,-19 11-183,-17 8-1024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2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85 6278,'3'-8'1479,"-1"1"-1060,0 1-40,0 1-1,0-1 1,0 0 0,0 1 0,1 0 0,0-1-1,0 1 1,0 0 0,1 0 0,-1 1 0,8-7-1,-11 30 380,-9 11-687,-2 0-1,-1 0 0,-2-1 1,-28 46-1,3-6 38,4-4-60,10-20 18,1 0 0,2 2 0,3 0 0,-15 54 1,33-97-55,-1 1 0,2-1 0,-1 1 0,0-1 0,1 1 0,0 0 0,0-1 0,0 1 0,1-1 0,0 1 0,1 5 0,-1-8-11,0-1 0,0 0 0,0 1 0,0-1 0,0 0 0,0 0 0,0 0 0,1 0 0,-1 0 0,0 0 0,1 0 0,-1 0 0,1 0 0,-1-1 0,1 1 0,-1-1-1,1 1 1,-1-1 0,1 1 0,0-1 0,-1 0 0,1 0 0,0 0 0,-1 0 0,1 0 0,0 0 0,-1 0 0,1-1 0,-1 1 0,1-1 0,0 1 0,1-2 0,12-2 10,-1 0 0,0-1 0,-1-1 0,1 0 1,-1-1-1,15-10 0,72-59-58,-61 45 5,144-114-246,119-92-1511,-191 155-604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4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10570,'0'0'8008,"-20"54"-7720,20-28-96,0 5-96,0 0-32,2-1 0,11-3 0,2-5-288,2-6-417,-2-6-448,-1-9-1377,-4-1-1345,-2-11-5062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5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11627,'0'0'3171,"7"6"-3011,-3-2-100,-2-2 27,1 0 1,-1 0-1,0 0 0,0-1 1,1 1-1,-1 0 1,1-1-1,0 0 0,-1 1 1,1-1-1,0 0 0,0-1 1,-1 1-1,1 0 0,0-1 1,0 1-1,0-1 1,0 0-1,0 0 0,0 0 1,0-1-1,0 1 0,4-2 1,-7 8 176,0-1 1,0 1 0,-1 0-1,1-1 1,-1 1 0,-3 6-1,-3 14 226,2 0-1,-5 38 0,-26-64 88,19-1-582,-4 11-30,12-5-1991,9-21-1855,5 1-208,5-3-1794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4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25 7559,'0'0'5573,"-6"8"-3672,0 1-1602,1 0 0,0 1 1,0 0-1,1 0 0,0 0 1,1 0-1,0 1 0,1-1 0,0 1 1,0-1-1,1 1 0,1 0 1,0 0-1,0 0 0,4 20 0,-4-29-220,1 0 0,-1 0 0,1 0 0,0 0 0,-1-1 0,1 1-1,0 0 1,0 0 0,0-1 0,1 1 0,-1-1 0,0 1-1,0-1 1,1 0 0,-1 1 0,1-1 0,-1 0 0,1 0 0,0 0-1,-1 0 1,1 0 0,3 1 0,-2-2 25,0 1 0,0-1 0,-1 0 1,1 0-1,0-1 0,0 1 0,0 0 0,0-1 0,0 0 1,-1 1-1,1-1 0,0 0 0,3-3 0,4-1 185,0-1-1,0-1 0,-1 1 1,0-2-1,0 1 0,9-12 1,2-3 297,27-42 0,-42 57-553,-1-1 0,0 1 0,0-1 1,0 0-1,-1 0 0,0 0 0,-1 0 1,0-1-1,0 1 0,1-13 0,-16 58-1741,3-7-27,6-4-3641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5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13325,'0'0'8669,"-2"10"-8354,-1 9-271,1 0-1,0 1 1,2-1-1,0 1 1,1 0 0,1-1-1,1 0 1,1 0-1,0 0 1,2 0 0,14 35-1,-10-34-118,-7-15-195,0 1-1,-1 0 1,1-1-1,-1 1 1,0 0 0,-1 0-1,1 0 1,0 9-1,-4-15-143,0 0 0,0-1 0,0 1 0,1 0 0,-1-1 0,0 1-1,0-1 1,1 0 0,-1 0 0,0 1 0,1-1 0,-1 0 0,-1-2 0,-93-75-4615,-1-2 11328,96 79-6163,0 1 0,1 0 0,-1-1 0,0 1 0,1-1 0,-1 1-1,0-1 1,1 1 0,-1-1 0,1 1 0,-1-1 0,1 1 0,0-1 0,-1 0 0,1 1-1,-1-1 1,1 0 0,0 1 0,0-1 0,-1 0 0,1 1 0,0-1 0,0 0 0,0 0-1,0 1 1,0-2 0,15-6 1382,38 5-1015,-47 3-278,62 1-41,24 0-572,-31-4-3177,-25-1-2302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6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7944,'0'0'7900,"-9"7"-6378,5-4-1364,-1 1 1,1-1 0,0 1-1,-1 0 1,2 0 0,-1 1-1,0-1 1,1 1 0,0-1-1,0 1 1,0 0 0,1 0-1,-1 1 1,1-1 0,1 0-1,-1 1 1,-1 9 0,2-9-30,1 0 0,-1 0 0,1 0 0,1 0 0,-1 0 1,1 0-1,0 0 0,2 8 0,-2-12-118,0 0-1,0 0 1,0 0 0,1-1 0,-1 1-1,0 0 1,1 0 0,-1-1 0,1 1-1,0-1 1,0 0 0,-1 1 0,1-1-1,0 0 1,0 0 0,0 0-1,0 0 1,0 0 0,0-1 0,0 1-1,1 0 1,-1-1 0,0 0 0,0 1-1,4-1 1,5 0 19,1 0 0,-1-1 0,0 0 0,0-1 0,1 0 0,-1-1 0,-1 0 0,1-1 0,0 0 0,-1 0 0,0-1 0,0-1 0,0 1-1,9-9 1,3 1 2,-22 13-34,1 0-1,-1 0 1,0-1 0,0 1 0,0 0 0,0 0 0,0 0 0,0 0 0,0 0 0,1 0 0,-1 0 0,0 0 0,0 0 0,0 0-1,0 0 1,0 0 0,1 0 0,-1 0 0,0 0 0,0 0 0,0 0 0,0 0 0,1 0 0,-1 0 0,0 0 0,0 0 0,0 0 0,0 0-1,0 0 1,1 0 0,-1 0 0,0 0 0,0 0 0,0 0 0,0 0 0,0 0 0,0 1 0,0-1 0,1 0 0,-1 0 0,0 0-1,0 0 1,0 0 0,0 0 0,0 1 0,0-1 0,0 0 0,0 0 0,0 0 0,0 0 0,0 0 0,0 1 0,0-1 0,0 0 0,0 0-1,-1 15-42,-8 14 36,4-18 30,-18 49 333,-2-2-1,-3-1 1,-44 68 0,72-124-333,-19 21 497,18-22-514,1 1 0,0-1 0,0 0 0,-1 0 0,1 1 0,0-1 0,-1 0 0,1 0 0,0 1 0,-1-1 0,1 0 0,0 0 0,-1 0 0,1 0 0,-1 0 0,1 1 0,0-1 0,-1 0 0,1 0 0,-1 0 0,1 0 0,0 0 0,-1 0 0,1 0 0,-1-1 0,1 1 0,0 0 0,-1 0 0,1 0 0,-1 0 0,1 0 0,0 0 0,-1-1 0,1 1 0,0 0 0,-1 0 0,1-1 0,0 1 0,-1 0 0,1-1 0,0 1 0,0 0 0,-1 0 0,1-1 0,0 1 0,0-1 0,0 1 0,-1 0 0,1-1 0,0 1 0,0 0 0,0-1 0,0 1 0,0-1 0,0 1 0,0 0 0,0-1 0,0 1 0,0-1 0,0 1 0,0 0 0,0-1 0,0 0 0,-4-45-1596,2 0-1,6-70 0,-4 107 601,1 1 0,1-1 0,0 1 0,0-1-1,0 1 1,7-14 0,6-5-3033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6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84 149 11275,'0'0'3763,"9"-2"-763,-4 2-2793,0-1-1,0 0 0,0-1 1,0 1-1,0-1 0,0 0 1,0-1-1,0 1 1,-1-1-1,1 0 0,-1 0 1,0 0-1,0 0 0,0-1 1,0 0-1,-1 0 0,1 0 1,-1 0-1,0 0 0,0-1 1,-1 1-1,1-1 0,-1 0 1,0 0-1,1-5 0,-2 8-195,0-1 0,0 1 0,-1 0 0,1 0 0,-1-1 0,0 1 0,0 0-1,0-1 1,0 1 0,0 0 0,0 0 0,0-1 0,-1 1 0,1 0 0,-1 0-1,0-1 1,0 1 0,0 0 0,-2-4 0,2 5-2,0 0 0,-1 0 0,1 0 0,0 0 0,-1 0 0,0 0 0,1 1 0,-1-1 0,1 0 0,-1 1 0,0-1 1,1 1-1,-1 0 0,0-1 0,0 1 0,1 0 0,-1 0 0,0 0 0,-3 1 0,-2 0 20,0 0 1,0 1-1,0 0 1,1 0 0,-1 1-1,0 0 1,1 0-1,0 0 1,0 1-1,0 0 1,-8 7-1,5-2 19,0 1-1,0-1 1,1 2-1,-9 14 1,15-21-39,0 0 0,0 0-1,0 0 1,0 0 0,0 1 0,1-1 0,0 1 0,0-1-1,0 1 1,0-1 0,1 1 0,0 0 0,0-1 0,0 1-1,2 7 1,-1-10-22,-1-1-1,1 1 1,1 0-1,-1-1 0,0 1 1,0-1-1,1 1 1,-1-1-1,1 1 1,-1-1-1,1 0 1,-1 0-1,1 0 0,0 0 1,0 0-1,-1 0 1,1 0-1,0-1 1,0 1-1,0-1 0,0 1 1,0-1-1,0 0 1,0 0-1,3 0 1,53 0-1605,-57 0 1565,8-1-591,0 0 1,0-1-1,-1 0 1,1-1-1,-1 0 1,1 0-1,-1-1 0,8-4 1,26-18-5347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7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60 12236,'0'0'2252,"-11"9"28,8-6-2141,-60 52 2196,59-51-2072,-1 1 1,1 0-1,0 1 1,0-1-1,1 1 1,0-1-1,0 1 0,0 0 1,0 0-1,1 0 1,0 1-1,-1 9 1,3-15-254,0 0 1,0 0-1,0 0 0,0 0 1,0 0-1,1 0 1,-1 0-1,0 0 0,1 0 1,-1 0-1,1 0 1,-1 0-1,1 0 1,-1 0-1,1-1 0,-1 1 1,1 0-1,0 0 1,0-1-1,-1 1 0,1 0 1,0-1-1,0 1 1,0-1-1,0 1 0,0-1 1,0 0-1,-1 1 1,1-1-1,0 0 0,0 0 1,0 1-1,0-1 1,0 0-1,2 0 1,44 1 68,-34-2-74,24-2-251,-25 2-151,0 0 1,0 1-1,0 0 0,21 2 0,-31-1 347,0-1 1,1 1 0,-1 0-1,0-1 1,0 1 0,0 0-1,0 0 1,1 0 0,-1 0-1,0 1 1,-1-1 0,1 1-1,0-1 1,0 1 0,-1-1-1,1 1 1,-1 0 0,1 0-1,-1 0 1,0 0 0,0 0-1,0 0 1,0 0 0,0 0-1,0 1 1,0-1 0,-1 0-1,1 0 1,-1 4 0,1 4 59,-2-1 0,1 1 1,-1-1-1,-1 1 0,0 0 0,0-1 1,-1 0-1,0 0 0,0 0 0,-1 0 1,0 0-1,-1-1 0,0 1 1,-6 7-1,-8 9 890,0-1-1,-2 0 1,-24 21 0,44-44-842,0 0 0,0 0 0,0 0 0,0 0 0,-1 0 0,1 0 1,0 0-1,-1 0 0,1 0 0,0-1 0,-1 1 0,1 0 0,-1-1 1,-1 1-1,2-1-45,1 0 1,0-1-1,-1 1 1,1 0-1,0 0 1,-1 0-1,1-1 1,0 1 0,-1 0-1,1-1 1,0 1-1,0 0 1,-1 0-1,1-1 1,0 1-1,0-1 1,0 1-1,-1 0 1,1-1 0,0 1-1,0 0 1,0-1-1,0 1 1,0-1-1,0 1 1,0 0-1,0-1 1,0 1-1,0-1 1,0 1 0,0 0-1,0-1 1,0 0-1,14-46-171,-3 24-315,1 1 0,1 0 0,0 1-1,26-30 1,75-68-384,-70 76 803,48-62 0,-67 65 115,-24 38-27,1 0-1,-1 0 0,-1 0 1,1 0-1,0-1 0,0 1 1,-1 0-1,1 0 1,-1-1-1,0 1 0,0 0 1,0 0-1,0-1 0,0 1 1,0 0-1,-1-1 0,0-2 1,0 4 1,1 0 1,-1 1 0,0-1-1,0 0 1,0 1 0,0-1-1,1 1 1,-1-1-1,0 1 1,0-1 0,0 1-1,0 0 1,0-1 0,0 1-1,0 0 1,0 0-1,0 0 1,0 0 0,0 0-1,-1 0 1,1 0-1,0 0 1,0 0 0,0 0-1,-1 1 1,-28 8 351,20-3-296,1 0 1,-1 0-1,1 1 0,0 0 1,1 0-1,0 1 0,0 1 1,0-1-1,1 1 0,1 0 1,-1 1-1,2-1 0,-1 1 0,1 1 1,1-1-1,0 1 0,0-1 1,-2 14-1,6-22-91,0-1 0,0 1 0,0 0-1,0-1 1,0 1 0,0 0 0,0-1 0,1 1 0,-1 0-1,1-1 1,-1 1 0,1-1 0,-1 1 0,1-1 0,0 1-1,0-1 1,0 0 0,0 1 0,0-1 0,0 0 0,0 0-1,1 1 1,-1-1 0,0 0 0,2 1 0,1 0-144,0-1 0,0 1 0,0 0 0,0-1 0,0 0 1,0 0-1,1 0 0,-1-1 0,8 1 0,-2-1-1018,0-1-1,-1 1 1,1-1-1,-1-1 1,1 0 0,-1 0-1,0-1 1,16-7-1,10-12-6593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7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10314,'-11'6'4970,"11"-5"-4947,-15 8 1310,0 0-1,1 2 1,-20 16-1,31-24-1212,0 0 0,-1 0-1,1 0 1,1 0 0,-1 0-1,0 1 1,1 0 0,0-1 0,-1 1-1,2 0 1,-1 0 0,0 0-1,1 0 1,0 0 0,0 0 0,0 1-1,0-1 1,0 0 0,1 1-1,0-1 1,0 0 0,0 0 0,2 7-1,-1-8-121,0 0-1,1-1 1,0 1-1,-1-1 1,1 1-1,0-1 1,0 0 0,0 0-1,0 0 1,1 0-1,-1 0 1,1 0-1,-1 0 1,1-1-1,0 1 1,-1-1-1,1 0 1,0 0 0,0 0-1,0 0 1,0 0-1,4 0 1,10 2-558,1-1 1,30 0 0,-27-1-344,-14-1 743,0 1 1,0 0-1,0 0 0,0 0 1,-1 1-1,1 0 1,-1 1-1,1-1 0,6 4 1,-12-5 206,1 1 1,-1-1 0,1 0 0,-1 0-1,0 1 1,1-1 0,-1 1 0,0-1 0,0 1-1,0-1 1,0 1 0,0 0 0,0-1-1,-1 1 1,1 0 0,0 0 0,-1 0 0,0 0-1,1-1 1,-1 1 0,0 0 0,0 0 0,0 0-1,0 0 1,0 0 0,-1 0 0,1 0-1,0-1 1,-1 1 0,1 0 0,-1 0 0,0 0-1,0-1 1,0 1 0,0 0 0,0-1-1,0 1 1,-2 1 0,-4 9 371,-2-1 0,1 0-1,-1 0 1,-1-1 0,0 0 0,0-1 0,-1 0 0,0 0-1,-1-1 1,-19 10 0,29-42-4738,6 0-645,5-3-3012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7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11 5317,'0'0'18487,"-11"19"-18210,11-17-276,1-1 0,-1 1-1,0-1 1,0 0 0,1 1-1,-1-1 1,1 1 0,0-1-1,-1 0 1,1 0 0,0 1-1,0-1 1,-1 0 0,1 0-1,0 0 1,0 0-1,1 0 1,-1 0 0,0 0-1,0 0 1,0 0 0,0-1-1,1 1 1,-1 0 0,0-1-1,1 1 1,-1-1 0,1 1-1,-1-1 1,0 0 0,1 0-1,2 1 1,58-1 222,-48-1-206,13-2 31,0-1 0,0-1 0,0-1 0,29-12 0,24-6 11,-80 24-49,0 0 1,0 0-1,0 1 1,-1-1-1,1 0 1,0 0-1,0 0 1,0 1-1,0-1 1,0 0-1,0 0 1,0 1-1,0-1 1,0 0-1,0 0 1,0 0-1,0 1 1,0-1-1,0 0 1,0 0-1,0 1 1,0-1-1,0 0 0,0 0 1,0 0-1,0 1 1,0-1-1,0 0 1,1 0-1,-1 0 1,0 1-1,0-1 1,0 0-1,0 0 1,0 0-1,1 0 1,-1 0-1,0 1 1,0-1-1,0 0 1,1 0-1,-1 0 1,0 0-1,0 0 1,0 0-1,1 0 0,-1 0 1,0 0-1,0 0 1,0 0-1,1 0 1,-1 0-1,0 0 1,-9 10 721,-22 22 656,30-31-1355,0 1 1,-1-1-1,1 0 0,0 0 0,0 1 0,1-1 0,-1 1 0,0-1 0,0 1 0,1-1 0,-1 1 0,1-1 0,-1 1 0,1 0 0,0-1 0,0 1 0,-1 0 0,1-1 0,1 3 0,1-2-14,1-1 0,0 0 0,0 0-1,0 0 1,-1-1 0,1 1 0,0 0 0,0-1 0,0 0-1,0 0 1,0 0 0,0 0 0,0 0 0,5-2-1,1 2 20,12-1-92,-1-1-1,1-1 1,-1 0 0,35-12-1,-1-5-4237,-45 13-950,-8 0-3620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8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95 222 5157,'0'0'5787,"5"-10"-2718,0 2-2205,-3 5-603,0 0 0,0 0-1,0 0 1,-1 0 0,1 0 0,-1 0 0,0 0 0,0-1 0,0 1-1,0 0 1,0-1 0,-1-6 0,0 10-192,1 0 1,-1-1-1,0 1 1,0 0-1,-1-1 1,1 1-1,0 0 1,0-1-1,0 1 1,0 0-1,0-1 1,0 1-1,0 0 1,0-1-1,-1 1 1,1 0-1,0 0 1,0-1-1,0 1 1,-1 0-1,1-1 1,0 1-1,0 0 1,-1 0-1,1 0 1,0-1-1,-1 1 1,1 0-1,0 0 1,-1 0-1,1 0 1,0 0-1,-1-1 1,1 1-1,0 0 1,-1 0-1,0 0 1,-17 5 595,-13 15-603,24-14-26,1 1 0,0 0 0,1 0 0,-1 0 0,2 1 0,-1 0 0,1 0 0,0 0 0,1 0 0,-1 1 0,2-1 0,-1 1 0,1 0 0,-1 15 0,3-23-28,0 0 0,0 1 1,0-1-1,0 0 1,0 0-1,0 0 1,0 1-1,1-1 0,-1 0 1,1 0-1,-1 0 1,0 0-1,1 0 0,0 0 1,-1 0-1,1 0 1,0 0-1,-1 0 1,1 0-1,0 0 0,0 0 1,0 0-1,0-1 1,0 1-1,0 0 0,1 0 1,1 0 10,-1 0 0,1-1 0,-1 1-1,1-1 1,0 0 0,-1 0 0,1 0 0,-1 0 0,1 0 0,0-1 0,4 0 0,3-2 39,0 0 1,0-1 0,0 0-1,-1-1 1,12-6 0,9-10 38,-1-1 0,-1-1 0,30-32 0,-45 42 0,-1-1 0,0 0-1,-1-1 1,-1 0 0,0 0 0,-2-2 0,1 1 0,6-22 0,-14 37-95,-1 0 1,1 0-1,-1 0 1,1 0-1,-1 0 1,1 1-1,-1-1 1,0 0-1,0 0 1,0-1-1,1 1 1,-1 0-1,0 0 1,0 0-1,0 0 1,-1 0-1,1 0 1,0 0-1,0 0 1,-1 0-1,1 0 1,0 0-1,-1 0 1,0-1-1,0 2-5,0 0 0,0 0 0,0 1 0,0-1 0,0 0 0,0 0 0,0 1 0,0-1 0,0 1 0,0-1 0,0 1 0,0-1 0,0 1 0,0-1-1,0 1 1,1 0 0,-3 1 0,-39 42-90,18-13 166,-37 61 0,55-82 25,1 0 0,0 1 1,1 0-1,0 0 1,0 0-1,1 0 0,1 0 1,0 1-1,0-1 1,1 21-1,1-30-89,0 0 0,0-1 0,0 1 0,1-1 0,-1 1 0,1-1 0,-1 1-1,1-1 1,0 1 0,-1-1 0,1 0 0,0 1 0,0-1 0,0 0 0,0 1 0,0-1 0,0 0 0,0 0 0,0 0 0,1 0-1,-1 0 1,2 1 0,1-1 7,0 1 0,-1-1 0,1 0 1,0 0-1,-1 0 0,1-1 0,0 1 0,0-1 0,5 0 0,1 0 15,0-1 1,0-1 0,0 0-1,0 0 1,-1 0 0,18-8-1,-12 2-5,-1 0 0,0-1-1,0-1 1,20-18 0,-29 25-17,-1-2 1,1 1 0,-1 0 0,0-1-1,0 0 1,-1 0 0,0 0-1,1 0 1,-2-1 0,1 1 0,-1-1-1,0 1 1,0-1 0,0 0-1,-1 0 1,1-7 0,-2 13-12,0 0 1,0-1-1,0 1 1,-1 0-1,1 0 0,0-1 1,0 1-1,0 0 1,-1 0-1,1 0 1,0 0-1,0-1 1,-1 1-1,1 0 0,0 0 1,-1 0-1,1 0 1,0 0-1,0 0 1,-1 0-1,1 0 0,0 0 1,-1 0-1,1 0 1,0 0-1,-1 0 1,1 0-1,0 0 1,0 0-1,-1 0 0,1 0 1,0 0-1,-1 0 1,1 0-1,0 0 1,0 1-1,-1-1 0,1 0 1,0 0-1,0 0 1,-1 1-1,1-1 1,-14 7-44,10-3 78,-1 1 0,1-1 1,0 1-1,0 0 1,1 0-1,-1 0 0,1 0 1,0 1-1,1-1 0,-1 1 1,1 0-1,0-1 0,0 1 1,1 0-1,-1 8 1,2-14-26,0 1 0,0 0 1,1 0-1,-1 0 1,0 0-1,1 0 1,-1 0-1,1-1 0,-1 1 1,1 0-1,-1 0 1,1-1-1,-1 1 1,1 0-1,0-1 0,0 1 1,-1-1-1,1 1 1,0-1-1,0 1 0,-1-1 1,1 1-1,0-1 1,0 0-1,0 1 1,0-1-1,0 0 0,0 0 1,0 0-1,-1 0 1,1 0-1,0 0 1,0 0-1,2 0 0,38-2 125,-38 2-117,10-3 8,1 0 0,0-1 1,-1 0-1,15-8 0,-18 8-27,0 0 0,0 0 0,1 0 0,0 2-1,-1-1 1,1 1 0,21-1 0,-31 4 0,0 1 0,0-1 1,0 0-1,-1 0 0,1 0 1,0 1-1,-1-1 0,1 1 1,0-1-1,-1 0 0,0 1 0,1-1 1,-1 1-1,0-1 0,0 1 1,0-1-1,0 1 0,0-1 1,0 1-1,0-1 0,-1 1 1,1-1-1,-1 3 0,0-3 9,1 1 0,0-1 0,-1 0-1,1 1 1,0-1 0,0 1 0,-1-1-1,1 1 1,0-1 0,1 0 0,-1 1-1,0-1 1,0 1 0,1-1 0,-1 1-1,0-1 1,1 0 0,-1 1 0,1-1 0,0 0-1,0 0 1,-1 1 0,1-1 0,0 0-1,1 1 1,2-2 53,-1-1 1,1 1-1,-1-1 0,0 0 0,0 0 0,1-1 0,-1 1 0,0-1 1,0 0-1,0 1 0,-1-1 0,1 0 0,0-1 0,-1 1 1,1 0-1,-1-1 0,0 0 0,0 1 0,0-1 0,0 0 1,2-4-1,2-3-602,-1-1-1,0 0 1,0 0 0,5-21 0,-5 22-3517,3 8-2600,4 2 772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49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139 278 10954,'0'0'5712,"-10"-1"-3827,4 1-1653,-1-1-1,1 1 1,-1 1 0,1 0 0,-1-1-1,1 2 1,-1-1 0,1 1 0,0 0-1,-8 4 1,11-5-109,0 1 0,0-1-1,0 1 1,0 0 0,0 0-1,0 0 1,1 0 0,-1 1-1,1-1 1,-1 1 0,1-1-1,0 1 1,0 0 0,0 0-1,0 0 1,1 0 0,-1 0-1,1 0 1,0 1 0,0-1-1,0 0 1,0 1 0,1-1-1,-1 1 1,1 3 0,0-6-109,1 1 1,0-1-1,0 0 0,-1 0 1,1 1-1,0-1 1,0 0-1,0 0 1,0 0-1,0 0 0,0 0 1,1-1-1,-1 1 1,0 0-1,0 0 1,1-1-1,-1 1 1,0-1-1,1 1 0,-1-1 1,0 1-1,1-1 1,-1 0-1,1 0 1,-1 0-1,1 0 0,-1 0 1,0 0-1,1 0 1,1 0-1,53-5 131,-39 0-163,1-1 0,-1-1 0,0 0 0,-1-2 0,0 0 0,0-1 0,-1 0 0,0-1 0,0-1 0,-2 0 0,1-1 0,-2 0 0,0-1 0,0-1 0,-1 0 0,-1 0 0,-1-1 0,0 0 0,-1-1 0,-1 0 0,0 0 0,-1-1 0,4-23 0,-9 39 3,-1-1 1,0 1-1,1 0 0,-1 0 1,0-1-1,0 1 0,0 0 1,0 0-1,-1-1 1,1 1-1,0 0 0,-1 0 1,0-1-1,0 1 1,1 0-1,-1 0 0,0 0 1,-1 0-1,1 0 0,-2-3 1,1 5 7,0-1 1,0 0-1,0 0 1,0 1-1,0-1 1,0 1-1,0 0 1,0-1-1,0 1 1,0 0-1,0 0 1,0 0-1,0 0 1,0 1-1,0-1 1,0 1-1,0-1 1,0 1-1,1-1 1,-1 1-1,0 0 1,0 0-1,0 0 1,-1 1-1,-10 6 154,0 0 0,0 1 0,1 1 1,0-1-1,0 2 0,1 0 0,-11 15 0,14-17-24,1 0 0,1 0 0,0 0 0,0 1 0,1 0 0,0 1 0,0-1 0,2 1 0,-1 0 0,-3 18 0,7-26-110,0 0 0,0-1 0,0 1 0,0 0 0,1 0 0,-1-1-1,1 1 1,-1 0 0,1 0 0,0-1 0,0 1 0,0-1 0,1 1-1,-1-1 1,1 1 0,-1-1 0,1 0 0,0 0 0,0 0 0,0 0 0,0 0-1,0 0 1,0 0 0,0-1 0,1 1 0,-1-1 0,1 1 0,-1-1-1,1 0 1,-1 0 0,5 1 0,9 2-240,0 0 0,0-1-1,0-1 1,21 0 0,-21-1-410,62 3-6249,-51-3 186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0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78 262 3491,'0'0'6599,"0"-10"-3418,0 2-2598,1 1 21,0 1 1,-1-1 0,1 1-1,-2-1 1,1 0-1,-1 1 1,0-1 0,0 1-1,-1-1 1,-3-8 0,4 14-553,1 1-1,0-1 1,-1 0 0,1 1 0,-1-1-1,1 1 1,-1-1 0,1 1 0,-1-1-1,1 1 1,-1 0 0,0-1 0,1 1 0,-1-1-1,0 1 1,1 0 0,-1 0 0,0 0-1,0-1 1,1 1 0,-1 0 0,0 0-1,1 0 1,-1 0 0,0 0 0,0 0 0,1 0-1,-1 0 1,0 0 0,1 1 0,-1-1-1,0 0 1,0 0 0,1 1 0,-1-1-1,1 0 1,-1 1 0,0-1 0,1 1 0,-1-1-1,1 1 1,-1-1 0,1 1 0,-1-1-1,1 1 1,-1-1 0,1 1 0,-1 0 0,-19 32 165,16-27-172,2 0 0,-1 0-1,1 1 1,0-1-1,0 1 1,0-1 0,1 1-1,0 9 1,1-15-40,0 1 0,0-1 1,0 0-1,0 1 0,1-1 1,-1 0-1,0 1 0,1-1 0,-1 0 1,1 0-1,0 1 0,-1-1 1,1 0-1,0 0 0,0 0 1,-1 0-1,1 0 0,2 2 0,-1-2 1,0 0-1,0 0 0,0 0 1,0-1-1,0 1 0,0-1 1,0 1-1,0-1 0,0 1 1,0-1-1,0 0 0,0 0 1,1 0-1,-1 0 0,4-1 1,7-2 21,1-1 0,-1 0 1,1-1-1,-1 0 0,-1-1 1,1-1-1,-1 0 0,0 0 1,0-1-1,19-18 0,-18 14-15,-1 0 0,0 0-1,0-2 1,-2 1 0,1-1-1,-2-1 1,0 0 0,11-23-1,-20 37-9,2-3 4,0 0 0,-1 0-1,1 0 1,-1 0-1,0-1 1,0 1-1,0 0 1,0-1 0,-1 1-1,0 0 1,0-1-1,0 1 1,-1-7-1,0 11-11,-1 0-1,1 0 0,0 0 1,0 0-1,-1 1 0,1-1 1,0 0-1,0 1 0,0-1 1,-1 1-1,1-1 0,0 1 1,0-1-1,0 1 0,0 0 1,0 0-1,0-1 0,0 1 1,0 0-1,1 0 0,-1 0 1,0 0-1,-1 1 0,-12 15 108,0 1-1,1 0 1,0 1-1,2 0 0,0 1 1,1 0-1,2 1 1,0 0-1,1 0 1,-5 23-1,12-42-77,-1 0 1,1 0-1,0 0 0,0 0 0,0 0 0,0 0 0,0 0 0,0 0 1,0 0-1,1 0 0,-1 0 0,1 0 0,0 0 0,-1 0 0,1 0 1,0 0-1,0-1 0,0 1 0,0 0 0,0-1 0,1 1 0,-1 0 1,0-1-1,1 0 0,-1 1 0,1-1 0,0 0 0,-1 0 0,1 0 1,0 0-1,0 0 0,0 0 0,-1 0 0,1-1 0,0 1 0,0-1 1,0 1-1,0-1 0,0 0 0,0 1 0,0-1 0,3-1 0,3 1 5,0 0 0,0-1-1,0 0 1,0 0-1,0-1 1,0 0-1,-1-1 1,1 1-1,11-7 1,-6 1-11,0 0 0,0-1 0,-1 0 1,11-12-1,-18 16-3,0 1-1,-1-1 1,0-1 0,1 1 0,-2-1-1,1 0 1,-1 0 0,1 0-1,-2 0 1,1 0 0,2-9 0,-13 41-223,5-19 216,0 0 0,1 0 1,0 1-1,0-1 1,1 1-1,-1 14 1,2-20 4,0 0-1,1 0 1,-1 0 0,1 0 0,-1 0 0,1 0 0,0 0-1,0 0 1,0 0 0,0 0 0,0-1 0,0 1 0,1 0-1,-1-1 1,0 1 0,1-1 0,-1 0 0,1 1 0,0-1 0,-1 0-1,1 0 1,0 0 0,0 0 0,0 0 0,-1 0 0,1-1-1,0 1 1,0 0 0,0-1 0,0 0 0,0 1 0,1-1-1,1 0 1,6 1 31,0-1 0,1 0-1,-1 0 1,0-1 0,1 0 0,-1-1-1,0 0 1,0-1 0,0 0 0,-1-1-1,17-7 1,-22 9-34,1-1 1,0 1-1,-1-1 1,1 0-1,-1 0 0,0-1 1,0 1-1,0-1 0,-1 0 1,1 0-1,-1 0 1,0-1-1,0 1 0,0-1 1,-1 0-1,1 1 1,-1-1-1,0 0 0,-1 0 1,1 0-1,-1-1 0,0 1 1,-1 0-1,1-7 1,-1 11-12,0 0 0,0 0 1,0 0-1,-1 0 1,1 0-1,0 0 0,-1 0 1,1 0-1,-1 0 1,1 0-1,-1 0 0,1 0 1,-1 0-1,0 0 0,0 0 1,1 1-1,-1-1 1,0 0-1,0 0 0,0 1 1,0-1-1,0 1 1,0-1-1,0 1 0,0-1 1,0 1-1,0 0 1,0-1-1,0 1 0,0 0 1,0 0-1,0 0 1,0 0-1,0 0 0,0 0 1,0 0-1,0 0 0,0 0 1,-2 1-1,0-1-7,-1 0-1,1 1 0,0 0 0,-1 0 0,1 0 1,0 0-1,0 0 0,-1 1 0,1-1 1,0 1-1,-5 4 0,4-2 17,0 0-1,1 0 1,-1 0-1,1 1 1,0-1 0,0 1-1,1 0 1,-1 0-1,1 0 1,0 0 0,0 0-1,1 1 1,-1-1-1,0 7 1,2-9-4,0 0 1,0-1 0,0 1-1,1-1 1,-1 1-1,1-1 1,-1 1 0,1 0-1,0-1 1,0 0-1,0 1 1,0-1 0,1 0-1,-1 1 1,0-1-1,1 0 1,0 0-1,-1 0 1,1 0 0,0-1-1,0 1 1,0 0-1,0-1 1,0 1 0,1-1-1,-1 0 1,0 0-1,1 0 1,-1 0 0,1 0-1,3 1 1,2 0-915,0 0 0,0 0 0,0-1 1,17 1-1,-22-2 493,-1 0 0,1 0 0,-1 0 0,1 0 0,-1-1-1,0 1 1,1-1 0,-1 0 0,0 1 0,1-1 0,-1 0 0,0 0 0,0-1 0,0 1 0,0 0 0,0-1-1,0 1 1,0-1 0,0 0 0,-1 1 0,3-4 0,9-17-10963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0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14318,'0'0'5124,"54"27"-5732,-17-19-1987,0-4-3362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0:30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1057 1 3683,'-119'103'-4,"4"6"0,5 4-1,5 5 1,5 4-1,-98 159 1,154-211 449,4 1-1,2 3 1,4 0 0,3 3-1,4 0 1,3 2 0,3 0 0,-14 114-1,26-115-385,4 1 0,4 0 0,3 0 0,3 0 0,4-1-1,3 0 1,4 0 0,46 136 0,-29-129-108,4-2 0,3-1 1,4-2-1,94 130 0,-56-107 50,4-4 1,166 151-1,514 358 373,-677-549-33,2-4 0,3-4 0,3-4 0,1-4 0,1-5 1,3-4-1,1-4 0,1-5 0,1-5 0,115 8 0,16-15 352,470-35 0,231-116-253,-687 85-353,-2-11-1,259-104 1,-350 104 101,-4-6 0,-3-7 1,-3-6-1,162-122 0,-255 164-155,-2-3-1,-3-1 0,-1-3 0,-2-2 0,54-76 1,-72 84 9,-2-1-1,-2-2 1,-1 0 0,-3-2 0,-2 0 0,-1-1 0,17-91 0,-19 43 65,-4-1 1,-4 0-1,-5-1 1,-4 1-1,-4-1 1,-5 1-1,-3 1 1,-5 0-1,-4 1 1,-4 2-1,-5 0 1,-3 2-1,-4 2 1,-4 1-1,-4 3 1,-3 1-1,-4 3 1,-4 2-1,-3 3 1,-3 3-1,-87-78 1,73 85-91,-2 3 1,-3 4-1,-3 4 1,-121-59-1,88 60-27,-1 6-1,-240-63 1,174 71-106,-262-24 1,-192 36-399,383 34 9,2 12 1,-255 49-1,184-1-2873,-345 117 1,348-77-2842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5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16015,'0'0'4260,"83"9"-3331,-26-9-481,11-7-287,9-5-129,3 0-577,2 3-928,-1 1-962,-8 2-2593,-6 4-1603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38 13805,'0'0'3822,"9"-6"-672,-3 1-2670,0 1 0,0 0 0,1 0 0,-1 1 0,1 0-1,13-4 1,-19 7-438,1 0 0,0-1 0,-1 1 0,1 0-1,0 0 1,-1 0 0,1 0 0,0 0 0,-1 0 0,1 0-1,0 1 1,-1-1 0,1 1 0,-1-1 0,1 1 0,-1-1-1,1 1 1,-1 0 0,1 0 0,-1 0 0,0 0-1,1 0 1,-1 0 0,0 0 0,0 0 0,0 1 0,0-1-1,0 0 1,0 1 0,0-1 0,0 0 0,0 1 0,-1 0-1,1-1 1,0 1 0,-1-1 0,0 1 0,1 0-1,-1-1 1,0 1 0,0-1 0,0 1 0,0 3 0,0 2-22,0-1 0,0 1 0,-1 0 1,0-1-1,0 1 0,0-1 1,-1 1-1,0-1 0,0 0 1,-1 0-1,0 0 0,0 0 0,0 0 1,-7 8-1,-7 8 198,0-1 0,-26 23 0,5-5 334,28-28-375,-32 41 550,40-50-696,0 1 0,0 0 0,1-1 0,-1 1 0,1 0 0,-1 0 0,1 0 0,0 0 0,0 0 0,1 1 0,-1-1 0,1 0 0,-1 0 0,1 0 0,0 1 0,1 3 0,-1-5-24,1-1-1,-1 0 1,1 0-1,0 0 1,0 1 0,-1-1-1,1 0 1,0 0 0,0 0-1,0 0 1,0 0-1,0 0 1,0-1 0,1 1-1,-1 0 1,0 0-1,0-1 1,1 1 0,-1-1-1,0 1 1,1-1-1,-1 0 1,0 1 0,2-1-1,38 3 145,-32-3-109,15 1-157,-1 0 0,0-2-1,1 0 1,-1-2 0,0 0 0,0-2 0,-1-1 0,44-16 0,-47 6-3074,-19 15 2947,0 1-1,1-1 1,-1 0-1,0 1 1,0-1 0,0 0-1,0 1 1,0-1 0,0 0-1,0 1 1,0-1 0,0 0-1,0 1 1,0-1-1,0 0 1,-1 1 0,1-1-1,0 0 1,0 1 0,-1-1-1,1 1 1,0-1 0,-1 0-1,-14-12-7204</inkml:trace>
  <inkml:trace contextRef="#ctx0" brushRef="#br0" timeOffset="1">1 268 11915,'0'0'8296,"81"-5"-7015,-35 1-736,2 0-385,1 3-224,-2 1-1602,-3-1-1953,-8-2-1730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1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8392,'0'0'12748,"8"0"-11664,10-2-977,-1 0 1,1-2 0,-1 0-1,-1-1 1,1-1 0,-1 0-1,1-1 1,-2-1 0,1-1-1,-1 0 1,25-20 0,-47 35 449,-6 4-359,0 1 1,1 0-1,1 1 0,-11 14 0,20-23-116,-1 1 0,1-1 1,0 0-1,0 1 0,1-1 1,-1 1-1,1 0 0,0 0 1,0 0-1,0-1 0,0 1 1,0 0-1,1 6 0,0-9-57,1 1-1,0-1 1,0 1-1,-1-1 1,1 0-1,0 1 1,0-1-1,0 0 0,0 1 1,1-1-1,-1 0 1,0 0-1,0 0 1,1 0-1,-1 0 0,1 0 1,-1-1-1,1 1 1,-1 0-1,1-1 1,-1 1-1,1-1 1,0 0-1,-1 1 0,1-1 1,-1 0-1,1 0 1,0 0-1,-1 0 1,1 0-1,0 0 0,1-1 1,11 1 5,1-1 0,-1-1 1,0 0-1,0-1 0,0-1 1,-1 0-1,26-11 0,-22 7-1436,0 0 1,-1-2-1,15-11 0,-25 14-3711,-1 1-1559,1 1 2721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1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10218,'0'0'9150,"-6"9"-8168,-5 9-447,2 1 1,0 0-1,1 0 0,-6 22 1,10-28-277,0 0 0,2 0 0,-1 1 0,1-1 0,1 1 0,1-1-1,0 1 1,2 19 0,-1-31-252,0 0 1,0 0-1,0 0 0,0 0 0,0 0 0,0-1 0,0 1 0,1 0 0,-1 0 0,1-1 1,-1 1-1,1-1 0,-1 1 0,1-1 0,0 0 0,0 0 0,0 0 0,0 0 1,0 0-1,0 0 0,0 0 0,0-1 0,0 1 0,0-1 0,0 1 0,0-1 0,4 0 1,10 2-111,-1-2 1,30-2 0,-22 1-255,1-2 78,-20 2 248,0 0 0,1 1-1,-1-1 1,0 1 0,1 0-1,-1 0 1,0 1 0,5 0-1,-29 24 22,15-21 85,2-1-25,0-1-1,0 1 1,1 0-1,-1 0 1,1-1 0,-1 2-1,1-1 1,0 0 0,0 0-1,0 1 1,0-1 0,-1 7-1,27-12 725,14-11-653,38-19 0,-14 5-74,-58 25-112,35-18-3001,-38 20 2959,0 0 1,-1-1-1,1 1 1,-1-1-1,1 0 1,0 1-1,-1-1 1,1 1-1,-1-1 1,1 0-1,-1 1 1,1-1-1,-1 0 1,0 0 0,1 1-1,-1-1 1,0 0-1,0 0 1,1 0-1,-1 1 1,0-1-1,0 0 1,0 0-1,0 0 1,0 0-1,0 1 1,0-1-1,-1 0 1,1 0-1,0 0 1,0 1-1,0-1 1,-1 0-1,1 0 1,-1 1-1,1-1 1,0 0-1,-1 0 1,1 1-1,-1-1 1,0 1-1,1-1 1,-1 0-1,1 1 1,-1-1-1,0 1 1,-1-1-1,-20-13-6448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2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10730,'0'0'7047,"57"-25"-5382,-17 24-223,8 1-481,4 0-705,5 0-224,-1 0-1698,-2 0-3779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2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126 304 7719,'0'0'8061,"-9"-6"-6262,-27-15-630,34 21-1136,1-1 0,-1 1-1,0 0 1,1-1-1,-1 1 1,0 0 0,1 0-1,-1 0 1,0 0-1,0 0 1,1 0 0,-1 1-1,0-1 1,1 0-1,-1 1 1,0 0 0,1-1-1,-1 1 1,1 0-1,-1 0 1,1 0 0,-1 0-1,1 0 1,0 0-1,-1 0 1,1 0 0,0 0-1,0 1 1,0-1-1,0 1 1,0-1 0,-1 2-1,-23 47 62,24-47-59,0-1 1,0 0-1,1 1 1,-1-1 0,0 1-1,1-1 1,0 1-1,0-1 1,0 1 0,0-1-1,0 1 1,1 3-1,-1-5-4,0 0 1,1 0-1,-1 0 0,1-1 0,-1 1 0,1 0 0,-1 0 0,1 0 1,0 0-1,-1 0 0,1-1 0,0 1 0,0 0 0,-1-1 0,1 1 1,0 0-1,0-1 0,0 1 0,0-1 0,2 1 0,2 0 21,0 0 0,0-1 0,0 1 0,0-1-1,0 0 1,0-1 0,0 1 0,0-1 0,0 0 0,10-4-1,2-1-37,-1 0 0,1-2-1,-1 0 1,-1 0-1,0-2 1,0 0 0,-1-1-1,0 0 1,0-1-1,13-16 1,-25 26-15,-1 0 0,1 0 0,-1 0 0,0 0 0,0 0 1,0 0-1,0 0 0,0 0 0,0-1 0,1-3 0,-6 2-80,-10 13 17,9-5 87,1 1-1,0-1 1,0 1-1,1 0 1,-1 0-1,1 0 1,0 1-1,0-1 1,1 1-1,-1 0 1,1-1-1,1 1 1,-3 11-1,4-16 12,1 0 1,-1 0-1,0 1 0,0-1 0,1 0 1,-1 0-1,1 0 0,-1 0 0,1 0 1,-1 0-1,1 0 0,0 0 1,-1 0-1,1-1 0,0 1 0,0 0 1,0 0-1,0-1 0,0 1 0,0 0 1,0-1-1,0 1 0,0-1 1,0 1-1,0-1 0,0 1 0,0-1 1,0 0-1,0 0 0,0 1 0,0-1 1,1 0-1,-1 0 0,0 0 0,0 0 1,0-1-1,2 1 0,49-5 954,-37 1-865,0-1 0,-1-1 0,0-1 0,0 0 0,0 0 0,-1-1 0,0-1 0,0-1 0,-1 1 0,22-24 1,-22 21-58,-1-2 0,0 1 1,-1-1-1,0-1 1,-1 0-1,-1 0 1,0-1-1,-1 0 1,8-28-1,-9-10 8,-6 54-76,1-1-1,-1 0 0,0 0 0,0 0 0,0 1 1,0-1-1,0 0 0,0 0 0,0 0 1,-1 1-1,1-1 0,0 0 0,0 0 0,-1 1 1,1-1-1,0 0 0,-1 1 0,1-1 0,0 0 1,-1 1-1,1-1 0,-1 0 0,1 1 0,-1-1 1,0 1-1,1-1 0,-1 1 0,0-1 1,1 1-1,-1 0 0,0-1 0,1 1 0,-1 0 1,0-1-1,0 1 0,1 0 0,-1 0 0,0 0 1,0 0-1,1 0 0,-1 0 0,0 0 0,0 0 1,0 0-1,1 0 0,-1 0 0,0 0 1,0 1-1,1-1 0,-1 0 0,0 0 0,1 1 1,-1-1-1,0 1 0,0-1 0,1 0 0,-1 1 1,1-1-1,-1 1 0,1 0 0,-1-1 0,0 1 1,-5 5-5,-1-1 0,1 1 1,1 0-1,-1 0 0,1 0 1,0 1-1,-7 13 0,-28 59 30,33-65-14,0 1 59,0 0 0,1 1 0,1 0 0,0 0 0,-2 19 0,6-32-61,1 0 0,-1 0 0,1 1 0,0-1 0,-1 0 0,2 0 0,-1 0 0,0 1 0,1-1 0,-1 0 0,1 0 0,0 0 0,0 0 0,0 0 0,0 0 0,1 0 0,-1 0 0,1 0 0,0-1 0,-1 1 0,1-1 0,1 1 0,-1-1 0,0 0 0,0 0 0,1 0 0,0 0 0,-1 0 0,1 0 0,0-1 0,0 1 0,0-1 0,4 2 0,8 0-402,1 1 0,0-2 0,-1 0 0,24-1 0,29-5-5248,-31-4-416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3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14606,'0'0'8061,"0"8"-7207,-1 10-441,-2-1 1,0 0 0,-1 0-1,0 0 1,-11 24-1,8-23-151,0 1 0,2-1-1,0 1 1,1 1 0,-2 32 0,6-51-257,0 1 0,0 0 0,0-1 0,0 1 0,1-1 0,-1 1 0,1 0 0,-1-1 0,1 1 0,-1-1 0,1 0 0,0 1 0,0-1 0,0 1 0,-1-1 0,1 0 0,1 0 0,-1 1 0,0-1 0,0 0 0,0 0 1,1 0-1,-1 0 0,2 0 0,1 1 7,0 0 0,0-1 1,0 1-1,1-1 0,-1-1 1,0 1-1,1 0 1,8-1-1,3-1-221,1 0 0,-1-1 1,32-9-1,-33 6-143,0 2-1,0-1 1,0 2 0,0 0-1,19 0 1,-33 2 347,0 0 0,-1 0 1,1 0-1,0 0 0,0 0 0,-1 1 0,1-1 1,0 0-1,-1 1 0,1-1 0,0 0 1,-1 1-1,1-1 0,0 1 0,-1-1 0,1 1 1,-1-1-1,1 1 0,-1-1 0,1 1 1,-1 0-1,0-1 0,1 1 0,-1 0 1,0-1-1,1 1 0,-1 0 0,0-1 0,0 1 1,0 0-1,1 0 0,-1-1 0,0 1 1,0 0-1,0 0 0,0-1 0,0 1 0,-1 0 1,1 0-1,0-1 0,0 1 0,0 0 1,-1-1-1,1 1 0,-1 1 0,0 1 61,0 1 1,0-1-1,-1 0 0,1 0 0,-1 0 0,0 1 0,1-2 0,-2 1 0,-1 3 1,-8 4 194,-1-1 1,0 0-1,0 0 1,-1-2 0,0 0-1,0 0 1,-1-1-1,0-1 1,0 0 0,0-2-1,-1 1 1,1-2 0,-1 0-1,-18 0 1,33-2-273,0 0 0,1 0 0,-1 1 0,1-1 0,-1 0 1,0 0-1,1 0 0,-1 0 0,0 0 0,1 0 0,-1 0 0,0-1 0,1 1 1,-1 0-1,1 0 0,-1 0 0,0-1 0,1 1 0,-1 0 0,1-1 0,-1 1 1,1 0-1,-1-1 0,1 1 0,-1-1 0,1 1 0,-1-1 0,1 1 0,0-1 1,-1 1-1,1-1 0,0 1 0,-1-1 0,1 1 0,0-1 0,0 0 0,-1 1 1,1-1-1,0 1 0,0-1 0,0 0 0,0 1 0,0-1 0,0 0 0,0 1 1,0-1-1,0 0 0,0 1 0,0-1 0,1 1 0,-1-1 0,0 0 1,1 0-1,0-2-238,0 1 0,1-1 1,-1 1-1,1 0 0,-1 0 1,1-1-1,0 1 0,0 0 1,0 1-1,0-1 0,0 0 1,3-1-1,14-6-3152,0 0 0,28-7-1,-13 6-1873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3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32 7944,'0'0'13345,"-8"-2"-11919,5 1-1343,0 1 0,0 0 1,0 0-1,0 0 0,0 0 1,0 0-1,0 1 0,0-1 1,0 1-1,0 0 0,0-1 0,1 1 1,-1 1-1,0-1 0,1 0 1,-1 1-1,0-1 0,1 1 1,0 0-1,-1 0 0,1 0 1,0 0-1,0 0 0,0 0 0,0 1 1,1-1-1,-1 1 0,1-1 1,-1 1-1,1 0 0,0-1 1,0 1-1,0 0 0,0 0 0,1 0 1,-1 0-1,1 0 0,0 0 1,-1 0-1,1 0 0,1 0 1,-1 3-1,1-4-72,-1-1 1,1 1 0,-1-1-1,1 1 1,-1-1-1,1 0 1,0 1-1,0-1 1,0 0-1,-1 1 1,1-1-1,0 0 1,1 0-1,-1 0 1,0 0 0,0 0-1,0 0 1,1 0-1,-1-1 1,0 1-1,1 0 1,-1-1-1,1 1 1,-1-1-1,1 1 1,-1-1-1,1 0 1,-1 1 0,1-1-1,-1 0 1,1 0-1,-1 0 1,1 0-1,0 0 1,1-1-1,8 0 8,0 1-1,-1-1 0,1-1 1,11-3-1,-5-1-115,0 0-1,-1-1 1,1 0-1,-2-2 1,1 0-1,-1 0 1,0-2 0,-1 0-1,0 0 1,-1-1-1,12-15 1,-24 26-138,-5 4 191,0 0-1,0 0 1,0 1 0,1-1-1,0 1 1,0 0-1,-4 5 1,5-5 20,-4 1 15,1 0 1,1 1-1,-1 0 0,1 0 1,0 1-1,0-1 0,1 1 1,0-1-1,0 1 0,1 0 1,-1 0-1,2 0 0,-1 1 1,1-1-1,-1 8 0,3-14-68,-1 0 1,1 0-1,0 0 0,-1-1 0,1 1 1,0 0-1,0 0 0,0 0 0,0-1 1,-1 1-1,1 0 0,0-1 0,0 1 1,0-1-1,0 1 0,0-1 0,0 0 1,1 1-1,-1-1 0,0 0 0,0 0 1,0 0-1,0 1 0,0-1 0,0 0 1,0-1-1,1 1 0,-1 0 0,0 0 1,1-1-1,38-7-3016,-11-9-126,3-9-2594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3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11179,'0'0'9459,"-8"10"-8236,-6 7-719,0 1 1,2 1 0,0 0 0,1 1 0,1 0-1,1 0 1,1 1 0,-8 32 0,12-21-460,1 0 0,2 1 1,4 35-1,-3-67-41,0 0 0,0 0 0,0 0 0,0 0 0,1 0 0,-1 0 0,0 0 0,1 0 0,-1 0 0,1 0 0,-1 0 0,1 0 0,0-1 1,-1 1-1,1 0 0,0 0 0,-1-1 0,1 1 0,0 0 0,0-1 0,0 1 0,0 0 0,0-1 0,0 1 0,0-1 0,0 0 0,0 1 0,0-1 0,0 0 0,0 0 0,0 1 0,0-1 0,0 0 0,0 0 0,0 0 0,0 0 0,0 0 0,0-1 0,0 1 0,0 0 0,0 0 0,0-1 0,0 1 0,0-1 0,2 0 0,4-1 39,1-1 0,-1 0 0,0 0 1,13-9-1,39-28-6,-2-3 0,-1-2 1,65-71-1,-116 111-94,-3 3-41,1 0 0,-1 0 0,0 0 0,0-1 0,-1 1 1,1 0-1,0-1 0,-1 0 0,0 1 0,1-1 0,-1 0 1,1-4-1,-5 7-1029,-1 0 1,1 0 0,-1 1-1,1 0 1,0-1-1,-1 1 1,1 1 0,0-1-1,-6 3 1,-14 9-7811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4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5637,'0'0'17873,"60"49"-15599,-32-42-960,2 0-802,-3 1-448,-3 3-224,-3 1-1089,-5-1-1089,-2-2-2819,-3-3-10762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4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7847,'0'0'15984,"-8"23"-13070,8-21-2872,-1 0 0,1 0 0,0-1 0,0 1 0,0 0 0,1-1 0,-1 1 0,0 0 0,1 0 0,-1-1 1,1 1-1,-1-1 0,1 1 0,0 0 0,-1-1 0,1 1 0,0-1 0,0 0 0,0 1 0,0-1 0,3 2 0,-2-2-28,1 0-1,0 0 1,-1-1 0,1 1 0,0-1 0,0 0-1,-1 0 1,1 0 0,0 0 0,0 0 0,-1 0 0,1-1-1,0 1 1,3-2 0,55-19 100,-49 15-121,0 1 0,1 1 1,-1 1-1,19-4 0,-30 7 2,-1 0-1,1 0 1,0 0 0,0 0-1,-1-1 1,1 2-1,0-1 1,-1 0 0,1 0-1,0 0 1,-1 0 0,1 0-1,0 0 1,-1 1-1,1-1 1,-1 0 0,1 1-1,0-1 1,-1 0 0,1 1-1,-1-1 1,1 1-1,-1-1 1,1 1 0,-1-1-1,1 1 1,-1-1 0,0 1-1,1-1 1,-1 2-1,1 23-31,-23 35 86,17-49-70,0 14-459,7-18-8793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5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11627,'0'0'6438,"53"6"-5189,-40-4-544,0 0-353,0-1-320,-4 0 0,0 0-288,-2 0-352,0 1-417,1-1-129,-3 0-1024,3 0-768,-2 1-97,1 0-2114</inkml:trace>
  <inkml:trace contextRef="#ctx0" brushRef="#br0" timeOffset="1">167 54 3171,'0'0'7783,"-12"48"-5412,2-28-1058,0 2-352,0 5-513,4 2-288,1 4-96,5 1-352,0 4-577,0-4-800,3-2-866,4-2-832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5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0 980 10730,'0'0'7367,"74"-55"-6214,-2-1 64,29-17-128,22-15-320,21-15-192,15-4-353,-3 0-96,-11 8-128,-26 10-512,-20 17-802,-31 18-608,-28 15-1377,-25 16-640,-15 8-385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8:55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616 1 10154,'-10'8'1388,"-44"34"1193,2 2 1,-71 79 0,66-57-1402,2 2 0,4 3 0,-68 122 0,104-166-1074,1 0 0,2 1 0,0 0 0,2 1 0,1 0 0,2 1 0,-8 59 1,15-88-106,0 1 0,0 0 0,0 0 0,0-1 0,0 1 1,0 0-1,1-1 0,-1 1 0,0 0 0,1 0 1,0-1-1,-1 1 0,1-1 0,0 1 0,0 0 1,-1-1-1,1 0 0,1 1 0,-1-1 0,0 0 1,0 1-1,0-1 0,1 0 0,-1 0 0,0 0 0,1 0 1,-1 0-1,1 0 0,-1 0 0,1-1 0,0 1 1,-1-1-1,1 1 0,0-1 0,0 1 0,-1-1 1,1 0-1,0 0 0,-1 0 0,1 0 0,2 0 1,6-1 12,-1 0 0,1-1 0,-1 0 0,1 0 1,-1-1-1,13-6 0,226-121-457,-145 71-304,180-98-2681,-128 67-527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2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216 170 8840,'5'-13'1650,"-3"8"-1481,20-46 4345,27-49 1,-76 160-1118,3-1-3207,-50 79 350,38-75-332,2 2 0,-48 136 0,81-197-185,-3 8 33,1 0 0,0 0 0,-1 18 0,4-28-51,-1-1 0,1 1 0,0-1 0,0 1 0,0 0 0,0-1 1,0 1-1,0 0 0,1-1 0,-1 1 0,0-1 0,1 1 1,-1-1-1,1 1 0,0-1 0,-1 1 0,1-1 0,0 1 1,0-1-1,0 0 0,0 1 0,0-1 0,0 0 0,1 0 0,-1 0 1,0 0-1,0 0 0,1 0 0,-1 0 0,1 0 0,-1-1 1,1 1-1,2 0 0,6 1 25,1-2-1,-1 1 1,0-1 0,0-1-1,1 0 1,-1-1 0,19-4-1,73-31 66,-53 18-75,255-76-128,-171 61-6467,-101 25-937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2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13837,'0'0'1922,"-24"63"-192,15-26-609,0 4-289,3 3 33,3 1-609,3-3-31,0-1-97,0-4-64,9-5-64,-3-7-64,0-8-993,-6-6-737,-6-11-6694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2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94 9225,'0'0'4569,"-6"-9"-2012,4 7-2165,-14-23 661,16 24-1014,-1 1 0,1-1 0,0 0 0,-1 1 1,1-1-1,0 0 0,0 1 0,0-1 0,0 0 0,-1 1 1,1-1-1,0 0 0,0 1 0,0-1 0,1 0 0,-1 1 1,0-1-1,0 0 0,0 1 0,0-1 0,1 0 0,-1 1 1,0-1-1,0 0 0,1 1 0,-1-1 0,1 1 0,-1-1 1,0 1-1,1-1 0,-1 1 0,1-1 0,0 1 0,-1-1 0,1 1 1,-1 0-1,1-1 0,-1 1 0,1 0 0,0-1 0,-1 1 1,2 0-1,43-11 410,0 3 0,1 1 0,0 3 1,0 1-1,0 3 0,65 7 0,-86-4-437,0 1 0,-1 1 0,1 1 0,40 17 0,-51-17-10,-1 0 0,0 0 0,0 2 0,-1 0 0,0 0 0,-1 1 0,1 0 0,-2 1 0,16 17 0,-23-23-1,0 0 0,0 1 1,0-1-1,-1 1 0,1-1 0,-1 1 0,0 0 0,-1 0 0,1 0 1,-1 0-1,0 0 0,0 0 0,0 0 0,-1 0 0,0 1 0,0-1 0,0 0 1,-1 0-1,1 0 0,-1 0 0,0 0 0,-1 0 0,0 0 0,1 0 1,-1 0-1,-1 0 0,1-1 0,-1 1 0,0-1 0,0 0 0,0 0 1,0 0-1,-6 5 0,-7 7 71,-1-2 0,0 1 1,-1-2-1,0 0 0,-1-2 0,-29 15 1,14-10-114,-1-1 1,0-1-1,-1-2 1,0-1 0,-1-3-1,-47 7 1,79-15-417,-16 0-1452,12-8-3439,7-10-5516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3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419 0 14157,'-12'8'283,"-26"17"356,2 2 0,1 1 0,1 2 0,2 1 0,1 2 0,-40 54 0,55-65-478,0 1 0,2 1 0,1 0 0,1 1 0,1 0 0,1 1 0,1 0 0,1 1 0,2 0 1,1 0-1,0 1 0,1 34 0,4-57-179,0 0 0,0 0 0,1 0 1,0 1-1,0-1 0,0 0 1,1 0-1,-1-1 0,1 1 1,1 0-1,-1-1 0,1 1 1,-1-1-1,1 0 0,0 1 1,1-1-1,-1-1 0,1 1 1,0-1-1,-1 1 0,2-1 1,-1 0-1,0 0 0,1-1 1,-1 1-1,1-1 0,0 0 0,-1 0 1,1-1-1,0 1 0,9 0 1,6 2-975,0-2-1,1 0 1,-1-1 0,1-2 0,-1 0 0,37-6-1,13-10-3245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3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16976,'0'0'2466,"-13"61"-1024,13-36-545,15 0-65,8 0-287,8-3-161,7-6-192,7-4-95,7-7-97,-2-5-961,0 0-1121,-5-14-1698,-5-11-4163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4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0 14638,'0'0'2114,"-70"81"416,34-34-416,-2 2-256,6 0-321,3-2-832,4 0-513,10-1-160,2-1-32,6 2-32,3-6-2178,1-4-1986,2-6-7399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4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18962,'0'0'2626,"-2"61"-1665,-7-25-448,5 2-417,-1 1 0,5-4-256,2-3-1378,14-9-1216,2-9-2659,1-8-4260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5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16143,'0'0'5179,"-3"11"-3706,-6 31-401,1-15-684,2 0 0,0 1 0,2 0 0,1 0 0,2 44 0,2-69-379,0-1 0,0 0 0,0 1 0,0-1 0,0 0-1,1 0 1,-1 0 0,1 0 0,0 0 0,-1 0 0,1 0-1,0-1 1,0 1 0,0-1 0,0 1 0,0-1 0,1 0-1,-1 0 1,0 0 0,1 0 0,-1 0 0,0 0 0,1-1-1,-1 1 1,1-1 0,-1 0 0,1 0 0,0 0 0,-1 0-1,4 0 1,7 0-5,0-1 0,0 1 0,-1-2 0,22-5 0,-26 5-422,1-1-1,-1 0 1,0 0-1,0-1 1,0-1-1,0 1 1,10-9-1,-13 10-535,-1-1-1,0 0 1,0 0 0,-1 0 0,1-1-1,-1 1 1,0-1 0,2-5-1,7-22-9689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6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11307,'0'0'7142,"-23"49"-6213,23-45-801,0-3-960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5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14894,'0'0'7751,"68"4"-10633,-45 0-5606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5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1 16047,'0'0'3171,"32"69"-1217,-14-32-545,3 3-256,0 5-384,-5 6-352,-7 7-225,-9 5-96,-5 3 64,-21 6-160,-14 2 32,-13-2 0,-9-2-865,-3-10-1217,0-7-1281,5-13-5862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7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15695,'0'0'3843,"66"-11"-2209,-20-2-257,12-3-448,4 2-641,-2 1-223,-1 3-386,-6 1-2145,-10-1-3332,-12 3-7174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7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8360,'0'0'15727,"35"60"-15343,-33-41-224,5-4-96,5 1-32,3-10-320,6-6-897,3 0-609,4-9-864,-3-10-1794,-2-2-1058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8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7976,'0'0'6822,"-53"62"-4516,43-39-1281,2-2-448,8-4-65,0-4-31,8-6 31,7-4 33,7-3-353,1-4-96,0-10-737,0-2-1152,-4 1-2211,-4 2-897,-6 1-4804</inkml:trace>
  <inkml:trace contextRef="#ctx0" brushRef="#br0" timeOffset="1">150 131 3940,'0'0'1986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8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16848,'0'0'3230,"-5"9"-2243,3-4-944,-40 78 2257,39-75-2092,0 1 1,0-1-1,1 1 0,0-1 0,0 1 1,1 0-1,0 0 0,1 0 1,1 14-1,-1-21-219,1-1 0,-1 1 0,1-1 0,-1 1 0,1-1 0,0 0 0,0 1 0,0-1 0,0 0 0,0 1 0,0-1 0,0 0 0,0 0 0,0 0 0,1 0 0,-1 0 0,0 0 0,1 0 0,-1 0 0,1-1 1,-1 1-1,1 0 0,-1-1 0,1 0 0,-1 1 0,1-1 0,0 0 0,-1 0 0,1 1 0,0-1 0,-1 0 0,1-1 0,-1 1 0,1 0 0,0 0 0,-1-1 0,3 0 0,1 0-303,1 0-1,-1-1 1,1 1 0,-1-1-1,0 0 1,0-1-1,1 1 1,-2-1-1,10-7 1,-4-1-293,-1-1-1,0-1 1,12-22 0,-19 31 1109,-13 23-87,2 1 0,-11 28 0,-1 5-3689,13-40-3297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9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10570,'0'0'7655,"14"58"-6277,-11-24-97,-3 4-256,0 3-289,0 2-287,0-3-289,0-5-96,0-4-64,0-8-865,0-7-608,0-9-1026,0-4-2177,-7-3-2210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9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9769,'0'0'9513,"49"-13"-8360,-16 11-448,3 1-321,4 0-256,2-2-128,0 1-704,-4-3-1442,-6-2-2499,-6 2-2305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09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12460,'0'0'7084,"9"3"-5862,7 2-1417,-6-1 388,1-1 0,0 0 0,0 0-1,14 1 1,10-9-3305,-33 4 2442,1 0-1,-1 0 0,0 0 1,1-1-1,-1 1 0,0-1 1,0 1-1,0-1 1,-1 0-1,1 0 0,0 0 1,2-3-1,-14 54 5129,8-43-3759,-8 47 2043,9-52-2691,1 0 0,0 0-1,0 1 1,0-1 0,0 0 0,0 0 0,0 0 0,0 1 0,0-1 0,1 0 0,-1 0 0,0 1 0,1-1 0,-1 0 0,1 0 0,-1 0-1,1 0 1,0 0 0,-1 0 0,1 0 0,0 0 0,0 0 0,0 0 0,0 0 0,-1 0 0,1 0 0,1-1 0,-1 1 0,0 0 0,0-1-1,0 1 1,0-1 0,0 1 0,0-1 0,3 1 0,1-1-66,1 0 0,-1 0 0,1 0-1,-1 0 1,0-1 0,1 0 0,-1 0 0,0-1 0,1 1-1,-1-1 1,0 0 0,0-1 0,0 1 0,-1-1 0,1 0-1,-1 0 1,8-6 0,-6 2-1031,1 1 0,-1-1-1,0 0 1,-1 0 0,0-1 0,5-9 0,6-16-5894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10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11819,'0'0'9689,"1"11"-8642,-2 24-276,-1-13 118,2 1 0,4 43 0,-3-63-872,-1-1 1,1 0 0,0 0-1,0 1 1,0-1 0,1 0-1,-1 0 1,0 0 0,1 0-1,-1 0 1,1 0 0,0-1-1,-1 1 1,1-1-1,0 1 1,0-1 0,0 1-1,0-1 1,1 0 0,-1 0-1,0 0 1,0 0 0,1-1-1,-1 1 1,0 0 0,1-1-1,-1 0 1,1 1 0,-1-1-1,1 0 1,-1 0 0,0-1-1,1 1 1,-1 0 0,1-1-1,3-1 1,2 0-127,1 0 0,-2 0 0,1-1 0,0 0-1,0 0 1,-1-1 0,0 0 0,0 0 0,12-10 0,-14 10-179,-1 0 1,0 0-1,0-1 1,0 0-1,0 0 0,-1 0 1,0 0-1,0 0 1,0 0-1,-1-1 1,1 0-1,-1 1 1,-1-1-1,2-7 0,-3 11-779,-12 31-716,10-22 1687,-15 50-886,9-30-2190,1-4-2161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6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6118,'0'0'11216,"14"-5"-10197,29-8 259,0 2 0,84-10-1,257 16 664,0 32-2030,-227-14 36,195-8 34,-261-5 241,-111 1-200,-17 1-941,18-6-3431,13-5-466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36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532 0 5061,'-38'22'643,"1"1"0,1 2 1,1 1-1,2 2 1,0 1-1,2 2 0,2 1 1,0 1-1,2 2 0,2 0 1,-37 70-1,42-66-436,3-1 1,1 2-1,1 0 0,3 1 0,1 1 1,2-1-1,2 2 0,2-1 1,2 1-1,1-1 0,3 1 1,5 47-1,-2-70-195,0 0 0,1 1 0,0-1-1,2-1 1,1 0 0,0 0 0,1 0 0,1-1 0,1 0 0,1-1-1,0 0 1,1-1 0,1 0 0,0-1 0,1-1 0,1 0 0,0-1-1,1-1 1,25 14 0,-22-15 29,2-1-1,0-1 0,0 0 1,0-2-1,1-1 0,0-1 1,0 0-1,1-2 1,-1-1-1,1-1 0,-1-1 1,1-1-1,0 0 0,-1-2 1,0-1-1,43-13 1,-27 2 166,-1-1 1,-1-2-1,-1-1 1,-1-2-1,0-2 1,-2 0-1,-1-3 1,-1-1-1,-1-1 1,39-47-1,-38 38 116,-1-3-1,-3 0 0,-1-1 1,-1-2-1,-3-1 0,-2 0 0,-2-2 1,19-70-1,-29 86-217,-2 0-1,-1-1 0,-2 0 1,0 0-1,-3 0 1,0 0-1,-2 0 1,-11-58-1,10 77-90,0 0 1,-1 0-1,-1 1 0,1 0 1,-2-1-1,1 2 1,-2-1-1,1 1 0,-2 0 1,1 0-1,-1 1 0,0 0 1,-1 0-1,0 1 0,-1 0 1,0 1-1,0 0 0,0 1 1,-1 0-1,0 0 1,0 1-1,0 1 0,-1 0 1,0 0-1,-12-2 0,-7 1-106,0 1 1,0 1-1,0 1 0,-1 2 0,1 2 0,-49 7 0,-177 55-2000,170-39-2308,-92 15-1,106-32-3404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37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575 9 7271,'-36'19'260,"1"1"-1,0 1 1,2 2 0,0 2 0,2 1-1,1 1 1,1 1 0,-28 36 0,29-27-16,2 0 0,2 2 1,1 0-1,3 2 0,1 1 0,2 0 1,-13 46-1,11-16 214,3 1-1,3 1 1,3 1-1,3-1 1,4 1-1,10 126 1,-3-171-440,1 1 1,1-1-1,2 0 0,1-1 1,1 0-1,2 0 1,0-1-1,2-1 0,1 0 1,1-1-1,2-1 1,35 41-1,-41-53-13,1 0 0,1-1 0,0 0 0,1-2 0,0 1 0,0-2-1,1 0 1,0-1 0,1 0 0,-1-1 0,1-1 0,1-1 0,-1-1 0,1 0 0,0-1 0,0-1 0,0 0 0,0-2 0,1 0 0,-1-1-1,0-1 1,33-7 0,-27 2 47,0-2-1,-1 0 1,0-2 0,0 0-1,-1-1 1,-1-2-1,0 0 1,-1-1 0,0-1-1,22-25 1,4-8 456,-2-1 1,64-99-1,-49 55-173,-3-2 1,-5-3-1,54-148 1,-79 174-435,-4-1 0,-2 0 0,-5-2 0,-2 0-1,4-138 1,-16 195-45,-2 0-1,0 0 0,-1-1 0,-1 1 1,-1 1-1,-1-1 0,0 0 1,-10-20-1,13 34 51,-1 0 1,0-1-1,0 1 0,-1 0 1,1 1-1,-1-1 1,0 1-1,0-1 0,0 1 1,-1 1-1,0-1 1,1 0-1,-1 1 0,0 0 1,-1 0-1,1 1 1,-1-1-1,1 1 0,-1 0 1,1 1-1,-1 0 1,0-1-1,0 2 0,0-1 1,0 1-1,0 0 1,0 0-1,0 0 0,-6 2 1,-4 1-297,1 1-1,0 0 1,0 1 0,1 1 0,-1 0-1,1 1 1,1 1 0,-1 0 0,-21 17-1,-44 40-2860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38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7111 541 8456,'0'0'6913,"-5"-9"-6128,0 0-767,1-1 0,1 1 0,-1 0 1,2-1-1,-1 0 0,1 0 0,1 0 0,-1 0 0,1-12 0,1 12-112,0 1-1,-1 0 1,-1-1-1,1 1 0,-2 0 1,1 0-1,-1 0 1,0 1-1,-1-1 0,0 1 1,-1-1-1,1 1 1,-7-7-1,1 3 54,0 1 0,-1 0 0,0 0 0,-1 1 0,0 1-1,0 0 1,-18-10 0,-10 0 43,0 1 0,-1 2 0,-1 1-1,-72-14 1,-96-7-342,-322-14-1,403 42 675,-1315 0 1884,3 111-2194,-178-22 115,1268-61 1487,-516 95-1,809-108-1625,76-27-2092,80-52-4790,-31 25 2158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39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3155 742 11018,'0'0'1399,"-9"-11"10,3 2-1238,0 0 0,0-1 0,0 0 0,1 0 0,1-1-1,0 1 1,0-1 0,1 0 0,1 0 0,-3-19 0,4 13-117,-2-1 0,0 1 0,0 0 0,-2 0 0,0 0 1,-10-22-1,9 28-34,-1 0 0,1 0 0,-2 1 1,1 0-1,-1 1 0,-1-1 1,0 2-1,0-1 0,-20-13 0,1 4 20,-1 1 0,-1 2 0,0 1 0,-1 1 0,-40-10 0,-168-33 95,178 44-136,-581-109 91,454 95 161,-272-5 1,302 31-27,-170 22 0,277-15-215,0 1 1,0 3-1,1 3 1,1 1-1,0 2 1,1 3-1,-61 34 0,93-43 46,1 0-1,0 1 0,0 0 0,1 1 0,0 1 0,1 0 1,1 1-1,1 1 0,0 0 0,1 0 0,0 1 0,1 0 1,1 0-1,1 1 0,1 0 0,0 1 0,1 0 0,1-1 1,1 1-1,1 0 0,0 1 0,2-1 0,0 0 0,1 0 1,1 1-1,5 22 0,-5-33-92,1 0-1,0-1 1,1 1 0,0-1 0,0 0-1,1 0 1,0 0 0,0-1 0,1 1-1,0-1 1,10 9 0,-12-13-200,0 1 0,1-1-1,-1 0 1,1 0 0,0-1 0,-1 1 0,1-1 0,0 0 0,7 2 0,-8-3-175,0-1 0,-1 1 0,1-1 0,0 0 1,0 0-1,-1 0 0,1-1 0,0 1 0,-1-1 1,1 0-1,0 0 0,-1 0 0,1 0 1,5-3-1,14-18-4745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39:39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14 10474,'0'0'763,"-8"0"-261,-26 0-16,33 1-458,0-1 1,0 0-1,1 1 1,-1-1-1,0 1 1,0-1-1,1 1 1,-1-1-1,1 1 1,-1-1-1,0 1 1,1 0-1,-1-1 1,1 1-1,0 0 1,-1-1-1,1 1 0,-1 0 1,1 0-1,0 0 1,0-1-1,-1 1 1,1 0-1,0 0 1,0 0-1,0 0 1,0-1-1,0 1 1,0 0-1,0 0 1,1 1-1,1 32 287,-2-31-132,60 353 3216,-50-303-3338,-7-38-12,0 8-51,2-1-1,1 1 1,0-1 0,18 39-1,-22-57 19,-1-1 1,1 1-1,0-1 0,0 0 1,0 0-1,1 0 0,-1 0 0,1 0 1,-1 0-1,1-1 0,0 1 1,0-1-1,0 0 0,0 0 0,1 0 1,-1 0-1,1 0 0,-1-1 1,1 0-1,-1 1 0,1-1 1,0-1-1,-1 1 0,1 0 0,0-1 1,0 0-1,0 0 0,-1 0 1,1 0-1,0-1 0,0 0 0,-1 1 1,1-1-1,0-1 0,-1 1 1,1 0-1,4-3 0,18-12 100,-1 0-1,0-1 1,-1-2 0,-2 0-1,0-1 1,29-35 0,-23 26-114,127-146-1431,-12-14-4056,-48 50-1070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17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2407 202 3683,'0'0'4298,"-8"-7"-2339,-7-6-1637,0 1 0,0 0 0,-1 1 0,0 1 0,-1 0 1,0 2-1,-1-1 0,-24-6 0,-35 1-177,0 4 1,-1 4-1,-123 4 0,129 2 229,-446 27 1399,-369 129-1271,862-151-352,0 2 1,1 1 0,0 1 0,1 1-1,0 0 1,-25 17 0,39-20-136,0 0 1,0 0-1,1 0 1,0 1-1,0 1 1,1-1-1,0 1 1,0 1-1,1-1 1,0 1-1,1 0 1,0 0-1,1 1 1,0-1-1,0 1 1,-1 12-1,-1 10-164,2-1 0,1 1 0,2 0 0,4 57-1,29 132 116,-29-201 56,0-3-5,1-1 0,0 1 0,1-1 0,1 0 0,0-1 0,2 1 0,0-1 0,0-1 0,2 1 0,0-1 0,0-1 0,2 0 0,-1-1 0,2 0 0,0-1 0,0 0 0,1-1 0,1 0 0,0-1 0,0-1 0,19 8 0,20 9 0,2-3 0,1-2 0,0-3 0,1-2 0,107 14 1,-18-15 13,176-3 0,-132-20-162,0-8 1,-2-8-1,325-85 0,-173 2 169,-278 82 58,0-3 0,-2-3 0,67-46 0,-116 69-66,0 0 1,0-1 0,-1-1-1,-1 0 1,0 0 0,0-1-1,-1 0 1,11-18-1,-16 23-23,-2 0 0,1 0-1,-1 0 1,1 0 0,-2 0-1,1 0 1,-1-1 0,0 1-1,0-1 1,-1 1-1,1-1 1,-2 1 0,1-1-1,-1 1 1,0-1 0,0 1-1,0 0 1,-1 0 0,0-1-1,-1 1 1,-2-6 0,-9-13-15,0 1 0,-2 1 1,-1 0-1,0 1 0,-2 1 1,-1 0-1,0 2 0,-29-22 1,-29-16 83,-87-48 0,162 103-69,-116-68 178,-236-100 0,283 142-125,-1 4-1,-2 3 1,0 4-1,-145-16 1,118 26-60,-1 5 1,1 4 0,-1 4 0,1 5 0,-124 30 0,139-20-32,0 4 1,1 4-1,-114 56 0,160-64-477,1 3-1,1 0 0,-45 40 0,56-41-833,2 2 0,0 1 1,2 1-1,-37 56 0,21-18-5192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25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0 255 6566,'0'0'2872,"14"-2"-2434,523-28 171,343 4 615,-575 13-1044,790 31 1683,-843-7-2029,777-2 454,-268-8 1031,-754 0-993,-15-1-158,-37 0-146,-65 0-159,-276 1 278,-615-4-533,-7-47-70,25 1 844,150 47-211,415 37-86,378-25-70,27-2-36,13-8 17,0 0 1,1 1-1,-1-1 0,0 1 1,0-1-1,1 0 0,-1 1 1,0-1-1,1 1 1,-1-1-1,0 0 0,1 0 1,-1 1-1,0-1 0,1 0 1,-1 0-1,1 1 0,-1-1 1,0 0-1,1 0 1,-1 0-1,1 0 0,-1 1 1,1-1-1,-1 0 0,1 0 1,-1 0-1,1 0 0,-1 0 1,0 0-1,2 0 1,42 5 82,0-1 1,78-4-1,-50-1-163,1210-57-449,-654 18 565,880-5-1140,2 41 737,-919 10 1625,-584-8-681,-15-3-328,-17-4-144,-48-3-140,-1 2 0,-97 0 0,-152 16-768,302-5 668,-333 22-2390,102-4-761,30-9-1290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10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329 111 6118,'0'0'-876,"-9"-5"2579,4 2-1556,-4-3-9,0 1 0,-1 0 0,1 1 0,-1 0 0,0 0 0,0 1 0,0 1 0,0-1 0,-18 0 0,13 3-14,-1 2-1,1 0 1,-1 1-1,1 0 1,0 1 0,-16 7-1,17-6 789,-1 2-1,1 0 1,-16 11-1,29-18-872,1 0 1,0 0-1,0 0 0,0 0 0,0 0 1,0 0-1,-1 1 0,1-1 1,0 0-1,0 0 0,0 0 1,0 0-1,0 0 0,-1 0 1,1 0-1,0 0 0,0 0 0,0 1 1,0-1-1,0 0 0,0 0 1,0 0-1,0 0 0,-1 0 1,1 1-1,0-1 0,0 0 0,0 0 1,0 0-1,0 0 0,0 1 1,0-1-1,0 0 0,0 0 1,0 0-1,0 0 0,0 0 0,0 1 1,0-1-1,0 0 0,0 0 1,0 0-1,0 0 0,1 1 1,-1-1-1,0 0 0,0 0 1,0 0-1,0 0 0,0 0 0,0 0 1,0 1-1,1-1 0,11 3 465,18-1-456,154-13 481,-111 5 24,96 3-1,-59 5-346,1-5 1,126-19-1,-113 7-134,1 5 0,1 6 0,232 22 1,-210-2 378,2-7 1,213-14 0,-35-26-1575,-1-18-5644,-189 26 1189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12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404 125 8616,'0'0'2125,"12"-2"-1976,169-30 210,-84 12-199,154-11-1,50 27-4,96-5 785,-298 2-722,262-12 71,-260 18-289,158 19 0,-235-15 47,-12-2 53,-1 1 1,1-1 0,-1 2 0,1 0-1,14 6 1,-43-12 2866,-18 5-2638,12-1-171,-662 44 15,213-6-159,-311-31 69,461-11-75,314 3-9,-23 0 2,-51 7 0,75-7-2,0 2 0,0-1 0,1 1 0,-1 0 0,0 0 1,1 1-1,-1-1 0,1 2 0,0-1 0,0 1 0,0 0 1,0 0-1,-6 6 0,10-8-15,1-1 0,-1 1 0,1 0 0,0-1 0,0 1-1,0 0 1,0 0 0,0-1 0,0 1 0,0 0 0,0 0 0,1 0 0,-1 0 0,1 0 0,-1 0 0,1 0 0,0 0 0,0 1-1,0-1 1,0 0 0,0 0 0,1 0 0,-1 0 0,0 0 0,1 0 0,0 0 0,-1 0 0,1 0 0,0 0 0,0 0 0,0-1 0,0 1-1,1 0 1,-1-1 0,0 1 0,1 0 0,-1-1 0,3 3 0,5 3-210,0-1 0,0 1-1,1-2 1,0 1 0,0-1 0,14 5 0,22 4-766,0-2 1,0-1 0,1-3-1,0-2 1,0-2-1,55-2 1,83-1-5063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33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1745 160 4484,'-11'-7'2349,"-25"-12"-1810,0 0 0,-1 3 1,-1 1-1,-52-13 0,-4 9-325,-1 3-1,0 5 1,-1 4-1,0 4 1,0 5-1,1 3 1,-1 5-1,1 4 1,-171 48-1,241-54-70,0 1-1,1 1 1,1 1-1,0 1 1,0 1-1,1 1 1,1 1-1,1 1 1,0 1-1,-31 34 1,40-38-203,1 0 1,0 0-1,1 2 1,1-1-1,0 1 1,1 0-1,1 0 1,0 1-1,1 0 1,1 0-1,0 0 1,1 0-1,1 1 1,0-1-1,1 1 1,1 0-1,4 30 1,-1-34 74,1 1 1,0-1-1,0 0 0,2 0 1,0-1-1,0 1 0,1-1 1,0 0-1,1-1 0,0 0 1,20 20-1,6 1 240,1 0 1,46 30-1,-39-34-162,1-1 0,1-3 0,1-2 0,1-2 0,1-2 0,70 18 0,304 45 785,-339-68-715,26 4-110,2-5-1,0-5 1,0-4-1,0-5 1,212-33-1,45-45-141,-288 58 56,-1-3 1,117-55-1,-172 68 30,-1 0 0,0-2 0,-1 0 0,-1-1 0,0-1 0,-1-1 0,25-29 0,-38 39 9,0 1 0,-1-1 0,0-1 0,0 1 0,-1-1-1,0 1 1,-1-1 0,1-1 0,-2 1 0,1 0 0,-1-1 0,0 1-1,-1-1 1,0 0 0,0 1 0,-1-1 0,0 0 0,-1 0 0,1 1-1,-2-1 1,1 0 0,-1 1 0,-1 0 0,1-1 0,-7-10 0,1 5 42,0 0 0,-2 1 0,0 0 1,0 0-1,-1 2 0,-1-1 0,1 1 1,-2 1-1,0 0 0,0 0 1,-24-11-1,-12-5 65,-2 3 0,-54-17 0,-12 1-7,-2 6 0,-1 5 0,-198-20 0,124 34-1823,-303 17-1,426 0-1667,7-3-3731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8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11915,'0'0'8328,"1"67"-8008,4-35-63,1-2-129,-3 1-96,0-3 0,-3-3 32,0-5-64,0-3-448,0-3-738,0-10-1472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34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1725 151 7783,'-5'-10'150,"0"1"-1,0-1 1,-1 1-1,0 0 1,-1 1-1,0 0 1,0 0-1,-1 0 1,0 1-1,0 0 1,-1 0-1,0 1 1,0 0-1,0 1 0,-1 0 1,1 1-1,-1 0 1,-1 0-1,1 1 1,0 0-1,-1 1 1,1 0-1,-1 0 1,-14 1-1,-51-2 234,0 3-1,0 3 1,-101 18-1,65 0 692,-171 55 0,222-55-873,2 2 0,0 3 0,2 2-1,-99 67 1,129-76-150,0 1 0,2 2 1,0 0-1,1 2 0,2 1 0,0 0 0,2 2 0,1 0 0,1 1 1,1 1-1,-13 32 0,24-46-43,1 0 0,0 0 1,0 0-1,2 1 0,0 0 0,1-1 0,0 1 1,2 0-1,-1 0 0,2 0 0,0 0 0,1 0 1,1 0-1,0 0 0,1-1 0,1 0 1,0 0-1,1 0 0,1 0 0,0-1 0,1 0 1,1-1-1,0 1 0,0-2 0,16 16 0,1-5 18,1-2 0,2-1 0,0-1-1,1-1 1,0-2 0,2-1-1,0-1 1,59 16 0,-31-14 0,1-3 0,1-2 1,0-3-1,64-1 0,-59-7 16,0-4 0,-1-2-1,0-3 1,0-3-1,-1-3 1,-1-2-1,0-4 1,120-56-1,-140 55-15,-1-3 1,-1-1-1,-2-1 0,0-3 1,-2-1-1,-1-2 0,-2-2 0,-2-1 1,0-1-1,-3-2 0,-1-1 1,43-81-1,-62 101-4,-1-1 1,-1 1-1,-1-1 0,-1-1 1,0 1-1,-2-1 0,2-27 1,-5 40-9,-1 0 1,0 0-1,-1 0 1,0 0-1,0 0 1,-1 0-1,0 0 1,-1 0 0,0 0-1,0 1 1,-1-1-1,0 1 1,-1 0-1,1 0 1,-1 0-1,-1 1 1,0 0 0,0 0-1,-13-11 1,2 5 34,0 1 1,-1 1 0,-1 0 0,0 2 0,0 0-1,-1 1 1,0 1 0,0 1 0,-1 1 0,-31-5-1,-22 2 91,-121 3 0,86 8-101,-131 23-1,-106 35-1193,80-12-4040,205-40 455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29:50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1 136 3075,'0'0'9385,"9"-7"-9321,-2 3-49,0-1-1,0 2 1,0-1 0,1 0 0,-1 1 0,1 1-1,0-1 1,0 1 0,0 1 0,0-1-1,0 1 1,15 1 0,103 5 71,-78-2 33,1-1 0,95-11 0,130-25 1293,432 2 0,-431 55-1115,-32 0-17,114-29-6,-38 0 349,-242 11-341,151 31 0,-50-6-115,756 42 575,-885-74-729,-1-2 0,1-2 1,63-17-1,140-50 48,-190 53-74,-17 6 198,0-1 0,55-29 1,-103 41 1900,-14 1-1612,-21 5-557,34-1-113,1-1 0,0 1 0,0 0 0,0 0 1,1 1-1,-1-1 0,0 0 0,1 1 1,-1 0-1,1-1 0,0 1 0,0 0 0,0 0 1,1 0-1,-1 1 0,1-1 0,-1 0 0,1 1 1,0-1-1,0 0 0,0 6 0,-6 13-4588,2-13-1013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00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4004,'0'0'6470,"13"0"-6128,344-8 587,-35 3-801,109-12-42,1065-35 462,2 61 120,1233 37 635,678-22-892,719-102 1970,-4126 78-2378,760-17 917,-598 39-1123,-9-2-3576,-84-18-278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12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357 294 3619,'1'-11'-149,"4"-21"238,-1 4 600,0-1 0,-1-41 0,-2 64-536,-1 1-1,-1-1 1,1 0 0,-1 0 0,0 1-1,0-1 1,-1 1 0,1-1-1,-1 1 1,0-1 0,-1 1 0,0 0-1,1 0 1,-1 0 0,-1 0-1,1 1 1,-1-1 0,0 1 0,-4-4-1,3 5 4,1 1 0,-1 0 0,1 0 0,-1 1 0,1-1 0,-1 1 0,0 0 0,0 0 0,0 1 0,0-1 0,0 1 0,0 0 0,0 0 0,1 1 0,-1 0 0,0 0 0,0 0 0,0 0 0,1 1 0,-1-1 0,0 1 0,1 0 0,0 1 0,-1-1 0,1 1 0,-4 3 0,-6 4-70,1 0 0,0 1 1,1 0-1,1 1 0,-1 0 0,-14 22 0,13-13-8,1 1-1,0 0 0,2 1 0,1 1 0,0-1 0,2 2 0,1-1 0,-4 34 0,3-3 133,4 1 0,5 93 0,3-99-214,3-1 0,2-1 0,2 0 0,1 0 0,4-1 0,1-1 0,2-1 0,2-1 0,2 0 0,1-2 0,57 71 0,-76-106-16,0-1-1,0 1 0,1-1 1,0 0-1,0 0 1,0-1-1,1 0 0,-1-1 1,14 7-1,-18-10 63,1 0 0,-1 0-1,0-1 1,1 1 0,-1-1-1,1 1 1,-1-1 0,0 0-1,1 0 1,-1-1 0,1 1-1,-1-1 1,0 0 0,1 0-1,-1 0 1,0 0 0,0 0-1,1-1 1,-1 1 0,0-1-1,0 0 1,-1 0 0,1 0-1,0 0 1,-1-1 0,1 1 0,3-5-1,7-10 232,0-1 0,-2 0 0,0-1 0,0 0 0,-2-1 0,14-40 0,26-133 70,-46 177-291,15-76 218,-4-2 0,-4 1-1,-5-168 1,-5 252-254,0 0 0,-1 0 1,0 0-1,0 1 1,-1-1-1,0 1 0,0-1 1,-1 1-1,-1-1 0,1 1 1,-1 0-1,0 1 1,-1-1-1,0 1 0,0 0 1,-1 0-1,0 0 0,0 1 1,0 0-1,-1 0 1,0 1-1,0-1 0,0 1 1,-1 1-1,1 0 0,-1 0 1,-1 0-1,1 1 1,-11-3-1,1 2-39,-1 0 0,-37-2 0,41 6-679,1-2-1,-1 1 1,0-2-1,0 0 1,1-1-1,-14-5 1,10-3-3083,7-4-2952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2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633 186 3299,'-1'-10'1794,"0"2"-1367,0-1 0,-1 1 0,0 0 0,0 0 0,-1 0 0,1 0 0,-2 0 0,1 1 0,-1-1 1,-1 1-1,1 0 0,-1 0 0,0 0 0,-1 1 0,1 0 0,-1 0 0,-1 0 0,-9-6 0,8 7-196,-1 1 0,0-1 1,0 2-1,-1 0 0,1 0 0,-1 0 0,0 1 1,1 1-1,-1-1 0,0 2 0,0-1 0,0 1 0,0 1 1,0 0-1,1 0 0,-1 1 0,-14 5 0,10-2-195,1 0 1,0 1-1,0 1 0,0 0 1,1 1-1,0 0 0,0 1 0,1 0 1,0 1-1,1 0 0,-12 16 1,-1 5-4,1 1 1,2 0-1,2 2 1,0 0-1,3 2 1,1-1-1,1 2 1,-9 44-1,8-9 12,2 0 0,4 1-1,1 99 1,7-151-39,1 0 0,1 0 1,0 1-1,2-1 0,1 0 0,0-1 1,2 1-1,11 26 0,-13-37 12,0-1 0,1 0 0,0 0-1,0 0 1,1-1 0,0 0 0,0 0 0,1 0 0,0-1-1,1-1 1,-1 1 0,1-1 0,0-1 0,1 0 0,-1 0-1,1 0 1,0-2 0,16 5 0,-10-4 146,-1-1 1,1-1-1,0-1 1,0 0-1,0-1 1,0-1-1,-1 0 0,1-1 1,30-8-1,-24 3 83,-1-1 0,0 0-1,-1-2 1,0 0-1,0-2 1,27-20 0,-19 10 38,-1-2 1,-1-1 0,-2-1-1,0-1 1,-2-1 0,0-1-1,-2-1 1,28-58 0,-35 58-224,-1 0 0,-1-1 1,-1-1-1,-2 0 1,-2 0-1,0 0 1,-3-1-1,0 0 0,-2 1 1,-2-1-1,0 0 1,-10-44-1,10 71-107,0 0 0,0 1 0,-1-1 0,0 1 0,-1-1 0,1 1 0,-1 0 0,0 0 1,0 0-1,0 0 0,-1 0 0,0 1 0,0 0 0,0 0 0,0 0 0,-1 0 0,1 0 0,-1 1 0,0 0 0,-6-3 0,5 4-275,0 0 0,0 1 0,0-1 0,-1 1 0,1 1 0,-1-1 0,1 1 0,-1 0 0,1 0 0,0 1-1,-1 0 1,1 0 0,-1 1 0,1-1 0,0 1 0,0 1 0,-10 4 0,-10 6-5029,4-4-3865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3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0 538 9929,'0'0'5205,"10"-3"-2882,24-13-700,1-1 1,55-39 0,68-59-477,-107 77-866,46-35-188,97-94 1,-191 164-173,-1 1-39,1 0-1,-1 0 1,0 0 0,0 0 0,0 0 0,0 0 0,0-1 0,-1 1-1,1-1 1,-1 1 0,0-1 0,1 0 0,-1 1 0,0-1 0,0 0-1,0-5 1,-5 7-668,0 0-1,-1 0 1,1 1-1,0-1 1,0 1-1,-1 0 0,1 0 1,-8 2-1,10-2 72,-33 4-3673,-9 5-1537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3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0 8488,'0'0'3966,"-8"11"-1958,0 2-1542,1 1 1,0 0 0,1 0 0,0 0-1,1 1 1,-4 21 0,-1 3-187,-2 0 1,-2 0-1,-22 44 1,-18 49-165,53-129-116,0 0 0,0 0 0,0 0 0,0 1-1,0-1 1,1 0 0,-1 1 0,1-1 0,0 0-1,0 1 1,0-1 0,1 0 0,1 7 0,-1-8-5,0-1 1,0 0-1,0 1 1,1-1-1,-1 0 1,1 0-1,-1 0 1,1 0-1,-1 0 1,1 0-1,0-1 1,-1 1-1,1 0 1,0-1-1,-1 0 1,1 1 0,0-1-1,0 0 1,-1 0-1,1 0 1,0 0-1,0 0 1,0 0-1,-1 0 1,1 0-1,0-1 1,3 0-1,24-7 92,0 0 1,0-2-1,-1 0 0,0-2 0,41-25 0,13-5-39,-3 8 43,2 3 1,96-23-1,-26 20-2468,-57 16-2630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4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16047,'0'0'3262,"10"-7"-1709,-1 2-1339,0-1-1,1 1 1,-1 1 0,1 0-1,0 0 1,0 1-1,0 0 1,0 1-1,0 0 1,1 1-1,13-1 1,-16 2-170,0 0 1,1 0-1,-1 1 1,0 0-1,-1 1 1,1 0-1,0 0 1,0 1-1,-1-1 1,13 8-1,-18-9-45,1 2 0,0-1-1,-1 0 1,0 0 0,1 1 0,-1-1 0,0 1-1,0 0 1,-1 0 0,1-1 0,0 1-1,-1 0 1,0 1 0,0-1 0,0 0 0,0 0-1,0 0 1,-1 1 0,1-1 0,-1 0-1,0 1 1,0-1 0,0 0 0,0 1 0,-1-1-1,1 0 1,-1 0 0,-2 6 0,-2 5 22,-1 0 0,0-1 0,-1 0 0,-1 0 0,0 0 0,-1-1 0,0-1 0,0 1 0,-15 12 1,9-9 238,1 1 1,1 0 0,-18 31 0,30-46-241,-1 1 0,1-1 0,0 1 0,0 0 0,0 0 0,1-1 0,-1 1 0,0 0 0,1 0 0,-1 0 0,1 0 0,0 0 0,-1 0 0,1 0 0,0 0 0,0 0 0,1 0 0,-1 0 0,0 0 0,0 0 0,1-1 0,-1 1 0,2 3 0,0-4 1,-1 0 0,1 1 1,-1-1-1,1 0 1,0 0-1,-1-1 0,1 1 1,0 0-1,0-1 1,-1 1-1,1-1 0,0 1 1,0-1-1,0 0 1,0 1-1,0-1 0,0 0 1,0-1-1,2 1 1,10-2 49,1 0 1,-1-1-1,1-1 1,25-10-1,-25 8-200,39-18-963,-51 22 636,0 0 1,-1 1 0,1-1 0,0 0-1,-1-1 1,1 1 0,-1 0 0,0-1-1,1 1 1,-1-1 0,0 0 0,-1 0 0,1 1-1,1-5 1,1-12-6586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4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15246,'0'0'5926,"89"9"-4292,-38-9-674,10-4-767,5-5-161,0-2-1025,-3-2-1666,-10 0-2722,-8-1-1121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5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28 166 12236,'0'0'4601,"-3"8"-3122,-1 1-1250,-12 43 1422,14-48-1557,1 0 1,1 0 0,-1 0-1,1 0 1,-1 0 0,1 0 0,0 0-1,1 0 1,-1 0 0,1 0-1,1 7 1,0-9-85,-1-1-1,0 1 0,1-1 1,-1 0-1,1 0 1,0 0-1,-1 0 1,1 0-1,0 0 1,0 0-1,0 0 0,0-1 1,-1 1-1,1-1 1,0 1-1,0-1 1,0 0-1,0 0 0,0 0 1,0 0-1,3 0 1,47-6 156,-34 0-328,1 0 0,26-13 0,-33 13 64,0 0-1,1 1 0,0 0 0,-1 2 0,1-1 1,1 1-1,21-2 0,-34 6 111,0-1 1,-1 0-1,1 0 1,0 0-1,-1 0 1,1 0-1,0 1 0,-1-1 1,1 0-1,-1 1 1,1-1-1,0 0 1,-1 1-1,1-1 1,-1 1-1,1-1 0,-1 1 1,1-1-1,-1 1 1,1-1-1,-1 1 1,0 0-1,1-1 0,-1 1 1,0-1-1,1 2 1,4 27 828,-10 32 1236,4-55-1808,1-5-242,0 0 0,-1 0 0,1 0-1,0 1 1,0-1 0,0 0 0,0 0 0,0 0-1,0 1 1,0-1 0,0 0 0,0 0 0,0 0-1,1 0 1,-1 1 0,1-1 0,-1 0-1,1 0 1,-1 0 0,1 0 0,-1 0 0,1 0-1,0 0 1,0 0 0,-1 0 0,1 0 0,0-1-1,0 1 1,0 0 0,0 0 0,0-1 0,0 1-1,1 0 1,1-1-15,-1 0 0,0 0-1,1 0 1,-1 0 0,1-1 0,-1 1-1,0-1 1,1 1 0,-1-1 0,0 0-1,0 0 1,1 0 0,-1 0-1,0 0 1,0 0 0,3-4 0,0 2-460,-1 0 0,0-1 1,0 0-1,0 0 0,0 0 0,-1 0 1,1-1-1,-1 1 0,0-1 1,0 0-1,-1 0 0,0 0 0,1 0 1,0-6-1,4-24-6273</inkml:trace>
  <inkml:trace contextRef="#ctx0" brushRef="#br0" timeOffset="1">283 13 15567,'0'0'6662,"77"-12"-7142,-41 12-2051,1 0-3394,1 0-6823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28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12 158 2819,'0'0'8883,"-2"13"-5109,1-3-3339,-7 87 2670,8-89-2887,0 0 1,0-1-1,1 1 1,0 0-1,1-1 0,-1 1 1,1-1-1,1 0 0,-1 1 1,1-1-1,6 10 0,-8-16-168,-1-1 0,1 1 0,-1-1 0,1 1 0,-1 0 0,1-1 0,-1 1 0,1-1 0,0 0 0,-1 1 0,1-1 0,0 1 0,-1-1 0,1 0 0,0 0 0,-1 1 0,1-1 0,0 0 0,0 0-1,-1 0 1,1 0 0,0 0 0,0 0 0,-1 0 0,1 0 0,0 0 0,0 0 0,-1 0 0,1 0 0,0-1 0,-1 1 0,1 0 0,0 0 0,-1-1 0,1 1 0,0-1 0,-1 1 0,1 0-1,0-1 1,-1 1 0,1-1 0,-1 0 0,1 1 0,-1-1 0,1 1 0,-1-1 0,0 0 0,1 0 0,24-41 1086,-19 31-999,123-200 517,-68 123-7922,-44 65-2507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5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16335,'0'0'2574,"-10"4"84,-4 1-2031,7-2-408,0-1-1,1 1 0,0 0 1,-1 0-1,-10 8 1,17-11-214,0 0 1,-1 0 0,1 0-1,0 0 1,0 0-1,0 0 1,-1 0 0,1 0-1,0 1 1,0-1-1,0 0 1,0 0-1,-1 0 1,1 0 0,0 0-1,0 0 1,0 1-1,0-1 1,0 0-1,-1 0 1,1 0 0,0 0-1,0 1 1,0-1-1,0 0 1,0 0-1,0 0 1,0 1 0,0-1-1,0 0 1,0 0-1,0 0 1,0 1-1,0-1 1,0 0 0,0 0-1,0 1 1,0-1-1,0 0 1,0 0-1,0 0 1,0 1 0,0-1-1,0 0 1,0 0-1,1 0 1,-1 0-1,0 1 1,0-1 0,0 0-1,0 0 1,1 0-1,15 5-392,28-3-1467,-40-2 1467,7 1 78,0 0 1,0 1-1,0 1 0,0-1 0,0 2 0,19 8 1,-28-11 332,1 0 1,-1 0-1,0 0 1,0 0-1,0 1 1,0-1-1,0 1 1,-1 0-1,1-1 1,0 1 0,-1 0-1,1 0 1,-1 0-1,0 0 1,1 0-1,0 3 1,-2-3 42,0 0 0,0-1 0,0 1 1,0 0-1,0 0 0,0 0 0,-1 0 0,1 0 1,-1-1-1,1 1 0,-1 0 0,0 0 0,0-1 1,1 1-1,-1 0 0,0-1 0,-1 1 1,1-1-1,0 1 0,0-1 0,-1 0 0,1 1 1,0-1-1,-3 1 0,-7 8 209,-1 0 0,0-2 1,0 1-1,-1-2 0,1 0 1,-2 0-1,1-1 0,-1-1 0,0 0 1,0-1-1,-16 3 0,8-8-2279,10-9-3478,1-11-8415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6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13613,'0'0'5418,"-10"6"-4708,-1 0-427,0 2-1,0-1 1,-19 18 0,27-22-250,1-1 0,-1 1 0,1 0 0,-1-1 0,1 1 0,0 0 0,0 0 0,0 1 0,0-1 0,1 0 0,-1 1 0,1-1 0,0 1 0,0-1 0,0 1 0,0-1 0,1 1 0,-1 0 0,1 0 0,0-1 0,0 1 0,2 7 0,-1-10-10,0 0 0,0 1 0,0-1 0,1 0 0,-1 0 0,0 0 0,1 0 0,-1 0-1,1 0 1,-1 0 0,1-1 0,-1 1 0,1 0 0,-1-1 0,1 0 0,0 1 0,-1-1 0,1 0 0,0 0 0,0 1 0,-1-1-1,1-1 1,0 1 0,-1 0 0,4-1 0,46-8 790,-36 2-745,-1 0 0,0-1-1,-1 0 1,0-1-1,0 0 1,-1-1-1,19-20 1,14-10 304,-58 80-548,7-29 141,0 0-1,1 1 1,0 0-1,1 0 1,1 0 0,-1 0-1,2 0 1,0 1-1,0-1 1,1 23-1,1-34-29,1 1 0,-1-1-1,0 0 1,0 0 0,1 0-1,-1 0 1,0 0-1,1 0 1,-1 0 0,1 0-1,0 0 1,-1 0 0,1 0-1,0 0 1,-1 0-1,1 0 1,0 0 0,0-1-1,0 1 1,0 0 0,0-1-1,0 1 1,0 0-1,0-1 1,1 1 0,0-1-87,1 1-1,0-1 1,-1 1 0,1-1 0,-1 0 0,1 0-1,0 0 1,-1-1 0,1 1 0,4-2 0,0 0-472,0 0 1,0-1 0,0 0 0,-1 0-1,0-1 1,1 0 0,6-5 0,15-21-4593,-2-7-3283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6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9385,'0'0'12577,"-10"7"-11904,3 0-513,-1 0 1,1 0 0,0 0 0,1 1-1,0 0 1,0 0 0,1 1-1,0 0 1,0-1 0,1 2 0,0-1-1,1 0 1,0 1 0,0 0-1,1 0 1,0 0 0,1 0 0,0 11-1,1-18-150,0-1 1,1 1-1,-1-1 0,1 1 0,0-1 0,-1 0 0,1 1 0,0-1 0,1 0 1,-1 1-1,0-1 0,1 0 0,-1 0 0,1 0 0,0 0 0,0 0 0,-1-1 1,1 1-1,0-1 0,0 1 0,1-1 0,-1 1 0,0-1 0,0 0 0,1 0 1,-1 0-1,1-1 0,-1 1 0,1 0 0,-1-1 0,5 1 0,12 1-36,-1 0 0,1-1 0,27-3 0,-17 1-359,-26 1 346,0 0 1,-1 0-1,1 0 0,0 0 1,0 1-1,0-1 0,-1 1 1,1 0-1,0 0 0,-1 0 1,1 0-1,-1 0 1,1 0-1,-1 1 0,4 2 1,-5-3 30,0 1 0,0-1 0,0 1 1,-1-1-1,1 1 0,0 0 0,0-1 1,-1 1-1,1 0 0,-1 0 0,0 0 1,1-1-1,-1 1 0,0 0 0,0 0 1,0 0-1,0-1 0,-1 1 0,1 0 1,0 0-1,-1 0 0,1-1 0,-1 1 1,0 0-1,1 0 0,-2 1 0,-1 3 68,-1 0 0,1-1 0,-1 1-1,0-1 1,-1 0 0,1 0 0,-1-1-1,0 1 1,0-1 0,-10 7 0,-61 31 1338,70-38-1336,0-1 0,-1 0 0,1-1 0,-1 1 0,1-1 1,-1 0-1,0-1 0,0 0 0,0 0 0,1 0 0,-1-1 0,0 0 1,-8-1-1,14 0-203,0 1 0,0-1 0,0 0-1,0 1 1,0-1 0,0 0 0,0 1 0,0-1 0,1 0 0,-1 0 0,0 0 0,1 0 0,-1 0-1,0 0 1,1 0 0,-1 0 0,1 0 0,0 0 0,-1 0 0,1-1 0,0 1 0,0 0 0,-1 0 0,1 0-1,0 0 1,0 0 0,0-1 0,0 1 0,1 0 0,-1 0 0,0 0 0,0 0 0,1 0 0,-1 0-1,1-1 1,0 0 0,1-4-1156,0 1 0,0 1-1,1-1 1,0 0 0,-1 0 0,7-6-1,13-11-6832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6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18289,'0'0'3657,"-7"10"-2595,-9 17-394,1 1-1,-20 49 0,30-65-525,0 0-1,1 1 0,1-1 0,0 1 0,1 0 1,0 0-1,1 0 0,1 0 0,0 0 1,2 20-1,-2-32-142,1 0 0,-1 0 0,0 0 0,1 0 0,-1 0 0,1 0 0,-1 0 1,1 0-1,-1 0 0,1 0 0,0 0 0,0 0 0,-1 0 0,1-1 0,0 1 0,0 0 0,0 0 0,0-1 0,0 1 1,0-1-1,0 1 0,0-1 0,0 1 0,0-1 0,1 1 0,1-1-7,1 1 1,-1-1-1,0 0 0,0 0 0,1 0 1,-1 0-1,0-1 0,6-1 0,1 0-46,0-2 1,0 1-1,-1-1 0,16-9 0,9-14-357,-28 21 368,0 1-1,1-1 0,0 1 1,0 1-1,1-1 1,10-3-1,-18 11 18,0 0-1,1 0 0,-1 1 1,0-1-1,-1 0 0,1 1 1,0-1-1,-1 0 0,0 0 1,-2 6-1,-2 3 145,3-9-76,0-1 0,1 1 0,-1 0 0,1 0 0,0 0 0,0 0 0,0 1 0,0-1 0,0 0 0,1 0 0,-1 1 0,1-1 0,0 0 0,0 1 0,0 4 0,5-8-24,-1 1 0,0-1 0,0 1 0,0-1 0,0 0 0,0-1 0,1 1 0,-1-1 1,0 0-1,0 0 0,0 0 0,7-4 0,25-9-1284,23-10-6426,-38 18 1644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7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6086,'0'0'1868,"7"-6"38,-4 3-1472,35-29 917,-36 30-975,0 1 0,1-1 0,-1 1 0,0 0 0,0 0-1,1 0 1,-1 0 0,1 0 0,-1 0 0,4 0 0,-19 30 3084,9-23-3387,0 0 0,0 0 1,1 1-1,0-1 1,0 1-1,0 0 1,1 0-1,-2 10 1,4-14-60,0 0 0,0 0 0,0 1 0,0-1 0,0 0 0,1 0 1,0 0-1,-1 0 0,1 0 0,0 0 0,1 0 0,-1 0 0,0 0 0,1 0 0,0 0 0,0-1 1,-1 1-1,1-1 0,1 1 0,-1-1 0,3 3 0,4 2-77,-1 1-1,0 0 1,-1 0 0,0 1-1,8 12 1,-14-19 55,0 0 0,1 1 0,-1-1 0,0 0 0,0 1-1,0-1 1,-1 1 0,1 0 0,-1-1 0,1 1 0,-1 0 0,0-1 0,0 1 0,0-1 0,0 1 0,-1 0 0,1-1 0,-1 1 0,1 0 0,-1-1 0,0 1 0,0-1 0,0 0 0,0 1-1,-1-1 1,1 0 0,-1 0 0,-1 3 0,-27 25 380,29-29-283,0 1-1,-1-1 1,1 0 0,-1 0 0,1 0 0,-1 0-1,0 0 1,1 0 0,-1 0 0,0-1 0,1 1 0,-1-1-1,0 1 1,0-1 0,0 1 0,1-1 0,-1 0 0,0 0-1,0 0 1,-3 0 0,4-4-11,0 1 0,1 0 0,-1-1 0,0 1 0,1-1 0,0 1 0,0-1 0,0 1 0,0-1 0,1 1 0,-1-1 0,2-3 0,0-1-95,1-1-1,0 0 1,1 1-1,0 0 1,0 0-1,1 0 1,0 0-1,0 1 1,1-1-1,0 1 0,7-6 1,13-12-123,44-30 0,-36 29 107,62-51 807,-113 121 684,14-37-1283,0 0 1,1 0 0,0 1-1,0-1 1,1 0 0,0 1-1,0-1 1,1 1 0,-1-1-1,3 12 1,-2-18-173,0 0 1,1 0-1,-1-1 1,1 1-1,-1 0 0,1 0 1,0 0-1,-1 0 0,1-1 1,0 1-1,0 0 0,-1-1 1,1 1-1,0-1 1,0 1-1,0-1 0,0 1 1,0-1-1,0 1 0,0-1 1,0 0-1,0 0 1,0 1-1,0-1 0,0 0 1,0 0-1,0 0 0,0 0 1,0 0-1,0 0 1,0 0-1,0-1 0,0 1 1,1-1-1,0 1-196,0 0 0,0-1 1,-1 1-1,1-1 0,0 1 0,0-1 0,0 0 1,0 0-1,-1 0 0,1 0 0,0 0 0,-1 0 1,1 0-1,-1-1 0,1 1 0,-1-1 0,2-1 1,4-19-3940,-4-7-2189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7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9225,'0'0'5573,"17"61"-5381,0-47-768,3-1-3140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7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95 209 7495,'0'0'2701,"-3"10"-2119,-14 34 454,-39 71-1,55-113-919,-2 2 98,1 0-1,0 0 1,0 0 0,0 0 0,1 1-1,-1-1 1,1 0 0,-1 9 0,23-27 1040,47-46-223,-29 27-18,-1-1 0,-2-2-1,43-56 1,-79 91-1008,3-1 8,-1-1 0,0 1 0,-1-1 0,1 0 0,0 0 0,-1 0 0,1 0 0,-1 0 0,0 0 0,0 0 0,0 0 1,-1 0-1,1 0 0,-1-1 0,1-5 0,-2 9-3,1-1 0,-1 0 0,1 1 0,-1-1 0,0 0 0,1 1 0,-1-1 0,0 1 0,1-1 0,-1 1 0,0 0 0,0-1 0,0 1 0,1 0 0,-1-1 0,0 1 0,0 0 0,0 0 0,0 0 0,0 0 0,1 0 0,-1 0 0,0 0 0,0 0 0,0 0 0,0 0 0,0 0 0,1 1 0,-1-1 0,0 0 0,0 1 0,0-1 0,1 0 0,-2 1 0,-28 13 345,28-13-321,-1 1-1,1 0 1,0-1 0,0 1 0,0 0 0,0 0 0,1 0 0,-1 0 0,0 0 0,1 1 0,0-1 0,-1 0 0,1 1-1,0-1 1,0 1 0,0-1 0,1 1 0,-1 0 0,0-1 0,1 1 0,0 0 0,0-1 0,0 6 0,1-5-26,0-1 0,0 1 0,0-1 1,0 0-1,1 1 0,-1-1 0,1 0 0,0 0 1,0 0-1,-1 0 0,1 0 0,0-1 1,1 1-1,-1 0 0,0-1 0,0 0 0,1 1 1,-1-1-1,1 0 0,-1 0 0,1 0 1,-1-1-1,1 1 0,3 0 0,42 7 112,0-3 0,1-1 0,85-5 0,-48-1 41,-83 3-90,1-1 1,-1-1-1,1 1 1,0 0-1,-1-1 1,1 0-1,-1 0 1,1 0-1,-1 0 1,4-2-1,-6 2-14,-1 1 0,1-1 0,0 0 1,0 0-1,-1 0 0,1 0 0,0 1 0,-1-1 0,1 0 0,-1 0 0,1 0 0,-1 0 0,0 0 0,1 0 0,-1 0 0,0-1 0,0 1 0,0 0 0,0 0 0,1 0 0,-2 0 0,1 0 0,0 0 0,0 0 0,0 0 0,0 0 0,-1 0 0,1 0 0,0 0 0,-1 0 0,1 0 0,-1 0 0,1 0 1,-1 0-1,0 0 0,1 0 0,-1 0 0,-1-1 0,-23-34 793,18 28-818,1 1-1,0-2 1,0 1 0,1-1 0,0 0 0,1 0 0,0 0 0,0 0 0,1-1 0,0 1 0,-2-18 0,6 26-230,0 0 1,0 0 0,1 0-1,-1 0 1,0 0-1,1 0 1,-1 1 0,1-1-1,-1 0 1,1 1-1,-1-1 1,1 1-1,-1-1 1,1 1 0,-1 0-1,1 0 1,-1 0-1,1 0 1,0 0-1,2 0 1,8-1-1754,17-8-2832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8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8392,'0'0'10639,"0"7"-9779,-1 40 1027,-10 55 0,-2 52-718,16-128-908,-2-10-3483,-10-27-1419,-8-15-1039,-7-9-1003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8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6919,'0'0'14862,"56"-36"-13229,-13 31-512,5-1-640,1 0-321,1 4-128,-4 2-64,-3 0-769,-7 1-961,-6 6-2049,-5 1-2211,-4 0-5701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9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0 401 14606,'0'0'4575,"13"-2"-2563,10-3-1430,-1-2-1,0 0 0,0-1 0,27-14 0,-41 18-533,0 0-1,0-1 1,-1 1 0,1-2-1,-1 1 1,0-1-1,-1 0 1,1 0 0,-1 0-1,-1-1 1,1 0 0,-1-1-1,0 1 1,0-1 0,-1 0-1,4-11 1,-7 17-42,-1 0 0,1 0 1,-1 0-1,1 0 0,-1 0 1,0 0-1,0 0 0,0 0 1,0 1-1,0-1 0,0 0 0,-1 0 1,1 0-1,-1 0 0,1 0 1,-1 0-1,-1-2 0,1 3-10,1 0 1,-1 0-1,0 0 0,0 0 1,0 1-1,0-1 0,0 0 0,0 0 1,0 1-1,0-1 0,-1 1 0,1-1 1,0 1-1,0 0 0,0-1 1,0 1-1,-1 0 0,1 0 0,0 0 1,-2 0-1,-2 0-12,1 1 0,0-1-1,0 1 1,0 0 0,0 1 0,0-1-1,0 1 1,0-1 0,0 1 0,1 0 0,-1 1-1,1-1 1,-1 1 0,-4 4 0,2-1 4,1 0 1,0 0 0,0 1-1,1-1 1,0 1 0,0 0 0,0 0-1,1 1 1,0-1 0,0 1-1,1 0 1,0-1 0,0 1-1,1 0 1,0 0 0,0 10 0,1-16 9,0-1 1,1 0 0,-1 1 0,0-1 0,0 0 0,1 1 0,-1-1 0,0 0 0,1 0 0,0 1 0,-1-1 0,1 0 0,-1 0 0,1 0 0,0 0 0,0 0 0,0 0 0,0 0-1,0 0 1,0 0 0,0 0 0,0 0 0,0-1 0,0 1 0,2 0 0,1 1 12,-1-2-1,1 1 0,-1 0 1,0-1-1,1 1 1,-1-1-1,1 0 1,-1 0-1,7-2 1,0 1-12,-1-1 1,0-1 0,0 0-1,0 0 1,0 0 0,14-9-1,-14 6-34,1 0-1,-1-1 0,0 0 0,-1 0 1,0-1-1,0 0 0,-1 0 0,1-1 1,-2 0-1,0 0 0,0-1 1,5-11-1,-10 19-204,-23 44-353,0 20 562,21-58 71,0 0-1,0 1 0,0-1 0,1 1 1,0-1-1,0 0 0,0 1 1,0-1-1,1 1 0,-1-1 1,1 0-1,2 8 0,-1-10-6,0-1-1,0 1 0,-1 0 0,1-1 0,0 0 0,0 1 0,0-1 0,1 0 0,-1 0 0,0 0 0,0 0 0,1 0 0,-1-1 0,0 1 0,1-1 0,-1 1 0,0-1 1,1 0-1,-1 0 0,4 0 0,51-5 474,-43 0-449,0 0 1,0 0-1,0-1 0,-1-1 0,0-1 0,-1 0 0,0 0 1,0-1-1,16-16 0,-7 4-15,-1 0 1,-2-1 0,32-47-1,-48 66-36,47-85 143,-44 79-139,-2 0 0,1 0 0,-1-1 0,0 0 0,-1 1 0,0-1 0,1-18 0,-3 27-13,0 1 1,0-1-1,0 1 0,0-1 0,-1 1 0,1-1 1,0 1-1,0-1 0,0 1 0,0 0 0,-1-1 0,1 1 1,0-1-1,0 1 0,-1 0 0,1-1 0,0 1 1,-1 0-1,1-1 0,0 1 0,-1 0 0,1-1 1,-1 1-1,1 0 0,-1 0 0,1-1 0,0 1 0,-1 0 1,1 0-1,-1 0 0,1 0 0,-1 0 0,1 0 1,-1 0-1,1 0 0,-1 0 0,1 0 0,-1 0 1,1 0-1,-1 0 0,1 0 0,-1 0 0,1 0 0,0 0 1,-1 1-1,1-1 0,-1 0 0,1 0 0,-1 1 1,0-1-1,-23 15-51,14-6 70,0 1 0,1 1 0,0-1 1,1 2-1,1-1 0,0 1 0,0 0 1,1 0-1,1 1 0,0 0 1,0 0-1,1 0 0,1 1 0,1-1 1,-1 1-1,2 0 0,0-1 0,1 1 1,0 0-1,1 0 0,3 13 0,-3-23 2,1 0 1,0 0-1,0 0 0,0 0 0,1 0 0,-1 0 0,1 0 0,0-1 1,0 0-1,0 1 0,0-1 0,1 0 0,-1-1 0,1 1 0,7 4 1,-8-5-58,0-1 1,0 1-1,0-1 1,0 0 0,0 0-1,0 0 1,0 0 0,1 0-1,-1-1 1,0 1-1,1-1 1,-1 0 0,0 0-1,0 0 1,1 0-1,-1-1 1,0 1 0,1-1-1,-1 0 1,0 0 0,0 0-1,5-3 1,-7 3-319,1-1 0,0 0 0,-1 1 0,0-1 0,1 0 0,-1 0-1,0 0 1,0 0 0,0 0 0,0 0 0,0 0 0,-1 0 0,1 0 0,-1 0 0,1-1 0,-1-3 0,1-21-6892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57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8200,'0'0'15748,"8"8"-15465,-3-4-261,-1 0 0,1 1 0,-1-1 0,0 1 0,-1 0 0,1 0 0,-1 0 0,0 0 0,-1 1 0,1-1 0,-1 1 0,0 0 0,0-1 0,-1 1 0,0 0 0,1 12 0,-1 35 99,-1-38-400,-1 0 1,2 1 0,0-1 0,1 0 0,5 16-1,-6-30-1421,-6-15-18151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29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12236,'0'0'8904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0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151 137 12876,'0'0'3246,"-7"-2"-737,2 1-2384,1-1 0,0 1 0,0 0 0,0 0 0,-1 1 1,1-1-1,0 1 0,-1 0 0,1 0 0,0 0 0,-1 1 0,1 0 0,0 0 0,0 0 0,0 0 0,-1 0 1,1 1-1,0 0 0,1 0 0,-1 0 0,0 0 0,1 1 0,-1-1 0,1 1 0,0 0 0,-1 0 1,1 0-1,1 0 0,-6 8 0,5-7-102,0 1 1,1-1 0,-1 1-1,1 0 1,0 0-1,0 0 1,-2 9-1,4-13-17,0-1-1,0 1 1,0 0-1,0 0 0,0 0 1,0 0-1,0-1 0,0 1 1,0 0-1,0 0 0,0-1 1,1 1-1,-1 0 0,0 0 1,1-1-1,-1 1 1,0 0-1,1 0 0,-1-1 1,1 1-1,-1-1 0,2 2 1,-1-2 10,0 1 1,1 0 0,-1-1 0,0 1 0,1-1-1,-1 0 1,1 1 0,-1-1 0,0 0-1,1 0 1,-1 0 0,1 0 0,-1 0 0,1 0-1,-1-1 1,1 1 0,1-1 0,7-2 39,1 0 0,-1-1 1,1 0-1,-1-1 0,0 0 1,-1-1-1,1 0 0,11-10 0,69-65-5,-74 66-32,10-13 13,29-37 0,-73 107-667,6-18 665,-15 44 0,25-59 1,-1-1-1,1 1 0,0 0 1,1 0-1,0 0 0,1 0 0,0 0 1,0 0-1,2 10 0,-1-16-16,0 0 0,0 0 0,0-1 0,0 1 0,1 0 0,-1 0 0,1-1 0,-1 1 0,1-1-1,0 1 1,0-1 0,1 0 0,-1 0 0,0 0 0,1 0 0,-1 0 0,1 0 0,-1-1 0,1 1 0,0-1 0,0 0 0,0 0 0,-1 0 0,1 0-1,0 0 1,1-1 0,-1 1 0,0-1 0,0 0 0,0 0 0,0 0 0,0 0 0,4-1 0,1 0 7,-1 0 1,0 0-1,0 0 1,0-1-1,0 0 1,0 0-1,0-1 0,0 0 1,-1 0-1,1-1 1,-1 0-1,0 0 1,7-6-1,-7 4-16,-1 0-1,0 0 1,-1 0 0,1-1-1,-1 1 1,-1-1 0,1 0-1,-1 0 1,0-1-1,-1 1 1,1-1 0,-2 1-1,1-1 1,0-11 0,-2 19-9,0 0 1,0-1 0,0 1 0,0 0-1,0 0 1,0-1 0,0 1 0,0 0-1,0 0 1,0-1 0,0 1 0,0 0-1,0-1 1,0 1 0,0 0 0,0 0-1,0-1 1,-1 1 0,1 0 0,0 0-1,0 0 1,0-1 0,-1 1 0,1 0 0,0 0-1,0 0 1,0-1 0,-1 1 0,1 0-1,0 0 1,0 0 0,-1 0 0,1 0-1,0 0 1,0-1 0,-1 1 0,1 0-1,0 0 1,0 0 0,-1 0 0,1 0-1,-15 7-25,-11 14 77,21-16-24,2 0-1,-1 1 0,0-1 1,1 1-1,0 0 1,1 0-1,-1 0 1,1 0-1,0 0 0,1 1 1,-2 9-1,3-14-11,0 0 0,0 0 0,0 0 0,0 1 0,1-1 0,-1 0 0,0 0 0,1 0 0,0 0 1,0 0-1,0 0 0,0 0 0,0 0 0,0 0 0,0 0 0,0 0 0,1 0 0,-1-1 0,1 1 0,-1-1 0,1 1 0,0-1 0,-1 1 0,1-1 0,0 0 0,0 0 0,0 0 0,0 0 0,0 0 0,0-1 0,0 1 0,1 0 0,-1-1 0,0 0 0,0 1 0,3-1 0,13 2 24,-1-1 1,1 0-1,0-2 0,31-3 1,-40 2-110,1 0 1,0 0 0,-1-1-1,0 0 1,0 0 0,0-1 0,0-1-1,0 1 1,-1-1 0,9-7-1,-15 11 78,-1 0-1,0 0 1,0 0-1,0 0 1,0-1-1,0 1 1,0 0-1,0 0 0,0-1 1,-1 1-1,1 0 1,0-1-1,-1 1 1,1 0-1,-1-1 1,1 1-1,-1-1 1,0 1-1,0-1 1,0 1-1,0-1 1,0 1-1,0-1 1,0 1-1,0-1 1,0 1-1,-1-1 0,1 1 1,-1-1-1,1 1 1,-1-1-1,1 1 1,-1 0-1,-1-2 1,-4-5 72,0 0 1,0 1-1,-1 0 1,-12-11-1,14 14 115,0-1 1,0 1-1,0-1 0,1 0 1,-6-9-1,10 14-176,0-1 0,1 1 0,-1-1-1,0 1 1,0-1 0,1 1 0,-1 0 0,0-1 0,1 1 0,-1-1 0,1 1 0,-1 0 0,0-1-1,1 1 1,-1 0 0,1-1 0,-1 1 0,1 0 0,-1 0 0,1-1 0,-1 1 0,1 0 0,-1 0 0,1 0-1,-1 0 1,1 0 0,-1 0 0,1 0 0,0 0 0,-1 0 0,1 0 0,-1 0 0,2 0 0,26-1-42,-24 1 61,92-8-1719,-73 5-867,0-2 0,26-7 0,15-11-8863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1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1569,'1'-6'3007,"6"-26"4014,-7 31-6673,0 1 1,1-1-1,-1 0 0,0 0 1,0 0-1,1 0 0,-1 0 1,1 0-1,-1 0 0,1 1 1,-1-1-1,1 0 1,0 0-1,-1 1 0,1-1 1,0 0-1,0 1 0,-1-1 1,1 1-1,0-1 0,0 1 1,0-1-1,0 1 0,0 0 1,1-1-1,0 3-172,-1 0-1,0 1 0,0-1 1,0 0-1,0 1 1,0-1-1,0 0 0,-1 1 1,1-1-1,-1 1 1,0 0-1,1-1 0,-1 1 1,0-1-1,-1 5 1,1-3 113,-4 219 1824,-2-61-7263,6-162 4990,1 1-1,-1-1 1,0 0 0,0 1-1,0-1 1,0 0-1,0 1 1,0-1 0,0 0-1,0 1 1,0-1 0,0 0-1,0 1 1,0-1 0,0 0-1,0 1 1,0-1 0,0 0-1,0 1 1,-1-1-1,1 0 1,0 1 0,0-1-1,0 0 1,0 0 0,-1 1-1,1-1 1,0 0 0,0 1-1,-1-1 1,1 0 0,0 0-1,0 0 1,-1 1-1,1-1 1,0 0 0,-1 0-1,1 0 1,0 0 0,-1 0-1,1 0 1,0 1 0,-1-1-1,1 0 1,0 0 0,-1 0-1,1 0 1,0 0-1,-1 0 1,1 0 0,-1-1-1,-10 1-6928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1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0 105 10762,'0'0'7047,"57"16"-5093,-18-16-289,7 0-448,5-5-544,5-7-513,-2-1-64,-5 0-64,-10 1-480,-8-1-1090,-13-2-1024,-16-3-3139,-2-2-4037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2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12844,'0'0'7591,"69"-10"-6277,-30 6-770,5 4-512,1 0-512,-4 1-1762,-2 7-3716,-3-3-2979</inkml:trace>
  <inkml:trace contextRef="#ctx0" brushRef="#br0" timeOffset="1">422 201 12364,'0'0'2781,"-4"11"166,-10 35-1330,14-45-1590,-1 0 0,1-1 0,0 1-1,0 0 1,0 0 0,0 0 0,0 0-1,0 0 1,0 0 0,0 0 0,0 0-1,0 0 1,0 0 0,1-1 0,-1 1-1,0 0 1,1 0 0,-1 0 0,0 0-1,1 0 1,-1-1 0,1 1 0,0 0 0,-1 0-1,1-1 1,0 1 0,-1-1 0,1 1-1,0 0 1,0-1 0,-1 1 0,1-1-1,0 0 1,0 1 0,0-1 0,0 1-1,0-1 1,-1 0 0,1 0 0,0 0-1,0 0 1,0 0 0,2 0 0,44-1 238,-42 0-176,6-1-68,0-1-1,0 0 1,0 0-1,0-1 0,-1-1 1,19-11-1,-18 10-72,0 0 0,1 1 0,-1 0 0,23-5 0,-33 10 41,-1 0 0,1 0 0,0 0 0,0 0-1,-1 0 1,1 0 0,0 0 0,0 0 0,-1 1 0,1-1 0,0 0 0,-1 0 0,1 1-1,0-1 1,-1 1 0,1-1 0,0 0 0,-1 1 0,1-1 0,-1 1 0,1 0 0,-1-1-1,1 1 1,-1-1 0,1 1 0,-1 0 0,0-1 0,1 1 0,-1 0 0,0-1-1,0 1 1,1 0 0,-1 0 0,0-1 0,0 1 0,0 0 0,0 0 0,0-1 0,0 1-1,0 0 1,0 0 0,0-1 0,-1 1 0,1 0 0,0 0 0,0-1 0,0 1 0,-1 0-1,-12 51 180,10-38-159,1-9-250,-3 35 848,11-25-1771,12-11-3505,-7-5-1267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60 10410,'-5'8'3272,"-2"3"-2369,1-1-1,0 1 0,1 0 0,0 1 0,1-1 1,-4 17-1,7-26-833,0 1 0,1-1 0,-1 1 1,1 0-1,0-1 0,-1 1 0,1-1 0,1 1 0,-1 0 0,0-1 0,1 1 1,-1-1-1,1 1 0,0-1 0,0 1 0,0-1 0,0 1 0,0-1 1,0 0-1,1 1 0,-1-1 0,1 0 0,-1 0 0,1 0 0,0 0 1,0-1-1,0 1 0,0 0 0,0-1 0,0 1 0,1-1 0,-1 0 0,0 0 1,1 0-1,-1 0 0,1 0 0,-1 0 0,1-1 0,0 1 0,-1-1 1,5 0-1,-3 1-17,0-1 0,1 0 0,-1 0 0,0 0 1,1 0-1,-1-1 0,0 0 0,1 0 0,-1 0 0,0 0 1,0-1-1,0 1 0,0-1 0,0 0 0,0 0 0,-1-1 1,1 1-1,0-1 0,-1 0 0,0 0 0,0 0 1,0 0-1,0-1 0,2-3 0,0 0-28,-1 0 0,0-1 0,0 1 0,-1-1-1,0 0 1,0 0 0,-1 0 0,0 0 0,-1 0 0,1-1 0,-1-14 0,-1 22-29,0 1 1,0-1-1,0 1 1,0-1-1,0 1 1,0-1-1,0 1 1,0-1-1,0 1 1,0-1 0,-1 1-1,1 0 1,0-1-1,0 1 1,0-1-1,-1 1 1,1-1-1,0 1 1,0 0 0,-1-1-1,1 1 1,0 0-1,-1-1 1,1 1-1,-1 0 1,1 0-1,0-1 1,-1 1-1,1 0 1,-1 0 0,1 0-1,-1-1 1,1 1-1,-1 0 1,1 0-1,0 0 1,-1 0-1,1 0 1,-1 0 0,1 0-1,-1 0 1,1 0-1,-1 0 1,1 0-1,-1 0 1,1 0-1,-1 1 1,0-1-4,0 0 1,0 1-1,0-1 0,0 1 1,0-1-1,0 1 1,0-1-1,0 1 0,0-1 1,0 1-1,0 0 0,1 0 1,-1-1-1,0 1 1,1 0-1,-1 0 0,0 0 1,1 0-1,-1 0 0,0 1 1,1 0 4,-1-1 1,1 0-1,-1 1 1,1-1-1,0 1 1,0-1-1,0 0 1,0 1-1,0-1 1,0 1-1,0-1 1,0 1-1,0-1 1,1 1 0,-1-1-1,1 0 1,-1 1-1,1-1 1,-1 0-1,1 1 1,0-1-1,0 0 1,-1 0-1,1 0 1,0 0-1,1 2 1,1-2 16,-1 0 0,0 0 0,1 0 1,-1 0-1,1 0 0,-1 0 0,1-1 0,-1 1 1,1-1-1,-1 0 0,1 1 0,0-1 0,3-1 1,4 0 48,0 0 1,0-1-1,-1 0 1,1 0 0,0-1-1,-1-1 1,10-4-1,-8 1-20,1 0-1,-1-1 0,14-13 0,-22 18-32,0 1-1,0-1 1,0 0-1,0 0 1,-1 0-1,1-1 1,-1 1-1,0 0 0,0-1 1,0 0-1,-1 1 1,1-1-1,-1 0 1,0 0-1,1-7 1,-2 11-13,0-1 1,0 1 0,0-1 0,-1 1-1,1 0 1,0-1 0,0 1-1,0-1 1,-1 1 0,1-1 0,0 1-1,-1 0 1,1-1 0,0 1-1,-1 0 1,1-1 0,0 1 0,-1 0-1,1-1 1,-1 1 0,1 0-1,-1 0 1,1 0 0,0-1 0,-1 1-1,1 0 1,-1 0 0,1 0-1,-1 0 1,1 0 0,-1 0 0,1 0-1,-1 0 1,1 0 0,-1 0-1,1 0 1,-1 0 0,1 0 0,-1 1-1,1-1 1,-1 0 0,1 0-1,0 0 1,-1 1 0,1-1 0,-1 0-1,1 1 1,-1-1 0,-24 15-84,18-9 163,1 1 0,0 0 0,0 0 0,1 1 0,0-1-1,0 1 1,0 0 0,1 1 0,1-1 0,-1 1 0,1 0 0,1-1 0,0 1-1,0 1 1,1-1 0,0 0 0,0 0 0,1 0 0,1 15 0,0-22-85,0 1 1,0-1 0,0 0-1,0 0 1,0 1 0,0-1-1,0 0 1,1 0 0,-1 0-1,1-1 1,-1 1 0,1 0-1,0 0 1,0-1 0,0 1-1,0-1 1,0 0 0,0 0-1,0 1 1,0-1 0,1 0-1,-1-1 1,0 1 0,1 0-1,-1-1 1,3 1 0,5 1-1340,0-1 1,0 0 0,0-1 0,20-2-1,-1-2-5427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2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3 12748,'0'0'8643,"-9"-2"-7970,5 2-559,0 0 1,0-1-1,0 2 1,-1-1-1,1 0 1,0 1-1,0-1 1,0 1-1,0 0 1,0 1-1,0-1 1,0 1-1,1 0 1,-1 0-1,0 0 1,1 0-1,0 0 1,-1 1-1,1 0 1,0-1-1,0 1 1,0 0-1,1 1 1,-1-1-1,1 0 1,0 1-1,0-1 1,0 1 0,0 0-1,-1 6 1,3-10-108,-1 1 0,1 0 0,1 0 0,-1 0 0,0 0 1,0 0-1,0-1 0,0 1 0,1 0 0,-1 0 1,0 0-1,1 0 0,-1-1 0,0 1 0,1 0 0,-1 0 1,1-1-1,0 1 0,-1 0 0,1-1 0,-1 1 1,1-1-1,0 1 0,0-1 0,-1 1 0,1-1 1,0 1-1,0-1 0,-1 0 0,1 1 0,0-1 0,0 0 1,0 0-1,0 0 0,0 1 0,-1-1 0,1 0 1,1 0-1,43 2 150,-36-2-199,17 0-350,41 1-1396,-64-1 1673,0 0 0,0 0 0,-1 1 0,1-1 0,0 1 0,0 0-1,-1 0 1,1 0 0,-1 0 0,1 0 0,-1 0 0,1 1 0,-1-1-1,0 1 1,0 0 0,0 0 0,0 0 0,3 2 0,-5-2 109,1 0 0,0-1 1,-1 1-1,1 0 0,-1 0 1,0-1-1,0 1 0,1 0 1,-1 0-1,0 0 0,-1-1 1,1 1-1,0 0 0,0 0 1,-1 0-1,1-1 0,-1 1 1,1 0-1,-1 0 0,0-1 1,0 1-1,0-1 0,0 1 1,0-1-1,0 1 0,0-1 1,0 0-1,-1 1 0,1-1 1,-1 0-1,-1 1 0,-7 6 235,0 0-1,0-1 1,-15 8-1,17-11-250,-53 25 578,57-27-670,-1 0 0,0-1 0,0 0 0,1 1 0,-1-2 0,0 1 0,0-1 0,0 1 0,0-1 0,0-1 0,-8 0 0,12 0-89,1 1-1,-1 0 1,1 0-1,-1-1 1,1 1-1,0-1 1,-1 1-1,1 0 1,-1-1-1,1 1 1,0-1-1,-1 1 1,1-1-1,0 1 1,0-1-1,-1 0 1,1 1-1,0-1 1,0 1-1,0-1 1,0 1-1,0-1 1,0 1-1,0-1 1,0 0-1,0 1 1,0-1-1,0 1 1,0-1-1,0 0 1,0-2-1229,0-15-7083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9289,'0'0'9363,"-8"7"-7756,3-2-1379,-1-1-1,2 1 0,-1 1 1,1-1-1,-1 1 1,2-1-1,-1 1 0,0 0 1,1 0-1,0 1 1,1-1-1,0 1 1,0-1-1,-3 14 0,0 82 1100,5-77-1230,0 1-1,-2-1 1,-8 35 0,21-100-129,8-76 0,-19 119 28,0-1 0,0 1 1,1-1-1,-1 1 0,1-1 0,-1 0 1,1 1-1,0-1 0,0 0 0,0 1 0,0-1 1,0 0-1,1 0 0,-1 0 0,1 0 1,-1 0-1,1 0 0,0 0 0,0-1 0,2 3 1,0-1 7,1-1 0,0 1 1,-1-1-1,1 0 1,0 0-1,0 0 0,1-1 1,-1 1-1,7 0 0,-4-1 44,1 0-1,-1-1 1,1 0-1,-1 0 1,1-1-1,-1 0 1,1 0-1,-1-1 1,0 0-1,0-1 1,0 1-1,9-6 1,45-45 315,-74 69-373,1 0-1,-16 32 1,24-42 24,1-1 0,0 1 0,0 0 0,0 0 0,1 0 0,-1 0 0,1 1 0,1-1 0,-1 0 0,1 0 0,1 1 0,-1-1 0,2 8 0,-2-13-35,1 0-1,-1 0 0,0-1 1,1 1-1,-1 0 0,1 0 0,-1 0 1,1-1-1,-1 1 0,1 0 1,0-1-1,-1 1 0,1 0 1,0-1-1,-1 1 0,1-1 0,0 1 1,0-1-1,0 0 0,-1 1 1,1-1-1,0 0 0,0 1 1,0-1-1,0 0 0,0 0 0,0 0 1,0 0-1,0 0 0,-1 0 1,1 0-1,0 0 0,0 0 1,0 0-1,0 0 0,0-1 1,0 1-1,0 0 0,-1-1 0,2 0 1,2 0-581,-1 0 0,0-1 0,1 0 0,-1 1 1,0-1-1,0 0 0,0-1 0,-1 1 0,4-4 0,12-18-6140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3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8616,'0'0'64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4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8872,'0'0'3492,"0"-8"-1234,4-27-128,-4 34-2038,0 0 0,0 0 0,1 0 0,-1 0 1,1 0-1,-1 0 0,0 1 0,1-1 0,0 0 0,-1 0 1,1 1-1,-1-1 0,1 0 0,0 1 0,-1-1 0,1 0 1,0 1-1,0-1 0,0 1 0,-1-1 0,1 1 0,0 0 0,0-1 1,0 1-1,0 0 0,0 0 0,0-1 0,0 1 0,0 0 1,0 0-1,0 0 0,0 0 0,-1 0 0,1 1 0,0-1 1,0 0-1,0 0 0,0 0 0,0 1 0,0-1 0,0 1 0,-1-1 1,1 0-1,0 1 0,0 0 0,0-1 0,-1 1 0,1-1 1,0 1-1,-1 0 0,1-1 0,0 1 0,-1 0 0,1 0 1,-1 0-1,1 1 0,4 8 71,-1-1 1,0 1 0,-1 0-1,0 1 1,-1-1-1,0 0 1,-1 1 0,1 20-1,-7 87 730,0-82-558,-14 48 1,12-55-51,0 1 0,-4 52 1,11-81-274,0 1 1,0-1 0,-1 0 0,1 1 0,0-1-1,1 1 1,-1-1 0,0 0 0,0 1 0,1-1 0,-1 0-1,0 1 1,1-1 0,-1 0 0,1 0 0,0 1 0,-1-1-1,1 0 1,1 2 0,-1-3 3,0 0 0,0 0 0,-1 1 0,1-1 0,0 0 0,0 0 0,-1 0 0,1 0 0,0 0 0,0 0 0,0 0 0,-1 0 0,1 0 0,0 0 0,0 0 0,-1-1 0,1 1 0,0 0 0,0-1 0,-1 1 0,1 0 0,0-1 0,0 0 0,5-3 57,-1 0 1,-1 0-1,1 0 0,-1-1 0,1 1 0,5-10 1,0-4 29,-1 0 1,-1 0-1,-1-1 0,0 0 1,-2-1-1,0 1 1,4-41-1,0 11-60,-7 59-168,1-1 1,0 0-1,1 1 0,0-1 1,10 16-1,-11-22 135,0 0-1,-1 0 0,1 0 1,1 0-1,-1 0 0,0-1 1,1 0-1,-1 1 0,1-1 1,0-1-1,0 1 0,-1 0 1,1-1-1,0 0 0,1 0 1,-1 0-1,0 0 1,0-1-1,0 0 0,0 0 1,0 0-1,1 0 0,-1-1 1,0 1-1,0-1 0,8-3 1,-4 2 11,0-1 0,0 0 0,0-1 1,0 0-1,-1 0 0,0-1 0,0 0 1,0 0-1,0 0 0,-1-1 0,0 0 1,6-8-1,-8 10-14,-1 0 0,0 0 0,-1 0 0,1-1 0,-1 1 0,1-1 0,-1 1 0,-1-1 0,1 0 0,-1 0 0,1 0 0,-1-5 0,-10 17-386,-1 10 353,1 2 1,0-1 0,1 1 0,1 0-1,1 1 1,1-1 0,1 1 0,0 0-1,1 0 1,1 27 0,1-46-24,1 1-1,0-1 1,0 1 0,0-1-1,0 1 1,0-1 0,0 0-1,1 1 1,-1-1 0,0 1-1,1-1 1,-1 0 0,1 1-1,-1-1 1,1 0-1,0 0 1,-1 1 0,1-1-1,0 0 1,0 0 0,0 0-1,0 0 1,0 0 0,0 0-1,0 0 1,0 0 0,1-1-1,-1 1 1,0 0 0,0-1-1,1 1 1,-1-1 0,0 1-1,1-1 1,-1 0 0,1 1-1,-1-1 1,0 0 0,1 0-1,-1 0 1,1 0 0,1 0-1,0-1-432,0 1-1,1-1 1,-1 0 0,0 0-1,0-1 1,0 1-1,0 0 1,0-1 0,0 0-1,-1 0 1,1 0-1,0 0 1,-1 0 0,0 0-1,1-1 1,-1 1 0,3-5-1,9-24-6174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58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11755,'0'8'2482,"0"-4"-2128,0 0 0,0 1 0,0-1 0,1 0-1,-1 0 1,1 0 0,0 1 0,0-1-1,1 0 1,-1 0 0,1 0 0,0-1-1,0 1 1,1 0 0,-1-1 0,1 1 0,-1-1-1,1 0 1,0 0 0,0 0 0,1 0-1,-1 0 1,0-1 0,1 0 0,6 4 0,0-2-158,1 0 0,-1-1 0,1 0 0,-1-1 0,1 0 1,0-1-1,0 0 0,0-1 0,-1 0 0,1-1 1,0 0-1,0 0 0,0-1 0,-1-1 0,14-4 0,-12 3-26,0-1-1,-1 1 0,1-2 1,-1 0-1,-1 0 0,1-1 1,-1 0-1,0-1 0,-1 0 1,0-1-1,0 0 0,-1 0 0,8-11 1,-1-15-3547,-15 35 3195,0-1-1,0 0 0,1 1 1,-1-1-1,0 0 0,0 0 1,0 1-1,0-1 0,0 0 1,0 0-1,0 1 0,0-1 1,-1 0-1,1 1 0,0-1 1,0 0-1,-1 0 0,1 1 1,0-1-1,-1 0 0,1 1 1,0-1-1,-1 1 0,1-1 1,-1 1-1,1-1 0,-1 0 1,1 1-1,-1 0 0,0-1 1,1 1-1,-1-1 0,0 1 1,1 0-1,-1-1 0,0 1 1,1 0-1,-1 0 1,0 0-1,0-1 0,1 1 1,-1 0-1,-1 0 0,-15 0-11807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4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9513,'0'0'7175,"30"54"-12524,-8-34 32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5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13741,'0'0'4383,"-10"3"-2958,2-1-1074,-1 1 1,1 1-1,0-1 0,0 1 1,-9 6-1,14-8-169,0 0-1,0 1 1,0-1-1,0 1 1,0-1-1,0 1 1,1 0-1,0 0 1,-1 0 0,1 0-1,0 1 1,0-1-1,1 1 1,-1-1-1,1 1 1,0 0-1,-2 5 1,3-9-172,0 1 0,0 0 0,0-1 0,0 1 1,0-1-1,0 1 0,0-1 0,0 1 0,1 0 0,-1-1 0,0 1 0,0-1 1,0 1-1,1-1 0,-1 1 0,0-1 0,0 1 0,1-1 0,-1 1 0,0-1 1,1 0-1,-1 1 0,1-1 0,-1 0 0,1 1 0,-1-1 0,1 0 0,-1 1 1,1-1-1,-1 0 0,1 0 0,-1 1 0,1-1 0,27 2 191,26-14 7,5-16-137,-45 20-149,1 1 0,-1 0 0,1 1 0,0 1 0,1 0 0,19-3 0,-35 8 63,1 0 1,0 1 0,0-1 0,-1 0 0,1 0 0,0 1-1,-1-1 1,1 0 0,0 1 0,-1-1 0,1 0 0,0 1 0,-1-1-1,1 1 1,-1-1 0,1 1 0,-1-1 0,1 1 0,-1 0 0,1-1-1,-1 1 1,0 0 0,1-1 0,-1 1 0,0 0 0,1-1 0,-1 1-1,0 0 1,0 0 0,0-1 0,0 1 0,0 0 0,0 0 0,0-1-1,0 1 1,0 0 0,0 1 0,-4 44 58,2-17-20,3-28-18,-1 0-1,1 0 1,0 0 0,0 0 0,0 0 0,-1 0 0,1 0-1,0 0 1,0 0 0,0-1 0,1 1 0,-1 0 0,0-1-1,0 1 1,0-1 0,0 1 0,0-1 0,1 0 0,-1 0 0,0 1-1,0-1 1,1 0 0,-1 0 0,0 0 0,0 0 0,3-1-1,37-1 147,-29-1-325,0 0 0,-1-1-1,0 0 1,1 0-1,-1-1 1,-1-1-1,13-8 1,8-7-4094,-3-2-4914,-17 14-1026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35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1 183 3555,'0'0'2130,"13"-1"-96,5-3-1874,1 0 1,-1-1-1,0-1 0,0-1 0,0 0 0,-1-1 0,0-1 1,19-14-1,-29 18-25,2 0 605,-1-1 0,1 0 1,-1 0-1,-1-1 0,1 0 0,-1 0 1,0 0-1,-1-1 0,11-18 0,-16 26-649,-1-1 0,0 1 1,0-1-1,0 1 0,1-1 0,-1 1 0,0-1 0,0 1 0,0-1 0,0 0 0,0 1 0,0-1 0,0 1 0,0-1 0,-1 1 0,1-1 0,0 1 0,0-1 0,0 0 0,0 1 0,-1-1 0,1 1 0,0-1 0,-1 1 0,1 0 0,0-1 0,-1 1 0,1-1 0,-1 1 0,1 0 0,0-1 0,-1 1 0,1 0 0,-1-1 0,1 1 0,-1 0 0,1 0 0,-1-1 0,1 1 0,-1 0 0,0 0 0,1 0 0,-1 0 0,1 0 0,-1 0 0,1 0 0,-1 0 0,0 0 0,1 0 0,-1 0 0,1 0 0,-1 0 0,1 0 0,-2 1 0,-33 6 551,23-2-450,1 1 0,-1 0-1,1 0 1,1 1 0,-17 14-1,22-17-104,0 0 1,0 0-1,0 1 0,1 0 0,0 0 0,0 0 0,0 0 1,1 1-1,-1-1 0,1 1 0,1 0 0,-1 0 1,-1 7-1,4-12-83,0 0 0,0 0 0,0-1 1,0 1-1,0 0 0,0 0 0,0 0 0,0 0 1,1 0-1,-1 0 0,0-1 0,1 1 0,-1 0 1,0 0-1,1 0 0,-1-1 0,1 1 0,-1 0 1,1-1-1,-1 1 0,1 0 0,0-1 0,-1 1 1,1-1-1,0 1 0,0-1 0,-1 1 0,1-1 1,0 0-1,0 1 0,0-1 0,-1 0 0,1 1 1,0-1-1,0 0 0,0 0 0,0 0 0,1 0 1,41 1 173,-39-2-163,14-2-293,-1 0 0,0-1-1,0-1 1,0-1 0,0-1-1,-1 0 1,29-18 0,-20 11-48,46-18 1,-70 32 333,-1 0 0,1 0 0,-1-1 0,1 1 0,0 0 0,-1 0 0,1 0 0,-1 0 0,1 0 0,-1 0 0,1 0 0,-1 0 0,1 0 0,-1 0 0,1 0 0,0 0 0,-1 0 0,1 0 0,-1 0 0,1 1 0,-1-1 0,1 0 0,-1 0 1,1 1-1,-1-1 0,1 0 0,-1 0 0,0 1 0,1-1 0,-1 1 0,1-1 0,-1 0 0,0 1 0,1-1 0,-1 1 0,0-1 0,0 1 0,1 0 0,4 28 305,-6-26-247,1 0 0,0-1 1,0 1-1,1 0 0,-1 0 1,1 0-1,-1 0 1,1-1-1,0 1 0,0 0 1,0 0-1,0-1 0,1 1 1,-1-1-1,1 1 1,-1-1-1,4 4 0,3-2 79,1 0-1,-1-1 0,0 0 0,1-1 0,-1 0 0,1 0 0,0-1 1,0 0-1,0 0 0,10-1 0,8-1-83,0-1-1,27-5 0,-7-4-780,-1-2-1,-1-2 0,49-23 1,-102 41 1020,1 2 0,0-1 0,-1 1 0,2 0 1,-1 0-1,1 1 0,0 0 0,-7 8 0,11-12-448,-1 1-1,1 0 1,0 0-1,0 1 1,0-1-1,0 0 1,0 1-1,1-1 1,-1 1-1,1-1 1,0 1-1,0 0 1,1-1-1,-1 1 0,1 0 1,0 0-1,-1-1 1,2 1-1,-1 0 1,0 0-1,2 6 1,7 2-5244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0:40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1290 149 4228,'-10'-4'2007,"-36"-14"-511,0 2 0,-1 2 0,-1 2-1,-53-6 1,-107 3 618,164 14-2074,0 2-1,0 2 1,1 2-1,-1 2 0,1 1 1,1 3-1,-1 1 1,2 3-1,0 1 1,1 1-1,0 3 0,-57 38 1,83-47 29,0 0 0,1 1 0,1 0 0,0 1 0,1 0 0,0 1 0,1 1 0,0-1 0,-14 32 0,15-24 26,1 1 0,1 0 0,1 0 0,0 0 0,2 1 0,-2 42 0,6-31-52,1 1 1,2 0-1,1-1 0,2 0 1,1 0-1,2 0 0,1-1 0,2 0 1,30 59-1,-30-72-32,0 0 1,1-2-1,2 1 0,0-2 1,0 0-1,2 0 0,0-2 1,1 0-1,1-1 0,0-1 0,31 17 1,-23-18 125,1-1 0,0 0 1,1-3-1,0 0 1,0-2-1,1-1 0,0-1 1,50 1-1,-22-5 59,0-4-1,-1-2 1,1-2 0,-1-3-1,0-2 1,-1-3-1,59-23 1,-55 13 93,0-2 0,-2-2 0,-1-3 0,-2-2 0,-1-3 0,53-47-1,-84 63-141,-2 0 0,0-1 0,-1-1-1,-2 0 1,0-2 0,-1 0-1,-2-1 1,-1-1 0,-1 0-1,-1-1 1,16-54 0,-24 62-60,0-1 1,0 0 0,-2 0-1,-1 0 1,-1 0-1,0 0 1,-2 0-1,0 0 1,-1 0-1,-2 0 1,0 1 0,-1-1-1,-1 1 1,0 1-1,-2-1 1,0 1-1,-20-29 1,18 33-188,0 0 1,-2 0-1,1 1 0,-2 1 1,1 0-1,-2 1 0,0 0 1,0 1-1,-1 1 0,0 1 1,-20-9-1,14 9-255,-1 2 1,1 0-1,-2 1 1,1 2 0,0 0-1,-1 1 1,-44 2-1,7 6-657,0 3 0,1 2-1,0 3 1,1 3 0,-110 44-1,69-19-4063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00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1 207 6951,'0'0'2909,"8"-4"-2882,9-3 2,0 0 0,1 2 1,0 0-1,0 1 0,0 1 1,0 0-1,36 1 1,-30 2 37,70 1 171,-1-4-1,129-21 0,-94 0-67,314-54 1067,-298 59-827,160-1-1,-128 20-249,275 35 0,648 70-48,-911-92-90,476 2 307,-83-6-55,-249 9-260,776 50 41,-578-12-8,152 10 29,745-53 544,-512-50-352,387-4 77,-342 72 29,566 118-817,-1479-144 191,47 4-144,-32-7-3115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01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7783,'1'0'35,"-1"0"1,0 0-1,0 0 0,0 0 0,0 0 0,1 0 0,-1 0 0,0 0 0,0 0 0,0 0 1,0 0-1,0 0 0,1-1 0,-1 1 0,0 0 0,0 0 0,0 0 0,0 0 0,0 0 1,0 0-1,1 0 0,-1 0 0,0 0 0,0-1 0,0 1 0,0 0 0,0 0 1,0 0-1,0 0 0,0 0 0,0-1 0,0 1 0,0 0 0,0 0 0,0 0 0,0 0 1,0 0-1,0-1 0,0 1 0,0 0 0,0 0 0,0 0 0,0 0 0,0 0 0,0-1 1,0 1-1,0 0 0,0 0 0,0 0 0,0 0 0,0 0 0,0-1 0,0 1 0,0 0 1,0 0-1,0 0 0,-1 0 0,1 0 0,0 0 0,0 0 0,0 0 0,0-1 0,-1 1 1,17-4 23,57-2 122,1 4 1,-1 3 0,143 20 0,66 2 297,614-73 1848,-324 7-1446,527 37-267,-916 23-947,290 67-1,-358-63-1796,-4-9-1479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04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4260,'0'0'15743,"11"0"-14553,385 3 3277,215-42-3862,-149 5-541,-457 35-68,0 0 1,0-1-1,1 2 1,-1-1-1,0 0 1,0 1-1,6 3 1,-6-2-58,-1-1 1,1-1-1,0 1 1,-1-1-1,1 0 1,0 0-1,6 0 0,-11-1-80,1 0 0,-1 0 0,0 0 0,1 0-1,-1 0 1,1 0 0,-1-1 0,1 1-1,-1 0 1,0 0 0,1-1 0,-1 1 0,0 0-1,1 0 1,-1-1 0,0 1 0,1 0-1,-1-1 1,0 1 0,0-1 0,1 1 0,-1 0-1,0-1 1,0 1 0,0-1 0,0 1 0,1-1-1,-1 1 1,0 0 0,0-1 0,0 1-1,0-1 1,0 0 0,0-2-818,6-21-7822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39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82 5862,'0'0'2295,"-8"0"-645,-23 2 589,31-2-2166,0 0 0,0 0 1,1 0-1,-1 0 0,0 0 1,0 0-1,0 0 0,0 0 0,0 0 1,0 0-1,0 0 0,0 0 1,0 0-1,0 0 0,0 0 0,0 1 1,0-1-1,0 0 0,0 0 1,0 0-1,0 0 0,0 0 0,0 0 1,0 0-1,0 0 0,0 0 1,0 0-1,0 0 0,0 0 0,0 0 1,0 0-1,0 1 0,25 1 1174,61 2-574,157-13 0,84-33-920,-10 1-975,-360 50 1246,-52 19-1,9-3 197,-187 44 430,-107 31 125,377-99-771,-17 5 29,0 0-1,-29 14 1,49-20-34,0 1 1,0-1-1,0 0 1,0 0-1,0 0 1,0 0-1,0 0 1,1 0-1,-1 0 1,0 0-1,0 0 1,0 0-1,0 0 1,0 0 0,0 0-1,0 0 1,0 1-1,0-1 1,0 0-1,0 0 1,0 0-1,0 0 1,0 0-1,0 0 1,0 0-1,0 0 1,0 0-1,0 1 1,0-1-1,0 0 1,0 0-1,0 0 1,0 0-1,0 0 1,0 0-1,0 0 1,0 0-1,0 0 1,0 1-1,0-1 1,0 0-1,0 0 1,0 0-1,0 0 1,0 0-1,0 0 1,0 0 0,0 0-1,0 0 1,0 0-1,-1 0 1,1 0-1,0 0 1,0 1-1,0-1 1,0 0-1,0 0 1,0 0-1,0 0 1,0 0-1,0 0 1,-1 0-1,1 0 1,0 0-1,0 0 1,0 0-1,13 1-15,21-2-26,27-10-177,-2-4-1,113-42 1,-54 16 71,124-32 95,-293 71 271,-341 67 17,269-41-144,1 3 30,-80 12-3082,176-38-1150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0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3 262 5830,'0'0'12112,"0"10"-9352,0 13-1479,-2-8-760,1 0 0,1 1 1,1-1-1,0 0 0,1 0 0,1-1 1,4 16-1,-6-28-505,0 0 0,1 0 0,-1 0 0,1 0 0,-1 0 0,1-1 0,0 1 0,-1-1 0,1 1 1,0-1-1,0 1 0,0-1 0,1 0 0,-1 0 0,0 0 0,0 0 0,0-1 0,1 1 0,-1 0 0,1-1 0,-1 0 0,0 1 0,1-1 1,-1 0-1,1 0 0,-1-1 0,0 1 0,1 0 0,-1-1 0,0 1 0,1-1 0,-1 0 0,0 0 0,4-2 0,4-1 34,0 0-1,-1-1 0,0 0 0,1-1 1,-2 0-1,13-11 0,-5 2 54,-1-2-1,0 0 1,-1-1-1,20-34 1,-34 52-108,0 0 1,0 0 0,0 0 0,0 0-1,0 1 1,0-1 0,0 0-1,0 0 1,0 0 0,0 0-1,0 0 1,0 0 0,0 0-1,0 0 1,0 0 0,0 0 0,0 1-1,0-1 1,0 0 0,0 0-1,0 0 1,0 0 0,0 0-1,0 0 1,0 0 0,1 0-1,-1 0 1,0 0 0,0 0 0,0 0-1,0 0 1,0 0 0,0 0-1,0 0 1,0 1 0,0-1-1,0 0 1,0 0 0,0 0-1,1 0 1,-1 0 0,0 0-1,0 0 1,0 0 0,0 0 0,0 0-1,0 0 1,0 0 0,0 0-1,0-1 1,0 1 0,1 0-1,-1 0 1,0 0 0,0 0-1,0 0 1,0 0 0,0 16-100,-3 21 79,1-26 23,0 2-2,-1 0 0,2 0 0,0 0-1,0 0 1,3 18 0,-2-30 8,0 0-1,1 0 1,-1 0 0,1 0-1,-1-1 1,1 1 0,-1 0-1,1 0 1,-1 0 0,1-1-1,0 1 1,0 0 0,-1-1 0,1 1-1,0 0 1,0-1 0,0 1-1,0-1 1,-1 1 0,1-1-1,0 0 1,0 1 0,0-1-1,0 0 1,0 0 0,0 0-1,0 1 1,0-1 0,0 0-1,0 0 1,0-1 0,0 1-1,0 0 1,0 0 0,0 0-1,0-1 1,1 0 0,37-14 256,-22 2-201,-1-2-1,0 0 0,-2 0 0,1-2 0,-2 1 0,0-2 0,-1 0 0,10-21 1,-26 77-1298,0-27 1232,-12 51-12,15-58 19,0 0-1,1 0 1,-1 1-1,1-1 1,0 0-1,0 0 1,0 0-1,1 0 1,-1 0 0,1 0-1,0 0 1,2 5-1,-2-8 8,0 0-1,0 0 0,1 1 1,-1-1-1,0 0 1,1-1-1,-1 1 1,1 0-1,-1 0 1,1-1-1,-1 1 1,1-1-1,0 1 1,-1-1-1,1 1 1,-1-1-1,1 0 0,0 0 1,-1 0-1,1 0 1,0 0-1,-1-1 1,1 1-1,0 0 1,1-1-1,43-14 210,-30 4-204,-1 1-1,0-2 0,-1 0 1,0-1-1,-1 0 0,14-20 0,8-20-2497,-56 122 1557,18-62 1008,0 0-1,1 1 1,0 0 0,0-1 0,1 1-1,0 0 1,0 0 0,1 0 0,0-1-1,0 1 1,2 9 0,-2-16-53,0-1 0,0 1 1,1 0-1,-1 0 0,1 0 1,-1 0-1,1 0 1,-1-1-1,1 1 0,-1 0 1,1-1-1,0 1 0,-1 0 1,1-1-1,0 1 0,-1 0 1,1-1-1,0 1 0,0-1 1,0 0-1,-1 1 0,1-1 1,0 0-1,0 1 0,0-1 1,1 0-1,27-6 717,-21 2-560,-1 0 0,0 0 0,0-1 0,0 0 0,7-7 0,4-9-199,0 0 1,-1-1 0,-1-1-1,-1-1 1,-1 0 0,-1-1-1,-2 0 1,0-1 0,-2 0 0,0-1-1,-2 0 1,-1 0 0,-1 0-1,2-56 1,-11 77-367,-4 15 250,-6 14 102,4 7 92,0 0 1,2 2 0,1-1 0,1 1 0,2 0 0,1 0 0,2 0-1,5 55 1,-3-73-76,1-1-1,1 0 0,0 0 1,1 0-1,1 0 1,0-1-1,0 1 0,10 14 1,-27-82-916,-4 28-32,-1 0 1,-1 2-1,-42-46 1,21 26 1257,39 45-237,-1-1 1,0 0-1,0 1 1,1-1-1,-1 1 1,0-1-1,1 0 1,-1 0-1,1 1 0,-1-1 1,1 0-1,-1 0 1,1 0-1,0 1 1,-1-1-1,1 0 1,0 0-1,-1 0 1,1 0-1,0 0 0,0 0 1,0 0-1,0 0 1,0 0-1,0 1 1,0-1-1,0 0 1,1 0-1,-1 0 0,0 0 1,0 0-1,1 0 1,-1 0-1,1 1 1,-1-1-1,1 0 1,-1 0-1,1 1 0,-1-1 1,1 0-1,0 0 1,-1 1-1,1-1 1,0 1-1,-1-1 1,1 1-1,0-1 0,0 1 1,0-1-1,0 1 1,-1 0-1,1-1 1,0 1-1,0 0 1,0 0-1,0 0 1,0-1-1,0 1 0,1 1 1,12-4 94,0 2 1,0 0-1,17 1 1,-15 0 37,27 2-198,34-1-186,-73-2-284,1 1 0,-1-1-1,0 0 1,0 0-1,1 0 1,-1-1 0,7-3-1,-2-7-3773,-7-3-2654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1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13485,'0'0'6118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58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39 4388,'0'0'12204,"-1"9"-11259,-2 12-418,-18 189 2341,21-210-2796,0 1 1,0-1-1,0 1 0,0-1 1,0 1-1,0-1 1,0 1-1,1-1 0,-1 0 1,0 1-1,0-1 1,0 1-1,1-1 0,-1 1 1,0-1-1,1 0 1,-1 1-1,0-1 0,1 0 1,-1 1-1,0-1 1,1 0-1,-1 0 0,0 1 1,1-1-1,-1 0 0,1 0 1,-1 0-1,1 1 1,-1-1-1,1 0 0,-1 0 1,1 0-1,-1 0 1,0 0-1,1 0 0,-1 0 1,1 0-1,-1 0 1,1 0-1,-1 0 0,1 0 1,-1-1-1,1 1 1,-1 0-1,1 0 0,-1 0 1,0-1-1,1 1 1,0-1-1,24-14 1884,8-16-1343,-2-2 0,-1-1 0,-2-2 0,-1 0 0,27-51 0,-48 72-4365,-19 25-4555,6-4 1319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49 6598,'0'0'13981,"-6"11"-12913,-63 98 320,-61 105-977,122-197-570,9-13-649,18-25-259,25-45 234,-2-2 0,47-108 0,-66 129 1186,-6 22 204,-16 25-541,-1 0 1,0 1-1,1-1 1,-1 1-1,0-1 1,1 0 0,-1 1-1,0-1 1,1 1-1,-1-1 1,0 1 0,0-1-1,0 1 1,1-1-1,-1 1 1,0-1-1,0 1 1,0-1 0,0 1-1,0-1 1,0 1-1,0-1 1,0 1-1,0-1 1,0 1 0,0-1-1,0 1 1,-1 0-1,-8 61 351,-24 57 155,22-86 212,1 1 1,2 0-1,-5 42 1,14-83-780,-1-7-25,0 1 1,0-1-1,-3-16 1,2 27 44,1 0 0,-1 0 0,1 1 1,-1-1-1,0 0 0,0 0 1,0 1-1,-1-1 0,1 1 0,-1-1 1,1 1-1,-1 0 0,0-1 0,0 1 1,0 0-1,0 0 0,0 0 1,0 1-1,0-1 0,-1 0 0,1 1 1,-4-2-1,6 3 17,0 0 0,0 0 0,-1-1 0,1 1 0,0 0 0,0 0 0,0 0 0,-1 0 0,1 0 0,0 0 0,0 0 0,-1 0 0,1 0-1,0 0 1,0-1 0,-1 1 0,1 0 0,0 0 0,-1 1 0,1-1 0,0 0 0,0 0 0,-1 0 0,1 0 0,0 0 0,0 0 0,0 0 0,-1 0 0,1 0 0,0 0 0,0 1 0,-1-1 0,1 0 0,0 0 0,0 0 0,0 1 0,0-1 0,-1 0 0,1 0 0,0 0 0,0 1 0,0-1-1,0 0 1,0 0 0,0 1 0,0-1 0,-1 0 0,1 1 0,6 11-201,-1-9 212,0 0 0,0-1 0,0 0 1,0 0-1,0-1 0,0 1 0,0-1 1,0 0-1,1 0 0,-1-1 0,0 0 1,1 1-1,7-2 0,5-1 30,-1 1 0,32-9 0,3-9 39,14-3 0,-65 22-70,-1 0 1,0 0-1,1 0 0,-1 0 1,0 0-1,1 0 0,-1 0 1,1 0-1,-1 0 0,0 0 1,1 0-1,-1 0 0,1 0 0,-1 1 1,0-1-1,1 0 0,-1 0 1,0 0-1,1 1 0,-1-1 1,0 0-1,1 0 0,-1 1 1,0-1-1,0 0 0,1 0 1,-1 1-1,0-1 0,0 0 1,1 1-1,-1-1 0,0 0 1,0 1-1,0-1 0,0 1 0,0 0 1,0 20 201,-11 19 237,5-23-287,3-9-69,0 0 0,0-1-1,1 1 1,0 0 0,-1 14-1,3-22-62,1 1 0,-1-1 0,0 0 0,0 0 0,0 1 0,1-1 0,-1 0 0,0 0 0,0 1 0,1-1 0,-1 0 0,0 0 0,0 0 0,1 0 0,-1 0 0,0 1 0,1-1 0,-1 0 0,0 0 0,0 0 0,1 0 0,-1 0 0,0 0 0,1 0 0,-1 0 0,0 0 0,1 0 0,-1 0 0,0 0 0,1 0 0,-1 0 0,0 0 0,1-1 0,-1 1 0,0 0 0,0 0 0,1 0 0,-1 0 0,0-1 0,0 1 0,1 0 0,-1 0 0,0 0 0,0-1 0,1 1 0,14-9 488,37-47 215,-43 44-745,1 0 0,1 1 0,22-19 1,-33 29-44,1 1 1,-1-1 0,0 1-1,1 0 1,-1-1 0,0 1-1,1 0 1,-1-1 0,1 1-1,-1 0 1,1-1 0,-1 1-1,1 0 1,-1 0-1,1 0 1,-1-1 0,1 1-1,-1 0 1,1 0 0,0 0-1,-1 0 1,1 0 0,-1 0-1,1 0 1,-1 0 0,1 0-1,-1 0 1,1 0 0,0 1-1,-1-1 1,1 0 0,-1 0-1,1 0 1,-1 1-1,1-1 1,-1 0 0,0 1-1,1-1 1,-1 0 0,1 1-1,-1-1 1,0 1 0,1-1-1,-1 0 1,0 1 0,1-1-1,-1 1 1,0-1 0,0 1-1,1-1 1,-1 1 0,0-1-1,0 2 1,3 37-2997,-2-18-2996,4-12-677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2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9769,'0'0'7682,"-4"8"-6491,-16 31-356,3 0 1,1 1-1,2 0 0,2 2 1,2-1-1,1 1 1,3 0-1,1 1 1,1 64-1,4-105-826,0-1 0,0 1-1,0 0 1,0 0 0,1 0 0,-1 0-1,0 0 1,1 0 0,0 0 0,-1-1-1,1 1 1,0 0 0,0 0 0,0-1-1,0 1 1,0-1 0,0 1-1,1-1 1,-1 1 0,1-1 0,-1 0-1,3 2 1,-3-3 0,0 1 0,0-1 0,1 0 0,-1 0 0,0 0 0,0 0 0,0-1 0,0 1 0,0 0 0,0 0 0,0-1 0,0 1-1,0-1 1,0 1 0,0-1 0,0 1 0,0-1 0,0 1 0,0-1 0,0 0 0,0 1 0,-1-1 0,1 0 0,0 0 0,-1 0 0,1 0 0,0 0 0,-1 0 0,1 0 0,-1 0 0,1 0-1,-1 0 1,0 0 0,1 0 0,-1 0 0,0 0 0,0 0 0,0-2 0,6-20-20,-2-1 0,0 0 0,-2 0 0,-1 0 1,-3-47-1,0 7-2353,43 68-5286,-14 0 1917,7-4-2125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2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6822,'0'0'4597,"-9"0"-956,3-1-3166,0 1 0,-1 1 0,1-1 1,0 1-1,0 0 0,0 1 0,0-1 1,0 1-1,1 1 0,-7 2 0,9-4-298,0 1-1,0 0 0,0 0 1,0 1-1,0-1 0,1 0 1,-1 1-1,1 0 0,0-1 1,0 1-1,-1 0 0,2 0 1,-1 0-1,0 1 0,1-1 1,-1 0-1,1 1 0,0-1 1,0 1-1,0-1 1,0 7-1,1-8-160,1-1-1,-1 1 1,0-1 0,1 0-1,-1 0 1,0 1 0,1-1 0,0 0-1,-1 0 1,1 1 0,0-1-1,0 0 1,-1 0 0,1 0 0,0 0-1,0 0 1,0 0 0,0 0 0,1-1-1,-1 1 1,0 0 0,0-1-1,0 1 1,1 0 0,-1-1 0,0 1-1,0-1 1,1 0 0,-1 1-1,0-1 1,1 0 0,-1 0 0,1 0-1,-1 0 1,0 0 0,1 0-1,1-1 1,6 1 21,1 0-1,-1-1 0,0 0 1,12-3-1,-5-1-24,0-2 0,0 1 0,-1-2 0,20-13 1,-20 12-852,0 0 1,0 2-1,1-1 1,19-5-1,-34 13 795,-1 0-1,0 0 1,1 0-1,-1 0 1,0 0-1,1 0 0,-1 0 1,0 0-1,1 0 1,-1 0-1,0 0 1,0 0-1,1 0 1,-1 0-1,0 0 0,1 0 1,-1 0-1,0 1 1,1-1-1,-1 0 1,0 0-1,0 0 1,1 0-1,-1 1 0,0-1 1,0 0-1,1 0 1,-1 1-1,0-1 1,0 0-1,0 0 1,0 1-1,1-1 0,-1 0 1,0 1-1,0-1 1,0 0-1,0 1 1,0-1-1,0 1 1,0 20-67,-9 21 772,2-16-233,2 1-1,2-1 0,0 1 0,1 0 0,2 0 0,1 0 1,5 33-1,0 54-988,-6-112 617,0 0 0,0 0 0,0 0 0,-1 0 0,1 0 0,-1 0 0,1 0 0,-1 0 0,0 0 0,0 0 0,0 0 0,0 0 0,0 0 0,0-1 0,0 1 0,-1 0 0,1-1 0,-1 1 0,1-1 0,-1 0 0,1 1 0,-1-1 0,0 0 0,0 0 0,-3 1 0,4-1 18,-1-1-1,1 1 1,-1-1-1,1 0 0,-1 0 1,1 0-1,-1 0 0,0 0 1,1 0-1,-1 0 1,1 0-1,-1 0 0,1-1 1,-1 1-1,1-1 0,-1 1 1,1-1-1,-1 0 1,1 1-1,-1-1 0,1 0 1,0 0-1,0 0 1,-1 0-1,1 0 0,0 0 1,0-1-1,0 1 0,0 0 1,0 0-1,0-1 1,1 1-1,-1-1 0,0-1 1,-5-11-75,1-1 0,1 0 0,0 0 0,1 0 0,1 0 0,0 0 0,1 0 0,1-1 0,0 1 0,4-22 0,-3 33-131,0-1 0,1 1 0,0-1 1,-1 1-1,1-1 0,1 1 0,-1 0 0,1 0 0,0 0 0,0 0 1,0 1-1,0-1 0,0 1 0,1 0 0,0 0 0,5-4 0,10-5-2206,-1 2 0,31-13 0,-11 5-4272,2-5-3549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3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 12844,'0'0'6038,"-10"0"-4122,2 0-1625,0 1 0,0 0 0,-1 1-1,1 0 1,0 0 0,1 0 0,-14 7-1,17-7-220,0 0 0,0 0 0,1 0 0,-1 0 0,1 1 0,-1-1 0,1 1 0,0 0 0,0 0 0,0 0 0,0 0 0,1 0 0,0 1 0,-1 0 0,1-1 0,0 1 0,1 0 0,-1 0 0,1 0 0,-2 5 0,3-8-65,0 0-1,0-1 1,0 1 0,1 0-1,-1-1 1,0 1 0,0 0 0,1-1-1,-1 1 1,0-1 0,1 1-1,-1-1 1,1 1 0,-1-1-1,0 1 1,1-1 0,-1 1 0,1-1-1,0 0 1,-1 1 0,1-1-1,-1 0 1,1 1 0,-1-1 0,1 0-1,0 0 1,-1 1 0,1-1-1,0 0 1,-1 0 0,1 0-1,0 0 1,-1 0 0,1 0 0,0 0-1,0 0 1,35 0-203,-24-1-98,29 0-897,-27-1 802,-1 1 0,1 1 0,0 1 1,0 0-1,0 0 0,17 6 0,-30-7 390,1 0 1,-1 0 0,0 1 0,0-1 0,0 0-1,0 1 1,0-1 0,0 1 0,0 0-1,0-1 1,0 1 0,0 0 0,0 0 0,0-1-1,0 1 1,0 0 0,-1 0 0,1 0 0,0 0-1,-1 0 1,1 0 0,-1 0 0,1 0-1,0 2 1,-1-2 64,-1 0 1,1 1-1,0-1 0,-1 0 0,1 0 1,0 0-1,-1 1 0,1-1 0,-1 0 0,0 0 1,1 0-1,-1 0 0,0 0 0,0 0 0,0 0 1,0 0-1,0 0 0,-1 0 0,-5 5 283,-1-1-1,0 1 1,0-2-1,-13 6 0,-54 16 539,33-20-2192,6-12-5664,19-7-8543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3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2434,'0'0'19122,"2"9"-17952,-1 12-626,0-12-282,-1 0 0,1 0 0,1 0 0,0-1 0,3 12-1,-4-18-217,0 0-1,0 0 0,0 0 0,0 0 0,0 0 0,0 0 0,1 0 0,-1-1 0,1 1 0,-1 0 0,1-1 0,0 1 0,0-1 0,0 1 0,0-1 0,0 0 0,0 0 0,0 0 0,0 0 0,0 0 0,0-1 0,0 1 0,1-1 0,-1 1 0,0-1 0,4 0 0,5 0 75,-1-1 0,0-1 0,0 1 1,0-2-1,0 1 0,-1-2 0,1 1 0,-1-1 0,0-1 0,0 1 0,15-12 0,-14 10-99,0 0 0,0 0 0,0 1 0,1 0 1,0 1-1,0 0 0,22-4 0,-31 8-22,-1 0 0,0 0 1,0 0-1,0 0 1,0 0-1,1 0 0,-1 0 1,0 0-1,0 0 0,0 0 1,0 0-1,0 1 1,0-1-1,1 1 0,-1-1 1,0 1-1,0-1 0,0 1 1,0-1-1,0 1 1,0 0-1,-1 0 0,1-1 1,0 1-1,0 0 0,0 0 1,-1 0-1,1 0 1,-1 0-1,1 0 0,0 2 1,4 41-136,-5-41 132,0 0-1,-1 1 0,1-1 0,0 0 1,1 0-1,-1 0 0,1 0 0,-1 0 1,1 0-1,0 0 0,0 0 0,0 0 0,0 0 1,1 0-1,-1 0 0,4 3 0,-5-5-15,1-1-1,-1 0 1,1 1-1,-1-1 0,1 0 1,0 1-1,-1-1 0,1 0 1,-1 1-1,1-1 1,0 0-1,-1 0 0,1 0 1,0 0-1,-1 0 0,1 0 1,0 0-1,0 0 1,-1 0-1,1 0 0,0 0 1,-1 0-1,1 0 1,0-1-1,-1 1 0,1 0 1,0 0-1,-1-1 0,2 0 1,13-19-1666,0-30-2624,-12 19-663,-2-4-2504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4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13036,'0'0'6310,"0"49"-5477,8-34-192,10-1-481,1-1-96,7-4-1377,2 0-2435,3-5-2530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4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34 11787,'0'0'3262,"-4"8"-283,0 1-2374,0 0 1,1 0-1,0 0 1,0 1-1,1-1 0,0 1 1,1-1-1,0 1 1,1 0-1,0-1 1,2 16-1,-2-23-540,1-1-1,0 1 0,0-1 0,0 1 1,0-1-1,0 1 0,0-1 1,0 0-1,0 1 0,0-1 1,1 0-1,-1 0 0,1 0 0,-1 0 1,0 0-1,1 0 0,0 0 1,-1-1-1,1 1 0,0 0 1,-1-1-1,1 1 0,0-1 0,-1 0 1,1 0-1,0 1 0,0-1 1,-1 0-1,1-1 0,0 1 1,0 0-1,2-1 0,0 1 105,1-1-1,-1 0 0,1 0 1,-1 0-1,1-1 1,-1 0-1,0 1 0,1-2 1,-1 1-1,0 0 0,4-4 1,-2 0-123,-1 1 1,0-1 0,0-1-1,-1 1 1,1 0-1,-1-1 1,-1 0-1,0 0 1,0 0-1,0 0 1,0-1 0,-1 1-1,-1-1 1,1 1-1,-1-1 1,0 0-1,-1-11 1,-1 43-353,0-19 284,1 0-1,0 1 1,0-1 0,0 1-1,1-1 1,0 0 0,0 0-1,2 8 1,-2-11 32,1 0-1,-1 0 1,0 0 0,1-1-1,-1 1 1,1-1 0,0 1-1,-1-1 1,1 0-1,0 0 1,0 1 0,0-1-1,0 0 1,0-1 0,0 1-1,0 0 1,0-1 0,0 1-1,1-1 1,-1 1 0,0-1-1,0 0 1,0 0-1,0 0 1,4-1 0,4 0 76,0 0 1,0 0 0,0-1 0,-1 0-1,1-1 1,-1 0 0,0 0 0,16-10-1,-20 11-82,0-1-1,0 1 1,-1-1-1,1-1 1,-1 1-1,0-1 1,0 0-1,0 0 1,0 0-1,-1 0 1,1 0-1,-1-1 1,0 0-1,-1 0 1,1 1-1,-1-2 1,3-6-1,-5 11-8,0 0-1,1 0 0,-1 0 1,0 0-1,1 1 0,-1-1 0,0 0 1,0 0-1,0 0 0,0 0 1,0 0-1,0 0 0,0 0 1,0 0-1,0 0 0,0 0 1,0 0-1,-1 0 0,1 0 1,0 1-1,-1-1 0,1 0 1,-1 0-1,1 0 0,-1 0 1,1 1-1,-1-1 0,0 0 1,1 1-1,-1-1 0,0 0 1,1 1-1,-1-1 0,0 1 1,0-1-1,0 1 0,1-1 1,-1 1-1,0 0 0,0-1 1,0 1-1,0 0 0,0 0 1,0-1-1,0 1 0,0 0 1,0 0-1,0 0 0,0 0 1,0 1-1,1-1 0,-1 0 1,0 0-1,0 0 0,0 1 1,0-1-1,0 0 0,-1 2 1,-3-1-17,0 1-1,0 0 1,0 0 0,1 1 0,-1-1 0,1 1 0,-1 0 0,1 1 0,-7 6 0,4-2 20,2 1 0,-1 0 0,1 0 0,0 0 0,1 1-1,-5 12 1,8-20 3,1 0 0,-1 1-1,0-1 1,1 0 0,-1 0-1,1 0 1,-1 0 0,1 1-1,0-1 1,0 0 0,0 0 0,0 0-1,1 1 1,-1-1 0,0 0-1,1 0 1,0 0 0,-1 0-1,1 0 1,0 0 0,0 0-1,0 0 1,0 0 0,1 0-1,-1 0 1,0-1 0,1 1 0,0 0-1,-1-1 1,1 1 0,0-1-1,-1 0 1,1 0 0,0 1-1,0-1 1,2 0 0,7 2-321,0 0-1,-1-1 1,1 0 0,0-1 0,0 0 0,0-1 0,-1 0-1,19-3 1,-18 1-1255,-1 0 0,1-1 0,0 0 0,18-8 0,12-11-6230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4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4 6822,'0'0'8104,"-11"-2"-4463,1 1-2960,0 1 0,0-1 0,0 2 0,0-1 0,-19 4 0,26-3-579,1-1-1,-1 1 1,0 0 0,1 0 0,-1 0 0,1 0 0,-1 0 0,1 0 0,-1 1-1,1-1 1,0 1 0,-1-1 0,1 1 0,0 0 0,0 0 0,0 0 0,1 0-1,-1 1 1,0-1 0,1 0 0,0 1 0,-1-1 0,1 1 0,0-1-1,0 1 1,0-1 0,1 1 0,-1 0 0,1 0 0,-1-1 0,1 5 0,0-5-115,1-1 1,0 1 0,-1 0 0,1-1 0,0 1 0,0 0 0,0-1 0,0 1 0,0-1 0,0 1 0,0-1 0,0 1 0,1-1 0,-1 0-1,0 0 1,1 0 0,-1 0 0,1 0 0,0 0 0,-1 0 0,1 0 0,0 0 0,-1-1 0,4 1 0,56 16-1047,-40-13 439,-13-2 490,56 18-1281,-60-19 1233,1 1 0,-1 0 0,1 0 1,-1 1-1,0-1 0,0 1 0,0 0 1,0 0-1,0 0 0,5 7 0,-8-9 197,0 0-1,0 1 1,-1-1-1,1 0 1,-1 0-1,1 1 1,-1-1-1,1 0 1,-1 1-1,0-1 1,0 0-1,0 1 1,0-1-1,1 1 1,-2-1-1,1 0 1,0 1-1,0-1 1,0 0-1,-1 1 1,1-1-1,-1 0 1,1 1-1,-1-1 1,1 0-1,-1 0 1,0 0-1,1 1 1,-1-1-1,0 0 1,0 0-1,0 0 1,0 0-1,0 0 1,0-1-1,0 1 1,-1 0-1,1 0 1,0-1-1,0 1 1,0-1-1,-1 1 1,1-1-1,0 1 1,-2-1-1,-4 3 98,0 0 0,0-1-1,-1 0 1,1-1-1,0 0 1,-15 1 0,21-2-139,0 0 1,0 0 0,1 0-1,-1 0 1,0-1 0,0 1-1,0 0 1,0 0 0,1-1-1,-1 1 1,0-1 0,0 1-1,1-1 1,-1 1 0,0-1-1,0 1 1,1-1 0,-1 1-1,1-1 1,-1 0 0,1 1-1,-1-1 1,1 0 0,-1 0-1,1 1 1,0-1 0,-1 0-1,1-1 1,-4-27-2702,4 24 1953,0-27-5427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5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11115,'0'0'10431,"1"13"-8792,-2 155 1769,1 51-1521,0-215-1875,0-1 0,0 1 0,1 0-1,0-1 1,0 0 0,0 1 0,0-1-1,0 1 1,1-1 0,-1 0-1,1 0 1,0 0 0,4 6 0,-5-9-2,0 1 1,-1 0-1,1-1 1,0 1-1,-1-1 1,1 1-1,0-1 1,0 0-1,0 1 1,0-1-1,-1 0 1,1 0-1,0 1 1,0-1-1,0 0 1,0 0-1,0 0 1,0 0-1,-1 0 1,1 0-1,0 0 1,1-1-1,0 0 8,0 0-1,0 0 1,0 0-1,0 0 1,0 0 0,0-1-1,-1 1 1,1 0-1,-1-1 1,1 0-1,-1 1 1,1-1-1,0-2 1,4-5-94,0-1 1,-1 0 0,-1 0 0,1 0 0,-2-1 0,1 1 0,-2-1-1,1 0 1,-1 0 0,-1 0 0,0 0 0,-1-15 0,0 26 68,0 0-1,0 0 1,0 0 0,0 1 0,-1-1 0,1 0 0,0 0 0,0 0 0,-1 0-1,1 1 1,0-1 0,0 0 0,0 0 0,-1 0 0,1 0 0,0 0 0,0 0-1,-1 0 1,1 0 0,0 0 0,0 0 0,-1 0 0,1 0 0,0 0 0,0 0-1,-1 0 1,1 0 0,0 0 0,0 0 0,-1 0 0,1 0 0,0 0 0,0-1 0,-1 1-1,1 0 1,0 0 0,0 0 0,0 0 0,-1-1 0,1 1 0,0 0 0,0 0-1,0 0 1,0-1 0,-1 1 0,1 0 0,0 0 0,0 0 0,0-1 0,0 1-1,0 0 1,0 0 0,0-1 0,0 1 0,0 0 0,0 0 0,0-1 0,0 1 0,0 0-1,0 0 1,0-1 0,0 1 0,0 0 0,0 0 0,0-1 0,0 1 0,-11 19-24,11-16 53,0-1-1,0 0 0,0 1 0,0-1 0,0 0 0,0 0 0,1 1 0,-1-1 0,1 0 0,-1 0 0,1 0 0,0 0 0,0 1 0,0-1 0,0 0 0,0-1 0,0 1 0,1 0 0,-1 0 0,1 0 0,-1-1 0,1 1 0,0-1 0,-1 1 0,1-1 0,0 0 0,0 0 0,0 1 0,0-1 0,0-1 0,0 1 0,1 0 0,-1 0 0,0-1 0,0 1 0,1-1 0,-1 0 0,0 0 0,0 0 0,1 0 0,2 0 0,1 0 30,1-1 0,-1 1 0,1-1 0,-1-1 0,1 1 0,-1-1 0,0 0 0,0 0 0,0-1 0,0 1 0,0-2 0,-1 1 0,11-8 0,-9 3-183,0 0 1,0-1 0,-1 0-1,8-16 1,-21 42 47,4-10 76,0 0 1,0 1-1,0-1 1,1 0-1,0 1 1,0 0-1,1 0 1,0-1-1,0 1 1,1 0 0,0 0-1,1 8 1,-1-15 7,1 0-1,-1 0 1,1 0 0,-1 0 0,1 0 0,0 0 0,0 0 0,-1 0 0,1 0 0,0 0 0,0 0 0,0 0 0,0-1 0,0 1 0,0 0 0,0-1 0,0 1 0,0-1 0,0 1 0,0-1 0,0 1 0,0-1 0,1 0 0,-1 0 0,0 1 0,0-1 0,0 0 0,1 0 0,-1 0 0,0 0 0,0-1 0,0 1 0,0 0 0,1 0 0,-1-1 0,0 1 0,0-1 0,2 0-1,2-1-56,0 1-1,0-1 0,0-1 0,-1 1 0,1-1 0,-1 0 0,7-5 0,0-3-684,0-1 0,-1 0-1,-1-1 1,0 0 0,-1-1 0,0 0-1,-1 0 1,7-18 0,-7 11-1692,-1 0 1,8-41-1,-9 9-2461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5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9801,'0'0'2814,"-6"9"-140,-2 6-1817,0 1 0,0 1 0,2-1 0,0 1 0,1 0 0,1 1 0,-4 26 1,4-9 34,2-1 0,1 1 1,4 44-1,-3-77-874,0 1-1,1-1 1,-1 1-1,1-1 1,-1 1 0,1-1-1,0 1 1,-1-1-1,1 0 1,1 0 0,-1 1-1,0-1 1,0 0 0,1 0-1,-1 0 1,1 0-1,0 0 1,0 0 0,0-1-1,0 1 1,0-1-1,0 1 1,0-1 0,0 0-1,5 2 1,-5-2-1,0-1 0,0 0 0,0 0 0,0 0 0,0 0 0,1 0 0,-1-1 1,0 1-1,0-1 0,0 1 0,0-1 0,0 0 0,0 0 0,0 0 0,0 0 0,-1 0 0,1 0 0,0 0 1,0-1-1,-1 1 0,1-1 0,-1 1 0,1-1 0,-1 0 0,0 1 0,0-1 0,0 0 0,0 0 0,0 0 0,1-3 1,2-4-1,0 0-1,-1 0 1,-1 0 0,1 0 0,-1 0 0,-1-1 0,0 1 0,0-1 0,-1 0 0,0 1 0,-3-15-1,3 24-14,0 1 0,0-1 0,0 1 0,0-1 0,0 1 0,0-1 0,0 1 0,0 0 0,0-1 0,0 1 0,-1-1 0,1 1 0,0-1 0,0 1 0,-1-1 0,1 1 0,0-1 0,-1 0 0,1 1 0,0-1 0,-1 1 0,1-1 0,-1 0 0,1 1 0,-1-1 0,1 0 0,-1 1 0,1-1 0,-1 0 0,1 0 0,-1 0 0,1 1 0,-1-1 0,1 0 0,-1 0 0,1 0 0,-1 0 0,0 0 0,1 0 0,-1 0 0,1 0 0,-1 0 0,1 0 0,-1-1 0,1 1 0,-1 0 0,1 0 0,-1 0 0,0-1 0,1 1 0,0 0 0,-1 0 0,1-1 0,-1 1-1,1-1 1,-1 1 0,1 0 0,0-1 0,-1 1 0,1-1 0,0 1 0,-1-1 0,1 1 0,0-1 0,0 1 0,-1-1 0,1 1 0,0-1 0,0 0 0,-1 5 39,0 0 0,1-1 0,-1 2 0,1-1 1,0 0-1,0 0 0,0 0 0,1 0 0,-1 0 0,1 0 0,0-1 0,0 1 0,1 0 0,-1 0 0,1-1 0,0 1 0,0 0 0,0-1 0,0 0 0,1 1 0,2 2 0,0-3 17,-1 0-1,1 0 0,0 0 1,-1-1-1,1 0 0,1 0 1,-1 0-1,0-1 0,0 0 1,0 0-1,1 0 0,-1-1 1,1 1-1,-1-1 0,9-1 1,-6 0-25,-1 0 0,0-1 1,0 0-1,-1 0 0,1 0 1,0-1-1,-1 0 0,1 0 1,-1 0-1,0-1 0,0 0 0,5-5 1,-7 6-64,0 0 0,0-1 1,0 1-1,-1-1 0,0 0 1,0 0-1,0 0 0,0 0 1,-1-1-1,1 1 0,-1-1 0,0 1 1,0-1-1,-1 0 0,0 0 1,1 1-1,-1-11 0,-19 34-536,12-10 586,1 0 0,0 0 0,0 0 0,1 1-1,0 0 1,0 0 0,1 0 0,1 0 0,0 1 0,0-1-1,1 1 1,0-1 0,2 18 0,-1-27-20,0 0 0,1 0 0,-1-1 0,0 1 0,1 0 0,-1 0 0,1 0 0,-1-1 0,1 1 0,-1 0 0,1 0 0,-1-1 0,1 1 0,0-1 0,-1 1 0,1-1 0,0 1 0,0-1 0,0 1 0,-1-1 0,1 1 0,0-1 0,0 0 0,0 1 0,0-1 0,-1 0 0,1 0 0,0 0 1,0 0-1,0 0 0,0 0 0,0 0 0,0 0 0,0 0 0,0 0 0,-1-1 0,1 1 0,0 0 0,0 0 0,0-1 0,0 1 0,-1-1 0,1 1 0,0-1 0,1 0 0,2-1-202,-1 0 0,1 0 1,0 0-1,-1-1 0,1 1 0,-1-1 0,0 0 1,5-5-1,-3-1-1342,0 0 0,0 0 0,-1-1 0,-1 0 0,1 1 0,-2-1 0,1-1 0,0-13 0,1-20-8017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6:59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0 166 13645,'0'0'5579,"9"-7"-3439,1-1-1780,-1 0-1,0-1 1,0 0-1,-1-1 0,0 0 1,0 0-1,-1-1 1,-1 1-1,0-2 1,0 1-1,7-22 1,-13 33-344,0 1 0,-1-1 1,1 0-1,0 0 0,0 1 1,0-1-1,0 0 0,-1 0 0,1 1 1,0-1-1,0 0 0,-1 0 1,1 0-1,0 0 0,0 1 1,-1-1-1,1 0 0,0 0 1,-1 0-1,1 0 0,0 0 0,0 0 1,-1 0-1,1 0 0,0 0 1,-1 0-1,1 0 0,0 0 1,-1 0-1,1 0 0,0 0 1,0 0-1,-1 0 0,1 0 1,0 0-1,-1 0 0,1-1 0,0 1 1,0 0-1,-1 0 0,1 0 1,0 0-1,0-1 0,0 1 1,-1 0-1,1 0 0,0-1 1,0 1-1,0 0 0,-1 0 1,1-1-1,0 1 0,0 0 0,0 0 1,0-1-1,0 1 0,0 0 1,0-1-1,0 1 0,0 0 1,0-1-1,0 1 0,0 0 1,0 0-1,0-1 0,0 1 1,0 0-1,0-1 0,0 1 0,-19 14 1,12-6-12,0 0 0,0 1 0,1 0 0,0 0 0,1 1 0,0-1 0,1 1 0,0 0 0,0 0 0,1 1 0,0-1 0,1 1 0,-2 20-1,4-30-1,0 0-1,0 0 0,1 0 0,-1 0 0,0 0 1,1 0-1,-1 0 0,1 0 0,-1-1 0,1 1 1,-1 0-1,1 0 0,0 0 0,-1-1 0,1 1 1,0 0-1,0 0 0,-1-1 0,1 1 0,0-1 0,0 1 1,0-1-1,0 1 0,0-1 0,0 0 0,0 1 1,0-1-1,0 0 0,0 0 0,0 0 0,0 0 1,2 0-1,41 1 117,-31-2-92,-3 2-17,0-1-1,-1-1 0,1 0 1,-1 0-1,1 0 0,-1-1 1,1-1-1,-1 0 0,0 0 1,0-1-1,16-9 0,-24 11 65,-1 0 0,1 0-1,-1-1 1,1 1-1,-1 0 1,0-1-1,0 1 1,0 0 0,0-1-1,0 1 1,0 0-1,-1-1 1,1 1-1,-1 0 1,-1-4 0,-2-14 275,4 18-310,0 0 0,1 1 0,-1-1-1,1 0 1,-1 0 0,1 1 0,0-1 0,-1 0-1,1 1 1,0-1 0,0 1 0,0-1-1,0 1 1,0-1 0,1 1 0,-1 0 0,0-1-1,1 1 1,-1 0 0,1 0 0,-1 0 0,1 0-1,-1 0 1,1 0 0,0 1 0,2-2-1,59-13-285,-19 4-2928,-40 9 2133,1 0 0,-1 0 1,0-1-1,0 1 1,0-1-1,-1 0 1,1 0-1,4-6 0,7-9-6074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6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4869,'0'0'4185,"-2"9"-1783,-1 1-1796,1 0-1,0 0 0,0 0 1,1 1-1,1 12 0,0-19-477,0 1-1,1 0 0,0 0 1,0-1-1,0 1 0,1-1 1,-1 1-1,1-1 0,0 1 1,1-1-1,-1 0 0,1 0 1,-1 0-1,1 0 0,7 6 1,-4-5-202,0 1 1,0-1-1,1-1 1,-1 0 0,1 0-1,0 0 1,0 0 0,1-1-1,-1-1 1,13 4-1,39 1 1244,-17-6 3566,-50 7-404,-13 27-3128,20-33-1123,0 0 0,0 0 0,0 0 0,0 0 0,0 0 1,1 0-1,-1 0 0,1 0 0,-1 0 0,1 1 0,0-1 1,0 0-1,0 0 0,0 1 0,0-1 0,1 0 0,-1 0 1,2 4-1,-1-4-48,0 0 0,0-1 0,0 1 0,1-1 1,-1 0-1,0 1 0,1-1 0,-1 0 0,1 0 1,-1 0-1,1 0 0,0 0 0,0 0 0,-1 0 1,1 0-1,0-1 0,2 1 0,10 2-3,-1-1-1,1-1 1,0-1-1,26-1 1,-27 0 53,8-1-178,0-1 1,27-8-1,-32 7-60,-1 0 1,1 2-1,0-1 0,0 2 1,25 0-1,-39 3 160,0-1 1,0 1-1,-1 0 0,1-1 0,0 1 1,-1 0-1,1 0 0,-1 0 0,1 0 1,-1 0-1,0 1 0,0-1 0,0 0 1,0 0-1,0 1 0,0 3 0,18 30 312,-17-34-421,1 0-1,0 0 1,0 0 0,0-1 0,0 1 0,0-1 0,0 0-1,0 0 1,0 0 0,1 0 0,-1 0 0,0-1 0,5 1 0,28-6-7898,-7-11-6929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6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3267,'0'0'18759,"1"10"-17600,-1-1-918,-1 0 1,0 0 0,-1 1-1,1-1 1,-2 0 0,1 0-1,-1-1 1,-1 1-1,1-1 1,-2 1 0,1-1-1,-1 0 1,0-1 0,-10 12-1,-181 223 1099,232-294-11398,25-52 1092,-45 75 6316,19-33-2544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37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63 2498,'-1'-2'316,"0"0"0,0 1 0,1-1 0,-1 0 0,1 0-1,-1 1 1,1-1 0,0 0 0,0 0 0,0 0-1,0 0 1,0 0 0,0 1 0,0-1 0,0 0 0,1 0-1,-1 0 1,1 0 0,-1 1 0,1-1 0,0 0 0,0 1-1,0-1 1,0 0 0,0 1 0,0-1 0,0 1 0,0 0-1,1-1 1,-1 1 0,1 0 0,-1 0 0,1 0 0,-1 0-1,1 0 1,1-1 0,-3 2-232,1 0-1,-1-1 1,0 1 0,0 0-1,1 0 1,-1 0 0,0-1-1,1 1 1,-1 0-1,0 0 1,1 0 0,-1 0-1,0 0 1,1 0 0,-1 0-1,0 0 1,1 0 0,-1 0-1,0 0 1,0 0-1,1 0 1,-1 0 0,0 0-1,1 0 1,-1 0 0,0 0-1,1 0 1,-1 0 0,0 1-1,1-1 1,-1 0-1,0 0 1,0 0 0,1 0-1,-1 1 1,0-1 0,0 0-1,1 0 1,-1 1 0,0-1-1,0 0 1,0 1-1,0-1 1,1 0 0,-1 0-1,0 1 1,0-1 0,0 0-1,0 1 1,0 0-1,1 19 842,-1-17-638,-3 118 3026,0 51 58,4-160-3168,1 1 1,0-1-1,1 0 0,0 0 1,1 0-1,0 0 0,11 19 1,-11-24-502,0 0 1,0-1 0,0 1-1,0-1 1,1 0 0,0-1-1,1 1 1,-1-1 0,1 0 0,0 0-1,0 0 1,1-1 0,10 6-1,-13-9-1628</inkml:trace>
  <inkml:trace contextRef="#ctx0" brushRef="#br0" timeOffset="1">1 367 15278,'0'0'8008,"56"-11"-6310,-18 11-802,7 0-767,2 0-290,2 0-2145,-3-7-3587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2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17168,'0'0'1890,"-11"62"-1217,10-30-289,1 3-224,0 4-96,3 2 0,9-1-288,0 1-641,-1-6-1185,-6-4-1857,-5-6-1378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2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10090,'0'0'6566,"50"3"-4869,-4-3-287,9-5-257,15-4-481,3-3-351,-1-1-257,-5-1 0,-10-1-737,-12 1-960,-17-2-321,-19-1-1025,-9-6-929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3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8616,'0'0'10794,"50"-8"-8968,7 8 128,19-1-417,13-3-736,8-4-481,3 3-223,-8 0-33,-12 1-897,-12 1-1730,-18-4-2465,-13-5-5703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3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9225,'0'0'11782,"1"11"-10891,0 11-500,5 51 717,-6-68-1025,1 1 1,0-1 0,0 1-1,1-1 1,0 1-1,0-1 1,0 0 0,0 0-1,1 0 1,3 5-1,-4-8-19,0 0-1,1-1 1,-1 1-1,1-1 1,-1 1 0,1-1-1,0 0 1,-1 1-1,1-1 1,0-1-1,0 1 1,0 0-1,0-1 1,0 0-1,0 1 1,0-1-1,0 0 1,-1 0-1,1-1 1,0 1-1,0-1 1,0 1 0,0-1-1,0 0 1,3-2-1,6-1 188,0-1-1,-1-1 1,0 0-1,16-11 0,98-83 541,-124 99-790,0 0 0,0 0 1,0 0-1,0 1 0,0-1 1,0 0-1,0 1 1,0-1-1,0 0 0,0 1 1,1 0-1,-1-1 1,0 1-1,0 0 0,0-1 1,1 1-1,-1 0 1,0 0-1,0 0 0,1 0 1,-1 0-1,0 0 1,2 1-1,-2 0-3,0 0 0,0 0-1,0 0 1,0-1 0,0 1 0,-1 1 0,1-1 0,0 0-1,-1 0 1,1 0 0,-1 0 0,1 0 0,-1 1-1,0-1 1,1 0 0,-1 0 0,0 1 0,0 1-1,1 10 1,-2 1 0,1-1-1,-5 18 1,4-25 30,1-1 72,-3 28-643,9-25-1011,10-16-1360,-12 4 1449,0-1 0,-1 1 0,1-1 0,-1 0 0,0 0 0,3-8 0,9-19-9052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4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35 8968,'0'0'8830,"-3"11"-6193,3-10-2575,-4 19 1294,1 1 1,0 36 0,3-50-1275,0 0 1,0 0-1,1 0 0,0 0 1,1 0-1,0-1 1,0 1-1,0 0 0,1-1 1,0 1-1,0-1 1,0 0-1,9 11 0,-9-13-40,0-1-1,0 0 1,0 0-1,0 0 1,1-1 0,-1 1-1,1-1 1,-1 0-1,1 0 1,0 0-1,0 0 1,0-1-1,0 1 1,0-1-1,0 0 1,8 0-1,-10-1 25,1 0 0,-1 0-1,1-1 1,-1 1 0,1-1-1,-1 1 1,1-1 0,-1 0-1,0 0 1,1 0 0,-1-1-1,0 1 1,0 0 0,0-1-1,0 0 1,0 1 0,0-1-1,0 0 1,-1 0 0,1 0-1,-1 0 1,1 0 0,-1 0-1,0-1 1,0 1 0,1 0-1,-2-1 1,2-3 0,3-10 27,-2 1 1,0-2-1,0 1 0,-2 0 1,0 0-1,-1 0 1,-2-26-1,-5 27-173,-1 22-122,7-6 197,1 1 0,-1-1 0,1 0 0,-1 1 0,1-1 0,0 1 0,0-1 0,-1 1 0,1-1 1,0 1-1,0-1 0,1 1 0,-1-1 0,0 1 0,0-1 0,1 1 0,-1-1 0,1 1 0,-1-1 0,1 1 0,0-1 0,-1 0 0,1 1 0,2 1 0,0 0 15,1-1 0,-1 1 0,1-1 0,0 0-1,0 0 1,0 0 0,0-1 0,0 1 0,0-1 0,0 0-1,0 0 1,0-1 0,8 1 0,61-2 98,-66 1-103,4-2 13,0 0 1,-1 0-1,1-1 0,-1 0 0,1-1 0,-1 0 0,0-1 0,11-7 0,-16 10 9,-1-1 0,0 1 1,0-1-1,0 0 0,0 0 0,-1 0 0,1-1 0,-1 1 0,0-1 0,0 0 0,0 0 0,0 0 0,-1 0 0,1 0 0,-1-1 0,0 1 0,-1-1 1,1 1-1,-1-1 0,2-8 0,-3 12-29,-1 0 0,1 0 0,0 1 0,-1-1 0,1 0 1,0 0-1,-1 1 0,1-1 0,-1 0 0,1 1 0,-1-1 1,0 0-1,1 1 0,-1-1 0,0 1 0,1-1 0,-1 1 0,0-1 1,0 1-1,1-1 0,-1 1 0,0 0 0,0 0 0,0-1 0,1 1 1,-1 0-1,0 0 0,0 0 0,0 0 0,0 0 0,0 0 1,1 0-1,-1 0 0,0 0 0,0 0 0,0 1 0,0-1 0,1 0 1,-1 0-1,0 1 0,-1 0 0,-37 15-128,29-8 124,1 1 0,0 0 0,0 0 0,1 0 0,0 1 0,-6 12 0,11-17 13,0 1 1,0 0-1,0 0 1,1 0 0,0 0-1,0 0 1,0 0-1,1 0 1,0 1-1,1-1 1,-1 1-1,1-1 1,1 11 0,0-15-1,-1 0 1,1 1 0,0-2 0,0 1 0,0 0 0,0 0-1,0 0 1,1 0 0,-1-1 0,0 1 0,1 0-1,-1-1 1,1 0 0,0 1 0,-1-1 0,1 0 0,0 0-1,0 0 1,0 0 0,0 0 0,0 0 0,0 0-1,0-1 1,0 1 0,0-1 0,4 1 0,62 3-1362,-58-4 559,-2 0-430,-1 0 1,0 0-1,0-1 1,0 0 0,1-1-1,-1 1 1,0-1-1,-1-1 1,1 1-1,10-6 1,11-12-7755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4 9385,'0'0'11210,"-9"-2"-8898,0 1-1867,0 1-1,0 0 1,0 0 0,0 0-1,-14 4 1,21-4-389,-1 0-1,1 1 1,0-1 0,-1 1 0,1-1-1,0 1 1,0 0 0,-1 0 0,1 0 0,0 1-1,0-1 1,0 0 0,0 1 0,0-1-1,1 1 1,-1 0 0,0-1 0,1 1-1,-1 0 1,1 0 0,-1 0 0,1 0-1,0 0 1,0 0 0,0 1 0,0-1-1,1 0 1,-1 1 0,1-1 0,-1 0-1,1 4 1,0-5-55,0 0 0,0 0 0,1 0 1,-1 0-1,1-1 0,-1 1 0,1 0 0,-1 0 0,1 0 0,-1 0 0,1-1 0,0 1 0,-1 0 0,1-1 0,0 1 0,0 0 0,0-1 1,-1 1-1,1-1 0,0 1 0,0-1 0,0 0 0,0 1 0,0-1 0,0 0 0,0 0 0,1 1 0,34 4-26,-28-4 4,35 4-95,-27-5-12,1 2 1,-1 0-1,1 1 0,-1 1 1,0 0-1,0 1 1,15 7-1,-30-11 125,0-1-1,0 1 1,0 0-1,0-1 1,0 1-1,0 0 1,0-1-1,0 1 1,-1 0-1,1 0 1,0 0-1,0 0 1,-1 0-1,1 0 0,-1 0 1,1 0-1,-1 0 1,1 0-1,-1 0 1,1 0-1,-1 0 1,0 0-1,0 0 1,0 1-1,0 1 1,0-1 25,-1 0 1,1 0-1,-1 0 0,0 0 1,0 0-1,0 0 0,0 0 0,0 0 1,0 0-1,-1 0 0,1-1 1,-3 4-1,-6 3 175,1 0 0,-1-1 0,-17 10 0,27-17-191,-11 8-47,0-2 0,0 1 0,-1-2 0,0 1 0,0-2 0,0 1 0,-1-2 0,1 0-1,-1 0 1,0-1 0,0-1 0,-18 1 0,30-3-255,1 1 0,-1 0 0,0 0 0,0 0 0,1-1 1,-1 1-1,0 0 0,0-1 0,1 1 0,-1 0 0,0-1 0,1 1 0,-1-1 0,1 1 0,-1-1 0,0 0 0,1 1 0,-1-1 0,1 1 0,0-1 0,-1 0 0,1 0 0,-1 1 1,1-1-1,0 0 0,0 0 0,-1 1 0,1-1 0,0 0 0,0 0 0,0-1 0,-3-18-11454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5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7783,'0'0'12562,"2"9"-11585,2 4-593,-1-1 1,0 2-1,-1-1 1,-1 0-1,0 26 1,-10 79 843,1 3-306,7-112-786,1-2-90,0-1 0,0 0-1,0 0 1,1 0 0,2 11 0,-2-16-24,-1 0 0,0 0 0,1-1 0,-1 1-1,1 0 1,-1 0 0,1 0 0,-1-1 0,1 1 0,0 0-1,-1 0 1,1-1 0,0 1 0,-1-1 0,1 1 0,0-1-1,0 1 1,0-1 0,0 1 0,-1-1 0,1 0-1,0 1 1,0-1 0,0 0 0,0 0 0,0 0 0,0 1-1,0-1 1,0 0 0,0 0 0,0-1 0,0 1-1,0 0 1,0 0 0,0 0 0,-1-1 0,1 1 0,0 0-1,0-1 1,0 1 0,0-1 0,0 1 0,-1-1 0,2 0-1,4-3 81,0-1-1,-1 1 1,0-1-1,0 0 0,0 0 1,-1-1-1,1 1 0,-1-1 1,-1 0-1,1 0 1,-1 0-1,4-10 0,-2 4-78,0-1-1,-1 0 0,0 1 1,-1-1-1,2-23 0,-9 73-149,1-22 45,1 0 1,0 1 0,1 0 0,2 25 0,0-40 93,0 1 0,-1-1 0,1 1 0,0-1 1,0 1-1,0-1 0,-1 1 0,2-1 0,-1 0 1,0 0-1,0 1 0,0-1 0,1 0 0,-1 0 1,0 0-1,1 0 0,-1-1 0,1 1 0,-1 0 1,1 0-1,-1-1 0,1 1 0,0-1 0,-1 0 1,1 1-1,-1-1 0,1 0 0,0 0 0,0 0 1,-1 0-1,1 0 0,0 0 0,-1-1 0,3 0 1,3 1 66,0-2 0,0 1 1,0-1-1,0 0 0,0 0 1,11-6-1,-5 0-29,-1 0 1,-1-1-1,0 0 1,0-1-1,-1 0 1,0-1-1,0 0 1,-1 0-1,-1-1 1,13-24-1,-20 75-685,-14 58 352,13-96 239,0 0 0,0 0 0,0-1 1,0 1-1,0 0 0,0 0 0,0 0 1,1-1-1,-1 1 0,0 0 0,0 0 0,1-1 1,-1 1-1,0 0 0,1-1 0,-1 1 0,1 0 1,-1-1-1,1 1 0,-1 0 0,1-1 0,-1 1 1,1-1-1,-1 1 0,1-1 0,0 1 1,-1-1-1,2 1 0,24-3-1998,-20-1 1329,0 0-1,0 0 1,0 0-1,0 0 0,-1-1 1,7-5-1,12-19-4160,1-6-1751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1:29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4972 820 6438,'0'0'6118,"7"-11"-5648,-2 2-429,0 1 0,0 0 0,-1-1 1,-1 0-1,1 0 0,-1 0 0,-1 0 1,0 0-1,0-1 0,1-15 0,-4 15-71,1-1 1,-2 1-1,1 0 0,-1 1 0,-1-1 0,0 0 0,0 1 0,-1-1 0,0 1 0,-1 0 0,0 0 0,0 1 0,-1 0 0,0 0 0,0 0 0,-1 0 1,0 1-1,-1 0 0,1 1 0,-1-1 0,-1 2 0,1-1 0,-14-6 0,-14-5 95,-1 1-1,-1 1 1,0 2 0,-63-12-1,-459-63 1295,70 16-561,430 60-880,-485-92 1531,-3 34-99,-26 35-1038,1 39-501,487 3 214,1 3 0,0 4 0,1 4-1,1 3 1,-142 57 0,174-56-15,1 2-1,0 3 1,2 2 0,1 1-1,2 3 1,1 2 0,2 2-1,1 1 1,-65 80 0,91-98-9,1 0 1,1 1-1,0 0 1,2 1-1,1 0 1,0 1-1,-8 35 1,15-50-1,1 0 1,1 0-1,0 0 0,0 1 1,1-1-1,0 1 0,0-1 1,0 0-1,2 1 1,-1-1-1,1 0 0,0 0 1,0 0-1,1 0 1,0 0-1,1-1 0,-1 1 1,2-1-1,-1 0 0,1 0 1,0 0-1,0-1 1,1 0-1,0 0 0,7 6 1,11 5 27,0-2 1,1 0 0,0-2 0,1-1-1,0-1 1,1-1 0,0-1-1,31 5 1,233 30 181,-275-42-193,650 38 326,6-39-319,-346-2 7,-92 1-20,688-7 13,-5-57 18,-526 1-2,-325 48 136,-1-3-1,-1-3 1,113-53-1,-160 65-77,-1 0-1,1-2 1,-2 0-1,1 0 1,-2-1-1,1-1 1,-2-1-1,0 0 1,-1-1-1,12-16 1,-20 24-69,0 0 1,-1 1-1,1-1 1,-1-1-1,-1 1 1,1 0-1,-1-1 1,-1 1-1,1-1 1,-1 0-1,-1 1 1,1-1-1,-1 0 1,-1 0-1,1 1 1,-1-1-1,-1 0 1,1 1-1,-1-1 1,-1 1-1,1 0 1,-1-1-1,-1 1 1,1 1-1,-1-1 1,0 0-1,-7-7 1,-7-7 18,0 0-1,-2 1 1,0 1 0,-2 1 0,0 1 0,-1 1 0,-25-13-1,-15-6 35,-106-40-1,32 27-49,-2 5-1,-2 7 1,-252-32 0,-441 8-2117,824 60 2030,-279-14-2338,-4-1-2060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0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11147,'0'0'6838,"-6"11"-4580,-4 9-1524,0 1-1,2 0 0,1 0 1,1 0-1,0 1 0,2 0 1,-4 44-1,7-46-520,0-12-191,0 0 0,0 0 1,1 0-1,0-1 0,1 1 1,0 0-1,0 0 0,1 0 1,0-1-1,0 1 0,5 10 0,-7-17-18,0-1-1,0 0 1,0 0-1,0 0 1,0 0-1,0 1 1,0-1-1,0 0 0,1 0 1,-1 0-1,0 0 1,0 1-1,0-1 1,0 0-1,0 0 0,1 0 1,-1 0-1,0 0 1,0 0-1,0 1 1,0-1-1,1 0 0,-1 0 1,0 0-1,0 0 1,0 0-1,1 0 1,-1 0-1,0 0 0,0 0 1,0 0-1,0 0 1,1 0-1,-1 0 1,0 0-1,0 0 0,0 0 1,1 0-1,-1 0 1,0 0-1,0 0 1,0-1-1,1 1 0,-1 0 1,0 0-1,0 0 1,0 0-1,0 0 1,0 0-1,1 0 1,-1-1-1,0 1 0,0 0 1,6-16 110,0-20-34,-6 28-73,3-14 17,-2-1-1,0 1 0,-3-24 1,-1 44-1,0 9 40,-3 7 97,6-12-141,0-1 1,0 1 0,0 0-1,0-1 1,0 1 0,0-1 0,1 1-1,-1 0 1,1-1 0,-1 1-1,1-1 1,-1 1 0,1-1 0,0 1-1,0-1 1,-1 1 0,1-1-1,0 0 1,0 1 0,1-1 0,-1 0-1,0 0 1,2 1 0,0 0-8,0 0 1,0-1-1,0 1 1,0-1-1,1 0 1,-1 0-1,1 0 1,-1 0-1,1-1 1,5 1-1,-2-1-8,0 0 1,1 0-1,-1 0 0,0-1 0,0-1 1,0 1-1,0-1 0,-1 0 1,1-1-1,0 1 0,7-6 0,-7 4-46,-1 0-1,0-1 0,0 1 1,-1-1-1,0-1 0,0 1 1,0-1-1,0 0 0,-1 0 0,0-1 1,0 1-1,3-9 0,-55 95 22,46-76 77,0 1 1,1-1-1,-1 0 1,1 0-1,-1 1 1,1-1-1,1 1 0,-1-1 1,1 1-1,-1 0 1,1-1-1,1 1 1,0 6-1,-1-10-38,1 0 0,-1 0 0,1 0-1,0 0 1,-1 0 0,1 0 0,0 0 0,0 0 0,-1 0 0,1 0-1,0 0 1,0-1 0,0 1 0,0 0 0,0-1 0,0 1 0,0 0 0,0-1-1,3 1 1,-1 0 8,1 0 1,0-1-1,0 0 0,0 1 0,0-1 0,0-1 0,-1 1 0,8-2 1,-4 0-9,1-1 1,0 0 0,-1 0-1,0-1 1,0 0 0,0 0-1,0 0 1,-1-1 0,1 0-1,-1-1 1,0 0 0,-1 1-1,6-8 1,0-1 14,0-1 0,-1 0 0,0 0 1,12-29-1,-28 54 85,0 1 0,1 0 0,0 0 0,1 0 0,0 0 0,1 1 0,-2 14 1,9 0-939,3-17-3014,4-14-6380,-5-5-1520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6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10698,'0'0'5018,"-4"10"-3053,-2 10-1404,-37 118 3183,38-117-3298,1 0 0,1 1 1,1-1-1,1 1 0,1 22 0,1-39-424,0 0 0,0 0 0,0 0 0,1 0 0,-1 0 0,1 0 0,3 4 1,-5-7-12,1-1 0,0 1 0,-1-1 0,1 0 0,0 0 0,0 1 0,0-1 0,0 0 0,0 0 0,0 0 0,0 0 0,0 0 0,1 0 0,-1 0 0,0-1 0,0 1 0,1 0 0,-1-1 0,1 1 0,-1-1 0,0 1 1,1-1-1,-1 0 0,1 1 0,-1-1 0,1 0 0,-1 0 0,2 0 0,-2-1 5,0 1 0,0-1 1,0 0-1,0 0 0,0 1 1,0-1-1,-1 0 0,1 0 1,0 0-1,0 0 0,-1 0 1,1 0-1,-1 0 0,1 0 1,-1 0-1,0 0 0,1 0 1,-1 0-1,0 0 0,0-1 1,1 1-1,-1 0 0,0-1 1,2-33 31,-2 30-24,-4-43-91,0 36-203,-1 32-23,5-18 298,-1 1 0,1-1 0,0 0 0,0 1 0,0-1-1,0 0 1,0 1 0,0-1 0,1 0 0,-1 1 0,1-1-1,0 0 1,0 0 0,0 1 0,0-1 0,0 0 0,0 0-1,0 0 1,0 0 0,1-1 0,-1 1 0,1 0 0,0 0-1,-1-1 1,1 1 0,0-1 0,3 2 0,0-1 72,0 0 0,0-1 0,0 0 0,0 0 0,0 0 0,1 0 0,-1-1 0,0 0 0,0 0 0,0-1 0,0 1 0,8-3 0,-7 2 43,0-1 0,0 0 0,0-1 0,0 1 0,0-1 0,-1-1 0,1 1 0,-1-1 0,0 0 0,0 0 0,7-7 0,-3 2-10,-1-1 1,0 1 0,-1-1-1,0-1 1,6-12 0,-20 65-629,3-28 526,0 1-1,2-1 1,-1 1-1,2-1 1,0 1 0,1 20-1,0-34-37,0 0-1,0 0 1,0-1-1,0 1 1,1 0 0,-1 0-1,0-1 1,0 1-1,1 0 1,-1-1-1,0 1 1,1 0-1,-1-1 1,1 1 0,-1-1-1,1 1 1,-1-1-1,1 1 1,-1-1-1,1 1 1,0-1-1,-1 1 1,1-1 0,0 0-1,-1 1 1,1-1-1,0 0 1,-1 0-1,1 1 1,0-1-1,0 0 1,-1 0-1,1 0 1,0 0 0,0 0-1,-1 0 1,1 0-1,0 0 1,0 0-1,-1 0 1,1-1-1,0 1 1,1-1 0,0 1-319,0-1 0,0 0 0,0 0 0,1 0 0,-1 0 0,0 0 0,-1-1 0,1 1 0,0 0 0,0-1 0,0 0 1,-1 1-1,2-3 0,9-19-4717,-1-7-2958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6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16592,'0'0'4580,"-15"49"-4516,25-32-32,5-3-1409,0 2-2595,3-4-2722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7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72 224,'0'0'19816,"5"-8"-18876,15-24-86,-21 26 319,-10 7-770,-11 5 12,-5 7 59,0 1 1,0 2-1,2 1 0,0 0 0,-36 35 1,59-50-450,-1 0 1,1 0 0,0 1-1,0 0 1,1-1 0,-1 1 0,0 0-1,1-1 1,0 1 0,0 0-1,0 0 1,0 0 0,-1 6 0,2-8-18,0 1-1,0-1 1,0 0 0,0 0 0,1 0 0,-1 0 0,0 1 0,1-1 0,-1 0 0,1 0 0,0 0 0,-1 0 0,1 0 0,0 0 0,-1 0 0,1 0 0,0 0 0,0 0 0,0-1-1,0 1 1,0 0 0,0 0 0,0-1 0,0 1 0,0-1 0,0 1 0,0-1 0,0 1 0,0-1 0,1 0 0,-1 1 0,0-1 0,0 0 0,0 0 0,1 0 0,-1 0 0,2 0 0,13 1 43,0-1 1,-1 0 0,1-1 0,0-1 0,0 0 0,21-6 0,-28 5-39,-1 0 0,1 0 0,0-1 0,-1 0 1,0 0-1,0-1 0,0 0 0,-1-1 0,0 1 0,0-2 0,0 1 0,8-11 0,-14 16-7,0 1-1,0-2 0,0 1 0,0 0 1,0 0-1,0 0 0,0 0 1,0-1-1,-1 1 0,1 0 0,0-1 1,-1 1-1,1-1 0,-1 1 0,0 0 1,1-1-1,-1 1 0,0-1 1,0 1-1,0-1 0,0 1 0,0-1 1,0 1-1,0-1 0,-1 1 0,1-1 1,-1 1-1,1-1 0,-1 1 1,-1-3-1,1 3-12,-1 0-1,0-1 1,0 1 0,0 0-1,0 0 1,0 1 0,0-1 0,0 0-1,0 1 1,0-1 0,0 1 0,0 0-1,0 0 1,0 0 0,0 0-1,-1 0 1,1 0 0,0 0 0,0 1-1,-2 0 1,4-1 6,0 0 1,1 0-1,-1 0 1,1 1-1,-1-1 1,1 0-1,-1 0 0,0 1 1,1-1-1,-1 0 1,0 0-1,1 1 1,-1-1-1,0 0 0,1 1 1,-1-1-1,0 1 1,1-1-1,-1 0 1,0 1-1,0-1 0,0 1 1,0-1-1,1 1 1,-1-1-1,0 1 1,0-1-1,0 1 0,0-1 1,0 0-1,0 1 1,0-1-1,0 1 1,0-1-1,0 1 0,-1-1 1,1 1-1,0-1 1,0 1-1,0-1 1,0 1-1,-1-1 0,1 0 1,0 1-1,0-1 1,-1 0-1,1 1 0,0-1 1,-1 0-1,1 1 1,0-1-1,-1 0 1,1 1-1,-1-1 0,1 0 1,-1 0-1,1 0 1,0 1-1,-1-1 1,1 0-1,-1 0 0,1 0 1,-1 0-1,0 0 1,104-7 120,-13 0-283,-89 7 158,0 0 0,-1 0 0,1 0 0,0 0-1,0 0 1,-1 0 0,1 0 0,0 1 0,0-1 0,0 0 0,-1 0 0,1 0 0,0 1 0,-1-1 0,1 0-1,0 1 1,0-1 0,-1 1 0,1-1 0,-1 1 0,1-1 0,-1 1 0,1-1 0,0 1 0,-1 0 0,0-1-1,1 1 1,0 1 0,-1 21 1,2 4 113,1-26-70,0 0 0,1 0 0,-1 0 0,1 0 0,-1-1 0,1 1 0,-1-1-1,1 0 1,-1 0 0,1 0 0,-1-1 0,1 1 0,3-2 0,9-3-192,-1 0 0,1-1 0,25-15 1,19-7-4869,-49 24 2893,32-13-6769,-20 2 5832,-3-12 6030,-14 10 2489,-4-5 3308,-16 53-8447,13-29-394,1 0 1,0 0 0,-1 0 0,1-1-1,0 1 1,0 0 0,0 0-1,0 0 1,0 0 0,0 0 0,0 0-1,1 0 1,-1-1 0,1 1-1,-1 0 1,1 0 0,0 0 0,0-1-1,0 1 1,0 0 0,0-1-1,0 1 1,0-1 0,0 1 0,1-1-1,-1 0 1,1 1 0,2 1-1,2 0-346,1-1 0,-1 0 0,1 0-1,0 0 1,0-1 0,12 1 0,-10-1 285,13 1-352,-13-2 397,0 1 0,0 1 0,1-1 0,-1 1 0,12 5 0,-21-7 163,0 0-1,1 0 1,-1 0 0,1 0-1,-1 0 1,0 1 0,1-1-1,-1 0 1,0 0 0,1 0-1,-1 1 1,0-1 0,1 0-1,-1 1 1,0-1 0,1 0 0,-1 1-1,0-1 1,0 0 0,1 1-1,-1-1 1,0 0 0,0 1-1,0-1 1,0 1 0,0-1-1,1 0 1,-1 1 0,0-1-1,0 1 1,0-1 0,0 0 0,0 1-1,0-1 1,0 1 0,-12 11 1900,-20 4 444,28-14-2318,-61 18 3033,61-19-3582,-1 0 0,0-1 1,1 1-1,-1-1 1,1 0-1,-1-1 0,-7-1 1,7-1-4976,2-6-4371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7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62 4260,'7'-31'12400,"-13"9"-6762,5 21-5565,-1 0 0,1 0-1,-1 0 1,1 0 0,-1 1-1,1-1 1,-1 0 0,0 1-1,1-1 1,-1 1 0,0 0-1,1-1 1,-1 1 0,0 0-1,0 0 1,1 0 0,-1 0-1,0 1 1,1-1 0,-1 0-1,0 1 1,1-1 0,-1 1-1,0-1 1,1 1 0,-1 0 0,1 0-1,-1 0 1,1 0 0,-3 1-1,-3 2-71,1 1-1,-1-1 1,1 1-1,0 0 1,1 0-1,-1 1 1,1 0-1,0 0 1,0 0-1,0 0 1,1 1-1,0 0 1,1-1-1,-1 2 1,1-1-1,1 0 0,-1 1 1,1-1-1,1 1 1,-1 0-1,1 10 1,0-17 3,1 0 1,0 0-1,0 0 1,1 0-1,-1 0 1,0 0-1,0 0 1,0 0-1,1 0 1,-1 0-1,0-1 1,1 1-1,-1 0 1,1 0-1,-1 0 1,1 0 0,-1-1-1,1 1 1,0 0-1,-1-1 1,1 1-1,0 0 1,-1-1-1,1 1 1,0-1-1,2 2 1,-1-2 46,0 1 1,1-1 0,-1 1 0,0-1 0,1 0 0,-1 0 0,1 0 0,-1 0 0,1 0 0,3-1 0,2-1 173,0 0 0,-1 0 1,1-1-1,-1 0 0,14-7 1,-3-2 141,0-1 1,27-25 0,-41 34-326,0 0 0,1 0 0,-2 0 0,1-1 0,0 0 1,-1 1-1,0-1 0,0-1 0,-1 1 0,1 0 0,-1-1 1,0 1-1,-1-1 0,1 1 0,0-8 0,-2 11-245,-3 7-110,1 0 1,0 0-1,0 0 0,0 0 0,0 0 0,1 0 0,-1 0 0,1 8 0,0-11 65,1 1 259,-3 25-3332,3-28 3109,0 1 0,0-1-1,0 1 1,0 0 0,1-1 0,-1 1 0,0-1 0,0 1 0,1-1 0,-1 1 0,0-1-1,1 1 1,-1-1 0,0 1 0,1-1 0,-1 1 0,1-1 0,-1 1 0,1-1-1,-1 0 1,1 1 0,-1-1 0,1 0 0,-1 0 0,1 1 0,-1-1 0,1 0 0,0 0-1,-1 0 1,1 0 0,-1 1 0,1-1 0,0 0 0,-1 0 0,1 0 0,-1 0-1,2-1 1,19 0-5590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8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48 10090,'1'-8'3080,"5"-20"-710,-4 16-308,-8 24 883,-16 42-1645,12-33-651,1 1 1,1 0 0,0 0 0,2 0-1,1 1 1,1 0 0,-2 27-1,6-49-637,0 0 0,0 0 0,0 1 0,0-1-1,0 0 1,0 0 0,1 0 0,-1 0 0,0 1-1,1-1 1,-1 0 0,1 0 0,-1 0 0,1 0 0,-1 0-1,1 0 1,0 0 0,0 0 0,-1 0 0,1 0 0,0-1-1,0 1 1,0 0 0,0 0 0,2 0 0,-1 0 10,1 0-1,-1 0 1,1-1 0,0 1 0,-1-1 0,1 0 0,0 0-1,-1 0 1,1 0 0,-1-1 0,5 0 0,7-2 7,1-2 0,-1 0 1,18-8-1,-27 10-75,-3 2 17,-1 0-1,1 0 1,-1 1 0,1-1-1,-1 0 1,1 1 0,0-1 0,-1 1-1,1-1 1,0 1 0,-1 0-1,1-1 1,0 1 0,-1 0 0,1 0-1,0 1 1,-1-1 0,1 0-1,0 0 1,-1 1 0,1-1-1,0 1 1,-1 0 0,1-1 0,-1 1-1,1 0 1,2 2 0,-3-2 23,-1 1 0,1 0 0,-1 0 0,1 0-1,-1 0 1,0 0 0,1 0 0,-1 0 0,0 0 0,-1 0 0,1 0 0,0 0 0,0 0 0,-1 0 0,1 0 0,-1 0 0,0 0 0,0 0 0,1 0 0,-1 0 0,0-1-1,0 1 1,-1 0 0,0 1 0,-3 4 100,0 0-1,0 0 0,0-1 0,-1 1 1,0-1-1,0-1 0,0 1 1,-1-1-1,0 0 0,0 0 0,0-1 1,0 0-1,-1-1 0,0 1 0,0-1 1,0-1-1,0 1 0,-11 0 1,18-3-172,0 0 0,0 0-1,0-1 1,0 1 0,0-1 0,0 1 0,1-1 0,-1 1 0,0-1 0,0 0 0,1 1 0,-1-1 0,0 0 0,1 0 0,-1 1 0,0-1 0,1 0 0,-1 0 0,1 0 0,0 0 0,-1 0 0,1 1-1,0-1 1,-1 0 0,1 0 0,0 0 0,0 0 0,0 0 0,0 0 0,0 0 0,0 0 0,0 0 0,0 0 0,0 0 0,0 0 0,1 0 0,-1 0 0,1-1 0,-1-2-906,1 0 0,0 0 0,0 1 1,0-1-1,0 0 0,1 1 0,-1-1 1,1 1-1,3-5 0,12-8-6548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8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22 16976,'0'0'8808,"-8"5"-8546,4-4-238,1 1-1,0 0 1,0 0-1,0 0 1,1 0-1,-1 1 1,0-1 0,1 1-1,-1 0 1,1 0-1,0 0 1,0 0-1,0 0 1,1 0 0,-1 0-1,1 0 1,-1 1-1,1-1 1,0 1 0,0-1-1,1 1 1,-1 0-1,1 3 1,-1 111 128,2-76-308,-5 58 0,2-88 138,1 0-1,-2-1 1,1 0 0,-2 1 0,0-1 0,0 0 0,-1 0 0,0-1-1,-10 16 1,14-25 22,0 1 1,1-1-1,-1 1 0,0-1 0,-1 0 0,1 1 0,0-1 0,0 0 1,-1 0-1,1 0 0,0 0 0,-1 0 0,1 0 0,-1 0 1,1-1-1,-3 2 0,4-2 3,-1-1-1,0 1 1,1 0-1,-1 0 1,1 0 0,-1 0-1,1-1 1,-1 1-1,1 0 1,-1-1 0,1 1-1,-1 0 1,1-1-1,-1 1 1,1-1 0,-1 1-1,1-1 1,0 1-1,-1-1 1,1 1 0,0-1-1,-1 1 1,1-1-1,0 1 1,0-1 0,0 1-1,-1-1 1,1-1-1,-1-5 18,-1 0 0,1 0 0,1-1 0,-1 1 0,2-12 0,1 7-30,0-1 0,0 1 1,1-1-1,1 1 0,0 0 1,1 0-1,0 1 0,1-1 1,0 1-1,13-17 0,7-5 21,57-56 0,-51 57-12,30-38 0,-61 69 1,19-29 36,-20 28-35,1 1 0,0 0 0,-1 0 0,1-1 0,0 1 0,-1 0 0,0-1 0,1 1 0,-1-1 0,0 1 0,0-1 0,0 1 0,0 0 0,0-1 0,0 1 0,0-1 0,0 1 1,-1-1-1,1 1 0,-1-3 0,-1 4-10,0-1 1,0 1 0,-1-1 0,1 1 0,0 0-1,0 0 1,0 0 0,0 0 0,0 0 0,0 0-1,-1 1 1,1-1 0,0 1 0,0-1-1,0 1 1,0 0 0,0 0 0,-2 1 0,-2 3 18,0 0 0,0 0 0,0 1 0,1 0 0,0 0 0,0 0-1,0 0 1,1 1 0,0 0 0,0 0 0,1 0 0,0 0 0,0 1 0,0-1 0,1 1 0,0 0 0,1-1 0,0 1 0,0 0 0,1 13 0,0-19-10,0 0 0,0 0 1,1 0-1,-1 0 0,1-1 0,-1 1 0,1 0 0,0-1 0,0 1 1,-1 0-1,1-1 0,0 1 0,1-1 0,-1 1 0,0-1 0,0 0 1,1 1-1,-1-1 0,0 0 0,1 0 0,1 1 0,2 0-1,-1 0 0,0 0 0,1 0-1,-1-1 1,1 0 0,-1 0 0,1 0 0,7 0-1,-4 0-400,0-1 0,0 0 0,0-1 0,0 0 0,0 0 0,0-1 0,0 0-1,0 0 1,14-6 0,-14 2-1079,0 1 0,0-1 0,-1-1-1,0 1 1,0-1 0,7-9 0,14-22-9472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9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10314,'0'0'4377,"-4"8"-1494,-4 13-1432,2 0 1,0 0 0,1 1-1,-3 35 1,-1 100 1117,5-43-2584,3-105 43,-1 15 14,2-23-34,0-1 0,0 0 0,0 1 0,0-1 0,1 0 1,-1 1-1,0-1 0,0 0 0,0 0 0,0 1 0,0-1 0,0 0 0,1 1 1,-1-1-1,0 0 0,0 0 0,0 0 0,1 1 0,-1-1 0,0 0 1,0 0-1,1 0 0,-1 1 0,0-1 0,0 0 0,1 0 0,-1 0 0,0 0 1,0 0-1,1 0 0,-1 0 0,0 0 0,1 1 0,-1-1 0,0 0 0,1 0 1,-1 0-1,0 0 0,1-1 0,-1 1 0,0 0 0,0 0 0,1 0 1,-1 0-1,0 0 0,1 0 0,-1 0 0,0-1 0,0 1 0,1 0 0,-1 0 1,0 0-1,0 0 0,1-1 0,-1 1 0,0 0 0,0 0 0,0-1 0,0 1 1,1-1-1,13-12 46,1-1-1,-2-1 1,0 0 0,-1-1 0,12-19 0,5-6-57,-22 30-108,8-7-488,-2-1 1,0 0 0,11-25 0,-55 109-12338,-3-2 7637,0-1 6282,4 1 4893,29-61-5597,0-1 0,1 1 0,-1 0 0,0-1 0,0 1 0,1 0 0,-1 0 0,1-1 0,0 1 0,-1 0 0,1 0-1,0 0 1,0 0 0,0-1 0,0 1 0,1 0 0,-1 0 0,1 3 0,0-5-173,0 1-1,-1 0 1,1-1 0,0 1-1,0-1 1,-1 1 0,1-1-1,0 0 1,0 1 0,0-1-1,0 0 1,-1 1 0,1-1-1,0 0 1,0 0 0,0 0-1,0 0 1,0 0 0,0 0-1,0 0 1,0 0 0,0 0-1,0-1 1,-1 1 0,2-1-1,7-1-3,-1-1 0,0 0 0,0-1 0,-1 0 0,1 0 0,8-7 0,27-29-2052,-9-8-3713,-11 10-300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29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 12236,'0'0'5808,"-1"10"-5066,-33 285 2941,27-193-3595,6-58-6267,-8-50 1855,-39-41 3996,29 25 2816,1 0 0,1-2 1,-23-40-1,38 61-2308,1 1 0,-1-1-1,1 0 1,0 1 0,0-1 0,0 0-1,0 0 1,1 0 0,-1 0 0,1 0 0,0 0-1,-1 0 1,2 0 0,-1-4 0,1 6-104,-1-1 1,1 1 0,-1-1 0,1 1 0,0 0 0,0-1-1,0 1 1,0 0 0,0 0 0,0 0 0,0 0 0,0 0-1,0 0 1,0 0 0,1 0 0,-1 0 0,0 0 0,1 1-1,-1-1 1,2 0 0,8-2 15,0 1 1,0 0-1,0 1 0,1 1 0,-1-1 0,13 3 1,0-2-383,79-1-5572,-45-4-1617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48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0 258 3683,'0'0'13480,"3"-8"-11227,8-23-502,-7 48 1088,-1 13-2112,-5 12 367,1-27-752,0 0-1,1 0 1,0 0 0,5 25-1,-4-39-321,-1 0-1,1 0 1,-1 1-1,1-1 1,0 0-1,-1 0 0,1 0 1,0 0-1,0 0 1,0 0-1,0 0 1,0 0-1,0 0 0,0 0 1,0-1-1,0 1 1,1 0-1,-1-1 1,0 1-1,0-1 0,1 1 1,-1-1-1,0 0 1,0 1-1,1-1 1,-1 0-1,0 0 0,1 0 1,-1 0-1,1 0 1,-1 0-1,0 0 1,1-1-1,-1 1 0,0 0 1,0-1-1,1 1 1,-1-1-1,0 0 1,2 0-1,5-2 100,0-1 1,0 0-1,-1 0 0,13-9 1,52-52 53,-33 27-138,-39 38-40,1 0 0,-1 0 0,0-1 0,0 1 0,0 0 0,0 0 0,1 0 0,-1-1 0,0 1 0,0 0 0,1 0 1,-1 0-1,0 0 0,0 0 0,1-1 0,-1 1 0,0 0 0,0 0 0,1 0 0,-1 0 0,0 0 0,0 0 0,1 0 0,-1 0 0,0 0 0,1 0 0,-1 0 0,0 0 0,0 0 0,1 0 1,-1 0-1,0 0 0,0 1 0,1-1 0,-1 0 0,0 0 0,0 0 0,1 0 0,-1 0 0,0 1 0,0-1 0,0 0 0,1 0 0,-1 1 0,5 17-85,-5 35 133,0-39-8,0-14-21,0 1 0,0 0-1,1-1 1,-1 1 0,0-1 0,1 1-1,-1-1 1,1 1 0,-1-1 0,1 1-1,-1-1 1,1 0 0,-1 1 0,1-1-1,-1 0 1,1 1 0,-1-1 0,1 0-1,0 0 1,-1 1 0,1-1 0,0 0-1,-1 0 1,1 0 0,0 0 0,-1 0-1,1 0 1,-1 0 0,1 0 0,0 0-1,-1 0 1,1 0 0,0 0 0,-1-1-1,1 1 1,0 0 0,-1 0 0,1-1-1,30-10 529,-17 0-467,1-1 0,-1 0 0,-1-1 0,19-23 0,10-11-71,-42 47-8,0 0-1,0 0 1,0 0-1,1 0 0,-1 0 1,0 0-1,0 0 1,0 0-1,0-1 0,0 1 1,0 0-1,0 0 0,0 0 1,1 0-1,-1 0 1,0 0-1,0 0 0,0 0 1,0 0-1,0 0 1,0 0-1,0 0 0,1 0 1,-1 0-1,0 0 1,0 0-1,0 0 0,0 0 1,0 0-1,0 0 0,1 0 1,-1 0-1,0 0 1,0 0-1,0 0 0,0 0 1,0 0-1,0 0 1,1 0-1,-1 1 0,0-1 1,0 0-1,0 0 1,0 0-1,0 0 0,0 0 1,0 0-1,0 0 0,0 0 1,0 0-1,0 1 1,0-1-1,1 0 0,-1 0 1,0 0-1,0 0 1,0 0-1,0 0 0,0 1 1,0-1-1,0 0 0,0 0 1,0 16-112,-4 17 106,2-27 16,1 1 0,-1-1 0,1 1 0,1 0 0,-1-1 0,1 1 0,1 11 0,-1-17 1,0 0 0,0 0 0,1 0 0,-1 0 0,0-1-1,1 1 1,-1 0 0,1 0 0,-1 0 0,1 0 0,0 0 0,-1-1 0,1 1 0,0 0-1,0 0 1,-1-1 0,1 1 0,0-1 0,0 1 0,0-1 0,1 2 0,1-2 9,-1 0 1,0 1-1,1-1 1,-1 0 0,1 0-1,-1 0 1,0 0 0,1-1-1,-1 1 1,0-1 0,1 1-1,-1-1 1,3-1-1,4-3-37,0 0 0,0-1-1,0 0 1,-1 0 0,0-1-1,0 0 1,-1 0 0,0-1-1,0 0 1,0 0 0,-1-1-1,-1 0 1,8-13-1,-25 105-746,12-81 773,-1-1 1,1 1-1,0 0 0,0 0 1,0-1-1,0 1 0,0 0 1,0 0-1,0 0 1,1-1-1,-1 1 0,1 0 1,-1 0-1,1-1 1,0 1-1,0 0 0,-1-1 1,1 1-1,0-1 0,1 1 1,-1-1-1,0 0 1,0 1-1,0-1 0,1 0 1,2 2-1,-2-2-7,0-1 0,0 1-1,0-1 1,0 0 0,1 1 0,-1-1-1,0 0 1,0 0 0,0-1-1,0 1 1,0 0 0,1-1 0,-1 1-1,0-1 1,0 0 0,0 1-1,0-1 1,0 0 0,-1 0 0,1 0-1,0-1 1,0 1 0,1-2-1,7-5-850,-1-1 0,0 0 0,0-1 0,-1 1-1,-1-2 1,1 1 0,-2-1 0,0 0 0,0 0-1,5-14 1,4-19-5018,16-65 0,-6 16 6131,-24 88 6910,-3 10-2773,-8 29-1344,-11 50-1866,20-54-1056,1-1 1,1 1 0,2 0 0,1 0-1,1-1 1,1 1 0,20 53-1,-21-67-117,9 23 122,-11-37-79,-8-25-319,-1 4-39,-1 0-1,-2 0 1,0 1 0,0 0-1,-2 1 1,-20-26 0,14 20 651,1-2 1,-14-28 0,33 52-231,0 0 0,0 0 0,-1 0 0,1 1 1,0-1-1,0 1 0,0 0 0,0 0 0,0 0 0,0 0 0,4 1 0,54 8 122,11 1-867,-25-11-6332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49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14 8936,'-21'-1'6214,"6"-2"-4036,9 3 1186,12 0-3268,16 0-32,2 0-2402,8-9-9642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0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17360,'0'0'9738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0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0 166 4228,'0'0'17713,"12"2"-16373,-5 0-1112,-3 0-158,-1-1 1,1 0-1,-1 0 0,1-1 0,-1 1 0,1-1 1,0 0-1,-1 0 0,1 0 0,0 0 1,-1 0-1,1-1 0,-1 0 0,1 0 0,-1 0 1,1 0-1,-1 0 0,0-1 0,1 1 0,4-4 1,6-7 61,1 0-1,19-22 1,-30 30-116,0-1 0,-1 1 0,1-1 0,-1 0 0,0-1 0,0 1 0,-1 0 0,1-1 0,-1 0 0,0 1 0,-1-1 0,1-6 0,-1 11-15,-1 0 1,0 0-1,0 0 0,0 0 1,0 0-1,0 0 1,0 0-1,0 0 0,0 0 1,0 0-1,0 0 1,0 0-1,-1 0 1,1 0-1,0 0 0,-1 0 1,1 0-1,-1 0 1,1 0-1,-1 1 0,0-1 1,1 0-1,-1 0 1,0 1-1,1-1 0,-1 0 1,0 1-1,0-1 1,0 1-1,1-1 0,-1 1 1,0-1-1,0 1 1,0 0-1,0-1 0,0 1 1,0 0-1,0 0 1,0-1-1,0 1 0,0 0 1,0 0-1,0 0 1,0 0-1,0 1 0,0-1 1,0 0-1,0 0 1,-1 1-1,-2 0-17,-1 0 1,1 0-1,0 1 1,0 0-1,0-1 1,0 1-1,0 1 1,0-1-1,-6 6 0,1 1 0,0 1 0,1 0-1,1 1 1,0 0-1,0 0 1,-6 16 0,9-20 17,1 0 1,1 0-1,-1 0 1,1 1-1,1-1 1,-1 0 0,1 1-1,1 0 1,-1-1-1,1 1 1,2 15-1,-1-22 5,-1 1-1,1 0 1,0-1-1,0 1 1,-1-1-1,1 1 1,0-1-1,1 1 1,-1-1-1,0 0 1,0 1-1,1-1 1,-1 0-1,0 0 1,1 0 0,-1 0-1,1 0 1,0 0-1,-1-1 1,1 1-1,0 0 1,-1-1-1,1 1 1,0-1-1,-1 0 1,1 1-1,2-1 1,53-1 189,-48 0-150,12-1-2,-1-2-1,0-1 1,20-6-1,-23 5-39,0 1-1,1 1 0,-1 1 1,33-3-1,-49 6 8,1 0 1,-1 1 0,1-1-1,-1 0 1,1 1-1,-1-1 1,0 1-1,1-1 1,-1 1 0,0 0-1,0-1 1,1 1-1,-1 0 1,0 0-1,0 0 1,0 0-1,0 0 1,0 0 0,0 0-1,0 1 1,0-1-1,-1 0 1,1 0-1,0 1 1,-1-1 0,1 0-1,-1 1 1,1-1-1,-1 1 1,0-1-1,1 1 1,-1-1-1,0 3 1,0 15 1288,-1-15 89,1-7 669,-1-41-2033,-3-1-1,-13-70 0,17 114-105,1 1 0,-1 0 1,1-1-1,-1 1 0,1 0 0,-1-1 1,1 1-1,-1 0 0,1 0 0,-1 0 1,1 0-1,0-1 0,-1 1 0,1 0 1,-1 0-1,1 0 0,-1 0 0,1 0 1,0 0-1,-1 1 0,1-1 0,-1 0 1,1 0-1,-1 0 0,1 0 0,-1 1 1,1-1-1,-1 0 0,1 1 0,23 6-803,-23-7 662,70 15-5491,-21-13-3028,-19-2 24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0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6790,'0'0'14590,"12"-8"-13730,38-23-108,-48 30-679,1-1-1,-1 1 1,1 0-1,0 0 1,-1 0-1,1 0 0,0 0 1,0 1-1,0-1 1,0 1-1,0-1 1,-1 1-1,7 1 0,-8-1-38,-1 0-1,1 1 1,0-1-1,0 1 0,0-1 1,0 1-1,-1-1 1,1 1-1,0-1 0,-1 1 1,1 0-1,0-1 1,-1 1-1,1 0 0,-1-1 1,1 1-1,-1 0 1,1 0-1,-1 0 0,0-1 1,1 1-1,-1 0 1,0 0-1,0 0 0,1 0 1,-1 0-1,0 1 1,0 2 72,0 0 0,-1 1 1,1-1-1,-1 0 0,0 1 1,0-1-1,-1 0 0,1 0 1,-1 0-1,0 0 0,0 0 1,0 0-1,-5 5 0,-43 53 2249,51-65-2378,0 0 1,1 0-1,-1 0 1,1 0-1,0 1 1,0-1-1,0 0 1,0 1-1,4-5 1,1 0-319,10-17-2241,-8 13-3139,1-1-3903,-3 5 4233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1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8648,'0'0'15017,"-7"9"-13976,-1 1-745,0 0 0,1 1 0,1 0 0,0 0 0,0 1 0,1-1 1,1 1-1,0 0 0,0 1 0,2-1 0,-1 1 0,0 21 0,3-33-276,0 0 0,0 0 0,0 0-1,0 0 1,0 0 0,0 0 0,0 0 0,1 0 0,-1 0 0,0 0 0,1 0-1,-1 0 1,1 0 0,-1 0 0,1 0 0,-1 0 0,1-1 0,0 1 0,-1 0-1,1 0 1,0-1 0,0 1 0,-1 0 0,1-1 0,0 1 0,0-1-1,0 1 1,1 0 0,1 0 17,0-1 0,0 1 0,0-1 1,0 0-1,0 0 0,0 0 0,1 0 0,-1 0 0,0 0 0,3-2 0,3 0 7,-1 0 0,1-1 0,-1 0 0,0-1 0,1 0 0,9-7 0,-6 3-62,-1-2-1,0 0 1,-1 0-1,0-1 1,0 0 0,-1 0-1,-1-1 1,13-22-1,-45 102-585,22-61 616,1-1 0,-1 1 0,1 0 1,0-1-1,1 1 0,0 0 1,0 0-1,0-1 0,1 1 0,2 7 1,-2-12-1,0 0 0,0 0 1,1 0-1,-1-1 0,1 1 1,-1-1-1,1 1 0,0-1 1,-1 1-1,1-1 0,0 0 1,0 0-1,0 0 1,0 0-1,0 0 0,0-1 1,0 1-1,1 0 0,-1-1 1,0 0-1,0 1 0,0-1 1,1 0-1,3-1 0,-2 2 6,1-1-1,-1-1 1,0 1-1,1-1 1,-1 1-1,1-1 0,-1 0 1,0-1-1,0 1 1,1-1-1,5-3 0,-4 0-3,-1-1 0,1 1-1,-1-1 1,0 0 0,0-1-1,-1 1 1,0-1 0,0 0-1,3-7 1,-5 10-9,0-1 0,-1 1 0,1-1 1,-1 0-1,0 1 0,0-1 0,0 0 0,-1 1 0,1-1 1,-1 0-1,0 0 0,-1 0 0,1 1 0,-1-1 0,0 0 1,-2-5-1,1 8-7,1 1 0,-1-1 1,0 0-1,0 1 0,0-1 1,0 1-1,0-1 1,-1 1-1,1 0 0,0 0 1,-1 0-1,1 0 0,0 1 1,-1-1-1,1 1 0,-1-1 1,-4 1-1,-16 3-170,22-3 159,1 1 0,0-1-1,-1 0 1,1 1 0,-1-1 0,1 0 0,0 1-1,-1-1 1,1 0 0,0 1 0,0-1-1,-1 1 1,1-1 0,0 1 0,0-1-1,-1 1 1,1-1 0,0 1 0,0-1-1,0 1 1,0-1 0,0 1 0,0-1 0,0 1-1,0-1 1,0 1 0,0-1 0,0 1-1,0-1 1,0 1 0,1-1 0,-1 1-1,0-1 1,0 1 0,1 0 0,0 0-196,-1 0 1,1-1-1,0 1 1,0 0-1,0 0 1,0-1-1,0 1 1,0 0-1,0-1 0,0 1 1,0-1-1,0 1 1,0-1-1,0 0 1,1 1-1,-1-1 1,0 0-1,0 0 1,0 0-1,2 0 1,31 0-3715,-24 0 2178,52-2-7699,-28-6 1869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1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28 9353,'0'0'8669,"-11"3"-6491,3 0-1789,0 0-1,-1 0 0,1 1 0,1 0 0,-10 6 0,14-8-240,0 0-1,1 1 1,-1-1 0,1 0-1,0 1 1,0 0 0,-1-1-1,2 1 1,-1 0-1,0 0 1,1 0 0,-1 0-1,1 0 1,0 1 0,0-1-1,0 0 1,0 1 0,1-1-1,-1 0 1,1 5 0,0-7-136,1 0 0,-1 0 0,1 0 0,-1 0 0,1 0 0,-1 0 0,1 0 0,0 0 0,-1-1 0,1 1 1,0 0-1,0-1 0,0 1 0,0 0 0,0-1 0,0 1 0,0-1 0,-1 1 0,1-1 0,1 0 0,-1 1 1,0-1-1,0 0 0,0 0 0,2 1 0,37 5 119,-29-5-101,3 1-27,34 6-101,-45-7 52,-1 0 0,0-1-1,1 1 1,-1 0 0,0 0 0,0 0-1,0 0 1,1 0 0,-1 1 0,-1-1-1,1 1 1,0-1 0,0 1 0,0 0-1,-1 0 1,2 2 0,-2-3-4,-1-1 0,1 0 0,-1 1 0,1-1 0,-1 0-1,1 0 1,-1 1 0,1-1 0,-1 0 0,1 0 0,-1 0 0,1 0 0,-1 1 0,1-1 0,-1 0 0,1 0 0,0 0 0,-1 0-1,1 0 1,-1 0 0,1-1 0,-1 1 0,1 0 0,-1 0 0,1 0 0,-1 0 0,1-1 0,-1 1 0,1 0 0,-1 0 0,1-1 0,-1 1-1,1 0 1,-1-1 0,1 1 0,-1-1 0,1 0 0,17-14-1250,-6 1-453,-1 1 1,0-2-1,0 0 1,-2 0-1,0 0 1,7-18-1,2-10-2555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2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8 8648,'0'0'11643,"-4"9"-10468,-4 14-591,1 0 0,1 0 0,1 1 0,1 0 0,1 0 1,0 27-1,3-6-253,2-1 0,13 73 0,-8-96-371,-6-21 33,-1 0 1,0 0-1,0 1 1,1-1-1,-1 0 1,0 0-1,0 0 1,1 0-1,-1 0 1,0 0-1,0 0 1,1 0-1,-1 0 1,0 0-1,0 0 1,1 0-1,-1-1 1,0 1-1,0 0 1,0 0-1,1 0 1,-1 0-1,0 0 1,0 0-1,1-1 1,-1 1-1,0 0 1,0 0-1,0 0 1,0 0-1,1-1 1,-1 1-1,0 0 1,0 0 0,0-1-1,0 1 1,0 0-1,0 0 1,1-1-1,10-36-275,-9 2 79,-2-50 0,0 85 198,0 0-1,0 0 0,0 0 1,0 0-1,0 0 0,0 0 1,0 0-1,-1 0 0,1 0 1,0 0-1,0 0 1,0 0-1,0 0 0,0 0 1,0 0-1,0 0 0,0 0 1,-1 0-1,1 0 0,0 0 1,0 0-1,0 0 0,0 0 1,0-1-1,0 1 1,0 1 12,0 0 0,0 0 0,0 0 0,1 0 1,-1 0-1,0-1 0,1 1 0,-1 0 1,0 0-1,1 0 0,-1-1 0,1 1 0,-1 0 1,1 0-1,0-1 0,-1 1 0,1-1 1,0 1-1,0 0 0,-1-1 0,1 1 0,0-1 1,1 1-1,6 2 23,1 0 1,-1 0-1,1-1 1,-1-1-1,1 1 1,0-1-1,0-1 1,0 1-1,0-2 1,0 1-1,-1-1 1,1 0-1,0-1 1,15-5-1,-19 6-24,0-1-1,-1 1 0,1-1 0,0 0 0,-1 0 1,0-1-1,0 1 0,1-1 0,-1 0 0,-1 0 1,1 0-1,0-1 0,-1 1 0,0-1 0,0 0 1,0 0-1,0 0 0,0 0 0,-1-1 0,0 1 1,0-1-1,0 1 0,-1-1 0,1 0 0,-1 1 1,0-1-1,0-7 0,-2 11-16,1 1-1,-1 0 1,0 0-1,0-1 1,0 1-1,1 0 1,-1 0-1,0 0 1,0 0-1,0 0 1,1 0-1,-1 1 1,0-1-1,0 0 1,0 0-1,1 0 1,-1 1-1,0-1 1,0 0-1,1 1 1,-1-1-1,0 1 1,1-1-1,-1 1 1,0 0-1,-3 3 27,1 1 0,0-1 1,1 1-1,-1 0 0,1 0 0,0 0 0,0 0 0,0 0 0,1 0 0,0 0 1,0 0-1,0 1 0,1-1 0,0 1 0,0-1 0,0 0 0,1 8 0,0-11 0,-1-1 0,1 0 0,-1 1 0,1-1 0,0 0-1,0 0 1,-1 0 0,1 0 0,0 0 0,0 0 0,0 0-1,0 0 1,0 0 0,1 0 0,-1 0 0,0 0 0,0-1-1,0 1 1,1-1 0,-1 1 0,0-1 0,1 1 0,-1-1-1,0 0 1,1 1 0,-1-1 0,1 0 0,-1 0 0,0 0-1,1 0 1,-1 0 0,1-1 0,-1 1 0,0 0 0,3-2-1,2 1 14,0 0 0,0 0 0,0-1 0,0 0 0,0 0 0,-1-1 0,7-3 0,3-5-48,-1-1 0,0-1-1,-1 0 1,0-1-1,-1 0 1,-1-1 0,12-20-1,-16 23-57,0 0 0,0-1 1,-2 1-1,1-2 0,-2 1 0,0 0 0,0-1 0,-1 0 1,-1 0-1,1-16 0,-3 30 71,0 0-1,0 0 1,0-1 0,0 1 0,0 0 0,0 0-1,0-1 1,0 1 0,0 0 0,0 0-1,0-1 1,0 1 0,0 0 0,0 0 0,0-1-1,0 1 1,0 0 0,0 0 0,0-1 0,0 1-1,0 0 1,0 0 0,-1-1 0,1 1-1,0 0 1,0 0 0,0 0 0,0-1 0,-1 1-1,1 0 1,0 0 0,0 0 0,0 0-1,-1-1 1,1 1 0,0 0 0,0 0 0,-1 0-1,1 0 1,0 0 0,0 0 0,-1 0-1,-11 8-51,-8 19 167,9-7 152,2 1-1,0 0 0,1 1 1,1-1-1,1 1 0,1 1 1,1-1-1,1 1 0,0 0 1,2-1-1,3 37 1,-2-56-250,0-1 0,0 0 1,0 0-1,0 0 1,0 1-1,0-1 0,1 0 1,-1 0-1,1 0 0,0 0 1,0 1-1,0-1 1,0 0-1,0-1 0,0 1 1,0 0-1,0 0 1,1 0-1,-1-1 0,1 1 1,0-1-1,-1 1 1,1-1-1,0 1 0,0-1 1,0 0-1,-1 0 1,1 0-1,1 0 0,2 1 1,-2-2-1,-1-1-1,1 1 1,-1-1 0,1 0 0,-1 1 0,0-1-1,1 0 1,-1 0 0,0-1 0,0 1 0,0 0 0,0-1-1,0 1 1,0-1 0,0 0 0,-1 0 0,1 1-1,0-1 1,-1 0 0,0 0 0,1-1 0,-1 1-1,0 0 1,0 0 0,0-1 0,1-4 0,2-3-102,-1-1 1,-1-1 0,0 1 0,0 0-1,-1 0 1,0-1 0,-1 1-1,0-1 1,-3-12 0,3 24 85,0 0 1,1 0-1,-1-1 1,0 1-1,0 0 1,0 0 0,0-1-1,0 1 1,0 0-1,0 0 1,0-1-1,0 1 1,0 0-1,0 0 1,0-1-1,0 1 1,0 0-1,0 0 1,0 0-1,-1-1 1,1 1-1,0 0 1,0 0-1,0-1 1,0 1-1,0 0 1,0 0-1,-1 0 1,1-1-1,0 1 1,0 0-1,0 0 1,-1 0-1,1 0 1,0 0-1,0 0 1,0-1-1,-1 1 1,1 0 0,0 0-1,0 0 1,-1 0-1,1 0 1,0 0-1,0 0 1,-1 0-1,1 0 1,0 0-1,0 0 1,-1 0-1,1 0 1,0 0-1,0 0 1,0 0-1,-1 0 1,1 0-1,0 0 1,0 1-1,-1-1 1,1 0-1,0 0 1,0 0-1,0 0 1,-1 0-1,1 1 1,-7 15-124,6-13 136,1-1 1,-1 1 0,1 0-1,0 0 1,0-1-1,1 1 1,-1 0 0,0-1-1,1 1 1,0 0-1,-1-1 1,1 1 0,0-1-1,1 1 1,-1-1 0,0 1-1,1-1 1,-1 0-1,1 1 1,0-1 0,-1 0-1,1 0 1,0-1-1,0 1 1,3 2 0,1-1 13,0-1 1,0 0 0,0 0 0,0 0 0,0-1-1,1 0 1,-1 0 0,0 0 0,1-1 0,6 0 0,-1-1-50,0 0 1,-1-1 0,1 0-1,-1-1 1,0-1 0,15-5 0,-12 3-94,0 2 1,0-1-1,21-2 1,-34 7 117,0 0 0,-1 0-1,1 0 1,0 0 0,0 0 0,0 1 0,0-1 0,-1 0 0,1 0 0,0 1-1,0-1 1,0 1 0,-1-1 0,1 0 0,0 1 0,-1-1 0,1 1 0,0 0-1,-1-1 1,1 1 0,-1 0 0,1-1 0,-1 1 0,1 0 0,-1-1-1,1 1 1,-1 0 0,0 0 0,1 0 0,-1-1 0,0 1 0,0 0 0,0 0-1,1 0 1,-1 0 0,0 1 0,0 44 573,0-23-117,0-21-415,0 1 0,0 0 0,0-1 0,1 1-1,-1 0 1,1-1 0,0 1 0,0-1 0,0 1-1,0-1 1,0 1 0,0-1 0,1 0 0,-1 0-1,1 1 1,0-1 0,-1 0 0,1 0 0,0-1-1,0 1 1,0 0 0,0-1 0,1 1 0,-1-1-1,0 1 1,1-1 0,-1 0 0,1 0 0,-1 0-1,1-1 1,0 1 0,-1-1 0,1 1 0,0-1-1,-1 0 1,1 0 0,0 0 0,-1 0 0,1 0-1,0-1 1,-1 1 0,4-2 0,10-2-165,0 0 0,0-1 1,0-1-1,-1 0 0,22-13 0,-12 4-405,-18 10 148,0 0 0,1 1 0,-1 0 0,1 0 0,0 1 0,0 0 0,0 0 0,0 0 0,13-1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4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7335,'0'0'14595,"-1"10"-13858,-15 121 1175,6-74-1755,-1 83 0,11-139-251,0-1 1,0 0 0,0 0-1,0 0 1,0 1 0,1-1-1,-1 0 1,0 0-1,0 0 1,0 1 0,0-1-1,0 0 1,0 0-1,0 1 1,0-1 0,0 0-1,0 0 1,0 1-1,0-1 1,0 0 0,0 0-1,0 0 1,0 1-1,0-1 1,0 0 0,0 0-1,-1 1 1,1-1-1,0 0 1,0 0 0,0 0-1,0 1 1,0-1 0,0 0-1,-1 0 1,1 0-1,0 0 1,0 0 0,0 1-1,-1-1 1,1 0-1,0 0 1,0 0 0,0 0-1,-1 0 1,1 0-1,0 0 1,0 0 0,0 0-1,-1 0 1,-8-13-3987,-7-27-2481,16 39 6275,-13-35-5906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5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9 112 1569,'-2'-8'6882,"0"-1"-6375,1 5 392,0 0-1,0-1 0,0 1 1,1 0-1,0-1 0,0 1 1,0-8-1,1 10-680,-1 0 1,1 0-1,0 0 0,0 0 1,0 1-1,0-1 0,0 0 1,0 1-1,0-1 0,0 1 1,1-1-1,-1 1 1,1-1-1,-1 1 0,1 0 1,-1 0-1,1 0 0,0 0 1,0 0-1,-1 0 0,1 0 1,0 1-1,3-2 1,13-3 157,-1 1 0,1 1 0,0 0 0,-1 1 0,1 1 0,1 0 0,-1 2 0,22 3 0,-37-4-376,0 1 1,0 0-1,-1-1 0,1 2 1,0-1-1,-1 0 0,1 0 1,-1 1-1,0-1 0,1 1 1,-1 0-1,0 0 0,0-1 0,0 2 1,0-1-1,0 0 0,-1 0 1,1 0-1,-1 1 0,1-1 1,-1 1-1,0-1 0,0 1 1,0 0-1,0-1 0,0 1 0,-1 0 1,1 0-1,-1 0 0,0-1 1,0 1-1,0 0 0,0 0 1,0 0-1,-2 5 0,0 7 20,-1 1 1,-1-1-1,-1 0 0,-12 29 0,11-30-1,0-1 26,0-1 0,1 2 0,0-1 0,1 0 0,1 1 0,0 0 0,-1 18 0,4-31-36,0 0 1,0 0-1,0 0 0,1 0 0,-1 0 0,0 0 0,1 0 0,-1 0 0,1 0 1,-1 0-1,1 0 0,0 0 0,-1 0 0,1 0 0,0-1 0,-1 1 1,1 0-1,0-1 0,0 1 0,0 0 0,0-1 0,0 1 0,0-1 1,0 1-1,0-1 0,0 0 0,0 1 0,0-1 0,0 0 0,0 0 0,0 0 1,0 0-1,0 0 0,0 0 0,0 0 0,0 0 0,0 0 0,2-1 1,3 1 36,0-1 1,0 0-1,0 0 1,0 0-1,11-5 1,-7 1-26,-1 0 1,0 0 0,0-1 0,0 0 0,-1-1 0,0 0 0,0 0 0,0-1 0,-1 0 0,0 0 0,-1 0 0,0-1 0,0 0 0,-1-1 0,0 1 0,-1-1 0,5-13 0,-12 34-210,-1 7 206,0 0 0,-1 32 0,5-49 3,0 0 0,0 0 0,0-1 0,0 1 0,1 0 0,-1 0 0,0 0 0,1 0 0,-1 0 0,0 0 0,1 0 0,-1 0 0,1-1 0,0 1 0,-1 0 0,1 0 0,-1-1 0,1 1 0,0 0 0,0-1 0,0 1 0,-1-1 0,1 1 0,0-1 0,0 1 0,0-1 0,0 0 0,0 1 0,0-1 0,0 0 0,0 0 0,0 1 0,-1-1 0,1 0 0,0 0 0,0 0 0,0 0 0,0-1 0,0 1 0,0 0 0,0 0 0,0 0 0,0-1 0,0 1 0,0-1 0,1 0 0,4-1 96,0 1 1,0-2 0,-1 1-1,1-1 1,-1 0-1,8-5 1,-2-1-56,-1-2 0,0 1 1,0-2-1,-1 1 0,-1-1 0,0 0 1,0-1-1,6-16 0,-15 35-111,0 0-1,0 0 0,1 1 1,-1-1-1,1 0 0,1 10 1,0 9-73,-2-17-153,0 0 1,1 0 0,0 1 0,0-1-1,1 0 1,0 0 0,3 9-1,-4-15 180,1-1 0,0 0 0,-1 0 0,1 0-1,0 1 1,-1-1 0,1 0 0,0 0-1,0 0 1,0 0 0,0 0 0,0 0-1,0 0 1,0 0 0,0-1 0,0 1-1,1 0 1,-1-1 0,2 2 0,0-2-27,-1 0 1,1 1 0,0-1-1,-1 0 1,1 0 0,0-1-1,-1 1 1,1 0 0,0-1-1,-1 0 1,1 0 0,-1 1-1,5-4 1,0 0-1589,0 0 0,0 0 0,-1-1 0,1 0 0,9-11 0,9-10-8145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5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104 184 1505,'0'0'15135,"-9"7"-12658,-46 54 235,50-55-2310,0 0 1,1 1-1,0 0 1,0 0-1,1 0 1,-1 0-1,2 1 1,-1 0-1,-2 14 1,5-21-390,-1 0 1,1-1 0,0 1 0,0 0-1,0-1 1,0 1 0,0 0-1,0-1 1,1 1 0,-1 0-1,0-1 1,0 1 0,0-1-1,1 1 1,-1 0 0,0-1-1,1 1 1,-1-1 0,0 1-1,1 0 1,-1-1 0,1 1-1,-1-1 1,1 0 0,-1 1 0,1-1-1,-1 1 1,1-1 0,0 0-1,-1 1 1,1-1 0,1 1-1,27-2 6,-20-1-70,0-1 0,-1 1-1,1-2 1,14-7-1,-9 2 46,-1-1 0,0 0-1,0-1 1,-1-1-1,0 0 1,-1 0-1,-1-1 1,0-1 0,0 1-1,-1-2 1,-1 1-1,-1-1 1,0-1 0,-1 1-1,0-1 1,-2 0-1,0 0 1,0-1 0,1-28-1,-4 44 13,-1 0 0,0-1 0,0 1-1,0 0 1,0 0 0,0 0 0,-1 0-1,1 0 1,0-1 0,0 1 0,-1 0 0,1 0-1,-1 0 1,1 0 0,-1 0 0,1 0-1,-1 0 1,1 0 0,-1 0 0,0 0 0,0 1-1,0-1 1,1 0 0,-1 0 0,0 1 0,0-1-1,0 0 1,0 1 0,0-1 0,0 1-1,0-1 1,0 1 0,0 0 0,-1-1 0,1 1-1,0 0 1,0 0 0,0 0 0,0 0-1,0 0 1,-1 0 0,1 0 0,0 0 0,0 0-1,0 1 1,0-1 0,0 0 0,0 1-1,0-1 1,0 1 0,0-1 0,0 1 0,-2 0-1,-4 2 35,0 1-1,0-1 0,1 1 1,-1 1-1,1-1 0,-10 10 0,14-12-27,-1 0-1,1 0 0,0 0 0,1 1 0,-1-1 0,0 0 0,1 1 0,-1-1 0,1 1 0,0 0 0,0-1 0,0 1 0,-1 4 1,3-6-34,-1 1 1,0 0 0,1-1 0,-1 1 0,1 0 0,0-1 0,-1 1-1,1 0 1,0-1 0,0 1 0,0-1 0,0 0 0,0 1 0,1-1-1,-1 0 1,0 0 0,0 1 0,1-1 0,-1 0 0,1 0 0,-1-1-1,1 1 1,1 1 0,13 7-435,0 1 1,-1 0-1,-1 1 0,18 17 1,-28-23 431,0 0 1,0 0 0,0 0 0,-1 0 0,1 1 0,-1 0 0,-1-1 0,1 1 0,-1 0 0,0 0 0,-1 1 0,1-1-1,-1 0 1,0 0 0,0 14 0,-1 34 93,0-53-1282,-1-5-4002,-7-13-260,-6 0-2506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6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13549,'0'0'8776,"76"-32"-7847,-23 32-545,5 0-223,3 0-642,-2 0-3619,-3-3-8584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6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2787,'0'0'20013,"0"12"-19169,-1 274 2909,1-283-3739,0 0 1,0-1-1,0 1 1,0 0-1,0-1 1,1 1-1,-1 0 1,1-1-1,0 1 1,-1-1-1,1 1 1,0-1-1,1 1 1,-1-1-1,0 1 1,1-1-1,-1 0 1,1 0-1,0 0 0,0 0 1,0 0-1,0 0 1,0-1-1,4 4 1,-3-5-109,0 1 1,0-1-1,0 0 0,1 0 1,-1 0-1,0-1 1,0 1-1,0 0 0,0-1 1,0 0-1,0 0 0,0 0 1,0 0-1,0-1 0,0 1 1,-1-1-1,1 1 1,0-1-1,-1 0 0,1 0 1,2-3-1,72-53-8437,-44 35 2333,-10 6 1282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0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11275,'0'0'11039,"-8"13"-9715,-10 16-967,2 2 0,1 0-1,2 0 1,1 1-1,1 1 1,2 0 0,1 1-1,2 0 1,-3 50-1,9-82-353,0-1 0,0 1 0,0-1 0,0 0-1,0 1 1,0-1 0,0 1 0,1-1-1,-1 0 1,1 1 0,-1-1 0,1 0 0,-1 0-1,1 1 1,0-1 0,0 0 0,-1 0 0,1 0-1,0 0 1,0 0 0,0 0 0,0 0 0,0 0-1,1 0 1,-1 0 0,0-1 0,0 1-1,0 0 1,1-1 0,-1 1 0,0-1 0,1 1-1,-1-1 1,1 0 0,-1 0 0,0 1 0,1-1-1,-1 0 1,1 0 0,-1 0 0,0-1-1,1 1 1,-1 0 0,3-1 0,1 0 8,1-1 0,-1 1 0,1-1 0,-1 0 0,1 0 0,-1-1-1,0 0 1,0 0 0,8-6 0,1-4-7,0-1 0,-1 0 0,0-2 0,-1 1 0,-1-1 0,0-1 0,15-33 0,-27 52 1,-4 9 26,1-1 1,1 1-1,0 0 1,-3 20-1,5-30-26,1 1-1,0 0 0,0-1 0,0 1 0,0 0 1,0-1-1,0 1 0,0 0 0,1-1 1,-1 1-1,1 0 0,-1-1 0,1 1 0,-1-1 1,1 1-1,0-1 0,0 1 0,0-1 1,0 1-1,0-1 0,0 0 0,0 0 0,0 1 1,1-1-1,-1 0 0,0 0 0,1 0 1,-1 0-1,1-1 0,-1 1 0,1 0 0,-1-1 1,1 1-1,0-1 0,-1 1 0,1-1 1,-1 0-1,1 1 0,3-1 0,6 0-96,0-1-1,0 0 1,0-1-1,0 0 1,0 0-1,-1-1 1,1-1-1,-1 0 1,0 0-1,0-1 0,0 0 1,0-1-1,-1 0 1,0 0-1,0-1 1,-1 0-1,10-12 1,-13 13-685,-12 11 580,-14 15 204,17-14-152,1 1 0,-1 0 1,1 0-1,1 0 0,-1 1 0,1-1 0,0 0 0,1 1 0,-1 14 0,3 76-1976,1-46 508,-1-29 1460,-1 49-862,-10-42 2762,9-29-1466,0 1 0,0-1-1,0 0 1,0 0 0,1 0 0,-1 0-1,-1 0 1,1 0 0,0-1-1,0 1 1,0 0 0,0 0-1,-1-1 1,1 1 0,0-1 0,-1 1-1,-1 0 1,2-1-141,0-1 1,-1 1 0,1 0-1,0 0 1,0-1-1,1 1 1,-1 0-1,0-1 1,0 1-1,0-1 1,0 1-1,0-1 1,0 0-1,1 1 1,-1-1-1,0 0 1,0 0-1,1 1 1,-1-1 0,0 0-1,1 0 1,-1 0-1,1 0 1,0 0-1,-1 0 1,1 0-1,-1 0 1,1 0-1,0 0 1,0 0-1,0 0 1,0 0-1,0 0 1,0 0-1,0-1 1,-2-47 104,2 43-45,0 0-357,0 1-1,0 0 1,1 0 0,0-1 0,0 1 0,0 0 0,0 0-1,1 0 1,0 0 0,0 0 0,1 1 0,3-6 0,2-1-2742,0 1-1,2 0 1,16-14 0,-26 24 2835,22-20-8483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7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94 221 6822,'0'0'10394,"-10"5"-8637,6-2-1594,-43 24 1450,45-25-1481,-1-1 1,1 1 0,0 0 0,-1 0-1,1 0 1,0 0 0,0 0-1,1 1 1,-1-1 0,0 1-1,1-1 1,-1 1 0,1-1 0,0 1-1,0 0 1,0 0 0,0-1-1,0 5 1,2-6-120,-1-1-1,1 1 1,-1-1 0,1 1-1,-1-1 1,1 0 0,0 1-1,-1-1 1,1 0 0,0 1-1,0-1 1,-1 0 0,1 0-1,0 0 1,-1 0 0,1 0-1,0 1 1,0-2 0,-1 1-1,1 0 1,0 0 0,0 0-1,-1 0 1,1 0 0,0 0-1,0-1 1,0 1 0,24-7 123,-18 2-97,0-1-1,-1 1 1,1-1 0,-1-1-1,-1 1 1,1-1-1,-1 0 1,5-9 0,-8 12-93,-6 15 60,1 0 1,0 0-1,0 1 1,-1 20 0,4-30 25,-1 0 1,1 0 0,0 0-1,0-1 1,0 1 0,1 0-1,-1 0 1,0 0 0,1-1 0,-1 1-1,1 0 1,0 0 0,-1-1-1,1 1 1,0 0 0,0-1-1,0 1 1,0-1 0,0 1 0,1-1-1,-1 0 1,0 1 0,1-1-1,-1 0 1,1 0 0,-1 0-1,1 0 1,-1 0 0,1 0-1,0-1 1,-1 1 0,1 0 0,0-1-1,0 1 1,0-1 0,-1 0-1,1 0 1,3 0 0,3 0 19,0 0 0,0-1 0,0 0 1,0-1-1,0 1 0,0-2 0,0 1 1,-1-1-1,1 0 0,-1-1 0,0 1 1,0-2-1,0 1 0,0-1 0,-1 0 1,0 0-1,0-1 0,0 1 0,-1-1 1,0-1-1,0 1 0,0-1 0,-1 0 1,0 0-1,0 0 0,-1-1 0,0 1 1,0-1-1,-1 1 0,0-1 0,0 0 1,0-12-1,-22 43-298,14-15 369,0 1 0,1-1 0,0 2 0,1-1-1,0 0 1,1 1 0,-1 0 0,-2 17-1,6-26-108,0-1-1,1 1 1,-1-1-1,0 1 0,1-1 1,-1 1-1,0-1 1,1 1-1,-1-1 0,1 0 1,-1 1-1,0-1 1,1 0-1,-1 1 0,1-1 1,-1 0-1,1 0 1,-1 1-1,1-1 0,0 0 1,-1 0-1,1 0 1,-1 0-1,1 1 0,-1-1 1,1 0-1,0 0 0,-1 0 1,1-1-1,-1 1 1,1 0-1,-1 0 0,1 0 1,0 0-1,-1 0 1,1-1-1,-1 1 0,1 0 1,-1 0-1,1-1 1,-1 1-1,1 0 0,0-1 1,26-12 117,-17 5-146,0-1 1,0-1-1,-1 0 1,0 0-1,11-16 0,12-15-1013,-31 83-23,-2-24 983,-1-7 123,1 0 1,0 0-1,1 0 1,0 0-1,3 17 0,-2-27-37,-1 1-1,0-1 1,1 0-1,-1 1 0,1-1 1,-1 0-1,1 0 0,0 1 1,0-1-1,-1 0 1,1 0-1,0 0 0,0 0 1,0 0-1,0 0 1,0 0-1,1 0 0,-1 0 1,0-1-1,2 2 0,-1-2 7,0 1-1,1-1 0,-1 0 0,0 0 1,1 0-1,-1 0 0,0 0 0,1 0 1,-1-1-1,0 1 0,1-1 0,-1 0 1,0 1-1,0-1 0,0 0 0,3-2 1,7-4 42,-1 0 1,0-1 0,0 0 0,-1-1-1,0 0 1,-1-1 0,15-19-1,51-82-28,-74 109-43,7-10-39,0 0 0,-1-1 0,0 1 1,-1-1-1,-1-1 0,0 1 0,-1-1 0,0 0 1,1-17-1,-24 48-378,8-1 445,1 0 0,0 1 0,1 0 0,1 1 0,0 0 0,2 1 1,0-1-1,-4 24 0,1 13 164,-2 84 0,-2 23-497,6-135 318,7-28-6,1 1-1,-1 0 1,0 0-1,0 0 1,0 0-1,0 0 1,0 0 0,0 0-1,0-1 1,0 1-1,0 0 1,0 0-1,0 0 1,0 0 0,0 0-1,0 0 1,-1 0-1,1-1 1,0 1-1,0 0 1,0 0-1,0 0 1,0 0 0,0 0-1,0 0 1,0 0-1,0 0 1,0-1-1,0 1 1,0 0 0,-1 0-1,1 0 1,0 0-1,0 0 1,0 0-1,0 0 1,0 0 0,0 0-1,0 0 1,-1 0-1,1 0 1,0 0-1,0 0 1,0 0 0,0 0-1,0 0 1,0 0-1,0 0 1,-1 0-1,1 0 1,0 0-1,0 0 1,0 0 0,0 0-1,0 0 1,0 0-1,0 0 1,-1 0-1,1 0 1,0 0 0,0 0-1,0 1 1,0-1-1,0 0 1,0 0-1,-3-47 86,6 20-194,1 0-1,1 1 1,14-46 0,-16 61 81,1 1 1,0-1 0,1 1 0,0 0 0,1 0 0,0 0-1,0 1 1,1 0 0,0 0 0,0 1 0,16-14 0,-22 22 23,-1 0 1,0 0-1,1-1 1,-1 1-1,0 0 1,1 0 0,-1 0-1,0 0 1,1 0-1,-1 0 1,1-1-1,-1 1 1,0 0 0,1 0-1,-1 0 1,1 0-1,-1 0 1,0 0-1,1 0 1,-1 1-1,1-1 1,-1 0 0,0 0-1,1 0 1,-1 0-1,0 0 1,1 1-1,-1-1 1,0 0 0,1 0-1,-1 0 1,0 1-1,1-1 1,-1 0-1,0 1 1,0-1 0,1 0-1,-1 1 1,0-1-1,0 0 1,0 1-1,0-1 1,1 0 0,-1 1-1,0-1 1,0 0-1,0 1 1,0-1-1,0 1 1,0-1 0,0 0-1,0 1 1,0-1-1,0 1 1,0-1-1,0 0 1,0 1 0,0-1-1,0 0 1,-1 1-1,1 1-1,0-1-1,0 0 1,1 0-1,-1 1 1,0-1 0,1 0-1,-1 0 1,0 0-1,1 0 1,-1 0-1,1 0 1,0 1-1,-1-1 1,1-1-1,0 1 1,0 0-1,1 1 1,6 2 14,0-1-1,1 0 1,-1 0-1,1-1 1,0 0 0,0-1-1,14 1 1,71-4 133,-41 1-95,-39 1-103,19 1 211,-32-1-182,-1 0 0,1 0 0,0 0 0,0-1 0,-1 1 0,1 0 0,0 0 0,-1 0 0,1-1 0,0 1 0,-1 0 0,1-1 0,-1 1 0,1 0 0,0-1 0,-1 1 0,1-1 0,-1 1 0,1-1 0,-1 1 0,1-1 0,-1 1 0,0-1 0,1 0-1,-1 1 1,0-1 0,1 1 0,-1-1 0,0 0 0,0 1 0,1-1 0,-1 0 0,0-1 0,0-1-567,0 0-374,0 0 1,0 0-1,0 0 1,0 0 0,-1 0-1,1 0 1,-1 0-1,0 0 1,0 1-1,0-1 1,0 0 0,-2-4-1,-13-15-12241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7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12236,'0'-6'5124,"0"-3"-2817,20 5-706,9 2-960,11 2-513,0-1-256,4-1-3364,6 0-10537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8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2691,'0'0'17776,"23"55"-16526,-23-18-290,0 3-575,0-1-257,0-1-64,5-6-64,0-6 0,0-10-609,1-5-896,-3-11-1282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8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14830,'0'0'5541,"71"-5"-3939,-29 1-321,3 1-224,0-3-192,2 1-577,-4 1-288,-9-1-352,-9 1-833,-8 3-289,-9 1 1,-24 0-9482,-2 0 1250</inkml:trace>
  <inkml:trace contextRef="#ctx0" brushRef="#br0" timeOffset="1">149 90 8008,'0'0'13452,"64"24"-12587,-34-25-320,0-4-225,-4 3-224,-5 2-128,-6 0-1153,-8 0-1410,-9 7-8231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8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13036,'0'0'7944,"50"6"-7175,-17-13-417,0-4-256,-1 2-96,-1 4-1281,-1-1-1442,-2 2-2786,-4-1-3267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9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0 167 12043,'0'0'9407,"11"0"-7907,1-2-1253,0 0 1,-1-1 0,0 0-1,0-1 1,0 0-1,0 0 1,-1-2 0,1 1-1,-1-1 1,-1-1 0,1 1-1,12-13 1,-2 0 20,32-41-1,-39 44-103,-19 60-132,-3-16 0,2 0-1,-6 35 1,10-10-2876,5-41-2665,9-10-4901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1:59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3619,'0'0'17105,"-3"56"-15856,-3-20-192,-2 6-449,4-1-415,3-2-129,1-7-32,0-7 0,4-7-737,6-10-416,2-8-481,-4 0-1312,-2-20-4229</inkml:trace>
  <inkml:trace contextRef="#ctx0" brushRef="#br0" timeOffset="1">39 14 12780,'0'0'7719,"68"0"-6117,-37 0-161,5 0-384,4 0-448,0 0-449,-5-1-160,-2-3-288,-9 3-1346,-9 1-480,-7 0-1025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0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20 12684,'0'0'11307,"65"19"-10507,-32-26-543,1 0-225,-3 0-545,-6 0-1537,-5 2-1857,-11 0-3781</inkml:trace>
  <inkml:trace contextRef="#ctx0" brushRef="#br0" timeOffset="1">0 207 12364,'0'0'10762,"79"-22"-9545,-39 8-672,4 1-321,-1 2-192,0 3-32,-8 5-929,-1 1-1441,-10 0-1506,-5 2-3779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0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95 9673,'0'0'12305,"8"-7"-10036,9-8-1602,0 1 0,26-15 0,-37 25-641,1 0 0,-1 0 0,1 1 0,0 0 0,0 1 0,0 0 0,1 0 0,-1 0 0,0 1-1,1 0 1,-1 0 0,14 1 0,-20 0-47,1 0-1,-1 1 1,0-1-1,1 1 1,-1 0 0,1-1-1,-1 1 1,0 0-1,0 0 1,0 0-1,1 0 1,-1 0-1,0 0 1,0 0 0,0 0-1,0 0 1,0 1-1,-1-1 1,1 0-1,0 1 1,-1-1 0,1 0-1,-1 1 1,1-1-1,-1 1 1,1-1-1,-1 1 1,0-1-1,0 1 1,0-1 0,0 1-1,0-1 1,0 1-1,0-1 1,-1 1-1,0 1 1,1 4 5,-1-1-1,-1 0 1,1 1 0,-1-1 0,0 0-1,-1 0 1,-3 7 0,-6 4 55,-1 0 1,-25 25 0,5-6 22,33-36-58,-1 1 0,1-1 1,0 0-1,0 0 0,-1 0 0,1 1 0,0-1 0,0 0 0,0 0 1,0 1-1,-1-1 0,1 0 0,0 0 0,0 1 0,0-1 1,0 0-1,0 0 0,0 1 0,0-1 0,0 0 0,0 1 0,0-1 1,0 0-1,0 0 0,0 1 0,0-1 0,0 0 0,0 1 1,0-1-1,0 0 0,0 0 0,0 1 0,0-1 0,0 0 0,1 0 1,-1 1-1,0-1 0,0 0 0,0 0 0,0 1 0,1-1 1,-1 0-1,0 0 0,0 0 0,1 1 0,-1-1 0,0 0 0,21 4 122,28-6-798,25-17-6369,-30 3-2478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0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3523,'0'0'19507,"19"66"-18290,-19-39-320,0 1-577,0-4-256,0-3-32,0-5-224,0-6-801,0-5-192,3-5-3107,-3-10-3203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1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4 13293,'0'0'13292,"-11"-1"-11685,4 0-1382,1 0 1,0 1-1,0 0 0,-1 0 1,1 1-1,0-1 0,-11 4 1,15-4-205,0 1 0,0 0 0,0 0 1,0 0-1,0 0 0,0 0 0,0 1 1,0-1-1,0 1 0,0-1 0,1 1 1,-1 0-1,1-1 0,-1 1 0,1 0 0,0 0 1,0 0-1,0 0 0,0 0 0,0 1 1,0-1-1,0 0 0,1 0 0,-1 1 1,1-1-1,-1 0 0,1 1 0,0-1 0,0 5 1,0-6-84,0 0 0,0 1 1,0-1-1,0 0 1,0 1-1,0-1 1,0 0-1,1 1 0,-1-1 1,0 0-1,1 1 1,-1-1-1,1 0 1,-1 0-1,1 1 0,0-1 1,0 0-1,-1 0 1,1 0-1,0 0 0,0 0 1,0 0-1,0 0 1,0 0-1,2 1 1,30 1-1367,-30-4 1354,-1 1 1,1 0-1,-1 0 1,1-1-1,-1 2 1,1-1-1,0 0 1,-1 0-1,1 1 1,-1 0-1,1-1 1,-1 1-1,0 0 1,1 0-1,-1 0 1,0 1-1,1-1 1,1 3-1,-3-3 74,0 0 0,-1 0 0,1 0 0,0 1-1,-1-1 1,0 0 0,1 1 0,-1-1 0,0 0 0,0 1 0,1-1-1,-1 0 1,0 1 0,0-1 0,-1 1 0,1-1 0,0 0 0,0 1-1,-1-1 1,1 0 0,-1 1 0,1-1 0,-1 0 0,1 0 0,-1 0-1,0 1 1,0-1 0,1 0 0,-1 0 0,0 0 0,0 0 0,-2 1-1,-36 34 614,35-34-490,0 2-81,0-1 0,0 1 0,-1-1 0,1 0 0,-1-1 0,0 1 0,0-1 0,0 0-1,0 0 1,0 0 0,0-1 0,-7 1 0,12-5-1236,1 0 0,-1 1 0,1-1 0,-1 0 0,1 0 0,0 0 0,0 1 0,1-1 0,-1 0 0,0 1 0,3-3 0,10-14-9494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6022,'0'0'10570,"48"-20"-8040,-21 14-672,7-1-353,6 1-416,1 2-352,2 0-577,-2 2-128,-5 2-833,-9-1-2017,-11-1-1570,-8 2-2947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1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23 12588,'0'0'9449,"53"12"-8168,-17-18-640,4-3-353,0 0-224,-6 1-416,-8 6-1154,-13 2-1537,-5 0-2562</inkml:trace>
  <inkml:trace contextRef="#ctx0" brushRef="#br0" timeOffset="1">0 186 7399,'0'0'14221,"51"18"-12907,-15-28-770,8 0-191,-4-2-289,0 3-321,-6-1-1600,-9-1-2820,-4 3-6662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1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36 3876,'0'0'9465,"10"-5"-5264,-5 3-3784,54-21 2564,-56 22-2839,1 0 0,1 0 0,-1 0 0,0 0 1,0 1-1,0-1 0,0 1 0,0 0 0,1 0 1,-1 1-1,0-1 0,0 1 0,0 0 0,6 2 1,-9-2-124,-1-1 0,1 1 0,0-1 0,0 1 0,-1-1 0,1 1 0,0 0 0,-1-1 0,1 1 1,0 0-1,-1-1 0,1 1 0,-1 0 0,1 0 0,-1 0 0,0 0 0,1 0 0,-1-1 1,0 1-1,0 0 0,0 0 0,1 0 0,-1 0 0,0 0 0,0 0 0,0 0 0,0 0 0,-1 0 1,1 0-1,0 0 0,0-1 0,0 1 0,-1 0 0,1 0 0,-1 0 0,1 0 0,0 0 0,-1-1 1,1 1-1,-1 0 0,0 0 0,1-1 0,-1 1 0,-1 0 0,-30 29 1273,-14-9 69,21-10 138,56-12-1754,-21 0-249,0 0 0,0 0 0,0 1 0,1 0 0,-1 1 0,0 0 0,14 4 1,-22-4 440,0-1 1,0 1 0,0 0 0,0 0-1,0-1 1,0 2 0,0-1 0,0 0 0,0 0-1,0 0 1,-1 1 0,1-1 0,0 1 0,-1 0-1,0-1 1,1 1 0,-1 0 0,0 0-1,0 0 1,0 0 0,0 0 0,0 0 0,0 0-1,0 0 1,-1 0 0,1 0 0,-1 1 0,0-1-1,1 0 1,-1 0 0,0 1 0,-1-1-1,1 0 1,0 0 0,0 0 0,-1 1 0,1-1-1,-1 0 1,0 0 0,-1 3 0,-1 1 416,0-1 0,0 1 1,-1-1-1,1 0 1,-1 0-1,0 0 0,0-1 1,-1 1-1,0-1 0,1 0 1,-1 0-1,0-1 0,-1 0 1,1 0-1,-7 3 0,-2 1 382,0-1 0,0-1-1,-1 0 1,-30 5-1,41-9-680,0 0 0,0-1-1,0 1 1,0-1 0,0 0-1,0 0 1,-1 0 0,1-1-1,-5-1 1,-4-10-1696,9-12-4151,4 10-203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2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3716,'0'0'16169,"-1"11"-14636,0 2-1111,-1-2 46,0 1-1,1 0 0,1 0 1,0-1-1,1 1 0,4 23 1,-4-33-425,1 0 0,-1-1 0,1 1 0,0 0 1,0-1-1,0 1 0,0-1 0,0 0 0,0 1 0,0-1 1,0 0-1,0 0 0,0 0 0,1-1 0,-1 1 0,0-1 1,1 1-1,-1-1 0,0 0 0,1 0 0,-1 0 0,1 0 1,-1 0-1,0 0 0,1-1 0,-1 1 0,4-2 0,5 0 57,0 0 0,0-1 0,0-1 0,14-6 0,-2-2 58,42-33 0,-39 27-47,-26 17-113,1 0 0,-1 1 1,1-1-1,-1 1 0,1-1 0,0 1 0,0-1 0,-1 1 0,1-1 1,0 1-1,-1 0 0,1-1 0,0 1 0,0 0 0,0 0 1,-1-1-1,1 1 0,0 0 0,0 0 0,0 0 0,0 0 0,-1 0 1,1 0-1,0 0 0,0 1 0,0-1 0,0 0 0,-1 0 0,1 1 1,0-1-1,0 0 0,-1 1 0,1-1 0,0 1 0,-1-1 1,1 1-1,0-1 0,-1 1 0,1-1 0,-1 1 0,1 0 0,-1-1 1,1 1-1,-1 0 0,1-1 0,-1 1 0,0 0 0,1 0 0,-1 0 1,0-1-1,0 1 0,1 0 0,-1 0 0,0 0 0,0 0 1,0-1-1,0 2 0,2 64 7,-3-44 44,1-19-42,0-1 1,0 0-1,0 1 1,0-1-1,1 0 1,-1 1-1,1-1 1,0 0-1,-1 0 1,1 1-1,0-1 1,0 0-1,0 0 1,1 0-1,-1 0 1,0 0-1,1 0 1,-1-1-1,1 1 1,3 2-1,-3-3 20,0 0-1,0-1 0,0 1 1,0 0-1,0-1 0,0 0 0,1 0 1,-1 1-1,0-1 0,0 0 0,1-1 1,-1 1-1,0 0 0,0-1 1,0 1-1,0-1 0,3-1 0,9-4 46,-1 0-1,0-1 1,0-1-1,22-18 0,-24 18-364,35-32-2079,-43 37 1280,-1 0-1,0 1 1,0-2-1,0 1 1,0 0 0,0 0-1,-1-1 1,3-4-1,-2-9-7801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2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16656,'0'0'7495,"59"9"-9961,-29-1-3204,8-2-7975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3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100 148 15246,'0'0'2237,"-10"-3"208,5 2-2216,-1-1 172,0 0 1,-1 1-1,1 0 0,0 0 1,-10 0-1,14 1-313,0 0 1,1 0-1,-1 1 1,1-1-1,-1 0 1,1 1-1,-1-1 1,1 1-1,-1-1 1,1 1-1,-1 0 1,1-1-1,0 1 1,-1 0-1,1 0 1,0 0-1,0 0 1,0 0-1,-1 1 1,1-1-1,0 0 1,1 0-1,-1 1 1,0-1-1,0 0 1,0 1-1,1-1 1,-1 1-1,1-1 1,-1 1-1,1-1 1,0 3-1,-1-4-75,1 1 0,0 0 0,0-1 0,0 1 0,0 0 0,0-1 0,0 1 0,1 0 0,-1-1 0,0 1 0,0 0 0,0-1 0,0 1 0,1 0 0,-1-1 0,0 1 0,1-1 1,-1 1-1,1-1 0,-1 1 0,0-1 0,1 1 0,-1-1 0,1 1 0,-1-1 0,1 1 0,0-1 0,-1 0 0,1 1 0,-1-1 0,2 0 0,28 5 177,29-13-6,-44 3-84,0-2 1,0 0 0,0 0 0,-1-1-1,0-1 1,-1-1 0,0 0 0,0 0-1,-1-1 1,-1-1 0,0 0 0,0-1-1,-1 0 1,-1 0 0,12-23 0,-27 50-180,-1 0 59,1 1 1,0 0-1,1 0 0,1 0 0,-3 20 1,6-32 19,1 0 0,-1 0 1,1 0-1,0 0 1,0 0-1,0 0 0,0 0 1,1 0-1,0 0 1,-1 0-1,1 0 1,0 0-1,0 0 0,0-1 1,1 1-1,-1 0 1,1-1-1,-1 1 0,1-1 1,0 1-1,0-1 1,0 0-1,1 0 0,-1 0 1,0 0-1,1 0 1,-1 0-1,1-1 1,-1 1-1,1-1 0,0 0 1,0 1-1,0-1 1,0-1-1,0 1 0,0 0 1,3 0-1,0 0 10,1-1 0,0 1 0,-1-1 0,1 0 0,0-1 0,-1 1 0,1-1 0,-1-1 0,1 1 0,-1-1 0,0 0 0,0 0 0,9-6 0,-11 6 2,-1 0 0,1 0 1,-1 0-1,0-1 0,0 0 0,0 1 0,0-1 1,0 0-1,-1-1 0,1 1 0,-1 0 0,0-1 1,0 1-1,0-1 0,-1 0 0,1 0 0,-1 1 0,0-1 1,0 0-1,0 0 0,0 0 0,-1 0 0,0-5 1,1 9-14,-1-1 0,0 1-1,0 0 1,0 0 0,0-1 0,0 1 0,0 0 0,0 0 0,0-1 0,0 1 0,0 0 0,0-1 0,0 1 0,-1 0 0,1 0 0,0-1 0,0 1 0,0 0 0,0 0 0,0-1 0,0 1 0,-1 0 0,1 0-1,0 0 1,0-1 0,0 1 0,-1 0 0,1 0 0,0 0 0,0 0 0,-1-1 0,1 1 0,0 0 0,0 0 0,-1 0 0,1 0 0,0 0 0,0 0 0,-1 0 0,1 0 0,-1 0 0,-12 6-54,-10 19 42,22-22 20,-1 0 0,1 1 0,0-1 1,0 0-1,0 1 0,0 0 1,0-1-1,1 1 0,0-1 1,-1 1-1,1 0 0,1-1 0,-1 1 1,1 0-1,-1-1 0,1 1 1,2 4-1,-2-5-6,1-1 1,-1 0-1,1 0 0,0 0 0,0 0 0,0 0 1,0 0-1,0 0 0,0 0 0,0-1 1,1 1-1,-1-1 0,1 0 0,-1 0 1,1 0-1,-1 0 0,1 0 0,0 0 1,0-1-1,-1 1 0,1-1 0,5 0 1,1 1-143,0-2 0,-1 1 0,1-1 0,0 0 0,-1-1 0,1 0 0,-1-1 0,1 1 0,12-8 0,-19 10 151,0-1 0,-1 0 0,1 0 0,0 0 0,0 0 0,-1 0 0,1-1 0,0 1 0,-1-1 0,1 1 0,-1-1 0,0 1 0,1-1 0,-1 0 0,0 1 0,0-1 0,0 0 0,0 0 0,-1 0 0,1 0 0,0 0 0,-1 0 0,1 0 0,-1 0 0,0 0 0,0 0 0,0 0 0,0 0 0,0 0 0,0 0 0,0 0 0,-1 0 0,1 0 0,-1 0 0,0 0 0,1 0 0,-1 0 0,0 0 0,0 0 0,0 0 0,0 1 0,0-1-1,-1 0 1,1 1 0,-3-4 0,-5-5 422,6 8-352,1 0 0,0 0-1,0 0 1,0 0 0,1 0 0,-1-1-1,1 1 1,-1-1 0,1 1 0,0-1-1,-1 0 1,2 1 0,-2-4 0,35 4 154,24 2-396,25 1-2643,-28-3-4274,-9-4-6032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3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10314,'0'0'352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3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3395,'0'0'11921,"9"-6"-9017,-1 0-2409,0 0-1,0 1 1,1 0 0,0 0-1,0 1 1,0 0 0,1 1-1,-1 0 1,1 0 0,-1 1-1,1 0 1,0 1 0,0 0 0,18 1-1,-27 0-483,0 0 0,0 0-1,0 1 1,0-1-1,0 0 1,0 0 0,0 1-1,0-1 1,0 0 0,0 1-1,0-1 1,-1 1 0,1 0-1,0-1 1,0 1 0,0-1-1,-1 1 1,1 0-1,0 0 1,-1-1 0,1 1-1,0 0 1,-1 0 0,1 0-1,-1 0 1,1 1 0,-1 0-2,1 1 0,-1-1 1,0 0-1,0 0 0,0 1 1,0-1-1,0 0 0,-1 1 1,1-1-1,-1 0 0,0 3 1,-2 3 15,0 0 0,-1 0 0,0 0 0,0-1 0,-8 10 0,-17 17 48,20-25-57,0 0 1,1 1-1,0 0 0,0 0 0,1 1 0,1 0 0,0 0 1,0 1-1,-4 14 0,9-24-3,1-1 0,0 0 0,0 1 0,0-1-1,0 0 1,0 1 0,0-1 0,0 0 0,0 1 0,1-1 0,-1 0 0,0 1 0,1-1 0,-1 0-1,1 0 1,0 0 0,-1 1 0,1-1 0,0 0 0,0 0 0,-1 0 0,1 0 0,0 0-1,0 0 1,0 0 0,0-1 0,0 1 0,1 0 0,-1 0 0,0-1 0,0 1 0,0-1 0,1 1-1,-1-1 1,0 0 0,1 1 0,-1-1 0,0 0 0,1 0 0,-1 0 0,0 0 0,1 0 0,-1 0-1,2 0 1,9-1 156,0 1-1,0-2 1,20-4 0,-17 3-99,0-2 1,-1 0-1,0 0 1,0-1-1,-1-1 1,0 0-1,0-1 1,0-1-1,-1 1 1,0-2-1,-1 0 1,0 0 0,17-22-1,-20 13 42,-16 22-132,-19 28-45,21-23 52,1 1 0,0 0 0,1 1 0,0-1 0,0 1 0,1 0-1,1 0 1,-4 20 0,6-29 16,0 0-1,0 0 0,0 0 1,0-1-1,0 1 1,0 0-1,0 0 0,1 0 1,-1 0-1,0-1 0,0 1 1,1 0-1,-1 0 1,0 0-1,1-1 0,-1 1 1,1 0-1,-1-1 0,1 1 1,-1 0-1,1-1 1,-1 1-1,1 0 0,0-1 1,-1 1-1,1-1 0,0 1 1,0-1-1,0 1 0,2-1 21,-1 1 0,0-1 0,1 1 0,-1-1 1,1 0-1,-1 0 0,1 0 0,-1 0 0,1-1 0,2 0 0,4-1 107,0 0 1,-1-1-1,0 0 1,16-8-1,-10 2-90,0 0 0,-1-1 0,0-1 0,-1 0 0,0 0 1,-1-1-1,0-1 0,-1 0 0,0 0 0,-1-1 0,9-18 0,-38 72-277,13-29 237,1 1 1,1 0-1,0 1 0,-4 14 1,8-23 26,0 0 1,0 0 0,1 0-1,-1 0 1,1 0-1,0 0 1,0 1-1,0-1 1,1 0 0,1 5-1,-2-8-21,1 0-1,0 0 1,-1 0 0,1 0-1,0 0 1,0 0 0,0 0-1,0-1 1,0 1 0,0 0-1,0 0 1,0-1-1,0 1 1,0-1 0,0 1-1,0-1 1,0 1 0,0-1-1,1 1 1,-1-1 0,0 0-1,0 0 1,0 0-1,1 0 1,-1 0 0,0 0-1,0 0 1,1 0 0,-1 0-1,0-1 1,0 1 0,0 0-1,1-1 1,-1 1-1,0-1 1,0 1 0,0-1-1,2-1 1,1 0-307,1-1 0,0 0 0,-1 1 0,1-2 0,-1 1 0,0 0 0,0-1 0,6-7 0,25-37-8179,-17 16-948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4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13549,'0'0'4319,"-8"12"-1186,-7 12-1527,1 2 0,1 0 0,1 0 0,-15 54 0,23-65-1457,1 1 0,0 0 1,0 29-1,3-43-140,0 0 1,-1 0-1,1 0 1,1 0-1,-1 0 1,0 0-1,0 0 0,1 0 1,-1 0-1,1 0 1,0 0-1,0-1 1,-1 1-1,1 0 1,0 0-1,0 0 0,1-1 1,-1 1-1,0-1 1,1 1-1,-1-1 1,1 1-1,-1-1 0,1 0 1,1 2-1,0-3 28,-1 1-1,1-1 1,-1 1 0,1-1-1,0 0 1,-1 0 0,1 0-1,-1 0 1,1-1-1,-1 1 1,1-1 0,-1 0-1,1 1 1,-1-1 0,0 0-1,1 0 1,-1 0-1,0-1 1,0 1 0,4-3-1,14-12 0,-1 1-1,-1-2 0,0-1 0,-1 0 0,-1-1 1,-1-1-1,-1 0 0,0-1 0,17-38 1,-30 57-125,9-27-816,-13 18-1743,-11 11-3474,-5 10-535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05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1 403 12908,'0'0'7100,"6"8"-4783,-3-4-2204,-1-1-1,1 0 1,-1 0 0,1 0-1,0-1 1,0 1-1,0-1 1,1 1 0,-1-1-1,1 0 1,-1 0-1,1-1 1,0 1 0,-1-1-1,1 0 1,0 1-1,0-2 1,0 1 0,0 0-1,0-1 1,0 0-1,0 0 1,0 0 0,0 0-1,0-1 1,0 0-1,0 0 1,0 0 0,-1 0-1,1 0 1,4-3 0,4-1-425,0-1 0,-1-1 1,0 0-1,0 0 1,14-14-1,-19 16 28,-1 0 0,0 0-1,0 0 1,-1-1 0,0 1 0,0-1 0,0 0 0,0-1-1,-1 1 1,0 0 0,3-12 0,-40 88 2414,33-69-2042,0 1 1,1 0-1,-1 0 1,0 0-1,1 0 0,0-1 1,-1 1-1,1 0 1,0 0-1,0 0 1,0 0-1,0 0 1,0 0-1,1 0 0,-1 0 1,1-1-1,-1 1 1,1 0-1,-1 0 1,1 0-1,0-1 0,0 1 1,0 0-1,0-1 1,0 1-1,1-1 1,-1 1-1,0-1 0,1 0 1,-1 1-1,0-1 1,1 0-1,0 0 1,-1 0-1,1 0 1,2 1-1,4-1-14,-1 1 0,1-1 0,0 0 0,0-1 1,0 0-1,0 0 0,15-2 0,-9-1-209,0 0 0,0 0 1,0-2-1,0 0 0,0 0 1,-1-1-1,0-1 0,0 0 1,-1-1-1,0 0 0,0-1 1,18-18-1,-29 26 55,-18 15-166,14-10 265,0 0 1,0-1-1,1 1 0,-1 0 0,1 0 1,0 1-1,0-1 0,0 0 0,1 1 0,-1-1 1,1 1-1,0-1 0,1 1 0,-1 9 1,7-13-141,1 0 1,-1-1-1,0 1 1,1-2-1,-1 1 1,9-2-1,56-24-5997,-70 26 6791,21-10-951,-10 2-1407,-1-1-1,0-1 0,0 0 0,-1 0 0,0-1 1,10-15-1,-12 14 967,-1 1 1,-1-2-1,9-19 1,2-31 3969,-11-5 7019,-7 68-10141,0 0 0,0 1 0,0-1 0,1 0 0,-1 1 0,0-1-1,0 0 1,0 1 0,1-1 0,-1 1 0,0 0 0,1-1 0,-1 1 0,0-1-1,1 1 1,-1 0 0,1-1 0,-1 1 0,1 0 0,-1 1 0,-9 24 356,1 0 0,2 0 0,0 1 0,2 0 0,-3 53 1,3-33 94,-12 286-1482,17-332 1302,0-15 1997,3-34-1915,2 0 1,21-84-1,-10 56-674,-12 56 113,38-168-510,-35 163 543,2 0-1,0 1 1,2 0 0,0 1 0,19-29 0,-29 51 58,-1 0 1,1-1 0,0 1-1,-1 0 1,1 0-1,0 0 1,0 0 0,-1 0-1,1 0 1,0 0 0,0 0-1,0 0 1,0 0-1,0 1 1,1-1 0,-1 0-1,0 1 1,0-1-1,0 1 1,1-1 0,1 0-1,-2 2-3,-1 0 0,1 0 0,0 0 0,-1-1 0,1 1 0,-1 0 0,1 0 0,-1 0 0,0 0 0,0 0 0,1 0 0,-1 0 0,0 0 0,0 0 0,0 0 0,0 0-1,0 0 1,0 0 0,0 1 0,0 0 0,-9 66 126,8-65-137,-10 49 103,3 1 1,2 0-1,2 1 0,3 0 1,8 84-1,-7-133-176,1 0-1,0 0 1,0 0 0,1 0-1,-1 0 1,1-1-1,0 1 1,1 0 0,-1-1-1,1 0 1,0 1-1,0-1 1,0 0 0,0 0-1,6 4 1,-8-8 27,-1 0-1,0-1 1,1 1 0,-1-1 0,0 1 0,1-1-1,-1 1 1,0-1 0,0 1 0,1-1 0,-1 1-1,0-1 1,0 1 0,0-1 0,0 1 0,0-1-1,0 1 1,0-1 0,0 0 0,0 1 0,0-1-1,0 1 1,0-1 0,0 1 0,0-1 0,0 1-1,-1-1 1,1 1 0,0-1 0,0 1 0,-1-1-1,0 0 1,-5-25-144,-22-36-123,9 19 204,-18-55-1,33 83 801,0 0 1,1 1-1,1-1 1,-1-23-1,3 38-627,1-1-1,-1 1 1,0-1 0,0 1-1,0-1 1,1 1-1,-1-1 1,0 1 0,1-1-1,-1 1 1,0-1-1,1 1 1,-1-1 0,0 1-1,1 0 1,-1-1-1,1 1 1,-1 0 0,1-1-1,-1 1 1,1 0-1,-1 0 1,1-1-1,-1 1 1,1 0 0,-1 0-1,1 0 1,0 0-1,-1 0 1,1 0 0,0 0-1,24-1 373,-18 1-287,42 3 14,-1 2 0,71 16 0,49 5-4728,-84-22-2469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1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11018,'0'0'17062,"-1"11"-16459,-13 63-374,7-46-245,2 0 1,-4 44-1,9-72 17,0 0 1,0 1-1,0-1 1,0 0-1,0 1 1,0-1-1,0 0 1,1 0 0,-1 1-1,0-1 1,0 0-1,0 1 1,0-1-1,0 0 1,0 0-1,0 1 1,1-1-1,-1 0 1,0 0 0,0 1-1,0-1 1,1 0-1,-1 0 1,0 0-1,0 0 1,1 1-1,-1-1 1,0 0-1,0 0 1,1 0 0,-1 0-1,0 0 1,0 0-1,1 0 1,-1 1-1,0-1 1,1 0-1,-1 0 1,0 0-1,0 0 1,1 0 0,-1 0-1,0 0 1,1-1-1,-1 1 1,0 0-1,0 0 1,1 0-1,-1 0 1,0 0-1,0 0 1,1 0 0,-1-1-1,0 1 1,0 0-1,1 0 1,-1 0-1,0-1 1,0 1-1,0 0 1,1 0-1,-1-1 1,0 1 0,0 0-1,0 0 1,0-1-1,16-15 50,-8 4-40,0 0-1,-1-1 0,-1 0 0,0-1 1,-1 0-1,0 1 0,-1-2 0,-1 1 1,0 0-1,-1-1 0,1-26 0,-3 40-47,1 28-86,-1-25 68,0 0 0,1-1 1,-1 1-1,1 0 0,0 0 0,0 0 0,-1-1 0,1 1 1,0 0-1,0-1 0,1 1 0,-1-1 0,0 1 0,0-1 1,1 0-1,-1 1 0,1-1 0,-1 0 0,1 0 0,-1 0 1,1 0-1,0 0 0,0 0 0,-1-1 0,1 1 0,0-1 1,0 1-1,0-1 0,0 1 0,0-1 0,0 0 0,-1 0 1,1 0-1,0 0 0,0 0 0,0-1 0,2 0 0,2 1 4,0-1 0,-1-1 0,1 1-1,0-1 1,-1 0 0,0 0-1,1 0 1,-1-1 0,0 0 0,9-7-1,-10 7 78,-1 1 33,-1 0 0,1 0 0,-1-1-1,1 1 1,-1-1 0,0 1 0,0-1-1,0 0 1,0 0 0,-1 0 0,1 0 0,1-4-1,-5 8 9,0-1 0,0 1 0,0-1 0,0 1 0,0 0 0,0 0 0,0 0 0,0 0 0,0 0 0,1 0 0,-1 0 0,-3 4-1,-1 1 118,0 1-1,1 0 0,-1 0 0,2 1 0,-1-1 0,-5 13 0,8-15-470,0 0-1,0 0 0,1 1 1,0-1-1,0 0 0,0 1 1,1 5-1,0-10 147,0-1 0,0 0 0,0 0 0,0 0 0,0 1-1,0-1 1,0 0 0,0 0 0,0 1 0,0-1 0,0 0 0,0 0 0,0 1 0,0-1 0,0 0 0,0 0 0,1 0 0,-1 1 0,0-1-1,0 0 1,0 0 0,0 0 0,1 0 0,-1 1 0,0-1 0,0 0 0,0 0 0,1 0 0,-1 0 0,0 0 0,0 0 0,1 0 0,-1 0-1,0 1 1,0-1 0,0 0 0,1 0 0,-1 0 0,0 0 0,0 0 0,1 0 0,-1 0 0,0 0 0,0-1 0,1 1 0,-1 0 0,12 0-6047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42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4805,'0'0'20851,"9"4"-19276,5 2-1234,0-1 1,0 0-1,1-1 0,-1-1 0,1 0 0,0-1 1,-1-1-1,24 0 0,138-14 541,-15 0-778,-161 13-133,1 0-1,0 0 1,0 0 0,-1 0-1,1 0 1,0 0-1,-1 0 1,1 0-1,0 0 1,0 0 0,-1 0-1,1-1 1,0 1-1,-1 0 1,1-1-1,0 1 1,-1 0 0,1-1-1,-1 1 1,1-1-1,-1 1 1,1 0-1,-1-1 1,1 0 0,-1 1-1,1-1 1,-1 1-1,1-1 1,-1 0-1,0 1 1,1-1 0,-1 0-1,0 1 1,0-1-1,0 0 1,1 1-1,-1-1 1,0 0 0,0 1-1,0-1 1,0 0-1,0 0 1,0 1-1,0-1 1,-1 0 0,1 1-1,0-1 1,0 0-1,0 1 1,-1-1-1,1 0 1,0 1 0,-1-1-1,1 0 1,-1 0-1,-2-17-4930,7 1-5061,6 6 135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43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24 11371,'0'0'2893,"9"-4"155,2-1-2107,-8 3-554,1-1 1,0 2-1,1-1 0,-1 0 0,0 1 0,0 0 1,1 0-1,5-1 0,-10 2-317,1 0 0,-1 0 0,0 0 0,1 1 1,-1-1-1,0 0 0,1 0 0,-1 0 0,0 0 0,1 0 0,-1 1 1,0-1-1,0 0 0,1 0 0,-1 1 0,0-1 0,0 0 0,1 0 1,-1 1-1,0-1 0,0 0 0,0 1 0,1-1 0,-1 0 0,0 1 1,0-1-1,0 0 0,0 1 0,0-1 0,0 0 0,0 1 0,0-1 1,0 0-1,0 1 0,0-1 0,0 0 0,0 1 0,0-1 0,0 0 1,0 1-1,0-1 0,0 0 0,-1 1 0,1-1 0,0 0 0,0 1 1,0-1-1,0 0 0,-1 1 0,1-1 0,0 0 0,0 0 0,-1 1 0,-11 20 579,-21 18 227,-2-2 0,-53 44 0,54-51-785,1 1 1,1 1 0,-43 57 0,75-89-196,0 0 0,0 0 0,0 0 0,0 0 0,0 0 0,0 0-1,0 0 1,0 0 0,1 0 0,-1 0 0,0 0 0,0 0 0,0 0 0,0 0 0,0 0 0,0 1 0,0-1 0,0 0 0,0 0 0,0 0 0,0 0-105,0 0 105,1 0 0,-1 0 0,0 0 0,15-14-1947,22-23-2259,-9 0-1520,4-6-2637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43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8520,'0'0'14552,"-1"11"-12496,-18 76 533,10-51-1417,-9 73-1,15-67-708,7 72 0,-3-99-455,1 0 1,1 0-1,1-1 0,0 1 0,0-1 0,2 0 0,0 0 0,10 17 0,-16-31-37,0 1 1,0-1-1,0 0 1,0 0-1,0 0 1,0 0-1,0 0 1,0 0-1,0 0 1,0 1-1,0-1 1,0 0-1,0 0 0,0 0 1,1 0-1,-1 0 1,0 0-1,0 0 1,0 0-1,0 1 1,0-1-1,0 0 1,0 0-1,0 0 1,0 0-1,0 0 1,0 0-1,1 0 1,-1 0-1,0 0 1,0 0-1,0 0 1,0 0-1,0 0 1,0 0-1,0 1 1,1-1-1,-1 0 1,0 0-1,0 0 1,0 0-1,0 0 1,0 0-1,0 0 0,0 0 1,1-1-1,-1 1 1,0 0-1,0 0 1,0 0-1,0 0 1,0 0-1,0 0 1,0 0-1,0 0 1,1 0-1,-1 0 1,0 0-1,0 0 1,0 0-1,0 0 1,0-1-1,0 1 1,0 0-1,0 0 1,0 0-1,0 0 1,0 0-1,1-14-1993,-7-19-2364,1 24 1524,-1-1 1,-1 1 0,-14-17-1,-5-4-7094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43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42 9737,'0'0'7335,"-51"-29"-4324,48 26-673,3 0 0,11 3-672,13-1-289,7 1-128,10 0-288,2 0-256,7 0-353,-3 0-320,-2 0-128,-4 0-1505,-5 0-2275,-1-5-3939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49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2819,'0'0'16314,"9"-8"-14371,24-22-331,-27 31-40,-2 12-647,-3 16 98,-1-26-838,-5 106 1472,2-57-1463,5 75 0,-2-123-247,1 0 1,-1-1-1,1 1 0,0 0 1,0 0-1,0-1 1,4 8-1,5 1-2644,-11-20-5249,-1-7 3325,-11-6-6979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49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14029,'0'0'9930,"53"0"-8137,-12 0-479,9 0-738,6-6-448,5-1-64,2-4-672,-4-3-2659,-11-2-4196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50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3940,'0'0'21327,"-1"14"-20367,-3 23-387,-12 42 0,7-38-334,1 1 0,-2 56 1,10-97-235,0 1 0,0-1 1,0 1-1,0-1 1,0 0-1,0 1 1,0-1-1,1 0 1,-1 0-1,1 1 0,-1-1 1,1 0-1,-1 0 1,1 1-1,0-1 1,-1 0-1,3 2 1,-3-3-47,1 1 0,0-1 0,-1 0 0,1 1 0,0-1 0,0 0 0,-1 1 1,1-1-1,0 0 0,0 0 0,0 0 0,-1 0 0,1 0 0,0 0 1,0 0-1,0 0 0,-1 0 0,1 0 0,0 0 0,0-1 0,1 1 0,1-2-269,0 1-1,-1 0 0,1-1 0,0 0 1,-1 0-1,1 1 0,-1-2 0,1 1 1,-1 0-1,0 0 0,0-1 1,0 1-1,2-5 0,8-23-3869,-4-6-2183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50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11082,'0'0'14895,"10"-4"-13983,23-7-545,0 2 0,1 1 0,0 2-1,47-3 1,-38 6-1674,68 6 1,-101 4-2152,-10-6 3227,0-1 0,0 1 0,0-1 0,0 1 0,0-1 0,0 1 0,0-1 1,0 1-1,0-1 0,0 1 0,0-1 0,-1 0 0,1 1 0,0-1 0,0 1 0,0-1 0,-1 1 0,1-1 0,0 0 1,0 1-1,-1-1 0,1 0 0,-1 1 0,1-1 0,0 0 0,-1 1 0,1-1 0,0 0 0,-1 0 0,1 1 0,-1-1 0,-15 6-6223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50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67 11979,'0'0'12877,"81"-12"-11180,-36-2-736,6 0-545,-3 1-352,-4 4-31,-6 4-130,-11 5-799,-12 0-770,-9 4-1089,-6 11-704,-6-1-1025,-16 3-2499</inkml:trace>
  <inkml:trace contextRef="#ctx0" brushRef="#br0" timeOffset="1">1 309 13261,'0'0'6886,"66"4"-3683,-12-17-769,9 0-736,5-1-705,1 4-705,-9 2-256,-8 5-672,-15 3-1602,-12 0-2659,-12 0-5093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2:52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1 210 6374,'0'0'14360,"8"-2"-13089,0-1-1125,0 0 1,0 0-1,-1-1 1,1-1-1,-1 1 1,0-1-1,0 0 1,0-1-1,-1 0 1,0 0-1,0 0 0,0-1 1,-1 1-1,0-1 1,4-9-1,16-28 228,-21 34-311,1 1 0,0 0 1,0 0-1,1 0 0,0 1 1,9-10-1,-14 41 300,-4 10-78,-15 64 0,12-74-370,0 0 1,2 1-1,1-1 1,1 1 0,1 0-1,2 25 1,-1-48-103,0 1 1,0 0 0,1-1-1,-1 1 1,0-1-1,0 1 1,1-1-1,-1 1 1,1-1 0,-1 0-1,1 1 1,0-1-1,0 0 1,-1 1 0,1-1-1,0 0 1,0 0-1,0 0 1,0 1-1,1-1 1,-1 0 0,0-1-1,0 1 1,3 1-1,10 0-5028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2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75 254 6951,'0'0'17050,"-9"3"-15774,6-2-1227,-1-1 0,1 1 0,0 0 0,0 0 0,0 0 0,0 1 0,0-1 0,0 1 0,0-1 0,1 1 0,-1 0 0,1 0 0,-1 0 0,1 1 0,-1-1 0,1 0 0,0 1 0,0 0 0,1-1 0,-1 1 0,0 0 0,1 0 0,0 0 0,-1 0 0,1 0 0,0 0 0,1 1 0,-1-1 0,1 0 0,-1 0 0,1 1 0,0-1 0,0 4 0,0-6-46,1 0 0,-1-1 0,0 1 0,0 0 0,0-1 0,1 1 0,-1-1 0,0 1 0,0 0 0,1-1 0,-1 1 0,1-1 0,-1 1 0,1-1 0,-1 1 0,1-1 0,-1 1 0,1-1 0,-1 1 0,1-1 1,-1 0-1,1 1 0,0-1 0,-1 0 0,1 0 0,-1 1 0,1-1 0,0 0 0,-1 0 0,1 0 0,0 0 0,0 0 0,-1 0 0,1 0 0,0 0 0,-1 0 0,1 0 0,0 0 0,-1 0 0,1 0 0,0-1 0,-1 1 0,1 0 0,-1-1 0,2 1 0,31-15 77,-20 3-70,0-1 0,-1 0 1,0 0-1,-1-1 1,-1-1-1,0 0 0,-1 0 1,-1-1-1,0 0 0,-1 0 1,-1-1-1,0 0 1,-1 0-1,-1 0 0,-1-1 1,0 1-1,0-28 1,-3 44-11,0 0 0,0 0 0,0-1 0,0 1 1,0 0-1,0 0 0,-1 0 0,1-1 0,0 1 1,-1 0-1,1 0 0,-1 0 0,1 0 0,-1 0 1,1 0-1,-1 0 0,0 0 0,1 0 0,-1 0 1,0 0-1,0 0 0,0 0 0,0 1 1,0-1-1,0 0 0,-1 0 0,0 0-4,0 1 0,0 0 1,0 0-1,-1 0 0,1 0 0,0 0 0,0 0 0,0 0 0,0 1 0,0-1 0,0 1 1,0-1-1,0 1 0,-2 1 0,-4 2 65,0 0 0,0 1 0,1 0 0,-1 0-1,1 0 1,-7 8 0,7-6 37,1 0 0,0 0 0,0 0 0,1 1 0,0 0-1,0 0 1,1 1 0,0-1 0,0 1 0,1 0 0,0 0 0,1 0 0,0 0-1,0 0 1,1 1 0,0-1 0,1 11 0,0-18-107,1 0 1,-1 0-1,1 0 1,0 0-1,0 0 1,0 0-1,0 0 0,0 0 1,0 0-1,0 0 1,1-1-1,-1 1 1,1-1-1,-1 1 0,1-1 1,0 1-1,-1-1 1,1 0-1,4 2 1,47 22-2182,-15-7-8010,-29-13 3847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0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1 405 7655,'0'0'13533,"13"-10"-12134,44-44-550,-2-2-1,71-96 1,-98 114-623,-16 20 98,1 1 0,0 0 0,25-22 0,-38 39-310,0 0 1,0 0 0,0-1 0,0 1-1,1 0 1,-1 0 0,0-1-1,0 1 1,0 0 0,1 0 0,-1 0-1,0 0 1,0-1 0,0 1 0,1 0-1,-1 0 1,0 0 0,0 0 0,1 0-1,-1 0 1,0 0 0,1 0 0,-1 0-1,0 0 1,0-1 0,1 1-1,-1 1 1,0-1 0,0 0 0,1 0-1,-1 0 1,0 0 0,0 0 0,1 0-1,-1 0 1,0 0 0,0 0 0,1 0-1,-1 1 1,0-1 0,0 0 0,1 0-1,-1 0 1,0 0 0,0 1 0,0-1-1,0 0 1,1 0 0,-1 0-1,0 1 1,0-1 0,0 0 0,0 0-1,1 1 1,-1 23 162,-11 28-81,-18 25 139,18-55-140,2 1-1,1 0 1,1 0-1,1 0 1,0 1 0,-2 35-1,8-59-160,0 1 1,0 0-1,0 0 0,0-1 1,0 1-1,0 0 1,0 0-1,0-1 0,1 1 1,-1 0-1,0 0 0,0-1 1,1 1-1,-1 0 0,1-1 1,-1 1-1,0 0 0,1-1 1,-1 1-1,1 0 0,-1-1 1,1 1-1,0-1 0,-1 1 1,1-1-1,-1 0 0,1 1 1,0-1-1,0 0 1,0 1-1,1-1-223,0 1 0,-1-1 0,1 0 0,-1 0 1,1-1-1,0 1 0,-1 0 0,1 0 0,-1-1 0,1 1 0,-1-1 1,1 1-1,-1-1 0,1 0 0,0 0 0,16-14-5898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0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10378,'0'0'15983,"73"16"-14350,-37-16-511,5 0-194,0-8-511,1 3-321,-4-1-64,-6 1-160,-5 4-833,-7-1-833,-10 0-1185,-4 0-1729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14 11050,'0'0'7581,"-7"-13"-4036,-1 19-3345,-5 3-3982,1-7-3185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1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13613,'0'0'11173,"3"10"-9902,0 0-1137,-1 0 0,0 0 0,-1 0 0,0 1 0,-1-1 0,0 0 0,0 0 0,-1 1 0,-3 12 0,-7 16-101,5-22-220,1 0 0,1-1 0,1 2 0,-3 28-1,6-45-57,1-1 0,-1 1 0,0-1 0,1 1-1,-1-1 1,0 1 0,1 0 0,-1-1 0,0 1-1,1-1 1,-1 0 0,1 1 0,-1-1 0,1 1-1,-1-1 1,1 0 0,0 1 0,-1-1 0,1 0-1,-1 0 1,1 1 0,0-1 0,-1 0 0,1 0-1,-1 0 1,1 0 0,0 0 0,-1 0 0,1 0-1,0 0 1,-1 0 0,1 0 0,0 0 0,-1 0-1,1 0 1,-1-1 0,1 1 0,0 0 0,-1 0-1,1-1 1,-1 1 0,1 0 0,0-1 0,15-8-9375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1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5541,'0'0'23105,"-2"12"-22603,-9 22-337,0 0 1,-3-1-1,-19 36 1,31-66-161,-2 3 1,1 0 1,0 1-1,0-1 0,0 1 0,1-1 0,0 1 1,0 0-1,1 0 0,0 0 0,0 0 0,0 10 1,2-16-4,0 0 1,0 0 0,-1 0-1,1 0 1,0 0 0,0 0 0,0-1-1,0 1 1,1 0 0,-1-1-1,0 1 1,0-1 0,0 1-1,1-1 1,-1 1 0,0-1 0,0 0-1,1 0 1,-1 0 0,0 0-1,0 0 1,1 0 0,-1 0 0,2 0-1,35-3-31,-33 1-214,0 1 0,0-1 1,0 0-1,0 0 1,0-1-1,-1 1 0,1-1 1,-1 0-1,5-4 1,-4 2-875,1 0-1,-1 0 1,-1-1 0,1 1 0,-1-1 0,5-9 0,6-17-5765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2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16560,'0'0'13452,"21"-15"-15245,-8 12-2724,-2-5-5700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2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4869,'0'0'21423,"3"12"-21066,-1-3-316,-1-5-30,0 0 0,0 0 1,0 0-1,-1 0 0,1 1 1,-1-1-1,0 0 0,0 1 1,0-1-1,-1 0 1,0 0-1,1 1 0,-1-1 1,-1 0-1,1 0 0,-1 0 1,1 0-1,-5 6 0,-11 13 198,-1-1-1,0-2 0,-39 35 0,56-55-205,1 1 1,0-1-1,0 0 0,0 0 0,0 0 0,0 1 1,0-1-1,0 0 0,-1 0 0,1 0 0,0 0 1,0 1-1,0-1 0,0 0 0,-1 0 0,1 0 0,0 0 1,0 0-1,0 0 0,-1 0 0,1 0 0,0 1 1,0-1-1,0 0 0,-1 0 0,1 0 0,0 0 1,0 0-1,-1 0 0,1 0 0,0 0 0,0 0 1,0 0-1,-1-1 0,1 1 0,0 0 0,0 0 1,0 0-1,-1 0 0,1 0 0,0 0 0,0 0 0,0 0 1,-1-1-1,1 1 0,0 0 0,0 0 0,1-14 189,11-17 40,9-17-445,-13 29 8,1-1 1,0 1 0,25-34-1,-37 93-40,0-23 241,-1 2 145,1 0-1,1 0 0,0 0 1,2 0-1,3 36 0,-3-53-123,1 0 0,0 0-1,0 0 1,1 0 0,-1 0-1,0 0 1,1-1 0,-1 1 0,1 0-1,-1-1 1,1 1 0,0-1 0,-1 0-1,1 1 1,0-1 0,0 0-1,0 0 1,0 0 0,0 0 0,1-1-1,-1 1 1,0 0 0,0-1 0,0 0-1,1 1 1,-1-1 0,0 0-1,0 0 1,1 0 0,-1-1 0,0 1-1,0 0 1,0-1 0,1 1 0,1-2-1,-2 1-5,0 1-1,0-1 0,0 0 0,0 1 0,0-1 1,0 0-1,0 0 0,0 0 0,0-1 1,-1 1-1,1 0 0,0-1 0,-1 1 0,1-1 1,1-3-1,-2 4-7,-1 0 0,1-1 0,-1 1 0,1 0 0,-1-1 0,0 1 0,0 0 0,0-1 0,0 1 0,0-1-1,0 1 1,0 0 0,0-1 0,0 1 0,-1 0 0,1-1 0,0 1 0,-1 0 0,1-1 0,-1 1 0,0 0 0,1 0 0,-1 0 0,0 0 0,0-1 0,0 1 0,-1-1 0,-5-5-11,0 0 0,-1 0 0,0 1 1,0 0-1,-1 1 0,0 0 0,1 0 0,-17-6 0,-86-26-98,82 29 96,207 7 453,-104 4-472,26 0-738,-33-7-3599,-15-6-3663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8776,'0'0'9673,"2"58"-8423,-9-29-1,5 2-577,-1 0-447,3 1-129,0-6-32,0-3-32,3-6-32,5-4-32,-2-5-609,-3-6-640,-12-15-11115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7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10570,'0'0'10922,"54"9"-9160,-14-9-353,9 0-512,6 0-705,8-4-160,-1-5-832,1-4-2339,-3-1-2787,-6-4-7687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7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57 18065,'0'0'11243,"1"68"-11051,-8-32-96,0 1-96,4-1 0,1-4-320,2-5-769,0-7-353,0-7-640,0-3-736</inkml:trace>
  <inkml:trace contextRef="#ctx0" brushRef="#br0" timeOffset="1">1 18 14478,'0'0'10730,"70"-12"-9481,-26 12-224,5 0-513,4 0-319,-1-1-161,-4 0-32,-2-2-481,-11 3-223,-7 0-834,-8 0-960,-11 0-609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4036,'0'0'24519,"10"4"-24471,-2-1-117,1 1-1,0-2 1,0 1-1,0-1 1,0-1 0,1 0-1,-1 0 1,0 0-1,1-1 1,-1-1 0,0 0-1,0 0 1,1-1-1,-1 0 1,10-4 0,4-6-163,-17 9 126,-1 0 1,1 0-1,0 0 0,-1 1 1,1 0-1,8-2 0,-33 47 880,16-31-855,1 0 0,0 0 0,1 0 0,0 0-1,0 0 1,2 0 0,-1 1 0,2-1 0,3 18 0,-2-14-446,-1 0 1,0 1 0,-1-1-1,-2 22 1,-1-31 805,0 0-1,-1 0 1,0-1 0,0 1 0,0-1-1,-1 1 1,0-1 0,0-1 0,0 1-1,-1 0 1,0-1 0,0 0 0,-7 5-1,12-9-231,0-1-1,-1 0 1,1 0-1,0 0 1,0 0-1,0 1 0,0-1 1,-1 0-1,1 0 1,0 0-1,0 0 1,0 0-1,-1 0 1,1 0-1,0 0 0,0 0 1,0 1-1,-1-1 1,1 0-1,0 0 1,0 0-1,0 0 1,-1 0-1,1 0 1,0 0-1,0-1 0,-1 1 1,1 0-1,0 0 1,0 0-1,0 0 1,-1 0-1,1 0 1,0 0-1,0 0 0,0 0 1,0-1-1,-1 1 1,1 0-1,0 0 1,0 0-1,0 0 1,0 0-1,0-1 0,-1 1 1,1 0-1,0-1 1,-3-15 752,5-20-320,-1 22-369,2 0 1,-1 0-1,2 1 1,0-1 0,1 1-1,0 0 1,12-20-1,-12 25-721,0-1-1,1 1 1,1 0-1,11-11 1,-12 13-1225,1 1 0,-1 0 1,1 1-1,0 0 1,0 0-1,10-4 0,6-2-11328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8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11147,'0'0'11851,"72"27"-9769,-20-37-961,5-5-449,1 1-351,-4-1-257,-9 4-32,-10 6-160,-11 3-961,-10 2-1506,-10 0-800,-4 8-2146,-4 4-3556</inkml:trace>
  <inkml:trace contextRef="#ctx0" brushRef="#br0" timeOffset="1">35 208 11787,'0'0'9801,"63"-14"-7206,-21 0-673,4 0-833,0 0-961,-3 2-128,-5 6-1121,-5 0-2018,-1 2-1666,-5-1-3234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8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8232,'0'0'12625,"10"-4"-10805,11-1-1021,0 0 0,0 2 0,0 0 0,0 1 0,38 2 0,-58 0-797,0 0-1,-1 0 1,1 0-1,0 0 1,0 0-1,0 0 1,0 0-1,0 0 0,0 0 1,0 1-1,0-1 1,-1 0-1,1 0 1,0 1-1,0-1 1,0 1-1,-1-1 1,1 1-1,0-1 0,0 1 1,-1 0-1,1-1 1,-1 1-1,1 0 1,0-1-1,-1 1 1,1 0-1,-1 0 1,0-1-1,1 1 0,-1 0 1,0 0-1,1 0 1,-1 0-1,0-1 1,0 1-1,0 0 1,0 0-1,0 0 1,0 0-1,0 0 1,0 0-1,0 0 0,0 0 1,0-1-1,0 1 1,-1 0-1,1 0 1,0 0-1,-1 0 1,0 1-1,-1 2 3,0 0 0,-1 0 0,1-1 0,-1 1 0,0 0 0,0-1 0,-1 0 0,-5 5 0,-140 79 162,148-87-159,0 1-1,1-1 1,-1 0 0,1 0-1,-1 1 1,1-1 0,-1 1-1,1-1 1,0 0 0,-1 1-1,1-1 1,-1 1 0,1-1-1,0 1 1,-1-1 0,1 1-1,0-1 1,0 1 0,-1 0 0,1-1-1,0 1 1,0-1 0,0 1-1,0 0 1,0 0 0,12 5 92,34-6-11,-35 0-59,139-3-1105,-51-5-4367,-50 2 383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19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1 140 5381,'0'0'14067,"14"2"-11900,70 2 180,1-4 0,156-19 0,-93 5-1722,343-21-286,356-32-555,-672 58 130,-174 9 48,-1 0 0,0 0 0,0-1 0,1 1 0,-1 0 0,0 0 0,1 0 0,-1 0 0,0 0 0,0 0 0,1 0 0,-1 0 0,0 0 0,0 0 0,1 0 0,-1 0 0,0 0 0,1 0 0,-1 0 0,0 0 0,0 0-1,1 1 1,-1-1 0,0 0 0,0 0 0,1 0 0,-1 0 0,0 0 0,0 1 0,0-1 0,1 0 0,-1 0 0,0 0 0,0 1 0,0-1 0,0 0 0,1 0 0,-1 1 0,0-1 0,0 0 0,0 0 0,0 1 0,0-1 0,0 0 0,0 1-1,0-1 1,0 0 0,0 0 0,0 1 0,0-1 0,0 0 0,0 1 0,0-1 0,0 0 0,0 0 0,0 1 0,0-1 0,0 0 0,-1 1 0,1-1-420,-1 1-1,1 0 1,-1 0-1,0-1 1,1 1 0,-1-1-1,0 1 1,1-1-1,-1 1 1,0-1 0,0 1-1,1-1 1,-1 0 0,0 1-1,0-1 1,0 0-1,0 0 1,-1 1 0,-4-1-9413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0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0 374 6887,'0'0'15075,"12"-3"-12924,14-6-1732,0-1-1,-1-1 1,0-1-1,-1-1 0,0-2 1,-1 0-1,24-22 0,152-142-530,-188 168 187,10-12-42,17-13 41,-42 60-31,-54 112 18,39-98-48,2 1-1,2 1 1,-14 57 0,29-95-57,-1-1 1,1 1 0,-1-1-1,1 1 1,0-1-1,0 1 1,0-1-1,0 1 1,0 0-1,0-1 1,0 1-1,1-1 1,-1 1 0,0-1-1,1 1 1,-1-1-1,1 0 1,0 1-1,-1-1 1,3 3-1,-2-4-178,0 0-1,0 1 0,0-1 0,0 0 0,0 0 0,0 0 1,0 0-1,0 0 0,0 0 0,0 0 0,0 0 0,0 0 0,0 0 1,0-1-1,0 1 0,0 0 0,0-1 0,0 1 0,0-1 0,0 1 1,0-1-1,0 1 0,0-1 0,-1 0 0,1 1 0,0-1 0,0 0 1,-1 0-1,1 0 0,0-1 0,17-18-8206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0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10762,'0'0'16918,"1"10"-16321,-1 10-463,-2-1 0,0 1 1,-10 37-1,-2 13-25,9-10-6344,-7-76-8670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1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7847,'0'0'17105,"54"-21"-16465,-25 21-448,1 0-128,2-1-96,1 1-1185,-3-2-1505,-2 1-2211,-4-3-4868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1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92 130 16624,'0'0'7820,"-5"11"-6747,-19 39-313,14-31-574,0 1 0,1 0 0,0 0-1,2 1 1,1 0 0,-6 28 0,12-48-183,0 0 0,0 0 0,0 0 0,0-1 0,0 1-1,1 0 1,-1 0 0,0 0 0,0 0 0,1-1 0,-1 1 0,0 0 0,1 0 0,-1 0 0,1-1-1,-1 1 1,1 0 0,-1-1 0,1 1 0,-1 0 0,1-1 0,0 1 0,-1-1 0,1 1 0,0-1-1,0 1 1,-1-1 0,1 0 0,0 1 0,0-1 0,0 1 0,3-1 10,-1 1 0,1-1 0,-1 0-1,1 0 1,-1 0 0,1 0 0,-1 0 0,5-2 0,2 0-230,-1 0-1,0-1 1,1 0 0,-1-1 0,11-6 0,16-22-3976,-12-10-3807,-11 9-1230</inkml:trace>
  <inkml:trace contextRef="#ctx0" brushRef="#br0" timeOffset="1">78 5 11563,'0'0'15407,"52"-2"-16817,-39 0-1793,-1 1-1633,-2 1-3749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2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1 17104,'0'0'7025,"-12"7"-5946,-18 12-756,2 1 1,1 2 0,0 0-1,2 2 1,0 1 0,2 1-1,-22 32 1,44-57-319,0 0-5,0 0 1,1-1-1,-1 1 0,0 0 0,1-1 1,-1 1-1,1 0 0,-1 0 0,1 0 1,-1 0-1,1 0 0,0-1 0,-1 1 1,1 0-1,0 0 0,0 0 0,-1 0 0,1 0 1,0 0-1,0 0 0,0 0 0,0 1 1,19-18-525,-1-5-237,-1 0-1,-1-1 1,-1-1-1,-1-1 0,11-25 1,-51 102 756,20-43 234,1 0 0,-1 1 0,2-1 0,-1 1 0,2 0 0,-1 0 0,2 0 0,-1 1 0,0 18 0,3-28-225,0-1 1,0 1 0,1-1 0,-1 0 0,1 1-1,-1-1 1,1 1 0,0-1 0,-1 0-1,1 0 1,0 0 0,0 1 0,0-1-1,0 0 1,0 0 0,0 0 0,0 0 0,0 0-1,1-1 1,-1 1 0,0 0 0,0 0-1,1-1 1,-1 1 0,1-1 0,-1 1-1,0-1 1,3 1 0,-3-1-15,0 0 0,0 1 0,0-1 0,0 0 0,0 0 0,0 0 0,0 0 0,0 0-1,0 0 1,0 0 0,-1 0 0,1-1 0,0 1 0,0 0 0,0 0 0,0-1 0,0 1 0,0-1 0,0 1 0,-1-1 0,1 1 0,0-1 0,0 1 0,0-1-1,-1 0 1,1 1 0,-1-1 0,1 0 0,0 0 0,-1 1 0,1-1 0,-1 0 0,1 0 0,-1 0 0,0 0 0,1 0 0,-1 0 0,0 0 0,0 0 0,0 1-1,0-1 1,1 0 0,-2-2 0,1-2-32,-1 0 0,0 0-1,0 0 1,-1 0 0,0 0-1,0 0 1,0 1 0,0-1-1,-1 0 1,0 1-1,0 0 1,0-1 0,0 1-1,-1 1 1,1-1 0,-6-4-1,-12-10-32,-44-29-1,33 24 846,75 31 1045,3 9-1879,47 13-134,-29-22-9453,-44-8-151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2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443 1 15022,'0'0'5339,"-1"11"-3476,7 241 4057,-4-240-6026,-1 1 1,0-1-1,-1 1 1,0-1-1,-1 1 0,-1-1 1,0 0-1,0 1 1,-1-1-1,-1 0 0,0-1 1,-1 1-1,0-1 0,0 0 1,-1 0-1,-1 0 1,0-1-1,-1 0 0,1 0 1,-2-1-1,1 0 1,-13 9-1,1-3-966,-1-1 0,0-1 0,-2 0 0,1-2 0,-1-1 0,-1 0 0,1-2 0,-2-1 0,-35 6 1,-23 1-6398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2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10826,'0'0'9972,"-4"11"-9283,-16 37-461,-32 56 0,33-73-70,3 1 1,0 1-1,2 0 0,2 1 1,1 0-1,-11 58 0,20-76-126,0 0 0,2 1 0,0-1 0,1 0 0,0 0 0,1 1 0,1-1 0,8 23 0,-8-31-38,0 0-1,1-1 1,0 1-1,1-1 1,-1 1-1,1-1 1,1-1-1,0 1 1,-1-1-1,2 0 1,-1 0-1,1-1 1,0 1-1,0-2 1,0 1-1,1-1 0,12 5 1,-4-3-653,-1-1-1,2 0 1,-1-2 0,0 1 0,33 0-1,29-2-4577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3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3011,'4'-17'14047,"8"15"-7155,-10 3-6571,0 0-1,0 0 1,0 0-1,0 1 1,0-1-1,-1 1 1,1-1-1,0 1 1,-1 0 0,1-1-1,-1 1 1,3 3-1,23 49 1520,-19-36-1500,1 0 0,1-1 0,0 0 0,22 27 0,-29-40-591,0-1 0,1 0-1,-1 0 1,1 0-1,0 0 1,0-1-1,0 1 1,0-1 0,1 0-1,5 2 1,-6-3-215,0 0 0,0-1 0,0 1 0,0-1 0,0 0 0,0 0 1,0 0-1,0-1 0,0 0 0,0 1 0,0-1 0,0-1 0,0 1 0,3-2 0,-3 1-417,-1-1-1,1 1 0,-1-1 0,0 0 1,0 0-1,0 0 0,-1 0 0,1 0 1,-1-1-1,4-5 0,9-17-4059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3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17168,'0'0'10624,"9"2"-10181,28 6-288,-35-8-153,-1 1 0,0-1 0,0 0 1,0 1-1,0-1 0,1 1 0,-1-1 1,0 1-1,0 0 0,0-1 0,0 1 1,0 0-1,-1 0 0,1 0 0,0 0 1,0 0-1,0 0 0,-1 0 0,1 0 1,-1 0-1,1 0 0,-1 0 0,1 0 1,-1 0-1,1 1 0,-1-1 0,0 0 1,0 0-1,0 0 0,0 1 0,0-1 1,0 0-1,0 0 0,0 0 0,0 1 1,0-1-1,-1 0 0,1 0 0,0 0 1,-1 1-1,1-1 0,-2 2 0,-1 2 11,0 1 0,0-1 0,-1 0 0,1 0 0,-1-1 0,-6 7-1,-41 29 54,40-32-59,0 0 1,1 0-1,-1 1 1,2 0 0,-1 1-1,1 0 1,1 0-1,-9 14 1,16-24-1,1 1 1,0 0-1,-1-1 0,1 1 1,-1 0-1,1-1 1,0 1-1,0 0 0,-1 0 1,1-1-1,0 1 1,0 0-1,0 0 0,0-1 1,0 1-1,0 0 0,0 0 1,0 0-1,0-1 1,0 1-1,0 0 0,1 0 1,-1-1-1,0 1 1,0 0-1,1-1 0,-1 1 1,0 0-1,1-1 1,-1 1-1,1 0 0,-1-1 1,1 1-1,-1-1 0,1 1 1,0-1-1,-1 1 1,1-1-1,0 1 0,-1-1 1,1 0-1,0 1 1,-1-1-1,1 0 0,0 0 1,0 1-1,-1-1 1,1 0-1,1 0 0,47 1 285,-33-2-238,186-11-42,-67-8-7209,-79 8-1654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3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14606,'0'0'10986,"40"49"-10089,-40-13-449,0 6-351,0 0-65,0-1-128,0-4-609,0-3-544,0-7-673,0-6-416,-9-7-737,-4-9-2563,-3-5-3202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3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13004,'0'0'8328,"78"-33"-7143,-29 26-448,10-1-417,1 1-256,7-1-160,-6-2-1922,-1-5-3395,-2 1-4772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4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17328,'0'0'6054,"-53"50"-4484,39-16-417,1 7-224,4 1-449,1 2-320,5-1-96,2-5-64,1-4 32,0-8-160,0-5-833,0-6-608,-1-9-866,-9-21-15085</inkml:trace>
  <inkml:trace contextRef="#ctx0" brushRef="#br0" timeOffset="1">0 36 9257,'0'0'11819,"55"-26"-10442,-15 26 97,8 0-642,3 0-351,-1 0-321,-5 0-128,-3 0-32,-10 0-320,-6 0-1026,-9 0 33,-5 0-1602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4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12684,'0'0'10442,"89"32"-8136,-32-32-1281,3-11-416,2 0-321,-6 1-256,-10 3 0,-11 4-192,-9 3-1730,-14 0-993,-12 4-1121,-2 8-3523</inkml:trace>
  <inkml:trace contextRef="#ctx0" brushRef="#br0" timeOffset="1">7 262 13132,'0'0'6791,"89"-1"-4645,-39-7-224,-1 0-737,0-2-609,-2 2-480,-7 3-576,-6 4-2146,-1-2-1859,-2 1-6821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5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14253,'0'0'2835,"9"-3"5,22-3-1173,1 1-1,0 2 1,-1 0 0,51 4-1,-80-1-1655,-1 0-1,0 0 0,1 0 0,-1 0 0,1 0 1,-1 0-1,1 1 0,-1-1 0,0 1 0,1-1 1,-1 1-1,1-1 0,-1 1 0,0 0 0,0-1 0,0 1 1,1 0-1,1 2 0,-3-2-8,0-1 0,0 1 1,1 0-1,-1 0 0,0-1 0,0 1 0,0 0 0,0 0 0,0-1 1,0 1-1,0 0 0,-1 0 0,1-1 0,0 1 0,0 0 1,0-1-1,-1 1 0,1 0 0,0 0 0,-1-1 0,1 1 1,-1-1-1,1 1 0,-2 0 0,-2 4 11,0 0-1,-1-1 1,1 0 0,-1 0-1,-1 0 1,-7 5 0,-65 30 88,78-39-101,0 0 0,0 0-1,0 0 1,0 0 0,0 0 0,0 0-1,0 0 1,-1 0 0,1 0 0,0 0-1,0 0 1,0 0 0,0 0 0,0 0-1,0 0 1,0 0 0,0 1 0,0-1 0,0 0-1,0 0 1,-1 0 0,1 0 0,0 0-1,0 0 1,0 0 0,0 0 0,0 0-1,0 1 1,0-1 0,0 0 0,0 0-1,0 0 1,0 0 0,0 0 0,0 0-1,0 0 1,0 1 0,0-1 0,0 0-1,0 0 1,0 0 0,0 0 0,1 0-1,-1 0 1,0 0 0,0 0 0,0 1-1,0-1 1,0 0 0,0 0 0,0 0-1,0 0 1,0 0 0,0 0 0,0 0-1,0 0 1,1 0 0,-1 0 0,0 0 0,0 0-1,0 0 1,0 0 0,13 3 16,20-1 20,-29-2-41,32 1-65,-22-2-104,0 1 0,0 1-1,0 0 1,0 1 0,26 6-1,-39-8 163,-1 1 0,1-1 0,0 0 0,0 0-1,-1 1 1,1-1 0,0 0 0,0 1 0,-1-1-1,1 0 1,-1 1 0,1-1 0,0 1 0,-1-1-1,1 1 1,-1 0 0,1-1 0,-1 1-1,1-1 1,-1 1 0,0 0 0,1-1 0,-1 1-1,0 0 1,1 0 0,-1-1 0,0 1 0,0 0-1,0 0 1,0 1 0,0-1 16,-1 1-1,1 0 1,-1-1-1,0 1 1,1 0 0,-1-1-1,0 1 1,0-1 0,0 0-1,-1 1 1,1-1-1,-3 2 1,-43 29 845,34-25-555,0-1 0,0-1 1,-1 0-1,0-1 0,0 0 0,0-1 0,0-1 0,-1 0 0,1-1 0,-16-1 0,2-11-3519,15-3-6346,8 6-353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5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0 111 9577,'0'0'11462,"16"3"-9877,122 8 273,0-5 0,144-13-1,115-23-1612,-310 18-549,0-3 0,126-40 0,-192 46-714,-33 7-1412,-35 8-2642,15 2-571,-2 0-3560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5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0 282 14574,'0'0'6379,"9"-2"-3619,5-1-2081,0 0 0,0-2 0,-1 0 0,0 0 0,0-1 0,24-15-1,79-60 465,-84 58-1006,127-99 349,-159 122-487,1 0-1,-1-1 0,0 1 1,0-1-1,0 1 1,1 0-1,-1 0 1,0-1-1,1 1 0,-1 0 1,0-1-1,0 1 1,1 0-1,-1 0 0,1 0 1,-1-1-1,0 1 1,1 0-1,-1 0 0,0 0 1,1 0-1,-1 0 1,1 0-1,-1-1 0,0 1 1,1 0-1,-1 0 1,1 0-1,-1 0 0,0 1 1,1-1-1,-1 0 1,1 0-1,-1 0 0,0 0 1,1 0-1,-3 8-48,2-8 42,-7 20-14,0-1 0,-2 0 0,0 0 1,-22 32-1,21-37 19,0 1-1,1 0 1,1 1 0,1-1-1,0 2 1,1-1 0,1 1-1,-5 23 1,10-40-69,0 1-1,0-1 1,-1 1-1,1 0 0,0-1 1,0 1-1,0 0 1,0-1-1,0 1 1,0 0-1,0-1 1,1 1-1,-1 0 1,0-1-1,0 1 1,0 0-1,1-1 1,-1 1-1,0-1 1,1 1-1,-1-1 1,0 1-1,1 0 1,-1-1-1,1 1 1,-1-1-1,1 0 1,-1 1-1,1-1 1,-1 1-1,1-1 1,-1 0-1,1 1 1,0-1-1,1 0-316,0 0-1,0 0 1,-1 0-1,1 0 0,0 0 1,-1-1-1,1 1 1,0-1-1,-1 1 1,1-1-1,-1 1 0,1-1 1,0 0-1,1-1 1,21-17-6759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6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13645,'0'0'5125,"-67"76"-3396,50-44 161,2 4-673,6-3-448,5-1-449,4-6-256,0-2-32,0-8-384,0-6-1506,-5-8-1281,-3-2-3235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6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5637,'0'0'18994,"63"-15"-17648,-29 15-898,3 0-352,1 0-96,1 0-608,-1 0-2051,-4 0-2178,-3 0-8071</inkml:trace>
  <inkml:trace contextRef="#ctx0" brushRef="#br0" timeOffset="1">508 0 16912,'0'0'5894,"-48"59"-4325,28-31-640,3 3-320,5 0-97,5-3 33,7-2-97,0-5-192,4-7-128,14-8 0,5-4-64,-2-2 1,4-7-930,-3-16-2466,-4-7-1666,-1-8-5253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3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 7111,'0'0'16655,"-33"69"-15053,9-22-449,-5 6 96,1 3-224,-3 1-352,9-3-417,4-5-192,7-6-64,8-5-32,3-7-737,0-8-1441,4-7-2306,6-10-5734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6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11819,'0'0'14862,"15"56"-18737,-3-52-1763,-2-2-6918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7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1 12139,'0'0'15791,"-10"6"-15705,-42 30 99,1 3 0,-51 50 0,120-109-1442,30-44-1,-3 5 597,-44 58 783,-14 26 172,8-11-58,0 1-1,1 0 1,1 0-1,1 0 1,0 0-1,1 1 1,1 22 0,0-38-229,0 0 1,1-1 0,-1 1 0,0 0 0,0 0 0,0-1 0,1 1-1,-1 0 1,0 0 0,1 0 0,-1-1 0,0 1 0,1 0 0,-1 0 0,0 0-1,0 0 1,1 0 0,-1 0 0,0-1 0,1 1 0,-1 0 0,1 0-1,-1 0 1,0 0 0,1 0 0,-1 0 0,0 0 0,1 1 0,-1-1 0,0 0-1,1 0 1,-1 0 0,0 0 0,1 0 0,-1 0 0,0 1 0,0-1-1,1 0 1,-1 0 0,0 0 0,0 1 0,1-1 0,-1 0 0,0 0 0,0 1-1,1-1 1,-1 0 0,0 1 0,0-1 0,0 0 0,0 1 0,0-1-1,1 0 1,-1 1 0,0-1 0,0 1 0,0-6-11,-1 0-1,0 1 1,1 0-1,-1-1 1,-1 1-1,1-1 1,-1 1 0,0 0-1,0 0 1,0 0-1,0 0 1,0 0-1,-1 0 1,0 1 0,0-1-1,0 1 1,0 0-1,-5-4 1,3 2-3,0 1 0,1-1 0,-1 0 1,1 0-1,0-1 0,1 1 0,0-1 0,-5-9 1,12 14-5,-1 1 0,0 0 0,1 0 1,-1 0-1,0 0 0,0 1 1,1-1-1,-1 1 0,0 0 0,6 2 1,44 11-1863,3-11-6058,-27-3-2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7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659 1 14414,'0'0'2615,"-2"8"17,-18 87 1863,12-51-3635,-16 50 1,19-78-893,-1-1 1,0 1-1,-2-1 1,0-1-1,0 0 1,-21 26-1,2-11-552,-1-2 0,-1 0 0,-1-2 0,-2-2 0,0 0 0,-1-3 0,-71 33 0,71-38-1782,-1-3-1,-54 13 1,23-14-3992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8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1 10890,'0'0'2504,"-11"1"293,2 0-2471,1 1-1,-1-1 0,0 2 0,1-1 1,0 2-1,0-1 0,0 1 0,0 0 1,0 0-1,1 1 0,0 0 0,0 0 1,-12 12-1,5-1 108,0 0 0,0 2 0,2-1 0,0 2 0,1-1 0,-15 37 0,21-43-256,0 1-1,1 0 1,1 0 0,0 0-1,0 1 1,2-1 0,-1 1 0,2-1-1,0 1 1,0-1 0,5 27-1,-2-33-156,-1-1 0,1 0-1,0 0 1,0 1-1,1-2 1,-1 1-1,1 0 1,1-1-1,-1 0 1,1 0-1,0 0 1,0 0-1,0-1 1,1 0-1,0 0 1,0-1-1,0 1 1,11 4-1,10 3 4,1-1-1,57 12 0,-35-12-1239,62 4-1,0-9-5347,-7-5-7214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28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36 10250,'0'0'14760,"11"-6"-13228,0 1-1158,1 0-1,0 1 0,0 0 0,24-4 0,-34 7-359,0 0 0,1 1 0,-1-1 0,1 1 0,-1 0 0,1 0 0,-1 0 1,1 0-1,-1 0 0,0 0 0,1 1 0,-1-1 0,1 1 0,-1 0 0,0 0 0,1-1 0,-1 2 0,0-1 0,0 0 0,0 0 0,0 1 0,0-1 0,0 1 0,0-1 0,0 1 0,-1 0 0,1 0 0,-1 0 0,1 0 0,-1 0 0,0 0 0,1 0 0,-1 0 0,-1 1 0,1-1 0,0 0 0,0 1 0,0 3 0,-1-2-17,1-1 0,-1 0-1,0 1 1,0-1-1,0 1 1,0-1 0,-1 1-1,0-1 1,1 0-1,-1 1 1,0-1 0,-1 0-1,1 0 1,-1 0-1,1 0 1,-4 5 0,-1-2 16,0 1 1,0-1 0,0 0-1,-14 9 1,-19 17 152,39-31-164,-1-1 0,1 0 0,0 0 0,0 0 0,0 0 0,0 1 0,0-1 0,0 0 0,0 0 0,0 0 0,0 0 0,0 1 0,0-1 0,0 0 0,0 0 0,0 0 0,0 0 0,1 1 0,-1-1 0,0 0 1,0 0-1,0 0 0,0 0 0,0 0 0,0 1 0,0-1 0,0 0 0,0 0 0,1 0 0,-1 0 0,0 0 0,0 0 0,0 0 0,0 1 0,0-1 0,1 0 0,-1 0 0,0 0 0,0 0 0,0 0 0,0 0 1,1 0-1,-1 0 0,0 0 0,0 0 0,0 0 0,0 0 0,1 0 0,-1 0 0,0 0 0,0 0 0,0 0 0,1 0 0,19 2 27,26-1-518,-43-1 363,3 0-98,49 4-1432,-53-4 1605,-1 1 0,1-1 0,-1 0-1,1 0 1,-1 1 0,1-1-1,-1 1 1,0 0 0,1-1 0,-1 1-1,0 0 1,1 0 0,-1-1-1,0 1 1,0 0 0,0 0 0,0 1-1,0-1 1,0 0 0,0 0-1,0 0 1,0 1 0,-1-1 0,1 0-1,0 1 1,-1-1 0,1 0-1,-1 1 1,0-1 0,1 4-1,-2-4 66,1 1 0,-1-1-1,1 1 1,-1-1-1,0 1 1,0-1-1,0 0 1,0 1 0,0-1-1,0 0 1,0 0-1,-1 1 1,1-1-1,0 0 1,-1 0 0,1 0-1,0-1 1,-1 1-1,1 0 1,-4 0-1,-39 16 1019,35-14-752,-15 6 239,-62 19 1608,29-20-4229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35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15278,'0'0'5392,"0"9"-3865,0 31-812,2 0 1,1-1-1,11 47 0,-8-64-863,-1 1 0,0 0-1,-2 0 1,1 25-1,-4-47-46,0-1 0,0 1-1,0-1 1,-1 1 0,1 0-1,0-1 1,0 1 0,0-1-1,-1 1 1,1-1-1,0 1 1,-1 0 0,1-1-1,0 1 1,-1-1 0,1 0-1,-1 1 1,1-1 0,-1 1-1,1-1 1,-1 0 0,1 1-1,-1-1 1,1 0 0,-1 1-1,1-1 1,-1 0-1,0 0 1,1 0 0,-1 0-1,1 1 1,-1-1 0,0 0-1,1 0 1,-1 0 0,0 0-1,1 0 1,-1-1 0,1 1-1,-1 0 1,0 0-1,1 0 1,-2-1 0,0 1-749,-13-1-6050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35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6118,'0'0'16015,"68"-14"-14189,-22 6-673,6-1-609,7 3-384,2-1-128,-4 0-992,-6 0-2628,-10-1-5028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36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10570,'0'0'10410,"67"0"-8136,-25-5-737,8-3-864,9 2-481,4-2-160,2 3 0,-3 5-64,-6 0-640,-13 0-930,-11 0-192,-16 7-768,-16-1-2082,-4-1-1762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37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5765,'0'0'15279,"70"11"-13549,-20-11-705,11-5-801,10-4-160,4-2-160,0 0-929,-5 1-1474,-8 0-2113,-9-1-2851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3:37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20 11659,'-11'-1'1852,"-1"0"-1266,0 1-1,0 1 0,0-1 0,-1 2 0,1 0 0,0 0 0,0 1 0,1 1 0,-15 5 0,10 0 211,0 0 0,0 0-1,2 2 1,-1 0 0,-22 22 0,32-29-641,1 1 1,0-1 0,0 1 0,0 0-1,1 0 1,-1 0 0,1 1 0,1-1-1,-1 1 1,1 0 0,0 0 0,0 0-1,0 0 1,1 0 0,0 0-1,0 0 1,1 0 0,0 0 0,0 0-1,1 9 1,0-10-132,1-1 1,0 0-1,-1 0 0,2 0 0,-1 0 0,0 0 0,1 0 0,0-1 0,0 1 1,0-1-1,0 0 0,0 0 0,1 0 0,-1 0 0,1-1 0,0 1 0,0-1 1,0 0-1,0 0 0,0 0 0,1-1 0,-1 1 0,8 1 0,8 1 84,0-1-1,-1 0 0,1-2 1,21 0-1,-30-1-86,1-1-1,0 0 1,-1-1-1,1-1 1,-1 0-1,0 0 1,0-1-1,0 0 1,0-1-1,-1 0 1,0-1 0,0 0-1,12-10 1,-16 11-14,-1 1 1,0-1-1,0 0 1,0-1 0,-1 1-1,1-1 1,-1 1-1,-1-1 1,1 0 0,-1-1-1,0 1 1,-1-1-1,1 1 1,-1-1-1,-1 0 1,1 0 0,-1 0-1,0 0 1,-1 0-1,0 0 1,0 0 0,0 0-1,-3-10 1,2 12-60,0 0 0,-1 0 0,0 0 0,0 0 0,0 0 0,-1 1 0,0-1 0,1 1 0,-2 0 0,1-1 0,0 1 0,-1 1 0,0-1 0,0 1 0,0-1 0,-7-4 0,2 3-816,-1 0 1,1 0-1,-1 1 0,0 0 0,0 1 0,0 0 1,-14-2-1,-1 1-6013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4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8040,'0'0'18930,"66"-23"-17425,-23 12-384,7 3-576,0 1-481,1 6-96,-6 1-1154,-4 0-1536,-9 0-1858,-11 0-2916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46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1526 214 14029,'-10'-17'240,"0"0"0,-2 1-1,1 0 1,-2 0 0,0 2-1,-1-1 1,-1 2-1,0 0 1,-24-16 0,27 22-162,0 1 0,-1 0 1,0 0-1,0 1 0,0 1 1,-1 0-1,1 1 0,-1 1 1,0 0-1,0 0 0,0 2 1,0-1-1,0 2 0,-18 3 1,1 2-119,1 1 0,1 1 0,0 2 1,0 2-1,0 0 0,-51 32 1,19-5-148,-103 88 0,88-58 200,3 3 0,3 2 0,-80 114 0,103-122 70,3 3-1,4 2 1,2 1-1,-47 130 1,74-170 11,1 0 0,2 1 0,1 0 1,1 0-1,2 0 0,2 1 0,1 0 0,3 36 1,0-54-75,1-1 1,0 1-1,1-1 1,0 0 0,1 0-1,1 0 1,0-1-1,1 0 1,1 0 0,0-1-1,1 0 1,0 0-1,1-1 1,1 0 0,0-1-1,0 0 1,1-1-1,0 0 1,19 11 0,-10-9-13,0-1 0,2-1 0,-1-1 0,1-1 0,0-1 0,0 0 0,1-2 0,0-1 0,0-1 0,0-1 0,1-1 0,-1-1 0,0-2 0,0 0 0,0-1 0,42-12 0,-8-2 150,0-3 0,-2-2 0,-1-3 0,-1-2 0,80-55-1,148-115 407,273-250-1,-302 206-373,-224 209-171,-2-1-1,-2-1 1,-1-1 0,-1-1-1,-3 0 1,20-48-1,-33 66-13,-1 0 0,-1-1 0,0 0 0,-1 0 0,-2 0 0,0-1 0,0-25 0,-2 37-3,-1-1-1,0 0 0,0 0 0,-1 1 1,0-1-1,-1 1 0,1-1 0,-2 1 1,1 0-1,-1 0 0,0 1 0,-1-1 1,0 1-1,0 0 0,-1 0 0,1 0 1,-1 1-1,-8-7 0,-2 2 3,0 1 0,-1 1-1,0 1 1,0 0 0,-1 1 0,0 1-1,-1 0 1,1 2 0,-1 0 0,0 1-1,1 1 1,-29 0 0,-5 2 57,1 3 0,0 2 1,-79 17-1,42 1-29,0 3 1,1 4-1,-98 50 1,-230 151-238,163-60-990,96-48-2383,101-76-2694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2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12300,'0'0'8936,"79"-8"-7847,-34 3-512,11-4-417,8 4-96,-1 0-160,1 2-609,-8 3-288,-8 0-608,-12 0-930,-11 0-1376,-17 2-898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2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0 216 11819,'0'0'7399,"89"5"-6886,-29-5-417,9-4-128,4-2-1666,-1 0-2338,-12-3-1889</inkml:trace>
  <inkml:trace contextRef="#ctx0" brushRef="#br0" timeOffset="1">541 3 9417,'0'0'4500,"13"-1"-3555,5 0-603,0 1 0,-1 0 1,1 2-1,0 0 0,17 4 0,-25-4-217,0 0-1,-1 1 1,1 0 0,-1 1-1,0 0 1,0 0-1,0 1 1,-1 0 0,1 1-1,-1 0 1,-1 0-1,10 10 1,-14-14-105,-1 1 1,0 0 0,0 0-1,0 0 1,0 0-1,-1 0 1,1 1 0,-1-1-1,0 0 1,0 1-1,0-1 1,0 1 0,-1-1-1,1 1 1,-1 0-1,0-1 1,-1 8 0,0-5 39,0 0 1,-1 0 0,0-1 0,0 1-1,-1 0 1,1-1 0,-1 1 0,-1-1-1,-5 8 1,-6 5 183,-1-2 1,0 0-1,-1-1 0,-29 20 0,-151 94 279,171-117-2215,11-9-3043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3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47 3619,'3'-7'3098,"-2"4"-2142,-1 0 0,1 0 0,1-1 0,-1 1 0,0 0 0,1 0-1,0 0 1,-1 0 0,1 1 0,0-1 0,4-4 0,-1 18 2856,-4 18-2451,-1-28-1132,-2 39 784,-3 0 0,-1 0 0,-16 58 0,11-56-1194,1 1-1,-5 79 1,12-109-1777,-2-17-2501,-6-20-2171,1-9 74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3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50 10858,'0'0'5926,"9"-7"-3422,-4 2-2227,1 1 0,0-1 0,0 1 1,0 1-1,1-1 0,-1 1 0,1 1 1,0-1-1,0 1 0,0 0 0,0 0 1,0 1-1,0 0 0,0 0 1,10 1-1,2 0 203,1-1-103,0 2 0,26 3-1,-40-3-362,-1 0-1,0 0 1,0 1-1,0-1 1,0 1-1,0 0 1,0 1-1,0-1 0,-1 1 1,1 0-1,-1 0 1,0 0-1,7 8 1,-9-9-15,0 0 0,-1 0 1,1 0-1,-1 0 0,0 0 1,0 1-1,1-1 0,-1 0 0,-1 1 1,1-1-1,0 1 0,-1-1 1,1 1-1,-1-1 0,0 1 1,1 0-1,-1-1 0,-1 1 0,1-1 1,0 1-1,-1 2 0,-1 0 24,0 0-1,0-1 1,0 1-1,0-1 0,-1 1 1,0-1-1,0 0 1,0 0-1,0 0 1,-5 4-1,-2 1 125,-1 0 1,1-1-1,-1 0 0,-1-1 0,1 0 1,-1-1-1,-18 7 0,36-12-223,1-1 0,0 1 0,0 1 0,0-1 0,-1 1 0,1 1 0,-1-1 0,1 1 0,-1 0 1,0 0-1,0 1 0,9 7 0,-9-8-8,0 1 0,0 0 0,-1 1 0,1-1 0,-1 1 1,0 0-1,-1 0 0,1 1 0,-1-1 0,0 1 0,0 0 0,-1 0 1,1 0-1,-1 1 0,-1-1 0,4 11 0,-6-14 100,0 1 0,0-1 0,0 0 0,0 0 0,-1 0 0,1 1 1,-1-1-1,0 0 0,0 0 0,0 0 0,0 0 0,0 0 0,-1 0 0,1-1 0,-1 1 0,0 0 0,0-1 0,-2 3 0,-2 1 194,1-2-1,-1 1 1,0-1 0,0 0-1,0 0 1,0 0 0,-13 4-1,2-1 474,-1-1 0,-1-1 0,1-1 0,0-1 1,-30 2-1,38-5-510,0 0 0,1-1 0,-1 0 0,1 0 0,-1-1 0,1-1 0,0 1 0,-13-7 0,19 8-240,1 0 1,0 0-1,-1 0 0,1 0 0,0-1 0,0 1 0,0-1 1,0 1-1,0-1 0,1 0 0,-1 0 0,0 0 0,1 0 1,-1 0-1,1 0 0,0 0 0,0-1 0,-1 1 0,2 0 1,-1-1-1,0 1 0,0-1 0,1 1 0,-1-1 0,1 1 0,0-1 1,0 1-1,0-1 0,0 0 0,0 1 0,1-1 0,-1 1 1,1-1-1,-1 1 0,1-1 0,0 1 0,2-4 0,0 2-625,0 0 1,0 0-1,1 1 0,-1-1 0,1 0 0,0 1 0,0 0 0,0 0 0,1 0 0,-1 1 1,1 0-1,5-3 0,-5 2-382,25-11-6752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3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17777,'0'0'7575,"9"3"-5771,-1-1-1689,1 0-1,-1-1 1,0 0-1,1 0 1,-1-1-1,0 0 0,1-1 1,-1 0-1,1 0 1,-1 0-1,0-1 1,0-1-1,0 1 1,0-1-1,9-5 0,28-21-119,-42 27 0,-2 1 0,1-1 0,0 0 0,0 0 0,0 0 0,-1 0-1,1-1 1,-1 1 0,0 0 0,0-1 0,0 1 0,0 0 0,0-1 0,0 1 0,0-1 0,-1 0 0,1-4 0,-2 6 3,1 0 0,-1 0 0,1 0-1,-1 0 1,1 0 0,-1 0 0,0 0-1,1 1 1,-1-1 0,0 0 0,0 0-1,1 1 1,-1-1 0,0 1-1,0-1 1,0 0 0,0 1 0,0 0-1,0-1 1,0 1 0,0 0 0,0-1-1,0 1 1,0 0 0,0 0 0,0 0-1,0 0 1,-1 0 0,1 0 0,0 0-1,0 0 1,0 0 0,0 1 0,0-1-1,0 0 1,-1 2 0,-43 11-69,35-6 98,0 0 1,1 1 0,0 0 0,0 1 0,1-1 0,0 2-1,-7 10 1,11-15-1,1 1 1,-1-1-1,1 1 0,0 0 0,0 0 0,1 0 0,0 0 0,0 1 1,0-1-1,1 1 0,0-1 0,0 1 0,1-1 0,0 11 0,1-15-57,0 0 0,0 0 0,0 0 0,0 0 0,0 0 0,1 0 0,-1-1 0,1 1 0,-1-1 0,1 1 0,0-1 0,-1 1 0,1-1 0,0 0 0,0 0 0,0 0 0,0 0 0,0 0 0,0 0 0,0 0 0,0-1 0,1 1 0,-1-1 0,0 0 0,0 1 0,0-1 0,1 0 0,1-1 0,9 2-1192,1-1-1,-1 0 1,18-3-1,6-8-3704,-1-8-2990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4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14189,'-8'3'3887,"-3"2"-2692,0 0 0,0 1 1,1 0-1,-19 14 0,25-17-950,0 1 0,-1-1 0,1 1-1,1 0 1,-1 0 0,1 0-1,-1 1 1,1-1 0,1 1 0,-1-1-1,0 1 1,1 0 0,0 0-1,0 0 1,-1 8 0,4-12-265,-1 0 1,0 0-1,1 0 0,0 0 1,-1 0-1,1 0 1,0 0-1,-1 0 0,1 0 1,0 0-1,0 0 0,0 0 1,0 0-1,0-1 1,0 1-1,0 0 0,0-1 1,0 1-1,0-1 1,0 1-1,0-1 0,1 0 1,-1 1-1,0-1 1,0 0-1,0 0 0,1 0 1,-1 0-1,0 0 0,0 0 1,0 0-1,1 0 1,0-1-1,50-1-2207,-51 2 2137,17-3-906,-9 2 767,0 0-1,0 0 1,0 1 0,0 0 0,0 0 0,9 2 0,-17-2 262,0 1 0,0-1-1,0 1 1,0-1 0,0 1 0,0-1 0,0 1 0,0 0 0,0 0 0,-1-1 0,1 1-1,0 0 1,0 0 0,-1 0 0,1 0 0,-1 0 0,1 0 0,-1 0 0,1 0-1,-1 0 1,0 0 0,1 0 0,-1 0 0,0 0 0,0 0 0,0 0 0,0 0-1,0 0 1,0 0 0,0 0 0,0 0 0,0 1 0,0-1 0,-1 0 0,1 0-1,0 0 1,-1 0 0,1 0 0,-1 0 0,1 0 0,-1 0 0,0 1 0,-2 4 367,0-1 1,0 1-1,0 0 1,-1-1-1,-7 9 1,10-14-390,-59 55 2365,54-50-2263,1-1 1,-1 0 0,0 0-1,0-1 1,-1 0 0,1 0-1,-1 0 1,1-1 0,-11 3-1,16-5-192,0 0-1,0 0 1,0 0-1,0-1 1,0 1-1,0 0 1,1 0-1,-1-1 1,0 1-1,0 0 1,0-1-1,0 1 1,1-1-1,-1 1 1,0-1-1,0 1 1,1-1-1,-1 1 1,0-1-1,1 0 0,-1 1 1,1-1-1,-1 0 1,1 0-1,-1 0 1,1 1-1,0-1 1,-1 0-1,1 0 1,0 0-1,-1 0 1,1 0-1,0 0 1,0 1-1,0-1 1,0 0-1,0 0 1,0 0-1,0 0 1,0 0-1,1 0 1,-1-1-1,9-45-7840,5 12-1464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4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18257,'-6'10'3070,"-5"10"-1815,0 1 0,2 0 0,0 0 0,-8 34 1,12-36-1080,1 0 1,1 0 0,-1 35-1,2-17-145,1-27-24,0 0 1,0 0 0,1 0 0,0 0 0,1 1 0,0-1 0,1 0 0,4 13 0,-6-23-4,0 1-1,0-1 1,0 1 0,1-1 0,-1 1 0,0-1 0,0 0-1,1 1 1,-1-1 0,0 0 0,0 1 0,1-1-1,-1 0 1,1 0 0,-1 1 0,0-1 0,1 0-1,-1 0 1,0 1 0,1-1 0,-1 0 0,1 0-1,-1 0 1,1 0 0,-1 0 0,0 0 0,1 0-1,-1 0 1,1 0 0,-1 0 0,1 0 0,-1 0-1,1 0 1,-1 0 0,0 0 0,1 0 0,-1 0-1,1-1 1,-1 1 0,1 0 0,-1 0 0,0 0-1,1-1 1,-1 1 0,0 0 0,1-1 0,-1 1 0,0 0-1,1-1 1,-1 1 0,0 0 0,0-1 0,1 0-1,12-20 160,-7 4-321,-1 0 0,0-1 0,-2 1 0,0-1-1,-1 0 1,0 0 0,-3-32 0,1 51 152,0-1 1,0 0-1,0 0 1,0 0-1,0 1 1,0-1-1,0 0 1,0 0-1,0 0 0,0 0 1,0 1-1,0-1 1,0 0-1,-1 0 1,1 0-1,0 0 1,0 0-1,0 0 0,0 1 1,0-1-1,0 0 1,-1 0-1,1 0 1,0 0-1,0 0 1,0 0-1,0 0 1,-1 0-1,1 0 0,0 0 1,0 0-1,0 0 1,-1 0-1,1 0 1,0 0-1,0 0 1,0 0-1,0 0 0,-1 0 1,1 0-1,0 0 1,0 0-1,0 0 1,0 0-1,-1 0 1,1 0-1,0 0 0,0 0 1,0 0-1,0 0 1,-1-1-1,1 1 1,0 0-1,0 0 1,0 0-1,0 0 0,0 0 1,0-1-1,0 1 1,-1 0-1,1 0 1,0 0-1,0 0 1,0-1-1,-9 15-87,7-4 121,-1-1-1,1 0 0,0 1 1,1-1-1,1 1 0,-1 0 1,1-1-1,2 11 0,-2-17-8,1-1 0,-1 1 0,1 0 0,0-1 0,0 1 0,0 0 0,0-1 0,1 1 0,-1-1 0,1 0 0,0 1 0,-1-1 0,1 0 0,0 0 0,0 0 0,0 0 0,1 0 0,-1-1 0,0 1 0,1-1 0,-1 1 0,1-1 0,-1 0 0,1 0 0,0 0 0,-1 0 0,1-1 0,0 1 0,0-1 0,-1 1 0,5-1 0,16 0 40,0-1-1,1-1 1,-1-1-1,0 0 0,-1-2 1,1-1-1,-1-1 0,0-1 1,25-12-1,11-3-17,-57 22-33,-1 1 1,1 0-1,-1-1 1,1 1-1,-1 0 0,1 0 1,-1-1-1,1 1 1,-1 0-1,1 0 0,-1 0 1,1 0-1,-1-1 1,1 1-1,-1 0 0,1 0 1,0 0-1,-1 0 1,1 0-1,-1 1 0,1-1 1,-1 0-1,1 0 1,-1 0-1,1 0 0,-1 1 1,1-1-1,-1 0 1,1 0-1,-1 1 0,1-1 1,-1 0-1,1 1 1,-1-1-1,0 1 0,1-1 1,-1 0-1,0 1 1,1-1-1,-1 1 0,0-1 1,1 2-1,-3 28 804,0 9 91,2-38-889,0 0 1,0 0-1,1 0 0,-1-1 1,0 1-1,1 0 0,-1 0 1,0 0-1,1 0 1,-1 0-1,1 0 0,0 0 1,-1-1-1,1 1 0,0 0 1,-1 0-1,1-1 1,0 1-1,0-1 0,-1 1 1,1 0-1,0-1 0,0 0 1,0 1-1,0-1 1,0 1-1,0-1 0,0 0 1,0 0-1,0 0 0,1 1 1,18-1 46,0 0 0,0-2 1,0 0-1,0-1 0,0-1 0,30-10 1,-27 7-244,0 1 0,0 1 0,1 1 0,28-1 0,-49 6 184,-1-1 0,0 1-1,1-1 1,-1 1 0,0-1-1,0 1 1,0 0 0,0 0-1,1 0 1,-1 1 0,0-1-1,-1 0 1,1 1 0,0-1-1,0 1 1,-1 0-1,1-1 1,-1 1 0,3 4-1,-2-4 41,0 1 0,0-1 0,0 0 0,0 0 0,0 1 0,1-1 0,-1-1 0,1 1 0,-1 0 0,1-1 0,0 1-1,-1-1 1,1 0 0,3 1 0,15 1 25,0-1 0,0-1 0,0-1 0,-1-1 0,28-4 0,-25 2-238,0 1 0,1 1 0,43 4-1,-44 2 201,-20-4-179,0-1-1,1 1 1,-1 0-1,0-1 1,1 0-1,-1 1 1,1-2-1,-1 1 1,5-1-1,19-14-4095,-4-8-3132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6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56 4676,'0'0'12898,"0"-8"-11174,0 5-1626,0 1 0,0 0 0,0 0 0,0-1-1,0 1 1,-1 0 0,1 0 0,-1 0 0,1-1 0,-1 1-1,0 0 1,0 0 0,0 0 0,-1-2 0,0 3-22,-1-1 0,1 1 0,0-1 0,0 1 0,-1 0 0,1 0 0,-1 0 0,1 1 0,-1-1 0,1 1 0,-1-1 0,1 1 0,-1 0 0,1 0 0,-1 0 0,-3 0 0,4 0-70,0 0 0,1 0-1,-1 0 1,0-1 0,1 2-1,-1-1 1,1 0 0,-1 0-1,0 0 1,1 1 0,-1-1-1,1 1 1,-1-1 0,1 1-1,-1 0 1,1 0 0,-1-1-1,1 1 1,0 0 0,-1 0-1,1 0 1,0 1 0,0-1-1,0 0 1,0 0 0,0 1-1,0-1 1,0 0 0,0 1-1,0-1 1,0 3 0,1-3-3,1-1 0,-1 0 0,1 1 0,-1-1 1,1 0-1,-1 1 0,1-1 0,-1 0 0,1 1 1,-1-1-1,1 0 0,0 0 0,-1 0 0,1 0 1,-1 1-1,1-1 0,0 0 0,-1 0 0,1 0 1,-1 0-1,1 0 0,0-1 0,-1 1 0,1 0 1,-1 0-1,1 0 0,0 0 0,0-1 0,26-5 4,-21 5-5,-5 0-6,1 1 0,0 0 0,0 0-1,0 0 1,0 0 0,0 0 0,0 0 0,0 0-1,-1 1 1,1-1 0,0 1 0,0-1 0,0 1-1,-1 0 1,1 0 0,0 0 0,-1 0 0,1 0-1,0 0 1,-1 0 0,2 2 0,0 0-1,0 1-1,0 0 1,0 0 0,-1 0 0,1 0-1,-1 0 1,0 0 0,2 8-1,1 8 67,0 1 0,-1 0 0,1 22 0,-4-33 22,5 38 403,-2 0 0,-2 0-1,-2 1 1,-10 72 0,-1-91 786,11-30-1251,-1 0 0,1 0 1,0 0-1,-1 0 0,1 0 0,0 0 1,-1 0-1,1 0 0,0-1 1,-1 1-1,1 0 0,0 0 1,-1 0-1,1 0 0,0 0 1,-1-1-1,1 1 0,0 0 1,0 0-1,-1 0 0,1-1 1,0 1-1,0 0 0,-1-1 1,1 1-1,0 0 0,0 0 1,0-1-1,0 1 0,-1 0 0,1-1 1,0 1-1,0 0 0,0-1 1,0 1-1,0 0 0,0-1 1,0 1-1,0-1 0,-12-58 305,1-27-352,-2-96-1,14 181 21,-1 1 0,1 0 0,-1-1 0,1 1 1,-1 0-1,1 0 0,0-1 0,-1 1 0,1 0 0,-1 0 0,1 0 1,0 0-1,-1 0 0,1 0 0,-1 0 0,1 0 0,0 0 0,-1 0 1,1 0-1,-1 0 0,1 0 0,0 1 0,-1-1 0,1 0 0,-1 0 0,1 1 1,-1-1-1,1 0 0,-1 1 0,1-1 0,-1 0 0,1 1 0,20 10 2,-11-6-432,1 0 0,-1-1 0,1 0-1,0-1 1,0 0 0,0-1-1,0 0 1,0 0 0,20-1 0,-23-1-818,1-1 1,-1 1 0,0-1 0,1-1 0,-1 0-1,0 0 1,0-1 0,10-4 0,9-9-8020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7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150 211 12075,'1'-8'3166,"-1"7"-3078,1-7 687,0 1 1,-1 0-1,1-1 1,-2 1-1,1-1 0,-3-13 1,2 19-675,0 0 1,1 0-1,-1 1 0,0-1 1,0 0-1,0 0 1,0 1-1,0-1 0,-1 1 1,1-1-1,0 1 1,-1 0-1,1-1 0,-1 1 1,1 0-1,-1 0 1,0 0-1,0 0 0,1 0 1,-1 0-1,0 1 1,0-1-1,0 1 0,0-1 1,0 1-1,0 0 1,0-1-1,1 1 0,-1 0 1,0 0-1,0 1 1,0-1-1,0 0 0,0 1 1,0-1-1,-2 2 1,-1-1-53,1 1 0,0 0 0,0 0 1,0 0-1,0 0 0,0 1 0,1 0 1,-1-1-1,1 1 0,-1 1 0,1-1 1,0 0-1,0 1 0,1 0 0,-1-1 1,1 1-1,0 0 0,-2 5 0,-1 0 86,2-1-1,-1 1 1,1 0 0,1 0-1,-1 0 1,2 0-1,-2 18 1,3-26-124,0 0 0,0 0 0,0 0 0,0 0 0,0 0 0,0 0 0,0 0 0,1 0 0,-1 0 0,1 0 0,-1 0 0,0 0 0,1 0 0,0 0 0,-1 0 0,1 0 0,0 0 0,-1 0 0,1-1 0,0 1 0,0 0 0,-1-1 0,1 1 0,0 0 0,0-1 0,0 1 0,0-1 0,2 1 0,0 0 6,0 0 0,1-1 0,0 1 0,-1-1 0,1 0 0,-1 0 0,1 0 0,-1 0 0,5-1 0,3-1 7,0-1 1,0 0-1,-1-1 1,1 0-1,10-5 0,-3-2-13,0 0 0,-1-2-1,0 0 1,-1 0 0,-1-2-1,0 0 1,-1-1 0,0 0-1,-1-1 1,-1 0 0,-1-1-1,-1 0 1,0-1 0,9-26 0,-69 132-150,41-70 333,1 0 0,1 0 0,0 1 0,1-1 1,1 2-1,1-1 0,-2 20 0,6-36-176,0 0 0,0 0 0,0 0 0,0 0 0,1 0 0,-1 0 0,1 0 0,0 0 0,0 0 0,-1 0 0,1-1 0,0 1-1,1 0 1,-1-1 0,0 1 0,0 0 0,1-1 0,-1 0 0,1 1 0,-1-1 0,1 0 0,-1 0 0,1 1 0,0-1 0,0-1 0,0 1 0,-1 0 0,1 0 0,0-1 0,0 1-1,0-1 1,0 1 0,0-1 0,0 0 0,0 0 0,0 0 0,0 0 0,3-1 0,2 1-2,1 0 0,0 0 0,0-1 0,-1-1 0,1 1 0,-1-1 0,1 0 0,-1-1 0,9-4 0,-6 1-9,0 0 1,0-1 0,-1-1-1,0 0 1,13-14 0,-18 18-9,0 0 1,-1-1-1,0 1 0,0-1 1,0 0-1,0 0 1,-1 0-1,1 0 1,-1 0-1,-1-1 0,1 1 1,-1-1-1,0 1 1,1-6-1,-21 26-191,16-12 209,0 1 0,0 0-1,0 0 1,1 0 0,-1 0 0,1 0 0,0 0 0,0 1 0,1-1-1,-1 1 1,1-1 0,0 1 0,0 0 0,1-1 0,-1 1 0,1 0-1,0-1 1,1 8 0,0-11-11,0 0 0,-1 0 0,1 0 1,0 0-1,0-1 0,0 1 0,0 0 0,0 0 0,0-1 0,0 1 0,0 0 0,0-1 0,0 1 0,0-1 1,1 0-1,-1 1 0,0-1 0,0 0 0,0 0 0,1 0 0,-1 1 0,2-2 0,35 2 74,-27-2-54,31 0-136,77-12 1,-118 13 125,-1-1 0,1 1 0,0 0 0,-1 0 0,1 0 0,0-1 0,-1 1 0,1 0 0,-1 0 0,1-1 0,0 1 0,-1-1 0,1 1 0,-1 0 0,1-1 0,-1 1 0,1-1 0,-1 1 0,0-1 0,1 0 0,-1 1 0,0-1 1,1 1-1,-1-1 0,0 0 0,1 1 0,-1-1 0,0 0 0,0 1 0,0-1 0,0 0 0,0 1 0,0-1 0,0 0 0,0 1 0,0-1 0,0 0 0,0 0 0,0 1 0,0-1 0,-1 1 0,1-1 0,0 0 0,-1 1 0,1-1 0,-1-1 0,-22-37 833,12 23-738,10 13-103,-1 0 0,0 0 0,1-1 0,0 1 0,0 0 0,0 0 0,0-1 0,0 1 0,1 0 0,0-1 0,-1 1 0,1-4 0,1 6-25,0 0 0,-1-1 0,1 1 0,0 0 0,-1 0 0,1 0 1,0 0-1,0 0 0,0 0 0,0 0 0,0 0 0,0 0 0,0 1 0,1-1 0,-1 0 0,0 1 0,0-1 0,1 1 0,-1-1 0,0 1 0,1-1 0,-1 1 0,0 0 0,1 0 0,-1 0 0,0 0 1,1 0-1,-1 0 0,0 0 0,3 1 0,132-1-7478,-77 0 603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01T08:30:14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1089 1188 8392,'69'-105'8307,"5"7"-6676,-51 72-1707,1 1 0,1 0-1,1 2 1,2 1 0,32-20 0,-19 16 122,1 3 1,68-28-1,-91 43-46,1 1 0,1 2 0,-1 0 0,1 1 0,-1 1 0,1 0 0,0 2 0,27 1 0,-42 1-25,-1 0 1,1 0-1,-1 0 1,1 1-1,-1-1 1,1 1 0,-1 1-1,0-1 1,0 1-1,0 0 1,0 0-1,0 0 1,-1 1-1,0-1 1,1 1 0,-1 0-1,0 1 1,-1-1-1,1 1 1,-1-1-1,0 1 1,0 0-1,-1 0 1,1 0 0,-1 1-1,0-1 1,-1 1-1,1-1 1,-1 1-1,1 8 1,1 11-21,-1 0 1,-2 0-1,0 0 1,-1 0-1,-9 45 1,-3-12 104,-1-1-1,-32 79 1,-60 109-91,-30 85 171,130-313-48,1 1 0,1 0-1,0 0 1,-2 32 0,6-45-63,0 0 1,0 0-1,1 0 1,-1 0-1,1 0 1,0 0-1,1 0 1,-1 0-1,1 0 1,0 0-1,0 0 1,0-1-1,1 1 1,0-1-1,0 0 1,0 0-1,0 0 1,1 0-1,-1 0 1,9 5-1,-1-1 38,1-2-1,-1 0 0,1 0 0,0-1 1,1 0-1,-1-1 0,1-1 1,0 0-1,0-1 0,13 1 0,24 0 122,65-4-1,-86 0-148,114-11 123,273-60 0,-269 40-391,238-19 0,-362 49 175,1 2 0,-1 0 0,0 2 0,39 7 0,-54-7 34,0 1-1,0-1 0,0 1 0,0 1 0,-1-1 0,1 1 1,-1 1-1,0-1 0,0 1 0,-1 1 0,1-1 0,-1 1 1,0 0-1,-1 0 0,10 14 0,-7-5 22,-1 0 1,-1 0-1,0 1 1,0 0-1,-2 0 0,0 1 1,-1-1-1,-1 1 0,0 0 1,-1-1-1,-2 26 0,-3 19 93,-22 105-1,18-125-63,-5 22 27,2 0-1,3 1 1,0 90-1,8-145-41,0 1 1,1-1-1,1 1 0,-1-1 1,2 0-1,-1 0 0,1 0 0,1 0 1,-1 0-1,2 0 0,-1-1 1,10 13-1,-9-14 20,2-1 0,-1 0 0,0-1 0,1 1 1,0-1-1,1-1 0,-1 1 0,1-1 0,-1 0 0,1-1 1,1 0-1,-1 0 0,0-1 0,9 2 0,19 2 47,-1-1-1,1-2 1,-1-2 0,1-1-1,0-1 1,0-2 0,41-10-1,242-76-540,-228 59-423,173-35 1,-251 63 831,-1 0 1,1 1 0,-1 0-1,1 1 1,-1 1-1,21 2 1,-30-2 66,0 0-1,0 0 1,1 1 0,-1-1 0,0 0-1,0 1 1,0 0 0,0 0 0,-1 0-1,1 0 1,0 0 0,-1 1 0,1-1-1,-1 1 1,0-1 0,0 1-1,0 0 1,0 0 0,-1 0 0,1 0-1,-1 0 1,1 0 0,-1 0 0,0 1-1,0-1 1,-1 0 0,1 7 0,1 9 111,-1 0 1,-1 0 0,-1 1 0,-1-1 0,0 0 0,-2 0 0,-6 22 0,-52 136 673,28-87-287,20-53-92,3 1 1,1 0-1,-10 70 0,19-103-391,1 0 0,-1 0 0,1-1 0,0 1 0,0 0 0,0 0 0,1-1 0,0 1 0,0 0 0,0-1 0,0 1 0,1-1 0,0 1 0,0-1 0,0 0 0,0 1 1,1-1-1,0-1 0,-1 1 0,2 0 0,-1 0 0,6 4 0,-2-4-32,1 0 1,-1-1-1,1 0 0,0-1 1,0 1-1,0-2 0,0 1 1,0-1-1,0 0 0,0-1 1,0 0-1,1 0 0,8-2 1,17-1 65,1-2-1,-1-2 1,-1-1 0,1-1 0,46-21 0,158-88-269,-99 38-1248,166-126 1,-192 118-1896,169-172 0,-245 222 2718,61-83 1,-90 110 963,0-1 1,-1 0-1,-1 0 0,0 0 1,0 0-1,-1-1 0,-1 0 1,-1 0-1,1 0 0,-2-1 1,0 1-1,0-25 0,-4 25-34,-1 0-1,0 0 0,-1 1 1,-1-1-1,0 1 0,-1 0 0,0 0 1,-1 1-1,0 0 0,-1 0 0,-16-17 1,-24-41 737,30 35-769,1 0 0,2-2 0,2 1 0,-12-51 0,-22-156-371,8 34-341,17 124 70,-3 2 0,-4 0 0,-3 3 0,-4 0 0,-3 2 0,-92-134 0,74 135 281,-4 3 0,-2 2 0,-3 3 0,-4 4 0,-2 2 0,-87-57 0,67 60 101,-2 3 0,-2 5 0,-3 5 0,-2 3 0,-1 5 0,-2 5-1,-178-34 1,154 47 47,-1 6-1,0 6 1,-1 5 0,1 6-1,0 5 1,-147 29-1,114-5-46,2 8 0,2 6-1,2 7 1,-197 96 0,224-83-45,2 5 0,4 7 0,3 4 1,4 5-1,-122 120 0,117-85-151,5 4 0,6 6-1,5 4 1,7 4 0,6 5 0,-102 215-1,138-236 154,5 3-1,6 1 0,6 3 1,5 1-1,6 1 0,6 2 1,5 0-1,3 207 0,16-274 83,3 1-1,4-2 1,2 1-1,37 118 1,-30-133-27,3-1 1,2-1-1,3-1 1,1-1 0,3-1-1,46 56 1,-31-51 36,2-2 0,2-3-1,2-2 1,105 73 0,-79-70 19,2-3-1,1-4 1,106 38-1,-54-34 109,2-7-1,1-5 1,2-7-1,256 19 1,-234-37-71,1-8-1,0-6 1,-1-7 0,0-7 0,-1-8-1,-2-6 1,287-100 0,-274 62-24,-3-8-1,-3-6 1,-5-8-1,-3-6 1,243-205-1,-208 133-23,-6-9 0,-9-7 0,230-318 0,-305 364-703,-5-4-1,124-256 1,-189 335 323,-3-2 0,-3-1 1,-3 0-1,-3-2 0,-3 0 0,-4-1 0,-2 0 1,-2-142-1,-11 164 278,-2-1-1,-2 2 1,-3-1-1,-1 1 1,-3 1-1,-2 0 1,-42-83-1,27 74 25,-2 2 0,-3 1 0,-2 1 0,-3 3 0,-73-71 0,39 54 84,-2 4-1,-3 4 1,-2 3-1,-3 4 0,-2 3 1,-2 5-1,-184-64 1,170 76 112,-2 5 0,0 5 1,-1 4-1,-1 5 1,0 5-1,-111 6 0,96 9-64,1 5 0,1 6 0,1 5 0,1 6 0,-132 48 0,49 2-20,3 9 0,-302 183 1,-321 308-155,97 68 48,404-284-1123,44 31-3622,177-227-2393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29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34 4164,'0'0'5210,"-7"8"-4847,-24 27 11,21-15 976,19-10-247,25-7 205,-27-3-1188,462-24 3225,-267 7-2564,1355-52 373,-341 95-731,-249-2-382,1090 46 749,364 33-817,-2282-100 21,1962 41 34,459-85 20,-1960 3-406,-546 33-1687,-22-4-2257,-8-6-4469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4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15791,'0'0'6022,"65"2"-3268,-17-9-896,6-2-1217,2 1-513,3-1-481,-6-1-2433,-7 0-3524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8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12588,'0'0'6940,"0"9"-4671,-3 16-1132,0-13-439,1 0 1,1 0 0,0 0-1,1 0 1,0 0 0,1 0-1,2 13 1,-2-23-668,0-1 1,0 0-1,0 0 0,0 1 1,1-1-1,-1 0 0,0 0 1,1 0-1,-1 0 0,1 0 0,0-1 1,-1 1-1,1 0 0,-1-1 1,1 1-1,0-1 0,-1 1 1,1-1-1,0 0 0,0 0 1,-1 0-1,1 0 0,0 0 1,2-1-1,46-6 334,-33 0-316,-1 0 1,1 0-1,-2-2 0,25-16 1,-27 16-46,-1 1 0,2 0 1,-1 0-1,1 2 1,1 0-1,26-8 0,-40 13-6,1 1-1,-1 0 0,0-1 0,0 1 1,1 0-1,-1 0 0,0 0 0,1 0 0,-1 0 1,0 0-1,0 0 0,1 0 0,-1 1 1,0-1-1,0 0 0,1 1 0,-1-1 1,0 1-1,0-1 0,0 1 0,0 0 1,0-1-1,0 1 0,0 0 0,0 0 1,0 0-1,0 0 0,0 0 0,0 0 1,0 0-1,-1 0 0,1 0 0,0 0 1,-1 0-1,1 2 0,1 4 23,-1 0 0,-1-1 1,1 1-1,-1 0 0,0-1 0,-1 8 0,1 25 269,0-38-273,1 0 0,-1 0-1,1 0 1,-1 0 0,1 0-1,-1 0 1,1 0 0,0-1-1,-1 1 1,1 0 0,0 0-1,0-1 1,0 1 0,0 0-1,-1-1 1,1 1 0,0-1-1,0 1 1,0-1 0,0 0-1,0 1 1,0-1-1,0 0 1,1 0 0,-1 1-1,0-1 1,0 0 0,0 0-1,0 0 1,0 0 0,0-1-1,0 1 1,0 0 0,0 0-1,0-1 1,0 1 0,1-1-1,38-15 116,-13-5-131,-21 15-200,0 1 0,1 0 0,-1 0 0,1 1-1,0 0 1,0 0 0,10-3 0,-17 7 4,1 1 0,-1-1 0,1 0 0,0 1 1,-1 0-1,1-1 0,-1 1 0,0-1 0,1 1 0,-1 0 1,1-1-1,-1 1 0,0 0 0,1-1 0,-1 1 0,0 0 1,0-1-1,0 1 0,0 0 0,1 0 0,-1-1 0,0 1 0,0 0 1,0 0-1,-1-1 0,1 1 0,0 0 0,0-1 0,0 1 1,0 0-1,-1 0 0,-3 29-9339,-2-18-1216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8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5669,'0'0'5339,"6"10"-4389,12 35 1409,-17-38-1451,1 0 0,-1 0-1,0 0 1,0 0-1,-1 0 1,0 1-1,-1-1 1,1 0-1,-1 0 1,-3 10-1,0-2 589,0-1 0,1 1 1,-1 23-1,4-37-1485,0-1 0,0 0 0,0 1 0,0-1 0,0 1 0,0-1 0,0 1 0,0-1 0,1 1 0,-1-1 0,0 1 0,0-1 0,0 0 0,1 1 0,-1-1 0,0 1 0,0-1 0,1 0 1,-1 1-1,0-1 0,1 0 0,-1 1 0,1-1 0,-1 0 0,0 0 0,1 0 0,-1 1 0,1-1 0,-1 0 0,1 0 0,-1 0 0,0 0 0,1 0 0,0 1 0,23-4 131,19-15-78,12-21-133,-42 28-38,0 1 0,1 0 0,1 2 1,0-1-1,21-7 0,-36 15 95,1 1-1,0 0 1,-1-1-1,1 1 0,0 0 1,0-1-1,-1 1 1,1 0-1,0 0 1,0 0-1,-1 0 1,1 0-1,0 0 0,0 0 1,-1 0-1,1 0 1,0 0-1,0 0 1,-1 1-1,1-1 1,0 0-1,0 1 1,-1-1-1,1 0 0,0 1 1,-1-1-1,1 0 1,-1 1-1,1-1 1,0 1-1,0 0 1,-1 1 2,1 0 1,-1-1-1,1 1 1,-1 0-1,0 0 1,0-1-1,1 1 1,-1 0-1,-1 0 1,1-1-1,0 1 1,0 0-1,-1 2 1,-22 60 122,20-57-87,2-7-12,1 1 1,-1 0-1,1-1 0,0 1 0,-1 0 0,1-1 1,0 1-1,-1 0 0,1 0 0,0-1 1,0 1-1,0 0 0,-1 0 0,1 0 0,0-1 1,0 1-1,0 0 0,1 0 0,-1 0 0,0-1 1,0 1-1,0 0 0,0 0 0,1 0 1,-1-1-1,0 1 0,1 0 0,-1-1 0,1 1 1,-1 0-1,1 0 0,1-1-15,-1 1-1,0-1 1,1 0-1,-1 0 1,1 0-1,-1 1 1,1-2-1,-1 1 1,1 0-1,-1 0 1,1 0 0,-1-1-1,0 1 1,1 0-1,1-2 1,53-26-4333,-15-6-7160,-18 14-672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9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1 130 192,'0'0'29602,"11"1"-29026,-1-1-555,-1 0 1,1 0-1,-1-1 0,0 0 1,1-1-1,-1 0 1,0 0-1,0-1 0,0-1 1,-1 1-1,1-1 0,-1-1 1,0 1-1,15-12 0,-20 13-12,36-29-39,-37 30 15,-1 1 0,1-1 0,0 0-1,-1 0 1,0 0 0,1 0 0,-1 0 0,0 0 0,0-1 0,0 1 0,0 0 0,0 0-1,-1-1 1,1 1 0,-1-1 0,1 1 0,-1-4 0,-1 6 6,1-1 0,-1 1 1,1 0-1,-1-1 0,0 1 1,0 0-1,1-1 0,-1 1 1,0 0-1,1 0 0,-1 0 1,0-1-1,0 1 0,1 0 1,-1 0-1,0 0 0,0 0 1,1 0-1,-1 1 0,0-1 1,0 0-1,1 0 0,-1 0 1,-1 1-1,-21 5-57,13 0 61,1 0 1,0 1 0,0 0-1,0 0 1,1 1 0,0 0-1,0 0 1,1 1 0,0 0-1,0 0 1,1 0 0,1 1-1,-1 0 1,2 0 0,-6 15-1,10-24 9,0 0-1,0 1 0,0-1 0,0 0 0,0 1 1,0-1-1,0 0 0,0 1 0,0-1 0,1 0 1,-1 1-1,1-1 0,-1 0 0,1 0 1,-1 1-1,1-1 0,0 0 0,-1 0 0,1 0 1,0 0-1,0 0 0,0 0 0,0 0 0,0 0 1,0 0-1,0 0 0,0-1 0,0 1 0,1 0 1,-1-1-1,0 1 0,0-1 0,1 1 0,-1-1 1,0 0-1,0 1 0,1-1 0,-1 0 0,3 0 1,9 2 15,-1-2 0,1 1 0,19-3 0,-12 2-15,15-2-37,0-2-1,0 0 1,0-3 0,41-13 0,-75 21 34,-1-1 0,1 0-1,0 0 1,-1 0 0,1 0 0,0-1-1,-1 1 1,1 0 0,0 0 0,-1 0-1,1-1 1,0 1 0,-1 0 0,1 0-1,0-1 1,-1 1 0,1-1-1,-1 1 1,1 0 0,-1-1 0,1 1-1,-1-1 1,1 1 0,-1-1 0,0 0-1,1 1 1,-1-1 0,0 1 0,1-1-1,-1 0 1,0 1 0,0-1 0,1 0-1,-1 1 1,0-2 0,-1 1 3,0-1 0,0 1 0,0 0 1,-1 0-1,1-1 0,0 1 0,-1 0 0,1 0 1,0 0-1,-1 1 0,0-1 0,1 0 0,-3 0 1,-55-19 80,72 22-79,0-1 1,0-1-1,0 0 0,0-1 0,0-1 1,22-5-1,82-26 30,-100 28-52,0-1 0,-1 0 0,-1-2 0,1 1 0,28-21 0,-44 28 15,0 0 0,1 0 1,-1 0-1,0 0 0,1-1 0,-1 1 0,0 0 1,1 0-1,-1-1 0,0 1 0,0 0 1,1 0-1,-1-1 0,0 1 0,0 0 0,0-1 1,1 1-1,-1 0 0,0-1 0,0 1 0,0 0 1,0-1-1,0 1 0,0-1 0,0 1 0,1 0 1,-1-1-1,0 1 0,0 0 0,-1-1 1,1 1-1,0-1 0,0 1 0,-12 1-57,6 3 66,0 0 1,0 1-1,1 0 1,-1-1 0,1 2-1,1-1 1,-9 11 0,11-13 17,0 0 1,0-1 0,0 1 0,1 0-1,-1 1 1,1-1 0,0 0-1,0 0 1,0 0 0,0 1-1,0-1 1,1 1 0,-1-1 0,1 0-1,0 1 1,0-1 0,0 1-1,2 6 1,-1-9-18,0 1 1,0-1-1,0 0 1,0 1-1,0-1 0,1 0 1,-1 0-1,0 0 1,1 0-1,-1 0 0,1 0 1,-1 0-1,1-1 0,-1 1 1,1 0-1,-1-1 1,1 1-1,0-1 0,-1 0 1,1 0-1,0 1 1,3-1-1,45-1 65,-38 1-60,6-2-6,-1-1 0,1-1 0,-1 0 0,32-13 0,-37 11-70,1 1 1,0 1-1,0 0 0,0 1 1,0 0-1,1 1 1,-1 1-1,1 0 0,22 2 1,-35-1 56,0 0 0,0 1 1,0-1-1,0 1 0,0-1 0,-1 1 1,1 0-1,0-1 0,0 1 0,0 0 1,-1-1-1,1 1 0,0 0 1,-1 0-1,1 0 0,-1 0 0,1 0 1,-1 0-1,1 0 0,-1 0 0,0 0 1,1 0-1,-1 0 0,0 0 0,0 0 1,0 0-1,0 1 0,1 39-6,-2-22-123,1-19 35,0 0 0,0 1 0,0-1 0,0 0 0,0 1 0,0-1 0,0 0 0,0 0 0,0 1 0,0-1 0,0 0 0,0 0 0,0 1 0,0-1 0,0 0 0,1 0 0,-1 1 0,0-1 0,0 0 0,0 0 0,0 1 0,1-1 0,-1 0 0,0 0 0,0 0 0,0 0 0,1 1 0,-1-1 0,0 0 0,0 0 0,1 0 0,-1 0 0,0 0 0,0 0 0,1 1 0,-1-1 0,0 0 0,0 0 0,1 0 0,-1 0 0,0 0 0,0 0 0,1 0 0,-1 0 0,0 0 0,1 0 0,-1 0 0,0-1 0,0 1 0,1 0 0,-1 0 0,0 0 0,13-4-7413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19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1 124 2819,'0'0'1025,"4"-10"1953,15-31 2494,-5 24 1050,-7 26-2721,-5 25-1265,-2-33-2503,-1 235 4329,0-235-4342,1 1 0,0-1 1,0 0-1,0 1 0,0-1 0,0 1 0,0-1 0,0 0 1,1 1-1,-1-1 0,0 1 0,1-1 0,-1 0 1,1 0-1,0 1 0,-1-1 0,1 0 0,0 0 0,0 0 1,0 1-1,0-1 0,0 0 0,0 0 0,0-1 1,0 1-1,0 0 0,0 0 0,0 0 0,0-1 1,1 1-1,-1-1 0,0 1 0,1-1 0,-1 1 0,0-1 1,1 0-1,-1 1 0,1-1 0,-1 0 0,0 0 1,1 0-1,1-1 0,2 1 45,1-2-1,-1 1 1,0 0 0,0-1 0,0 0-1,0 0 1,0-1 0,0 1 0,-1-1-1,7-5 1,22-22 32,-2-1 0,0-2-1,-2-1 1,-2-1 0,24-40 0,14-18-37,-47 76-106,-19 33-473,-20 34-3886,4-27-1285,4-8-888,-3 4-6896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0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4 203 16720,'0'0'7073,"7"-9"-5055,-1 0-1782,0 0 0,0 0 0,-1-1 1,0 0-1,0 0 0,-1 0 0,0 0 0,-1 0 0,-1-1 0,1 0 0,-2 1 1,2-18-1,-3 28-235,0-1 0,0 1 0,0 0 1,0-1-1,0 1 0,0 0 0,0-1 1,0 1-1,0-1 0,-1 1 0,1 0 0,0-1 1,0 1-1,0 0 0,0-1 0,-1 1 1,1 0-1,0-1 0,0 1 0,-1 0 1,1 0-1,0-1 0,0 1 0,-1 0 1,1 0-1,0-1 0,-1 1 0,1 0 0,0 0 1,-1 0-1,1 0 0,0-1 0,-1 1 1,1 0-1,-1 0 0,-14 7-71,-10 17-16,24-22 73,-1 0 1,0 1-1,1 0 1,-1-1 0,1 1-1,0 0 1,-1 0 0,2-1-1,-1 1 1,0 0-1,0 0 1,1 0 0,0 0-1,-1 0 1,1 0-1,0 0 1,1 0 0,-1 0-1,0 0 1,1 0 0,0 0-1,0 0 1,0 0-1,0 0 1,0 0 0,0-1-1,1 1 1,-1 0 0,1-1-1,0 1 1,0-1-1,0 0 1,0 0 0,0 1-1,0-1 1,1-1-1,-1 1 1,1 0 0,-1 0-1,1-1 1,0 0 0,-1 1-1,1-1 1,0 0-1,0-1 1,3 2 0,-1-1-4,91 28-282,-87-27 351,-1 0-1,1-1 1,0 0 0,-1-1 0,1 0-1,0 0 1,-1-1 0,1 0-1,12-3 1,-19 3-22,0 0 0,1 0 0,-1 1 0,0-1 0,0-1 0,0 1 0,0 0 0,0-1-1,0 1 1,0-1 0,0 1 0,-1-1 0,1 0 0,-1 0 0,1 1 0,-1-1 0,0-1 0,1 1 0,-1 0 0,1-3-1,-1 1 76,0-1-1,0 1 0,-1 0 0,1 0 1,-1-1-1,0 1 0,0 0 1,-1-1-1,1 1 0,-3-7 0,0 1 73,0 0 0,-1 0-1,0 1 1,0 0 0,-1 0-1,0 0 1,-1 0-1,-11-13 1,16 21-179,-1-1-39,0 0 0,1 0 0,-1 0 1,0 0-1,0 0 0,0 1 0,0-1 1,-1 1-1,1 0 0,0 0 0,0-1 1,-1 1-1,1 1 0,-6-2 0,30 27-3248,30 3-1946,-13-19-1912,-9-6-98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0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10346,'0'0'3459,"10"-3"-5,10-3-2310,0 2-1,0 0 1,1 1 0,-1 1 0,1 1-1,-1 1 1,40 4 0,-59-4-1089,1 0-1,0 1 1,0-1-1,0 1 1,-1-1-1,1 1 1,0-1-1,0 1 1,-1 0-1,1 0 1,-1 0 0,1 0-1,-1 0 1,1 0-1,-1 1 1,1-1-1,-1 0 1,0 1-1,0-1 1,0 1-1,0-1 1,0 1 0,1 3-1,-2-3-12,1 0-1,-1 0 1,-1 1 0,1-1-1,0 0 1,0 0 0,-1 1-1,0-1 1,1 0 0,-1 0-1,0 0 1,0 0 0,0 0-1,0 0 1,0 0 0,-2 2-1,-7 8 78,0 0 0,0-1-1,-1 0 1,-15 11-1,6-6 55,-29 23 194,46-36-327,1-1-1,-1 1 0,1 0 1,-1 0-1,1 0 0,0 0 1,0 0-1,0 1 1,0-1-1,1 0 0,0 1 1,-2 5-1,3-8-31,0 0 1,0-1-1,0 1 0,0 0 1,1-1-1,-1 1 0,0 0 0,0-1 1,1 1-1,-1-1 0,0 1 1,1 0-1,-1-1 0,1 1 1,-1-1-1,0 1 0,1-1 0,-1 0 1,1 1-1,-1-1 0,1 1 1,0-1-1,-1 0 0,1 1 1,-1-1-1,1 0 0,0 0 0,-1 0 1,1 1-1,0-1 0,-1 0 1,1 0-1,0 0 0,-1 0 0,2 0 1,32 0 141,-26 0-124,6-1-46,1 0 0,-1-1 0,0-1 0,0 0-1,0-1 1,0 0 0,-1-1 0,0-1 0,21-11 0,-26 12-582,0-1 0,0 1 1,-1-1-1,0-1 0,8-8 1,-14 14 157,0 0 1,1-1-1,-1 1 1,0-1 0,0 1-1,-1-1 1,1 0-1,0 1 1,0-1 0,-1 0-1,1 0 1,-1 0-1,1 1 1,-1-1 0,0 0-1,0-3 1,0-10-6743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1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6822,'0'0'14478,"55"9"-13133,-15-9-352,5 0-576,0-5-321,2-4-513,-7 0-2081,-3-4-3075,-5 0-929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1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13453,'0'0'3416,"-6"10"-544,3-4-2376,-1 0 52,0 0 1,1 0-1,0 1 1,0-1-1,0 0 1,1 1-1,0 0 1,0 0-1,1-1 1,-1 10-1,2-16-496,0 1-1,0 0 1,0 0 0,1-1-1,-1 1 1,0 0 0,0 0-1,1-1 1,-1 1 0,0 0-1,1-1 1,-1 1 0,1-1-1,-1 1 1,1 0-1,-1-1 1,1 1 0,-1-1-1,1 1 1,0-1 0,-1 1-1,1-1 1,0 0 0,-1 1-1,1-1 1,1 1 0,29 4 394,30-11-258,-44 1-207,0 0 1,-1-2-1,23-11 1,-28 12-78,0 0 0,1 1 1,0 0-1,0 1 1,0 0-1,1 1 1,-1 1-1,15-2 1,-26 4 95,0 1 1,0-1 0,-1 1 0,1 0 0,0-1 0,-1 1-1,1 0 1,0-1 0,-1 1 0,1 0 0,-1 0 0,1-1 0,-1 1-1,1 0 1,-1 0 0,0 0 0,1 0 0,-1 0 0,0-1-1,0 1 1,0 0 0,0 0 0,0 0 0,0 0 0,0 0-1,0 0 1,0 0 0,0 0 0,0 1 0,-3 40 505,2-31-381,5 16 374,-3-27-550,-1 0 1,0 1 0,0-1 0,1 1-1,-1-1 1,0 0 0,1 1 0,-1-1-1,1 0 1,-1 0 0,0 1-1,1-1 1,-1 0 0,1 0 0,-1 1-1,1-1 1,-1 0 0,1 0-1,-1 0 1,1 0 0,-1 0 0,0 0-1,1 0 1,-1 0 0,1 0 0,-1 0-1,1 0 1,-1 0 0,1 0-1,2-2-606,0 1 0,-1 0-1,1-1 1,-1 0 0,1 1-1,-1-1 1,0 0 0,0 0 0,0 0-1,0-1 1,0 1 0,0 0-1,2-6 1,10-15-8504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1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15567,'0'0'5333,"12"9"-5184,-11-9-171,57 37-827,-50-34-2,-1 0 0,1 0-1,-1 0 1,1-1 0,12 1-1,37 0-9829,-32-3 12330,-11 0 9561,-17 1-6704,-13 8-2632,15-8-1803,-1 1 1,1 0 0,-1-1-1,1 1 1,-1 0 0,1 0 0,0 0-1,0 0 1,0 1 0,0-1-1,0 0 1,1 0 0,-1 0-1,1 1 1,-1-1 0,1 0-1,0 1 1,0-1 0,0 0 0,0 1-1,0-1 1,1 0 0,-1 1-1,1-1 1,-1 0 0,1 0-1,0 1 1,0-1 0,0 0-1,0 0 1,0 0 0,1 0 0,1 3-1,6 3-258,0 1 0,1-1 0,-1-1 0,1 0 0,18 9-1,-19-11 63,-1 1-1,1-1 0,-1 1 1,0 1-1,10 9 0,-17-15 185,0 0-1,0 0 1,0 0-1,-1 0 0,1 0 1,0 0-1,-1 0 1,1 0-1,-1 0 1,0 1-1,1-1 1,-1 0-1,0 0 1,1 0-1,-1 0 1,0 1-1,0-1 0,0 0 1,0 0-1,0 0 1,-1 1-1,1-1 1,0 0-1,0 0 1,-1 0-1,1 0 1,-1 1-1,1-1 0,-1 0 1,0 1-1,-2 1 119,0 0-1,1-1 1,-1 0-1,0 0 1,0 1-1,0-2 0,0 1 1,-1 0-1,1-1 1,-5 2-1,-8 2 541,0 0 0,0-2-1,-28 4 1,37-7-703,-2 1 123,1 0 1,-1-1 0,0-1-1,-14-1 1,21 2-362,0-1 0,0 1 0,0-1 0,0 0 0,0 0-1,0 0 1,0 0 0,0 0 0,0 0 0,0 0 0,1 0 0,-1-1 0,0 1 0,1-1-1,-1 0 1,1 1 0,0-1 0,-1 0 0,1 0 0,0 0 0,0 1 0,0-1-1,-1-3 1,-2-17-6144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2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23 4548,'0'0'19875,"0"10"-19085,-1-2-675,-1-2-59,2 0-1,-1 0 1,1 0 0,0 0-1,1 11 1,-1-16-48,1 1 0,-1-1 0,0 1 0,1 0 0,-1-1 0,1 1 1,0-1-1,0 0 0,-1 1 0,1-1 0,0 1 0,0-1 0,0 0 0,0 0 0,1 0 0,-1 0 0,0 0 0,0 0 1,1 0-1,-1 0 0,0 0 0,1 0 0,-1-1 0,1 1 0,-1 0 0,1-1 0,0 0 0,-1 1 0,1-1 0,2 0 1,8 1 20,0-1 0,0 0 0,0-1 0,0 0 0,0-1 0,0 0 0,20-7 0,-1-3 18,43-23-1,24-10 18,-97 44-62,47-11 93,-46 11-99,-1 1 0,0 0 0,0 0 0,1 0 0,-1 0 0,0 0 0,0 1 0,0-1 0,0 0 0,1 0 0,-1 1-1,0-1 1,0 1 0,0-1 0,0 1 0,0-1 0,0 1 0,0 0 0,0 0 0,0-1 0,0 1 0,0 0 0,-1 0 0,1 0 0,0 0 0,0 0-1,-1 0 1,1 0 0,-1 0 0,1 0 0,-1 0 0,1 0 0,-1 1 0,0-1 0,1 0 0,-1 2 0,0 4-176,1 0 0,0-1 1,1 1-1,-1 0 0,1-1 0,1 1 1,-1-1-1,7 11 0,-7-15 96,0 1 0,1-1 0,-1 0 0,1 0 0,-1 0 0,1 0 0,0 0 0,0 0 0,0-1 0,0 1-1,0-1 1,1 0 0,-1 0 0,0 0 0,1 0 0,-1-1 0,0 0 0,1 1 0,5-1 0,2 0-116,0-1 0,-1 1 0,1-2 1,0 1-1,-1-1 0,0-1 0,1 0 1,-1 0-1,0-1 0,9-6 0,7-5-377,0-1-1,27-23 0,-23 16 985,-38 65 1291,3-26-1489,2 0-1,0 0 1,1 0-1,1 0 1,0 1-1,1-1 1,1 0-1,0 1 1,2-1-1,0 0 1,0 0-1,1 0 1,1 0-1,1-1 1,13 25-1,-15-30-338,0 0 1,0-1-1,-1 1 0,-1 1 0,1-1 0,-2 0 0,1 0 0,-1 1 0,-1-1 0,0 1 0,-2 13 0,1-19 236,0-1 0,0 0-1,0 0 1,-1 0 0,1 0 0,-1 0 0,0 0 0,0-1 0,-1 1 0,1 0 0,-1-1 0,0 0 0,0 0-1,0 0 1,0 0 0,0 0 0,-1 0 0,1-1 0,-1 0 0,0 0 0,1 0 0,-1 0 0,0 0 0,0-1-1,0 0 1,-1 1 0,1-2 0,0 1 0,-8 0 0,9 0 23,0-1 0,0 1 0,0-1 0,0 0 0,0 0 0,0 0 1,0-1-1,0 1 0,-1-1 0,1 1 0,0-1 0,0 0 0,0 0 0,1-1 0,-1 1 0,0 0 0,0-1 0,1 0 0,-1 0 1,1 0-1,-1 0 0,1 0 0,0 0 0,0 0 0,0-1 0,-3-4 0,1-1-62,1 0 0,0-1 0,0 1 1,1 0-1,0-1 0,1 0 0,0 1 0,0-17 0,1 15-66,0 1-1,0-1 0,1 0 1,0 1-1,1-1 0,0 1 1,0-1-1,1 1 0,0 0 1,1 0-1,0 0 0,1 0 1,-1 1-1,2 0 0,-1 0 1,1 0-1,0 0 0,1 1 1,0 0-1,0 1 0,0-1 1,1 1-1,0 1 0,0-1 1,0 2-1,1-1 0,0 1 1,0 0-1,0 1 1,15-4-1,72-15-225,4-2-3502,-36-1-5139,-21 0-7885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7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1 384,'0'0'25048,"1"12"-24028,1 37-434,20 255-596,-21-318-9540,-5-9 2450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3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5061,'4'-1'8836,"-1"6"-3981,-1 15-1932,-2 25-2385,-34 292 4436,-1 8-2688,35-257-1592,15-132 192,-10 7-810,-2 0 0,-2-46-1,-1 52-97,0 0 0,2 0 1,2 0-1,7-31 0,-2 46-84,2 21-12,13 36-64,-9-14 177,-12-22-5,0-1 1,0 0 0,1-1-1,0 1 1,0-1 0,0 1-1,0-1 1,0 0-1,1-1 1,-1 1 0,1-1-1,0 0 1,0 0 0,0 0-1,0-1 1,0 1-1,0-1 1,0-1 0,0 1-1,0-1 1,0 0 0,1 0-1,-1 0 1,0-1 0,0 1-1,0-1 1,0-1-1,7-1 1,-5 0 10,0-1-1,0 1 1,-1-1-1,1 0 1,-1-1-1,0 1 1,-1-1-1,1 0 1,-1-1-1,0 0 1,0 1-1,0-1 1,-1-1-1,0 1 1,0-1-1,-1 0 1,0 1-1,0-1 1,2-9-1,-2 8 0,-1 1-1,0-1 1,-1 0-1,1 0 1,-2-1-1,1 1 0,-1 0 1,0 0-1,-3-16 1,3 24-8,0 0 1,0 0-1,0-1 1,-1 1-1,1 0 1,0-1 0,0 1-1,0 0 1,-1 0-1,1-1 1,0 1-1,0 0 1,-1 0-1,1-1 1,0 1-1,-1 0 1,1 0-1,0 0 1,-1 0-1,1 0 1,0 0-1,-1-1 1,1 1-1,0 0 1,-1 0 0,1 0-1,0 0 1,-1 0-1,1 0 1,0 0-1,-1 0 1,1 0-1,0 1 1,-1-1-1,1 0 1,0 0-1,-1 0 1,1 0-1,0 0 1,0 0-1,-1 1 1,1-1-1,0 0 1,-1 0 0,1 1-1,0-1 1,-1 1-1,-10 14-183,7-1 192,0-1-1,1 2 1,1-1-1,0 0 1,0 0 0,2 1-1,-1-1 1,4 19-1,-3-31 7,1 0 0,-1-1 0,1 1 0,-1-1 0,1 1-1,0-1 1,-1 0 0,1 1 0,0-1 0,0 0 0,0 1-1,0-1 1,0 0 0,0 0 0,1 0 0,-1 0 0,0 0-1,1 0 1,-1-1 0,0 1 0,1 0 0,-1 0 0,1-1-1,-1 1 1,1-1 0,-1 0 0,1 1 0,0-1 0,-1 0-1,1 0 1,-1 0 0,1 0 0,0 0 0,-1 0 0,4-1-1,0 0 2,0 0-1,1 0 1,-1-1-1,0 1 0,1-1 1,-1 0-1,0-1 1,0 1-1,4-4 1,6-6-14,-1-1 0,-1-1 0,0 0 0,15-21 0,13-14-285,-41 48 282,0 1-1,0 0 1,0 0-1,0 0 1,0 0-1,0-1 1,1 1-1,-1 0 1,0 0-1,0 0 1,0 0-1,0 0 1,0 0-1,1-1 1,-1 1-1,0 0 1,0 0-1,0 0 0,0 0 1,1 0-1,-1 0 1,0 0-1,0 0 1,0 0-1,0 0 1,1 0-1,-1 0 1,0 0-1,0 0 1,0 0-1,1 0 1,-1 0-1,0 0 1,0 0-1,0 0 1,0 0-1,1 0 1,-1 0-1,0 0 1,0 0-1,0 1 1,0-1-1,1 0 0,-1 0 1,0 0-1,0 0 1,0 0-1,0 0 1,0 1-1,4 13-168,-3 26 186,-1-32-34,-1 18-28,0-16 101,1 1 1,0 0-1,0-1 1,1 1 0,4 16-1,-4-24-29,-1-1-1,1 0 0,0 1 1,1-1-1,-1 0 1,0 0-1,0 0 0,1 0 1,-1 0-1,1 0 0,0 0 1,0-1-1,-1 1 0,1-1 1,0 1-1,0-1 1,1 0-1,-1 1 0,0-1 1,0 0-1,1 0 0,-1-1 1,0 1-1,1 0 1,-1-1-1,1 0 0,-1 1 1,0-1-1,5 0 0,2-1 16,0 1 0,-1-1 0,1-1-1,0 1 1,-1-2 0,1 1 0,-1-1-1,0 0 1,0-1 0,0 0 0,11-7-1,-15 8-25,0 0 0,0 0 1,0 0-1,0 0 0,-1 0 0,0-1 0,1 0 0,-1 1 0,-1-1 0,1 0 0,0-1 0,-1 1 0,0 0 0,0-1 0,0 1 0,-1-1 0,0 0 0,0 1 0,0-1 0,0 0 0,-1 0 1,1-8-1,-2 11-1,0-1 0,1 0 0,-1 0 0,0 0 0,-1 0 0,1 0 0,0 1 0,-1-1 0,1 1 1,-1-1-1,0 1 0,0-1 0,0 1 0,0 0 0,-3-2 0,-44-32 94,18 15 562,69 18-406,-33 2-325,85-11-378,-83 11-160,0-1 1,0 0 0,0 0 0,0-1-1,0 0 1,0 0 0,-1-1 0,0 1-1,0-1 1,8-6 0,-6-5-3713,-6-1-1847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4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12332,'0'0'10281,"86"9"-9992,-37-5-225,0-3-353,2-1-2946,1 0-7591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4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65 4708,'0'0'3513,"1"-8"1516,1-27-1095,-2 35-3823,0-1 0,0 0 0,0 1 0,1-1 0,-1 1 0,0-1 0,-1 1 0,1-1-1,0 0 1,0 1 0,0-1 0,0 1 0,0-1 0,0 1 0,-1-1 0,1 1 0,0-1 0,-1 1 0,1-1 0,0 1-1,-1-1 1,1 1 0,0-1 0,-1 1 0,1 0 0,-1-1 0,1 1 0,-1 0 0,1-1 0,-1 1 0,1 0 0,-1-1-1,1 1 1,-1 0 0,1 0 0,-1 0 0,1 0 0,-1 0 0,0 0 0,1-1 0,-1 1 0,1 0 0,-1 0-1,1 1 1,-1-1 0,0 0 0,1 0 0,-1 0 0,1 0 0,-1 0 0,1 1 0,-1-1 0,1 0 0,-1 1 0,1-1-1,-1 1 1,-27 16 1319,20-7-1327,-1 1 1,1 0-1,1 0 1,0 0-1,0 1 1,1 0 0,1 0-1,0 1 1,1-1-1,0 1 1,1 0-1,0 0 1,1 1-1,0 24 1,2-36-101,0-1-1,0 0 1,0 0-1,0 1 0,0-1 1,0 0-1,1 0 1,-1 0-1,1 1 1,-1-1-1,1 0 1,-1 0-1,1 0 1,-1 0-1,1 0 1,0 0-1,0 0 1,-1 0-1,1 0 1,0 0-1,0-1 1,0 1-1,0 0 1,0-1-1,2 2 1,0-1 5,0 0 1,0-1-1,-1 1 1,1-1-1,0 0 1,0 0-1,0 0 1,-1 0-1,1 0 1,0 0-1,3-1 1,3-2 12,0 1 0,0-1 0,-1 0 0,1-1 1,-1 0-1,10-6 0,1-4-7,-2-1 0,0-1 0,0 0 0,-2-2 0,0 1 0,-1-2 1,-1 0-1,-1 0 0,0-1 0,15-40 0,-31 109-169,-5-6 215,6-30-38,-1 0 1,2 1-1,0 0 0,0-1 1,1 1-1,1 0 1,0 0-1,4 22 1,-3-34-75,0 0 0,0 0-1,0 0 1,0 0 0,0 0 0,1 0 0,-1-1 0,0 1 0,1-1 0,0 1 0,-1-1 0,1 1 0,0-1 0,0 0 0,0 1 0,0-1 0,0 0 0,0-1 0,0 1 0,0 0 0,0 0 0,0-1-1,0 1 1,0-1 0,1 0 0,-1 0 0,0 0 0,0 0 0,1 0 0,-1 0 0,4-1 0,0 0-213,0 0 0,0 0 0,1-1 0,-1 0 0,0 0 0,0 0 0,-1-1 0,1 0 0,0 0 0,5-4 0,0-3-1591,0 0-1,-1-1 0,0 0 1,14-22-1,4-16-6701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5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12844,'-3'11'3507,"-27"85"400,-12 41-349,38-121-3068,1 0 0,1 1 1,1-1-1,0 0 0,1 1 0,3 26 0,-3-41-482,0 0 1,0 0-1,1-1 0,-1 1 0,1 0 0,0 0 1,-1 0-1,1 0 0,0 0 0,0-1 0,0 1 1,0 0-1,0-1 0,1 1 0,-1-1 0,0 1 1,1-1-1,-1 0 0,1 1 0,0-1 1,-1 0-1,1 0 0,0 0 0,0 0 0,-1 0 1,1-1-1,0 1 0,0-1 0,0 1 0,0-1 1,0 0-1,0 1 0,0-1 0,0 0 1,0 0-1,3-1 0,0 0-5,0 1 0,0-1 0,0-1 0,-1 1 0,1-1 0,0 0 1,-1 0-1,0 0 0,1-1 0,-1 0 0,0 1 0,0-2 0,6-4 0,4-10-106,-1 1 1,0-1-1,-1-1 1,-1 0-1,-1-1 0,12-32 1,-11 21 61,-2-1 0,-1 1 1,8-59-1,-37 215 553,10-71 116,2 1 1,-1 56-1,10-97-824,-1-4 253,1 0 0,0 0 0,1 0 0,2 14 0,-2-22-299,-1 0-1,1 0 0,0 0 1,-1 0-1,1 0 0,0 0 1,0-1-1,0 1 0,0 0 1,0 0-1,1-1 0,-1 1 1,0-1-1,1 1 1,-1-1-1,1 0 0,0 0 1,-1 1-1,1-1 0,0 0 1,0 0-1,0-1 0,-1 1 1,1 0-1,0-1 0,0 1 1,3 0-1,12-1-6435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5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0 102 4004,'0'0'19533,"12"3"-17787,-11-3-1726,7 3 149,1-1-1,0 0 0,1 0 1,-1-1-1,0 0 1,0 0-1,1-1 1,-1 0-1,0-1 0,0 0 1,1-1-1,11-3 1,-7-1-114,-1 0-1,0-1 1,14-10 0,-24 16-48,0-1-1,0 0 0,-1 0 1,1-1-1,0 1 1,-1 0-1,0-1 0,1 0 1,-1 1-1,0-1 0,-1 0 1,1 0-1,0 0 0,-1 0 1,1-1-1,-1 1 1,0 0-1,0 0 0,0-5 1,-1 8-4,-1-1 1,1 0 0,0 0-1,-1 0 1,1 1-1,-1-1 1,1 0 0,-1 1-1,1-1 1,-1 0 0,0 1-1,1-1 1,-1 1-1,0-1 1,1 1 0,-1-1-1,0 1 1,1 0-1,-1-1 1,0 1 0,0 0-1,0-1 1,0 1 0,1 0-1,-1 0 1,0 0-1,0 0 1,0 0 0,0 0-1,0 0 1,-1 0 0,-32 2-29,33-2 24,-7 1-2,0 1-1,1 0 0,-1 0 1,0 0-1,1 1 0,-1 1 0,1-1 1,0 1-1,0 1 0,0-1 1,1 1-1,-1 0 0,1 0 1,1 1-1,-1 0 0,1 0 0,-9 13 1,8-11-1,1 1 1,1-1 0,0 1-1,0 0 1,0 0-1,1 0 1,1 0 0,-1 1-1,2-1 1,-1 1 0,1-1-1,1 1 1,-1 0-1,3 17 1,-1-24-16,-1 0 0,1 0 1,0-1-1,0 1 0,0 0 0,0 0 1,1-1-1,-1 1 0,1 0 0,0-1 1,-1 1-1,1-1 0,0 0 0,0 0 1,1 0-1,-1 0 0,5 3 0,-1-1-92,0-1-1,0-1 0,0 1 0,0-1 0,1 0 1,-1 0-1,13 1 0,1-1-437,-1-1 0,1-1 0,-1-1 0,36-6 0,5-11-4031,2-10-4234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5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14157,'0'0'3428,"-17"55"-1987,5-16-96,1 3-640,4 6 32,2-3-97,2 0 65,3-5-353,0-5-288,0-7-64,7-2-576,-5-7-930,-2-2-544,0-8-2082,-12-1-1953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6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0 475 13453,'0'0'7399,"55"-9"-6054,-13 4-288,11 0 32,8-2-160,5 0-417,5-5-319,-2 3-161,-11-1-609,-10-1-1217,-13 2-192,-19-2-640,-16-3-1250,-4 1-2177</inkml:trace>
  <inkml:trace contextRef="#ctx0" brushRef="#br0" timeOffset="1">62 42 12075,'0'0'8296,"47"0"-6438,0 0-385,12 0-287,6-5-546,12-1-416,0 0-160,-3 1-640,-3-4-2243,-7-2-5124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7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5125,'0'0'14707,"1"9"-13260,3 121 1179,-4-129-2609,1 1 0,-1-1 0,0 1 0,0 0 0,0-1-1,1 1 1,-1-1 0,1 1 0,-1-1 0,1 1 0,0-1-1,0 1 1,-1-1 0,1 0 0,0 1 0,0-1 0,0 0 0,0 0-1,1 1 1,-1-1 0,0 0 0,0 0 0,1 0 0,-1-1 0,1 1-1,-1 0 1,1-1 0,-1 1 0,1 0 0,-1-1 0,1 0 0,-1 1-1,1-1 1,0 0 0,-1 0 0,1 0 0,0 0 0,-1 0-1,1 0 1,-1 0 0,1-1 0,0 1 0,1-1 0,6-1 43,-1 0 0,0 0 0,0-1 0,0 0 0,0 0 1,0-1-1,7-5 0,47-45 53,-50 42-99,1 1 1,0 0-1,21-15 1,-33 26 5,0-1 0,0 0 0,0 1 1,0-1-1,0 1 0,0 0 0,0-1 1,0 1-1,0-1 0,0 1 1,0 0-1,0 0 0,0 0 0,0 0 1,0 0-1,0 0 0,0 0 0,0 0 1,0 0-1,0 0 0,0 0 0,0 1 1,0-1-1,0 1 0,0-1 1,0 0-1,0 1 0,0-1 0,0 1 1,0 0-1,0-1 0,0 1 0,-1 0 1,1 0-1,0-1 0,0 1 0,-1 0 1,1 0-1,-1 0 0,1 0 1,-1 0-1,1 0 0,-1 0 0,0 0 1,1 0-1,-1 0 0,0 0 0,0 0 1,0 0-1,1 0 0,-1 0 0,-1 2 1,3 10 296,-1 0 1,0 1-1,-2 18 0,0-16-290,0-2-346,2 11 1298,5-17-2952,6-6-3798,-3-2-1714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7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77 1890,'0'0'25176,"0"11"-24685,-2 23-227,0-12-32,1 0-1,1-1 1,3 25-1,-3-44-219,1 0-1,0 0 1,0 0-1,0 0 1,0 0-1,0 0 1,0 0-1,0 0 1,1-1-1,-1 1 1,1-1-1,-1 1 1,1-1-1,0 1 1,-1-1-1,1 0 1,0 0-1,0 0 1,0 0-1,0 0 1,0 0-1,0-1 1,0 1-1,0-1 1,0 1-1,0-1 1,1 0-1,-1 1 1,0-1-1,0 0 1,4-1-1,1 1 8,-1-1-1,0 0 1,0 0-1,0 0 1,1-1-1,-1 1 1,-1-1-1,1-1 1,0 1-1,6-5 0,-4 0-14,0 1 1,-1-2-1,0 1 0,0-1 0,-1 0 0,0 0 0,-1-1 0,1 1 0,-2-1 0,1-1 0,-1 1 0,-1-1 0,1 1 1,-2-1-1,1 0 0,1-18 0,-4 41-42,-1-4 41,1 0 1,0 1 0,1-1 0,0 0 0,0 0-1,4 11 1,-4-19 12,-1 1-1,1 0 1,0-1-1,0 1 1,0 0-1,0-1 1,0 1-1,0-1 1,1 0-1,-1 1 1,0-1-1,1 0 1,-1 0-1,1 0 1,-1 0-1,1 0 1,-1 0-1,1 0 1,0 0-1,0-1 0,-1 1 1,1-1-1,0 1 1,0-1-1,0 0 1,0 1-1,-1-1 1,1 0-1,0 0 1,0-1-1,0 1 1,0 0-1,0 0 1,-1-1-1,1 0 1,0 1-1,0-1 1,1-1-1,3 0 9,0-1 0,-1 0 0,1 0-1,-1-1 1,0 0 0,0 0 0,0 0-1,-1 0 1,1-1 0,-1 1 0,0-1-1,0 0 1,-1-1 0,0 1 0,4-7-1,-3 3-12,1 0 0,-2 0-1,1-1 1,-1 1-1,0-1 1,-1 0-1,0 0 1,0-17-1,-1 27-11,-1-1 0,0 1 0,0-1 0,0 1-1,1-1 1,-1 1 0,0-1 0,0 1 0,0-1-1,0 0 1,0 1 0,0-1 0,0 1-1,0-1 1,0 1 0,-1-1 0,1 1 0,0-1-1,0 0 1,0 1 0,-1-1 0,1 1-1,0-1 1,0 1 0,-1-1 0,1 1 0,-1 0-1,1-1 1,0 1 0,-1-1 0,1 1 0,-1 0-1,1-1 1,-1 1 0,1 0 0,-1 0-1,1-1 1,-1 1 0,1 0 0,-1 0 0,1 0-1,-1 0 1,1 0 0,-1-1 0,0 1 0,1 0-1,-1 0 1,1 0 0,-1 1 0,0-1-1,-1 1-6,0 0 0,1-1-1,-1 2 1,1-1 0,-1 0 0,1 0-1,-1 0 1,1 1 0,0-1-1,0 1 1,0-1 0,-1 1-1,1-1 1,0 3 0,-4 5 23,1 0 1,0 1-1,0-1 1,1 1-1,1 0 1,-1 0 0,2 0-1,-1 0 1,1 0-1,1 0 1,1 17-1,0-25-58,0 0-1,0 0 0,0 0 0,1 0 1,-1 0-1,1 0 0,-1 0 0,1 0 0,0-1 1,0 1-1,0 0 0,0-1 0,0 0 0,0 0 1,0 1-1,0-1 0,0 0 0,0-1 1,1 1-1,-1 0 0,0-1 0,5 1 0,27 3-4733,-7-7-6004,-8-8-354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8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15 15439,'0'0'3480,"-9"-3"-917,5 1-2388,0 0 0,0 1 0,0-1 0,-1 1 0,1 0 0,0 0 0,-1 0 0,1 1 1,0-1-1,-1 1 0,1 0 0,0 0 0,-1 1 0,1-1 0,0 1 0,-1 0 0,1 0 0,0 1 1,0-1-1,0 1 0,0 0 0,0 0 0,0 0 0,0 1 0,1-1 0,-1 1 0,1 0 0,0 0 1,-4 4-1,5-5-129,0 1 0,-1-1 0,1 1 0,1-1 0,-1 1 0,0 0 0,1 0 0,-1 0 0,1 0 0,0 0 0,0 0 0,0 0 0,0 0 0,0 1 0,1-1 0,0 0 0,0 7 0,1-8-42,0 0-1,0 0 1,0 0 0,0-1-1,1 1 1,-1 0 0,1 0-1,0-1 1,-1 1 0,1-1-1,0 1 1,0-1 0,0 0-1,0 0 1,0 0 0,0 0-1,0 0 1,1 0 0,-1 0-1,0-1 1,0 1 0,1-1-1,-1 0 1,0 0 0,4 0-1,43 6-367,54 10-957,-93-14 1262,1 1 0,0 0 0,-1 1 0,0 0 0,0 1 0,0 0 0,9 7 0,-17-12 85,-1 1-1,0 0 1,0 0-1,0-1 0,0 1 1,0 0-1,0 0 0,0 0 1,0 0-1,0 0 0,0 1 1,-1-1-1,1 0 0,0 0 1,-1 0-1,1 1 1,-1-1-1,1 0 0,-1 1 1,0-1-1,0 0 0,1 1 1,-1-1-1,0 1 0,0-1 1,0 0-1,0 1 0,-1-1 1,1 0-1,0 1 1,-1-1-1,1 0 0,0 1 1,-1-1-1,0 0 0,1 0 1,-1 1-1,0-1 0,1 0 1,-1 0-1,0 0 1,0 0-1,0 0 0,0 0 1,0 0-1,0 0 0,0 0 1,-1-1-1,-1 2 0,-5 4 258,-1 0-1,0-1 1,0 0-1,0-1 1,-10 4-1,6-3-115,1-1 0,-1-1 0,0 0 0,0 0-1,0-1 1,-1-1 0,-13 0 0,26-1-199,1 0 0,-1 0 1,0 0-1,0 0 0,0-1 1,0 1-1,1 0 0,-1 0 0,0-1 1,0 1-1,0 0 0,1-1 1,-1 1-1,0 0 0,0-1 0,1 1 1,-1-1-1,1 0 0,-1 1 0,0-1 1,1 1-1,-1-1 0,1 0 1,-1 1-1,1-1 0,-1 0 0,1 0 1,-1-1-1,3-26-2175,1 19 1215,1 0 0,0 1-1,0-1 1,7-11 0,16-18-3385,5-4-1907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8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15310,'0'0'9834,"62"7"-8553,-22-7-672,5-2-225,0-8-160,2 1-128,-8 0-96,-6 1-256,-11 5-1121,-11 2-1634,-8 1-1634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8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14958,'0'0'6267,"-2"13"-4243,-9 45-252,-1-2-57,2 1 1,-1 60-1,11-102-1549,1 41 94,-1-54-257,0 0 1,0 0-1,1 0 0,-1-1 0,1 1 0,-1 0 0,1 0 1,-1-1-1,1 1 0,0 0 0,0-1 0,0 1 0,0 0 0,0-1 1,0 1-1,0-1 0,1 0 0,-1 1 0,0-1 0,1 0 1,-1 0-1,1 0 0,2 1 0,-3-1 1,0-1 1,0 0-1,0 0 1,0 0-1,0 0 1,0 0-1,0-1 1,-1 1-1,1 0 1,0 0-1,0-1 0,0 1 1,0 0-1,0-1 1,0 1-1,-1-1 1,1 1-1,0-1 1,0 1-1,-1-1 1,1 0-1,0 1 0,-1-1 1,1 0-1,0 0 1,-1 0-1,1 1 1,-1-1-1,0 0 1,1 0-1,-1 0 1,1-1-1,11-33-82,-11 29 62,5-17-314,-2-1 1,0 0-1,-1 0 0,-2-24 0,-6 90-33,1 12 426,4-51-46,1 0 0,-1-1-1,1 1 1,0 0-1,0 0 1,0-1 0,0 1-1,0-1 1,0 1 0,1-1-1,0 1 1,-1-1 0,1 0-1,0 0 1,0 0 0,0 0-1,3 3 1,0-2 2,-1 0 0,1-1 0,0 1 0,0-1 0,0 0 0,0 0 0,1-1 0,-1 1 0,0-1 0,1 0-1,-1-1 1,1 1 0,-1-1 0,1 0 0,-1-1 0,1 1 0,-1-1 0,1 0 0,-1 0 0,0-1 0,0 1 0,1-1 0,-1-1 0,7-3 0,2-2 4,-1 1 0,0-2-1,-1 0 1,0 0 0,-1-1 0,0-1 0,16-19-1,-20 21-9,0-1-1,-1 0 1,0 0-1,-1-1 1,6-14-1,-56 119-311,42-84 274,1 1 0,0-1 0,1 0 0,0 1 0,0 0 0,2 10-1,-1-19-69,0 0-1,0 0 1,0-1-1,1 1 0,-1 0 1,0 0-1,1-1 0,0 1 1,-1-1-1,1 1 0,0 0 1,0-1-1,0 1 0,0-1 1,0 0-1,0 1 0,3 1 1,-2-2-97,-1-1 0,1 1 0,0-1 0,-1 1-1,1-1 1,0 0 0,-1 0 0,1 0 0,0 0 0,0 0 0,-1 0 0,1 0 0,0 0 0,-1-1 0,1 1 0,0-1-1,-1 0 1,1 1 0,-1-1 0,1 0 0,-1 0 0,3-1 0,3-3-1393,-1 0 0,0 0 1,0-1-1,-1 0 0,1 0 1,7-12-1,13-20-9903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9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11723,'0'0'3705,"-8"11"-1164,-5 9-1869,2 1 0,0 0 0,1 1 0,1 0 1,1 0-1,0 1 0,2 0 0,1 0 0,-2 30 0,6-37-388,0 73 335,1-84-609,0 1-1,1-1 1,0 0-1,0 1 0,0-1 1,1 0-1,0 0 1,0 0-1,0 0 1,0 0-1,1-1 1,0 1-1,5 6 1,-8-10-8,1-1 0,0 1 0,-1 0 0,1 0 0,0-1 0,0 1 0,0 0 0,-1-1 0,1 1-1,0-1 1,0 1 0,0-1 0,0 1 0,0-1 0,0 0 0,0 0 0,0 1 0,0-1 0,0 0 0,0 0 0,0 0 0,1 0 0,-1 0 0,0 0 0,0 0 0,0-1 0,0 1 0,0 0 0,1-1 0,0 0 6,0-1-1,0 1 1,-1-1 0,1 0-1,0 1 1,-1-1 0,1 0-1,-1 0 1,0 0 0,1 0-1,-1 0 1,1-3 0,2-5 18,0-1 1,-1 1 0,0-1 0,2-17 0,-5 24-30,2-10-77,-1 0 1,-1 0-1,-2-17 0,2 29 71,1 1 1,-1-1-1,-1 0 0,1 1 0,0-1 0,0 0 0,-1 1 0,1-1 0,0 0 0,-1 1 0,0-1 1,1 1-1,-1-1 0,0 1 0,0-1 0,0 1 0,0 0 0,0-1 0,0 1 0,0 0 0,0 0 1,-1 0-1,1 0 0,0 0 0,-1 0 0,1 0 0,-1 0 0,1 1 0,-1-1 0,1 0 0,-1 1 0,0-1 1,1 1-1,-1 0 0,0-1 0,-2 1 0,2 1 4,1 0 1,-1 0-1,1-1 1,-1 1-1,1 0 1,-1 0-1,1 1 1,0-1-1,0 0 1,-1 0-1,1 1 0,0-1 1,0 1-1,0-1 1,0 1-1,1-1 1,-1 1-1,0-1 1,1 1-1,-1 0 1,1-1-1,-1 1 0,1 0 1,0 0-1,0-1 1,0 1-1,0 0 1,0-1-1,0 1 1,0 0-1,1 2 1,-1 0 22,0 0 0,1 1 0,-1-1 0,1 0 0,0 0 1,0 0-1,0 0 0,0 0 0,1 0 0,0-1 0,0 1 1,4 6-1,-3-7-9,1-1 0,-1 0 1,1 1-1,0-1 0,-1 0 1,1-1-1,0 1 0,1-1 0,-1 0 1,0 0-1,0 0 0,0 0 1,1-1-1,-1 1 0,0-1 0,1 0 1,-1-1-1,0 1 0,0-1 1,1 0-1,-1 0 0,0 0 1,7-3-1,1-1 7,0-1 0,0 0 0,0-1 1,-1 0-1,0 0 0,14-13 0,10-20 215,-8 11 338,-25 36-224,-12 22 5,3-9 6,1-1 0,0 1 0,2 0 0,0 0 1,1 1-1,0 33 0,3-53-346,0 0 0,-1 1 1,1-1-1,0 0 0,0 1 0,0-1 1,0 0-1,0 1 0,0-1 1,1 0-1,-1 1 0,0-1 0,1 0 1,-1 1-1,1-1 0,-1 0 0,1 0 1,0 1-1,-1-1 0,1 0 0,0 0 1,0 0-1,0 0 0,0 0 1,0 0-1,0 0 0,0-1 0,0 1 1,0 0-1,0 0 0,1-1 0,-1 1 1,0-1-1,0 1 0,1-1 0,-1 0 1,0 1-1,1-1 0,-1 0 1,0 0-1,1 0 0,-1 0 0,1 0 1,-1 0-1,0 0 0,2-1 0,1 0-64,1 0 0,-1-1-1,0 1 1,0-1 0,-1 0 0,1 0-1,0-1 1,-1 1 0,1-1-1,-1 0 1,0 0 0,0 0 0,5-7-1,-2 2-671,-1-1-1,0-1 1,0 1 0,3-12-1,7-42-6291,-8 11-2804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9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13100,'0'0'6631,"-6"70"-5734,13-47-449,10-4-320,4-2-192,3-2-1345,1-4-2627,0-5-2146</inkml:trace>
  <inkml:trace contextRef="#ctx0" brushRef="#br0" timeOffset="1">216 201 1922,'0'0'13538,"-1"9"-11050,-7 14-1543,4-12-81,0 1 1,1 0 0,0 0 0,-2 18 0,9-29-851,-1 0 0,0 0 1,1 0-1,-1-1 0,0 1 1,1-1-1,-1 0 1,1 0-1,-1-1 0,0 1 1,1 0-1,3-2 0,62-18-1731,15-3-2493,-21 17-3657,-49 6 1013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29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14189,'0'0'7581,"-10"1"-5446,10-1-2100,-55 9 2438,53-9-2431,1 0 0,-1 0 0,1 0 0,-1 1 0,0-1 0,1 1 0,-1 0 0,1-1-1,-1 1 1,1 0 0,-1 0 0,1 0 0,0 0 0,-1 0 0,1 0 0,0 0 0,0 0 0,0 0 0,0 1 0,0-1-1,0 0 1,0 1 0,0-1 0,0 1 0,1-1 0,-1 1 0,1-1 0,-1 1 0,1 0 0,0-1 0,-1 1-1,1 0 1,0-1 0,0 1 0,0 0 0,0-1 0,0 1 0,1 1 0,1-1-192,0-1 1,0 1 0,1-1-1,-1 1 1,0-1-1,1 0 1,-1 0-1,1 0 1,0 0-1,-1-1 1,1 1-1,-1-1 1,1 0 0,0 1-1,-1-1 1,1 0-1,0 0 1,3-1-1,4 1-619,5 0-219,0 1 0,1 1 0,-1 0 0,0 1-1,0 0 1,0 2 0,-1 0 0,0 0 0,22 12 0,-35-16 1165,0-1-1,0 1 1,0-1 0,0 1 0,0-1 0,0 1 0,0-1-1,0 1 1,0 0 0,-1 0 0,1 0 0,0-1-1,0 1 1,-1 0 0,1 0 0,-1 0 0,1 0 0,-1 0-1,1 0 1,-1 0 0,1 0 0,-1 0 0,0 0-1,0 0 1,0 1 0,0-1 0,1 0 0,-1 0 0,-1 2-1,0-1 49,0-1 0,0 1-1,-1-1 1,1 1-1,0-1 1,-1 0-1,1 1 1,-1-1 0,1 0-1,-1 0 1,0 0-1,0 0 1,1-1 0,-1 1-1,-2 0 1,-8 3 402,-1 0 0,1-1 0,-1-1 0,-13 1-1,14-3-667,-54-1-79,63 0-769,-1 0 0,1 0 1,-1 0-1,1 0 0,0 0 1,0-1-1,0 1 0,0-1 1,-6-4-1,-10-14-15308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31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146 382 6502,'0'0'6310,"2"-9"-2578,9-27-839,-11 35-2797,1 0 1,-1 0-1,0 1 1,0-1-1,1 0 0,-1 0 1,0 0-1,0 0 1,0 0-1,0 0 0,0 1 1,0-1-1,-1 0 1,1 0-1,0 0 0,0 0 1,-1 0-1,1 0 1,0 1-1,-1-1 0,1 0 1,-1 0-1,1 1 1,-1-1-1,1 0 0,-1 1 1,1-1-1,-1 0 1,0 1-1,1-1 0,-1 1 1,0-1-1,0 1 1,1-1-1,-1 1 0,0 0 1,0-1-1,0 1 1,0 0-1,1 0 0,-1-1 1,0 1-1,0 0 1,0 0-1,0 0 0,0 0 1,0 0-1,0 0 1,1 0-1,-1 1 0,0-1 1,-1 1-1,-3-1 62,0 1 0,1 0 0,-1 0 1,0 1-1,1-1 0,-1 1 0,-8 5 0,5 0-22,0 0-1,0 1 1,1 0 0,0 0-1,0 1 1,1 0-1,-9 15 1,12-19-72,0 1 0,1-1 0,-1 1 0,1 0 0,0 0 0,0 0 0,1 0 0,0 0 0,0 0 0,0 0 0,1 1 0,0-1 0,0 0 0,2 12 0,-1-17-36,0 0 0,0 0 0,-1 0 0,1 0 0,0 0 0,0 0 0,0 0 0,0 0 1,0 0-1,0-1 0,0 1 0,1 0 0,-1-1 0,0 1 0,0-1 0,0 1 0,1-1 0,-1 1 0,0-1 1,1 0-1,-1 0 0,0 0 0,1 1 0,-1-1 0,0-1 0,1 1 0,-1 0 0,0 0 0,3-1 0,41-12 523,-35 7-514,-1 0-1,0-1 1,0 0 0,0 0-1,0-1 1,-1 0 0,9-13 0,-13 16-32,0-1 1,0 1 0,0-1-1,-1 0 1,0 0 0,0 0 0,-1-1-1,0 1 1,0-1 0,0 1 0,-1-1-1,0 0 1,1-12 0,-3 18-13,1 0 0,0 0 0,0 0-1,-1-1 1,1 1 0,-1 0 0,1 0 0,-1 0 0,1 0 0,-1 0 0,0 0 0,1 0 0,-1 0 0,0 0 0,0 0 0,0 0 0,1 1 0,-1-1 0,0 0-1,0 1 1,0-1 0,0 0 0,-1 1 0,1-1 0,0 1 0,0 0 0,0-1 0,0 1 0,0 0 0,-1 0 0,1 0 0,0 0 0,0 0 0,0 0 0,-1 0 0,1 0-1,-1 0 1,0 0-12,-1 1 0,1-1-1,0 0 1,-1 1-1,1-1 1,0 1-1,0 0 1,0 0 0,0-1-1,0 2 1,0-1-1,0 0 1,0 0 0,0 1-1,0-1 1,0 1-1,1-1 1,-1 1-1,-1 2 1,2-3-2,0 1 0,0 0 0,0-1 0,0 1 0,0 0-1,0 0 1,0 0 0,1 0 0,-1 0 0,1 0 0,0 0 0,-1 0 0,1 0 0,0 0 0,0 0-1,0 0 1,0 0 0,1 0 0,-1 0 0,0 0 0,1 0 0,0 0 0,-1 0 0,1 0 0,0 0 0,0 0-1,0-1 1,0 1 0,0 0 0,1-1 0,-1 1 0,0 0 0,1-1 0,-1 0 0,1 1 0,0-1-1,-1 0 1,1 0 0,0 0 0,0 0 0,3 1 0,-1 0-27,1-1-1,0 1 1,0-1-1,0 0 1,0-1 0,0 1-1,0-1 1,0 0 0,0 0-1,0-1 1,-1 0 0,1 1-1,0-2 1,0 1 0,0 0-1,8-5 1,-4 1 52,0-1 0,0-1 0,-1 1 0,0-2 1,0 1-1,-1-1 0,0 0 0,0 0 0,-1-1 1,0 0-1,0 0 0,-1-1 0,0 1 0,-1-1 0,0 0 1,-1 0-1,0-1 0,0 1 0,-1-1 0,0 1 1,-1-1-1,0-11 0,0 14 6,1 0-1,0 0 1,0 1 0,1-1-1,0 1 1,0-1 0,1 1-1,0 0 1,0 1 0,8-10 0,-7 10 0,-1 0 1,0 0 0,0-1-1,0 1 1,-1-1 0,0 0-1,0 0 1,0 0 0,-1 0-1,0 0 1,1-13 0,-3 20-10,0-1 0,0 1-1,0 0 1,0 0 0,0-1 0,0 1 0,0 0 0,0 0 0,0-1-1,0 1 1,0 0 0,0 0 0,0-1 0,-1 1 0,1 0 0,0 0 0,0-1-1,0 1 1,0 0 0,0 0 0,-1 0 0,1-1 0,0 1 0,0 0 0,0 0-1,-1 0 1,1 0 0,0-1 0,0 1 0,0 0 0,-1 0 0,1 0 0,0 0-1,0 0 1,-1 0 0,1 0 0,0 0 0,0 0 0,-1 0 0,1 0-1,-14 5 12,-9 14 37,7 9 265,2 1 0,1 1 0,1 0 0,-14 57 1,16-52 36,5-21-230,2 0 0,-1 0 0,2 0 1,0 0-1,1 1 0,0 24 0,2-38-115,-1 0-1,0 0 0,1 0 0,-1 1 1,1-1-1,0 0 0,-1 0 0,1 0 0,0 0 1,-1 0-1,1 0 0,0-1 0,0 1 1,0 0-1,0 0 0,0 0 0,0-1 0,0 1 1,0-1-1,0 1 0,0-1 0,1 1 1,-1-1-1,0 1 0,0-1 0,0 0 0,1 0 1,-1 0-1,0 0 0,0 0 0,1 0 1,-1 0-1,0 0 0,0 0 0,0 0 0,1-1 1,-1 1-1,0 0 0,0-1 0,1 0 1,6-1-3,0 0 0,0-1 0,-1 0 0,14-7 0,-7 1-123,-7 4 62,0 0 0,0 1 0,0 0 0,0 0-1,0 0 1,1 1 0,0 0 0,0 1 0,0 0 0,0 0-1,0 1 1,0 0 0,9 0 0,-15 1 56,-1 1 0,1-1 0,-1 1 0,0 0 0,1 0 0,-1-1 0,0 1 0,0 0 0,0 0 0,0 0 0,0 0 0,0 1 0,0-1 0,0 0 0,0 0 0,0 1 0,-1-1 0,1 0-1,0 1 1,-1-1 0,1 1 0,-1-1 0,0 1 0,1-1 0,-1 1 0,0-1 0,0 1 0,0-1 0,0 1 0,0 1 0,0 1 34,0 0-1,0 0 1,0 0-1,-1 0 1,1-1-1,-1 1 0,0 0 1,0 0-1,0 0 1,0-1-1,-4 6 1,-1-3 60,0 0-1,-1 0 1,0-1 0,0 0 0,0 0-1,-1-1 1,1 0 0,-1 0 0,0-1-1,0 0 1,-1 0 0,1-1 0,0 0 0,-1-1-1,0 0 1,1 0 0,-1-1 0,0 0-1,1 0 1,-14-3 0,20 3-118,-1-1 0,1 0 0,-1 0 0,1 0 1,0 0-1,-1-1 0,1 1 0,0-1 0,0 1 0,0-1 0,0 0 1,0 1-1,0-1 0,1 0 0,-1 0 0,1-1 0,-1 1 0,1 0 1,0 0-1,0-1 0,0 1 0,0-1 0,0 1 0,0-1 0,1 1 1,-1-1-1,1-4 0,-1 4-285,1 0-1,0 0 1,0 0 0,0 0 0,0 0 0,0 0-1,0 0 1,1 0 0,0 1 0,0-1 0,-1 0-1,2 0 1,-1 0 0,0 1 0,0-1 0,1 1-1,0-1 1,-1 1 0,1 0 0,0-1 0,0 1-1,0 0 1,0 0 0,5-3 0,1 1-2010,1 1 0,0-1 0,0 2-1,15-4 1,13 0-7416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32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120 272 17489,'0'0'9934,"-10"1"-9346,6-1-569,0 0 0,0 0-1,1 1 1,-1 0 0,0 0 0,1 0 0,-1 0 0,1 0 0,-1 1 0,1 0 0,-1-1 0,1 1 0,0 1 0,0-1 0,0 0 0,0 1 0,1-1 0,-1 1 0,0 0 0,1 0 0,0 0 0,0 0 0,0 0 0,0 1 0,0-1 0,1 1 0,-1-1 0,1 1 0,0-1 0,0 1 0,1 0 0,-1 0 0,0 4 0,0 7-50,0 0-1,1 0 0,1 0 0,0 0 0,1 0 0,1 0 1,0 0-1,1-1 0,0 1 0,2-1 0,9 21 1,-7-19-187,-2 0 1,0 0-1,0 1 1,-2 0 0,0 0-1,-1 0 1,-1 1 0,0 21-1,-2-36 228,-1 1 1,0-1-1,0 0 0,0 0 0,-1 0 0,1 0 0,-1 0 0,0 0 1,0 0-1,0-1 0,0 1 0,0 0 0,0-1 0,-1 0 1,1 0-1,-1 1 0,1-1 0,-7 2 0,8-3 21,0 0 1,0 0-1,0 0 0,-1-1 1,1 1-1,0-1 0,-1 1 1,1-1-1,-1 1 0,1-1 0,0 0 1,-1 1-1,1-1 0,-1 0 1,1 0-1,-1 0 0,1-1 1,0 1-1,-1 0 0,1 0 1,-1-1-1,1 1 0,0-1 0,-1 1 1,1-1-1,0 1 0,-1-1 1,1 0-1,0 0 0,0 0 1,0 0-1,0 0 0,0 0 0,0 0 1,0 0-1,0 0 0,0 0 1,0 0-1,0-1 0,1 1 1,-1 0-1,1-1 0,-1 1 0,0-2 1,-1-8-15,0 0 1,0 0-1,1-1 0,0 1 1,1 0-1,1-1 1,0 1-1,0 0 0,1 0 1,0-1-1,1 1 1,1 1-1,-1-1 0,2 0 1,9-17-1,4-6-82,2 1-1,2 0 0,31-36 1,76-64 38,-122 122 10,-12 7-22,-18 14-33,13-3 77,1 2 0,0-1-1,1 1 1,-1 0 0,-8 15 0,14-20 11,0 0 0,0 0 0,1 0 1,0 1-1,0-1 0,0 1 0,0-1 0,1 1 1,-1 0-1,1 0 0,1 0 0,-1-1 0,1 1 1,0 0-1,0 0 0,1 8 0,-1-11-13,1-1 0,-1 0-1,1 1 1,0-1 0,-1 0 0,1 1-1,0-1 1,0 0 0,0 0 0,0 1-1,0-1 1,0 0 0,0 0 0,0 0-1,0 0 1,1-1 0,-1 1 0,0 0-1,1 0 1,-1-1 0,2 1 0,2 1 8,-1-1 1,1 0-1,0 0 1,0-1 0,-1 0-1,11 0 1,-4-1-36,-1 0 1,1-1-1,0 0 0,0-1 1,15-6-1,-10 1-200,-1-1 0,1 0 0,-2-2-1,1 1 1,-1-2 0,-1 0 0,0-1-1,-1 0 1,0-1 0,-1 0 0,0-1 0,9-18-1,-10 14-183,0-1 0,-1 1-1,-1-2 1,-1 1-1,-1-1 1,-1 0 0,0-1-1,-2 1 1,2-38 0,-5 58 407,0 1 0,0 0 0,0 0 0,0 0 0,0 0 1,0-1-1,0 1 0,0 0 0,0 0 0,0-1 0,0 1 1,0 0-1,0 0 0,0 0 0,0-1 0,0 1 0,0 0 1,0 0-1,0 0 0,0-1 0,0 1 0,0 0 0,0 0 1,0 0-1,0-1 0,0 1 0,-1 0 0,1 0 0,0 0 1,0 0-1,0-1 0,0 1 0,0 0 0,-1 0 0,1 0 1,0 0-1,0 0 0,0 0 0,-1 0 0,1-1 0,0 1 1,0 0-1,0 0 0,-1 0 0,1 0 0,0 0 0,0 0 0,-1 0 1,-9 10 87,-8 18 107,3 3-17,1 1 1,2 0-1,1 1 1,2 0-1,1 0 1,2 1-1,-4 55 1,10-88-177,0-1-1,0 1 1,0 0 0,0 0 0,0 0-1,0 0 1,0 0 0,1 0 0,-1 0 0,0-1-1,0 1 1,1 0 0,-1 0 0,1 0-1,-1-1 1,1 1 0,-1 0 0,1 0-1,-1-1 1,1 1 0,0 0 0,-1-1 0,1 1-1,0-1 1,-1 1 0,1-1 0,0 1-1,0-1 1,0 0 0,-1 1 0,1-1-1,0 0 1,0 1 0,0-1 0,0 0 0,0 0-1,0 0 1,-1 0 0,1 0 0,0 0-1,0 0 1,0 0 0,0 0 0,0-1-1,0 1 1,0 0 0,-1 0 0,1-1 0,0 1-1,0-1 1,0 1 0,1-2 0,2 1-127,1-2 1,-1 1-1,0 0 0,1-1 1,-1 0-1,-1 0 1,1 0-1,6-7 1,-8 8-179,0 0 1,0-1-1,-1 1 1,0-1-1,1 1 0,-1-1 1,0 0-1,0 1 1,0-1-1,0 0 0,-1 0 1,1 1-1,-1-1 1,0-3-1,0 6 298,0-1 0,0 1-1,0 0 1,-1 0 0,1 0-1,0-1 1,0 1-1,-1 0 1,1 0 0,0 0-1,0 0 1,-1 0 0,1-1-1,0 1 1,0 0 0,-1 0-1,1 0 1,0 0 0,-1 0-1,1 0 1,0 0 0,-1 0-1,1 0 1,0 0 0,0 0-1,-1 0 1,1 1 0,0-1-1,-1 0 1,1 0 0,0 0-1,0 0 1,-1 0 0,1 0-1,0 1 1,0-1 0,-1 0-1,1 0 1,0 0 0,0 1-1,0-1 1,-1 0 0,1 0-1,0 1 1,0-1 0,0 0-1,0 0 1,0 1 0,0-1-1,0 0 1,-1 1 0,1-1-1,-13 14 370,8-2-289,0 0 0,1 1 0,1-1 0,-1 1 1,2 0-1,0-1 0,0 1 0,1 17 0,37-45 1976,12-2-1507,-43 15-527,1 1 1,-1-1-1,1 0 1,-1 0-1,0 0 1,0-1-1,0 1 1,0-1 0,0-1-1,0 1 1,-1-1-1,0 0 1,5-4-1,3-9-2031,0 1-1,0-2 0,-2 0 1,10-21-1,24-77 837,-2 4 6505,-38 105-4338,-4 4-572,1 1-1,0-1 1,0 1 0,0 0-1,0 0 1,1-1-1,-1 1 1,1 0 0,-1 0-1,1 0 1,0 0-1,-1 1 1,4-3 0,-3 31 2285,-4 15-1985,-2-1-1,-16 67 1,12-73-133,1 0-1,2 0 1,2 0 0,1 54 0,2-86-566,1 0 0,-1 0 0,1 1 0,0-1 1,0 0-1,0 0 0,0 0 0,3 5 0,-3-7-24,-1 0-1,1 0 0,0 0 1,-1 0-1,1 0 1,0 0-1,0-1 0,-1 1 1,1 0-1,0-1 0,0 1 1,0-1-1,0 1 0,0-1 1,0 1-1,0-1 0,0 1 1,0-1-1,0 0 0,0 0 1,0 1-1,0-1 0,0 0 1,0 0-1,0 0 1,0 0-1,0 0 0,0 0 1,2-1-1,-2 0-89,0 0 0,0 0 0,0 0-1,0 0 1,-1-1 0,1 1 0,0 0 0,0-1 0,-1 1 0,1 0-1,-1-1 1,1 1 0,-1-1 0,1 1 0,-1 0 0,0-1 0,0 1 0,0-1-1,0 1 1,0-1 0,0 1 0,0-2 0,-3-37-1828,-1 27 1649,0 1-1,0 0 0,-2 0 1,1 0-1,-2 0 0,1 1 0,-2 0 1,1 0-1,-1 1 0,-15-14 1,8 6 1331,1 0 1,-13-20-1,39 33 2680,25 4-3475,-34 1-43,61 2-64,22 0-2185,-31-7-3899,-4-9-6203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32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14542,'6'3'7665,"-7"11"-3498,-14 36-2335,-3 14-1259,18-60-551,-1 1 0,1-1 0,0 0 0,0 1 0,0-1 0,0 0 0,1 1 0,-1-1 1,1 0-1,0 0 0,1 0 0,-1 0 0,1 0 0,3 6 0,-3-7-14,0-1 0,1 0 0,-1 1 0,1-1 0,0 0 0,0 0 0,0-1 0,0 1 0,0-1 0,0 1 0,0-1 0,0 0 0,0 0 0,1 0 0,-1-1 0,0 1 0,1-1 0,-1 0 0,4 0 0,-1 1-146,1-1-1,-1 0 0,0 0 0,0-1 0,0 0 1,1 0-1,-1 0 0,0-1 0,0 1 0,-1-2 1,1 1-1,0-1 0,7-4 0,-10 4-259,0 1-1,0 0 0,0-1 1,-1 0-1,1 0 0,-1 0 1,0 0-1,0 0 0,3-6 0,-3 4-461,0 0 0,0 0 0,-1 0 0,0 0 0,0 0-1,0 0 1,-1 0 0,1-6 0,-1-28-6539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33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3876,'0'0'23670,"45"23"-23510,-16-10-160,1 1-1089,-5-3-2466,-4-2-1698,-1-2-6214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4:34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7399,'0'0'16565,"2"10"-15593,-1-6-896,0 0 1,-1 0-1,1 0 1,-1 1 0,0-1-1,0 0 1,0 0 0,-1 0-1,0 0 1,1 1 0,-1-1-1,-3 7 1,-1-2 56,1-1 0,-1 1 0,0-1-1,-1-1 1,-12 14 0,-34 28 714,38-37-468,1 0-1,0 0 0,-17 22 0,30-33-376,0-1 0,0 0-1,0 0 1,0 0 0,0 0 0,0 0 0,0 0-1,0 0 1,0 0 0,0 0 0,-1 0 0,1 0 0,0 0-1,0 1 1,0-1 0,0 0 0,0 0 0,0 0-1,0 0 1,0 0 0,0 0 0,0 0 0,0 0 0,0 1-1,0-1 1,0 0 0,0 0 0,0 0 0,0 0 0,0 0-1,0 0 1,0 0 0,0 1 0,0-1 0,0 0-1,0 0 1,0 0 0,0 0 0,1 0 0,-1 0 0,0 0-1,0 0 1,0 0 0,0 0 0,0 1 0,0-1 0,0 0-1,0 0 1,0 0 0,0 0 0,0 0 0,1 0-1,-1 0 1,0 0 0,0 0 0,0 0 0,0 0 0,0 0-1,0 0 1,0 0 0,1 0 0,-1 0 0,0 0-1,0 0 1,0 0 0,0 0 0,13-3 152,13-7 34,-10 0-362,0-1 1,0 0-1,14-14 0,-25 20 116,-1 1 0,1-1 1,-1 0-1,1 0 0,-1-1 0,-1 0 0,1 1 1,-1-1-1,0 0 0,0-1 0,-1 1 0,2-8 1,-18 33-264,5 0 433,1 0 1,1 1-1,0 0 0,2 1 0,1-1 0,0 1 0,1 0 0,2 0 0,1 36 0,0-56-100,0 0 0,0-1-1,0 1 1,0 0-1,0 0 1,0 0-1,1-1 1,-1 1 0,0 0-1,1 0 1,-1-1-1,0 1 1,1 0 0,-1-1-1,1 1 1,-1 0-1,1-1 1,-1 1 0,1-1-1,0 1 1,-1 0-1,1-1 1,0 0 0,-1 1-1,1-1 1,0 1-1,0-1 1,-1 0-1,1 0 1,0 1 0,0-1-1,-1 0 1,1 0-1,0 0 1,0 0 0,0 0-1,0 0 1,-1 0-1,1 0 1,0 0 0,0 0-1,0-1 1,-1 1-1,1 0 1,0 0 0,0-1-1,-1 1 1,1-1-1,0 1 1,-1-1 0,1 1-1,0-1 1,-1 1-1,1-1 1,-1 1-1,1-1 1,-1 0 0,1 1-1,-1-1 1,1 0-1,-1 1 1,0-1 0,1 0-1,-1 0 1,0 1-1,0-1 1,1 0 0,-1 0-1,0-1 1,1-4-43,-1-1 1,1 0 0,-1 0-1,-1 0 1,1 0 0,-1 1-1,0-1 1,-1 0 0,0 0-1,0 1 1,0-1-1,-1 1 1,-4-9 0,-7-8-283,-1 1 0,-21-26 0,-10-15 214,33 39 179,13 24-74,0-1 1,0 1 0,0 0 0,0 0 0,0 0 0,0-1 0,0 1 0,-1 0 0,1 0 0,0-1 0,0 1-1,0 0 1,0 0 0,0 0 0,0-1 0,0 1 0,0 0 0,0 0 0,0-1 0,0 1 0,0 0 0,1 0-1,-1 0 1,0-1 0,0 1 0,0 0 0,0 0 0,0 0 0,0-1 0,0 1 0,1 0 0,-1 0 0,0 0 0,0-1-1,0 1 1,0 0 0,1 0 0,-1 0 0,0 0 0,0 0 0,0 0 0,1 0 0,-1-1 0,5 2 35,-1 1 0,1-1 0,-1 1 0,1-1 0,-1 1 0,0 1 1,5 2-1,198 97-119,-115-65-4272,-35-20-3034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02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7152 777 5701,'-221'-94'1032,"-269"-107"979,206 109-1198,-4 12 0,-2 12 0,-439-43-1,-450 5-162,-6 81-424,725 52-162,-620 116 0,1056-138-62,-330 68 382,301-58-96,0 1 0,1 3 0,1 3 0,-70 39 0,103-49-284,0 0 1,1 2-1,1-1 1,0 2 0,0 0-1,2 1 1,0 1-1,1 0 1,1 1-1,0 0 1,1 0 0,1 2-1,1-1 1,1 1-1,1 0 1,0 1-1,2 0 1,0 0 0,1 0-1,2 0 1,0 1-1,1-1 1,1 1 0,1-1-1,1 1 1,1-1-1,0 1 1,2-1-1,1-1 1,0 1 0,2-1-1,0 0 1,1 0-1,13 20 1,2-7-160,2-1 0,1-1 0,1-2 0,2 0 1,0-2-1,2-2 0,1 0 0,1-3 0,45 24 0,18 2-88,2-4-1,135 42 0,-20-24 260,314 52-1,234-22 419,307-39 234,3-59-365,179-51-198,-11-90-658,-743 49 239,-370 65 498,220-87-1,-309 103-13,42-25-1,-68 35-101,0-1 1,0-1-1,-1 0 0,0 0 1,0-1-1,11-15 0,-19 21-53,0 0 1,0 0-1,0 0 0,0 0 1,-1 0-1,0-1 0,0 0 1,0 1-1,0-1 0,-1 0 0,0 0 1,0 0-1,0 0 0,0 0 1,-1 0-1,0 0 0,0 0 1,0 0-1,-1 0 0,0 0 0,0 0 1,0 1-1,0-1 0,-1 0 1,0 0-1,0 1 0,0-1 1,0 1-1,-1-1 0,0 1 0,0 0 1,0 0-1,0 1 0,-8-8 1,-8-6-10,0 2 1,-2 0 0,1 1 0,-2 0 0,-40-17 0,-34-11 1,-2 4 1,-2 4 0,-146-29-1,-322-21-117,-358 43-5308,916 41 5287,-329-6-6281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8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17040,'0'0'4292,"77"-10"-2082,-41 0-1025,2 0-800,-2 3-321,-1-2-577,-5 4-2049,-4-2-2563,-6 3-5957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09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1998 227 10890,'-15'-9'812,"-41"-22"-294,-104-44-1,123 61-579,-2 0-1,0 3 0,0 1 0,-1 2 0,0 2 0,-1 2 0,1 1 0,-79 5 1,53 7 23,0 2 0,1 4 0,-79 28 1,-185 85-340,316-123 371,-54 22 150,1 3 1,1 4-1,2 2 0,-97 72 0,137-88-2,1 0 1,0 1 0,2 2-1,0 0 1,-29 47 0,38-51-70,1 1 0,0 1 0,2 0 1,0 0-1,1 0 0,2 1 0,0 0 1,-3 40-1,7-47-17,1-1 0,1 1 0,1 0 0,0-1 0,1 1 0,0-1 0,1 0 0,1 0 1,0 0-1,1-1 0,0 0 0,1 0 0,1 0 0,0-1 0,1 0 0,0 0 0,0-1 0,1-1 0,23 19 0,-1-3 47,2-3 0,0 0 0,2-2 0,0-2 0,1-1 0,40 12 0,0-4-50,1-3 0,1-4 0,1-3 1,84 5-1,327-10 167,-418-14-135,0-4 0,0-3-1,-1-3 1,-1-3 0,0-3-1,68-29 1,-98 32 3,-1-3 0,-1-1-1,0-2 1,-2-1 0,0-2 0,-2-2 0,-1-1 0,-1-1 0,-1-2 0,-2-2 0,30-41-1,-48 56-50,0-1 0,-1-1 0,0 0-1,-2-1 1,-1 1 0,0-2 0,-1 1-1,6-39 1,-11 46-27,-1 0 0,0 0 1,-1 0-1,-1 0 0,0 0 0,-1-1 0,0 2 0,-1-1 1,-1 0-1,0 0 0,0 1 0,-2 0 0,0 0 0,-14-22 1,-1 6 51,-2 1 0,0 2 0,-2 0 0,-1 2 0,-1 0 0,-1 2 0,-1 1 1,-48-25-1,1 5 81,-2 4 0,-114-37 1,83 39-198,-1 5 1,-1 5 0,-2 4 0,0 6-1,-186-2 1,193 19-2140,-161 25 0,113-1-1858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26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72 3716,'0'0'5482,"-8"-3"-3971,-2 0-2078,-11-5 5085,56 5-147,194 5-3293,138-1-1552,-4-27-5041,-250 5 897,-82 10 881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27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13741,'0'0'3940,"120"1"-3107,-20-12-449,13-3-224,12 2-128,-1 3-32,0 1 0,-7 1-544,-12 2-481,-9-2-1410,-10-1-447,-12-1-225,-16-4-1858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2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15 13196,'0'0'3209,"11"-2"-2601,18-3-427,0 1 0,0 1-1,0 2 1,0 1 0,0 1-1,0 2 1,0 0-1,0 2 1,-1 2 0,0 0-1,49 20 1,-73-24-178,1-1 0,-1 0 1,0 1-1,1 0 0,-1 0 0,-1 1 1,1-1-1,0 1 0,-1-1 1,0 1-1,0 0 0,0 1 0,4 7 1,-5-9-3,-1 0 1,0 1-1,0-1 1,-1 1-1,1-1 1,-1 1 0,0-1-1,0 0 1,0 1-1,0-1 1,0 1-1,-1-1 1,0 1-1,1-1 1,-1 1 0,-1-1-1,1 0 1,0 0-1,-1 0 1,1 1-1,-5 3 1,-4 8 15,-2-2-1,0 1 1,0-1 0,-2-1-1,1-1 1,-29 19 0,-102 54 42,125-73-54,-31 16-199,-137 71 472,59-42-3394,54-30-4518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0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12940,'0'0'2659,"0"54"-2051,0-18-191,0 5-129,0 4-224,0-4-32,0-2-320,0-7-2211,5-5-1440,1-7 127,-3-9-224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0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14894,'0'0'6113,"13"-7"-5217,13-4-529,1 2 0,0 0-1,1 2 1,0 0-1,32-1 1,35-1-274,119 6 1,-204 3-169,-1 0 0,0 1 0,0 0 0,1 1 0,-1 0 0,0 1 0,0 0 0,10 5 0,-16-7 64,0 1 0,-1-1 0,1 1 0,-1 0 0,0 0-1,0 0 1,1 0 0,-1 0 0,0 1 0,-1-1 0,1 0-1,0 1 1,-1 0 0,1-1 0,-1 1 0,0 0 0,0 0 0,0 0-1,0-1 1,-1 1 0,1 0 0,-1 0 0,0 0 0,1 0-1,-1 0 1,-1 1 0,1-1 0,0 0 0,-2 3 0,0 3 149,-1 1 1,-1-1-1,0 0 1,0 0-1,0-1 1,-1 1-1,-1-1 1,1 0-1,-1 0 1,-1-1-1,0 0 1,-12 11-1,-5 2 762,-1 0 0,-46 26 0,46-32-350,-1-1 0,-34 14 0,51-24-505,1 0-1,-1-1 1,0 0 0,1 0 0,-1 0 0,0-1 0,0-1 0,0 0 0,0 0 0,0 0 0,-14-4 0,22 4-117,-1 0 0,1-1 0,0 1 0,0 0 0,0-1 0,0 0 0,0 1 1,0-1-1,0 1 0,0-1 0,1 0 0,-1 0 0,0 1 0,0-1 0,1 0 0,-1 0 0,0 0 1,1 0-1,-1 0 0,1 0 0,-1 0 0,1 0 0,-1 0 0,1 0 0,0 0 0,-1-1 0,1 1 1,0 0-1,0 0 0,0 0 0,0 0 0,0 0 0,0 0 0,0-1 0,1 1 0,-1 0 0,0 0 1,1 0-1,-1 0 0,0 0 0,1 0 0,-1 0 0,1 0 0,0 0 0,-1 0 0,1 0 0,0 0 1,1 0-1,1-5-956,1 0 0,0 1-1,1 0 1,-1 0 0,1 0 0,9-7 0,19-7-5122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0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15375,'0'0'10634,"5"51"-9834,-5-21-415,0 0-289,0 1-64,0-3-32,0-3-32,0-4-737,0-7-896,8-8-834,-1-6-704,-1-2-1665,1-19-2307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1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12876,'0'0'9204,"10"9"-7971,-6-5-1148,1-1 0,-1 1 0,1 0 0,0-1 0,0 0 0,0 0 0,0-1 0,0 1 0,1-1 0,-1 0 0,1-1 0,0 1 0,-1-1 0,1 0 0,0 0 0,0-1 0,-1 0 0,1 0-1,0 0 1,0-1 0,0 0 0,-1 0 0,1 0 0,8-3 0,-4-1-25,0 0-1,0-1 1,-1 0-1,1 0 1,12-12-1,-18 15-31,-1 0 0,0 0 0,0 0 0,0-1 0,0 1 0,-1-1 0,1 0 0,-1 1 0,0-1 0,0 0 0,0-1 0,-1 1 0,1 0 0,-1 0 0,0-1 0,0-6 0,-1 10-21,0 0 0,0 0 0,0 1 0,-1-1 0,1 0 0,0 0 0,-1 1 0,1-1 0,0 0 0,-1 1 0,1-1 0,-1 0 0,1 1 0,-1-1 0,1 1 0,-1-1 0,0 0 0,1 1 0,-1 0 0,1-1 0,-1 1 0,0-1 0,0 1 0,1 0 0,-1-1 0,0 1 0,0 0 0,1 0 0,-1 0 0,0 0 0,0 0 0,0 0 0,1 0 0,-1 0 0,0 0 0,0 0 0,0 0 0,1 0-1,-1 0 1,0 1 0,0-1 0,0 1 0,-37 11 13,29-5-5,-1 0-1,1 0 0,0 0 1,1 1-1,-1 0 0,2 1 1,-1 0-1,-11 18 0,15-20 8,0 0 0,0 0 0,1 0 0,0 0 0,0 0 0,1 1 0,0 0 0,0-1 0,1 1 0,0 0 0,0 0 0,0-1 1,1 1-1,2 9 0,-2-14-18,1-1 0,0 0 0,0 0 0,0 0 0,1 0 0,-1 0 0,0 0 0,1 0 0,-1 0 0,1 0 0,0 0 0,0-1 0,-1 1 0,1-1 0,0 1 0,0-1 0,0 0 0,1 0 0,-1 0 0,0 0 0,0 0 0,1 0 0,-1-1 0,0 1 0,1-1 0,-1 0 0,1 1 0,4-2 0,-3 2-385,1-1 1,-1 0-1,1 0 0,0 0 0,-1-1 1,1 0-1,0 0 0,-1 0 0,1 0 1,-1-1-1,0 0 0,1 0 0,-1 0 1,6-4-1,9-16-6159,-4-8-3570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1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16271,'0'0'7303,"-49"7"-6534,49 4-673,5-4-576,11-5-4197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2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42 6919,'0'0'9860,"-9"-3"-6102,3 0-3480,-1 0 1,0 1-1,0 0 0,0 0 1,0 0-1,0 1 1,0 0-1,0 1 0,0 0 1,-1 0-1,1 0 1,0 1-1,0 0 0,0 0 1,0 1-1,0 0 0,0 0 1,0 1-1,-7 4 1,5-1-144,0 1 1,0 0-1,1 0 1,0 1-1,1 0 1,-12 16-1,16-21-115,1 0 0,-1 1-1,1 0 1,0-1 0,0 1-1,0 0 1,1 0 0,-1 0-1,1 0 1,0 0 0,0 0-1,0 1 1,1-1-1,0 0 1,0 0 0,0 0-1,0 1 1,0-1 0,1 0-1,1 6 1,-1-9-17,0 0 0,0 0 0,0 0 0,0 0 0,0 0 0,0 0 0,0 0 0,0 0 0,1-1 0,-1 1 0,0 0 0,0-1 0,1 1 0,-1-1 0,1 0 0,-1 1 0,0-1 0,1 0 0,-1 0 0,1 0 0,-1 0 0,0 0 0,1 0 0,1 0 0,35-7 103,-27 3-82,1-1-1,-1 0 0,-1-1 1,1-1-1,-1 1 0,0-2 0,-1 1 1,16-17-1,-6 4 12,-1-1 0,28-42 0,-40 52-10,2-5 15,-5 15-25,-2 10-9,-3 12 37,-1 1 1,-1-1 0,-10 34-1,8-37-7,1 0 0,1 1 0,1 0 0,0 0 0,1 32 0,2-50-76,-1 0 1,1 0 0,0 0-1,1 0 1,-1 0 0,0 0-1,0 0 1,0 0 0,1 0-1,-1 0 1,0 0 0,1 0-1,-1 0 1,1 0 0,-1 0-1,1 0 1,-1-1 0,1 1-1,0 0 1,0 0 0,-1 0-1,1-1 1,0 1 0,0-1-1,0 1 1,0 0 0,-1-1-1,1 1 1,0-1 0,0 0-1,0 1 1,0-1 0,0 0-1,0 1 1,0-1 0,1 0-1,-1 0 1,0 0 0,0 0-1,0 0 1,0 0 0,0 0-1,0-1 1,0 1 0,0 0-1,0-1 1,0 1 0,0 0-1,0-1 1,0 1 0,0-1-1,1-1 1,3 0-579,0-1 0,0 0 1,0 0-1,0 0 0,-1-1 0,0 0 1,1 0-1,6-8 0,9-24-4213,-2-5-1490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08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0 12588,'0'0'10207,"-6"8"-8515,-44 51 360,13-17-1304,-48 74 1,77-104-739,1 0 0,0 1 0,1 0-1,0 0 1,1 1 0,1-1 0,0 1 0,0 0 0,2 0 0,0 1 0,-1 19 0,3-31-42,1 0 1,-1 0 0,1 0 0,0 0 0,0 0 0,0-1-1,0 1 1,0 0 0,1 0 0,-1-1 0,1 1 0,-1-1-1,1 1 1,0-1 0,0 0 0,0 1 0,1-1 0,-1 0-1,0-1 1,1 1 0,-1 0 0,1-1 0,0 1-1,0-1 1,-1 0 0,1 0 0,0 0 0,0 0 0,0 0-1,0-1 1,0 1 0,0-1 0,0 0 0,3 0 0,3 1-665,0-1 1,0 0-1,0-1 0,16-3 1,-18 3-845,1-1 0,-1 0 1,0-1-1,14-6 0,12-12-8710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2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7271,'0'0'6251,"-4"13"-3341,1-5-2648,-3 9 665,1 0 1,0 0-1,1 1 0,2-1 0,-1 1 0,1 20 1,2-37-916,1 0 0,-1 0 1,0-1-1,0 1 1,1 0-1,-1-1 1,0 1-1,1 0 1,-1-1-1,1 1 0,-1 0 1,1-1-1,-1 1 1,1-1-1,-1 1 1,1-1-1,-1 1 0,1-1 1,0 0-1,-1 1 1,1-1-1,0 0 1,-1 1-1,1-1 0,0 0 1,0 0-1,-1 0 1,1 0-1,0 1 1,0-1-1,-1 0 1,1 0-1,0 0 0,0-1 1,-1 1-1,1 0 1,0 0-1,1-1 1,40-9 170,-20 4-451,-21 6 258,0 1-1,0-1 1,0 1 0,0-1-1,0 1 1,0 0-1,0 0 1,0-1 0,-1 1-1,1 0 1,0 0 0,0 0-1,-1 0 1,1 0 0,-1 0-1,1 0 1,-1 0 0,1 0-1,-1 0 1,1 0-1,-1 0 1,0 0 0,0 0-1,0 0 1,0 0 0,1 1-1,-2-1 1,1 0 0,0 1-1,1 45 19,-1-37-9,0-6 17,0 38-28,-8 60 0,7-90 273,-2 1-1,1-1 1,-2-1 0,0 1 0,0 0-1,-1-1 1,0 0 0,-1 0 0,-11 17-1,16-27-193,0 1-1,0-1 0,0 1 1,-1-1-1,1 1 0,0-1 0,-1 0 1,1 1-1,-1-1 0,1 0 0,-1 0 1,0 0-1,1 0 0,-1 0 0,0-1 1,0 1-1,0 0 0,1-1 0,-1 0 1,-3 1-1,4-1-34,-1-1 0,1 1 1,-1-1-1,0 1 0,1-1 0,0 0 0,-1 1 0,1-1 1,-1 0-1,1 0 0,0 0 0,0 0 0,-1 0 1,1 0-1,0-1 0,0 1 0,0 0 0,-1-3 1,-3-4 4,1-1 0,0 0 0,0 0 0,1 0 1,0-1-1,-2-12 0,0-1-68,2-1 1,1 1-1,0-44 0,2 60-218,1 0-1,0 0 0,0 0 0,0 0 1,1 0-1,0 1 0,1-1 1,-1 0-1,1 1 0,0 0 0,1 0 1,-1 0-1,1 0 0,1 0 0,-1 1 1,1 0-1,7-7 0,45-25-7373,-22 19 336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3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37 5125,'0'0'17003,"-10"2"-15151,6-1-1740,0-1-1,0 1 1,1 0-1,-1 0 1,0 0 0,1 1-1,-1-1 1,1 1-1,0 0 1,-1 0 0,1 0-1,0 0 1,0 1 0,0-1-1,0 1 1,1 0-1,-1-1 1,1 1 0,0 0-1,0 1 1,0-1-1,0 0 1,0 1 0,1-1-1,-1 1 1,1-1-1,0 1 1,0 0 0,0 0-1,1-1 1,-1 6-1,1 3-411,1 1 0,0-1 0,0 0-1,2 0 1,-1 0 0,1 0-1,1 0 1,0-1 0,1 1 0,0-1-1,1 0 1,0-1 0,1 1-1,0-1 1,12 14 0,-14-18 97,-1 0 1,0 0 0,0 1-1,-1 0 1,0 0 0,0 0-1,-1 0 1,0 0 0,0 0-1,0 1 1,-1-1-1,0 0 1,-1 1 0,0-1-1,0 9 1,-1-11 388,0-1-1,1 1 1,-2 0 0,1-1-1,0 1 1,-1-1 0,0 1-1,0-1 1,0 0 0,0 0-1,-1 0 1,0 0 0,0 0-1,0 0 1,0-1 0,-1 1-1,1-1 1,-1 0 0,0 0-1,0-1 1,0 1 0,0-1-1,0 1 1,-7 1 0,10-3-140,0-1 1,0 1-1,-1-1 1,1 0 0,0 1-1,0-1 1,0 0-1,0 0 1,0 0-1,0 0 1,0 0-1,0 0 1,0 0-1,0 0 1,-1 0-1,1 0 1,0-1-1,0 1 1,0-1 0,0 1-1,0 0 1,0-1-1,0 1 1,0-1-1,1 0 1,-3-1-1,2 0-18,-1 0 1,1 0-1,0 0 0,0 0 0,0 0 0,0-1 1,0 1-1,0 0 0,1-1 0,-1 1 0,1-5 0,-1-8-95,1 0 0,0 1 0,4-18-1,-4 29 72,3-17-422,2 0 0,0 1-1,1-1 1,0 2 0,17-32 0,-17 37 357,1 0 0,1 1 0,0 0-1,0 1 1,1 0 0,1 0 0,0 1 0,21-18 0,-24 29 435,-4 12-43,-3-12-286,-1 0 0,1 0 0,0 1 0,0-1 0,1 0 0,-1 0-1,0 1 1,0-1 0,1 0 0,-1 0 0,0 0 0,1 0 0,-1 0-1,1 1 1,0-1 0,-1 0 0,1 0 0,0 0 0,0 0 0,-1-1-1,1 1 1,0 0 0,0 0 0,0 0 0,0-1 0,0 1 0,0 0-1,0-1 1,1 1 0,-1-1 0,2 1 0,7-2 36,0-1 1,0 0-1,-1 0 1,1-1-1,-1-1 1,1 1-1,-1-2 0,0 1 1,-1-1-1,1 0 1,10-10-1,-4 4-54,-1 0-1,0-1 1,-1-1 0,0-1-1,15-20 1,-28 33-22,2-1 2,0 0 1,0-1-1,0 1 0,-1-1 1,1 0-1,-1 0 0,1 1 1,-1-1-1,0 0 1,-1 0-1,1 0 0,0 0 1,-1 0-1,1 0 0,-1-3 1,0 5 7,-1 1 0,1-1 0,-1 1 0,1 0 0,-1-1 0,1 1 0,0 0 0,-1 0 0,1-1 0,-1 1 0,1 0 0,-1 0 0,0-1 0,1 1 0,-1 0 0,1 0 0,-1 0 0,1 0 0,-1 0 0,1 0 0,-1 0 0,0 0 0,1 0 0,-1 0 0,1 0 0,-1 1 0,1-1 0,-1 0 0,1 0 0,-1 0 0,1 1 0,-1-1 0,1 0 0,-1 1 0,0-1 0,-18 12 331,12-4-180,0-1 0,1 2 0,-1-1 0,2 0 0,-1 1 1,1 0-1,-4 10 0,7-13-50,-1-1 0,1 1 1,1 0-1,-1 0 0,1-1 1,0 1-1,0 0 0,0 0 1,1 0-1,0 0 0,0 0 1,0 0-1,3 10 0,-2-14-113,1 0-1,-1 0 1,1 0 0,-1 0-1,1 0 1,0 0-1,0 0 1,0-1-1,0 1 1,0-1-1,0 1 1,0-1-1,0 0 1,1 0 0,-1 0-1,0 0 1,1 0-1,-1-1 1,1 1-1,-1-1 1,1 1-1,-1-1 1,5 0-1,4 1-418,0-1-1,-1 0 0,1-1 0,14-2 0,-17 0-731,0 1 1,0-2-1,0 1 0,0-1 0,-1 0 1,1-1-1,-1 0 0,0 0 0,0 0 1,9-11-1,13-15-6246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4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57 236 12908,'0'0'6700,"-9"9"-4378,-27 27-1057,35-34-1230,0 0-1,-1 0 0,1 0 1,0 0-1,0 0 1,0 0-1,0 0 0,1 0 1,-1 0-1,0 0 1,1 1-1,0-1 0,-1 0 1,1 0-1,0 0 0,0 1 1,0-1-1,1 0 1,-1 0-1,0 1 0,1-1 1,-1 0-1,1 0 1,0 0-1,0 0 0,1 2 1,3 5-189,0-1 1,1 0-1,-1 0 1,12 10-1,-6-5-172,4 6-150,0 1 1,-2 0-1,0 1 0,-1 0 1,-2 0-1,0 2 0,9 30 1,-16-46 697,-1 1 0,-1 1 1,1-1-1,-1 0 0,-1 0 0,1 0 0,-1 1 1,-1-1-1,0 0 0,0 0 0,0 0 1,-1 0-1,-1 0 0,1 0 0,-1 0 1,0 0-1,-1-1 0,0 0 0,0 0 1,0 0-1,-1 0 0,0 0 0,-1-1 1,-10 10-1,15-14-92,-1-1 1,0 1-1,1 0 0,-1-1 1,0 1-1,0-1 0,0 0 1,0 0-1,0 0 0,0 0 1,-1 0-1,1 0 1,0 0-1,0-1 0,-1 1 1,1-1-1,0 1 0,-1-1 1,-3 0-1,5-1-93,-1 0 1,1 1-1,0-1 0,-1 0 0,1 0 1,0 0-1,-1 0 0,1 0 1,0 0-1,0-1 0,0 1 0,0 0 1,0 0-1,1-1 0,-1 1 0,0-1 1,0 1-1,1-1 0,-1 1 1,1-1-1,-1-2 0,-2-12-239,1-1 0,0 0 0,1 0 0,2-21 0,0 22-59,0-2-320,0-1 0,2 0-1,0 0 1,1 1 0,1 0-1,1 0 1,0 0 0,1 0-1,1 1 1,13-20-1,-1 6 140,2 1 0,0 1 0,3 1 0,34-32 0,-59 59 533,0 1-1,1 0 1,-1 0 0,0 0-1,0-1 1,1 1 0,-1 0-1,0 0 1,0 0 0,1 0-1,-1 0 1,0-1 0,1 1 0,-1 0-1,0 0 1,1 0 0,-1 0-1,0 0 1,1 0 0,-1 0-1,0 0 1,1 0 0,-1 0-1,0 0 1,1 1 0,-1-1-1,0 0 1,0 0 0,1 0-1,-1 0 1,0 0 0,1 1-1,-1-1 1,0 0 0,0 0-1,1 0 1,-1 1 0,0-1-1,0 0 1,0 0 0,1 1 0,-1-1-1,0 0 1,0 0 0,0 1-1,0-1 1,0 0 0,0 1-1,1-1 1,-1 0 0,0 1-1,0-1 1,0 0 0,0 1-1,0-1 1,0 0 0,0 1-1,0-1 1,0 0 0,-1 0-1,1 1 1,0-1 0,0 0-1,0 1 1,2 40 1610,-2-34-1550,-1-1 0,2 0 0,-1 0 1,1 0-1,0 0 0,1 6 1,0-11-146,-1 0 0,0 0 1,0 0-1,1 1 0,-1-1 1,1-1-1,-1 1 0,1 0 1,-1 0-1,1 0 0,-1-1 1,1 1-1,0-1 0,-1 1 1,1-1-1,0 0 0,-1 0 1,1 0-1,0 0 0,0 0 1,-1 0-1,1 0 0,0 0 1,-1-1-1,1 1 0,0-1 1,-1 1-1,1-1 0,0 0 1,-1 1-1,3-2 0,1-1-57,1 0 0,-1 0-1,1 0 1,-1-1-1,0 1 1,0-1 0,6-7-1,-8 8 12,0-1-1,0 1 0,0-1 0,-1 0 1,1 0-1,-1 0 0,0-1 0,0 1 1,0 0-1,-1-1 0,1 1 0,-1-1 1,0 0-1,-1 1 0,1-1 0,-1 0 1,0 0-1,0-6 0,0 10 39,0 1-1,0-1 0,-1 1 1,1 0-1,0-1 1,0 1-1,0 0 0,0-1 1,-1 1-1,1 0 1,0-1-1,0 1 0,-1 0 1,1-1-1,0 1 1,0 0-1,-1 0 0,1-1 1,0 1-1,-1 0 0,1 0 1,0 0-1,-1-1 1,1 1-1,0 0 0,-1 0 1,1 0-1,-1 0 1,1 0-1,0 0 0,-1 0 1,1 0-1,-1 0 1,1 0-1,0 0 0,-1 0 1,-14 11 124,-3 19 359,17-29-455,0 1 0,0 0 1,1 0-1,-1-1 0,1 1 0,-1 0 0,1 0 0,0 0 0,0 0 0,0-1 0,0 1 0,0 0 0,0 0 0,0 0 0,1 0 0,-1 0 0,0-1 0,1 1 0,0 0 0,-1 0 0,1-1 0,0 1 0,0 0 0,0-1 0,0 1 0,0-1 0,1 0 0,-1 1 0,0-1 0,1 0 0,-1 1 0,1-1 0,-1 0 1,1 0-1,-1 0 0,1-1 0,0 1 0,-1 0 0,1 0 0,0-1 0,0 0 0,0 1 0,0-1 0,-1 0 0,1 1 0,0-1 0,0 0 0,2-1 0,6 1-96,0 0 0,-1-1 0,1 0 0,-1-1 0,1 0 0,-1 0 0,1-1 0,10-5 0,0-3-659,-13 7 57,0 0 1,0 0 0,0 1-1,1 0 1,-1 1 0,16-4-1,-19 41 2167,-2-34-1457,1 0 1,0-1-1,0 0 1,0 1-1,0-1 0,0 0 1,1-1-1,-1 1 1,0 0-1,0-1 0,-1 1 1,1-1-1,0 0 1,0 0-1,0 0 0,0-1 1,-1 1-1,1-1 1,-1 1-1,1-1 1,-1 0-1,1 0 0,-1 0 1,0 0-1,2-3 1,9-9-27,-1-1 0,19-28 0,-26 36 31,6-8-155,-1-1-1,-1 0 1,0-1-1,-1 0 0,-1-1 1,0 1-1,-2-1 1,0-1-1,-1 1 0,3-34 1,-7 52 104,0 1 1,0-1-1,-1 0 0,1 0 1,0 0-1,0 1 0,-1-1 1,1 0-1,0 0 0,0 0 1,-1 1-1,1-1 1,0 0-1,-1 0 0,1 0 1,0 0-1,-1 0 0,1 0 1,0 0-1,-1 0 0,1 0 1,0 0-1,-1 0 1,1 0-1,0 0 0,0 0 1,-1 0-1,1 0 0,0 0 1,-1 0-1,1 0 0,0-1 1,-1 1-1,1 0 1,0 0-1,0 0 0,-1 0 1,1-1-1,0 1 0,0 0 1,0 0-1,-1-1 0,1 1 1,0 0-1,0 0 1,0-1-1,-1 1 0,1 0 1,0-1-1,0 1 0,0 0 1,0-1-1,0 1 0,0 0 1,0 0-1,0-1 1,0 1-1,0 0 0,0-1 1,0 1-1,0 0 0,0-1 1,0 1-1,-16 22 294,7 5-44,2 0 0,0 1-1,2 0 1,1 1 0,1-1 0,1 1 0,2-1 0,0 1-1,10 52 1,-10-77-233,10 38-105,-10-41 67,0 0 0,1 1 0,-1-1 0,1 0 0,-1 1 0,1-1 0,0 0 0,-1 0 0,1 0 0,0 1 0,0-1 0,0 0 0,0 0 0,0 0 0,0 0 0,0 0 1,0-1-1,0 1 0,1 0 0,-1 0 0,0-1 0,0 1 0,1-1 0,1 1 0,-2-1 28,0 0 0,0 0 0,0-1 0,-1 1 0,1 0 0,0-1 0,0 1 0,-1-1 0,1 1 0,0-1 0,-1 1 0,1-1 0,0 1 0,-1-1 0,1 0 0,-1 1 0,1-1 0,-1 0 0,1 1 0,-1-1 0,1 0 0,-1 0 0,0 0 0,1 1 0,-1-1 0,0 0 0,0 0-1,0 0 1,0 0 0,0 1 0,0-3 0,2-31 35,-2 29-30,0-5 1,0 0-1,-1 0 1,0 0-1,-1 0 1,0 0-1,-1 0 1,0 0-1,0 0 1,-1 1-1,0 0 1,-1-1-1,-6-7 1,65 35 465,-35-13-427,1-1 1,0-2-1,-1 0 1,27 0 0,-38-2-38,0 0 1,0-1-1,0 1 1,-1-2-1,1 1 1,0-1-1,-1 0 1,1-1 0,-1 1-1,0-2 1,0 1-1,0-1 1,11-7-1,-17 10-1,0 1-1,0-1 1,-1 0-1,1 1 0,0-1 1,-1 0-1,1 1 1,0-1-1,-1 0 0,1 0 1,-1 0-1,1 0 1,-1 0-1,1 1 0,-1-1 1,1 0-1,-1 0 1,0 0-1,0 0 1,0 0-1,1 0 0,-1 0 1,0 0-1,-1-2 1,1 2-1,-1 0 1,1 1 0,-1-1 0,0 0 0,1 0 0,-1 1 0,0-1-1,0 0 1,0 1 0,0-1 0,1 1 0,-1-1 0,0 1-1,0 0 1,0-1 0,0 1 0,0 0 0,-2-1 0,-49-1 214,47 3-125,0 0 0,1 0 0,-1 1 0,1 0 0,-1 0 1,1 0-1,0 0 0,0 1 0,0-1 0,0 1 0,0 0 0,0 1 0,1-1 0,0 1 0,-1-1 0,1 1 0,1 0 1,-1 0-1,-3 6 0,5-7-38,0-1 1,-1 0 0,1 1 0,0-1-1,0 1 1,1 0 0,-1-1 0,1 1-1,-1-1 1,1 1 0,0 0-1,0 0 1,0-1 0,0 1 0,0 0-1,1-1 1,-1 1 0,1-1-1,0 1 1,0 0 0,0-1 0,0 1-1,0-1 1,0 0 0,1 1-1,-1-1 1,1 0 0,0 0 0,-1 0-1,1 0 1,0 0 0,0 0 0,0-1-1,0 1 1,4 1 0,1 1-83,1 0 0,0-1 1,0 0-1,1 0 0,-1-1 1,0 0-1,17 1 1,7-7-2568,-31 3 2186,0 0-1,0-1 0,0 1 0,0 0 0,0 0 0,0 0 0,0-1 1,0 1-1,0 0 0,-1-1 0,1 1 0,-1-1 0,1 1 0,-1-1 1,1 1-1,-1-1 0,0 1 0,0-1 0,0-2 0,1-22-7434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4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25 13229,'-25'-13'4292,"14"1"64,14 12-3748,17 0-544,3 0-896,2 0-5094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5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67 4036,'0'0'3545,"-4"-9"-150,-15-29 379,19 37-3573,-1 0 1,0 0-1,1-1 0,-1 1 1,0 0-1,0 0 0,1 0 1,-1 0-1,0 0 0,0 0 1,0 0-1,0 0 0,0 1 1,-1-1-1,1 0 1,0 1-1,0-1 0,0 0 1,-1 1-1,1 0 0,0-1 1,-1 1-1,1 0 0,0-1 1,-1 1-1,1 0 0,0 0 1,-1 0-1,1 0 0,0 0 1,-1 1-1,1-1 0,0 0 1,-1 1-1,1-1 0,0 1 1,-1-1-1,1 1 1,0 0-1,-2 0 0,-1 2 68,0 0-1,0 1 1,1-1-1,-1 1 1,1 0-1,0-1 0,0 1 1,-3 6-1,0 1-186,0 1 0,0 0 0,1 0 0,1 1 0,0-1 0,1 1-1,0 0 1,1 0 0,0 0 0,1 0 0,1 18 0,1-28-131,-1 0 0,1 0 1,0 1-1,0-1 0,1-1 0,-1 1 1,0 0-1,1 0 0,0 0 1,0-1-1,0 1 0,0-1 1,0 1-1,0-1 0,1 0 1,4 4-1,54 31-984,-21-13 550,-35-21 426,0 1 0,0 0 0,-1 1-1,1-1 1,-1 1 0,6 9 0,-9-13 64,0 0 0,0 1 0,-1-1 1,1 0-1,0 1 0,-1-1 0,1 1 1,-1-1-1,0 1 0,1-1 0,-1 1 0,0-1 1,0 1-1,0-1 0,0 1 0,0 0 1,0-1-1,0 1 0,-1-1 0,1 1 0,-1-1 1,1 1-1,-1-1 0,1 0 0,-1 1 1,0-1-1,0 0 0,1 1 0,-1-1 0,0 0 1,0 0-1,0 0 0,-2 2 0,-5 3 205,0-1 0,-1 0-1,1 0 1,-1-1 0,0 0-1,0-1 1,0 1 0,-1-2 0,-13 3-1,-3-1 119,1-1 0,-37 0 0,60-3-343,0 0-1,-1 0 1,1 0-1,-1 0 1,1 0-1,0-1 1,-1 1-1,1-1 1,0 0-1,0 0 1,-1 0-1,1 0 1,0 0-1,0 0 1,0 0-1,0-1 1,0 1 0,-2-3-1,3 2-107,1 1 0,-1-1 0,1 1 0,-1 0 0,1-1 0,-1 1 0,1-1 0,0 1 0,0-1 1,0 1-1,0-1 0,0 1 0,0-1 0,1 1 0,-1-1 0,0 1 0,1-1 0,-1 1 0,1-1 0,-1 1 0,1 0 0,0-1 0,0 1 0,-1 0 0,1 0 0,0 0 0,0-1 0,0 1 0,0 0 1,1 0-1,0-1 0,24-21-3509,5 0-1949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5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 3940,'0'0'10009,"-1"11"-5487,-2 16-2909,-1-1 479,2 0 0,0 30 1,2-55-2052,0 1 1,1-1-1,-1 0 0,0 0 0,0 0 1,1 0-1,-1 0 0,1 1 1,-1-1-1,1 0 0,-1 0 1,1 0-1,0 0 0,-1 0 0,1-1 1,0 1-1,0 0 0,0 0 1,0 0-1,0-1 0,0 1 1,0 0-1,0-1 0,1 1 0,1 0-10,0 0 0,0 0 0,1 0 0,-1 0 0,0-1 0,0 0 0,1 0 0,5 0 0,0-1-20,0 0 0,0-1 0,0 0 0,0-1 0,16-6 0,-4-3 14,0-2 0,-1 0 0,0-2 0,27-26-1,20-16 12,-67 58-36,0 0 0,0 0-1,0-1 1,1 1 0,-1 0-1,0 0 1,0 0 0,0 0-1,0-1 1,1 1 0,-1 0-1,0 0 1,0 0 0,0 0-1,1 0 1,-1 0 0,0 0-1,0 0 1,0 0 0,1 0-1,-1 0 1,0 0 0,0 0-1,1 0 1,-1 0 0,0 0-1,0 0 1,0 0 0,1 0-1,-1 0 1,0 0 0,0 0-1,0 0 1,1 0 0,-1 0-1,0 0 1,0 1 0,0-1-1,1 0 1,-1 0 0,0 0-1,0 0 1,0 0 0,0 1-1,0-1 1,1 0 0,0 15-34,-6 18-7,0-14 67,3-12 34,0 1 0,0 0 0,1 0 0,-1 0 1,2-1-1,-1 1 0,2 15 0,-1-22-41,1 0 0,-1 0-1,1 0 1,0 0 0,-1-1 0,1 1 0,0 0 0,0 0 0,-1-1 0,1 1 0,0 0-1,0-1 1,0 1 0,0-1 0,0 1 0,0-1 0,0 1 0,0-1 0,0 0 0,0 0 0,0 1-1,0-1 1,0 0 0,0 0 0,0 0 0,0 0 0,0 0 0,0 0 0,0 0 0,0-1-1,1 1 1,0-1 0,37-10 180,-27 3-185,-1 0 1,0 0 0,0-1-1,-1-1 1,0 1-1,12-17 1,22-21 6,-44 47-24,0 0 1,0 0-1,0-1 1,1 1 0,-1 0-1,0 0 1,0-1-1,1 1 1,-1 0-1,0 0 1,0 0 0,1-1-1,-1 1 1,0 0-1,0 0 1,1 0 0,-1 0-1,0 0 1,1 0-1,-1 0 1,0-1-1,1 1 1,-1 0 0,0 0-1,1 0 1,-1 0-1,0 0 1,0 0 0,1 0-1,-1 1 1,0-1-1,1 0 1,-1 0-1,0 0 1,1 0 0,-1 0-1,1 1 1,1 13-54,-8 36 60,3-28 81,3-21-82,0-1 0,0 1 1,0 0-1,0-1 0,0 1 0,0 0 1,0-1-1,0 1 0,0 0 0,0-1 0,0 1 1,0 0-1,1-1 0,-1 1 0,0 0 1,0-1-1,1 1 0,-1-1 0,0 1 0,1-1 1,-1 1-1,1-1 0,-1 1 0,1-1 1,-1 1-1,1-1 0,-1 1 0,1-1 1,-1 0-1,1 1 0,0-1 0,-1 0 0,1 1 1,-1-1-1,1 0 0,0 0 0,1 0 1,0 0 11,1 0 1,0-1 0,-1 1 0,1-1 0,0 0 0,-1 0 0,1 0 0,-1 0-1,1-1 1,2-1 0,58-46 238,-59 46-250,6-7-63,-6 6-11,0 0-1,1 0 0,-1 0 1,1 1-1,0-1 1,0 1-1,0 0 1,10-3-1,-15 7 59,1-1 1,-1 1-1,1 0 0,-1-1 0,1 1 0,-1 0 1,0-1-1,0 1 0,1 0 0,-1 0 0,0 0 1,0-1-1,0 1 0,0 0 0,0 0 1,0 0-1,0-1 0,0 1 0,0 0 0,0 0 1,0 0-1,0 0 0,-1-1 0,1 2 0,-5 24 46,-5-3 12,8-18-18,-1-1 1,1 0-1,0 1 1,0-1 0,1 1-1,-1 0 1,1 0-1,0 0 1,0-1 0,1 1-1,-1 0 1,1 0-1,0 0 1,1 8 0,0-13-151,0 1-1,-1-1 1,1 1 0,0-1 0,-1 0 0,1 1 0,0-1-1,-1 0 1,1 0 0,0 0 0,0 1 0,-1-1 0,1 0-1,0 0 1,0 0 0,-1 0 0,1 0 0,0 0 0,0-1-1,-1 1 1,1 0 0,0 0 0,-1 0 0,1-1 0,0 1-1,-1 0 1,1-1 0,0 1 0,-1-1 0,1 1 0,0 0 0,0-2-1,21-14-4542,-4-6-1821,1-6-3956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6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16335,'0'0'6620,"-9"10"-4015,-28 33-662,35-41-1848,1 0 0,0-1 0,-1 1 0,1 0 0,0 0 0,0 0 0,0 0 0,0 1 0,0-1 0,0 0 0,1 0 0,-1 1 0,1-1 0,0 0 0,-1 1 0,1-1 0,0 0 0,1 4 0,-1-5-72,1 1 0,0-1 0,-1 0 0,1 1 0,0-1 0,0 0 1,0 0-1,0 1 0,0-1 0,0 0 0,0 0 0,0 0 0,0-1 0,1 1 1,-1 0-1,0 0 0,1-1 0,-1 1 0,0 0 0,4 0 0,-1 0-34,0 0 0,0 0 0,1-1 0,-1 1 0,1-1 0,-1 0 0,0 0 0,1 0 0,-1-1 0,0 0 0,1 0 0,-1 0 0,0 0 0,0 0 0,7-4 0,45-41-362,-58 76 282,-3-13 91,3-12 96,0 0 1,1 1-1,-1-1 1,1 1-1,0-1 1,0 1-1,1 0 1,-1-1-1,1 1 1,1 0-1,-1-1 1,3 10-1,-3-14-91,1 0 0,0 0 0,0 0 0,0 0 0,0 0-1,0 0 1,0 0 0,0-1 0,0 1 0,1 0 0,-1-1-1,0 1 1,0-1 0,0 1 0,1-1 0,-1 0 0,0 1-1,1-1 1,-1 0 0,0 0 0,1 0 0,-1 0 0,0 0 0,1 0-1,-1 0 1,0-1 0,0 1 0,1 0 0,-1-1 0,0 1-1,0-1 1,2 0 0,2-1-26,0 0-1,0 0 1,-1-1 0,1 1 0,-1-1-1,8-6 1,-10 7-50,34-36-639,-34 36 522,1-1-1,-1 0 1,0 0 0,0 0-1,0 0 1,-1 0 0,1 0-1,-1 0 1,0-1-1,1 1 1,-2-1 0,2-3-1,-19 26-62,15-16 247,-1 0 0,1 0-1,1 0 1,-1 0 0,0 1-1,1-1 1,0 1 0,0-1-1,0 1 1,0-1 0,0 1-1,1 0 1,0-1 0,0 1-1,0 5 1,0-9-28,1 1 0,0-1 0,-1 1 0,1-1 0,-1 0-1,1 1 1,0-1 0,-1 0 0,1 0 0,0 1 0,0-1 0,-1 0 0,1 0-1,0 0 1,-1 0 0,1 0 0,0 0 0,0 0 0,-1 0 0,1 0 0,0 0 0,-1 0-1,1-1 1,0 1 0,0 0 0,-1 0 0,2-1 0,19-9-889,-11 1 712,0-1 1,-1 0-1,0 0 1,14-23-1,22-23 2752,-47 107-274,-6-28-2709,6-19 129,1 0 0,-1 0 0,1 0-1,-1 1 1,1-1 0,0 1 0,1-1 0,-1 1-1,1-1 1,0 1 0,0-1 0,0 1 0,1-1 0,0 1-1,1 5 1,3-6-6880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7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98 4644,'-4'-30'12287,"-9"12"-7340,9 16-4739,1 0 0,-1 1 1,1-1-1,-1 1 0,1 0 0,-1 0 0,0 0 0,1 1 0,-1-1 0,0 1 0,0 0 0,-5 0 0,2 1-163,0 0-1,0 0 0,0 0 0,0 1 1,1 0-1,-1 0 0,1 1 0,-1 0 1,1 0-1,0 1 0,0 0 0,0 0 1,0 0-1,1 0 0,0 1 0,0 0 1,0 0-1,-5 7 0,6-7-39,0 0 0,1 0-1,0 0 1,0 1 0,0-1 0,0 1-1,1-1 1,0 1 0,0 0-1,1 0 1,-1 0 0,1 0 0,1 0-1,-1 1 1,1-1 0,0 0 0,0 0-1,1 0 1,0 0 0,0 0-1,2 8 1,-2-12 1,0 0 1,0 0-1,0 0 0,0 0 1,0-1-1,0 1 0,1 0 0,-1-1 1,0 1-1,1-1 0,0 1 0,-1-1 1,1 0-1,0 1 0,-1-1 1,1 0-1,0 0 0,0 0 0,0-1 1,2 2-1,1-1 8,0 0 0,0-1 0,0 1 1,-1-1-1,1 0 0,0 0 0,0 0 0,7-2 1,1-1 27,-1 0 0,1-1 0,-1 0 0,0-1 0,21-12 1,-8 1 10,-1-1-1,0-2 1,30-29 0,-43 37-16,0-1 0,-1 0 0,-1 0 0,0 0 0,0-2 0,-1 1 0,-1-1 0,8-21 0,-46 81-69,27-40 33,-11 25 0,-17 42 1,29-65-29,1 0 1,-1 0-1,2 0 1,-1 0-1,1 0 1,0 0-1,0 0 0,1 0 1,0 1-1,1-1 1,2 13-1,-2-20-72,-1 0 0,1 0 0,-1 0 0,1 0 0,-1-1 0,1 1 0,0 0 0,0 0 0,-1 0 0,1-1 0,0 1 0,0 0 0,0-1 0,0 1 0,0-1 0,0 1 0,0-1 0,0 1 0,0-1 0,0 0 0,0 1 0,0-1 0,0 0 0,0 0 0,0 0-1,0 0 1,1 0 0,-1 0 0,0 0 0,0 0 0,0-1 0,0 1 0,0 0 0,0-1 0,0 1 0,0 0 0,0-1 0,0 1 0,0-1 0,0 0 0,0 1 0,1-2 0,3-1-632,1 0 0,-1 0 1,1-1-1,-1 0 0,8-8 0,12-22-5349,-3-5-4602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7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12043,'-3'11'1906,"-22"73"1104,12-48-1689,2 1 1,1 0-1,2 0 1,2 1-1,-3 54 1,9-90-1310,0-1 0,0 1 0,0 0 0,0 0 0,1 0 0,-1 0 0,1-1 0,-1 1 0,1 0 0,-1 0 0,1-1 0,0 1 0,0 0 0,0-1 0,0 1 0,0-1 0,0 1 0,1-1 0,-1 1 0,0-1 0,1 0 0,-1 0 0,1 0 0,-1 0 0,1 0 0,-1 0 0,1 0 0,0 0 0,0-1 0,-1 1 1,1 0-1,0-1 0,0 0 0,0 1 0,2-1 0,0 0 0,0 0 0,0 0 0,0-1 0,0 1-1,1-1 1,-1 0 0,0 0 0,0-1 0,-1 1 0,1-1 0,0 0 0,0 0 0,-1 0 0,1 0 0,3-4 0,7-8-58,0-1 0,-1-1 0,-1 0 0,-1 0 0,0-1 0,-2-1 0,0 0 0,0 0 0,-2 0 0,0-1 0,-1-1 0,-1 1 0,-1-1 0,-1 1-1,1-24 1,-6 88 241,-3 0 0,-14 62-1,10-64 259,2 1 1,-4 81-1,11-124-453,0 0 1,0 0 0,0-1 0,0 1 0,0 0-1,0 0 1,0 0 0,0 0 0,0 0 0,0-1 0,1 1-1,-1 0 1,0 0 0,0 0 0,1-1 0,-1 1-1,1 0 1,-1-1 0,0 1 0,1 0 0,0-1-1,-1 1 1,1 0 0,-1-1 0,1 1 0,0-1 0,-1 1-1,1-1 1,0 1 0,-1-1 0,1 0 0,0 1-1,0-1 1,0 0 0,-1 1 0,1-1 0,0 0-1,0 0 1,0 0 0,1 0 0,0 0-16,0-1 0,0 1 0,0-1 0,0 0-1,0 0 1,0 0 0,0 0 0,0 0 0,0 0 0,0 0 0,-1 0 0,1-1 0,0 1 0,-1-1 0,2-2-1,5-6-82,-2 0-1,1-1 0,-1 0 0,-1 0 1,0 0-1,-1-1 0,0 0 0,3-16 1,-2 2-151,-1 0 1,0-50 0,-27 106 413,14-13-82,4-10 82,1 1-1,0 0 1,0 0-1,1 0 1,-1 0 0,2 0-1,-1 1 1,0 10-1,3-18-162,0-1-1,0 1 1,1-1-1,-1 1 1,1-1-1,-1 1 0,0-1 1,1 1-1,-1-1 1,1 0-1,-1 1 0,1-1 1,-1 0-1,1 1 1,-1-1-1,1 0 0,0 1 1,-1-1-1,1 0 1,-1 0-1,1 0 0,0 0 1,-1 0-1,1 0 1,-1 0-1,1 0 0,0 0 1,0 0-1,28 0-92,-20 0-19,43-1-1010,-16-1 288,45 6-1,-69-3 919,-1 1-1,0 0 0,0 0 0,0 2 1,-1-1-1,1 1 0,-1 1 0,13 7 0,-22-11-9,0-1 0,-1 1-1,1 0 1,0-1 0,0 1-1,-1-1 1,1 1 0,0-1-1,0 0 1,0 1 0,0-1-1,-1 0 1,1 0 0,0 1-1,0-1 1,0 0-1,0 0 1,0 0 0,0 0-1,0 0 1,0 0 0,0-1-1,-1 1 1,1 0 0,0 0-1,0-1 1,0 1 0,0 0-1,0-1 1,-1 1 0,1-1-1,0 1 1,0-1-1,-1 1 1,2-2 0,-1 0 16,0-1 1,1 1-1,-1-1 0,0 0 1,0 1-1,-1-1 1,1 0-1,-1 0 0,1 0 1,-1 0-1,0-4 1,0-7-19,-1 0 1,0-1 0,-1 1 0,-4-14 0,1 14 66,3 9-360,0-1 0,0 0 0,1 0 0,0 0 1,-1-13-1,2 18 50,0 0 1,0-1 0,0 1 0,1 0-1,-1 0 1,0-1 0,1 1-1,-1 0 1,1 0 0,0-1-1,-1 1 1,1 0 0,0 0 0,0 0-1,-1 0 1,1 0 0,0 0-1,0 0 1,0 0 0,0 0-1,0 1 1,1-1 0,-1 0-1,0 1 1,0-1 0,0 0 0,1 1-1,-1 0 1,0-1 0,1 1-1,-1 0 1,3-1 0,27-3-4236,7-2-3300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8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4228,'0'0'1441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10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12364,'-1'9'9014,"1"7"-5834,-4 39-2381,-10-2 92,8-35-411,2-1 1,0 1 0,0 0-1,0 26 1,4-44-440,0 1 0,0 0 0,0 0 0,0-1 0,1 1 0,-1 0 0,0-1 0,1 1 0,-1 0 0,0-1 0,1 1 0,-1 0 0,1-1 0,-1 1 1,1-1-1,0 1 0,-1-1 0,1 1 0,-1-1 0,1 0 0,0 1 0,-1-1 0,1 0 0,0 1 0,-1-1 0,1 0 0,0 0 0,0 0 0,-1 1 0,1-1 0,0 0 0,0 0 0,-1 0 0,1 0 0,0 0 0,0 0 0,-1-1 0,1 1 0,0 0 0,0 0 0,-1-1 0,1 1 0,1-1 0,35-13 626,-15 1-601,-1 0-1,-1-2 1,0 0 0,-1-1 0,-1-1 0,0-1 0,-2 0 0,25-36-1,-40 54-117,-1-1 0,1 1 0,-1-1-1,1 1 1,-1-1 0,0 1 0,1-1 0,-1 1-1,1-1 1,-1 0 0,0 1 0,0-1-1,1 0 1,-1 1 0,0-1 0,0 0-1,0 1 1,0-1 0,1 0 0,-1 1 0,0-1-1,-1 0 1,1 0 0,0 1 0,0-1-1,0 0 1,0 1 0,0-1 0,-1 0 0,1 1-1,0-1 1,-1 0 0,1 1 0,0-1-1,-1 1 1,1-1 0,-1 0 0,1 1-1,-1-1 1,-30 0-7777,8 5 990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8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1 16047,'0'0'3299,"-1"78"-1953,1-41-994,0 6 160,0 0 129,1 1-193,3-4-95,3 0-65,-1-5-224,0-4-64,-1-7-1313,-5-4-1282,0-9-2433,-8-7-2628</inkml:trace>
  <inkml:trace contextRef="#ctx0" brushRef="#br0" timeOffset="1">1 331 10922,'0'0'10506,"73"-10"-8840,-33 6-289,5-3-320,2-3-576,6 0-385,-7-3-64,-3-3-577,-10-1-1569,-12-6-160,-12 1-865,-9-3-2722,-15 1-1795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8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12908,'0'0'10410,"71"-7"-10346,-31 7-32,1 0-1121,-2 0-1794,-4 0-2754,-4 0-4132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9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5349,'0'0'7447,"0"11"-3123,-1 136 5093,1-146-9400,0 0 0,0 0-1,0 0 1,0 0 0,0 0 0,0 0-1,0 0 1,1 0 0,-1 0-1,0 0 1,1 0 0,-1 0 0,1 0-1,-1 0 1,1-1 0,-1 1 0,1 0-1,-1 0 1,1 0 0,0-1 0,0 1-1,-1 0 1,1-1 0,0 1 0,0 0-1,1 0 1,0-1-34,0 1 1,0-1-1,0 1 0,1-1 0,-1 0 1,0 0-1,0 0 0,0 0 0,0 0 1,0 0-1,1-1 0,1 0 1,2 0-274,-1-1 0,0 0 1,0 0-1,-1 0 0,1 0 0,0-1 1,-1 0-1,1 0 0,-1 0 1,5-6-1,-3 1-1227,0 0 0,-1-1 0,-1 0-1,1-1 1,4-14 0,7-15-7322,-16 41 11354,9 68 4296,-8-68-6817,-1 0 1,1 0-1,0 0 1,0 0-1,0 0 1,0 0-1,0 0 1,1-1-1,-1 1 1,0 0-1,1-1 1,-1 1-1,1-1 1,0 1-1,-1-1 1,1 0-1,0 0 1,0 0-1,0 0 1,3 1-1,-3-1-392,1-1 1,-1 1-1,1-1 0,-1 0 0,1 0 1,-1 0-1,1 0 0,-1 0 0,1-1 0,-1 1 1,1-1-1,-1 0 0,1 1 0,-1-1 1,0 0-1,1 0 0,-1-1 0,0 1 0,0 0 1,0-1-1,0 1 0,0-1 0,0 0 0,-1 0 1,4-3-1,6-10-3825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9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31 102 3299,'-1'-44'17667,"0"66"-15886,0-21-1697,1 0-1,0 0 1,0 0 0,0 0 0,0 0-1,0 0 1,0 0 0,1 0 0,-1 0-1,0 0 1,0 0 0,1 0 0,-1 0 0,1 0-1,-1 0 1,1 0 0,-1 0 0,1 0-1,-1 0 1,1 0 0,0-1 0,-1 1-1,1 0 1,0 0 0,2 0 0,-2-1-64,0 0 0,0 0 0,0 0 0,0 0 0,1 0 0,-1-1 0,0 1 0,0 0 0,0-1 1,0 1-1,0-1 0,0 1 0,0-1 0,0 0 0,0 1 0,0-1 0,0 0 0,0 0 0,-1 1 0,1-1 0,0 0 0,0 0 1,-1 0-1,2-2 0,1-1-10,0-1 0,-1 1 1,1-1-1,-1 0 0,0 0 1,0 0-1,1-8 0,-2 12-7,-1 0 0,0 0 0,0 1 0,0-1 0,1 0-1,-1 0 1,0 0 0,0 0 0,0 0 0,0 1-1,0-1 1,-1 0 0,1 0 0,0 0 0,0 0 0,-1 1-1,1-1 1,0 0 0,-1 0 0,1 0 0,-1 1-1,1-1 1,-1 0 0,1 1 0,-1-1 0,1 0 0,-1 1-1,0-1 1,1 1 0,-1-1 0,0 1 0,1-1-1,-1 1 1,0 0 0,0-1 0,0 1 0,1 0 0,-1-1-1,0 1 1,0 0 0,0 0 0,0 0 0,0 0-1,1 0 1,-1 0 0,0 0 0,0 0 0,0 0-1,0 0 1,1 1 0,-1-1 0,0 0 0,-1 1 0,-1 0 14,1 0 0,-1 1 0,1-1 0,0 1 0,-1-1 0,1 1 0,0 0 0,0 0 0,0 0 0,0 0 0,1 0 0,-1 0 0,0 0-1,1 1 1,0-1 0,-1 1 0,1-1 0,0 1 0,-1 3 0,-14 52 1016,15-54-1017,0 0 1,0 0 0,1 0 0,-1 1 0,1-1-1,0 0 1,0 0 0,1 0 0,-1 0 0,1 0 0,0 0-1,0 0 1,0 0 0,3 4 0,-2-6-91,0 0 1,0 0 0,0 0-1,0 0 1,0 0 0,1-1-1,-1 1 1,0-1 0,1 0-1,-1 0 1,1 0 0,0 0-1,-1 0 1,1 0 0,0-1-1,-1 1 1,1-1 0,0 0-1,0 0 1,0 0 0,4 0-1,-2 0-316,47-3-3754,-18-9-2452,-9-2-2277</inkml:trace>
  <inkml:trace contextRef="#ctx0" brushRef="#br0" timeOffset="1">280 1 13805,'-8'0'3459,"-1"1"-2676,-1 0 0,1 1-1,0 0 1,1 1 0,-17 5 0,22-7-658,0 1 1,1-1 0,-1 0 0,0 1 0,1-1 0,-1 1 0,1 0 0,0 0 0,-1 0 0,1 0 0,0 0 0,0 0 0,0 1-1,1-1 1,-1 1 0,0-1 0,1 1 0,0 0 0,-1-1 0,1 1 0,0 0 0,1 0 0,-1 0 0,0 0 0,1 3 0,0-5-138,0 0 1,1-1-1,-1 1 1,0 0-1,1 0 1,-1-1-1,1 1 1,-1 0-1,1-1 1,-1 1 0,1 0-1,0-1 1,-1 1-1,1-1 1,0 1-1,0-1 1,-1 1-1,1-1 1,0 1 0,0-1-1,-1 0 1,1 1-1,0-1 1,0 0-1,0 0 1,0 0-1,0 0 1,0 0-1,-1 0 1,3 0 0,34 1-1093,-29-1 742,188 0-5521,-194 0 5940,-1-1 0,1 1-1,-1 0 1,0 0 0,1 0 0,-1 0-1,1 0 1,-1 0 0,0 1 0,1-1-1,-1 0 1,1 1 0,-1-1-1,0 1 1,0 0 0,1-1 0,-1 1-1,0 0 1,0 0 0,0-1 0,0 1-1,0 0 1,0 0 0,0 0-1,0 1 1,0-1 0,0 0 0,0 0-1,-1 0 1,1 1 0,0 0 0,-1 0 92,-1 0 1,1 0 0,0-1 0,-1 1 0,0 0 0,1 0 0,-1-1 0,0 1 0,0 0 0,0-1 0,0 1 0,0-1 0,0 1 0,-1-1-1,1 0 1,0 0 0,-1 1 0,1-1 0,-1 0 0,1 0 0,-1 0 0,-3 1 0,-1 2 245,-62 30 2365,64-32-2712,0-1-1,0 1 0,-1-1 0,1 1 1,-1-1-1,1-1 0,-1 1 0,1-1 1,-1 1-1,1-1 0,-1-1 0,0 1 1,-6-2-1,10 2-176,0-1 0,1 0 0,-1 0 0,0 0 0,1 1 0,-1-1 0,0 0 0,1 0 0,-1 0 0,1 0 0,0 0 0,-1 0 0,1 0 0,0 0 0,0 0 0,-1 0 0,1 0 0,0 0 0,0 0 0,0 0 0,0 0 0,0 0 0,1-2 1,2-26-3397,9-7-1696,6-6-1606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39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5477,'0'0'14318,"2"13"-12295,0 239 3710,-1-247-5719,-1 0 0,1 0-1,0 0 1,0 1 0,1-1-1,-1 0 1,1-1 0,0 1-1,1 0 1,3 5-1,-6-9-8,1 0-1,-1-1 1,1 1-1,-1 0 0,1-1 1,-1 1-1,1-1 1,0 1-1,-1-1 1,1 1-1,0-1 0,0 1 1,-1-1-1,1 1 1,0-1-1,0 0 0,-1 0 1,1 1-1,0-1 1,0 0-1,0 0 0,0 0 1,0 0-1,1 0 1,0-1 5,-1 0-1,1 1 1,-1-1 0,1 0 0,-1 0 0,0-1 0,1 1 0,-1 0-1,0 0 1,0-1 0,0 1 0,1-1 0,-2 1 0,1-1 0,0 1-1,0-1 1,1-2 0,3-9-34,1 0 1,-2-1-1,1 0 0,-2 0 1,0 0-1,-1 0 0,0-1 0,-1-15 1,-1 28-63,-2 18-63,1-13 150,0 0 0,1 1 0,0-1 0,0 1 0,0-1 0,0 0 0,0 1 0,1-1 0,-1 1 0,1-1 0,0 0 0,0 0-1,0 1 1,0-1 0,1 0 0,-1 0 0,1 0 0,3 4 0,-2-5 3,-1 0 0,0-1-1,1 1 1,-1-1-1,1 1 1,0-1 0,-1 0-1,1 0 1,0 0-1,0 0 1,0-1 0,0 1-1,0-1 1,0 0-1,0 1 1,0-1 0,0-1-1,0 1 1,-1 0-1,1-1 1,0 1 0,4-3-1,-2 1-6,1-1 0,-1 0-1,0 0 1,0-1 0,0 1-1,0-1 1,-1 0 0,1-1-1,-1 1 1,0-1 0,-1 0-1,1 0 1,-1 0 0,0 0 0,0-1-1,0 1 1,-1-1 0,0 1-1,0-1 1,1-8 0,-3 13-99,-1 15-79,-4 12 131,3-16 14,0-1-1,1 1 1,0 0 0,1 0 0,1 18 0,-1-27-183,1 0-1,-1 0 1,1 1-1,0-1 1,0 0 0,-1 0-1,1 0 1,0 0-1,0-1 1,0 1 0,0 0-1,0 0 1,0 0 0,0-1-1,0 1 1,1-1-1,-1 1 1,0-1 0,0 1-1,1-1 1,-1 1-1,0-1 1,0 0 0,1 0-1,-1 0 1,0 0 0,1 0-1,-1 0 1,0 0-1,0 0 1,1-1 0,-1 1-1,0 0 1,0-1 0,1 1-1,-1-1 1,0 1-1,0-1 1,0 0 0,0 1-1,2-2 1,16-17-5707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0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12748,'0'0'3577,"-6"9"-935,0 3-2173,0 0 0,0 0-1,1 0 1,1 1 0,0 0 0,0 0-1,2 0 1,0 0 0,-1 27-1,2-25-411,0 1 0,2-1 0,0 0 0,0 1 0,2-1 0,0 0 0,0 0 0,2 0 0,-1 0 0,2-1 0,8 15 0,-14-28-54,1 0 1,-1 0-1,1 0 1,-1-1 0,1 1-1,0 0 1,-1 0-1,1 0 1,0 0 0,0-1-1,0 1 1,-1 0-1,1-1 1,0 1-1,0-1 1,0 1 0,0-1-1,0 0 1,0 1-1,0-1 1,0 0-1,0 0 1,1 1 0,-1-1-1,0 0 1,0 0-1,0 0 1,0 0 0,0 0-1,0-1 1,0 1-1,0 0 1,0 0-1,0-1 1,0 1 0,0-1-1,0 1 1,0-1-1,0 1 1,0-1 0,0 0-1,0 1 1,-1-1-1,1 0 1,0 0-1,0 1 1,-1-1 0,1 0-1,0 0 1,0-1-1,5-6 14,-1 0 0,1 0 0,-2 0 0,6-11 0,-6 10-84,0-1 0,-1 0 0,0 0 0,0 0-1,-1 0 1,0 0 0,-1-1 0,0-13 0,0 24 64,-1-1 0,0 1 0,0-1 0,0 1 0,0 0 0,0-1 0,0 1 0,0-1 0,0 1 0,0 0 0,0-1 0,0 1 0,0-1 0,-1 1 0,1 0 0,0-1 0,0 1 0,0-1 0,0 1 0,-1 0 0,1-1 0,0 1 0,0 0 0,-1-1 0,1 1 0,0 0 0,-1 0 0,1-1 0,0 1 0,-1 0 0,1 0 0,0 0 0,-1-1 0,1 1 0,-1 0 0,1 0 0,0 0 0,-1 0 0,1 0 0,-1 0 0,1 0 0,-1 0 0,1 0 0,0 0 0,-1 0 0,1 0 0,-1 0 0,1 0 0,0 0 0,-1 0 0,1 0 0,-1 0 0,1 1 0,0-1 0,-1 0 0,0 1 0,0-1 15,-1 1-1,1 0 1,0 0-1,-1 0 0,1 0 1,0 0-1,-1 1 1,1-1-1,0 0 1,0 1-1,0-1 1,0 0-1,-1 3 1,1-1 4,0 1 1,0-1 0,0 1-1,0-1 1,1 1-1,-1-1 1,1 1 0,0-1-1,0 1 1,1-1-1,-1 1 1,1-1 0,-1 1-1,1-1 1,0 1 0,1-1-1,-1 0 1,0 1-1,1-1 1,0 0 0,0 0-1,0 0 1,0 0 0,0-1-1,0 1 1,1-1-1,-1 1 1,1-1 0,0 0-1,0 0 1,0 0-1,0 0 1,0 0 0,0-1-1,0 1 1,1-1 0,-1 0-1,1 0 1,-1 0-1,1-1 1,-1 1 0,1-1-1,-1 0 1,1 0 0,-1 0-1,1 0 1,-1 0-1,1-1 1,-1 0 0,1 0-1,-1 0 1,0 0-1,1 0 1,-1-1 0,0 1-1,0-1 1,0 0 0,0 0-1,0 0 1,0 0-1,3-5 1,1-2 12,-2 0 1,1-1-1,-1 1 0,0-1 1,-1 0-1,-1 0 1,4-14-1,-10 36 83,0-1-1,1 1 1,0 0-1,0 0 1,2 0 0,-1 0-1,2 0 1,-1 0-1,2-1 1,2 14 0,-4-25-147,0 1 1,0 0-1,0 0 1,1 0-1,-1-1 1,0 1-1,1 0 1,-1-1-1,0 1 1,1 0-1,-1-1 1,1 1-1,-1 0 1,1-1-1,-1 1 1,1-1-1,-1 1 1,1-1-1,0 1 1,-1-1-1,1 1 1,0-1-1,0 0 1,-1 1-1,1-1 1,0 0 0,0 1-1,-1-1 1,1 0-1,0 0 1,0 0-1,-1 0 1,1 0-1,0 0 1,0 0-1,0 0 1,-1 0-1,1 0 1,0-1-1,0 1 1,-1 0-1,1 0 1,0-1-1,0 1 1,-1 0-1,2-1 1,0-1-502,0 0 1,0 0 0,0 0-1,0 0 1,0 0 0,-1 0-1,1-1 1,-1 1 0,1 0-1,-1-1 1,2-3 0,5-22-6886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0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4612,'0'0'9866,"3"56"-9738,11-36-192,4-1-1634,4-1-1505,2-3-5381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50 10346,'0'0'13698,"-4"10"-13239,3-6-405,-16 33 168,16-34-211,0-1 0,0 0 1,0 1-1,1-1 0,-1 1 0,1 0 0,0-1 0,-1 1 0,1-1 0,0 1 0,1 0 1,-1-1-1,0 1 0,1-1 0,0 4 0,2-5-221,0 0 1,0-1-1,0 1 0,0-1 1,0 1-1,0-1 1,0 0-1,0 0 0,0 0 1,0 0-1,0-1 1,0 0-1,0 1 0,6-3 1,8-3-2693,0-1 1,25-15-1,-15 2 3380,-3 20-3649,-5 0-998</inkml:trace>
  <inkml:trace contextRef="#ctx0" brushRef="#br0" timeOffset="1">305 1 10730,'0'0'8728,"-9"3"-7574,7-2-1160,-1-1 104,0 1 1,0 0-1,0 0 1,0 0 0,0 1-1,0-1 1,0 0-1,1 1 1,-1 0 0,1 0-1,-1 0 1,1 0 0,-1 0-1,1 0 1,0 1-1,0-1 1,0 1 0,0-1-1,1 1 1,-1 0-1,1 0 1,0 0 0,-1-1-1,1 1 1,1 1-1,-1-1 1,0 0 0,1 0-1,-1 0 1,1 0 0,0 5-1,1-7-150,-1 0 1,1 0-1,-1 0 0,1 0 0,0 0 0,-1 0 0,1 0 1,0 0-1,0 0 0,0 0 0,0 0 0,0 0 1,0 0-1,0-1 0,0 1 0,0 0 0,0-1 1,0 1-1,1-1 0,-1 1 0,2 0 0,34 9-2531,-25-7 1331,0 0 386,2 0 280,-1 1 1,0 1-1,21 9 0,-34-14 693,1 0-1,-1 0 0,1 1 0,-1-1 1,1 0-1,-1 0 0,1 0 1,-1 1-1,0-1 0,1 0 0,-1 0 1,1 1-1,-1-1 0,0 0 0,1 1 1,-1-1-1,0 1 0,1-1 0,-1 0 1,0 1-1,0-1 0,1 1 1,-1-1-1,0 1 0,0-1 0,0 1 1,0-1-1,0 0 0,1 1 0,-1-1 1,0 1-1,0-1 0,0 1 1,0-1-1,0 1 0,-1-1 0,1 1 1,0-1-1,0 1 0,0-1 0,0 1 1,0-1-1,-1 1 0,1-1 0,0 0 1,0 1-1,-1-1 0,1 1 1,0-1-1,-1 0 0,1 1 0,0-1 1,-1 0-1,1 1 0,-1-1 0,1 0 1,0 0-1,-1 1 0,1-1 0,-1 0 1,1 0-1,-1 0 0,1 0 1,-1 0-1,1 1 0,-1-1 0,1 0 1,-1 0-1,-36 9 1498,16-6-1386,-1 0 1,-33-1-1,15-9-4808,22-3-3497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1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155 101 10346,'0'0'11680,"-10"1"-10303,4-1-1276,-1 0-1,1 1 0,0 0 1,0 0-1,-1 0 0,1 1 1,0 0-1,0 0 0,0 1 1,1 0-1,-1 0 0,1 0 1,-1 0-1,1 1 0,0 0 1,0 0-1,1 1 0,-1-1 1,1 1-1,0 0 0,0 0 0,1 0 1,-5 9-1,6-10-77,0-1-1,0 1 1,1-1 0,-1 1 0,1 0-1,0 0 1,0 0 0,1 0-1,-1 0 1,1 0 0,0 0-1,0 0 1,0 0 0,1 7-1,0-9-19,0 0 0,0 0 0,0-1 0,0 1 0,1 0 0,-1-1 0,0 1 0,1 0 0,-1-1 0,1 0 0,-1 1 0,1-1 0,0 0 0,0 0 0,-1 0 0,1 0 0,0 0 0,0 0 0,0-1 0,0 1 0,0-1 0,0 1 0,0-1 0,0 0 0,0 1 0,1-1 0,-1 0 0,4-1 0,1 0 12,0 1-1,1-1 1,-1-1-1,0 0 1,0 0-1,0 0 1,0-1-1,0 0 1,-1 0-1,1 0 0,-1-1 1,0 0-1,0-1 1,0 1-1,0-1 1,-1 0-1,0-1 1,0 1-1,0-1 1,-1 0-1,5-7 1,-4 4-186,0 0 1,0-1 0,-1 1-1,0-1 1,0 0 0,-1 0-1,0-1 1,-1 1 0,0 0-1,-1-1 1,0 1-1,-1-1 1,0 1 0,-2-16-1,-8 8-1052,5 11-1704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1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12940,'0'0'9999,"-8"12"-8825,1-2-789,1 1 0,0 1 0,1-1-1,0 1 1,-4 13 0,9-22-350,-1-1 0,0 1 0,0-1 0,1 1 0,0-1 0,-1 1 0,1-1 1,0 1-1,0 0 0,0-1 0,1 1 0,-1-1 0,1 1 0,-1-1 0,1 1 1,0-1-1,0 1 0,0-1 0,0 0 0,0 1 0,1-1 0,-1 0 1,1 0-1,-1 0 0,1 0 0,0 0 0,0 0 0,0-1 0,0 1 0,0 0 1,0-1-1,0 0 0,0 1 0,1-1 0,-1 0 0,0 0 0,1-1 1,3 2-1,95 10-5571,-100-12 5516,-1 0 0,1 1 1,0-1-1,-1 0 0,1 0 1,-1 0-1,1 0 0,-1 1 1,1-1-1,-1 0 0,1 0 1,-1 1-1,1-1 0,-1 0 1,0 1-1,1-1 0,-1 1 1,1-1-1,-1 0 0,0 1 1,1-1-1,-1 1 0,0-1 0,0 1 1,1-1-1,-1 1 0,0-1 1,0 1-1,0-1 0,0 1 1,0-1-1,0 1 0,0 1 1,-12 15 904,-29 11 1431,40-27-2286,-8 4 292,-2 3-93,0-1 0,0-1 0,-1 0 0,0 0 0,0-2-1,0 1 1,-1-1 0,1-1 0,-23 3 0,34-6-273,1 0-1,0 0 1,-1 0 0,1 0 0,0 0 0,-1 0 0,1-1 0,0 1-1,-1 0 1,1 0 0,0 0 0,0 0 0,-1-1 0,1 1 0,0 0 0,-1 0-1,1-1 1,0 1 0,0 0 0,0 0 0,-1-1 0,1 1 0,0 0 0,0 0-1,0-1 1,0 1 0,-1 0 0,1-1 0,0 1 0,0 0 0,0-1 0,0 1-1,0 0 1,0-1 0,0 1 0,0 0 0,0-1 0,0 1 0,0-1 0,0 1-1,0 0 1,1-1 0,-1 1 0,0 0 0,0 0 0,0-1 0,0 1 0,1-1-1,9-18-2602,41-33-7614,-17 22-816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10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8072,'0'0'15278,"49"14"-12748,-31-10-800,1 0-801,-3 0-609,2 2-288,-3 1-320,-2 3-1378,-2-3-1376,-4 1-1731,-1-5-3939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2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54 13229,'0'0'6785,"-2"10"-5269,1-7-1412,-3 16 341,0 1 1,2 0-1,0 1 1,1-1-1,1 0 0,1 0 1,6 32-1,-5-45-452,3 8-10,0 1 0,-1-1 0,0 1 0,-2 1-1,1-1 1,-2 0 0,-1 25 0,-1-37 8,-1-1-1,1 1 1,-1-1-1,0 0 1,0 0-1,0 0 1,0 0-1,0 0 1,-1-1-1,0 1 1,1-1-1,-1 1 1,0-1-1,0 0 1,0 0-1,0 0 0,-1 0 1,1-1-1,0 1 1,-1-1-1,-3 1 1,2 0 17,0-1-1,1 1 1,-1-1-1,0 0 1,0 0-1,0 0 1,0-1-1,0 0 1,0 0-1,0 0 1,0 0-1,0-1 1,0 0-1,-10-3 1,13 3-1,0-1 1,0 0-1,0 0 0,1 0 1,-1 0-1,1 0 0,-1 0 1,1-1-1,-1 1 1,1 0-1,0-1 0,0 1 1,0-1-1,1 1 0,-1-1 1,1 0-1,-1 1 0,1-1 1,0 0-1,0 1 1,0-1-1,0 1 0,0-1 1,1 0-1,-1 1 0,1-1 1,1-4-1,1-3-35,0 1 0,0-1 0,0 1 0,1 0 0,1 0 1,6-10-1,20-19-278,58-57 1,-60 67 357,-1-2 1,-2 0 0,30-44-1,-46 46 743,-13 22-90,-9 16-475,5-2-202,1 1-1,0 1 1,1-1 0,0 1-1,0 0 1,1 1 0,0-1-1,1 1 1,0-1 0,1 1 0,0 0-1,1 0 1,0 0 0,1 0-1,1 18 1,-1-27-82,0 0 0,0-1 1,0 1-1,0-1 0,0 1 0,0 0 0,1-1 0,-1 1 1,1-1-1,-1 1 0,1-1 0,0 1 0,-1-1 1,1 0-1,0 1 0,0-1 0,0 0 0,0 0 1,0 1-1,0-1 0,0 0 0,1 0 0,-1 0 1,0 0-1,1-1 0,-1 1 0,0 0 0,1 0 1,-1-1-1,1 1 0,-1-1 0,1 1 0,-1-1 0,1 0 1,0 0-1,-1 1 0,1-1 0,1 0 0,0-1-405,1 1-1,-1-1 0,0 0 1,0 0-1,0 0 0,0 0 1,0-1-1,0 1 0,0-1 1,0 0-1,0 0 0,-1 0 1,1 0-1,-1 0 0,1 0 1,-1-1-1,3-4 0,14-23-5625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2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12204,'0'0'3555,"-27"69"-2466,19-36-384,3 2 95,2 3-479,3-3-225,0-6-96,0-3-449,0-5-159,9-10 448,1-8 64,0-3-769,5-3-1409,-1-11-1250,0 3-1024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3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25 248 9225,'0'0'4655,"-3"9"-854,1-6-3364,-17 49 1730,19-24-1221,0-27-911,0 0 0,1-1 0,-1 1 0,0 0 0,1 0 0,-1-1 0,1 1 0,-1 0 0,1-1 0,-1 1 0,1 0 0,-1-1 0,1 1 0,0-1 0,-1 1 0,1-1 0,0 1 0,0-1 0,-1 1 0,1-1 0,0 0 0,0 0 0,0 1 0,-1-1 0,1 0 0,2 0 0,2 1-38,0-1 1,0 0-1,0 0 1,-1 0-1,1-1 1,0 0 0,0 0-1,0 0 1,0-1-1,-1 1 1,1-1-1,0 0 1,-1-1-1,6-2 1,-3-1-39,1 0-1,-1 0 1,0-1 0,0 0 0,0 0-1,10-16 1,-5 3-40,0-1 0,-1 0 0,-1-1 0,-1 0 0,7-28 0,-9 19 284,5-55 0,-21 156 641,5-40-532,-2 46 0,6-57-297,4 75 52,-3-86-64,0 1 1,1-1-1,0 0 0,1 0 1,0 0-1,0 0 0,1 0 1,8 13-1,-12-20-3,0-1 1,0 0-1,0 1 0,0-1 1,0 0-1,0 1 0,1-1 1,-1 0-1,0 1 0,0-1 1,0 0-1,1 1 0,-1-1 1,0 0-1,0 0 0,0 1 1,1-1-1,-1 0 0,0 0 1,1 1-1,-1-1 0,0 0 1,0 0-1,1 0 0,-1 0 1,0 0-1,1 1 0,-1-1 1,1 0-1,-1 0 0,0 0 1,1 0-1,-1 0 0,0 0 1,1 0-1,-1 0 0,0 0 1,1 0-1,-1 0 0,0 0 1,1-1-1,-1 1 0,0 0 1,1 0-1,-1 0 0,1-1 1,3-20 28,-8-30-31,-1 39-53,-1 0 0,-1 1 1,0-1-1,0 2 0,-1-1 0,0 1 1,-16-14-1,56 33 1384,-14-1-1210,1-1 1,-1-1-1,1-1 0,1 0 0,30 2 0,-44-6-109,0 0 0,1-1 0,-1 0 0,1 0 0,-1 0 0,1-1 0,-1 0 0,0 0 0,1 0 0,-1-1 0,0 0-1,0 0 1,0-1 0,0 0 0,0 0 0,-1 0 0,1-1 0,-1 0 0,0 0 0,7-7 0,-11 11 18,0-1 0,0 0 0,-1 0 0,1 0 0,0 0 0,0 0 0,-1 0 1,1 0-1,-1 0 0,1 0 0,-1 0 0,1 0 0,-1 0 0,1-1 0,-1 1 0,0 0 0,0 0 0,0 0 1,0 0-1,0-1 0,0 1 0,0 0 0,0 0 0,0 0 0,0-1 0,-1-1 0,0 2 11,-1 0 0,1 0 1,0 1-1,0-1 0,0 0 0,-1 0 0,1 1 0,0-1 0,-1 1 0,1-1 0,-1 1 0,1-1 0,0 1 1,-1 0-1,1 0 0,-1 0 0,1 0 0,-2 0 0,-3 0-5,0 0 1,0 0-1,1 1 0,-1 0 1,0 0-1,1 1 1,-1-1-1,1 1 0,0 1 1,-8 3-1,9-3 29,1 0 0,-1 0-1,1 0 1,0 1 0,0 0 0,0-1 0,0 1 0,0 0-1,1 1 1,0-1 0,0 0 0,0 1 0,0-1 0,1 1-1,0-1 1,0 1 0,0 0 0,0-1 0,1 1-1,0 0 1,0 0 0,0 0 0,1 7 0,0-8-193,1 0 0,-1-1 1,0 1-1,1 0 0,0 0 0,0-1 1,0 1-1,0-1 0,0 0 0,1 0 1,0 0-1,2 3 0,-1-3-579,0 0-1,0 0 1,0 0 0,1-1-1,-1 1 1,1-1 0,-1 0-1,1 0 1,0-1 0,-1 1-1,6 0 1,25 1-13203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4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54 6470,'0'0'11670,"1"-9"-9268,0 7-2306,-1-1 84,1 1 0,-1-1 0,0 1 0,0-1 0,0 1 0,0-1 0,0 1 0,0-1 0,-1 1 0,0-4 0,0 5-133,0 0-1,0 0 1,1 0-1,-1 0 0,0 1 1,0-1-1,0 0 1,0 0-1,0 1 1,0-1-1,0 1 1,-1-1-1,1 1 0,0-1 1,0 1-1,0 0 1,0 0-1,-1 0 1,1-1-1,0 1 1,0 0-1,0 0 0,-1 0 1,1 1-1,0-1 1,0 0-1,0 0 1,-1 1-1,1-1 1,0 1-1,0-1 0,-2 2 1,-8 2-42,1 1 0,-1 0-1,1 1 1,0 0 0,1 1 0,-1 0 0,1 0 0,0 1 0,1 0-1,0 1 1,1 0 0,-1 0 0,2 0 0,-1 1 0,1 0-1,1 1 1,0-1 0,0 1 0,1 0 0,0 0 0,-3 20 0,7-30-10,0 1 0,0-1 1,0 1-1,0-1 0,0 1 1,1-1-1,-1 1 0,0-1 1,1 1-1,-1-1 1,1 1-1,-1-1 0,1 0 1,0 1-1,0-1 0,0 0 1,0 0-1,0 0 0,0 1 1,0-1-1,0 0 0,0 0 1,0 0-1,0-1 1,3 3-1,0-2-67,0 1 0,1-1 1,-1 1-1,0-1 0,1 0 0,-1-1 0,0 1 1,1-1-1,4 0 0,4-1-207,0 0-1,0 0 1,0-2 0,0 1 0,20-8-1,-18 2-36,8-2 624,-20 12 139,-12 8 155,-17 16 85,-2-2 0,-1-1 1,-1-1-1,0-2 0,-2 0 0,-56 24 0,61-35-773,35-19-1912,44-28-3635,-45 33 4697,32-23-5220,1-4-2337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4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11915,'0'0'11755,"-3"12"-10564,1 1-993,-4 7 349,2 1 0,1 0 0,0 0 0,2 0 0,1 23 0,0-43-528,1 0-1,-1 1 1,1-1-1,-1 0 0,1 0 1,0 1-1,0-1 0,0 0 1,0 0-1,0 0 0,0 0 1,0 0-1,0 0 0,0-1 1,0 1-1,1 0 1,-1 0-1,0-1 0,0 1 1,1-1-1,-1 1 0,1-1 1,-1 0-1,0 1 0,1-1 1,-1 0-1,1 0 0,-1 0 1,0 0-1,1 0 1,-1 0-1,1-1 0,-1 1 1,3-1-1,2 0 8,1 0-1,-1 0 1,0-1 0,0 0-1,0 0 1,10-6 0,5-6-53,-1-2 1,19-18 0,-10 8-13,-29 26 35,0 0 0,0 0 0,0-1 0,0 1 0,0 0 0,1 0 0,-1 0 0,0 0 0,0 0 0,0 0 0,1-1 1,-1 1-1,0 0 0,0 0 0,0 0 0,1 0 0,-1 0 0,0 0 0,0 0 0,0 0 0,1 0 0,-1 0 0,0 0 0,0 0 0,0 0 0,1 0 0,-1 0 0,0 0 0,0 0 0,1 0 0,-1 0 0,0 0 0,0 0 0,0 1 0,0-1 0,1 0 0,-1 0 0,0 0 0,0 0 0,0 0 0,0 1 0,1-1 0,3 14-12,-3 29 207,-1-24-93,0-17-77,1 1 0,-1 0 1,1-1-1,0 1 1,-1 0-1,1-1 0,1 1 1,-1-1-1,0 1 1,1-1-1,-1 0 0,1 1 1,-1-1-1,1 0 1,0 0-1,0 0 0,0 0 1,0-1-1,1 1 1,-1-1-1,0 1 1,1-1-1,-1 0 0,1 1 1,-1-1-1,1-1 1,0 1-1,-1 0 0,1-1 1,0 1-1,-1-1 1,1 0-1,0 0 0,0 0 1,-1 0-1,7-1 1,-3 1-52,0-1 0,0 0 0,1 0 0,-1-1 1,0 1-1,0-1 0,0-1 0,-1 1 0,1-1 0,-1 0 1,1 0-1,-1-1 0,0 1 0,0-1 0,7-7 1,-8 5-142,-1 0 1,1 0 0,-1 0 0,0-1 0,-1 1 0,1-1 0,1-8 0,-2-19-3735,-2 32 3093,-1 1 1,1-1-1,0 0 0,-1 0 1,0 1-1,1-1 0,-1 0 1,0 1-1,0-1 0,0 1 1,0-1-1,0 1 0,-2-3 0,-5-3-7473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4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53 12332,'0'0'9865,"-11"-50"-9064,12 47-225,9 3-512,3 0-160,4 5-1761,4 6-2468,-1 0-4963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5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11179,'0'0'8205,"-1"9"-6508,-6 33-323,-5 21-111,4 1 1,2 1-1,4 110 1,2-174-1234,-1 1 0,1-1 0,0 1 0,1 0 0,-1-1 1,0 1-1,0-1 0,1 1 0,-1-1 0,1 1 0,-1-1 0,1 1 1,0-1-1,0 0 0,-1 1 0,1-1 0,0 0 0,0 1 1,0-1-1,0 0 0,1 0 0,-1 0 0,0 0 0,0 0 0,1 0 1,-1 0-1,0-1 0,1 1 0,-1 0 0,1-1 0,-1 1 0,1-1 1,-1 0-1,1 1 0,0-1 0,-1 0 0,1 0 0,-1 0 1,1 0-1,-1 0 0,1 0 0,0-1 0,-1 1 0,1 0 0,-1-1 1,1 1-1,1-2 0,5-1 25,0 0 0,-1-1 1,0 0-1,0-1 0,0 1 1,0-1-1,10-11 0,1-2-227,-2 0-1,0-2 0,-1 1 0,-1-2 1,-1 0-1,-1-1 0,-1 0 0,-1 0 1,-1-1-1,8-30 0,-17 52-457,2-8 323,-3 4-6870</inkml:trace>
  <inkml:trace contextRef="#ctx0" brushRef="#br0" timeOffset="1">210 289 16848,'0'0'3747,"0"54"-2145,15-44 0,5-6-898,8-4-480,0 0-192,4-11-1025,0-8-1505,-4-3-993,-2-4-3332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5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11627,'0'0'11200,"0"10"-9753,0 3-1108,0 34 667,1 1 0,10 52 0,-9-89-1120,11 59 193,-9-23-2793,-10-46-2602,-17-13-285,-3-2 1743,-16-11 2492,2-4 3467,36 27-1578,1-1 1,-1 0-1,1 0 0,0-1 0,0 1 0,0-1 0,1 1 1,-1-1-1,1 0 0,0 0 0,0 0 0,0 0 0,0 0 1,1 0-1,0-1 0,0 1 0,-1-9 0,2 12-457,0-1-1,1 1 1,-1 0 0,0 0-1,1 0 1,-1 0-1,1-1 1,0 1 0,-1 0-1,1 0 1,0 0-1,0 0 1,-1 0 0,1 0-1,0 1 1,0-1-1,0 0 1,0 0 0,0 1-1,0-1 1,0 1-1,1-1 1,-1 1 0,0-1-1,0 1 1,0-1-1,3 1 1,40-8 270,-34 7-245,56-3-267,-17 1-1551,0-4-3972,-8-4-6403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6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14990,'0'0'7218,"1"13"-5953,-2 29-375,-1-17-387,2-1 0,1 1 1,5 33-1,-5-52-447,0 0-1,1-1 1,-1 1 0,1 0 0,0-1-1,0 1 1,1-1 0,0 0-1,0 0 1,0 0 0,0 0 0,1 0-1,0-1 1,0 0 0,0 0-1,1 0 1,-1 0 0,1 0 0,0-1-1,5 3 1,5-1-309,-1 0-1,1-2 1,0 1-1,0-2 1,0 0-1,1-1 1,-1 0-1,21-3 1,-7 2-717,-30 1 1043,1 1 0,-1 0 0,1 0 0,-1-1 0,0 1 1,1-1-1,-1 1 0,0 0 0,0-1 0,0 0 0,-1 1 0,0 1 0,-18 18 816,0-1 0,-1 0-1,-33 23 1,47-38-754,0 0 0,0-1-1,-1 0 1,1 0 0,-1-1 0,0 1-1,0-2 1,0 1 0,0-1 0,-1-1-1,1 1 1,0-1 0,-1-1 0,1 1-1,-1-2 1,-9 0 0,17 1-173,0-1 0,0 1 0,-1-1 0,1 1 0,0-1 0,0 1 0,0-1 0,0 0 0,0 0 0,0 1 0,0-1 1,0 0-1,0 0 0,0 0 0,1 0 0,-1 0 0,0 0 0,1 0 0,-1 0 0,0 0 0,1-1 0,-1 1 0,1 0 0,0 0 0,-1 0 1,1-1-1,0 1 0,0 0 0,0 0 0,0-1 0,0 1 0,0 0 0,0 0 0,0-1 0,1-1 0,-1 1-282,1-1-1,-1 1 0,1-1 0,0 1 1,0-1-1,0 1 0,0 0 1,0-1-1,0 1 0,1 0 1,-1 0-1,1 0 0,-1 0 1,1 0-1,0 0 0,3-2 1,22-12-6327,-13 8 903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7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92 8904,'0'0'15071,"-5"11"-13934,-13 33-251,18-43-852,0 0 0,0 0 0,0 1 0,0-1 0,0 0 0,0 0 0,1 1 0,-1-1 0,1 0 0,-1 0 0,0 0 0,1 1 0,0-1 0,-1 0 0,1 0 0,0 0 0,0 0 0,-1 0 0,1 0-1,0 0 1,0-1 0,0 1 0,0 0 0,0 0 0,0-1 0,0 1 0,1 0 0,-1-1 0,0 1 0,0-1 0,0 0 0,2 1 0,39 7 468,-28-7-454,0-1 1,1 0-1,-1-1 1,0-1-1,0 0 1,0-1-1,0-1 1,0 0-1,16-7 1,-25 9-46,-1 0 0,0 0 0,0 0 1,0 0-1,0-1 0,0 0 0,0 0 1,-1 0-1,1 0 0,-1 0 0,0-1 1,0 0-1,0 1 0,-1-1 1,1 0-1,-1 0 0,0 0 0,0-1 1,0 1-1,-1-1 0,1 1 0,-1-1 1,0 1-1,0-1 0,-1 1 0,0-1 1,1 0-1,-2 0 0,1 1 1,0-1-1,-1 0 0,-1-4 0,2 8-4,-1-1 0,1 1 0,0-1 0,-1 1 0,0-1 0,1 1 0,-1-1 0,0 1 0,0 0 0,1 0 0,-1-1 0,0 1 0,0 0 0,0 0 0,-1 0 0,1 0 0,0 0 0,0 0 0,-1 0 0,1 0 0,0 1 0,-1-1 0,1 0 0,-1 1-1,1-1 1,0 1 0,-1 0 0,1-1 0,-1 1 0,0 0 0,1 0 0,-1 0 0,1 0 0,-1 0 0,1 0 0,-1 1 0,1-1 0,-1 0 0,-2 2 0,0-1-3,0 0 1,0 1-1,0 0 1,0 0-1,0 0 1,1 0-1,-1 0 1,1 1-1,-1 0 1,1 0-1,0 0 1,0 0-1,-4 5 1,3-2 32,1 1 1,-1-1-1,1 1 1,1 0-1,-1 0 1,1 0 0,0 1-1,1-1 1,0 0-1,0 1 1,0-1-1,2 11 1,-1-15-17,0 0 1,1 1-1,-1-1 1,1 0-1,0 0 1,0 0-1,0 0 0,0 0 1,1 0-1,-1 0 1,1 0-1,0 0 1,0-1-1,0 1 0,0-1 1,0 1-1,1-1 1,-1 0-1,1 0 1,-1 0-1,1 0 0,0 0 1,0-1-1,-1 1 1,1-1-1,1 0 1,-1 0-1,0 0 0,0 0 1,4 0-1,5 1-3,1 0 0,0-2 0,-1 1 0,1-2 0,0 1-1,-1-2 1,1 0 0,0 0 0,-1-1 0,0-1 0,17-6-1,-20 6-10,-1 0 0,1-1-1,-1 0 1,1 0 0,-2-1-1,1 0 1,-1 0-1,1-1 1,-2 0 0,1 0-1,-1 0 1,0-1 0,-1 0-1,0 0 1,7-16-1,-7 12 8,-7 14 40,-6 26 79,7-24-107,1 0 1,0 0 0,0 0-1,0 0 1,0 0 0,1 0-1,0 0 1,0 0 0,0 0-1,0 0 1,0 0 0,1 0-1,0 0 1,0-1 0,0 1-1,0-1 1,1 1 0,-1-1-1,1 0 1,0 0 0,0 0-1,0 0 1,0-1 0,7 5-1,-6-5-255,0 0 0,0-1 0,0 1-1,0-1 1,0 0 0,1 0 0,-1-1-1,0 1 1,9-1 0,-12 0-36,0 0 0,0-1 0,0 1 0,0 0 0,0 0 0,0 0 0,0-1 0,-1 1 0,1-1 0,0 1 0,0-1 0,0 1 1,0-1-1,0 1 0,-1-1 0,1 0 0,0 1 0,0-1 0,-1 0 0,1 0 0,-1 1 0,1-1 0,-1 0 0,1 0 0,-1 0 0,1 0 0,-1 0 0,0 0 0,1 0 0,-1-1 0,6-23-8818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1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41 190 13357,'0'0'9609,"-31"58"-8136,28-38-480,-1-1-641,3 3-256,-1-4-63,2 0-418,0-3-736,0-2-673,0-6-1409</inkml:trace>
  <inkml:trace contextRef="#ctx0" brushRef="#br0" timeOffset="1">225 1 18353,'0'0'1671,"0"8"475,0 6-1354,-2 1-1,0-1 1,-1 1-1,0-1 1,-1 0-1,-7 17 1,-27 48-71,30-67-707,6-10-7,0 1-1,1-1 0,-1 0 0,1 0 0,-1 1 0,1-1 1,0 1-1,0-1 0,0 1 0,0-1 0,1 1 1,-1 0-1,1-1 0,-1 6 0,41-7 304,-19-1-157,0-1 0,27-6 0,-2-6-2176,-9-7-6514,-24 9 167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7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16848,'0'0'2787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7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63 13132,'0'0'4004,"1"-9"-1388,-1 6-2401,0 0-1,0 0 1,0 0-1,0 0 1,-1 0 0,1 0-1,-1 0 1,0 0 0,0 0-1,0 1 1,0-1-1,-2-3 1,1 4-127,1 1 0,0 0 0,-1 0-1,0 0 1,1 0 0,-1 0 0,0 0 0,1 0 0,-1 1 0,0-1 0,0 1-1,0-1 1,0 1 0,1 0 0,-1-1 0,0 1 0,0 0 0,0 0 0,0 1-1,0-1 1,0 0 0,0 1 0,1-1 0,-1 1 0,0-1 0,0 1 0,1 0 0,-3 1-1,-8 4-42,1 0 0,-1 1 1,1 1-1,1 0 0,-1 0 0,1 1 0,1 1 0,0-1 0,0 1 0,1 1 0,0 0 0,1 0 0,0 0 0,1 1 0,-9 23 0,14-33-65,1-1 0,-1 1-1,1-1 1,-1 1 0,1-1 0,0 1-1,0-1 1,0 1 0,0-1 0,0 1-1,0 0 1,0-1 0,0 1 0,1-1-1,-1 1 1,0-1 0,1 1 0,-1-1-1,1 0 1,0 1 0,0-1 0,-1 0-1,1 1 1,0-1 0,0 0 0,0 0 0,0 0-1,0 1 1,1-1 0,-1-1 0,0 1-1,0 0 1,1 0 0,-1 0 0,0-1-1,1 1 1,-1 0 0,1-1 0,2 1-1,8 2-212,0-1 0,1 0 0,-1-1-1,18-1 1,10 2 245,-23 1-30,-1 0 0,1 1 0,-1 1 0,26 11 1,-39-15 30,0 1 1,0-1 0,0 1-1,0 0 1,0 0 0,0 1 0,-1-1-1,1 0 1,-1 1 0,1 0 0,-1-1-1,4 7 1,-5-7 27,-1 0-1,1 1 1,-1-1 0,1 0-1,-1 0 1,0 1 0,0-1-1,0 0 1,0 0 0,0 1-1,0-1 1,-1 0 0,1 0-1,-1 0 1,1 1 0,-1-1 0,0 0-1,0 0 1,0 0 0,0 0-1,0 0 1,-3 3 0,-2 2 224,-1 1 0,1-1 0,-1 0 0,-1-1 0,0 0 0,0 0 0,0-1 0,0 1 1,-12 4-1,4-3 10,0 0-1,0-1 1,-1 0 0,-23 4 0,35-9-298,1 0 0,-1-1 0,1 1 0,-1-1 1,1 1-1,-1-1 0,0-1 0,1 1 1,-1-1-1,1 1 0,-1-1 0,-7-3 0,10 2-250,0 0-1,0 1 0,1-1 0,-1 0 1,1 0-1,-1 1 0,1-1 0,0 0 1,0-1-1,0 1 0,0 0 1,0 0-1,0 0 0,0-1 0,1 1 1,-1 0-1,1-1 0,0 1 0,0 0 1,0-1-1,0 1 0,0 0 0,0-1 1,1 1-1,-1 0 0,2-4 0,5-24-6206,5-2-3380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8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18674,'0'0'1329,"-3"11"625,-5 21-878,1 0 0,2 0 0,1 0 0,1 34 1,3-50-892,0 0-1,2 0 1,-1 0 0,2 0 0,0 0 0,1-1 0,0 1 0,2-1 0,0 0 0,14 26 0,-2-22-83,-17-19-95,0 0-1,-1 0 0,1 1 1,-1-1-1,1 0 1,-1 0-1,1 0 1,-1 0-1,1 0 0,0 0 1,-1 0-1,1 0 1,-1 0-1,1 0 0,0 0 1,-1 0-1,1-1 1,-1 1-1,1 0 0,-1 0 1,1-1-1,-1 1 1,1 0-1,0-1 1,0-1 5,1 1 1,-1-1-1,0 0 1,0 0-1,0 0 1,0 0-1,0 0 0,0 0 1,0 0-1,0 0 1,-1 0-1,0 0 1,1 0-1,-1-1 1,0 1-1,0-3 1,1-3-47,0 0 0,-1 1 0,-1-1 0,1 0 0,-1 0 0,0 1 0,-1-1 0,1 1 0,-2-1 0,1 1 0,-1 0 0,0-1 0,-1 2 0,1-1 0,-1 0 0,-1 1 0,1-1 0,-8-6 0,1 8-241,12 15 159,12 16 75,-9-22 53,0 0 1,1-1-1,-1 1 1,1-1-1,0 0 0,0 0 1,0 0-1,0-1 1,1 0-1,-1 0 1,1 0-1,-1-1 1,1 0-1,0 0 1,0 0-1,-1-1 1,1 1-1,0-1 1,0-1-1,-1 1 1,1-1-1,0 0 1,0-1-1,-1 1 1,1-1-1,-1 0 1,0 0-1,1-1 1,-1 1-1,0-1 1,0-1-1,-1 1 1,1-1-1,-1 1 1,0-1-1,0 0 1,0-1-1,0 1 1,-1-1-1,1 0 1,-1 0-1,0 0 1,-1 0-1,1 0 1,-1 0-1,0-1 1,-1 1-1,1-1 1,-1 0-1,0 1 1,0-1-1,-1-6 1,-10 60-131,10-44 127,0 0 0,0 0 0,0 0-1,0-1 1,1 1 0,0 0 0,-1 0 0,1 0-1,1 0 1,-1-1 0,1 1 0,-1 0 0,1-1 0,0 0-1,0 1 1,3 2 0,-2-3 38,1-1 0,-1 0-1,1 0 1,-1 0 0,1 0 0,0 0-1,-1-1 1,1 0 0,0 1 0,0-1-1,0-1 1,0 1 0,0-1 0,0 1-1,0-1 1,5-1 0,-2 1-29,-1-1 1,1 0 0,-1-1-1,0 1 1,0-1-1,0-1 1,0 1-1,0-1 1,0 0-1,-1 0 1,1 0-1,-1-1 1,0 0-1,0 0 1,0-1 0,-1 1-1,6-8 1,-4 6-15,-1 0 0,0-1 1,-1 0-1,0 0 1,0 0-1,-1 0 0,1-1 1,-2 1-1,1-1 0,-1 0 1,0 0-1,-1 0 1,2-13-1,-22 88-202,19-61 99,-2 7 166,1-1-1,1 0 0,2 24 1,-2-34-116,0-1-1,0 1 1,0 0 0,1-1 0,-1 1 0,0 0 0,1-1 0,-1 1 0,1-1 0,0 1 0,-1-1 0,1 1 0,0-1 0,0 1 0,0-1 0,0 0 0,0 1 0,0-1 0,1 0 0,-1 0 0,0 0 0,0 0 0,1 0 0,-1 0 0,1 0 0,-1-1 0,1 1 0,-1 0 0,1-1 0,0 1 0,-1-1 0,1 0 0,-1 1 0,1-1 0,0 0 0,-1 0 0,1 0 0,2-1 0,-2 1-292,0-1 0,0 0 0,0 0 0,0 0 0,0 0 0,0 0 0,0 0 1,0 0-1,-1-1 0,1 1 0,0-1 0,-1 1 0,1-1 0,-1 0 0,1 0 0,-1 0 0,0 1 0,0-1 1,0 0-1,2-4 0,13-47-8633,-8 11 497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8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14894,'0'0'7079,"-8"66"-6983,31-45-160,5-3-1730,4 0-1217,-2-6-2370,-1-3-1345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49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11627,'0'0'7554,"-3"11"-6396,-4 18-454,2 1-1,0 0 1,2 0 0,2 0-1,0 1 1,2-1-1,2 0 1,0 0 0,11 40-1,-11-59-696,2 3-2,-1 1 0,0 0 0,-1 0 1,-1 0-1,0 1 0,-1-1 0,-1 19 0,-1-32 2,1-1-1,-1 1 1,1-1-1,-1 1 1,1-1 0,-1 0-1,0 1 1,0-1-1,0 0 1,0 0-1,0 1 1,0-1-1,0 0 1,0 0 0,0 0-1,0 0 1,0 0-1,-1-1 1,1 1-1,0 0 1,-1-1-1,1 1 1,-1-1-1,1 1 1,-1-1 0,1 1-1,-1-1 1,1 0-1,-1 0 1,1 0-1,-1 0 1,1 0-1,-3 0 1,1 0 24,0 0-1,-1-1 1,1 1 0,-1-1-1,1 1 1,0-1 0,0 0 0,-1-1-1,1 1 1,0 0 0,0-1-1,0 0 1,0 1 0,-3-4 0,0-2-118,1 0 0,1 1 0,-1-2 0,1 1 1,0 0-1,1-1 0,0 0 0,0 0 1,0 0-1,1 0 0,1 0 0,-1 0 0,1-1 1,1 1-1,-1 0 0,1-1 0,1 1 0,1-10 1,0 1-79,2 0 1,-1 0 0,2 1 0,0-1-1,1 1 1,1 0 0,16-28 0,-5 18 32,42-45 0,1-4-58,-56 65 8,-14 12 219,-12 14 359,16-10-289,0 0 1,0 0-1,1 1 1,0-1-1,1 1 0,-1 0 1,1 0-1,0 1 0,1-1 1,0 1-1,0-1 1,1 1-1,0-1 0,0 1 1,1 0-1,0 12 1,0-18-97,1 0 1,-1 0 0,0 0 0,1-1-1,0 1 1,-1 0 0,1-1 0,0 1-1,0 0 1,0-1 0,0 1 0,0-1-1,0 1 1,0-1 0,1 0 0,-1 1-1,0-1 1,1 0 0,-1 0 0,1 0-1,-1 0 1,3 1 0,1 0 4,-1-1 1,1 1-1,0-1 0,0 0 0,-1 0 1,1-1-1,0 1 0,7-1 1,0-1-2,1 0 0,-1-1 0,-1 0 0,1-1 0,0 0 1,14-6-1,4-7-21,-2-2-1,0 0 1,48-42 0,-62 48 4,-14 11 0,0 1 0,0 0 0,1 0 0,-1 0 0,0 0 1,0 0-1,0 0 0,0-1 0,0 1 0,1 0 0,-1 0 0,0 0 0,0 0 0,0 0 0,1 0 0,-1 0 0,0 0 0,0 0 1,0 0-1,1 0 0,-1 0 0,0 0 0,0 0 0,0 0 0,1 0 0,-1 0 0,0 0 0,0 0 0,0 0 0,0 0 0,1 0 0,-1 0 1,0 0-1,0 1 0,0-1 0,0 0 0,1 0 0,-1 0 0,0 0 0,0 0 0,0 1 0,0-1 0,0 0 0,0 0 0,1 0 0,-1 0 1,0 1-1,0-1 0,0 0 0,0 0 0,0 0 0,0 0 0,0 1 0,2 19 68,-5 33 259,2-42-244,1-9-54,0-1-1,0 1 1,-1 0 0,1 0-1,0-1 1,0 1-1,1 0 1,-1-1-1,0 1 1,1 0-1,-1 0 1,1-1-1,-1 1 1,1-1-1,0 1 1,0 0-1,-1-1 1,1 0-1,0 1 1,1-1-1,-1 1 1,0-1-1,0 0 1,0 0-1,1 0 1,1 2-1,0-3-9,0 1-1,-1 0 1,1-1 0,0 1-1,0-1 1,-1 0 0,1 0-1,0 0 1,0-1-1,-1 1 1,1 0 0,0-1-1,0 0 1,-1 0 0,1 0-1,4-2 1,10-6-496,0-1 0,-1-1 0,0 0 0,-1-1 0,21-21 0,14-11-10570,-37 34 3517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0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60 160 13164,'0'0'9102,"-9"2"-8819,7-2-234,0 1 0,-1-1 0,1 1 0,0-1 0,-1 1 0,1 0 0,0 0 0,0 0 0,0 0 0,0 0 0,0 1 0,0-1 0,0 1 0,0-1 0,0 1 0,0 0 0,1-1 0,-1 1 0,1 0 0,0 0 0,-1 0 0,1 0 0,0 1 0,0-1 0,0 0 0,0 0 0,1 1 0,-1-1 0,1 0 0,-1 1 0,1-1 0,0 1 0,0-1 0,0 0 0,0 1 0,0-1 0,1 1 0,-1-1 0,2 4 0,-2-5-30,0 1 1,1-1 0,-1 0 0,1 0-1,-1 0 1,1 0 0,-1 0 0,1 1-1,0-1 1,-1 0 0,1-1 0,0 1-1,0 0 1,0 0 0,0 0 0,0 0-1,0-1 1,0 1 0,0 0 0,0-1-1,0 1 1,0-1 0,0 1 0,1-1-1,-1 0 1,0 1 0,0-1 0,0 0-1,1 0 1,-1 0 0,0 0 0,0 0-1,1 0 1,-1 0 0,0 0 0,0-1-1,0 1 1,1 0 0,0-1 0,4-1-5,0 1 0,-1-1 1,1 0-1,-1 0 0,1 0 1,-1-1-1,6-4 0,7-8-116,-1-1 1,0 0-1,-2-1 0,0-1 0,-1 0 0,-1-1 0,0-1 0,-2 0 0,0-1 0,10-27 0,-20 41 119,-3 8 30,-12 19 108,-15 35 177,23-40-144,1 1 0,1-1 0,0 1 0,1 0 0,1 0 0,0 0 0,1 0 0,1 0 0,3 27 0,-3-41-184,1 0 0,-1 0 0,1 0 0,0 0 0,-1 0-1,1 0 1,0 0 0,0 0 0,1 0 0,-1 0 0,0 0 0,0-1 0,1 1 0,-1 0 0,1-1-1,0 1 1,-1-1 0,1 0 0,0 1 0,0-1 0,0 0 0,0 0 0,0 0 0,0-1 0,0 1-1,0 0 1,0-1 0,0 1 0,1-1 0,-1 0 0,0 0 0,0 0 0,0 0 0,1 0 0,-1 0 0,0 0-1,0-1 1,0 1 0,0-1 0,3-1 0,3 0-39,-1-1 0,1 0 0,0 0 0,-1-1 0,0 0 0,1 0 0,-2-1 0,1 1 0,8-9 0,-7 5-96,1 0-1,-2 0 1,1-1-1,-1 0 0,-1-1 1,0 1-1,0-1 1,-1 0-1,0-1 1,6-18-1,-11 29 130,0 0 1,0 0-1,0 0 1,0 0-1,1 0 0,-1-1 1,0 1-1,0 0 0,0 0 1,0 0-1,0 0 0,0 0 1,0-1-1,0 1 0,0 0 1,0 0-1,0 0 0,0 0 1,0 0-1,0 0 0,0-1 1,-1 1-1,1 0 0,0 0 1,0 0-1,0 0 0,0 0 1,0 0-1,0-1 0,0 1 1,0 0-1,0 0 0,0 0 1,-1 0-1,1 0 0,0 0 1,0 0-1,0 0 0,0 0 1,0 0-1,0-1 0,-1 1 1,1 0-1,0 0 0,0 0 1,0 0-1,0 0 0,0 0 1,0 0-1,-1 0 0,1 0 1,0 0-1,0 0 0,0 0 1,-1 0-1,-9 7 82,-9 12 131,14-13-125,2 0 0,-1 0 0,1 0-1,0 1 1,0-1 0,0 1 0,1 0-1,0 0 1,-1 9 0,3-14-72,-1-1-1,1 1 1,0 0 0,0 0 0,0-1 0,1 1 0,-1 0-1,0-1 1,1 1 0,-1 0 0,1-1 0,-1 1-1,1 0 1,0-1 0,-1 1 0,1-1 0,0 1-1,0-1 1,0 1 0,0-1 0,1 0 0,-1 0-1,0 0 1,1 1 0,-1-1 0,0 0 0,1 0-1,-1-1 1,1 1 0,-1 0 0,1 0 0,0-1 0,-1 1-1,1-1 1,0 0 0,0 1 0,-1-1 0,1 0-1,0 0 1,-1 0 0,4 0 0,6-1-227,1 0 1,-1-1-1,1 0 1,-1-1-1,0 0 1,0 0-1,0-1 1,-1-1-1,1 0 1,-1 0-1,12-9 1,-5 4-182,1 0 1,28-10-1,-45 20 448,-1 0 1,1 0-1,-1 1 0,1-1 0,-1 0 0,1 0 0,-1 0 1,1 0-1,-1 1 0,1-1 0,-1 0 0,0 0 0,1 1 1,-1-1-1,1 0 0,-1 1 0,0-1 0,1 0 0,-1 1 0,0-1 1,1 1-1,-1-1 0,0 0 0,0 1 0,1-1 0,-1 1 1,0-1-1,0 1 0,0-1 0,0 1 0,0-1 0,1 1 1,-1-1-1,0 1 0,0-1 0,0 1 0,-1-1 0,1 1 0,0-1 1,0 1-1,0-1 0,0 1 0,0-1 0,0 1 0,-1-1 1,1 1-1,-6 40 337,3-22 141,3-18-518,0 0 0,0 0 0,0 0 0,0 0 0,0 0-1,0 0 1,0 0 0,1 0 0,-1 0 0,0 0 0,1 0 0,-1 0-1,1 0 1,-1 0 0,1 0 0,-1 0 0,1-1 0,0 1 0,-1 0-1,1 0 1,0-1 0,-1 1 0,1 0 0,0-1 0,0 1-1,0-1 1,0 1 0,1 0 0,0-1-14,1 1 1,0 0-1,0-1 1,0 0-1,0 0 1,-1 0-1,1 0 0,0 0 1,0-1-1,4 0 1,10-4-472,0-1 1,28-13-1,-36 15 7,12-5-257,2 0-1,-1 1 1,25-4 0,-38 10 492,1 0 0,-1 1 0,1 1 1,0-1-1,0 1 0,-1 1 0,1 0 1,0 0-1,-1 1 0,11 3 1,-10-3-4637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0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47 6118,'2'2'8923,"-1"5"-5032,-1 20-3955,0-21 1327,-3 98 1203,1-46-1331,6 88-1,-4-143-1061,1 1 0,-1-1 0,1 1 0,-1-1 0,1 1 0,0-1 0,1 0-1,-1 1 1,1-1 0,-1 0 0,1 0 0,0 0 0,0 0 0,0 0 0,0-1 0,1 1 0,-1-1-1,1 1 1,0-1 0,-1 0 0,1 0 0,0 0 0,0 0 0,5 1 0,-2-1 20,0 0 0,1-1 1,-1 0-1,0 0 0,1-1 0,-1 0 1,0 0-1,1-1 0,-1 1 0,0-1 1,1-1-1,-1 1 0,6-3 0,8-4-2,0 0-1,-1-2 1,-1 0-1,1-1 0,-2 0 1,33-29-1,-14 7-22,62-73 0,-76 81-64,-2-2 0,-1 0 0,-1-1-1,-2 0 1,0-1 0,10-32 0,-26 61-56,0 0 1,0 1-1,0-1 1,-1 0-1,1 0 0,0 0 1,0 0-1,0 0 1,-1 0-1,1 0 0,0 0 1,0 0-1,0 0 1,-1 0-1,1 0 0,0 0 1,0 0-1,0 0 1,-1 0-1,1 0 0,0 0 1,0 0-1,0 0 1,-1 0-1,1 0 0,0 0 1,0 0-1,0 0 1,0-1-1,-1 1 0,1 0 1,0 0-1,0 0 1,0 0-1,0 0 1,0-1-1,-1 1 0,1 0 1,0 0-1,0 0 1,0 0-1,0-1 0,0 1 1,0 0-1,0 0 1,0 0-1,0-1 0,0 1 1,0 0-1,0 0 1,0 0-1,0-1 0,0 1 1,0 0-1,0 0 1,0-1-1,0 1 0,-18 14-2539,16-12 2084,-23 18-4719,-5 2-3279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1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5701,'0'0'10923,"38"60"-9834,-10-48-545,6-3-448,4-6-64,4-3-288,2 0-2979,-2-14-1954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1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7 7015,'0'0'7377,"-11"0"-4441,6 0-2768,0 0-1,0 1 0,0 0 0,0 0 0,0 0 0,1 0 0,-1 1 0,0 0 1,0 0-1,1 0 0,0 1 0,-1-1 0,1 1 0,0 0 0,0 0 1,0 1-1,1-1 0,-1 1 0,1 0 0,0 0 0,0 0 0,0 0 0,0 0 1,1 1-1,-3 7 0,2-8-47,1 0 1,0 0-1,0 1 1,0-1-1,1 1 0,-1-1 1,1 1-1,0 0 1,0-1-1,1 1 1,0 0-1,0 0 1,0 0-1,0-1 0,1 1 1,1 8-1,-1-11-94,1 0-1,-1 1 1,1-1-1,0 0 1,-1 0-1,1 0 1,0 0 0,0-1-1,1 1 1,-1 0-1,0-1 1,1 0-1,-1 1 1,0-1-1,1 0 1,-1 0-1,1 0 1,0-1-1,-1 1 1,1 0-1,0-1 1,-1 0-1,1 0 1,0 0 0,0 0-1,-1 0 1,1 0-1,0-1 1,3 0-1,3-1-204,0-1-1,0 1 0,-1-1 1,1-1-1,-1 0 0,0 0 1,0 0-1,0-1 1,-1-1-1,0 1 0,0-1 1,0 0-1,11-13 1,-10 11-42,-1-2 0,1 1 0,-1-1 0,-1 0 1,0 0-1,0-1 0,-1 0 0,0 0 0,-1 0 1,3-13-1,-21 66-1954,11-35 2201,0 1 0,1-1 0,0 1 1,0 0-1,-1 14 0,2-20-50,1 0 0,0 0 0,0 0 1,0 0-1,0 0 0,0 0 0,0 0 0,0 0 1,1 0-1,-1 0 0,1 0 0,-1 0 0,1-1 1,0 1-1,0 0 0,0 0 0,0-1 0,0 1 1,0 0-1,0-1 0,1 1 0,-1-1 0,0 1 1,1-1-1,1 1 0,-1-1-113,0-1-1,1 0 1,-1 1 0,0-1 0,0 0-1,0-1 1,0 1 0,0 0 0,0-1-1,1 1 1,-1-1 0,0 1 0,0-1-1,0 0 1,0 0 0,-1 0 0,1 0-1,0 0 1,0 0 0,-1-1 0,1 1-1,0-1 1,1-1 0,20-21-2815,3-5-1015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1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5669,'0'0'4800,"-3"8"-2750,-18 51-125,2 1 1,3 0-1,3 1 1,3 1 0,2 0-1,1 95 1,9-145-1854,4-19-24,4-18-83,17-104-203,-19 84-480,2-1 0,2 1 0,1 1 1,29-63-1,-8 58 632,-33 47 102,0 1 0,0 0 0,0-1 1,0 1-1,0 0 0,0 0 0,0 0 0,1 0 1,-1 0-1,1 0 0,-1 0 0,0 0 0,1 0 1,0 1-1,-1-1 0,1 1 0,-1-1 0,1 1 1,0 0-1,-1-1 0,1 1 0,0 0 0,-1 0 1,1 0-1,0 0 0,-1 0 0,1 1 0,0-1 1,-1 0-1,1 1 0,2 0 0,-3 1 29,0-1 0,0 1 0,0-1 0,-1 1 0,1-1 0,0 1 0,-1-1 0,1 1 0,-1 0 0,1-1 0,-1 1 0,0 0 0,0 0 0,0-1 0,0 1 0,0 0 0,0 0 0,0-1 0,0 1 0,-1 0 1,0 1-1,-12 38 80,7-32-149,-1 0 0,0 0 1,0-1-1,-1 1 0,0-2 1,0 1-1,-1-1 0,1 0 1,-2-1-1,1 0 0,-1-1 1,0 0-1,0 0 0,-1-1 1,-20 6-1,31-10-158,-1 0 1,0 0 0,0 0-1,1 0 1,-1 0-1,0 0 1,0 0 0,1 0-1,-1 0 1,0-1-1,0 1 1,1 0 0,-1 0-1,0-1 1,1 1-1,-1 0 1,0-1 0,1 1-1,-1-1 1,0 1-1,1-1 1,-1 1 0,1-1-1,-1 1 1,1-1-1,-1 0 1,1 1 0,0-1-1,-1 0 1,1 1-1,0-1 1,-1 0-1,1 0 1,0 1 0,0-1-1,-1 0 1,1 0-1,0 1 1,0-1 0,0 0-1,0 0 1,0 1-1,0-1 1,1 0 0,-1 0-1,0 1 1,0-1-1,0 0 1,1 0 0,-1 1-1,0-1 1,1 0-1,6-23-8791</inkml:trace>
  <inkml:trace contextRef="#ctx0" brushRef="#br0" timeOffset="1">331 28 15214,'0'0'5253,"0"62"-3523,0-41-641,0-2-384,0-4-609,3-5-128,11-8-1153,2-2-1314,4-7-1505,-2-13-2434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11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16496,'0'0'5060,"3"75"-2401,8-41-513,-1 3-801,0 6-416,-7 1-513,-3 7-255,-3 3-97,-18 7-32,-7 3-64,-4 5-545,-7-6-480,1-7-2050,0-10-3299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2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13741,'0'0'5194,"-3"10"-3720,-8 40 203,2 1-1,-3 65 1,11-91-1395,1 0 0,1-1 0,1 1 0,1-1 0,1 0 1,1 0-1,11 31 0,-16-54-286,0-1 1,-1 0-1,1 0 1,0 1-1,0-1 1,0 0 0,0 0-1,0 1 1,0-1-1,0 0 1,0 1 0,0-1-1,0 0 1,0 0-1,1 1 1,-1-1 0,0 0-1,0 1 1,0-1-1,0 0 1,0 0-1,0 1 1,1-1 0,-1 0-1,0 0 1,0 0-1,0 1 1,1-1 0,-1 0-1,0 0 1,0 0-1,1 0 1,-1 1-1,0-1 1,0 0 0,1 0-1,-1 0 1,0 0-1,0 0 1,1 0 0,-1 0-1,0 0 1,1 0-1,-1 0 1,0 0-1,0 0 1,1 0 0,-1 0-1,0 0 1,0 0-1,1 0 1,3-20-569,-4-29-616,-1 35 901,-1 1 1,0-1 0,-1 1-1,0 0 1,-2 0 0,1 0-1,-1 1 1,-1-1 0,0 1-1,-12-16 1,18 27 291,0 1 0,0 0-1,0 0 1,0 0 0,0-1-1,-1 1 1,1 0 0,0 0 0,0 0-1,0 0 1,0-1 0,0 1 0,0 0-1,-1 0 1,1 0 0,0 0 0,0-1-1,0 1 1,-1 0 0,1 0 0,0 0-1,0 0 1,0 0 0,-1 0-1,1 0 1,0 0 0,0 0 0,0 0-1,-1 0 1,1 0 0,0 0 0,0 0-1,0 0 1,-1 0 0,1 0 0,0 0-1,0 0 1,-1 0 0,1 0 0,0 0-1,0 0 1,0 0 0,-1 0-1,1 0 1,0 1 0,0-1 0,0 0-1,-1 0 1,5 12 83,0-8-186,1 0-1,-1 0 0,1-1 0,0 0 0,-1 1 0,2-2 1,-1 1-1,0-1 0,0 1 0,1-1 0,0-1 0,-1 1 1,1-1-1,0 0 0,8 0 0,-2 0-875,0 0-1,1-1 1,-1 0-1,0-1 1,0 0-1,19-5 1,-25 4 872,-1-1 0,0 1-1,0-1 1,0 0 0,0 0 0,0 0 0,-1 0 0,9-9 0,-12 11 341,1-1 0,0 1 0,-1-1 0,1 0 0,-1 0 0,0 1 0,1-1 0,-1 0 0,0 0 0,0 0 0,0-1 0,-1 1 0,1 0 0,0 0 0,-1 0 0,0-1 0,1 1 0,-1 0 0,0-1 0,0 1 0,0 0 0,0 0 0,-1-1 0,1 1 0,-1-3 0,0 4-162,0 1 0,1-1 0,-1 0 0,1 1-1,-1-1 1,0 1 0,0-1 0,1 1 0,-1-1-1,0 1 1,0-1 0,0 1 0,1 0-1,-1-1 1,0 1 0,0 0 0,0 0 0,0 0-1,0 0 1,0-1 0,0 1 0,0 1 0,1-1-1,-1 0 1,0 0 0,0 0 0,0 0 0,0 1-1,0-1 1,0 0 0,1 1 0,-1-1 0,0 0-1,0 1 1,0-1 0,-1 2 0,-28 20 589,26-16-498,0 0 1,0 0 0,0 1-1,1-1 1,0 1 0,0 0-1,0 0 1,1 0-1,0 1 1,1-1 0,-1 0-1,2 1 1,-1-1 0,1 1-1,0-1 1,2 14-1,-2-19-152,0 0 0,1-1 0,-1 1-1,1-1 1,-1 1 0,1-1 0,-1 0-1,1 1 1,0-1 0,0 1-1,0-1 1,0 0 0,0 0 0,0 0-1,0 0 1,0 1 0,0-1-1,1-1 1,-1 1 0,0 0 0,1 0-1,1 1 1,0-1 5,1-1-1,-1 1 0,0 0 1,0-1-1,1 0 1,-1 0-1,0 0 1,1 0-1,-1 0 0,5-1 1,1-1-44,0-1 0,-1 1 1,1-2-1,0 1 0,-1-1 0,15-9 1,-6 1-226,-1-1 1,0-1 0,-1 0 0,-1-1 0,0 0 0,-1-1-1,-1-1 1,0 0 0,11-24 0,-24 43 288,0 0-1,0 0 1,0 0 0,0-1 0,0 1 0,1 0 0,-1 0-1,1 1 1,-1-1 0,1 0 0,0 0 0,0 0 0,0 0-1,0 0 1,0 0 0,0 0 0,1 0 0,-1 0-1,1 0 1,-1 0 0,1 0 0,0 0 0,0 0 0,0 0-1,0 0 1,0 0 0,0-1 0,0 1 0,0 0 0,1-1-1,-1 1 1,1-1 0,0 1 0,-1-1 0,1 0-1,0 0 1,-1 0 0,1 0 0,0 0 0,0 0 0,0 0-1,0-1 1,0 1 0,0-1 0,0 1 0,0-1 0,0 0-1,1 0 1,-1 0 0,4 0 0,1-1-43,0 0 0,0-1 0,-1 1 1,1-1-1,0-1 0,-1 1 0,1-1 0,-1-1 1,0 1-1,0-1 0,0 0 0,0 0 1,-1 0-1,0-1 0,0 0 0,0 0 0,0-1 1,-1 1-1,4-8 0,-3 7-82,0-1 0,-1 1 0,0-1 0,-1 0 0,0-1 0,0 1 0,0 0 1,-1-1-1,0 0 0,0 0 0,-1 1 0,0-1 0,0 0 0,-1 0 0,0 0 0,-2-15 0,1 22 61,1 0 0,0 0 1,-1 0-1,1-1 0,-1 1 0,1 0 0,-1 0 0,0 0 1,0 0-1,1 0 0,-1 0 0,0 0 0,0 0 1,0 0-1,0 1 0,0-1 0,0 0 0,0 1 0,0-1 1,0 0-1,0 1 0,-1-1 0,1 1 0,0 0 0,0-1 1,0 1-1,-1 0 0,1 0 0,0 0 0,0 0 0,-1 0 1,1 0-1,0 0 0,-1 0 0,1 0 0,0 1 1,0-1-1,0 0 0,-1 1 0,1-1 0,0 1 0,0-1 1,0 1-1,0 0 0,0 0 0,-1 0 0,-4 3-26,0-1 1,0 1-1,0 0 0,1 1 1,0-1-1,0 1 0,-5 7 0,2-1 30,1 1 0,1 0 0,0 1 0,0 0 0,1 0 1,1 0-1,0 0 0,1 1 0,1-1 0,0 1 0,1 0 0,0 0 0,1 0 0,0 0 0,1-1 0,1 1 0,4 14 0,12 3-3643,7-9-4335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3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11 398 14446,'-2'2'555,"1"0"0,0-1 0,0 1 0,0 0 1,0 0-1,1 0 0,-1 0 0,0 0 0,1 0 0,0 0 1,-1 0-1,1 0 0,0 0 0,0 1 0,0-1 1,0 0-1,0 0 0,1 0 0,0 3 0,0-3-380,0 0-1,0-1 0,0 1 1,0 0-1,1-1 0,-1 1 1,0 0-1,1-1 1,0 0-1,-1 1 0,1-1 1,0 0-1,-1 0 0,1 0 1,0 0-1,2 1 0,2 0-170,0 0 0,0 0 0,0-1 0,1 0 0,-1 0 0,0 0 0,0-1 0,1 0 0,-1 0 0,0-1-1,11-2 1,-1-2 21,0-2-1,-1 0 1,0-1 0,0 0-1,0-2 1,21-17-1,24-14-14,-59 40-11,-1 1 0,1 0 0,0 0 0,-1 0 1,1-1-1,0 1 0,-1 0 0,1 0 0,0 0 0,-1 0 0,1 0 1,-1 0-1,1 0 0,0 0 0,-1 1 0,1-1 0,0 0 0,-1 0 1,1 0-1,-1 1 0,1-1 0,0 0 0,-1 1 0,1-1 0,-1 0 1,1 1-1,-1-1 0,1 1 0,-1-1 0,0 1 0,1-1 0,-1 1 1,1-1-1,-1 1 0,0-1 0,0 1 0,1 0 0,-1-1 0,0 1 1,0-1-1,0 1 0,1 0 0,-1-1 0,0 1 0,0 0 1,0-1-1,0 1 0,0 0 0,-1 0 0,6 50 49,-4-31-21,0-14 17,0-1 1,0 1-1,0-1 0,1 1 1,0-1-1,0 1 0,0-1 1,4 7-1,-5-11-43,1 0 0,-1 0 0,0 1 0,0-1 0,0 0 0,1 0 0,-1-1 0,0 1 0,1 0 0,-1 0-1,1-1 1,-1 1 0,1 0 0,-1-1 0,1 0 0,-1 1 0,1-1 0,0 0 0,-1 0 0,1 0 0,0 0 0,-1 0 0,1 0 0,-1 0 0,1-1 0,0 1 0,-1-1 0,1 1 0,-1-1 0,1 1-1,-1-1 1,0 0 0,1 0 0,1-1 0,6-4-706,0 0 1,0 0-1,-1-1 0,0 0 0,-1-1 0,1 1 0,-2-2 0,9-10 0,-8 8-1334,0 0-1,0 0 0,-1 0 0,-1-1 1,0 1-1,5-21 0,-10 32 2090,0 0-1,0 1 0,0-1 1,0 0-1,0 0 1,0 0-1,0 0 1,0 0-1,0 0 1,0 0-1,0 0 1,-1 1-1,1-1 1,0 0-1,0 0 0,0 0 1,0 0-1,0 0 1,0 0-1,0 0 1,0 0-1,0 0 1,0 0-1,-1 0 1,1 0-1,0 0 1,0 0-1,0 0 0,0 0 1,0 0-1,0 0 1,0 0-1,-1 0 1,1 0-1,0 0 1,0 0-1,0 0 1,0 0-1,0 0 1,0 0-1,0 0 0,0 0 1,-1 0-1,1 0 1,0 0-1,0 0 1,0 0-1,0 0 1,0 0-1,0 0 1,0 0-1,0 0 1,0 0-1,-1-1 0,1 1 1,0 0-1,0 0 1,-14 16 2238,-14 20 1801,15-10-866,13-26-3178,0 1-1,0-1 1,0 0 0,0 0-1,0 1 1,0-1 0,1 0-1,-1 0 1,0 1 0,0-1-1,0 0 1,0 0 0,0 1-1,1-1 1,-1 0 0,0 0-1,0 0 1,0 1 0,1-1-1,-1 0 1,0 0 0,0 0-1,0 0 1,1 1 0,-1-1-1,0 0 1,0 0 0,1 0-1,-1 0 1,0 0 0,0 0-1,1 0 1,-1 0 0,0 0-1,1 0 1,-1 0 0,0 0-1,0 0 1,1 0 0,-1 0-1,0 0 1,0 0 0,1 0-1,46-19 796,-32 11-1316,-1 1 8,1 1 1,0 1-1,1 0 0,-1 0 0,1 2 0,0 0 1,25-1-1,-40 3 480,-1 1 0,1 0-1,-1 0 1,1 0 0,-1 0 0,1 0 0,-1 0-1,1 0 1,0 1 0,-1-1 0,1 0 0,-1 0-1,1 0 1,-1 0 0,1 1 0,-1-1 0,1 0 0,-1 1-1,1-1 1,-1 0 0,0 1 0,1-1 0,-1 0-1,1 1 1,-1-1 0,0 1 0,1-1 0,-1 1 0,0-1-1,0 1 1,1-1 0,-1 1 0,-5 19 1011,-22 21 1054,25-38-1937,36-23 821,-22 9-1047,0-1 0,-1 0 0,-1-1 0,0-1-1,0 1 1,-1-2 0,9-19 0,-4 0-2124,-1-1 0,9-43 0,-11 42-1042,5-22-590,-12 19 4599,-7 38 5130,-6 10-4212,-6 11-957,4 0-16,2 1 0,0 0 0,1 1 0,-6 25 0,11-35-409,1 0 0,0 1-1,0-1 1,2 0 0,-1 1 0,2-1 0,-1 1 0,2-1-1,3 16 1,-4-24-260,0-1-1,0 1 0,1-1 1,-1 1-1,1-1 0,0 0 1,0 0-1,0 1 1,0-2-1,0 1 0,1 0 1,-1 0-1,1-1 0,0 1 1,0-1-1,0 0 1,0 0-1,0 0 0,0 0 1,0-1-1,1 1 0,-1-1 1,1 0-1,-1 0 1,1 0-1,0 0 0,-1-1 1,1 1-1,0-1 0,-1 0 1,1 0-1,4-1 0,0 0 6,-1 0 1,1 0-1,0-1 0,-1-1 0,0 1 0,1-1 0,-1 0 0,0 0 0,0-1 0,-1 0 0,1-1 0,-1 1 0,0-1 0,7-7 0,-5 2-22,1 0 1,-2 0-1,1-1 0,-2 0 1,10-19-1,-13 24-49,-1-1-1,0 1 1,0-1-1,0 1 1,-1-1 0,1 0-1,-2 0 1,1 0-1,-1 0 1,0 1 0,0-1-1,-2-9 1,1 16-14,1-1 0,0 1 0,0-1 0,0 0 0,-1 1 0,1-1 0,0 1 0,0-1 0,-1 1 0,1-1 0,0 0 0,-1 1 0,1 0 0,-1-1 0,1 1 0,-1-1 0,1 1 0,-1-1 0,1 1 0,-1 0 0,1-1 0,-1 1 0,0 0 0,1 0 0,-1 0 0,1-1 0,-1 1 0,0 0 0,1 0 0,-1 0 0,1 0 1,-1 0-1,0 0 0,1 0 0,-1 0 0,0 0 0,1 0 0,-1 0 0,0 1 0,1-1 0,-1 0 0,-1 1-112,0 0 0,0-1-1,1 1 1,-1 0 0,0 0 0,1 0 0,-1 0 0,1 0 0,-1 1 0,1-1 0,0 0 0,-3 4 0,-2 11-1657,0 0 1,1 0 0,1 1-1,0 0 1,1 0 0,-1 33-1,1-16 382,3-34 1636,0 1-1,0-1 0,0 1 0,0-1 0,0 1 1,1-1-1,-1 1 0,0-1 0,0 1 0,1-1 1,-1 1-1,0-1 0,0 0 0,1 1 1,-1-1-1,1 0 0,-1 1 0,0-1 0,1 0 1,-1 1-1,1-1 0,-1 0 0,0 0 1,1 0-1,-1 1 0,1-1 0,-1 0 0,1 0 1,-1 0-1,1 0 0,-1 0 0,1 0 1,-1 0-1,1 0 0,-1 0 0,1 0 0,-1 0 1,1 0-1,-1 0 0,1 0 0,-1 0 1,1-1-1,0 1 0,37-8 3264,-9 1-1781,-25 7-1624,51-4-1833,-51 3 990,0 0 1,0 0-1,0-1 1,-1 0-1,1 0 1,0 0-1,-1 0 0,1 0 1,-1-1-1,0 0 1,4-4-1,11-11-4251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4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35 8232,'2'-12'705,"1"-6"4595,-3 14-646,-6 19-3323,0 10-1111,0 0 0,2 0 0,1 1 0,0-1-1,2 1 1,1-1 0,2 1 0,0 0 0,1-1 0,2 0 0,0 0 0,2 0 0,1 0 0,11 23 0,-16-46-5036,-3-10 2219,-5-15-854,1 16 2766,0 0-1,0 0 0,0 1 0,-1 0 0,0 0 1,-9-9-1,-37-27 1763,39 34 404,0-1 0,1 0 0,0-1 0,1 0 0,-9-12 0,19 21-1375,-1 1 0,1 0 1,0-1-1,-1 1 0,1-1 1,0 1-1,-1 0 1,1-1-1,0 1 0,0-1 1,0 1-1,-1-1 1,1 1-1,0-1 0,0 1 1,0-1-1,0 1 1,0-1-1,0 1 0,0-1 1,0 1-1,0-1 0,0 1 1,0-1-1,0 1 1,0-1-1,0 1 0,1-1 1,-1 1-1,0-1 1,0 1-1,0 0 0,1-1 1,-1 1-1,0-1 1,1 1-1,-1-1 0,0 1 1,1 0-1,-1-1 0,1 1 1,-1 0-1,0 0 1,1-1-1,-1 1 0,1 0 1,-1 0-1,1 0 1,-1-1-1,1 1 0,-1 0 1,1 0-1,0 0 1,34-3 708,-27 3-505,47-1-191,50-5-636,-92 5-917,-1-2 0,0 0 0,17-6 0,6-7-8154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5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85 9129,'0'0'6956,"0"-8"-5291,1-8-1149,1-14 4152,34 20-1850,-15 3-2307,-17 5-473,2 0 1,-1 0-1,0 0 0,0 1 1,1-1-1,-1 1 0,0 1 1,1-1-1,-1 1 0,1 0 1,-1 0-1,12 2 0,-16-1-35,0 0 0,-1 1 0,1-1 0,0 0 0,0 1 0,-1-1 0,1 1 0,0-1 0,-1 1-1,0-1 1,1 1 0,-1 0 0,0-1 0,0 1 0,0-1 0,0 1 0,0 0 0,0-1 0,0 1 0,-1-1 0,1 1-1,0 0 1,-2 2 0,-13 37 536,1-20-309,-2-1 1,0 0-1,-1-2 0,-1 0 0,-1-1 1,-32 24-1,51-41-233,0 0 0,0 0-1,0 0 1,0 0 0,0 0 0,0-1-1,1 1 1,-1 0 0,0 0 0,0 0-1,0 0 1,0 1 0,0-1 0,0 0-1,0 0 1,1 0 0,-1 0 0,0 0-1,0 0 1,0 0 0,0 0 0,0 0-1,0 0 1,0 0 0,0 0-1,0 0 1,1 0 0,-1 0 0,0 0-1,0 1 1,0-1 0,0 0 0,0 0-1,0 0 1,0 0 0,0 0 0,0 0-1,0 0 1,0 0 0,0 1 0,0-1-1,0 0 1,0 0 0,0 0 0,0 0-1,0 0 1,0 0 0,0 0 0,0 1-1,0-1 1,0 0 0,0 0 0,0 0-1,0 0 1,0 0 0,0 0 0,0 0-1,0 1 1,0-1 0,0 0 0,0 0-1,0 0 1,-1 0 0,1 0 0,0 0-1,19 0-94,22-6 5,-40 6 68,19-6-32,0-1-1,30-14 0,-44 18-186,-1 0 1,1 0-1,-1-1 0,0 0 0,0 0 0,-1 0 0,1-1 0,-1 1 0,0-1 1,0 0-1,0-1 0,5-10 0,13-20-9301,3 2 4049,-5 8 5291,-2-2 4662,-27 47 2713,0 4-3280,6-11-3584,-1 1-1,2-1 1,0 1 0,0-1-1,1 1 1,0 0-1,2 0 1,1 14-1,-2-25-284,0 0-1,1 0 0,0 0 0,-1 0 0,1 1 0,0-1 1,0 0-1,0 0 0,0 0 0,1-1 0,-1 1 1,0 0-1,1 0 0,-1-1 0,1 1 0,0-1 0,0 1 1,-1-1-1,1 0 0,0 0 0,0 0 0,0 0 1,0 0-1,0 0 0,1 0 0,-1-1 0,0 1 1,0-1-1,0 1 0,1-1 0,-1 0 0,0 0 0,0 0 1,1 0-1,-1-1 0,4 0 0,1 0-9,0 0 1,0-1-1,-1 0 0,1 0 0,0-1 0,-1 0 1,0 0-1,0 0 0,0-1 0,11-8 1,-7 2-38,0-1 0,0 0 0,13-21 1,-19 27 26,-1-1 0,1 0 0,-1 0 0,-1 0 0,1 0 0,-1 0 0,0 0 0,-1-1 1,1 1-1,0-11 0,-22 57 47,20-38-45,-9 54 29,9-54-30,0-1 1,0 0-1,0 1 1,0-1-1,0 1 1,0-1-1,0 0 0,1 1 1,-1-1-1,1 0 1,-1 1-1,1-1 1,-1 0-1,1 0 1,0 1-1,-1-1 0,1 0 1,0 0-1,0 0 1,0 0-1,0 0 1,0 0-1,0 0 0,0-1 1,0 1-1,1 0 1,-1 0-1,0-1 1,0 1-1,1-1 0,-1 1 1,0-1-1,1 0 1,-1 1-1,2-1 1,2 0-141,-1 1 1,1-1 0,-1-1 0,1 1 0,-1-1 0,0 1 0,1-1 0,-1-1 0,0 1-1,1 0 1,-1-1 0,0 0 0,0 0 0,0 0 0,-1-1 0,1 1 0,-1-1 0,1 0-1,-1 0 1,5-6 0,-4 4-1089,0 0-1,0-1 1,-1 0 0,1 0-1,-1 0 1,-1 0-1,1-1 1,1-7-1,2-16-10704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6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13004,'0'0'11339,"62"32"-11275,-32-25-128,0-1-1441,3-2-1506,-5 0-2595,-4-3-1056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6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2 11307,'0'0'10137,"-8"0"-8829,5-1-1180,0 1 0,-1 0 0,1 0 0,0 0 0,0 1 1,-1-1-1,1 1 0,0 0 0,0 0 0,0 0 0,0 0 0,-5 3 0,7-3-67,-1 0 1,1 1-1,-1-1 1,1 1-1,0-1 0,0 1 1,-1 0-1,1-1 1,0 1-1,1 0 1,-1 0-1,0-1 0,0 1 1,1 0-1,-1 0 1,1 0-1,0 0 1,0 0-1,-1 0 0,1 0 1,1 0-1,-1 0 1,0 0-1,0 0 0,1 0 1,-1 0-1,2 3 1,-2-3-67,1-1 1,-1 1 0,1-1-1,0 1 1,0-1 0,-1 1-1,1-1 1,0 0-1,0 1 1,0-1 0,1 0-1,-1 0 1,0 0 0,0 0-1,1 0 1,-1 0 0,0 0-1,1 0 1,-1 0-1,3 0 1,39 10-1844,-39-11 1718,0 0 0,0 1 0,0-1 0,0 1 0,0 0-1,0 1 1,0-1 0,-1 0 0,1 1 0,0 0 0,-1 0 0,0 0-1,1 0 1,3 5 0,-6-6 251,0 1 0,-1-1 0,1 1 0,-1-1 0,0 1 0,1-1 1,-1 1-1,0-1 0,0 1 0,0 0 0,0-1 0,0 1 0,0-1 0,-1 1 0,1 0 0,0-1 0,-1 1 0,0-1 0,1 1 0,-1-1 0,0 0 1,1 1-1,-1-1 0,0 0 0,0 1 0,0-1 0,0 0 0,0 0 0,-1 0 0,-1 2 0,-46 35 1766,40-31-1719,-5 2-219,1 1 0,-1-2-1,-1 0 1,-20 8 0,-8-7-9745,25-9-7660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6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16560,'0'0'4377,"-5"13"-2706,-10 29 7,-24 78 1400,34-103-2815,1-1 1,1 1-1,0 0 1,2 0-1,0 23 1,1-38-247,0 0 0,0 0 0,0 0 0,1 0 0,-1 0 0,1-1 1,-1 1-1,1 0 0,0 0 0,0 0 0,0 0 0,0-1 0,0 1 0,0 0 0,0-1 1,1 1-1,-1-1 0,1 0 0,-1 1 0,1-1 0,-1 0 0,3 1 0,-1 0 5,0-1 0,1 0 0,-1 0 0,1 0 0,-1 0-1,1 0 1,-1-1 0,1 0 0,0 0 0,-1 0 0,7 0-1,-3-1-120,1-1 0,-1 1 0,0-1 0,1 0 0,-1-1 0,0 0 0,0 0-1,-1 0 1,1-1 0,-1 0 0,10-7 0,-11 6-345,0-1 0,-1 1-1,0-1 1,0 1 0,-1-1 0,1 0 0,-1 0 0,-1-1 0,1 1 0,2-9-1,-2 1-1383,-1 0-1,0 0 0,-1 0 0,0-15 1,-1-26-6468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7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16912,'0'0'12556,"23"47"-14670,5-47-3972,0 0-12716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7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51 116 14798,'0'0'1858,"-51"10"1281,63-12-2435,31-11 257,21-2 128,20-4-384,21 1-513,16 2-128,1 2-128,-1 1-961,-12 4-1025,-18 4-544,-24 3-1538,-26 2-801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8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15663,'0'0'2979,"82"10"-1858,-11-21-96,12-2-769,11 0-160,5 0-96,-2 2-737,-6-2-1217,-8-3-2338,-12-2-2466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2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2073 1 6406,'0'0'12380,"-9"5"-12300,-23 11 55,0-2 0,-1 0 0,-1-3 0,-67 15 0,-159 13 1270,93-16-747,11 6-20,3 8-1,-209 77 0,-271 170 2566,621-278-3151,3-2-36,-1 1 0,1 0 0,0 1 1,0 0-1,0 0 0,1 1 0,0 0 0,-10 10 0,26-24-6397,11-15-653,-10 0-1118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8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15150,'0'0'3396,"54"16"-2532,-28 10-447,-5 7-1,-8 6 193,-13 9 191,0 4 1,-23 7-384,-14 0-289,-5 1-64,-2-6-449,0-9-2433,8-17-5638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8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12236,'0'0'5124,"5"56"-4451,-5-21 993,-5 8-353,-1 2-128,-3-1-320,3-1-417,3-6-256,3-6-160,0-5 0,1-6-32,6-4-256,0-5-961,-4-3-1762,-3-1-3074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0 121 12075,'0'0'11200,"15"-1"-10420,163-6 327,102-7-869,-237 9-348,121-18 103,-146 19-684,0-1-1,0-1 1,28-13-1,-23 2-2751,-12-3-2499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9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 13549,'0'0'7527,"64"-31"-6150,-14 26-320,15-1-480,9-1-225,8-1-160,4 3-128,-1 1-32,-3 1-1409,-7-1-1602,-13-2-4003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5:59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0 16047,'0'0'2808,"2"10"-1313,-1-3-1274,-1 1 1,0 0-1,0 0 0,0 0 1,-1-1-1,0 1 0,-1 0 1,0-1-1,0 1 1,-1-1-1,0 0 0,0 1 1,0-1-1,-9 12 0,-28 45 351,12-20 302,-37 78 0,59-109-789,0 1 1,2 0-1,0 0 0,0 0 0,1 0 0,1 1 0,0-1 0,1 1 1,1-1-1,2 25 0,-1-34-81,0 0-1,0-1 1,0 1 0,1-1 0,0 1 0,0-1 0,0 0-1,0 0 1,0 0 0,1 0 0,0 0 0,0 0-1,0-1 1,0 0 0,1 1 0,4 3 0,-1-3-50,0 0 1,0 0 0,0 0 0,0-1-1,1 0 1,-1 0 0,1-1 0,0 0-1,10 1 1,-7-2-527,1 0 0,1 0-1,-1-1 1,0-1 0,0 0 0,0 0 0,-1-1 0,1-1-1,0 0 1,-1-1 0,1 0 0,20-11 0,12-16-4884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00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120 272 19538,'0'0'4677,"-51"47"-2595,31-18-513,1 2-608,3 2-352,5 1-193,9-1-31,2-6-193,7-1-128,16-8-32,7-3-32,5-6 64,2-3-737,0-6-896,-3 0-1474,-3-12-2114,-6-11-4164</inkml:trace>
  <inkml:trace contextRef="#ctx0" brushRef="#br0" timeOffset="1">126 0 20852,'0'0'4996,"32"18"-17455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00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1 8936,'0'0'8873,"8"2"-6973,1 2-1523,1 0 0,-1 1 0,0 0-1,-1 1 1,1 0 0,-1 0-1,-1 1 1,1 0 0,-1 0 0,0 1-1,0 0 1,-1 0 0,6 10 0,-5-6-285,1 0 1,-2 1-1,1 0 1,-2 0-1,0 0 1,0 1 0,-1-1-1,-1 1 1,0 0-1,-1 0 1,-1 1-1,0-1 1,-2 25 0,-1-21 33,-2 1 1,1-1 0,-2 0 0,0 0-1,-2 0 1,0-1 0,0 0 0,-2 0 0,0-1-1,-12 16 1,-4 4-111,-2-2-1,-1-1 0,-2-1 0,-66 54 1,75-70-1997,0-2-1,-45 23 1,12-14-7014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01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14862,'0'0'4901,"83"-29"-3844,-42 23-609,5 1-352,0 2-96,3 3-961,-9 0-768,-8 0-1378,-8 7-2082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01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13741,'0'0'4655,"0"10"-2632,-2 7-1543,0-1-1,0 0 1,-2 0 0,0 0-1,-11 27 1,13-39-476,1 0 0,-1 0 1,1 0-1,0 0 1,0 0-1,1 0 0,-1 6 1,1-9-36,0 0 1,0 0-1,1-1 1,-1 1-1,0 0 1,0 0-1,1-1 1,-1 1-1,1 0 1,-1-1 0,1 1-1,-1-1 1,1 1-1,-1 0 1,1-1-1,-1 1 1,1-1-1,0 0 1,-1 1-1,1-1 1,0 1-1,-1-1 1,1 0-1,0 0 1,0 1 0,-1-1-1,1 0 1,0 0-1,0 0 1,-1 0-1,1 0 1,0 0-1,0 0 1,0 0-1,-1 0 1,1 0-1,0 0 1,0 0-1,-1-1 1,1 1-1,0 0 1,-1-1 0,1 1-1,0 0 1,0-2-1,3 1-296,-1 0 0,1-1 0,-1 1-1,0-1 1,0 0 0,0 0 0,0-1 0,0 1 0,-1 0-1,1-1 1,-1 0 0,1 0 0,-1 1 0,0-1 0,0-1-1,0 1 1,-1 0 0,1 0 0,-1-1 0,2-6 0,-23 16 3540,18-4-2939,-1 1-1,1 0 1,0 1-1,-1-1 1,1 0-1,1 0 1,-1 1-1,0-1 1,1 1-1,0 0 1,0-1-1,-1 6 0,1-7-253,1-1-1,0 0 0,-1 0 0,1 1 0,0-1 0,0 0 0,0 1 0,0-1 0,0 0 1,0 1-1,0-1 0,0 0 0,1 1 0,-1-1 0,0 0 0,1 0 0,-1 1 0,1-1 1,-1 0-1,1 0 0,0 0 0,0 0 0,-1 0 0,1 0 0,0 0 0,0 0 0,0 0 1,0 0-1,0 0 0,0 0 0,0-1 0,0 1 0,1 0 0,-1-1 0,0 1 0,0-1 1,2 1-1,1 0-160,1-1 0,-1 1 0,0-1 0,0 0 0,0 0 1,0-1-1,0 1 0,0-1 0,0 0 0,8-2 0,17-17-7406,-9 2-5911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02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11691,'0'0'8750,"-1"11"-7357,-3 12-753,0-1 53,2-1 0,0 1-1,1 21 1,1-41-679,0-1 0,0 1 0,1-1 0,-1 0-1,0 1 1,1-1 0,-1 0 0,1 1 0,0-1-1,-1 0 1,1 0 0,0 1 0,0-1 0,0 0 0,0 0-1,0 0 1,0 0 0,0 0 0,0 0 0,0 0-1,0-1 1,3 2 0,-1 0-51,1-1 0,-1 0 0,1 0-1,-1 0 1,1-1 0,0 1 0,-1-1 0,8 0-1,-3 0-370,-1-1-1,0 0 1,0 0-1,0-1 0,1 0 1,-1 0-1,-1 0 1,14-7-1,-14 4 14,0 1 1,-1-1-1,0 0 1,0 0-1,0 0 1,0-1-1,-1 0 1,5-8-1,5-24 876,-17 92 54,5-17-3392,4-18-3180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0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81 11755,'0'0'12065,"10"-8"-11910,1 0-133,-1 0 1,2 1 0,-1 0-1,1 1 1,0 0 0,0 1 0,20-5-1,-11 4 8,-14 4-12,0 0-1,0 0 0,0 1 0,0 0 0,12 0 1,-18 1-23,-1 0 1,1 0-1,-1 0 1,1 1 0,-1-1-1,1 0 1,-1 1-1,1-1 1,-1 1 0,1-1-1,-1 0 1,0 1-1,1-1 1,-1 1-1,0-1 1,1 1 0,-1-1-1,0 1 1,1 0-1,-1-1 1,0 1 0,0-1-1,0 1 1,0-1-1,0 1 1,1 0 0,-1-1-1,-1 2 1,2 23-166,-1-16 163,6 160 847,3 144 1486,-9-304-2086,-1 0 0,1-1 0,-1 1 0,-1-1 0,0 1 0,0-1 0,-1 0 0,0 1 0,0-1 0,-1-1 0,-9 16 0,11-21-173,0 1 0,0-1 1,0 1-1,-1-1 0,1 0 0,-1 0 1,1 0-1,-1 0 0,0 0 1,0-1-1,0 1 0,0-1 1,0 0-1,0 0 0,-1 0 0,1 0 1,0 0-1,0-1 0,-1 1 1,1-1-1,0 0 0,-1 0 0,1-1 1,0 1-1,-1-1 0,1 1 1,0-1-1,0 0 0,0 0 0,-1 0 1,1-1-1,0 1 0,-4-4 1,-5-2-38,0-1 0,1 0 1,0-1-1,0-1 1,1 1-1,0-1 0,-15-22 1,7 7-301,2 0 0,-22-45 1,37 69 119,0-1 0,1 1 0,-1 0 1,0 0-1,0-1 0,1 1 0,-1-1 1,0 1-1,1-1 0,0 1 0,-1-1 1,1 1-1,0-1 0,0 1 0,0-1 1,0 1-1,0-1 0,0 1 0,0-1 1,0 1-1,1-1 0,-1 1 0,0-1 1,1 1-1,0-1 0,-1 1 0,1 0 1,0-1-1,0 1 0,-1 0 0,3-2 1,1 1-761,0 0 1,0 0-1,0 1 1,0 0-1,1 0 1,-1 0-1,1 0 1,-1 1-1,5-1 1,13-2-1476,22-4-5313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2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470 5 5573,'0'0'5509,"-10"-1"-3298,4 0-2118,0 0 230,1 0-1,-1 1 1,0-1 0,1 1-1,-1 0 1,1 1-1,-1-1 1,1 1 0,-1 0-1,1 1 1,-1-1-1,1 1 1,0 0 0,-10 5-1,-46 36 1268,2 3-1,2 2 1,-65 70-1,116-111-1564,0 0 0,0 0-1,1 0 1,0 1 0,0 0 0,0 0-1,1 0 1,0 0 0,1 1 0,0 0-1,0 0 1,1-1 0,0 1-1,1 1 1,0-1 0,0 0 0,1 0-1,1 12 1,-1-19-24,1-1 0,0 1-1,-1 0 1,1-1 0,0 1 0,0-1-1,0 1 1,0-1 0,0 1 0,1-1-1,-1 0 1,0 0 0,1 0 0,-1 1-1,1-1 1,-1 0 0,1-1 0,-1 1-1,1 0 1,0 0 0,-1-1 0,1 1-1,0-1 1,0 1 0,3-1 0,53 3 104,-46-3-75,27-3 38,0-1-1,-1-2 1,74-22 0,-2 0-94,-51 17-245,24-6-2272,-28 4-2495,-6-2-5164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08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414 958 6342,'1'0'5313,"29"-1"799,-5 0-6291,-1-1 0,1-1 0,29-8 0,-34 4 395,1 0 0,0 1 0,0 1 0,1 1 0,-1 1 0,1 0 0,0 2 0,0 1 0,0 0 0,-1 2 0,1 1 0,31 7 0,-14 0-190,0-1 0,1-3 0,55 3 0,123-7 130,-115-4-5,1 2-55,106-16 0,159-19-71,-94 11 25,-42 11-51,302 19-1,-389-1 5,290 32 15,17 0-10,983-34-2,-391-5-127,-530 4 76,-73 11 45,-1 1 0,319-24 0,-2-50 0,-608 41-20,41-3-82,229-58 0,-401 73 82,-1 0-1,1-1 1,-1-1-1,-1 0 1,1-2-1,-2 0 1,1-1-1,-2 0 1,0-1-1,0-1 1,17-21 0,-29 28 11,0 1 0,0-1 1,0 0-1,-1 1 1,1-1-1,-2 0 0,1-1 1,-1 1-1,0 0 1,-1 0-1,1 0 0,-2-1 1,1 1-1,-2-11 1,0-13 24,2 29-26,0 0 0,-1 0 0,1 0 0,-1 0-1,1 1 1,-1-1 0,0 0 0,0 1-1,0-1 1,0 1 0,0-1 0,0 1-1,0-1 1,0 1 0,0-1 0,-1 1 0,1 0-1,-1 0 1,1 0 0,-1 0 0,1 0-1,-1 0 1,0 0 0,1 1 0,-1-1 0,0 0-1,0 1 1,0-1 0,1 1 0,-4 0-1,-9-3-108,0 2-1,0 0 0,-14 0 1,14 1 156,-1181-7 316,-641-31-459,579-2-7,0 9 152,2-58-30,476-20-3,238 28-1,207 47-8,-539 13 0,446 51 6,339-18 0,1 4-1,-154 50 1,218-58 26,0 1 0,1 1 0,0 1 0,1 0 0,0 2 0,1 1 1,-30 26-1,43-34-26,0 2 0,0-1 1,1 1-1,-1 0 1,2 1-1,-1-1 0,1 1 1,1 0-1,0 0 1,0 1-1,1-1 0,0 1 1,0 0-1,1 0 1,0 0-1,1 0 1,0 0-1,1 0 0,0 0 1,3 19-1,-2-21-9,1-1-1,0 1 1,0-1 0,1 1-1,-1-1 1,2 0 0,-1 0-1,1 0 1,0 0 0,0-1-1,1 0 1,0 0 0,8 8-1,-3-6-49,0 0 0,0 0 0,1-1 0,-1-1 0,2 1 0,-1-2 0,20 7 0,3-2-913,1-1-1,-1-3 1,1 0 0,1-2 0,37-1 0,85-5-6479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12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310 29 6342,'0'0'5237,"-8"-1"-4805,-24-3-197,27 6 2725,11 7-2162,19 5-755,43-11 215,-54-4-164,-1 1 0,0 0 1,0 1-1,0 1 1,0 0-1,15 5 0,-19-4 44,1 0-1,1-1 0,-1 0 0,0-1 0,0 0 1,1 0-1,-1-1 0,0 0 0,19-4 0,-43 5 22,1-1-1,-1-1 0,-20-3 1,-2-1-8,-151-25 182,133 19-149,0 2 1,-86-3-1,138 12-166,-28 1 39,30-1-57,-1 0-1,1 0 1,0 0 0,-1 0 0,1 0 0,-1 0-1,1 0 1,0 0 0,-1 0 0,1 0 0,-1 0 0,1 0-1,0 0 1,-1 0 0,1 0 0,-1 0 0,1 1 0,0-1-1,-1 0 1,1 0 0,0 0 0,-1 1 0,1-1-1,0 0 1,-1 0 0,1 1 0,0-1 0,-1 0 0,1 1-1,0-1 1,0 0 0,-1 1 0,1-1 0,0 0-1,0 1 1,0-1 0,0 1 0,0-1 0,0 0 0,-1 1-1,1-1 1,0 1 0,0-1 0,0 0 0,0 1-1,0-1 1,0 1 0,0-1 0,1 0 0,-1 1 0,0-1-1,0 1 1,0-1 0,0 0 0,0 1 0,1-1 0,-1 1-1,5 1-18,-1 0-1,1-1 0,0 1 1,0-1-1,-1 0 0,1 0 1,0 0-1,0-1 0,0 0 1,0 0-1,0 0 0,7-2 0,1 2-55,104-9-67,-86 4 184,0 3 1,0 0-1,45 4 0,-63 1 5,-1 0-1,0 1 1,1 1-1,-2 0 0,1 0 1,19 13-1,-17-10-31,0-1 0,1 0 0,26 9-1,-55-16 30,0 1 0,0 0-1,0 1 1,0 1-1,0 0 1,-22 8 0,-34 7-1535,56-17-1904,7-6-3881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27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5669,'0'0'13555,"10"10"-11970,21 26-181,-1 1 0,29 47-1,-27-37-1285,-31-45-133,17 24 214,39 42 0,-53-63-285,1 1 0,1-2 0,-1 1 0,1 0 0,0-1 0,0 0 0,0-1 0,0 1 0,0-1 0,1 0 0,0-1 0,-1 0 0,1 0 0,10 2 0,-16-4-260,1 0 1,0 0 0,-1 0-1,1-1 1,-1 1-1,1 0 1,0-1-1,-1 1 1,1-1-1,-1 1 1,1-1 0,-1 0-1,1 1 1,-1-1-1,0 0 1,1 0-1,-1 0 1,0 0-1,0 0 1,0 0 0,0-1-1,0 1 1,0 0-1,0-1 1,0 1-1,0 0 1,-1-1-1,1 1 1,0-1 0,0-1-1,11-25-8724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27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299 0 13421,'0'0'4548,"-30"48"-3171,7-11 1090,2 8-481,-1 8-417,-3 8-672,2 3-449,-1 2-191,3 0-161,0-1-64,1 1 0,1-3-385,4-1-704,0-4-800,4-4-1154,3-9-3011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29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9705,'0'0'9866,"-36"72"-9706,25-38-64,2 2 32,5 1-96,4-2 64,0-7-288,2-2-641,5-8-160,-1-9-640,-3-6-1442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29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11050,'0'0'11537,"9"-7"-11100,-4 3-391,0 0 0,0 1-1,1-1 1,-1 1-1,1 0 1,0 1-1,0-1 1,0 1-1,0 1 1,0-1 0,0 1-1,0 0 1,1 0-1,7 0 1,19 1 7,19 0 89,79 9 0,-116-7-128,1 0-1,-1 2 1,0 0 0,0 1 0,0 0 0,-1 1-1,0 1 1,0 0 0,21 15 0,-31-18 52,0-1 0,0 1 1,0 0-1,0 0 0,-1 0 1,1 1-1,-1-1 0,0 1 1,0-1-1,-1 1 0,0 0 0,1 0 1,-2 1-1,1-1 0,-1 0 1,1 0-1,-1 1 0,-1-1 1,1 1-1,-1-1 0,0 1 0,0-1 1,-1 1-1,1-1 0,-1 1 1,-1-1-1,-1 7 0,-1-2 90,0 0 0,0 0 0,0-1 1,-2 0-1,1 0 0,-1 0 0,0-1 0,-1 0 0,0 0 0,0 0 0,0-1 0,-1 0 0,-14 9 0,2-5 1,-1-1 0,0-1 0,0-1 0,-1-1-1,0-1 1,-1-1 0,1 0 0,-1-2 0,1-1 0,-1-1 0,0 0-1,-34-5 1,55 4-283,-1 0-1,0-1 0,0 1 0,1-1 0,-1 1 1,1-1-1,-1 0 0,1 0 0,-1 0 1,1-1-1,-1 1 0,1 0 0,0-1 0,0 0 1,0 1-1,0-1 0,0 0 0,0 0 0,0 0 1,-2-5-1,2 5-454,1 0 0,0-1 0,1 1 1,-1-1-1,0 0 0,1 1 0,0-1 0,-1 0 0,1 1 0,0-1 1,0 1-1,1-1 0,0-4 0,7-21-9887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9321,'0'0'10890,"86"22"-9000,-31-21-225,12-1-383,7 0-642,2 0-448,-1-4-127,-7-2-65,-15 3-801,-15-1-769,-16 3-384,-13 1-640,-25 4-5638,-15 2 2211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1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8040,'0'0'14381,"103"41"-12331,-30-41-608,8 0-610,7-4-543,-3-5-225,-7 5-192,-8-3-1922,-14-1-1698,-8-4-5573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3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351 22 14286,'-1'-2'201,"1"1"1,-1 0 0,0-1 0,0 1-1,1 0 1,-1 0 0,0 0 0,0 0-1,0 0 1,0 0 0,0 0 0,-1 0-1,1 0 1,0 0 0,0 1 0,0-1 0,-1 1-1,1-1 1,0 1 0,-1-1 0,1 1-1,-1-1 1,1 1 0,0 0 0,-1 0-1,1 0 1,-1 0 0,1 0 0,-1 0 0,-1 1-1,-51 2 661,39 1-694,1 0 0,-1 1 0,1 0 0,0 1 1,0 1-1,0 0 0,1 1 0,0 1 0,1 0 0,-20 18 1,24-19-52,0 0 0,0 0-1,1 0 1,0 1 0,0 0 0,1 1 0,0 0 0,1 0 0,0 0 0,0 0 0,1 1 0,1-1 0,0 1 0,0 0 0,-1 14-1,4-22-95,0 0-1,1 1 0,-1-1 0,1 0 0,-1 0 0,1 0 0,0 0 1,0 0-1,1 0 0,-1-1 0,0 1 0,1 0 0,0-1 0,0 1 1,0-1-1,0 1 0,0-1 0,0 0 0,0 0 0,1 0 1,-1 0-1,1 0 0,0 0 0,-1-1 0,1 1 0,0-1 0,0 0 1,0 0-1,0 0 0,0 0 0,5 0 0,12 3-199,0-1 0,0-1-1,35 0 1,-45-2-85,90-2-6500,-55-7-880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3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15022,'-9'5'1580,"-8"5"-181,0 2-1,-29 24 1,41-32-1190,1 0-1,0 0 1,0 1 0,0-1 0,0 1 0,1 0 0,0 0 0,0 1-1,0-1 1,0 0 0,1 1 0,0 0 0,0-1 0,1 1 0,-1 0 0,0 9-1,3-13-167,-1-1-1,0 1 1,1-1-1,-1 1 0,1-1 1,-1 0-1,1 1 0,0-1 1,0 0-1,-1 0 1,1 1-1,0-1 0,0 0 1,0 0-1,0 0 1,0 0-1,1 0 0,-1 0 1,0 0-1,0-1 1,1 1-1,-1 0 0,0-1 1,1 1-1,-1-1 1,1 1-1,-1-1 0,1 0 1,-1 1-1,1-1 0,-1 0 1,3 0-1,56 0 1107,-54-1-1048,4 0-32,0-1 1,0-1 0,0 1-1,0-2 1,-1 1 0,1-1-1,-1-1 1,0 1 0,10-9-1,-15 12 7,-1-1-1,0-1 0,1 1 0,-1 0 1,0-1-1,-1 1 0,1-1 0,0 0 1,-1 0-1,0 0 0,1 0 0,-1-1 1,-1 1-1,1 0 0,0-1 1,-1 0-1,1 1 0,-1-1 0,0 0 1,-1 1-1,1-1 0,-1 0 0,1 0 1,-1 0-1,0 0 0,0 0 0,-1-4 1,-1 6-53,1-1 1,-1 1 0,0 0-1,0 0 1,0 0-1,1 0 1,-2 1 0,1-1-1,0 0 1,0 1 0,0-1-1,-1 1 1,1 0-1,-1 0 1,1 0 0,-1 0-1,0 0 1,1 1-1,-1-1 1,0 1 0,1-1-1,-1 1 1,-3 0 0,-6 0-59,1-1 1,0 1-1,0 1 1,-16 2-1,11 4 363,12 1-3785,5-7 3079,-1-1 1,1 1-1,0 0 0,0-1 0,-1 1 0,1-1 0,0 1 0,0-1 1,0 1-1,0-1 0,0 1 0,0-1 0,-1 0 0,1 1 1,0-1-1,0 0 0,0 0 0,0 0 0,0 0 0,0 0 0,0 0 1,0 0-1,0 0 0,0 0 0,0 0 0,2-1 0,27-5-9432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3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32 5894,'0'0'7431,"9"-5"-3508,2-1-2889,-8 3-573,1 0 0,0 1 0,0 0 0,0 0-1,0 0 1,0 1 0,0-1 0,0 1 0,5-1 0,-8 2-384,-1 0 0,0 0 0,1 0 0,-1 0 0,0 0 0,0 0 0,1 0 0,-1 0 0,0 0 0,0 1 0,1-1 0,-1 0 0,0 0 0,0 0 0,1 0 0,-1 0 0,0 1 0,0-1 0,0 0 0,0 0 0,1 0 0,-1 1 1,0-1-1,0 0 0,0 0 0,0 0 0,0 1 0,1-1 0,-1 0 0,0 0 0,0 1 0,0-1 0,0 0 0,0 1 0,0-1 0,0 0 0,0 0 0,0 1 0,0-1 0,0 0 0,0 0 0,0 1 0,0-1 0,0 0 0,0 0 0,-1 1 0,1-1 0,0 0 0,0 0 0,0 1 0,0-1 0,0 0 0,-1 0 0,1 0 0,0 1 0,0-1 0,0 0 0,-1 0 0,1 0 0,0 0 0,0 1 0,-1-1 0,1 0 1,-13 19-27,-163 169 566,49-56-1202,129-140-6317,20-40-17,2 14 2242,0-2-629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3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15759,'0'0'10218,"-1"73"-8777,-6-43-544,0 1-481,0-1-320,4-2-32,3-3-32,0-2-480,0-2-673,0-6-865,0-1-961,0-5-736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17232,'0'0'6855,"77"-15"-5318,-33 12-512,4 1-480,6-1-481,-3 0-320,-3-1-2371,-3-4-3619,4-5-8584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5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30 12107,'0'0'8125,"-9"-5"-7228,6 3-848,1-1-4,-1 1 1,0 0 0,0 0-1,0 0 1,-1 0-1,1 1 1,0-1-1,-1 1 1,1 0 0,-1 0-1,1 0 1,-1 0-1,1 0 1,-1 1-1,0 0 1,1 0-1,-1 0 1,1 0 0,-1 0-1,0 1 1,1 0-1,-1 0 1,1 0-1,-1 0 1,-5 3-1,-1 2 127,0 1 0,0 0-1,0 1 1,1 0-1,0 0 1,1 1-1,0 0 1,-11 16-1,16-20-89,0 0-1,0 0 0,0 0 1,0 1-1,1-1 0,0 1 1,0-1-1,0 1 1,1 0-1,0 0 0,0 0 1,1 0-1,-1 0 0,1 0 1,0 0-1,1 0 0,0 0 1,0-1-1,2 10 0,0-11-57,-1 0-1,1 1 1,-1-1-1,1-1 0,0 1 1,1 0-1,-1-1 0,0 0 1,1 0-1,0 0 0,0 0 1,0 0-1,0-1 0,0 0 1,1 0-1,-1 0 0,1 0 1,-1-1-1,8 2 0,7 2-641,0-2-1,0 0 1,27 0-1,-44-3 492,39 0-3782,-14-4-2107,2-9-7138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5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7 15631,'0'0'1932,"-7"11"679,-2-1-1800,6-6-575,-1-1-1,1 1 0,1 0 1,-1 0-1,1 0 0,-1 0 1,1 0-1,0 1 0,1-1 1,-1 1-1,-1 8 0,3-12-201,0-1-1,-1 1 1,1 0 0,0 0-1,1 0 1,-1-1-1,0 1 1,0 0 0,0 0-1,0 0 1,1-1-1,-1 1 1,0 0 0,0 0-1,1-1 1,-1 1 0,1 0-1,-1-1 1,1 1-1,-1 0 1,1-1 0,-1 1-1,1-1 1,0 1-1,-1 0 1,1-1 0,0 0-1,-1 1 1,1-1-1,0 1 1,0-1 0,-1 0-1,1 0 1,0 1-1,0-1 1,0 0 0,-1 0-1,1 0 1,1 0-1,39 0 109,-33 0-53,4-1-357,-1-1-1,0 0 1,0 0 0,0-1-1,0-1 1,0 0 0,-1 0-1,0-1 1,1 0 0,-2-1-1,1 0 1,-1-1 0,0 0-1,0 0 1,-1-1 0,0 0 0,0-1-1,6-9 1,-47 107 2841,5-35-1401,20-41-872,0 0 1,1 1-1,1 0 1,0 0-1,1 1 0,0-1 1,1 1-1,-3 27 1,7-41-377,-1-1 1,1 1-1,0-1 1,1 1 0,-1-1-1,0 1 1,0-1-1,0 1 1,0-1-1,0 1 1,0-1 0,1 0-1,-1 1 1,0-1-1,0 1 1,1-1-1,-1 0 1,0 1 0,0-1-1,1 1 1,-1-1-1,0 0 1,1 0-1,-1 1 1,1-1 0,-1 0-1,0 0 1,1 1-1,-1-1 1,1 0 0,-1 0-1,1 0 1,-1 0-1,1 1 1,-1-1-1,1 0 1,12-1-4971,-1-1-4179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5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22806,'0'0'7142,"46"48"-20979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6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14061,'0'0'8392,"33"63"-7207,-17-36-608,2 1-385,7-7-64,5-6-32,3-4-32,3-10-512,-1-1-897,-1-6-1090,-5-13-1985,-6-2-2274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7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12107,'0'0'2403,"-39"67"640,18-25-1154,-2 7-319,0 0-33,0 1-31,7-4-481,4-4-641,4-6-288,8-5-32,0-9-1537,0-12-2883,11-7-6214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7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10250,'0'0'15118,"4"59"-14606,-8-24-31,1 5-193,1-1-160,2-3-32,0-4-64,0-8 33,5-3-354,-1-4-1376,-2-7-1570,-2-5-1986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7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16528,'0'0'7719,"70"-38"-6598,-30 29-544,8 4-481,5-1-64,3 2-513,-1 1-2305,-2-2-2371,-6-1-6470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8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18161,'0'0'3299,"-34"49"-1985,22-19-225,2 1-64,0 3-609,5 4-192,-1 0-160,5 1-32,1 0 32,0-3-672,0-4-1154,0-1-640,0-10-1314,0-6-2786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5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6758,'0'0'3225,"8"-7"-172,27-20-186,-35 27-2797,1-1 1,-1 1-1,0 0 0,0-1 1,0 1-1,1 0 0,-1 0 0,0-1 1,0 1-1,1 0 0,-1 0 1,0-1-1,1 1 0,-1 0 0,0 0 1,1 0-1,-1 0 0,0-1 1,1 1-1,-1 0 0,1 0 0,-1 0 1,0 0-1,1 0 0,-1 0 1,0 0-1,1 0 0,-1 0 0,1 0 1,-1 0-1,0 0 0,1 0 1,-1 1-1,0-1 0,1 0 1,-1 0-1,0 0 0,1 0 0,-1 1 1,0-1-1,1 0 0,-1 0 1,0 1-1,1-1 0,-1 0 0,0 1 1,0-1-1,0 0 0,1 0 1,-1 1-1,0 18 1181,0-14-882,-2 14 34,0 0 0,-1 0 0,-1 0 1,-11 30-1,8-26-402,1 0-1,-5 37 1,10-46 14,-4 53 10,5-64-20,0 0 0,0 0 0,0 1-1,0-1 1,1 0 0,-1 0 0,1 0 0,0 0 0,0 0-1,0 0 1,0 0 0,1 0 0,-1 0 0,1 0 0,3 4-1,-4-6-10,-1 0-1,1-1 0,0 1 0,-1-1 1,1 1-1,0 0 0,-1-1 0,1 0 1,0 1-1,0-1 0,0 1 0,-1-1 1,1 0-1,0 1 0,0-1 0,0 0 0,0 0 1,-1 0-1,1 0 0,0 0 0,0 0 1,0 0-1,0 0 0,0 0 0,0 0 1,-1 0-1,1-1 0,0 1 0,1-1 1,-1 0-10,0 0 1,0 0 0,0-1 0,0 1-1,0 0 1,0-1 0,-1 1 0,1-1-1,-1 1 1,1-1 0,-1 1 0,1-1-1,-1 1 1,0-4 0,1-4-4,-1 0-1,0 1 1,0-1-1,-4-16 1,-12-16 49,13 36 77,0-1 0,1 1 1,-1 0-1,1-1 0,1 1 1,-1-1-1,1 0 0,0 0 1,0 1-1,0-1 0,1 0 1,1-10-1,-1 15-64,1 0 0,-1 0-1,1 0 1,0 0 0,-1 1-1,1-1 1,0 0 0,0 0 0,-1 0-1,1 1 1,0-1 0,0 1 0,0-1-1,0 0 1,0 1 0,0 0-1,0-1 1,0 1 0,0-1 0,0 1-1,0 0 1,0 0 0,1 0-1,-1 0 1,0 0 0,1 0 0,36 0 250,-30 1-234,-2-1-54,0 0 0,0 1 1,0 0-1,0 0 1,1 1-1,-1 0 1,-1 0-1,1 0 1,0 1-1,-1 0 0,1 0 1,-1 0-1,0 0 1,0 1-1,0 0 1,0 0-1,-1 1 1,0-1-1,1 1 0,-2 0 1,1 0-1,5 10 1,-6-9 318,-1 0 1,0 0 0,0 0 0,0 0 0,-1 1-1,0-1 1,0 0 0,0 11 0,0-39-77,1 1-1,2 0 1,7-28 0,-6 28-269,0 0 0,-2 0 0,2-30 0,-5 54 27,1 0 0,-1 0 0,0 0 0,1 0 0,0 0 0,0-1 0,0 1 0,0 0 0,0 0 0,0-1 0,1 1 0,-1-1 0,1 1 0,0-1 0,0 0 0,0 0 0,0 0 0,0 0 0,0 0 0,1 0 0,3 2 0,0 0-9,0-1 1,0-1-1,0 1 1,0-1-1,0 0 1,0-1-1,0 1 1,1-1-1,-1 0 1,8-1-1,-8 0-2,0 0-1,0 0 1,0-1-1,0 0 1,0 0-1,0 0 1,0-1 0,-1 0-1,1 0 1,0 0-1,5-4 1,-9 4 5,1 1 1,-1-1 0,0 0-1,1 0 1,-1 0 0,0 0-1,0 0 1,0-1-1,-1 1 1,1-1 0,0 1-1,-1-1 1,0 0 0,1 1-1,-1-1 1,0 0 0,-1 0-1,1 0 1,0 0 0,-1 0-1,0 0 1,1-3 0,-1 5-4,0 1 1,0 0-1,0 0 1,0-1-1,0 1 1,0 0-1,0-1 1,0 1-1,0 0 1,0 0-1,0-1 1,0 1 0,0 0-1,0-1 1,0 1-1,0 0 1,0 0-1,0-1 1,0 1-1,0 0 1,0-1-1,0 1 1,-1 0-1,1 0 1,0-1-1,0 1 1,0 0-1,0 0 1,-1 0-1,1-1 1,0 1-1,0 0 1,-1 0 0,1 0-1,0-1 1,0 1-1,-1 0 1,1 0-1,0 0 1,0 0-1,-1 0 1,1 0-1,0 0 1,-1 0-1,1 0 1,0 0-1,0 0 1,-1 0-1,1 0 1,-16 12-88,-11 24 53,20-26 62,2 0 0,-1 0 0,1 0 0,1 1 1,0 0-1,0 0 0,1 0 0,1 0 0,0 1 0,0-1 1,1 1-1,1-1 0,1 16 0,-1-25-22,1 0 0,0 0 0,-1 1-1,1-1 1,0 0 0,1 0 0,-1 0-1,0 0 1,1 0 0,-1 0 0,1-1 0,-1 1-1,1 0 1,0-1 0,0 1 0,-1-1 0,1 0-1,0 1 1,0-1 0,1 0 0,-1 0 0,0-1-1,0 1 1,0 0 0,1-1 0,-1 1 0,0-1-1,1 0 1,-1 1 0,0-1 0,5-1-1,-1 1 6,-1 0-1,1 0 1,-1-1-1,1 0 1,-1 0-1,0 0 1,1-1-1,-1 0 1,0 0-1,0 0 1,0-1-1,8-5 1,-8 4 2,0 1 0,0-1 0,-1-1-1,0 1 1,0-1 0,0 0 0,0 0 0,-1 0 0,1 0 0,-2 0 0,1-1 0,0 0-1,-1 1 1,0-1 0,0 0 0,-1 0 0,0 0 0,0 0 0,0-9 0,-1 15-9,0-1 1,0 1-1,0-1 1,-1 0-1,1 1 1,0-1-1,0 1 1,-1-1-1,1 1 1,0 0-1,-1-1 1,1 1-1,0-1 1,-1 1-1,1 0 1,-1-1 0,1 1-1,-1 0 1,1-1-1,-1 1 1,1 0-1,-1 0 1,1-1-1,-1 1 1,1 0-1,-1 0 1,1 0-1,-1 0 1,0 0-1,1 0 1,-1 0-1,1 0 1,-1 0 0,1 0-1,-1 0 1,0 0-1,1 0 1,-1 0-1,1 0 1,-1 1-1,1-1 1,-1 0-1,1 0 1,-1 1-1,1-1 1,-1 0-1,1 1 1,0-1-1,-1 1 1,0-1-1,-1 2-4,0-1-1,-1 0 0,1 1 1,0-1-1,0 1 0,0-1 1,0 1-1,0 0 0,0 0 1,-2 3-1,3-3 5,0 0 0,0 0 0,0 0 1,0 0-1,0 0 0,1 0 0,-1 0 0,1 0 0,0 0 1,-1 0-1,1 0 0,0 0 0,0 1 0,0-1 0,1 0 0,-1 0 1,0 0-1,1 0 0,-1 0 0,1 0 0,0 0 0,0 0 1,0 0-1,0 0 0,0 0 0,0-1 0,0 1 0,0 0 1,1-1-1,-1 1 0,1-1 0,-1 1 0,1-1 0,0 0 1,0 1-1,-1-1 0,1 0 0,0 0 0,3 1 0,-1-1-12,-1 0-1,1 0 0,0-1 1,0 1-1,0-1 1,0 0-1,0 0 0,0 0 1,0 0-1,0-1 1,0 1-1,-1-1 0,1 0 1,0 0-1,0-1 0,-1 1 1,1-1-1,-1 0 1,1 0-1,5-4 0,34-39 27,-40 42-8,-1-1 0,1 1 0,-1-1-1,0 0 1,0 0 0,0 0 0,0 0-1,0 0 1,-1 0 0,0 0 0,1-7-1,-3 11-5,-1 0-1,1 1 0,0-1 1,-1 0-1,1 1 0,0-1 1,-1 0-1,1 1 0,0 0 0,-1-1 1,1 1-1,0 0 0,0 0 1,0 0-1,0-1 0,0 1 1,-1 2-1,-3 1 21,1 1 0,0 0 1,0 0-1,1 0 1,-1 1-1,1 0 0,1-1 1,-1 1-1,1 0 0,0 0 1,0 0-1,1 0 0,-1 0 1,1 1-1,1-1 0,-1 0 1,1 1-1,1 10 1,0-16-24,0 1 1,0-1-1,0 1 1,0-1 0,0 0-1,0 0 1,1 1-1,-1-1 1,0 0 0,1 0-1,-1 0 1,1 0-1,-1 0 1,1-1 0,0 1-1,-1 0 1,1-1-1,-1 1 1,1-1 0,0 0-1,0 1 1,-1-1-1,1 0 1,0 0 0,0 0-1,-1 0 1,1 0-1,0-1 1,2 0 0,1 1-37,-1 0 0,1-1 0,0 0 0,-1 0 0,1-1 0,0 1 0,-1-1 0,0 0 0,8-4 0,-7 1-33,0 1 0,0-1 0,-1 0 0,1 0 0,-1 0 0,0-1 0,0 1 0,-1-1 0,0 0 0,0 0 0,0 0 0,-1-1 0,0 1 0,0-1 0,-1 1 0,2-9 0,-19 39 87,15-23-9,1 0 0,-1 0 0,1 0-1,0 0 1,-1 0 0,1 1 0,0-1-1,0 0 1,0 0 0,0 0 0,0 0-1,0 0 1,0 1 0,0-1 0,1 0 0,-1 0-1,0 0 1,1 0 0,-1 0 0,0 0-1,1 0 1,-1 0 0,1 0 0,0 0-1,-1 0 1,1 0 0,0 0 0,0 0-1,0-1 1,-1 1 0,1 0 0,0-1 0,0 1-1,0 0 1,0-1 0,0 1 0,0-1-1,0 1 1,0-1 0,1 0 0,-1 0-1,0 1 1,0-1 0,0 0 0,0 0-1,0 0 1,1 0 0,-1 0 0,0 0-1,1-1 1,4 1-2,-1-1 0,1 0 0,-1 0 0,0-1 0,0 0 0,1 0 1,-1 0-1,-1 0 0,1-1 0,4-3 0,6-5 12,-1-1 1,-1-1-1,0 0 1,-1-1-1,14-19 1,-21 24-8,1 1-1,-1 0 1,0-1 0,-1 0 0,0 0 0,-1-1 0,0 1 0,0-1 0,-1 1 0,0-1 0,1-13 0,-15 33 74,-3 12-35,8-3-132,0 1-1,1 0 1,0 0-1,2 0 1,0 1-1,2-1 1,0 1-1,1 0 1,1 0-1,2-1 1,-1 1-1,2 0 1,11 39-1,-1-37-331,-8-36 410,-6-39 116,-3 31-105,-1 0 1,-1 0 0,-1 1 0,-12-25 0,9 23 72,2 0 0,-12-42 1,20 63-66,0 1 1,0-1-1,0 1 1,0-1-1,0 0 1,0 1-1,-1-1 1,2 1-1,-1-1 1,0 1-1,0-1 1,0 0-1,0 1 1,0-1 0,0 1-1,1-1 1,-1 1-1,0-1 1,0 1-1,1-1 1,-1 1-1,0-1 1,1 1-1,-1 0 1,0-1-1,1 1 1,-1-1-1,1 1 1,-1 0-1,1-1 1,-1 1-1,1 0 1,-1 0-1,1-1 1,-1 1-1,1 0 1,-1 0-1,1 0 1,-1 0-1,1 0 1,-1 0-1,1 0 1,0 0-1,-1 0 1,1 0-1,-1 0 1,1 0-1,0 0 1,38 9-1136,-19-4-10203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8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0 506 14125,'0'0'5125,"55"-1"-3235,-6-12-160,11-1-385,8-6-288,8 2-513,-5-1-447,0 1-33,-7 2-32,-8 4-225,-10 0-543,-11-1-834,-5 2-640,-9-2-1121,-7 0-3075</inkml:trace>
  <inkml:trace contextRef="#ctx0" brushRef="#br0" timeOffset="1">77 24 15855,'0'0'7111,"56"-9"-5926,-5 9 416,17 0-448,15 0-640,7 0-353,-1 0-96,0 0-64,-6 0-961,-10 0-2370,-8-4-2755,-7-6-9544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9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 7591,'0'0'14900,"-8"13"-14511,-41 62 354,-49 79 1572,89-138-2114,1 1-1,0 0 0,2 0 0,0 0 1,0 0-1,2 1 0,-4 31 1,8-44-176,-1 0 0,1 0 0,0 0 0,1-1 0,-1 1 1,1 0-1,0 0 0,0 0 0,1-1 0,-1 1 0,1-1 0,0 1 1,0-1-1,1 0 0,-1 0 0,1 0 0,0 0 0,6 6 0,-2-4-54,-1-1 0,1-1-1,0 1 1,1-2 0,-1 1-1,1 0 1,-1-1 0,1-1-1,0 1 1,11 1 0,2-1-1314,-1 0 0,34 1 1,10-7-6193,-13-6-5779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9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11851,'0'0'12300,"0"10"-11142,-3 18-748,-1-1-1,-8 31 0,10-53-397,1 0-1,0 0 1,0 0-1,0 0 0,1 0 1,0 0-1,0 0 1,0 0-1,1 0 1,-1 0-1,1 0 1,2 5-1,-2-7-21,1-1 0,-1 0 0,1 0-1,-1 0 1,1 0 0,0 0 0,0 0-1,0 0 1,0-1 0,0 1 0,0-1-1,0 1 1,0-1 0,1 0 0,-1 0-1,0 0 1,1 0 0,-1 0 0,1-1 0,-1 1-1,1-1 1,0 1 0,-1-1 0,5 0-1,40-2-2309,-18-11-2294,-8-8-2614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39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18385,'0'0'7399,"57"13"-23734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42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57 9417,'0'0'2045,"5"-8"464,19-27 325,-24 34-2737,1 0 0,-1 0 0,1 0 0,0 0-1,-1 0 1,1 1 0,0-1 0,0 0 0,-1 0 0,1 1-1,0-1 1,0 1 0,0-1 0,0 1 0,0-1 0,0 1-1,0-1 1,0 1 0,0 0 0,0-1 0,0 1-1,0 0 1,1 0 0,-1 0 0,0 0 0,0 0 0,0 0-1,0 0 1,0 1 0,0-1 0,0 0 0,0 0 0,0 1-1,0-1 1,0 1 0,0-1 0,0 1 0,0-1 0,0 1-1,0 0 1,0-1 0,0 2 0,5 3-132,-2 1 0,1-1 0,0 1 0,-1 0 0,4 7 0,-2-3 320,16 21-213,-1 2 0,-1 0 0,-2 0 0,-2 2 1,24 71-1,-36-92-19,-1-1 0,-1 1 0,0-1 0,0 1 0,-1 0 0,-1 0 0,-1 0 0,0 0 1,0-1-1,-1 1 0,-1 0 0,-1-1 0,1 0 0,-2 0 0,0 0 0,-1 0 0,0-1 0,-1 0 1,-15 22-1,13-23-41,-1-1 0,1 0 0,-1 0 0,-1-1 0,0 0 0,0-1 0,-1 0 0,0-1 0,-18 8 0,22-12-598,-1 0 0,1 0 0,-1-1 0,1 0 0,-14 1 0,0-3-4496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43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9033,'0'0'12139,"38"68"-11434,-34-28-353,-1 3-256,0 3-32,3 2-32,0-3 0,3-8-160,0-7-673,-1-8-704,0-11-897,-8-8-2179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43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6758,'0'0'15759,"78"-40"-15022,-24 39-481,3 1-224,8 0-384,3 0-1922,3 0-1698,-1-5-3075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43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421 16 17649,'-11'-3'1217,"1"0"-986,-1 0 1,1 1 0,0 0-1,-1 1 1,1 0-1,-1 1 1,0 0 0,1 1-1,-1 0 1,1 0-1,0 1 1,-16 5 0,9 1-55,0 0 1,1 2 0,0 0 0,0 0-1,1 2 1,0 0 0,1 0-1,0 2 1,1 0 0,1 0 0,-13 19-1,16-19-117,0 0 0,1 1-1,1 0 1,0 0 0,1 1 0,1 0 0,0 0-1,1 0 1,1 0 0,0 1 0,1 0-1,1 32 1,2-42-27,1 0-1,0 0 1,0 0-1,0 0 1,1 0-1,0 0 1,0 0-1,1-1 1,0 0-1,0 1 1,0-2-1,1 1 1,0 0-1,0-1 1,0 0-1,1 0 1,0 0-1,0-1 1,0 0-1,0 0 1,0-1-1,1 1 1,0-1-1,14 4 1,-16-6 46,0 1 1,0 0-1,0-1 0,1 0 1,-1 0-1,1 0 1,-1-1-1,1 0 0,-1 0 1,1 0-1,-1-1 1,0 0-1,1 0 0,-1 0 1,0-1-1,0 0 1,1 0-1,-1 0 1,-1 0-1,1-1 0,0 0 1,-1 0-1,1 0 1,-1 0-1,0-1 0,0 0 1,0 0-1,-1 0 1,1 0-1,-1 0 1,0-1-1,0 0 0,4-9 1,-5 11-48,-1 1 0,0-1 0,0 1 0,0-1 0,0 0 1,0 0-1,0 0 0,-1 1 0,1-1 0,-1 0 0,0 0 0,0 0 1,0 0-1,0 0 0,-1 0 0,1 1 0,-1-1 0,1 0 0,-1 0 1,0 0-1,0 1 0,-1-1 0,1 1 0,0-1 0,-1 1 1,1-1-1,-1 1 0,0 0 0,0 0 0,0-1 0,0 1 0,0 1 1,-1-1-1,1 0 0,-5-2 0,-2 0-8,0 0-1,0 1 1,-1 0-1,1 1 1,-1 0 0,0 0-1,1 1 1,-1 0-1,-11 1 1,20 0-25,0 0 0,1 0 0,-1-1 0,0 1 0,0 0 0,0 1-1,1-1 1,-1 0 0,0 0 0,0 0 0,0 0 0,1 1 0,-1-1 0,0 0 0,0 0 0,1 1 0,-1-1-1,0 1 1,1-1 0,-1 1 0,0-1 0,1 1 0,-1-1 0,1 1 0,-1 0 0,1-1 0,-1 1-1,1 0 1,-1-1 0,1 1 0,-1 1 0,2-2 2,-1 1-1,0 0 0,0 0 1,1 0-1,-1-1 1,0 1-1,1 0 1,-1-1-1,1 1 1,-1 0-1,1-1 0,-1 1 1,1 0-1,-1-1 1,1 1-1,0-1 1,-1 1-1,1-1 0,0 1 1,-1-1-1,1 1 1,0-1-1,0 0 1,-1 0-1,1 1 1,0-1-1,0 0 0,0 0 1,-1 0-1,3 0 1,22 3 15,1 0 1,-1-3-1,1 0 1,-1-1-1,1-1 1,-1-2-1,0-1 1,0 0-1,0-2 1,34-14-1,-59 20-23,1 1-1,-1 0 0,1 0 0,-1-1 1,1 1-1,-1 0 0,1 0 1,-1-1-1,1 1 0,-1 0 1,1 0-1,-1 0 0,1 0 1,-1 0-1,1 0 0,0 0 0,-1 0 1,1 0-1,-1 0 0,1 0 1,-1 1-1,1-1 0,-1 0 1,1 0-1,-1 0 0,1 1 1,-1-1-1,1 0 0,-1 1 0,1-1 1,-1 0-1,1 1 0,-1-1 1,1 1-1,-3 21-73,-28 41 235,22-47-65,-1 3-178,0 1-1,2 0 1,0 0-1,1 1 1,1-1-1,1 1 1,1 1-1,0 30 0,5-39-3737,9-9-3957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50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2671 118 4036,'-84'-25'-275,"-1"3"0,-115-13-1,-179 4 3573,312 27-3042,0 4-1,0 2 1,0 4-1,1 2 1,-73 19-1,6 13-126,2 5 1,2 6-1,2 6 0,-227 139 0,309-165 13,1 2 1,1 2-1,2 1 1,2 2-1,1 2 1,2 2-1,2 1 1,2 2-1,2 1 1,2 1-1,1 1 0,4 2 1,1 0-1,2 2 1,3 0-1,2 1 1,3 0-1,1 1 1,-2 58-1,9-68-159,2 1 0,3-1 0,1 0-1,2 1 1,2-1 0,23 84 0,-18-95-61,2-1 1,1-1-1,1 0 0,1 0 1,2-2-1,1 0 1,2-1-1,0-1 1,40 37-1,-27-32 22,1-3 0,1-1 0,2-1 0,0-2-1,2-2 1,0-2 0,72 27 0,-55-30-17,0-1-1,1-4 1,0-1 0,1-4-1,82 2 1,-45-11-106,-1-4 0,0-4 0,0-5 0,-1-4 0,-1-3 0,-1-5 0,114-48 0,-111 32 616,-2-4 1,-2-3 0,-3-5-1,-1-3 1,-4-5-1,-2-2 1,-3-4 0,-3-4-1,-4-3 1,-2-3-1,-4-2 1,-4-4 0,87-156-1,-126 197-44,-1 0 0,-3-1 0,-1-2 0,-3 1 0,17-90-1,-29 113-234,0 0-1,-1-1 0,-1 1 0,-2 0 0,0 0 0,-7-30 1,6 37-100,-2 0 1,0 0-1,-1 0 1,-1 1-1,0 0 1,-1 0-1,0 1 1,-1 0 0,-20-22-1,7 14-126,-1 1 0,-1 0 0,0 2 1,-2 2-1,0 0 0,-1 1 0,0 2 0,-2 0 0,1 2 0,-1 2 0,0 0 0,-41-5 1,-25-1-1179,0 4 1,-153 3 0,-17 19-2565,152 1 410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5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374 63 3716,'-11'3'629,"-1"0"-336,0 2-1,0-1 0,1 2 1,0-1-1,0 2 0,0-1 0,1 2 1,0-1-1,0 1 0,1 1 0,-11 11 1,-7 9 169,2 1 1,1 1 0,1 0 0,-32 63-1,43-70-228,1 1-1,1 0 0,2 1 1,0 0-1,2 0 0,1 0 0,-4 50 1,9-68-203,-1 0 1,1 0-1,1 0 0,-1-1 1,1 1-1,1 0 1,0-1-1,0 1 0,0 0 1,1-1-1,0 0 1,0 0-1,1 0 0,0 0 1,0-1-1,0 1 1,1-1-1,0 0 0,0 0 1,1-1-1,0 1 1,0-1-1,0-1 0,0 1 1,1-1-1,0 0 1,0-1-1,0 1 0,0-1 1,1-1-1,-1 1 1,1-1-1,14 2 0,-10-3 68,0-1 0,0 0 0,0 0-1,0-1 1,0-1 0,-1 0-1,1 0 1,0-1 0,-1-1 0,18-7-1,-12 2 172,0 0 0,0-1 0,-1-1-1,-1-1 1,0 0 0,14-14 0,-2-2 135,-2-2-1,-1 0 1,-2-1 0,-1-2 0,-1 0 0,16-38 0,-23 43-302,-3 0 0,0-1 1,-1 0-1,-2 0 0,5-42 1,-11 60-97,1 0 0,-2 0 0,1 0 0,-2 0 0,1 0 0,-2 0 0,1 0 0,-1 1 0,-1-1 0,0 0 0,-1 1 1,0 0-1,0 0 0,-1 0 0,0 0 0,-1 1 0,-13-17 0,16 23-108,0 0 0,0 0 1,0 1-1,-1-1 0,1 0 0,-1 1 0,1 0 1,-1 0-1,0 0 0,0 1 0,0-1 0,0 1 1,-1 0-1,1 0 0,0 0 0,0 1 0,-1-1 1,1 1-1,0 0 0,0 0 0,-5 1 0,4 0-555,0 1 0,1-1 0,-1 1 0,1 0 0,-1 0 0,1 0 0,0 0 0,0 1 0,0 0 0,0 0 0,-6 5 0,-7 8-6316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5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13 15567,'-8'-6'3139,"6"1"288,2 3-1185,4 2-1345,12 0-737,3 4-160,2 3-1890,2 2-4195</inkml:trace>
  <inkml:trace contextRef="#ctx0" brushRef="#br0" timeOffset="1">490 152 24439,'0'0'6438,"28"61"-9385,-24-39-768,-3-1-1282,-1-1-1377,0-2 1281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58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254 378 5573,'-42'81'564,"4"3"0,3 1-1,5 1 1,3 2 0,3 1 0,5 0-1,4 2 1,3 0 0,1 126 0,11-199-397,0 0 1,1 0 0,1 0 0,0 0 0,2-1 0,7 25-1,-9-36-101,1 0-1,0 0 0,0 0 0,0 0 0,1 0 0,0-1 0,0 0 0,0 1 0,1-2 1,-1 1-1,1 0 0,1-1 0,-1 0 0,0 0 0,1-1 0,0 1 0,0-1 0,0-1 1,12 5-1,-8-4 33,1 0-1,-1-1 1,0-1 0,0 1 0,1-2 0,-1 1 0,1-1 0,-1-1 0,0 0 0,1-1 0,-1 0 0,11-3 0,-7 0-2,0-1 0,-1 0 0,1-1 0,-1 0 1,0-1-1,-1-1 0,18-15 0,0-5 13,-3-1 0,0-2 0,-2 0 0,-1-2 0,24-45 0,-10 10-61,-3-2 1,-3-1-1,-4-1 1,32-128-1,-46 142-34,-4-1 0,-2 0 1,-2-1-1,-3 1 0,-3-1 0,-13-99 0,9 136 7,0 1 0,-2 0 0,-1 0 0,-1 0 0,-1 1 0,-17-31 0,21 44 0,0 1 0,0 0 0,-1 0 0,0 1 0,0-1 0,0 1 0,-1 1 0,0-1-1,-1 1 1,1 1 0,-1-1 0,0 1 0,-1 1 0,1-1 0,-1 1 0,0 1 0,0 0 0,-18-4 0,15 5-67,0 1 0,0 1 1,-1 0-1,1 1 0,0 0 1,0 1-1,0 0 1,0 1-1,0 0 0,1 1 1,-18 8-1,-2 4-947,1 2-1,-46 35 1,38-25-930,-10 5-1952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6:59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738 108 4356,'-24'2'362,"1"0"-1,0 2 1,1 0 0,-1 1-1,1 2 1,0 0 0,0 1-1,1 1 1,-37 22 0,4 3-440,2 1 1,-65 59 0,95-75 311,0 2 1,1 0-1,1 1 1,1 0 0,1 2-1,1 0 1,1 1-1,1 1 1,1 1 0,2 0-1,0 0 1,2 1-1,1 0 1,2 1 0,0 0-1,2 0 1,-1 37-1,4-35-117,1 0 0,2-1 0,1 1 0,2 0 0,1-1 0,1 0 0,15 43 0,-16-61-102,0 0 1,0 0-1,1-1 1,1 0-1,0 0 1,1-1-1,0 0 1,0 0-1,1-1 0,0 0 1,1 0-1,0-1 1,0 0-1,1-1 1,0 0-1,0-1 0,0 0 1,1-1-1,0 0 1,20 5-1,-10-5 36,1-1-1,0 0 0,0-2 1,0-1-1,0 0 0,0-2 1,0-1-1,33-6 0,-25 1 8,0-2 0,-1-1 0,0-1 0,0-1 0,43-26 0,-30 10-18,0-1-1,-2-2 0,-1-2 1,-2-2-1,-1-1 0,-2-2 1,43-60-1,-50 57-17,-2 0 0,-2-1 0,-1-2 0,23-65-1,-34 75 26,-2 0 0,-2 0 0,-1-1 0,-1 0 0,-2 0 0,-2-65 0,-2 84-31,-2 1 0,1-1 0,-2 1 0,0 0 0,-1 0 0,-1 0 0,0 0 0,-1 1 0,-1 0 0,0 0 0,0 0 0,-13-15 0,12 19-14,-1 1-1,0-1 0,-1 2 1,0-1-1,0 1 1,-1 1-1,0 0 0,0 0 1,0 1-1,-1 0 1,0 1-1,0 1 0,-1 0 1,-25-5-1,5 5-200,-1 0 0,0 3 0,0 1 0,0 1 0,1 2-1,-1 1 1,1 1 0,0 3 0,-48 15 0,-21 16-1452,-152 80 0,243-114 1499,-94 48-3035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4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44 5541,'0'0'8963,"-11"-8"-7420,8 6-1456,-1-1 20,1-1 0,-1 1-1,-1 0 1,1 0 0,0 1 0,-1-1 0,1 1 0,-1 0 0,0 0 0,0 1 0,0-1 0,0 1 0,0 0 0,0 1 0,0-1 0,0 1 0,0 0 0,0 0-1,0 0 1,0 1 0,-1 0 0,1 0 0,0 0 0,-7 3 0,2 2 74,1-1 1,0 1-1,1 0 1,-1 1-1,1 0 0,1 1 1,-1-1-1,1 1 0,-9 14 1,12-16-106,0 0 0,0 1-1,0-1 1,1 1 0,0 0 0,0 0 0,1 1 0,0-1 0,0 0 0,1 1 0,0-1 0,0 1-1,0 0 1,2 8 0,-1-15-67,0 1 0,0-1 0,0 0 0,1 1 0,-1-1 0,0 0 0,1 1 0,-1-1 0,1 0 0,-1 0-1,1 0 1,0 0 0,0 1 0,-1-1 0,1 0 0,0 0 0,0 0 0,0-1 0,0 1 0,0 0 0,0 0 0,1 0 0,-1-1 0,2 2-1,0-2 28,-1 1 0,1 0-1,0-1 1,0 0-1,0 0 1,0 0-1,0 0 1,-1 0 0,1 0-1,0-1 1,3 0-1,3-2 71,0 0 1,-1 0-1,1 0 0,-1-1 0,0-1 0,11-6 1,-8 1-67,1 0 0,-2 0 0,1-1 0,-1 0 0,10-16 0,-15 20-15,-1 0 0,1 0 0,-2 0 0,1-1 0,-1 1-1,0-1 1,-1 0 0,0 0 0,0 0 0,0 0 0,0-11 0,-21 55 12,15-27-9,2 1 0,-1 0 1,1-1-1,1 1 0,0 0 0,0 0 0,1 0 0,0 0 1,2 11-1,-1-18-12,0 0 0,0 0 0,0 0 1,0 0-1,0 0 0,1 0 0,-1 0 1,1 0-1,0 0 0,0-1 0,0 1 1,0-1-1,0 1 0,1-1 0,-1 0 0,1 0 1,-1 0-1,1 0 0,0 0 0,0-1 1,0 1-1,0-1 0,0 0 0,0 0 1,0 0-1,0 0 0,0 0 0,1-1 0,-1 0 1,4 1-1,1-1 18,-1 0 1,1 0 0,0-1-1,-1 0 1,1 0-1,-1-1 1,1 0-1,-1 0 1,0-1-1,1 0 1,-1 0-1,-1-1 1,1 0 0,-1 0-1,1 0 1,-1-1-1,0 0 1,-1 0-1,1-1 1,-1 1-1,0-1 1,0 0 0,-1-1-1,0 1 1,0-1-1,-1 0 1,1 0-1,-1 0 1,-1 0-1,0 0 1,0-1 0,0 1-1,-1-1 1,0 0-1,0-12 1,-1 19-32,0 1 1,0 0-1,0 0 1,0-1-1,0 1 1,0 0-1,0 0 0,0 0 1,0-1-1,0 1 1,0 0-1,0 0 1,0 0-1,0-1 1,0 1-1,0 0 1,0 0-1,0 0 1,0-1-1,-1 1 1,1 0-1,0 0 1,0 0-1,0 0 1,0-1-1,0 1 1,-1 0-1,1 0 0,0 0 1,0 0-1,0 0 1,-1 0-1,1-1 1,0 1-1,0 0 1,0 0-1,-1 0 1,1 0-1,0 0 1,0 0-1,-1 0 1,1 0-1,0 0 1,0 0-1,0 0 1,-1 0-1,1 0 0,0 0 1,0 0-1,0 1 1,-1-1-1,1 0 1,0 0-1,0 0 1,0 0-1,-1 0 1,1 0-1,0 0 1,0 1-1,0-1 1,0 0-1,-1 0 1,1 0-1,0 0 1,0 1-1,0-1 0,0 0 1,-13 13 27,9-5 6,-1 0 1,1 0 0,1 0 0,-1 1 0,2-1-1,-5 18 1,7-24-29,-1 0-1,0 0 1,1 0-1,-1 0 1,1 0-1,0 0 0,0 0 1,0 0-1,0 0 1,0 0-1,0 0 1,1 0-1,-1 0 1,1 0-1,-1 0 1,1 0-1,0 0 0,0 0 1,0 0-1,0 0 1,0 0-1,0-1 1,0 1-1,0 0 1,1-1-1,-1 1 1,1-1-1,-1 1 0,1-1 1,0 0-1,0 0 1,-1 0-1,1 0 1,3 2-1,4-2 23,0 0 1,0 0-1,0-1 0,0 0 0,0 0 1,0-1-1,0-1 0,0 1 0,0-1 1,-1-1-1,1 1 0,-1-2 0,1 1 1,-1-1-1,0 0 0,-1-1 0,1 0 1,-1 0-1,0 0 0,0-1 0,0 0 1,-1-1-1,0 1 0,0-1 0,-1-1 1,0 1-1,0-1 0,0 1 0,-1-2 0,-1 1 1,1 0-1,-1-1 0,3-15 0,-11 45-495,2-10 513,0 0 0,0 0 0,2 0 0,-2 19 0,3-27-159,0-1 0,0 0 0,0 1 0,0-1 0,1 0 0,-1 0 0,1 1 0,-1-1 0,1 0 0,0 0 0,0 0 0,0 0 0,0 0 0,0 0 0,1 0 0,-1 0 0,1 0 0,-1 0 0,1-1 0,-1 1 0,1-1 0,0 1 0,0-1 0,0 0 0,0 1 0,0-1 0,0 0-1,0 0 1,0-1 0,4 2 0,2 0-740,0-1 0,0 0-1,0 0 1,0-1-1,0 0 1,0 0-1,0-1 1,0 0-1,0 0 1,0-1-1,0 0 1,8-3 0,26-18-7628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4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5477,'0'0'9855,"-12"2"-6407,-4 1-2906,0 1-1,0 1 1,0 1-1,1 0 1,-1 1-1,2 1 1,-1 0-1,1 1 1,0 1-1,1 0 1,0 1-1,1 0 0,-16 18 1,28-29-539,-1 1-1,0 0 1,1-1 0,-1 1-1,1 0 1,-1-1 0,1 1-1,-1 0 1,1 0 0,-1 0-1,1-1 1,0 1 0,0 0-1,-1 0 1,1 0 0,0 0-1,0 0 1,0-1-1,0 1 1,0 0 0,0 0-1,0 0 1,0 0 0,0 0-1,0 0 1,1-1 0,-1 1-1,0 0 1,1 0 0,-1 0-1,0 0 1,1-1 0,-1 1-1,1 0 1,-1-1 0,1 1-1,-1 0 1,1-1 0,0 1-1,-1 0 1,1-1 0,0 1-1,0-1 1,-1 1 0,1-1-1,0 0 1,0 1 0,0-1-1,-1 0 1,1 0 0,0 1-1,0-1 1,0 0 0,0 0-1,0 0 1,0 0 0,-1 0-1,3 0 1,10 1-169,0-1-1,0 0 1,16-2 0,-16 1-250,45-4-1060,-32 2 757,44 0 0,-69 3 724,0 0 1,0 0 0,0 0-1,0 0 1,0 0 0,0 0 0,0 0-1,0 0 1,0 0 0,0 1-1,0-1 1,0 0 0,0 1-1,0-1 1,-1 0 0,1 1 0,0-1-1,0 1 1,0 0 0,0-1-1,-1 1 1,1 0 0,0-1-1,-1 1 1,1 0 0,0 0-1,-1 0 1,1-1 0,-1 1 0,0 0-1,1 0 1,-1 0 0,0 0-1,1 0 1,-1 0 0,0 0-1,0 0 1,0 0 0,0 0 0,0 0-1,0 0 1,0 0 0,0 0-1,0 0 1,0 0 0,0 0-1,-1 0 1,0 1 0,0 2 110,-1 0 0,1 0 1,-1-1-1,0 1 0,-1-1 1,1 1-1,-1-1 0,1 0 1,-1 0-1,-5 4 0,-6 4 183,-1-1-1,0-1 0,0 0 0,-1-1 0,-22 8 0,27-13-564,0 0 0,0 0 0,0-1 0,0 0 0,-18 0 0,15-4-3445,6-11-3271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5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170 209 5669,'0'0'10811,"-8"-6"-9140,3 2-1471,0 1 0,0 0 0,-1 0 0,1 0 1,-1 0-1,1 1 0,-1 0 0,0 0 0,-6-1 1,8 3-124,1 0 1,0-1-1,-1 1 1,1 1-1,0-1 1,0 0-1,-1 1 1,1 0-1,0 0 1,0 0-1,0 0 1,0 0-1,0 1 1,0-1-1,0 1 1,0 0-1,1 0 1,-1 0-1,1 0 1,-1 0-1,1 0 1,-3 5-1,1-2-40,0 0-1,1 1 1,0 0-1,0-1 1,0 1 0,-3 10-1,6-15-32,-1 0-1,1 0 1,-1 0 0,1 0-1,-1 1 1,1-1-1,0 0 1,0 0 0,-1 0-1,1 1 1,0-1-1,0 0 1,0 0 0,0 0-1,1 1 1,-1-1 0,0 0-1,0 0 1,1 0-1,-1 0 1,1 1 0,-1-1-1,1 0 1,-1 0 0,1 0-1,0 0 1,-1 0-1,1 0 1,0 0 0,0-1-1,0 1 1,0 0-1,0 0 1,0-1 0,0 1-1,0 0 1,0-1 0,0 1-1,2 0 1,7 0 30,-1 0 1,1-1 0,0 0-1,-1-1 1,1 0 0,0-1-1,-1 0 1,1 0 0,-1-1-1,0 0 1,0 0-1,0-1 1,-1-1 0,13-7-1,10-7 12,-1-3 0,38-34-1,4-14 10,-67 66-22,-1-2 0,0 1 0,0 0-1,0-1 1,-1 0 0,0 0 0,0 0-1,0 0 1,-1-1 0,0 1-1,0 0 1,1-11 0,-7 12 533,-6 9-364,-9 12-127,9-2 24,0 0 0,1 1 0,0 0-1,1 0 1,1 1 0,0 0 0,1 0-1,1 0 1,1 1 0,0 0 0,1 0-1,1 0 1,-1 34 0,4-47-89,-1 0 1,1 0-1,0 0 0,0 0 0,0-1 1,0 1-1,1 0 0,0-1 1,0 1-1,0-1 0,0 1 0,0-1 1,0 0-1,1 0 0,0 0 1,0 0-1,-1 0 0,2-1 1,-1 1-1,0-1 0,0 0 0,1 0 1,-1 0-1,8 2 0,-4-1-461,1-1 0,0 1 0,-1-2 0,1 1-1,0-1 1,0 0 0,0-1 0,0 0 0,0 0-1,0-1 1,13-2 0,6-11-5442,-6-12-3695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5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63 17168,'0'0'2573,"-7"9"-576,-21 29-855,28-37-1118,0-1 1,-1 0-1,1 0 0,0 1 0,0-1 0,-1 0 0,1 1 0,0-1 0,0 0 0,0 1 1,-1-1-1,1 1 0,0-1 0,0 0 0,0 1 0,0-1 0,0 1 0,0-1 0,0 0 1,0 1-1,0-1 0,0 1 0,0-1 0,0 0 0,0 1 0,0-1 0,0 1 1,0-1-1,0 0 0,1 1 0,-1-1 0,0 1 0,0-1 0,0 0 0,1 1 0,-1-1 1,0 0-1,1 0 0,-1 1 0,0-1 0,0 0 0,1 1 0,-1-1 0,0 0 0,1 0 1,-1 0-1,1 0 0,-1 1 0,0-1 0,1 0 0,-1 0 0,1 0 0,-1 0 0,0 0 1,1 0-1,-1 0 0,1 0 0,-1 0 0,0 0 0,1 0 0,-1 0 0,1 0 1,-1 0-1,0 0 0,1-1 0,-1 1 0,1 0 0,-1 0 0,1-1 0,28-5 413,-23 2-407,0 1 1,0-1-1,0 0 1,-1 0-1,1 0 1,-1-1-1,0 0 0,0 0 1,-1 0-1,0 0 1,1-1-1,-2 0 1,1 0-1,-1 0 0,0 0 1,0 0-1,0-1 1,-1 0-1,2-7 1,-4 14-32,0-1 0,0 1 0,0 0 0,0 0 0,0-1 1,0 1-1,0 0 0,0 0 0,0 0 0,0-1 0,0 1 1,-1 0-1,1 0 0,0-1 0,0 1 0,0 0 0,0 0 1,0 0-1,0-1 0,0 1 0,-1 0 0,1 0 0,0 0 1,0 0-1,0-1 0,0 1 0,-1 0 0,1 0 0,0 0 1,0 0-1,0 0 0,-1 0 0,1 0 0,0 0 0,0-1 1,0 1-1,-1 0 0,1 0 0,0 0 0,0 0 0,-1 0 1,1 0-1,0 0 0,0 0 0,0 0 0,-1 0 0,1 0 1,0 1-1,0-1 0,-1 0 0,1 0 0,0 0 0,0 0 1,0 0-1,0 0 0,-1 0 0,1 1 0,0-1 0,0 0 1,0 0-1,0 0 0,-1 1 0,-13 9-144,9-4 152,0 1 0,0-1 0,1 1-1,0 0 1,0 0 0,1 0 0,0 0 0,0 0-1,1 1 1,-1 0 0,2-1 0,-1 1 0,1 0 0,0 0-1,1 0 1,0 0 0,1 11 0,0-17 3,0 0-1,0 0 1,0 1 0,1-1 0,-1 0-1,1-1 1,-1 1 0,1 0 0,0 0-1,0-1 1,0 1 0,0-1 0,0 1-1,0-1 1,0 0 0,0 0 0,0 0-1,1 0 1,-1 0 0,0-1 0,1 1-1,-1-1 1,0 1 0,5-1 0,67 1 195,-64-1-184,14-3 4,0-1 0,0-1 0,-1-1 0,0-1 0,0-1 0,0-1 1,21-13-1,9-1-8,-53 23-23,1 0 0,-1 0 0,0-1-1,1 1 1,-1 0 0,1 0 0,-1 0-1,0 0 1,1 0 0,-1 0 0,1 0-1,-1 0 1,0 0 0,1 0-1,-1 1 1,1-1 0,-1 0 0,0 0-1,1 0 1,-1 0 0,0 0 0,1 1-1,-1-1 1,0 0 0,1 0-1,-1 1 1,0-1 0,1 0 0,-1 1-1,0-1 1,0 0 0,1 1 0,-1-1-1,0 0 1,0 1 0,0-1 0,0 0-1,1 1 1,-1-1 0,0 1-1,0-1 1,0 0 0,0 1 0,0-1-1,0 1 1,0-1 0,0 0 0,0 1-1,0-1 1,0 1 0,0-1-1,-1 0 1,1 1 0,0-1 0,0 1-1,0-1 1,0 0 0,-1 1 0,-8 41 108,3-13 80,6-27-168,0-1-1,1 0 1,-1 1 0,0-1 0,1 0-1,-1 1 1,1-1 0,-1 0-1,1 0 1,0 0 0,0 1-1,-1-1 1,1 0 0,0 0 0,0 0-1,0 0 1,0 0 0,0 0-1,0-1 1,1 1 0,-1 0-1,0-1 1,0 1 0,1 0-1,-1-1 1,0 0 0,0 1 0,1-1-1,-1 0 1,0 1 0,1-1-1,-1 0 1,2 0 0,54 0 295,-55-1-299,22-3-13,-1-1 0,1-1 1,-1-1-1,0-2 0,-1 0 1,0-1-1,28-18 0,55-24-562,-104 52 565,0-1 0,-1 1 1,1-1-1,0 1 0,0-1 0,-1 1 1,1 0-1,0-1 0,0 1 1,0 0-1,-1 0 0,1-1 1,0 1-1,0 0 0,0 0 1,0 0-1,0 0 0,0 0 0,-1 0 1,1 0-1,0 1 0,0-1 1,0 0-1,0 0 0,-1 1 1,1-1-1,0 0 0,0 1 1,0-1-1,-1 1 0,1-1 0,0 1 1,-1-1-1,1 1 0,-1 0 1,1-1-1,0 1 0,-1 0 1,1 0-1,0 37 549,-2-23-390,0-12-126,1 0 0,-1 1 0,1-1-1,0 0 1,0 1 0,1-1 0,-1 0 0,1 0-1,-1 1 1,1-1 0,0 0 0,0 0-1,1 0 1,-1 0 0,1 0 0,-1 0 0,1 0-1,3 3 1,-2-4-109,1 1-1,-1-1 1,1-1 0,0 1-1,0 0 1,0-1-1,0 0 1,0 0 0,0 0-1,0 0 1,0-1-1,0 1 1,0-1 0,8-1-1,21-2-3473,-1-13-3742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6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90 9833,'4'-9'2563,"-1"4"-2401,0-1 454,0 1-1,-1-1 1,1-1-1,-1 1 0,-1 0 1,3-9-1,-4 14-508,0 0 0,0 0 0,0 0 0,0 0 0,0 0 0,0 0 0,-1 1 0,1-1 0,0 0 0,0 0 0,-1 0 0,1 0 0,0 0 0,-1 1 0,1-1 0,-1 0 0,1 0-1,-1 1 1,1-1 0,-1 0 0,0 1 0,1-1 0,-2 0 0,0 0-14,0 0-1,0 1 0,0-1 1,0 1-1,0-1 0,0 1 0,0 0 1,0 0-1,0 0 0,0 0 1,0 0-1,0 0 0,-1 1 1,1-1-1,-2 1 0,-5 2 89,-1 1 0,1 0 0,0 0-1,0 1 1,1 0 0,-1 0 0,1 1-1,0 0 1,1 1 0,-9 9 0,-2 2 314,1 1 1,-26 41 0,36-50-435,0 0 0,2 1 0,-1 0 0,1 0 1,1 0-1,0 1 0,0 0 0,1 0 0,1 0 1,0 0-1,0 0 0,1 14 0,2-23-50,-1 0 0,1 0 0,0-1 0,0 1 0,0 0-1,0 0 1,0 0 0,1-1 0,-1 1 0,1 0 0,0-1 0,0 0-1,0 1 1,0-1 0,0 0 0,0 0 0,1 0 0,-1 0 0,1-1 0,-1 1-1,1-1 1,0 1 0,-1-1 0,1 0 0,0 0 0,0 0 0,0 0 0,0-1-1,0 1 1,0-1 0,3 1 0,11 0 58,0 1 0,0-2 1,0 0-1,21-4 0,25-11 2,-61 14-70,1 1 0,-1-1 1,0 0-1,0 1 0,0-1 1,0 0-1,0-1 0,0 1 0,0 0 1,0-1-1,0 1 0,0-1 0,-1 1 1,1-1-1,0 0 0,-1 1 1,0-1-1,1 0 0,-1 0 0,0 0 1,0 0-1,0-1 0,1-3 1,-2 5-1,-1 1 1,1-1-1,-1 0 1,1 0 0,0 0-1,-1 1 1,1-1 0,-1 0-1,0 1 1,1-1 0,-1 1-1,1-1 1,-1 0-1,0 1 1,0-1 0,1 1-1,-1 0 1,0-1 0,0 1-1,1 0 1,-1-1 0,0 1-1,0 0 1,0 0-1,0 0 1,-1 0 0,-27-4-6,26 3 17,-160-1 948,230-19-662,2 3-246,-36 9-317,0 0-1,0 2 1,66-4 0,-99 11 257,1 0-1,0 1 1,0-1-1,-1 1 0,1-1 1,0 1-1,-1-1 1,1 1-1,0 0 1,-1-1-1,1 1 1,-1 0-1,1-1 0,-1 1 1,1 0-1,-1-1 1,0 1-1,1 0 1,-1 0-1,0 0 0,0-1 1,0 1-1,1 0 1,-1 0-1,0 0 1,0 0-1,0-1 1,0 1-1,0 0 0,-1 0 1,1 0-1,0 0 1,0 0-1,-6 35 41,-8 8 217,10-37-170,1 0-1,0 1 1,0 0 0,1-1 0,0 1-1,1 0 1,0 0 0,0 0-1,0 1 1,1-1 0,2 13-1,-2-20-79,1 0-1,0 0 0,1 0 0,-1 0 0,0 0 0,0 0 0,0 0 0,1 0 0,-1 0 0,0-1 0,1 1 0,-1 0 0,0-1 0,1 1 1,-1-1-1,1 0 0,-1 1 0,1-1 0,-1 0 0,1 0 0,-1 0 0,1 0 0,2 0 0,37-4-1685,-32 1 635,-1 0-1,0 0 0,-1-1 1,1-1-1,-1 1 0,0-1 1,0 0-1,0-1 0,0 1 1,9-12-1,12-14-7271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7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108 193 15310,'0'0'2547,"-11"4"-817,6-2-1559,-6 2 309,0 1-1,1 0 1,-16 10-1,23-14-375,1 1-1,0-1 1,0 1 0,0 0-1,0-1 1,0 1 0,0 0 0,0 0-1,0 0 1,1 1 0,-1-1-1,1 0 1,0 1 0,-1-1-1,1 1 1,0-1 0,1 1-1,-1-1 1,0 1 0,1 0 0,-1-1-1,1 1 1,0 0 0,0 4-1,1-6-95,0 1 0,-1-1 0,1 0 0,0 0 0,0 1 0,0-1 0,0 0 0,0 0-1,0 0 1,1 0 0,-1-1 0,0 1 0,0 0 0,1 0 0,-1-1 0,1 1 0,-1-1 0,0 1 0,1-1-1,-1 1 1,1-1 0,-1 0 0,1 0 0,-1 0 0,4 0 0,48 0 126,-42 0-111,1-1-125,0-1 0,-1 0-1,1 0 1,-1-1 0,1-1-1,-1 0 1,0 0 0,0-1-1,-1-1 1,1 0 0,-1 0-1,-1-1 1,1 0 0,-1-1 0,0 0-1,-1 0 1,10-12 0,-43 77-393,23-52 550,0 0-1,0 0 1,1 0 0,-1 0 0,1 1 0,1-1-1,-1 0 1,1 0 0,0 1 0,0-1-1,0 0 1,1 0 0,1 8 0,0-12-29,-1 1-1,1 0 1,-1-1 0,1 0-1,0 1 1,0-1 0,0 0 0,0 0-1,0 0 1,0 0 0,0 0 0,0-1-1,0 1 1,0 0 0,0-1-1,0 0 1,1 1 0,-1-1 0,0 0-1,0 0 1,0-1 0,0 1 0,1 0-1,-1-1 1,3 0 0,4 0 25,1-1 0,0-1 0,0 0-1,12-5 1,-6-1-25,0 0 0,-1-1-1,0 0 1,0-2 0,-1 0-1,0 0 1,-1-1-1,-1-1 1,14-19 0,-18 22-14,0 0 0,-1 0 0,-1-1 1,0 0-1,-1 0 0,0-1 0,-1 0 0,0 1 0,-1-2 1,0 1-1,-1 0 0,-1 0 0,0-19 0,0 32-11,-1-1 0,0 1 0,0-1-1,0 1 1,0-1 0,0 1 0,0 0-1,0-1 1,0 1 0,-1-1 0,1 1-1,0-1 1,0 1 0,0-1 0,0 1-1,-1 0 1,1-1 0,0 1 0,0-1-1,-1 1 1,1 0 0,0-1 0,-1 1-1,1 0 1,0-1 0,-1 1 0,1 0-1,0 0 1,-1-1 0,1 1 0,-1 0-1,1 0 1,-1 0 0,1-1 0,-1 1-1,1 0 1,-18 8 21,-13 23 30,20-15 89,1 0 1,1 0-1,1 1 1,0 0-1,2 1 1,-1 0-1,2 0 1,1 0-1,0 0 1,1 1-1,1 0 0,1-1 1,1 33-1,1-46-122,0 1 0,1-1-1,-1 0 1,1 0 0,0 0-1,0 0 1,5 8 0,-6-12-8,-1 0 1,1 0-1,-1 1 1,1-1-1,0 0 1,-1 0-1,1 0 1,0 0 0,0 0-1,0 0 1,0 0-1,0 0 1,0-1-1,0 1 1,0 0-1,0-1 1,0 1 0,0 0-1,0-1 1,1 1-1,-1-1 1,0 0-1,0 1 1,1-1-1,-1 0 1,0 0-1,1 0 1,-1 0 0,0 0-1,0 0 1,1 0-1,-1 0 1,0-1-1,1 1 1,-1 0-1,2-2 1,-1 1 10,-1-1 0,0 1 0,0-1 0,0 1 0,0-1 0,0 0 0,0 1 0,0-1 0,0 0 0,-1 0 0,1 0 0,-1 0 0,1 0 0,-1 0 0,0 1 0,0-4 0,1-38 159,-1 34-143,1-3-24,-3-45 26,3 56-43,-1 0-1,0-1 0,-1 1 0,1-1 0,0 1 0,0 0 0,0-1 0,-1 1 0,1 0 1,-1-1-1,1 1 0,-1 0 0,0 0 0,1 0 0,-1-1 0,0 1 0,0 0 1,0 0-1,1 0 0,-1 0 0,0 0 0,-1 0 0,1 1 0,0-1 0,0 0 0,0 0 1,0 1-1,-1-1 0,1 1 0,0-1 0,-2 1 0,2 1-15,0 1 0,1 0 1,-1 0-1,1 0 0,0 0 0,-1 0 0,1 0 1,0 0-1,0 0 0,0 0 0,1 1 0,-1-1 0,0 0 1,1 0-1,-1-1 0,1 1 0,0 0 0,1 3 0,0-2 21,1-1-1,-1 0 0,1 1 0,0-1 1,0 0-1,-1 0 0,2-1 0,-1 1 1,0-1-1,0 1 0,0-1 0,1 0 1,-1 0-1,0-1 0,1 1 0,4 0 1,64 1 93,-50-3-89,31-6 20,-50 6-20,0 1 0,-1-1-1,1-1 1,0 1 0,0 0-1,-1-1 1,1 1 0,0-1 0,-1 0-1,0 0 1,1 0 0,-1 0-1,0 0 1,0 0 0,3-4 0,-28 19-150,18-8 150,0 0 0,1 0 0,-1 0 0,1 1 0,0 0 0,1 0 0,-1 0 0,1 0 0,1 1 0,-1-1 0,1 1 0,0 0 0,0 0 0,0 9 0,2-16 0,0 1 0,0-1 0,1 1 0,-1 0 0,0-1-1,1 1 1,-1-1 0,0 1 0,1-1 0,-1 1 0,1-1 0,-1 1-1,1-1 1,-1 1 0,1-1 0,0 0 0,-1 1 0,1-1 0,-1 0-1,1 1 1,0-1 0,-1 0 0,1 0 0,0 0 0,-1 0 0,1 0-1,0 0 1,-1 0 0,1 0 0,0 0 0,-1 0 0,1 0 0,0 0-1,-1 0 1,1 0 0,0 0 0,-1-1 0,1 1 0,0 0 0,-1-1-1,1 1 1,0-1 0,31-14 148,-18 0-119,0-1 0,0-1 0,-2 0-1,18-31 1,-13 19 47,-15 27-83,0 0-1,0 0 0,0 0 1,0 0-1,0 1 1,0-1-1,1 0 0,-1 1 1,1 0-1,-1-1 0,1 1 1,-1 0-1,1 0 1,0 1-1,-1-1 0,1 0 1,0 1-1,4 0 0,59 0-240,-38 2-136,9 1-1911,-27-2-1886,-26-1-764,-18-3-1707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8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14798,'0'0'4676,"51"-36"-4547,9 36 31,12 1-96,13 16-32,1 1-1313,0 4-5061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8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15182,'0'0'3609,"-7"9"-1997,-1 4-985,-1 1-1,2-1 1,0 1-1,1 0 1,-6 19 0,10-29-496,1 1 1,0 0 0,0-1 0,1 1 0,-1-1-1,1 1 1,0 0 0,0-1 0,1 1 0,-1-1 0,3 7-1,-2-8-133,0-1 0,0 0 0,0 1 0,0-1-1,1 0 1,-1 0 0,1 0 0,0 0 0,0 0-1,0 0 1,0-1 0,0 1 0,0 0 0,0-1-1,0 0 1,0 1 0,1-1 0,-1 0-1,1 0 1,-1-1 0,0 1 0,5 0 0,-2 1 6,0-1 0,1 0 0,-1-1 0,0 1 0,1-1 0,-1 0 0,0-1 0,1 1 0,-1-1 0,0 0 0,1 0 0,-1-1 0,0 0 0,7-3 0,0-2 6,-1 0-1,0 0 1,0-2 0,11-11-1,31-22 5,-53 42-12,1-1-1,-1 1 0,0 0 1,0 0-1,1 0 0,-1 0 0,0 0 1,1 0-1,-1 0 0,0 0 1,1 0-1,-1 0 0,0 0 0,1 0 1,-1 0-1,0 0 0,1 0 1,-1 0-1,0 0 0,0 1 1,1-1-1,-1 0 0,0 0 0,1 0 1,-1 0-1,0 1 0,0-1 1,1 0-1,-1 0 0,0 1 0,0-1 1,0 0-1,0 0 0,1 1 1,-1-1-1,0 0 0,0 0 0,0 1 1,0-1-1,0 0 0,0 1 1,1 0-1,6 22 115,3 3 1,-7-23-94,1 0 1,0 0 0,-1-1 0,1 0-1,0 0 1,0 0 0,0 0 0,0-1-1,1 1 1,-1-1 0,0 0-1,1 0 1,-1-1 0,0 1 0,1-1-1,-1 0 1,1 0 0,-1-1 0,8-1-1,2 0-281,1-1 0,-1 0-1,0-1 1,23-10 0,11-11-2719,-19 5-5454,-24 16 2751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5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14542,'0'0'10121,"60"41"-12395,-36-32-2658,-2-1-7624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8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103 104 7271,'0'0'12801,"-10"-3"-11530,5 2-1166,0 0 1,0 0-1,0 0 0,0 1 1,0 0-1,0 0 1,0 0-1,0 0 0,-9 3 1,12-3-47,0 1 0,0 0 1,0 0-1,0 0 0,1 0 0,-1 0 1,0 0-1,1 1 0,-1-1 1,0 1-1,1-1 0,0 1 0,-1-1 1,1 1-1,0 0 0,0-1 1,0 1-1,0 0 0,0 0 0,0 0 1,1 0-1,-1 0 0,1 0 1,-1 0-1,1 0 0,0 0 0,0 0 1,0 0-1,0 0 0,0 1 1,0-1-1,0 0 0,2 3 0,-1-3-38,0 0 0,0-1 0,0 0 0,0 1 0,1-1 0,-1 0-1,0 1 1,1-1 0,-1 0 0,1 0 0,0 0 0,-1 0 0,1-1 0,0 1-1,-1 0 1,1-1 0,0 1 0,0-1 0,0 0 0,-1 1 0,1-1-1,0 0 1,0 0 0,0 0 0,0 0 0,2-1 0,56-2 61,17-18-1224,-18 3 517,-52 17 535,-26 38 63,19-37 43,-1 1 1,1 0-1,0-1 0,0 1 1,0 0-1,-1-1 1,1 1-1,0 0 0,0 0 1,0-1-1,0 1 0,0 0 1,1 0-1,-1-1 0,0 1 1,0 0-1,0-1 1,1 1-1,-1 0 0,0-1 1,1 1-1,-1 0 0,0-1 1,1 1-1,-1 0 1,1-1-1,-1 1 0,1-1 1,-1 1-1,1-1 0,-1 0 1,1 1-1,1 0 0,0-1 13,0 1 1,0-1-1,1 0 0,-1 0 0,0 0 0,0 0 0,0 0 0,1 0 0,-1 0 0,0-1 0,3 0 0,5-2-34,0-1 0,-1 0 0,1 0 1,11-8-1,-12 6-521,0-1 0,0 0 0,0-1 0,13-16 0,-16 16-464,1-1 1,-2-1-1,1 1 0,-1-1 0,5-13 1,6-22-4601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9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56 9769,'0'0'1543,"0"10"-641,1 18-16,1 0 294,-2-1 0,0 1 0,-10 52 0,7-66-1044,-2 3 159,0 0 1,2 1 0,0 0 0,-1 26-1,4-41-262,0 0 0,0 0 0,0 0 0,0 0 1,1 0-1,-1 0 0,1 0 0,0 0 0,0 0 0,0 0 0,0-1 0,0 1 0,1 0 0,-1 0 0,1-1 0,0 1 0,0-1 0,0 0 0,0 1 0,0-1 0,0 0 0,1 0 1,-1 0-1,1-1 0,-1 1 0,1 0 0,0-1 0,-1 0 0,1 0 0,0 0 0,0 0 0,0 0 0,3 0 0,2 0 43,1 0 0,-1 0 1,0-1-1,0 0 0,1-1 0,-1 0 0,0 0 0,0-1 0,0 0 1,0 0-1,0-1 0,0 0 0,8-5 0,-4 1-12,0-1 0,-1 0-1,1 0 1,-2-1-1,1-1 1,-1 0 0,11-14-1,-6 5 39,-2-1 0,0 0 0,-1-1 0,-1 0 0,-1-1 0,-1 0 0,-1-1 0,10-44 0,-17 63-99,1-6 3,1-1 0,-2 0-1,0 0 1,0 0-1,-1 1 1,0-1 0,-4-17-1,4 27 1,0 0-1,0 1 0,0-1 1,0 0-1,-1 1 0,1-1 1,0 0-1,-1 1 0,1-1 1,0 0-1,-1 1 0,1-1 1,-1 1-1,1-1 0,-1 1 1,1-1-1,-1 1 0,1-1 1,-1 1-1,1 0 1,-1-1-1,0 1 0,1 0 1,-1-1-1,0 1 0,1 0 1,-1 0-1,0 0 0,1-1 1,-1 1-1,0 0 0,1 0 1,-1 0-1,0 0 0,0 0 1,1 1-1,-1-1 0,0 0 1,1 0-1,-1 0 1,0 0-1,1 1 0,-1-1 1,0 0-1,1 1 0,-1-1 1,1 1-1,-1-1 0,1 0 1,-1 1-1,0 0 0,-2 1-7,0 1-1,0-1 1,1 1 0,-1-1-1,1 1 1,0 0-1,0 0 1,-3 5-1,-3 13 33,2 1-1,0 0 0,2 0 0,0 1 0,1-1 0,2 1 1,0 0-1,1 0 0,2 0 0,0-1 0,1 1 0,9 32 0,-7-42 108,0-1 0,1 1 0,0-1 0,9 14 0,-13-23-101,-1-1 0,1 1 0,-1-1-1,1 0 1,0 1 0,0-1 0,0 0 0,0 0 0,0 0 0,1 0 0,-1-1 0,0 1-1,1-1 1,-1 1 0,1-1 0,0 0 0,-1 0 0,1 0 0,0 0 0,0 0 0,0-1-1,0 0 1,0 1 0,0-1 0,5 0 0,-8-1-32,1 1 0,-1 0-1,0 0 1,0-1 0,1 1 0,-1 0-1,0-1 1,0 1 0,0 0 0,1-1 0,-1 1-1,0 0 1,0-1 0,0 1 0,0-1 0,0 1-1,0 0 1,0-1 0,1 1 0,-1 0 0,0-1-1,-1 1 1,1-1 0,0 1 0,0 0-1,0-1 1,0 1 0,0-1 0,0 1 0,0 0-1,0-1 1,-1 1 0,1 0 0,0-1 0,0 1-1,-1 0 1,1-1 0,0 1 0,0 0-1,-1-1 1,-11-14-122,-9-4-425,0 1 0,-2 1 0,-44-25 0,45 30 652,0-1 1,2-1-1,-1-1 0,2-1 1,-24-24-1,42 39-48,-1 0-1,1 0 1,0-1-1,0 1 0,0-1 1,0 1-1,0-1 1,0 1-1,0-1 0,1 1 1,-1-1-1,0 0 1,1 1-1,-1-1 1,1 0-1,0 0 0,0 1 1,-1-5-1,2 5-33,-1 0-1,1 0 1,-1 0-1,1 1 0,0-1 1,-1 0-1,1 0 1,0 0-1,0 1 1,0-1-1,-1 0 1,1 1-1,0-1 1,0 0-1,0 1 1,0-1-1,0 1 1,0 0-1,0-1 0,0 1 1,0 0-1,2-1 1,11 0 26,-1 0-1,0 1 1,1 0 0,13 2-1,-10-1-65,57 7-437,142 33 0,-95-14-5718,-73-19-921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10:47:09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343 128 3812,'-56'16'2662,"16"-7"-1215,1 2 0,1 2 0,0 2 0,-61 33 0,96-46-1205,-1 1 0,1-1 1,0 1-1,-1 0 0,1 0 0,1 0 1,-5 6-1,7-9-190,-1 1-1,1 0 1,-1 0-1,1-1 1,0 1-1,-1 0 1,1 0-1,0 0 1,0-1 0,0 1-1,0 0 1,-1 0-1,1 0 1,0 0-1,1 0 1,-1-1 0,0 1-1,0 0 1,0 0-1,0 0 1,1 0-1,-1-1 1,0 1-1,1 0 1,-1 0 0,0-1-1,1 1 1,-1 0-1,1 0 1,-1-1-1,1 1 1,0-1 0,-1 1-1,1 0 1,0-1-1,-1 1 1,1-1-1,0 0 1,0 1-1,-1-1 1,1 1 0,0-1-1,0 0 1,0 0-1,-1 0 1,3 1-1,19 4 355,0 0 0,0-1-1,1-1 1,-1-2-1,1 0 1,35-4-1,3 2 317,702-37 2567,-372 11-3135,116 2-513,567-37-2264,-5-53 3417,-1007 106-748,39-7-865,161-5 1,-255 20-241,0 2-1,0-1 1,-1 1 0,1 0-1,-1 0 1,12 4 0,2 2-4301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38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7225 2594,'0'0'1527,"-8"5"-1281,6-4-375,-5 3 666,1 0 1,0 0-1,0 1 1,0-1-1,1 1 1,0 0-1,0 1 1,0-1-1,0 1 1,1 0-1,-4 7 0,8-13-403,0 0-1,0 1 0,-1-1 0,1 0 0,0 0 1,-1 1-1,1-1 0,0 0 0,0 0 0,0 1 0,-1-1 1,1 0-1,0 1 0,0-1 0,0 0 0,0 1 0,0-1 1,0 0-1,0 1 0,-1-1 0,1 0 0,0 1 1,0-1-1,0 0 0,0 1 0,0-1 0,1 0 0,-1 1 1,0-1-1,0 0 0,0 1 0,0-1 0,0 0 1,0 1-1,1-1 0,-1 0 0,0 1 0,0-1 0,1 1 1,12-8 3501,-1 0-3597,137-87 1670,-20-19-1105,31-23 87,-79 65-605,177-192 42,-251 256-126,144-136-1,-13 16 0,153-136 50,-167 158-31,-4 8 79,49-45 279,-78 53 571,224-206-33,-169 167-322,-54 46-91,184-128-1,325-206-302,-443 301-179,322-276 71,-182 92-83,-64 59-5,148-134 3,71-68-12,63-16 4,-430 384-2,331-266-26,177-160 28,-258 190 6,78-75 30,-319 293-32,219-230-4,-304 310 44,0 0 1,-1-1 0,11-20 0,-17 28-30,-1 0 0,0 0 0,0-1 0,0 1 0,-1-1 0,0 1 1,0-1-1,0 0 0,0 0 0,-1 1 0,0-1 0,-2-10 0,-7 12-1591,8 4 1404,0 0-1,1 0 1,-1 0-1,0 0 1,1 0-1,-1 0 1,1 0-1,-1 0 1,0 0 0,1 0-1,-1-1 1,1 1-1,-1 0 1,1 0-1,-1-1 1,0 1-1,1 0 1,-1-1-1,1 1 1,0-1-1,-1 1 1,1 0-1,-1-2 1,-2-9-5036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9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2101 106 5990,'-12'-2'-1212,"-251"-59"7116,212 49-5305,-1 2 0,-95-6 0,-107 12-326,169 4 182,21 2-74,0 3-1,0 2 0,1 3 1,0 3-1,0 2 1,2 4-1,-110 47 0,127-45-276,0 2-1,2 2 0,0 2 1,2 1-1,1 2 0,1 2 1,2 1-1,2 2 0,0 2 1,-50 73-1,66-81-82,2 1 0,2 1 0,1 0 0,1 1 0,1 0 0,2 1 0,-6 43 0,1 28 55,2 108 1,5-70-88,3-91-26,2 1 0,7 70 0,-3-104 5,1-1 0,1 0-1,1 0 1,0 0 0,1 0 0,1-1 0,0 0 0,1 0 0,1-1-1,18 25 1,-4-15 69,0 0-1,2-1 1,1-1-1,1-2 1,1-1-1,1 0 1,1-3 0,0 0-1,1-2 1,46 16-1,15-1 3,1-3-1,139 21 1,-100-29-1022,0-5-1,1-6 1,1-5 0,174-21-1,-192 3 1492,0-6 0,173-55 0,-208 49 237,-1-4-1,-2-4 1,-1-3 0,88-58 0,-123 66-670,-1-2 0,-2-1-1,-1-2 1,-2-2 0,-2-2 0,-1-1-1,33-51 1,-26 26 15,-3-2-1,-3-1 1,-3-2 0,27-89-1,-48 129-70,-2 0 0,-1 0 0,-1-1 0,2-47 0,-8 64 3,0 1 0,-1-1-1,0 0 1,-1 1 0,0-1 0,-2 1 0,1 0 0,-2 0 0,0 0 0,0 1 0,-1-1 0,-13-19-1,-1 6 18,-2 0-1,-1 1 0,-2 2 0,0 0 1,-1 2-1,-1 0 0,0 2 1,-47-23-1,-7 1 78,-167-57 0,96 51-1097,-3 6-1,-199-25 1,-322 10-3325,612 55 1434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31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42 1441,'0'0'12449,"-6"-3"-11418,-16-5-225,17 6 32,62 9 849,2-9-1156,-37 0-448,0 1 1,0 1-1,38 6 1,-59-6-80,-1 0 1,1 1-1,0-1 0,-1 0 1,1 1-1,-1-1 1,1 0-1,-1 1 1,1-1-1,-1 1 1,0-1-1,1 1 0,-1-1 1,0 1-1,1-1 1,-1 1-1,0 0 1,1-1-1,-1 1 0,0-1 1,0 1-1,0 0 1,0-1-1,0 1 1,0 0-1,1-1 0,-2 1 1,1-1-1,0 1 1,0 0-1,0-1 1,0 1-1,0 0 0,0-1 1,-1 1-1,1-1 1,0 1-1,0 0 1,-1-1-1,1 1 1,0-1-1,-1 1 0,1-1 1,-1 1-1,1-1 1,-1 1-1,1-1 1,-1 0-1,1 1 0,-1-1 1,1 0-1,-1 1 1,1-1-1,-1 0 1,0 0-1,1 1 0,-1-1 1,-1 0-1,-21 4 43,0-1 0,0-1 1,0-1-1,-34-3 0,5 1 411,52 1-324,31 0 31,43-1-242,130-20-1,-238 25 94,-67-3 0,58-1 198,42 0-223,0 0 1,0 0-1,0 0 1,0 0-1,0 0 0,0 0 1,0 0-1,0 0 0,0 0 1,0 0-1,0-1 1,0 1-1,0 0 0,0-1 1,0 1-1,0-1 0,0 1 1,0-1-1,0 1 1,1-1-1,-1 0 0,0 1 1,0-1-1,1 0 1,-1 0-1,0 0 0,0 0 1,1-22-6798,6 3-6609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34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6822,'0'0'1420,"-9"0"139,2 0-2035,-59 0 5652,53 2-1921,50 3-2433,213 12-294,260-15 1,-348-15-289,-587 44 412,223-11 260,169-16-833,34-4-82,-1 0 1,0 0 0,0 0 0,0 0-1,0 0 1,0 0 0,0 0-1,0 0 1,0 0 0,0 1 0,0-1-1,0 0 1,0 0 0,0 0-1,0 0 1,0 0 0,0 0 0,0 0-1,0 0 1,-1 0 0,1 0-1,0 1 1,0-1 0,0 0 0,0 0-1,0 0 1,0 0 0,55 0 8,282-24 57,-92 5-286,-216 17 213,1 0 75,-57 2 174,-279 15-86,207-8-824,119-20-10283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39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49 3491,'-9'0'3033,"-61"-9"1130,46 5 460,23 4-3299,50 3 530,82-4-1,-47-1-1668,260-21 9,-199 10-153,-397 25 279,-260 51 593,727-80-699,-162 12-193,406-26 38,-1003 32 870,577-4-5275,15-11-3186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0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6278,'0'0'12449,"9"-3"-11766,22-4-372,0 2 0,1 1-1,0 1 1,0 2 0,53 4-1,-3-1-113,1167 2 759,-1232-5-609,-19-3 407,-29-2-94,-937-22-505,954 28-157,7 0-4,-1 0-1,1 0 1,0 1-1,0-1 0,-1 2 1,-9 2-1,27 0-201,351 0 117,-194-7 102,-13 4-38,412-19 219,-607 20 8,-56-4-1,7 0-176,-48 1-20,-259 4-6,5 30-2,518-36-2414,264-32-7777,-220 22 4052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1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65 13677,'0'0'2199,"-9"-4"-320,-26-12-256,35 16-1596,0 0-1,0 0 1,0 0-1,1 0 1,-1-1-1,0 1 1,0 0 0,0 0-1,0 0 1,0 0-1,0 0 1,1 0-1,-1 0 1,0-1-1,0 1 1,0 0-1,0 0 1,0 0-1,0 0 1,0 0-1,0-1 1,0 1-1,0 0 1,0 0-1,0 0 1,0 0-1,0 0 1,0-1 0,0 1-1,0 0 1,0 0-1,0 0 1,0 0-1,0-1 1,0 1-1,0 0 1,0 0-1,0 0 1,0 0-1,0 0 1,0-1-1,0 1 1,0 0-1,-1 0 1,1 0-1,0 0 1,0 0 0,0 0-1,0 0 1,0-1-1,0 1 1,-1 0-1,1 0 1,0 0-1,0 0 1,0 0-1,0 0 1,16-2 188,-15 2-122,407 8 1752,-262 1-1756,150-12 1,-295 3-58,1 0 0,-1 0 1,0 0-1,1 0 0,-1 0 1,1 0-1,-1 0 0,0-1 1,1 1-1,-1 0 0,1-1 1,-1 0-1,0 1 0,0-1 1,1 0-1,-1 1 0,0-1 1,0 0-1,2-1 0,-4 1 13,0 0-1,1 0 0,-1 0 0,0 0 0,1 1 0,-1-1 0,0 0 0,0 1 0,0-1 1,0 1-1,0-1 0,0 1 0,1-1 0,-1 1 0,0-1 0,0 1 0,0 0 0,-1 0 1,1-1-1,0 1 0,0 0 0,0 0 0,0 0 0,0 0 0,-2 1 0,-559-30 175,675 43-913,496 4 1169,-673-5-731,64-13 241,-15 2-1825,0-2 1,0 0 0,-27-4 0,-2-11-9201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6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109 239 5733,'0'0'16528,"-9"1"-13933,4-1-2274,-5 1 184,0 1-1,1-1 1,-1 2 0,-14 4 0,22-6-511,0-1 0,1 1-1,-1-1 1,0 1 0,1 0-1,-1 0 1,1 0 0,-1 0-1,1 0 1,0 0 0,-1 0-1,1 0 1,0 0 0,0 1-1,0-1 1,0 0 0,0 1-1,0-1 1,0 1 0,0 0-1,1-1 1,-1 1 0,0-1-1,1 1 1,0 0 0,-1-1-1,1 1 1,0 0 0,0 0-1,0-1 1,0 1 0,0 0-1,0 0 1,0-1 0,1 1-1,-1 0 1,2 2 0,-1-2-223,0 0 0,1-1 1,-1 1-1,1-1 1,-1 1-1,1-1 1,0 0-1,0 1 0,-1-1 1,1 0-1,0 0 1,0 0-1,0-1 0,0 1 1,0 0-1,0-1 1,0 1-1,1-1 1,2 1-1,52 3-2423,-43-3 2156,12 0 159,-18-1 418,0 0 0,0 1 0,0 0 0,-1 0 0,1 0 0,14 6 0,-21-7-2,-1 0 0,1 0 0,-1 0 0,0 0 0,1 0 0,-1 1 0,1-1 0,-1 0 0,0 0 0,1 1 0,-1-1 0,0 0 0,0 0 0,1 1 0,-1-1 0,0 0 0,1 1 0,-1-1 0,0 0 0,0 1 0,0-1 0,1 1 0,-1-1 0,0 0 0,0 1 0,0-1 0,0 1 0,0-1 0,0 1 0,0-1 0,0 0 0,0 1 0,0-1 0,0 1 0,0-1 1,0 0-1,0 2 0,-15 13 1958,-30 9 336,41-23-2067,-5 4 223,-2 1-174,-1 0-1,0-1 0,0-1 0,0 0 1,0 0-1,-1-1 0,-18 2 0,31-5-426,-1 0-1,1 0 0,0 0 0,-1 0 0,1 0 1,0 0-1,-1 0 0,1 0 0,0 0 1,-1 0-1,1 0 0,0 0 0,-1 0 0,1-1 1,0 1-1,0 0 0,-1 0 0,1 0 1,0 0-1,-1-1 0,1 1 0,0 0 0,0 0 1,0-1-1,-1 1 0,1 0 0,0 0 1,0-1-1,0 1 0,-1 0 0,1 0 0,0-1 1,0 1-1,0 0 0,0-1 0,0 1 1,0 0-1,0-1 0,0 1 0,0-1 0,6-16-2864,17-16-3810,-1 8-523</inkml:trace>
  <inkml:trace contextRef="#ctx0" brushRef="#br0" timeOffset="1">348 0 6662,'0'0'16170,"-2"13"-14520,-5 53 83,1 113-1,8-135-3299,15 83 0,-17-125 947,4 12-863,3-10-7646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2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2508 0 8232,'0'0'9620,"1"10"-9370,0 29-39,-1-6 154,2 0-1,1 0 0,1 0 0,2 0 0,1-1 0,19 52 0,-3-38-115,53 79 1,-20-35 714,-55-89-873,0 1 0,0-1 0,0 1 0,0 0 0,0-1 0,0 1-1,-1 0 1,1 0 0,-1-1 0,1 1 0,-1 0 0,0 0 0,0 0 0,0 0 0,0 0 0,0 1 0,0-2-42,-1 0 0,1 0 1,0-1-1,-1 1 1,1-1-1,-1 1 0,0 0 1,1-1-1,-1 1 0,1-1 1,-1 1-1,0-1 1,1 0-1,-1 1 0,0-1 1,1 1-1,-1-1 1,0 0-1,0 0 0,1 0 1,-1 1-1,0-1 0,0 0 1,1 0-1,-3 0 1,-7-1 153,0 1 1,0-2 0,0 0 0,-16-4 0,11 2-439,-16-2 224,-1 1 0,1 1-1,-1 3 1,0 0 0,0 2-1,-48 7 1,-190 52-52,17-3 109,-28-24-11,-387-3 0,621-32-20,0-2 1,0-2 0,-69-18 0,-136-52 0,175 51-31,67 22 19,1 0 1,-1 0-1,1-1 1,0-1 0,0 0-1,0 0 1,1-1-1,0 1 1,0-2 0,0 1-1,1-1 1,0-1 0,0 1-1,0-1 1,1 0-1,1-1 1,-1 1 0,2-1-1,-1 0 1,1-1-1,-5-16 1,-19-71-24,19 58 26,-15-37 0,20 67-8,0-1 0,0 1 0,-1 0-1,0 0 1,-1 1 0,1 0 0,-2 0-1,-13-14 1,11 18-1387,22 10-15246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3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5382 569 6726,'-10'-5'6706,"-12"3"-4844,-20 4-1319,42-2-397,-126 14 1716,-30 1-462,-436-21-748,152-2-279,-334 28 187,-443 6-68,611-77-157,-11-1-302,515 44-44,65 4 141,-1 1-1,0 2 1,-57 5-1,-48 26-109,100-19 154,0-2 0,-1-2 0,-61 2-1,101-9-145,0-1-1,1 1 1,-1-1-1,1 0 1,-1 0-1,1 0 1,0-1-1,-1 1 0,1-1 1,0 0-1,0 0 1,0 0-1,0 0 1,0 0-1,0-1 1,1 1-1,-1-1 1,1 0-1,0 0 1,-2-3-1,0 1 6,1 0 0,0 0 0,0-1 0,1 1 0,0-1-1,0 0 1,0 1 0,0-1 0,1 0 0,0 0 0,0-8 0,22-431 298,-22 445-346,1-1 0,0 1 0,0-1 0,0 1 0,0 0 0,-1-1 0,1 1 0,0-1 0,0 1 0,0-1 0,0 1 0,0-1 0,0 1 0,0 0 0,0-1 0,1 1 0,-1-1 0,0 1 0,0-1 0,0 1 0,0-1 0,0 1 0,1 0-1,-1-1 1,0 1 0,0 0 0,1-1 0,-1 1 0,0 0 0,1-1 0,-1 1 0,0 0 0,1-1 0,-1 1 0,1 0 0,-1 0 0,0-1 0,1 1 0,-1 0 0,1 0 0,-1 0 0,1 0 0,-1 0 0,0 0 0,1 0 0,-1 0 0,1 0 0,-1 0 0,1 0 0,0 0 0,21 15-3311,-9-5 494,8-3-3088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5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4324,'0'0'16592,"3"14"-15541,0 7-672,-2-1 1,0 1-1,0 0 0,-2-1 0,-5 29 0,2-28-176,0-3-29,1 0 0,0 1 1,2-1-1,0 1 0,2 22 1,0-40-164,-1 0 0,1 0 0,0 0 0,0-1 0,0 1 0,0 0 0,0 0 0,0 0 0,0-1 0,0 1 0,1 0 0,-1-1 0,0 1 0,0-1 0,0 0 1,1 1-1,-1-1 0,0 0 0,1 0 0,-1 0 0,0 0 0,0 0 0,1 0 0,-1 0 0,0 0 0,1 0 0,-1-1 0,0 1 0,2-1 0,41-7 165,-19 1-146,-13 3-36,-1 0 0,1 1-1,0 0 1,0 1 0,0 1-1,0 0 1,0 1 0,19 1-1,-29-1 6,-1 1 0,0-1 0,0 1-1,0 0 1,0-1 0,0 1 0,0 0-1,1 0 1,-1-1 0,-1 1 0,1 0 0,0 0-1,0 0 1,0 0 0,0 0 0,-1 0 0,1 0-1,-1 1 1,1-1 0,0 0 0,-1 0-1,0 0 1,1 1 0,-1-1 0,0 0 0,0 1-1,0-1 1,0 0 0,0 0 0,0 1-1,0-1 1,0 0 0,-1 3 0,1-1 53,-1 1 0,1 0 1,-1-1-1,0 1 0,0-1 1,-1 1-1,1-1 0,-1 1 0,1-1 1,-5 5-1,-1 0 143,-1-2 0,1 1-1,-1-1 1,-1 0 0,1-1 0,-1 0 0,0 0-1,0-1 1,-1 0 0,-16 4 0,6-3 105,0 0 1,0-2 0,0-1-1,-27 0 1,43-2-282,0 0 0,0-1 0,0 1 0,0-1 0,0 0 0,0 0 0,0 0 0,0-1-1,0 0 1,1 1 0,-1-1 0,1 0 0,-1-1 0,1 1 0,0-1 0,0 1 0,0-1 0,0 0 0,-4-6 0,5 6-159,1 0 0,-1 1 1,1-1-1,0 0 1,0 1-1,0-1 0,0 0 1,0 0-1,1 0 1,0 0-1,-1 0 0,1 0 1,0 0-1,0 0 0,0 0 1,1 0-1,-1 0 1,2-3-1,-1 4-232,0 0-1,1 0 1,-1 0 0,1 1 0,-1-1-1,1 0 1,0 1 0,-1-1 0,1 1-1,0 0 1,0 0 0,0 0 0,0 0-1,0 0 1,1 0 0,-1 0-1,0 0 1,0 1 0,0-1 0,1 1-1,-1 0 1,0 0 0,3 0 0,0-1-575,25-4-5710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5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16464,'0'0'8343,"9"5"-7237,-4-2-1029,0-1 0,0 1 0,1-1 0,-1 0 0,0 0 0,1-1 0,-1 1 1,1-1-1,0 0 0,-1-1 0,1 0 0,0 1 0,-1-2 0,1 1 1,0-1-1,-1 0 0,1 0 0,0 0 0,8-4 0,-2-1-35,1 0 0,-1-1-1,23-16 1,-33 22-16,0 0 0,0-1-1,0 1 1,0-1 0,0 0-1,0 0 1,0 1 0,0-1 0,0-1-1,-1 1 1,1 0 0,-1 0 0,0 0-1,0-1 1,0 1 0,0-1-1,0 1 1,0-1 0,0 1 0,-1-1-1,0 1 1,1-1 0,-1 0 0,0 1-1,0-1 1,0 0 0,-1 1-1,0-5 1,0 6-21,0 0-1,0 0 0,0-1 1,-1 1-1,1 0 1,0 0-1,-1 1 1,1-1-1,0 0 0,-1 0 1,1 1-1,-1-1 1,1 1-1,-1-1 1,0 1-1,1 0 1,-1-1-1,1 1 0,-1 0 1,0 0-1,1 0 1,-1 0-1,0 0 1,-2 1-1,-41 11-99,36-6 91,0 0 1,0 1-1,0 1 0,1-1 0,0 1 0,0 0 1,1 1-1,1 0 0,-1 0 0,1 1 0,1-1 0,0 1 1,0 1-1,1-1 0,0 0 0,1 1 0,0 0 1,0 0-1,1 0 0,0 21 0,2-30-29,0-1 0,0 1 0,0-1-1,0 0 1,1 1 0,-1-1 0,0 1 0,1-1-1,-1 0 1,1 1 0,0-1 0,-1 0 0,1 0-1,0 0 1,0 1 0,0-1 0,0 0 0,0 0-1,0 0 1,0 0 0,0 0 0,0-1 0,0 1-1,2 1 1,1-1-205,-1 1 0,1-1 0,0 0-1,-1 0 1,1-1 0,0 1 0,0-1-1,0 1 1,4-2 0,4 1-984,1-2 0,-1 1 0,0-2 1,1 1-1,11-6 0,25-13-5745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6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11499,'-9'2'3400,"-7"3"-2050,0 0 0,1 1-1,0 1 1,-21 12-1,27-14-859,1 1 0,-1-1 0,1 2 0,0-1 1,1 1-1,-1 0 0,1 1 0,1-1 0,-9 15 0,14-22-479,1 0 1,0 1-1,-1-1 1,1 1-1,0-1 1,0 1-1,0-1 1,0 0-1,-1 1 1,1-1-1,0 1 1,0-1-1,0 1 1,0-1-1,0 1 1,0-1-1,0 1 1,0-1-1,0 1 1,0-1-1,0 1 1,1-1-1,-1 1 1,0-1-1,0 1 1,0-1-1,1 0 1,-1 1-1,0-1 0,0 1 1,1 0-1,18 5 139,35-6-577,-40 0-26,14-1-107,44 2-1707,-69 0 2181,1-1 0,0 1 0,0 0 0,-1 0 0,1 0 1,0 0-1,-1 1 0,1-1 0,-1 1 0,0 0 0,0 0 0,1 0 0,-1 1 0,-1-1 0,5 5 0,-6-6 131,0 0-1,-1 1 1,1-1-1,0 1 0,-1-1 1,1 1-1,-1 0 0,1-1 1,-1 1-1,0 0 0,1-1 1,-1 1-1,0 0 1,0-1-1,0 1 0,-1 0 1,1-1-1,0 1 0,-1 0 1,1-1-1,-1 1 0,1-1 1,-1 1-1,0 0 1,1-1-1,-1 0 0,0 1 1,0-1-1,0 1 0,0-1 1,-1 0-1,-1 2 1,-3 4 335,-1-1 1,0 0 0,-1 0 0,-9 6 0,-3 1 324,-1-1 1,-30 12-1,45-21-684,-1 0 0,1-1-1,-1 0 1,0 0 0,0-1 0,0 0 0,0 0-1,0-1 1,0 1 0,0-1 0,0-1-1,-11-1 1,17 1-155,0 1-1,1-1 1,-1 0-1,0 1 1,1-1-1,-1 0 1,0 1-1,1-1 1,-1 0-1,1 1 1,-1-1-1,1 0 1,-1 0-1,1 0 1,0 0-1,-1 0 1,1 1-1,0-1 1,0 0-1,0 0 1,0 0-1,0 0 1,0 0-1,0 0 1,0 0-1,0-1 1,3-25-5080,8-5-2789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6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11851,'0'0'11878,"0"9"-11088,-10 570 940,10-575-1915,0 1-111,0 1 0,0-1 0,-1 0-1,1 1 1,-1-1 0,0 0 0,-1 0-1,-2 8 1,1-15-252,1 0-1,0-1 0,0 1 1,0-1-1,1 0 0,-1 1 1,1-1-1,0 0 0,-1 0 1,1 0-1,0 0 0,0-4 1,-3-3-1059,-24-54-4402,-2 0 3347,-2 2 3889,0 0 4429,32 61-5471,-1 1 1,1 0 0,0-1-1,0 1 1,-1 0-1,1-1 1,0 1 0,0-1-1,0 1 1,0-1 0,0 1-1,-1 0 1,1-1-1,0 1 1,0-1 0,0 1-1,0-1 1,0 1-1,0-1 1,1 1 0,-1 0-1,0-1 1,0 1-1,0-1 1,0 1 0,0-1-1,1 1 1,-1 0-1,0-1 1,0 1 0,1 0-1,-1-1 1,0 1-1,1 0 1,-1-1 0,22-4 2322,38 12-2639,-45-5 697,69 3-1546,-27-6-4612,-5-5-6841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7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13293,'0'0'9219,"-3"10"-8530,3-8-657,-5 24 216,0-1 0,0 29 0,5-49-204,-1 1 0,1-1 0,0 0 1,0 1-1,0-1 0,1 0 0,0 1 0,0-1 1,0 0-1,1 0 0,-1 0 0,1 0 0,1 0 1,-1 0-1,1 0 0,-1-1 0,1 1 0,1-1 1,5 6-1,-6-8 16,0 0 0,0-1 0,1 0 1,-1 0-1,0 0 0,1 0 0,-1 0 0,0 0 0,1-1 1,-1 0-1,1 0 0,-1 0 0,1 0 0,-1 0 1,1-1-1,-1 0 0,1 1 0,-1-1 0,0-1 0,1 1 1,-1 0-1,0-1 0,0 1 0,0-1 0,0 0 1,0 0-1,-1 0 0,4-4 0,9-7 47,0 0 0,-1-2 0,18-24 0,-27 33-107,3-4 37,17-16 43,-22 69 0,-11 48 534,8-90-599,0 0-1,0 0 1,0-1 0,0 1 0,0 0-1,0-1 1,0 1 0,0 0 0,1 0-1,-1-1 1,0 1 0,0 0-1,1-1 1,-1 1 0,0-1 0,1 1-1,-1 0 1,1-1 0,-1 1 0,1-1-1,-1 1 1,1-1 0,-1 1 0,1-1-1,0 1 1,-1-1 0,1 0-1,-1 1 1,1-1 0,0 0 0,0 0-1,0 1 1,31-5 260,27-22-32,10-18-131,-35 22-85,41-21-1,-73 42-33,-1 0-1,1 0 1,-1 1-1,1-1 1,-1 0-1,1 1 1,0 0-1,-1-1 1,1 1-1,0 0 1,-1-1-1,1 1 1,0 0 0,-1 0-1,1 1 1,0-1-1,3 1 1,-4-1 6,-1 1 1,1 0-1,0-1 0,0 1 1,-1 0-1,1 0 1,0-1-1,-1 1 1,1 0-1,-1 0 1,1 0-1,-1 0 1,1 0-1,-1 0 1,0 0-1,0 0 0,1 0 1,-1 0-1,0 0 1,0 0-1,0 0 1,0 1-1,-1 10 46,0 0-1,0 0 1,-2-1-1,-4 17 1,0 6 162,6-33-187,1 0 1,0-1-1,0 1 0,0 0 1,0-1-1,0 1 1,0 0-1,0-1 0,0 1 1,0 0-1,0-1 0,0 1 1,0 0-1,1 0 0,-1-1 1,0 1-1,0-1 0,1 1 1,-1 0-1,0-1 1,1 1-1,-1-1 0,1 1 1,-1-1-1,1 1 0,-1-1 1,1 1-1,-1-1 0,1 1 1,-1-1-1,2 1 0,0-1 6,-1 0-1,1 0 0,0 0 1,-1 0-1,1 0 1,0 0-1,-1-1 0,1 1 1,0-1-1,-1 1 0,1-1 1,-1 1-1,3-2 0,54-36 49,-47 30-161,-3 2-430,5-4-64,-10 8-3193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8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16560,'0'0'6117,"9"2"-5316,-4-1-743,1 1-1,-1 0 1,1 0-1,-1 1 1,0-1-1,0 1 0,0 0 1,-1 1-1,1-1 1,-1 1-1,1 0 1,-1 0-1,0 0 1,-1 1-1,1-1 1,5 10-1,-1-2 362,31 34-8347,-10-30 4384,-4-12 5634,-24-4-1859,0 1 1,0-1-1,0 1 0,0-1 0,0 1 1,0-1-1,0 1 0,0 0 0,0 0 1,0-1-1,0 1 0,-1 0 0,1 0 1,0 0-1,-1 0 0,1 0 1,0 0-1,-1 0 0,1 0 0,-1 0 1,0 0-1,1 0 0,-1 0 0,0 0 1,0 1-1,1-1 0,-1 0 1,0 0-1,0 0 0,-1 2 0,1 48 2045,-1-38-1290,1-9-753,0 4 135,0-1 0,0 1 0,0-1 0,1 0 0,0 1 0,1-1 0,3 10 0,-4-15-334,0 0 0,1 0 1,-1 0-1,1 0 1,-1-1-1,1 1 0,0 0 1,0-1-1,-1 1 1,1-1-1,1 0 0,-1 1 1,0-1-1,0 0 1,0 0-1,0 0 0,1-1 1,-1 1-1,1-1 1,-1 1-1,0-1 0,1 0 1,-1 1-1,1-1 1,-1-1-1,3 1 0,4 0-6,0-1-1,-1 0 0,1-1 0,-1 1 1,1-2-1,-1 1 0,0-1 0,0 0 1,0-1-1,9-5 0,5-5-138,0-2 0,19-17 0,-10 7-550,-30 25 491,-1 4 141,0 0 0,-1 0 0,0 0 0,0 1 1,0-1-1,0-1 0,0 1 0,0 0 0,-3 3 1,-5 16 374,42-37 92,-31 13-449,5-5-55,1 2 0,-1-1-1,1 1 1,0 0 0,1 0 0,-1 1-1,1 0 1,0 1 0,0 0 0,0 0-1,18-3 1,-26 7 41,0-1-1,0 1 1,0-1-1,0 1 1,0-1 0,0 1-1,0 0 1,0-1-1,0 1 1,0 0 0,0 0-1,0 0 1,-1 0 0,1 0-1,0 0 1,-1 0-1,1 0 1,-1 0 0,1 0-1,-1 0 1,1 0-1,-1 0 1,0 0 0,0 0-1,1 0 1,-1 1 0,0-1-1,0 0 1,0 0-1,-1 2 1,1 50-489,0-38-502,0-13 1011,1 12-2393,-1-13 2110,0-1-1,1 1 1,-1-1 0,0 1 0,1-1-1,-1 1 1,1-1 0,-1 1 0,1-1-1,-1 0 1,1 1 0,-1-1 0,1 0-1,-1 0 1,1 1 0,-1-1 0,1 0 0,-1 0-1,1 0 1,0 1 0,-1-1 0,1 0-1,-1 0 1,1 0 0,-1 0 0,1 0-1,0 0 1,-1-1 0,1 1 0,0 0-1,11-1-7318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48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27 12876,'0'0'13282,"9"4"-12914,-8-4-341,51 15 201,-51-15-221,0 1-1,0-1 1,0 0 0,0 1 0,0-1-1,0 0 1,1 0 0,-1 0-1,0 0 1,0 0 0,0 0-1,0 0 1,1 0 0,-1 0 0,0-1-1,0 1 1,0 0 0,0-1-1,0 1 1,0-1 0,0 1 0,0-1-1,0 1 1,0-1 0,0 0-1,0 0 1,0 1 0,0-1 0,0 0-1,-1 0 1,1 0 0,0 0-1,-1 0 1,1 0 0,-1 0-1,1 0 1,-1 0 0,1 0 0,-1 0-1,0-1 1,1 1 0,-1 0-1,0 0 1,0 0 0,0 0 0,0-1-1,0 0 1,-1 1-2,1 0-1,-1 0 1,1 0-1,-1 0 1,1 0 0,-1 0-1,0 0 1,0 0 0,1 0-1,-1 1 1,0-1-1,0 0 1,0 0 0,0 1-1,0-1 1,0 1-1,0-1 1,0 1 0,0-1-1,0 1 1,0 0 0,0-1-1,0 1 1,-1 0-1,1 0 1,0 0 0,0 0-1,0 0 1,0 0-1,0 0 1,-1 0 0,1 0-1,0 0 1,0 1 0,0-1-1,0 1 1,0-1-1,-1 1 1,-3 0 2,1 0 0,0 0 0,0 1 0,0-1 0,1 1 1,-1 0-1,0 0 0,1 0 0,-7 5 0,6-2 12,1-1 1,0 1 0,0-1-1,1 1 1,-1 0-1,1 0 1,0 0-1,1 1 1,-1-1 0,1 0-1,0 1 1,0-1-1,0 1 1,1-1-1,0 1 1,0-1 0,1 7-1,0-11-7,0 1 0,0-1-1,0 0 1,0 0 0,0 0-1,1 1 1,-1-1 0,0 0-1,1 0 1,-1-1 0,0 1-1,1 0 1,-1 0 0,1-1-1,-1 1 1,1-1 0,-1 1-1,1-1 1,0 0 0,-1 1-1,1-1 1,0 0 0,-1 0 0,3 0-1,47-2 111,-45 1-103,12-1-45,-1-2 1,1 0 0,-1-1-1,0-1 1,0-1-1,20-11 1,-19 9-71,0 1 0,1 1 1,0 0-1,24-5 0,-43 12 94,1 0-1,-1 0 1,0 0 0,1 0 0,-1 0-1,1 0 1,-1 0 0,0 0 0,1 0-1,-1 0 1,1 0 0,-1 0 0,0 0-1,1 0 1,-1 0 0,0 0-1,1 0 1,-1 1 0,0-1 0,1 0-1,-1 0 1,0 0 0,1 1 0,-1-1-1,0 0 1,1 0 0,-1 1 0,0-1-1,0 0 1,1 0 0,-1 1-1,0-1 1,0 0 0,1 1 0,-3 17 276,-20 28 812,14-30-483,7-15-561,1-1-1,-1 1 0,1 0 0,0 0 0,-1 0 0,1 0 0,0 0 1,-1-1-1,1 1 0,0 0 0,0 0 0,0 0 0,0 0 0,0 0 0,0 0 1,0 0-1,0 0 0,0 0 0,1 0 0,-1 0 0,0-1 0,1 1 1,-1 0-1,0 0 0,1 0 0,-1 0 0,1-1 0,-1 1 0,1 0 1,-1 0-1,1-1 0,0 1 0,0 0 0,1 0-4,1 0 0,-1-1-1,0 1 1,1-1 0,-1 0 0,0 0-1,1 0 1,-1 0 0,0 0 0,1 0 0,-1-1-1,5 0 1,7-3-26,0-1 1,0 0-1,20-11 0,13-12-491,19-10-3391,-65 38 2985,-9 12-5904,2-9-1068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0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186 219 7495,'1'-4'928,"0"1"-1,-1-1 1,0 0 0,1 1 0,-1-1-1,-1 0 1,1 0 0,-1 1-1,1-1 1,-2-4 0,1 6-562,0-1 0,0 1 0,0 0 0,0 0 1,0 0-1,-1 1 0,1-1 0,-1 0 0,1 0 0,-1 1 1,1-1-1,-1 1 0,0-1 0,-2 0 0,1 0-240,0 1 0,-1 0 0,1 0 0,0 0 0,-1 0 0,1 0 0,-1 1 0,1 0 0,-1 0 0,1 0-1,-1 0 1,1 0 0,-1 1 0,1-1 0,-1 1 0,1 0 0,0 0 0,-1 1 0,1-1 0,0 0 0,0 1 0,-5 3 0,2-1-75,0 0 0,0 1 0,0 0 0,1 0 0,0 0 0,0 1 0,0 0 0,1 0 1,0 0-1,0 0 0,0 1 0,1 0 0,0-1 0,0 1 0,1 0 0,-1 0 0,2 1 0,-1-1 1,1 0-1,0 10 0,1-16-45,0 1 0,0-1-1,0 1 1,0-1 0,0 1 0,1-1 0,-1 0 0,1 1 0,-1-1 0,1 1 0,0-1 0,-1 0 0,1 1 0,0-1 0,0 0 0,0 0 0,0 0-1,0 0 1,0 1 0,0-1 0,0-1 0,1 1 0,-1 0 0,3 1 0,0 0 12,0 0-1,1-1 1,-1 0 0,1 0-1,-1 0 1,1 0 0,-1-1-1,8 0 1,3 0 22,0-2 0,0 0 0,1 0 0,19-7 0,-15 2-31,-1-1 1,1-1-1,-2-1 0,1 0 1,-2-2-1,1 0 1,-1 0-1,20-21 0,-29 25 99,1-1-1,-1 0 1,-1 0-1,1 0 1,-2-1-1,1 0 1,-1-1-1,-1 1 0,0-1 1,0 0-1,-1-1 1,-1 1-1,0-1 1,0 1-1,-1-1 1,0-12-1,-2 23-97,1 1-1,-1-1 1,0 1 0,0-1 0,0 1-1,0-1 1,0 0 0,-1 1 0,1-1-1,0 1 1,0-1 0,0 1 0,0 0-1,0-1 1,-1 1 0,1-1 0,0 1-1,0-1 1,-1 1 0,1-1 0,0 1-1,-1 0 1,1-1 0,0 1 0,-1 0-1,1-1 1,-1 1 0,1 0 0,-1 0-1,1-1 1,-1 1 0,1 0 0,-1 0-1,1 0 1,0-1 0,-1 1 0,0 0-1,1 0 1,-1 0 0,1 0-1,-1 0 1,1 0 0,-1 0 0,1 0-1,-1 0 1,1 0 0,-1 1 0,1-1-1,-1 0 1,1 0 0,-1 0 0,1 1-1,0-1 1,-1 1 0,-26 18 276,16-5-164,1 0 0,0 1 0,-10 21 0,17-30-94,0 0 0,1 1 0,0-1-1,0 0 1,0 1 0,1-1 0,0 1-1,0-1 1,0 1 0,1 0-1,0-1 1,2 9 0,-1-13-22,-1 0 1,2 0-1,-1 0 1,0 0-1,0 0 1,1-1-1,-1 1 1,1 0-1,-1-1 1,1 1-1,0-1 0,-1 1 1,1-1-1,0 0 1,0 0-1,0 0 1,0 0-1,0 0 1,0 0-1,1 0 1,-1-1-1,0 1 1,0-1-1,1 0 1,-1 1-1,4-1 0,6 1 34,-1-1-1,1 0 0,22-3 0,-29 2-33,0 0 1,0-1 0,1 1-1,-1-1 1,0 0-1,-1-1 1,1 1 0,0-1-1,-1 0 1,1 0-1,-1 0 1,0-1-1,0 1 1,0-1 0,-1 0-1,1 0 1,-1-1-1,0 1 1,0-1 0,0 1-1,-1-1 1,0 0-1,0 0 1,0 0-1,0 0 1,-1-1 0,0 1-1,0 0 1,0-9-1,-1 14-8,0-1 0,-1 1 0,1 0-1,0-1 1,0 1 0,-1-1 0,1 1-1,0 0 1,-1-1 0,1 1 0,0 0-1,-1-1 1,1 1 0,-1 0 0,1 0-1,0-1 1,-1 1 0,1 0 0,-1 0-1,1 0 1,-1-1 0,1 1 0,-1 0-1,1 0 1,-1 0 0,1 0 0,-1 0-1,1 0 1,-1 0 0,1 0 0,0 0-1,-1 0 1,1 1 0,-1-1 0,1 0-1,-2 0 1,-18 7-123,13-1 131,-1 0 0,1 0 1,0 1-1,1-1 0,-1 1 0,1 1 0,-5 8 0,7-11 33,1 0 0,0-1 0,1 1 0,-1 0-1,1 0 1,0 1 0,0-1 0,0 0 0,1 1 0,0-1-1,0 1 1,0 0 0,1 8 0,1-13-30,0 1 1,0 0-1,1 0 1,-1-1-1,0 1 0,1-1 1,-1 1-1,1-1 1,0 1-1,-1-1 1,1 0-1,0 0 1,0 0-1,0 0 0,0 0 1,0 0-1,0-1 1,0 1-1,0-1 1,0 1-1,0-1 1,0 0-1,0 0 0,0 1 1,1-2-1,2 1 1,62-3 135,-56 1-175,-1-1 0,1 0 0,17-8 0,-20 7-60,0 0 0,0 1 1,1 1-1,-1-1 1,1 1-1,15-1 1,-20 18-51,-4-14 150,-1 0 0,1 1-1,0-1 1,0 1 0,0-1 0,1 0 0,-1 1 0,0-1 0,0 0 0,1 1 0,-1-1 0,1 0 0,-1 0 0,1 1 0,0-1 0,-1 0 0,1 0 0,0 0 0,0 0 0,2 2 0,5-1 15,0-1-1,0 0 1,0 0 0,0-1-1,1 0 1,-1-1-1,0 0 1,0 0 0,0 0-1,0-1 1,0-1-1,0 1 1,0-1-1,-1 0 1,12-7 0,-8 4-26,-1 2 1,1 0-1,-1 0 1,1 1-1,0 0 1,1 1-1,14-1 1,-26 3-6,0 0 0,1 0-1,-1 0 1,1 0 0,-1 0 0,0 0 0,1 0-1,-1 0 1,1 1 0,-1-1 0,0 0 0,1 0 0,-1 0-1,0 1 1,1-1 0,-1 0 0,0 0 0,1 1 0,-1-1-1,0 0 1,0 1 0,1-1 0,-1 0 0,0 1 0,0-1-1,0 1 1,0-1 0,1 0 0,-1 1 0,0-1 0,0 1-1,0-1 1,0 0 0,0 2 0,-2 21-40,-13 19-114,12-34-80,-1 2-967,1-5-3896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6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55 176 7783,'0'0'5446,"-34"-69"-1315,21 37-1504,7 6-1442,4 3-96,2 9 128,8 6-96,9 4-320,4 4-449,6 0-288,2 3-32,2 5-256,3-1-1890,5-4-3107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0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8520,'1'-1'571,"-1"0"0,1-1-1,0 1 1,-1 0 0,1 0 0,0 0 0,0-1-1,0 1 1,-1 0 0,1 0 0,0 0-1,1 0 1,-1 1 0,0-1 0,0 0 0,0 0-1,0 1 1,1-1 0,-1 0 0,2 0-1,0 30 3497,-3-13-4457,0 4 820,-1 17 6,8 58 1,-6-87-384,0 1 0,1-1 0,0 1 0,0-1 0,1 0 0,0 0 0,1 0 0,0 0-1,0 0 1,0-1 0,1 0 0,9 11 0,-12-16-7,1 0 0,-1 0 0,0 0-1,1 0 1,0 0 0,-1 0 0,1-1 0,0 1-1,0-1 1,-1 0 0,1 0 0,0 0 0,0 0-1,0-1 1,1 1 0,-1-1 0,0 0 0,0 1-1,6-2 1,-5 0 21,1 0-1,-1-1 0,0 1 0,1-1 1,-1 0-1,0 0 0,0 0 1,0-1-1,0 1 0,-1-1 1,1 0-1,3-4 0,0-1 22,0 1-1,-1-1 0,0 0 0,-1 0 0,0-1 0,0 1 0,0-1 1,-1 0-1,-1 0 0,0-1 0,4-17 0,-6 19-25,0 0 0,-1 0 0,0 0 0,-1 0 0,1 0-1,-1 0 1,-4-11 0,5 17-63,-1 0-1,0-1 0,0 1 0,0 0 1,0 0-1,0 0 0,0 0 0,0 0 1,-1 0-1,1 1 0,-1-1 0,1 0 1,-1 1-1,0-1 0,0 1 1,0-1-1,1 1 0,-1 0 0,-1 0 1,1 0-1,0 0 0,0 0 0,0 0 1,0 1-1,-1-1 0,1 1 0,0-1 1,-1 1-1,-2 0 0,4 0-4,0 1 0,0 0 0,0-1 0,0 1-1,0 0 1,0 0 0,1 0 0,-1 0 0,0 0 0,0 0 0,1 0-1,-1 0 1,1 0 0,-1 0 0,1 0 0,-1 0 0,1 0 0,0 0-1,-1 0 1,1 1 0,0-1 0,0 0 0,0 0 0,0 0 0,0 0-1,0 1 1,0 1 0,2 36 45,-1-37-37,-1 0 0,1 0 0,0 0 0,0 0 0,0 0-1,0 0 1,0 0 0,1-1 0,-1 1 0,0 0 0,1-1 0,-1 1 0,1-1 0,0 1 0,-1-1 0,1 0 0,0 1 0,0-1 0,3 1 0,0 0-9,0 0-1,1-1 1,-1 1-1,1-1 1,-1 0 0,1-1-1,9 1 1,41-8-3342,-13-9-6484,-24 2-1084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1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1 139 14029,'0'0'10133,"10"3"-8831,-1-1-1168,1 0 0,-1-1 0,1 0-1,-1-1 1,0 0 0,1 0 0,-1-1 0,1 0 0,-1-1 0,0 0-1,0-1 1,0 0 0,17-7 0,-16 5-93,58-29 264,-65 32-275,1 1-1,-1-1 1,0-1-1,0 1 1,0 0-1,0-1 1,-1 0 0,1 1-1,-1-1 1,1 0-1,-1 0 1,0-1-1,0 1 1,0 0 0,-1-1-1,2-3 1,-3 7-26,0-1 0,0 1 0,0-1 0,0 1 0,1 0 0,-1-1 1,-1 1-1,1-1 0,0 1 0,0-1 0,0 1 0,0 0 0,0-1 1,0 1-1,0-1 0,-1 1 0,1 0 0,0-1 0,0 1 0,0-1 1,-1 1-1,1 0 0,0-1 0,-1 1 0,1 0 0,0 0 0,-1-1 1,1 1-1,0 0 0,-1 0 0,1-1 0,0 1 0,-1 0 0,1 0 1,-1 0-1,-22 0-8,-19 13-83,33-7 76,1 0-1,-1 1 1,1 0-1,1 0 0,-1 1 1,-7 11-1,12-17 18,1 1 0,-1 0-1,1 0 1,0 0-1,0 1 1,1-1 0,-1 0-1,1 1 1,-1-1 0,1 1-1,0-1 1,0 1-1,1 0 1,-1-1 0,1 1-1,0 0 1,0 0 0,0-1-1,0 1 1,1 0-1,1 5 1,-1-7 1,0-1-1,0 0 1,0 0-1,1 0 1,-1 0 0,0-1-1,1 1 1,-1 0-1,1 0 1,-1-1 0,1 1-1,-1-1 1,1 0-1,-1 1 1,1-1-1,-1 0 1,1 0 0,0 0-1,-1 0 1,3 0-1,39-2 84,-36 2-72,68-13-123,-56 9-412,1 0 0,37-1 1,-56 5 478,-1-44 1501,0 29-1087,-1 11-265,1-1-1,0 0 1,0 0 0,1 0 0,-1 0-1,1 1 1,0-1 0,3-8 0,-3 11-151,1 1 0,-1-1 0,1 0 0,0 0 1,-1 1-1,1-1 0,0 1 0,0-1 0,0 1 0,0 0 1,0 0-1,0 0 0,1 0 0,-1 0 0,0 0 1,1 1-1,-1-1 0,0 1 0,1 0 0,-1-1 0,3 1 1,10-2-596,39-5-3297,-18-3-1634,-9 0-1571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1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12748,'-3'9'3006,"-4"8"-1724,2-1 0,0 1 0,1 0 0,1 0 0,0 1 0,0 25 0,3-20-787,1 0 0,2 0 1,0 0-1,12 44 0,22 55-340,-37-122-138,1 1-1,-1 0 0,0 0 1,0 0-1,0-1 0,0 1 1,1 0-1,-1 0 0,0-1 1,1 1-1,-1 0 1,0 0-1,1-1 0,-1 1 1,1 0-1,-1-1 0,1 1 1,0-1-1,-1 1 0,1-1 1,0 1-1,-1-1 1,1 1-1,0-1 0,-1 0 1,1 1-1,0-1 0,1 0 1,-1 0 15,0-1 1,0 1 0,0-1 0,0 0-1,-1 1 1,1-1 0,0 0 0,0 0 0,-1 0-1,1 0 1,0 0 0,-1 0 0,1 1-1,-1-2 1,1 1 0,0-2 0,13-47 339,-12 36-350,-1 0 0,0 1-1,-1-1 1,-4-26 0,4 35-37,-2-1-1,1 1 1,-1 0 0,1 0 0,-1 0 0,-1 0 0,1 0 0,-1 0 0,0 0 0,0 1 0,0-1 0,0 1 0,-1 0 0,-8-7 0,12 10 6,-1 0 1,0 1-1,0-1 0,0 0 1,1 1-1,-1-1 0,0 1 1,0-1-1,0 1 1,0 0-1,0-1 0,0 1 1,0 0-1,0 0 0,0-1 1,0 1-1,0 0 1,-2 0-1,3 1 3,-1-1 1,1 0-1,-1 0 1,1 1-1,-1-1 1,1 0-1,0 1 1,-1-1-1,1 0 0,0 1 1,-1-1-1,1 1 1,0-1-1,-1 0 1,1 1-1,0-1 1,0 1-1,0-1 1,-1 1-1,1-1 0,0 1 1,0-1-1,0 1 1,0-1-1,0 2 1,0 0-2,0 0 0,0 0 0,0 0 0,1 0 0,-1 1 0,0-1 0,1 0 0,0 0 0,-1 0 0,1 0 0,0 0 0,0 0 0,0-1 0,0 1 0,1 0 0,1 2 0,3 1 9,1-1 0,-1 0 0,1 0 0,0-1 0,-1 0 1,1 0-1,1 0 0,-1-1 0,0 0 0,1-1 0,-1 0 0,1 0 0,-1 0 1,1-1-1,-1 0 0,1 0 0,-1-1 0,14-3 0,-10 2 17,0-1-1,0 0 1,0-1-1,0 0 0,0 0 1,-1-1-1,0-1 1,0 0-1,0 0 0,-1-1 1,13-12-1,-6 4 164,-10 14 60,-16 25 249,-6 13-274,13-28-189,0 1 1,1 0-1,0 0 0,0 0 0,1 0 1,0 0-1,1 1 0,0-1 1,3 19-1,-3-29-94,0 1 1,0-1-1,0 1 0,1 0 1,-1-1-1,0 1 0,0-1 1,1 1-1,-1-1 0,0 1 0,1-1 1,-1 1-1,0-1 0,1 0 1,-1 1-1,1-1 0,-1 1 1,1-1-1,-1 0 0,1 1 1,-1-1-1,1 0 0,-1 0 1,1 1-1,-1-1 0,1 0 1,-1 0-1,1 0 0,0 0 1,-1 0-1,1 0 0,-1 0 0,1 0 1,0 0-1,-1 0 0,1 0 1,-1 0-1,1 0 0,-1 0 1,1 0-1,0-1 0,-1 1 1,1 0-1,-1 0 0,1-1 1,-1 1-1,1 0 0,-1-1 1,0 1-1,1-1 0,-1 1 1,1-1-1,-1 1 0,0 0 0,1-1 1,-1 1-1,1-2 0,19-31-9497,-14 4-1994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2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16976,'0'0'7431,"32"51"-7303,-13-39-608,4 0-2019,-3-2-2145,1-5-3972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2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13805,'0'0'3080,"1"9"-635,-6 163 4334,1-109-4702,5 100 0,0-154-2027,1 0-1,-1 0 1,2 0-1,-1-1 0,1 1 1,0 0-1,1-1 1,0 0-1,7 11 1,-9-16-29,-1-1 0,1 0 0,0 0 1,-1 0-1,1 0 0,0 0 0,0 0 1,1-1-1,-1 1 0,0-1 1,0 1-1,1-1 0,-1 0 0,1 0 1,-1 0-1,1 0 0,0 0 0,-1-1 1,1 1-1,0-1 0,-1 0 0,1 0 1,0 0-1,-1 0 0,1 0 1,0 0-1,0-1 0,-1 1 0,1-1 1,-1 0-1,1 0 0,-1 0 0,1 0 1,-1 0-1,1-1 0,1-1 1,7-4 21,0-2 0,0 1 1,-1-1-1,-1-1 0,1 0 1,-2 0-1,15-22 0,-6 4-20,0 0 1,13-35-1,-25 53-333,0-1-1,-1 0 1,-1 0 0,0 0-1,0 0 1,-1 0 0,1-17 0,-3 27 107,0 1 0,0-1 1,0 1-1,0-1 1,0 1-1,-1 0 1,1-1-1,0 1 1,0-1-1,0 1 1,0 0-1,-1-1 1,1 1-1,0 0 0,0-1 1,-1 1-1,1 0 1,0-1-1,-1 1 1,1 0-1,0-1 1,-1 1-1,1 0 1,0 0-1,-1 0 0,1-1 1,-1 1-1,1 0 1,0 0-1,-1 0 1,1 0-1,-1 0 1,1 0-1,0 0 1,-1 0-1,1 0 1,-1 0-1,1 0 0,-1 0 1,1 0-1,0 0 1,-1 0-1,1 0 1,-1 0-1,0 1 1,-2-1-1062,-13 1-5559</inkml:trace>
  <inkml:trace contextRef="#ctx0" brushRef="#br0" timeOffset="1">171 353 9897,'0'0'10122,"-5"57"-7079,5-43-385,13-3-800,5-3-705,3-1-512,4-5-513,6-2-224,-1 0-1314,-1 0-1793,-3-9-2466,2-1-5445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3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100 212 15727,'0'0'3747,"-10"3"-618,3-1-2671,0 1 1,1 0 0,-1 0-1,1 0 1,0 1 0,0 0-1,0 0 1,-8 8 0,12-10-358,0 0 0,0 0 1,0 0-1,0 0 1,0 1-1,0-1 0,1 0 1,-1 1-1,1-1 0,0 1 1,0 0-1,0 0 1,0-1-1,0 1 0,0 0 1,1 0-1,-1 0 1,1-1-1,0 1 0,0 0 1,0 0-1,0 0 0,1 0 1,-1 0-1,1 0 1,0-1-1,-1 1 0,1 0 1,3 4-1,-2-3-86,1-1-1,0 0 1,0 0-1,0 0 1,0 0-1,0 0 1,1-1 0,-1 0-1,1 1 1,-1-1-1,1-1 1,0 1-1,0 0 1,0-1-1,0 0 1,0 0 0,0 0-1,1 0 1,-1-1-1,6 0 1,-3 1 3,0-1 0,-1 0 0,1 0 0,-1-1 0,1 0 0,-1 0 0,1 0 0,-1-1 0,0 0-1,1 0 1,-1-1 0,10-6 0,-6 2-83,-1-1 0,0 0 1,-1-1-1,0 0 0,0 0 0,-1-1 0,0 0 0,-1 0 0,0 0 0,0-1 0,4-12 0,-10 22-31,-4 37 5,4-34 126,0 0 0,0-1 0,0 1 0,1 0 0,-1-1 0,0 1 1,1 0-1,-1 0 0,1-1 0,-1 1 0,1-1 0,0 1 0,-1 0 0,1-1 0,0 1 0,0-1 0,0 0 0,0 1 0,1-1 0,-1 0 0,0 0 0,3 2 0,-1-1 14,0-1 0,0 1-1,0-1 1,1 0 0,-1 0-1,0 0 1,1 0 0,-1-1-1,0 0 1,1 1 0,3-1-1,3-1 23,-1 0-1,1 0 0,0-1 1,-1 0-1,0 0 0,1-1 1,-1 0-1,9-5 0,-6 1-60,-1 0 0,0 0 0,0-1-1,0-1 1,-1 1 0,-1-2 0,1 1-1,-2-2 1,15-19 0,-19 22-70,1 1 0,-1-2-1,0 1 1,-1 0 0,0-1 0,0 0 0,-1 1 0,0-1 0,-1 0-1,0 0 1,0 0 0,-1 0 0,0-1 0,0 1 0,-3-10 0,3 17 50,0 1 0,0-1 0,0 1 1,-1-1-1,1 1 0,0-1 1,-1 1-1,1-1 0,-1 1 1,1 0-1,-1-1 0,0 1 1,0 0-1,1-1 0,-1 1 1,0 0-1,0 0 0,0 0 1,-1 0-1,1 0 0,0 0 0,0 0 1,0 0-1,-1 0 0,1 1 1,-1-1-1,1 0 0,0 1 1,-1-1-1,1 1 0,-1 0 1,1-1-1,-1 1 0,1 0 1,-1 0-1,1 0 0,-1 0 0,-2 0 1,1 1-1,-1 0 0,1 1 0,0-1-1,-1 0 1,1 1 0,0 0 0,0 0 0,0 0 0,0 0 0,0 0 0,1 1 0,-1-1 0,1 1 0,0-1-1,-3 5 1,-2 5 155,0-1 0,1 1-1,1 0 1,0 0 0,1 1 0,0-1-1,1 1 1,0 0 0,1 0-1,1 0 1,0 0 0,1 0-1,1 15 1,-1-22-244,1 0 0,1-1-1,-1 1 1,1-1 0,-1 1-1,2-1 1,-1 1 0,1-1-1,-1 0 1,1 0 0,1-1 0,-1 1-1,7 6 1,-6-7-505,1 0 0,0-1 0,-1 0 0,1 0 0,0 0 0,1-1 0,-1 0 1,0 0-1,1 0 0,-1 0 0,1-1 0,0 0 0,-1 0 0,1-1 0,11 0 0,19 0-10692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3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0 121 6054,'0'0'12145,"9"-1"-11067,5-1-736,0-2 0,0 0 0,0 0 0,18-9 1,-26 10-302,0 1 1,0-1 0,-1 0 0,1-1 0,-1 1 0,0-1-1,0 0 1,0-1 0,0 1 0,-1-1 0,0 0 0,0 0-1,0 0 1,3-6 0,-6 10-32,-1 0 1,0 1-1,1-1 0,-1 1 1,0-1-1,0 0 0,1 1 1,-1-1-1,0 0 1,0 1-1,0-1 0,0 0 1,0 0-1,0 1 0,0-1 1,0 0-1,0 1 0,0-1 1,0 0-1,-1 1 0,1-1 1,0 0-1,0 1 0,-1-1 1,1 0-1,0 1 0,-1-1 1,1 1-1,-1-1 0,1 1 1,-1-1-1,1 1 0,-1-1 1,1 1-1,-1-1 0,-1 0 6,-1 0 1,1 1-1,0-1 0,0 1 0,-1 0 0,1-1 0,0 1 0,0 0 1,-1 0-1,1 1 0,-3-1 0,-2 1-13,-1 1-1,1 0 1,0 0 0,0 0-1,1 1 1,-1 0 0,-6 3-1,6 0 0,1-1 0,1 0 0,-1 1 0,1 0 0,0 1 0,0-1 0,1 1 0,0 0 0,0 0 0,0 0 0,1 1 0,0-1 0,1 1 0,-1 0-1,2-1 1,-1 1 0,1 0 0,0 0 0,1 0 0,-1 0 0,3 16 0,-1-22 21,0 0-1,-1-1 1,1 1 0,0-1 0,0 1-1,1-1 1,-1 1 0,0-1-1,0 0 1,1 1 0,-1-1-1,0 0 1,1 0 0,-1 0 0,1 0-1,0 0 1,-1 0 0,1-1-1,0 1 1,0-1 0,-1 1-1,1-1 1,0 1 0,0-1 0,0 0-1,-1 0 1,1 0 0,3 0-1,4 0 129,1-1-1,-1 0 0,0 0 0,14-4 0,3-5 91,-1-1-1,0-2 1,0 0-1,-1-1 1,-1-2 0,34-29-1,-17 15 254,-43 57-584,0-15 257,-8 50 80,11-60-214,0-1-1,-1 1 1,1-1-1,0 1 1,0 0 0,0-1-1,0 1 1,0-1-1,1 1 1,-1-1 0,0 1-1,1 0 1,-1-1-1,1 0 1,-1 1-1,1-1 1,0 1 0,0-1-1,0 0 1,-1 1-1,1-1 1,0 0 0,1 0-1,-1 0 1,0 0-1,0 0 1,0 0 0,1 0-1,-1 0 1,0 0-1,3 0 1,2 0 65,0 0 0,0 0 0,0-1 0,0 0 0,0-1 1,0 1-1,0-1 0,0 0 0,0-1 0,0 1 0,-1-1 0,1 0 0,5-3 0,8-6-9,0 0-1,23-18 1,13-8-46,-55 37-74,1-1 1,-1 1-1,1 0 1,-1-1 0,1 1-1,-1 0 1,1 0 0,-1-1-1,1 1 1,0 0-1,-1 0 1,1 0 0,-1 0-1,1 0 1,0 0-1,-1 0 1,1 0 0,-1 0-1,1 0 1,-1 0-1,1 1 1,0-1 0,-1 0-1,1 0 1,-1 0-1,1 1 1,-1-1 0,1 0-1,-1 1 1,1-1-1,-1 0 1,1 1 0,-1-1-1,1 1 1,-1-1-1,0 1 1,1-1 0,-1 1-1,0-1 1,0 1 0,1-1-1,-1 1 1,0-1-1,0 1 1,0 0 0,1-1-1,-1 1 1,0-1-1,0 1 1,0-1 0,0 1-1,0 0 1,0-1-1,0 1 1,0-1 0,-1 1-1,1 0 1,0-1-1,-1 2 1,-4 43-4947,4-44 4341,-1 11-5530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4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6598,'0'0'18919,"-8"14"-18027,-49 80-246,-50 87-470,105-179-236,1-1 0,0 1 0,0 0 0,0 0 0,0-1 0,1 1 0,-1 0 0,0 0 0,1 0 0,-1 0 0,1 0 0,0 0 0,-1 0 0,1 0 0,1 3 0,-1-5-34,1 0 0,0 0 0,-1 1 1,1-1-1,0 0 0,0 0 0,-1 0 0,1 0 0,0 0 0,0 0 0,-1 0 0,1-1 0,0 1 0,-1 0 0,1 0 0,0-1 1,-1 1-1,1 0 0,0-1 0,-1 1 0,1 0 0,0-1 0,-1 1 0,1-1 0,-1 1 0,1-1 0,53-47-4060,-32 24 2575,-2-2 1,30-49-1,20-65 3769,-79 164-1279,2 1-1,-9 44 1,5-13-179,4-31-7,1 0-1,1 1 0,1 0 0,1 1 1,2 48-1,1-73-726,0-1 0,1 0 0,-1 0-1,0 1 1,0-1 0,1 0 0,-1 0 0,0 1 0,1-1 0,-1 0 0,1 0 0,0 0 0,-1 0 0,1 0-1,0 0 1,0 0 0,0 0 0,0 0 0,0 0 0,0 0 0,0 0 0,0-1 0,0 1 0,0 0 0,0-1 0,0 1-1,0-1 1,1 1 0,-1-1 0,0 0 0,0 1 0,1-1 0,-1 0 0,0 0 0,0 0 0,1 0 0,-1 0-1,0 0 1,2-1 0,-1 1-89,0-1 0,0 1 0,0-1-1,0 0 1,0 1 0,0-1 0,-1 0-1,1 0 1,0 0 0,-1-1 0,1 1-1,-1 0 1,1-1 0,-1 1 0,0-1 0,1 1-1,-1-1 1,0 1 0,0-1 0,0 0-1,0 0 1,-1 0 0,1 1 0,0-1-1,0-3 1,-1-4-62,1 0-1,-2 0 1,1 1-1,-1-1 0,0 0 1,-1 0-1,0 0 1,-1 1-1,1-1 1,-2 1-1,1 0 1,-1 0-1,0 0 1,-1 0-1,0 1 1,0 0-1,-1 0 0,0 0 1,0 0-1,-12-9 1,17 16 169,1-1 0,-1 0 0,0 1 0,1-1 0,-1 0 1,0 1-1,0-1 0,0 1 0,0 0 0,1-1 0,-1 1 0,0 0 1,0-1-1,0 1 0,0 0 0,0 0 0,0 0 0,0 0 0,-1 0 0,-2 11 557,4-8-528,1 0-1,-1 0 1,1 0 0,0 0 0,0 0 0,0 0 0,0-1-1,1 1 1,-1 0 0,4 4 0,-1-4-130,-1 1 1,1-1 0,1 0-1,-1 0 1,0-1 0,1 1-1,-1-1 1,1 0-1,-1 0 1,1-1 0,0 1-1,10 1 1,36 1-4414,-10-4-2805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5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168 182 13036,'-11'3'2264,"-1"1"-1684,1 0 1,0 0-1,1 1 0,-1 0 1,1 1-1,0 1 1,-10 7-1,15-10-342,0 0 0,0 1 0,0 0 0,0 0 0,1 0 0,0 1 0,0-1 0,0 1 0,1 0 0,-1 0 0,2 0 0,-1 1 0,1-1 0,0 1 0,-3 11-1,5-17-223,0 0-1,0 0 0,0 0 1,0 1-1,0-1 1,0 0-1,0 0 0,1 0 1,-1 0-1,0 0 0,0 0 1,1 0-1,-1 0 0,1 1 1,-1-1-1,1 0 0,-1-1 1,1 1-1,0 0 0,0 0 1,-1 0-1,1 0 0,0 0 1,2 1-1,-1-1 4,1 0 0,-1 1 0,1-1-1,0 0 1,0-1 0,-1 1 0,1 0 0,0-1 0,5 1 0,2-1 14,0 0 0,0-1 0,0 0 0,0 0 0,11-4 0,-8 1-12,0-1 1,-1-1-1,0 0 0,0 0 0,-1-1 0,0-1 1,0 0-1,0 0 0,-1-1 0,-1 0 0,1-1 0,-2 0 1,1-1-1,9-16 0,-9 13-49,-1-1 0,0-1 0,-1 1 0,-1-1 0,0 0 0,-1-1 0,-1 1 0,0-1 0,-2 0-1,2-31 1,-4 47 23,0 0-1,0 0 1,0 0-1,0 1 1,0-1-1,0 0 1,0 0-1,0 0 1,0 1-1,0-1 1,0 0-1,0 0 1,-1 0-1,1 1 1,0-1-1,-1 0 1,1 1-1,-1-1 1,1 0-1,0 1 1,-1-1-1,1 0 1,-1 1-1,0-1 1,1 1-1,-1-1 1,0 1-1,0-1 1,0 1 0,0 0 0,-1 0-1,1 0 1,0 0 0,0 0 0,0 0 0,-1 1 0,1-1 0,0 1 0,0-1 0,0 1 0,0-1 0,0 1 0,0-1 0,0 1 0,-1 1 0,-38 36-13,39-37 25,-6 6-7,-4 5 203,0 0 0,0 0 1,1 1-1,1 1 0,0 0 0,1 0 0,-10 23 0,18-36-193,0-1-1,0 1 1,0 0-1,0 0 1,0 0 0,0-1-1,0 1 1,0 0 0,0 0-1,0-1 1,1 1-1,-1 0 1,0 0 0,1-1-1,-1 1 1,0 0-1,1-1 1,-1 1 0,1-1-1,-1 1 1,1 0 0,-1-1-1,1 1 1,-1-1-1,1 1 1,0-1 0,-1 0-1,1 1 1,0-1 0,-1 1-1,1-1 1,0 0-1,0 0 1,-1 0 0,1 1-1,0-1 1,0 0 0,-1 0-1,1 0 1,0 0-1,1 0 1,44 0 128,-31-1-96,-14 1-41,18-1-155,0 2 1,0 0-1,0 1 1,-1 1-1,20 5 1,-35-7 173,0 0 1,0 0-1,0 0 1,0 0 0,0 0-1,0 1 1,0-1-1,-1 1 1,1 0-1,-1 0 1,1 0-1,-1 0 1,0 0 0,0 0-1,1 1 1,-2-1-1,1 1 1,0-1-1,0 1 1,-1 0 0,0 0-1,1 0 1,-1 0-1,0 0 1,-1 0-1,1 0 1,0 0-1,-1 0 1,0 0 0,0 0-1,0 0 1,0 0-1,0 1 1,0-1-1,-1 0 1,0 0 0,1 0-1,-1 0 1,-2 4-1,-11 19 350,-1 5-341,33-47-5787,-3-7-27,0-6-3186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5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13036,'0'0'3219,"-10"3"6,7-2-3072,-11 2 823,1 0-1,1 2 1,-18 7 0,27-11-831,0 0 1,1 1-1,-1-1 1,0 1-1,0-1 1,1 1-1,-1 0 1,1 0-1,0 1 1,0-1-1,-1 0 1,1 1-1,1-1 1,-1 1 0,0 0-1,1-1 1,-1 1-1,1 0 1,0 0-1,0 0 1,0 0-1,0 0 1,0 5-1,1-7-134,1 1 0,-1-1 0,1 0 0,0 0 0,0 0 0,-1 0 0,1 0-1,0 0 1,0 0 0,0 0 0,0 0 0,0-1 0,0 1 0,0 0 0,1 0 0,-1-1 0,0 1 0,0-1-1,0 1 1,1-1 0,-1 0 0,0 1 0,3-1 0,44 10 74,-28-6-101,6 3-664,44 18 1,-62-22 499,-1 1-1,1 0 1,-1 0 0,0 0 0,0 1-1,-1 0 1,0 0 0,1 1 0,-2 0 0,7 7-1,-12-13 187,1 1-1,0 0 1,-1 0-1,1 0 1,-1 0-1,1 0 1,-1 0 0,1 0-1,-1 0 1,1 0-1,-1 0 1,0 0-1,0 0 1,1 0-1,-1 0 1,0 0-1,0 0 1,0 0-1,0 0 1,0 0-1,-1 0 1,1 0-1,0 0 1,0 0-1,-1 0 1,1 0-1,0 0 1,-1 0-1,1 0 1,-1 0-1,0 0 1,1 0-1,-2 1 1,0 0 26,-1 0 1,0 0-1,0-1 1,0 1-1,0 0 0,0-1 1,-1 0-1,1 0 0,0 0 1,-6 1-1,-4 0-7,1 0 0,-1-1 0,1 0 0,-1-1 0,-16-2 0,27 2-138,1-1 0,-1 1-1,1-1 1,-1 1 0,1-1-1,0 1 1,-1-1 0,1 0-1,-1 0 1,1 0 0,0 0-1,0 0 1,0 0 0,0 0-1,0 0 1,0 0 0,-2-2-1,-5-26-6029,7 7-1160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7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4516,'0'0'16576,"4"11"-14969,3 27-716,-2 1 1,-1 0-1,-3 62 1,0-92-865,-1 0 1,1 0-1,1-1 1,-1 1-1,2 0 1,3 11-1,-6-19-36,1 1-1,-1-1 1,1 0-1,-1 0 1,1 1-1,-1-1 0,1 0 1,0 0-1,0 0 1,0 0-1,-1 0 0,1 0 1,0 0-1,0 0 1,0 0-1,1 0 1,-1 0-1,0-1 0,0 1 1,0 0-1,1-1 1,-1 1-1,0-1 1,1 1-1,-1-1 0,0 0 1,1 0-1,-1 1 1,0-1-1,1 0 1,-1 0-1,1 0 0,-1-1 1,0 1-1,1 0 1,-1 0-1,0-1 1,1 1-1,-1-1 0,0 1 1,0-1-1,1 1 1,-1-1-1,0 0 0,0 0 1,0 0-1,0 0 1,0 1-1,0-1 1,0-1-1,0 1 0,1-1 1,6-7-19,0-1 1,0 0-1,-1 0 1,0-1-1,-1 1 1,0-1-1,-1-1 1,0 1-1,-1-1 1,0 0-1,0 0 1,2-25-1,0-9-347,-1-1-1,-3-47 1,-2 93 353,0 1 1,1-1-1,-1 1 1,0 0-1,0-1 0,0 1 1,0-1-1,0 1 1,0-1-1,1 1 1,-1-1-1,0 1 0,0-1 1,0 1-1,0 0 1,-1-1-1,1 1 1,0-1-1,0 1 0,0-1 1,0 1-1,0-1 1,-1 1-1,1 0 1,0-1-1,0 1 0,-1-1 1,1 1-1,0 0 1,-1-1-1,1 1 1,0 0-1,-1-1 0,1 1 1,0 0-1,-1-1 1,-9 19-236,-6 33 265,10-27-24,2 1-1,0 0 0,1 1 1,2-1-1,1 0 0,0 1 1,6 29-1,7-21-6010,-7-25-21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6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82 12620,'0'0'6801,"11"-2"-4820,-3 1-1642,52-12 1636,-58 12-1916,1 0 1,-1 1 0,1-1-1,-1 0 1,1 0-1,-1-1 1,0 1-1,1-1 1,-1 1 0,0-1-1,0 1 1,0-1-1,0 0 1,-1 0-1,1 0 1,0 0 0,-1 0-1,1-1 1,-1 1-1,0 0 1,1-4-1,-1 6-52,-1-1 0,0 0 0,0 0 0,0 0 0,0 1-1,0-1 1,0 0 0,0 0 0,0 0 0,0 1 0,0-1-1,-1 0 1,1 0 0,0 1 0,0-1 0,-1 0 0,1 1 0,0-1-1,-1 0 1,1 1 0,-1-1 0,1 0 0,-1 1 0,1-1-1,-1 1 1,0-1 0,1 1 0,-1-1 0,0 1 0,-1-1-1,-29-4 16,24 5-36,0 1 0,1 0 0,-1 0 1,1 0-1,-1 1 0,1 0 0,-11 5 0,9-1 11,0 1 1,0 0-1,0 0 0,1 1 0,1 0 0,-10 13 1,13-17 15,1 0 0,-1 0 0,1 0 1,0 0-1,0 0 0,1 0 0,-1 0 1,1 1-1,0-1 0,0 0 0,0 1 1,1-1-1,-1 1 0,1-1 0,0 1 1,1-1-1,0 9 0,0-12-4,0 1 0,0-1 1,0 1-1,1-1 0,-1 1 0,0-1 0,0 1 1,1-1-1,-1 0 0,1 0 0,-1 0 0,1 0 1,0 0-1,-1 0 0,1 0 0,0 0 0,0-1 1,-1 1-1,1-1 0,0 1 0,0-1 0,0 0 1,3 0-1,50 1 97,-47-2-86,6-1-9,0 0 0,0-2 0,0 0 1,0 0-1,-1-1 0,1-1 0,-1 0 0,-1-1 0,1 0 0,13-12 1,50-24 89,-71 45 108,-7 9 69,-7 9 282,5-11-391,-1-1 32,1 0 0,0 0-1,1 1 1,-1 0 0,-1 9 0,5-17-184,0 0 1,-1 0-1,1 1 1,0-1 0,0 0-1,0 0 1,0 0-1,0 0 1,0 1-1,1-1 1,-1 0-1,0 0 1,1 0 0,-1 0-1,1 1 1,-1-1-1,1 0 1,-1 0-1,1 0 1,0 0-1,-1 0 1,1 0 0,0-1-1,0 1 1,0 0-1,0 0 1,0 0-1,0-1 1,0 1-1,0-1 1,0 1 0,0 0-1,0-1 1,0 0-1,0 1 1,0-1-1,0 0 1,1 0-1,-1 1 1,0-1 0,0 0-1,0 0 1,1 0-1,-1 0 1,0-1-1,2 1 1,6-1 6,0-1 0,1 1 0,-1-2 0,0 1 0,0-1 0,-1-1 0,1 1 0,-1-1 1,1-1-1,-1 0 0,8-6 0,28-15-1792,-42 25 1597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6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7527,'0'0'15385,"-8"2"-14274,4-1-1046,1 0 0,-1 0-1,0 1 1,1 0 0,-1-1 0,1 1 0,0 0 0,-1 0 0,1 1 0,0-1 0,0 1-1,0-1 1,1 1 0,-1 0 0,1 0 0,0 0 0,-1 1 0,1-1 0,1 1 0,-1-1 0,0 1-1,1-1 1,0 1 0,0 0 0,0-1 0,0 1 0,1 0 0,-1 0 0,1 0 0,0 0-1,1 7 1,-1-10-56,0 0-1,0 0 0,0-1 0,0 1 0,1 0 0,-1 0 1,0-1-1,0 1 0,1 0 0,-1-1 0,1 1 1,-1 0-1,1-1 0,-1 1 0,1 0 0,-1-1 1,1 1-1,-1-1 0,1 1 0,0-1 0,-1 1 0,1-1 1,0 0-1,-1 1 0,1-1 0,0 0 0,-1 1 1,3-1-1,31 3 178,-23-4-154,-1 0-1,1-1 1,0 0 0,11-4-1,-12 1-13,0 0-1,-1-1 1,1 0 0,-1 0-1,0-1 1,8-9 0,21-15 40,-39 72-966,-13 10 833,-5 23-1111,19-70 654,0 1 0,-1-1 0,1 0 0,1 0 0,-1 0 0,1 0 1,-1 0-1,3 8 0,-2-12 230,-1 1 0,1-1 0,-1 1 0,1-1 0,-1 1 1,1-1-1,-1 1 0,1-1 0,0 1 0,-1-1 0,1 1 0,0-1 0,0 0 1,-1 0-1,1 1 0,0-1 0,-1 0 0,1 0 0,0 0 0,0 0 0,0 0 1,-1 0-1,1 0 0,0 0 0,0 0 0,-1 0 0,1 0 0,0 0 0,0-1 1,1 0-1,15-6-6307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7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9897,'0'0'8990,"-9"14"-7970,1-2-632,0 0 1,1 1-1,0 0 1,1 1-1,1 0 1,0-1-1,0 1 1,2 1-1,0-1 1,1 1-1,0-1 0,0 27 1,3-40-356,-1 1 1,0-1-1,0 0 0,1 0 1,-1 0-1,1 0 0,-1 0 1,1 1-1,-1-1 0,1 0 1,0 0-1,-1 0 1,1 0-1,0-1 0,0 1 1,0 0-1,0 0 0,0 0 1,0-1-1,0 1 0,0 0 1,0-1-1,0 1 0,1 0 1,37 3 437,-24-5-417,-1-1 0,1-1 0,16-4 0,-22 4-96,43-8-946,-69 34 1116,8-14 195,-1 0 0,0-1 0,0 0 0,-1 0 0,0-1 0,-1-1 0,1 0 0,-1-1 0,0 0 0,-1 0 0,1-1 0,-1-1 0,-25 3 0,37-5-346,1-1 0,-1 0 1,0 0-1,0 0 0,1 0 1,-1 0-1,0 0 0,1 0 0,-1 0 1,0-1-1,0 1 0,1 0 1,-1 0-1,0-1 0,1 1 0,-1 0 1,0-1-1,1 1 0,-1 0 1,1-1-1,-1 1 0,0-1 1,1 1-1,-1-1 0,1 0 0,0 1 1,-1-1-1,1 1 0,-1-1 1,1 0-1,0 1 0,-1-1 0,1 0 1,0 1-1,0-1 0,0 0 1,0 0-1,-1 1 0,1-1 0,0 0 1,0 0-1,0 1 0,1-1 1,-1 0-1,0 1 0,0-1 1,0 0-1,0 0 0,1 1 0,-1-2 1,1 0-435,0-1 1,0 0 0,1 1 0,-1 0-1,1-1 1,-1 1 0,1 0 0,-1 0-1,1 0 1,0 0 0,0 0 0,5-3-1,14-6-3968,2 2-2083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7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13741,'0'0'13933,"73"-4"-13741,-24 4-192,4 0-224,2-2-1826,-5-5-3395,-8-5-8937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8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0 14189,'0'0'9252,"-7"7"-8233,2-3-892,0 0-37,1 0 0,-1 0 0,0 0 0,0-1-1,-1 0 1,1 0 0,-1 0 0,1-1 0,-12 4-1,16-6-100,0 0-1,0 0 1,0 0-1,-1 1 1,1-1-1,0 0 1,0 1-1,0-1 0,0 0 1,0 1-1,0 0 1,0-1-1,0 1 1,0 0-1,0-1 1,0 1-1,0 0 0,0 0 1,1 0-1,-1 0 1,0-1-1,1 1 1,-1 0-1,0 0 1,1 1-1,-1-1 0,1 0 1,-1 1-1,2 0-42,-1 0 0,0 0 0,1 0 0,-1 0 0,1 0 0,0 0 0,0-1 0,0 1 0,0 0 0,0-1 0,0 1 0,0 0 0,0-1 0,1 0 1,1 2-1,7 6-154,0 0 1,1 0-1,19 10 1,-16-11 154,38 26-43,-50-33 101,1 1 0,-1 0 0,0 0 0,0 0 0,0 0 0,0 1 0,-1-1 0,1 0 0,-1 1 0,1 0 0,-1-1 0,0 1 0,0-1 0,0 1 0,0 0 0,-1 0 0,1 0 0,0 3 0,-2-4 66,0 0-1,1 0 0,-1 0 0,0 0 0,0 0 0,0-1 0,0 1 1,0 0-1,0 0 0,-1-1 0,1 1 0,-1-1 0,1 1 0,-1-1 1,1 1-1,-1-1 0,0 0 0,0 0 0,0 0 0,1 0 0,-1 0 0,0 0 1,0-1-1,0 1 0,-4 0 0,-55 12 1538,61-13-1602,-4 0 117,-67 6 1470,67-5-1541,0-1-1,-1-1 1,1 1 0,0 0 0,0-1-1,-1 0 1,1 0 0,0 0-1,0-1 1,0 1 0,0-1 0,0 0-1,-5-4 1,8 6-58,0-1 0,0 0 0,0 0 0,0 0 1,0 0-1,0 1 0,0-1 0,1 0 0,-1-1 0,0 1 0,1 0 0,-1 0 0,1 0 1,-1 0-1,1 0 0,-1-1 0,1 1 0,0 0 0,0 0 0,0 0 0,-1-1 0,1 1 0,0 0 1,1 0-1,-1-3 0,1 3-129,0-1 1,0 0 0,0 0-1,0 1 1,0-1 0,0 1-1,1-1 1,-1 1-1,1-1 1,-1 1 0,1 0-1,0-1 1,-1 1 0,3-1-1,7-3-1439,0 0-1,0 0 1,22-5-1,8 1-3245,5-1-2270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8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65 14926,'0'0'1826,"-11"0"16,5 0-1653,0 0 1,0 0 0,0 1 0,0 0 0,0 0-1,0 0 1,0 1 0,1-1 0,-1 1 0,1 1-1,-1-1 1,1 1 0,0 0 0,0 0 0,0 1 0,0-1-1,1 1 1,-1 0 0,1 0 0,0 1 0,0-1-1,1 1 1,-1 0 0,1 0 0,0 0 0,-4 11-1,5-13-154,1-1 0,0 1-1,1-1 1,-1 1-1,0 0 1,1-1 0,0 1-1,-1 0 1,1 0-1,0-1 1,0 1 0,1 0-1,-1-1 1,0 1-1,1 0 1,0-1 0,0 1-1,0 0 1,0-1-1,0 1 1,3 3 0,-2-3-23,1-1 1,0 0 0,0 0-1,0 0 1,0 0 0,0-1-1,0 1 1,0-1 0,1 0 0,-1 0-1,0 0 1,1 0 0,-1-1-1,1 1 1,-1-1 0,6 0-1,4 0-140,0 0-1,0-2 1,0 1 0,-1-1-1,1-1 1,-1 0-1,1-1 1,-1-1-1,0 0 1,-1 0-1,1-1 1,14-10 0,-16 9-589,-1 0 0,1 0 0,-1-1 0,-1 0 0,0-1 0,0 1 0,0-2 0,-1 1 0,-1-1 0,1 0 0,-2-1 0,1 1 0,5-19 0,-1-12-3911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58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4068,'0'0'9454,"0"8"-7644,-11 124 5699,-1 18-1405,12-148-6082,0 1 1,0-1 0,1 1 0,-1-1-1,0 1 1,1-1 0,0 1-1,-1-1 1,1 1 0,0-1 0,0 0-1,1 1 1,-1-1 0,0 0-1,1 0 1,-1 0 0,1 0 0,0 0-1,0 0 1,-1-1 0,1 1-1,0-1 1,1 1 0,-1-1 0,0 0-1,0 1 1,0-1 0,1 0-1,-1-1 1,1 1 0,-1 0 0,1-1-1,-1 1 1,1-1 0,-1 0-1,1 0 1,-1 0 0,1 0 0,-1 0-1,1 0 1,-1-1 0,1 1 0,-1-1-1,1 0 1,-1 0 0,4-1-1,-4 0-17,0 1-1,0-1 1,0 0-1,0 0 1,0 0-1,0 0 1,-1 0-1,1 0 1,-1 0-1,1-1 1,-1 1-1,0 0 1,0-1-1,0 1 1,0-1-1,0 1 1,-1-1-1,1 0 1,0-4-1,8-24-398,-18 85-97,2-39 622,4-10-7,0 0-1,0 1 1,1-1 0,0 1 0,0 0 0,0-1-1,-1 12 1,6-17-88,-1 0 0,1 1 0,0-1 0,0 0 0,-1 0 0,1 0 0,0-1 0,-1 1 0,1 0 0,0-1 0,3-1 0,31-18-61,-32 17-125,0 0 0,1 0-1,-1 0 1,1 0 0,-1 1 0,1 0 0,-1 0 0,1 1 0,0-1 0,6 0 0,-13 38-117,-7-1-560,6-29-2680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0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10 265 10794,'0'0'13095,"0"8"-11659,-9 130 2451,9-137-3880,0-1 1,0 0 0,0 1-1,0-1 1,0 1 0,0-1-1,0 0 1,0 1 0,0-1-1,0 0 1,0 1 0,0-1-1,1 0 1,-1 1 0,0-1 0,0 0-1,0 1 1,0-1 0,1 0-1,-1 1 1,0-1 0,0 0-1,1 0 1,-1 1 0,0-1-1,1 0 1,-1 0 0,0 0-1,1 0 1,-1 1 0,0-1-1,1 0 1,-1 0 0,0 0-1,1 0 1,-1 0 0,1 0 0,-1 0-1,0 0 1,1 0 0,21-7 158,16-18-71,-7-3-627,42-52 0,-61 66 352,-17 57 20,2-28 220,1-10 33,0 1 0,0-1-1,1 1 1,0-1 0,0 1 0,0 0 0,1-1 0,0 1 0,0 0 0,1-1 0,1 11 0,-1-15-81,0 0 0,-1 0 0,1 0 1,0 0-1,0 0 0,0-1 0,0 1 0,0 0 1,0-1-1,0 1 0,0 0 0,0-1 1,0 1-1,0-1 0,0 0 0,0 1 0,1-1 1,-1 0-1,0 0 0,0 0 0,0 0 1,0 0-1,1 0 0,-1 0 0,0 0 0,0 0 1,0 0-1,0-1 0,1 1 0,-1 0 1,0-1-1,0 1 0,0-1 0,0 1 0,0-1 1,0 0-1,1-1 0,39-26 132,-34 22-186,-1-1-1,1 0 1,-2-1 0,1 1-1,-1-1 1,0 0 0,0-1-1,-1 1 1,0-1-1,-1 0 1,0 0 0,0 0-1,-1 0 1,0 0 0,1-16-1,-4 34 3,0 1-1,-1-1 0,0 0 1,-6 17-1,-6 26-55,14-51 96,-2 8 27,1 1 0,0-1 0,1 1 0,0 0 0,3 15 0,-3-23-22,0 0 1,1-1-1,-1 1 0,1 0 1,0-1-1,0 1 1,-1 0-1,1-1 1,0 1-1,1-1 1,-1 1-1,0-1 1,0 1-1,0-1 0,1 0 1,-1 0-1,1 0 1,-1 0-1,1 0 1,-1 0-1,1 0 1,0 0-1,0 0 1,-1-1-1,1 1 0,0-1 1,0 1-1,-1-1 1,1 0-1,0 0 1,0 0-1,0 0 1,0 0-1,0 0 1,2-1-1,3 0 7,0-1 0,-1 0 0,0-1 0,0 0 0,1 1 0,-2-2 0,1 1 1,0-1-1,-1 0 0,1 0 0,-1 0 0,0-1 0,-1 0 0,1 0 0,4-7 0,6-7 2,-1-2 0,22-41 0,-22 32-15,-2-1 1,-2 0-1,-1-1 0,6-39 1,-8 39-253,-34 121 112,-5 23 337,29-102-159,2 1 1,-1 0-1,1 0 0,1-1 0,0 1 0,1 0 0,0 0 0,3 13 0,-4-23-28,1 1-1,-1 0 0,1 0 0,0 0 0,0-1 1,-1 1-1,1 0 0,0-1 0,1 1 0,-1 0 1,0-1-1,0 0 0,1 1 0,-1-1 1,1 0-1,-1 0 0,1 1 0,-1-1 0,1-1 1,0 1-1,0 0 0,-1 0 0,1 0 0,0-1 1,0 1-1,0-1 0,0 0 0,0 0 1,0 1-1,0-1 0,-1 0 0,1 0 0,0-1 1,0 1-1,0 0 0,0-1 0,2 0 0,1 0 11,1-1 0,-1 0 0,0 0 0,1 0 0,-1 0 0,0-1 0,0 0 0,-1 0 0,1 0 0,-1-1 0,7-6-1,0-4 5,0 0 0,-2-1 0,1 0-1,-2-1 1,0 0 0,-1 0 0,-1-1 0,6-23-1,-5 10-8,-1-1 1,-2 1-1,0-59 0,-3 87-18,-1 1 0,0-1 0,0 1 1,0-1-1,0 0 0,-1 1 0,1-1 0,0 1 0,-1-1 0,1 1 0,-1-1 1,1 1-1,-1-1 0,-1-1 0,2 3 0,0 0 0,-1 0-1,1 0 1,0 0 0,-1 0 0,1 0 0,-1 0 0,1 0-1,0 0 1,-1 0 0,1 0 0,-1 0 0,1 0 0,0 0-1,-1 0 1,1 0 0,0 0 0,-1 1 0,1-1 0,0 0 0,-1 0-1,1 0 1,0 1 0,-1-1 0,1 0 0,0 0 0,0 1-1,-1-1 1,1 0 0,0 1 0,0-1 0,0 0 0,-1 1 0,-20 41-123,15-18 135,0 1 0,2 0 0,0 0-1,2 1 1,1-1 0,1 1-1,1-1 1,5 27 0,-4-44-7,1 1 1,1 0-1,-1-1 1,1 0-1,1 0 1,-1 0-1,1-1 1,1 1 0,-1-1-1,1 0 1,0-1-1,1 1 1,13 9-1,-71-61-8782,-114-42 1401,47 28 11428,118 59-3876,-1 0 1,0 0-1,1 0 0,-1-1 0,1 1 0,-1 0 0,1-1 0,-1 1 0,0 0 0,1-1 0,-1 1 1,1-1-1,0 1 0,-1 0 0,1-1 0,-1 1 0,1-1 0,0 0 0,-1 1 0,1-1 0,0 1 0,-1-1 1,1 1-1,0-1 0,0 0 0,14-5 1784,42 6-1261,-38 1-53,77 1 154,-38 0-1312,0-2-1,90-12 1,-127 4-2460,-20 7 2714,1 0 0,-1 1-1,0-1 1,1 1-1,-1-1 1,0 0 0,1 1-1,-1-1 1,0 0-1,0 0 1,0 1 0,0-1-1,0 0 1,0 1-1,0-1 1,0 0 0,0 0-1,0 1 1,0-1-1,0 0 1,0 1 0,-1-1-1,1 0 1,0 1-1,0-1 1,-1 0 0,1 1-1,0-1 1,-1 0-1,-15-18-8988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0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13645,'-6'0'7207,"9"0"-5414,17 0-736,8 0-704,2 0-321,-2 2-1377,-2-2-4037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1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85 10762,'0'0'8296,"8"-10"-5814,-1 1-1975,1 1-1,-1 0 1,1 0-1,18-12 1,-22 17-398,0 1 0,0-1-1,-1 1 1,2 0 0,-1 0 0,0 1 0,0-1 0,0 1 0,1 0 0,-1 0 0,1 1 0,-1-1 0,1 1 0,-1 0-1,1 0 1,-1 0 0,0 1 0,9 1 0,-11-1-106,-1-1-1,0 0 1,0 1-1,0 0 1,0-1-1,0 1 1,0 0 0,0-1-1,0 1 1,0 0-1,0 0 1,0 0-1,-1 0 1,1 0 0,0 0-1,0 0 1,-1 0-1,1 0 1,-1 0-1,1 0 1,-1 0 0,0 0-1,1 0 1,-1 1-1,0 0 1,1 2 0,-1 0 1,0 0-1,0 0 1,-1 0-1,1 0 1,-1 0-1,-2 7 1,-2 3 23,-1 0 0,0 0 0,-9 14 0,-5 2-3,14-22-19,0 1 0,0-1 0,1 1 0,0 0 0,1 1 0,-1-1 0,2 1 1,0 0-1,0 0 0,-2 14 0,5-23 1,0-1-1,0 1 1,0-1-1,0 1 1,0-1-1,0 1 1,1-1-1,-1 1 1,0-1-1,0 1 1,1-1 0,-1 1-1,0-1 1,1 1-1,-1-1 1,0 1-1,1-1 1,-1 0-1,1 1 1,-1-1-1,0 1 1,1-1-1,-1 0 1,1 0 0,-1 1-1,1-1 1,-1 0-1,1 0 1,0 0-1,0 1 1,25 0 400,25-14 452,-31 5-670,-1-1-1,0-1 1,0 0 0,-1-2-1,20-17 1,-30 24-94,-2-1-1,1 0 1,-1 0 0,0-1 0,0 0 0,0 0-1,-1 0 1,-1-1 0,1 0 0,-1 0 0,0 0-1,-1 0 1,0 0 0,0-1 0,1-10 0,-3 17-92,-1-1 0,0 1 0,0 0 1,-1-1-1,1 1 0,0 0 1,-1-1-1,0 1 0,1 0 0,-1-1 1,0 1-1,0 0 0,0 0 1,0 0-1,-1 0 0,1 0 0,-1 0 1,1 0-1,-1 1 0,1-1 1,-1 1-1,0-1 0,0 1 0,0-1 1,0 1-1,0 0 0,0 0 0,0 0 1,0 0-1,-1 0 0,1 0 1,0 1-1,0-1 0,-1 1 0,1 0 1,-5-1-1,5 1-7,0 0-1,-1 0 1,1 0 0,0 0-1,-1 0 1,1 0 0,0 0 0,0 1-1,0-1 1,-1 1 0,1-1-1,0 1 1,0 0 0,0 0-1,0 0 1,0 0 0,0 1-1,0-1 1,0 0 0,1 1-1,-1-1 1,1 1 0,-1 0 0,1-1-1,-1 1 1,1 0 0,0 0-1,0 0 1,0 0 0,0 0-1,0 0 1,0 0 0,0 1-1,1-1 1,-1 0 0,1 0-1,0 4 1,0-6 6,0 1 0,0 0 0,0 0 0,1-1 0,-1 1 0,0 0 0,1-1 0,-1 1 0,1 0 0,-1-1 0,1 1 0,-1 0 0,1-1-1,-1 1 1,1-1 0,0 1 0,-1-1 0,1 1 0,0-1 0,-1 0 0,1 1 0,0-1 0,-1 0 0,1 1 0,0-1 0,0 0 0,-1 0 0,1 0 0,0 0 0,0 0 0,0 0 0,0 0 0,35 0-313,-24 0-198,34-5-3915,-15-4-3588,-7-2-3972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7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60 211 3876,'0'0'7826,"-9"-8"-3967,-26-25-1280,33 32-2319,1 0 0,0 0 1,0 0-1,0 0 0,0-1 0,0 1 0,0 0 1,0 0-1,0-1 0,0 1 0,1-1 1,-1 1-1,0-1 0,1 1 0,-1-1 1,1 1-1,0-1 0,-1-2 0,2 3-165,-1 0-1,0 1 1,1-1 0,-1 0-1,1 1 1,-1-1 0,1 0-1,-1 1 1,1-1-1,0 0 1,-1 1 0,1-1-1,0 1 1,-1-1-1,1 1 1,0 0 0,0-1-1,-1 1 1,1 0 0,0-1-1,0 1 1,0 0-1,0 0 1,1 0 0,9-2-4,0 2 1,0-1 0,22 3-1,-19-1-347,2-1 56,55-1-3955,-49 1 1367,0-1-1,0-1 0,0-2 1,0 0-1,31-11 1,-41 7 9985,-21 2-750,-10 3-2144,5 3-3534,8 1-511,1-1 1,-1 1-1,1 1 1,0-1-1,0 1 1,0 0-1,0 0 1,0 1-1,0-1 1,0 1-1,-5 5 1,7-6-140,0 0 0,0 0-1,1 1 1,0-1 0,-1 1 0,1-1 0,0 1 0,0 0-1,0 0 1,1 0 0,-1 0 0,1 1 0,-1-1 0,1 0-1,0 0 1,0 1 0,1-1 0,-1 7 0,1-9-113,1 1 0,-1-1 0,1 1 0,0-1 0,-1 0 0,1 1 0,0-1 0,0 0 0,0 0 0,0 0 0,0 0 0,0 0 0,1 0 0,-1 0-1,0 0 1,0 0 0,1 0 0,-1 0 0,1-1 0,-1 1 0,1-1 0,-1 1 0,1-1 0,-1 1 0,1-1 0,-1 0 0,1 0 0,-1 0 0,1 0 0,-1 0 0,4-1 0,53-2 43,-49 0-44,-1 0 1,0 0 0,0-1-1,0 0 1,0-1-1,-1 0 1,0 0 0,0 0-1,0-1 1,-1 0-1,1 0 1,-1-1 0,-1 0-1,1 0 1,-1 0-1,-1-1 1,1 1 0,-1-1-1,-1 0 1,5-12-1,-12 27 29,0 0-1,1 0 1,0 1 0,0-1-1,1 1 1,-3 13-1,5-18-11,-1-1-1,1 0 0,0 1 1,0-1-1,0 1 0,0-1 1,1 1-1,-1-1 1,0 0-1,1 1 0,0-1 1,0 0-1,0 1 0,0-1 1,0 0-1,0 0 0,0 0 1,1 0-1,-1 0 0,1 0 1,-1 0-1,3 2 1,0-2-14,0 0 1,0 0 0,0-1 0,1 0 0,-1 1 0,0-1 0,1-1 0,-1 1 0,1-1-1,-1 1 1,8-2 0,-7 1-7,0-1-1,-1 0 1,1 0-1,0-1 1,-1 1 0,1-1-1,-1 0 1,0 0-1,1-1 1,-1 1-1,0-1 1,0 0 0,-1 0-1,1 0 1,-1 0-1,1-1 1,-1 1-1,0-1 1,0 0-1,-1 0 1,1 0 0,3-9-1,-1 3 1,0-1-1,-1 0 0,0 0 1,0 0-1,-1 0 0,-1-1 1,0 1-1,0-19 0,-5 25-17,-4 12-16,-6 14 16,9-11 77,0 0 0,1 0 0,1 0-1,0 1 1,-2 14 0,4-23-54,-1 0 0,1 0 0,0 0 0,0 0 1,0 0-1,0 0 0,0 0 0,0 0 0,0 0 0,1 0 0,-1 0 0,1 0 1,-1 0-1,1 0 0,0 0 0,0 0 0,0-1 0,0 1 0,0 0 0,0 0 0,1-1 1,-1 1-1,0-1 0,1 0 0,-1 1 0,1-1 0,0 0 0,-1 0 0,1 0 0,0 0 1,0 0-1,0 0 0,-1 0 0,4 0 0,2-1-123,0 0 1,0 0-1,-1-1 1,1 0-1,0 0 0,-1-1 1,1 0-1,-1 0 1,0-1-1,1 1 0,-1-1 1,0-1-1,-1 1 1,1-1-1,-1 0 0,1 0 1,-1-1-1,0 1 0,-1-1 1,1 0-1,-1-1 1,0 1-1,0-1 0,-1 0 1,0 0-1,0 0 1,0 0-1,0 0 0,-1-1 1,0 1-1,2-14 1,-19 37-958,12-12 822,1-1 0,0 1 0,0 0-1,0-1 1,1 1 0,-2 8 0,2 16-6431,2-18-2597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63 11435,'0'0'6043,"-6"-10"-3192,-18-27-406,23 36-2303,0-1 1,-1 1-1,1 0 0,-1 0 1,1-1-1,-1 1 1,0 0-1,1 0 1,-1 1-1,0-1 1,0 0-1,1 0 1,-1 1-1,0-1 1,0 1-1,0 0 1,0 0-1,0-1 1,0 1-1,0 0 1,0 1-1,0-1 1,0 0-1,0 0 1,1 1-1,-1-1 1,0 1-1,-2 1 1,-2 0 30,0 1 0,0 0 0,1 0 0,0 1 0,-1-1 0,-5 7 0,5-4-26,0 0 1,1 1-1,0 0 0,0 0 0,-6 12 0,10-17-123,0 0 0,0 0 0,0 0 0,0 0 0,1 1 0,-1-1 0,1 0 0,-1 1 0,1-1 0,0 0 0,0 3 0,0-4-20,0 0 1,1 0-1,-1 0 0,0 0 1,1-1-1,-1 1 0,1 0 1,-1 0-1,1 0 1,-1-1-1,1 1 0,-1 0 1,1 0-1,0-1 0,-1 1 1,1-1-1,0 1 0,-1-1 1,1 1-1,0-1 1,0 1-1,0-1 0,0 1 1,0-1-1,-1 0 0,1 0 1,0 1-1,1-1 0,8 1 31,0 1 0,-1-1 0,1-1 0,0 0 0,0-1 0,-1 1 0,1-2 0,16-3 0,5-5-44,39-17-1,-48 17-105,1 1 0,-1 2-1,37-9 1,-58 16 114,-1 0 0,0 0 0,0 0 0,0 0 0,1 0 0,-1 0 0,0 0 0,0 0-1,0 0 1,1 0 0,-1 0 0,0 0 0,0 0 0,0 0 0,1 0 0,-1 0 0,0 0 0,0 0 0,1 0 0,-1 0 0,0 0 0,0 0 0,0 0 0,0 1-1,1-1 1,-1 0 0,0 0 0,0 0 0,0 0 0,0 0 0,1 1 0,-1-1 0,0 0 0,0 0 0,0 0 0,0 1 0,0-1 0,0 0 0,0 0 0,0 0 0,0 1-1,0-1 1,1 0 0,-1 0 0,0 1 0,-5 13 143,-15 16 342,17-27-399,2-1-41,-4 4 75,0 1 0,1 0 0,0 0 0,0 1 0,-5 14 0,9-22-109,0 0 1,0 0-1,0 1 0,0-1 1,0 0-1,0 0 1,0 0-1,0 0 0,0 1 1,0-1-1,0 0 0,0 0 1,0 0-1,0 0 1,0 1-1,0-1 0,0 0 1,1 0-1,-1 0 0,0 0 1,0 0-1,0 0 0,0 1 1,0-1-1,0 0 1,1 0-1,-1 0 0,0 0 1,0 0-1,0 0 0,0 0 1,1 0-1,-1 0 0,0 0 1,0 0-1,0 0 1,0 0-1,1 0 0,-1 0 1,0 0-1,0 0 0,0 0 1,0 0-1,1 0 1,-1 0-1,0 0 0,0 0 1,1 0-1,15-5 198,11-6-86,-12 2-123,20-12 43,41-16 1,-64 32-187,0 1 0,0 0 0,0 1 0,1 0 0,-1 1 0,1 0 0,21 0 0,-33 2 133,0 0 0,0 0 0,-1 0 0,1 0 0,0 0 0,0 1 0,0-1 0,-1 0 0,1 0-1,0 1 1,0-1 0,0 0 0,-1 1 0,1-1 0,0 1 0,-1-1 0,1 1 0,0-1 0,-1 1-1,1 0 1,-1-1 0,1 1 0,-1 0 0,1-1 0,-1 1 0,1 0 0,-1-1 0,1 2 0,-1 26-67,-20 26 109,19-53-142,-10 24 216,9-13-5400,2-18-1762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2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9993,'0'0'10117,"1"10"-7155,0-3-2609,1 1 0,-1-1-1,2 0 1,-1 1-1,1-1 1,0 0 0,0-1-1,1 1 1,0 0 0,0-1-1,0 0 1,1 0-1,0 0 1,1-1 0,-1 1-1,1-1 1,0-1-1,0 1 1,9 4-1,-6-4-376,0-1 0,0-1-1,1 0 1,-1 0-1,1-1 1,-1 0 0,1-1-1,0 0 1,0 0-1,0-1 1,-1 0-1,1-1 1,17-3 0,-7 0-1162,0-1 0,-1-1 0,1-1 0,-2 0 0,31-17 0,-37 17-630,1-1 0,-1 0 0,-1-1 0,1 0 0,16-18 1,-24 22 1329,1-1 0,-1 0 0,0 0 0,0 0 0,-1-1 0,5-12 0,0-25 5366,-14 51 3886,-18 27-6402,-100 157 1984,83-134-3676,-56 106-1,95-159-723,-17 39 252,18-41-281,0 0 0,1 0 1,-1 0-1,1 0 1,-1 0-1,1 1 0,0-1 1,-1 0-1,1 0 1,0 0-1,1 1 1,-1-1-1,0 0 0,1 0 1,-1 0-1,2 4 1,-1-6-306,0 1 1,0-1-1,0 1 1,0-1-1,1 1 0,-1-1 1,0 0-1,0 0 1,0 1-1,1-1 1,-1 0-1,0 0 1,0 0-1,0-1 1,1 1-1,-1 0 1,0 0-1,0 0 1,0-1-1,1 1 1,-1-1-1,2 0 1,16-18-11141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3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 14189,'0'0'10827,"-23"55"-9098,6-19-383,-5 3-674,-3 1-351,6 1-225,4-5-64,6-2-32,4-8-833,5-10-897,0-4-960,6-11-6887,-6-8 672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03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11563,'0'0'7143,"15"-7"-5440,-5 2-1431,-3 1-147,1 0 0,0 1 0,0-1 0,0 2 0,0-1 0,0 1 0,1 0 0,-1 1 0,1 0 0,0 0 0,11 1 0,19 7 200,-1 1 0,0 2 0,-1 2 0,0 1 0,-1 2 0,-1 2 0,46 28 0,-73-41-302,1 2 0,-1-1 0,0 1 0,0 1 0,-1-1 0,1 1 0,-1 1 0,8 10 0,-14-15 65,1-1 1,-1 1-1,0-1 1,1 1-1,-1-1 1,-1 1-1,1 0 1,0-1-1,-1 1 1,1 0-1,-1-1 1,0 1-1,0 0 1,0 0-1,0 0 1,0-1-1,-1 1 1,1 0-1,-1 0 1,0-1-1,0 1 1,0-1-1,0 1 1,0 0-1,0-1 1,-1 0-1,1 1 1,-1-1-1,0 0 1,0 0-1,1 0 1,-1 0-1,-1 0 1,-2 2-1,-14 11 191,-1-1 0,-1-1-1,0 0 1,0-2 0,-1 0 0,-1-2-1,1 0 1,-2-2 0,1 0 0,-1-2-1,0 0 1,0-2 0,-32 1 0,52-4-319,0 1 0,1-1 0,-1-1 1,0 1-1,1 0 0,-1-1 1,0 0-1,1 0 0,-1 0 0,1 0 1,-1-1-1,1 1 0,0-1 0,-6-4 1,7 4-299,0 0-1,0-1 1,0 0 0,0 1 0,1-1-1,-1 0 1,1 0 0,0 0 0,-1 0 0,1 0-1,1-1 1,-1 1 0,0 0 0,1 0 0,0 0-1,0-1 1,0-3 0,-1-27-6549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2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693 37 2915,'0'0'13933,"0"-4"-12769,0 1-1089,0 2 6,-1 0 0,1 0 0,0 0 0,0 0 0,-1 0 0,1 0 0,0 0 0,0 0 0,0 0 0,0 0 0,0 1 0,0-1 0,1 0 0,-1 0 0,0 0 0,0 0 0,1 0 0,-1 0 0,0 0 0,1 0 0,-1 0 0,1 1 0,-1-1 0,1 0-1,0 0 1,-1 1 0,1-1 0,0 0 0,-1 1 0,1-1 0,0 1 0,0-1 0,-1 1 0,3-1 1169,-37 20 597,21-11-1589,0 1-1,0 0 1,1 1 0,0 1-1,0-1 1,1 2-1,1 0 1,0 0 0,1 1-1,0 0 1,-11 21-1,-7 7 108,-2-1 0,-1-2 1,-3-2-1,-64 59 0,77-76-237,-54 40-67,55-45-67,1 0 0,0 1 0,-28 31 0,-2 6 37,32-37-23,1 1-1,-17 24 1,32-39-9,-1-1 1,1 0-1,-1 1 1,1-1-1,0 1 1,0-1 0,-1 1-1,1-1 1,0 0-1,0 1 1,-1-1-1,1 1 1,0 0-1,0-1 1,0 1-1,0-1 1,0 1-1,0-1 1,0 1-1,0-1 1,0 1 0,0-1-1,0 1 1,0-1-1,0 1 1,0 0-1,0-1 1,1 1-1,-1-1 1,0 1-1,0-1 1,1 0-1,-1 1 1,0-1-1,0 1 1,1-1-1,-1 1 1,1-1 0,-1 0-1,0 1 1,1-1-1,-1 0 1,1 1-1,-1-1 1,1 0-1,-1 0 1,1 0-1,-1 1 1,1-1-1,-1 0 1,1 0-1,-1 0 1,2 0 0,43 4 172,-39-4-183,-1-1 0,0 2 0,0-1 0,1 1-1,-1-1 1,7 4 0,34 15-92,-39-17 71,-1 1 1,1-1-1,0 2 0,-1-1 0,0 1 0,7 4 0,-11-6 29,0 0 0,0 0 0,0 1 0,0-1 0,0 1 0,-1-1 0,1 1 0,-1 0 0,1-1-1,-1 1 1,0 0 0,0 0 0,-1 0 0,1 0 0,-1 0 0,1 0 0,-1 0 0,0 6 0,2 187 40,-3-192-32,1 0 1,-1 0-1,0-1 0,0 1 0,0 0 1,0-1-1,-1 1 0,0-1 0,1 1 0,-1-1 1,0 0-1,-1 0 0,-4 6 0,-43 33 91,44-38-118,-1 1 0,1-1 0,0 1 0,0 0 0,1 0 0,0 1 0,0 0 0,0-1 0,0 2 0,1-1 0,0 0 0,-5 12 0,0 12-59,4-17 30,0 0 1,2 1-1,0-1 0,0 1 1,1-1-1,1 1 1,0 23-1,1-35 40,1-1 1,0 1-1,0 0 0,-1-1 1,1 1-1,0-1 0,0 1 1,1-1-1,-1 1 1,0-1-1,0 0 0,1 1 1,-1-1-1,1 0 0,-1 0 1,1 0-1,2 1 0,39 18 7,-17-8-46,12 12-49,-22-13 28,0-1-1,1-1 1,0 0-1,1-1 1,19 6-1,22 5 14,-40-11-229,1-2-1,0 0 1,0-1 0,41 4-1,-58-8-547,0-1-1,0 0 1,0-1-1,0 1 1,0 0-1,0-1 1,0 0 0,0 0-1,3-1 1,14-10-9143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31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5701,'7'8'14807,"10"-4"-10000,24-2-5848,-34-2 2519,97 0-421,106 5-896,-266 13 671,-2-7-178,0-3 0,0-3 0,-59-2 0,144-4-674,1-2-1,36-9 1,13-1-36,98-7-206,-216 22 263,1 2 0,-61 15-1,-46 4 35,46-21 131,116-14-209,17 3-73,1 1 0,0 1-1,0 2 1,1 2 0,58 1 0,-12-1-356,-36 1 88,-18 2 245,1-2 0,46-8 0,-126 10 992,21-2-798,-19 5 303,-74 12 0,73-7-52,-74 1 1,167-29-5512,-10 7-1382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33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45 7143,'9'-10'7034,"-7"6"-5873,1 1 1,0-1-1,-1 1 1,1 0-1,1 1 1,-1-1-1,0 0 1,1 1-1,-1 0 1,7-4 0,-8 33 647,-4-12-1603,0 0 0,0-1 1,-2 1-1,0-1 0,0 1 0,-2-1 0,-13 26 0,12-27-109,1 1 1,0 0-1,0 0 0,2 1 1,0 0-1,0-1 1,1 1-1,0 16 0,3-31-92,1 1 0,-1-1 0,0 1 0,1 0 0,-1-1 0,1 1 0,-1-1 0,1 1 0,-1-1 0,1 1 0,-1-1 0,1 0 0,0 1 0,-1-1 0,1 0 0,0 1 0,-1-1 0,1 0 0,0 0 0,-1 0 0,1 1 0,0-1 0,-1 0 0,1 0 0,0 0 0,-1 0 0,1 0 0,0 0 0,1-1 0,25-2-475,-23 1 108,0 1 1,0-1 0,0 0-1,-1-1 1,1 1-1,0-1 1,-1 1-1,1-1 1,3-5-1,15-20-5178,-5-1-2692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34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19090,'0'0'9513,"11"-13"-22069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34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1 242 17649,'0'0'10159,"11"-4"-8590,4-4-1402,1-1-1,-1-1 1,0 0-1,-1-1 1,0 0-1,-1-2 1,0 1 0,-1-1-1,13-20 1,-1 3-93,27-48 1,-59 117-348,5-14 290,-10 26-5,-8 72 0,16-46-2481,6-65-990,5-9-2739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6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1058 46 4516,'0'0'5590,"-10"-3"-5297,-19-5 1004,-1 1 1,0 1-1,0 2 0,-44-1 0,38 4-1135,0 3-1,1 1 0,-1 1 1,0 2-1,1 1 0,0 2 1,1 2-1,-44 19 0,39-11 18,1 1 0,1 1 0,1 3-1,0 0 1,3 3 0,0 0-1,-54 61 1,69-68-85,2 2-1,0 0 1,2 0-1,0 1 1,2 1-1,1 0 1,0 1-1,2 0 0,1 1 1,1 0-1,1 0 1,1 0-1,-2 46 1,6-50-80,1 0 0,1 0 0,1 0 0,1-1 0,1 1 0,10 32 1,-10-42-13,1-2 1,0 1-1,1 0 1,0-1-1,1 0 1,0 0-1,0-1 0,1 0 1,0 0-1,1-1 1,0 0-1,0-1 1,18 11-1,-7-7 9,0 0-1,1-2 0,0-1 1,0-1-1,1 0 0,0-2 1,1 0-1,-1-2 0,1 0 0,-1-2 1,1 0-1,0-1 0,-1-2 1,1 0-1,25-7 0,7-3 30,-1-3 1,-1-2-1,0-2 0,-2-3 0,50-28 0,-54 25 19,-2-3-1,0-1 1,-2-3 0,-1-1-1,-1-2 1,-2-2 0,37-46-1,-57 60 35,-2-1 0,-1-1-1,-1-1 1,-1 0 0,-1 0 0,10-32-1,-17 37 33,0-1-1,-1 0 0,-1 0 0,-1 0 1,-1-1-1,-2 1 0,0-1 1,-5-39-1,4 52-87,-1 1 0,0 0 0,-1 0 0,0 0 0,0 0 0,-1 0 0,0 0 0,0 1 0,-1 0 0,0 0 0,-1 0 0,0 1 0,-9-9 0,6 7-9,0 1 0,-1 1 0,-1 0 0,1 1 0,-1 0 0,0 0 0,-1 1 0,1 0 0,-14-3 0,-9 1-12,0 1-1,-1 1 1,1 2 0,-1 2-1,1 1 1,-47 5-1,30 2-157,1 2-1,0 3 0,1 1 1,-51 22-1,-23 14-6943,92-36-1418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8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5349,'0'0'11862,"-6"8"-10063,-2 4-1383,1 0-1,1 1 1,0-1-1,0 2 1,1-1-1,1 0 1,-4 22-1,-9 105 1282,14-97-2056,-16 80 0,11-104-808,4-40 1062,5-40 560,1 35-400,2-1 0,0 1-1,2 1 1,1-1 0,1 1 0,1 0 0,1 0 0,1 1 0,2 1-1,15-25 1,-25 44 20,1 0-1,-1 0 0,1 0 1,0 1-1,0-1 1,0 1-1,1 0 0,-1 0 1,1 0-1,-1 1 0,1-1 1,0 1-1,0 1 1,0-1-1,0 0 0,0 1 1,0 0-1,1 0 1,6 1-1,-9 0-102,0 0 0,0 1-1,-1-1 1,1 1 0,0 0 0,0-1 0,-1 1-1,1 1 1,-1-1 0,1 0 0,-1 1 0,1-1-1,-1 1 1,0 0 0,0-1 0,0 1 0,0 0-1,0 0 1,0 1 0,0-1 0,-1 0 0,1 1-1,-1-1 1,0 1 0,0-1 0,0 1 0,0 0-1,0-1 1,0 1 0,-1 0 0,1 0 0,-1-1 0,0 1-1,0 0 1,0 0 0,0 0 0,0 2 0,-1-2 67,1-1 1,-1 0-1,0 1 1,0-1 0,1 0-1,-1 0 1,-1 1-1,1-1 1,0 0 0,0 0-1,-1-1 1,1 1-1,-1 0 1,0 0 0,1-1-1,-1 1 1,0-1-1,0 1 1,0-1 0,0 0-1,0 0 1,-1 0-1,1 0 1,0 0-1,0 0 1,-5 0 0,-2 2 383,-1 0 1,0-1-1,0 0 1,-21 0 0,31-2-534,-1 0 0,0 0 1,1 0-1,-1 0 0,1 0 0,-1 0 1,0-1-1,1 1 0,-1 0 1,1 0-1,-1 0 0,1-1 1,-1 1-1,1 0 0,-1-1 0,1 1 1,-1 0-1,1-1 0,-1 1 1,1 0-1,0-1 0,-1 1 1,1-1-1,0 1 0,-1-1 0,1 1 1,0-1-1,-1 1 0,1-1 1,0 1-1,0-1 0,0 0 1,-1 0-1,2-23-8472,0 22 7654,2-16-9300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13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85 4100,'0'0'12155,"9"0"-10430,36 0 3261,-77-12-1660,30 13-3322,0 0 1,1-1-1,-1 1 1,0 0-1,1 0 1,-1 0 0,1 1-1,-1-1 1,1 0-1,-1 1 1,1-1 0,0 1-1,0-1 1,0 1-1,0-1 1,0 1 0,0 0-1,0-1 1,0 1-1,1 0 1,-1 0-1,1 0 1,-1 0 0,1-1-1,0 1 1,0 0-1,0 0 1,0 0 0,0 2-1,-1-1 21,1 0-1,0 0 1,-1 0-1,1 0 1,0 0-1,1 0 1,-1 0-1,1 0 1,-1 0-1,1 0 1,0 0-1,0 0 1,0 0-1,0 0 1,1-1-1,-1 1 1,1 0-1,1 2 1,-1-4-10,0 0 1,0 0 0,0 0-1,-1 0 1,1 0-1,0 0 1,0-1-1,0 1 1,0-1 0,0 1-1,0-1 1,1 0-1,-1 0 1,0 0 0,0 0-1,0 0 1,0 0-1,0-1 1,0 1 0,0-1-1,0 1 1,0-1-1,0 0 1,0 0 0,0 0-1,-1 0 1,1 0-1,0 0 1,-1 0-1,1-1 1,1-1 0,0 0 57,-1 1 0,0-1 0,0 0 0,0 0 0,0 0 0,0 0 0,-1 0 1,1 0-1,-1-1 0,0 1 0,0 0 0,0-1 0,-1 1 0,1-1 0,-1 1 1,0-1-1,0-5 0,0 8-66,0-1-1,-1 1 1,1 0 0,0-1 0,-1 1 0,0 0-1,1 0 1,-1-1 0,0 1 0,1 0 0,-1 0-1,0 0 1,0 0 0,0 0 0,0 0 0,0 0 0,0 0-1,0 0 1,0 1 0,0-1 0,0 0 0,-1 1-1,1-1 1,0 1 0,-1-1 0,1 1 0,0 0-1,0-1 1,-1 1 0,1 0 0,-1 0 0,1 0-1,0 0 1,-1 0 0,1 0 0,0 0 0,-1 1-1,1-1 1,0 0 0,-3 2 0,0-1-4,0 0 1,-1 0-1,1 0 1,0 1-1,0 0 0,0 0 1,0 0-1,1 0 1,-1 1-1,0-1 1,-5 6-1,7-5 30,-1 0 1,1 0-1,0 1 0,0-1 1,0 0-1,0 1 0,1-1 0,-1 1 1,1-1-1,0 1 0,0 0 1,0-1-1,0 1 0,1 0 0,0 0 1,0 6-1,0-10-27,1 0-1,-1 1 1,0-1-1,1 0 1,-1 0-1,1 1 1,-1-1-1,1 0 1,-1 0-1,1 0 1,-1 0-1,1 0 1,-1 1-1,1-1 1,-1 0-1,1 0 1,-1 0-1,1-1 1,-1 1-1,1 0 1,-1 0-1,1 0 1,-1 0-1,1 0 1,-1-1-1,1 1 1,-1 0-1,0 0 1,1-1-1,-1 1 1,1 0-1,0-1 1,14-9 95,-9 4-71,-1 1 0,0-1 0,0 0 0,-1-1 0,5-7 0,-8 12-34,1 0 0,-1 0 0,0 0 0,0-1 1,0 1-1,0 0 0,-1 0 0,1 0 0,0-1 1,-1 1-1,0 0 0,0-1 0,1 1 0,-1 0 1,0-1-1,-1 1 0,1-1 0,0 1 0,-1 0 1,1 0-1,-3-4 0,3 5 1,-1 0 1,1 1-1,-1-1 0,0 0 1,0 1-1,1-1 0,-1 1 1,0-1-1,0 1 0,0-1 0,1 1 1,-1 0-1,0-1 0,0 1 1,0 0-1,0 0 0,0 0 1,0-1-1,0 1 0,0 0 1,0 0-1,0 0 0,0 1 0,1-1 1,-1 0-1,0 0 0,0 0 1,0 1-1,0-1 0,0 0 1,0 1-1,1-1 0,-1 1 1,0-1-1,0 1 0,0 0 1,1-1-1,-1 1 0,0 0 0,1-1 1,-1 1-1,1 0 0,-1 1 1,-26 33-40,8 14-40,18-46 98,0 0 0,0 0 0,1 0 1,-1 0-1,1 0 0,-1 0 0,1 0 0,0 1 0,1-1 0,-1 0 0,0 0 1,1 0-1,-1 0 0,3 5 0,-3-8-12,1 1 1,0 0-1,0 0 0,0-1 1,-1 1-1,1 0 0,0-1 0,0 1 1,0-1-1,0 1 0,0-1 1,0 0-1,0 1 0,0-1 1,0 0-1,0 0 0,1 1 0,-1-1 1,0 0-1,0 0 0,0 0 1,0-1-1,0 1 0,0 0 1,0 0-1,0 0 0,0-1 0,0 1 1,0-1-1,0 1 0,1-1 1,30-19 81,-26 14-71,-1 0-1,0-1 0,0 1 0,0-1 1,7-15-1,-11 19-24,1 1 0,-1-1 0,0 0 0,0 1 0,0-1 0,-1 0 0,1 0 1,-1 0-1,1 0 0,-1 1 0,0-1 0,0 0 0,0 0 0,0 0 0,-1 0 0,1 0 0,-1 0 0,0 1 0,0-1 0,-2-5 0,2 7 5,0 0 0,0-1 0,0 1 0,-1 0 0,1 0 0,0 0 0,-1 0 0,1 0 0,0 1 0,-1-1 0,1 0 0,-1 1 0,0-1 0,1 1 0,-1-1 0,1 1 0,-1 0 0,0-1 0,1 1 0,-1 0 0,0 0 0,1 0 0,-1 1 0,0-1 0,1 0 0,-1 1 0,1-1 0,-1 1 0,1-1 0,-1 1 0,1 0 0,-1-1 0,1 1 0,-1 0 0,-2 2 0,-2 2-13,-1 0 0,0 0 0,1 0 0,0 1 0,-10 11 0,11-11 14,0 1 0,0-1 0,1 1 0,0 0-1,0 0 1,1 0 0,-1 0 0,-1 8 0,31-32 105,-19 10-121,-1 0-1,1 0 0,-1-1 1,0 0-1,0 0 0,-1-1 1,-1 1-1,1-1 0,-1 0 1,-1 0-1,1 0 1,-2-1-1,1 1 0,1-14 1,-4 23 17,0-1 0,0 1 0,0-1 0,0 0 0,0 1 0,0-1-1,0 1 1,0-1 0,0 0 0,0 1 0,0-1 0,0 1 0,-1-1 0,1 1 0,0-1 0,0 0 0,-1 1 0,1-1 0,0 1 0,-1-1 0,1 1 0,0-1 0,-1 1 0,1 0 0,-1-1 0,1 1 0,-1-1 0,1 1 0,-1 0 0,1 0 0,-1-1 0,1 1 0,-1 0 0,0 0 0,1-1 0,-1 1 0,1 0 0,-1 0 0,1 0 0,-1 0 0,0 0 0,1 0 0,-1 0 0,0 0 0,1 0 0,-1 0 0,1 0 0,-1 1 0,1-1 0,-1 0 0,0 0 0,1 1 0,-1-1 0,1 0 0,-1 1 0,1-1 0,-1 0-1,0 1 1,-28 24-48,5 16 68,22-38 5,1-1-1,0 1 1,0-1 0,0 1-1,1 0 1,-1-1 0,1 1-1,-1 0 1,1-1-1,0 1 1,0 0 0,0 0-1,1-1 1,-1 1-1,1 4 1,0-7-19,0 1 0,0 0 0,-1-1-1,1 1 1,0-1 0,0 1 0,0-1 0,0 0-1,0 1 1,0-1 0,-1 0 0,1 0 0,0 0-1,0 0 1,0 1 0,0-1 0,0 0 0,0-1 0,0 1-1,0 0 1,0 0 0,0 0 0,0-1 0,0 1-1,0 0 1,-1-1 0,1 1 0,0 0 0,0-1 0,0 1-1,0-2 1,28-14 131,-25 13-148,0-1 0,0 1 0,0-1-1,-1 0 1,0 0 0,1 0 0,-1 0-1,-1 0 1,1-1 0,-1 1 0,0-1-1,0 0 1,0 0 0,0 0 0,-1 1 0,0-2-1,0 1 1,0 0 0,-1 0 0,0-8-1,0 13 15,0-1 0,-1 1-1,1-1 1,0 1-1,-1-1 1,1 1-1,0-1 1,-1 1 0,1 0-1,-1-1 1,1 1-1,-1 0 1,1-1 0,-1 1-1,1 0 1,-1-1-1,0 1 1,1 0-1,-1 0 1,1 0 0,-1 0-1,1 0 1,-1 0-1,0-1 1,1 1 0,-1 0-1,1 1 1,-1-1-1,0 0 1,1 0 0,-1 0-1,1 0 1,-1 0-1,0 1 1,1-1-1,-1 0 1,1 0 0,-1 1-1,1-1 1,-1 0-1,1 1 1,-1-1 0,1 1-1,0-1 1,-2 1-1,-22 19-44,20-14 65,-1 0-1,1 0 1,0 0-1,1 1 1,-1-1-1,1 1 0,1 0 1,-1 0-1,1 1 1,0-1-1,1 0 1,0 1-1,-1 10 1,2-18-17,0 1 1,0 0-1,0-1 1,1 1 0,-1-1-1,0 1 1,0 0 0,0-1-1,1 1 1,-1-1-1,0 1 1,0 0 0,1-1-1,-1 1 1,1-1 0,-1 1-1,0-1 1,1 0-1,-1 1 1,1-1 0,-1 1-1,1-1 1,-1 0 0,1 1-1,-1-1 1,1 0-1,0 0 1,-1 1 0,1-1-1,-1 0 1,1 0 0,0 0-1,-1 0 1,1 0-1,-1 0 1,1 0 0,0 0-1,-1 0 1,1 0 0,0 0-1,-1 0 1,1 0-1,-1 0 1,1-1 0,0 1-1,-1 0 1,1 0 0,-1-1-1,1 1 1,-1-1-1,1 1 1,-1 0 0,1-1-1,0 0 1,31-21 95,-29 18-138,1 0 0,-1-1 0,0 1 0,0-1 0,-1 1 0,1-1-1,-1 0 1,0 0 0,0 0 0,-1 0 0,1 0 0,-1 0 0,0 0-1,0-9 1,-1 14 12,0-1 0,0 1 0,0 0 1,0 0-1,0-1 0,0 1 0,0 0 0,-1 0 0,1-1 0,0 1 0,0 0 0,0 0 0,0 0 0,0-1 0,-1 1 0,1 0 0,0 0 0,0 0 0,0-1 1,0 1-1,-1 0 0,1 0 0,0 0 0,0 0 0,-1 0 0,1-1 0,0 1 0,0 0 0,0 0 0,-1 0 0,1 0 0,0 0 0,0 0 0,-1 0 0,1 0 1,0 0-1,0 0 0,-1 0 0,1 0 0,0 0 0,0 0 0,-1 0 0,1 0 0,0 0 0,0 1 0,-1-1 0,1 0 0,0 0 0,0 0 0,-1 0 0,1 0 1,0 1-1,0-1 0,0 0 0,0 0 0,-1 0 0,1 1 0,0-1 0,0 0 0,0 0 0,0 0 0,0 1 0,0-1 0,-1 0 0,-12 16-1019,7 16-1254,5-11-4214,1-12-4574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0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47 3683,'0'0'10805,"0"-9"-8232,1-25-293,-4 31-287,-3 11-1439,-4 12-384,2 9 0,1 1 0,2 0 0,0 0 0,2 0 1,2 1-1,3 56 0,-1-82-147,0 1 0,0-1 0,0 1 0,0-1 0,1 1 0,0-1 0,0 0 0,0 0 0,1 0 0,0 0 0,0 0 0,0-1 0,0 1 0,1-1 0,-1 0 0,1 0 0,0 0 0,1-1 0,-1 1 0,1-1 0,-1 0 0,1 0 0,0 0 0,0-1 0,0 0 0,7 2 0,-5-2 83,1-1 0,0 1-1,0-1 1,0-1 0,0 0 0,0 0 0,-1 0 0,1-1-1,0 0 1,0-1 0,0 0 0,-1 0 0,1 0-1,-1-1 1,0 0 0,0-1 0,0 0 0,8-5-1,-5 2 6,0 0-1,0-1 1,0 0 0,-1-1-1,-1 0 1,1-1-1,-1 1 1,-1-2-1,0 1 1,0-1-1,-1 0 1,-1 0-1,0-1 1,0 1-1,-1-1 1,-1-1-1,0 1 1,0 0-1,1-24 1,-24 85-240,16-35 122,2-1-1,0 1 0,0 0 0,1 0 1,1 0-1,0 0 0,3 17 0,-2-27 14,-1-1-1,1 1 0,0-1 0,0 0 1,1 1-1,-1-1 0,1 0 1,0 0-1,-1 0 0,1 0 0,1 0 1,-1 0-1,0-1 0,1 1 1,-1-1-1,1 0 0,0 1 0,0-1 1,0 0-1,0-1 0,0 1 1,0 0-1,0-1 0,0 0 0,1 0 1,-1 0-1,1 0 0,-1 0 0,1-1 1,-1 0-1,1 1 0,-1-1 1,5-1-1,-4 1 35,1 0 0,-1 0 0,1-1 1,0 0-1,-1 0 0,1 0 0,-1 0 0,1-1 0,-1 0 0,0 1 1,0-2-1,0 1 0,0 0 0,0-1 0,0 0 0,3-3 1,-2 0 92,0 1 1,0-1-1,-1 0 1,0 0-1,0-1 1,-1 1-1,0-1 1,0 0-1,3-9 1,-1-4 136,-1 0 0,-1 1 0,-1-1 0,0 0 0,-1 0 0,-4-33 0,-9 1-1653,11 50 1276,1 0-1,-1 0 1,1 0-1,-1 0 1,0 0-1,0 0 1,0 0-1,0 1 1,0-1-1,0 0 1,0 0-1,-1 1 1,1-1-1,-1 1 1,1 0 0,-1-1-1,1 1 1,-1 0-1,0 0 1,1 0-1,-1 0 1,-3-1-1,4 2-198,1 0 0,-1 0 0,1 0 0,-1 1 0,1-1 0,0 0 0,-1 1 0,1-1 0,0 0 0,-1 1 0,1-1 0,0 0 0,-1 1 0,1-1 0,0 1 0,0-1 0,-1 1 0,1-1 0,0 1 0,0-1 0,0 0 0,0 1 0,0-1 0,0 1 0,0-1 0,0 1 0,0-1 0,0 1 0,0-1 0,0 1-1,0-1 1,0 1 0,0-1 0,0 1 0,1 0 0,-1 2-1596,0 13-7450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1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30 13485,'0'0'6320,"-9"-6"-4264,-30-16-802,38 22-1215,0-1-1,0 1 1,-1 0-1,1 0 1,0 0-1,0-1 1,-1 1-1,1 0 1,0 0-1,0 1 1,-1-1-1,1 0 1,0 0-1,0 1 1,-1-1-1,1 1 1,0-1-1,0 1 1,0-1-1,0 1 1,0 0-1,-1-1 1,1 1-1,1 0 1,-1 0-1,0 0 1,0 0-1,0 0 1,-1 1-1,-18 34 635,16-28-424,-1 2-86,0 0 1,1 0-1,0 1 1,1 0 0,0 0-1,0 0 1,2 0-1,-1 1 1,1-1-1,1 14 1,0-24-158,0 1 1,0-1-1,0 1 0,0-1 1,1 1-1,-1-1 0,1 1 1,-1-1-1,1 0 0,-1 1 1,1-1-1,0 0 0,-1 1 1,1-1-1,0 0 0,0 0 1,0 0-1,0 0 0,0 1 1,0-2-1,1 1 0,-1 0 1,2 1-1,0-1 7,0 0-1,0 0 1,-1 0-1,1-1 1,0 1-1,0-1 0,0 0 1,0 0-1,0 0 1,-1 0-1,7-2 1,-2 1 10,0-1-1,0 0 1,0 0 0,-1-1-1,1 0 1,0 0-1,-1-1 1,0 1 0,8-7-1,-7 2 38,1-1 0,-2 1 0,1-1 0,-1 0-1,-1 0 1,1-1 0,-2 0 0,1 0-1,-1 0 1,-1-1 0,0 1 0,0-1 0,-1 0-1,1-12 1,-18 74-205,-3 11-87,17-58-168,1 0 1,0 0-1,-1 0 0,1 0 0,0 0 1,1-1-1,-1 1 0,1 0 0,0 0 1,0 0-1,0-1 0,0 1 0,3 4 1,-3-6-130,0-1 1,0 0 0,0 1 0,0-1-1,0 0 1,0 0 0,1 0 0,-1 0-1,1 0 1,-1 0 0,1 0 0,-1-1-1,1 1 1,-1 0 0,1-1 0,-1 1-1,1-1 1,0 0 0,-1 1 0,4-1-1,19 1-6368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1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12780,'0'0'8018,"-11"2"-5866,3-1-1838,0 1 1,0 1-1,0-1 1,0 1-1,0 1 1,-12 7-1,16-9-233,1 0-1,1 0 0,-1 1 1,0-1-1,1 0 1,-1 1-1,1 0 1,-1 0-1,1-1 1,0 1-1,0 1 1,1-1-1,-1 0 0,1 0 1,-1 1-1,1-1 1,0 0-1,0 1 1,1 0-1,-1-1 1,1 1-1,0 5 1,0-8-95,0 0 1,1 1 0,0-1 0,-1 0 0,1 0-1,0 0 1,-1 0 0,1 0 0,0 0 0,0 0-1,0 0 1,0 0 0,0 0 0,0-1 0,0 1-1,0 0 1,0-1 0,0 1 0,0-1 0,1 1-1,-1-1 1,0 1 0,0-1 0,1 0 0,-1 0-1,2 1 1,44 5-567,-34-5 406,19 1-172,-22-2 246,-1 1 0,1-1 0,-1 1 0,1 1 0,-1 0 0,0 0 1,0 1-1,0 0 0,10 5 0,-18-7 135,0-1 0,-1 1 0,1-1 0,-1 0 0,1 1 0,0-1 0,-1 1 0,1-1 0,-1 1 0,0 0-1,1-1 1,-1 1 0,1-1 0,-1 1 0,0 0 0,1-1 0,-1 1 0,0 0 0,0 0 0,0-1 0,0 1 0,0 0 0,1-1 0,-1 1 0,0 0 0,0 0 0,-1-1 0,1 2 0,-16 17 759,-33 6 212,45-23-916,-7 2-209,-69 27 1208,26-22-5177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2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7751,'0'0'9353,"1"11"-7666,4 32-196,17 188 2538,-21-123-2070,-27 216 0,40-419-538,60-318-1390,-72 403-92,1 1 0,0-1 0,0 1 0,1 0 0,1 0 0,-1 0 0,11-14 0,-13 20 19,1 0 0,-1 1-1,1-1 1,0 1 0,-1 0 0,1 0 0,0 0 0,1 0-1,-1 0 1,0 1 0,0-1 0,1 1 0,-1 0 0,1 0-1,-1 0 1,1 1 0,0-1 0,-1 1 0,1 0 0,-1 0-1,1 0 1,0 0 0,-1 1 0,5 0 0,-7-1 36,1 1 0,-1-1-1,1 0 1,0 1 0,-1-1 0,1 1 0,-1 0 0,1-1 0,-1 1 0,0 0 0,1 0 0,-1 0 0,0 0 0,1 0 0,-1 0 0,0 0 0,0 0 0,0 1 0,0-1 0,0 0 0,0 1 0,0-1 0,-1 1-1,1-1 1,0 1 0,-1-1 0,1 1 0,-1 0 0,0-1 0,1 1 0,-1-1 0,0 4 0,0-2 30,0 0-1,-1-1 1,1 1 0,-1 0 0,0-1-1,0 1 1,1 0 0,-2-1-1,1 1 1,0-1 0,0 1 0,-1-1-1,0 0 1,1 0 0,-1 0-1,0 0 1,0 0 0,-3 3 0,-12 6 150,0 0 1,-1-2-1,-1 0 1,1-1 0,-1 0-1,-33 7 1,209-55-15144,-109 26 7757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2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10090,'0'0'11765,"-8"3"-9875,2 0-1690,1 0 0,-1 0-1,1 0 1,0 0 0,0 1 0,0 0-1,1 0 1,-1 0 0,1 1 0,0 0-1,0-1 1,0 1 0,1 1 0,0-1-1,0 0 1,0 1 0,1 0 0,0 0-1,0-1 1,0 1 0,1 0-1,-1 1 1,1 9 0,0-13-184,1-1 0,0 0 0,0 0 0,0 0 0,0 1 0,0-1 0,0 0 0,1 0 0,-1 0 0,1 0 0,-1 1 0,1-1 0,0 0 0,0 0 0,0 0 1,0 0-1,0-1 0,0 1 0,1 0 0,-1 0 0,0-1 0,1 1 0,3 2 0,-2-2-1,1-1-1,0 0 1,0 1 0,0-2 0,0 1-1,0 0 1,0-1 0,0 1 0,0-1-1,0 0 1,-1-1 0,8 0 0,-7 0-5,-1 0 0,0 0 1,0 0-1,0 0 0,0 0 1,0-1-1,0 0 1,0 1-1,0-1 0,-1 0 1,1 0-1,-1-1 1,1 1-1,-1 0 0,0-1 1,0 1-1,0-1 0,0 0 1,-1 0-1,1 0 1,-1 0-1,1 0 0,-1 0 1,1-4-1,1-4 42,0-1 0,0 1 0,-1-1 0,-1 1 0,0-18 0,0 28-53,-1 1 0,0 0 0,0 0-1,0-1 1,0 1 0,0 0 0,0 0 0,0 0 0,0-1 0,0 1 0,0 0 0,0 0 0,0 0 0,0-1 0,0 1 0,0 0-1,0 0 1,0-1 0,0 1 0,0 0 0,0 0 0,0 0 0,-1-1 0,1 1 0,0 0 0,0 0 0,0 0 0,0-1 0,0 1-1,-1 0 1,1 0 0,0 0 0,0 0 0,0 0 0,0 0 0,-1-1 0,1 1 0,0 0 0,0 0 0,0 0 0,-1 0 0,1 0-1,0 0 1,0 0 0,-1 0 0,-9 8-82,-6 19-8,14-21-120,-1 1 1,1 0 0,1 0 0,-1 0 0,1 0-1,0 13 1,1-18-139,0 0 0,0 0 0,0 1-1,1-1 1,-1 0 0,1 0 0,0 0 0,0 1-1,0-1 1,2 3 0,-2-3-66,0-1 0,0 0 0,0 0 0,0 0 1,0 0-1,0 0 0,1 0 0,-1 0 0,0 0 0,1 0 0,-1-1 1,0 1-1,1-1 0,-1 1 0,1-1 0,-1 1 0,3-1 0,20 2-7042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3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18449,'0'0'2152,"-10"-1"-214,2 1-1740,1 1 1,-1-1 0,1 1-1,-1 1 1,1-1-1,0 1 1,-1 0 0,1 1-1,0 0 1,1 0 0,-1 1-1,0-1 1,1 2 0,0-1-1,0 0 1,0 1-1,1 0 1,-1 1 0,1-1-1,1 1 1,-1 0 0,1 0-1,-5 9 1,8-14-225,0 0 1,0 1 0,1-1-1,-1 0 1,0 1 0,1-1-1,-1 0 1,1 1-1,-1-1 1,1 1 0,0-1-1,0 1 1,0-1 0,0 1-1,0-1 1,0 1-1,0-1 1,0 1 0,0-1-1,1 1 1,-1-1 0,0 0-1,1 1 1,0-1-1,-1 0 1,1 1 0,0-1-1,-1 0 1,1 1 0,0-1-1,0 0 1,0 0-1,0 0 1,0 0 0,1 0-1,-1 0 1,0 0 0,0-1-1,1 1 1,-1 0-1,0 0 1,1-1 0,-1 1-1,0-1 1,1 0 0,-1 1-1,3-1 1,9 2-271,0 0 1,1-1-1,-1-1 1,21-2-1,-10 1-302,19-1-278,-28 1 479,0 0 0,0 1 0,0 0 0,28 5 0,-42-5 417,-1 0 1,1 1-1,-1-1 1,1 0-1,-1 1 1,1-1-1,-1 0 1,1 0-1,-1 1 0,1-1 1,-1 1-1,0-1 1,1 0-1,-1 1 1,0-1-1,1 1 1,-1-1-1,0 1 1,0-1-1,1 1 1,-1-1-1,0 1 1,0-1-1,0 1 1,0 0-1,0-1 1,0 1-1,0-1 1,0 1-1,0-1 1,0 1-1,0-1 1,0 1-1,0-1 1,0 1-1,0 0 0,-1-1 1,1 1-1,0-1 1,0 1-1,-1-1 1,1 1-1,0-1 1,-1 0-1,1 1 1,0-1-1,-1 1 1,1-1-1,-1 0 1,1 1-1,-1-1 1,-21 21 1668,5-10-894,-1-1-1,-1 0 1,1-2-1,-36 11 1,40-15-895,0-1 1,0 0-1,0-1 1,-20 0 0,34-2-44,0-1 1,0 1-1,-1 0 1,1-1-1,0 1 1,0 0-1,0-1 1,-1 1 0,1 0-1,0-1 1,0 1-1,0-1 1,0 1-1,0 0 1,0-1-1,0 1 1,0-1-1,0 1 1,0 0 0,0-1-1,0 1 1,0 0-1,0-1 1,0 1-1,1-1 1,-1 1-1,0 0 1,0-1 0,0 1-1,1 0 1,-1-1-1,0 1 1,0 0-1,1-1 1,-1 1-1,0 0 1,0 0-1,1-1 1,10-14-3954,10-4-3736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3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15663,'0'0'3512,"-9"0"-655,6 0-2540,-10-1 555,1 1-1,-1 1 1,-23 4-1,34-5-878,0 1-1,0-1 1,0 0-1,0 1 1,0-1-1,1 1 1,-1-1-1,0 1 1,0 0-1,0 0 1,1 0-1,-1 0 1,0 0-1,1 0 1,-1 1-1,1-1 1,-1 0-1,1 1 1,0-1-1,0 1 0,-1 0 1,1-1-1,0 1 1,0 0-1,1 0 1,-1-1-1,0 1 1,1 0-1,-1 0 1,1 0-1,-1 0 1,1 0-1,0 0 1,0 0-1,0 0 1,0 0-1,1 3 1,-1-4-34,1 0 1,0 1-1,1-1 1,-1 0 0,0 1-1,0-1 1,1 0 0,-1 0-1,0 0 1,1 0 0,-1 0-1,1 0 1,-1-1 0,1 1-1,0 0 1,-1-1 0,1 1-1,2-1 1,37 10-373,-34-8 237,18 2-253,-16-3 272,0 0 0,0 1-1,-1-1 1,1 2-1,-1-1 1,1 1 0,-1 0-1,0 1 1,0 0 0,0 1-1,9 6 1,-16-10 194,0 0 0,-1 0 0,1 0 0,0 0 0,-1 1 0,1-1 0,-1 0 0,1 0 0,-1 1 0,0-1 0,1 0 0,-1 1 0,0-1 0,0 0 0,0 1 0,0-1 0,0 0 0,0 1 0,0-1 0,0 0 0,-1 1 0,1-1 0,-1 0 0,1 1 0,-1-1 0,1 0 0,-1 0 0,0 0 1,1 1-1,-1-1 0,0 0 0,0 0 0,0 0 0,0 0 0,0 0 0,0-1 0,0 1 0,-2 1 0,-6 5 560,0-1 1,0 0 0,-17 8-1,18-10-241,7-3-294,-10 5 52,-1 0 1,1-1-1,-1 0 0,0 0 1,0-2-1,0 1 1,-18 2-1,51-30-12392,0 4 1484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3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18161,'0'0'8072,"-33"71"-6727,21-42-288,3 1-448,6 0-417,3-3-128,0-4-32,1-5-480,8-3-802,0-5-704,-3-9-800,3-1-705,-4-4-2595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4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1 304 15310,'0'0'8200,"8"1"-6636,-7-1-1541,6 1 159,1 0-1,0-1 1,-1 1 0,1-1-1,-1-1 1,12-1-1,-17 1-164,0 0-1,0 1 0,0-1 1,1 0-1,-1 0 0,0 0 0,0 0 1,0-1-1,-1 1 0,1 0 1,0-1-1,0 1 0,-1-1 0,1 0 1,-1 0-1,1 1 0,-1-1 1,0 0-1,0 0 0,0 0 0,0 0 1,0-1-1,0 1 0,0 0 1,-1 0-1,1 0 0,-1-1 1,0 1-1,0 0 0,0-4 0,1 5-15,-1 1 0,0-1 0,0 1-1,0-1 1,0 0 0,0 1 0,0-1-1,0 0 1,0 1 0,0-1 0,0 1 0,0-1-1,0 0 1,0 1 0,-1-1 0,1 1-1,0-1 1,0 1 0,-1-1 0,1 1-1,0-1 1,-1 1 0,1-1 0,0 1-1,-1-1 1,1 1 0,-1-1 0,1 1-1,-1 0 1,1-1 0,-1 1 0,1 0-1,-2-1 1,-18 9-47,-17 29 120,34-34-64,1 1-1,0 0 1,0 0 0,0 0 0,0 0 0,0 0 0,1 0-1,0 0 1,0 1 0,0-1 0,0 1 0,1-1-1,0 0 1,0 8 0,1-9-39,-1-1 1,1 0-1,0 0 0,0-1 0,0 1 0,0 0 1,0 0-1,0 0 0,0-1 0,1 1 0,-1 0 1,1-1-1,-1 0 0,1 1 0,-1-1 0,1 0 1,0 0-1,0 1 0,0-1 0,0-1 0,0 1 1,0 0-1,0 0 0,0-1 0,0 1 0,0-1 1,0 0-1,0 0 0,0 1 0,0-1 1,3-1-1,4 1-418,0 0 1,1-1-1,-1 0 1,0-1-1,-1 0 1,1 0-1,0-1 1,-1 0-1,1-1 1,12-7-1,-17 10 829,0 0 0,0 0 0,0 0 0,0 1 0,0 0 0,0-1 0,0 1 0,0 0 0,6 2 0,-5-2-367,-1 0 0,1 1 0,-1-1 0,1-1-1,0 1 1,8-3 0,-4-1-9,0 0-1,0-1 1,0-1 0,-1 1-1,0-2 1,0 1 0,-1-1-1,1 0 1,-1 0 0,-1-1-1,0 0 1,0 0 0,0-1-1,7-14 1,-5 6 75,0 0 1,-1 0-1,-1-1 1,-1 0-1,0 0 1,-1 0-1,1-20 1,-5 34-66,1-43 138,-8 28-93,7 19-60,0 0 0,-1-1-1,1 1 1,-1 0 0,1-1 0,-1 1-1,1 0 1,0 0 0,-1 0-1,1-1 1,-1 1 0,1 0 0,-1 0-1,1 0 1,-1 0 0,1 0 0,-1 0-1,1 0 1,-1 0 0,1 0 0,-1 0-1,1 0 1,-1 1 0,1-1-1,-1 0 1,1 0 0,-1 0 0,1 1-1,-1-1 1,1 0 0,-1 0 0,1 1-1,-1-1 1,-2 3 5,0 0 0,1 0-1,-1 0 1,1 0 0,0 1 0,-1-1-1,1 1 1,1-1 0,-1 1 0,0 0-1,1-1 1,0 1 0,0 0 0,0 0-1,0 8 1,-5 62 174,6-54-191,-1 20 218,8 68-1,-6-97-369,1 0 0,0-1 0,1 1 0,0-1 0,1 0 1,0 1-1,1-2 0,0 1 0,0 0 0,1-1 0,9 11 0,-15-19 84,1 0 0,0 0 0,0 0 0,0 0 0,0 0 0,0 0 0,0 0 0,0 0 0,0 0 0,0 0 0,0-1-1,0 1 1,0 0 0,1-1 0,-1 1 0,0-1 0,1 1 0,1-1 0,-3 0 51,1 0-1,-1-1 0,0 1 1,1-1-1,-1 1 0,1-1 1,-1 1-1,0 0 0,1-1 0,-1 1 1,0-1-1,1 0 0,-1 1 1,0-1-1,0 1 0,1-1 1,-1 1-1,0-1 0,0 0 1,0 1-1,0-1 0,0 1 1,0-1-1,0 1 0,0-1 1,0 0-1,0 0 0,-1-5-40,0 0-1,1 0 0,-2 0 1,1 0-1,-1 0 1,-4-10-1,-12-14 25,-42-53-1,37 54 337,-30-50 0,52 77-160,0 0-1,0 0 1,0 1-1,0-1 1,0 0-1,1 0 1,-1 0-1,0 0 1,1 0-1,0 0 1,-1 0-1,1 0 1,0 0-1,0 0 1,0 0 0,1-2-1,-1 3-69,1 0 0,0 0 1,-1 0-1,1 0 0,-1 0 0,1 0 0,0 0 1,0 0-1,0 0 0,-1 0 0,1 1 0,0-1 1,0 0-1,0 1 0,0-1 0,0 1 0,0-1 1,0 1-1,1-1 0,1 1 0,7-2 51,0 1-1,0 0 1,1 1-1,-1 0 0,13 2 1,4-1-244,18-1-837,-16 0-2562,-20-1-468,-7-8-2108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1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74 15791,'0'0'11413,"-10"2"-11130,7-1-285,-1-1 0,0 1 0,1 0 0,-1 0 0,1 0-1,-1 0 1,1 1 0,0-1 0,0 1 0,-1 0-1,1 0 1,0 0 0,1 0 0,-1 0 0,0 1 0,1-1-1,-1 1 1,1 0 0,0 0 0,0 0 0,0 0 0,0 0-1,0 0 1,1 1 0,-1-1 0,1 0 0,0 1 0,0-1-1,0 1 1,1 0 0,-1 4 0,1-8 1,1 1 0,-1 0 0,0 0 0,1-1 0,-1 1 0,1 0 0,-1 0 0,1-1 0,-1 1 0,1-1 0,0 1 0,-1 0 0,1-1 0,0 1 0,-1-1 0,1 0 0,0 1 0,0-1 0,-1 1 0,1-1 0,0 0 0,0 0 0,0 1 0,0-1 0,-1 0 0,1 0 0,0 0 0,0 0 0,0 0 0,0 0 0,-1 0 0,1 0 0,0-1 0,0 1 0,1-1 0,33-6 160,-21 1-73,-1-1 0,0-1 1,0 0-1,-1 0 0,15-14 1,-22 18-16,0-1 0,1 0 1,-2 0-1,1 0 0,0-1 0,-1 1 1,0-1-1,-1 0 0,1 0 1,-1-1-1,0 1 0,-1-1 1,3-9-1,-4 16-70,-1-1 1,0 1-1,0 0 1,0-1 0,0 1-1,0 0 1,0-1-1,0 1 1,0-1-1,0 1 1,0 0-1,0-1 1,0 1-1,0 0 1,0-1 0,0 1-1,0 0 1,0-1-1,-1 1 1,1 0-1,0-1 1,0 1-1,0 0 1,-1-1-1,1 1 1,0 0-1,0 0 1,-1-1 0,1 1-1,0 0 1,0 0-1,-1 0 1,1-1-1,0 1 1,-1 0-1,1 0 1,0 0-1,-1 0 1,0-1 0,-16 7-223,-15 17-261,27-16 295,0 0-1,0 0 1,1 1 0,0 0-1,-6 14 1,10-21 72,-1 0 1,0 0-1,1 1 0,-1-1 1,1 0-1,-1 1 1,1-1-1,0 0 1,0 0-1,-1 1 0,1-1 1,0 0-1,0 1 1,0-1-1,0 1 0,1-1 1,-1 0-1,0 0 1,1 1-1,-1-1 0,0 0 1,1 1-1,0-1 1,-1 0-1,1 0 1,0 0-1,-1 0 0,1 0 1,0 0-1,0 0 1,0 0-1,0 0 0,0 0 1,0 0-1,0 0 1,0-1-1,1 1 0,-1 0 1,0-1-1,0 1 1,1-1-1,-1 0 1,0 1-1,0-1 0,2 1 1,2-1-661,0 1 0,0-1 1,0 1-1,0-1 0,0-1 0,0 1 0,-1-1 1,1 0-1,0 0 0,0 0 0,0 0 1,-1-1-1,1 0 0,5-3 0,19-17-6517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8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7687,'0'0'12204,"-3"8"-9706,-9 27-894,2 0 0,1 0 0,-5 43 0,10-44-1460,1 0 1,2 1-1,6 60 0,0-72-2153,-5-23 1917,0 0 1,0-1-1,0 1 1,0 0 0,0 0-1,0 0 1,0 0-1,0 0 1,0 0-1,0 0 1,0 0-1,0 0 1,0 0-1,0 0 1,0-1 0,0 1-1,0 0 1,0 0-1,0 0 1,0 0-1,1 0 1,-1 0-1,0 0 1,0 0 0,0 0-1,0 0 1,0 0-1,0 0 1,0 0-1,0 0 1,0 0-1,0 0 1,1 0-1,-1 0 1,0 0 0,0 0-1,0 0 1,0 0-1,0 0 1,0 0-1,0 0 1,0 0-1,0 0 1,0 0 0,1 0-1,-1 0 1,0 0-1,0 0 1,0 0-1,0 0 1,0 0-1,0 0 1,0 0-1,0 0 1,0 0 0,0 0-1,0 1 1,0-1-1,0 0 1,1-20-5277,-4 1 5826,-2 3-382,-2 1 1,1 0-1,-2 0 0,0 0 0,-20-26 1,16 25 1547,2 0 1,0-1-1,-13-30 1,23 47-1522,0-1 1,1 1-1,-1-1 1,1 0-1,-1 1 0,0-1 1,1 1-1,-1-1 1,1 1-1,-1 0 1,1-1-1,0 1 0,-1-1 1,1 1-1,-1 0 1,1 0-1,0-1 0,-1 1 1,1 0-1,-1 0 1,1 0-1,0 0 1,-1-1-1,1 1 0,0 0 1,-1 0-1,1 0 1,0 1-1,-1-1 0,1 0 1,0 0-1,-1 0 1,1 0-1,0 1 0,0-1 1,32 4 139,-11 0-290,43 6-1391,-20-7-4887,-7-3-5243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4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80 10730,'0'0'6630,"-59"-46"-3298,44 28-706,4 7-704,11 6 0,15 5-2147,5 5-2017,6 2-3139,8-3-12043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5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16720,'0'0'7719,"21"75"-7335,-14-36-191,1 5-97,5 3-449,-3-7-1600,5-3-2179,3-8-7335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6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30 108 7751,'0'0'6502,"-5"-10"-4126,-16-32-358,20 41-1934,1 0 0,-1-1 0,1 1-1,-1 0 1,1-1 0,0 1 0,-1-1 0,1 1 0,0 0-1,0-1 1,0 1 0,0 0 0,0-1 0,1 1 0,-1-1 0,0 1-1,0 0 1,1-1 0,-1 1 0,1 0 0,0-1 0,-1 1 0,1 0-1,0 0 1,0 0 0,-1 0 0,1 0 0,0-1 0,0 2 0,0-1-1,0 0 1,1 0 0,-1 0 0,0 0 0,0 1 0,0-1-1,1 0 1,-1 1 0,0-1 0,2 1 0,4-3 138,-1 2 1,1-1-1,0 1 1,-1 0-1,15-1 0,-19 2-203,-1 1 0,1-1 0,0 0 0,0 0 0,0 1-1,0-1 1,0 1 0,-1-1 0,1 1 0,0 0 0,0 0-1,-1 0 1,1 0 0,-1 0 0,1 0 0,-1 0-1,1 0 1,-1 1 0,1-1 0,-1 1 0,0-1 0,0 1-1,2 2 1,-1 1 0,0 1 0,0-1-1,0 1 1,0-1-1,-1 1 1,0-1 0,0 1-1,-1 6 1,0 11 17,-1-1 0,0 0 0,-7 28 0,-5 5 1,8-33-19,0-1 0,1 1 0,1 0 1,0 25-1,3-47-14,1 1 0,-1 0 0,0 0 0,0-1 0,1 1-1,-1 0 1,0-1 0,1 1 0,-1 0 0,1-1 0,-1 1 0,1 0 0,-1-1 0,1 1 0,-1-1 0,1 1 0,-1-1 0,1 1-1,0-1 1,-1 0 0,1 1 0,0-1 0,0 0 0,-1 1 0,1-1 0,0 0 0,0 0 0,-1 0 0,1 0 0,0 1-1,0-1 1,-1 0 0,1 0 0,0-1 0,0 1 0,0 0 0,-1 0 0,1 0 0,0 0 0,0-1 0,-1 1 0,1 0-1,0-1 1,-1 1 0,2-1 0,35-18 248,-23 7-33,-1-1-1,0-1 1,-1 0-1,0-1 1,-1 0-1,-1-1 1,-1 0-1,0 0 1,-1-1-1,0-1 0,-2 1 1,9-36-1,-17 65-188,1 0 0,0 0 0,0 0 0,1 1 0,1-1 0,0 0 0,1 0 0,0 0-1,1 0 1,0-1 0,7 15 0,-8-21 20,0 1-1,1-1 0,0 0 1,0 0-1,1-1 1,-1 1-1,1 0 1,0-1-1,0 0 1,1 0-1,-1 0 0,1-1 1,0 0-1,0 0 1,0 0-1,0 0 1,0-1-1,1 1 1,-1-1-1,1-1 0,-1 1 1,1-1-1,0 0 1,0 0-1,9-1 1,-10 1 24,0-1 1,1 0 0,-1 0 0,0-1-1,1 0 1,-1 0 0,0 0 0,0 0-1,0-1 1,0 0 0,0 0 0,0 0-1,0-1 1,0 1 0,-1-1-1,1 0 1,-1-1 0,0 1 0,0-1-1,0 1 1,-1-1 0,1-1 0,-1 1-1,0 0 1,0-1 0,-1 1 0,1-1-1,-1 0 1,0 0 0,0 0 0,0 0-1,-1-1 1,0 1 0,0 0-1,0 0 1,-1-1 0,0-6 0,0 4-22,0 0 0,0 0 0,-1 0 1,0 0-1,0 0 0,-1 0 0,0 0 1,-4-8-1,5 13-52,0 0-1,-1 1 1,1-1 0,-1 1-1,1-1 1,-1 1-1,0 0 1,1-1 0,-1 1-1,0 0 1,-1 0 0,1 0-1,0 1 1,-1-1 0,1 1-1,-1-1 1,1 1-1,-1 0 1,1-1 0,-1 2-1,0-1 1,0 0 0,0 0-1,1 1 1,-1 0 0,-3-1-1,5 1-5,0 1 0,0-1-1,-1 0 1,1 1 0,0-1-1,0 1 1,0-1 0,0 1 0,0-1-1,0 1 1,1 0 0,-1 0 0,0-1-1,0 1 1,0 0 0,1 0-1,-1 0 1,0 0 0,1 0 0,-1 0-1,1 0 1,-1 0 0,1 0-1,-1 0 1,1 0 0,0 0 0,0 0-1,-1 0 1,1 1 0,0-1-1,0 0 1,0 0 0,0 0 0,0 0-1,0 0 1,1 1 0,-1-1-1,1 1 1,-1 0-2,0 0 0,0 0 0,1 0 0,-1 0 0,1 0 0,-1 0 0,1 0 0,0 0 0,0 0 0,0 0 0,0 0 0,0-1 0,0 1 0,1 0 0,-1-1 0,0 1 0,1-1 0,-1 1 0,1-1 0,0 0 0,-1 0 0,1 1 0,2 0 0,13 1-159,1 0-1,0 0 0,0-2 1,0 0-1,0-2 0,0 1 0,0-2 1,-1-1-1,1 0 0,0-1 1,-1-1-1,21-8 0,-33 11 144,0-1-1,-1 0 1,1 0 0,0 0-1,-1-1 1,0 1 0,0-1 0,0 0-1,6-7 1,-9 8 29,1 1 1,-1-1 0,1 1-1,-1-1 1,0 0-1,0 1 1,0-1 0,-1 0-1,1 0 1,0 0-1,-1 0 1,0 0 0,0 0-1,0 1 1,0-1-1,0 0 1,-1 0-1,1 0 1,-2-5 0,1 6 2,0 0 1,0 0-1,0 0 1,0 0-1,0 0 1,-1 1-1,1-1 1,0 1-1,-1-1 1,1 1-1,-1-1 1,0 1 0,1 0-1,-1 0 1,0-1-1,0 2 1,0-1-1,0 0 1,0 0-1,0 0 1,0 1-1,0-1 1,0 1-1,0 0 1,0-1-1,0 1 1,0 0-1,0 0 1,0 1-1,0-1 1,-1 0 0,1 1-1,0-1 1,-3 2-1,-1-1-3,0 1 0,-1 0 0,1 1 0,0-1 1,1 1-1,-1 0 0,0 1 0,1-1 0,0 1 0,-6 5 0,1 2 54,2-1 0,0 1 0,0 1-1,-7 13 1,13-21-40,0-1 0,0 1 0,0 0-1,1 1 1,-1-1 0,1 0 0,0 0-1,0 1 1,0-1 0,1 0 0,0 1-1,0-1 1,0 1 0,0-1 0,1 0 0,1 9-1,0-11-16,-1 0-1,1 0 1,0 0-1,0 0 1,0-1-1,0 1 1,0-1-1,0 1 1,0-1-1,1 0 1,-1 0-1,1 0 1,-1 0-1,1 0 1,-1 0-1,1-1 1,-1 1-1,1-1 1,-1 0-1,1 0 1,5 0-1,58-4 45,-47 0-112,-1-1 0,0-1 1,0-1-1,-1-1 1,0 0-1,0-1 0,20-15 1,-11 8-70,42-19 0,-68 35 130,1-1 0,-1 1 0,1 0 0,-1 0-1,0 0 1,1 0 0,-1 0 0,1 0 0,-1-1 0,1 1 0,-1 0 0,1 0-1,-1 0 1,1 1 0,-1-1 0,1 0 0,-1 0 0,1 0 0,-1 0 0,1 0 0,-1 1-1,0-1 1,1 0 0,-1 0 0,1 1 0,-1-1 0,0 0 0,1 0 0,-1 1-1,0-1 1,1 0 0,-1 2 0,7 19-24,-7 37 294,-1-43-42,1-13-189,0 0 0,0 0 1,0-1-1,0 1 0,0 0 1,1 0-1,-1-1 1,0 1-1,1 0 0,0-1 1,-1 1-1,1-1 1,0 1-1,0 0 0,0-1 1,0 0-1,0 1 0,0-1 1,0 0-1,0 1 1,0-1-1,1 0 0,-1 0 1,1 0-1,-1 0 0,1 0 1,2 1-1,0-1-15,1 0 1,-1 0-1,0 0 0,0-1 0,1 0 0,-1 0 1,0 0-1,1 0 0,-1-1 0,0 0 1,5-1-1,1-1-11,0-1 1,-1 0 0,1 0-1,9-6 1,-13 6-42,0 0-1,1 0 0,-1 1 1,1 0-1,0 0 1,0 1-1,0 0 1,1 0-1,-1 1 1,13-1-1,-18 6 31,-1-1 1,0 1-1,0 0 0,0 0 1,0-1-1,-1 1 0,0 0 0,1 0 1,-1 0-1,-1 0 0,0 7 0,1-4 87,-1-6-71,1 0 1,0 0-1,0 0 0,0 0 0,0 0 0,1 0 1,-1 0-1,0 0 0,0 0 0,0 0 1,1 0-1,-1 0 0,0 0 0,1 0 0,-1 0 1,1-1-1,-1 1 0,1 0 0,0 0 1,-1-1-1,1 1 0,0 0 0,-1-1 0,1 1 1,0 0-1,0-1 0,0 1 0,-1-1 0,3 1 1,-1 0 1,1-1 0,-1 0-1,1 0 1,-1 0 0,0 0 0,1 0 0,-1 0 0,1-1 0,-1 1 0,1-1 0,3-1 0,10-5-1,-1 0 1,25-16-1,-33 19-11,6-4-33,-6 3-13,0 0 1,1 0-1,0 1 1,0 0 0,0 1-1,0 0 1,0 0-1,1 1 1,14-3-1,-22 5 40,-1 0 0,0 0 0,1 0 0,-1 0-1,0 0 1,1 0 0,-1 1 0,0-1-1,0 0 1,1 0 0,-1 0 0,0 0-1,0 0 1,1 0 0,-1 1 0,0-1-1,0 0 1,1 0 0,-1 1 0,0-1 0,0 0-1,0 0 1,1 0 0,-1 1 0,0-1-1,0 0 1,0 1 0,0-1 0,0 0-1,0 0 1,0 1 0,0-1 0,1 0 0,-1 1-1,0-1 1,0 0 0,0 1 0,-1-1-1,-2 19-74,-12 13 1,9-21-346,4-8-67,1 0 1,-1 0 0,1-1-1,-1 1 1,0 0-1,0-1 1,0 1 0,0-1-1,-3 3 1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39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101 200 3812,'0'0'17798,"-9"-4"-17243,8 3-546,0 0 8,0 0 1,-1 0 0,0 0-1,1 0 1,-1 0-1,0 0 1,1 1-1,-1-1 1,0 0-1,0 1 1,1-1-1,-1 1 1,0 0 0,0 0-1,0 0 1,0 0-1,0 0 1,0 0-1,1 0 1,-1 0-1,0 1 1,0-1-1,0 1 1,1 0 0,-1-1-1,0 1 1,0 0-1,1 0 1,-1 0-1,1 0 1,-1 0-1,1 0 1,-1 1-1,1-1 1,0 0 0,0 1-1,-1-1 1,1 1-1,0-1 1,0 1-1,1 0 1,-2 2-1,-1 1 63,0 0 0,0 0-1,1 0 1,-1 0 0,1 0-1,1 0 1,-1 1-1,1-1 1,0 1 0,0-1-1,0 8 1,1-12-67,1-1 0,-1 0 1,1 1-1,-1-1 0,1 1 0,-1-1 1,1 0-1,-1 1 0,1-1 0,-1 0 1,1 0-1,-1 0 0,1 1 1,0-1-1,-1 0 0,1 0 0,-1 0 1,1 0-1,-1 0 0,1 0 0,0 0 1,-1 0-1,1 0 0,-1 0 0,1 0 1,0 0-1,-1-1 0,1 1 0,-1 0 1,1 0-1,-1-1 0,1 1 0,-1 0 1,1-1-1,-1 1 0,1 0 0,-1-1 1,1 0-1,24-12 313,-4-3-234,-1 0-1,-1-1 0,0-1 0,-1 0 1,-1-2-1,-1 0 0,-1-1 0,0 0 1,-2-1-1,15-32 0,-20 28 569,-18 39-194,-17 43-236,11-17-200,-11 46 1,23-72-27,2 0 1,-1-1-1,2 1 1,0 0-1,0 0 1,1 0-1,1 0 1,2 15-1,-3-26 0,1 0-1,0 0 1,0-1-1,0 1 0,0 0 1,0-1-1,0 1 1,0-1-1,0 1 0,1-1 1,-1 1-1,0-1 1,1 0-1,-1 0 0,1 0 1,0 0-1,-1 0 1,1 0-1,0 0 1,0 0-1,-1-1 0,1 1 1,0-1-1,0 1 1,0-1-1,0 0 0,0 0 1,0 0-1,-1 0 1,1 0-1,0 0 0,0 0 1,3-1-1,1 0 13,0 0 1,0 0-1,0 0 0,-1-1 0,1 0 0,0 0 0,-1-1 1,1 1-1,8-7 0,-6 2-6,-1 0-1,0-1 1,-1 0-1,1 0 1,-2-1-1,1 0 1,-1 0-1,0 0 1,-1-1 0,0 1-1,-1-1 1,0 0-1,0 0 1,-1 0-1,0 0 1,-1-1-1,0 1 1,-1-14-1,0 24-8,0 0-1,0-1 1,0 1-1,0 0 1,0 0-1,0-1 0,0 1 1,0 0-1,0 0 1,0-1-1,0 1 0,0 0 1,0 0-1,0-1 1,0 1-1,0 0 1,0 0-1,0-1 0,0 1 1,-1 0-1,1 0 1,0-1-1,0 1 0,0 0 1,0 0-1,0 0 1,-1-1-1,1 1 1,0 0-1,0 0 0,-1 0 1,1 0-1,0 0 1,0-1-1,0 1 0,-1 0 1,1 0-1,0 0 1,-1 0-1,-10 6 66,-7 16 33,15-17-89,-29 49 113,31-52-113,-1 1-1,1-1 1,0 1-1,0 0 1,0 0-1,0 0 1,1 0-1,-1-1 1,1 1-1,-1 0 1,1 0-1,0 0 1,0 0-1,1 0 1,-1 0-1,1 0 1,1 5-1,0-7 5,1 0-1,0 0 0,0 0 1,0 0-1,-1 0 0,1-1 0,0 0 1,0 1-1,0-1 0,0 0 1,0 0-1,0-1 0,6 0 1,0 1 7,56-5 8,-49 2-66,0 2 1,0 0-1,0 1 0,29 3 1,-42-2 41,0 0 0,-1 0 1,1 0-1,-1 0 0,1 1 1,-1-1-1,0 1 0,1-1 1,-1 1-1,0 0 0,0 0 1,0 0-1,0 0 0,0 0 1,-1 0-1,1 1 0,-1-1 1,1 0-1,-1 1 0,2 4 1,-3-7 30,0 0 0,0 0 0,0 1 1,0-1-1,0 0 0,1 0 0,-1 1 1,0-1-1,0 0 0,0 0 0,0 0 1,1 0-1,-1 0 0,0 1 0,0-1 0,1 0 1,-1 0-1,0 0 0,0 0 0,0 0 1,1 0-1,-1 0 0,0 0 0,1 0 0,-1 0 1,0 0-1,0 0 0,1 0 0,-1 0 1,0 0-1,0 0 0,1 0 0,-1 0 1,0 0-1,0 0 0,1 0 0,-1 0 0,0 0 1,0 0-1,0-1 0,1 1 0,-1 0 1,0 0-1,0 0 0,0 0 0,1-1 0,-1 1 1,0 0-1,0 0 0,0 0 0,0-1 1,0 1-1,0 0 0,1 0 0,-1-1 1,0 1-1,0 0 0,0 0 0,0-1 0,0 1 1,0 0-1,0 0 0,0-1 0,0 1 1,0 0-1,0-1 0,6-16 649,-2-54-112,-5 59-558,1 1 1,0 0 0,1 0 0,0-1 0,1 1 0,0 0 0,1 0 0,7-19-1,-9 28-45,1 1 0,-1-1 0,1 0 0,0 0 0,0 1-1,-1-1 1,1 1 0,0 0 0,0 0 0,0-1 0,0 1-1,1 0 1,-1 1 0,0-1 0,0 0 0,1 1 0,-1-1-1,5 1 1,48-2-2148,-36 3 536,21-1-2960,3 0-2129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0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10794,'1'-4'444,"-1"1"-1,0 0 1,1 0-1,-1 0 1,1 0-1,0-1 1,0 1-1,0 0 1,0 0-1,1 0 1,-1 1-1,1-1 1,0 0-1,4-4 1,-2 3-98,0 0-1,0 0 1,1 0 0,-1 1 0,1 0-1,0 0 1,0 0 0,6-2 0,-2 2-167,0 0 0,-1 0 0,1 1 0,1 0 0,-1 1 0,0-1 0,0 2 0,1 0 0,-1 0 0,12 1 0,-17 0-174,-1 1 1,1-1-1,-1 0 1,1 1-1,-1-1 0,0 1 1,0 0-1,0 0 1,0 1-1,0-1 0,-1 0 1,1 1-1,0 0 1,-1 0-1,0 0 0,0 0 1,0 0-1,0 0 1,0 0-1,-1 0 1,1 1-1,-1-1 0,0 1 1,0-1-1,0 1 1,-1 0-1,1-1 0,-1 1 1,0 3-1,1 6 10,-1-1 0,0 1 0,-1-1 1,0 1-1,-1-1 0,0 0 0,-6 18 0,-5 0 42,-1 0 0,-1-1 0,-25 36 0,-9 16 1167,48-79-1157,0 0 0,0-1 0,0 1 0,0 0 0,0 0 0,1 0 0,-1-1 0,1 1 0,-1 0 0,1 0 0,-1 0 0,1 0-1,0 0 1,0 0 0,0 0 0,0 0 0,1 0 0,0 3 0,-1-4-37,1 0 0,0 0 0,0 0 0,0 0-1,0 0 1,0 0 0,0 0 0,0 0 0,0 0-1,0 0 1,0-1 0,0 1 0,0-1 0,0 1-1,1-1 1,-1 1 0,0-1 0,0 1 0,1-1 0,1 0-1,8 1 30,-1-1 1,0 0-1,1-1 0,-1 0 0,18-5 0,-6 2-335,0-2 1,-1 0 0,0-2 0,0 0-1,0-2 1,32-20 0,-52 30 32,0-1 0,0 0 0,0 0 0,0 0 0,0 0 0,0 0 0,0 0 0,0 0 0,-1 0 0,1 0 0,-1 0 0,1-1 0,0 1 1,-1 0-1,0 0 0,1-1 0,-1 1 0,0-2 0,0 2-243,0 0-1,0-1 1,0 1 0,0 0 0,0-1 0,-1 1-1,1 0 1,-1 0 0,1-1 0,-1 1 0,1 0-1,-1 0 1,0 0 0,1 0 0,-1-1 0,0 1-1,-2-1 1,-15-13-7628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0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12043,'0'0'10570,"83"-4"-10474,-44 4-96,5 0-1249,-1-5-1858,-3-5-2978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0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13613,'-4'9'1970,"-3"5"-1053,1 0 0,1 1 0,0-1 0,1 1 0,0 0 0,1 0 0,1 0 0,0 22 0,2-36-904,0 0 0,0 0 0,0 0 0,0 0 0,0 0 0,0-1 0,1 1-1,-1 0 1,0 0 0,1 0 0,-1-1 0,0 1 0,1 0 0,-1 0 0,1-1 0,0 1 0,-1 0 0,1-1 0,-1 1 0,1-1 0,0 1 0,-1-1 0,1 1 0,0-1 0,0 1 0,-1-1-1,1 0 1,1 1 0,27-3 196,-20 0-169,-1-1 0,0-1 0,0 0 0,14-8 1,11-15 9,-27 21-51,0 1 0,0 0 0,0 0 0,0 0 0,1 0 0,0 1 0,0 0 0,0 1 0,0-1 0,1 1 0,0 1 0,12-3 0,-19 5-1,0 0 1,0 0-1,0 0 1,0 0-1,0 0 1,0 0-1,0 1 1,0-1-1,0 0 1,0 1-1,0-1 1,0 1-1,0-1 1,-1 1-1,1-1 1,0 1-1,0 0 1,0-1-1,-1 1 1,1 0-1,0 0 0,-1 0 1,1-1-1,-1 1 1,1 0-1,-1 0 1,1 0-1,-1 2 1,6 34 279,-1-4 411,-5-32-641,0 0 0,1 0 0,-1 0 0,0 0 0,1 0 0,-1 0 0,1 0 0,-1-1 0,1 1 0,-1 0 1,1 0-1,0-1 0,-1 1 0,1 0 0,0-1 0,-1 1 0,1-1 0,0 1 0,0-1 0,0 1 0,0-1 0,0 1 0,-1-1 1,1 0-1,1 1 0,1-1 8,-1 0 1,0-1-1,0 1 1,0 0 0,0-1-1,0 1 1,0-1-1,0 0 1,0 0-1,0 0 1,-1 0 0,1 0-1,0 0 1,0 0-1,-1 0 1,1-1-1,2-2 1,30-35 26,-18 20-53,-10 13-45,0 0-1,0 0 1,1 1-1,0 0 0,0 0 1,0 1-1,10-5 1,-16 9 3,0-1 0,0 1 1,1-1-1,-1 1 0,0 0 0,1-1 1,-1 1-1,1 0 0,-1 0 1,0 0-1,1 0 0,-1 0 0,0 1 1,1-1-1,-1 0 0,0 0 1,1 1-1,-1-1 0,0 1 0,2 0 1,-2 1 5,1-1 0,-1 1 0,0-1 1,0 1-1,0 0 0,0-1 0,0 1 0,0 0 1,0 0-1,0-1 0,-1 1 0,1 0 1,-1 0-1,1 0 0,-1 0 0,0 0 1,0 0-1,0 3 0,1 8 3,0-7-1,-1 1 1,1 0-1,-1 0 1,-1 0 0,1-1-1,-1 1 1,0 0-1,-1 0 1,-3 9 0,5-16-78,0 0 0,0 0 0,0 0-1,0 0 1,0-1 0,0 1 0,0 0 0,0 0 0,0 0 0,0 0 0,0 0 0,-1 0 0,1-1 0,0 1 0,0 0 0,0 0 0,0 0 0,0 0 0,0 0 0,0 0 0,-1 0 0,1 0 0,0 0 0,0 0 0,0 0 0,0 0 0,0-1 0,-1 1-1,1 0 1,0 0 0,0 0 0,0 0 0,0 0 0,0 0 0,-1 0 0,1 0 0,0 1 0,0-1 0,0 0 0,0 0 0,0 0 0,-1 0 0,1 0 0,0 0 0,0 0 0,0 0 0,0 0 0,0 0 0,0 0 0,-1 0 0,1 1 0,0-1-1,0 0 1,0 0 0,0 0 0,0 0 0,0 0 0,0 0 0,0 1 0,0-1 0,0 0 0,0 0 0,-2-15-4675,2 13 3968,-2-23-7071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1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7399,'0'0'742,"8"4"160,9 2-893,0 0 1,1-1-1,34 4 0,-1-5 3787,-50 1 2224,-9 15-4267,-4-1-635,6-11-838,1 0-1,0 1 1,0-1-1,1 1 1,0 0-1,1 0 1,0 0-1,0 0 0,-2 16 1,8-23-315,-1-1 0,1 0 1,0 0-1,0 0 0,0-1 0,0 1 1,0-1-1,0 1 0,0-1 1,0 0-1,0 0 0,0-1 0,5 0 1,0 1-393,-1 0 72,1 1 0,-1 0-1,0 0 1,0 1 0,1 0 0,-1 0 0,-1 1-1,1 0 1,9 5 0,-13-7 376,0 1-1,-1-1 1,1 1 0,-1 0-1,1 0 1,-1 0 0,0 0-1,0 0 1,0 0-1,0 0 1,0 1 0,-1-1-1,1 1 1,-1-1 0,1 1-1,-1 0 1,0-1 0,0 1-1,0 0 1,-1 0-1,1 0 1,0 0 0,-1 0-1,0 0 1,0 0 0,0 4-1,-1-5 152,0 0-1,-1 1 1,1-1-1,0 0 1,-1 0-1,0 1 1,1-1-1,-1 0 1,0-1-1,0 1 1,0 0-1,0-1 1,-1 1-1,1-1 1,0 1 0,-1-1-1,1 0 1,-1 0-1,-2 1 1,-51 15 2558,48-15-2509,-1 0 1,1-1-1,-1 0 1,1 0-1,-1-1 1,1 0 0,-13-2-1,21 2-283,0 0 0,-1 0 0,1 0 0,0-1 0,0 1 1,0 0-1,-1-1 0,1 1 0,0 0 0,0 0 0,0-1 0,0 1 0,0 0 0,-1-1 0,1 1 0,0 0 1,0-1-1,0 1 0,0 0 0,0-1 0,0 1 0,0 0 0,0-1 0,0 1 0,0 0 0,0-1 0,1 1 1,-1 0-1,0 0 0,0-1 0,0 1 0,0 0 0,0-1 0,1 1 0,-1 0 0,0 0 0,0-1 0,0 1 1,1 0-1,-1 0 0,0-1 0,0 1 0,1 0 0,-1 0 0,0 0 0,1 0 0,-1-1 0,0 1 0,0 0 1,1 0-1,-1 0 0,0 0 0,1 0 0,-1 0 0,1 0 0,16-11-5135,0 5-2170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7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1698,'0'0'-1089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7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59 330 288,'1'-1'148,"5"-11"152,0 0 0,0 0 0,2 1-1,-1-1 1,1 2 0,1-1-1,0 1 1,19-16 0,-8 11-686,61-53 3733,-73 62-2338,-1-1 1,-1-1 0,1 1 0,-1-1-1,-1 0 1,1-1 0,-1 1 0,4-11-1,-9 17-738,1 1-1,0-1 0,0 0 0,-1 1 1,1-1-1,-1 0 0,0 0 0,1 0 1,-1 0-1,0 1 0,0-1 0,0 0 0,0 0 1,0 0-1,-1 1 0,1-1 0,-1 0 1,1 0-1,-1 0 0,-1-2 0,1 3-155,0 0 0,0 0 0,0 0-1,0 0 1,-1 1 0,1-1 0,0 0-1,0 1 1,-1-1 0,1 1 0,0-1-1,-1 1 1,1 0 0,0-1 0,-1 1 0,1 0-1,-1 0 1,1 0 0,0 0 0,-3 1-1,-2 0-63,1 0 1,-1 0-1,1 1 0,-1-1 0,1 2 0,0-1 0,0 0 0,0 1 0,0 0 1,0 0-1,0 0 0,-4 6 0,0 1 3,1 0 0,1 1-1,0 0 1,1 0 0,0 1 0,0 0-1,2 0 1,-1 0 0,1 1 0,1 0 0,-2 17-1,-1 15 622,2 85-1,4-128-655,0 13 28,1 1 1,0-1-1,2 1 1,-1-1 0,2 0-1,0 0 1,1-1 0,1 1-1,0-1 1,0 0 0,2 0-1,15 22 1,-123-180-139,15 19-411,75 106 468,17 11-17,29 12-19,-24-2 76,56 4-1197,0-5-5156,-61-1 5386,33-1-6945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9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4708,'0'0'20489,"-5"10"-19950,-6 24 103,1 0 0,2 1-1,1 0 1,-3 62 0,7-23 441,11-79-773,4-10-266,-1-1 0,-1 0-1,0-1 1,-1 0 0,-1 0-1,11-35 1,8-15-195,-22 55 30,23-40-330,-27 50 399,1 0 0,-1 0 0,1 0 0,0 1 0,-1-1 0,1 0 0,0 1 0,0-1 0,0 1 0,1 0 0,-1-1 0,0 1 0,0 0 0,1 0 0,-1 1 0,0-1 0,1 0 0,-1 1 0,6-1 0,-7 1 13,-1 0 0,1 0 0,0 1 0,0-1 0,0 0 0,0 0 0,-1 1 0,1-1 0,0 0 0,0 1 0,0-1 0,-1 1 0,1-1 0,0 1 0,-1-1 0,1 1 0,0-1 0,-1 1 0,1 0 0,-1-1 0,1 1 0,-1 0 0,1 0 0,-1-1 0,1 1 0,-1 1 0,5 30-337,-5-28 380,0 0 1,0 1-1,-1-1 0,0 0 1,0 1-1,0-1 1,0 0-1,0 0 0,-1 0 1,0 0-1,0 0 0,-3 5 1,-2-4 192,1 0 1,-1 0 0,0-1 0,0 0-1,-1 0 1,1 0 0,-9 2-1,11-4-106,1-1 0,0 1-1,0-1 1,-1 0 0,1-1-1,-1 1 1,1-1 0,0 1-1,-1-1 1,1-1 0,-1 1-1,1-1 1,-1 1-1,-7-4 1,11 4-167,-1-1 0,1 0 1,0 0-1,0 0 0,0 0 0,0 0 0,0 0 0,0 0 0,0-1 1,0 1-1,0 0 0,0 0 0,1-1 0,-1 1 0,1-1 0,-1 1 1,1 0-1,-1-1 0,1 1 0,0-1 0,-1 1 0,1-1 0,0 1 0,0-1 1,0 1-1,1-1 0,-1 1 0,0-1 0,0 1 0,1-1 0,-1 1 1,1-1-1,-1 1 0,2-2 0,0-1-720,-1-1 1,2 1-1,-1-1 0,0 1 0,1 0 0,0 0 1,0 0-1,0 0 0,5-4 0,17-9-5594,2 4-1868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8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6 9161,'0'0'9753,"-11"2"-7527,5-1-2053,0 1 0,1-1 0,-1 1 0,0 0 1,1 1-1,0-1 0,-1 1 0,1 0 0,0 0 0,0 1 0,1-1 0,-1 1 1,1 0-1,0 1 0,0-1 0,0 1 0,0-1 0,1 1 0,0 0 0,0 0 0,0 1 1,1-1-1,0 1 0,0-1 0,0 1 0,1 0 0,-2 10 0,2-13-149,1-1 0,-1 1 0,1 0 0,0-1 0,0 1 0,0 0 0,1-1 0,-1 1-1,0-1 1,1 1 0,0 0 0,-1-1 0,1 0 0,0 1 0,1-1 0,-1 1 0,0-1 0,1 0 0,-1 0-1,1 0 1,-1 0 0,1 0 0,0 0 0,0 0 0,2 1 0,0-1-12,-1-1 0,1 0 0,0 0 0,0 0 0,-1 0 0,1-1 0,0 1 0,0-1 0,0 0 0,0 0 0,-1 0 0,1-1 0,0 0 0,0 1 0,0-1 0,-1 0 0,6-3 0,0 0-1,-1 0 0,0 0-1,0-1 1,0 0 0,0 0-1,-1-1 1,0 0-1,0 0 1,-1-1 0,1 0-1,6-10 1,-5 6 31,-1 0 0,0 0 0,-1-1 0,0 0 1,-1 0-1,0 0 0,4-19 0,-9 29 139,-1 5-47,-6 13 20,1 1 1,0 0-1,1 0 0,1 1 1,-3 30-1,7-44-175,0 1 1,0 0-1,0-1 0,1 1 1,-1-1-1,1 1 0,0 0 0,1-1 1,-1 0-1,1 1 0,0-1 1,2 5-1,-2-7-72,0 1 1,1-1 0,-1 1-1,0-1 1,1 0 0,-1 0-1,1 0 1,0 0-1,0-1 1,-1 1 0,1-1-1,0 0 1,0 1 0,1-1-1,-1 0 1,0-1-1,0 1 1,0-1 0,5 1-1,35-2-3709,-17-12-4028,-7-8-5959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8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10250,'0'0'8280,"0"11"-7015,-3 85 689,0-33-838,8 106-1,10-116-1038,-15-51-175,1-1 1,0 1 0,0 0-1,0 0 1,0 0 0,0 0-1,0-1 1,1 1 0,-1-1-1,0 1 1,1-1 0,-1 1-1,1-1 1,0 0 0,-1 0-1,1 0 1,0 0 0,0 0-1,0 0 1,0 0 0,0 0-1,3 0 1,-4-1-19,0 0-1,-1 0 1,1-1-1,0 1 1,-1 0 0,1 0-1,0-1 1,-1 1-1,1 0 1,-1-1 0,1 1-1,-1 0 1,1-1-1,-1 1 1,1-1 0,-1 1-1,1-1 1,-1 1-1,1-1 1,-1 0 0,0 1-1,1-1 1,-1 1-1,0-1 1,0 0 0,1 1-1,-1-1 1,0 0-1,0 1 1,0-1 0,0 0-1,0 1 1,0-2-1,1-29-5415,-1 23 3304,0-21-5534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49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6374,'0'0'8584,"5"-4"-7847,22-14 3090,-34 37-1275,2-7-2063,1 1 0,1 0 0,1 0 1,0 0-1,0 0 0,1 0 0,1 0 0,0 1 0,3 15 0,-2 7-89,-1-21-322,2 0 1,-1-1-1,6 20 1,-6-30-82,0 0 0,0 1 0,0-1 0,1 0 1,-1 0-1,1-1 0,0 1 0,0 0 1,1-1-1,-1 1 0,1-1 0,0 0 1,0 1-1,0-1 0,0-1 0,4 4 0,11-3-1348,-17-3 949,0-1 0,-1 1 0,1 0 0,0-1 0,0 0-1,-1 1 1,1-1 0,-1 1 0,1-1 0,0 0 0,-1 0 0,1 1 0,-1-1 0,1 0 0,-1 0 0,0 0 0,1 1 0,-1-1 0,0 0 0,0 0 0,1 0 0,-1 0 0,0 0 0,0-1 0,1-12-7980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0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76 2659,'2'-8'6123,"-2"6"-5504,10-37 2171,-10 38-2545,1-1 0,-1 1 1,0 0-1,1-1 1,-1 1-1,1 0 1,-1 0-1,1 0 1,0-1-1,0 1 1,-1 0-1,1 0 1,0 0-1,0 0 1,0 0-1,0 1 0,0-1 1,0 0-1,0 0 1,0 1-1,1-1 1,-1 0-1,0 1 1,0-1-1,1 1 1,-1 0-1,0-1 1,1 1-1,1 0 1,-2 1-82,1 0 1,0 0 0,0 0 0,0 1 0,-1-1 0,1 0 0,-1 1 0,1-1 0,-1 1 0,1 0 0,-1 0 0,0-1 0,0 1 0,0 0 0,0 0 0,0 0 0,0 0 0,-1 0 0,1 0 0,0 4 0,10 47 1467,-11-51-1513,4 40 1061,-1 66 0,-4-72-860,2 1 0,10 65 1,-9-93-453,-2-13-907,-9-20-897,-62-67-7330,9 14 5127,62 76 4256,0 1 0,0-1 0,-1 1-1,1-1 1,0 1 0,0 0 0,0-1 0,-1 1 0,1-1 0,0 1-1,0-1 1,0 1 0,0-1 0,0 1 0,0-1 0,0 1 0,0-1 0,0 1-1,1-1 1,-1 1 0,0-1 0,0 1 0,0-1 0,0 1 0,1-1-1,-1 1 1,0 0 0,0-1 0,1 1 0,-1-1 0,0 1 0,1 0-1,-1-1 1,1 1 0,-1 0 0,0-1 0,1 1 0,-1 0 0,1 0 0,-1-1-1,1 1 1,-1 0 0,1 0 0,-1 0 0,1 0 0,-1 0 0,1 0-1,-1 0 1,1 0 0,-1 0 0,1 0 0,38-5 939,-28 4-422,17-2-159,-15 2-558,0 0 0,0-1 0,-1 0 0,1-1 0,-1-1 0,14-5 0,-26 9-90,1 0 0,-1 0 0,0-1 1,1 1-1,-1 0 0,1 0 1,-1-1-1,0 1 0,1 0 0,-1-1 1,0 1-1,0 0 0,1-1 1,-1 1-1,0 0 0,0-1 1,1 1-1,-1-1 0,0 1 0,0-1 1,0 1-1,0 0 0,0-1 1,1 1-1,-1-1 0,0 1 1,0-1-1,0 1 0,0-1 0,0 1 1,-1-1-1,1 1 0,0 0 1,0-1-1,0 1 0,0-1 0,-6-9-5789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0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6342,'0'0'14734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0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13132,'0'0'6374,"59"-2"-16207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2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13677,'0'0'11467,"40"5"-11980,-21 8-1569,-2 0-1057,-7-4-2210,-5 0-2306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2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7303,'0'0'17398,"3"11"-17067,-2-8-307,1 4 46,0 0-1,-1 0 1,0 1 0,0-1-1,-1 0 1,0 0-1,0 0 1,0 0-1,-1 1 1,0-1 0,-3 7-1,-3 11 340,0 0-1,2 0 0,1 0 1,1 1-1,0 27 0,3-50-388,0-1 0,0 0 0,1 0-1,-1 0 1,0 0 0,1 0 0,-1 0-1,1 0 1,0 0 0,0 0 0,0 0-1,0 0 1,0 0 0,0 0-1,0-1 1,0 1 0,1-1 0,-1 1-1,1-1 1,-1 1 0,4 1 0,-2-1 27,1 0 0,-1 0 0,1-1 0,0 1 0,0-1 0,0 0 0,0 0 1,0-1-1,0 1 0,7 0 0,-4-1-206,0-1 0,0 1 1,0-1-1,0 0 0,0 0 0,0-1 0,-1 0 1,1 0-1,-1-1 0,1 0 0,-1 0 1,0 0-1,9-7 0,-12 7-526,1-1 0,-1 0 1,0 0-1,0 1 0,-1-2 0,1 1 1,-1 0-1,0 0 0,0-1 0,2-7 0,2-22-6553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2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46 11851,'0'0'12791,"9"-7"-12033,-3 2-667,-1 1 0,1 0-1,0 1 1,0-1 0,0 1 0,1 0-1,-1 1 1,1-1 0,0 1 0,-1 1-1,1-1 1,0 1 0,0 1 0,0-1-1,0 1 1,0 0 0,9 2 0,-15-2-87,0 0 0,0 0 1,0 1-1,0-1 0,0 1 1,0-1-1,0 1 0,0-1 0,0 1 1,0 0-1,0-1 0,0 1 1,0 0-1,-1 0 0,1 0 1,0-1-1,-1 1 0,1 0 1,0 0-1,-1 0 0,1 0 1,-1 0-1,0 0 0,1 0 1,-1 1-1,0-1 0,0 0 1,1 0-1,-1 0 0,0 0 1,0 0-1,0 0 0,0 0 1,-1 0-1,1 1 0,0 0 1,-1 2 14,0 1 1,0-1-1,-1 0 1,1 0-1,-1 0 1,0 0 0,0 0-1,-3 4 1,-15 15 92,0-1-1,-1 0 1,-2-2 0,-31 23 0,-43 40 605,96-82-688,-1 0 1,1 0-1,0 1 1,0-1 0,0 0-1,0 0 1,1 0-1,-1 1 1,0-1-1,0 0 1,1 1 0,-1-1-1,1 1 1,-1-1-1,1 3 1,0-4-19,0 1 0,0-1 0,0 1 0,0-1 0,1 1 0,-1-1 0,0 1 0,0-1 0,1 1 0,-1-1 0,0 1 0,1-1 0,-1 0 0,1 1 0,-1-1 0,1 0 0,-1 1 0,0-1 0,1 0 0,-1 0 0,1 1 0,-1-1 0,1 0 0,-1 0 0,1 0 0,0 0 0,0 1 0,52-1 322,-39-1-257,57-5 79,-29 2-160,62 3-1,-77 7-520,-27-6 378,1 0 1,0 1 0,-1-1-1,1 1 1,-1-1 0,1 1-1,-1-1 1,1 1 0,-1-1-1,0 1 1,1-1 0,-1 1-1,0-1 1,1 1 0,-1 0-1,0-1 1,1 1 0,-1-1-1,0 1 1,0 0 0,0-1-1,0 1 1,0 1 0,-7-1-9927,-3-5-3240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7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11403,'0'0'17008,"16"-37"-17617,-3 42-2113,-5-2-3396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19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37 7559,'0'0'3491,"2"10"636,-2-9-3966,1 8 804,1-1 0,-2 1 0,1-1 0,-1 1 0,-1-1 0,1 1 0,-1-1 0,-4 12 0,4-16-637,0 0 1,0 0-1,0 0 1,1 0-1,-1 1 1,1-1 0,0 0-1,1 4 1,-1-7-311,0-1 0,0 1 0,0 0 0,0-1 1,0 1-1,1-1 0,-1 1 0,0-1 0,0 1 1,1-1-1,-1 1 0,0-1 0,1 1 0,-1-1 0,0 1 1,1-1-1,-1 1 0,1-1 0,-1 0 0,1 1 1,-1-1-1,1 0 0,0 1 0,0-1-18,1 0 0,-1 0 0,0 0-1,0 0 1,0 0 0,1 0 0,-1-1 0,0 1-1,0 0 1,0-1 0,0 1 0,0-1 0,0 1-1,0-1 1,0 0 0,0 1 0,2-2 0,0-1 6,0 0 0,-1 1 1,1-2-1,0 1 1,-1 0-1,0 0 0,1-1 1,-1 1-1,-1-1 1,1 0-1,0 0 1,-1 1-1,0-1 0,0 0 1,0 0-1,0-8 1,1-74-710,-3 57-1228,2 32 1289,0 0 1,0 0 0,0 0-1,0 0 1,0 0 0,1-1 0,-1 1-1,1-1 1,0 1 0,0-1 0,0 1-1,0-1 1,0 0 0,1 0-1,3 3 1,10 5-4953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6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 62 3203,'128'-62'16709,"-128"63"-16616,0-1 0,0 0 0,0 0 0,0 0 0,0 0 0,0 0 0,0 0 0,0 0 0,0 0 0,0 0 0,0 1 0,0-1 0,0 0 0,0 0 0,1 0 0,-1 0 0,0 0 0,0 0 0,0 0 0,0 0 0,0 0 0,0 0 0,0 0 0,0 0 0,0 0 0,0 1 0,0-1 0,1 0 0,-1 0 0,0 0 0,0 0 0,0 0 0,0 0 0,0 0 0,0 0 0,0 0 0,0 0 0,0 0 0,1 0 0,-1 0 0,-14 15 745,-22 18-844,-131 89 263,-3 2 281,164-119-466,4-4-52,0 1-1,0-1 1,0 1 0,0-1-1,0 1 1,1-1-1,-1 1 1,0 0 0,1 0-1,0 0 1,-1 0 0,1 0-1,0 0 1,0 0-1,0 1 1,-1 3 0,4-5-3,0 0 1,0 0-1,0 0 1,0 0-1,0-1 1,0 1-1,0-1 1,0 1-1,0-1 1,0 0-1,0 1 1,0-1-1,0 0 1,0 0-1,0-1 1,0 1-1,4-1 1,2 1 56,54-3 352,73-12-1,-82 7-360,0 2 0,72 2 1,-119 5-58,0-1 0,0 1 0,0 1 1,-1-1-1,1 1 0,6 3 0,-11-5 30,0 0-1,0 1 0,0-1 0,0 0 0,0 1 0,0-1 0,0 1 1,0 0-1,0-1 0,0 1 0,0 0 0,-1 0 0,1-1 0,0 1 0,0 0 1,-1 0-1,1 0 0,-1 0 0,1 0 0,-1 0 0,1 0 0,-1 0 1,0 0-1,1 0 0,-1 0 0,0 0 0,0 0 0,0 0 0,0 0 0,0 0 1,0 0-1,0 1 0,0-1 0,0 0 0,0 0 0,-1 0 0,1 0 0,0 0 1,-1 0-1,0 2 0,1-3 4,-1 1 0,1-1 0,0 1 0,-1-1 0,1 1 0,-1-1 0,1 1 0,-1-1 0,1 0 1,-1 1-1,0-1 0,1 1 0,-1-1 0,1 0 0,-1 0 0,0 1 0,1-1 0,-1 0 0,0 0 0,1 0 0,-1 0 0,0 0 0,1 0 0,-1 0 0,0 0 1,1 0-1,-1 0 0,0 0 0,1 0 0,-1 0 0,1-1 0,-1 1 0,0 0 0,1 0 0,-1-1 0,1 1 0,-1 0 0,0-1 0,1 1 0,-1-1 0,1 1 1,-1-1-1,1 1 0,0-1 0,-1 0 0,-11-13-1536,7 1-8716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6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11787,'0'0'15396,"-7"13"-14948,-18 28-129,-36 61 191,57-95-407,0 0 1,1 1-1,0-1 0,1 1 0,-1 0 0,1 0 0,1 0 0,0 0 0,0 0 0,0 0 0,2 13 0,0-19-73,0-1-1,0 1 0,0 0 1,0 0-1,1-1 0,-1 1 1,1-1-1,-1 1 1,1-1-1,-1 1 0,1-1 1,0 0-1,0 0 0,0 0 1,0 0-1,0 0 0,0-1 1,0 1-1,0 0 0,0-1 1,0 0-1,0 1 0,0-1 1,0 0-1,1 0 0,-1 0 1,0 0-1,4-1 0,5 1-1,0-1-1,1 0 0,-1-1 1,14-4-1,-17 3-199,0 0 0,0 0 0,0-1 1,-1 0-1,0-1 0,1 0 0,9-9 0,-13 11-449,0-1 0,-1 0 1,1 1-1,-1-1 0,0 0 0,0 0 0,-1-1 0,1 1 1,-1-1-1,0 1 0,0-1 0,-1 0 0,1 1 0,0-9 1,-1-21-7463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57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1 253 10442,'0'0'14750,"8"4"-13245,-5-2-1401,0-1 0,0 0-1,1 0 1,-1 0 0,0 0-1,1 0 1,-1-1 0,0 0-1,1 1 1,-1-1 0,0-1-1,1 1 1,-1 0 0,1-1-1,-1 0 1,0 1 0,6-3 0,3-3 212,1 0 1,-1-1 0,21-16 0,11-9 138,-1-1 0,-1-3-1,-3-1 1,36-42 0,-87 97-298,2 0 0,-1 1 1,-13 39-1,16-38-124,-2 2-36,2 1 1,1 0-1,1 0 0,1 0 1,1 1-1,1 0 0,0 38 1,2-60-49,2-1 1,-1 1-1,0-1 1,0 1-1,0 0 1,1-1-1,-1 1 1,1-1-1,-1 1 1,1-1-1,0 0 1,0 1-1,-1-1 1,1 1-1,0-1 1,2 2-1,6 1-3570,3-5-4856,-2-5-8686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4:29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64 130 4708,'0'0'4501,"-8"0"-3268,-28 1-32,36-1-1079,-1 0 1,0 0-1,0 0 1,0 0-1,0 0 1,1 0-1,-1 0 1,0 1-1,0-1 1,0 0-1,1 0 1,-1 1-1,0-1 1,1 1-1,-1-1 1,0 1-1,0-1 1,1 1-1,-1-1 1,1 1-1,-1-1 1,1 1-1,-1 0 1,1-1-1,-1 1 1,1 0-1,-1 0 1,1-1-1,0 2 1,-1-2-26,1 1 0,0-1-1,0 1 1,0-1 0,0 1 0,0-1 0,1 1 0,-1-1 0,0 0 0,0 1 0,0-1 0,0 1 0,0-1 0,0 1 0,1-1 0,-1 0 0,0 1 0,0-1 0,1 0 0,-1 1 0,0-1 0,1 0 0,-1 1 0,0-1 0,1 0 0,-1 1-1,0-1 1,1 0 0,-1 0 0,1 0 0,-1 1 0,0-1 0,1 0 0,-1 0 0,1 0 0,-1 0 0,1 0 0,-1 0 0,1 0 0,0 0 0,27-2 224,-1-1 0,1-1 1,-1-2-1,38-12 0,-26 6-315,50-7-1,-55 15 13,-1-1 0,0-2 0,0-1 0,0-2-1,57-26 1,-79 31 0,-6 2-17,0 0 0,-1 1-1,1 0 1,0 0 0,0 0 0,7-1-1,-11 3 9,0 0-1,0 0 1,0 1-1,0-1 1,0 0-1,-1 0 1,1 0-1,0 1 1,0-1-1,0 0 1,0 1-1,0-1 1,-1 1-1,1-1 1,0 1-1,0-1 0,-1 1 1,1-1-1,0 1 1,-1 0-1,1-1 1,0 1-1,-1 0 1,1 0-1,-1-1 1,0 1-1,1 0 1,-1 0-1,1 0 1,-1 0-1,0 0 1,0 0-1,0-1 0,1 1 1,-1 0-1,0 0 1,0 0-1,0 0 1,0 0-1,-1 0 1,1 1-1,0-2 5,0 1-1,0 0 1,1-1-1,-1 1 1,0-1-1,0 1 1,0 0-1,0-1 1,0 1-1,0-1 1,-1 1-1,1 0 1,0-1-1,0 1 1,0-1-1,0 1 1,-1-1-1,1 1 0,0 0 1,-1-1-1,1 1 1,0-1-1,-1 1 1,1-1-1,-1 0 1,1 1-1,0-1 1,-1 1-1,1-1 1,-1 0-1,1 1 1,-1-1-1,0 0 1,1 0-1,-1 1 1,1-1-1,-1 0 1,1 0-1,-1 0 1,0 0-1,1 0 1,-1 0-1,1 0 1,-1 0-1,0 0 1,1 0-1,-1 0 1,1 0-1,-1 0 1,0 0-1,1-1 1,-1 1-1,0-1 0,-13 1-8,-71 3 138,-113 17-1,184-17-141,1 0-1,0 0 1,0 1 0,0 1-1,0 0 1,1 1 0,-1 0-1,2 1 1,-1 0 0,1 1-1,0 1 1,0-1 0,1 2-1,-13 14 1,23-23-10,0-1 0,-1 0 0,1 0 0,0 0-1,0 1 1,0-1 0,-1 0 0,1 0 0,0 1 0,0-1 0,0 0 0,0 1 0,0-1 0,0 0 0,-1 0 0,1 1 0,0-1-1,0 0 1,0 1 0,0-1 0,0 0 0,0 1 0,0-1 0,0 0 0,0 1 0,1-1 0,-1 0 0,0 0 0,0 1 0,0-1 0,0 0-1,0 1 1,0-1 0,1 0 0,-1 0 0,0 1 0,0-1 0,0 0 0,1 0 0,-1 1 0,17 1-213,20-8 101,142-62 269,-22 7-268,-142 56 91,-8 4 20,0-1 0,0-1 1,0 1-1,0-1 0,0-1 1,-1 1-1,1-1 1,7-6-1,-58 20 800,13 5-775,-115 49 318,126-58-286,1 0 0,-1-1 0,0-1 0,-1 0 0,-35 0 0,55-4-335,1 1 197,0 1 0,0-1 0,0 0 1,1 1-1,-1-1 0,0 0 0,1 1 0,-1-1 1,0 0-1,1 0 0,0 1 0,-1-1 1,1 0-1,0 0 0,-1 0 0,1 0 0,0 0 1,0 0-1,0 0 0,0 0 0,0 0 0,0 0 1,0 0-1,1-1 0,-1 1 0,0 0 1,0-1-1,0 1 0,2 0 0,2 0-575,1 0-1,-1 0 1,0 0 0,0-1-1,0 0 1,8 0-1,14-3-4650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35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490 41 4901,'0'0'539,"-11"-7"577,3 2-1000,0 1 1,0 0-1,0 0 1,0 1 0,-1 0-1,1 0 1,-1 1 0,0 0-1,0 1 1,0 0 0,0 0-1,0 1 1,0 0 0,0 1-1,1 0 1,-1 0-1,0 1 1,0 0 0,-15 6-1,6 1 6,0 0-1,1 2 1,1 0-1,0 1 1,0 1-1,2 0 1,-1 1-1,2 0 1,-1 2-1,2-1 1,0 1-1,2 1 1,-1 0-1,2 1 1,0 0-1,-9 30 1,5-10-79,2 2 1,2 0-1,2 0 1,1 0-1,2 1 0,2 0 1,4 47-1,-1-71-37,0 1 0,2-1-1,0 0 1,1 0 0,1 0-1,1 0 1,0-1-1,1 0 1,13 23 0,-14-30-5,0 0-1,1-1 1,0 1 0,0-1 0,0-1-1,1 1 1,1-1 0,-1-1 0,1 1-1,0-1 1,1-1 0,-1 0 0,1 0-1,0-1 1,0 0 0,16 3 0,-11-4 18,1 0 0,0-1 0,-1-1-1,1-1 1,0 0 0,0-1 0,0 0 0,-1-2 0,1 0 0,24-7 0,-19 2 156,1-1 0,-1-1-1,-1-1 1,0-1 0,0 0 0,28-25-1,-11 3 204,-2-1-1,-1-2 1,-2-2-1,-2-1 0,-1-1 1,24-48-1,-38 64-176,-1-1 0,-2 0 0,0-1 0,-2-1 0,-1 1-1,-2-1 1,0-1 0,-2 0 0,-1 0 0,0-37 0,-4 60-163,0 1 1,0-1-1,-1 0 0,0 1 1,0-1-1,-1 1 0,1-1 1,-1 1-1,0 0 1,-1 0-1,1-1 0,-1 2 1,0-1-1,0 0 0,-1 0 1,1 1-1,-6-5 0,3 4-28,0 1 0,0 0 0,-1 0-1,0 0 1,1 1 0,-1 0-1,0 0 1,0 1 0,-1 0 0,1 0-1,0 1 1,-13-1 0,-3 0-127,1 1-1,0 1 1,-1 1 0,1 1 0,0 1 0,0 1-1,0 0 1,-39 15 0,43-11-1510,-1 1-1,2 0 1,-21 15-1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36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366 181 7751,'3'-11'187,"0"1"-201,13-53 795,-15 60-745,-1 0 1,1 1 0,-1-1-1,0 1 1,0-1-1,0 0 1,0 1-1,0-1 1,-1 0-1,1 1 1,-1-1-1,0 0 1,0 1-1,1-1 1,-2 1-1,1 0 1,0-1-1,0 1 1,-1 0-1,1 0 1,-1-1-1,-2-1 1,-2 0 50,-1-1-1,0 1 1,0 0-1,-1 1 1,1-1-1,-1 2 1,1-1-1,-1 1 1,0 0-1,0 1 1,0-1-1,0 2 1,0-1-1,0 1 1,0 0-1,-1 1 1,1 0-1,0 0 1,1 1-1,-1 0 1,0 0-1,0 1 1,1 0-1,-1 0 1,1 1-1,0 0 1,0 0-1,0 1 1,1 0-1,0 0 1,0 0-1,0 1 1,-7 9-1,-1 3 93,1 1 0,1 0 0,0 0-1,2 1 1,0 1 0,2 0-1,0 0 1,1 1 0,1 0-1,1 0 1,1 0 0,1 1 0,0 38-1,3-47-115,1-1 0,0 1 0,0-1 0,1 0 0,1 0-1,0 0 1,1 0 0,1 0 0,0-1 0,0 1 0,1-1 0,1-1-1,0 1 1,0-1 0,1-1 0,1 1 0,0-1 0,0-1 0,1 1-1,0-2 1,1 1 0,-1-1 0,2-1 0,15 8 0,-14-9-82,-1-1 1,1-1-1,0 0 0,0-1 1,0 0-1,0-1 1,0 0-1,1-1 1,-1-1-1,0 0 0,1-1 1,-1 0-1,0-1 1,1-1-1,-1 0 1,-1-1-1,1 0 0,0-1 1,-1 0-1,0-1 1,0 0-1,-1-1 1,0-1-1,18-13 1,-15 8 208,0 0 1,-1 0-1,0-1 1,-1-1-1,0 0 1,-1-1 0,-1 0-1,-1 0 1,0-1-1,-1-1 1,-1 1 0,0-1-1,-2 0 1,0-1-1,-1 1 1,3-35 0,-7 35-64,0 1 1,-1 0-1,-1-1 1,-1 1-1,-1 0 1,0 0 0,-1 0-1,0 1 1,-16-30-1,18 40-247,0 0 0,0 0 0,-1 1-1,1-1 1,-1 1 0,-1 0 0,1 0 0,-1 0-1,0 1 1,0 0 0,0 0 0,0 0 0,-1 0-1,0 1 1,0 0 0,0 0 0,0 1 0,0-1-1,0 1 1,-1 1 0,1-1 0,-1 1 0,1 0 0,-1 1-1,1-1 1,-1 1 0,1 1 0,-14 1 0,11 1-716,-1 0 0,1 1 0,-1 0 1,1 0-1,1 1 0,-1 0 0,0 1 1,-13 12-1,-25 21-8448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2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6406,'0'0'1666,"-18"62"-705,10-36-257,2-4-640,2-3-32,4-2 0,-2-2-320,2-1-353,0-1-287,-1 1-161,0-1-289,-3 0-2241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6374,'-3'10'2045,"-25"133"2457,11-55-4413,14-75-325,0 0 1,0-1 0,-1 1 0,-1-1-1,0 0 1,-1-1 0,-9 17-1,-20 13 2818,36-52-3247,0 5-1409,-1-3-2074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8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3812,'0'0'17766,"0"10"-16373,-1-3-1154,1 0 0,1 0 0,-1 1 0,2-1 0,-1 0 0,0 0 0,1 0 0,1 0 0,-1-1 0,1 1 0,0 0 0,8 11 0,-4-7-159,0-1-1,1 1 1,0-1-1,16 14 1,-22-22-196,0 0 1,1 0 0,-1-1 0,0 1 0,1-1 0,-1 0-1,1 0 1,-1 0 0,1 0 0,0 0 0,0 0 0,3 0-1,-4-1-150,0 0-1,0-1 0,0 1 1,0 0-1,0-1 0,-1 1 1,1-1-1,0 1 0,0-1 1,0 0-1,-1 0 0,1 0 1,0 0-1,-1 0 0,1 0 1,-1-1-1,1 1 0,-1 0 1,0-1-1,2-1 0,12-17-4377,-1-3-1089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9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10025,'0'0'10410,"-43"66"-8808,25-36-385,0 8-448,0 1-417,3 1-192,3 1-64,-1-3-64,7-5 0,2-6 0,1-8 0,3-7-704,0-9-1154,3-10-6566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0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60 9385,'0'0'10623,"-8"-4"-9112,6 3-1409,-1 0 0,1 0 1,0 0-1,0 0 0,-1 1 0,1-1 0,0 1 1,-1-1-1,1 1 0,0 0 0,-1 0 1,1 0-1,0 0 0,-1 0 0,1 1 0,0-1 1,-1 1-1,1 0 0,-3 1 0,2 0 59,0 0 0,0 1 0,0-1-1,1 1 1,-1-1 0,1 1 0,0 0 0,0 0-1,0 0 1,0 1 0,0-1 0,1 0 0,-1 1-1,1-1 1,0 1 0,-1 3 0,1-4-102,0 0 1,0 0 0,0 0-1,1 0 1,-1 0-1,1 0 1,0 0 0,0 0-1,0 0 1,0 0-1,0 0 1,0 0 0,1 0-1,0 0 1,-1-1-1,1 1 1,0 0 0,1 0-1,1 3 1,-1-4-59,0 0 0,0 0 0,0-1 0,0 1 0,1-1 0,-1 1 1,0-1-1,1 0 0,-1 0 0,1 0 0,-1 0 0,1-1 0,0 1 0,-1-1 0,1 1 0,0-1 0,-1 0 1,1 0-1,0 0 0,-1-1 0,1 1 0,3-1 0,-2 0-1,1-1-1,-1 0 1,0 0-1,1 0 1,-1 0-1,0 0 1,0-1-1,-1 0 1,1 0-1,0 0 1,-1 0-1,0 0 1,0-1-1,0 0 1,0 1-1,0-1 1,-1 0-1,0 0 1,0-1-1,3-7 1,-2 5-14,0 1 1,0-1-1,-1-1 1,0 1-1,-1 0 0,1 0 1,-2-1-1,1 1 1,-1 0-1,0-1 0,0 1 1,-3-13-1,3 20-17,0-1 0,0 1 0,0 0-1,0-1 1,0 1 0,-1-1 0,1 1 0,0-1-1,0 1 1,-1-1 0,1 1 0,0 0 0,-1-1-1,1 1 1,0 0 0,-1-1 0,1 1 0,-1 0-1,1-1 1,-1 1 0,1 0 0,0 0 0,-1 0-1,1-1 1,-1 1 0,1 0 0,-1 0 0,1 0 0,-1 0-1,1 0 1,-1 0 0,1 0 0,-1 0 0,1 0-1,-1 0 1,1 0 0,-1 0 0,1 0 0,-1 1-1,1-1 1,-1 0 0,1 0 0,-1 0 0,1 1-1,0-1 1,-1 0 0,1 1 0,-1-1 0,1 0-1,0 1 1,-1-1 0,1 0 0,0 1 0,0-1-1,-1 1 1,1-1 0,0 1 0,0-1 0,-1 0-1,1 1 1,0-1 0,0 1 0,0 0 0,0 27-3342,0-26 2863,1 0 1,-1-1-1,1 1 0,-1 0 0,1-1 0,0 1 0,0 0 0,0-1 0,0 1 0,0-1 0,0 0 0,0 1 0,2 1 0,8 6-5052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9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6406,'0'0'14307,"-5"10"-12940,-101 180 1539,43-81-1328,62-108-1461,2-3-89,-1 0 0,1-1 0,0 1-1,0-1 1,0 1 0,0 0 0,0 0 0,0 0-1,1-1 1,2-2 0,0-1-40,11-24-1058,-2-1 1,12-40-1,-25 96 1099,-1-8 58,1 0 1,0 0-1,4 17 0,-3-30-3,-1 0 0,1-1 0,0 1 0,0 0 0,1-1 1,-1 1-1,1-1 0,-1 1 0,1-1 0,0 0 0,1 0 0,-1 0 0,1 0 0,-1 0 0,1 0 0,0-1 0,0 1 1,6 3-1,-9-5-56,1-1 1,-1 1 0,1-1-1,0 1 1,-1-1 0,1 0-1,0 1 1,-1-1 0,1 0-1,0 0 1,0 1 0,-1-1-1,1 0 1,0 0 0,0 0-1,-1 0 1,1 0 0,0 0-1,0 0 1,0 0 0,-1 0-1,1 0 1,0 0 0,0 0-1,-1-1 1,1 1 0,0 0-1,-1-1 1,1 1 0,0 0-1,-1-1 1,2 0 0,-1-1-22,-1 1-1,1-1 1,-1 1 0,1-1 0,-1 0 0,1 0-1,-1 1 1,0-1 0,0 0 0,0 1-1,0-1 1,0 0 0,-1-3 0,-1-3-179,0-1 0,0 1 1,-1-1-1,0 1 0,-4-9 0,0 7-11,0 0-1,0 0 1,-1 1-1,-9-9 1,14 15 187,-1 0 0,1 0-1,0 0 1,-1 1 0,0-1 0,1 1 0,-1 0 0,0 0 0,0 0 0,0 1-1,0-1 1,0 1 0,-1 0 0,-6-1 0,11 2 6,-1 0-1,1 1 1,-1-1 0,1 0 0,0 0-1,-1 0 1,1 1 0,-1-1-1,1 0 1,0 0 0,-1 1 0,1-1-1,0 0 1,-1 1 0,1-1 0,0 0-1,-1 1 1,1-1 0,0 0 0,0 1-1,-1-1 1,1 1 0,0-1-1,0 0 1,0 1 0,0-1 0,-1 1-1,1-1 1,0 1 0,0-1 0,0 1-1,0-1 1,0 1 0,0-1 0,0 1-1,1-1 1,-1 0 0,0 1-1,0-1 1,0 1 0,0-1 0,0 1-1,1-1 1,-1 0 0,0 1 0,0-1-1,1 1 1,-1-1 0,0 0-1,1 1 1,-1-1 0,0 0 0,1 1-1,18 22 341,-10-18-322,1 0 0,-1-2 0,1 1-1,0-1 1,-1 0 0,1-1 0,1 0-1,13 0 1,47 1-4890,-42-3-567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9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0 13741,'0'0'9198,"-10"12"-7917,-20 27-556,1 0 0,-26 49 0,46-71-570,0 0 1,1 1 0,1 0-1,1 0 1,0 1 0,1 0 0,1 0-1,1 0 1,-1 26 0,4-43-169,0 1 1,0-1 0,1 1 0,-1-1-1,0 0 1,1 1 0,-1-1-1,1 1 1,0-1 0,0 0 0,0 1-1,0-1 1,0 0 0,1 0-1,-1 0 1,1 0 0,-1 0 0,1 0-1,0-1 1,-1 1 0,1 0-1,0-1 1,0 1 0,0-1 0,1 0-1,-1 0 1,0 0 0,0 0-1,1 0 1,-1 0 0,0 0 0,1-1-1,-1 1 1,1-1 0,-1 0-1,1 0 1,-1 0 0,1 0 0,-1 0-1,0 0 1,4-2 0,4 1-657,-1 0-1,0-1 1,0 0 0,13-5 0,26-18-7294,-17 2-1822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0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14125,'0'0'13293,"1"9"-12941,5 66-95,-6-74-255,0 0 0,0 0 0,0 0 0,1 0 0,-1 1 0,0-1 0,1 0 0,-1 0 0,1 0 0,-1 0 0,1 0 0,0 0 0,-1 0 0,1 0 0,0 0 0,0-1 0,0 1 0,-1 0 0,1 0 0,0-1 0,0 1 0,0 0 1,0-1-1,0 1 0,0-1 0,1 1 0,-1-1 0,0 0 0,0 0 0,0 1 0,0-1 0,0 0 0,1 0 0,-1 0 0,0 0 0,0 0 0,0 0 0,0 0 0,1-1 0,-1 1 0,0 0 0,0-1 0,0 1 0,1-1 0,2 0-372,1 0 0,-1 0-1,0-1 1,0 1-1,0-1 1,0 0 0,0 0-1,0 0 1,-1-1-1,8-5 1,1-13-4146,-5-4-2873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1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15214,'0'0'8072,"63"16"-13677,-40-16-2819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1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78 16624,'0'0'5819,"-3"8"-3769,3-7-1898,-8 26 946,12-17-294,12-14 270,-7-3-1009,1 0-1,-1-1 1,-1 0 0,0 0 0,0-1 0,11-15 0,19-21-1219,-38 45 1137,0 0 0,0 0 0,0-1-1,0 1 1,1 0 0,-1 0 0,0 0-1,0 0 1,0-1 0,0 1 0,0 0-1,0 0 1,1 0 0,-1 0 0,0 0-1,0 0 1,0-1 0,0 1 0,1 0-1,-1 0 1,0 0 0,0 0 0,0 0-1,0 0 1,1 0 0,-1 0 0,0 0-1,0 0 1,0 0 0,1 0 0,-1 0-1,0 0 1,0 0 0,0 0 0,1 0-1,-1 0 1,0 0 0,0 0 0,0 0-1,0 0 1,1 0 0,-1 1 0,0-1-1,0 0 1,0 0 0,0 0 0,0 0-1,1 0 1,-1 0 0,0 1 0,0-1-1,0 0 1,0 0 0,0 0 0,0 0-1,0 1 1,0-1 0,1 0 0,-1 0-1,0 1 1,0 18-187,-6 26 372,6-43-211,-5 20 86,-5 53 271,12-76-1124,0 0-1,0 0 1,0-1-1,0 1 1,-1 0-1,1-1 1,0 0-1,-1 1 0,1-1 1,-1 0-1,2-3 1,7-18-6803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1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13869,'0'0'6358,"6"9"-5274,7 9-549,68 106 2749,-74-111-3052,0 1 1,-1-1 0,-1 2 0,0-1 0,-1 1 0,0-1 0,-1 1 0,1 17 0,-4-15-136,0 0 1,-1 0 0,-1 0-1,-1-1 1,0 1 0,-1 0-1,-1-1 1,-7 17 0,6-21-407,0 0 1,0-1-1,-1 0 0,-13 16 1,14-19-802,-1-1 0,0 0-1,0 0 1,-1-1 0,0 0 0,-14 8 0,-15 1-10827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9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3171,'0'0'2498,"5"24"-3234,-2-9-3749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59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2915,'0'0'1729,"0"80"-736,0-41-192,-3-4-224,-2-6 223,4-4 193,1-9-288,0-6-545,6-2-128,3-4-32,0-3-737,-2 2-3170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8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22 10922,'0'-1'287,"1"1"0,-1-1 0,0 0 0,0 0 0,0 1 0,0-1 0,0 0 0,0 0 0,0 1 0,0-1 0,0 0-1,0 0 1,0 1 0,-1-1 0,1 0 0,0 1 0,0-1 0,-1 0 0,1 1 0,0-1 0,-1 0 0,1 1 0,-1-1 0,1 1 0,-1-1-1,1 1 1,-1-1 0,1 1 0,-1-1 0,0 1 0,1-1 0,-1 1 0,0 0 0,0-1 0,-1 2-181,0-1 0,0 1 1,1-1-1,-1 1 0,0 0 1,0 0-1,1 0 0,-1 0 1,0 0-1,1 0 0,-1 0 1,1 0-1,-3 3 0,-10 11 60,1 1-1,0 0 1,1 1-1,1 0 1,1 1-1,0 0 1,1 1-1,1 0 1,1 0-1,0 1 1,2 0-1,0 0 1,2 0-1,0 1 1,-1 34-1,5-53-225,-1-1 0,0 0 0,1 1 0,-1-1-1,1 0 1,0 1 0,-1-1 0,1 0 0,0 0 0,0 1 0,0-1-1,0 0 1,0 0 0,0 0 0,0 0 0,0 0 0,0 0 0,0-1 0,1 1-1,-1 0 1,0-1 0,0 1 0,1 0 0,-1-1 0,1 0 0,-1 1-1,0-1 1,1 0 0,-1 0 0,1 1 0,1-2 0,5 2-1260,0 0-1,-1-1 1,1-1 0,15-1 0,-7-4-4494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8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7847,'0'0'8045,"-3"8"-6016,0 0-1669,0-1-1,1 1 1,0 0-1,0 0 1,1 0-1,0 0 1,0 0-1,1 8 1,0-13-312,0-1-1,0 0 1,1 1-1,-1-1 1,1 0 0,-1 0-1,1 1 1,0-1-1,0 0 1,0 0 0,0 0-1,0 0 1,1 0-1,-1 0 1,1 0 0,-1-1-1,1 1 1,-1 0-1,1-1 1,0 1 0,0-1-1,0 0 1,0 1-1,0-1 1,0 0 0,0 0-1,0 0 1,1-1-1,-1 1 1,0 0 0,1-1-1,-1 0 1,0 1-1,1-1 1,-1 0 0,0 0-1,3-1 1,-3 1 52,0 0 0,1 0 0,-1 0 0,0-1 1,0 1-1,1-1 0,-1 1 0,0-1 0,0 0 1,0 0-1,0 0 0,0 0 0,0 0 0,0 0 0,-1-1 1,1 1-1,0-1 0,-1 1 0,1-1 0,-1 0 1,1 1-1,-1-1 0,0 0 0,0 0 0,2-3 1,-1 0 62,0 0 0,-1 0 1,1-1-1,-1 1 0,0-1 1,-1 1-1,1 0 1,-1-1-1,-1-8 0,1 13-138,-1-1-1,0 1 0,0-1 0,1 1 0,-1 0 0,0-1 0,-1 1 0,1 0 0,0 0 0,0 0 0,0 0 1,-1 0-1,1 0 0,0 0 0,-1 0 0,1 0 0,-1 1 0,1-1 0,-1 1 0,1-1 0,-1 1 0,0-1 1,1 1-1,-1 0 0,1 0 0,-1 0 0,0 0 0,-1 0 0,1 0-133,1 0 0,0-1 0,-1 1 0,1 0 0,0 0 0,-1 0 0,1 0 0,-1 0 1,1 1-1,0-1 0,-1 0 0,1 1 0,0-1 0,0 0 0,-1 1 0,1 0 0,0-1 0,0 1 0,0 0 0,0-1 0,-1 1 0,1 0 0,0 0 0,0 0 0,1 0 0,-1 0 0,0 0 1,0 0-1,0 1 0,1-1 0,-1 0 0,1 0 0,-2 3 0,12-4-10685,0-6 4115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0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89 120 6118,'0'0'8701,"-8"-2"-6859,5 1-1724,0 1 0,1-1 0,-1 1 0,1-1 0,-1 1-1,0 0 1,1 0 0,-1 0 0,0 0 0,1 1 0,-1-1 0,0 1 0,1-1 0,-1 1 0,1 0-1,-5 2 1,5-1 64,-1 1 0,1-1 0,0 0 0,-1 1 0,1-1 0,0 1 0,1-1 0,-1 1 0,0 0 0,1 0 0,0 0 0,-1 0 0,1 0 0,0 0 0,1 0 0,-1 0 0,0 5 0,0-5-111,1-1 1,-1 0 0,1 0-1,-1 1 1,1-1-1,0 1 1,0-1-1,0 0 1,0 1 0,1-1-1,-1 0 1,1 1-1,-1-1 1,1 0 0,0 0-1,0 1 1,0-1-1,0 0 1,0 0-1,0 0 1,0 0 0,1 0-1,-1-1 1,1 1-1,0 0 1,2 2 0,1-2-64,0 0 0,0 0 0,1 0 0,-1-1 1,0 1-1,1-1 0,-1 0 0,1-1 1,-1 0-1,10 0 0,-8-1 19,0 0 1,0 0-1,0 0 0,0-1 1,0-1-1,0 1 0,-1-1 0,1 0 1,-1 0-1,0-1 0,1 0 1,-2 0-1,1 0 0,0-1 1,-1 0-1,0 0 0,0 0 1,0-1-1,-1 0 0,7-11 0,-4 6 95,0-1 0,-1 1-1,-1-1 1,0-1-1,0 1 1,-1-1 0,-1 0-1,0 0 1,-1 0 0,1-21-1,-3 34-120,0-1 1,0 1-1,0 0 0,0 0 0,0-1 1,0 1-1,0 0 0,0 0 0,0-1 0,0 1 1,0 0-1,0 0 0,0-1 0,-1 1 1,1 0-1,0 0 0,0 0 0,0-1 1,0 1-1,0 0 0,-1 0 0,1 0 0,0-1 1,0 1-1,0 0 0,-1 0 0,1 0 1,0 0-1,0 0 0,0-1 0,-1 1 1,1 0-1,0 0 0,0 0 0,-1 0 1,1 0-1,0 0 0,0 0 0,-1 0 0,1 0 1,0 0-1,0 0 0,-1 0 0,1 0 1,0 0-1,0 0 0,-1 0 0,1 0 1,0 0-1,0 1 0,-1-1 0,1 0 0,0 0 1,0 0-1,0 0 0,-1 0 0,1 1 1,0-1-1,0 0 0,0 0 0,-1 0 1,1 1-1,0-1 0,0 0 0,0 1 1,-14 13 151,8-4-20,1 1 1,0-1-1,1 1 1,0 0-1,1 0 1,0 1-1,0-1 1,2 1-1,-1-1 1,1 1-1,1 0 1,2 21-1,-2-31-130,0 0 1,1-1-1,-1 1 0,0 0 0,1 0 1,-1-1-1,1 1 0,-1 0 0,1-1 1,0 1-1,0-1 0,0 1 0,0-1 1,0 1-1,0-1 0,0 0 0,0 1 1,1-1-1,-1 0 0,0 0 0,1 0 1,-1 0-1,2 1 0,0-1 4,0 0 0,0-1 1,0 1-1,0-1 0,-1 1 0,1-1 0,0 0 0,0 0 0,0 0 0,0-1 0,0 1 0,5-2 0,-1 0 5,0 0-1,-1 0 0,1-1 0,-1 0 0,0 0 0,0-1 1,0 0-1,0 0 0,-1 0 0,1-1 0,4-5 0,-6 6-3,-1 0 0,0-1 0,0 1 0,-1-1-1,0 1 1,1-1 0,-1 0 0,-1 0 0,1 0-1,-1 0 1,0 0 0,1-9 0,-6 19 76,0 0 1,1 1-1,-1 0 1,1-1-1,-4 13 1,6-14-42,0-1 0,0 1 0,1-1 0,0 1 0,-1 0 0,1-1 0,0 1 0,0 0 0,1-1 0,-1 1 0,1-1 0,0 1 0,0-1 0,2 5 0,-1-6-34,-1 0-1,1-1 0,0 1 0,0-1 0,0 1 0,1-1 0,-1 0 0,0 0 0,0 0 0,1 0 0,-1 0 0,0-1 0,1 1 0,-1-1 0,1 1 0,-1-1 0,1 0 0,-1 0 0,1 0 0,-1 0 0,4-1 0,-2 0-5,1 0-1,0-1 1,-1 1-1,1-1 1,-1 0-1,0 0 1,1 0-1,-1 0 1,0-1-1,0 0 1,0 0-1,-1 0 1,1 0-1,-1-1 1,4-4-1,-1 2-29,0-1-1,-1 0 0,0 0 0,0 0 1,-1-1-1,0 0 0,5-12 0,-10 22-320,-12 41 220,10-6-4008,4-36 3961,-1-1 0,0 0 0,0 1 1,0-1-1,0 1 0,0-1 0,1 0 0,-1 1 0,0-1 0,0 0 0,0 1 0,1-1 1,-1 0-1,0 1 0,1-1 0,-1 0 0,0 0 0,1 1 0,-1-1 0,0 0 1,1 0-1,-1 0 0,0 1 0,1-1 0,-1 0 0,1 0 0,-1 0 0,0 0 0,1 0 1,-1 0-1,1 0 0,-1 0 0,1 0 0,-1 0 0,0 0 0,1 0 0,0 0 0,1 0-786,11 0-6321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8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16047,'0'0'8483,"-3"12"-7949,-25 150 470,23-88-4213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9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7687,'0'0'13709,"56"-9"-12267,-29 4-321,1 3-545,3-2-480,-2 0-64,-2-1-1089,-7-2-2178,-2-2-5285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9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12876,'0'0'7671,"3"7"-6475,5 18-854,-2 1 0,-1-1-1,-1 1 1,0 0 0,-3 0-1,0 0 1,-1 0 0,-5 35-1,0-39-2069,-2-9-3105,1-8-1797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19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15278,'0'0'10090,"71"-18"-9578,-45 12-287,2-2-161,-5 2-32,0-2-96,-5 4-833,-3-1-993,-9 1-672,-2-4-1794,-4 1-2115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0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10025,'0'0'14094,"70"-1"-13454,-36 1-351,-1-3-225,1 0-32,3 0-705,-6-4-2274,-3 0-2017,-7-2-5670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0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15375,'0'0'6512,"0"8"-5572,-1 10-660,-1 0 1,-1 0-1,0 0 0,-1 0 0,-1-1 1,-14 33-1,10-28-88,1 1-1,1 0 1,1 0-1,-5 41 1,10-61-240,1 0 0,0 1 0,0-1 0,0 0 0,1 1 1,-1-1-1,1 0 0,0 0 0,0 1 0,0-1 0,0 0 0,0 0 0,1 0 0,-1 0 0,1-1 0,0 1 0,0 0 1,0-1-1,4 5 0,-5-6-268,1 0 0,0 1 0,0-1 0,0 0 1,0 0-1,0-1 0,0 1 0,0 0 0,1-1 0,-1 1 1,0-1-1,4 1 0,-2-1-715,0 0 0,-1-1 0,1 1-1,0-1 1,0 0 0,0 0 0,0 0 0,5-3 0,11-8-6817</inkml:trace>
  <inkml:trace contextRef="#ctx0" brushRef="#br0" timeOffset="1">241 125 15951,'0'0'7751,"-22"54"-6597,17-34-226,5-2-479,0-3-193,0 1-128,2-6-96,5-2 0,4-6-288,-1-2-1153,1 0-1218,0-14-1248,0-4-3012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0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16207,'0'0'9289,"0"16"-15631,11-5-801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1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26 418 14286,'0'0'7655,"-5"9"-4730,-15 25-741,61-89 2834,-28 40-5177,-1 0-1,-1 0 1,0-1 0,15-33 0,-25 139-1058,-3-75 971,1-10-48,0 1 1,1 0-1,-1 0 1,1 0-1,0 0 1,1 0-1,0-1 1,1 8-1,-2-13 148,1 0-1,-1 0 1,0 0 0,1 0 0,-1 0-1,0 0 1,0 0 0,1 0-1,-1 0 1,0 0 0,1 0-1,-1 0 1,0 0 0,1 0 0,-1 0-1,0 0 1,1 0 0,-1-1-1,0 1 1,0 0 0,1 0-1,-1 0 1,0 0 0,0-1 0,1 1-1,-1 0 1,0 0 0,0-1-1,0 1 1,1 0 0,-1 0-1,0-1 1,0 1 0,0 0 0,0 0-1,0-1 1,0 1 0,1 0-1,-1-1 1,0 1 0,0-1 0,7-13-3933,0-10-4345</inkml:trace>
  <inkml:trace contextRef="#ctx0" brushRef="#br0" timeOffset="1">158 0 15503,'0'0'6886,"30"51"-5316,-11-27-385,2 1-416,-2 3-257,-1 2-128,-6 3-191,-5 2-97,-7 5-32,0-1-32,-16 2-64,-5-3-801,-1-4-1025,-3-7-1921,4-10-4838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1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15855,'0'0'7559,"-1"8"-6721,-2 19-242,1-1 0,1 1 0,3 37 0,-1-51-742,1 1 1,0-1-1,1 1 1,0-1 0,1 0-1,1 0 1,0 0-1,1-1 1,7 13-1,-12-24-14,-1-1 1,0 0-1,0 0 0,0 0 0,0 0 0,0 0 0,1 0 1,-1 0-1,0 0 0,0 0 0,0 0 0,0 0 0,0 0 1,1 0-1,-1 0 0,0 0 0,0 0 0,0 0 1,0-1-1,0 1 0,1 0 0,-1 0 0,0 0 0,0 0 1,0 0-1,0 0 0,0 0 0,0 0 0,0 0 1,1-1-1,-1 1 0,0 0 0,0 0 0,0 0 0,0 0 1,0 0-1,0 0 0,0-1 0,0 1 0,0 0 0,0 0 1,0 0-1,0 0 0,0 0 0,0-1 0,0 1 1,0 0-1,0 0 0,0 0 0,0 0 0,0-1 0,0 1 1,0 0-1,0 0 0,0 0 0,0 0 0,0 0 1,0 0-1,0-1 0,0 1 0,-1 0 0,1 0 0,0 0 1,0 0-1,0 0 0,0 0 0,0 0 0,0-1 0,0 0-674,0-14-9602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2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13645,'0'0'12043,"71"-13"-11818,-38 7-161,-1 1-353,0-1-1344,-2-3-1282,-6 1-1858,0-4-4035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0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10762,'0'0'11787,"-17"70"-11594,10-35-129,2 2-64,-1 0 0,3-2-737,-1-5-576,1-7 480,1-5 320,2-7 129,0-8-289,2-3-1825,8-4-3556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22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15439,'0'0'5370,"-9"5"-3763,-4 4-1082,1 0 1,0 0 0,1 1-1,0 1 1,0 0-1,1 0 1,1 1 0,0 0-1,0 1 1,-10 20-1,11-15 39,0-1 0,-10 37 0,16-47-492,1 0 0,-1 0-1,1 1 1,0-1 0,1 0-1,0 0 1,0 0-1,1 1 1,-1-1 0,2 0-1,1 7 1,-2-11-52,1-1 0,-1 0 0,1 1 0,0-1 0,0 0-1,0 0 1,0 0 0,0 0 0,0 0 0,0-1 0,1 1 0,-1-1 0,1 1 0,-1-1 0,1 0-1,0 0 1,-1 0 0,1-1 0,0 1 0,0 0 0,-1-1 0,1 0 0,0 0 0,0 0 0,0 0-1,-1 0 1,1 0 0,0-1 0,3 0 0,-3 1 0,0-1 0,0 1 0,0-1 0,0 1-1,0-1 1,0 0 0,0 0 0,-1-1 0,1 1 0,0 0 0,-1-1-1,1 0 1,-1 1 0,0-1 0,1 0 0,-1 0 0,0 0 0,0-1-1,0 1 1,0 0 0,-1-1 0,1 0 0,-1 1 0,0-1 0,1 0-1,-1 1 1,1-7 0,-1 8-21,-1-1-1,0 0 1,1 0-1,-1 1 1,0-1 0,0 0-1,0 0 1,0 1-1,-1-1 1,1 0 0,0 0-1,-1 1 1,1-1-1,-1 0 1,1 1-1,-1-1 1,0 1 0,0-1-1,0 1 1,0-1-1,0 1 1,0-1-1,0 1 1,0 0 0,-1 0-1,1 0 1,0-1-1,-1 1 1,1 1-1,-1-1 1,1 0 0,-1 0-1,0 0 1,1 1-1,-1-1 1,0 1-1,1-1 1,-1 1 0,0 0-1,0 0 1,1 0-1,-1 0 1,0 0 0,-2 0-1,4 0-62,24 0-112,-14-1 124,1 0 0,0-1 0,-1 0 1,0 0-1,1-1 0,-1-1 0,0 0 0,-1 0 0,17-10 0,-3 2-80,-22 15 117,-1-1 0,1 1 1,-1 0-1,0-1 0,0 1 1,0 0-1,0 0 0,0-1 0,-1 1 1,0 0-1,0 3 0,-24 61 424,-7 27 133,30-86-579,1 0-1,-1 0 1,1 0-1,1 1 1,-1-1 0,1 0-1,1 1 1,0-1-1,2 10 1,-3-17-224,1 0 1,-1 1-1,0-1 0,1 0 0,0 0 1,-1 0-1,1 0 0,0 0 0,-1 0 1,1-1-1,0 1 0,0 0 1,0 0-1,0 0 0,-1-1 0,1 1 1,0-1-1,0 1 0,1 0 0,-1-1 1,0 0-1,0 1 0,0-1 1,2 1-1,14 0-8649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17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0 2851,'0'0'19880,"-3"7"-19325,-68 121 1664,48-90-1726,1 0 0,2 2 0,-27 75 0,41-97-432,1 1 0,0 0 1,1 0-1,2 0 1,0 1-1,0-1 0,3 32 1,0-49-56,0 1-1,0-1 1,0 0 0,1 1-1,-1-1 1,0 0 0,1 0 0,0 0-1,-1 0 1,1 0 0,0 0-1,0 0 1,0 0 0,0-1 0,0 1-1,1-1 1,-1 0 0,0 0 0,1 1-1,-1-1 1,1-1 0,-1 1-1,1 0 1,-1-1 0,1 1 0,0-1-1,-1 0 1,6 0 0,5 1-447,0-1 0,0 0 0,-1-1 0,24-4 0,-27 2-625,0 0 0,0 0 0,0 0 0,-1-1 0,11-7 0,8-8-5142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18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14029,'0'0'11435,"-6"12"-10810,-76 135 1313,81-146-1902,0 1 1,0-1 0,0 1-1,1-1 1,-1 1 0,0 0 0,1-1-1,-1 1 1,1 0 0,0 0 0,-1-1-1,1 1 1,0 0 0,0 0 0,0 0-1,0-1 1,1 1 0,-1 0 0,0 0-1,1-1 1,-1 1 0,1 0 0,0-1-1,1 3 1,-1-3 13,1 0-1,-1 1 1,1-1 0,-1 0-1,1-1 1,0 1 0,0 0-1,0 0 1,-1-1 0,1 1-1,0-1 1,0 1 0,0-1-1,0 0 1,0 0 0,0 0-1,0 0 1,2-1 0,47-10-963,-12-10-3736,-24 5-107,-4-3-2676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18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16944,'0'0'8040,"14"26"-10827,-6-23-1313,-2-1-5285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18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0 195 5669,'0'0'21359,"6"-9"-20638,24-28-419,0 1-1,3 2 1,51-43-1,-84 77-299,0 0 0,0-1-1,0 1 1,0 0-1,0 0 1,0 0 0,0 0-1,1 0 1,-1 0-1,0 0 1,0 0-1,0 0 1,0 0 0,0 0-1,0-1 1,1 1-1,-1 0 1,0 0 0,0 0-1,0 0 1,0 0-1,0 0 1,0 0 0,1 0-1,-1 0 1,0 0-1,0 0 1,0 0 0,0 0-1,0 0 1,0 1-1,1-1 1,-1 0 0,0 0-1,0 0 1,0 0-1,0 0 1,0 0-1,0 0 1,0 0 0,1 0-1,-1 0 1,0 0-1,0 1 1,0-1 0,0 0-1,0 0 1,0 0-1,0 0 1,0 0 0,0 0-1,0 0 1,0 1-1,0-1 1,0 0 0,0 0-1,0 0 1,0 0-1,0 0 1,0 1-1,0-1 1,0 0 0,0 0-1,0 0 1,0 0-1,0 0 1,0 1 0,-2 17 119,-6 17 103,-9 4 30,10-25-159,1 1 0,0-1 0,1 1 0,1 0 0,0 0 0,-3 30-1,7-45-130,0 0-1,0 0 1,0 1-1,-1-1 1,1 0-1,0 0 1,0 0-1,0 1 1,0-1 0,0 0-1,0 0 1,0 0-1,0 1 1,0-1-1,1 0 1,-1 0-1,0 0 1,0 1-1,0-1 1,0 0-1,0 0 1,0 0-1,0 0 1,0 1-1,0-1 1,1 0-1,-1 0 1,0 0-1,0 0 1,0 0-1,0 1 1,1-1-1,-1 0 1,0 0-1,0 0 1,0 0-1,0 0 1,1 0-1,-1 0 1,0 0-1,0 0 1,0 0 0,1 0-1,-1 0 1,0 0-1,0 0 1,1 0-1,10-8-2417,8-16-5058,-8-1-2386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19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13485,'0'0'9342,"9"4"-8445,-2 1-691,0-1 0,-1 1 1,0 0-1,0 0 0,0 1 1,-1-1-1,1 1 0,-1 1 1,-1-1-1,1 1 0,-1-1 1,0 1-1,-1 1 0,0-1 0,0 0 1,2 11-1,2 5 0,-1 1 1,-1 1-1,-1-1 0,-1 1 0,-2-1 1,0 1-1,-1 0 0,-2 0 1,-1-1-1,0 1 0,-12 39 0,6-35-893,-1-2-1,-1 1 1,-1-2-1,-2 1 1,-27 39 0,26-47-6472,4-11-8189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2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9577,'0'0'10511,"10"13"-9827,27 41-45,-13-15-404,3-1 0,1-1 1,36 36-1,-63-72-266,1 1 0,-1-1 0,1 0 0,0 1 0,-1-1 0,1 0 0,0 0 0,0 0 0,0 0 0,0 0 0,0 0 0,0-1 0,0 1 0,0-1 0,0 1 0,0-1 0,1 0 0,-1 0 0,4 0 0,-5-1-221,1 1 0,-1-1-1,0 0 1,1 0 0,-1 0 0,0 0-1,1 0 1,-1 0 0,0 0-1,0 0 1,0-1 0,0 1 0,0 0-1,-1-1 1,1 1 0,0 0 0,-1-1-1,1 1 1,0-1 0,-1 1-1,0-1 1,1 0 0,-1 1 0,0-1-1,0 1 1,0-4 0,2-26-6149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2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12940,'0'0'2787,"-36"82"-641,23-40-1089,1 3 160,0 2-288,3-2-513,4-4-320,3-4 1,2-5-65,0-7 0,0-7-289,2-9-1152,5-9-1602,0 0-4132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3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10762,'0'0'9396,"0"11"-8585,1 194 209,4-193-756,-2-8-2241,-2-19-12854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3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11050,'0'0'9604,"7"-6"-8958,-1 1-563,1 0 0,0 1 1,0-1-1,0 2 0,0-1 0,1 1 0,-1 0 0,1 1 0,0 0 0,-1 0 1,1 0-1,0 1 0,16 0 0,-12 0-40,19-2 12,1 2-1,0 1 0,-1 1 1,42 8-1,-70-9-41,1 1 0,-1-1 0,0 1 0,0 0 0,0 0 0,0 1 0,0-1 0,0 1 0,0-1 0,-1 1 0,1 0 0,0 0 0,-1 0 0,1 0 0,-1 1 0,0-1 0,0 1 0,0-1 0,0 1 0,0 0 0,-1-1 0,1 1 0,-1 0 0,0 0 0,1 4 0,-1-3 92,-1 0 0,0 0 1,0 0-1,0 0 0,-1 0 1,0 0-1,1 0 1,-2 0-1,1 0 0,0-1 1,-1 1-1,1 0 0,-1-1 1,0 1-1,0-1 0,0 0 1,-1 1-1,1-1 1,-7 5-1,-14 16 456,0-2 1,-2 0-1,-1-2 1,0-1-1,-57 31 0,82-49-591,-1 0-1,0 0 0,0 0 1,0 0-1,0-1 0,0 1 0,0 0 1,-1-1-1,1 0 0,0 1 0,0-1 1,0 0-1,0 0 0,0 0 1,-1-1-1,1 1 0,0 0 0,0-1 1,0 1-1,0-1 0,0 0 1,0 0-1,0 0 0,0 0 0,0 0 1,1 0-1,-1 0 0,0-1 1,1 1-1,-1-1 0,1 1 0,-1-1 1,1 1-1,0-1 0,-1 0 1,1 0-1,0 0 0,0 0 0,-1-3 1,2-23-3847,1 25 3136,0 1 0,1-1 1,-1 0-1,0 1 0,1-1 0,-1 1 0,1 0 1,0-1-1,3-2 0,9-8-7683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1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0 223 12300,'0'0'6198,"0"10"-4859,0 33-714,1-41-615,-1 0 1,1-1-1,-1 1 0,1 0 0,0-1 1,0 1-1,0-1 0,0 1 0,0-1 1,0 1-1,0-1 0,0 0 0,0 1 1,1-1-1,-1 0 0,0 0 0,1 0 1,-1 0-1,1 0 0,0 0 0,-1-1 1,1 1-1,0 0 0,-1-1 0,1 1 1,0-1-1,-1 0 0,1 1 0,2-1 1,3 0-94,-1 1 0,1-1 0,-1 0 0,1-1 0,-1 1 1,7-3-1,-5 1 67,-1-1 0,1-1 1,-1 1-1,0-1 0,0 0 1,0-1-1,-1 0 0,0 0 1,0 0-1,0-1 0,0 0 0,5-8 1,2-2 83,-1 0 0,-1-1 1,15-32-1,-20 35-11,0-1 0,0 1-1,-2-1 1,1 0 0,-2-1-1,0 1 1,0-23 0,-18 67 1961,6 7-1517,2 1-1,1 0 1,-2 45 0,5 47-3631,4-145-3488,0 7 6768,0 0 0,-1-1 1,0 1-1,-1 0 0,-1-10 0,-9-16 2215,7 24-1311,1 0 1,0 0-1,1 0 0,0 0 1,0-11-1,25 27 2192,-1 10-2812,-12-8-902,-1-1 0,1 0 1,1-1-1,10 4 0,-15-7-921,0 0 0,0-1 0,1 1 0,-1-2 0,12 1 0,4-1-5722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4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12204,'0'0'10564,"11"2"-9875,8 1-602,0 0-1,0-2 1,0 0 0,0-1 0,0-1-1,0-1 1,20-4 0,-2-4-185,11-3-1278,-18 10-2836,-43 3-7014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5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11691,'0'0'6758,"49"3"-5092,-17-12 0,5-4-481,0 3-673,2-1-480,-3 5 32,-4 0-961,-4 0-1281,-9 5-2338,-7-3-2979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5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15022,'0'0'4100,"-31"49"-2146,31-30-801,0-1 160,6-3-416,11-2-480,6-6-257,1-5-64,5-2-64,-2 0 64,2-10-545,-5-4-1472,-3-6-1827,-4 1-2690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0:45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12780,'0'0'6791,"-18"57"-5094,8-32-31,-3 8-161,-2 5-480,0 9-512,-3 4-193,1 3-128,0-1-96,7-6-64,2-6-320,5-9-1121,3-14-1122,0-13-1280,7-5-6279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03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1 795 3043,'3'-1'9803,"4"-2"-4940,37-17-3898,15-11 2,1 4 0,68-22 0,-26 10-825,233-72 114,56-14-192,-214 62 253,118-49 391,-130 52-648,-18 8-24,12-19-741,-158 71 284,1-1 0,0 0-1,-1 0 1,1 0 0,0 0-1,-1 0 1,0-1 0,1 1-1,-1 0 1,0-1 0,1 1-1,0-3 1,5-10-6241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06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3055 5862,'0'0'7537,"6"-8"-7008,15-22 133,-19 29-581,-1 0 1,1 0-1,-1 0 1,1 0-1,-1 0 1,1 0 0,-1 0-1,1 1 1,0-1-1,-1 0 1,1 1-1,0 0 1,0-1-1,-1 1 1,1 0-1,0 0 1,0 0-1,0 0 1,-1 0-1,1 0 1,0 1 0,3 0-1,10-1 297,-10-2-200,0 0 1,0 0-1,0 0 0,0-1 1,-1 0-1,1 0 1,6-7-1,-7 7-154,1-1-1,0 1 1,0-1-1,-1 1 1,2 0-1,-1 1 1,0 0-1,6-2 0,35-7 27,157-43 61,-36-14 135,-45 16-76,274-116-4,31 2 311,-291 117-287,290-125 68,-81 31-105,-151 71-121,233-100 32,202-97 298,-267 122 237,607-246-324,-931 378-283,587-225 67,-449 169-77,302-116 62,-185 87-93,147-59-57,11-24 74,-334 151 0,-115 18-8808,-2 1-3812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07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3683,'0'0'18978,"6"-4"-17798,-5 3-1112,0 0 1,0 0-1,1 1 0,-1-1 0,0 0 0,1 1 0,-1-1 0,0 1 1,1-1-1,-1 1 0,1 0 0,-1-1 0,1 1 0,-1 0 1,1 0-1,-1 0 0,0 0 0,1 0 0,-1 1 0,1-1 0,-1 0 1,1 1-1,-1-1 0,2 1 0,33 33 1286,-34-32-1348,16 18-10,1 0-1,1-1 1,1-1-1,1-1 1,0-1-1,28 15 0,-49-31-157,-1 0-1,0 0 1,0 0-1,0 0 1,0 0 0,1 0-1,-1 0 1,0 0-1,0 0 1,0 0-1,0-1 1,0 1-1,1 0 1,-1 0-1,0 0 1,0 0-1,0 0 1,0 0-1,0-1 1,1 1-1,-1 0 1,0 0-1,0 0 1,0 0-1,0 0 1,0-1-1,0 1 1,0 0-1,0 0 1,0 0-1,0 0 1,0-1-1,0 1 1,0 0-1,0 0 1,0 0-1,0 0 1,0-1-1,0 1 1,0 0-1,0 0 1,0 0-1,0 0 1,0-1-1,0 1 1,0 0 0,0 0-1,0 0 1,0 0-1,-1-1 1,1-1-712,0-15-6493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07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14414,'0'0'8488,"1"12"-7826,-2 7-274,0 1 0,-1-1 0,-1 0 0,0 0 1,-2 0-1,-7 20 0,-16 35 686,10-31-776,1 1-1,3 1 0,-15 79 0,29-124-298,0 0-1,0 0 0,0-1 1,0 1-1,0 0 1,1 0-1,-1 0 0,0 0 1,0 0-1,0 0 0,0 0 1,0 0-1,0 0 0,0-1 1,0 1-1,0 0 0,0 0 1,0 0-1,1 0 1,-1 0-1,0 0 0,0 0 1,0 0-1,0 0 0,0 0 1,0 0-1,0 0 0,1 0 1,-1 0-1,0 0 0,0 0 1,0 0-1,0 0 1,0 0-1,0 0 0,0 0 1,1 0-1,-1 0 0,0 0 1,0 0-1,0 0 0,0 0 1,0 0-1,0 0 1,0 1-1,0-1 0,1 0 1,-1 0-1,0 0 0,0 0 1,0 0-1,0 0 0,0 0 1,13-19-1013,12-27-4653,-17 23 163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08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12300,'0'0'9609,"0"71"-9033,0-44-287,0-1-193,0 0-32,0-2 0,4-3-128,0-5-641,0-3-672,-4-6-833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1:08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81 6822,'0'0'8478,"-5"-9"-6642,-12-27-389,17 36-1391,0-1 0,0 0-1,0 1 1,0-1 0,0 0 0,0 0-1,0 1 1,0-1 0,0 0 0,0 0 0,0 1-1,0-1 1,1 0 0,-1 1 0,0-1 0,0 0-1,1 1 1,-1-1 0,1 0 0,-1 1 0,1-1-1,-1 1 1,1-1 0,-1 1 0,1-1 0,-1 1-1,1-1 1,-1 1 0,1-1 0,0 1 0,-1 0-1,1-1 1,0 1 0,-1 0 0,2-1 0,27-6 908,-25 7-729,19-4 140,-1 2-1,1 1 1,0 0-1,-1 2 1,1 0 0,35 8-1,-44-6-369,0 0 1,-1 1-1,0 1 0,0 0 1,0 1-1,0 0 0,-1 1 0,0 0 1,0 1-1,-1 0 0,19 19 0,-26-24 39,-2 0-1,1 1 0,0-1 0,0 0 0,-1 1 0,0-1 1,0 1-1,0 0 0,0 0 0,0 0 0,-1 0 0,0 0 1,0 0-1,0 0 0,0 0 0,-1 0 0,1 1 0,-1-1 0,0 0 1,0 0-1,-1 1 0,1-1 0,-1 0 0,0 0 0,0 0 1,-1 0-1,1 0 0,-1 0 0,0 0 0,0 0 0,0-1 0,0 1 1,0-1-1,-1 1 0,0-1 0,0 0 0,-3 3 0,-2 2 147,0-1 0,-1 0 0,0-1 0,0 0-1,0 0 1,-1-1 0,0 0 0,0-1 0,0 0 0,0-1-1,-1 0 1,1 0 0,-18 1 0,11-3 64,1 0 1,-1-2-1,-27-3 1,41 4-255,0 0 0,0-1 0,0 1 0,0-1 0,0 0 0,1 0 0,-1 0 0,0 0 0,0 0 1,1-1-1,-1 1 0,0-1 0,1 0 0,0 0 0,-1 0 0,1 0 0,0 0 0,0 0 0,0 0 0,0-1 0,1 1 0,-1-1 0,0 0 0,1 1 0,0-1 0,0 0 0,0 0 1,-1-3-1,2 5-146,0 0 1,0 0 0,0 0 0,0 0 0,1 1 0,-1-1 0,0 0 0,0 0 0,1 0-1,-1 0 1,1 0 0,-1 0 0,1 1 0,-1-1 0,1 0 0,-1 0 0,1 1 0,0-1 0,-1 0-1,1 1 1,0-1 0,0 1 0,-1-1 0,1 1 0,0-1 0,0 1 0,0-1 0,1 1-1,30-10-5751,-23 8 3089,22-6-8371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1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15 211 4740,'0'0'18034,"7"49"-16497,-14-22-544,-1 2-513,5-1-351,0-4-65,3-7-577,0-4-1825,0-8-673</inkml:trace>
  <inkml:trace contextRef="#ctx0" brushRef="#br0" timeOffset="1">68 0 3267,'0'0'20660,"21"60"-20949,-11-44-1729,-2 3-2210,1 0-4484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1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5285,'0'0'11691,"8"52"-11210,-4-37-33,-1 3-192,-2 2-160,1-2-64,1-2 32,0-1-64,-2-3-160,5-4-673,0-1-1313,-1-2-1217,-1 1-512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1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6822,'0'0'1954,"-12"50"-320,3-23 320,0 0-833,1 0-160,3 0-289,0-1-544,5-3-96,0-2-1185,0-4-1954,0-2-2850</inkml:trace>
  <inkml:trace contextRef="#ctx0" brushRef="#br0" timeOffset="1">49 495 6983,'0'0'416,"-16"67"1057,8-34-640,1-2-352,2-2 544,1-5-129,1-4-543,0-4-321,3-6-1794,-2-3-3587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2:42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2498,'0'0'1666,"-18"69"-769,8-40 448,5-3-672,-1-6-577,3-1-256,3-3-961,0 1-865,0 0-256,0 1 2017,-1 1 898,-2 2 1729,-2 3-416,0 1-1057,2 0-673,-2 3-352,0 0-1121,3-3-1057</inkml:trace>
  <inkml:trace contextRef="#ctx0" brushRef="#br0" timeOffset="1">41 571 6086,'0'0'2370,"-5"71"-1121,5-46-961,0 1 161,0 2 31,0 0-255,0 0-161,0 2 0,-3-3-32,-3 1 96,-1-4 96,2 0-160,1-6-96,-2-3-1249,1-1-1826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19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3395,'0'0'1410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0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58 5125,'-53'-22'2205,"52"22"-2139,-1-1 0,1 0 0,0 1 0,0-1 0,0 0 0,0 0 0,0 0 0,0 0 0,0 0 0,0 0 0,0 0 0,0 0 0,1 0 0,-1 0 0,0 0 0,0-3 0,-9-10 955,-1 11 4886,52 6-1279,85 0-2434,-125-3-1980,-52 7 1302,-96 0 330,132-7-1325,17 0-37,247 0-388,-248 0-59,-21 0 267,-202 6 1319,387-19-1639,-37 3-149,-165 12 224,0 1-1,-48 12 1,48-8 352,0-1 0,-51 1 0,125-26-646,-24 15-215,0 0-1,0 1 0,1 0 1,-1 1-1,25 0 0,34 2-4277,-60 1 3528,24 0-4437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2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1126 897,'0'0'9508,"-4"2"-8825,-9 5 4041,40-19-2919,46-22-1170,-30 9-438,-9 4 68,1 2 1,0 1 0,56-19 0,419-140 113,-4-4-86,-259 93-203,-65 21-83,62-8 34,129-48 104,-269 79 587,144-39-1,-219 75-892,124-36 491,-132 35-1621,0 0-1,32-18 1,-33 11-3417,-1-1-3588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4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2365 10154,'0'0'4233,"12"-7"-3272,648-314 3774,-63 68-4580,-360 157-118,-29 8 28,225-90 212,180-89-144,-71 30-87,-4 2-22,-34 14 948,14-8-604,-281 125 706,-86 40-1348,-150 64 183,42-24-1272,-42 22 772,0 1-1,1 0 1,-1-1 0,0 1-1,0-1 1,0 1 0,0-1-1,0 1 1,0-1 0,-1 0-1,1 1 1,0-1 0,-1 0-1,1-3 1,0-9-11821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5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44 534 4708,'0'0'5707,"-8"-2"-4415,-27-7 0,35 9-1223,0 0 0,1 0 0,-1 0 0,0 0 0,0 0-1,1 0 1,-1-1 0,0 1 0,0 0 0,1 0 0,-1 0 0,0 0 0,0 0 0,0-1 0,1 1 0,-1 0 0,0 0-1,0 0 1,0 0 0,0-1 0,0 1 0,1 0 0,-1 0 0,0-1 0,0 1 0,0 0 0,0 0 0,0-1 0,0 1 0,0 0-1,0 0 1,0-1 0,0 1 0,0 0 0,0 0 0,0-1 0,0 1 0,0 0 0,0 0 0,0-1 0,0 1 0,0 0-1,0 0 1,0 0 0,0-1 0,-1 1 0,1 0 0,0 0 0,0-1 0,0 1 0,0 0 0,0 0 0,-1 0 0,1 0-1,0-1 1,0 1 0,0 0 0,-1 0 0,1 0 0,0 0 0,0 0 0,-1 0 0,1-1 0,0 1 0,0 0 0,-1 0-1,1 0 1,0 0 0,-1 0 0,21-10 115,-18 9 258,105-53 1887,176-80-878,-9 21-1298,62-24 1237,-288 119-1301,-22 7-103,1 1 1,54-12-1,-78 22-130,1-1-410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5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15983,'0'0'9705,"58"54"-9032,-37-43-353,2-5-192,2 1-64,-2-5-128,-2-2-832,-1 0-1122,-2 0-865,-3-10-1441,-3-4-1922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6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11339,'0'0'7783,"-31"54"-6342,11-24-287,0 6-450,-4 3-255,2 1-129,6-3-160,8 1-96,7-9-96,1-7-1313,3-12-1538,12-10-3491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1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5029,'0'0'9507,"-8"1"-5124,2 1-3943,-1 0 0,1 0 0,0 0 0,0 1 0,0 0 0,0 0 0,0 0-1,1 1 1,-1 0 0,-5 5 0,8-6-338,0-1-1,1 1 1,-1 0-1,1 0 1,-1 0-1,1 0 1,0 1 0,0-1-1,1 0 1,-1 1-1,1-1 1,-1 1-1,1 0 1,0-1 0,0 1-1,1 0 1,-1 0-1,1 0 1,0-1-1,0 1 1,0 0-1,1 5 1,0-8-128,0 0 0,0 0 0,0 1-1,0-1 1,0 0 0,0 0 0,0 0 0,0-1 0,0 1 0,0 0 0,1 0-1,-1 0 1,0-1 0,1 1 0,-1-1 0,1 1 0,-1-1 0,0 0-1,1 1 1,-1-1 0,1 0 0,-1 0 0,1 0 0,-1 0 0,1 0-1,-1 0 1,3-1 0,43-8-214,-32 2 238,0-1-1,0-1 0,23-17 0,0-1 84,-31 27 298,-6 11-863,-1-11 210,0 1-1,0 0 1,-1-1 0,1 1 0,0 0-1,0-1 1,0 1 0,0 0 0,0-1-1,1 1 1,-1 0 0,0-1 0,0 1-1,0 0 1,1-1 0,-1 1 0,0 0-1,0-1 1,1 1 0,-1-1 0,1 1-1,-1-1 1,0 1 0,2 0 0,6 0-6394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7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6374,'0'0'14990,"-12"58"-14958,11-36-32,1 0 0,0-4-192,0-4-801,6-3-769,0-5-2049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7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3075,'0'0'18225,"13"-8"-17365,-1 1-744,0 1 1,0 0-1,0 1 1,1 0-1,-1 1 1,22-4-1,-29 7-102,-1 0-1,0 1 1,0-1-1,1 1 1,-1 0-1,0 0 1,1 0 0,-1 1-1,0-1 1,1 1-1,-1 0 1,0 0-1,0 1 1,0-1 0,0 1-1,0 0 1,0 0-1,0 0 1,-1 1-1,1-1 1,-1 1 0,1 0-1,-1 0 1,0 0-1,0 0 1,-1 0-1,1 1 1,-1-1 0,3 6-1,-3-5 83,0 1-1,0 0 1,0 0-1,-1-1 1,0 1 0,0 0-1,-1 1 1,1-1-1,-1 0 1,0 0-1,0 0 1,-1 0 0,1 0-1,-1 0 1,0 0-1,-1 0 1,1 0 0,-1 0-1,0-1 1,0 1-1,0 0 1,-1-1-1,0 0 1,0 0 0,-3 5-1,1-4 53,0 1 0,0-1 0,0-1 0,-1 1-1,1-1 1,-1 0 0,0 0 0,-1 0 0,1-1 0,0 0-1,-1 0 1,0-1 0,0 0 0,1 0 0,-1-1 0,0 1-1,-9-1 1,10-1-123,-36 0 546,42 0-604,-1 0-1,0 0 1,1 1 0,-1-1-1,0 0 1,0 0-1,1 0 1,-1 0 0,0 0-1,0-1 1,1 1-1,-1 0 1,0 0-1,1 0 1,-1-1 0,0 1-1,1 0 1,-1-1-1,0 1 1,1-1 0,-1 1-1,0 0 1,1-1-1,-1 0 1,1 1-1,-1-1 1,1 1 0,0-1-1,-1 1 1,1-1-1,-1 0 1,1 1 0,0-1-1,0 0 1,-1 1-1,1-1 1,0 0-1,0 0 1,0 1 0,0-2-1,1 1-675,1 0 0,0 0 0,0 0 0,0 0 0,0 0 0,0 1 0,0-1 0,0 1 0,1-1 0,-1 1 0,0 0 0,3 0 0,1-1-2192,15-1-6009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8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10474,'0'0'15220,"-11"7"-15098,-11 11 133,1 1 0,1 1 0,0 1-1,2 1 1,0 0 0,-25 45-1,33-49-148,1 0-1,0 1 1,-7 25-1,14-37-86,-1 1 0,2-1 1,-1 1-1,1 0 0,0 0 0,1 0 0,0 0 0,0-1 0,1 1 0,0 0 1,3 12-1,-3-17-141,1 0-1,0 0 1,0 0 0,0-1 0,0 1 0,0 0 0,1-1 0,-1 0 0,1 1 0,0-1-1,-1 0 1,1-1 0,0 1 0,0 0 0,0-1 0,1 1 0,-1-1 0,0 0 0,0 0-1,1-1 1,-1 1 0,0 0 0,5-1 0,6 2-1207,0-2-1,0 1 1,0-2 0,20-2 0,5-7-7832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8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3395,'0'0'22491,"8"-1"-21968,-6 1-495,0 0 1,0 0-1,-1 0 0,1 0 1,0 0-1,0 0 0,0 1 0,0-1 1,0 0-1,-1 1 0,1 0 1,0-1-1,2 2 0,-3 0-13,0-1-1,0 1 1,0-1 0,0 1-1,0-1 1,-1 1-1,1 0 1,0 0-1,-1-1 1,1 1-1,-1 0 1,0 0-1,1 0 1,-1-1-1,0 1 1,0 0 0,0 0-1,-1 2 1,1-1 2,1 1 0,-1-1 1,1 1-1,0-1 0,0 0 0,0 0 1,0 1-1,0-1 0,1 0 1,0 0-1,-1 0 0,1 0 1,0 0-1,0-1 0,5 5 1,-7-6-154,1 0 1,0-1 0,0 1 0,0 0 0,1 0 0,-1-1 0,0 1 0,0-1 0,0 1 0,0-1-1,1 0 1,-1 1 0,0-1 0,0 0 0,1 0 0,-1 0 0,3 0 0,-3 0-330,1 0 0,-1-1 0,0 0 0,1 1 1,-1-1-1,1 0 0,-1 0 0,0 1 0,0-1 1,1 0-1,-1 0 0,0 0 0,0-1 0,0 1 0,0 0 1,0 0-1,0-1 0,0-1 0,10-16-10505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8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18289,'0'0'7143,"56"10"-20115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9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54 5061,'0'0'17510,"-1"-8"-16293,1 5-1160,0 2-4,-1-1 0,1 1 0,-1 0 0,1 0 1,0-1-1,0 1 0,0 0 0,-1-1 0,1 1 1,1 0-1,-1 0 0,0-1 0,0 1 1,0 0-1,1-1 0,-1 1 0,0 0 0,1 0 1,-1 0-1,1 0 0,0-1 0,-1 1 0,1 0 1,0 0-1,0 0 0,0 0 0,0 0 0,-1 0 1,1 1-1,1-1 0,-1 0 0,0 0 0,0 1 1,0-1-1,0 1 0,0-1 0,1 1 1,-1-1-1,0 1 0,0 0 0,1-1 0,-1 1 1,0 0-1,0 0 0,1 0 0,-1 0 0,0 0 1,1 0-1,1 1 0,0-1-4,0 0-1,0 0 1,0 0 0,0 1-1,1-1 1,-1 1-1,0 0 1,0 0 0,0 0-1,0 0 1,0 0 0,-1 1-1,1-1 1,0 1-1,-1 0 1,1 0 0,2 2-1,-4-2-40,0 0-1,1 0 1,-1 0-1,0 0 1,-1 0-1,1 0 1,0 0 0,-1 0-1,1 0 1,-1 1-1,1-1 1,-1 0-1,0 0 1,0 1-1,0-1 1,0 0-1,-1 0 1,1 0-1,0 1 1,-1-1-1,0 0 1,1 0-1,-1 0 1,0 0-1,0 0 1,-2 3-1,-2 3 74,-1 0 0,1-1-1,-1 0 1,-1 0-1,1 0 1,-1 0 0,-10 6-1,8-5 191,-1 0 1,1 1-1,-10 13 0,18-22-265,1 0 1,0 0-1,0 1 0,-1-1 1,1 0-1,0 1 0,0-1 1,-1 0-1,1 1 0,0-1 1,0 0-1,0 1 0,0-1 1,0 1-1,-1-1 0,1 0 1,0 1-1,0-1 0,0 1 1,0-1-1,0 0 0,0 1 1,0-1-1,0 1 0,1-1 1,-1 0-1,0 1 0,0-1 1,0 0-1,0 1 0,0-1 1,1 1-1,-1-1 0,0 0 1,0 1-1,0-1 0,1 0 1,-1 0-1,1 1 0,19 5 112,34-8-243,-49 2 66,9-2-790,0 0 1,-1-1-1,17-5 0,16-9-5280,-7-1-3373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29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9289,'0'0'15791,"54"54"-14062,-31-33-576,-5 7-576,-3 3-321,-8 8-160,-7 6-32,-5 2-32,-18 8 0,-10 2-128,-5-1-1185,-5-3-2050,2-10-3523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2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22 3427,'0'0'5995,"5"-4"-5071,10-7-477,-8 4 8107,-31 10-2698,22-3-5561,-22 7 2001,17 3-5208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6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515 46 3812,'0'0'16271,"1"-7"-15129,6-23-234,-7 30-857,0-1 1,-1 1-1,1-1 0,0 1 0,0-1 1,-1 1-1,1-1 0,0 1 1,-1-1-1,1 1 0,-1 0 1,1-1-1,-1 1 0,1 0 0,0-1 1,-1 1-1,1 0 0,-1 0 1,0-1-1,1 1 0,-1 0 1,1 0-1,-1 0 0,1 0 1,-1 0-1,1 0 0,-1 0 0,0 0 1,1 0-1,-1 0 0,1 0 1,-1 0-1,1 0 0,-1 0 1,0 0-1,-20 2 718,12 0-625,0 1 1,0-1-1,0 1 0,0 1 1,1 0-1,-1 0 1,1 1-1,0 0 1,1 0-1,-1 1 0,1 0 1,0 0-1,0 1 1,1 0-1,0 0 0,0 0 1,1 1-1,-6 10 1,11-18-145,-108 171 1213,94-145-990,1 2-1,2-1 1,1 1 0,-12 51 0,5 19 226,3 0-1,0 164 0,14-257-446,0-1-1,0 1 1,0-1-1,0 1 0,1-1 1,0 1-1,0-1 0,0 0 1,1 1-1,-1-1 0,1 0 1,0 0-1,0 0 1,0 0-1,1 0 0,-1-1 1,1 1-1,4 3 0,-2-4 10,-1 0 1,1 0-1,0 0 0,0-1 0,0 0 0,0 0 0,0 0 0,1-1 0,-1 0 0,0 0 0,1 0 0,-1-1 0,1 1 1,6-2-1,-11 1-12,-1 0 0,1 0 0,-1 0 1,1 0-1,-1 0 0,1 0 0,-1 1 1,1-1-1,-1 0 0,1 0 0,-1 0 0,1 1 1,-1-1-1,1 0 0,-1 0 0,1 1 1,-1-1-1,1 1 0,-1-1 0,0 0 0,1 1 1,-1-1-1,0 1 0,1-1 0,-1 1 1,0-1-1,0 0 0,1 1 0,-1-1 1,0 1-1,0 0 0,0-1 0,0 1 0,0 0 1,-3 26 30,-17 23 63,7-30 24,0 0-1,-2-1 1,0 0 0,-2-2 0,-25 23-1,-19 21 337,49-49-413,10-10-33,-1 0-1,1 0 1,0 0 0,0 0-1,0 0 1,0 0 0,0 1-1,1-1 1,-1 1 0,1-1-1,-1 1 1,1 0 0,0-1-1,0 1 1,0 0 0,0 0-1,0 5 1,1-6-7,0-1 0,0 1 0,-1-1 0,1 1 0,1-1 0,-1 0 0,0 1 0,0-1 0,0 1 0,1-1 0,-1 1 0,1-1 0,-1 0 0,1 1 0,0-1 0,-1 0 0,1 0 0,0 1 0,0-1 0,2 2 0,-1-2 0,1 0 0,-1-1 0,1 1 0,0 0 0,-1-1 0,1 1 0,0-1 0,0 0 0,-1 0 0,4-1 0,11 1-10,-10 0-20,0 0 0,0 0 0,1 0 1,-1 1-1,0 0 0,13 4 0,-17-4 21,0 1 0,0 0 0,-1-1 0,1 1 0,0 0 0,-1 1 0,0-1 0,1 0 0,-1 1 0,0-1 0,0 1 0,0 0 0,0 0 0,-1 0 0,1 0 0,-1 0 0,0 0 0,1 4 0,4 9 6,-2 1 0,0-1 0,-1 1 0,-1-1 0,0 1 0,-1 0 0,-1 0 0,-4 27 0,-4 6-11,-21 74-1,13-65 13,1 18-24,3 2 0,-2 115 0,2-11-3,7 43 28,7-129-9,0-83 13,0 1-1,1-1 1,1 0-1,0 0 1,1 0-1,1-1 1,0 1-1,1-1 0,8 13 1,17 38-17,-26-51 33,1-1 1,-1 1-1,2-1 1,0-1-1,0 1 1,1-1-1,0-1 0,1 0 1,0 0-1,1-1 1,0 0-1,0-1 1,25 14-1,-26-19 18,0 0-1,0-1 1,0 0-1,0 0 1,11-1-1,11 3 28,-31-4-114,-1 1 1,1-1-1,-1 0 0,1 0 1,0 0-1,-1 0 0,1 0 1,0 0-1,-1 0 0,1 0 1,0 0-1,-1 0 1,1 0-1,0-1 0,-1 1 1,1 0-1,0 0 0,-1-1 1,1 1-1,-1 0 0,1-1 1,-1 1-1,1 0 0,-1-1 1,1 1-1,-1-1 0,1 1 1,-1-1-1,1 1 0,-1-2 1,4-20-4137,-4 19 3718,0-26-6728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6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4548,'0'0'10159,"5"11"-7853,25 48 1076,65 93 0,-46-93-2374,87 83 0,-62-69-387,-55-47-1334,-19-25 558,1-1-1,-1 1 1,0-1-1,0 1 1,0-1-1,0 1 1,0-1 0,0 1-1,0-1 1,0 1-1,0-1 1,0 1-1,0-1 1,0 1 0,0-1-1,0 1 1,0-1-1,-1 1 1,1-1 0,0 1-1,0-1 1,-1 1-1,1-1 1,0 1-1,0-1 1,-1 0 0,1 1-1,0-1 1,-1 0-1,1 1 1,-1-1-1,1 0 1,-1 1 0,1-1-1,0 0 1,-1 0-1,1 1 1,-1-1 0,1 0-1,-1 0 1,1 0-1,-1 0 1,1 0-1,-1 0 1,0 0 0,1 0-1,-1 0 1,1 0-1,-1 0 1,1 0-1,-1 0 1,1 0 0,-1 0-1,1-1 1,-1 1-1,-17 0-6271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2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 5285,'0'0'17590,"-9"0"-17078,4 1-508,0 0 0,1 0 0,-1 0 0,0 0 0,0 1 0,1 0 0,-1 0 0,1 0 0,0 0 0,0 1 0,-1-1-1,2 1 1,-1 0 0,0 1 0,1-1 0,-1 1 0,1-1 0,0 1 0,0 0 0,0 0 0,1 0 0,-1 1-1,1-1 1,0 0 0,1 1 0,-1 0 0,1-1 0,-1 1 0,1 7 0,1-11-45,0-1 0,0 1 1,0 0-1,0-1 0,0 1 0,0 0 1,0-1-1,1 1 0,-1 0 0,0-1 1,1 1-1,-1-1 0,0 1 0,1-1 1,-1 1-1,1-1 0,-1 1 0,1-1 0,-1 1 1,1-1-1,-1 1 0,1-1 0,-1 0 1,1 1-1,0-1 0,-1 0 0,1 1 1,-1-1-1,1 0 0,0 0 0,0 0 1,33 6-2436,8 3 1572,-41-9 1069,0 1 0,0-1 0,0 1 0,-1-1 0,1 1 0,0-1 0,0 1 0,-1-1 1,1 1-1,0-1 0,-1 1 0,1 0 0,0 0 0,-1-1 0,1 1 0,-1 0 1,0 0-1,1-1 0,-1 1 0,1 0 0,-1 0 0,0 0 0,0 0 0,0 0 0,1 0 1,-1 0-1,0-1 0,0 1 0,0 0 0,0 0 0,0 0 0,-1 0 0,1 0 0,0 0 1,-1 1-1,0 0-6,-1-1-1,1 1 1,-1-1 0,1 1 0,-1-1-1,0 0 1,0 0 0,0 0 0,0 0-1,0 0 1,0 0 0,0 0 0,0-1-1,0 1 1,0-1 0,0 1 0,0-1 0,0 0-1,0 0 1,-4 0 0,2 1-388,-1-1 0,1 0 1,0 0-1,-1 0 0,1-1 0,-1 1 0,1-1 1,0 0-1,-6-2 0,9 2-205,0 0 0,0 0 0,0 0 1,0 0-1,1 0 0,-1 0 0,0 0 0,1 0 0,-1-1 0,1 1 0,-1 0 0,1 0 1,0-1-1,-1 1 0,1 0 0,0 0 0,0-2 0,-1-11-7670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7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9993,'0'0'9935,"7"11"-8211,1-1-1259,0 0-1,0 0 1,1-1-1,0 0 1,0-1-1,1 0 1,0 0-1,19 10 0,-10-7-119,0-1 1,1-1-1,0-1 0,1 0 0,-1-2 0,2 0 0,-1-1 0,0-1 0,1-1 0,22 0 0,-41-4-291,0 0 1,-1 1-1,1-1 1,-1 0-1,1 0 1,-1 0-1,0-1 0,1 1 1,-1 0-1,0-1 1,0 0-1,0 1 1,0-1-1,0 0 1,0 0-1,-1 0 0,1 0 1,-1-1-1,1 1 1,-1 0-1,0-1 1,0 1-1,0 0 0,0-1 1,0 1-1,0-1 1,-1 0-1,1 1 1,-1-4-1,3-12-50,-1 1 1,-1-1-1,0-19 0,-1 28-31,6-46-5123,3 20-4578,0 8-4819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9801,'0'0'12444,"-10"3"-11931,4-2-440,0 1 0,0 0 0,0 0 0,1 0 0,-1 1 1,1-1-1,0 1 0,0 1 0,0-1 0,0 1 0,0 0 1,1 0-1,-1 0 0,1 0 0,0 1 0,-6 9 0,4-3 104,-1 1 0,2 0 0,0 0 0,0 0 0,1 1 0,0-1 0,1 1 0,1 0 0,0 0 0,1 0 0,0 0 0,2 18 0,-1-29-166,0 1-1,1-1 0,0 0 1,-1 0-1,1 1 1,0-1-1,0 0 1,0 0-1,0 0 0,1 0 1,-1 0-1,0 0 1,1 0-1,0-1 0,-1 1 1,1 0-1,0-1 1,0 0-1,0 1 1,0-1-1,0 0 0,0 0 1,0 0-1,0 0 1,0 0-1,1 0 0,-1-1 1,0 1-1,1-1 1,-1 0-1,0 0 1,1 0-1,-1 0 0,0 0 1,1 0-1,3-1 1,-2 1-303,1-1 0,-1 1 0,1-1 0,-1-1 0,1 1 0,-1 0 0,1-1 1,-1 0-1,0 0 0,0 0 0,0-1 0,0 1 0,0-1 0,-1 0 0,1 0 0,-1 0 0,6-8 1,-2-6-3943,-3-3-2524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8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29 14574,'0'0'9043,"0"6"-8856,0 52 1777,0-57-1936,0-1 0,1 0 0,-1 1 0,0-1 0,0 0 0,0 0 0,1 1 0,-1-1 0,0 0-1,0 0 1,1 1 0,-1-1 0,0 0 0,1 0 0,-1 0 0,0 0 0,0 0 0,1 1 0,-1-1 0,0 0-1,1 0 1,-1 0 0,0 0 0,1 0 0,-1 0 0,0 0 0,1 0 0,-1 0 0,0 0 0,1 0 0,-1 0-1,0 0 1,1 0 0,-1-1 0,0 1 0,1 0 0,-1 0 0,0 0 0,0 0 0,1 0 0,-1-1 0,0 1-1,0 0 1,1 0 0,-1-1 0,0 1 0,0 0 0,1 0 0,-1-1 0,0 1 0,0 0 0,0-1 0,17-13 628,-15 11-576,1-1 1,0 1 0,-1-1 0,0 0-1,0 0 1,0 0 0,0 0-1,0 0 1,-1 0 0,0 0-1,0-1 1,0 1 0,-1 0 0,1-1-1,-1 1 1,0-6 0,-4 9-68,1 0 0,-1 0 0,0 0 0,1 1 1,-1-1-1,0 1 0,0 0 0,1 0 0,-8 2 0,6-2-11,4 0-78,0-1-1,-1 1 0,1 0 1,-1 0-1,1 0 1,-1 1-1,1-1 1,-1 0-1,1 0 0,0 1 1,-1-1-1,1 1 1,-1-1-1,1 1 1,0 0-1,0 0 0,-1-1 1,1 1-1,0 0 1,0 0-1,0 0 1,0 0-1,0 0 0,0 0 1,0 1-1,0-1 1,1 0-1,-1 0 1,0 1-1,1-1 0,-2 3 1,3-4-254,0 1 0,0 0 0,0-1 1,0 1-1,0-1 0,0 1 0,0-1 0,0 1 1,0-1-1,0 0 0,0 0 0,0 1 0,0-1 1,0 0-1,0 0 0,0 0 0,0 0 0,0 0 1,0 0-1,0-1 0,2 1 0,3-1-1714,11 1-5013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9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14798,'0'0'10826,"-26"70"-10409,23-47-257,3 0-96,0-1-32,1-3 0,6-2-64,1-3-417,-3-3-704,-2-4-897,-1-2-448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1 250 13196,'0'0'10795,"71"-40"-10763,-39 34-64,-1-2-1634,-1-1-2498,-3-4-5221</inkml:trace>
  <inkml:trace contextRef="#ctx0" brushRef="#br0" timeOffset="1">310 1 17713,'0'0'3907,"-12"66"-3010,10-42-288,2 2-225,0 0-95,0-3-225,6-1-64,3-3-769,-2-3-1345,-2-2-1409,-3-5-2627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39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98 362 15310,'0'0'6310,"59"-5"-4868,-24-4-385,4-2-641,-1 0-352,-4 0-64,-4 2-1281,-9 0-1409,-12 2-1282,-8-3-2498</inkml:trace>
  <inkml:trace contextRef="#ctx0" brushRef="#br0" timeOffset="1">0 60 13741,'0'0'6598,"51"-24"-5573,-15 19 0,4-1-576,4-1-353,-4 2-160,-4 0-2018,-6-3-3844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0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11979,'0'0'7666,"-4"9"-6732,-12 30-65,2 1-1,2 1 1,1 0-1,2 1 0,-7 80 1,17-118-851,-1 0-1,0-1 1,1 1 0,0-1 0,0 0 0,0 1 0,0-1 0,0 0-1,1 1 1,-1-1 0,1 0 0,0 0 0,0 0 0,0 0-1,1-1 1,-1 1 0,1-1 0,-1 1 0,1-1 0,0 0 0,0 0-1,0 0 1,0 0 0,0 0 0,0-1 0,7 3 0,-4-2-304,1 0 0,-1-1-1,1 1 1,-1-1 0,1 0 0,7-1 0,-7 0-652,-1 0 0,0-1 0,0 0 0,0 0-1,0 0 1,9-4 0,15-12-7219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0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9705,'0'0'13485,"-29"50"-12652,29-29-97,7 0-31,3-2-256,3-4-193,0-4-160,0-5-32,1-6 32,-4 0-897,1-3-1761,-4-15-1538,-1-4-4612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1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17617,'0'0'6886,"50"22"-9897,-26-13-2498,-3 3-4773</inkml:trace>
  <inkml:trace contextRef="#ctx0" brushRef="#br0" timeOffset="1">154 273 12844,'0'0'13053,"10"-1"-12653,-4 0-349,40-3 183,-45 4-230,0 1 0,1-1 0,-1 0 0,0 0 0,1 1 0,-1-1 0,0 0 0,1 1 0,-1 0 1,0-1-1,0 1 0,0 0 0,1-1 0,-1 1 0,0 0 0,0 0 0,0 0 0,0 0 1,0 0-1,-1 0 0,1 0 0,0 0 0,0 1 0,-1-1 0,1 0 0,-1 0 0,1 0 0,-1 1 1,1-1-1,-1 0 0,0 1 0,0-1 0,1 1 0,-1-1 0,0 2 0,-1 2 41,0 1 0,1-1-1,-2 1 1,1-1 0,-1 1-1,1-1 1,-1 0 0,-1 0-1,1 0 1,-1 0 0,0 0-1,-7 8 1,6-7 245,0 0 1,0 0-1,0 0 1,1 0-1,0 1 1,1-1-1,-4 10 0,7-15-276,-1 0-1,1-1 0,-1 1 0,0-1 1,1 0-1,-1 1 0,1-1 0,-1 1 1,1-1-1,0 0 0,-1 1 1,1-1-1,-1 0 0,1 0 0,0 1 1,-1-1-1,1 0 0,0 0 0,-1 0 1,1 0-1,0 0 0,-1 0 0,1 0 1,-1 0-1,1 0 0,0 0 0,-1 0 1,1 0-1,0-1 0,-1 1 0,1 0 1,0-1-1,27-4-301,-22 2-317,-1 0-1,1 0 1,-1 0 0,0 0 0,10-9 0,9-14-5400,-5-3-2835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1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16656,'0'0'6465,"5"9"-4752,5 9-1130,2-2 1,0 1-1,20 19 0,-25-28-546,-1 1 0,0 0-1,-1 0 1,0 1 0,0-1 0,-1 1-1,0 0 1,-1 1 0,0-1 0,0 1-1,-1-1 1,-1 1 0,0 0 0,0-1-1,-1 1 1,0 0 0,-1 0 0,-3 17 0,-1 0-329,-1 0 0,-10 30 0,-22 41-3940,25-70-845,2-11-4244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1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10474,'0'0'6646,"-10"8"-4735,-4 5-915,1 0 0,0 1 0,-19 27 0,26-32-632,0 1 1,0-1-1,1 1 1,1 1-1,-1-1 1,2 1-1,-1-1 1,1 1-1,-1 13 1,3-18-355,0 0 0,1 1 0,-1-1 0,2 0 0,-1 0 0,1 0 0,-1 1 0,2-1 0,-1 0 0,1 0 0,4 10 1,-4-13 0,0-1 1,0 1 0,0 0 0,1-1 0,-1 0 0,1 0 0,-1 0 0,1 0 0,0 0 0,0 0 0,0 0 0,0-1 0,0 0 0,0 1-1,0-1 1,1-1 0,-1 1 0,0 0 0,1-1 0,-1 1 0,0-1 0,7-1 0,10 1 47,-17 0-64,1-1-1,-1 1 0,1 0 1,-1 0-1,1 0 0,0 0 1,-1 1-1,1 0 0,-1-1 1,1 1-1,-1 0 0,0 1 1,1-1-1,-1 1 0,0-1 1,0 1-1,0 0 1,5 4-1,-7-5 15,1 1-1,0-1 1,0 1 0,0-1 0,0 0-1,0 0 1,0 0 0,0 0 0,0 0 0,1 0-1,-1-1 1,0 1 0,1-1 0,-1 1-1,0-1 1,1 0 0,-1 0 0,0 0-1,1 0 1,-1-1 0,0 1 0,3-1-1,54-20 190,-32 10-229,-25 10 17,1 0 1,-1 0-1,0 1 0,1-1 0,-1 1 0,1-1 0,-1 1 0,1 0 0,-1-1 1,1 1-1,-1 1 0,1-1 0,-1 0 0,3 1 0,-4 0 11,0 0 0,0 0 0,0 0 0,0 1 0,0-1 0,0 0 0,0 0 0,0 1 0,-1-1 0,1 0 0,-1 1 0,1-1 0,-1 1 0,1-1 0,-1 1 0,0-1 0,0 1 0,0-1 0,0 1 0,0-1 0,0 1 0,0 2 0,-9 48 617,25-63-4266,-6-4-2919,0-5-7106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2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4452,'0'0'8232,"50"0"-2050,-24 0-2371,-4 0-704,0 0-1249,2-3-1345,2-2-481,-4 1-865,4-2-1665,-1-2-2083,-3-4-4964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1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13421,'0'0'12609,"6"12"-12065,14 36-507,32 69 370,-47-107-1487,1 0-1,0-1 0,1 1 1,11 12-1,-15-20-778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6438,'0'0'14254,"58"-46"-14863,-25 43-1441,-3-5-2178,-1-2-2498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2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13293,'0'0'6715,"-9"4"-5113,2-1-1352,0 1 0,0 0 0,0 1 0,1-1 0,-1 1 0,1 0 0,0 1-1,1 0 1,-1 0 0,1 0 0,1 0 0,-1 1 0,1 0 0,0-1 0,0 2 0,-2 7 0,1-3-63,1-1-1,1 1 1,0 0-1,0 0 1,1 0-1,1 0 1,0 0-1,1 0 1,1 16-1,-1-25-170,1 1 0,-1-1 0,1 1 0,0-1 0,0 1 0,0-1 0,0 0 0,1 1 0,0-1 0,-1 0 0,1 0 0,0 0 0,0 0 0,1-1 0,-1 1 0,0 0 0,1-1 0,0 0-1,0 0 1,-1 1 0,1-2 0,1 1 0,-1 0 0,0-1 0,0 1 0,0-1 0,1 0 0,-1 0 0,1 0 0,-1 0 0,1-1 0,-1 0 0,1 1 0,6-2 0,-8 1-1,1 0-1,-1-1 1,1 0 0,-1 1 0,1-1 0,-1 0 0,1 0-1,-1 0 1,0-1 0,0 1 0,1 0 0,-1-1 0,0 0 0,0 1-1,-1-1 1,1 0 0,2-3 0,-2 3-10,-1 1 1,0-1-1,0 1 1,0-1 0,0 1-1,0-1 1,0 0-1,-1 0 1,1 1-1,-1-1 1,1 0-1,-1 0 1,1 0-1,-1 0 1,0 0-1,0 0 1,0 1 0,0-1-1,0 0 1,-1 0-1,1 0 1,-1 0-1,1 0 1,-1 1-1,0-4 1,-1 4-10,1 0 1,-1 0-1,1 0 1,-1 0-1,1 0 1,-1 0-1,0 1 0,1-1 1,-1 1-1,0-1 1,0 1-1,1-1 1,-1 1-1,0 0 1,0 0-1,0 0 0,-2 0 1,3 0-1,0 0-1,0 0 1,0 0-1,0-1 1,0 1 0,0 1-1,0-1 1,0 0 0,0 0-1,0 0 1,0 0-1,0 1 1,0-1 0,0 0-1,0 1 1,0-1 0,0 1-1,1-1 1,-1 1-1,0 0 1,0-1 0,0 1-1,1 0 1,-1-1 0,0 1-1,1 0 1,-1 0-1,1 0 1,-1 0 0,1-1-1,-1 1 1,1 1 0,1-1 7,0 0 0,0 0 1,0-1-1,0 1 0,0-1 0,0 1 1,0-1-1,0 1 0,1-1 1,-1 0-1,0 1 0,0-1 1,0 0-1,1 0 0,-1 0 0,0 0 1,0 0-1,1 0 0,-1 0 1,0-1-1,3 0 0,31-4 79,38-34-631,-72 40 549,-1 0 1,1 0 0,-1 0 0,1 0 0,0 0 0,-1 0 0,0 0 0,1 0-1,-1 0 1,0 0 0,1 1 0,-1-1 0,0 0 0,0 0 0,0 0 0,0 0-1,0 0 1,0 0 0,0 1 0,-1-1 0,1 1 0,0 2 65,-2 31 6,1-13 503,0 0 1,4 25 0,8-6-2016,-10-38 978,0 0 0,1 0 0,0-1 0,-1 1 0,1-1-1,0 1 1,0-1 0,0 0 0,1 1 0,3 1 0,7 2-7135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4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5958,'0'0'10762,"80"0"-9385,-38-4-224,2 0-865,1-2-255,-2 2-802,-5 2-1345,-8 0-2499,-8-1-1120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4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14638,'0'0'6118,"67"29"-5382,-20-29-31,12 0-513,4-13-224,3-3-1057,-4-3-1601,-7-4-2756,-12-3-6917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4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15759,'0'0'2370,"63"11"-416,-30-3-609,6 4-416,-8 2-32,-4 3-385,-10 9-319,-9 5-161,-8 7 64,-21 5-32,-13 8-32,-11 5-32,-5-1-705,-3-4-1024,11-13-1571,8-10-4835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5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9801,'0'0'10698,"2"70"-9416,-4-41-610,-1 2-223,3 0-193,0-2-224,5-3 32,10-4-448,3-5-641,0-5-1185,0-6-609,-7-3-2242,-5-3-4804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5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0 105 12844,'0'0'6406,"81"-1"-4772,-33-8-257,4-2 96,8 1-448,1 2-608,-2-1-321,-7 3-96,-8-2-673,-8 4-736,-18-3-225,-9 0-544,-9-3-1537,-15-4-3076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6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13997,'0'0'6951,"87"-28"-5414,-37 19-288,9 1-256,4 0-736,3 1-225,1 1-1442,-5 2-1921,-8-1-4388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6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5189,'0'0'19832,"-12"4"-19437,5-2-360,1 0-1,0 0 1,-1 1 0,1 0 0,0 0-1,0 1 1,0 0 0,1 0-1,-1 0 1,1 1 0,0-1-1,0 1 1,-7 10 0,-2 5 115,0 1 0,2 0-1,1 1 1,0 1 0,2 0 0,0 0 0,2 0 0,0 1 0,2 0 0,0 1 0,2-1-1,0 45 1,3-64-168,0 1-1,1-1 1,0 1-1,0-1 0,1 1 1,-1-1-1,1 0 0,0 0 1,0 0-1,1 0 1,0 0-1,0-1 0,0 1 1,0-1-1,1 1 1,-1-1-1,1 0 0,0-1 1,0 1-1,1-1 1,-1 0-1,1 0 0,6 4 1,-2-3-545,1 0 1,-1-1 0,1 0-1,18 4 1,44-1-6130,-21-6-1631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3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64 5733,'3'-8'11168,"0"-6"-9033,8-25 2347,-11 39-4450,0 0-1,0 0 1,0 0 0,0 0 0,0 0-1,0 0 1,0 0 0,0 0-1,1 0 1,-1 0 0,0 0-1,0 0 1,0 0 0,0 0 0,0 0-1,0 0 1,0 0 0,0 0-1,0 0 1,1 0 0,-1 0 0,0 0-1,0 0 1,0 0 0,0 0-1,0 0 1,0 0 0,0 0-1,0 0 1,0-1 0,0 1 0,1 0-1,-1 0 1,0 0 0,0 0-1,0 0 1,0 0 0,0 0-1,0 0 1,0 0 0,0 0 0,0 0-1,0-1 1,0 1 0,0 0-1,0 0 1,0 0 0,0 0-1,0 0 1,0 0 0,0 0 0,0 25 697,-22 128 1313,13-105-1495,2 0 1,0 52-1,6-100-546,1 1 0,0-1-1,0 1 1,0-1 0,0 0 0,-1 1 0,1-1-1,0 1 1,0-1 0,0 1 0,0-1 0,0 1-1,0-1 1,0 1 0,0-1 0,0 1 0,1-1 0,-1 1-1,0-1 1,0 0 0,0 1 0,0-1 0,1 1-1,-1-1 1,0 1 0,1-1 0,-1 0 0,0 1-1,0-1 1,1 0 0,-1 1 0,1-1 0,-1 0-1,0 1 1,1-1 0,-1 0 0,1 0 0,-1 0-1,1 1 1,-1-1 0,0 0 0,1 0 0,-1 0-1,1 0 1,-1 0 0,1 0 0,-1 0 0,1 0 0,-1 0-1,1 0 1,-1 0 0,1 0 0,-1 0 0,1 0-1,-1 0 1,0-1 0,1 1 0,0 0 0,0-1 5,1 0 0,-1 0 0,0 0 0,1-1 0,-1 1 0,0 0 0,0 0 0,0-1 0,0 1 0,0-1 0,0 1 0,0-1 0,0 1 0,-1-1 0,2-2 0,-1-5 9,0 0-1,0 1 1,-1-1 0,0 0-1,0 1 1,-1-1 0,0 1-1,0-1 1,-1 1 0,-1-1-1,1 1 1,-6-12 0,1 7 34,0 0 1,-1 0 0,0 1 0,-1 0 0,-1 0 0,-14-14-1,32 31-402,0-1 0,1 1 0,0-1 0,-1-1 0,2 0 0,-1 0-1,0-1 1,0 0 0,19 1 0,-21-2-221,2 0 292,27 4-5685,61 2 0,-86-8 5219,0 1 0,0-2 0,0 1 1,0-1-1,13-5 0,-19 5 1150,-1 0 1,1 0-1,-1 0 0,1 0 0,-1-1 1,0 0-1,6-5 0,-10 8-123,1 0-1,-1-1 1,1 1-1,-1 0 1,0-1-1,1 1 1,-1-1-1,1 1 1,-1 0-1,0-1 1,1 1-1,-1-1 1,0 1-1,1-1 1,-1 1-1,0-1 1,0 1-1,0-1 1,1 1-1,-1-1 1,0 1-1,0-1 1,0 0-1,0 1 0,0-1 1,0 0-1,-13-2 3910,-21 12-1406,29-6-2545,0 1 1,0 0 0,0 0 0,1 0-1,-1 1 1,1 0 0,-7 9 0,10-12-191,0 0 0,-1 0 0,1 0-1,0 0 1,0 0 0,0 0 0,0 0 0,0 0 0,0 1 0,1-1 0,-1 0 0,1 1 0,0-1 0,0 0-1,0 1 1,0-1 0,0 1 0,0-1 0,0 0 0,1 1 0,-1-1 0,1 0 0,0 0 0,1 3 0,-1-3-45,1-1 0,-1 1 0,1-1 0,0 0 0,0 0 0,0 0 1,-1 0-1,1 0 0,0 0 0,0 0 0,0-1 0,0 1 0,0-1 0,1 1 1,-1-1-1,0 0 0,0 0 0,0 0 0,0 0 0,0 0 0,0 0 0,3-1 1,1 0-41,-1 0 1,0 0-1,1 0 1,-1-1-1,0 0 1,0 0-1,8-4 1,-3-2-78,0-1 0,0 0 0,-1 0 1,0-1-1,-1 0 0,10-15 0,27-31-3566,-44 110 169,3-28-231,8-14-3575,3-9-2329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7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38 10730,'0'0'3422,"10"-6"-27,-1-1-2390,-6 4-672,0 0-1,0 1 1,1-1 0,-1 1-1,0 0 1,1 0 0,0 1-1,-1-1 1,1 1 0,0-1-1,5 0 1,-9 2-241,1 1 0,-1-1 0,0 0 0,1 0 0,-1 0 0,1 1 0,-1-1-1,1 0 1,-1 1 0,0-1 0,1 0 0,-1 1 0,0-1 0,0 0 0,1 1 0,-1-1 0,0 1 0,0-1 0,1 0 0,-1 1 0,0-1 0,0 1-1,0-1 1,0 1 0,0-1 0,1 1 0,-1-1 0,0 1 0,0-1 0,0 1 0,0-1 0,-1 0 0,1 1 0,0-1 0,0 1 0,0-1 0,0 1-1,0-1 1,-1 1 0,1-1 0,0 1 0,0-1 0,-1 0 0,1 1 0,0-1 0,-1 1 0,-10 25 472,-26 24-233,30-43-325,0 0-1,1 0 0,0 1 0,1 0 1,-1 0-1,2 1 0,-1 0 1,1 0-1,0 0 0,-4 17 0,8-26-5,1 1 0,-1 0 0,0-1-1,0 1 1,1 0 0,-1-1 0,0 1-1,1-1 1,-1 1 0,1-1 0,-1 1-1,1-1 1,-1 1 0,1-1 0,-1 1-1,1-1 1,-1 0 0,1 1 0,0-1-1,-1 0 1,1 1 0,-1-1 0,1 0-1,0 0 1,-1 0 0,1 1 0,0-1-1,-1 0 1,1 0 0,0 0 0,-1 0-1,1 0 1,0 0 0,0-1 0,0 1-1,29-4-305,-26 2-80,0 0-1,1 0 1,-1-1 0,0 0-1,0 0 1,0 0-1,0 0 1,-1 0-1,6-7 1,-4 4-1285,-1 0 0,0 0 0,0 0 0,-1-1 0,6-13 0,1-14-8066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7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14221,'0'0'12300,"15"11"-13453,-4 0-2178,-3 3-3235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8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4 12332,'0'0'5472,"10"0"-2451,17-1-1390,-10-1-804,0 1 0,0 1 0,0 1 0,0 0 0,24 6 0,-39-7-815,-1 0 1,1 1-1,-1 0 1,1-1-1,-1 1 1,0 0-1,1-1 0,-1 1 1,0 0-1,1 0 1,-1 0-1,0 0 1,0 0-1,0 1 0,0-1 1,0 0-1,0 0 1,0 1-1,-1-1 1,1 1-1,0-1 0,-1 1 1,1-1-1,-1 1 1,1-1-1,-1 1 1,0-1-1,0 1 0,1-1 1,-1 1-1,0-1 1,-1 1-1,1 0 1,0-1-1,0 1 0,-1-1 1,1 1-1,-1-1 1,1 1-1,-1-1 1,1 1-1,-1-1 0,0 0 1,0 1-1,-1 0 1,-3 6 132,0 0-1,-1-1 1,0 1 0,0-1 0,-1-1 0,-8 8-1,-64 37 800,60-40-515,0 0 0,1 2-1,-25 22 1,42-35-424,1 0-1,0 0 1,0 0 0,0 0 0,-1 0-1,1 1 1,0-1 0,0 0 0,0 0-1,-1 0 1,1 1 0,0-1 0,0 0-1,0 0 1,0 1 0,0-1-1,-1 0 1,1 0 0,0 1 0,0-1-1,0 0 1,0 0 0,0 1 0,0-1-1,0 0 1,0 0 0,0 1 0,0-1-1,0 0 1,0 0 0,0 1 0,0-1-1,0 0 1,0 1 0,1-1-1,-1 0 1,0 0 0,0 0 0,0 1-1,0-1 1,0 0 0,1 0 0,-1 1-1,0-1 1,0 0 0,0 0 0,1 0-1,-1 1 1,20 3 76,29-4-126,-45 0 39,15-1-715,0-1 0,-1-1 1,25-7-1,20-11-6214,-26 5-693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8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16688,'0'0'9385,"50"53"-7848,-34-24-448,-2 9-352,-3 2-385,-8 5-256,-3 1-32,-5 1-32,-16 1 0,-9 0 0,-3-4-32,-2-1-736,4-10-1763,5-8-3458,10-11-11147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49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7783,'-49'0'13928,"47"0"-12054,17 0 795,136 9 35,-89-2-2567,1 4 0,-2 2-1,104 37 1,-164-49-133,1-1 0,-1 0-1,0 1 1,0-1 0,0 1 0,1-1-1,-1 1 1,0-1 0,0 1-1,0 0 1,0 0 0,0-1 0,0 1-1,0 0 1,0 0 0,-1 0 0,1 0-1,0 0 1,-1 0 0,1 0-1,0 1 1,0 0 0,-1-1-1,-1 0 1,1 0-1,0 0 0,0 0 0,-1 0 1,1 0-1,0 0 0,-1 0 1,1 0-1,-1 0 0,1 0 1,-1 0-1,0 0 0,1 0 1,-1-1-1,0 1 0,1 0 1,-1 0-1,0-1 0,-1 2 0,-7 4 22,-1 0-1,0-1 1,-17 8-1,22-11-15,-146 55 646,86-34 88,-64 32 0,104-39-682,25-9-492,15-5-764,30-5-6049,-18-7-1473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0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9929,'0'0'13389,"-2"61"-11531,-1-30-737,1 4-609,2 6-63,0 3-225,0 0-128,2-1-64,10 0 0,0-5-32,2-5-480,-2-4-994,-6-7-1601,-3-6-1313,-3-9-4292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10250,'0'0'14670,"49"0"-13325,-1-1-384,13-1-289,2 1-479,5-4-161,-1 0-353,-10 0-800,-10-4-1345,-11-4-737,-11-4-1217,-16-3-3139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0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15150,'0'0'9193,"83"-25"-7944,-31 23-480,6 2-449,4 0-288,-1 0-704,-3 0-1442,-7 0-2082,-9 0-4613</inkml:trace>
  <inkml:trace contextRef="#ctx0" brushRef="#br0" timeOffset="1">778 1 17521,'0'0'6918,"-58"46"-5444,35-15-546,-2 9-255,2 4-353,0 4-160,8 2-127,8-2-33,7-5 32,2-5-64,18-6 32,7-8-289,6-4-704,3-7-1825,5-8-2019,1-5-4740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1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3812,'0'0'20675,"-5"8"-20392,-6 6-365,3-4 208,1 0 0,-1 1-1,2 1 1,0-1-1,-7 16 1,13-25-83,-1 0 1,0 0-1,0 0 1,1 1-1,-1-1 0,1 0 1,0 0-1,0 1 1,0-1-1,0 0 0,0 1 1,0-1-1,1 0 1,-1 0-1,1 1 1,-1-1-1,1 0 0,0 0 1,0 0-1,0 0 1,0 0-1,0 0 0,1 0 1,-1 0-1,0 0 1,1-1-1,0 1 0,-1 0 1,1-1-1,0 1 1,0-1-1,0 0 1,-1 0-1,2 0 0,-1 0 1,0 0-1,0 0 1,4 1-1,3 1-59,1 0-1,-1-1 1,1 0-1,18 1 1,-24-3-455,0 0 1,0 0 0,-1 0-1,1 0 1,0-1 0,0 1-1,0-1 1,0 0 0,0 0-1,-1-1 1,1 1 0,0-1-1,-1 0 1,6-3 0,10-16-6139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1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13997,'0'0'11755,"31"-8"-17488,-19 9-2979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3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43 5157,'0'0'8467,"0"-9"-4448,2-25-2033,-5 37 894,-10 27-2156,4 6-112,2 2 1,1-1 0,2 1 0,1 50 0,3-88-652,0 1 0,0-1 1,0 1-1,0-1 0,0 1 1,0-1-1,0 1 0,0-1 0,0 1 1,0-1-1,0 1 0,0-1 0,0 1 1,1-1-1,-1 1 0,0-1 1,0 1-1,1-1 0,-1 1 0,0-1 1,1 0-1,-1 1 0,0-1 0,1 0 1,-1 1-1,1-1 0,-1 0 1,0 1-1,1-1 0,-1 0 0,1 0 1,-1 0-1,1 1 0,-1-1 0,1 0 1,-1 0-1,1 0 0,-1 0 1,1 0-1,-1 0 0,1 0 0,-1 0 1,1 0-1,-1 0 0,1 0 0,-1 0 1,1 0-1,-1 0 0,1-1 1,-1 1-1,1 0 0,-1 0 0,1-1 1,-1 1-1,1 0 0,-1-1 0,0 1 1,1 0-1,-1-1 0,1 0 0,26-21-2146,-13 1 983,0-1 0,17-37 0,-21 28 5993,-12 58-4151,0-15-341,0 0 0,1 0-1,1 0 1,0 0 0,3 16 0,-3-26-374,0 0 1,1-1-1,-1 1 0,1 0 1,0-1-1,-1 1 1,1-1-1,0 1 0,0-1 1,0 1-1,0-1 0,0 0 1,0 1-1,0-1 0,1 0 1,-1 0-1,0 0 1,2 1-1,0-1-184,-1 0 1,0-1-1,0 1 0,1-1 1,-1 0-1,0 1 0,1-1 1,-1 0-1,0-1 0,1 1 1,-1 0-1,0-1 0,0 1 1,1-1-1,-1 1 0,0-1 1,3-2-1,13-8-5058,1-3-2317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2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1 142 13677,'0'0'12241,"9"1"-11275,-5 0-907,0 0 0,0-1 0,0 0 1,0 0-1,0 0 0,0 0 0,0 0 0,0-1 0,0 0 0,0 0 0,6-2 0,-1-1 30,0-1 0,0 0 0,-1 0-1,15-12 1,81-85 1080,-107 133-1131,-15 32-104,11-43-492,0 1-1,2 0 1,1 0-1,0 0 1,0 22-1,4-39-257,1 2-844,4-4-3140,6-2-2380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11563,'0'0'9833,"56"41"-8071,-34-5-449,6 7-352,-1 9-320,-5 3-385,-4 3-160,-10 0-96,-8 1 64,-3-1-32,-17 0-32,-11 0-384,-9-5-1762,-5-6-2371,-5-9-8775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8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5605,'0'0'14083,"9"2"-12871,7 3-838,1-1 1,0-1-1,0-1 1,0-1-1,20 0 1,99-9 169,-1-1-469,-133 9-182,78 0 823,-63 0 269,-52 0-459,-192 10-329,85-2-31,214-10 196,148-7-260,-74-8 469,-192 21-399,-1 2 0,-65 17-1,21-4 3,37-10-16,12-2-109,-50 14 0,123-35-9193,5-9-3151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9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5541,'0'0'17035,"-9"5"-16506,-3 5-322,0 0 0,0 1 0,1 0 0,0 1 1,0 0-1,2 1 0,0 0 0,0 0 1,1 1-1,-9 22 0,-10 37 1195,26-67-1291,-1 0 0,1 1 1,0-1-1,0 0 0,1 0 1,0 1-1,0-1 0,1 0 1,-1 1-1,3 6 1,-2-12-115,-1 0 1,1 0 0,-1 0 0,1 0-1,0 0 1,-1 0 0,1-1 0,0 1 0,0 0-1,0 0 1,0 0 0,0-1 0,0 1-1,0-1 1,0 1 0,0-1 0,0 1-1,0-1 1,0 1 0,0-1 0,0 0 0,0 0-1,0 0 1,0 0 0,1 1 0,-1-1-1,0-1 1,0 1 0,0 0 0,0 0 0,0 0-1,1-1 1,-1 1 0,0 0 0,0-1-1,2 0 1,1-1-311,0 1 0,0-1 0,0 0 0,-1 0 1,1 0-1,-1 0 0,1-1 0,5-5 0,11-22-3803,-4-7-2402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5:59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15278,'0'0'9930,"34"-11"-11660,-9 19-1601,-4 0-2274,-3-1-3428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0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29 14894,'0'0'10292,"9"-5"-9437,2 0-622,1 1 1,-1 0 0,1 1-1,24-4 1,-32 7-170,1 0 1,-1-1 0,0 2-1,0-1 1,0 0-1,1 1 1,-1 0 0,0 0-1,6 2 1,-8-2-40,0 0 1,-1 0-1,1 0 1,0 0-1,-1 0 1,1 0-1,-1 1 1,1-1-1,-1 1 0,1-1 1,-1 1-1,0 0 1,0-1-1,0 1 1,0 0-1,0 0 1,0 0-1,-1 0 1,1-1-1,0 5 1,1 2 71,-2-1 0,1 0 1,-1 1-1,0-1 1,-1 0-1,0 0 0,0 1 1,0-1-1,-1 0 0,0 0 1,-1 0-1,1 0 1,-1-1-1,-1 1 0,-5 9 1,-8 9 265,-1-1 1,-34 34 0,-15 21 136,67-78-502,-1-1 1,1 0-1,0 1 0,0-1 1,-1 1-1,1-1 0,0 1 0,0-1 1,-1 0-1,1 1 0,0-1 0,0 1 1,0-1-1,0 1 0,0-1 1,0 1-1,0-1 0,0 1 0,0-1 1,0 1-1,0-1 0,0 1 0,0-1 1,0 1-1,0-1 0,1 1 1,-1-1-1,0 0 0,0 1 0,1-1 1,-1 1-1,0-1 0,0 1 0,1-1 1,0 1-1,21 7-5,38-6 57,-50-2-42,80 2-579,28 0-5029,-77-2-1179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6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4164,'0'0'12652,"6"54"-12204,-6-19-320,0 10-96,0 3-1793,0 2-1378,0 0-705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6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3651,'0'0'3492,"-8"93"-2243,8-42 288,0 3-1056,3 7-449,6 4-577,-1 3-1408,0 1-1283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7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3459,'3'51'1602,"2"0"-1,1 0 257,1-2-545,1-1-832,2-2-321,-1-3-64,1-3-673,-2-3-1120,-1-2-545,-1 1-801,-6 0 224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7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9513,'-12'143'5633,"11"1"-4419,1-12-2103,-3-89 954,-16 76 0,1-17-137,17-90-43,-15 103-83,1 205-1,15-105-1020,2 47 8011,7-219-5872,-7-38-796,0 0 0,0 1 0,-1-1-1,0 1 1,0-1 0,0 1 0,-1 0 0,1-1-1,-1 1 1,-1 0 0,1-1 0,-1 1 0,-3 10-1,-3-13-4900,7-3 4360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4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13357,'0'0'6267,"0"12"-4553,-2 40-665,-1 7 260,8 118 0,-3-153-2069,-2-20-505,-1-14 274,-1-1 709,0 0 0,0 1 0,-1-1 0,-1 1 1,1-1-1,-2 1 0,-6-12 0,5 12 974,0 1 0,-1 0 1,0 0-1,-9-8 0,16 16 429,9 8 59,55 26-984,-49-28-850,-1-1 0,1 0 1,-1-1-1,1 0 0,0-1 0,0-1 0,1-1 1,-1 0-1,20-3 0,-17-3 1600,-10 3 2076,-13 12-1822,-2 0-1109,2-4-76,1 1 0,-1-1 0,1 1 0,0 0-1,1 0 1,-1 0 0,1 1 0,1-1 0,-4 10 0,37-13-325,-5-3-36,80-4-786,-97 3 1368,0-1-1,1 0 0,-1 0 1,0-1-1,0 0 1,0 0-1,-1-1 0,17-10 1,-25 14-140,0-1 0,1 1 0,-1-1 1,0 1-1,1-1 0,-1 1 0,0-1 0,0 1 0,0-1 1,0 1-1,0-1 0,1 1 0,-1-1 0,0 0 0,0 1 1,0-1-1,-1 1 0,1-1 0,0 1 0,0-1 0,0 0 1,0 1-1,0-1 0,-1 1 0,1-1 0,0 1 0,0-1 1,-1 1-1,1-1 0,0 1 0,-1 0 0,1-1 0,-1 1 1,1-1-1,0 1 0,-1 0 0,1-1 0,-1 1 0,-23-22 206,17 17 50,-2-3-169,5 5-118,1 0 0,-1-1 1,0 1-1,1-1 1,0 1-1,-1-1 1,2 0-1,-1 0 0,0-1 1,-2-6-1,40 11 261,31 1-768,-6 0-2311,-1-2-6037,-14-3-6707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5349,'0'0'19507,"48"36"-18515,-30-17-479,2 1-257,1-2-192,2-2 32,0-5-64,1-5-160,2-6-961,-1 0-1313,-4-10-1410,-1-13-3106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8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13036,'0'0'5157,"-65"77"-2626,40-40-1282,-3 4 32,3 2-96,2 1-480,1-3-449,5-1-160,2-6-32,4-4-64,4-8-352,5-9-897,2-6-1186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9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13100,'0'0'8125,"-8"10"-7617,-87 139 567,36-52 1095,145-260-3851,-85 220 1318,-8 87 1478,7-144-954,0-27 287,0 14-402,1 0-44,-1-1 0,-1 1 0,-3-21-1,3 32 15,1 0 0,0 0-1,-1 0 1,1 0-1,-1 0 1,1 1-1,-1-1 1,0 0-1,0 0 1,0 0-1,0 1 1,0-1-1,0 1 1,-1-1-1,1 1 1,0-1-1,-1 1 1,1 0-1,-1-1 1,0 1-1,1 0 1,-1 0-1,0 0 1,0 0-1,1 1 1,-1-1-1,0 0 1,0 1-1,0-1 1,0 1-1,-3-1 1,21 17 48,37-8-1775,1-6-3511,-44-2 3656,15 0-3644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09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0 1698,'0'0'14872,"-6"10"-12811,-33 50 62,-80 132 1808,115-184-3830,0-1 0,0 1 0,1 0-1,0 1 1,1-1 0,0 0 0,0 1 0,-1 10 0,3-17-192,0 0 0,1 0-1,-1 0 1,0 0 0,0 0-1,1 0 1,-1 0 0,1 0-1,0 0 1,0-1 0,-1 1-1,1 0 1,0 0 0,0-1-1,1 1 1,-1 0 0,0-1-1,1 1 1,-1-1 0,1 0-1,-1 1 1,1-1 0,-1 0-1,1 0 1,0 0 0,0 0-1,-1 0 1,1 0 0,0-1-1,0 1 1,0-1 0,0 1-1,0-1 1,0 0 0,0 1 0,0-1-1,0 0 1,4-1 0,18 1-3694,1 0-2323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0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62 241 14478,'0'0'9833,"-41"52"-8840,33-29-96,1-3-257,3 1-415,2-3-129,2-1 0,0-7-64,8-5 0,2-5-64,5 0-929,-2-7-1602,-1-11-1953,-3-7-4741</inkml:trace>
  <inkml:trace contextRef="#ctx0" brushRef="#br0" timeOffset="1">69 0 18417,'0'0'7207,"28"27"-14734,-21-22-1602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0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15855,'0'0'9278,"3"-11"-8595,-2 6-648,1-1 0,0 0-1,0 1 1,0-1-1,1 1 1,0 0 0,0 0-1,0 0 1,1 0-1,-1 1 1,1-1 0,0 1-1,1 0 1,-1 0-1,1 0 1,-1 1 0,1 0-1,0 0 1,1 0-1,-1 0 1,0 1 0,1 0-1,-1 0 1,1 0-1,0 1 1,11-2 0,-15 3-33,-1 0 0,0-1 0,1 1 0,-1 0 0,1 0 0,-1 0-1,1 0 1,-1 0 0,0 0 0,1 1 0,-1-1 0,1 0 0,-1 1 0,0-1 0,1 1 0,-1-1 0,0 1 0,0 0 0,1-1 0,-1 1 0,0 0 0,0 0 0,0 0 0,0 0 0,2 2 0,-2 0 3,0-1-1,-1 1 1,1 0 0,0 0 0,-1-1-1,0 1 1,0 0 0,0 0 0,0-1-1,0 1 1,0 0 0,-1 0-1,0 3 1,-3 4 97,0 0 1,0 0-1,-1-1 1,0 0-1,0 0 0,-1 0 1,-1 0-1,1-1 0,-1 0 1,-1 0-1,-9 8 1,6-6 146,1 0 1,0 1 0,1 0-1,-15 25 1,24-36-245,0 0-1,-1 1 0,1-1 1,0 0-1,0 0 1,0 0-1,0 1 1,0-1-1,-1 0 1,1 0-1,0 1 1,0-1-1,0 0 1,0 1-1,0-1 0,0 0 1,0 0-1,0 1 1,0-1-1,0 0 1,0 0-1,0 1 1,0-1-1,0 0 1,1 1-1,-1-1 0,0 0 1,0 0-1,0 1 1,0-1-1,0 0 1,0 0-1,1 0 1,-1 1-1,0-1 1,0 0-1,0 0 1,1 0-1,-1 1 0,0-1 1,1 0-1,14 1-65,17-10-770,-24 5 163,0 0-1,-1 0 0,1-1 0,-1 0 0,7-6 0,17-18-4948,-2-2-2663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0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16976,'0'0'6310,"5"49"-4869,6-23-95,1 8-514,-2 2-351,-3 7-161,-7 6-96,0 6-127,-17 4-33,-11 5-96,-11 3-257,-3-7-1408,-4-10-2756,3-13-8134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54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0 147 3171,'0'0'6475,"5"-9"-5167,-1-5-732,-3 10-295,0 0 1,1 0-1,-1-1 1,1 1-1,0 0 0,0 0 1,1 1-1,-1-1 1,3-7 5688,-4-1-4332,0-10-2211,-1 22 608,0 0 0,0-1-1,0 1 1,0 0-1,0-1 1,0 1 0,0 0-1,0 0 1,0-1 0,0 1-1,0 0 1,0-1-1,0 1 1,0 0 0,-1-1-1,1 1 1,0 0-1,0 0 1,0-1 0,0 1-1,-1 0 1,1 0 0,0-1-1,0 1 1,-1 0-1,1 0 1,0 0 0,0-1-1,-1 1 1,1 0-1,0 0 1,-1 0 0,1 0-1,0 0 1,0 0 0,-1 0-1,1-1 1,0 1-1,-1 0 1,1 0 0,0 0-1,-1 0 1,1 0 0,-1 1-1,0 0-20,0 0-1,-1 0 0,1 0 1,0 0-1,0 1 1,0-1-1,0 0 0,0 1 1,0-1-1,0 1 1,1-1-1,-1 1 1,0-1-1,1 1 0,-1 0 1,1-1-1,0 1 1,-1 0-1,1-1 0,0 1 1,0 0-1,0-1 1,1 3-1,-2-2-15,1-1 0,0 0-1,0 1 1,0-1 0,0 0 0,0 1 0,0-1-1,1 0 1,-1 0 0,0 1 0,1-1-1,-1 0 1,1 0 0,-1 1 0,1-1 0,-1 0-1,1 0 1,0 0 0,0 0 0,0 0-1,0 0 1,-1 0 0,1 0 0,0 0 0,0 0-1,1-1 1,-1 1 0,0 0 0,0-1-1,0 1 1,2 0 0,0-1 7,0 0 0,-1 0 0,1 0 1,0-1-1,0 1 0,0-1 0,0 1 0,-1-1 0,1 0 1,0 0-1,-1-1 0,1 1 0,-1 0 0,1-1 0,-1 0 1,0 1-1,1-1 0,-1 0 0,0 0 0,0 0 0,0 0 0,1-4 1,0 2 10,0 0 0,-1-1 1,0 0-1,0 1 0,0-1 1,0 0-1,-1 0 1,0 0-1,0 0 0,0 0 1,0-9-1,-2 13-4,1 1 1,0-1-1,0 1 1,0-1-1,0 1 1,-1-1-1,1 1 1,0-1-1,0 1 1,-1-1-1,1 1 1,0 0-1,-1-1 1,1 1-1,-1-1 1,1 1-1,0 0 0,-1-1 1,1 1-1,-1 0 1,1 0-1,-1-1 1,1 1-1,-1 0 1,1 0-1,-1 0 1,1 0-1,-1 0 1,1 0-1,-1 0 1,1 0-1,-1 0 0,0 0 1,1 0-1,-1 0 1,1 0-1,-1 0 1,1 0-1,-1 0 1,1 0-1,-1 1 1,1-1-1,-1 0 1,1 0-1,0 1 1,-1-1-1,1 0 1,-1 1-1,1-1 0,-1 1 1,-25 15 205,23-12-213,-1 0 0,1 0 0,-1 0 0,1 1 0,1-1 0,-1 1 0,1 0 0,0 0 0,0-1 1,0 2-1,0-1 0,1 0 0,0 0 0,0 0 0,0 0 0,1 1 0,0 8 0,1-13-25,-1 0 1,1-1 0,0 1-1,-1 0 1,1-1-1,0 1 1,-1 0 0,1-1-1,0 1 1,0-1-1,0 1 1,0-1 0,0 1-1,-1-1 1,1 0-1,0 1 1,0-1 0,0 0-1,0 0 1,0 0-1,0 0 1,0 1 0,0-2-1,0 1 1,0 0-1,0 0 1,0 0 0,0 0-1,0-1 1,0 1-1,1-1 1,33-10-1677,-15-6-1181,-3-4-2131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1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8936,'0'0'929,"-7"94"288,2-48 481,-1-1-1314,3-4-223,1-2-129,2-4-449,0-6-800,0-3-192,0-4-609,0-1-961</inkml:trace>
  <inkml:trace contextRef="#ctx0" brushRef="#br0" timeOffset="1">17 867 7399,'0'0'1377,"-9"54"-640,6-31 0,1 2-673,2-5-32,0-1-353,0 2-1632,-2 1-4774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2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7687,'0'0'2563,"-15"60"-1795,11-33 65,0-3-673,2-1-416,0-1-320,-1 0-225,1 0-1313,-4 1-2499</inkml:trace>
  <inkml:trace contextRef="#ctx0" brushRef="#br0" timeOffset="1">46 706 4228,'0'0'5413,"-15"71"-5765,8-39 352,2-1 128,-1-2-192,2-4 96,0 1 32,1-4 0,2-1-64,1-2-64,0-4-1185,0-2-4581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5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5285,'4'22'14902,"-3"11"-9213,0 5-4046,0-37-1615,0 0-1,0 0 1,0 0-1,0 0 1,0 0-1,0 0 0,0 0 1,0 0-1,1 0 1,-1 0-1,0 0 1,0-1-1,1 1 0,-1 0 1,1-1-1,-1 1 1,1-1-1,-1 0 1,0 0-1,1 1 1,-1-1-1,1 0 0,-1 0 1,1 0-1,-1 0 1,1-1-1,1 1 1,46-5 52,16-16-36,-52 16 22,0 1 0,0 0 0,0 0 1,1 1-1,0 1 0,16-1 0,-28 3-64,0 1-1,0-1 0,-1 0 0,1 1 1,0 0-1,-1-1 0,1 1 1,0 0-1,-1 0 0,1 0 0,-1 0 1,1 0-1,-1 0 0,0 0 0,1 0 1,-1 1-1,0-1 0,0 1 1,0-1-1,0 1 0,0-1 0,0 1 1,0-1-1,-1 1 0,1 0 0,0 1 1,-1-1 0,1 0 0,0 0-1,0 0 1,-1 0 0,1-1 0,0 1 0,0 0 0,1-1 0,-1 1 0,0-1 0,1 1 0,-1-1-1,0 1 1,1-1 0,0 0 0,-1 0 0,1 0 0,0 0 0,-1 0 0,1 0 0,0-1 0,0 1 0,4 1-1,-1-3-43,0 1-1,0-1 0,0 1 0,0-2 0,0 1 0,0 0 0,0-1 0,0 0 0,0 0 0,-1-1 1,1 1-1,5-5 0,-8 6-550,1-1 1,-1 0 0,1 0-1,-1 0 1,0 0-1,0-1 1,0 1 0,0-1-1,0 1 1,-1-1-1,1 1 1,-1-1 0,2-5-1,-2-3-6218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2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8200,'0'8'1414,"-6"113"-229,1-69-409,3 1 0,6 62 0,-2-88 918,1 4 2571,-2-50-4864,-1-12-4435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3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12908,'0'0'7597,"3"10"-5852,4 22-521,15 59 936,-19-80-2071,0-1 1,1 0-1,0 0 0,1 0 1,0 0-1,8 10 1,-12-18-150,0 0 1,1-1 0,-1 1 0,1-1-1,-1 0 1,1 1 0,0-1 0,-1 0-1,1 0 1,0 0 0,0 0 0,0 0-1,0-1 1,0 1 0,0 0 0,0-1-1,0 0 1,0 1 0,0-1 0,1 0-1,-1 0 1,0 0 0,0 0 0,0 0-1,0-1 1,0 1 0,0-1 0,3 0-1,0-2-665,0 1 0,0-1 0,0 0 0,0 0 0,0 0 0,-1-1 0,1 1 0,-1-1 0,5-5 0,12-18-5323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3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10474,'0'0'9321,"-43"67"-7239,21-31-801,-4 4-128,-3 6-32,2 1-224,1-2-256,7-4-353,2-5-224,6-5-32,10-10-32,1-8-1153,0-8-2018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8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3 10762,'0'0'143,"0"0"1,0 0-1,0 0 0,-1-1 0,1 1 1,0 0-1,0 0 0,0 0 1,0 0-1,0 0 0,0 0 0,0 0 1,-1-1-1,1 1 0,0 0 0,0 0 1,0 0-1,0 0 0,0 0 0,-1 0 1,1 0-1,0 0 0,0 0 0,0 0 1,0 0-1,-1 0 0,1 0 0,0 0 1,0 0-1,0 0 0,0 0 1,-1 0-1,1 0 0,0 0 0,0 0 1,0 0-1,0 0 0,0 0 0,-1 0 1,1 1-1,0-1 0,0 0 0,0 0 1,0 0-1,0 0 0,-1 0 0,1 0 1,0 0-1,0 1 0,0-1 1,0 0-1,0 0 0,0 0 0,0 0 1,0 0-1,0 1 0,0-1 0,0 0 1,0 0-1,0 0 0,0 0 0,0 1 1,0-1-1,0 0 0,0 0 0,0 0 1,-18 23 2942,-28 44-4321,31-45 2507,-65 93 986,194-263-3358,-114 148 1094,0-1 0,0 1 1,0 0-1,0 0 0,0 0 0,0-1 0,0 1 0,0 0 1,0 0-1,0 0 0,0-1 0,0 1 0,0 0 1,0 0-1,1 0 0,-1 0 0,0-1 0,0 1 0,0 0 1,0 0-1,0 0 0,0 0 0,1-1 0,-1 1 1,0 0-1,0 0 0,0 0 0,0 0 0,1 0 0,-1 0 1,0 0-1,0-1 0,0 1 0,1 0 0,-1 0 1,0 0-1,0 0 0,0 0 0,1 0 0,-1 0 1,0 0-1,0 0 0,0 0 0,1 0 0,-1 0 0,0 0 1,0 0-1,0 0 0,1 1 0,-1-1 0,0 0 1,0 0-1,0 0 0,1 0 0,-1 0 0,0 0 0,0 0 1,0 1-1,0-1 0,0 0 0,1 0 0,-1 0 1,0 0-1,0 1 0,0-1 0,0 0 0,0 1 0,1 22-35,-10 32 248,2-26 64,-1 1 385,5-59-451,3 16-305,-1 0-1,0 0 1,-4-23-1,4 32 88,-1-1 0,1 1 0,-1 0 0,0-1 0,0 1 0,0 0 0,0 0 0,-1 1 0,1-1 0,-1 0-1,0 1 1,0 0 0,-1 0 0,-5-5 0,2 5-59,9 8-20,11 9 64,6-6-415,0-1 0,0 0 0,38 6-1,-22-5-7104,-25-5-486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8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1 11883,'0'0'8157,"-7"8"-7404,-3 3-643,-118 145 1970,110-132-1653,1 0-1,2 2 1,0 0 0,-21 54 0,34-74-326,0 0 1,0 0-1,1 0 0,0 0 0,0 0 1,0 0-1,1 0 0,0 9 1,0-14-197,1 0-1,-1 1 1,0-1 0,1 0 0,-1 1 0,1-1 0,-1 0 0,1 0 0,0 0 0,0 0 0,-1 1 0,1-1 0,0 0 0,0 0 0,0-1 0,2 3 0,-1-2-510,0 0-1,0 0 1,0 0 0,0-1-1,1 1 1,-1 0 0,0-1-1,0 1 1,1-1 0,-1 0-1,0 0 1,4 0 0,7-1-6426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9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51 148 12588,'0'0'8488,"-36"64"-7559,27-44-160,5-2-129,3-2-159,1-3-65,0-3-256,6-7-96,8-3-32,3 0-865,1-13-992,-3-5-1314,0-6-2851,-5-3-2530</inkml:trace>
  <inkml:trace contextRef="#ctx0" brushRef="#br0" timeOffset="1">83 16 13196,'0'0'10442,"8"-16"-15887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9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97 9289,'0'0'7281,"-5"8"-4345,1-2-2187,2-4-491,1 0 1,-1 1-1,0-1 0,1 1 0,-1-1 0,1 1 1,0-1-1,0 1 0,0 0 0,0 0 0,1-1 0,-2 6 1,25-19 2239,10-16-2806,0-1 0,45-53 0,-77 79 266,-2 13-70,-29 54 81,22-52-74,1 1-1,0 1 0,1-1 0,1 1 0,0 0 1,1 1-1,1-1 0,-3 26 0,15-60-16032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9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0 512,'0'0'18706,"18"49"-16880,-13-26-385,0 4-672,0 5-385,-4 6-127,-1 5-161,0 9-32,-12 7-32,-8 10 0,-2 5-449,-9 2-1280,-2-5-2307,-3-9-7399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0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8520,'0'0'1473,"-18"62"-31,13-32-161,5-5-1121,0-1-448,0-2-1378,0-2-1345</inkml:trace>
  <inkml:trace contextRef="#ctx0" brushRef="#br0" timeOffset="1">24 416 1602</inkml:trace>
  <inkml:trace contextRef="#ctx0" brushRef="#br0" timeOffset="2">3 898 4324,'0'0'705,"-3"57"-449,3-35-192,0-6-576,0-3-4325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0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5029,'0'0'2754,"-5"55"-1953,4-31 288,1-6-544,0 0-449,0-2-96,0-5-1442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5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6951,'0'0'20819,"60"-5"-22036,-31 5-2018,1 0-1666,6 6-4451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4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7015,'0'0'5445,"-51"55"-5221,47-39-160,3-3 64,1-3-64,0 3 0,0 0-32,1 3-160,2 8-480,-3 11-417,0 9-1249,0 11-2627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5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11275,'0'0'1025,"-30"49"-96,16-8-97,4 10-383,2 7-353,7 2-32,1 1 0,0-3-128,1-11-481,9-12 33,1-9 31,2-13-447,-4-10-258,-1-3-928,-3 0-1825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6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9641,'-3'49'705,"2"-5"-257,1-6 481,0-9-545,0-7-191,2-8 127,2-5-256,-1-7-1601</inkml:trace>
  <inkml:trace contextRef="#ctx0" brushRef="#br0" timeOffset="1">18 443 9769,'0'0'897,"0"66"1153,0-40 352,-1-8-832,0-8-769,1-6 127,0-7-928,1-14 129,7-2-706,-2-1-1345,-6 2-2370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6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11819,'0'0'10111,"-4"8"-9657,0 0-407,0 0-1,1 0 1,0 0 0,1 0 0,0 0 0,0 0 0,0 1-1,1-1 1,1 1 0,-1-1 0,1 0 0,2 14-1,1 36 1589,-7 88-1,1 32-760,3-176-923,0-1 0,1 1 0,-1 0 0,0-1-1,1 1 1,-1-1 0,1 1 0,-1-1 0,1 1 0,0-1 0,0 1 0,0-1 0,0 1 0,0-1-1,0 0 1,0 0 0,0 0 0,0 1 0,1-1 0,-1 0 0,0 0 0,3 1 0,-4-2-96,1 0 1,0 0-1,-1 0 1,1 0-1,0 0 1,-1 0-1,1 0 1,0 0-1,0 0 1,-1 0-1,1 0 1,0 0-1,-1 0 1,1 0-1,0-1 1,-1 1-1,1 0 1,-1-1-1,1 1 1,0 0-1,-1-1 0,1 1 1,-1-1-1,1 1 1,-1 0-1,1-1 1,-1 0-1,1 1 1,-1-1-1,0 1 1,1-1-1,-1 1 1,0-1-1,1 0 1,-1 1-1,0-1 1,0 0-1,0 1 1,0-1-1,0 0 1,1 1-1,-1-1 1,0 0-1,0 1 1,-1-1-1,1 0 1,0 1-1,0-1 1,0-1-1,0-20-6239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7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10954,'0'0'10026,"-14"48"-8873,23-23-320,2 2-289,-1-2-223,5-1-161,3-6-64,-1-8-32,6-9 0,3-1-64,1-10-961,0-15-1249,-3-3-1570,-6-4-2466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8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10730,'0'0'4324,"-43"61"-1729,27-28-1090,-1 7-31,-4 5-385,4 3-353,2-2-159,4-2-321,6-12-160,5-7-64,0-10-640,5-15-1763,3 0-2433,2-15-3396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8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0 10282,'0'0'8066,"-6"9"-7239,-50 88 430,42-69-622,-1 0 0,-2-1-1,-1-1 1,-30 36 0,55-72-571,0 0 0,0 0-1,-1-1 1,9-20 0,0 1-393,27-49-178,-39 144 389,8 45 1068,-11-110-768,-10-16 122,-13-29-230,21 38-72,-1 0 0,0-1-1,-1 1 1,0 1 0,0-1-1,0 0 1,-1 1 0,0 0-1,0 0 1,0 0 0,-1 1 0,-8-7-1,14 12 2,-1 0 0,1 0 0,0-1 0,0 1 0,0 0 0,0 0-1,-1-1 1,1 1 0,0 0 0,0 0 0,0-1 0,-1 1 0,1 0 0,0 0 0,-1 0 0,1 0-1,0 0 1,0-1 0,-1 1 0,1 0 0,0 0 0,-1 0 0,1 0 0,0 0 0,-1 0-1,1 0 1,0 0 0,-1 0 0,1 0 0,0 0 0,0 0 0,-1 0 0,1 0 0,0 0 0,-1 0-1,1 1 1,0-1 0,-1 0 0,1 0 0,0 0 0,0 0 0,-1 1 0,1-1 0,0 0 0,0 0-1,0 0 1,-1 1 0,1-1 0,0 0 0,0 0 0,0 1 0,0-1 0,-1 0 0,1 1-1,0-1 1,0 0 0,0 1 0,0-1 0,0 0 0,0 0 0,0 1 0,0-1 0,0 0 0,0 1-1,0 0 0,1 0 0,-1 1 0,0-1 0,1 0 0,-1 0 0,1 0 0,0 0 0,-1 0 0,1 0 0,0 0 0,0 0 0,0-1 0,-1 1 0,1 0 0,0 0 0,0-1 0,1 2 0,11 3-157,0 0 0,0-1-1,1 0 1,-1-1-1,1-1 1,22 2 0,4-2-3663,-1-2-4329,-24 0 828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9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10922,'0'0'11521,"-2"9"-11009,-4 15-276,-2-1-1,-1 0 0,-1 0 1,-14 23-1,5-11 290,-16 46-1,31-70-484,1 0-1,0 0 0,1 1 0,0-1 0,0 0 0,1 1 0,1-1 0,1 22 0,0-32-76,-1 1-1,1-1 1,-1 1-1,1-1 0,0 1 1,-1-1-1,1 1 0,0-1 1,0 0-1,0 1 0,0-1 1,0 0-1,1 0 1,-1 0-1,0 0 0,0 0 1,1 0-1,-1 0 0,0 0 1,1 0-1,-1-1 0,1 1 1,-1-1-1,1 1 0,0-1 1,-1 1-1,1-1 1,-1 0-1,1 0 0,0 0 1,-1 0-1,1 0 0,0 0 1,-1 0-1,1-1 0,1 1 1,3-1-653,-1 0-1,1 0 1,-1 0 0,1-1-1,-1 0 1,0 0 0,0 0-1,0-1 1,7-4 0,9-12-5455,0-3-2802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9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64 140 12780,'0'0'6662,"-25"52"-5669,19-30-192,0 1-32,2-4 160,2-1 64,2-7-353,0-4-448,5-5-128,5-2-416,1-4-1762,-6-14-1826,0-5-4035</inkml:trace>
  <inkml:trace contextRef="#ctx0" brushRef="#br0" timeOffset="1">1 0 14542,'0'0'7078,"49"40"-19409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9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3 15599,'0'0'8466,"8"0"-7900,0-1-481,-2 0-25,0 1 1,-1-1 0,1 1 0,0 1-1,0-1 1,0 1 0,11 2-1,-14-1-47,-1-1-1,0 0 0,0 0 0,0 1 0,0-1 0,0 1 1,0-1-1,-1 1 0,1 0 0,0 0 0,-1 0 0,1 0 0,-1 0 1,0 0-1,0 0 0,0 1 0,0-1 0,0 0 0,0 1 1,0-1-1,-1 1 0,1-1 0,-1 0 0,0 1 0,0 4 0,0 3 100,0 1 0,0 0 0,-1 0-1,-1-1 1,0 1 0,0 0 0,-1-1-1,-1 0 1,0 0 0,0 0 0,-10 17-1,1-6 219,-1-1 0,0-1 0,-2 0-1,-20 20 1,36-36 162,12-5-314,24-10-199,-26 8 77,88-18-1202,-39 10-3132,-24 2-2246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5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99 8840,'0'0'6972,"-9"0"-3085,2-1-3296,-4 0 189,0 1 0,-1-1 0,1 2 0,-19 2 0,28-3-699,0 1 1,-1-1 0,1 1-1,0 0 1,0-1 0,0 1-1,0 0 1,-1 0-1,1 0 1,0 0 0,1 1-1,-1-1 1,0 0 0,0 1-1,0 0 1,1-1 0,-1 1-1,1 0 1,0 0 0,-1 0-1,1 0 1,0 0 0,0 0-1,0 0 1,0 0 0,0 0-1,1 0 1,-1 1-1,1-1 1,-1 0 0,1 0-1,0 3 1,0-3-76,1-1 0,0 1 0,-1-1 0,1 0 0,0 0 0,-1 1 0,1-1 0,0 0 0,0 0 0,0 0 0,0 0 0,0 0 0,0 0 0,0 0 0,0 0 0,1 0 0,-1-1 0,0 1 0,1 0 0,-1-1 0,0 1 0,1-1 0,-1 0 0,0 1 0,1-1 0,-1 0 0,1 0 0,-1 0 0,1 0 0,-1 0 0,1 0 0,-1 0 0,0 0 0,3-1 0,2 1-11,1-1 0,0 1 0,0-1 1,0-1-1,0 1 0,8-4 0,-2-3-17,-1 0 0,-1 0 0,0-1 0,0-1-1,-1 1 1,0-2 0,0 1 0,-1-1 0,-1-1 0,0 0-1,0 0 1,9-23 0,-13 24 17,-9 30 13,1 0 0,1 0 0,1 0 0,0 1 0,3 30-1,-1-46-3,0-1 0,0 1 0,1-1-1,-1 0 1,1 1 0,0-1 0,0 0-1,1 0 1,-1 1 0,0-1 0,1 0-1,0 0 1,0 0 0,0-1 0,0 1-1,0 0 1,1-1 0,-1 1 0,1-1-1,-1 0 1,1 0 0,0 0 0,0 0-1,0-1 1,0 1 0,0-1 0,1 0-1,-1 1 1,0-1 0,0-1-1,1 1 1,-1 0 0,1-1 0,-1 0-1,1 0 1,-1 0 0,0 0 0,1 0-1,5-2 1,-4 1-6,-1 0 1,0-1-1,0 1 0,0-1 0,0 0 0,0 0 0,-1 0 0,1 0 1,0-1-1,-1 0 0,0 1 0,0-1 0,0 0 0,0-1 1,0 1-1,0 0 0,-1-1 0,0 0 0,1 0 0,-2 1 1,1-1-1,0 0 0,-1 0 0,1-1 0,-1 1 0,0 0 1,-1 0-1,1-1 0,-1 1 0,0 0 0,0-7 0,0 10 4,-1 0 0,1 0-1,0 1 1,0-1-1,-1 0 1,1 0-1,0 0 1,-1 1-1,1-1 1,-1 0 0,1 1-1,-1-1 1,1 0-1,-1 1 1,0-1-1,1 1 1,-1-1-1,0 1 1,1-1 0,-1 1-1,0 0 1,1-1-1,-1 1 1,0 0-1,0-1 1,0 1-1,1 0 1,-1 0 0,0 0-1,0 0 1,0 0-1,0 0 1,1 0-1,-1 0 1,0 0-1,0 0 1,0 0 0,0 0-1,1 1 1,-1-1-1,0 0 1,0 1-1,1-1 1,-1 1 0,-1 0-1,0 0 2,0 0 0,0 0 0,0 0 0,0 0 0,0 1 0,0-1 0,0 0 0,0 1 0,0 0 0,1-1 0,-1 1 0,1 0 0,-1 0 0,1 0 0,0 0 0,-1 3 0,1-4 11,1 1 0,-1 0 0,1-1 0,0 1 0,-1 0 0,1-1 0,0 1 1,0 0-1,0 0 0,1-1 0,-1 1 0,0 0 0,1-1 0,-1 1 0,1 0 0,-1-1 0,1 1 0,0-1 0,0 1 0,-1-1 0,1 1 0,0-1 0,0 1 0,1-1 0,-1 0 0,2 2 0,0-1-93,1 0 0,-1 0 0,1 0-1,0-1 1,-1 1 0,1-1 0,0 0 0,0 0-1,0 0 1,0-1 0,5 1 0,0 0-151,0-1 1,0 0-1,0-1 1,0 0-1,0 0 1,0-1-1,0 0 1,0 0-1,0-1 1,9-5-1,-16 6 440,1 0 0,-1 0 0,1 0 0,-1 0 0,0 0 0,0-1 0,0 1 0,0-1-1,0 1 1,0-1 0,-1 0 0,0 0 0,1 0 0,-1 0 0,0 0 0,0 0 0,-1 0 0,2-4 0,-1-5 956,0 0 0,-1-1 0,-2-17 0,0-1-1459,4 30 201,0 0 0,1 1-1,-1-1 1,0 1 0,0 0 0,0 0 0,0 0-1,0 0 1,0 0 0,0 0 0,0 1 0,0-1 0,0 1-1,4 1 1,41 10-7958,-16-9-1997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21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19 6822,'0'0'12706,"-10"10"-11126,7-7-1522,-5 5 420,-1 2 0,1-1-1,-10 17 1,15-21-257,0 0-1,1 0 1,0-1 0,0 1-1,0 1 1,1-1 0,-1 0 0,1 0-1,1 0 1,-1 1 0,1-1-1,0 1 1,0-1 0,1 6 0,-1-10-188,1 0 0,-1 0 0,1 1 0,0-1 1,-1 0-1,1 0 0,0 0 0,0 0 0,0 0 0,0 0 1,0 0-1,0 0 0,0 0 0,0 0 0,0-1 1,0 1-1,1 0 0,-1-1 0,0 1 0,0-1 0,1 1 1,-1-1-1,0 0 0,1 0 0,-1 1 0,0-1 1,1 0-1,-1 0 0,1 0 0,-1 0 0,0-1 0,1 1 1,1-1-1,2 1 17,0-1 0,0 0 0,0 0 1,-1 0-1,1-1 0,0 1 0,-1-1 1,7-4-1,-7 3-31,0 0-1,-1-1 1,1 1 0,-1-1 0,0 0 0,0 1-1,0-2 1,0 1 0,-1 0 0,0 0 0,0-1-1,0 1 1,2-7 0,-4 10-14,0-1 1,1 1-1,-1-1 0,0 1 1,0-1-1,0 1 0,0-1 0,0 1 1,0-1-1,0 1 0,-1-1 1,1 1-1,-1-1 0,1 1 1,-1-1-1,1 1 0,-1 0 0,0-1 1,1 1-1,-1 0 0,0-1 1,0 1-1,0 0 0,0 0 1,0 0-1,-1 0 0,1 0 0,0 0 1,0 0-1,-1 0 0,1 1 1,0-1-1,-1 0 0,1 1 1,-1-1-1,1 1 0,-1 0 0,1-1 1,-1 1-1,1 0 0,-1 0 1,1 0-1,-1 0 0,-1 0 1,-13-1-16,0 0 1,0 1 0,-30 4-1,43-3 10,-1-1-1,1 1 0,-1-1 1,1 1-1,0 0 0,-1 0 1,1 1-1,0-1 0,0 1 1,-1 0-1,1-1 1,0 1-1,1 1 0,-1-1 1,0 0-1,1 1 0,-1-1 1,1 1-1,0 0 0,0 0 1,0 0-1,0 0 1,0 0-1,-1 3 0,3-5 6,0 0-1,-1-1 1,1 1-1,0 0 0,0 0 1,0-1-1,-1 1 1,1 0-1,0 0 1,0 0-1,0-1 0,0 1 1,0 0-1,1 0 1,-1 0-1,0-1 1,0 1-1,0 0 1,1 0-1,-1-1 0,0 1 1,1 0-1,-1-1 1,1 1-1,-1 0 1,1-1-1,-1 1 1,1 0-1,0 0 0,1 0 6,-1-1 0,1 1 0,0-1 0,-1 1-1,1-1 1,0 0 0,-1 0 0,1 1 0,0-1-1,0 0 1,-1-1 0,1 1 0,2 0 0,5-2 35,-1 0 0,1-1 0,0 0 0,10-5 1,-1-1-18,-1-1 0,21-16 0,-33 23-14,-1 0 0,-1 0 0,1-1 0,0 1 0,-1-1 0,0 0 0,1 1 0,-1-1 0,-1-1-1,1 1 1,-1 0 0,0-1 0,0 1 0,3-10 0,-5 14-10,0-1-1,-1 0 0,1 0 1,0 1-1,0-1 1,-1 0-1,1 1 0,-1-1 1,1 0-1,0 1 1,-1-1-1,1 0 0,-1 1 1,1-1-1,-1 1 1,0-1-1,1 1 0,-1-1 1,0 1-1,1 0 1,-1-1-1,0 1 0,1 0 1,-1-1-1,0 1 1,0 0-1,1 0 0,-1 0 1,0 0-1,0 0 1,1 0-1,-1 0 0,0 0 1,0 0-1,1 0 1,-1 0-1,0 0 0,0 0 1,1 1-1,-1-1 1,-1 1-1,-34 8-39,30-6 34,1-1 0,0 2 0,1-1 0,-1 0 0,0 1 0,1 0 0,0 0 0,0 1 0,0-1 0,1 1 0,-1-1 0,1 1 0,0 0 0,0 1 0,1-1 0,-1 0 0,1 1-1,1-1 1,-1 1 0,-1 10 0,3-15 4,1-1-1,-1 1 0,1 0 0,-1-1 0,1 1 0,-1 0 1,1-1-1,-1 1 0,1-1 0,-1 1 0,1-1 0,-1 1 1,1-1-1,0 0 0,-1 1 0,1-1 0,0 0 0,0 1 1,-1-1-1,1 0 0,0 0 0,-1 0 0,1 0 0,0 0 1,0 0-1,-1 0 0,1 0 0,0 0 0,0 0 0,-1 0 1,1 0-1,0 0 0,0-1 0,-1 1 0,1 0 0,0 0 1,-1-1-1,2 0 0,31-10 76,19-29-59,-48 38-5,-1-1 0,0-1 0,0 1 0,-1 0 0,1-1 0,-1 1 0,1-1 0,-1 0 0,0 0 0,-1 0 0,1 0 0,2-8 0,-5 12-13,1-1 1,0 1-1,0 0 0,0-1 0,0 1 1,0 0-1,-1-1 0,1 1 1,0 0-1,0-1 0,0 1 0,-1 0 1,1-1-1,0 1 0,-1 0 0,1 0 1,0 0-1,0-1 0,-1 1 1,1 0-1,0 0 0,-1 0 0,1 0 1,-1-1-1,1 1 0,0 0 1,-1 0-1,1 0 0,0 0 0,-1 0 1,1 0-1,-1 0 0,1 0 1,0 0-1,-1 0 0,1 0 0,0 0 1,-1 1-1,1-1 0,0 0 1,-1 0-1,1 0 0,0 0 0,-1 1 1,1-1-1,0 0 0,-1 0 0,1 1 1,-21 9-84,14-4 78,0 0 0,1 0 0,0 1 1,0 0-1,0 1 0,1-1 1,0 1-1,1 0 0,0 0 0,0 1 1,0-1-1,1 1 0,1 0 1,-1 0-1,2 0 0,-2 10 1,3-18 3,0-1 1,0 1 0,0 0 0,0 0 0,0-1-1,0 1 1,0 0 0,0-1 0,0 1 0,0 0-1,0-1 1,1 1 0,-1 0 0,0-1 0,1 1-1,-1-1 1,0 1 0,1-1 0,-1 1 0,1 0-1,-1-1 1,1 1 0,-1-1 0,1 0 0,-1 1 0,1-1-1,-1 1 1,1-1 0,0 0 0,-1 0 0,1 1-1,-1-1 1,2 0 0,27-5 34,-21 1-20,0 0-1,-1 0 1,1-1 0,12-10 0,-17 12-9,1 0 0,-1 0 0,0-1 0,0 1 0,0-1 0,0 0 0,-1 0 0,1 0 0,-1 0 0,0 0 0,0-1 0,-1 1 0,1-1 0,-1 1 0,0-1 1,0 1-1,-1-1 0,1-6 0,-2 10-9,1 1 0,-1-1 0,1 0 0,-1 1 0,1-1 0,-1 0 0,0 1 0,1-1 0,-1 0 0,0 1 0,1-1 0,-1 1 0,0 0 0,0-1 0,0 1 0,1 0 0,-1-1 1,0 1-1,0 0 0,0 0 0,0 0 0,0-1 0,0 1 0,1 0 0,-1 0 0,0 0 0,0 1 0,0-1 0,-1 0 0,-30 7-91,27-4 86,0 1 0,0 0 0,0 0 0,0 0 0,0 0-1,1 1 1,0 0 0,0 0 0,-4 6 0,5-7 16,1-1-1,0 1 1,0-1 0,0 1 0,1 0-1,-1 0 1,1 0 0,0 0-1,0 0 1,0 0 0,0 0-1,1 0 1,0 0 0,0 0-1,0 5 1,1-7-5,0-1 1,0 0-1,0 0 0,1 0 0,-1 0 0,0 0 1,0 0-1,1 0 0,-1 0 0,0-1 0,1 1 1,-1-1-1,1 1 0,-1-1 0,1 1 0,-1-1 1,1 0-1,-1 1 0,1-1 0,-1 0 0,1 0 1,0 0-1,2-1 0,41-1-882,-45 2 842,3-1-431,0 1 0,0-1 0,0 1 0,0-1 0,0 0 0,0 0 0,0 0-1,0-1 1,-1 1 0,1-1 0,0 1 0,-1-1 0,1 0 0,-1 0 0,3-3 0,10-17-8318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1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4388,'0'0'5285,"0"62"-4292,0-21 545,-4 3-1,3-1-992,1-3-385,0-3-64,1-9-160,8-2-961,-1-3-96,-1 0 864,-2-1-95,1 0-128,-4 4-289,1 4-865,-2 2-1473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3:01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1217,'0'0'4613,"-5"93"-3781,3-53-575,2-2-289,0-5-2883</inkml:trace>
  <inkml:trace contextRef="#ctx0" brushRef="#br0" timeOffset="1">36 415 7783,'0'0'1185,"-12"74"-1120,4-37-65,4 1 32,1-1-64,0-2 32,1 3 32,1-2-129,-1 2-191,1 0-2338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03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7847,'0'0'10218,"-36"58"-8841,35-45-512,1-5-224,0-4-289,2-4-288,8 0-96,0-8-64,1-7-737,2 2-480,-1 6-1089,1 7-1602,0 3-512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04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9513,'0'0'5477,"40"51"-3203,-30-41-1729,3-6-481,-1-4-384,1 0-1506,-2-2-1762,1-2-1152</inkml:trace>
  <inkml:trace contextRef="#ctx0" brushRef="#br0" timeOffset="1">502 405 8616,'0'0'641,"35"51"-65,-21-42-480,2-4-64,2-2 0,3 5 0,1 2 33,5 7-33,2 6-929,-1 4-4164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04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13293,'0'0'2306,"23"68"-513,-11-51-607,5-15-1058,1-2-128,1-14-897,-5-11-2691,-2 1-2177</inkml:trace>
  <inkml:trace contextRef="#ctx0" brushRef="#br0" timeOffset="1">428 215 7335,'0'0'6246,"57"53"-5702,-44-52-480,1-1 33,-2 0-482,-6-4-1409,-1 0-2177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13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10 4388,'0'0'18706,"5"33"-18610,-5-37-544,0-6-1250,0-3-1473,-12-2-3299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13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359 307 15471,'0'0'3619,"-50"-16"-4163,41-3-1090,-3-4-2210,-4-2-992</inkml:trace>
  <inkml:trace contextRef="#ctx0" brushRef="#br0" timeOffset="1">85 52 10378,'0'0'2434,"-49"-11"-2402,41 0-1345,-6-2-705,0-3-1633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13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81 7911,'0'0'3620,"-51"-14"-3236,39 5-256,-2-4-64,4 1-160,1-1-704,3 2-834,4 4 1,2 5-1218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0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4548,'0'0'15241,"-11"0"-14205,14 5-863,1 0-1,0 0 1,0 0-1,0-1 1,0 0-1,9 6 1,-4-1-20,17 15 85,14 14-10,70 50 0,77 57 1082,-38-27-810,489 402 2100,-378-293-1426,-78-80-911,-119-99-200,82 79 552,19 13-141,-68-73-438,-49-35-2,-1 1-1,-1 2 1,43 46 0,-39-34-16,110 80 1,14 14 2,49 41 3,-11-9-10,-127-94-12,224 195-4,-182-170-8,192 140 36,-64-64-21,-10-6-181,-129-85 120,-6-3-32,85 32-257,-187-115 348,14 12-73,0 1-1,0 0 1,30 33-1,3 2-26,-7-10 95,21 19-11,1-3-1,134 83 1,-169-118 13,-1 2 0,-2 1 0,0 2 0,50 55 0,19 18 0,-15-18-104,36 31-70,-6-11-90,-87-73 141,1-2-1,1-1 1,2-1 0,0-2 0,2-1 0,43 20 0,-77-42 54,0 0 0,0 1 0,1-1 1,-1 0-1,0 0 0,1 1 1,-1-1-1,0 0 0,0 0 1,1 0-1,-1 0 0,1 0 0,-1 0 1,0 1-1,1-1 0,-1 0 1,0 0-1,1 0 0,-1 0 1,0 0-1,1 0 0,-1-1 0,1 1 1,-1 0-1,0 0 0,1 0 1,-1 0-1,0 0 0,1 0 1,-1-1-1,0 1 0,1 0 1,-1 0-1,0 0 0,0-1 0,1 1 1,-1 0-1,0 0 0,0-1 1,1 1-1,-1-1 0,0 0-196,0 1-1,0-1 1,0 0 0,-1 1-1,1-1 1,0 0-1,0 1 1,-1-1 0,1 0-1,0 1 1,-1-1-1,1 0 1,-1 1-1,1-1 1,-1 1 0,1-1-1,-1 1 1,1-1-1,-1 1 1,1 0-1,-1-1 1,0 1 0,-11-7-6286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6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75 4452,'0'0'15348,"-3"12"-13698,-6 16-940,1-7-145,2 0-1,0 1 1,1-1 0,-2 35 0,7-54-550,0 0 1,1-1-1,-1 1 1,1 0-1,0 0 1,-1 0 0,1 0-1,0 0 1,0 0-1,0-1 1,1 1-1,-1-1 1,0 1 0,0-1-1,1 1 1,-1-1-1,1 1 1,0-1-1,-1 0 1,1 0-1,0 0 1,0 0 0,-1 0-1,1 0 1,0-1-1,0 1 1,0-1-1,0 1 1,0-1 0,0 0-1,0 1 1,0-1-1,0 0 1,0-1-1,3 1 1,4 0 55,0 0-1,0-1 1,0 0 0,0 0 0,0-1 0,0 0-1,9-4 1,-7 1-45,-1 0 0,1-1-1,-1-1 1,-1 1 0,1-2 0,-1 1 0,0-1-1,13-15 1,-17 17-37,0-1-1,-1 1 0,1-1 1,-1 1-1,0-1 0,-1-1 1,0 1-1,0 0 1,0-1-1,-1 1 0,0-1 1,-1 0-1,2-14 0,-6 20-359,-2 8 286,-3 8 88,4-4 25,1 0 0,0 1 1,1-1-1,0 1 0,0 0 1,1 0-1,1 0 0,0 0 1,0 0-1,1-1 0,3 13 1,-3-18 21,0-1 1,0 1 0,1-1-1,-1 1 1,1-1 0,0 0-1,1 0 1,-1 0 0,1 0-1,-1 0 1,1-1 0,1 1-1,-1-1 1,0 1 0,1-1 0,-1 0-1,1-1 1,0 1 0,0-1-1,0 1 1,0-1 0,1-1-1,-1 1 1,1 0 0,-1-1-1,1 0 1,-1 0 0,6 0-1,-4 0 38,0-1 0,1 1 1,-1-1-1,0-1 0,0 1 0,1-1 0,-1 0 0,0-1 0,0 1 0,0-1 0,0 0 0,-1-1 0,1 1 0,0-1 0,-1-1 0,0 1 0,8-7 0,-7 4 53,0 0-1,0 0 1,-1-1-1,0 0 1,0 0-1,-1 0 1,0-1-1,0 1 1,-1-1-1,0 0 1,0 0-1,2-14 1,-1 3-27,-1 1 0,-2-1 0,1-19 0,-2 31-112,0 0 1,-1 0 0,1-1-1,-2 1 1,1 0 0,-1 0 0,0 0-1,0 0 1,-1 0 0,-5-10-1,7 16-1,1 0-1,-1-1 1,0 1-1,0 0 1,0 0-1,0 0 1,0 0-1,0 0 1,0 0-1,-1 0 1,1 0-1,0 0 1,-1 0-1,1 1 0,-3-2 1,4 2-25,-1 0 0,1 0 0,-1 0 1,0 0-1,1 0 0,-1 0 0,1 0 0,-1 1 0,0-1 0,1 0 1,-1 0-1,1 1 0,-1-1 0,1 0 0,-1 0 0,1 1 0,-1-1 1,1 1-1,-1-1 0,1 1 0,-1-1 0,1 0 0,0 1 0,-1-1 1,1 2-1,-2 2-225,0-1 0,0 1 0,1 0 0,0 0 0,0 0 0,0 0 1,0 1-1,1-1 0,-1 4 0,1 4-727,1 40-4012,8-18-3755,0-13-3472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4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7303,'3'81'1986,"-3"3"96,3 4-577,1-1-1249,0-7-768,2-13-1922,-1-10-3332</inkml:trace>
  <inkml:trace contextRef="#ctx0" brushRef="#br0" timeOffset="1">58 1724 10666,'0'79'449,"0"-11"-385,1-5-481,2-3-1441,0-7-1953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6:15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6278,'-5'57'641,"3"-1"-866,1-1-479,-1 2-1122</inkml:trace>
  <inkml:trace contextRef="#ctx0" brushRef="#br0" timeOffset="1">1 619 2723,'0'53'4292,"0"-3"-3812,0-2-416,0 1-64,0-3-32,0-4 64,0-4 353,0 2 1024,0-5 256,0 2 1,0 1-801,0 0-673,5 2-128,5 2-64,0 0-32,-2-1-512,-6-4-1603,-2-9-7398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5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93 659 5445,'0'0'352,"-11"3"2382,-48 11-343,37-11 4859,42-6-6759,1-1 0,-1-1 0,-1-1 1,1-1-1,-1-1 0,27-14 0,0 1-160,530-242 833,-296 115-2969,-12-20-6571,-237 145 3684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5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11883,'0'0'2461,"13"-8"-1345,7-3-765,2 0 1,0 2-1,0 0 1,0 2-1,41-9 1,-60 15-338,29-6 60,0 2 0,0 0 0,1 2 1,0 2-1,57 4 0,-89-3-71,1 0 0,0 1 1,-1-1-1,1 1 0,-1-1 1,1 1-1,-1 0 0,1-1 0,-1 1 1,1 0-1,-1 0 0,0 0 1,1 0-1,-1 0 0,0 0 1,0 0-1,0 1 0,0-1 1,0 0-1,0 1 0,0-1 0,1 4 1,-1-2 47,0 0 1,-1 0-1,1 0 1,-1 1-1,0-1 1,0 0 0,0 1-1,0-1 1,0 0-1,-2 7 1,-2 3 249,0 0 1,-1-1 0,-1 1-1,-9 17 1,-28 39 832,16-27-390,-21 46 0,42-75-681,0 0 1,1 0-1,1 0 0,0 1 1,1 0-1,0 0 1,2 0-1,-2 18 0,3-30-206,0-1-1,0 1 0,-1-1 0,1 1 0,0-1 1,1 1-1,-1-1 0,0 0 0,0 1 0,0-1 1,1 1-1,-1-1 0,1 0 0,-1 1 0,1-1 1,0 0-1,-1 1 0,1-1 0,0 0 0,0 0 1,0 0-1,0 0 0,0 0 0,0 0 0,0 0 1,0 0-1,1 0 0,-1 0 0,0 0 0,0-1 1,3 2-1,21 0-7800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6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9225,'0'0'11082,"24"51"-10345,-20-20-129,1 4-191,3 4-257,0 1-96,5-3-32,-1-1-32,-2-5 32,3 0-160,-5-6-673,-1-1-736,-7-3-1570,0-5-2402,-11 0-1826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6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0 380 12908,'0'0'7111,"69"-49"-5958,-21 20-64,13-1-512,3-7-449,-3 2-64,-5-3-64,-10 6-577,-15-1-480,-15 4-640,-16 4-1378,-2 4-1570,-26 0-992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7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0 262 11531,'0'0'7911,"50"-22"-6405,-2 4-257,11-5-640,9-2-417,6 3-160,-3 2-96,-2 4-1442,-15 3-1376,-10 2-2788,-13 0-2305</inkml:trace>
  <inkml:trace contextRef="#ctx0" brushRef="#br0" timeOffset="1">700 0 14253,'0'0'2451,"-10"3"293,-3 1-2204,1 1 1,0 0 0,0 1 0,1 0-1,-21 16 1,28-20-455,0 1 0,0 0-1,0 0 1,0 1 0,1-1-1,0 1 1,0-1 0,0 1-1,0 0 1,0 0 0,1 1 0,0-1-1,-1 0 1,2 1 0,-1 0-1,1-1 1,-1 1 0,1 0 0,0-1-1,1 1 1,-1 0 0,1 7-1,1-10-84,-1-1-1,1 0 0,0 1 1,-1-1-1,1 0 0,0 0 0,0 0 1,0 0-1,0 1 0,0-1 1,0-1-1,0 1 0,0 0 1,1 0-1,-1 0 0,0 0 1,0-1-1,1 1 0,-1-1 1,0 1-1,1-1 0,-1 1 0,1-1 1,-1 0-1,1 0 0,1 1 1,48 1 10,-38-2-9,46-1-87,-45-1 47,0 1 0,1 0 0,-1 2 0,0-1 1,1 2-1,-1 0 0,0 0 0,0 2 0,-1-1 0,16 7 0,-27-9 53,0 0-1,-1 0 1,1 1 0,0-1 0,0 0 0,-1 1-1,1-1 1,0 1 0,-1-1 0,1 1-1,-1 0 1,0-1 0,0 1 0,0 0-1,0 0 1,0 0 0,0 0 0,0 0-1,0 0 1,-1 0 0,1 0 0,-1 3 0,0-2 41,0 0 0,0 0 0,-1 1 0,0-1 0,0 0 0,0 0 0,0 0 0,0 0 0,0 0 0,-1 0 0,1 0 0,-1 0 0,-2 2 0,-5 6 192,0-1 1,-1 0 0,0-1-1,-1 0 1,-19 13 0,9-9-287,0-1 1,-1-2 0,0 0-1,-42 13 1,92-38-6657,-1-1 613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7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1 153 12620,'0'0'8200,"76"-6"-7239,-33-11-33,6-1-479,4-4-353,-3-1-96,-5 2-1377,-8-2-1602,-8 0-4164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7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17 15439,'0'0'7286,"-2"11"-6239,-3 50-622,3 1 0,3-1 1,9 68-1,-8-95-365,-1-30 10,-1 0 0,0 0-1,1-1 1,0 1-1,0 0 1,0 0-1,0 0 1,2 3-1,-2-6-35,-1-1-1,0 0 1,1 1 0,-1-1-1,0 1 1,1-1 0,-1 0-1,0 1 1,1-1 0,-1 0-1,1 1 1,-1-1 0,1 0-1,-1 0 1,1 1 0,-1-1-1,1 0 1,-1 0 0,1 0-1,-1 0 1,1 0 0,-1 0-1,1 0 1,-1 0 0,1 0-1,19-13 714,5-16-541,-2-2 0,-1 0 0,-2-2 0,17-36 0,-15 30-152,-17 28-79,15-24-98,-1 0-1,18-54 1,-35 85-3423,-2 7 703,-2 6-1285,-4 3-3832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8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16592,'0'0'9224,"2"50"-8327,14-47-673,5-3-191,5 0-514,-1 0-1217,-1 0-704,-2-4-1153,-9-4-3300,1 4-3971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7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15246,'0'0'12065,"-8"9"-11243,6-6-801,-29 42 979,29-41-915,0-1 1,1 1 0,-1 0-1,1 0 1,0 0 0,0 0 0,0 0-1,1 0 1,-1 0 0,1 0-1,0 0 1,0 0 0,1 1-1,-1-1 1,2 6 0,-1-8-82,1 0 1,-1 0 0,0 0-1,0-1 1,1 1 0,-1 0-1,1-1 1,0 1-1,-1-1 1,1 1 0,0-1-1,0 0 1,0 1-1,0-1 1,0 0 0,0-1-1,0 1 1,0 0-1,0 0 1,0-1 0,1 0-1,-1 1 1,0-1 0,0 0-1,1 0 1,-1 0-1,0 0 1,0 0 0,4-2-1,1 2-68,1-1-1,-1-1 0,0 1 1,0-1-1,0 0 1,0-1-1,0 0 0,6-4 1,64-47-353,-77 56 348,1 0-1,-1 0 0,1 0 0,0 0 0,0 0 1,0 0-1,0 0 0,0 0 0,0-1 0,0 1 0,0 0 1,3 2-1,-1-2-184,-1-1 0,1 0 0,-1 1 0,1-1 0,0 0 0,-1 0-1,1 0 1,0-1 0,0 1 0,0-1 0,0 1 0,-1-1 0,1 0 0,0 0 0,0-1 0,0 1 0,0 0 0,0-1 0,-1 0 0,1 1 0,0-1 0,0 0 0,2-2-1,0 0-971,0 0 0,0 0 0,0 0 0,0-1 0,-1 1-1,6-7 1,8-9-6989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29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77 14125,'0'0'2072,"-4"9"410,-2 6-1759,0 0-1,2 0 1,0 1 0,-4 31-1,7-42-615,1 1-1,0-1 0,0 0 1,0 1-1,1-1 1,-1 0-1,1 1 0,1-1 1,2 8-1,-3-11-92,0 0 1,0 0-1,0 0 1,1 0-1,-1-1 1,0 1-1,1 0 1,-1-1-1,1 1 1,0-1-1,-1 0 1,1 0-1,0 1 1,0-1-1,0 0 1,0-1-1,0 1 1,0 0-1,0 0 1,0-1-1,0 1 1,0-1-1,1 0 1,2 0-1,0 0 30,-1-1-1,0 0 0,1 0 0,-1 0 0,0-1 0,0 1 0,1-1 0,-2 0 0,1 0 0,0-1 0,0 1 0,-1-1 0,1 0 0,-1 0 1,0 0-1,1 0 0,-2-1 0,1 1 0,0-1 0,-1 0 0,3-4 0,7-12 29,-1 0 0,14-36 0,-24 52-48,2-3 39,0 1 0,-1-1 0,0 0 0,0 0 0,0 0 0,0-14 0,-20 55 753,12-17-603,0-1 0,1 1 0,1 0 0,0 0 0,1 0 0,1 1 0,1-1 0,1 32 0,0-47-204,0-1-1,0 1 1,0-1 0,0 1-1,0-1 1,0 0 0,0 1-1,1-1 1,-1 1 0,0-1-1,1 0 1,-1 1 0,1-1-1,0 0 1,-1 1-1,1-1 1,0 0 0,0 0-1,0 0 1,0 0 0,0 1-1,0-1 1,0-1 0,0 1-1,0 0 1,1 0 0,-1 0-1,0-1 1,0 1 0,1 0-1,-1-1 1,1 1 0,-1-1-1,0 0 1,1 0 0,-1 1-1,1-1 1,-1 0 0,1 0-1,-1 0 1,3-1 0,0 1 3,-1-1 1,1 0 0,-1-1 0,1 1-1,0-1 1,-1 1 0,0-1 0,0 0 0,1 0-1,-1-1 1,0 1 0,-1-1 0,1 1-1,4-7 1,8-13 10,-2-1-1,-1-1 1,17-44-1,-7 14-43,-17 46 5,-7 63-133,2 74 181,0-128-28,1-1 0,-1 1 0,0-1 0,0 1 0,0-1 0,0 1 0,0-1 0,1 0 0,-1 1 0,0-1 1,0 1-1,1-1 0,-1 0 0,0 1 0,0-1 0,1 0 0,-1 1 0,0-1 0,1 0 0,-1 0 0,1 1 0,-1-1 0,0 0 0,1 0 0,-1 0 0,1 0 0,-1 1 0,1-1 0,-1 0 0,0 0 0,1 0 0,-1 0 0,1 0 0,-1 0 1,1 0-1,-1 0 0,1 0 0,-1 0 0,1 0 0,-1-1 0,0 1 0,1 0 0,-1 0 0,1 0 0,-1-1 0,0 1 0,1 0 0,-1 0 0,1-1 0,-1 1 0,0 0 0,0 0 0,1-1 0,22-15 451,-12 0-333,-1 0 1,0-1 0,11-27-1,-13 25-116,1 1-1,22-33 1,-30 51-10,-1-1 0,1 1 0,0-1-1,0 1 1,0-1 0,-1 1 0,1 0 0,0 0 0,0-1 0,0 1 0,0 0 0,0 0-1,0 0 1,-1 0 0,1 0 0,0 0 0,0 0 0,0 0 0,0 0 0,0 1 0,0-1 0,0 0-1,-1 0 1,1 1 0,0-1 0,0 1 0,0-1 0,0 1 0,20 15 0,-16-6 15,-1 0 1,0 0-1,-1 0 0,0 0 0,0 1 1,-1-1-1,-1 1 0,0 0 1,0-1-1,-1 1 0,0 0 1,-1-1-1,0 1 0,-5 18 0,0 15 167,9-35-8,6-15-46,8-19-2,-10 3-84,-1 1 0,-1-1 0,-1 0 0,-1 0 0,-1 0 0,-1 0 0,-3-31 0,2 27-53,4 32 11,0 0 1,0 0 0,0 0-1,1-1 1,0 1 0,0-1-1,11 8 1,-10-10 7,1 0 0,0 0 0,0-1 0,0 0 0,0 0 0,1-1 0,-1 0 0,0 0 0,1-1 0,-1 0 0,0 0 0,1-1 0,7-1 0,-3 0 6,1 0 0,-1-2 1,0 1-1,0-1 0,-1-1 1,21-11-1,-29 14-11,46-32 48,-47 32-43,0 1-1,-1-1 1,1 1 0,0-1 0,-1 0-1,1 1 1,-1-1 0,1 0 0,-1 0-1,0 0 1,0 0 0,0-1 0,0 1-1,0 0 1,-1 0 0,1-1 0,-1 1-1,1 0 1,-1 0 0,0-1-1,0-4 1,-1 6-2,1 0-1,-1 0 1,0 0-1,0 1 1,0-1-1,0 0 0,0 0 1,0 1-1,0-1 1,0 0-1,0 1 1,0-1-1,0 1 1,0-1-1,-1 1 1,1 0-1,0 0 1,0-1-1,0 1 1,-1 0-1,1 0 0,0 0 1,-2 0-1,-35 1-6,33-1 7,1 1 0,0-1-1,0 1 0,0 0 1,0 0-1,1 1 0,-1-1 1,0 1-1,1 0 0,0 0 1,-1 0-1,1 0 0,0 1 1,0-1-1,0 1 0,0 0 1,0 0-1,1 0 0,0 0 1,-1 0-1,1 0 1,0 1-1,0-1 0,1 1 1,-1-1-1,-1 7 0,0 0 107,0 0 1,0 0-1,1 1 0,0-1 0,1 1 1,0-1-1,1 1 0,1 15 0,0-22-81,0 0-1,0 0 0,1-1 0,-1 1 1,1 0-1,0-1 0,0 1 1,0-1-1,0 1 0,0-1 1,1 0-1,0 0 0,-1 0 0,1 0 1,0-1-1,1 1 0,-1-1 1,0 0-1,1 0 0,-1 0 1,1 0-1,0 0 0,0-1 1,-1 0-1,1 0 0,0 0 0,4 1 1,13 2-31,0-1 0,1-1 0,34-1 0,-51 0-174,0-1 0,-1-1 0,1 1 0,0-1-1,-1 1 1,1-1 0,0-1 0,-1 1 0,1-1 0,4-2 0,-5 2-481,-1-1 1,0 1-1,0-1 0,0 1 1,0-1-1,0 0 0,4-7 1,17-28-9827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31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4164,'0'0'16282,"12"11"-15455,161 128 500,45 38-560,-174-137-652,-2 2 1,62 78-1,-54-43-26,-46-71-217,-1 1-1,0-1 1,-1 1-1,1-1 1,-1 1-1,-1 0 1,1 0 0,-1 0-1,0 0 1,-1 12-1,0-18 29,0-1 1,0 1-1,0 0 0,0-1 1,-1 1-1,1 0 0,0-1 0,-1 1 1,1-1-1,0 1 0,-1-1 1,1 1-1,-1-1 0,1 1 0,-1-1 1,1 1-1,-1-1 0,1 1 1,-1-1-1,0 0 0,1 1 0,-1-1 1,1 0-1,-1 0 0,0 1 1,1-1-1,-1 0 0,-1 0 0,-28 1-2981,-26-14-2973,7-6 368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31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9737,'0'0'6967,"13"7"-5569,51 25 815,81 30 0,-122-54-2000,0 0-1,0-2 0,1-1 1,0 0-1,0-2 0,0-1 1,1-1-1,25-2 0,-46 1-191,0-1-1,1 0 1,-1 0-1,0 0 1,0 0-1,0-1 1,0 1 0,0-1-1,0 0 1,-1-1-1,1 1 1,-1-1-1,1 1 1,-1-1-1,0 0 1,0 0 0,0 0-1,-1-1 1,1 1-1,-1-1 1,1 1-1,-1-1 1,0 0-1,1-4 1,0-1-386,0 0-1,-1-1 1,0 1 0,-1 0 0,0-1-1,0 1 1,-1-1 0,0 1-1,-3-19 1,-7-9-4503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35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259 134 4740,'0'0'1148,"-8"-1"-262,-31-2-330,-1 0 3437,930-69-1703,-1122 83-2023,-598 100 2082,1333-208-2076,-359 78-241,236-4-1,-331 31-96,-48-8 64,0 1 0,0-1 0,-1 0 0,1 0 0,0 1 0,0-1 0,0 1 0,0-1 0,-1 1 0,1-1 0,0 1 0,0 0 0,-1-1 0,1 1 0,0 0 0,-1-1 0,1 1 1,0 1-1,-1-1 2,0 0 0,0 0 0,-1 0 0,1 0 0,0 0 0,0-1 1,-1 1-1,1 0 0,0 0 0,-1 0 0,1-1 0,-1 1 1,1 0-1,-1-1 0,1 1 0,-1 0 0,0-1 0,1 1 1,-1-1-1,0 1 0,0-1 0,1 1 0,-1-1 0,0 1 0,-1-1 1,-21 11 22,0-2 1,0-1 0,-1-1-1,0-1 1,-1-1 0,-39 3 0,33-3-17,-121 13 198,-215-3-1,327-18-98,24-3-20,15 6-84,1 0 1,0 0-1,0-1 0,0 1 0,0 0 0,0 0 0,0-1 1,0 1-1,0 0 0,-1 0 0,1-1 0,0 1 0,0 0 1,0 0-1,0-1 0,0 1 0,0 0 0,0 0 0,1-1 1,-1 1-1,0 0 0,0 0 0,0-1 0,0 1 0,0 0 1,0 0-1,0-1 0,1 1 0,-1 0 0,0 0 0,0 0 1,0-1-1,0 1 0,1 0 0,-1 0 0,0 0 0,0 0 1,0 0-1,1-1 0,-1 1 0,0 0 0,0 0 0,1 0 0,-1 0 1,0 0-1,0 0 0,1 0 0,-1 0 0,1 0 1,18-8 3,0 0 0,1 2 1,0 0-1,0 1 1,37-3-1,2-2 7,156-28-427,2 9 1,277-2-1,-521 33 417,0 1 0,-37 8 0,14-1 5,-723 143-388,640-126-1623,23-12-1665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7:44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241 104 5285,'-12'0'790,"-38"-2"1054,1-1-1,-80-18 1,128 21-1604,971-19 3092,-451 6-3226,-404 12-112,-1346 59 1224,1196-62-1125,23-2-39,12 5-53,0 1-1,0-1 1,0 1 0,0 0 0,0-1 0,1 1-1,-1-1 1,0 1 0,1-1 0,-1 1 0,0 0 0,0-1-1,1 1 1,-1-1 0,1 1 0,-1 0 0,0 0-1,1-1 1,-1 1 0,1 0 0,-1 0 0,1-1 0,-1 1-1,1 0 1,-1 0 0,1 0 0,-1 0 0,2 0-1,41-13-17,1 2-1,0 1 0,1 3 0,61-2 0,-48 4-63,770-23-822,-801 28 893,-16 0 5,-1-1 1,1 2-1,-1-1 0,1 2 1,-1-1-1,1 1 0,12 5 0,-64-2 144,-572 12 717,205-14-3975,329-5-469,20-7-3843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07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1 181 8840,'0'0'5157,"14"-3"-4233,449-56 1938,30-3-2388,-643 59 364,-305 66 510,161-18-85,273-42-962,39-5-156,41-5-100,-55 6-45,695-93 96,-672 91-104,-23 2-4,-6 1-1,-44 2 35,-270 38 19,-21 2 185,595-76-127,-121 12-331,-15 6-274,275-43-1428,-369 52 1919,-38 5 22,-49 6-15,-525 113 854,482-94-656,-76 20-1493,174-42-635,19-10-12742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16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1 471 3555,'0'0'15738,"9"-7"-14617,110-81-67,155-149 1,-265 228-1171,38-40-580,-44 46 353,0-1 1,0 0-1,-1 0 1,0 0-1,1 0 1,-1 0-1,-1 0 1,1-1-1,-1 1 1,1-1-1,0-7 1,-5-1-3790,-11 3-3283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16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1 14830,'-13'13'1190,"-32"38"-23,2 2-1,2 3 1,-39 70-1,74-114-1001,-4 4-33,1 1 1,1-1-1,0 2 0,1-1 1,1 1-1,1 0 1,0 0-1,-3 28 0,9-45-131,-1 0 1,0 0-1,0 0 0,1 0 0,-1 0 0,1 0 0,-1 0 0,1 0 1,-1 0-1,1 0 0,-1 0 0,1-1 0,0 1 0,-1 0 0,1 0 1,0-1-1,0 1 0,-1-1 0,1 1 0,0 0 0,0-1 1,0 0-1,0 1 0,0-1 0,0 1 0,0-1 0,0 0 0,0 0 1,0 0-1,0 0 0,0 1 0,0-1 0,0 0 0,0-1 1,0 1-1,2 0 0,44-6 245,-44 5-215,147-40 605,-7 1-455,-97 30-258,30-6-1206,-27 0-2519,-3-5-4029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18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74 12716,'0'0'2349,"0"-9"-315,0-27-70,-3 23 271,-5 19-1529,-5 17-609,6-2 4,2 1-1,0 0 1,1 0 0,2 0 0,0 0-1,1 0 1,3 35 0,-1-55-54,-1 0 1,0 0-1,0-1 1,1 1-1,0 0 1,-1 0-1,1 0 1,0-1-1,0 1 1,-1 0-1,1-1 1,1 1-1,-1-1 1,0 1-1,0-1 0,1 1 1,-1-1-1,0 0 1,1 0-1,-1 0 1,1 0-1,3 2 1,-2-2 33,0 0 1,0-1 0,0 1-1,0-1 1,0 0-1,0 0 1,0 0 0,1 0-1,-1 0 1,0-1-1,0 1 1,4-2-1,4-2 109,-1 1 0,0-2 0,0 1-1,0-2 1,-1 1 0,15-12 0,-11 6-20,-1-1 1,0-1 0,-1 0 0,-1 0 0,0-1 0,-1 0-1,0-1 1,-2 0 0,1 0 0,-2-1 0,7-21 0,-17 56-197,0 0 0,1 0 0,1 1 0,1-1 1,2 29-1,-1-46 34,0 0 1,0 1-1,1-1 1,-1 0-1,1 0 1,-1 1 0,1-1-1,0 0 1,0 0-1,0 0 1,0 0-1,0 0 1,0 0-1,1 0 1,-1 0-1,1 0 1,-1-1-1,1 1 1,0 0-1,0-1 1,0 0 0,0 1-1,0-1 1,0 0-1,0 0 1,0 0-1,0 0 1,0 0-1,0-1 1,1 1-1,-1-1 1,0 1-1,1-1 1,-1 0-1,0 0 1,1 0 0,2 0-1,0-1 33,1 1 0,-1-1-1,0 0 1,1 0 0,-1 0 0,0-1 0,0 0-1,1 0 1,-2 0 0,1-1 0,0 1 0,0-1-1,-1 0 1,1-1 0,4-4 0,-4 2 78,0-1 1,0-1 0,0 1-1,-1 0 1,-1-1 0,1 0-1,-1 0 1,0 0 0,-1-1-1,0 1 1,0 0 0,-1-1-1,0 1 1,0-1 0,-1 0-1,0 1 1,-1-1 0,0 1-1,0-1 1,-1 1 0,0-1-1,0 1 1,-6-13 0,7 20-132,1 0 0,-1 0 1,1 0-1,-1 1 1,1-1-1,-1 0 0,1 0 1,-1 1-1,0-1 0,1 0 1,-1 1-1,0-1 0,0 1 1,1-1-1,-1 1 0,0-1 1,0 1-1,0-1 1,0 1-1,0 0 0,0-1 1,-1 1-1,2 0-46,-1 0 0,0 1 1,1-1-1,-1 0 0,1 0 0,-1 1 1,0-1-1,1 0 0,-1 1 0,1-1 0,-1 0 1,1 1-1,-1-1 0,1 1 0,0-1 1,-1 1-1,1-1 0,-1 1 0,1-1 0,0 1 1,-1-1-1,1 1 0,0 1 0,-2 18-4007,2-19 3650,0 0 0,1 0-1,-1 0 1,0 0 0,1 0 0,-1 0 0,1 0-1,-1 0 1,1 0 0,0 0 0,-1-1-1,1 1 1,0 0 0,-1 0 0,1-1 0,0 1-1,0 0 1,0-1 0,1 1 0,9 4-7059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18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98 3427,'0'0'22229,"-2"5"-22165,-2 9 39,0-1 0,1 1 0,1 0 0,0 0 0,1 0 1,0 1-1,1-1 0,0 0 0,3 14 0,-2-27-95,-1 0 1,1 0 0,0 0-1,-1-1 1,1 1 0,0 0-1,-1-1 1,1 1 0,0-1 0,0 1-1,0-1 1,-1 1 0,1-1-1,0 1 1,0-1 0,0 0-1,0 1 1,0-1 0,0 0 0,0 0-1,0 0 1,0 0 0,0 0-1,0 0 1,-1 0 0,1 0-1,0 0 1,0 0 0,0 0-1,0-1 1,0 1 0,1-1 0,32-12 296,16-28-161,-43 33-131,2 0 0,-1 1 0,1 0 0,0 1 0,0 0 0,13-6 0,-22 11-12,0 1 0,1 0 0,-1 0 1,0 0-1,1 0 0,-1 0 0,0 0 0,1 0 0,-1 0 0,0 0 0,1 0 0,-1 0 0,1 0 1,-1 0-1,0 0 0,1 0 0,-1 0 0,0 1 0,0-1 0,1 0 0,-1 0 0,0 0 0,1 1 1,-1-1-1,0 0 0,0 0 0,1 0 0,-1 1 0,0-1 0,0 0 0,1 1 0,-1-1 1,0 0-1,0 0 0,0 1 0,0-1 0,5 21 96,-5 29 111,0-39-175,5 9 21,6-18 779,-10-3-734,1 0-1,0-1 0,-1 1 1,1 0-1,-1-1 0,1 1 1,-1-1-1,0 1 1,1-1-1,-1 0 0,0 1 1,0-1-1,0 0 0,0 0 1,0-3-1,5-19 102,-1 0 0,-2-1 0,-1 1 0,0-1 0,-3-26 0,1 30-236,2 20-138,0 0 1,1-1-1,-1 1 1,0 0-1,1 0 1,-1 0-1,0 0 0,1 1 1,-1-1-1,1 1 1,-1-1-1,1 1 1,-1 0-1,1 0 1,-1 0-1,6 1 0,20-4-4717,-27 2 4390,0 1 0,0 0 0,0-1 0,0 0 0,0 1 0,0-1-1,0 1 1,0-1 0,0 0 0,0 0 0,-1 1 0,1-1 0,0 0 0,-1 0 0,1 0 0,-1 0 0,1 0 0,-1 0 0,1 0 0,0-2 0,0-9-8201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7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6726,'0'0'11654,"-1"9"-9337,-6 101 1021,0 1-2900,-8-3-3712,6-87-615,9-20 3709,0-1 0,-1 0 0,1 0 1,0 0-1,-1 0 0,1 1 0,0-1 0,0 0 1,-1 0-1,1 0 0,0 0 0,-1 0 1,1 0-1,0 0 0,-1 0 0,1 0 1,-1 0-1,1 0 0,0 0 0,-1 0 0,1 0 1,0 0-1,-1 0 0,1 0 0,0 0 1,0-1-1,-1 1 0,1 0 0,0 0 0,-1 0 1,1-1-1,-1 1 0,-13-18-5032,5 3 5510,0-1 6366,2 5-5307,0 1 1,1-1-1,1 0 0,0 0 0,0-1 0,1 0 1,-3-12-1,7 22-1243,-1 0-1,1-1 1,-1 1 0,1 0-1,0-1 1,0 1 0,0 0-1,0-1 1,1 1 0,-1 0-1,1 0 1,-1-1 0,1 1 0,0 0-1,0 0 1,-1 0 0,2-1-1,-1 1 1,0 0 0,0 0-1,1 1 1,-1-1 0,1 0 0,-1 0-1,1 1 1,0-1 0,0 1-1,0 0 1,0-1 0,0 1-1,0 0 1,0 0 0,0 0-1,0 0 1,0 1 0,1-1 0,-1 0-1,0 1 1,1 0 0,-1-1-1,0 1 1,1 0 0,1 1-1,5-2-108,0 0-1,0 1 0,-1 1 1,1-1-1,0 2 0,0-1 0,-1 1 1,1 0-1,9 4 0,21 14-6255,-35-18 1003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18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11243,'0'0'7943,"47"25"-10633,-17-14-3556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19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135 213 14382,'0'0'3229,"-11"6"-517,-3 2-1707,0 1 0,1 1 0,-22 18 0,30-24-807,1 1 0,0-1 0,0 0 0,1 1 1,-1 0-1,1 0 0,0 0 0,0 0 0,0 0 0,1 1 1,0-1-1,0 1 0,0 0 0,1 0 0,0-1 0,-1 9 1,2-13-196,0 0 1,1 0 0,-1 0-1,0 0 1,0 1 0,1-1 0,-1 0-1,0 0 1,1 0 0,-1 0-1,1 0 1,0 0 0,-1 0 0,1 0-1,0-1 1,-1 1 0,1 0-1,0 0 1,0 0 0,0-1 0,0 1-1,0-1 1,-1 1 0,1 0-1,0-1 1,1 0 0,-1 1 0,0-1-1,0 1 1,0-1 0,0 0-1,0 0 1,0 0 0,0 0 0,0 0-1,0 0 1,1 0 0,-1 0-1,0 0 1,0 0 0,0-1 0,0 1-1,0 0 1,2-2 0,3 1 22,0-1-1,0 0 1,0 0 0,0 0 0,0-1 0,-1 0-1,6-4 1,3-5 6,0-1-1,-1 0 0,0-2 1,-1 1-1,-1-1 0,0-1 1,-1 0-1,-1 0 1,8-21-1,-3 4 33,-1-1 1,-2 0-1,12-66 0,-28 121-100,-17 93-509,20-103 403,1 0 1,0-1-1,1 1 1,0 0-1,1-1 1,0 1-1,0-1 1,1 1-1,7 19 1,-7-27-332,0 0 1,-1 0 0,2 1-1,-1-2 1,0 1-1,1 0 1,-1 0 0,6 3-1,14 7-5301,9-6-6920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0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0 124 16239,'0'0'3913,"13"-4"-1884,28-10-672,-18 5-717,0 1 1,0 1-1,0 1 1,43-5-1,-65 12-641,0-1-1,1 0 1,-1 1-1,1-1 1,-1 1 0,0-1-1,1 1 1,-1 0 0,0 0-1,0-1 1,1 1-1,-1 0 1,0 0 0,0 0-1,0 0 1,0 0-1,0 1 1,0-1 0,-1 0-1,1 0 1,0 1 0,-1-1-1,1 0 1,0 1-1,-1-1 1,0 0 0,1 1-1,-1-1 1,0 1 0,0-1-1,0 1 1,0 2-1,0 62 159,-1-45-113,1-20-42,0 4-6,-1 1 0,2-1 0,-1 0 0,0 1 0,1-1 0,0 0 0,0 1 0,4 8 0,-4-12 25,0-1 0,1 1 1,-1-1-1,1 0 0,-1 0 0,1 0 1,-1 0-1,1 0 0,0 0 0,0 0 1,-1 0-1,1-1 0,0 1 0,0-1 1,0 1-1,0-1 0,-1 0 0,1 0 0,0 0 1,0 0-1,0 0 0,0 0 0,0 0 1,0-1-1,0 1 0,-1-1 0,1 1 1,0-1-1,2-1 0,4-1 132,0 0 0,-1 0 0,1-1-1,-1 0 1,1 0 0,-1-1 0,0 0 0,-1-1 0,1 1-1,-1-1 1,-1 0 0,1-1 0,5-7 0,-8 10-114,0 0 1,0 0-1,0 0 0,-1 0 1,0-1-1,0 1 1,0-1-1,0 1 0,0-1 1,-1 0-1,0 0 1,0 0-1,-1 0 0,1 1 1,-1-1-1,0 0 1,0 0-1,-1 0 1,1 0-1,-1 0 0,0 0 1,-1 0-1,-2-8 1,2 11-74,1 0 0,-1 0 1,0 0-1,1 0 0,-1 0 1,0 0-1,0 1 0,0-1 1,0 1-1,-1-1 0,1 1 1,0 0-1,0 0 0,-1 0 1,1 0-1,-1 0 0,1 0 1,-1 1-1,-3-1 0,5 1-40,0 0-1,0 0 0,0 0 0,0 0 0,0 0 0,0 0 1,0 0-1,0 1 0,0-1 0,0 0 0,0 1 0,0-1 1,0 0-1,0 1 0,0 0 0,0-1 0,0 1 0,1-1 1,-1 1-1,0 0 0,0-1 0,1 1 0,-1 0 0,0 0 1,1 0-1,-1 0 0,1 0 0,-1-1 0,1 1 0,-1 0 0,1 0 1,0 0-1,0 0 0,-1 0 0,1 0 0,0 0 0,0 0 1,0 1-1,0-1 0,0 0 0,0 0 0,0 0 0,0 0 1,1 0-1,-1 0 0,0 0 0,1 1 0,0 0-101,0 0 0,-1-1 0,1 1 0,0 0-1,0-1 1,0 1 0,0-1 0,0 0 0,0 1 0,1-1-1,-1 0 1,0 0 0,1 0 0,-1 0 0,1 0 0,-1 0 0,1 0-1,-1 0 1,1 0 0,0-1 0,0 1 0,-1-1 0,1 1-1,0-1 1,2 0 0,50 4-3713,-46-4 2968,4-1-7,0 0 1,-1 0-1,1-2 0,-1 1 1,1-1-1,-1-1 0,11-5 0,-16 7 987,-1-1-1,0 0 1,0 0-1,0 0 0,0-1 1,0 0-1,4-5 1,-7 7 456,0 0 0,0 0 1,-1-1-1,1 1 1,-1-1-1,1 1 0,-1-1 1,0 0-1,0 0 1,0 1-1,0-1 0,-1 0 1,1 0-1,-1 0 1,0-3-1,-3 7 3536,-10 12-3383,9-7-498,0-1 0,0 1 0,1 0 1,0 0-1,0 0 0,0 0 0,1 1 0,0-1 0,0 1 0,1-1 0,-1 1 0,2 0 1,-1 0-1,1 8 0,0-14-137,1 0 1,0 0 0,-1 0-1,1 0 1,0 0 0,0 0-1,0 0 1,-1 0 0,1-1-1,0 1 1,0 0 0,0-1-1,0 1 1,0-1 0,1 1-1,-1-1 1,0 1 0,0-1-1,0 0 1,0 0 0,0 1-1,1-1 1,-1 0 0,0 0-1,0 0 1,0 0 0,1 0-1,-1-1 1,0 1 0,0 0-1,2-1 1,40-9 725,20-29-267,-56 33-489,1 0 1,-1 1-1,1 0 1,0 0-1,0 1 1,1 0-1,0 0 1,-1 1-1,1 0 1,0 1-1,14-3 1,-23 5-5,1 1 1,0-1-1,0 1 1,0-1-1,-1 1 1,1-1-1,0 1 0,0-1 1,-1 1-1,1-1 1,0 1-1,-1 0 0,1-1 1,-1 1-1,1 0 1,-1 0-1,1 0 0,-1-1 1,0 1-1,1 0 1,-1 0-1,0 0 1,0 0-1,1 0 0,-1-1 1,0 1-1,0 0 1,0 0-1,0 0 0,-1 1 1,2 39 349,-2-30-248,1 3-91,-1-11 15,1 0 0,0-1-1,0 1 1,0 0 0,1 0-1,-1 0 1,1 0 0,-1-1 0,3 6-1,-2-7-41,0 0-1,0 0 1,0 0 0,0 0-1,0 0 1,0 0-1,0-1 1,1 1-1,-1 0 1,0-1 0,1 1-1,-1 0 1,1-1-1,-1 0 1,0 1-1,1-1 1,-1 0-1,1 0 1,-1 0 0,1 0-1,-1 0 1,3 0-1,-1 0-376,-1 0-1,0-1 0,0 1 0,1 0 1,-1-1-1,0 0 0,0 1 0,0-1 0,0 0 1,0 0-1,0 0 0,0 0 0,0 0 1,0-1-1,0 1 0,-1-1 0,1 1 1,1-3-1,20-18-9396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0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118 196 14734,'0'0'4863,"-9"-2"-3352,9 2-1503,-3 0 30,1-1 0,-1 0 0,0 1 0,1 0 0,-1-1-1,0 1 1,1 0 0,-1 1 0,0-1 0,1 0-1,-1 1 1,0-1 0,1 1 0,-1 0 0,0 0-1,1 0 1,0 0 0,-1 1 0,1-1 0,0 1 0,-1-1-1,1 1 1,0 0 0,0 0 0,0-1 0,1 2-1,-1-1 1,-2 2 0,-1 5-8,-1 0 0,1 0 0,-7 20 0,10-26-29,1 1 0,-1 0 1,1 0-1,1 0 1,-1-1-1,0 1 0,1 0 1,0 0-1,0 0 0,0 0 1,0 0-1,1 0 0,1 6 1,-2-10 5,1 1 0,-1 0 0,1-1 0,0 1 0,-1 0 0,1-1 0,0 1-1,0-1 1,-1 1 0,1-1 0,0 0 0,0 1 0,0-1 0,0 0 0,-1 1 0,1-1 0,0 0 0,0 0 0,0 0 0,0 0 0,0 0 0,0 0 0,0 0 0,0 0 0,-1 0 0,1 0 0,0 0 0,0-1 0,0 1 0,0 0-1,0-1 1,-1 1 0,1 0 0,1-2 0,30-15 684,-9-3-440,0-2 1,-1-1-1,-1 0 1,-1-1-1,-2-2 1,0 0-1,-2 0 1,0-2-1,18-47 0,-28 54-107,-4 13-89,-2 9-131,-4 9 41,-36 114-107,37-110 142,0 1 0,1-1 0,0 1 0,1 0 1,1 0-1,3 26 0,-3-38 1,1 0-1,0-1 1,0 1-1,0-1 1,0 1 0,1-1-1,-1 1 1,1-1 0,-1 0-1,1 0 1,0 0-1,0 0 1,0 0 0,0 0-1,0 0 1,1-1 0,-1 1-1,0-1 1,1 0-1,-1 0 1,1 1 0,-1-2-1,1 1 1,-1 0-1,1 0 1,0-1 0,0 1-1,-1-1 1,1 0 0,0 0-1,0 0 1,-1 0-1,4-1 1,3 1 32,0-1-1,0 0 1,1-1 0,-1 0-1,-1 0 1,1-1 0,0 0-1,14-7 1,-15 4-2,1 1 0,-1-2-1,0 1 1,-1-1 0,13-13 0,-17 16-7,-1 1 0,1-1 0,0 0 1,-1 1-1,0-1 0,0 0 0,0 0 0,-1-1 0,1 1 0,-1 0 1,0 0-1,0-1 0,0 1 0,-1-1 0,1-4 0,-2 9-26,1-1 1,0 1-1,-1-1 0,1 1 0,0-1 0,-1 1 1,1-1-1,-1 1 0,1-1 0,0 1 0,-1 0 0,1-1 1,-1 1-1,1 0 0,-1 0 0,0-1 0,1 1 1,-1 0-1,1 0 0,-1 0 0,1 0 0,-1 0 1,0-1-1,1 1 0,-1 0 0,1 0 0,-1 1 1,0-1-1,1 0 0,-1 0 0,1 0 0,-1 0 1,1 0-1,-1 1 0,0-1 0,1 0 0,-1 0 0,1 1 1,-1-1-1,1 0 0,0 1 0,-1-1 0,1 1 1,-2 0-1,-23 16-104,-8 30 289,32-45-172,-1 0 0,1 0 0,0 0 0,0 0-1,0 0 1,0 0 0,0 1 0,1-1 0,-1 0 0,0 1 0,1-1 0,0 0-1,0 1 1,-1-1 0,1 0 0,1 1 0,-1-1 0,0 1 0,1-1-1,-1 0 1,2 4 0,-1-5 1,1 0-1,-1 0 1,1 0 0,-1 0 0,1 0-1,0 0 1,-1-1 0,1 1-1,0 0 1,-1-1 0,1 1-1,0-1 1,0 0 0,0 0-1,-1 0 1,4 0 0,36-2 135,-33 1-109,18-3 5,-1-2 0,0 0 0,0-2-1,0-1 1,-1-1 0,42-23-1,-65 33 3,-1-1 0,1 1 0,0 0 0,0-1-1,0 0 1,0 1 0,-1-1 0,1 1-1,0-1 1,-1 0 0,1 1 0,0-1 0,-1 0-1,1 0 1,-1 0 0,1 1 0,-1-1-1,0 0 1,1 0 0,-1 0 0,0 0 0,0 0-1,1 0 1,-1 0 0,0 0 0,0 0 0,0 0-1,0 1 1,0-1 0,0 0 0,0 0-1,-1 0 1,1 0 0,0 0 0,0 0 0,-1 0-1,1 0 1,-1 0 0,1 1 0,-1-1-1,0-1 1,-32-36 1054,17 23-913,8 6-41,4 5-114,0 0 1,0 0-1,1 0 1,0 0 0,-1 0-1,2-1 1,-1 0 0,0 1-1,1-1 1,0 0-1,0 0 1,0 0 0,0-7-1,5 11-108,1 0 0,0 0 0,0 1 0,0-1 0,-1 1 0,1-1 0,0 1 1,0 1-1,0-1 0,4 1 0,-6-1-38,51 5-1936,43 2-6937,-28-7-2917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1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38 16464,'0'0'1825,"11"-6"134,-7 3-1837,4-1 218,0-1-1,0 1 1,0 0 0,1 1-1,12-3 1,-19 5-295,0 1-1,-1-1 0,1 1 1,0 0-1,-1 0 0,1 0 1,0 0-1,-1 0 1,1 0-1,0 0 0,0 1 1,-1-1-1,1 0 0,0 1 1,-1 0-1,1-1 1,-1 1-1,1 0 0,-1 0 1,1 0-1,-1 0 0,0 0 1,1 0-1,-1 0 1,0 0-1,0 0 0,0 1 1,0-1-1,0 0 0,0 1 1,0-1-1,0 1 1,0 0-1,-1-1 0,1 1 1,-1-1-1,1 1 0,-1 0 1,1-1-1,-1 1 1,0 0-1,0 2 0,1 4 37,-1 0-1,0 1 0,0-1 0,-1 0 0,0 0 0,-1 1 1,0-1-1,0 0 0,0 0 0,-1-1 0,-6 12 1,-4 5 2,-1-1 1,-22 26 0,25-34-47,-1 0-1,2 1 0,0 0 1,1 0-1,0 1 0,-7 21 0,16-36-14,-1-1-1,1 1 1,-1-1-1,1 1 1,0-1-1,-1 1 1,1 0-1,0-1 1,0 1-1,0-1 1,0 1-1,1-1 0,-1 1 1,0 0-1,0-1 1,1 1-1,-1-1 1,1 1-1,0-1 1,-1 0-1,1 1 1,0-1-1,0 0 1,0 1-1,0-1 1,0 0-1,0 0 1,0 0-1,0 0 0,1 0 1,-1 0-1,0 0 1,0 0-1,1 0 1,-1-1-1,1 1 1,-1 0-1,1-1 1,-1 1-1,1-1 1,-1 0-1,1 0 1,-1 1-1,1-1 0,0 0 1,1-1-1,11 2 81,-1-1-1,0-1 1,0-1-1,17-3 0,0-2-44,53-19-1,-12-6-2731,-71 32 2507,1 0 1,0 0-1,-1 0 1,1-1-1,-1 1 1,1 0-1,0-1 0,-1 1 1,1 0-1,-1-1 1,1 1-1,-1-1 0,1 1 1,-1-1-1,1 1 1,-1-1-1,1 1 0,-1-1 1,0 1-1,1-1 1,-1 0-1,0 1 0,0-1 1,1 0-1,-1 1 1,0-1-1,0 0 0,0 1 1,0-1-1,0 0 1,0 1-1,0-2 1,-5-5-5428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1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14990,'0'0'8776,"75"-23"-7815,-32 18-672,8 1-193,1 3-96,-2-2-1410,-2 3-2273,-10-2-3140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2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15951,'0'0'6662,"9"3"-6096,-3-2-505,-1 0-1,1 0 0,0 0 1,-1-1-1,1 0 1,0 0-1,-1 0 1,1-1-1,0 0 0,-1 0 1,1 0-1,0-1 1,-1 0-1,0 0 0,1 0 1,-1 0-1,0-1 1,8-6-1,-1 3 29,-1-1 0,0 0 0,0-1 1,-1 0-1,0-1 0,0 0 0,-1 0 0,0-1 0,9-13 1,-17 22 203,-2 7-296,0 1 1,0-1-1,0 0 0,-1 0 1,0 0-1,-4 10 0,3-10 8,0 0 0,1 1 0,0-1 0,1 1 0,-1-1 0,0 9 0,2-13 7,0-1-1,-1 1 0,1-1 1,0 1-1,0 0 0,0-1 1,1 1-1,-1-1 1,0 1-1,1 0 0,-1-1 1,1 1-1,-1-1 0,1 1 1,0-1-1,-1 1 1,1-1-1,0 0 0,0 1 1,0-1-1,0 0 1,0 0-1,1 0 0,-1 0 1,0 0-1,0 0 0,1 0 1,1 1-1,2-1 33,-1 0-1,1 0 0,-1-1 1,1 0-1,0 0 0,-1 0 1,1 0-1,-1-1 0,9-2 1,21-11 124,-30 12-266,-1 0-1,1 0 0,0 1 0,0-1 0,0 1 1,0-1-1,0 1 0,0 1 0,0-1 0,0 0 0,0 1 1,7 0-1,-11 0-18,1 1 0,0-1 0,0 1 0,-1-1 0,1 1 0,0-1 1,-1 1-1,1 0 0,0-1 0,-1 1 0,1 0 0,-1-1 0,1 1 0,-1 0 0,1 0 0,-1 0 0,0-1 1,1 1-1,-1 0 0,0 0 0,0 0 0,1 0 0,-1 0 0,0-1 0,0 3 0,7 15-3015,5-12-1960,0-6 405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2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10282,'0'0'5995,"-3"9"-4709,-4 10-689,2 0 0,0 0-1,1 1 1,1-1 0,0 1 0,2-1-1,0 1 1,3 22 0,-2-39-557,1-1 0,0 1 1,0-1-1,0 0 0,0 1 0,0-1 1,0 0-1,0 0 0,1 1 0,-1-1 1,1 0-1,0-1 0,0 1 1,-1 0-1,1 0 0,0-1 0,0 1 1,1-1-1,-1 0 0,0 1 0,0-1 1,1 0-1,-1 0 0,1-1 1,-1 1-1,0 0 0,5 0 0,8 1 102,0-1 0,0 0 0,27-3 0,-7 1-204,-34 1 69,0 0-1,0 0 0,0 0 1,0 0-1,-1 0 0,1 1 1,0-1-1,0 0 0,0 0 1,0 1-1,-1-1 0,1 1 1,0-1-1,0 0 0,-1 1 1,1-1-1,0 1 0,-1 0 1,1-1-1,0 1 0,-1 0 1,1-1-1,-1 1 1,1 0-1,-1-1 0,0 1 1,1 0-1,-1 0 0,0 0 1,1-1-1,-1 1 0,0 0 1,0 0-1,1 2 0,-5 29 1710,3-18-328,21-35-1094,-14 13-284,1 1 0,0 0 1,0 0-1,1 1 0,16-11 0,5 0-3189,-28 17 2581,1-2-1349,-1-1-2822,-1-3-2256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2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10890,'0'0'5542,"50"-21"-5510,-16 21 0,1 0-2242,5 0-3043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3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86 239 7559,'0'0'10164,"-10"6"-8012,5-3-1997,-40 31 1750,42-32-1830,1 0 0,0 1 0,0-1 0,0 1 0,0 0 0,0-1 0,1 1 0,-1 0 0,1 0 0,0 0 0,0 1 1,0-1-1,0 0 0,0 0 0,1 1 0,-1-1 0,1 6 0,0-8-83,1 1-1,-1-1 1,1 0 0,0 1 0,0-1-1,-1 0 1,1 1 0,0-1-1,0 0 1,0 0 0,0 0 0,0 0-1,0 0 1,1 0 0,-1 0-1,0 0 1,0-1 0,1 1 0,-1 0-1,1-1 1,-1 1 0,0-1-1,1 0 1,-1 1 0,1-1 0,-1 0-1,1 0 1,-1 0 0,1 0-1,-1 0 1,1 0 0,-1 0 0,1 0-1,1-1 1,3 0 1,-1 1-1,0-1 0,1 0 1,-1 0-1,0-1 1,0 1-1,0-1 1,9-4-1,-7 0 16,1-1-1,-1 1 1,-1-1-1,1 0 0,-1-1 1,0 0-1,-1 0 0,0 0 1,0 0-1,-1-1 1,0 0-1,4-11 0,-8 19-44,0 32 133,-1-28-68,0 0 0,1 0-1,0 0 1,0 0 0,0 0 0,0 0-1,0 0 1,1 1 0,-1-1 0,1 0-1,0 0 1,0 0 0,0-1-1,3 6 1,-2-7 39,0 1-1,0-1 1,0 0-1,0 0 1,0 0-1,1 0 1,-1 0-1,0 0 1,1-1-1,-1 1 0,1-1 1,-1 1-1,1-1 1,-1 0-1,1 0 1,-1 0-1,1 0 1,-1-1-1,4 0 1,4-1 14,0 0 1,0 0-1,-1-1 0,1-1 1,-1 0-1,0 0 1,0 0-1,0-1 0,0-1 1,-1 0-1,0 0 0,0 0 1,-1-1-1,0 0 1,7-9-1,-4 5-58,-1 0 0,0-1 0,-1-1 0,0 1 0,-1-1 0,-1-1 0,0 1 0,0-1 0,5-24 0,-9 27 14,0 1 0,-1-1 1,-1-19-1,0 28-37,0 0 1,0 1-1,0-1 1,-1 0 0,1 1-1,-1-1 1,1 0-1,-1 1 1,0-1-1,1 1 1,-1-1-1,0 1 1,0-1-1,-1-1 1,1 3-4,0-1 0,0 1 0,0-1 0,0 1 0,0-1 0,0 1 0,0 0 0,0 0 0,0-1 0,0 1 1,0 0-1,0 0 0,0 0 0,0 0 0,0 0 0,0 0 0,1 1 0,-1-1 0,0 0 0,0 0 0,0 1 0,0-1 0,0 0 0,0 1 0,0-1 1,0 1-1,-1 0 0,-4 3 13,0 1 0,1-1 1,-1 1-1,1 1 1,-1-1-1,2 1 0,-1-1 1,1 1-1,-5 8 0,-32 62 175,37-67-97,-1 1 0,2 0 1,-1 0-1,1 0 0,1 0 0,0 1 0,0-1 1,1 1-1,0-1 0,2 19 0,-1-26-101,1 1 0,0 0-1,-1-1 1,2 1-1,-1 0 1,0-1 0,1 0-1,0 1 1,0-1-1,0 0 1,0 0 0,0 0-1,0 0 1,1 0-1,0-1 1,-1 1 0,1-1-1,0 1 1,0-1 0,1 0-1,-1 0 1,0-1-1,1 1 1,-1-1 0,1 1-1,-1-1 1,1 0-1,-1 0 1,1-1 0,0 1-1,0-1 1,4 0-1,2 1-1015,-1 0 0,1-1-1,0 0 1,0-1-1,18-3 1,9-14-8388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2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71 14638,'0'0'6529,"-1"11"-5478,-22 121 1071,14-90-1779,1 0-1,-3 66 1,11-107-329,0-1 0,0 0 1,1 0-1,-1 0 0,0 1 0,0-1 1,0 0-1,0 0 0,0 0 0,0 0 0,0 0 1,0 1-1,1-1 0,-1 0 0,0 0 0,0 0 1,0 0-1,0 0 0,0 0 0,1 0 1,-1 1-1,0-1 0,0 0 0,0 0 0,1 0 1,-1 0-1,0 0 0,0 0 0,0 0 0,0 0 1,1 0-1,-1 0 0,0 0 0,0 0 1,0 0-1,1 0 0,-1 0 0,0 0 0,0 0 1,0-1-1,0 1 0,1 0 0,-1 0 0,0 0 1,0 0-1,0 0 0,0 0 0,0 0 1,1 0-1,-1-1 0,0 1 0,0 0 0,0 0 1,0 0-1,0 0 0,0-1 0,0 1 0,1 0 1,-1 0-1,0 0 0,0 0 0,0-1 1,0 1-1,0 0 0,0 0 0,0 0 0,0-1 1,11-12 748,-1-4-462,-1 0 1,-1 0 0,0-1-1,-2 0 1,0-1 0,-1 1-1,6-37 1,-6 5-166,-1-91 0,-4 140-141,0 0 1,0 1-1,0-1 1,0 0-1,0 0 0,0 0 1,0 0-1,0 0 1,0 1-1,0-1 1,0 0-1,0 0 0,-1 0 1,1 0-1,0 1 1,-1-1-1,1 0 1,0 0-1,-1 1 0,1-1 1,-1 0-1,1 1 1,-1-1-1,0 0 1,1 1-1,-2-2 0,1 3-16,0-1-1,0 0 0,0 0 0,0 1 1,0-1-1,0 1 0,0-1 0,0 1 0,1-1 1,-1 1-1,0-1 0,0 1 0,0 0 1,1-1-1,-1 1 0,0 0 0,0 1 1,-28 45-372,23-35 387,1 0 0,1 0 1,0 1-1,1 0 0,0 0 0,1 0 0,1 0 0,-1 19 0,2-31 6,0 1 0,0-1 0,0 0 0,0 1 0,1-1 0,-1 0 0,0 1 0,1-1 0,-1 0 0,1 0 0,-1 1 0,1-1 0,0 0 0,-1 0 0,1 0 0,0 0 0,0 0 0,0 0 0,0 0 0,0 0 0,0 0 0,0 0 0,0 0 0,0-1 0,0 1 0,2 1 1,0-2 13,0 1 0,0-1 1,0 1-1,0-1 0,0 0 1,0 0-1,0-1 1,0 1-1,0 0 0,0-1 1,5-1-1,1-1 35,0-1-1,1 0 0,-1 0 1,-1-1-1,1 0 1,11-9-1,-3-3 113,27-35-1,4-3-43,-48 55-125,0 0-1,0-1 0,0 1 1,1 0-1,-1-1 1,0 1-1,0 0 1,0 0-1,1-1 0,-1 1 1,0 0-1,0 0 1,1 0-1,-1-1 1,0 1-1,1 0 0,-1 0 1,0 0-1,1 0 1,-1 0-1,0 0 1,1 0-1,-1 0 0,0-1 1,1 1-1,-1 0 1,0 0-1,1 0 0,-1 1 1,0-1-1,1 0 1,-1 0-1,0 0 1,1 0-1,-1 0 0,0 0 1,0 0-1,1 1 1,-1-1-1,0 0 1,1 0-1,3 18-229,-6 24 148,-3-19 128,-1 0 0,-14 36 1,14-45-70,1 0 0,0 1 1,1-1-1,0 1 0,1 0 0,1 1 1,0-1-1,1 0 0,2 18 0,-1-33-73,0 1-1,0 0 0,0 0 1,1 0-1,-1 0 1,0-1-1,1 1 0,-1 0 1,1 0-1,-1-1 0,1 1 1,-1 0-1,1-1 1,-1 1-1,1-1 0,0 1 1,-1-1-1,1 1 0,0-1 1,0 1-1,-1-1 1,1 1-1,0-1 0,0 0 1,0 0-1,-1 1 0,1-1 1,0 0-1,0 0 1,0 0-1,0 0 0,-1 0 1,1 0-1,0 0 0,0 0 1,0 0-1,0-1 1,-1 1-1,1 0 0,0 0 1,0-1-1,0 1 0,-1 0 1,1-1-1,0 1 1,0-1-1,-1 1 0,1-1 1,1-1-1,35-26-7214,-17 2-310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7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7495,'0'0'10698,"32"16"-20243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3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14189,'0'0'6828,"-1"9"-6470,-1 3-314,-3 13 182,1 0 0,2 1 0,0-1 0,4 45 0,-1-69-221,-1 1 0,1 0 1,-1 0-1,1 0 0,0-1 0,-1 1 0,1 0 0,0-1 0,0 1 0,1-1 0,-1 1 0,0-1 0,0 1 0,1-1 0,-1 0 0,1 0 1,-1 0-1,1 0 0,-1 0 0,1 0 0,3 1 0,0 0 21,0 0-1,0-1 1,0 0-1,0 0 1,1-1 0,-1 1-1,10-2 1,1 0 48,1-1 1,-1-1-1,0 0 1,19-8-1,-16 4-67,-15 4-5,1 1 1,-1 0-1,1 0 0,0 0 1,0 1-1,0-1 0,0 1 1,0 1-1,0-1 0,1 1 1,-1-1-1,9 2 0,-13 2 36,0 0 1,0-1-1,-1 1 0,1 0 0,-1 0 0,0 0 0,0-1 0,0 1 0,0 0 0,0 0 0,0 0 0,-1-1 0,0 1 0,-1 4 1,-1 1 161,0 0 0,0-1 0,-1 1 0,-1-1-1,1 1 1,-1-1 0,0-1 0,-1 1 0,0-1 0,0 0 0,0 0 0,-1 0 0,1-1 0,-2 0 0,1 0 0,0-1 0,-1 0 0,0-1 0,1 1 0,-2-1 0,1-1 0,0 0 0,0 0 0,-1 0 0,-15 0 0,22-2-219,1 0-1,-1 0 1,1 0-1,-1-1 1,1 1-1,0 0 1,-1-1-1,1 1 1,0-1-1,-1 1 1,1-1-1,0 0 0,-1 0 1,1 0-1,0 1 1,0-1-1,0 0 1,0 0-1,0 0 1,0-1-1,0 1 1,0 0-1,1 0 1,-1 0-1,0-1 1,1 1-1,-1 0 1,1-1-1,-1 1 1,1 0-1,0-1 1,-1 1-1,1-1 1,0 1-1,0-1 1,0 1-1,0-2 1,0 0-263,0 0 1,1 1-1,-1-1 1,1 1-1,-1-1 1,1 1 0,0-1-1,0 1 1,0-1-1,0 1 1,0-1-1,1 1 1,-1 0 0,1 0-1,-1 0 1,1 0-1,0 0 1,0 0-1,0 0 1,3-2 0,5 0-1691,0-1 0,0 2 0,0-1 0,13-1 0,14-2-5951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4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90 13773,'0'0'8061,"-11"-1"-6331,10 1-1689,-9-1 229,-1 0 1,1 0-1,0 1 1,0 1-1,-11 1 1,19-2-250,0 0-1,0 1 1,0-1-1,0 1 0,-1 0 1,1-1-1,0 1 1,0 0-1,0 0 1,0 0-1,0 0 1,1 1-1,-1-1 1,0 0-1,0 1 1,1-1-1,-1 1 1,1 0-1,0-1 1,-1 1-1,1 0 1,0 0-1,0 0 1,0 0-1,0 0 1,0 0-1,1 0 1,-1 0-1,1 1 1,-1-1-1,1 0 1,0 0-1,-1 0 1,1 1-1,1 2 1,0-4-20,-1 0 0,1 0 0,0 0 0,0 0 0,0 0 1,0 0-1,1 0 0,-1 0 0,0 0 0,0 0 0,1 0 0,-1-1 0,0 1 0,1-1 1,-1 1-1,0-1 0,1 1 0,-1-1 0,1 0 0,-1 0 0,1 1 0,-1-1 0,1 0 0,-1-1 1,1 1-1,2 0 0,46-4 134,-33-1-108,-1 0 0,0-1 0,0 0 0,20-12 0,-22 10-18,0 1-1,1 1 1,1 0 0,-1 0 0,21-3-1,-35 9-14,0 1 0,0-1-1,1 0 1,-1 0-1,0 1 1,0-1 0,0 1-1,0-1 1,0 1 0,1-1-1,-1 1 1,0 0 0,0 0-1,-1-1 1,1 1-1,0 0 1,0 0 0,0 0-1,0 0 1,-1 0 0,1 0-1,0 0 1,-1 0 0,1 0-1,-1 1 1,0-1 0,1 0-1,-1 0 1,0 0-1,1 1 1,-1-1 0,0 0-1,0 3 1,0-2 6,0 0 1,1 0-1,-1 0 1,1 0-1,0 0 0,0 0 1,-1 0-1,1 0 0,0 0 1,1 0-1,-1 0 1,0 0-1,1-1 0,-1 1 1,1 0-1,-1-1 0,1 1 1,0-1-1,-1 0 1,3 2-1,2-2-34,-1 0-1,1 0 1,0-1-1,-1 0 1,1 1-1,0-2 1,-1 1 0,1-1-1,0 0 1,-1 0-1,1 0 1,-1-1 0,1 0-1,-1 0 1,0-1-1,0 1 1,0-1-1,0 0 1,4-4 0,40-34-3820,-13-5-4875,-18 13 22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4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12139,'0'0'9401,"-6"9"-8226,-4 8-730,2 2 1,0-1-1,1 1 1,0 1-1,2-1 1,0 1-1,1 0 1,1 0-1,1 0 1,1 36-1,1-55-431,0 1 0,0 0 0,0 0-1,0 0 1,1 0 0,-1 0-1,0 0 1,1 0 0,-1 0 0,1 0-1,0 0 1,0 0 0,0-1-1,0 1 1,0 0 0,0-1 0,0 1-1,0-1 1,1 1 0,-1-1-1,0 1 1,1-1 0,-1 0-1,1 0 1,0 0 0,-1 0 0,1 0-1,0 0 1,0 0 0,0 0-1,0-1 1,-1 1 0,1-1 0,0 1-1,0-1 1,0 0 0,0 0-1,0 0 1,0 0 0,4-1 0,0 1 54,0-2 1,-1 1-1,1 0 1,-1-1-1,1 0 1,-1-1-1,0 1 1,1-1-1,-1 0 1,0 0-1,-1 0 1,1-1-1,4-4 1,11-16 39,-1-2-1,0 1 1,25-52 0,3-2-171,-41 71-526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4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8808,'0'0'9417,"-2"67"-6438,9-49-865,9 0-192,5 0-1089,5-4-673,4 0-256,3-10-1890,-1-4-3972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6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69 5990,'0'0'9000,"-3"-9"-5941,-13-30-1153,16 38-1833,0 0 1,-1-1-1,1 1 0,-1 0 0,0 0 1,1 0-1,-1 0 0,0 0 1,0 0-1,1 0 0,-1 0 1,0 1-1,0-1 0,0 0 1,0 0-1,0 1 0,0-1 1,-1 1-1,1-1 0,0 1 1,0-1-1,0 1 0,0 0 1,-1-1-1,1 1 0,0 0 1,0 0-1,-1 0 0,1 0 1,0 0-1,0 0 0,0 0 1,-1 1-1,1-1 0,0 0 0,0 1 1,0-1-1,0 1 0,-1-1 1,1 1-1,0-1 0,-1 2 1,-2 1-76,1-1 0,0 1 0,0 0 0,0 0 0,0 0 0,0 1 0,1-1 0,-1 1 0,-2 5 0,2-2-2,0 1-1,0 0 0,0 0 0,1 0 0,0 0 0,1 0 0,-1 1 0,2-1 0,-1 0 1,1 1-1,2 11 0,-2-19 11,0 0 0,0-1 0,1 1 1,-1-1-1,0 1 0,1-1 0,-1 1 0,1-1 1,-1 1-1,0-1 0,1 1 0,-1-1 0,1 0 1,-1 1-1,1-1 0,-1 0 0,1 1 0,0-1 1,-1 0-1,1 0 0,-1 0 0,1 1 0,0-1 1,-1 0-1,1 0 0,-1 0 0,1 0 0,0 0 1,-1 0-1,1 0 0,0 0 0,-1 0 0,1 0 1,-1-1-1,1 1 0,0 0 0,-1 0 0,1-1 1,-1 1-1,1 0 0,-1-1 0,1 1 0,0-1 1,23-15 761,1-19 53,-21 29-737,0 0 0,0 0 0,0 0 0,1 1 0,0-1 0,10-7 0,-15 13-87,0-1-1,0 1 1,0 0-1,1 0 1,-1 0-1,0 0 1,0 0-1,1 0 1,-1 0-1,0 0 1,0 0-1,1 0 1,-1 0-1,0 0 1,0 0-1,1 0 1,-1 0-1,0 0 1,0 0-1,1 0 1,-1 1-1,0-1 1,0 0-1,1 0 1,-1 0 0,0 0-1,0 0 1,0 1-1,1-1 1,-1 0-1,0 0 1,0 0-1,0 1 1,0-1-1,0 0 1,1 0-1,-1 0 1,0 1-1,0-1 1,0 0-1,0 0 1,0 1-1,0-1 1,0 0-1,0 0 1,0 1-1,0-1 1,0 0-1,0 0 1,0 1-1,0-1 1,0 1-1,0 18-52,0-17 52,3 132 109,-6 137-72,-1-243 258,-1 1-1,-2 0 0,0-1 0,-2 0 1,-2-1-1,0 0 0,-21 35 1,31-60-264,1-1 1,-1 0 0,1 1 0,-1-1 0,0 0 0,1 1 0,-1-1-1,0 0 1,0 0 0,0 0 0,0 1 0,0-1 0,0 0 0,0 0 0,-1-1-1,1 1 1,0 0 0,0 0 0,-1-1 0,1 1 0,-1 0 0,0 0-1,1-2-8,0 0 1,0 0-1,0 0 0,1 0 0,-1 0 0,0 0 0,1 0 0,-1 0 0,1 0 0,-1 0 0,1 0 0,-1 0 0,1 0 0,0 0 1,-1 0-1,1-1 0,0 1 0,0 0 0,0 0 0,0-2 0,2-75 93,2 56-131,1 0 1,0 1 0,2-1-1,1 1 1,0 0 0,1 0-1,13-19 1,93-134 20,-89 137-2,5-4 26,35-54-2,-61 88-1,-1-1 0,0 0 0,0 0-1,-1-1 1,0 1 0,0-1 0,-1 0 0,0 1-1,1-17 1,-3 25-22,0-1 0,0 1 0,0 0 1,0-1-1,0 1 0,0 0 0,0-1 0,0 1 0,0 0 0,0-1 0,-1 1 0,1 0 1,0-1-1,0 1 0,0 0 0,0-1 0,0 1 0,-1 0 0,1 0 0,0-1 0,0 1 1,0 0-1,-1 0 0,1-1 0,0 1 0,0 0 0,-1 0 0,1 0 0,0 0 0,0-1 1,-1 1-1,1 0 0,0 0 0,-1 0 0,1 0 0,0 0 0,-1 0 0,0 0 0,-15 5 43,-11 15 3,19-10-48,0 0 0,1 0 0,0 1 0,0 0 1,1 0-1,1 0 0,0 1 0,0 0 1,1 0-1,1 0 0,0 0 0,1 1 1,-2 16-1,4-28-29,0 0 0,0 0 0,0 0 0,0 0 0,1 0 1,-1 0-1,0 0 0,0 0 0,1 0 0,-1-1 0,0 1 0,1 0 0,-1 0 0,1 0 1,-1 0-1,1-1 0,-1 1 0,1 0 0,0 0 0,-1-1 0,1 1 0,0 0 0,0-1 1,-1 1-1,1-1 0,2 1 0,-1 0-149,1 0 1,-1-1-1,1 1 1,-1-1-1,1 0 1,-1 1-1,1-1 0,-1-1 1,1 1-1,2-1 1,3 0-824,0-1 0,-1 0 0,1 0 0,-1-1 0,0 0 0,8-5 0,19-16-6275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7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15118,'0'0'7800,"-9"2"-6919,6-1-823,-1 0 1,0 0-1,0 0 1,1 0-1,-1 0 1,0 1-1,1 0 1,-1-1-1,1 1 1,0 1 0,0-1-1,0 0 1,0 1-1,0 0 1,0-1-1,0 1 1,1 0-1,0 0 1,0 1-1,-1-1 1,2 0 0,-1 1-1,0-1 1,1 1-1,0 0 1,-1-1-1,1 1 1,1 0-1,-2 5 1,3-8-58,-1 0 0,1-1 0,-1 1-1,0 0 1,1-1 0,-1 1 0,1 0 0,-1-1 0,1 1 0,0-1 0,-1 1 0,1-1 0,0 1 0,-1-1 0,1 1-1,0-1 1,0 1 0,-1-1 0,1 0 0,0 0 0,0 1 0,-1-1 0,1 0 0,0 0 0,0 0 0,0 0-1,0 0 1,-1 0 0,2 0 0,34 0 93,-25 0-87,-4 0 52,10 0-115,1 1 1,0 0 0,33 8-1,-48-8 49,0 0-1,0 0 1,0 0-1,0 0 0,-1 1 1,1-1-1,0 1 1,0 0-1,-1 0 0,1 0 1,-1 0-1,4 4 1,-5-4 22,0 0 0,0 0 0,0-1 0,-1 1 0,1 0 0,-1 0 0,1 0 1,-1 0-1,0-1 0,1 1 0,-1 0 0,0 0 0,0 0 0,-1 0 0,1 0 0,0 0 1,-1 0-1,1 0 0,-1-1 0,1 1 0,-1 0 0,0 0 0,-1 2 0,-2 1 54,1 0-1,-2 0 0,1-1 0,-1 1 1,1-1-1,-1 0 0,0 0 0,-1-1 1,1 1-1,-1-1 0,1 0 0,-1-1 0,0 1 1,0-1-1,0 0 0,0-1 0,-1 1 1,1-1-1,0 0 0,-1-1 0,1 0 1,-9 0-1,14-1-209,0 1-1,1 0 1,-1-1 0,0 1 0,1-1-1,-1 1 1,1-1 0,-1 1 0,1-1-1,-1 1 1,1-1 0,0 0 0,-1 1-1,1-1 1,-1 0 0,1 1 0,0-1-1,0 0 1,-1 1 0,1-1 0,0 0-1,0 0 1,0 1 0,0-1 0,0 0-1,0 0 1,0-1 0,3-22-4878,5 0-1542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7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52 106 10666,'0'0'7063,"9"-2"-3727,-1 0-2596,0 0-1,-1-1 0,1 0 0,0 0 1,-1 0-1,8-6 0,-12 7-606,-1 0 1,1 0-1,-1 0 0,1 0 0,-1-1 0,0 1 0,0-1 0,0 0 0,0 1 0,0-1 1,-1 0-1,1 0 0,-1 0 0,0 0 0,0 0 0,0-1 0,0 1 0,0 0 1,-1 0-1,1-1 0,-1-3 0,0 6-119,0 1 1,0-1-1,0 1 0,0-1 1,0 1-1,0-1 1,0 1-1,-1-1 0,1 1 1,0-1-1,0 1 1,0-1-1,-1 1 0,1-1 1,0 1-1,-1-1 1,1 1-1,0 0 0,-1-1 1,1 1-1,0-1 1,-1 1-1,1 0 0,-1-1 1,1 1-1,-1 0 0,1 0 1,-1-1-1,1 1 1,-1 0-1,0 0 0,-22 1 84,18 0-111,1 1-1,-1-1 1,0 1 0,0 0-1,1 1 1,-9 5-1,5-1 14,0 1 0,1 0-1,0 1 1,1 0 0,-1 0-1,2 0 1,-1 1 0,1 0 0,1 0-1,0 0 1,0 0 0,1 1-1,0 0 1,1-1 0,0 1-1,0 20 1,2-30 0,0 1 0,0-1 0,0 1 0,1-1 0,-1 1 0,0 0 0,1-1 0,-1 1 0,1-1 0,0 0 0,-1 1 0,1-1 0,0 1 0,0-1 0,0 0 0,0 0 0,0 1 0,0-1 0,0 0 0,0 0 0,0 0 0,1 0 0,1 1 0,1-1 6,-1 1 0,1 0-1,0-1 1,0 0 0,0 0-1,0 0 1,0-1 0,0 1-1,5-1 1,1 0-314,0 0 0,-1-1 0,1 0 0,0-1 0,0 0 0,-1-1-1,13-4 1,17-17-4286,-15 3-1430,2-7-5677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7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16239,'0'0'7229,"0"9"-6509,12 297 4298,-12-304-5009,0-1 0,-1 0 1,1 0-1,0 1 0,0-1 0,0 0 0,0 1 0,1-1 0,-1 0 0,0 1 0,1-1 0,-1 0 0,0 0 0,1 1 1,0-1-1,-1 0 0,1 0 0,0 0 0,-1 0 0,1 0 0,0 0 0,0 0 0,0 0 0,0 0 0,0 0 1,0 0-1,0 0 0,0-1 0,0 1 0,0-1 0,1 1 0,-1 0 0,0-1 0,0 0 0,1 1 0,-1-1 0,0 0 1,0 0-1,1 0 0,-1 1 0,0-1 0,1-1 0,-1 1 0,0 0 0,1 0 0,-1 0 0,0-1 0,1 1 0,-1-1 1,0 1-1,0-1 0,2 0 0,10-6 106,-1 0 1,0-1 0,-1 0-1,14-11 1,-7 4-49,-9 9-86,33-22-225,-41 27 231,1 0 0,0 0 1,0 0-1,0 0 0,0 0 0,0 0 0,0 1 0,0-1 0,0 1 0,0-1 1,0 1-1,0 0 0,0 0 0,0 0 0,0 0 0,1 0 0,-1 1 0,2-1 1,-3 3-17,-1 0 1,1 0 0,-1 0 0,1 0 0,-1 1 0,0-1 0,0 0-1,0 0 1,-1 0 0,0 6 0,-2-1 26,0 0 0,0 0-1,0 0 1,-9 12 0,8-14 13,1 1 1,0-1-1,0 1 0,0-1 1,0 1-1,1 0 1,-2 12-1,4-18 4,1-1 0,-1 1 0,0 0-1,1 0 1,-1-1 0,1 1 0,-1 0 0,1-1 0,-1 1 0,1-1-1,-1 1 1,1-1 0,0 1 0,-1-1 0,1 1 0,0-1-1,0 1 1,-1-1 0,1 0 0,0 0 0,0 1 0,-1-1 0,1 0-1,0 0 1,0 0 0,0 0 0,0 0 0,-1 0 0,1 0 0,0 0-1,0 0 1,0 0 0,-1 0 0,1 0 0,0-1 0,0 1 0,-1 0-1,2-1 1,36-9 255,-21 3-606,43-20 368,-34 10-3417,-7-4-5204,-15 9 576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8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5958,'0'0'17638,"-1"9"-17430,1 41 362,2-1 0,2 1 0,3-1 0,16 66 1,-22-114-589,17 52 272,-17-50-513,0 0-1,0 0 1,1 0-1,-1-1 1,1 1-1,0 0 0,-1-1 1,2 1-1,-1-1 1,0 0-1,0 0 1,1 0-1,-1 0 0,6 3 1,-8-5 0,1 0 1,-1-1 0,0 1 0,1-1-1,-1 1 1,0 0 0,1-1 0,-1 1-1,0-1 1,1 1 0,-1-1-1,0 1 1,0-1 0,0 1 0,0-1-1,1 1 1,-1-1 0,0 1-1,0-1 1,0 0 0,0 1 0,0-1-1,0 1 1,0-1 0,0 1 0,-1-1-1,1 1 1,0-1 0,0 1-1,0-1 1,0 1 0,-1-2 0,-4-21-2131,-3 7 2419,0 0 1,-20-29-1,21 37 748,0-1 0,1 0 0,1 0 0,0-1 0,0 1 0,0-1 0,1 0 0,1-1 0,0 1 1,0 0-1,-1-17 0,4 26-640,0-1-1,0 1 1,0-1 0,1 1 0,-1-1 0,1 1 0,-1-1 0,1 1 0,-1 0-1,1-1 1,0 1 0,0 0 0,-1 0 0,1-1 0,0 1 0,0 0 0,0 0-1,0 0 1,1 0 0,1-1 0,36-14 910,-18 12-1094,-1 1 0,28 1 0,-39 1 90,18 1-1045,18-2-5953,-36-1 693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28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0 155 15599,'0'0'7463,"72"-43"-6022,-22 25-31,9 1-834,4-1-512,4 0-833,-4 0-3971,-5-4-8457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8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59 8296,'0'0'15631,"-5"-8"-14035,3 4-1548,0 1 0,0 0 1,0 0-1,-1 0 0,1 0 0,-1 0 1,1 0-1,-1 0 0,0 1 1,0 0-1,0 0 0,-1-1 0,1 2 1,0-1-1,-1 0 0,1 1 1,-1-1-1,0 1 0,1 0 0,-1 0 1,0 1-1,-6-1 0,-1 0-53,1 1 0,0 0-1,0 1 1,0 0 0,-18 4 0,26-5-16,-1 1 1,1 0-1,0-1 1,-1 1-1,1 0 1,0 0-1,0 1 1,0-1-1,0 0 1,0 1-1,0-1 1,0 1-1,0 0 1,1-1-1,-1 1 1,1 0-1,-1 0 1,1 0-1,-1 0 1,1 0 0,0 1-1,0-1 1,0 0-1,1 0 1,-1 1-1,0-1 1,1 0-1,0 1 1,-1 4-1,2-6-20,-1 0 1,0 0-1,1 0 0,-1 0 0,1-1 1,-1 1-1,1 0 0,-1 0 0,1 0 1,-1-1-1,1 1 0,0 0 0,0-1 1,-1 1-1,1-1 0,0 1 0,0-1 1,0 1-1,-1-1 0,1 1 0,0-1 1,0 0-1,0 1 0,0-1 0,0 0 1,1 0-1,32 6-853,-26-5 603,19 3-464,-19-4 691,-1 0 0,0 1-1,1 0 1,-1 0 0,0 1-1,0 0 1,0 1 0,0-1-1,0 1 1,13 8 0,-20-11 9,1 1 0,0-1 1,-1 1-1,1-1 1,-1 1-1,1-1 0,-1 1 1,1-1-1,-1 1 1,0 0-1,1-1 0,-1 1 1,0 0-1,1 0 0,-1-1 1,0 1-1,0 0 1,0-1-1,1 1 0,-1 0 1,0 0-1,0 0 0,0-1 1,0 1-1,-1 0 1,1 0-1,0-1 0,0 1 1,0 0-1,-1 1 1,-19 16-84,-33 4 1328,40-19-633,0 0 1,0-1-1,0-1 0,-17 1 1,30-2-609,-1 0 0,1 0 1,0 0-1,-1-1 0,1 1 1,0 0-1,-1 0 0,1 0 1,0 0-1,-1 0 0,1 0 0,0 0 1,-1-1-1,1 1 0,0 0 1,-1 0-1,1-1 0,0 1 1,0 0-1,-1 0 0,1-1 1,0 1-1,0 0 0,0 0 0,-1-1 1,1 1-1,0 0 0,0-1 1,0 1-1,0 0 0,0-1 1,0 1-1,0 0 0,0-1 1,0 1-1,0 0 0,0-1 0,0 1 1,0-1-1,0 1 0,0 0 1,0-1-1,0 1 0,0 0 1,0-1-1,0 1 0,1 0 1,-1 0-1,0-1 0,0 1 0,0 0 1,1-1-1,-1 1 0,0 0 1,14-18-6761,4 8-2050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37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619 128 4260,'0'0'4394,"-10"-10"-3530,-3-2-385,-1 0-1,0 1 0,-1 0 0,0 1 0,-1 1 0,-25-11 1,22 13-177,1 1 0,-1 1 0,0 0 0,-1 1 1,1 2-1,-1 0 0,0 1 0,1 0 1,-22 4-1,31-2-268,0 1-1,0 0 1,0 1 0,0 0-1,0 0 1,1 1 0,0 1-1,0 0 1,0 0 0,0 0-1,0 1 1,1 1 0,0-1-1,1 1 1,0 1 0,0-1-1,0 1 1,-9 15 0,3 0 71,1 0 0,0 1 0,2 0 1,2 1-1,0 0 0,-8 44 0,10-33 17,2 0 0,2 1-1,1 0 1,4 44 0,0-62-122,0 1 0,2-1 0,0 1 1,1-1-1,1-1 0,1 1 0,0-1 0,2-1 1,0 1-1,0-2 0,2 1 0,0-2 0,1 1 1,1-2-1,0 0 0,0 0 0,2-1 0,0-1 1,0-1-1,28 15 0,-28-18 2,0 0 0,1-1 0,0 0 0,0-2-1,0 0 1,1 0 0,0-2 0,0 0 0,0-2 0,0 1 0,0-2 0,0-1 0,0 0 0,0-1 0,0-1 0,0-1-1,-1 0 1,1-1 0,-1-1 0,0-1 0,-1 0 0,25-16 0,-12 4 108,-1-2-1,-1-2 1,-1 0 0,-1-2 0,-1 0-1,-1-2 1,-1-1 0,-2 0 0,30-56-1,-38 61-6,-1 0 0,-2-1 0,0 0 0,-1 0 0,-2-1 0,0 0 0,-2 0 0,-1 0 0,-1-1 0,0 1 0,-3-1 0,0 1 0,-1-1 0,-7-30 0,7 48-90,0 0-1,-1-1 1,0 1-1,0 0 1,-1 0-1,0 0 0,0 1 1,-1-1-1,0 1 1,0 0-1,-1 1 0,1-1 1,-2 1-1,1 0 1,-1 1-1,0-1 0,0 1 1,-11-5-1,4 3-2,-2 1 0,1 1 0,-1 0 0,0 1 0,0 1 0,0 0 0,0 2 0,-31-1 0,25 2-225,-6-1 299,0 2 0,-38 5 0,58-5-529,0 1 0,0 0 1,0 0-1,0 1 0,1 0 1,-1 1-1,1-1 0,0 1 1,0 1-1,0-1 0,0 1 1,-10 10-1,2 3-4386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45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1 705 5637,'0'0'10346,"2"-10"-9550,20-50-34,3 0 1,2 1 0,54-85 0,-27 49-499,-16 28-161,-18 33-33,0 0 1,-3-1-1,23-65 0,-38 93 536,-3 9-255,-7 18-177,-9 36-259,11-19 77,1 0 0,2 0 0,2 47 0,2-81-62,-1 1-1,0-1 0,1 0 0,0 0 0,0 0 1,0 0-1,0-1 0,0 1 0,0 0 0,1 0 1,-1-1-1,1 1 0,0-1 0,0 1 0,0-1 1,0 0-1,0 1 0,1-1 0,4 3 0,8 9-4193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8:45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0 276 9961,'0'0'3310,"5"-10"-1687,5-10-1062,1 2-1,1-1 1,1 2-1,0 0 1,1 0-1,29-25 1,-20 23-349,0 1 0,35-20 0,-47 31-174,0 2 0,0-1 0,1 2 0,0-1-1,0 1 1,0 1 0,0 1 0,15-2 0,-25 3-29,0 1 1,1 1-1,-1-1 1,0 0-1,0 0 1,1 1 0,-1 0-1,0-1 1,0 1-1,1 0 1,-1 0-1,0 0 1,0 0-1,0 0 1,0 1-1,-1-1 1,1 1-1,0-1 1,0 1 0,-1 0-1,1-1 1,-1 1-1,0 0 1,1 0-1,-1 0 1,0 0-1,0 0 1,0 1-1,0-1 1,-1 0-1,1 0 1,-1 1 0,1-1-1,-1 0 1,0 5-1,2 10 160,-1 0 0,-1 0-1,-4 31 1,3-39-98,-28 152 1287,20-124-1286,1 0 1,2 1 0,2-1-1,1 1 1,3 47-1,1-76-753,0 0-1,1 0 0,0-1 0,1 1 1,0-1-1,6 13 0,4 3-6749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11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1070 4324,'0'0'6753,"-3"-10"-6545,2 6-182,0 1 0,0-1 0,1 0 0,-1 0 0,1 1 0,0-1 0,0 0 0,0 0 0,0 1 0,1-1 0,0 0 0,1-6 0,1 4 62,1-1 1,-1 1 0,1 0-1,0 0 1,1 0-1,-1 0 1,10-8 0,38-35 487,104-77 0,71-28-424,-217 147-138,388-240 56,-303 194-61,3 4 0,132-45-1,-148 72 14,1 3 0,0 4-1,123-6 1,73-13 745,-224 24-580,191-29 201,-195 33-144,1 3 1,94 7-1,-117 0-112,0 2 0,0 1 0,0 1-1,-1 2 1,0 0 0,-1 2 0,45 27-1,-8 1 10,107 90-1,-128-94-47,-1 2-1,59 70 1,-86-89 16,-1 1 0,0 0 0,-2 1 0,0 0 0,-2 1 0,0 0 1,-2 1-1,10 40 0,3 78 255,-11-58-114,-1-68-906,-8-15 543,-1 0 0,0 0 0,1 0 1,-1 0-1,0 0 0,1 0 0,-1 0 0,1 0 0,-1 0 1,0 0-1,1 0 0,-1 0 0,0 0 0,1 0 0,-1-1 1,0 1-1,1 0 0,-1 0 0,0 0 0,1-1 0,-1 1 1,0 0-1,0 0 0,1-1 0,-1 1 0,0 0 0,0-1 1,1 1-1,-1 0 0,0 0 0,0-1 0,0 1 0,0-1 1,1 1-1,-1 0 0,0-1 0,0 1 0,0 0 0,0-1 0,0 1 1,0-1-1,0 1 0,0 0 0,0-1 0,3-18-5102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11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46 222 11115,'0'0'469,"-9"8"97,5-4-453,1-2-28,1 0 1,-1 0-1,1 0 0,0 1 0,-1-1 0,1 1 1,0-1-1,1 1 0,-1 0 0,0 0 0,1 0 1,-1 0-1,1 0 0,0 0 0,0 0 0,0 1 0,1-1 1,-1 0-1,1 0 0,0 1 0,-1-1 0,2 0 1,-1 1-1,0-1 0,1 0 0,-1 1 0,3 4 1,7 15 371,2-2 1,0 0 0,1 0 0,1-1-1,1-1 1,1 0 0,1-1 0,0-1-1,1-1 1,1 0 0,25 15 0,-40-28-348,-1-1 1,1 1-1,0-1 1,0 0 0,0 0-1,1-1 1,-1 0-1,0 1 1,1-1-1,-1-1 1,1 1-1,-1 0 1,9-1 0,-10-1 1,0 0 0,0 0 0,0 0 0,-1 0 0,1-1 0,0 1 0,0-1 1,-1 0-1,1 0 0,-1 0 0,0 0 0,1 0 0,-1 0 0,0 0 0,0-1 0,0 1 1,-1-1-1,1 0 0,2-5 0,40-84-333,55-166-1,-43 106-7743,-43 114 2851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40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1882 99 4452,'0'0'785,"-9"-9"2226,0 1-2564,0 0-1,-1 0 1,0 1 0,0 0 0,0 0 0,-1 2 0,0-1-1,-1 1 1,-22-6 0,-22 3 357,0 2 0,0 3-1,-81 6 1,69-1-309,-11 3-281,0 4 0,1 3 0,1 3 0,0 4 0,1 4 0,1 2 0,2 4 0,0 3 0,3 3 0,-74 49 0,108-60-123,2 2-1,1 2 0,1 1 1,1 1-1,2 1 0,1 2 1,2 1-1,1 1 0,-40 75 0,42-63-38,2 2-1,3 0 0,1 1 1,2 1-1,3 0 0,2 1 0,-6 94 1,15-39 60,3-1 1,6 1 0,4-1-1,43 176 1,-20-157 8,5-1-1,6-2 1,91 173 0,-108-241-194,3-1 1,2-2-1,2-1 1,2-1-1,84 79 1,-98-106 37,0-1 1,2-1-1,1-2 0,0 0 0,1-2 1,1-1-1,0-1 0,1-2 1,1-1-1,0-1 0,0-2 1,61 8-1,-58-13 41,0-1-1,0-2 1,1-2 0,-1-1-1,-1-1 1,1-2 0,-1-2-1,0-1 1,0-1 0,-1-2-1,0-1 1,-1-1 0,-1-2 0,50-35-1,-25 10 307,-2-3-1,-2-3 1,-3-1-1,63-80 1,142-239 1611,-152 200-694,87-202 0,-149 280-1069,-4-2 0,-5-2-1,-3 0 1,18-122-1,-36 152-133,-4 0 0,-2 0 0,-3-1 0,-3 1-1,-2 0 1,-22-100 0,19 131-54,-1 0-1,-1 1 1,-1 0-1,-2 0 1,-1 2 0,-2-1-1,-1 2 1,-1 0-1,-1 1 1,-1 1-1,-2 1 1,0 1 0,-2 1-1,-37-28 1,40 37-185,-2 0 1,0 2 0,0 1-1,-1 1 1,0 0-1,-1 2 1,0 1 0,0 1-1,-1 2 1,0 0 0,0 1-1,0 2 1,0 1 0,-36 4-1,4 3-955,0 3-1,1 3 1,0 2-1,1 2 1,-67 31-1,28-7-4222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54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2 191 3844,'0'0'96,"84"-37"801,-54 19-801,-7 1-64,-7 1-64,-8-1-128,-7 1-161,-1-1 33,-7 3 256,-11 2 256,-10 2-96,-3 2-64,-7 4-640,-3-1-2948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55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4956 403 2659,'-77'-2'2547,"-146"-22"0,117 2-1517,0-4 0,-117-47-1,62 18-941,-1 6 0,-3 7 1,-2 8-1,-1 7 0,-174-5 0,-1092 43-222,1303-3 162,0 5-1,-246 58 0,288-46-1,1 3-1,1 5 0,2 3 0,-156 93 0,204-105 4,1 1 0,1 1-1,2 3 1,1 0 0,1 2-1,1 2 1,-47 67 0,65-81-31,1 0-1,1 1 1,1 1 0,0 0 0,2 0 0,0 0-1,-4 32 1,8-36-13,2 0 0,0 0 1,1 0-1,1-1 0,0 1 0,1 0 0,1 0 0,1 0 0,0-1 0,12 28 1,-3-16 11,2 0 1,1-1-1,1-1 1,1-1 0,1 0-1,2-1 1,0-1 0,47 38-1,-10-17 28,0-2 0,115 60 0,-26-30 11,4-7-1,2-6 1,2-8 0,3-6-1,240 37 1,-102-44 49,1-13 0,334-15 1,32-53 43,-471 17 244,269-72 0,-333 61-24,-1-7 1,155-75-1,-199 76-265,-2-2 0,-2-4 0,-2-4 0,79-70 0,-116 87-29,-2-2 0,-2-2 0,-1-1-1,-3-1 1,-1-2 0,34-63 0,-51 80-5,-2 0 0,0-1 0,-2-1 0,0 0 1,-2 0-1,-2-1 0,-1 1 0,-1-1 0,-1-1 0,-1 1 1,-2 0-1,-7-51 0,2 59-30,-1-1 0,0 2 1,-2-1-1,-1 1 0,-1 0 0,0 1 1,-1 0-1,-2 0 0,0 1 0,-1 1 1,-26-27-1,14 20 8,-1 0-1,0 2 1,-2 1 0,-1 1 0,-1 2 0,-54-26 0,53 32-101,0 1 1,-1 2-1,0 1 1,-1 1-1,0 2 1,0 2-1,0 1 1,0 1-1,-1 2 1,1 2-1,-55 9 0,9 6-584,0 3-1,1 4 0,-129 57 0,13 6-3442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04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1 377 7655,'0'0'2269,"8"-1"-1895,138-27-236,-38 6 230,0 5 1,151-5 0,485 0 997,-296-7-1027,256-24 347,-202 0-502,590-59 294,-784 95-474,-235 17 0,0 3 0,88 16 0,-51-4 431,217 2 0,-335-17-497,-1 1-1,1 0 0,-1 0 1,1 1-1,0 0 0,-1 0 1,-10 5-1,13-4-541,1-1 0,0 1 0,0 0 0,0 1 0,0 0 0,0-1 0,-4 6 0,3-2-3106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57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7079,'0'0'11125,"1"8"-10298,2 37-315,-3 53-1,3 52 63,4-123-271,-7-27-439,0 1-1,0 0 1,1 0 0,-1 0-1,0 0 1,1 0 0,-1 0-1,1 0 1,-1 0 0,1 0-1,0-1 1,-1 1 0,1 0 0,0-1-1,-1 1 1,1 0 0,0-1-1,0 1 1,0-1 0,0 1-1,-1-1 1,1 1 0,2 0-1,-1-7-4021,-4-18 314,-5 5 465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8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40 337 11755,'0'0'8200,"-7"8"-7325,6-7-868,-4 5 173,1-1-1,0 1 1,1 0 0,-1 0-1,1 0 1,-4 11 0,6-16-135,1 1 0,0-1 0,0 0 1,-1 1-1,1-1 0,0 1 0,0-1 1,0 1-1,0-1 0,1 1 0,-1-1 1,0 1-1,1-1 0,-1 0 0,0 1 1,1-1-1,1 3 0,-1-2-20,1-1 0,-1 1-1,1-1 1,0 1 0,0-1-1,-1 0 1,1 0 0,0 0-1,0 0 1,0 0 0,0 0-1,0 0 1,0-1 0,0 1-1,1-1 1,2 1 0,7 1 40,0-2-1,0 1 1,0-1 0,0-1 0,0 0 0,0-1 0,0 0 0,0-1-1,0 0 1,-1-1 0,1 0 0,-1-1 0,0 0 0,0-1 0,-1 0-1,0-1 1,0 0 0,0-1 0,-1 0 0,0 0 0,9-12 0,-9 11 84,-1-1 0,0-1 0,0 1 0,-1-1 0,0 0 0,-1-1 1,0 0-1,-1 0 0,-1 0 0,0 0 0,0-1 0,-1 0 0,-1 0 0,0 0 1,-1 0-1,0 0 0,-1 0 0,0 0 0,-4-20 0,3 28-142,-1 1 0,1-1 0,-1 1 1,0-1-1,0 1 0,0 0 0,-1 0 0,1 0 0,-1 0 0,0 0 0,0 0 0,-1 1 0,1 0 0,-1 0 0,1 0 0,-1 0 0,0 0 0,0 1 0,0-1 1,-1 1-1,1 0 0,-1 1 0,1-1 0,-8-1 0,6 2 1,1 0 1,-1 0-1,0 1 1,0-1-1,1 2 1,-1-1-1,0 0 1,0 1 0,1 0-1,-1 1 1,0-1-1,1 1 1,-1 0-1,1 0 1,0 1-1,0-1 1,0 1-1,0 1 1,-8 6-1,4-2 203,1 1 0,0 0 0,0 1 0,1 0 0,0 0 0,-11 21 0,17-27-189,-1-1-1,0 0 0,1 1 0,0-1 0,0 0 1,0 1-1,0 0 0,0-1 0,1 1 1,0-1-1,0 1 0,0 0 0,0-1 0,0 1 1,1 0-1,-1-1 0,1 1 0,0-1 1,0 1-1,1-1 0,-1 1 0,1-1 0,-1 0 1,1 0-1,0 0 0,0 0 0,4 4 1,7 4-135,1 0 1,0-1 0,23 12 0,-25-16-132,0 1 1,0 1 0,0 0 0,-1 0 0,-1 1-1,16 16 1,-25-23 200,0 1-1,1-1 1,-1 0 0,0 1-1,0-1 1,0 1-1,0-1 1,-1 1 0,1-1-1,-1 1 1,1 0-1,-1 3 1,0 10-3823,0-11 1596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39:58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57 2659,'0'0'6726,"-54"-36"-4484,42 36-64,5 0-96,4 2-577,3 11-383,8-3-290,13-2-383,9-3-97,8-5-96,8 0-96,4-2-95,1-11-290,-7-1-1280,-7 0-1698,-9-2-2947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10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50 5509,'0'0'12044,"-5"-3"-11046,-8-6-388,16 5 74,31 9 504,12 2-990,-41-6-184,0-1 0,0 0 0,0 0 1,0 0-1,0-1 0,0 1 0,0-1 1,-1-1-1,1 1 0,0 0 0,-1-1 1,1 0-1,-1 0 0,1-1 0,-1 1 1,0-1-1,0 0 0,0 0 0,0 0 0,3-4 1,-8 6-10,1 1 0,0 0 0,0-1 0,0 1 0,0-1 0,0 1 0,-1 0 0,1 0 0,0-1 1,0 1-1,0 0 0,-1-1 0,1 1 0,0 0 0,-1 0 0,1-1 0,0 1 0,-1 0 0,1 0 0,0 0 0,-1-1 0,1 1 1,0 0-1,-1 0 0,1 0 0,0 0 0,-1 0 0,1 0 0,0 0 0,-1 0 0,1 0 0,-1 0 0,1 0 0,0 0 1,-1 0-1,1 0 0,0 0 0,-1 0 0,1 0 0,-1 0 0,1 1 0,0-1 0,-1 0 0,-22 3 23,-29 18 24,42-17 108,0 1 0,0-1 1,0-1-1,0 0 0,0 0 1,-1-1-1,-14 2 0,26-4-159,-1 0 0,0 0 0,0 0 0,0 0 0,0 0-1,0 0 1,0 0 0,0 0 0,0 0 0,0 0 0,0 0 0,0 0 0,0 1 0,0-1-1,0 0 1,0 0 0,0 0 0,0 0 0,1 0 0,-1 0 0,0 0 0,0 0-1,0 1 1,0-1 0,0 0 0,0 0 0,-1 0 0,1 0 0,0 0 0,0 0-1,0 0 1,0 0 0,0 0 0,0 1 0,0-1 0,0 0 0,0 0 0,0 0-1,0 0 1,0 0 0,0 0 0,0 0 0,0 0 0,0 0 0,0 0 0,-1 0 0,1 0-1,0 1 1,0-1 0,0 0 0,0 0 0,0 0 0,0 0 0,0 0 0,-1 0-1,14 4-97,-5-4 110,0 0 0,-1-1-1,1 0 1,-1 0 0,1-1 0,-1 1-1,0-2 1,1 1 0,-1-1 0,0 0-1,0-1 1,-1 1 0,1-1 0,-1-1-1,0 1 1,0-1 0,6-6 0,-54 11 302,22 3-15,-1 1 0,1 1 1,-34 14-1,53-19-314,1 0 0,-1 0 1,1 0-1,-1 0 0,1 0 1,-1 1-1,1-1 0,0 0 0,-1 0 1,1 0-1,0 1 0,-1-1 1,1 0-1,-1 1 0,1-1 0,0 0 1,0 1-1,-1-1 0,1 0 1,0 1-1,0-1 0,-1 1 0,1-1 1,0 1-1,0-1 0,0 0 1,0 1-1,0-1 0,-1 1 0,1-1 1,0 1-1,0-1 0,0 1 1,0-1-1,0 1 0,1-1 0,-1 1 1,0 0-1,0-1-97,1 0 1,-1 1-1,1-1 1,0 0-1,-1 0 1,1 1-1,-1-1 1,1 0-1,-1 0 1,1 0-1,0 0 1,-1 1-1,1-1 1,0 0-1,-1 0 1,1 0-1,-1-1 1,1 1-1,0 0 0,-1 0 1,1 0-1,-1 0 1,1 0-1,0-1 1,-1 1-1,1 0 1,-1-1-1,1 1 1,-1 0-1,1-1 1,19-20-5042,2-13-5808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4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262 137 1185,'-6'-55'6110,"6"48"-5528,0-1 1,0 1-1,-1 0 0,0 0 0,-1 0 0,1 0 0,-6-12 1,7 18-485,-1 0-1,0 0 1,0 0 0,1 0 0,-1 0 0,0 1 0,0-1 0,0 0 0,0 0 0,0 1 0,0-1-1,0 1 1,0-1 0,0 1 0,-1-1 0,1 1 0,0 0 0,0-1 0,0 1 0,-1 0 0,1 0-1,0 0 1,0 0 0,0 0 0,-1 0 0,1 0 0,0 1 0,0-1 0,0 0 0,0 1 0,-1-1-1,1 0 1,0 1 0,0 0 0,0-1 0,0 1 0,-1 1 0,-3 1-37,-1 0 1,1 0-1,1 1 1,-1 0-1,-8 8 1,-5 13 97,0 0 0,2 2 0,0 0 1,2 0-1,1 1 0,1 1 0,2 0 0,1 1 0,-8 40 1,9-19-138,1 1 0,3 0 0,2 0 1,8 91-1,-3-118-20,1 0 0,1-1 0,9 26 1,-10-38-2,0-1 0,1 0 1,0 0-1,0 0 1,1-1-1,1 0 0,0 0 1,13 14-1,-18-22 13,1 0-1,-1 0 1,0 0 0,1 0-1,0 0 1,-1 0-1,1-1 1,0 1 0,0-1-1,0 0 1,0 1 0,0-2-1,0 1 1,1 0-1,-1-1 1,0 1 0,0-1-1,0 0 1,1 0 0,-1 0-1,0 0 1,0-1-1,0 1 1,1-1 0,-1 0-1,0 0 1,0 0 0,0 0-1,0-1 1,0 1-1,-1-1 1,1 0 0,0 0-1,-1 0 1,1 0-1,-1 0 1,5-5 0,5-6 173,0-1 0,-1-1-1,-1 0 1,0 0 0,11-23 0,1-7 79,-2-2 0,-2-1 0,-2 0 0,-2-1 0,-2-1 0,-3 0 0,-1 0 0,-3-1 0,-2 0 0,-5-69-1,1 107-236,-1 0 0,-1 0-1,0 0 1,0 1-1,-1-1 1,-1 1-1,0 0 1,-7-12-1,9 20-68,1 0 0,-1 0-1,1 0 1,-1 0-1,0 0 1,0 1 0,-1-1-1,1 1 1,-1 0 0,0 0-1,0 0 1,0 0-1,0 1 1,0 0 0,0 0-1,-1 0 1,1 0-1,-1 1 1,1-1 0,-1 1-1,0 0 1,1 1 0,-1-1-1,-8 1 1,10 1-135,1-1 0,-1 1 0,0 0 0,0-1 0,1 1 1,-1 1-1,1-1 0,-1 0 0,1 1 0,-1-1 0,1 1 0,0 0 0,0 0 1,0 0-1,0 0 0,-2 3 0,-15 24-7348,12-12-676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2:24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22 1057,'0'0'3785,"-9"2"-3064,-59 7 5546,104-6-5018,397 0 784,-222-6-1829,131 4-77,529-5 152,-622-2-228,208-3 20,180-8-33,-637 17-54,-33 7-582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2:34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1079 117 4292,'0'0'561,"-8"-7"-252,-8-6 64,0 1-1,0 1 1,-1 0-1,-1 2 1,0 0-1,0 0 1,-1 2-1,-27-7 1,25 9-234,0 1-1,-1 1 1,1 1 0,0 1 0,-1 1 0,1 1-1,-1 1 1,1 1 0,0 0 0,0 2-1,0 0 1,1 2 0,0 0 0,0 1 0,-31 18-1,2 6 160,2 2 0,2 2 0,2 2 0,1 1-1,1 3 1,3 1 0,1 2 0,-41 67-1,63-88-233,1 1-1,2 0 0,0 1 0,2 0 1,0 1-1,2 0 0,1 0 0,-4 40 0,10-55-67,0 0 0,1 1 0,1-1-1,0 0 1,0 1 0,2-1-1,-1 0 1,1 0 0,7 15-1,-6-18 1,0-1-1,1 0 0,0 0 0,0 0 0,1-1 1,0 0-1,0 0 0,1 0 0,0-1 1,0 0-1,0 0 0,1-1 0,14 8 0,1-3 29,0 0-1,1-1 1,1-1-1,-1-2 0,1 0 1,0-1-1,39 1 0,-23-4 4,0-2 0,0-2-1,79-13 1,-70 4 75,-1-3 0,-1-2-1,-1-1 1,0-3 0,-1-2 0,-1-2 0,-1-1-1,-2-3 1,0-1 0,-2-2 0,-2-2-1,-1-2 1,-1-1 0,51-67 0,-77 88 46,0-1 1,-1 0-1,0-1 1,-1 1-1,-1-2 1,-1 1 0,7-31-1,-11 39-60,0 0-1,-1-1 0,0 1 1,-1 0-1,0-1 1,-1 1-1,0 0 1,0-1-1,-1 1 0,0 0 1,0 0-1,-1 0 1,0 0-1,-1 0 1,0 1-1,-9-15 0,3 10-107,0 1 0,0 0-1,-1 0 1,-1 1 0,0 1 0,-1 0-1,1 1 1,-2 0 0,1 1-1,-1 0 1,-29-11 0,15 11-1022,0 0 1,0 2 0,0 0 0,-1 3-1,-49-2 1,11 4-3598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25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94 125 1569,'0'0'1960,"0"-9"-1117,0 7-825,1-4 175,-2 0 1,1 0-1,0 0 0,-1-1 1,0 1-1,-4-9 0,5 13-134,-1 0-1,0 0 1,0 0-1,0 1 1,-1-1 0,1 0-1,0 1 1,-1-1-1,1 1 1,-1-1-1,1 1 1,-1-1-1,0 1 1,1 0 0,-1 0-1,0 0 1,0 0-1,0 0 1,0 1-1,0-1 1,0 1 0,0-1-1,0 1 1,0-1-1,0 1 1,0 0-1,-4 0 1,-1 0-17,6 0-39,0-1 0,0 1 0,0 0 0,0-1 0,0 1 0,0 0 0,0 0 0,0 0 0,0 0 0,0 0 0,0 0 1,0 0-1,1 0 0,-1 1 0,0-1 0,0 0 0,0 0 0,0 1 0,0-1 0,0 1 0,0-1 0,0 1 0,1-1 1,-1 1-1,0-1 0,0 1 0,1 0 0,-1-1 0,0 1 0,1 0 0,-1 0 0,0 0 0,1-1 0,-1 2 0,34 1 152,316-25 333,3 0 17,-333 23-455,-37 1 63,-52 2 97,61-3-198,-516 42 602,409-32-550,411-33 64,180-8-82,-348 24 137,-695 35 196,544-28-353,-40 3 73,60-4-111,0 1 1,-1 0 0,1-1-1,0 2 1,0-1 0,0 0-1,0 1 1,0 0 0,0 0 0,-7 5-1,12-7-3,-1 0 0,0 0 0,0 0-1,0 0 1,0 0 0,0 0 0,0 0-1,0 0 1,0 0 0,0 0 0,0 0-1,1 0 1,-1 0 0,0 0 0,0 0 0,0 0-1,0 0 1,0 0 0,0 0 0,0 0-1,0 0 1,0 0 0,0 0 0,0 0-1,1 0 1,-1 0 0,0 0 0,0 0 0,0 0-1,0 0 1,0 1 0,0-1 0,0 0-1,0 0 1,0 0 0,0 0 0,0 0 0,0 0-1,0 0 1,0 0 0,0 0 0,0 0-1,0 0 1,0 1 0,0-1 0,0 0-1,0 0 1,0 0 0,0 0 0,0 0 0,0 0-1,0 0 1,0 0 0,0 0 0,0 0-1,0 1 1,0-1 0,0 0 0,0 0-1,0 0 1,0 0 0,0 0 0,0 0 0,-1 0-1,1 0 1,0 0 0,0 0 0,18 1-2222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43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441 3 3748,'0'0'10863,"11"-3"-7526,-11 129-273,-6 519-91,-9-491-2178,7-97-675,0 64 1,9 103 66,-4 266 838,2-449-977,-12 433 859,-8-127-222,5-148-564,-6 800 253,3-728-343,1-44 24,18 30 211,-4 72-196,-66 169-64,19-190-7,-31 173 29,57-349-24,14-49 3,4 1-1,4 89 1,-6 76 5,1-173-49,3 0 0,9 139-1,1-134-63,-5 1-1,-18 152 1,-1 44-193,22-173 139,17 105 1,-12-113 114,-7 142 0,2 33 18,-2-258 14,28 239 182,-29-233-333,-10-15-2524,7-7 1775,0 1 0,0 0 1,0-1-1,0 1 0,1-1 0,-1 0 0,1 0 0,-1 0 0,-3-4 0,-16-17-10302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29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47 254 3940,'0'0'8237,"1"5"-7004,0-4-1192,-1 0 0,0-1 0,0 1 0,1 0 0,-1-1 0,0 1 0,0-1 0,1 1 0,-1-1 0,1 1 1,-1-1-1,1 1 0,-1-1 0,1 1 0,-1-1 0,1 1 0,-1-1 0,1 0 0,-1 1 0,1-1 0,-1 0 0,1 0 0,0 1 0,-1-1 0,1 0 0,0 0 0,-1 0 0,2 0 0,24-7 805,36-35 146,-36 24-694,81-49 166,-51 33-314,87-69-1,-198 132 113,-63 41-124,31-18-90,-120 90 1,191-124-85,29-17 37,34-19 151,324-196 56,-370 212 304,-5 3-166,-17 6-19,-27 14-198,20-2-102,2 0 0,0 2 0,0 1 1,-28 32-1,-6 13-6404,57-64 1695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17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61 352,'0'0'7314,"-6"-8"-7036,0-1-150,5 5-46,-1 1-1,0 0 1,0 1 0,0-1-1,0 0 1,0 1 0,0-1-1,-1 1 1,1-1 0,-1 1 0,0 0-1,-5-3 1,6 4-10,0 0 0,-1 0 0,1 0-1,0 1 1,0-1 0,0 1 0,0-1 0,-1 1 0,1 0-1,0 0 1,0 0 0,-1 0 0,1 0 0,0 1 0,0-1 0,0 1-1,-1-1 1,1 1 0,0 0 0,0 0 0,0 0 0,0 0-1,0 0 1,0 0 0,0 0 0,1 1 0,-1-1 0,0 1 0,1-1-1,-1 1 1,-1 2 0,-6 7-135,0 1 0,1 0 1,-12 23-1,8-15 375,-5 9-105,1-1 0,2 2 0,1 0 1,1 1-1,-10 41 0,4 8 443,3 0-1,-6 126 1,18 167 455,3-350-1038,1 0 1,0 0-1,2 0 1,1-1 0,1 1-1,0-1 1,2 0-1,1-1 1,0 1-1,2-2 1,0 1-1,1-1 1,1-1-1,1 0 1,1-1-1,20 21 1,8 9-77,22 23 39,-59-66-66,1 0 0,-1-1 0,1 1 1,0-1-1,0-1 0,1 1 1,-1-1-1,1 0 0,13 4 0,-17-6 28,0-1 0,1 1 0,-1-1 0,0 0 0,0 0 0,0-1-1,0 1 1,0 0 0,0-1 0,0 0 0,0 0 0,0 0 0,-1 0 0,1 0-1,0 0 1,3-3 0,0 0 10,-1 0-1,0-1 1,0 1-1,0-1 1,-1 0-1,1 0 1,3-8-1,6-11 61,-1 0 0,18-49 0,-22 51-36,28-74 185,-4-1 0,27-137 1,-47 164-33,-3-2 1,-3 0 0,-4 1-1,-6-86 1,2 137-150,-1 0 0,-1 0 0,-1 1 1,-1-1-1,0 1 0,-2 0 0,0 1 0,-1 0 1,-1 0-1,0 0 0,-2 1 0,0 1 0,0 0 0,-2 0 1,0 1-1,-1 1 0,-21-18 0,17 19-672,0 0 0,-1 2 0,-1 0-1,1 1 1,-38-13 0,15 9-3351,-5 0-2888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53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2723,'0'0'11002,"-1"1"-10996,1 1 0,-1-1 0,1 1 0,-1-1 0,1 1 1,0-1-1,0 1 0,-1-1 0,1 1 0,0-1 0,1 1 0,-1-1 0,0 2 0,5 2 231,-1 0-1,1 0 0,-1 0 0,-1 0 0,1 0 1,-1 1-1,0 0 0,0-1 0,0 1 0,-1 0 1,0 1-1,0-1 0,1 12 0,15 31 66,-4-24-130,2-1 0,1-1-1,1-1 1,23 23 0,-20-23 66,0 2-1,-2 1 1,21 32 0,0 7 142,3-1 1,3-3-1,90 92 0,-105-116-83,-2 1-1,33 56 1,31 40-23,106 91 311,-8-10-407,133 134-20,-190-211-123,317 343 87,-264-282-110,93 91 40,60 7-14,-61-52-6,-2-1 0,-52-54-126,38 27-31,-150-134 68,358 270-206,-403-304 231,122 66 1,-6-5-82,-78-38 41,227 114-1,-195-126 25,195 94-165,-263-120 138,2-3 1,99 28-1,-29-12 11,152 72-70,-229-92-332,105 60-1,-38-18 477,127 62-5,-241-126 38,-12-5-6364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9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127 254 17873,'0'0'2925,"-9"-5"-533,-31-12-919,38 16-1407,0 1 1,0-1-1,0 1 0,-1 0 0,1-1 0,0 1 0,0 0 0,0 0 0,0 1 0,0-1 0,0 0 1,0 1-1,0-1 0,0 1 0,0 0 0,0-1 0,0 1 0,0 0 0,0 0 0,0 1 0,0-1 0,1 0 1,-1 0-1,0 1 0,1-1 0,0 1 0,-1 0 0,1-1 0,0 1 0,0 0 0,-1 0 0,1 0 1,1-1-1,-1 1 0,0 0 0,0 0 0,0 3 0,-2 4 112,0 1-1,1 0 1,0 0-1,0 0 1,0 20-1,2-28-177,0 0 0,0 1-1,1-1 1,-1 1 0,0-1-1,1 1 1,0-1 0,-1 1 0,1-1-1,0 0 1,0 0 0,0 1 0,1-1-1,-1 0 1,0 0 0,1 0-1,-1 0 1,1 0 0,0-1 0,0 1-1,0 0 1,0-1 0,0 1 0,0-1-1,0 0 1,0 0 0,0 0 0,1 0-1,-1 0 1,0 0 0,1 0-1,-1-1 1,1 1 0,-1-1 0,0 0-1,6 0 1,-2 0-17,1 0 0,-1 0 1,1-1-1,0 0 0,-1-1 0,0 1 0,1-1 0,-1 0 1,0-1-1,0 1 0,0-1 0,-1-1 0,8-4 0,0-1-28,-1-1-1,0-1 1,0 0-1,-1-1 0,-1 0 1,0 0-1,0-1 1,-1-1-1,-1 0 0,8-18 1,-16 33 45,0-1-1,0 0 1,0 0 0,0 0 0,-1 0 0,1 0 0,0 0 0,0 0 0,0 0 0,0 0 0,-1 1 0,1-1-1,0 0 1,0 0 0,0 0 0,-1 0 0,1 0 0,0 0 0,0 0 0,0 0 0,0 0 0,-1 0 0,1 0-1,0 0 1,0-1 0,0 1 0,-1 0 0,1 0 0,0 0 0,0 0 0,0 0 0,0 0 0,-1 0-1,1 0 1,0-1 0,0 1 0,0 0 0,0 0 0,0 0 0,0 0 0,0 0 0,-1-1 0,1 1 0,0 0-1,0 0 1,0 0 0,0 0 0,0-1 0,0 1 0,0 0 0,0 0 0,0 0 0,0-1 0,0 1 0,0 0-1,0 0 1,-6 6 23,1 1 0,0 0 0,0 0 0,1 1 0,0-1 0,0 1 0,1 0 1,0 0-1,0 0 0,1 1 0,0-1 0,1 1 0,-1-1 0,2 1 0,-1 12 0,1-20-22,0 1 0,0-1 0,0 0 0,1 0 0,-1 0 0,0 0 1,1 0-1,-1 0 0,0 0 0,1 0 0,-1 0 0,1 0 0,-1 0 1,1-1-1,0 1 0,-1 0 0,1 0 0,0 0 0,0-1 0,0 1 1,-1 0-1,1-1 0,0 1 0,0-1 0,0 1 0,0-1 0,1 1 0,1 0 3,0-1-1,0 1 0,0-1 1,0 0-1,0 0 0,0 0 1,0 0-1,0-1 0,-1 1 1,4-2-1,3 0-33,0-1 0,-1 0 0,0 0 0,0-1 0,15-9 0,-2-4 8,0-1 0,-2-1 0,0-1 0,-1 0 1,-1-2-1,0 0 0,-2 0 0,-1-2 0,-1 0 1,-1 0-1,12-34 0,-36 90 333,-27 51 0,28-64-285,1 1 0,0 1 1,2-1-1,0 2 1,1-1-1,1 1 1,1 0-1,-3 37 0,8-58-45,0 1 0,0-1 0,0 0-1,0 1 1,0-1 0,0 1 0,0-1-1,0 0 1,1 1 0,-1-1 0,1 0-1,-1 1 1,1-1 0,-1 0-1,1 0 1,0 0 0,-1 1 0,1-1-1,0 0 1,0 0 0,0 0 0,0 0-1,0 0 1,0 0 0,0-1-1,0 1 1,0 0 0,1 0 0,-1-1-1,0 1 1,0-1 0,1 1 0,-1-1-1,0 0 1,1 1 0,-1-1-1,0 0 1,1 0 0,-1 0 0,0 0-1,1 0 1,-1 0 0,1 0 0,-1 0-1,0-1 1,3 0 0,2-1 16,0 1 1,1-2-1,-1 1 0,0-1 1,-1 0-1,1 0 1,0 0-1,8-8 1,14-16 52,-2-1 0,0 0 1,30-48-1,57-104 77,-87 137-156,-7 13 41,-17 29 58,-3 6 25,-24 50 292,11-23-402,-1 4 46,2 0 0,2 1-1,2 0 1,1 1 0,2 0 0,1 0-1,1 41 1,3-77-82,1-1 1,0 0-1,0 1 1,-1-1-1,1 0 1,0 0-1,0 1 1,1-1-1,-1 0 0,0 1 1,0-1-1,1 0 1,-1 1-1,0-1 1,1 0-1,-1 0 1,1 0-1,0 0 1,-1 1-1,1-1 0,0 0 1,0 0-1,0 0 1,0 0-1,0 0 1,0-1-1,0 1 1,0 0-1,0 0 1,0-1-1,2 2 0,-7-38-397,-8 4 443,-1 1 0,-1 1-1,-24-36 1,-14-29 485,48 86-401,-1 0 60,1-1 0,0 1 0,1 0 0,-4-15 0,7 23-125,0 1-1,0 0 1,0-1 0,1 1-1,-1-1 1,0 1-1,0 0 1,0-1-1,0 1 1,0 0 0,0-1-1,0 1 1,1 0-1,-1-1 1,0 1 0,0 0-1,1-1 1,-1 1-1,0 0 1,0-1 0,1 1-1,-1 0 1,0 0-1,1 0 1,-1-1-1,0 1 1,1 0 0,-1 0-1,0 0 1,1 0-1,-1 0 1,0-1 0,1 1-1,-1 0 1,1 0-1,-1 0 1,0 0 0,1 0-1,-1 0 1,1 0-1,-1 0 1,1 1-1,19 1 91,-19-2-103,27 10-87,0 0 1,0 2-1,-1 1 1,36 23-1,-22-13-725,51 24-5125,-53-28-1255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21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3876,'0'0'15315,"0"-4"-15005,0 3-298,0 1 1,0-1-1,0 0 0,1 0 0,-1 0 0,0 1 1,0-1-1,1 0 0,-1 0 0,0 1 1,1-1-1,-1 0 0,1 1 0,-1-1 0,1 0 1,-1 1-1,1-1 0,0 1 0,-1-1 1,1 1-1,0-1 0,-1 1 0,1-1 0,1 0 1,28-6 185,48 8-19,-54 0-152,186 16-171,-280-23 253,0 4-1,-93 8 1,161-5-106,7 1-5,22 2-10,37 2 55,121-3 47,-241-2-76,-115-6-417,155 1-1781,12-7-2690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04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4484,'0'0'20398,"23"31"-19079,-22-30-1306,-1-1 0,1 1 0,-1-1 0,1 1 0,-1-1 0,1 1 1,-1-1-1,1 0 0,-1 1 0,1-1 0,0 0 0,-1 1 0,1-1 0,-1 0 0,1 0 1,0 0-1,-1 0 0,1 1 0,0-1 0,-1 0 0,1 0 0,0 0 0,-1 0 0,1 0 1,0-1-1,-1 1 0,1 0 0,0 0 0,-1 0 0,1 0 0,-1-1 0,1 1 0,0 0 1,-1-1-1,1 1 0,-1-1 0,1 1 0,-1 0 0,1-1 0,-1 1 0,1-1 0,-1 1 1,1-1-1,-1 1 0,0-1 0,1 0 0,-1 1 0,0-1 0,0 1 0,1-1 0,-1 0 1,0 1-1,0-1 0,0 0 0,0-1 0,1 2 34,-1-1-1,0 0 1,0 0-1,1 0 1,-1 0-1,0 0 1,0 0-1,0 0 1,0 1-1,0-1 1,0 0-1,0 0 1,-1 0 0,1 0-1,0 0 1,0 0-1,-1 1 1,1-1-1,0 0 1,-1 0-1,1 0 1,-1 1-1,1-1 1,-1 0 0,1 0-1,-1 1 1,0-1-1,1 0 1,-1 1-1,0-1 1,0 1-1,1-1 1,-1 1-1,0 0 1,0-1 0,0 1-1,1 0 1,-1-1-1,0 1 1,-1 0-1,1 0-40,0 0-1,0 0 1,0 0 0,0 0-1,0 0 1,1 0-1,-1 0 1,0 0-1,0 0 1,0 1 0,0-1-1,1 0 1,-1 1-1,0-1 1,0 1-1,1-1 1,-1 1 0,0-1-1,1 1 1,-1-1-1,1 1 1,-1 0-1,0-1 1,1 1 0,-1 0-1,1-1 1,0 1-1,-1 1 1,-2 25 99,3-19-99,0-8-2,1 0 0,-1 1 0,0-1 1,0 0-1,0 0 0,0 0 1,0 1-1,1-1 0,-1 0 0,0 0 1,0 0-1,0 0 0,1 1 1,-1-1-1,0 0 0,0 0 0,1 0 1,-1 0-1,0 0 0,0 0 1,0 0-1,1 0 0,-1 0 0,0 1 1,1-1-1,-1 0 0,0 0 1,0 0-1,1-1 0,-1 1 0,0 0 1,0 0-1,1 0 0,-1 0 1,0 0-1,0 0 0,1 0 0,-1 0 1,0 0-1,0 0 0,0-1 1,1 1-1,-1 0 0,0 0 0,0 0 1,0-1-1,1 1 0,-1 0 1,0 0-1,0 0 0,0-1 0,12-10 387,-11-22 505,-1 33-891,0-1-1,0 1 1,0-1-1,-1 1 1,1-1-1,0 1 1,0-1-1,0 0 1,0 1-1,0-1 1,-1 1-1,1-1 1,0 1-1,0 0 1,-1-1-1,1 1 1,0-1-1,-1 1 1,1-1-1,0 1 1,-1 0 0,1-1-1,-1 1 1,1 0-1,-1 0 1,1-1-1,-1 1 1,1 0-1,-1 0 1,1-1-1,-1 1 1,1 0-1,-1 0 1,1 0-1,-1 0 1,1 0-1,-1 0 1,1 0-1,-1 0 1,0 0-1,1 0 1,-1 0-1,1 0 1,-1 1-1,1-1 1,-1 0-1,1 0 1,-1 0-1,1 1 1,-1-1-1,1 0 1,0 1-1,-1-1 1,1 0 0,-1 1-1,0 0 1,0 1-15,-1 1 0,1 0 0,-1 0 0,1 0 0,0 0 1,0 0-1,0 0 0,1 0 0,-1 0 0,1 0 1,-1 1-1,1-1 0,0 0 0,1 5 0,-1-5-8,2-3 18,0-1 0,0 0 0,0 0 0,0 0 0,0 0 0,0 0 0,0 0 0,-1 0 0,1-1 0,0 1 0,-1-1 0,3-2 0,-1 0 16,0 0-1,0-1 1,0 1-1,-1-1 1,0 0-1,0 0 1,0 0 0,-1 0-1,1 0 1,-1 0-1,0-10 1,-1 15-14,0 0 0,0 0 0,0-1 0,0 1 0,0 0 0,-1 0 0,1 0 1,0-1-1,0 1 0,0 0 0,-1 0 0,1 0 0,0 0 0,0 0 0,0-1 0,-1 1 0,1 0 0,0 0 0,0 0 1,-1 0-1,1 0 0,0 0 0,0 0 0,-1 0 0,1 0 0,0 0 0,0 0 0,-1 0 0,1 0 0,0 0 1,-1 0-1,1 0 0,0 0 0,0 0 0,0 0 0,-1 1 0,1-1 0,0 0 0,0 0 0,-1 0 0,1 0 0,0 0 1,0 1-1,0-1 0,-1 0 0,1 0 0,0 0 0,0 1 0,0-1 0,0 0 0,0 0 0,-1 1 0,-11 10-16,10-7 19,0 1-1,0 0 1,0-1 0,0 1-1,1 0 1,0 0 0,-1 10-1,26-37 274,-23 21-270,2-3 12,0 0 1,0-1-1,-1 1 0,1-1 0,-1 1 0,0-1 0,-1 0 0,1 0 0,-1 1 0,2-9 1,-4 13-20,1 0 1,0-1 0,0 1 0,0 0 0,0 0-1,0 0 1,0 0 0,-1-1 0,1 1 0,0 0 0,0 0-1,0 0 1,-1 0 0,1 0 0,0-1 0,0 1 0,0 0-1,-1 0 1,1 0 0,0 0 0,0 0 0,-1 0-1,1 0 1,0 0 0,0 0 0,-1 0 0,1 0 0,0 0-1,0 0 1,0 0 0,-1 0 0,1 0 0,0 0 0,0 0-1,-1 0 1,1 1 0,0-1 0,0 0 0,0 0-1,-1 0 1,1 0 0,0 0 0,0 0 0,0 1 0,0-1-1,-1 0 1,1 0 0,0 0 0,0 1 0,0-1 0,-11 8-21,7-3-22,0 1 0,1-1 0,-1 1 0,1 0 0,1 0 0,-1 0 0,1 0 0,0 0 0,0 0 0,1 0 0,0 1-1,-1 6 1,3-13-53,-1 1-1,0-1 0,0 0 0,1 0 0,-1 1 0,0-1 0,0 0 0,1 0 0,-1 0 1,0 1-1,1-1 0,-1 0 0,0 0 0,1 0 0,-1 0 0,0 0 0,1 0 1,-1 0-1,0 0 0,1 0 0,-1 0 0,0 0 0,1 0 0,-1 0 0,0 0 0,1 0 1,-1 0-1,0 0 0,1 0 0,-1 0 0,0-1 0,1 1 0,-1 0 0,0 0 0,1 0 1,-1 0-1,0-1 0,0 1 0,1 0 0,-1 0 0,0-1 0,0 1 0,1 0 1,-1-1-1,0 1 0,0-1 0,17-12-4996,4-13-6162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56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699 167 4004,'0'0'315,"1"-10"-251,1-2-437,3-42 2218,-5 52-1680,0-1 0,0 1 0,-1 0 0,1 0 0,-1 0 0,1 0-1,-1 0 1,0 0 0,0 0 0,0 0 0,0 0 0,0 0 0,0 0-1,0 0 1,-1 1 0,1-1 0,-1 1 0,1-1 0,-1 1 0,0-1-1,1 1 1,-1 0 0,-4-2 0,-5-1 47,0 0 1,-1 1-1,1 0 0,-1 1 0,0 0 1,1 1-1,-1 0 0,0 1 0,0 0 1,0 1-1,-22 5 0,13-1-147,0 1 0,0 0 0,0 2-1,1 1 1,-29 16 0,17-6 204,2 2 1,0 0-1,1 2 0,2 2 0,0 0 1,2 2-1,-30 39 0,41-48-230,2 1-1,0 0 0,1 0 1,1 2-1,1-1 0,1 1 0,1 0 1,0 0-1,2 1 0,0 0 1,2 0-1,0 0 0,1 28 1,2-43-60,1 1 0,0-1 1,0 0-1,0 0 0,1 0 1,0 0-1,0 0 1,1-1-1,0 1 0,0-1 1,0 1-1,1-1 0,0 0 1,0 0-1,7 7 0,-4-7 23,0 0 0,1 0 0,0 0-1,0-1 1,0-1 0,0 1 0,1-1-1,-1 0 1,1-1 0,14 3 0,0-1 29,0-2 0,0 0 0,0-2 0,1-1 0,-1 0 0,0-2 0,0 0 0,42-11 0,-24 1 0,0-2 0,-1-2 0,0-1 0,-2-2 0,38-25 1,-47 25 147,-1 0 1,-2-2 0,0-1 0,-1-2 0,-1 0 0,39-51 0,-56 66-107,-1-1-1,0 0 1,0 0 0,-1 0-1,-1-1 1,1 1-1,-2-1 1,1 0-1,-2 0 1,1 0 0,-2-1-1,1 1 1,-2-1-1,1 1 1,-2-1-1,1 1 1,-2 0 0,1-1-1,-1 1 1,-1 0-1,0 0 1,-1 0-1,0 0 1,-1 1 0,0 0-1,0-1 1,-1 2-1,-1-1 1,1 1-1,-1 0 1,-1 0 0,0 1-1,0 0 1,-1 0-1,0 1 1,-18-11-1,7 6-72,-1 0 0,0 2-1,-1 0 1,0 1 0,-1 2-1,0 0 1,0 1 0,-1 2-1,1 0 1,-25 0-1,14 3-1750,-57 6-1,51-3-2583,6-1-3485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08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46 4292,'0'0'16629,"-1"-5"-15956,1 0-535,1 4-90,-1 0 1,0 0-1,0 1 1,0-1-1,0 0 1,0 0-1,0 1 1,0-1 0,0 0-1,0 0 1,0 0-1,0 1 1,-1-1-1,1 0 1,0 1-1,-1-1 1,1 0 0,0 0-1,-1 1 1,1-1-1,-1 1 1,1-1-1,-1 0 1,1 1-1,-1-1 1,1 1 0,-1-1-1,1 1 1,-1-1-1,0 1 1,1 0-1,-1-1 1,0 1-1,0 0 1,1 0-1,-1-1 1,0 1 0,0 0-1,1 0 1,-1 0-1,0 0 1,0 0-1,-1 0 1,2 0-41,0 0 1,-1 1-1,1-1 1,0 0-1,0 1 0,-1-1 1,1 0-1,0 1 1,0-1-1,0 0 1,-1 1-1,1-1 0,0 0 1,0 1-1,0-1 1,0 1-1,0-1 0,0 0 1,0 1-1,0-1 1,0 1-1,0-1 1,0 1-1,0-1 0,0 0 1,0 1-1,0-1 1,0 1-1,0-1 0,1 0 1,-1 1-1,0-1 1,0 0-1,0 1 1,1-1-1,-1 0 0,0 1 1,0-1-1,1 0 1,0 1-1,10 16 95,-8-15-87,0-1 0,0 0-1,0 0 1,1 0 0,-1 0 0,0 0-1,0-1 1,0 1 0,4-1-1,-6 0-8,-1 0 0,1 0-1,-1 0 1,1 0-1,0 0 1,-1 0 0,1 0-1,0 0 1,-1 0-1,1 0 1,-1-1 0,1 1-1,-1 0 1,1 0-1,0-1 1,-1 1 0,1 0-1,-1-1 1,1 1 0,-1 0-1,1-1 1,-1 1-1,0-1 1,1 1 0,-1-1-1,0 1 1,1-1-1,-1 1 1,0-1 0,1 0-1,-1 1 1,0-1-1,0 1 1,0-1 0,0 0-1,1 1 1,-1-1-1,0 1 1,0-1 0,0 0-1,0 1 1,0-1-1,-1 0 1,1 1 0,0-1-1,0 1 1,0-1-1,0 0 1,-1 1 0,1-1-1,0 1 1,-1-2-1,-1 0 7,0 1 0,1-1 0,-1 0 0,0 1 0,0-1 0,0 1 0,0 0-1,-1-1 1,1 1 0,0 0 0,0 0 0,-1 0 0,1 1 0,-1-1 0,1 1-1,0-1 1,-1 1 0,1 0 0,-1 0 0,1 0 0,-5 0 0,4 0 8,0 0-1,0 0 1,1 0 0,-1 0 0,0 0-1,0 1 1,0-1 0,1 1 0,-1 0-1,0 0 1,1 0 0,-1 0 0,1 0 0,-1 1-1,1-1 1,-1 1 0,1-1 0,-4 4-1,6-4-12,0-1-1,-1 1 0,1-1 0,0 1 0,0 0 0,-1-1 0,1 1 0,0 0 0,0 0 0,0-1 1,0 1-1,0 0 0,0-1 0,0 1 0,0 0 0,0-1 0,0 1 0,0 0 0,0-1 1,1 1-1,-1 0 0,0-1 0,0 1 0,1 0 0,-1-1 0,0 1 0,1-1 0,-1 1 0,1 0 1,-1-1-1,1 1 0,-1-1 0,1 1 0,27 8 136,-18-9-115,0 0 0,-1 0-1,1 0 1,12-4 0,0-9 52,-21 6 56,-14 3-59,-44 10 18,54-6-63,0 1 0,0 0 0,-1-1 0,1 2 1,1-1-1,-1 0 0,0 0 0,0 1 0,0 0 0,1 0 0,-1-1 0,1 1 0,-1 1 1,1-1-1,0 0 0,-2 3 0,4-4-21,0-1 1,1 1-1,0-1 1,-1 1 0,1-1-1,-1 0 1,1 1-1,-1-1 1,1 0-1,0 1 1,-1-1-1,1 0 1,0 0-1,-1 0 1,1 0 0,0 1-1,-1-1 1,1 0-1,0 0 1,-1 0-1,1 0 1,0-1-1,-1 1 1,1 0 0,0 0-1,-1 0 1,2-1-1,26-2 98,15-17-19,-42 19-83,1 0-1,0 0 0,0-1 1,-1 1-1,1 0 1,-1-1-1,1 1 0,-1-1 1,0 0-1,0 1 0,1-1 1,-1 0-1,0 0 1,0 0-1,-1 0 0,1 0 1,0 0-1,-1 0 1,1 0-1,-1-2 0,0 3-4,-1 0-1,1 1 0,-1-1 0,0 0 0,1 1 0,-1-1 0,0 0 0,1 1 0,-1-1 1,0 1-1,0 0 0,0-1 0,0 1 0,0-1 0,1 1 0,-1 0 0,0 0 1,0 0-1,0-1 0,0 1 0,0 0 0,0 0 0,0 0 0,0 1 0,0-1 0,-1 0 1,-28 2-33,-21 16 16,49-18 33,-1 1 0,1 1 0,0-1-1,0 0 1,0 0 0,0 1 0,0-1 0,0 1 0,0 0 0,0 0 0,0 0 0,1-1 0,-1 1 0,1 1 0,0-1 0,-1 0 0,1 0 0,-1 5 0,4-6 3,1 0 1,-1 0-1,1 0 0,0 0 1,0-1-1,0 1 1,-1-1-1,1 0 0,0 1 1,0-1-1,0-1 0,0 1 1,3-1-1,-1 1 11,1 0-24,-1 0 0,0-1 0,1 1 0,-1-1 0,0 0 0,1 0 0,-1-1 0,0 0 0,0 0 0,0 0 0,0-1 0,0 1 0,-1-1 0,1 0 0,-1 0 0,0-1 0,7-6 0,-14 9-11,0 0-1,1 0 1,-1 0 0,0 1-1,0 0 1,0-1-1,0 1 1,0 0 0,0 0-1,-5 1 1,2 0 14,0 0-1,1 1 1,-1-1 0,0 1-1,1 0 1,-1 0 0,1 1-1,0 0 1,0 0 0,0 0-1,0 0 1,0 1 0,1 0-1,-1 0 1,-6 8 0,11-11-3,1 0 1,-1-1 0,1 1-1,0 0 1,-1-1-1,1 1 1,-1-1 0,1 1-1,0-1 1,-1 1 0,1-1-1,0 0 1,0 1-1,-1-1 1,1 0 0,0 0-1,0 1 1,-1-1 0,1 0-1,0 0 1,0 0-1,0 0 1,-1 0 0,1 0-1,0 0 1,0 0 0,0 0-1,-1 0 1,2-1-1,30 0 70,7-17-61,-37 17-20,0 0 1,-1 0-1,1 0 1,-1-1 0,1 1-1,-1 0 1,0-1-1,1 1 1,-1-1-1,0 1 1,0-1-1,0 0 1,0 1 0,0-1-1,-1 0 1,1 0-1,0 0 1,-1 1-1,1-4 1,-2 4-3,0 0-1,1 0 1,-1 0-1,0 1 1,0-1 0,0 0-1,0 1 1,0-1-1,0 1 1,0-1 0,0 1-1,-1 0 1,1-1-1,0 1 1,0 0 0,0 0-1,0 0 1,0 0-1,-1 0 1,1 0 0,0 0-1,0 0 1,-2 1-1,-32 2-56,32-3 58,0 1-1,0 0 1,0 0 0,0 0 0,0 1 0,1-1 0,-1 0-1,0 1 1,0 0 0,1 0 0,-1 0 0,1 0-1,0 0 1,0 0 0,0 1 0,0-1 0,0 1 0,0-1-1,0 1 1,1 0 0,-1 0 0,-1 4 0,4-6 3,-1 0 1,0 0-1,1-1 1,-1 1 0,1 0-1,-1-1 1,1 1-1,-1-1 1,1 1-1,0-1 1,-1 1 0,1-1-1,0 1 1,-1-1-1,1 1 1,0-1 0,0 0-1,-1 1 1,1-1-1,0 0 1,0 0-1,-1 0 1,1 1 0,0-1-1,0 0 1,0 0-1,-1 0 1,3-1-1,31 2 44,-27-1-36,-2 0-6,57-4-133,-60 4 127,0 0 0,0-1 0,0 1 0,0 0 0,0-1 0,0 0 0,0 1 0,0-1 0,0 0 0,0 0 0,0 0 0,0 0 0,0 0 0,0 0 0,-1-1 0,1 1 0,-1-1 0,1 1 0,-1-1 0,1 1 0,-1-1 0,0 0 0,0 0 0,2-3 0,-4 5 3,1-1-1,-1 0 1,1 0 0,0 1 0,-1-1-1,1 0 1,-1 1 0,0-1 0,1 1-1,-1-1 1,1 0 0,-1 1 0,0-1 0,0 1-1,1 0 1,-1-1 0,0 1 0,0 0-1,1-1 1,-1 1 0,0 0 0,0 0-1,0 0 1,1-1 0,-1 1 0,0 0 0,0 0-1,0 0 1,0 0 0,0 1 0,-1-1-1,-38 0-97,32 0 90,-1 1 47,1-1-1,-1 2 0,0-1 0,-15 6 1,17-4 46,8 0-37,31-5-175,-1-7-646,9-1-3858,-42 14-181,-8 12 1396,-6 2-1296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4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4228,'0'0'4602,"-4"11"-3241,0-3-1069,2-6-213,0 1 0,1-1 0,0 1 0,-1 0 0,1 0 0,0-1 0,0 1 0,1 0 0,-1 0 0,1 0 0,-1 0 0,1 0 0,0 0 0,0 0 0,0 0 0,0 0 1,1 0-1,0 0 0,-1 0 0,1 0 0,0 0 0,0 0 0,2 3 0,18 35 458,-2 1 1,-2 1-1,-1 0 1,-3 1-1,-2 1 1,-1 0-1,-2 0 1,2 76-1,-9 25 40,-25 202-1,-1 12 192,63 177 919,-4-172-1564,-30-268-127,16 170 190,-15-231-119,1-1-1,2 0 1,2-1 0,1 1-1,21 42 1,-10-44-393,-22-32 270,0-1 0,0 0 0,0 0 1,1 1-1,-1-1 0,0 0 0,0 0 0,1 1 1,-1-1-1,0 0 0,1 0 0,-1 0 0,0 0 0,1 0 1,-1 1-1,0-1 0,1 0 0,-1 0 0,0 0 0,1 0 1,-1 0-1,0 0 0,1 0 0,-1 0 0,1 0 0,-1 0 1,0 0-1,1 0 0,-1-1 0,0 1 0,1 0 0,5-20-3255,-4-13-3987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4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56 170 7591,'-9'0'1068,"-22"2"-356,16-2 143,24-5 1373,84-16-441,121-11 0,102 6-1139,-280 24-524,814-18 395,-202 11-333,-320-6 414,437-9 1890,-700 30-2333,1 0-1105,-25-12-2606,-40 6 3186,0 0-1,1-1 1,-1 1 0,0-1-1,0 1 1,0-1 0,0 1-1,0-1 1,-1 0 0,1 1-1,0-1 1,0 0 0,0 0-1,0 0 1,-1 0-1,1 0 1,0 1 0,-1-1-1,1-2 1,1-6-5792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5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57 8456,'0'0'3320,"-7"-9"-2353,-19-26 143,26 34-1085,0 1 0,0 0-1,-1 0 1,1 0 0,0-1-1,0 1 1,0 0 0,0 0-1,-1-1 1,1 1 0,0 0 0,0-1-1,0 1 1,0 0 0,0 0-1,0-1 1,0 1 0,0 0-1,0 0 1,0-1 0,0 1 0,0 0-1,0-1 1,0 1 0,0 0-1,0 0 1,0-1 0,0 1 0,0 0-1,0-1 1,0 1 0,1 0-1,-1 0 1,0-1 0,0 1-1,0 0 1,1 0 0,-1 0 0,0-1-1,0 1 1,0 0 0,1 0-1,-1 0 1,0 0 0,0-1-1,1 1 1,-1 0 0,0 0 0,0 0-1,1 0 1,-1 0 0,1 0-1,15-1 249,-13 2-109,56-1 173,1 3 1,0 3-1,-1 2 0,111 31 1,-124-19-351,-45-19 28,0 0 1,0-1-1,0 1 0,0 0 1,0 0-1,0-1 1,0 1-1,0 0 0,-1 0 1,1 0-1,0 0 0,0 0 1,-1 0-1,1 0 1,-1 0-1,1 1 0,-1-1 1,1 0-1,-1 0 0,0 0 1,0 0-1,1 1 0,-1-1 1,0 0-1,0 0 1,0 1-1,0-1 0,-1 0 1,1 0-1,0 1 0,0-1 1,-1 0-1,1 0 0,-1 0 1,1 0-1,-1 0 1,0 2-1,-8 7 262,-1-1 1,0 1-1,0-2 1,-1 1-1,0-2 1,-1 1-1,1-1 1,-16 6-1,-9 7 135,15-8-388,-75 50 1000,85-55-1403,1 1 1,1 1 0,-1 0-1,1 0 1,1 1-1,-11 16 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6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1 623 9673,'0'0'4906,"6"-10"-3795,20-24-438,2 1 0,2 1 0,56-46 1,24-25-106,-79 71-519,-2-1 0,-1-1 0,-2-2-1,-1-1 1,-2 0 0,36-81 0,-59 118-52,0 0 1,0 0-1,0 0 1,0-1 0,0 1-1,0 0 1,1 0-1,-1-1 1,0 1-1,0 0 1,0 0-1,0 0 1,0-1-1,0 1 1,0 0-1,0 0 1,1 0-1,-1-1 1,0 1-1,0 0 1,0 0-1,0 0 1,1 0-1,-1 0 1,0-1-1,0 1 1,0 0-1,1 0 1,-1 0-1,0 0 1,0 0-1,0 0 1,1 0-1,-1 0 1,0 0-1,0 0 1,1 0 0,-1 0-1,0 0 1,0 0-1,0 0 1,1 0-1,-1 0 1,7 12 23,7 38 172,-6-19-149,0-11-1,0 0-1,1-1 0,1 0 0,0-1 1,2 0-1,26 31 0,-28-37-361,1-1 0,1 0 0,-1-1 0,1-1 0,1 0 0,0 0 0,0-1 0,1-1 0,0 0 0,19 6 0,13-2-4539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7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171 121 3748,'0'-8'3870,"3"-100"4148,-3 108-7986,-1 1-1,1-1 1,0 0 0,0 0-1,0 1 1,-1-1 0,1 0-1,0 0 1,0 1-1,-1-1 1,1 0 0,0 0-1,0 1 1,-1-1 0,1 0-1,0 0 1,-1 0-1,1 0 1,0 0 0,-1 1-1,1-1 1,0 0 0,-1 0-1,1 0 1,0 0-1,-1 0 1,1 0 0,0 0-1,-1 0 1,1 0 0,0 0-1,-1 0 1,1-1-1,0 1 1,-1 0 0,1 0-1,0 0 1,-1 0 0,1 0-1,0-1 1,-1 1-1,1 0 1,0 0 0,0-1-1,-1 1 1,1 0 0,0 0-1,0-1 1,0 1-1,-1 0 1,1-1 0,0 1-1,0 0 1,0-1 0,0 1-1,0 0 1,0-1-1,-1 1 1,1 0 0,0-1-1,0 1 1,0 0 0,0-1-1,-16 26 134,7 1 52,2 1-1,0 0 1,2 0 0,-2 32-1,3 112 574,4-147-736,1 4-7,1 0 1,1 0-1,1 0 1,2 0-1,1-1 1,1 0-1,1-1 1,19 39-1,-31-118-1483,-8 25 662,-2 0-1,0 1 0,-2 1 1,-21-30-1,17 28 1160,1-1 1,-25-57-1,44 86-315,0-1 0,0 0 0,0 1 0,1-1 1,-1 1-1,0-1 0,0 1 0,0 0 0,1-1 0,-1 1 1,0 0-1,0 0 0,1 0 0,-1 0 0,0 0 0,1 0 1,-1 0-1,0 1 0,0-1 0,2 1 0,16 2 90,63 6-2370,-77-9 1606,1 0 0,0 0 0,0-1 0,-1 0 0,1 0 0,-1-1 0,1 1 0,-1-1 0,1 0 0,-1-1 0,0 1 0,5-4 0,18-18-6352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7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9161,'0'0'1873,"-10"5"-319,0 1-1203,0 0 0,0 0 0,1 1 1,0 0-1,0 1 0,1 0 0,0 0 0,0 1 1,1 0-1,0 0 0,0 1 0,1 0 0,-6 13 1,7-13-208,2-1 0,-1 1 0,1-1 0,1 1 0,-1 0 0,2 0 1,-1 0-1,2 1 0,-1-1 0,2 17 0,0-22-116,0-1 1,0 1-1,0-1 0,1 0 1,-1 1-1,1-1 0,0 0 1,0 0-1,1 0 0,-1 0 1,1 0-1,0-1 0,0 1 1,0-1-1,0 0 0,0 0 1,1 0-1,0 0 0,-1-1 1,1 1-1,0-1 0,0 0 1,1 0-1,-1 0 0,7 1 1,0 0-181,1 0 1,0-1-1,0 0 0,0-1 1,0 0-1,0-1 0,24-3 1,-28 2-573,-1-1 0,0 1-1,1-2 1,-1 1 0,0-1 0,0 0 0,0 0 0,8-6 0,15-14-4230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29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13 205 7079,'-12'-4'9501,"24"-4"-6359,32-8-1484,42-3 567,0 3-1,111-5 1,183 8-537,-310 12-1412,326-2 378,207-5-1827,-2-34-492,-473 28 1860,127-19-43,-303 30-8629,3 0 1233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7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0 8648,'0'0'5734,"-55"18"-4806,43 7-31,-1 3-256,-3 7-257,3 0-192,1 2-31,-2-1 31,2-1 96,7-4 64,0-5-191,3-6-97,2-4-32,0-11-737,2-5-2146,2-3-1793</inkml:trace>
  <inkml:trace contextRef="#ctx0" brushRef="#br0" timeOffset="1">0 125 6694,'0'0'6887,"78"3"-6022,-37 3 128,3 2-481,5 1-352,-6-5-32,-2-3-864,-4-1-1122,-9 0-769,-7-14-2017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8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10090,'0'0'6277,"-33"64"-4899,41-36-1,12 7-288,10-1-480,4 4-417,-3 4-64,-8 1-192,-14 9-1025,-9 0-545,-8-4-1409,-22-10-2306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8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50 4356,'0'0'9145,"3"-9"-7063,8-23-326,-8 23-368,-13 23 21,-37 51-836,-50 93 0,33-50-331,63-105-367,-1 0 0,0 0-1,0 0 1,0 0-1,-1-1 1,1 1 0,0-1-1,-1 0 1,0 0 0,-5 4-1,7-6-344,-1 1 1,1-1-1,-1 1 1,1-1-1,-1 1 0,0-1 1,1 0-1,-1 0 0,1 0 1,-1 0-1,0 0 0,1 0 1,-1 0-1,0-1 0,-2 0 1,-14-8-8703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9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15022,'0'0'2018,"78"25"-769,-30-14 0,12 3-384,6 2-640,8 0-129,4 0-1442,1-6-3746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39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126 312 4420,'0'0'-251,"9"-6"1287,57-45 4652,116-117 0,-178 164-5528,0 0 1,-1-1-1,1 1 0,-1-1 0,0 0 1,-1 0-1,1 0 0,2-8 0,-4 12-143,-1 0-1,0 0 0,1 0 0,-1 0 0,0-1 0,0 1 0,0 0 0,0 0 0,0 0 1,0 0-1,0 0 0,0-1 0,-1 1 0,1 0 0,0 0 0,-1 0 0,1 0 0,-1 0 1,1 0-1,-1 0 0,1 0 0,-1 0 0,0 0 0,1 0 0,-1 0 0,0 0 0,0 1 1,0-1-1,0 0 0,0 0 0,0 1 0,0-1 0,0 1 0,0-1 0,0 1 0,0-1 0,0 1 1,0 0-1,0 0 0,0-1 0,-1 1 0,1 0 0,0 0 0,0 0 0,-2 0 0,-3 0-3,0-1-1,0 1 0,0 1 1,0-1-1,0 1 0,0 0 1,0 0-1,0 1 0,0 0 1,0 0-1,1 0 0,-1 1 1,-9 5-1,7-2 35,0 1-1,0-1 1,0 1-1,1 1 1,0-1-1,0 1 1,-8 15-1,4-6 52,1 2-1,1-1 1,1 1-1,1 1 0,0-1 1,2 1-1,-6 36 0,8-39-43,2 0 0,0 0-1,1 0 1,1 0 0,0 0 0,1 0-1,1 0 1,1-1 0,1 1 0,0-1-1,0 0 1,2 0 0,0-1-1,1 0 1,11 16 0,-6-11-6,-8-15-38,-1 1-1,0-1 0,0 1 1,-1-1-1,0 1 0,0 0 1,0 1-1,-1-1 0,0 0 1,0 1-1,0-1 0,-1 1 0,0-1 1,0 1-1,-1 7 0,0-13-19,-1 0-1,0 0 1,1 0-1,-1 0 1,0-1-1,1 1 1,-1 0 0,0 0-1,0-1 1,0 1-1,0 0 1,0-1-1,0 1 1,0-1-1,0 1 1,0-1-1,0 1 1,0-1-1,0 0 1,0 0-1,0 0 1,0 1-1,0-1 1,-1 0-1,1 0 1,0 0-1,0-1 1,0 1-1,0 0 1,0 0 0,0 0-1,-2-1 1,-37-11-1620,27 3 484,-1-1 0,2 0 0,-1-1 0,1 0-1,1-1 1,0 0 0,-15-22 0,6 3 937,2 0 0,-21-46 0,29 44 2933,10 32-2613,0 0 0,0 0 1,0 1-1,1-1 0,-1 0 0,0 1 1,0-1-1,1 0 0,-1 0 0,1 1 1,-1-1-1,1 1 0,-1-1 0,1 0 1,-1 1-1,1-1 0,-1 1 0,1-1 1,0 1-1,-1 0 0,1-1 1,0 1-1,-1 0 0,1-1 0,0 1 1,0 0-1,-1 0 0,1-1 0,0 1 1,0 0-1,-1 0 0,1 0 0,0 0 1,0 0-1,0 0 0,-1 0 0,1 1 1,1-1-1,29 1 653,46 9 0,-6 0-1639,1-10-4097,-29-7-804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39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11723,'0'0'1367,"-10"0"5,7 0-1248,-1 0 0,1 0 0,-1 0 0,1 0 0,-1 0-1,1 1 1,-1 0 0,1-1 0,0 1 0,0 1 0,-1-1 0,1 0 0,0 1 0,0 0 0,0-1 0,0 1 0,1 0 0,-1 1 0,0-1 0,1 0 0,0 1 0,-1 0 0,1-1 0,0 1 0,0 0 0,-2 5 0,-3 7-7,1 0 0,0 0 1,1 0-1,1 1 0,0-1 0,2 1 1,-1 0-1,2 0 0,0 0 0,1 0 1,1 0-1,0 0 0,1 0 0,1 0 1,0 0-1,1-1 0,1 0 0,1 1 1,0-2-1,0 1 0,2-1 0,0 0 1,0 0-1,1-1 0,1 0 0,15 15 1,-22-25-259,1 0 0,0 0 0,-1 0 1,1-1-1,1 1 0,-1-1 0,0 0 1,0 0-1,1 0 0,-1-1 1,1 0-1,-1 0 0,1 0 0,0 0 1,8 0-1,-8-1-251,0-1 1,0 0-1,0 1 1,0-1-1,-1-1 1,1 1-1,0-1 0,0 0 1,-1 0-1,1 0 1,-1-1-1,0 1 1,0-1-1,7-5 0,16-19-3104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0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1 9065,'0'0'9822,"-9"7"-9112,-174 172 1030,105-101-1115,62-66-611,9-14-2165,7-28-3679,1 13 4674,1-14-1357,0 12 1842,-1 1 1,-1 0-1,-1 0 0,-4-32 0,4 48 856,1 1 1,-1-1-1,1 1 0,-1-1 1,1 1-1,-1 0 0,0-1 1,0 1-1,0 0 0,0 0 1,0 0-1,0-1 0,0 1 1,0 0-1,0 0 0,0 1 1,-3-3-1,3 3-84,1 0 0,-1 0 1,1 0-1,-1 0 0,0 0 0,1-1 0,-1 1 1,1 0-1,-1 1 0,1-1 0,-1 0 1,1 0-1,-1 0 0,1 0 0,-1 0 0,1 1 1,-1-1-1,1 0 0,-1 0 0,1 1 1,-1-1-1,1 0 0,-1 1 0,1-1 0,0 0 1,-1 1-1,1-1 0,0 1 0,-1-1 0,1 0 1,0 1-1,-1-1 0,1 1 0,0-1 1,0 1-1,0-1 0,-1 1 0,1-1 0,0 1 1,0 0-1,0-1 0,0 1 0,0-1 0,0 1 1,0-1-1,0 1 0,1 0 0,-2 3 62,1 0 0,0 0-1,0 0 1,0-1-1,1 1 1,-1 0-1,1 0 1,0 0 0,0-1-1,0 1 1,1 0-1,-1-1 1,1 1 0,0-1-1,0 0 1,4 6-1,-1-4-45,0 0 0,0 0 0,0-1-1,1 0 1,0 0 0,0 0 0,0 0 0,11 4-1,10 1-45,0-1 0,1 0 0,46 4-1,-56-9 60,108 10-1267,-42-12-4425,-56-2 811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1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11691,'0'0'4548,"12"-3"-3443,-2 0-886,-6 1-142,1 1 1,0-1-1,0 1 0,-1 0 0,1 1 1,0-1-1,0 1 0,0 0 1,0 0-1,0 0 0,0 1 0,0 0 1,-1-1-1,1 2 0,0-1 0,5 3 1,-1 1-41,0-1 0,0 2 0,0-1 1,-1 2-1,0-1 0,-1 1 1,1 0-1,-1 0 0,-1 1 1,1 0-1,-1 0 0,-1 1 0,1-1 1,-1 1-1,-1 0 0,5 12 1,-7-12-29,0-1 0,0 0 1,-1 1-1,0-1 1,0 1-1,-1-1 0,0 1 1,0-1-1,-1 1 1,0-1-1,-1 0 0,0 1 1,0-1-1,-1 0 1,0 0-1,0 0 0,-1 0 1,0-1-1,-8 13 1,-98 118-322,59-87-4603,36-39-1101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1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8456,'0'0'10282,"107"21"-8937,-32-22-640,10-7-513,4-2-128,-3-2 32,-11 4-352,-14 1-545,-19 0-256,-16 5-609,-19 0-800,-28 2-4324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2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8296,'0'0'7559,"89"19"-6150,-18-19-544,11 0-480,3-5-193,2 0-96,-6 4-32,-10-2-64,-14-2-1121,-11 0-3043,-10-4-4132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30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1 340 9897,'35'-11'10409,"55"-8"-8963,-21 5-280,192-36 710,410-25 0,272 46-2449,-747 26 618,625-70 452,-706 58-469,1 5 0,0 5 0,181 14 0,-293-8-97,-1 0 0,0-1 0,1 0 0,-1 0 0,0 0 0,1 0 0,-1-1 0,0 1 0,5-2 0,-7-7-2687,-17-8-1790,-4-1-3483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43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4516,'0'0'9423,"15"-8"-8350,-13 6-1020,9-4 149,0 0 0,0 0-1,1 1 1,-1 0 0,1 1 0,0 0-1,0 1 1,1 1 0,15-2 0,10 2 148,90-2 391,-117 4-701,0 1 0,0 0 0,-1 1 1,1 0-1,0 1 0,-1 0 0,0 0 0,20 10 0,-29-12-35,0-1 1,0 1 0,0 0-1,0-1 1,0 1-1,0 0 1,0-1-1,0 1 1,0 0 0,0 0-1,-1 0 1,1 0-1,0 0 1,0 0-1,-1 0 1,1 0 0,-1 1-1,1-1 1,-1 0-1,1 0 1,-1 0-1,0 0 1,0 1 0,0-1-1,1 0 1,-1 3-1,-1-2 27,0 0 0,0 0 0,0 0 0,0 0 0,0 0 0,0 0 0,0 0-1,-1 0 1,1 0 0,-1 0 0,1-1 0,-1 1 0,-2 1 0,-8 6 181,-1 0 0,0-1-1,-19 8 1,28-14-182,-52 22 473,40-18-194,0 0 1,0 1-1,-28 18 0,78-20-160,123 3-239,-142-7 53,-1 1 0,1 1 0,-1 1 1,0 0-1,0 1 0,0 0 0,0 1 0,19 12 1,-31-17 34,-1 0 0,1 0 0,0 0 0,-1 0 0,1 0 0,-1 1-1,1-1 1,-1 1 0,0-1 0,0 1 0,0-1 0,0 1 0,0 0 0,0-1 0,0 1 0,0 0 0,0 0 0,-1 0 0,1 0 0,-1 0 0,0-1 0,1 1 0,-1 0 0,0 0 0,0 0 0,0 0 0,0 0 0,-1 0 0,1 0 0,0 0 0,-1 0 0,0 0 0,1 0 0,-1-1 0,0 1 0,0 0 0,0 0 0,0-1 0,0 1 0,0-1 0,0 1 0,-1-1 0,1 1-1,-3 1 1,-2 3 20,-1 1-1,-1-1 1,1-1-1,-1 1 1,0-1-1,0-1 1,-18 8-1,-10-2 200,-1-2 1,1-1-1,-2-2 0,1-2 0,-1-1 0,1-1 1,-43-6-1,53 1-140,27 4-84,-1 0 1,0 0-1,1 0 0,-1 0 1,0 0-1,1 0 0,-1 0 1,0-1-1,1 1 1,-1 0-1,0 0 0,1 0 1,-1-1-1,1 1 1,-1 0-1,0-1 0,1 1 1,-1-1-1,1 1 0,-1 0 1,1-1-1,-1 1 1,1-1-1,0 1 0,-1-1 1,1 0-1,-1 1 1,1-1-1,0 1 0,-1-2 1,3 1-172,-1 0 1,1 1-1,-1-1 0,1 0 1,-1 0-1,1 1 1,-1-1-1,1 1 1,0 0-1,-1-1 1,1 1-1,-1 0 0,1 0 1,0 0-1,2 0 1,3 0-699,34-6-3689,11-4-3246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08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47 7335,'0'-2'564,"0"0"0,0 0 0,0 0 1,0 0-1,0 0 0,-1 0 0,1 0 0,-1 0 0,1 0 1,-1 0-1,0 0 0,1 0 0,-1 0 0,0 0 0,0 1 1,0-1-1,-3-3 0,2 4-348,0 0 0,0 0 0,-1 0 0,1 0 0,0 0 1,0 0-1,-1 1 0,1-1 0,-1 1 0,1 0 0,0-1 0,-1 1 0,1 0 1,-1 1-1,-2-1 0,-4 2-124,1-1 1,0 1-1,0 1 0,0 0 1,0 0-1,1 0 1,-1 1-1,1 0 0,0 1 1,0-1-1,0 1 1,0 1-1,1-1 1,0 1-1,-9 11 0,1 1 71,0 0-1,1 0 0,1 2 1,-16 33-1,19-30-5,0 1 0,2 0-1,1 0 1,1 1 0,1 0 0,1 0 0,0 42 0,4-63-143,-1 1 1,1 0 0,0-1 0,0 1 0,1-1 0,-1 0 0,1 1 0,0-1 0,0 0 0,1 0 0,-1 0 0,1 0 0,0-1 0,0 1 0,0-1 0,0 1 0,1-1 0,-1 0 0,1 0 0,0-1 0,0 1 0,0-1 0,0 0 0,0 0 0,1 0 0,-1-1 0,0 1 0,1-1 0,-1 0 0,8 1 0,-6-1 18,-1 0 0,1 0 1,-1-1-1,1 0 0,-1 0 0,1 0 1,-1 0-1,1-1 0,-1 0 1,1 0-1,-1 0 0,1-1 0,-1 0 1,0 0-1,0 0 0,0-1 0,0 1 1,0-1-1,-1-1 0,1 1 0,-1 0 1,0-1-1,0 0 0,0 0 1,5-8-1,-7 10 7,-1 0 0,0 0 0,0 0 0,0 0 0,0 0 1,0 0-1,-1 0 0,1 0 0,0 0 0,-1 0 0,0-1 0,0 1 0,1 0 1,-1 0-1,0 0 0,-1 0 0,1-1 0,0 1 0,-1 0 0,1 0 0,-1 0 1,0 0-1,1 0 0,-1 0 0,0 0 0,0 0 0,0 0 0,-1 0 0,-1-3 1,0 3-29,0-1 1,-1 1 0,1 0 0,0 0 0,-1 0 0,1 1-1,-1-1 1,0 1 0,1-1 0,-1 1 0,0 1 0,0-1 0,0 0-1,0 1 1,-6 0 0,25-12-257,16-3 125,6-1-218,-27 10 218,1 1-1,0 0 1,0 1 0,0 1-1,1-1 1,-1 2 0,13-2-1,-23 4 114,0 1-1,0 0 1,0 0 0,-1 0-1,1 0 1,0 0 0,-1 0-1,1 0 1,-1 0 0,1 0-1,-1 0 1,1 0 0,-1 0-1,0 0 1,1 0-1,-1 0 1,0 0 0,0 0-1,0 1 1,0-1 0,0 0-1,0 0 1,0 0 0,0 0-1,-1 0 1,1 1 0,0-1-1,-1 1 1,-7 39 559,-19 30 375,18-53-608,2 1 1,0 0-1,1 0 1,1 0-1,0 1 0,-2 29 1,12-45-1357,5-10-101,8-10-1783,-5-10-2771,2-6-4089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08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1 172 16720,'0'0'6187,"11"0"-4591,1 0-1372,0-1 1,-1 0-1,1-1 0,-1 0 0,1-1 0,-1-1 1,0 1-1,0-2 0,11-5 0,-14 5-183,15-8 25,39-29 1,-58 40-36,0-1 1,0 0-1,-1 0 0,1-1 0,-1 1 1,0-1-1,0 0 0,0 1 0,0-1 1,-1-1-1,1 1 0,-1 0 1,0-1-1,-1 1 0,1-1 0,-1 1 1,2-8-1,-5 11 35,0 0 0,0 1 0,0-1 1,1 1-1,-1-1 0,0 1 0,0 0 0,0 0 0,0 0 0,0 0 0,0 0 1,0 0-1,0 1 0,0-1 0,0 0 0,1 1 0,-4 1 0,-3 1-29,1 2-1,-1-1 0,1 1 0,0 0 0,0 0 0,1 1 1,-1 0-1,1 0 0,1 1 0,-1 0 0,-7 12 0,5-7 41,1-1 0,0 2 0,1-1 0,1 1-1,0 0 1,-6 23 0,11-34-83,-1 0 0,0 1 0,1-1 0,-1 1 0,1-1 0,0 1 0,0-1 0,0 1 0,0-1 0,0 0 0,0 1 0,1-1 0,-1 1 0,1-1 0,0 1 0,0-1 0,0 0 0,0 0 0,0 1 0,0-1 0,0 0 0,1 0 0,-1 0 0,1 0 0,0-1 0,-1 1 0,1 0 0,0-1 0,0 1 0,4 2 0,31 5-2051,8-11-3414,-12-3-1565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09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7079,'0'0'13388,"5"8"-11653,-1 3-1375,0-1-1,0 1 0,-1-1 0,0 1 0,-1 0 1,0 0-1,-1 0 0,0 0 0,-1 1 0,0-1 0,-1 0 1,0 0-1,-4 17 0,-5 8 237,-20 46 1,20-61-616,2 1 1,0 0-1,1 1 0,2 0 1,0-1-1,-2 33 0,7-54-79,0-1-1,0 0 0,0 1 0,0-1 0,0 1 0,0-1 1,0 0-1,0 1 0,0-1 0,0 0 0,1 1 0,-1-1 1,0 0-1,0 1 0,0-1 0,0 0 0,1 1 0,-1-1 1,0 0-1,0 1 0,0-1 0,1 0 0,-1 0 0,0 1 1,1-1-1,-1 0 0,0 0 0,0 1 0,1-1 1,-1 0-1,0 0 0,1 0 0,-1 0 0,1 0 0,-1 1 1,0-1-1,1 0 0,-1 0 0,0 0 0,1 0 0,-1 0 1,0 0-1,1 0 0,-1 0 0,1-1 0,-1 1 0,0 0 1,1 0-1,-1 0 0,0 0 0,1 0 0,-1 0 0,0-1 1,1 1-1,-1 0 0,0 0 0,0-1 0,1 1 0,-1 0 1,1-1-1,19-15-5734,-2-7-3520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09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89 194 7399,'0'0'15113,"-10"7"-14472,2 1-437,-1 1 1,1-1 0,0 1 0,1 1 0,-8 13-1,11-18-62,1 0 0,1 1 0,-1-1-1,1 0 1,0 1 0,0 0 0,1-1-1,-1 1 1,1 0 0,1 0 0,-1 0-1,1 0 1,0 0 0,0 0-1,2 7 1,-2-12-121,1 0 1,0 0-1,-1 0 0,1 0 0,0 0 1,0 0-1,-1 0 0,1 0 0,0-1 0,0 1 1,0 0-1,0-1 0,0 1 0,0-1 1,0 1-1,0-1 0,0 1 0,1-1 0,-1 0 1,0 1-1,0-1 0,0 0 0,0 0 1,0 0-1,1 0 0,-1 0 0,0 0 0,0 0 1,0-1-1,0 1 0,0 0 0,1-1 1,-1 1-1,0 0 0,0-1 0,1 0 0,41-19 443,-22 2-562,-2-1 0,0-1-1,-1-1 1,-1 0-1,-1-2 1,-1 1 0,-1-2-1,-1 0 1,-1 0 0,-1-2-1,-1 1 1,-2-1-1,8-37 1,-68 189 1523,45-109-1341,2 0 0,0 1-1,1 0 1,0 0 0,2 0-1,0 0 1,1 0 0,3 36-1,-2-52-182,0 0-1,1-1 0,-1 1 1,1 0-1,0 0 1,-1-1-1,1 1 0,0-1 1,0 1-1,0 0 1,0-1-1,0 0 0,0 1 1,1-1-1,-1 0 0,0 1 1,1-1-1,1 1 1,21 2-7880,-4-8-5692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0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61 5733,'0'0'10618,"-3"-9"-7964,-8-25-482,11 33-2079,0 0 0,-1 0 0,1 0 1,-1 0-1,1 0 0,-1 0 0,0 0 0,1 0 0,-1 1 0,0-1 0,0 0 0,0 0 0,0 1 0,1-1 0,-1 0 0,0 1 0,0-1 0,0 1 0,0-1 0,0 1 0,0 0 0,0 0 0,-1-1 0,1 1 0,0 0 0,0 0 1,0 0-1,0 0 0,0 0 0,0 0 0,0 0 0,0 0 0,-2 1 0,2-1-63,-1 1 0,0-1 0,0 1 0,0 0 1,1-1-1,-1 1 0,0 0 0,1 0 0,-1 0 0,1 1 1,-1-1-1,1 0 0,0 0 0,0 1 0,-2 1 0,0 4-18,0 0 0,1 0-1,0 1 1,0-1-1,1 1 1,-1-1-1,2 1 1,-1-1 0,1 1-1,0 0 1,3 14-1,-3-21-6,1 0 0,-1 0 0,0 0 0,1 1 0,-1-1 0,1 0 0,0 0 0,-1 0 0,1 0 0,0 0 0,0 0 0,0 0 0,0 0 0,0-1 0,-1 1 0,2 0 0,-1 0 0,0-1 0,0 1-1,0-1 1,0 1 0,0-1 0,0 1 0,1-1 0,-1 0 0,0 0 0,0 1 0,0-1 0,1 0 0,-1 0 0,0 0 0,0 0 0,1 0 0,-1-1 0,0 1 0,0 0 0,0-1 0,1 1 0,-1 0 0,0-1 0,2-1 0,4 0-21,-1-1-1,1 0 1,-1 0 0,0-1 0,12-8 0,5-15-289,-20 23 268,0 0 1,0-1-1,1 2 1,-1-1-1,1 0 1,0 1-1,5-4 0,-5 59 118,-5-47 47,1 0 1,0-1 0,1 1 0,-1 0-1,1-1 1,0 1 0,0-1-1,0 1 1,1-1 0,-1 1 0,1-1-1,4 6 1,-4-8-76,0 0 1,0 0-1,0-1 0,0 1 1,0-1-1,0 0 0,0 1 0,1-1 1,-1 0-1,1 0 0,-1-1 0,1 1 1,-1 0-1,1-1 0,-1 0 1,1 1-1,-1-1 0,1 0 0,-1 0 1,1-1-1,0 1 0,-1 0 1,1-1-1,3-1 0,6-2-58,-1 0 0,0 0 0,-1-2-1,1 1 1,-1-1 0,0-1 0,0 0 0,15-14 0,9-6-1695,-25 37-6085,8 7 719,-7-15 2891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0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25 11851,'0'0'11472,"-6"8"-10569,5-7-889,-4 5 200,0 1-1,1-1 1,0 1 0,-7 14 0,10-18-206,0-1 0,0 1 0,0 0 0,1 0 0,-1 0 1,1 0-1,-1 0 0,1 0 0,0 0 0,0 0 0,1 0 1,-1 0-1,1 0 0,-1 0 0,1 0 0,0 0 0,0-1 1,0 1-1,0 0 0,4 5 0,13 19-511,-1 0 0,15 36 1,-28-54 507,0-1 1,-1 1-1,0 0 1,-1 1 0,0-1-1,0 0 1,-1 1-1,0-1 1,0 0-1,-1 1 1,-1-1 0,-1 12-1,0-16 121,0 0 1,0-1-1,-1 1 1,1-1-1,-1 0 0,0 0 1,0 0-1,0 0 0,0 0 1,-1-1-1,0 0 1,0 1-1,0-1 0,0-1 1,-8 5-1,11-6-85,-1 0-1,1 0 1,0 0 0,-1 0-1,1-1 1,-1 1-1,1-1 1,-1 1 0,1-1-1,-1 0 1,1 1 0,-1-1-1,1 0 1,-1 0 0,0 0-1,1 0 1,-1 0 0,1-1-1,-1 1 1,1 0-1,-1-1 1,0 1 0,1-1-1,0 0 1,-1 1 0,1-1-1,-1 0 1,1 0 0,0 0-1,0 0 1,-1 0-1,1 0 1,0 0 0,0 0-1,0 0 1,0-1 0,0 1-1,0 0 1,1-1 0,-1 1-1,0-1 1,1 1-1,-1-1 1,1 1 0,-1-1-1,1 1 1,0-1 0,0 1-1,0-1 1,0-2 0,-1-6-240,0 1 1,1-1-1,0 1 1,1-1-1,0 1 1,1-1-1,0 1 1,0 0-1,1 0 1,0 0 0,0 0-1,1 0 1,1 1-1,-1-1 1,8-8-1,9-11-116,1 1-1,49-45 0,-46 49 324,-2-1-1,34-43 1,-48 44 287,-9 22-275,0 1 0,0-1 1,0 1-1,0-1 0,-1 1 0,1 0 1,0-1-1,0 1 0,0-1 0,0 1 1,-1 0-1,1-1 0,0 1 0,0 0 0,-1-1 1,1 1-1,0 0 0,-1-1 0,1 1 1,0 0-1,-1 0 0,1-1 0,0 1 1,-1 0-1,1 0 0,-1 0 0,1 0 0,0 0 1,-1-1-1,0 1 0,-1 0 14,-1 0-1,1 0 0,-1 1 1,1-1-1,-1 1 1,1-1-1,0 1 1,-1 0-1,1 0 1,0 0-1,0 0 0,-1 0 1,1 0-1,0 0 1,-3 4-1,-2 0 18,0 1 0,1 1-1,0-1 1,0 1 0,0 0-1,1 1 1,0-1 0,1 1 0,-1 0-1,1 0 1,1 1 0,0-1-1,0 1 1,1-1 0,-1 1 0,2 0-1,-1 11 1,2-18-44,0 0 0,1-1 0,0 1 0,-1-1-1,1 1 1,0-1 0,0 1 0,0-1 0,0 1 0,0-1 0,0 0 0,0 1 0,0-1 0,1 0-1,-1 0 1,0 0 0,1 0 0,-1 0 0,1-1 0,-1 1 0,1 0 0,-1 0 0,1-1-1,0 1 1,-1-1 0,1 0 0,0 0 0,-1 1 0,1-1 0,0 0 0,-1 0 0,4-1-1,7 2-476,0-1-1,0-1 1,18-3-1,9-9-3090,-1-8-2674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1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4965,'0'0'19511,"-7"11"-18736,-1 3-537,1-1 0,0 1 0,1 1 0,0-1 0,1 1 0,1 0 0,0 0 0,1 1 0,-2 27 0,6-42-227,-1 1-1,0 0 0,1 0 0,-1 0 0,1-1 0,0 1 0,-1 0 0,1-1 0,0 1 1,0 0-1,0-1 0,0 1 0,0-1 0,0 0 0,1 1 0,-1-1 0,0 0 0,1 0 1,-1 0-1,1 0 0,0 0 0,-1 0 0,1 0 0,-1 0 0,1-1 0,0 1 0,0 0 0,-1-1 1,1 0-1,0 1 0,0-1 0,3 0 0,11 1-16,0 0 0,-1 0 0,17-3 0,-7 1-197,-19 0 131,0 1 0,0 0 0,0 1 1,0-1-1,0 1 0,0 0 0,0 1 0,-1-1 0,11 5 0,-14-5 70,-1 1 1,1 0-1,0 0 0,-1-1 1,1 1-1,-1 0 1,1 0-1,-1 0 0,0 0 1,0 1-1,0-1 0,0 0 1,0 0-1,-1 1 0,1-1 1,-1 1-1,1-1 1,-1 0-1,0 1 0,0-1 1,0 1-1,0-1 0,0 0 1,-1 1-1,1-1 0,-2 5 1,-1 0 112,1-1-1,-1 1 1,0 0 0,0-1-1,-1 0 1,0 0 0,0 0-1,-1 0 1,1-1 0,-1 0-1,0 0 1,-1 0 0,1 0-1,-1-1 1,0 0 0,0 0-1,0-1 1,-1 1 0,1-1-1,-1-1 1,0 1 0,1-1 0,-1 0-1,0-1 1,-1 0 0,1 0-1,0 0 1,0-1 0,-10-1-1,15 1-176,0-1-1,0 1 1,0-1-1,0 0 0,0 0 1,0 0-1,0 0 1,1 0-1,-1 0 1,0-1-1,1 1 1,-1 0-1,1-1 0,-1 1 1,1-1-1,0 0 1,0 1-1,-1-1 1,1 0-1,1 0 0,-1 0 1,0 0-1,0 0 1,1 0-1,-1 0 1,1 0-1,-1 0 0,1 0 1,0 0-1,0 0 1,0 0-1,0 0 1,0 0-1,1-3 1,0 1-509,-1 0 1,1 0-1,0 0 1,0 0 0,0 1-1,1-1 1,-1 0 0,1 1-1,0-1 1,0 1 0,0 0-1,1 0 1,-1-1 0,1 1-1,0 1 1,0-1 0,3-3-1,18-6-5793,3 1-2585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2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128 302 12748,'0'0'7458,"-9"-3"-5729,5 2-1585,-5-3 128,-1 1 1,0 0 0,0 1-1,-16-2 1,24 4-262,1-1 0,-1 1 0,0 0 0,0 0-1,1 0 1,-1 0 0,0 0 0,0 0 0,1 1 0,-1-1 0,0 1 0,1-1 0,-1 1 0,1-1 0,-1 1 0,0 0 0,1 0-1,-1 0 1,1 0 0,0 0 0,-1 0 0,1 0 0,0 1 0,0-1 0,0 0 0,0 1 0,0-1 0,0 0 0,0 1 0,0 0 0,0-1-1,1 1 1,-1-1 0,1 1 0,-1 0 0,1-1 0,0 1 0,-1 2 0,1-2 6,0 1 0,0-1 1,0 1-1,0-1 0,0 0 0,1 1 0,-1-1 1,1 0-1,-1 1 0,1-1 0,0 0 0,0 0 1,0 0-1,0 0 0,0 0 0,1 0 0,-1 0 1,0 0-1,1 0 0,0 0 0,-1-1 0,1 1 1,3 2-1,0-2 4,-1 0 1,1 1 0,0-1-1,-1-1 1,1 1-1,0-1 1,0 0 0,1 0-1,-1 0 1,9-1-1,-5 1-5,-1-2 1,0 1-1,0-1 0,1 0 0,-1-1 0,0 1 0,0-2 0,0 1 0,0-1 0,-1 0 0,1-1 0,-1 0 0,0 0 0,9-7 0,-14 9-3,0 0 0,0-1 0,0 1 0,0 0 0,0 0 0,-1-1 0,1 1 0,-1-1 0,0 0 0,0 1 0,0-1-1,0 0 1,0 0 0,0 0 0,-1 1 0,1-1 0,-1 0 0,0 0 0,0 0 0,0 0 0,0 0 0,-2-5 0,1 6-4,0 0 0,0 1 0,0-1 0,0 0 0,-1 1 0,1-1 0,0 1 0,-1-1 1,1 1-1,-1 0 0,0-1 0,1 1 0,-1 0 0,0 0 0,0 0 0,0 1 0,0-1 1,0 0-1,0 1 0,0-1 0,0 1 0,0 0 0,0-1 0,0 1 0,0 0 1,0 0-1,0 0 0,0 1 0,0-1 0,0 0 0,0 1 0,-2 0 0,3-1-28,0 0-1,0 1 0,0-1 0,0 0 1,0 0-1,0 0 0,0 1 0,0-1 1,0 1-1,0-1 0,0 0 0,1 1 1,-1 0-1,0-1 0,0 1 0,0-1 1,1 1-1,-1 0 0,0 0 0,1-1 1,-1 1-1,1 0 0,-1 0 0,1 0 1,-1 0-1,1 0 0,-1 0 0,1 0 1,0 0-1,-1 1 0,1-1-46,1 0-1,-1 0 1,0-1-1,1 1 1,-1 0-1,0 0 1,1-1-1,-1 1 1,1 0-1,-1-1 1,1 1-1,0 0 1,-1-1-1,1 1 1,0-1-1,-1 1 1,1-1-1,0 1 1,-1-1-1,1 0 1,0 1 0,0-1-1,-1 0 1,1 0-1,0 1 1,0-1-1,0 0 1,0 0-1,-1 0 1,1 0-1,0 0 1,0 0-1,0 0 1,0 0-1,1-1 1,7 0-610,0-1-1,-1-1 1,1 0 0,0 0 0,-1 0 0,1-1-1,-1 0 1,0-1 0,-1 0 0,1 0-1,8-8 1,-2 1-1307,0-1-1,-1 0 0,0-1 0,17-24 1,-10 0 413,0-21 6142,-2 4 2222,-18 66-641,3 24-3981,0 18-1726,-1-12 10,1 0 1,2 0-1,2-1 0,2 1 1,24 66-1,-27-96-349,-4-18 113,-5-20-157,-3 14-329,0 0-1,-1 1 1,0 0 0,-1 1 0,0-1-1,-1 1 1,-18-17 0,4 6-35,-2 1 0,-34-23 1,45 33 744,14 8 263,26 8 641,2 2-1333,19-2-533,56-1-1,-1-5-5416,-100 1 5727,41-1-6577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3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7079,'0'0'19282,"2"3"-19218,9 0-192,1-2-2050,0-1-2306,-1 0-5222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20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777 263 5381,'0'0'1388,"-9"-6"-881,-5-3-359,-1 1-1,-28-12 1,35 17-192,1 0 1,-1 1 0,1 0 0,-1 0 0,0 0 0,0 2 0,0-1 0,0 1-1,0 0 1,-8 1 0,13 0 130,0 0-1,1 0 0,-1 0 1,1 0-1,-1 1 1,1-1-1,0 1 0,0 0 1,0 0-1,0 0 1,0 0-1,0 0 1,0 0-1,0 0 0,1 1 1,-1-1-1,1 0 1,0 1-1,-1 0 0,0 3 1,-17 60 366,17-57-404,-41 294 555,19-101-578,-27 86 310,17-115 1052,-15 231 0,48-377-1289,-9 456 352,10-471-502,1-1 0,0 1 0,1-1-1,0 1 1,1-1 0,0 0 0,0 0 0,2 0 0,6 13-1,-9-20 4,1 0 0,0 0-1,0 0 1,0 0 0,1 0 0,-1 0-1,1-1 1,0 0 0,0 0-1,0 0 1,0 0 0,1-1-1,-1 1 1,1-1 0,-1 0 0,1-1-1,0 1 1,0-1 0,0 0-1,0 0 1,0 0 0,0-1-1,6 0 1,44-8 170,-49 6-40,0 0 1,0 1-1,0 0 0,0 0 1,0 0-1,0 1 1,0 0-1,0 0 1,1 0-1,-1 1 1,0 0-1,0 0 1,10 4-1,11 8-15,0 0 1,0-2-1,2-1 0,-1-1 0,1-2 1,0-1-1,1-1 0,-1-1 0,44 0 1,12-8-9,131-23 1,17-2 18,210 22 18,-58 3-106,314-39-3,158-7 26,1034-76 52,-852 44-61,85-1-4,1150-65-11,-991 135-52,249-12 100,-928-12 88,644-30 251,-345 41-366,370-15-4,305 48-11,-1262 5 40,417-36 0,-506 8 190,113-12 126,-303 22-395,0-1 1,0-2-1,-1-2 0,0-1 1,-1-2-1,0-1 0,-1-2 0,-1-1 1,-1-2-1,-1-1 0,0-1 1,-2-2-1,0-1 0,-2-1 0,38-47 1,-18 15 57,1 3 0,4 1 0,1 3 1,3 2-1,90-60 0,-137 103-8,0 0 0,-1 0 1,0-1-1,13-14 0,-20 20-5,0-1 0,1 1 0,-1-1 0,0 1 1,0-1-1,0 1 0,0-1 0,0 0 0,-1 0 0,1 0 0,-1 1 1,1-1-1,-1 0 0,1 0 0,-1 0 0,0 0 0,0 0 0,0 0 1,0 0-1,0 1 0,0-1 0,-1 0 0,1 0 0,-1 0 0,1 0 0,-1 0 1,0 1-1,0-1 0,1 0 0,-1 1 0,0-1 0,-1 0 0,-1-2 1,-12-9 80,-1 1 0,0 0 1,0 1-1,-1 1 0,-1 1 1,0 0-1,0 1 0,-23-7 0,-23-11 32,3 1-139,0 2 0,-82-18 1,-133-15-192,44 10 228,-419-57-15,-8 55-74,164 26-419,-512-33 501,697 29 14,-1941-130-17,-631 85 4,2410 70-28,-907 5 209,1 33 149,810-10-253,-2150 83-214,2544-105 250,-1229 56 1022,-517 32-1417,1104-64 275,720-25-2,-363 21 525,5 37-139,438-58-1012,-1-1 0,0-1 0,0-1 0,-18 0 1,-3-5-3088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3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4612,'0'0'21365,"12"-13"-23447,0 2-1538,-3 2-3651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3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6022,'0'0'18898,"54"35"-18034,-18-35-415,7 0-353,5-2 0,-2-3-512,0 2-673,-6 3-833,-10 0-513,-14 0-1184,-9 4-2307</inkml:trace>
  <inkml:trace contextRef="#ctx0" brushRef="#br0" timeOffset="1">49 190 13357,'0'0'10474,"73"18"-9674,-28-18-383,4-8-257,4 0-160,-4-1-192,-6 3-2050,-10-1-3043,-2 5-8585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5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38 9289,'-1'2'9401,"1"5"-4546,-11 49-2984,-10 2-1094,4-15-225,2 0-1,2 1 1,-8 47 0,52-138 297,-14 11-982,-2-1 1,-1 0-1,-2-1 1,-2 0-1,11-74 1,-27 120-55,-3 23 289,8-29-83,0 0-1,1 0 0,-1 0 1,1 1-1,0-1 0,0 0 0,0 1 1,0-1-1,0 0 0,0 1 1,0-1-1,1 0 0,-1 0 0,1 1 1,0-1-1,0 0 0,-1 0 1,2 0-1,-1 0 0,0 0 0,0 0 1,0 0-1,1 0 0,-1-1 1,1 1-1,0 0 0,-1-1 0,1 1 1,4 1-1,-1-1 9,0 0 1,0 0-1,0-1 0,1 0 1,-1 0-1,0 0 0,1-1 1,-1 0-1,1 0 0,-1 0 1,0-1-1,1 1 0,-1-1 1,0-1-1,1 1 1,-1-1-1,0 0 0,0 0 1,0 0-1,6-4 0,7-7-5,0 1-1,-1-2 1,28-29-1,8-4 24,-52 76-56,-28 94 573,17-79-292,1-1 0,-6 71 0,14-98-300,1 23 204,0-38-196,0-1 0,0 1-1,0 0 1,1 0-1,-1 0 1,0 0-1,0 0 1,1-1-1,-1 1 1,1 0-1,-1 0 1,1-1-1,-1 1 1,1 0 0,-1-1-1,1 1 1,-1 0-1,1-1 1,0 1-1,-1-1 1,1 1-1,0-1 1,0 1-1,0-1 1,-1 1-1,1-1 1,0 0-1,0 0 1,0 1 0,0-1-1,-1 0 1,1 0-1,2 0 1,-2 0-280,0-1 1,0 1 0,0-1-1,0 0 1,0 1 0,0-1-1,0 0 1,0 0-1,0 0 1,0 0 0,0 0-1,0 0 1,-1 0 0,1 0-1,0 0 1,-1 0 0,1 0-1,-1 0 1,1 0-1,-1-1 1,0 1 0,1 0-1,-1 0 1,0-1 0,0 1-1,0 0 1,0 0-1,0-1 1,0 1 0,0-3-1,0 4 126,0-24-8402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5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4548,'0'0'16138,"8"4"-13917,4 0-1682,0-1 0,0 0 0,0 0 0,0-1 0,1-1 1,-1 0-1,0-1 0,17-1 0,111-19 1060,-41 5-1388,-42 8-224,1 2 0,0 3-1,81 8 1,-136-6-51,0 0 1,0 1-1,0-1 0,0 1 1,0 0-1,-1 0 1,1 0-1,0 0 0,-1 0 1,4 3-1,-10 0-2158,-19-5-1625,19 0 2515,-1 0 0,1 0 0,0-1 0,0 1 0,-1-1 0,1 0 0,-5-3 0,-10-7-9926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6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7335,'0'0'19090,"3"9"-17718,1 5-1164,-1 0 0,-1 0 1,0 0-1,-1 0 0,-1 0 0,0 0 0,-1 1 1,0-1-1,-5 19 0,-14 87-72,-5 21-1580,25-141 1311,0 0 1,0 1-1,0-1 1,0 1-1,0-1 1,0 0-1,0 1 1,0-1-1,0 1 0,-1-1 1,1 0-1,0 1 1,0-1-1,0 0 1,0 1-1,0-1 1,-1 0-1,1 1 1,0-1-1,0 0 0,-1 1 1,1-1-1,0 0 1,0 0-1,-1 1 1,1-1-1,0 0 1,-1 0-1,1 1 0,0-1 1,-1 0-1,1 0 1,0 0-1,-1 0 1,1 0-1,-1 0 1,1 0-1,0 0 0,-1 1 1,1-1-1,-1 0 1,1-1-1,0 1 1,-1 0-1,1 0 1,0 0-1,-1 0 0,1 0 1,-1 0-1,1 0 1,0 0-1,-1-1 1,1 1-1,0 0 1,-1 0-1,1-1 1,0 1-1,0 0 0,-1 0 1,1-1-1,-16-20-7855,1-4 1224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6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94 4260,'0'0'6086,"-2"-8"-2157,-4-29-678,6 36-3121,0 0 0,0 0 0,0 0 0,1 0 0,-1 0 0,0 0 0,1 0 0,-1 0 0,1-1 0,-1 1 0,1 0 0,-1 1 0,1-1 0,0 0 0,-1 0 0,1 0 0,0 0 0,0 0 0,0 1 0,0-1 0,0 0 0,0 1 0,-1-1 0,2 1 0,-1-1 0,0 1 0,2-1 0,31-7 1057,-27 7-772,48-7 441,1 3-1,0 3 1,96 7-1,-130-3-828,0 1 0,25 7-1,-39-8 7,0 0 1,0 1-1,0 0 0,-1 0 0,1 1 1,-1 0-1,0 0 0,13 11 0,-18-14 22,-1 0-1,1 1 1,-1-1 0,1 1-1,-1-1 1,0 1-1,0 0 1,1 0 0,-1 0-1,0-1 1,-1 1-1,1 0 1,0 0-1,-1 0 1,1 0 0,-1 0-1,1 1 1,-1-1-1,0 0 1,0 0 0,0 0-1,0 0 1,0 0-1,0 0 1,-1 0 0,1 0-1,-1 1 1,0-1-1,1-1 1,-1 1 0,0 0-1,0 0 1,0 0-1,0 0 1,-1 0 0,1-1-1,0 1 1,-1-1-1,1 1 1,-1-1 0,1 1-1,-1-1 1,0 0-1,-2 2 1,-7 4 135,1 0-1,-1-1 1,-1 0 0,1-1 0,-1 0-1,-12 4 1,9-4-179,0-1 0,-1 0 1,1-1-1,-1-1 0,0 0 0,0-1 1,1-1-1,-1 0 0,-23-4 0,38 3-93,0 1-1,0 0 1,-1-1-1,1 0 1,0 1-1,0-1 1,0 1 0,1-1-1,-1 0 1,0 0-1,0 1 1,0-1-1,0 0 1,1 0-1,-1 0 1,0 0-1,1 0 1,-1 0 0,0-2-1,1 2-271,-1-1-1,1 1 1,0-1-1,-1 1 1,1-1-1,0 1 1,0-1-1,0 0 1,0 1-1,0-1 1,1 1-1,-1-1 1,0 1-1,2-3 1,9-14-6394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8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3844,'0'0'19186,"53"-14"-18450,-17 14-383,0 0-257,2 0 0,-1 0-96,-2-8-897,-8-1-640,-7-2-1122,-7-2-1825,-8 0-1698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8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1 8136,'0'0'9849,"7"5"-8936,-2-1-745,0 0 0,0 0-1,0 0 1,-1 1 0,1 0 0,5 8 0,-9-11-142,0 0 0,0 0 0,0 0 0,0 0 0,0 0 0,-1 0 0,1 0 0,-1 0 0,1 0 0,-1 0 0,0 0-1,0 0 1,1 0 0,-2 0 0,1 0 0,0 1 0,0-1 0,-1 0 0,1 0 0,-1 0 0,0 0 0,1 0 0,-1 0 0,0 0 0,0 0 0,0-1 0,-1 1 0,1 0 0,-3 2 0,-5 5 74,0 0 0,-1-1 0,1 0 0,-2-1 0,1 0 0,-19 8 0,-75 30 1858,65-30-1184,29-11-602,-25 12 409,34-16-568,0 1 0,0-1 0,0 1-1,0 0 1,0-1 0,0 1 0,0 0 0,0 0 0,0 0 0,0 0 0,1 0 0,-1 0 0,0 0 0,0 0-1,1 0 1,-1 0 0,1 0 0,-1 1 0,1-1 0,0 0 0,-1 0 0,1 0 0,0 2 0,1-1-12,1-1 0,0 1 0,0-1 0,0 0 0,0 0 0,0 0 0,0 0 1,0 0-1,0 0 0,1-1 0,-1 1 0,0-1 0,0 1 0,1-1 0,-1 0 0,0 0 1,4 0-1,1 0 0,204 18-6791,-163-17 1953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19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4420,'0'0'17024,"-4"10"-16170,-6 25-206,1 1 1,2 0-1,-5 63 0,8-26 180,6 76 1,-1-144-804,-2-2-12,1 1 1,0-1 0,0 0-1,1 0 1,-1 0 0,1 1-1,-1-1 1,1 0 0,0 0-1,0 0 1,1 0-1,-1 0 1,0 0 0,5 5-1,-6-8-8,0 0-1,1 0 0,-1 0 1,1 0-1,-1 0 0,0 0 1,1 1-1,-1-1 1,1 0-1,-1 0 0,0 0 1,1-1-1,-1 1 0,1 0 1,-1 0-1,0 0 0,1 0 1,-1 0-1,0 0 0,1-1 1,-1 1-1,0 0 0,1 0 1,-1 0-1,0-1 1,1 1-1,-1 0 0,0-1 1,0 1-1,1 0 0,-1 0 1,0-1-1,0 1 0,1 0 1,-1-1-1,0 1 0,0-1 1,0 1-1,0 0 0,0-1 1,0 1-1,0-1 1,0 0-1,5-18 82,-2 1-202,-1 0 1,-1 0-1,0 0 0,-1 1 1,-1-1-1,-1 0 0,-1 0 1,0 1-1,-1-1 0,-1 1 1,-14-33-1,11 39-10,4 12-82,11 23 19,-3-18 185,1-1 1,0 0-1,0 0 0,0 0 1,1-1-1,-1 0 1,1 0-1,0 0 0,1-1 1,-1 1-1,0-2 1,1 1-1,0-1 0,0 0 1,-1 0-1,1-1 1,0 1-1,0-2 0,0 1 1,13-1-1,-3 0 22,-1-1-1,1 0 1,-1-1-1,1-1 0,-1 0 1,0-1-1,30-12 1,-38 12-10,-1 0 1,0 0-1,0 0 1,0-1-1,-1 0 1,7-6-1,-11 9-1,0 0-1,0-1 0,0 1 0,0-1 0,-1 1 0,1-1 0,-1 1 0,1-1 0,-1 0 0,0 0 0,0 0 1,0 1-1,-1-1 0,1 0 0,-1 0 0,1 0 0,-1 0 0,0 0 0,-1-5 0,1 7 6,-1 0-1,1-1 1,-1 1-1,1 0 1,-1 0-1,0 0 1,0 0-1,1 0 1,-1 0-1,0 0 1,0 0-1,0 0 1,0 0-1,0 1 1,0-1-1,-1 0 1,1 1-1,0-1 1,0 0-1,0 1 1,-1 0-1,1-1 1,0 1-1,-1 0 1,1-1-1,0 1 1,-1 0-1,1 0 1,0 0-1,-1 0 1,1 1-1,0-1 1,0 0-1,-1 0 1,1 1-1,0-1 1,0 1-1,-2 0 1,-2 0 26,-1 0 1,1 1-1,0 0 1,0 0 0,0 0-1,0 1 1,0 0-1,-5 3 1,4 0 19,1 1 1,0-1 0,0 1-1,0 0 1,1 0-1,0 1 1,0 0 0,1-1-1,0 1 1,0 0 0,-1 10-1,3-15-60,0-1 0,1 1 1,-1 0-1,1-1 0,0 1 0,-1-1 0,1 1 0,1 0 1,-1-1-1,0 1 0,1-1 0,-1 1 0,1-1 0,0 1 1,-1-1-1,1 1 0,1-1 0,-1 0 0,0 1 0,0-1 1,1 0-1,-1 0 0,1 0 0,0 0 0,0 0 0,0-1 1,0 1-1,0 0 0,0-1 0,0 1 0,0-1 0,1 0 1,-1 0-1,0 0 0,1 0 0,-1 0 0,1 0 0,-1-1 1,4 1-1,2 0-545,-1 0 1,1 0-1,-1-1 1,0 0-1,1-1 1,-1 0-1,12-2 1,-14 2-675,0-1 0,0 0 0,0 0 0,0 0 0,0-1 0,8-5 0,15-15-10241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0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7335,'0'0'8637,"-12"5"-4633,4-2-3492,-59 27 3005,62-28-3201,0 1 0,1 0 0,-1 0 0,1 0 0,-1 0 0,1 1 0,0 0 0,0 0 0,0 0 0,1 0 0,-6 9 0,9-12-310,0-1 0,-1 0-1,1 1 1,1-1 0,-1 1 0,0-1 0,0 1-1,0-1 1,0 0 0,0 1 0,0-1 0,0 1-1,0-1 1,1 0 0,-1 1 0,0-1 0,0 0-1,1 1 1,-1-1 0,0 0 0,0 1 0,1-1-1,-1 0 1,0 1 0,1-1 0,-1 0 0,0 0-1,1 1 1,-1-1 0,1 0 0,-1 0 0,0 0-1,1 0 1,-1 0 0,1 1 0,-1-1 0,1 0-1,-1 0 1,0 0 0,1 0 0,-1 0 0,1 0-1,-1-1 1,1 1 0,-1 0 0,30 0-33,-24 0-16,32-1-625,-13 0-926,46 3-1,-65-2 1431,-1 1 0,0 0 0,1 0-1,-1 1 1,0-1 0,0 1 0,0 0-1,0 0 1,0 1 0,0-1 0,-1 1 0,1 0-1,-1 0 1,5 6 0,-7-8 213,-1 1 0,1 0 0,-1-1 0,0 1 0,1 0-1,-1 0 1,0 0 0,0 0 0,0 0 0,-1 0 0,1 0 0,0 1 0,-1-1 0,1 0 0,-1 0 0,0 0 0,0 1 0,0-1 0,0 0 0,0 0-1,0 1 1,-1 1 0,-1 0 96,1 0 0,-1-1 0,0 1 0,0-1-1,0 0 1,0 0 0,0 1 0,-1-1-1,0-1 1,1 1 0,-7 4 0,1-1 20,0 0-1,0-1 1,-1 0 0,0 0 0,0-1 0,0-1-1,0 1 1,0-1 0,-13 2 0,20-5-213,0 1 1,0-1-1,1 0 0,-1 1 1,0-1-1,0 0 0,0 0 1,0 0-1,1-1 1,-1 1-1,0 0 0,0-1 1,0 1-1,1-1 0,-1 1 1,0-1-1,0 0 1,1 0-1,-1 0 0,1 0 1,-1 0-1,1 0 1,-1 0-1,1 0 0,0-1 1,-1 1-1,1 0 0,-1-3 1,1 0-460,0 0 0,0-1 0,0 1 0,1 0 1,-1-1-1,1 1 0,0-1 0,1 1 0,-1 0 0,1-1 1,1-5-1,10-30-6011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5:11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0 388 7111,'0'0'3934,"7"-9"-3352,-4 3-476,1 1 1,-1 0-1,2 1 1,-1-1-1,0 1 1,1-1-1,0 1 0,0 0 1,0 1-1,0 0 1,0-1-1,1 2 1,0-1-1,-1 1 1,10-3-1,80-13 560,0 4 0,104-1-1,-17 1-447,1583-120 1619,210 76-1261,36 31-316,1 0 452,810 67-552,-773-26-117,-1707-28 10,-86 0-26,-254 14-41,65-6-2183,-63 6 1468,0-1 1,-1 0 0,1-1 0,0 1-1,0-1 1,-1 1 0,1-1-1,4-4 1,3-6-4594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0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12492,'0'0'4238,"-1"12"-1446,-7 44-651,1-20-1153,2-1 1,1 1 0,2 0 0,5 59 0,-2-92-980,0 0 0,0 0 1,0 0-1,0 0 1,0 0-1,1-1 0,-1 1 1,1-1-1,0 1 1,0-1-1,0 0 1,0 1-1,0-1 0,1 0 1,-1 0-1,0-1 1,1 1-1,2 1 0,-3-2-34,-1 0 0,0-1-1,1 1 1,-1-1-1,0 1 1,1-1-1,-1 0 1,0 1 0,1-1-1,-1 0 1,1 0-1,-1 0 1,1 0-1,-1 0 1,0 0 0,1 0-1,-1-1 1,1 1-1,-1-1 1,0 1-1,1-1 1,-1 1 0,0-1-1,0 0 1,1 1-1,-1-1 1,0 0-1,0 0 1,0 0 0,0 0-1,0 0 1,0 0-1,0 0 1,0 0-1,0 0 1,-1-1 0,1 1-1,0 0 1,0-3-1,2-4-240,-1-1-1,1 1 0,-1-1 0,-1 0 1,1-17-1,-1 22 254,-1 0 0,0-1 0,0 1 0,0-1 0,-1 1 0,0 0 0,0-1 0,0 1 0,0 0 0,0 0 0,-1 0-1,0 0 1,-3-7 0,4 11 24,1 0 0,0 0-1,0 0 1,0 0-1,0 0 1,0 0 0,-1 0-1,1 0 1,0 0-1,0 0 1,0 0 0,0 0-1,-1 0 1,1 0 0,0 0-1,0 0 1,0 0-1,0 0 1,0 0 0,-1 0-1,1 0 1,0 1-1,0-1 1,0 0 0,0 0-1,0 0 1,0 0-1,-1 0 1,1 0 0,0 0-1,0 0 1,0 1 0,0-1-1,0 0 1,0 0-1,0 0 1,0 0 0,0 0-1,0 1 1,0-1-1,0 0 1,0 0 0,-1 0-1,1 0 1,0 0-1,0 1 1,0-1 0,0 0-1,1 0 1,-1 0 0,0 0-1,0 1 1,0-1-1,0 0 1,0 0 0,0 0-1,0 0 1,0 0-1,0 1 1,0-1 0,0 0-1,0 0 1,0 0-1,1 0 1,-1 0 0,0 0-1,0 0 1,0 1 0,0-1-1,3 14 256,0-11-243,0 0 1,-1 0-1,1 0 0,1 0 0,-1-1 0,0 1 0,0-1 0,1 0 1,-1 0-1,1 0 0,0 0 0,0-1 0,0 1 0,-1-1 0,1 0 1,0 0-1,5 0 0,11 1-3,0 0-1,25-3 1,-22 1 54,29-6-60,-50 6-12,0 0-1,-1 0 0,1-1 1,0 1-1,-1-1 1,1 1-1,-1-1 0,1 1 1,0-1-1,-1 0 1,0 0-1,1 0 1,-1 0-1,1 0 0,-1 0 1,0 0-1,0 0 1,0 0-1,0-1 0,0 1 1,0 0-1,0-1 1,0 1-1,0-1 0,0 1 1,-1-1-1,2-3 1,-3 4 3,1 1 0,-1-1 1,1 0-1,0 1 0,-1-1 1,0 0-1,1 1 0,-1-1 1,1 1-1,-1-1 0,0 1 1,1-1-1,-1 1 0,0-1 1,1 1-1,-1-1 0,0 1 1,0 0-1,0 0 0,1-1 1,-1 1-1,0 0 0,0 0 1,0 0-1,1 0 0,-1 0 1,0 0-1,-1 0 0,-32 0 314,28 0-179,0 1-58,1 0-1,-1 0 1,1 0-1,-1 1 1,1 0-1,0 0 1,0 1-1,0-1 1,0 1-1,0 0 0,0 1 1,1-1-1,0 1 1,-1-1-1,1 1 1,1 1-1,-8 8 1,10-11-80,-1 0 1,1 0-1,-1 0 1,1 0-1,0 0 1,0 1-1,0-1 1,0 0-1,0 1 1,1-1-1,-1 0 1,1 1 0,-1-1-1,1 1 1,0-1-1,0 1 1,0-1-1,0 1 1,0-1-1,1 0 1,-1 1-1,1-1 1,0 1-1,-1-1 1,1 0-1,0 0 1,1 1-1,-1-1 1,0 0-1,0 0 1,1 0 0,0 0-1,-1 0 1,1-1-1,0 1 1,0 0-1,0-1 1,0 1-1,0-1 1,0 0-1,0 0 1,3 2-1,3 0-713,1 1 0,-1-1-1,1 0 1,0-1 0,0 0-1,0-1 1,11 1 0,32 0-6523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1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3587,'0'0'12946,"8"-7"-11318,-3 4-1451,0-1-1,0 1 0,0 0 1,0 0-1,1 0 0,-1 1 1,1 0-1,0 0 0,-1 0 1,1 1-1,0 0 0,0 0 1,0 0-1,0 1 1,0 0-1,0 0 0,0 1 1,0-1-1,0 1 0,0 1 1,0-1-1,0 1 0,0 0 1,-1 0-1,1 1 0,-1-1 1,7 6-1,-8-6-94,-1 0 0,0 1 0,-1 0 0,1-1 0,0 1 0,-1 0 0,0 0 0,1 1 0,-1-1 0,-1 0 0,1 1 0,0-1 0,-1 1 0,0 0 0,1-1 0,-2 1-1,1 0 1,0 0 0,-1 0 0,1 0 0,-1-1 0,0 1 0,-1 0 0,1 0 0,-1 0 0,1 0 0,-1-1 0,0 1 0,-1 0 0,1-1 0,-1 1 0,1 0 0,-1-1 0,-3 5 0,-7 11 79,-1 0 0,-1-1 0,0-1 0,-25 24 1,36-39-148,-6 8 92,6-9-32,0 1 0,1 0 1,0 0-1,-1 1 0,1-1 0,0 0 0,0 1 1,0 0-1,1-1 0,-1 1 0,0 0 1,1 0-1,0 0 0,0 0 0,0 0 0,0 0 1,0 0-1,0 4 0,1-6-46,1-1 0,-1 1 0,0 0 0,1-1 0,-1 1 1,1-1-1,-1 1 0,1-1 0,-1 1 0,1-1 0,0 1 0,-1-1 0,1 1 0,0-1 0,-1 0 0,1 1 0,0-1 0,-1 0 0,1 0 1,0 0-1,-1 1 0,1-1 0,0 0 0,0 0 0,-1 0 0,2 0 0,25 1 228,-20-1-165,27 1-62,1-2-1,-1-1 1,43-9-1,-3-10-3158,-60 13 282,-9-1-2039,-4 0-2400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1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9865,'0'0'12332,"50"7"-11083,-12-7-352,5 0-449,4 0-351,2-6-97,-4 1-1250,-4-2-1504,-7 1-3108,-6 1-4035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1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24 7751,'0'0'7415,"-4"-2"-6400,3 0-761,-1 1 0,1 0 0,-1 0 0,0 1 1,0-1-1,0 0 0,0 1 0,1-1 0,-1 1 1,0-1-1,0 1 0,0 0 0,0 0 0,0 0 1,0 0-1,0 0 0,0 0 0,-3 1 0,-2 1 298,0 0-1,1 0 0,-1 1 0,1-1 1,-9 6-1,1 1 123,1 0 1,0 0-1,1 1 1,-18 17-1,29-26-648,0 0-1,0 0 0,1 0 1,-1 0-1,0 0 1,0 0-1,0 0 0,1 0 1,-1 0-1,0 0 1,1 0-1,-1 1 0,1-1 1,-1 0-1,1 0 1,0 1-1,0-1 0,-1 0 1,1 1-1,0-1 1,0 2-1,1-2-12,-1 0 0,1-1 0,0 1-1,-1 0 1,1 0 0,0-1 0,-1 1 0,1 0-1,0-1 1,0 1 0,0-1 0,-1 1 0,1-1 0,0 0-1,0 1 1,0-1 0,0 0 0,0 1 0,0-1 0,0 0-1,1 0 1,9 1 23,0 0 0,0-1 0,19-2-1,-28 1-31,13-1-141,0 0-1,0-2 1,-1 0 0,0 0 0,1-2-1,15-7 1,-26 11 105,1 0 0,-1 0-1,0 0 1,0-1 0,0 0 0,0 0-1,0 0 1,0 0 0,-1 0-1,1-1 1,-1 1 0,0-1 0,0 0-1,-1 0 1,1 0 0,-1-1 0,0 1-1,0 0 1,0-1 0,-1 0-1,1 1 1,0-10 0,-2 14 45,0 0 1,0-1-1,0 1 1,0 0-1,0-1 1,0 1-1,0 0 1,0-1-1,0 1 1,0 0-1,0 0 1,0-1-1,0 1 1,-1 0-1,1-1 0,0 1 1,0 0-1,0 0 1,0-1-1,-1 1 1,1 0-1,0 0 1,0-1-1,-1 1 1,1 0-1,0 0 1,0 0-1,-1-1 1,1 1-1,0 0 1,-1 0-1,1 0 1,0 0-1,-1 0 1,1 0-1,0 0 0,-1 0 1,1 0-1,0 0 1,-1 0-1,1 0 1,0 0-1,0 0 1,-1 0-1,1 0 1,0 0-1,-1 0 1,1 0-1,0 0 1,-1 0-1,1 1 1,0-1-1,0 0 1,-1 0-1,1 0 1,0 1-1,0-1 0,-1 0 1,1 1-1,-18 14 343,13-8-265,-1 0 0,2 1 0,-1 0 0,1 0 0,0 0 0,1 0 0,0 1 0,0 0 0,1-1 0,0 1 0,1 0 0,-1 0 0,2 0 1,-1 0-1,1 0 0,2 11 0,-2-19-101,1 1 0,0 0 0,0 0 0,0-1 0,0 1 0,0 0 0,0-1 0,0 1-1,0-1 1,1 1 0,-1-1 0,0 0 0,1 0 0,-1 1 0,1-1 0,0 0 0,-1 0 0,1-1 0,0 1 0,0 0 0,-1 0 0,1-1 0,0 1 0,0-1 0,0 0 0,0 0 0,0 1 0,0-1 0,-1 0 0,1 0 0,0-1 0,0 1 0,3-1 0,1 0-355,0 0 0,0 0 0,-1 0 0,1-1 0,-1 1 0,0-1 0,1-1 0,-1 1 0,0-1 0,7-5 0,-7 3-950,0 0 0,0 0 0,0-1 1,0 1-1,-1-1 0,7-12 0,4-16-5876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2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11563,'0'0'11985,"-9"14"-10053,1 0-1479,0 0-1,0 1 0,2 0 1,-1 0-1,2 1 1,0-1-1,-4 32 1,6-28-284,2 0 0,0 0 1,1 0-1,1-1 1,1 1-1,4 20 1,-5-35-164,0 0 0,0 0 0,0 0 1,1 0-1,-1 0 0,1-1 0,0 1 1,0 0-1,0-1 0,0 1 0,1-1 1,0 0-1,-1 0 0,1 0 0,0 0 1,1 0-1,-1-1 0,0 1 0,1-1 1,-1 0-1,1 0 0,0 0 0,0 0 1,0-1-1,0 0 0,0 0 0,0 0 1,0 0-1,0 0 0,0-1 0,0 0 1,0 0-1,7 0 0,-5-2-51,-1 1 1,1-1-1,-1 0 0,1 0 0,-1 0 0,0-1 1,0 0-1,0 0 0,0 0 0,0-1 0,-1 0 1,1 1-1,-1-2 0,0 1 0,0 0 0,3-6 0,-2 3-117,1 1 0,-1 0-1,1 1 1,0-1 0,1 1-1,-1 1 1,8-5 0,-14 9 156,1 0 0,-1 0 0,0 0 0,0-1 0,0 1 1,0 0-1,1 0 0,-1 0 0,0 0 0,0 0 1,0 0-1,0 0 0,1 0 0,-1 0 0,0 0 0,0 0 1,0 0-1,1 0 0,-1 0 0,0 0 0,0 0 1,0 0-1,0 0 0,1 1 0,-1-1 0,0 0 0,0 0 1,0 0-1,0 0 0,0 0 0,1 0 0,-1 0 1,0 0-1,0 1 0,0-1 0,0 0 0,0 0 0,0 0 1,0 0-1,1 1 0,-1-1 0,0 0 0,0 0 1,0 0-1,0 1 0,0 12-54,-5 13 137,-10 10 39,11-28-112,1-1 1,0 1-1,0-1 0,1 1 0,0 0 0,0 0 0,-1 12 0,3-20-133,0 1 0,0-1 0,0 0 0,1 1 0,-1-1-1,0 0 1,0 1 0,0-1 0,0 0 0,0 1 0,1-1 0,-1 0 0,0 1 0,0-1-1,0 0 1,1 0 0,-1 1 0,0-1 0,0 0 0,1 0 0,-1 1 0,0-1-1,1 0 1,-1 0 0,0 0 0,1 0 0,-1 0 0,0 1 0,1-1 0,-1 0 0,0 0-1,1 0 1,-1 0 0,0 0 0,1 0 0,-1 0 0,0 0 0,1 0 0,-1 0-1,1-1 1,-1 1 0,0 0 0,1 0 0,-1 0 0,0 0 0,0 0 0,1-1 0,-1 1-1,0 0 1,1 0 0,-1 0 0,0-1 0,0 1 0,1 0 0,-1 0 0,0-1-1,0 1 1,1-1 0,11-14-6528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1:22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13677,'0'0'9961,"9"46"-7654,-9-11-290,0 6-351,-5 4-609,-3 6-416,-1 0-193,3-1-224,3-1-128,3-5-96,0-3-32,0-7-961,6-7-1761,1-10-2884,7-12-7974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2:57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46 8584,'0'0'721,"2"-7"181,8-26 1068,-7 28 708,-6 29-1470,-104 654 3167,61 9-3438,48-482-442,-11 299 280,7-486-764,2-8 6,0 1 1,-1-1-1,-1 0 0,0 1 0,0-1 0,-1 0 1,0 0-1,-9 17 0,12-26-36,0-1-1,0 0 1,0 0 0,0 1 0,-1-1-1,1 0 1,0 0 0,0 1 0,0-1-1,0 0 1,0 0 0,-1 1 0,1-1 0,0 0-1,0 0 1,0 0 0,-1 0 0,1 1-1,0-1 1,0 0 0,0 0 0,-1 0-1,1 0 1,0 0 0,-1 0 0,1 0-1,0 1 1,0-1 0,-1 0 0,1 0-1,0 0 1,0 0 0,-1 0 0,1 0-1,0 0 1,0-1 0,-1 1 0,1 0-1,0 0 1,-1 0 0,1 0 0,0 0-1,0 0 1,0 0 0,-1 0 0,1-1-1,0 1 1,0 0 0,-1 0 0,1 0 0,0-1-1,0 1 1,0 0 0,0 0 0,-1 0-1,1-1 1,0 1 0,-5-16-2586,2-11-1943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2:58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55 8136,'0'0'704,"-10"1"86,-31 4-101,41-5-610,0 0-1,0 0 1,0 0-1,0 0 1,0 0 0,0 0-1,0 0 1,0 0-1,0 0 1,0 0 0,0 1-1,0-1 1,0 0-1,0 0 1,0 0-1,0 0 1,0 0 0,0 0-1,0 0 1,0 0-1,0 0 1,0 0-1,0 0 1,0 0 0,0 0-1,0 1 1,0-1-1,0 0 1,0 0 0,-1 0-1,1 0 1,0 0-1,0 0 1,17 3 896,26 0-100,566-30 2014,-83 0-2586,700 24 1672,-899 14-1393,278-2-192,-576-15-1321,-30-1-2849,-13-4-2341,1 4-2522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2:58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8712,'0'0'7794,"13"-1"-6763,105-3-104,128 14 1,-159-5-846,-77-4-55,38 2 36,-47-3-36,1 1 0,0-1 0,-1 0-1,1 0 1,-1 1 0,1-1 0,-1 1-1,1-1 1,-1 1 0,1-1-1,-1 1 1,1 0 0,-1 0 0,0 0-1,0 0 1,1 0 0,-1 0-1,0 0 1,0 0 0,0 1 0,0-1-1,1 2 1,-2-2 14,0 1 1,0-1-1,0 0 0,-1 0 1,1 0-1,0 1 1,-1-1-1,1 0 0,-1 0 1,1 0-1,-1 0 0,1 0 1,-1 0-1,0 0 0,1 0 1,-1 0-1,0 0 0,0 0 1,0 0-1,0 0 0,0-1 1,0 1-1,0 0 0,-2 0 1,-35 19 625,27-15-451,-33 17 276,-8 3 325,-60 39 0,98-56-956,1 2 0,0 0 0,1 1 0,0 0 0,0 1 0,2 0 0,-1 0 0,1 2 0,-8 15 0,10-11-4596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2:59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0 355 8680,'0'0'6769,"8"-11"-5504,5-3-970,0 0-1,1 1 1,1 0-1,0 1 0,1 1 1,28-16-1,329-202 187,-371 228-482,1-1 1,-1 1-1,0 0 1,1 0-1,-1 0 1,1 0-1,0 0 1,-1 1-1,1-1 0,3 0 1,-5 1-1,-1 1-1,1-1 1,0 0 0,0 0 0,-1 0-1,1 0 1,0 0 0,-1 1 0,1-1-1,0 0 1,-1 1 0,1-1 0,-1 1-1,1-1 1,0 0 0,-1 1 0,1-1-1,-1 1 1,1-1 0,-1 1 0,1 0-1,-1-1 1,0 1 0,1 0 0,1 5 19,-1-1 0,0 1 0,0-1 0,-1 1 1,0-1-1,0 1 0,-1 9 0,1-5 60,-6 47 195,-1 23-123,6-73-150,1-1 0,1 0-1,-1 0 1,1 1 0,0-1 0,1 0 0,-1 0 0,1 0 0,4 8 0,-5-12-184,1 0-1,-1 0 1,0 0-1,1 0 1,-1-1-1,1 1 0,0-1 1,0 1-1,0-1 1,-1 1-1,1-1 1,0 0-1,1 0 1,-1 0-1,0 0 1,0 0-1,0-1 1,0 1-1,1-1 1,-1 1-1,0-1 1,5 0-1,22-1-7043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5:40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4344 478 3812,'0'0'9091,"-20"-14"-8248,4 12-220,-1 0 0,1 0 0,-29-10 0,-12-1-339,-333-89 455,65 13 412,165 55-1038,-566-108 191,524 112 48,-334-5 0,386 40-339,0 7 0,1 6 0,0 7 0,2 6 0,1 6 0,-148 60 0,210-64 20,0 3 1,-81 49-1,134-67-21,0 2 0,2 1 0,0 1 0,2 1 0,0 2 0,2 0 0,1 2 0,-24 34 0,42-53 1,1 0-1,0 0 0,1 0 1,-1 0-1,2 1 1,-1 0-1,1 0 1,1 0-1,0 0 1,0 0-1,0 0 1,1 1-1,1-1 0,0 0 1,0 1-1,1-1 1,0 0-1,0 1 1,1-1-1,0 0 1,1 0-1,0 0 1,0 0-1,1-1 1,0 1-1,1-1 0,0 0 1,0 0-1,1-1 1,-1 0-1,2 0 1,-1 0-1,1 0 1,0-1-1,12 8 1,13 8 8,1-2 1,2-1 0,-1-1 0,2-3 0,0 0 0,58 14 0,238 36 10,-307-60-31,932 103 81,5-55 103,142-34-108,-821-29-40,530-91-1,-798 98-33,50-9 23,86-29-1,-135 35-19,1 0 1,-1-1-1,0-1 0,-1 0 0,0-1 0,0-1 1,-1 0-1,0-1 0,-1 0 0,16-19 1,-23 23 0,-1-1 0,0 1 0,0-2 0,-1 1 1,0 0-1,0-1 0,-1 0 0,0 1 1,-1-1-1,0 0 0,0-1 0,-1 1 1,0 0-1,-1 0 0,0-1 0,0 1 1,-1 0-1,0 0 0,-1-1 0,0 1 0,-1 0 1,1 1-1,-2-1 0,1 0 0,-7-11 1,-4-5-7,0 2 0,-2-1 0,0 2 0,-2 0 1,0 1-1,-2 1 0,-27-23 0,-16-6 9,-2 3-1,-2 3 1,-2 3-1,-2 3 1,-1 3 0,-1 4-1,-108-31 1,-29 7 18,-318-41 1,227 59-195,-427 2 0,287 53-5738,287-7 59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0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23 154 5573,'0'0'-1655,"-4"-10"1420,0-2 307,0 0 0,1-1 0,-3-16 0,5 26 163,1-1 0,-1 1 0,1 0 0,0 0 0,0-1 0,0 1-1,1 0 1,-1-1 0,1 1 0,-1 0 0,1 0 0,0-1 0,0 1 0,1 0 0,-1 0 0,1 0 0,-1 1 0,1-1 0,0 0-1,0 0 1,0 1 0,4-4 0,-6 6-166,0-1 0,1 1 1,-1 0-1,0 0 0,1-1 0,-1 1 0,0 0 0,1 0 0,-1 0 0,0-1 1,1 1-1,-1 0 0,1 0 0,-1 0 0,0 0 0,1 0 0,-1 0 0,1 0 1,-1 0-1,0 0 0,1 0 0,-1 0 0,1 0 0,-1 0 0,0 0 0,1 0 1,-1 0-1,1 0 0,-1 0 0,0 0 0,1 1 0,-1-1 0,0 0 0,1 0 1,-1 1-1,0-1 0,1 0 0,-1 0 0,0 1 0,1-1 0,-1 0 0,0 1 1,0-1-1,0 0 0,1 1 0,-1-1 0,0 0 0,0 1 0,0-1 0,0 1 1,0-1-1,1 0 0,-1 1 0,0-1 0,0 1 0,1 27 871,-1-23-706,-21 544 5415,18-504-5623,62-344 1500,-50 259-1541,24-92-154,-27 116 147,-1 0-1,2 0 0,0 0 1,1 1-1,17-24 0,-23 36 19,0 0 0,0 1-1,1-1 1,-1 1 0,1 0 0,-1 0-1,1 0 1,0 0 0,0 0 0,-1 0-1,1 1 1,1-1 0,-1 1-1,0 0 1,0 0 0,0 0 0,1 1-1,-1-1 1,0 1 0,1-1 0,-1 1-1,0 0 1,1 1 0,-1-1 0,1 0-1,-1 1 1,0 0 0,0 0-1,1 0 1,-1 0 0,0 0 0,0 1-1,0 0 1,0-1 0,4 4 0,-4-3 6,0 1 1,-1-1 0,1 1-1,0-1 1,-1 1 0,1 0 0,-1 0-1,0 0 1,0 0 0,0 0-1,-1 0 1,1 1 0,-1-1 0,1 1-1,-1-1 1,0 1 0,-1-1-1,1 1 1,-1 0 0,1-1 0,-1 1-1,0 0 1,0-1 0,-1 1-1,1 0 1,-1-1 0,0 1 0,0-1-1,0 1 1,0-1 0,-1 1-1,-2 4 1,-2 1 35,-1-1 0,0-1 0,-1 1 0,0-1 0,0 0 0,0-1-1,-1 0 1,0 0 0,0-1 0,0 0 0,-1-1 0,0 0 0,0-1 0,0 1 0,0-2 0,0 1-1,-1-2 1,1 1 0,-16-1 0,25-1-75,1 0 0,-1-1 0,0 1 1,0 0-1,1-1 0,-1 1 0,0 0 0,1-1 0,-1 1 0,0-1 0,1 1 0,-1-1 1,1 1-1,-1-1 0,1 1 0,-1-1 0,1 0 0,-1 1 0,1-1 0,-1 0 1,1 1-1,0-1 0,-1 0 0,1 0 0,0 1 0,0-1 0,0 0 0,0 0 0,-1 1 1,1-1-1,0 0 0,0 0 0,0 0 0,1 1 0,-1-2 0,5-28-4726,12-3-3933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1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387 0 11627,'0'0'2851,"-63"23"-1794,29 5 192,-6 10-544,1 5-65,-2 4-223,2 0-161,3-3-128,5-6 64,4-6-32,9-13 0,6-7-96,6-12-32,6-22-1601,0-13-1922,6-13-2083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12364,'0'0'2210,"15"59"-224,2-33-577,6-1-192,10-5-320,15-1-577,13-8-192,11-11-352,1-9-2530,-4-22-7016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2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1208 5381,'-12'2'4047,"1"1"-3292,3-1-211,-1 0 0,-1 0 0,1-1 1,0 0-1,0-1 0,0 0 0,-13-1 0,21 1-468,1-1 0,0 1-1,-1-1 1,1 1 0,0 0-1,0-1 1,0 1 0,-1-1-1,1 1 1,0-1 0,0 1-1,0-1 1,0 1 0,0-1-1,0 1 1,0-1 0,0 1 0,0-1-1,0 1 1,0-1 0,0 1-1,0 0 1,0-1 0,0 1-1,0-1 1,1 1 0,-1-1-1,0 1 1,0-1 0,0 1-1,1 0 1,-1-1 0,0 1-1,1-1 1,-1 1 0,0 0-1,1-1 1,-1 1 0,1 0-1,11-12 182,1 1-1,1 0 0,-1 2 0,1-1 0,25-11 1,-2 1 20,593-328 1727,-115 67-1887,-19-29 26,-461 286-513,0-2 0,59-57-1,-82 63-913,-12 20 1164,0 0 0,0-1-1,0 1 1,0-1 0,0 1 0,0 0-1,0-1 1,0 1 0,0-1 0,0 1-1,0 0 1,0-1 0,0 1 0,0-1-1,-1 1 1,1 0 0,0-1 0,0 1-1,0 0 1,-1-1 0,1 1 0,0 0 0,-1 0-1,1-1 1,0 1 0,-1 0 0,1 0-1,-1-1 1,-36-4-5742,34 5 5813,-34-1-3746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2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16 8808,'0'0'1394,"-8"-4"335,-24-8 433,32 12-2123,0 0 0,0 0 0,0 1 0,1-1 1,-1 0-1,0 0 0,0 0 0,0 0 0,0 0 0,1 1 0,-1-1 0,0 0 0,0 0 0,0 0 0,0 1 0,0-1 0,0 0 0,0 0 0,0 0 0,0 1 0,0-1 0,0 0 0,1 0 0,-1 1 0,0-1 0,0 0 0,-1 0 0,1 0 0,0 1 0,0-1 0,0 0 0,0 0 0,0 0 0,0 1 1,0-1-1,0 0 0,0 0 0,0 0 0,0 1 0,-1-1 0,1 0 0,0 0 0,0 0 0,0 0 0,0 1 0,-1-1 0,1 0 0,0 0 0,0 0 0,0 0 0,-1 0 0,1 0 0,0 0 0,0 0 0,0 1 0,-1-1 0,1 0 0,0 0 0,0 0 0,0 0 0,-1 0 0,1 0 0,0 0 1,0 0-1,-1 0 0,1 0 0,0 0 0,0-1 0,-1 1 0,10 16 68,128 178 434,9-7-1,8-7 1,199 181-1,-159-160-650,-28-28-3404,-124-136-1216,-2-11-4570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3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385 1 6726,'0'0'5072,"1"10"-4250,0-4-774,-1-1 0,0 1 0,0 0 0,0 0 0,-1-1 0,0 1 0,0 0 0,0-1 0,-1 1 0,-3 8 0,-3 3 0,-1-1 0,-17 27 1,-28 33 758,-3-2 0,-3-3 1,-88 80-1,146-149-640,2-2-250,0 0-1,0-1 0,-1 1 1,1 0-1,0 0 1,0 0-1,0-1 0,0 1 1,0 0-1,0 0 1,0-1-1,0 1 0,-1 0 1,1 0-1,0 0 1,0-1-1,0 1 0,0 0 1,-1 0-1,1 0 1,0 0-1,0-1 0,0 1 1,-1 0-1,1 0 1,0 0-1,0 0 0,-1 0 1,1 0-1,0 0 1,0 0-1,-1 0 0,1 0 1,0 0-1,0 0 1,-1 0-1,1 0 0,0 0 1,0 0-1,-1 0 1,1 0-1,0 0 0,0 0 1,-1 0-1,1 0 1,0 0-1,0 1 0,0-1 1,-1 0-1,1 0 1,0 0-1,0 0 0,0 1 1,-1-1-1,1 0 1,0 0-1,0 1 1,0-25-2918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4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9801,'0'0'3363,"64"40"-2530,-20-22 160,12 4-384,5-1-353,10 0-192,0-1-833,-2-2-2338,-6-4-1825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4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0 9097,'0'0'5920,"-8"14"-5002,-26 42-422,8-15 179,1 2 1,-27 65-1,47-94-565,0-1-1,1 1 1,0 0 0,1 0-1,1 0 1,0 0 0,1 0-1,1 1 1,0-1 0,1 0-1,0 0 1,1 1 0,6 20-1,-5-27-144,0 0 0,0-1 0,1 1 0,1-1 0,-1 0 0,1 0-1,0 0 1,1-1 0,-1 0 0,1 0 0,1 0 0,-1-1 0,1 1 0,0-2-1,13 8 1,-12-8-628,0 0 1,0-1-1,1 0 0,0 0 0,-1-1 0,1 0 0,0-1 0,0 0 0,9 0 0,18-1-3746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4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21 11755,'0'0'3347,"-7"13"-2578,1-3-622,1 1 1,0 1-1,0-1 0,1 1 1,0-1-1,1 1 0,1 0 1,0 0-1,-1 21 0,18 154 284,1 2 238,-19-173-6,-4-19 175,-6-26 42,6-12-715,2 0-1,2-1 1,1 1-1,3-1 1,9-70 0,-8 97-168,1 0 1,0 1 0,1-1 0,1 1-1,0 0 1,1 0 0,1 1-1,8-15 1,-11 23-4,-1 0 0,1 0 1,0 0-1,1 0 0,-1 1 0,1 0 0,0 0 0,0 0 0,0 0 1,1 1-1,-1 0 0,1 0 0,0 0 0,0 1 0,0 0 0,0 0 0,0 1 1,0-1-1,1 1 0,-1 0 0,9 1 0,-7 0 2,0 1 1,0 0-1,-1 1 0,1 0 1,0 0-1,0 0 0,-1 1 0,0 0 1,1 1-1,-1 0 0,-1 0 1,1 0-1,0 1 0,9 9 1,-13-12 3,-1 0 0,0 0 0,0 1 1,0-1-1,0 1 0,-1-1 1,1 1-1,-1 0 0,1 0 1,-1 0-1,0 0 0,0 0 1,0 0-1,-1 0 0,1 0 1,-1 0-1,1 0 0,-1 0 1,0 0-1,0 0 0,-1 0 0,1 0 1,-1 0-1,1 0 0,-1 0 1,0 0-1,0 0 0,0 0 1,0 0-1,-1 0 0,1 0 1,-1-1-1,0 1 0,0-1 1,0 1-1,0-1 0,0 0 0,0 0 1,-1 0-1,-2 2 0,-7 6 41,1-1 0,-1-1 0,-1 0 0,1 0 0,-2-1 0,1-1 0,-1 0 0,1-1 0,-1-1 0,-1 0 0,1-1 0,-1 0 0,1-1-1,-25 0 1,37-2-70,0 0 0,0 0 0,0 0-1,1 0 1,-1 0 0,0-1-1,0 1 1,0-1 0,1 1-1,-1-1 1,0 0 0,0 0 0,1 0-1,-1 0 1,1 0 0,-1 0-1,1 0 1,-1 0 0,1 0 0,0-1-1,-1 1 1,1-1 0,0 1-1,0-1 1,0 1 0,0-1 0,-1-2-1,2 2-304,-1-1 0,1 1 0,0 0-1,-1-1 1,1 1 0,0-1 0,0 1-1,0-1 1,1 1 0,-1 0 0,1-1 0,-1 1-1,1 0 1,0-1 0,0 1 0,0 0-1,0 0 1,0 0 0,0-1 0,1 1 0,2-3-1,20-19-4886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05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12780,'0'0'4164,"0"57"-2947,14-30 257,7 2-385,5 2-385,0 2-383,-7 6-193,-6 3-64,-13 7 0,-4 8 0,-24 6-96,-15-1-1185,-8-8-2243,-3-7-6981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5:52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3909 401 1441,'0'0'1885,"-2"-9"-1362,-2-4-43,-1 0 0,-1 1 0,0-1 0,-1 1 0,0 0-1,-1 1 1,0-1 0,0 2 0,-12-11 0,7 7-313,-2 2-1,0 0 0,-1 0 1,0 2-1,0 0 1,-1 0-1,0 2 0,-1 0 1,0 1-1,-21-5 0,-31-6 166,-97-11-1,108 20-64,-517-53 517,-5 38-701,530 22-32,-839-2 1556,733 11-1014,-200 33-1,286-27-560,1 3 0,1 3 0,1 3 0,1 3 0,-76 39 0,123-54-25,0 2-1,0 0 1,1 2-1,1 0 1,0 1-1,1 0 0,0 2 1,-17 22-1,28-31-2,0 1-1,1 0 1,0 0 0,0 0-1,1 1 1,0 0-1,1-1 1,0 1 0,1 1-1,0-1 1,0 0 0,1 0-1,1 1 1,0-1-1,0 1 1,1-1 0,0 0-1,0 1 1,1-1-1,7 18 1,0-6 3,1 1-1,1-1 1,1-1-1,1 0 1,1 0 0,1-2-1,0 0 1,2 0 0,0-2-1,1 0 1,0-1-1,42 27 1,-10-12 17,1-2 1,2-2-1,1-3 1,74 23-1,14-5-17,2-7 0,1-7 0,189 14 0,450-12 175,-674-28-162,578-4-25,-473-8 13,254-46-1,-47-35 83,-360 73-65,-1-2-1,-1-3 1,0-3 0,91-54 0,-129 66 35,-1-1 1,0-1-1,-1-1 0,-1-1 0,26-30 1,-38 40 7,-1 1 1,-1-1-1,1-1 1,-2 1 0,1-1-1,-1 0 1,0 0-1,-1 0 1,0 0 0,0 0-1,-1-1 1,-1 0-1,1 1 1,-1-1-1,-1 0 1,0 0 0,-2-18-1,0 21-71,-1 0 0,1 0 0,-1 0 0,0 1 0,0-1 0,-1 1 0,0 0 0,0 0 0,-1 1 0,1-1 0,-1 1 0,0 0 0,-1 0 0,1 0 0,-1 1 0,0 0 0,0 0 0,-1 0 0,-8-3 0,-6-2-403,0 0 1,-1 1 0,0 2-1,-42-8 1,-102-4-4165,76 7 1212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2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18 1473,'-4'1'737,"4"1"96,0-1-64,7-1-289,15 0 97,12 0-481,11 0-96,3 0-64,11-3-481,0-2-480,2-8-1633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20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74 8520,'0'0'2338,"-38"-50"-2530,48 42 192,3 2 0,2-1 32,1 5-32,4 2 0,-4 0 0,0 11-544,-1 3-962,-2-4-736,1-4-4164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0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4837,'0'0'14685,"-8"9"-14626,2-1 2,0 0 0,0 0-1,0 0 1,2 1 0,-1 0-1,1 0 1,0 0 0,1 1-1,0-1 1,-3 17-1,5-20 0,-8 79 770,9-77-745,0 0-1,0 0 0,0 1 1,1-1-1,1 0 0,-1 0 0,6 15 1,-6-21-67,0 0 1,0 0-1,0 0 1,0 0 0,1 0-1,-1-1 1,1 1-1,-1 0 1,1-1-1,0 1 1,0-1 0,0 1-1,-1-1 1,1 0-1,1 0 1,-1 0 0,0 0-1,0 0 1,0 0-1,0-1 1,1 1-1,-1-1 1,0 1 0,0-1-1,1 0 1,-1 0-1,0 0 1,1 0 0,-1 0-1,0-1 1,1 1-1,-1-1 1,0 0-1,0 1 1,0-1 0,1 0-1,-1 0 1,3-2-1,7-3 72,-1-1 1,0 0-1,0 0 0,0-1 0,12-12 0,-7 5-63,-1-1 0,0-1 0,15-22 0,-25 32 11,-1 0 0,1-1 0,-1 1 1,0-1-1,-1 0 0,0 0 0,0-1 0,-1 1 0,0-1 0,0 1 1,0-11-1,-2 18 335,-9 21 22,4-9-346,2 1-1,0-1 0,0 0 1,1 1-1,0 0 0,1-1 1,1 1-1,0 0 0,1 16 0,0-25-8,-1 1 0,1 0-1,0 0 1,0-1 0,0 1-1,1-1 1,-1 1-1,1-1 1,0 1 0,0-1-1,0 0 1,0 0 0,1 0-1,-1 0 1,1 0-1,0-1 1,0 1 0,0-1-1,0 0 1,0 0 0,0 0-1,1 0 1,-1 0-1,1-1 1,-1 1 0,1-1-1,0 0 1,-1 0 0,1-1-1,0 1 1,7 0-1,-4-1 61,0-1-1,1 1 1,-1-1-1,0-1 1,0 1-1,1-1 0,-1 0 1,0-1-1,-1 0 1,1 0-1,0 0 1,-1-1-1,0 0 1,0 0-1,0-1 0,0 1 1,-1-1-1,0-1 1,0 1-1,0-1 1,-1 0-1,1 0 0,4-10 1,-6 11-78,0 0 1,-1 0-1,1 0 0,-1-1 1,0 1-1,-1-1 1,0 1-1,1-1 0,-2 0 1,1 1-1,-1-1 0,0 0 1,0 0-1,0 1 1,-1-1-1,0 0 0,0 1 1,0-1-1,-1 1 1,0-1-1,0 1 0,0 0 1,-1-1-1,0 1 0,0 0 1,0 1-1,0-1 1,-1 1-1,0-1 0,-6-5 1,9 10-133,0-1 0,1 0 0,-1 1 0,0-1 0,0 0 1,0 1-1,1-1 0,-1 1 0,0 0 0,0-1 0,0 1 0,0 0 1,0-1-1,0 1 0,0 0 0,0 0 0,0 0 0,0 0 0,0 0 1,-1 0-1,1 0-181,1 1 0,0-1-1,-1 0 1,1 1 0,0-1 0,-1 0 0,1 1 0,0-1 0,-1 1-1,1-1 1,0 1 0,0-1 0,0 0 0,-1 1 0,1-1 0,0 1 0,0-1-1,0 1 1,0-1 0,0 1 0,0-1 0,0 1 0,0-1 0,0 1 0,0-1-1,0 1 1,0-1 0,0 1 0,0-1 0,1 1 0,-1-1 0,0 1-1,0-1 1,1 1 0,-1-1 0,0 0 0,0 1 0,1 0 0,6 7-7348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0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17873,'0'0'8744,"-34"61"-7815,34-43-609,0-4-256,2-1-64,10 0-160,1-1-576,0 0-802,-1-6-672,-3-4-481,-2-2-1088,-1 0-2595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1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13325,'0'0'6646,"9"2"-5290,2-1-1218,-1 1 1,1-1-1,0 0 0,-1-1 1,1-1-1,0 0 1,0 0-1,-1-1 0,1 0 1,-1-1-1,0 0 1,19-8-1,-29 11-138,4-2 110,1-1 0,-1 1 0,0-1 0,0 0 0,0 0 0,0 0 0,-1-1 0,1 1 0,-1-1 1,0 0-1,0 1 0,3-7 0,-26 11 850,12 4-879,0 0-1,1 0 0,0 1 0,0-1 0,0 2 0,1-1 0,0 1 0,0 0 0,1 0 0,0 0 0,0 1 0,1 0 0,-1 0 1,2 0-1,-1 0 0,1 1 0,1 0 0,0-1 0,0 1 0,0 0 0,0 11 0,2-19-67,0 0-1,0 1 1,1-1-1,-1 0 1,0 0 0,0 1-1,1-1 1,-1 0-1,1 1 1,-1-1-1,1 0 1,0 0 0,-1 0-1,1 0 1,0 0-1,0 0 1,0 0 0,-1 0-1,1 0 1,0 0-1,1 0 1,-1 0-1,0-1 1,0 1 0,0 0-1,2 0 1,1 0 47,0 1 0,0-1 1,0-1-1,0 1 0,0 0 1,0-1-1,0 0 0,0 0 1,5-1-1,-3 1-296,-1-1-1,1 0 1,0 0 0,-1 0 0,1-1-1,-1 1 1,1-2 0,-1 1 0,0 0-1,0-1 1,0 0 0,0 0 0,7-6-1,-4-8-3686,-6-3-2654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1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16784,'0'0'6534,"57"-3"-7591,-34 2-3299,1 0-8040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1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17905,'0'0'7997,"-8"5"-7874,6-4-123,-43 30 61,43-30-64,0 1 1,0 0 0,0 0-1,1 0 1,-1 1 0,0-1 0,1 0-1,-1 1 1,1-1 0,0 0-1,0 1 1,0 0 0,0-1 0,1 1-1,-1 0 1,0-1 0,1 1-1,0 0 1,0 0 0,0-1 0,0 6-1,1-7-2,-1 0 0,1-1 0,-1 1 0,1 0 0,0-1-1,-1 1 1,1-1 0,0 1 0,-1-1 0,1 1 0,0-1-1,0 1 1,-1-1 0,1 0 0,0 1 0,0-1 0,0 0 0,0 0-1,-1 1 1,1-1 0,0 0 0,0 0 0,0 0 0,1 0-1,28-1-260,-22 1 143,25-1-301,-23 0 344,1 0 1,0 1-1,0 0 1,21 4-1,-31-3 101,0-1-1,0 0 1,0 1 0,0-1-1,-1 1 1,1-1-1,0 1 1,0 0-1,0-1 1,-1 1-1,1 0 1,0-1-1,-1 1 1,1 0 0,-1 0-1,1 0 1,-1-1-1,1 1 1,-1 0-1,1 0 1,-1 0-1,0 0 1,0 0 0,1 0-1,-1 0 1,0 0-1,0 0 1,0 0-1,0 0 1,0 0-1,0 0 1,0 0-1,-1 0 1,1 0 0,0 0-1,0 0 1,-1 0-1,1 0 1,-1 0-1,1-1 1,-1 1-1,0 1 1,-24 35 1626,19-31-1569,1-1 0,-1 0 0,0 0 0,-1 0 0,1-1 0,-1 0 0,0 0 0,0-1 0,0 0 0,0 0 0,-1 0 0,1-1 0,-1 0 0,0-1 0,1 0 0,-1 0 0,-8-1 0,15 0-371,0-1 0,0 0 0,1 1 0,-1-1 1,0 0-1,1 0 0,-1 1 0,0-1 0,1 0 1,-1 0-1,1 0 0,-1 0 0,1 0 0,0 0 0,-1 0 1,1 0-1,0 0 0,0 0 0,0 0 0,0 0 1,0 0-1,0 0 0,0 0 0,0 0 0,0 0 0,0 0 1,0 0-1,1 0 0,0-2 0,-1 1-782,3-17-6773</inkml:trace>
  <inkml:trace contextRef="#ctx0" brushRef="#br0" timeOffset="1">346 20 16912,'0'0'6887,"-1"60"-4934,-4-40-543,4-2-770,1 2-415,0-6-193,0-2 0,7-1-417,5-6-640,0-5-1089,-1 0-1409,0-3-1762,-3-13-3716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2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11979,'0'0'9967,"8"7"-8878,-5-3-1030,1-1 0,-1 0 1,1 0-1,0 0 0,-1 0 0,1 0 0,1-1 0,-1 0 0,0 0 0,0 0 1,1 0-1,-1-1 0,1 0 0,0 0 0,-1 0 0,1 0 0,0-1 1,-1 0-1,1 0 0,0 0 0,0 0 0,-1-1 0,1 0 0,0 0 0,5-2 1,2-1-31,0-1 0,0-1 0,0-1 0,15-10 0,-23 15 15,0-1-1,0 0 1,0 0 0,0 0-1,-1 0 1,0-1-1,1 1 1,-1-1 0,0 0-1,-1 0 1,1 0 0,-1 0-1,0-1 1,0 1-1,2-7 1,-4 10-14,0 1 1,0 0-1,-1-1 0,1 1 0,0-1 1,0 1-1,-1 0 0,1-1 0,0 1 1,0 0-1,-1-1 0,1 1 0,0 0 1,-1 0-1,1-1 0,0 1 0,-1 0 1,1 0-1,-1 0 0,1-1 1,0 1-1,-1 0 0,1 0 0,-1 0 1,1 0-1,-1 0 0,1 0 0,0 0 1,-1 0-1,1 0 0,-1 0 0,1 0 1,-1 0-1,1 0 0,0 0 0,-1 0 1,1 1-1,-1-1 0,1 0 0,0 0 1,-1 0-1,1 1 0,0-1 1,-1 0-1,1 0 0,0 1 0,-1-1 1,1 0-1,-1 1 0,-21 11 197,10-3-25,1 0 0,-1 1-1,2 0 1,-12 15 0,18-21-114,1 1-1,-1 0 1,1 0 0,0 0-1,0 1 1,1-1 0,0 1 0,0 0-1,0-1 1,1 1 0,-1 0 0,1 0-1,0 7 1,2-11-78,-1 0-1,1-1 1,-1 1-1,1-1 1,-1 1-1,1 0 1,0-1-1,0 0 1,0 1-1,0-1 1,0 0-1,0 1 1,0-1-1,0 0 1,1 0-1,-1 0 1,0 0-1,1 0 1,-1 0 0,1 0-1,-1 0 1,1-1-1,-1 1 1,1-1-1,0 1 1,-1-1-1,1 0 1,0 1-1,-1-1 1,1 0-1,0 0 1,2 0-1,65-1 175,-63 0-164,8 0-270,-1-1 1,0 0-1,0-1 0,0-1 1,-1 0-1,1-1 0,-1 0 1,0-1-1,0 0 0,-1-1 1,0 0-1,18-15 0,-27 20-239,-1 0 0,1 0 0,-1 0 0,1 0 0,-1 0-1,0 0 1,0-1 0,0 1 0,0-1 0,0 1 0,0-1 0,-1 1 0,1-1-1,-1 1 1,1-5 0,-1-16-8260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2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11755,'0'0'13549,"47"0"-15054,-23-9-5094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4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116 175 4612,'0'0'9583,"3"-9"-7096,2-2-1689,-4 7-453,1-1-1,0 1 0,-1 0 1,0 0-1,0-1 0,0 1 1,-1-1-1,1-8 0,-1 13-252,-1-1-1,1 0 0,0 1 0,-1-1 1,1 1-1,0-1 0,-1 1 0,1-1 0,-1 1 1,1-1-1,-1 1 0,1-1 0,-1 1 0,1 0 1,-1-1-1,0 1 0,1 0 0,-1-1 0,0 1 1,1 0-1,-1 0 0,1 0 0,-1 0 0,0-1 1,0 1-1,1 0 0,-1 0 0,0 0 1,1 0-1,-1 0 0,0 1 0,1-1 0,-1 0 1,0 0-1,1 0 0,-1 1 0,0-1 0,-30 11 623,24-5-612,-1 0 0,1 1 0,0-1 0,1 2 0,-1-1 0,-9 16 0,13-19-39,1 1 0,-1-1-1,0 1 1,1 0 0,0 0-1,0 0 1,1 0-1,-1 0 1,1 1 0,0-1-1,1 0 1,-1 0 0,1 11-1,1-16-51,-1 1-1,1 0 1,-1 0-1,1 0 1,0-1-1,-1 1 1,1 0-1,0-1 1,0 1-1,-1 0 1,1-1-1,0 1 1,0-1-1,0 1 1,0-1-1,0 0 1,0 1-1,-1-1 1,1 0-1,0 0 1,0 0-1,0 0 1,0 1-1,0-1 1,0 0-1,0-1 1,0 1-1,0 0 1,0 0-1,2-1 1,31-6 277,-19-1-259,0 0 0,0-1-1,-1-1 1,0 0 0,-1-1 0,0 0 0,-1-1-1,0-1 1,-1 1 0,0-2 0,-1 0-1,-1 0 1,0-1 0,-1 0 0,0 0-1,-1-1 1,8-31 0,-15 48-35,0-1 0,0 0 0,0 0 0,0 0 1,0 0-1,-1 0 0,1 0 0,0 0 0,0 0 0,0 0 0,0 0 0,-1 0 1,1 0-1,0 0 0,0 0 0,0 0 0,0 0 0,0 0 0,-1 0 0,1 0 1,0 0-1,0 0 0,0 0 0,0 0 0,0 0 0,-1 0 0,1-1 0,0 1 1,0 0-1,0 0 0,0 0 0,0 0 0,0 0 0,-1 0 0,1 0 0,0-1 0,0 1 1,0 0-1,0 0 0,-10 16-63,4-4 43,-9 20 90,-13 40 1,26-64-6,-1 0 0,1 0 0,1 1 0,-1-1 0,1 0 0,1 1 0,-1-1 0,1 1 0,1-1 0,3 17 0,-3-22-42,0-1 0,0 0 0,1 0 0,-1 1-1,1-1 1,0 0 0,0 0 0,-1 0 0,1-1 0,1 1-1,-1 0 1,0-1 0,0 1 0,0-1 0,1 0-1,-1 0 1,1 0 0,-1 0 0,1 0 0,-1 0 0,1-1-1,0 1 1,-1-1 0,1 0 0,-1 0 0,1 0-1,0 0 1,-1 0 0,1-1 0,5 0 0,0 0 3,0-1 0,0 1-1,0-1 1,0-1 0,0 0 0,-1 0 0,1 0 0,-1-1 0,7-4 0,-8 3-47,-1 1 0,-1-1 0,1 0 0,-1 0 0,0-1 0,0 1 0,0-1 1,-1 0-1,0 0 0,0 0 0,-1 0 0,1-1 0,-1 1 0,-1-1 0,1 1 0,-1-1 0,0 0 0,-1 0 0,0 1 0,0-8 0,-3 10-128,-3 12 63,-5 13 72,9-17 54,1 1 0,0-1-1,0 1 1,1-1 0,-1 1-1,1 0 1,0-1 0,0 1-1,2 6 1,-2-10-20,1 1-1,-1 0 0,1-1 1,-1 1-1,1-1 1,0 1-1,0-1 0,0 0 1,0 1-1,0-1 1,0 0-1,0 0 1,1 0-1,-1 1 0,0-1 1,1 0-1,-1-1 1,0 1-1,1 0 1,-1 0-1,1-1 0,0 1 1,-1-1-1,1 1 1,-1-1-1,1 0 1,0 1-1,2-1 0,12 1 34,-1 0 0,1-1-1,0-1 1,0 0 0,0-1-1,21-6 1,-27 5-77,0 0 1,0 0-1,-1-1 0,1-1 1,-1 1-1,0-2 0,0 1 0,0-1 1,-1-1-1,13-12 0,-19 18 24,-1-1-1,0 1 0,1-1 0,-1 1 0,0-1 1,0 0-1,0 0 0,0 1 0,0-1 1,0 0-1,-1 0 0,1 0 0,-1 0 0,1 0 1,-1 0-1,0 0 0,1 0 0,-1 0 1,0 0-1,-1 0 0,1 0 0,0 0 0,-1-4 1,0 6 8,1-1 0,0 0 1,-1 1-1,1-1 1,0 1-1,-1-1 0,1 1 1,-1-1-1,1 1 1,-1-1-1,1 1 0,-1-1 1,0 1-1,1 0 1,-1-1-1,1 1 0,-1 0 1,0 0-1,1-1 1,-1 1-1,0 0 0,1 0 1,-1 0-1,-1 0 1,0 0 7,0 0 0,0 1 0,0-1 0,1 1 0,-1-1 0,0 1 0,0 0 0,0 0 0,1-1 0,-1 1 0,1 1 0,-1-1 0,-2 2 0,-1 2 76,0 0 1,1 1 0,-1-1 0,1 1-1,0 1 1,0-1 0,1 0-1,0 1 1,-5 13 0,7-18-62,0 0 0,1 1 1,-1-1-1,0 0 0,1 0 0,-1 0 1,1 1-1,-1-1 0,1 0 0,0 1 1,0-1-1,0 0 0,1 1 0,-1-1 1,0 0-1,1 0 0,0 1 0,-1-1 1,1 0-1,0 0 0,0 0 0,0 0 1,0 0-1,1 0 0,-1 0 0,0 0 1,1 0-1,-1-1 0,1 1 0,0-1 1,0 1-1,-1-1 0,1 0 0,3 2 1,6 1-195,1-1 0,0-1 1,0 0-1,0 0 0,0-2 1,0 1-1,0-1 0,0-1 0,12-2 1,-23 3-51,1 0 0,-1 0-1,1-1 1,-1 1 0,1-1 0,-1 1 0,0-1 0,1 1 0,-1-1 0,0 0 0,0 0 0,0 0-1,1 1 1,-1-1 0,0 0 0,1-2 0,4-15-5649,-6 0-1526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2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13325,'0'0'10943,"-7"9"-9485,1-1-1276,1-4-156,0 1 0,1 0-1,0 1 1,0-1 0,0 1 0,1 0 0,0 0-1,0 0 1,0 0 0,1 1 0,0-1 0,-2 12-1,4-17-27,0-1-1,0 1 0,0 0 0,0-1 0,0 1 0,1-1 0,-1 1 0,0 0 0,0-1 0,1 1 0,-1-1 0,0 1 0,1-1 0,-1 1 0,0-1 0,1 1 0,-1-1 0,1 1 0,-1-1 0,1 0 0,-1 1 0,1-1 0,-1 0 0,1 1 0,0-1 0,-1 0 0,1 0 0,1 1 0,24 1 77,24-12 115,-8-20-213,-40 29 30,-1-1 0,1 1-1,-1 0 1,0 0 0,1-1-1,-1 1 1,0-1-1,0 1 1,0-1 0,0 1-1,0-1 1,0 0 0,-1 1-1,1-1 1,0 0-1,-1 0 1,0 0 0,1 0-1,-1 1 1,0-1 0,0 0-1,0 0 1,0 0-1,0-2 1,-1 3-6,1 1 0,0 0-1,-1-1 1,1 1 0,-1 0 0,1 0 0,-1 0-1,1-1 1,0 1 0,-1 0 0,1 0 0,-1 0-1,1 0 1,-1 0 0,1 0 0,-1 0-1,1 0 1,-1 0 0,1 0 0,-1 0 0,1 0-1,-1 0 1,1 0 0,0 0 0,-1 0 0,1 1-1,-1-1 1,1 0 0,-1 0 0,1 1-1,0-1 1,-1 0 0,1 0 0,-1 1 0,1 0-1,-16 11-92,-23 40 123,37-48 18,0-1 1,0 1-1,1-1 0,-1 1 0,1 0 0,0 0 0,0 0 0,0-1 1,1 1-1,-1 0 0,1 0 0,0 0 0,0 0 0,1 6 0,0-8-37,0-1-1,0 0 1,0 0-1,0 0 1,0 0-1,1 0 1,-1 0-1,0 0 1,1 0-1,-1-1 1,0 1-1,1 0 1,-1-1-1,1 1 1,-1-1-1,1 0 1,-1 1-1,1-1 1,0 0-1,-1 0 1,1 0-1,-1 0 1,4-1-1,38-2-133,-38 2-312,0-1 1,-1 0 0,1 0 0,0 0-1,-1 0 1,1-1 0,-1 1 0,0-1 0,7-6-1,17-21-8088,-13 10-1220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5:57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14093 403 7431,'0'0'929,"-9"-2"-321,-17-3 16,-418-72 2585,-91 14-1557,-106-10 182,-160-6-1243,-29-3-466,-443 60-119,1267 22-7,-1529 71 17,831-31 192,509-29-95,-1016 46 184,-2-31-253,-96 30 714,-754 94-721,1916-140-26,-243 48-1,312-40-14,0 3 0,1 4 0,1 3 0,-122 64-1,177-79 1,0 0 0,1 2-1,0 0 1,1 1-1,1 1 1,1 0-1,0 2 1,-23 33-1,32-40-3,0 0-1,1 0 1,1 0-1,0 1 1,1 0 0,0 0-1,1 0 1,1 1-1,0-1 1,1 1-1,0 0 1,1 0 0,0 0-1,1 0 1,1 0-1,1-1 1,2 15-1,1-11 11,1 0 0,1-1 0,1 1 0,0-2-1,1 1 1,0-1 0,19 22 0,-2-5-9,2-2 1,39 34-1,-28-32 0,1-2-1,2-1 1,1-2-1,1-2 1,51 21-1,-28-20-28,1-2 0,139 28 0,-14-25-292,333 5 1,-467-30 233,1545 1-76,-825-10 196,-352 6-30,3317-46 200,-1661-39-117,-5-79-115,-1887 145 14,353-44 37,-9-33-142,-478 83 82,-1-1-1,-1-3 0,78-37 1,-116 46 36,-1 1 0,1-2-1,-2 0 1,1-1 0,-2-1 0,1 0-1,-2-1 1,1 0 0,-2-1 0,0-1 0,-1 0-1,0 0 1,-1-1 0,14-30 0,-21 36 33,1 1 0,-1-1 1,-1 0-1,0 0 0,0 0 1,-1 0-1,0 0 0,-1-1 1,0 1-1,-1 0 0,0 0 1,0 0-1,-1 0 0,-5-13 1,2 10 51,0 0 0,-1 1 0,-1 0 0,0 0 0,-1 1 1,0-1-1,0 2 0,-2-1 0,-15-14 0,-1 4 46,0 2-1,-1 0 1,-1 2 0,-1 1-1,0 1 1,-1 2-1,-1 1 1,-37-10 0,8 8-415,-1 2 1,0 3 0,-1 3 0,-121 3 0,-249 44-2902,405-37 2975,-168 20-4218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4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16239,'0'0'9257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4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8040,'0'0'12593,"-1"9"-11259,-1 7-807,-4 110 2621,6-110-2982,1 1 0,0-1 0,1 0 0,1 0 0,1 0 0,5 15 0,-9-29-166,0-1-1,1 0 1,-1 1-1,0-1 1,1 1 0,-1-1-1,1 0 1,0 1 0,-1-1-1,1 0 1,0 1-1,0-1 1,0 0 0,0 0-1,0 0 1,0 0-1,0 0 1,0 0 0,0 0-1,1 0 1,-1-1-1,0 1 1,1 0 0,-1-1-1,0 1 1,1-1-1,-1 1 1,1-1 0,-1 0-1,1 1 1,-1-1-1,1 0 1,-1 0 0,1 0-1,-1 0 1,0 0 0,1-1-1,-1 1 1,1 0-1,-1-1 1,1 1 0,-1-1-1,0 1 1,1-1-1,-1 0 1,0 0 0,1 1-1,-1-1 1,0 0-1,2-2 1,1 0-168,0-1-1,0 0 1,-1 0 0,1 0 0,-1 0-1,0 0 1,0-1 0,0 1-1,2-7 1,-14 58 316,6-32 138,0-1 0,1 1 0,-1 16 0,3-31-284,0 0-1,0 0 1,0 1 0,0-1-1,0 0 1,0 0 0,0 1-1,0-1 1,0 0 0,0 0-1,0 1 1,1-1-1,-1 0 1,0 0 0,0 1-1,0-1 1,0 0 0,0 0-1,0 0 1,1 1 0,-1-1-1,0 0 1,0 0 0,0 0-1,0 1 1,1-1 0,-1 0-1,0 0 1,0 0 0,1 0-1,-1 0 1,0 0 0,0 0-1,1 1 1,-1-1 0,0 0-1,0 0 1,1 0-1,-1 0 1,0 0 0,0 0-1,1 0 1,14-6-863,9-15-2871,-14-2-634,-1-6-2697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5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11403,'0'0'5957,"-1"9"-3821,-1 25-155,0 7 127,4 77 0,-1-105-2117,1-1 0,0 0 0,1 0 1,0 0-1,1 0 0,0 0 0,1 0 0,0-1 0,1 0 1,0 0-1,9 10 0,-3-9-1419,-7-15-2597,-6 1 3587,1 0 1,0 0-1,-1 0 1,1 0-1,-1 0 1,0 0-1,0 0 1,0 0-1,0 1 1,0-1-1,-2-3 0,-33-37-3106,-9-11 3555,40 47 623,1-1 0,0 1-1,0-1 1,0 0-1,1 0 1,-3-9 0,5 14-534,1 1 0,0 0 0,-1-1 0,1 1 0,0 0 0,0-1 0,0 1 0,0 0 0,0-1 0,0 1 0,0 0 0,0-1 0,0 1 0,1 0 0,-1-1 0,0 1 0,1 0 0,0 0 0,-1-1 0,1 1 0,-1 0 0,1 0 0,0 0 0,0 0 0,0 0 0,0 0 0,0 0 0,0 0 0,0 0 0,0 0 0,0 1 0,0-1 0,0 0 0,0 1 0,1-1 0,-1 1 0,2-1 0,6-2-82,0 1 1,0 1-1,0 0 0,16 0 1,-3 0-89,25-5-1985,8-3-4063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6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0 12043,'0'0'1810,"-13"1"678,5-1-2247,-1 1 0,1 0 0,0 0 0,-1 1-1,1 0 1,0 0 0,0 1 0,0 0 0,1 1 0,-1 0 0,1 0 0,0 0 0,0 1 0,-8 7 0,1 1 129,2 1 0,0 1-1,0 0 1,2 0 0,0 1 0,-11 24 0,15-29-165,2 0 1,-1 0 0,2 0-1,-1 1 1,2-1-1,-1 1 1,1 0-1,1 0 1,0-1-1,1 1 1,2 15-1,-2-25-188,0 0 0,1-1 0,0 1 1,-1 0-1,1 0 0,0 0 0,0 0 0,0-1 0,0 1 0,0 0 0,0-1 0,0 1 0,1-1 0,-1 0 0,1 1 0,-1-1 0,1 0 0,-1 0 0,1 0 0,3 2 1,0-1 6,0 0 0,0-1 0,0 1 0,0-1 0,0 0 0,0 0 0,0-1 0,6 0 0,-2 0 2,0 0 1,1-1-1,-1 0 0,0-1 1,0 0-1,0 0 0,0-1 0,15-6 1,-20 6-9,0 1 1,-1-1-1,1 0 1,-1-1-1,0 1 1,0 0-1,0-1 0,0 0 1,4-7-1,-6 10-14,-1 0-1,1 0 1,-1 1-1,0-1 1,1 0-1,-1 0 0,0 0 1,0 0-1,1 0 1,-1 0-1,0 0 1,0 0-1,0 1 0,0-1 1,0 0-1,0 0 1,-1 0-1,1 0 1,0 0-1,0 0 1,-1 0-1,1 0 0,0 1 1,-1-1-1,1 0 1,-1 0-1,1 0 1,-1 1-1,0-1 0,1 0 1,-1 1-1,0-1 1,1 0-1,-1 1 1,0-1-1,0 1 1,1-1-1,-1 1 0,0 0 1,0-1-1,0 1 1,0 0-1,0-1 1,1 1-1,-1 0 0,0 0 1,0 0-1,0 0 1,0 0-1,0 0 1,0 0-1,0 0 1,0 0-1,-1 1 0,-42 1-23,42-2 37,0 0-1,1 1 0,-1 0 1,1-1-1,0 1 1,-1-1-1,1 1 0,-1 0 1,1 0-1,0 0 0,0 0 1,-1 0-1,1 0 1,0 0-1,0 1 0,0-1 1,0 0-1,0 1 1,0-1-1,1 0 0,-1 1 1,0-1-1,1 1 0,-1-1 1,0 3-1,2-3-5,0-1 0,0 1 0,-1-1-1,1 1 1,0 0 0,0-1 0,0 0 0,0 1 0,-1-1-1,1 0 1,0 1 0,0-1 0,0 0 0,0 0-1,0 0 1,0 1 0,0-1 0,0 0 0,0-1-1,0 1 1,0 0 0,0 0 0,0 0 0,1-1 0,29-2 49,-23 0-50,1-1 0,-1 0-1,0 0 1,0 0 0,8-7-1,-10 6-26,0 1-1,1 0 1,0 0-1,0 0 1,0 1 0,14-4-1,-21 10 9,1 0 1,-1 0-1,1 0 0,-1 0 0,0 0 1,0 0-1,0 0 0,-1 0 0,1 0 1,-1 4-1,-17 35 215,15-37-372,1 0-1,-1-1 1,1 1-1,0 0 1,0 0 0,0 0-1,1 0 1,0 1-1,0-1 1,0 0-1,1 1 1,-1-1 0,1 0-1,2 10 1,2-17-7078,1-8 800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6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14157,'0'0'12241,"12"2"-12065,-5-1-162,1 0 0,0-1 0,0 0 0,0 0 0,-1-1 0,1 0-1,13-3 1,-17 3-8,0-1 0,-1 1-1,1 0 1,0-1-1,-1 0 1,1 0 0,-1 0-1,0 0 1,0-1 0,0 1-1,0-1 1,0 0 0,0 0-1,-1 0 1,1 0 0,-1 0-1,0 0 1,0-1-1,0 1 1,0-1 0,1-5-1,-3 9-3,1-1-1,-1 1 1,1-1-1,-1 0 1,0 1-1,1-1 0,-1 0 1,0 1-1,0-1 1,1 0-1,-1 1 1,0-1-1,0 0 0,0 0 1,0 1-1,0-1 1,0 0-1,0 1 1,0-1-1,0 0 0,-1 0 1,1 1-1,0-1 1,0 0-1,-1 1 1,1-1-1,0 0 0,-1 1 1,1-1-1,0 1 1,-1-1-1,1 0 1,-1 1-1,1-1 0,-1 1 1,1-1-1,-1 1 1,0 0-1,1-1 1,-1 1-1,0 0 0,1-1 1,-1 1-1,0 0 1,1-1-1,-1 1 1,0 0-1,1 0 0,-1 0 1,0 0-1,0 0 1,1 0-1,-1 0 1,0 0-1,1 0 0,-1 0 1,0 0-1,0 1 1,0-1-1,-3 1-4,0 0 1,0 1-1,0-1 0,0 1 1,1-1-1,-1 1 0,1 0 1,-1 0-1,-4 5 0,1-1 50,0 2-1,0-1 1,0 1-1,1 0 1,0 1-1,1-1 1,0 1 0,0 0-1,1 1 1,0-1-1,1 1 1,0-1-1,0 1 1,1 0 0,0 0-1,1 1 1,0 13-1,1-23-35,0 1-1,0-1 1,0 1-1,1-1 0,-1 1 1,1-1-1,-1 1 1,1-1-1,-1 0 1,1 1-1,0-1 0,0 0 1,-1 0-1,1 1 1,0-1-1,0 0 1,0 0-1,1 0 1,-1 0-1,0 0 0,0 0 1,0 0-1,3 0 1,-1 1 8,1-1 0,-1 0 0,1 0 0,-1 0 1,1-1-1,0 1 0,-1-1 0,1 0 0,6 0 1,-1-1-262,-1 0 1,1-1-1,0 0 1,-1 0-1,1-1 1,-1 0-1,14-7 1,-12 3-1125,-1 1 0,0-1 1,0-1-1,0 0 0,9-12 0,11-19-6310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7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9449,'0'0'3940,"-29"67"-2403,29-45-1313,0-5-160,0-5-320,5-6-1954,2-3-1698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7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151 147 7399,'0'0'9380,"-1"0"-9268,-1 0 1,1 0 0,-1 0 0,1 0 0,-1 0-1,1 0 1,0 0 0,-1 1 0,1-1 0,-1 0 0,1 1-1,0-1 1,-1 1 0,-1 1 0,-16 18 647,-51 67 2142,65-79-2514,0 0 1,0 0 0,1 0-1,0 1 1,1 0 0,-1 0-1,2 0 1,-1 0 0,-1 13-1,4-21-371,0 0 0,0-1 0,0 1 0,0 0 0,0 0-1,1 0 1,-1 0 0,0 0 0,0 0 0,1 0 0,-1 0-1,0 0 1,1-1 0,-1 1 0,1 0 0,-1 0 0,1 0 0,0-1-1,-1 1 1,1 0 0,0-1 0,-1 1 0,1 0 0,0-1 0,0 1-1,-1-1 1,1 0 0,0 1 0,0-1 0,0 1 0,0-1 0,0 0-1,0 0 1,0 0 0,0 1 0,0-1 0,-1 0 0,1 0-1,0 0 1,0 0 0,0-1 0,0 1 0,0 0 0,0 0 0,0 0-1,0-1 1,1 0 0,4 0 3,0-1-1,-1 1 0,1-1 1,-1-1-1,1 1 1,7-5-1,3-7-22,-1 0 0,-1 0 0,0-1 0,-1-1 0,-1 0 0,0-1 0,-1-1-1,-1 1 1,-1-2 0,0 1 0,-2-1 0,0 0 0,-1-1 0,-1 0 0,0 0 0,-2 0 0,0 0 0,-1-24-1,-22 67-92,-7 21 465,2 2-1,2 1 0,1 1 1,-15 55-1,35-93-254,0 1-1,0 0 0,1 19 1,1-28-252,0 0 0,0 0 0,0-1 0,0 1 0,1 0 0,-1 0 1,1 0-1,-1-1 0,1 1 0,0 0 0,-1 0 0,1-1 0,2 3 0,-2-3-117,-1-1 0,1 1 0,0-1 0,0 0 0,-1 1-1,1-1 1,0 0 0,0 0 0,0 0 0,-1 1 0,1-1 0,0 0 0,0 0-1,0 0 1,0 0 0,-1 0 0,1-1 0,0 1 0,0 0 0,0 0-1,0-1 1,-1 1 0,1 0 0,0-1 0,0 1 0,-1 0 0,1-1 0,0 1-1,-1-1 1,1 1 0,1-2 0,9-12-8313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7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9257,'0'0'13420,"3"12"-12325,-2-7-979,2 2 47,-1 0 1,-1 0 0,1 1-1,-1-1 1,-1 1 0,1-1 0,-1 1-1,0-1 1,-1 1 0,-3 13-1,-14 42 462,3 0-1,3 2 1,-8 124 0,20-188-720,-1 1 1,1-1 0,0 1 0,0-1 0,0 1 0,1 0-1,-1-1 1,0 1 0,1-1 0,-1 1 0,0-1-1,1 0 1,0 1 0,-1-1 0,1 1 0,0-1-1,0 0 1,0 0 0,0 1 0,0-1 0,0 0-1,0 0 1,2 2 0,24 2-5989,-8-5-660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6470,'0'0'13875,"1"9"-12082,-1 160 4053,0-168-5832,0 0 1,0 0 0,0-1-1,0 1 1,0 0-1,0 0 1,0-1 0,0 1-1,0 0 1,0 0-1,0-1 1,1 1 0,-1 0-1,0-1 1,1 1-1,-1 0 1,0-1 0,1 1-1,-1 0 1,1-1-1,-1 1 1,1-1 0,-1 1-1,1-1 1,-1 1-1,1-1 1,0 1-1,-1-1 1,1 1 0,0-1-1,-1 0 1,2 1-1,0-1 3,0 0 0,1 0 0,-1 0 0,0-1 0,0 1 0,0 0 0,0-1 0,0 0 0,0 1 0,0-1-1,3-2 1,4-1-9,-1-2-1,0 1 0,-1-1 0,11-9 0,-8 4-106,-7 7 40,0 0-1,0 1 0,1-1 0,-1 1 0,1 0 0,8-5 1,-11 31-118,-22 35 240,17-50-44,1-1 0,-1 1 0,2 0 0,-1 0 0,1 0-1,0 0 1,-1 15 0,3-22-270,1-1 1,-1 0-1,1 0 0,-1 0 0,1 0 1,-1 0-1,1 0 0,-1 0 0,1 0 1,0 0-1,-1 0 0,1 0 1,-1 0-1,1 0 0,-1 0 0,1 0 1,-1 0-1,1-1 0,-1 1 0,1 0 1,-1 0-1,1-1 0,-1 1 0,1 0 1,-1-1-1,0 1 0,1 0 1,-1-1-1,0 1 0,1-1 0,12-16-7708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9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18 10378,'0'0'10303,"-10"-1"-9444,6 1-796,1-1-1,-1 1 0,0 0 0,0 0 1,1 0-1,-1 0 0,0 0 0,1 1 0,-1 0 1,0 0-1,1 0 0,-1 0 0,1 0 1,-1 1-1,1 0 0,0-1 0,0 1 0,0 0 1,0 1-1,0-1 0,0 1 0,0-1 1,1 1-1,-1 0 0,1 0 0,0 0 0,0 0 1,0 0-1,0 0 0,0 1 0,-1 5 1,0-4 83,1 1 0,0-1 0,1 0 0,-1 1 0,1-1 0,0 1 1,0 0-1,1-1 0,0 1 0,0-1 0,1 11 0,0-14-133,-1 0 0,1-1 0,0 1-1,-1 0 1,1-1 0,0 1 0,0-1 0,0 1-1,1-1 1,-1 1 0,0-1 0,0 0 0,1 0-1,-1 0 1,1 0 0,-1 1 0,1-2 0,-1 1-1,1 0 1,0 0 0,-1-1 0,1 1 0,0 0-1,0-1 1,0 0 0,-1 1 0,1-1 0,0 0-1,0 0 1,0 0 0,-1 0 0,1 0 0,0-1-1,0 1 1,0-1 0,-1 1 0,1-1 0,2-1-1,8-2 4,0-1 0,0-1 0,-1 0 0,0-1 0,0 0 0,-1-1 1,1 0-1,-2-1 0,1 0 0,-1 0 0,-1-1 0,0 0 0,0 0 0,-1-1 0,11-23 0,-13 15-11,-10 14 11,3 6-12,0 0 0,0 0-1,0 0 1,0 0 0,1 0 0,-1 0 0,0 1 0,1-1-1,-1 0 1,1 1 0,0 0 0,-1-1 0,-1 3-1,-3 5 21,0-1 0,0 1 0,1 0 0,0 0-1,1 1 1,0 0 0,0-1 0,1 1 0,0 0 0,1 1-1,0-1 1,0 14 0,2-23-79,0 0-1,0 1 1,0-1-1,0 0 1,0 0 0,1 0-1,-1 0 1,0 1-1,1-1 1,-1 0-1,1 0 1,0 0 0,-1 0-1,1 0 1,0 0-1,-1 0 1,1 0 0,0 0-1,0-1 1,0 1-1,0 0 1,0 0 0,0-1-1,0 1 1,2 0-1,-1 0-269,1 0 0,0 0 0,0-1 0,0 1 0,0-1 0,0 0 0,0 0 1,0 0-1,0 0 0,4-1 0,0 0-683,-1-1 1,1 0-1,0 0 1,-1 0-1,1-1 1,-1 0-1,0 0 1,10-7-1,7-14-8419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6:00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1213 145 4292,'-8'-3'299,"-95"-48"2891,77 37-2706,0 0 1,0 2-1,-1 1 1,0 1-1,-45-10 0,26 15-188,1 1 0,0 3 0,-1 2 0,1 2 0,-1 2 0,1 2 0,1 1 0,0 3 0,0 2-1,1 1 1,0 2 0,2 3 0,-48 27 0,72-37-215,2 1 1,-1 0-1,1 1 0,1 1 0,0 1 1,0 0-1,2 0 0,-1 1 1,2 1-1,0 0 0,1 1 1,0 0-1,1 0 0,1 1 0,1 0 1,0 1-1,1-1 0,1 1 1,1 0-1,0 1 0,-1 23 0,2-7-87,2-1 0,0 1-1,3 0 1,1-1 0,1 0-1,2 1 1,1-2-1,2 1 1,15 37 0,-14-48-4,1-1 1,0 0-1,2-1 0,1 0 1,0-1-1,1 0 1,2-2-1,0 0 1,0 0-1,2-2 1,0 0-1,1-1 0,36 20 1,-36-24-1,1-2 0,0 0 0,0-1 0,1-1 0,0-1 0,0-1 0,0-1 0,25 1 0,-15-4 39,-1-1 0,1-1 1,-1-2-1,0-2 1,36-9-1,7-8 32,-1-4 1,-2-3-1,132-75 0,-153 76 2,-1-2 1,-1-2-1,-2-2 1,76-73-1,-106 89-1,0 0 0,-1-1 0,-1 0 0,-1-1 0,-1-1 0,10-24 0,-16 30-26,0 0 0,-1 0 0,-1-1 0,-1 0 0,0 1 0,-1-1 0,-1 0 0,0 0 0,-2 0 1,-1-18-1,0 22-30,0 1 0,0-1 0,-2 0 0,1 1 0,-1-1 0,-1 1 0,0 0 0,-1 1 0,0-1 0,0 1 0,-1 0 0,-10-10 0,5 7 35,-1 1 0,0 1 0,-1 0 0,0 1 0,0 0 0,-1 1 1,-28-11-1,5 5 112,-1 2 0,0 2 0,-1 2 0,0 1 0,0 2 0,-59-1 0,-11 5 260,-133 13-1,197-6-304,1 2 0,0 2 0,0 2 1,1 2-1,-71 30 0,105-38-405,0 0-1,0 1 1,1 0 0,0 0 0,0 1 0,0 0 0,1 1-1,-13 15 1,18-18 17,-1 0 0,1 0-1,0 0 1,0 1 0,0 0 0,1-1-1,0 1 1,0 0 0,0 0 0,1 0-1,0 1 1,0-1 0,1 0-1,-1 0 1,2 0 0,-1 1 0,1 6-1,7 14-5292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49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65 189 10378,'0'0'5760,"-7"11"-3892,2-3-1688,-34 61 2020,36-65-2058,1 1-1,1-1 1,-1 1-1,1-1 1,-1 1 0,1 0-1,1-1 1,-1 1-1,1 0 1,-1 0-1,2 0 1,-1 0-1,0 0 1,1-1-1,2 10 1,-1-12-132,-1 0 1,1 0-1,0 0 0,0 0 1,-1-1-1,1 1 0,0 0 1,1-1-1,-1 0 1,0 0-1,0 1 0,0-1 1,1-1-1,-1 1 0,1 0 1,-1 0-1,0-1 1,1 0-1,-1 1 0,1-1 1,-1 0-1,1 0 1,-1 0-1,6-1 0,-1 0 5,0 0 0,0 0 0,0 0 0,1-1 0,-1 0 0,-1 0 0,13-6 0,-9 1-4,1 0 1,-1-1-1,0-1 1,-1 0-1,0 0 1,-1 0-1,0-2 1,0 1-1,-1-1 1,0 0-1,-1 0 1,7-16-1,-7 12 3,0-1 0,-1 1 0,-1-1 0,-1 0 0,0 0 0,-1-1-1,0 1 1,-2 0 0,-1-22 0,1 36-5,0 0-1,0 0 1,-1 0-1,1 0 1,-1 0-1,1 0 1,-1 0-1,0 0 1,1 0-1,-1 0 1,0 1-1,-1-1 1,1 0-1,0 1 1,0-1-1,-1 0 1,1 1-1,-1-1 1,1 1-1,-1 0 1,0 0 0,1-1-1,-1 1 1,0 0-1,0 1 1,0-1-1,0 0 1,0 0-1,0 1 1,0-1-1,0 1 1,0 0-1,0-1 1,0 1-1,0 0 1,0 0-1,0 1 1,0-1-1,-4 1 1,-1 0 57,1 0-1,0 1 1,0 0 0,0 0 0,0 1 0,0-1-1,0 1 1,1 0 0,-1 1 0,1-1-1,0 1 1,-5 5 0,7-7-12,1 0 0,0 0 0,0 1 0,0-1-1,0 1 1,0 0 0,0 0 0,1-1 0,-1 1 0,1 0 0,0 0 0,0 0 0,0 0 0,0 1 0,1-1 0,-1 0 0,1 5 0,0-6-55,1 0 1,-1 1 0,1-1 0,0 0 0,0 0-1,0 0 1,1 0 0,-1 0 0,0 0 0,1-1 0,-1 1-1,1 0 1,0-1 0,-1 1 0,1-1 0,0 1 0,0-1-1,0 0 1,0 0 0,0 0 0,0 0 0,0 0-1,0 0 1,3 0 0,23 8-689,-16-5 231,0 0-1,0 0 1,0 2 0,-1-1 0,11 8 0,-19-11 407,0 1 1,0-1 0,0 1 0,-1 0 0,1-1 0,-1 1 0,0 1 0,0-1 0,0 0 0,0 0 0,0 1 0,-1-1 0,1 1 0,-1 0 0,0-1 0,0 1 0,0 0 0,-1-1 0,1 1 0,-1 8 0,-7 30 566,2-22-1684,3 0-4811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0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5029,'0'0'12139,"-4"9"-10057,-8 29-889,1 1-1,2 0 0,2 1 1,1 0-1,0 43 0,-10 66-941,2-60-1,44-125 637,-11 5-805,-3 4-898,28-35 0,-40 57 752,0 0 1,0 1 0,0-1 0,1 1 0,0 0 0,-1 0-1,1 1 1,1-1 0,-1 1 0,0 0 0,1 1 0,0-1-1,10-2 1,-15 5 60,0 0 0,0 0 0,0 0 0,0 0 0,0 0 0,0 0 0,0 0-1,0 1 1,0-1 0,0 0 0,0 1 0,-1-1 0,1 0 0,0 1 0,0-1 0,0 1-1,0 0 1,0-1 0,-1 1 0,1 0 0,0-1 0,-1 1 0,1 0 0,0 0 0,-1-1-1,1 1 1,-1 0 0,1 0 0,-1 0 0,0 0 0,1 0 0,-1 0 0,0 1-1,1 0 15,-1 0-1,1 0 0,-1 0 0,0-1 0,0 1 0,0 0 0,0 0 0,0 0 0,0-1 0,0 1 0,-1 0 0,1 0 0,-1 0 0,1-1 0,-1 1 1,0 0-1,1-1 0,-3 3 0,3-3 7,0-1 0,0 0 0,0 0 0,0 1 1,0-1-1,-1 0 0,1 0 0,0 1 0,0-1 0,0 0 0,-1 0 1,1 1-1,0-1 0,0 0 0,-1 0 0,1 0 0,0 0 1,0 0-1,-1 1 0,1-1 0,0 0 0,0 0 0,-1 0 0,1 0 1,0 0-1,-1 0 0,1 0 0,0 0 0,-1 0 0,1 0 1,0 0-1,0 0 0,-1 0 0,1 0 0,0 0 0,-1 0 1,1 0-1,0 0 0,0-1 0,-1 1 0,1 0 0,0 0 0,0 0 1,-1 0-1,1-1 0,0 1 0,0 0 0,0 0 0,-1 0 1,1-1-1,0 1 0,0 0 0,0 0 0,0-1 0,0 1 0,-1 0 1,1-1-1,0 1 0,0 0 0,0 0 0,0-1 0,0 1 1,0 0-1,0-1 0,0 1 0,0 0 0,0-1 0,-3-24 143,3 23-157,-7-175 670,10 177-704,0 0 1,0 0-1,0 0 1,0 1-1,-1-1 1,1 1 0,0 0-1,0 0 1,0 0-1,3 2 1,-6-3 2,52 18-3688,4-5-3336,-12-7-646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0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22 13229,'-9'0'3096,"4"0"-2697,-5 0 753,-1 0 0,1 1 1,0 0-1,-20 5 0,27-5-1049,1-1 0,0 1 0,-1 0 0,1 0 0,0 0 0,0 0 0,0 0 0,0 1 0,0-1 0,0 1 1,0-1-1,0 1 0,0 0 0,1-1 0,-1 1 0,0 0 0,1 0 0,0 0 0,0 1 0,-1-1 0,1 0 0,1 0 0,-1 1 0,0-1 0,0 0 0,1 1 0,-1-1 0,1 1 0,0 3 0,0-4-84,0-1 0,0 0-1,0 1 1,0-1 0,0 1-1,0-1 1,0 0 0,1 1-1,-1-1 1,1 0 0,-1 1-1,1-1 1,-1 0 0,1 0-1,0 1 1,-1-1 0,1 0-1,0 0 1,0 0 0,0 0 0,0 0-1,0 0 1,0 0 0,0 0-1,0-1 1,2 2 0,0-1-6,0 0 0,0-1 0,0 1 0,-1-1 0,1 0 0,0 0 1,0 0-1,0 0 0,0 0 0,0 0 0,0-1 0,3-1 0,3 0-61,0-1 0,-1 0-1,0-1 1,1 0 0,-1 0-1,0-1 1,12-10-1,-16 12-17,1-1 20,0 0 0,-1 0 0,0 0 0,1 0 0,-1-1 0,-1 0 0,1 0 0,-1 0 0,0 0 0,0 0 0,0-1 0,-1 1 0,3-10 0,-25 29 164,9-1 84,0 0 1,1 1-1,-14 23 0,21-32-69,0 0-1,1 1 0,-1-1 0,1 1 0,0-1 0,0 1 0,1 0 0,0 0 0,0 0 0,0 0 0,1 0 0,0 0 0,1 11 0,0-16-126,0 0 0,0 0 0,0 0-1,0 0 1,0 0 0,0 0-1,0 0 1,0 0 0,1 0-1,-1-1 1,0 1 0,0-1 0,1 1-1,-1-1 1,1 1 0,-1-1-1,0 0 1,1 1 0,-1-1 0,1 0-1,-1 0 1,1 0 0,-1 0-1,0 0 1,1-1 0,-1 1-1,1 0 1,-1-1 0,0 1 0,2-1-1,44-14-1788,-39 10 427,-1-1 1,0 0 0,0 0-1,-1 0 1,0-1 0,0 1 0,8-14-1,5-7-4996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1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47 9385,'0'0'8744,"-5"9"-7783,-11 23-555,16-31-400,0-1 0,0 1 0,0-1 0,1 1 0,-1-1 0,0 1 0,1-1 1,-1 1-1,0-1 0,1 1 0,-1-1 0,1 0 0,-1 1 0,0-1 0,1 0 0,-1 1 0,1-1 0,-1 0 1,1 0-1,-1 0 0,1 1 0,-1-1 0,1 0 0,-1 0 0,1 0 0,-1 0 0,1 0 0,0 0 0,-1 0 1,1 0-1,-1 0 0,1 0 0,-1 0 0,1 0 0,0-1 0,27 2-372,-27-1 347,0 0 33,1 0 0,-1 0-1,0 1 1,0-1 0,0 0 0,1 1-1,-1-1 1,0 1 0,0 0-1,0-1 1,0 1 0,0 0 0,0 0-1,0-1 1,0 1 0,0 0-1,-1 0 1,1 0 0,0 0 0,-1 0-1,1 0 1,0 0 0,-1 1-1,1-1 1,-1 0 0,0 0 0,1 0-1,-1 0 1,0 1 0,0-1-1,1 3 1,1 51 693,-2-30-673,7 41 718,-4-48-537,-1 1 1,0-1 0,-1 0-1,-1 1 1,-1-1 0,0 1-1,-5 18 1,4-32-142,-1 0 0,1-1 0,-1 1 0,0-1 0,0 0 0,0 0 0,0 0 0,-1 0 0,0-1 0,1 1 0,-2-1 0,-4 4 0,8-6-57,0 0 0,0 0 0,0-1 0,-1 1 0,1 0-1,0 0 1,0-1 0,0 1 0,-1 0 0,1-1 0,0 0 0,-1 1 0,1-1 0,-1 0 0,1 1-1,0-1 1,-1 0 0,1 0 0,-1 0 0,1 0 0,0-1 0,-1 1 0,1 0 0,0 0 0,-1-1-1,1 1 1,0-1 0,-1 0 0,1 1 0,0-1 0,0 0 0,0 1 0,-1-1 0,1 0 0,0 0-1,0 0 1,0 0 0,0 0 0,1 0 0,-1 0 0,0-1 0,0 1 0,1 0 0,-1 0 0,0-1-1,0-1 1,-2-5-143,1 0-1,0-1 0,0 1 0,0-1 1,1 1-1,1-1 0,-1 1 0,1-1 1,1 0-1,0 1 0,0-1 0,0 1 1,1-1-1,0 1 0,1 0 0,0 0 0,0 0 1,1 0-1,6-9 0,6-5-155,1 0 0,1 2 0,1 0 0,35-30 0,-29 29 768,-1-1 0,35-44 0,-57 64-423,0-1 0,0 1 0,-1-1 0,1 1 0,-1-1 0,0 0-1,1 0 1,-1 1 0,0-1 0,-1 0 0,1 0 0,0 0 0,-1-4 0,0 6-27,0 0 1,-1 0-1,1 0 0,-1 0 0,1 0 0,-1 0 1,1 0-1,-1 0 0,0 0 0,0 1 0,1-1 1,-1 0-1,0 0 0,0 1 0,0-1 0,0 1 1,0-1-1,1 0 0,-1 1 0,0 0 0,0-1 1,0 1-1,-1 0 0,1-1 0,0 1 0,0 0 1,0 0-1,0 0 0,0 0 0,0 0 0,0 0 0,0 0 1,0 0-1,0 0 0,0 1 0,-2-1 0,0 1-9,-1 0 0,1 0-1,0 0 1,0 0-1,-1 1 1,1-1 0,0 1-1,0-1 1,1 1-1,-1 0 1,0 0-1,1 1 1,-1-1 0,1 1-1,0-1 1,-1 1-1,1-1 1,0 1 0,1 0-1,-1 0 1,1 0-1,-1 0 1,1 1-1,0-1 1,0 0 0,0 0-1,0 1 1,1-1-1,-1 0 1,1 1 0,0-1-1,0 1 1,0-1-1,1 0 1,-1 1-1,1-1 1,0 0 0,0 1-1,0-1 1,0 0-1,0 0 1,1 0-1,-1 0 1,1 0 0,0 0-1,0 0 1,4 3-1,22 11-1990,7-6-2990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3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2361 13 7976,'-15'-13'4690,"10"22"-346,5-5-3986,0 0 0,1 0 0,-1 0 0,1 0 0,0 0 1,0 0-1,3 6 0,61 107 2136,-38-72-1755,23 54 0,-31-47-659,-2 1 0,-2 1 0,-3 0 0,-2 1 0,-3 0 0,-2 0 0,-2 0 0,-8 104 0,1-137 4,0 1-1,-1 0 1,-1-1 0,-1 0-1,-1 0 1,-1-1-1,-1 0 1,-1-1 0,-1 0-1,-18 24 1,9-16 105,0-2 0,-2-1 0,-1 0 0,-2-2-1,0-1 1,-39 26 0,35-31-138,-1-1-1,0-1 1,-1-2-1,0-1 1,-1-2 0,-60 12-1,-212 12 300,193-26-381,-57 4 73,59-6-47,-139 26 0,75-2 5,-98 23-5,246-44-6,0 0 0,2 1 0,-1 2 0,1 0 0,1 1 1,0 2-1,1 0 0,-26 25 0,12-8 3,2 2 1,2 2-1,-50 70 1,66-82 13,2 1 0,1 1 0,1 1 1,1 0-1,-10 35 0,-26 148 332,37-159-174,2-7-90,3 1 1,1-1 0,2 1 0,2 0-1,2-1 1,2 1 0,2-1 0,2 1-1,21 66 1,2 31-36,-22-94-31,2 1-1,22 60 1,-28-95-5,1-1 0,1 0 0,0 0 0,0-1 0,1 0 0,1 0 0,0-1 0,0 0 0,1 0 0,1-1 0,0 0 1,15 10-1,47 23 15,-52-32-11,0 1 0,-1 0-1,-1 2 1,0 0 0,27 28-1,-13-2 4,-25-30-19,-1 1 0,2-1 0,-1-1-1,1 0 1,1 0 0,0-1-1,21 14 1,-31-22-77,0 1-1,0-1 1,0 0-1,1 0 0,-1 0 1,0 0-1,0 0 1,0 1-1,1-1 1,-1 0-1,0 0 0,0 0 1,0 0-1,1 0 1,-1 0-1,0 0 1,0 0-1,1 0 0,-1 0 1,0 0-1,0 0 1,1 0-1,-1 0 1,0 0-1,0 0 0,0 0 1,1 0-1,-1 0 1,0 0-1,0 0 1,0 0-1,1-1 0,-1 1 1,0 0-1,0 0 1,0 0-1,1 0 1,-1 0-1,0-1 0,0 1 1,0 0-1,0 0 1,0 0-1,1-1 1,-1 1-1,0 0 0,0-14-6686,-1 12 6426,-3-28-14633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4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9321,'0'0'13634,"4"11"-12347,0 0-1094,0 1 1,-1 0 0,0-1 0,-1 1 0,-1 0-1,0 0 1,0 0 0,-1 1 0,-2 11-1,-8 78 373,10-101-561,1 0 0,-1-1-1,0 1 1,1 0 0,-1-1-1,1 1 1,-1-1 0,1 1-1,-1-1 1,1 1 0,-1-1-1,1 1 1,-1-1 0,1 0-1,0 1 1,-1-1 0,1 0-1,0 1 1,-1-1 0,1 0-1,0 0 1,-1 0 0,1 0-1,0 1 1,0-1 0,-1 0-1,1 0 1,0-1 0,0 1-1,-1 0 1,1 0 0,0 0-1,-1 0 1,1 0 0,0-1-1,-1 1 1,1 0 0,0-1-1,31-9 55,-20 5-219,-6 2 62,0 0 0,0 0 0,0 1 0,0 0 0,1 1 0,-1-1 0,0 1 0,13-1 1,-17 3 111,-1 0 1,0-1-1,0 1 1,0 0 0,0 0-1,0 0 1,0 0-1,0 0 1,0 0 0,0 0-1,0 1 1,0-1-1,0 0 1,-1 0 0,1 1-1,-1-1 1,1 0-1,-1 1 1,1-1 0,-1 0-1,0 1 1,0-1 0,0 1-1,0-1 1,0 1-1,0-1 1,0 0 0,0 1-1,0-1 1,-1 3-1,1 0 180,0 1-1,-1 0 1,0-1-1,0 1 1,0 0-1,0-1 1,-1 1-1,-3 7 1,-1-6 9,0 0 1,0-1-1,-1 0 1,0 0-1,0-1 1,0 1-1,0-1 1,-1-1-1,1 0 1,-1 0-1,0 0 1,0-1-1,-9 1 1,12-2-205,1 0-1,-1-1 1,0 0 0,0 1-1,0-2 1,0 1 0,0-1-1,0 1 1,0-1 0,-6-3-1,8 3-129,1 0 0,-1 0 0,1-1 0,0 1 0,0 0-1,0-1 1,0 0 0,0 0 0,0 1 0,0-1-1,1 0 1,-1 0 0,1-1 0,-1 1 0,1 0 0,0 0-1,0-1 1,0 1 0,0-1 0,-1-3 0,2 5-251,-1-1 0,1 0 0,-1 0 0,1 1 0,0-1 0,0 0 0,0 0 1,0 0-1,0 1 0,1-1 0,-1 0 0,0 0 0,1 0 0,-1 1 0,1-1 1,0 0-1,-1 1 0,1-1 0,0 1 0,0-1 0,0 1 0,0-1 0,1 1 0,-1 0 1,0-1-1,0 1 0,2-1 0,18-14-6414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5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0 132 18065,'0'0'10052,"9"-2"-9603,4-1-392,-1-2 1,0 0 0,1 0-1,-1-1 1,14-10 0,-21 13-64,0 0 0,0-1 0,0 1 0,0-1 0,-1 0 0,1 0 0,-1-1 0,0 0 0,0 1 0,-1-1 0,0 0 0,1-1 0,-2 1 0,1-1 1,3-10-1,-6 16 3,0-1 0,0 1 0,0 0 0,0-1 0,0 1 0,0 0 0,0-1 0,0 1 0,-1 0 0,1-1 0,0 1 0,0 0 0,0-1 1,0 1-1,-1 0 0,1 0 0,0-1 0,0 1 0,-1 0 0,1 0 0,0-1 0,-1 1 0,1 0 0,0 0 0,0 0 0,-1 0 0,1-1 1,0 1-1,-1 0 0,1 0 0,0 0 0,-1 0 0,1 0 0,0 0 0,-1 0 0,1 0 0,0 0 0,-1 0 0,1 0 0,-1 0 0,1 0 0,0 0 1,-1 1-1,1-1 0,0 0 0,0 0 0,-1 0 0,1 0 0,0 0 0,-1 1 0,1-1 0,0 0 0,0 0 0,-1 1 0,1-1 0,-21 12-169,15-6 167,-1 1-1,2 0 0,-1 1 1,1-1-1,0 1 0,0 0 1,1 1-1,0-1 1,1 1-1,0-1 0,0 1 1,0 0-1,2 0 0,-1 0 1,1 1-1,0-1 0,1 18 1,0-25 12,1 0 1,-1 0 0,0-1-1,1 1 1,0 0 0,-1 0-1,1 0 1,0-1-1,0 1 1,0-1 0,0 1-1,0 0 1,0-1 0,0 0-1,0 1 1,1-1-1,-1 0 1,1 1 0,-1-1-1,1 0 1,-1 0 0,1 0-1,0 0 1,-1-1-1,1 1 1,0 0 0,0-1-1,0 1 1,-1-1-1,1 0 1,0 1 0,0-1-1,0 0 1,0 0 0,0 0-1,-1-1 1,1 1-1,3-1 1,2 0 12,0 0 0,0 0 0,0-1 0,0 1 0,0-2 0,-1 1 0,1-1-1,-1 0 1,7-4 0,-2-2-83,-1 0 0,0-1 0,-1 1 0,0-2 0,-1 1 0,0-1 0,0-1 0,-1 0 0,-1 0-1,9-21 1,-16 43 57,0 0-1,1 1 0,0-1 0,3 19 0,-2-16 57,0-8 3,-1 1 0,1 0 0,0 0-1,1 0 1,0-1 0,0 1-1,0 0 1,0-1 0,1 0 0,0 0-1,3 6 1,-3-9-82,-1 1-1,0-1 1,0 0-1,1 1 1,-1-1-1,1 0 1,0-1-1,-1 1 1,1 0-1,0-1 1,0 1-1,0-1 1,0 0-1,1 0 1,-1 0-1,0-1 1,0 1-1,1-1 1,-1 1-1,0-1 1,4-1-1,-5 1-346,0-1 0,0 0 0,0 1 0,0-1 0,0 0-1,-1 0 1,1-1 0,0 1 0,-1 0 0,1 0 0,0-1-1,-1 1 1,0-1 0,1 1 0,-1-1 0,0 0 0,0 0-1,0 1 1,0-1 0,0 0 0,0 0 0,-1 0 0,1 0-1,-1 0 1,1 0 0,-1 0 0,1-4 0,5-25-8977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5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17585,'0'0'6822,"54"8"-30684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6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0 111 11147,'0'0'13020,"12"3"-12134,-8-1-848,0-1-1,0 0 1,0 0-1,0-1 1,0 1-1,0-1 1,0 1 0,0-1-1,0-1 1,0 1-1,0-1 1,0 1-1,0-1 1,0 0 0,0-1-1,0 1 1,0-1-1,-1 1 1,1-1-1,-1 0 1,1 0 0,-1-1-1,0 1 1,1-1-1,-1 0 1,4-5-1,-4 6-23,0-1-1,-1 0 0,1 0 0,-1 0 0,1-1 1,-1 1-1,0 0 0,0-1 0,-1 0 0,1 1 1,-1-1-1,0 0 0,0 0 0,0 0 0,0 0 1,-1 1-1,1-1 0,-1-5 0,-1 8-14,1-1 0,-1 1 0,0 1 0,0-1 0,1 0 1,-1 0-1,0 0 0,0 0 0,0 1 0,0-1 0,0 0 0,0 1 0,0-1 0,0 1 0,0-1 0,-1 1 0,1-1 0,0 1 0,0 0 0,0 0 0,0-1 0,-1 1 0,1 0 0,0 0 0,0 0 1,0 0-1,-2 1 0,-35 5-149,32-2 145,0 0 0,0 1 0,1-1 0,-1 1-1,1 1 1,1-1 0,-1 1 0,1-1 0,0 1 0,0 0 0,1 1-1,-1-1 1,1 1 0,1-1 0,-1 1 0,1 0 0,1 0 0,-1 0-1,1 0 1,0 1 0,1-1 0,-1 0 0,2 0 0,-1 0 0,1 1-1,2 8 1,-2-14 13,1 0 0,-1 0-1,1 0 1,0 0-1,0 0 1,0-1 0,0 1-1,0-1 1,0 1 0,0-1-1,0 1 1,1-1 0,-1 0-1,1 0 1,-1 0-1,1-1 1,-1 1 0,1-1-1,-1 1 1,1-1 0,-1 0-1,1 0 1,0 0 0,4-1-1,2 1 23,0-1 0,-1 0 0,1 0 0,-1-1 0,1 0 0,10-5 0,-7 2-64,0-1 1,-1-1-1,0 0 1,0-1-1,-1 0 1,0 0-1,0-1 1,-1 0 0,0-1-1,-1 0 1,0-1-1,0 1 1,-1-2-1,9-20 1,-15 26 42,-10 22 22,-9 29 121,18-43-108,-1 0 0,0 0 0,1 0 0,0 1 0,-1-1 0,1 0 0,0 0 0,0 1 0,0-1 0,1 0 0,-1 0 0,1 0 0,-1 1 0,1-1 0,-1 0 0,1 0 0,0 0 0,0 0 0,0 0 0,0 0 0,1 0 0,-1 0 0,0-1 0,1 1 0,-1 0 0,1-1 0,0 1 0,3 1 0,-2-2-4,1 0-1,0 0 1,0-1-1,0 0 1,0 0 0,-1 0-1,1 0 1,0 0-1,0-1 1,0 0-1,-1 0 1,1 0-1,0 0 1,-1 0-1,1-1 1,5-3 0,61-40-233,-55 35-44,-1 0-1,1 0 1,20-8-1,-30 75 975,-4-56-720,0 0-1,0 0 1,0 0 0,1 0 0,-1 0 0,0 0 0,0 0-1,0-1 1,1 1 0,-1 0 0,0-1 0,1 1 0,-1-1-1,1 1 1,-1-1 0,1 0 0,-1 0 0,1 1 0,-1-1-1,1 0 1,-1 0 0,0-1 0,1 1 0,-1 0-1,1 0 1,2-1 0,40-11 228,-12-7-297,-27 15-152,1 0 1,0 0-1,0 1 1,0 0-1,1 0 1,-1 0-1,1 1 1,0 0-1,11-2 1,-18 5 208,1-1 0,-1 1 0,1 0 0,-1-1 0,1 1 0,-1 0 0,1-1 0,-1 1 0,0 0-1,0 0 1,1-1 0,-1 1 0,0 0 0,0 0 0,0 0 0,0-1 0,0 1 0,0 0 0,0 0 0,0 0 0,0-1 0,0 1 0,0 0 0,-1 0 0,1-1 0,0 1 0,-1 1 0,-5 23 427,6-25-484,-11 24 334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12204,'0'0'8520,"74"3"-15791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6:19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7655,'0'0'1415,"-9"3"-1025,-26 8-6,116 7 235,-55-10-513,0-1-1,0-1 1,0-2-1,1 0 0,42-1 1,139-14 652,-70 2-627,337 14 1645,-139 3-547,164-9-872,777 7 343,-939 4-435,337 5 1002,698 4 244,-215 2-1399,-647-15-85,1059-4-58,-759-5 19,583-16 39,81-11-22,-151 22 25,-881 9 394,-443-1-377,0 0 1,0 0-1,1 0 1,-1 0-1,0 1 0,1-1 1,-1 0-1,0 0 1,0 0-1,1 0 0,-1 0 1,0 0-1,1 0 1,-1 0-1,0 0 0,1 0 1,-1 0-1,0 0 1,0 0-1,1 0 1,-1-1-1,0 1 0,1 0 1,-1 0-1,0 0 1,0 0-1,1 0 0,-1-1 1,0 1-1,0 0 1,0 0-1,1-1 0,-1 1 1,0 0-1,0 0 1,0-1-1,0 1 0,1 0 1,-1 0-1,0-1 1,0 1-1,0 0 1,0 0-1,0-1 0,0 1 1,-12-12 472,-23-8-739,27 18 820,-4-3-4951,11 5 4077,1-1 0,0 1 0,0 0 0,-1-1 0,1 1 0,0 0 0,0-1 0,0 1 0,-1-1 0,1 1 0,0 0 0,0-1 0,0 1 0,0-1 0,0 1 0,0-1 0,0 1 0,0 0 0,0-1 0,0 1 0,0-1 0,0 1 0,0-1 0,0 1 0,1 0 0,-1-1 0,0 1 0,0-1 0,0 1 0,1 0 0,-1-1 0,0 1 0,13-17-9123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7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96 14061,'0'0'12738,"4"-9"-12701,13-32-19,-12 12-62,-5 28 38,0 0-1,0 1 1,0-1 0,0 0-1,0 1 1,-1-1 0,1 1-1,0-1 1,0 0 0,0 1-1,-1-1 1,1 1-1,0-1 1,-1 0 0,1 1-1,-1-1 1,1 1 0,0-1-1,-1 1 1,1 0 0,-1-1-1,0 1 1,1-1-1,-1 1 1,1 0 0,-1-1-1,1 1 1,-1 0 0,0 0-1,1 0 1,-2-1-1,-3 1-16,0 0-1,0 0 0,0 0 0,0 1 0,0-1 0,1 1 0,-1 1 0,0-1 0,0 0 0,1 1 0,-1 0 0,1 0 0,0 1 0,-1-1 0,1 1 0,0 0 0,0 0 0,-5 5 0,6-5 34,1 0 1,-1 0-1,1 0 1,-1 0 0,1 0-1,0 1 1,0-1-1,0 0 1,0 1-1,1 0 1,0-1-1,-1 1 1,2 0-1,-1 0 1,0 0-1,1 0 1,-1 0-1,1-1 1,0 1 0,0 0-1,1 0 1,-1 0-1,3 8 1,-2-10 0,1 0 0,-1 0 1,1 0-1,0-1 0,0 1 0,0 0 1,0-1-1,0 1 0,0-1 1,1 1-1,-1-1 0,0 0 1,1 0-1,-1 0 0,0-1 1,1 1-1,-1 0 0,1-1 0,0 0 1,-1 1-1,1-1 0,-1 0 1,5-1-1,7 1 29,-1 0 0,0-1 1,17-4-1,-16 1-198,-1-1 1,1 0-1,-1-1 0,0 0 1,-1-1-1,22-16 0,-17 11-27,1 1-1,22-10 1,-40 21 200,0 0-1,0 0 1,0 0 0,1 0 0,-1 0 0,0 0-1,0 0 1,0 0 0,0 0 0,1 0 0,-1 0-1,0 0 1,0 0 0,0 0 0,0 0-1,1 0 1,-1 0 0,0 0 0,0 0 0,0 0-1,0 0 1,0 0 0,1 0 0,-1 0 0,0 0-1,0 1 1,0-1 0,0 0 0,0 0 0,0 0-1,1 0 1,-1 0 0,0 0 0,0 1-1,0-1 1,0 0 0,0 0 0,0 0 0,0 0-1,0 1 1,0-1 0,0 0 0,0 0 0,0 0-1,0 0 1,0 1 0,0-1 0,0 0 0,0 15 414,-6 12 66,5-23-357,-1-1-1,1 1 0,0 0 0,1 0 0,-1 0 0,1 0 1,0 0-1,0 0 0,0 0 0,1 5 0,-1-7-103,1-1-1,0 0 1,-1 1-1,1-1 1,0 0-1,0 0 0,0 0 1,0 0-1,0 1 1,0-1-1,0-1 1,0 1-1,0 0 1,0 0-1,0 0 1,1-1-1,-1 1 1,0 0-1,0-1 1,1 1-1,-1-1 1,1 0-1,-1 1 1,0-1-1,1 0 0,-1 0 1,1 0-1,-1 0 1,1 0-1,1 0 1,8-1-68,0-1 1,0 0-1,0 0 1,0-1-1,0 0 1,-1-1 0,20-10-1,-20 9-185,0 1 0,0-1 1,0 2-1,0 0 0,0 0 0,1 0 1,19-1-1,-29 5 237,0-1 1,-1 1-1,1-1 1,-1 1-1,1-1 1,-1 1-1,1-1 1,-1 1-1,1 0 1,-1-1-1,0 1 1,1 0-1,-1-1 1,0 1 0,0 0-1,1-1 1,-1 1-1,0 0 1,0 0-1,0-1 1,0 1-1,0 0 1,0 0-1,0-1 1,0 1-1,0 0 1,0 0-1,0-1 1,-1 2-1,-4 35 630,3-25-468,2-11-166,0-1 1,0 1 0,0 0 0,0 0-1,0-1 1,0 1 0,0 0 0,0 0-1,0-1 1,1 1 0,-1 0 0,0-1-1,0 1 1,1 0 0,-1-1 0,1 1-1,-1 0 1,0-1 0,1 1 0,-1-1-1,1 1 1,-1-1 0,1 1 0,0-1-1,-1 1 1,1-1 0,-1 1 0,2-1-1,25 3 214,-20-5-228,1 1-1,-1-1 0,0 0 0,0-1 1,10-4-1,35-26-829,-39 23 514,1 1 1,-1 1-1,1 0 1,28-10-1,-42 18 350,1-1 0,-1 1 0,1 0 0,0 0 0,-1 0 0,1 0 1,-1 0-1,1 0 0,0 0 0,-1 1 0,1-1 0,-1 0 0,1 0 0,-1 0 0,1 0 0,-1 1 0,1-1 0,-1 0 0,1 1 0,-1-1 0,1 0 0,-1 1 0,1-1 0,-1 1 0,0-1 0,1 0 0,-1 1 0,0-1 0,1 1 1,-1-1-1,0 1 0,1-1 0,-1 1 0,0 0 0,0-1 0,0 1 0,0-1 0,0 1 0,1-1 0,-1 1 0,0 0 0,-1 0 0,3 40 760,-2-37-752,-1 1-1,1-1 0,1 1 1,-1-1-1,1 1 1,-1-1-1,3 6 0,7-2-1099,-1-11-5923,0-11-4684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80 9929,'1'-2'551,"0"0"0,0 0 0,-1-1-1,1 1 1,0 0 0,-1 0 0,1 0-1,-1-1 1,0 1 0,0 0 0,0 0-1,0 0 1,0-1 0,0 1 0,-1-3-1,1 4-360,-1 0-1,1 0 1,-1 1-1,1-1 1,-1 0-1,0 0 1,1 1-1,-1-1 0,1 0 1,-1 1-1,0-1 1,0 1-1,0-1 1,1 1-1,-1-1 0,0 1 1,0 0-1,0-1 1,0 1-1,0 0 1,1 0-1,-1 0 1,0-1-1,0 1 0,-1 0 1,-2 1-66,0-1-1,0 0 1,-1 1 0,1 0 0,0 0-1,0 1 1,1-1 0,-1 1-1,0-1 1,0 1 0,1 0 0,-1 1-1,1-1 1,-6 6 0,-26 32 163,34-38-277,0 0-1,-1 0 0,1 0 0,0 0 1,0 0-1,0 0 0,1 0 0,-1 0 1,0 0-1,1 0 0,-1 0 0,1 0 1,0 1-1,-1-1 0,1 0 0,0 0 1,0 0-1,1 1 0,-1-1 0,0 0 1,2 3-1,-1-4-2,0 0 0,1 0 0,-1 0 0,1 0 1,-1-1-1,1 1 0,-1 0 0,1-1 0,-1 1 0,1-1 0,-1 0 0,1 0 1,-1 1-1,1-1 0,0 0 0,-1 0 0,1-1 0,-1 1 0,1 0 0,2-1 1,33-6 50,-15-2-250,-14 5 66,0 1 0,0-1-1,0 2 1,16-4 0,-22 6 116,0 0 0,-1 0 1,1-1-1,-1 1 0,1 1 0,0-1 0,-1 0 1,1 0-1,-1 1 0,1-1 0,0 1 0,-1-1 1,1 1-1,-1 0 0,0-1 0,1 1 0,-1 0 0,1 0 1,-1 0-1,0 0 0,0 0 0,0 0 0,0 1 1,0-1-1,0 0 0,0 0 0,0 1 0,0-1 1,0 1-1,-1-1 0,2 3 0,3 18 79,0 0 1,-2 1-1,0-1 1,-1 1-1,-2 0 0,0 0 1,-6 39-1,4-51 104,0-1 0,-1 1 0,-1 0 0,0-1 0,0 0 0,-1 0 0,0 0 0,-7 11 0,9-16-58,-1-1-1,1 1 1,0 0-1,-1-1 1,0 0 0,0 0-1,-1 0 1,1-1-1,-1 1 1,1-1 0,-1 0-1,0 0 1,-1-1-1,1 1 1,0-1 0,-1-1-1,-6 3 1,11-4-100,-1 0 0,1 0 0,0 0 0,0 0 0,0 0 0,0 0 0,-1-1 0,1 1 1,0 0-1,0-1 0,0 1 0,0 0 0,0-1 0,0 0 0,0 1 0,0-1 0,0 0 0,0 1 1,0-1-1,0 0 0,0 0 0,1 0 0,-1 1 0,0-1 0,1 0 0,-2-2 0,0-1-6,1 1-1,-1-2 1,1 1 0,-1 0-1,1 0 1,1 0-1,-2-7 1,1-6-168,1 1 0,3-33 1,-1 39 136,0 0 1,0 0-1,1 1 1,0-1 0,0 1-1,1 0 1,1 0-1,-1 0 1,1 1-1,1-1 1,0 1 0,0 0-1,0 1 1,10-9-1,7-3-557,0 1-1,1 1 0,38-19 1,24-17-6273,-33 8 4981,-50 43 2455,0-1-1,0 0 1,-1 0-1,1 0 0,-1-1 1,0 1-1,0 0 1,0-1-1,0 0 1,-1 1-1,1-1 1,-1 0-1,0 0 1,1-7-1,-2 10-564,-1 1 0,1-1 0,0 1 1,0 0-1,-1-1 0,1 1 0,0 0 0,-1-1 0,1 1 0,0 0 0,-1-1 0,1 1 0,-1 0 0,1-1 0,-1 1 1,1 0-1,0 0 0,-1 0 0,1 0 0,-1-1 0,1 1 0,-1 0 0,1 0 0,-1 0 0,1 0 0,-1 0 0,1 0 0,-1 0 1,1 0-1,-1 0 0,1 1 0,-1-1 0,1 0 0,-1 0 0,1 0 0,-1 0 0,1 1 0,0-1 0,-1 0 0,1 0 1,-1 1-1,1-1 0,0 0 0,-1 1 0,1-1 0,-1 1 0,-23 15 526,17-9-523,0 1 1,0-1 0,0 2 0,1-1 0,0 1 0,1 0 0,0 0 0,1 0-1,-1 1 1,2-1 0,-1 1 0,1 0 0,-1 12 0,4-20-12,0-1 0,0 0 0,1 1 0,-1-1 1,1 0-1,-1 1 0,1-1 0,0 0 0,-1 0 0,1 0 0,0 0 1,0 1-1,-1-1 0,1 0 0,0 0 0,0 0 0,0-1 0,1 1 1,-1 0-1,0 0 0,0-1 0,0 1 0,1 0 0,-1-1 0,0 1 1,0-1-1,1 0 0,-1 1 0,0-1 0,1 0 0,-1 0 0,1 0 1,-1 0-1,0 0 0,1 0 0,1-1 0,56-3-12,-46 1-640,0-1-1,0 0 1,0 0-1,18-10 1,19-17-6791,-23 11 492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8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15535,'-9'3'3304,"-2"0"-2248,-44 18 3480,51-20-4228,0 1 0,0 0 0,0 0 0,0 0 0,1 1 0,-1-1 0,1 1 0,-1 0 1,1 0-1,0 0 0,-3 6 0,5-9-299,1 1 0,0-1-1,0 1 1,-1-1 0,1 1 0,0-1-1,0 1 1,0 0 0,0-1 0,0 1 0,0-1-1,0 1 1,0-1 0,0 1 0,0 0 0,0-1-1,1 1 1,-1-1 0,0 1 0,0-1-1,0 1 1,1-1 0,-1 1 0,0-1 0,1 1-1,-1-1 1,0 1 0,1-1 0,-1 1 0,1-1-1,-1 0 1,1 1 0,-1-1 0,0 0-1,1 1 1,-1-1 0,1 0 0,0 0 0,-1 0-1,1 1 1,-1-1 0,1 0 0,-1 0 0,1 0-1,0 0 1,-1 0 0,1 0 0,-1 0-1,1 0 1,-1 0 0,1 0 0,0-1 0,42 1-18,-35-1-10,38-4-705,-36 3 401,1 1 1,-1-1 0,0 2 0,0-1 0,1 2 0,17 2-1,-25-3 297,0 1 0,-1 0-1,1 1 1,-1-1 0,1 0-1,-1 1 1,0-1 0,0 1-1,0 0 1,0 0 0,0 0-1,0 0 1,0 0 0,0 0-1,-1 0 1,1 1 0,-1-1-1,1 1 1,-1-1 0,0 1-1,0-1 1,0 1 0,-1 0-1,1-1 1,-1 1 0,1 0-1,-1 0 1,0-1 0,0 1-1,-1 4 1,2 9 301,-1 0 1,-1 0-1,-1 0 0,0 0 1,-1-1-1,-1 1 1,0-1-1,-1 0 0,-1 0 1,0 0-1,-1-1 0,-1 0 1,0 0-1,-1-1 0,0 0 1,-1 0-1,-1-1 0,-23 21 1,34-32-254,-1-1 1,0 1 0,1 0-1,-1-1 1,0 1-1,0-1 1,0 1 0,1-1-1,-1 1 1,0-1-1,0 0 1,0 1 0,0-1-1,0 0 1,0 0-1,0 0 1,0 0-1,0 1 1,0-1 0,0-1-1,1 1 1,-1 0-1,-2 0 1,2-1-9,1 0 0,-1 1-1,0-1 1,1 0 0,-1 0-1,1 1 1,-1-1 0,1 0-1,-1 0 1,1 0 0,0 0 0,-1 1-1,1-1 1,0 0 0,0 0-1,0 0 1,-1 0 0,1 0-1,0-1 1,7-50-83,2 27-236,1 0-1,2 1 1,0 0-1,2 0 1,0 2-1,2 0 1,26-29-1,42-65-634,-79 101 955,-9 11 27,3 4-35,0 1 0,-1-1 1,1 1-1,0-1 0,0 1 0,0 0 0,-1-1 0,1 1 1,0 0-1,0 0 0,0 0 0,0 0 0,0 0 1,1 0-1,-1 0 0,0 0 0,-1 2 0,-1 4 49,-1-1-1,1 1 1,1 0-1,-1 0 1,1 0-1,0 0 0,1 1 1,0-1-1,0 0 1,0 1-1,1-1 1,1 8-1,-1-13-60,0-1-1,1 0 0,-1 0 1,1 1-1,-1-1 1,1 0-1,0 0 1,-1 0-1,1 0 1,0 0-1,0 0 1,-1 0-1,1 0 1,0 0-1,0 0 0,0-1 1,0 1-1,0 0 1,0-1-1,1 1 1,-1 0-1,0-1 1,0 0-1,0 1 1,1-1-1,-1 0 1,0 1-1,0-1 0,1 0 1,-1 0-1,0 0 1,0 0-1,1 0 1,-1 0-1,0-1 1,3 1-1,1-1-348,1 0 0,-1 0 0,1 0 0,-1-1 0,1 0 0,-1 0 0,7-3 0,-5 0-1104,0 0 1,0-1-1,0 0 1,-1 0 0,0 0-1,9-12 1,9-17-8195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9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12172,'0'0'8472,"-6"12"-5846,-7 12-929,-17 50 0,27-67-1525,0 0 0,1 0 0,0 0 0,1 0 0,0 1 0,0-1 0,0 0 0,1 1 0,0-1 0,0 0 0,1 1 0,0-1 0,0 0 0,5 13 0,-4-17-190,0 0-1,0 0 1,1-1 0,-1 1 0,1-1 0,0 0 0,-1 1 0,1-1-1,0 0 1,0-1 0,0 1 0,0-1 0,1 1 0,-1-1 0,0 0-1,1 0 1,-1 0 0,1-1 0,-1 1 0,1-1 0,-1 0 0,1 0-1,-1 0 1,1 0 0,-1-1 0,6-1 0,9 0-961,-1-2 1,0 0-1,30-13 1,-29 13 879,-14 9 1452,-22 21 1260,12-17-2904,-40 42 1849,43-48-1471,-1 0 0,1-1 1,0 1-1,-1-1 0,1 0 0,-1 0 1,0 0-1,0-1 0,1 1 1,-1-1-1,0 0 0,0 0 0,-1 0 1,-4 0-1,8-2-296,0 1 0,0-1 1,0 0-1,0 1 0,0-1 0,1 0 0,-1 0 1,0 0-1,0 0 0,0 0 0,1 0 0,-1 0 0,1 0 1,-1 0-1,1 0 0,-1 0 0,1-1 0,0 1 1,-1 0-1,1 0 0,0 0 0,0-1 0,0 1 1,0 0-1,0 0 0,0 0 0,0-1 0,0 1 1,1 0-1,-1 0 0,0 0 0,1-2 0,0-2-1049,-1 0-1,1 0 0,0 0 1,1 0-1,-1 1 0,1-1 1,3-6-1,8-4-5217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59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7495,'0'0'3080,"9"1"332,16 2-424,0 0 1,32-2 0,-49-2-2622,0 1-1,0-1 0,0 0 1,1 0-1,-1-1 1,-1-1-1,1 1 1,0-1-1,-1 0 1,1-1-1,-1 0 0,10-6 1,-17 9-361,1 1 0,0 0-1,-1-1 1,1 1 0,0-1 0,-1 1 0,1-1 0,-1 1 0,1-1 0,-1 1-1,1-1 1,-1 0 0,1 1 0,-1-1 0,1 0 0,-1 1 0,0-1-1,0 0 1,1 0 0,-1 1 0,0-1 0,0 0 0,0 0 0,0 1-1,0-1 1,0 0 0,0 0 0,0-1 0,-1 1-2,1 0 1,-1 1 0,0-1-1,0 0 1,0 0-1,0 1 1,0-1 0,0 1-1,0-1 1,0 1-1,0-1 1,0 1 0,0 0-1,0-1 1,0 1-1,-3 0 1,-2-1-1,0 0 0,0 1 1,0 0-1,0 0 0,0 0 0,-10 3 0,11-1 4,0 1 0,0 0-1,0 1 1,0-1 0,0 1-1,1 0 1,-1 0-1,1 0 1,0 1 0,0-1-1,-4 9 1,6-11 31,0 1-1,0 0 1,0 0 0,0 0 0,1 0 0,-1 0-1,1 0 1,0 1 0,0-1 0,0 0 0,1 1-1,-1-1 1,1 0 0,0 1 0,0-1 0,0 1-1,0-1 1,0 1 0,1-1 0,0 0 0,1 6-1,0-8-20,-1 1-1,1-1 0,-1 0 0,1 1 0,-1-1 1,1 0-1,0 0 0,0 0 0,-1-1 0,1 1 1,0 0-1,0-1 0,0 1 0,0-1 0,0 0 1,0 1-1,0-1 0,0 0 0,3-1 0,40-2 98,-32-1-227,0-1 0,-1 0-1,1-1 1,-1 0-1,-1-1 1,1-1-1,12-9 1,-11 6-69,1 2 0,1 0 0,24-11 1,-39 19 188,0 1 0,1 0 1,-1 0-1,0 0 1,0 0-1,0 0 0,0 0 1,1 0-1,-1 0 1,0 0-1,0 0 0,0 0 1,1 0-1,-1 0 0,0 0 1,0 0-1,0 0 1,0 0-1,1 0 0,-1 0 1,0 0-1,0 0 1,0 0-1,1 0 0,-1 0 1,0 1-1,0-1 1,0 0-1,0 0 0,0 0 1,1 0-1,-1 0 1,0 0-1,0 1 0,0-1 1,0 0-1,0 0 0,0 0 1,0 0-1,0 1 1,0-1-1,1 0 0,-1 0 1,0 0-1,0 0 1,0 1-1,0-1 0,0 0 1,0 0-1,0 1 1,-3 15 346,-8 15 271,8-24-371,0 0 0,1 0 0,-1 1 0,1-1-1,1 1 1,-1 0 0,0 13 0,3-20-242,-1-1 0,1 1-1,-1 0 1,1 0 0,-1-1-1,1 1 1,-1-1 0,1 1-1,0-1 1,-1 1 0,1-1-1,0 1 1,-1-1 0,1 1-1,0-1 1,0 0 0,0 1 0,-1-1-1,1 0 1,0 0 0,0 0-1,0 0 1,-1 0 0,1 0-1,0 0 1,0 0 0,0 0-1,0 0 1,-1 0 0,1 0-1,0 0 1,0-1 0,0 1-1,1-1 1,34-9 61,-15-1-410,-1-1-1,26-19 0,-31 20-35,1 0-1,0 1 1,1 0-1,28-11 1,-45 21 394,0 0 0,0 0 0,1 0 0,-1 0 1,0 0-1,0 0 0,0 0 0,0 0 0,0 0 0,1-1 0,-1 1 0,0 0 1,0 0-1,0 0 0,1 0 0,-1 0 0,0 0 0,0 0 0,0 0 0,0 0 0,1 1 1,-1-1-1,0 0 0,0 0 0,0 0 0,0 0 0,0 0 0,1 0 0,-1 0 1,0 0-1,0 0 0,0 0 0,0 1 0,0-1 0,1 0 0,-1 0 0,0 0 1,0 0-1,0 0 0,0 1 0,0-1 0,0 0 0,0 0 0,0 0 0,0 0 1,0 1-1,0-1 0,0 0 0,0 0 0,-3 14 527,-14 19-167,13-26-198,4-7-178,-2 4 50,-1 1 0,1 0 0,0-1 0,0 1 0,1 0 0,0 0 0,-2 8 0,4-13-78,-1 0 0,0 1 1,0-1-1,0 0 0,1 0 1,-1 1-1,0-1 0,0 0 1,1 0-1,-1 0 0,0 0 1,0 0-1,1 1 0,-1-1 1,0 0-1,1 0 0,-1 0 1,0 0-1,0 0 0,1 0 1,-1 0-1,0 0 0,1 0 1,-1 0-1,0 0 0,1 0 1,-1 0-1,0 0 0,0 0 1,1-1-1,-1 1 0,0 0 1,1 0-1,-1 0 1,0 0-1,0 0 0,1-1 1,-1 1-1,0 0 0,0 0 1,0-1-1,1 1 0,-1 0 1,0-1-1,13-7-1678,4-15-3900,-10 12 961,8-10-7650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0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10570,'0'0'12807,"11"1"-10896,-2-2-1618,1 1 1,-1-1-1,0-1 1,1 0-1,-1 0 0,0 0 1,8-5-1,-13 6-255,-1 0-1,1-1 0,-1 1 0,0-1 0,0 0 1,0 0-1,0 0 0,0 0 0,0-1 1,-1 1-1,1-1 0,-1 1 0,0-1 0,1 0 1,-1 0-1,0 0 0,-1 0 0,1 0 1,-1-1-1,1 1 0,-1 0 0,0-1 0,0 1 1,0-1-1,0-6 0,-1 9-36,0 1 0,0 0-1,-1-1 1,1 1 0,0 0 0,0-1-1,0 1 1,-1 0 0,1-1 0,0 1-1,-1 0 1,1-1 0,0 1 0,-1 0-1,1-1 1,0 1 0,-1 0 0,1 0 0,0 0-1,-1-1 1,1 1 0,-1 0 0,1 0-1,0 0 1,-1 0 0,1 0 0,-1 0-1,1 0 1,-1 0 0,1 0 0,0 0-1,-1 0 1,1 0 0,-1 0 0,1 0-1,0 0 1,-1 0 0,1 1 0,-1-1-1,1 0 1,0 0 0,-1 0 0,1 1-1,0-1 1,-1 0 0,1 0 0,0 1 0,-1-1-1,1 1 1,-22 12 105,-21 38 685,41-49-711,0 0 1,1 1-1,-1-1 1,1 1-1,-1-1 1,1 1 0,0 0-1,0-1 1,0 1-1,1 0 1,-1 0-1,1 0 1,-1 0 0,1-1-1,0 1 1,0 0-1,0 0 1,0 0-1,1 0 1,0 4 0,1-5-62,0-1 1,-1 0 0,1 0 0,0 0 0,-1 0-1,1 0 1,0 0 0,0-1 0,0 1 0,0 0-1,-1-1 1,1 0 0,0 1 0,0-1-1,0 0 1,0 0 0,0 0 0,0 0 0,4-1-1,41-6 2,-31 2-321,-1-1 1,0-1-1,19-11 1,-21 11 32,-1 0 1,1 1-1,1 1 1,23-7 0,-37 12 276,1 0 1,-1 0 0,1 0 0,-1 0 0,0 0 0,1 0-1,-1 0 1,0 0 0,1 1 0,-1-1 0,1 0-1,-1 0 1,0 0 0,1 0 0,-1 1 0,0-1 0,0 0-1,1 0 1,-1 1 0,0-1 0,1 0 0,-1 1 0,0-1-1,0 0 1,0 1 0,1-1 0,-1 0 0,0 1 0,0-1-1,0 0 1,0 1 0,0-1 0,0 0 0,0 1-1,0-1 1,0 1 0,0-1 0,0 0 0,0 1 0,0-1-1,0 1 1,0-1 0,0 0 0,0 1 0,0-1 0,0 0-1,-1 1 1,1-1 0,0 0 0,0 1 0,0-1-1,-1 0 1,1 1 0,0-1 0,-1 1 0,-11 27 867,10-24-777,0-1-69,1-1 0,0 1 0,-1-1 0,1 1 0,1 0 0,-1 0 0,0-1 0,1 1 0,-1 0 0,1 0 0,0 0 0,0 4 0,1-6-28,-1 0 1,1 0 0,0 0 0,-1 0 0,1-1 0,0 1 0,0 0-1,0 0 1,0-1 0,0 1 0,0 0 0,0-1 0,0 1 0,0-1 0,0 1-1,0-1 1,0 1 0,0-1 0,0 0 0,0 0 0,0 0 0,0 1-1,1-1 1,-1 0 0,0 0 0,0-1 0,0 1 0,0 0 0,0 0 0,1 0-1,0-2 1,9 0-274,-1 0-1,0-1 1,0 0 0,0-1-1,0-1 1,10-5-1,-12 5-323,0 1-1,0 0 0,1 1 1,0 0-1,-1 0 1,1 0-1,0 1 1,15-1-1,-24 5 494,0-1 1,0 1-1,0-1 0,0 1 0,-1-1 1,1 1-1,-1-1 0,1 1 0,-1-1 0,0 1 1,1-1-1,-1 0 0,0 1 0,0-1 1,-2 2-1,-10 7-5377,2-3-7426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0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11531,'0'0'6246,"-11"75"-3524,5-36-640,1 5-256,1 1-705,-4-3-416,7-3-417,1-7-224,0-7-32,0-10-96,6-11-929,7-4-704,-3-10-353,-1-15-1538,-5-6-4227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1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15182,'0'0'7431,"58"-35"-6758,-27 29-257,6 2-159,1 2-193,-2 2-32,-6 0-96,-7 0-1153,-7 3-1154,-11 4-1120,-5-1-2210,-2 0-3076</inkml:trace>
  <inkml:trace contextRef="#ctx0" brushRef="#br0" timeOffset="1">52 141 9801,'0'0'13485,"67"28"-13037,-26-36-351,-1 0-1,-6 2-865,-7 1-1954,-11 2-1473,-10 3-2082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1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12075,'0'0'8456,"72"26"-7847,-35-26-449,2-2-96,4-5-224,-5-4-1730,-5 0-3010,-7-2-3268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5 7911,'0'0'6892,"-7"8"-3278,2-3-3043,1-1-136,1 0 1,-1 0 0,0 1-1,1-1 1,0 1 0,0-1-1,1 1 1,-1 0 0,1 0-1,0 0 1,1 1 0,-1-1-1,1 0 1,-1 9 0,2-13-382,1 0 0,0 0 0,-1 0 0,1 0 1,0-1-1,0 1 0,-1 0 0,1-1 0,0 1 0,0 0 1,0-1-1,0 1 0,0-1 0,0 1 0,0-1 0,0 0 1,0 1-1,0-1 0,0 0 0,0 0 0,0 0 0,1 0 1,-1 0-1,0 0 0,0 0 0,0 0 0,0 0 0,2-1 1,35-4 226,-17-3-227,1 0 0,-2-1 0,22-14 0,-29 15-154,0 1-1,1 0 1,0 0-1,0 2 1,1-1-1,0 2 1,0 0-1,26-3 1,-40 7 126,0 1 0,0-1 1,0 0-1,0 1 0,0-1 1,0 1-1,0-1 0,0 1 1,0 0-1,0-1 1,0 1-1,0 0 0,0 0 1,-1 0-1,1 0 0,0 0 1,-1 0-1,1 0 0,0 0 1,-1 0-1,1 0 1,-1 0-1,0 0 0,1 0 1,-1 0-1,0 0 0,0 0 1,1 1-1,-1-1 0,0 0 1,0 0-1,-1 2 0,2 53 1290,-2-33-843,1-21-447,0-1 0,0 0 0,0 0 0,1 1 0,-1-1 0,0 0 0,0 0-1,1 0 1,-1 1 0,1-1 0,-1 0 0,1 0 0,0 0 0,-1 0 0,1 0 0,0 0 0,0 0 0,-1 0 0,1 0-1,0 0 1,0-1 0,0 1 0,0 0 0,0 0 0,0-1 0,2 1 0,-1 0 2,1-1 0,-1 1 0,0-1 0,1 0-1,-1 0 1,1 0 0,-1 0 0,1-1 0,-1 1 0,1-1 0,-1 1 0,4-2 0,6-3-14,1-1 1,-1 0 0,18-12-1,0-3-487,-20 13 158,1 0-1,0 1 1,1 0 0,0 0 0,0 1 0,0 1 0,21-6-1,-33 11 315,1 0 0,-1 0 1,0 1-1,0-1 0,1 0 0,-1 0 0,0 1 0,0-1 0,1 0 0,-1 1 0,0-1 0,0 0 0,0 1 0,1-1 0,-1 1 1,0-1-1,0 0 0,0 1 0,0-1 0,0 1 0,0-1 0,0 0 0,0 1 0,0-1 0,0 1 0,0-1 0,0 0 0,0 1 1,0-1-1,0 1 0,-1-1 0,1 0 0,0 1 0,0-1 0,0 0 0,-1 1 0,1-1 0,0 0 0,0 1 0,-1-1 0,1 0 1,-1 1-1,-8 18 110,3-9-644,-15 18-266,12-22-3088,0-4-3634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6:32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0 347 3427,'16'0'22,"720"-7"5145,-5-14-3071,0-1-674,-431 23-1412,1159-36 749,1455-170-311,-2831 200-448,750-32 216,-680 32-202,-122 3 93,-24-1-25,-21 1-26,-298-1 78,179 5-107,-747 10 6,-143 1 8,-2637-22 87,2562 57-128,901-35 0,154-11 0,28-3-1,0 1-1,1 1 1,-1 0 0,1 1 0,-1 1-1,1 0 1,-22 9 0,36-12-5,-1 0 1,1 0-1,0 0 1,-1 0-1,1 0 0,-1 0 1,1 0-1,0 0 1,-1 1-1,1-1 1,0 0-1,-1 0 1,1 1-1,-1-1 0,1 0 1,0 0-1,0 1 1,-1-1-1,1 0 1,0 1-1,0-1 1,-1 0-1,1 1 0,0-1 1,0 1-1,0-1 1,0 0-1,-1 1 1,1-1-1,0 1 1,0-1-1,0 0 0,0 1 1,0-1-1,0 1 1,0-1-1,0 0 1,0 1-1,0-1 1,0 1-1,1-1 0,-1 1 1,0-1-1,0 0 1,0 1-1,0-1 1,1 0-1,-1 1 1,0-1-1,0 0 0,1 1 1,-1-1-1,0 0 1,1 1-1,-1-1 1,0 0-1,1 0 1,-1 1-1,1-1 0,24 11-66,37-1 111,1-3-1,1-2 1,98-5-1,-53-1-26,2444-29 78,-365-1-79,-435 54 53,-1514-16-204,374 8-975,-939-16-5568,189-3 997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2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0 115 14542,'0'0'7815,"64"-4"-13100,-34 4-3491</inkml:trace>
  <inkml:trace contextRef="#ctx0" brushRef="#br0" timeOffset="1">299 1 17104,'0'0'2365,"-2"12"-139,-15 73 684,7-44-1700,2 0 1,1 1-1,-1 84 1,8-125-1202,0 1 0,1-1 0,-1 0 0,0 0 0,0 0 0,0 1 0,1-1 0,-1 0 0,1 0 0,-1 0 1,1 0-1,-1 0 0,1 0 0,0 0 0,0 0 0,-1 0 0,1 0 0,0 0 0,0 0 0,0 0 1,0-1-1,0 1 0,0 0 0,0-1 0,0 1 0,0 0 0,0-1 0,0 0 0,1 1 0,-1-1 0,0 0 1,0 1-1,0-1 0,1 0 0,-1 0 0,0 0 0,0 0 0,0 0 0,1 0 0,-1-1 0,0 1 1,0 0-1,0-1 0,2 0 0,4 0 48,0-2-1,0 1 1,0-1 0,0 0-1,-1-1 1,8-4 0,13-11-40,0-2 0,-1-1 1,-1-1-1,-2-1 0,0-1 1,-1-1-1,33-53 0,-45 54-1255,-12 17-2206,-4 1-4114,-6 0-9088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2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18802,'0'0'5733,"-2"50"-3523,15-41-768,10-2-738,3-3-479,6-4-225,0 0-2114,-3-2-4869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3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10 8648,'0'0'10362,"-8"-2"-8163,7 2-2169,-2-1 108,0 0 0,0 0 1,0 0-1,0 0 0,0 0 0,0 1 0,0-1 0,0 1 1,0 0-1,0 0 0,-1 0 0,1 0 0,0 1 0,0-1 1,0 1-1,0 0 0,0 0 0,0 0 0,0 0 0,0 1 1,1-1-1,-1 1 0,0-1 0,1 1 0,-1 0 0,1 0 1,0 0-1,-1 1 0,-1 1 0,0 1 30,0 0-1,1 1 1,-1-1 0,1 1 0,0-1-1,0 1 1,1 0 0,0 0-1,0 0 1,0 0 0,-1 12 0,4-18-152,0 1 0,-1 0 0,1-1 0,0 1 0,0 0 1,0-1-1,0 1 0,0-1 0,0 1 0,0-1 1,-1 0-1,1 1 0,0-1 0,0 0 0,1 0 0,-1 0 1,0 0-1,0 0 0,0 0 0,0 0 0,0 0 1,0 0-1,0 0 0,0-1 0,1 1 0,32-6 220,-19 1-175,0-2 0,25-14 0,-30 15-63,0 0-1,1 0 1,0 1 0,0 1 0,0 0 0,0 1 0,13-3 0,-23 6-5,-1 0 1,1 0 0,-1 0-1,1 0 1,0 1 0,-1-1-1,1 0 1,-1 0 0,1 0-1,-1 1 1,1-1 0,-1 0-1,1 1 1,-1-1 0,1 0-1,-1 1 1,0-1 0,1 1-1,-1-1 1,0 1 0,1-1-1,-1 1 1,0-1 0,1 1-1,-1-1 1,0 1 0,0-1-1,0 1 1,1-1 0,-1 1-1,0 1 1,4 28 143,3 4 84,-5-33-205,0 1 1,0-1-1,1 0 1,-1 1 0,0-1-1,1 0 1,-1 0 0,0 0-1,1-1 1,-1 1 0,1-1-1,-1 1 1,1-1 0,0 0-1,-1 0 1,1 0 0,-1 0-1,1 0 1,-1-1 0,4 0-1,50-14 232,4-13-209,-43 19-185,0 1 1,0 1 0,1 0-1,32-7 1,-48 19 138,-1 1 1,-1-1-1,1 1 1,-1-1-1,0 1 1,0-1-1,0 1 1,-2 6-1,1-3 28,0-5 18,0 0 0,1 0 1,0 0-1,-1 0 0,2 0 0,-1 0 0,1 6 0,0-9-29,0 1 0,-1-1 0,1 0 1,0 0-1,-1 0 0,1 0 0,0-1 1,0 1-1,0 0 0,0 0 0,0 0 0,0-1 1,0 1-1,0 0 0,0-1 0,0 1 0,0-1 1,0 0-1,0 1 0,1-1 0,-1 0 0,0 1 1,0-1-1,0 0 0,1 0 0,-1 0 1,0 0-1,3-1 0,8 0-130,1-1-1,-1-1 1,0 0-1,0-1 1,0 0-1,0 0 1,-1-2 0,1 1-1,18-14 1,-13 9-568,0 1 1,33-12-1,-50 21 689,1 0 1,-1 0-1,0 0 1,0 0-1,1 0 1,-1 0-1,0 0 0,0 0 1,1 0-1,-1 0 1,0 0-1,1 0 1,-1 1-1,0-1 1,0 0-1,0 0 0,1 0 1,-1 0-1,0 1 1,0-1-1,1 0 1,-1 0-1,0 1 1,0-1-1,0 0 0,0 0 1,0 1-1,1-1 1,-1 0-1,0 0 1,0 1-1,0-1 1,0 0-1,0 0 0,0 1 1,0-1-1,0 0 1,0 1-1,0-1 1,0 0-1,0 0 0,0 1 1,0-1-1,0 0 1,-1 1-1,1-1 1,0 0-1,0 0 1,0 1-1,0-1 0,0 0 1,-1 0-1,1 0 1,0 1-1,0-1 1,0 0-1,-1 0 1,1 0-1,0 1 0,-1-1 1,-10 24 239,9-20-250,0-2-46,1 1-1,0 0 1,0 0 0,0 0-1,0 0 1,0 0 0,1 0-1,-1 0 1,1 0-1,0 4 1,8 3-3469,13-14-3559,-1-8-3925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3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5733,'0'0'18482,"-6"8"-16640,4-6-1668,-25 31 765,26-32-853,-1 1 0,1 0 0,0 0 0,-1 0-1,1 0 1,0 0 0,0 0 0,0 0 0,1 0-1,-1 0 1,0 0 0,1 0 0,0 1 0,-1-1-1,1 0 1,0 0 0,0 1 0,1 3 0,1-5-69,1-1 1,-1 1-1,1 0 1,-1-1-1,1 1 1,-1-1 0,1 0-1,-1 0 1,1 0-1,0 0 1,-1 0 0,4-1-1,-2 0-11,9-1-177,0-1-1,0 0 0,0-1 1,-1 0-1,1-1 0,22-12 1,-25 11 50,1 0 0,0 1 0,1 1 0,-1 0 0,1 0 0,0 1 0,0 1 0,16-2 0,-28 4 149,1 1-1,-1 0 1,0 0-1,0-1 1,0 1-1,0 0 1,0 0-1,0 0 1,0-1-1,0 1 1,0 0-1,0 0 1,0-1-1,0 1 0,0 0 1,-1 0-1,1-1 1,0 1-1,-1 0 1,1-1-1,0 1 1,-1 0-1,1-1 1,-1 1-1,1 0 1,-1-1-1,1 1 1,-1-1-1,0 1 1,-16 25 108,16-26-132,0 1 0,0 0 0,0 0 0,0 0-1,0 0 1,1 1 0,-1-1 0,1 0 0,-1 0-1,0 0 1,1 1 0,0-1 0,-1 0 0,1 0 0,0 1-1,0-1 1,0 2 0,0-3-1,0 1 1,1-1-1,-1 0 0,0 1 0,1-1 1,-1 0-1,1 0 0,-1 1 0,1-1 1,-1 0-1,1 0 0,-1 0 0,1 0 1,-1 1-1,1-1 0,-1 0 0,1 0 1,-1 0-1,1 0 0,-1 0 0,1 0 1,-1 0-1,1-1 0,-1 1 0,1 0 1,-1 0-1,2 0 0,44-18-691,-24 8 91,-8 1 216,1 2 0,0 0 1,1 1-1,-1 0 0,1 1 0,0 1 1,0 0-1,1 2 0,26-2 1,-42 4 449,-1 1 0,1 0 0,0-1 0,0 1 1,0 0-1,-1-1 0,1 1 0,0 0 0,-1 0 1,1 0-1,-1-1 0,1 1 0,-1 0 1,1 0-1,-1 0 0,0 0 0,1 0 0,-1 0 1,0 0-1,0 0 0,0 0 0,1 0 1,-1 0-1,0 0 0,-1 0 0,1 1 0,0-1 1,0 0-1,0 0 0,-1 0 0,1 0 0,0 0 1,-1-1-1,1 1 0,-1 2 0,-14 37 1171,13-34-1812,-10 19 1528,8-19-3865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4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1 101 4708,'0'0'16544,"12"0"-15578,3 0-612,1-2 0,-1 1 0,30-9-1,-41 10-249,0-1 0,1-1 0,-1 1 0,-1 0 0,1-1-1,0 0 1,0 0 0,-1 0 0,1 0 0,-1-1 0,1 1 0,-1-1 0,0 0-1,0 0 1,0 0 0,-1 0 0,1-1 0,-1 1 0,1-1 0,-1 1-1,0-1 1,-1 0 0,3-6 0,-4 9-88,0 1 0,1-1 0,-1 0-1,0 1 1,0-1 0,0 0 0,0 1 0,0-1 0,0 0-1,0 0 1,-1 1 0,1-1 0,0 0 0,0 1 0,0-1-1,-1 1 1,1-1 0,0 0 0,-1 1 0,1-1 0,0 1-1,-1-1 1,1 1 0,-1-1 0,1 1 0,-1-1 0,1 1-1,-1-1 1,1 1 0,-1 0 0,0-1 0,-26-1 96,21 3-123,1 0 0,-1 1 1,0-1-1,1 1 1,-1 1-1,1-1 0,-8 5 1,5 0 9,0 1 1,0 0-1,0 0 0,-10 15 1,15-18 19,0-1 1,0 1-1,1-1 1,0 1-1,0 0 1,0 0-1,0 0 1,1 0 0,0 0-1,0 0 1,0 0-1,0 6 1,2-10-12,0 0 0,0 1 1,-1-1-1,1 0 0,0 0 0,0-1 1,0 1-1,0 0 0,0 0 1,0 0-1,1-1 0,-1 1 0,0 0 1,0-1-1,0 0 0,1 1 1,-1-1-1,0 1 0,1-1 0,-1 0 1,0 0-1,1 0 0,-1 0 0,0 0 1,1 0-1,-1 0 0,3-1 1,43-3 127,-32 0-224,1-1-1,-1-1 1,0 0-1,21-12 1,-25 11 45,2 0 0,-1 1 0,1 1 1,0 0-1,0 1 0,27-5 0,-39 9 67,-1 0 0,1 0 0,-1 0 0,1 1 0,-1-1 0,1 0 0,-1 0 0,1 0 0,-1 1 0,1-1 0,-1 0 0,0 0 0,1 1 0,-1-1 0,1 0 1,-1 1-1,0-1 0,1 1 0,-1-1 0,0 0 0,0 1 0,1-1 0,-1 1 0,0-1 0,0 1 0,0-1 0,1 1 0,-1-1 0,0 1 0,0-1 0,0 1 0,0-1 0,0 1 0,0-1 0,0 1 0,0 0 0,-1 30 549,1-28-530,0 0 1,-1 0-1,1 1 0,0-1 1,0 0-1,1 0 0,-1 0 1,1 0-1,0 4 0,2-5-5,-1-1 0,0 0 0,1 0-1,-1 0 1,0 0 0,1-1 0,-1 1-1,1 0 1,-1-1 0,1 0 0,0 0-1,-1 0 1,1 0 0,-1 0 0,5-1-1,41-6 101,-30 2-343,0-1 0,-1-1 0,20-10 0,-26 10 5,1 1-1,0 1 0,0 0 0,1 1 1,-1 0-1,1 1 0,0 0 1,13-1-1,-25 5 224,-1-1 0,1 1 0,-1-1 1,1 1-1,-1-1 0,0 1 0,1-1 0,-1 1 0,0-1 1,1 1-1,-1-1 0,0 1 0,0 0 0,0-1 0,1 1 1,-1-1-1,0 1 0,0 0 0,0-1 0,0 1 1,0 0-1,0-1 0,0 1 0,0-1 0,0 1 0,-1 0 1,1-1-1,0 1 0,0-1 0,-1 1 0,1 0 0,-1 0 1,-7 27 113,7-26-116,-2 17-579,2-11-4494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5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14638,'0'0'11242,"0"61"-9640,9-38-737,3-2-128,-2-2-289,5-5-192,5-1-160,6-7-64,0-3-32,6-3-993,2 0-1057,-1-10-1473,-4-7-1249,0-2-2627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5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306 1 15054,'0'0'3363,"-52"52"-160,20-19-1217,0 7-192,-2 0-449,-1 3-160,5 3-448,1-2-385,6 2-287,5-6-33,4-2 0,7-10-641,7-11-1601,0-13-1922,8-4-4036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6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1 241 13773,'0'0'8910,"9"-5"-7533,17-10-1051,0-2 1,-1 0-1,-1-2 0,-1-1 1,27-28-1,62-52-207,-117 129-183,-2-3 68,-2 3-72,1 0 0,2 0 0,1 0-1,-2 45 1,7-74 63,0 2-195,-1-1 0,1 1-1,0 0 1,0 0 0,0-1 0,0 1 0,0 0-1,1-1 1,-1 1 0,0 0 0,1-1 0,-1 1 0,1 0-1,0-1 1,-1 1 0,1-1 0,0 1 0,0-1-1,0 1 1,0-1 0,0 0 0,0 0 0,2 2-1,12 1-7240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7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34 10218,'0'0'8643,"-10"0"-6658,4-1-1831,1 1 0,-1 1 1,0-1-1,1 1 0,-1 0 0,1 0 0,-1 1 0,1 0 0,-1 0 0,1 0 0,0 0 0,0 1 0,0 0 0,0 0 0,1 0 0,-1 0 0,1 1 0,0 0 0,0 0 0,0 0 0,0 1 0,1-1 1,0 1-1,0 0 0,0-1 0,0 1 0,-1 6 0,3-10-138,1 0 0,-1 0 0,1 0 0,-1 0 0,1 0 0,0 0 1,0 0-1,-1 0 0,1 0 0,0 1 0,0-1 0,0 0 0,0 0 0,0 0 0,0 0 1,1 0-1,-1 0 0,0 0 0,0 0 0,1 0 0,-1 0 0,1 0 0,-1 0 0,1 1 1,0-1-7,0 0 0,0-1 0,0 0 0,0 1 0,0-1 0,0 1 1,0-1-1,0 0 0,1 0 0,-1 0 0,0 0 0,0 0 0,0 0 0,0 0 1,0 0-1,0 0 0,0 0 0,0 0 0,2-1 0,3-1 9,0 0-1,-1 0 0,1 0 1,0-1-1,-1 0 1,0 0-1,8-5 1,-8 3-8,0 0 1,1 0-1,-2-1 1,1 1 0,0-1-1,-1 0 1,0 0-1,-1 0 1,1-1 0,-1 1-1,-1-1 1,1 0 0,-1 0-1,0 0 1,-1 0-1,2-13 1,-3 20-10,0 0 0,0 0 0,0 0 0,0-1 0,0 1 0,0 0-1,0 0 1,0 0 0,0 0 0,0-1 0,0 1 0,-1 0 0,1 0 0,0 0 0,0 0 0,0 0 0,0 0 0,0-1 0,0 1-1,-1 0 1,1 0 0,0 0 0,0 0 0,0 0 0,0 0 0,-1 0 0,1 0 0,0 0 0,0 0 0,0 0 0,0 0-1,-1 0 1,1 0 0,0 0 0,0 0 0,0 0 0,0 0 0,-1 0 0,1 0 0,0 0 0,0 0 0,0 0 0,0 0 0,-1 0-1,1 0 1,0 0 0,0 0 0,0 0 0,0 0 0,0 0 0,-1 1 0,1-1 0,0 0 0,0 0 0,0 0 0,0 0-1,0 0 1,0 1 0,0-1 0,0 0 0,0 0 0,-1 0 0,1 0 0,0 1 0,0-1 0,0 0 0,0 0 0,0 0 0,0 1-1,-9 10 15,3-1 11,2 1 0,-1-1 1,1 1-1,1 0 1,0 0-1,0 0 1,1 0-1,1 0 1,0 1-1,0-1 1,1 0-1,1 1 0,2 13 1,-2-23 0,0 0-1,0 0 1,0 0 0,0-1-1,0 1 1,0 0 0,1-1 0,-1 1-1,1-1 1,-1 0 0,1 1 0,-1-1-1,1 0 1,0 0 0,0 0-1,0 0 1,-1 0 0,1-1 0,0 1-1,0 0 1,0-1 0,0 0 0,0 1-1,0-1 1,0 0 0,1 0-1,-1 0 1,0 0 0,0 0 0,0-1-1,0 1 1,2-1 0,2-1 6,0 1 0,0-1 0,0 1 0,0-2 0,-1 1 0,1-1-1,-1 0 1,1 0 0,7-6 0,-7 3-16,0 0 0,0-1 0,0 0 0,-1 0 0,0 0 0,6-13 0,-9 16-7,0 0-1,0-1 1,-1 1 0,1-1 0,-1 1 0,0-1 0,0 1 0,-1-1 0,1 0-1,-1 0 1,0 1 0,0-1 0,-2-8 0,-7 25-186,1 8 179,7-13 52,-1-1-1,1 0 0,0 0 1,0 1-1,1-1 0,0 0 1,1 9-1,-1-13-21,1-1 1,-1 0-1,1 1 1,-1-1-1,1 0 1,0 0-1,0 0 0,-1 1 1,1-1-1,0 0 1,0 0-1,0 0 1,0 0-1,0 0 0,0-1 1,1 1-1,-1 0 1,0 0-1,0-1 1,1 1-1,-1-1 0,0 1 1,1-1-1,-1 1 1,0-1-1,1 0 1,-1 0-1,0 1 0,1-1 1,-1 0-1,1-1 1,-1 1-1,0 0 0,1 0 1,-1 0-1,1-1 1,1 0-1,3-1-16,-1 0 1,1 0-1,0-1 0,-1 1 0,0-1 0,0-1 1,0 1-1,0-1 0,0 1 0,-1-2 0,1 1 1,-1 0-1,0-1 0,0 0 0,-1 0 0,1 0 1,2-6-1,-1 2-29,0 1 0,-1-1 0,0 0 0,0 1 0,-1-2 0,0 1 0,2-12 0,-22 204 1,17-183-51,0 1 1,0-1 0,0 1-1,0-1 1,0 1-1,0-1 1,0 1 0,0-1-1,1 1 1,-1-1 0,0 0-1,0 1 1,0-1-1,1 1 1,-1-1 0,0 0-1,0 1 1,1-1 0,-1 0-1,0 1 1,1-1-1,-1 0 1,1 0 0,-1 1-1,0-1 1,1 0 0,-1 0-1,1 0 1,-1 1-1,0-1 1,1 0 0,-1 0-1,1 0 1,-1 0 0,1 0-1,-1 0 1,1 0-1,0 0 1,19-6-6335,-5-8-1677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7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0 12268,'0'0'5263,"-9"4"-1206,-13 5-2158,6-3-1009,-1 1 1,1 0-1,0 1 0,1 1 0,0 0 1,-23 19-1,80-26-1312,-30-2 182,18 0-75,0 0 0,1 2 0,51 10 0,-82-12 332,1 0 0,-1 0 0,1 1 0,-1-1 0,1 0 0,-1 0 0,1 0 0,-1 0 0,1 0 0,-1 1 0,0-1-1,1 0 1,-1 0 0,1 1 0,-1-1 0,0 0 0,1 0 0,-1 1 0,0-1 0,1 1 0,-1-1 0,0 0 0,1 1 0,-1-1 0,0 1 0,0-1 0,0 0 0,1 1 0,-1-1 0,0 1 0,0-1 0,0 1 0,-10 14 419,-25 8-8,32-21-421,-12 7-42,3-1-56,1-1 0,-1 0 0,0-1 0,0-1 0,-1 0 0,0 0 0,0-1 0,0-1 0,-18 3 0,30-6-154,0 0 1,0-1-1,1 1 1,-1-1-1,0 1 1,1 0-1,-1-1 0,1 1 1,-1-1-1,0 0 1,1 1-1,-1-1 1,1 1-1,0-1 1,-1 0-1,1 1 1,-1-1-1,1 0 1,0 1-1,-1-1 0,1 0 1,0 0-1,0 1 1,0-1-1,0 0 1,0 0-1,0 0 1,0 1-1,0-1 1,0 0-1,0 0 1,0 1-1,0-1 0,0 0 1,1 0-1,-1 1 1,1-2-1,-1-6-1753,1-20-6154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6:33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7495,'0'0'187,"12"0"-123,375-5 607,339 6 751,1241 15-707,-1311-58-695,-224 7 141,-403 35-102,-20 0-23,0 0 0,1 0 0,-1-1-1,1 0 1,-1-1 0,13-3 0,-77-1 898,-209 5-865,-513 6 396,2 49-155,-172 104-2095,660-104 1013,122-27-1310,4-5-1233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7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66 12204,'9'-7'3816,"60"-35"1749,-65 40-5187,1-1 0,-1 1 0,1 0 0,0 1 0,0-1 0,0 1 0,0 0 0,0 0 0,0 0 0,0 1 0,0 0 0,0 0 0,0 0 0,0 1 0,0-1 0,7 3 0,-11-3-321,0 1 1,-1 0 0,1-1 0,0 1 0,-1 0 0,1-1 0,0 1 0,-1 0-1,1 0 1,-1 0 0,0-1 0,1 1 0,-1 0 0,0 0 0,1 0 0,-1 0-1,0 0 1,0 0 0,0 0 0,0 0 0,0 0 0,0-1 0,0 1 0,0 0-1,0 0 1,0 0 0,0 0 0,-1 0 0,1 0 0,0 0 0,-1 0 0,1-1 0,0 1-1,-2 2 1,-16 28 692,-40 30-24,45-49-622,1-1 0,0 1 0,1 1 1,1 0-1,0 1 0,1 0 0,-12 23 0,20-36-104,1 0-1,0 0 0,-1 1 1,1-1-1,0 0 0,0 0 1,0 1-1,0-1 0,0 0 1,0 1-1,0-1 0,1 0 1,-1 0-1,0 1 0,1-1 1,-1 0-1,1 0 0,-1 1 1,1-1-1,-1 0 0,1 0 1,0 0-1,0 0 0,0 0 1,-1 0-1,1 0 0,0 0 1,0 0-1,0-1 0,0 1 1,1 0-1,-1-1 0,0 1 0,0-1 1,0 1-1,0-1 0,1 1 1,-1-1-1,0 0 0,1 1 1,1-1-1,10 3-156,0-1 0,1 0 0,17-1 0,-11 0-388,56 5-3041,-27-2-2015,-19-1-1110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8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16271,'0'0'13741,"37"16"-19666,-16-37-4773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09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8437 349 9833,'0'0'7538,"-9"-4"-7164,-6-4-320,1 0 362,1 1 1,-1 1-1,0 0 0,-1 1 0,-28-6 1,-156-6-282,-119-16-762,67-11 457,-272-38 73,-1156-22 194,271 90-36,888 16-160,-538 30-24,134 22 46,422-27 133,288-7 216,-304 69 1,495-84-227,2 0 36,-1 0 1,0-2 0,0 0-1,-38-1 1,59-3-108,1 1 1,-1 0-1,0-1 1,0 1-1,0-1 0,0 1 1,1-1-1,-1 1 1,0-1-1,0 1 1,1-1-1,-1 0 1,0 0-1,1 1 1,-1-1-1,1 0 1,-1 0-1,1 1 1,-1-1-1,1 0 1,0 0-1,-1 0 0,1 0 1,0 0-1,0 0 1,-1 0-1,1 0 1,0 0-1,0 0 1,0 0-1,0 0 1,1-1-1,2-35-3536,-2 36 3410,11-45-6944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3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15535,'0'0'5616,"0"12"-4303,-4 38-203,-2-1-1,-3 1 1,-2-1-1,-27 76 1,-11 49 800,46-163-1853,1 0 1,1 1 0,0-1 0,0 1 0,3 22 0,-1-32-35,0 0 0,0-1 0,0 1 0,0-1 0,0 1 0,1-1 0,-1 0 0,1 1 0,-1-1 0,1 0 0,-1 0 0,1 0 0,0 0 1,-1 0-1,1-1 0,0 1 0,0 0 0,0-1 0,-1 1 0,1-1 0,0 0 0,0 0 0,0 1 0,0-1 0,0 0 0,0-1 0,0 1 0,2-1 0,59-4 980,49-21-403,-81 17-850,0 1 1,1 2 0,0 1 0,34-1 0,-76 6-9980,-3-1 1528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3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6278,'0'0'17702,"1"8"-16880,4 31-48,-1 1 0,-3 48-1,-10 28-2960,8-114 1721,-1 6-1480,-1-5-2951,-2-2-2256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4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77 12396,'0'0'4660,"-1"-9"-2535,-3-29-385,4 37-1666,0 0 0,0-1-1,1 1 1,-1 0 0,1 0-1,-1 0 1,1-1 0,-1 1-1,1 0 1,0 0 0,-1 0-1,1 0 1,0 0 0,0 0 0,0 0-1,0 1 1,0-1 0,0 0-1,0 0 1,0 1 0,0-1-1,0 0 1,0 1 0,0-1 0,1 1-1,-1 0 1,0-1 0,0 1-1,1 0 1,1 0 0,41-4 500,-39 4-443,26 0 91,-1 1 1,1 1-1,59 13 1,-81-13-198,1 0 1,-1 1-1,0 0 1,0 1-1,0 0 1,0 0-1,0 1 1,-1 0-1,0 1 1,0 0-1,-1 0 1,1 1-1,-1-1 1,-1 2 0,1-1-1,7 13 1,-11-16 103,0 1 1,-1-1-1,0 1 1,0-1 0,0 1-1,-1-1 1,0 1-1,0 0 1,0 0-1,0 0 1,-1 0 0,1 0-1,-1 0 1,-1 0-1,1 0 1,-1 0 0,0 0-1,-2 7 1,1-6 0,-1-1 0,0 1 0,-1-1 0,1 0-1,-1 0 1,0-1 0,0 1 0,0-1 0,0 0 0,-1 0 0,0 0 0,0 0 0,-7 3 0,-2 0-33,0 0 0,0-1 0,-1-1 0,1 0 0,-1-1 0,0 0 0,-1-1 0,1-1 0,-1-1 1,-29 0-1,41-1-143,1-1 0,0 1 1,0-1-1,-1 0 1,1 0-1,0 0 1,0 0-1,0-1 1,0 1-1,-4-4 0,6 5-134,0-1 0,0 0 0,0 0 0,0 0-1,0 0 1,1 0 0,-1 0 0,0 0 0,1 0-1,-1 0 1,0 0 0,1 0 0,0 0 0,-1 0-1,1-1 1,0 1 0,-1 0 0,1 0 0,0-2-1,0 2-10,0 1-1,0 0 1,0-1 0,0 1-1,0-1 1,0 1-1,0 0 1,1-1-1,-1 1 1,0-1-1,0 1 1,0 0-1,0-1 1,1 1 0,-1 0-1,0-1 1,0 1-1,1 0 1,-1-1-1,0 1 1,1 0-1,-1 0 1,0-1 0,1 1-1,-1 0 1,0 0-1,1 0 1,-1-1-1,1 1 1,-1 0-1,0 0 1,1 0-1,-1 0 1,1 0 0,-1 0-1,0 0 1,1 0-1,-1 0 1,1 0-1,-1 0 1,0 0-1,1 0 1,0 0-1,18-1-7228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4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8520,'0'0'16955,"-4"9"-16309,-71 125 2022,43-81-1817,-40 91 0,64-126-803,1 2 0,1-1 1,1 1-1,1 0 0,1 0 0,0 0 1,1 0-1,2 0 0,1 23 0,0-39-36,-1 0 0,1 0-1,0 0 1,0 0 0,1 0-1,-1 0 1,1 0 0,0 0-1,0 0 1,0-1 0,1 1-1,-1-1 1,1 0 0,0 1-1,0-1 1,0 0 0,0-1-1,0 1 1,1 0 0,-1-1-1,1 0 1,0 0 0,-1 0-1,1 0 1,0-1 0,6 2-1,-1-1-303,0 0 0,-1 0 0,1-1 0,0 0 0,10 0-1,41-9-5844,-18-9-3296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5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10602,'31'44'13305,"2"-1"-9107,27 40-3791,-41-68-3106,-19-15 2335,1 0 0,0 0 1,0 1-1,0-1 0,0 0 0,0 0 1,0 0-1,0 0 0,0 0 1,0 0-1,0 0 0,0-1 0,0 1 1,-1 0-1,1 0 0,0-1 1,0 1-1,0-1 0,0 1 0,0-1 1,-1 1-1,1-1 0,0 1 1,0-2-1,9-11-6779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6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14253,'0'0'8750,"-6"12"-7559,-31 76 936,-50 174 0,86-257-2388,-7 33 426,10-15-5813,5-29-3667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6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2210,'0'0'24413,"1"0"-24378,0 0 1,0 0-1,-1 0 1,1 0-1,0 0 1,0 0 0,0 0-1,-1 0 1,1 0-1,0 0 1,0 0 0,-1 0-1,1 0 1,0 1-1,0-1 1,-1 0 0,1 1-1,0-1 1,0 0-1,0 2 1,-1 0 157,-1 1 1,1 0-1,-1 0 0,0-1 0,0 1 1,0 0-1,0-1 0,0 1 1,-1-1-1,1 1 0,-1-1 1,0 0-1,1 0 0,-1 0 0,0 0 1,0 0-1,-1 0 0,-3 2 1522,6 0-1737,0 0 22,-1 0-1,0 0 0,0 0 1,0 0-1,-1 0 0,-3 7 1,-2 7 5,-41 226-5,50-251-850,6-47-9004,-8 43 2877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6:52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1 287 7015,'0'0'683,"10"6"-331,1 1-150,0-2 0,0 1-1,0-2 1,0 1 0,1-1-1,0-1 1,0 0 0,16 1-1,87-1 1537,227-23 0,-93 0-1130,385-20 193,341-9-588,-696 49-91,1247-31 360,-261 4 252,-794 24-598,-451 3-120,-15 1-15,1 0 0,0-1 0,-1 0 0,1 0 0,-1-1 0,1 1 0,-1-1 0,0 0 0,1-1 0,8-3 0,-14 5 14,0 0 1,0-1 0,0 1 0,0-1 0,0 1 0,-1-1 0,1 1 0,0 0-1,0-1 1,0 1 0,0 0 0,-1-1 0,1 1 0,0 0 0,-1-1 0,1 1-1,0 0 1,0-1 0,-1 1 0,1 0 0,0 0 0,-1 0 0,1-1 0,0 1-1,-1 0 1,1 0 0,-1 0 0,1 0 0,0-1 0,-1 1 0,1 0 0,-1 0-1,1 0 1,-1 0 0,0 0 0,-18-6 176,-56-5-201,-1 3 0,-1 4 0,-88 6 0,48-1-67,-1187-62 222,655 19-137,-478 45 164,6 97-90,1022-88-88,-139 36-1,237-48-7,-1 0 1,0 0-1,0 1 0,1-1 0,-1 1 0,0-1 0,1 1 0,-1-1 1,0 1-1,1 0 0,-1 0 0,1 0 0,-1 0 0,1 0 0,0 0 0,-1 0 1,1 1-1,0-1 0,0 0 0,0 1 0,0-1 0,0 1 0,0-1 1,0 1-1,0 2 0,1-3-9,1 1 1,0 0 0,0-1-1,0 1 1,0-1-1,0 1 1,0-1-1,0 1 1,0-1 0,1 0-1,-1 1 1,0-1-1,1 0 1,-1 0-1,1 0 1,0 0 0,-1 0-1,1 0 1,0-1-1,-1 1 1,1-1-1,0 1 1,0-1 0,2 1-1,39 11-7,1-1 1,0-3-1,75 5 0,140-9-20,-172-4 58,844-46-138,-530 18-249,2223-39-4565,-2274 78 1975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7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6150,'0'0'21850,"11"-2"-21033,4 0-730,-1-2 0,0 0 0,0 0 0,-1-1 0,1-1 0,-1 0 0,0-1 0,-1-1 0,0 0 0,0 0 0,-1-1 0,16-15 0,-25 22-67,0 0-8,-1 1 0,1-1-1,0 1 1,-1-1 0,1 0 0,-1 0 0,1 0-1,-1 0 1,0 0 0,0 0 0,0 0-1,0 0 1,0 0 0,-1 0 0,2-4 0,-5 8-85,0 0 1,1 0-1,-1 0 0,1 1 1,-1-1-1,1 1 1,0 0-1,0-1 1,0 1-1,1 0 1,-4 6-1,5-7-342,0 0-676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7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6150,'0'0'20601,"1"11"-19395,0 19-426,-1 0-1,-5 41 0,1 20-528,9-85-2743,8-7-5570,-7-7-399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8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5958,'0'0'15791,"-3"10"-14185,0 1-1298,-2 4 203,1-1 0,0 1 1,1 1-1,0-1 1,2 1-1,0-1 1,1 21-1,0-36-498,0 1 0,1 0 0,-1-1 0,1 1 0,-1 0 0,1-1-1,-1 1 1,1-1 0,-1 1 0,1 0 0,0-1 0,-1 0 0,1 1 0,0-1 0,-1 1 0,1-1-1,0 0 1,0 1 0,-1-1 0,1 0 0,0 0 0,0 0 0,0 0 0,-1 0 0,1 1-1,0-2 1,0 1 0,0 0 0,-1 0 0,1 0 0,0 0 0,0 0 0,0-1 0,-1 1-1,1 0 1,0 0 0,0-1 0,-1 1 0,1-1 0,0 1 0,0-2 0,2 1-206,0 0 1,0-1-1,0 0 1,0 1 0,0-1-1,0 0 1,-1-1-1,1 1 1,2-3 0,3-13-3636,-5-3-2092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9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17136,'0'0'8616,"62"-9"-10377,-41 9-2051,-1 0-2178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9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17296,'0'0'4714,"8"11"-2845,11 12-1026,42 56 1116,-54-69-1820,-1 0-1,0 1 1,0 0 0,-1 0 0,-1 0 0,6 19 0,-7-9-64,-1 1 0,0-1 0,-2 1 0,0 0 0,-2 0 0,0-1 0,-1 1 0,-1-1 0,-2 1 1,0-2-1,-10 26 0,0-9-919,-2-1 1,-1 0 0,-2-2 0,-1 0-1,-30 35 1,5-19-3411,3-12-3487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29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10858,'0'0'12396,"50"7"-10570,-21-7-577,3 0-544,2 0-417,0 0-192,-4 0-32,-6 0-64,-4 0-192,-9 0-993,-5 0-1442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30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9513,'0'0'11755,"-4"54"-10730,2-40-384,1 2-417,1-3-192,0-3 64,0-1-96,5-4 0,2-2-641,4-3-255,-2 0-770,0-3-896,-2-6-2083,1-4-960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30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8488,'0'0'8808,"-6"48"-7783,6-41-288,3-3-257,8-1-351,4-3-33,3 0-833,0-9-2146,0-8-2882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30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11050,'0'0'11280,"-1"11"-10687,-1-1-453,0 0 131,0-1 0,0 0-1,1 0 1,1 1 0,-1-1 0,2 1-1,1 11 1,-2-21-259,1 1-1,0 0 0,-1-1 0,1 1 1,0 0-1,0-1 0,0 1 1,0-1-1,0 1 0,0-1 1,-1 0-1,1 1 0,0-1 1,0 0-1,0 0 0,0 0 0,0 0 1,0 0-1,0 0 0,0 0 1,0 0-1,0 0 0,0 0 1,0 0-1,0 0 0,1-1 1,28-7 88,-22 4-565,-1-1 1,1 0 0,-1-1-1,0 1 1,0-1-1,10-12 1,-3 3-1138,-14 15 1106,-15 27-946,5-12-1398,0-1-3074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4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5445,'0'0'10725,"3"10"-8632,48 178 4789,-14 14-5570,-34-143-3549,-21-82-8146,6 0 1415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7:00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3214 181 6951,'-1028'-141'6112,"774"117"-5733,-298 9 1,394 21-405,1 7 1,1 7 0,-173 45 0,275-51-64,0 3 0,0 3 0,-98 51 0,131-60 80,1 0-1,1 2 0,0 1 1,1 0-1,0 1 0,2 1 1,-1 1-1,2 0 0,0 1 1,1 1-1,1 0 0,-15 31 1,21-36-1,2 0 1,0 1 0,1-1 0,0 1 0,2 0 0,-1 0 0,2 0 0,0 1 0,0-1 0,2 0 0,0 0-1,1 0 1,0 0 0,1 0 0,1 0 0,0 0 0,1-1 0,1 0 0,0 0 0,1 0 0,0-1-1,1 0 1,1 0 0,0-1 0,0 0 0,1-1 0,1 0 0,0 0 0,0-1 0,21 13 0,-3-6 37,0-1 0,0-2 0,1-1 1,1-1-1,1-1 0,34 6 0,198 26 354,394 13-242,6-31-51,-407-18-81,972 5-158,-11-141 202,-1181 123-52,179-36 52,-183 34-31,-1-1 1,0-2-1,0-2 0,41-22 1,-65 30 41,-1 0 1,0 0 0,0 0 0,0-1-1,-1 0 1,0 0 0,0 0 0,0-1-1,-1 0 1,0 0 0,0-1 0,3-8 0,-6 12 0,0 0 1,-1 0-1,0 0 1,0-1-1,0 1 1,0 0-1,-1 0 1,1-1-1,-1 1 1,0 0-1,-1-1 1,1 1-1,-1 0 1,0 0-1,0-1 1,0 1-1,0 0 0,-1 0 1,0 0-1,1 0 1,-2 1-1,1-1 1,0 0-1,-1 1 1,1-1-1,-5-3 1,-8-7 3,-1 0 0,0 1 1,-1 1-1,-1 0 0,0 1 1,0 1-1,-1 1 0,-28-10 0,-12 0 9,-97-20 0,17 15-3,-216-10 1,-146 30-926,32 41-2297,191-11-560,111-16-527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4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0 210 12268,'0'0'10132,"10"4"-8814,-6-3-1231,-1 1 39,1 0 1,0-1-1,0 0 0,0 1 0,0-2 0,1 1 0,-1 0 0,0-1 0,0 0 0,0 0 1,1 0-1,-1 0 0,0-1 0,0 1 0,0-1 0,0 0 0,0 0 0,0-1 0,0 1 1,0-1-1,6-4 0,0-2 10,-1 0-1,-1-1 1,0 0 0,0-1 0,-1 1 0,0-1 0,0-1-1,-1 1 1,-1-1 0,0 0 0,0-1 0,-1 1 0,0-1-1,-1 0 1,-1 0 0,0 0 0,1-21 0,-2 40-136,0 0 1,0 0-1,0 0 0,1-1 1,0 1-1,0 0 0,1-1 1,0 0-1,0 0 1,1 1-1,-1-2 0,1 1 1,1 0-1,-1-1 1,1 0-1,0 0 0,0 0 1,6 4-1,-2-2-229,1 0 0,0 0 0,0-1-1,1 0 1,13 4 0,26 4-3950,-24-13-1650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7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54 0,'0'-1'5285,"0"-3"-4132,0 3-288,0-2-577,0 2-224,0-2-32,-2 0-96,0 0-224,-1 0 32,0-2 160,-2 2 128,2-2 32,-1 2-32,1-2-224,0 1 31,0-3-1536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8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55 5733,'0'0'7645,"2"-8"-4821,6-38 1132,-12 48-844,-8 18-2599,4 15 83,3 0 1,1 0-1,1 0 1,2 1-1,5 46 1,-4-64-541,0-9 122,1 0 1,0 0-1,0 0 0,6 17 0,-7-25 207,-6-25 127,-1 9-510,1 1-342,0 1 0,-2-1-1,1 1 1,-2 0 0,-10-13 0,27 28 100,0-1 1,0 1-1,0-2 0,0 1 0,12-2 1,-16 1-143,55-4-5112,-22-10-3383,-18 2-177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8712,'0'0'15764,"10"1"-14685,-6-1-1039,-1 1 1,1-1-1,0-1 0,0 1 1,0 0-1,0-1 1,0 0-1,0 0 0,-1 0 1,1 0-1,0-1 1,-1 1-1,1-1 0,-1 0 1,1 0-1,-1 0 1,0 0-1,0-1 0,0 0 1,0 1-1,0-1 1,-1 0-1,1 0 0,-1 0 1,0-1-1,0 1 1,0-1-1,0 1 0,-1-1 1,1 1-1,-1-1 1,0 0-1,0 0 0,0 0 1,-1 1-1,1-6 1,-3 8-52,0 1 0,0-1 1,0 1-1,0-1 0,-1 1 1,1 0-1,0 0 0,0 0 0,0 0 1,0 0-1,0 1 0,-1-1 1,1 1-1,0-1 0,-2 2 1,0 1 16,0 0-1,0 0 1,0 1 0,0-1 0,1 1 0,-1 0 0,1 0 0,0 0-1,0 1 1,1-1 0,0 1 0,-1 0 0,1-1 0,1 1-1,-1 0 1,1 0 0,0 0 0,0 0 0,0 1 0,0 8 0,2-13-25,0-1 0,-1 1 1,1 0-1,0 0 1,0 0-1,-1-1 0,1 1 1,0 0-1,0-1 1,0 1-1,0-1 1,0 1-1,0-1 0,0 1 1,0-1-1,0 0 1,0 1-1,0-1 0,0 0 1,1 0-1,-1 0 1,0 0-1,0 0 1,0 0-1,0 0 0,2-1 1,33-2-2118,-28 1 991,0-1-1,-1 0 0,0-1 1,0 0-1,0 0 0,8-6 1,-15 10 1114,30-21-7154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9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 10890,'0'0'6551,"-10"4"-4229,5-2-2110,-36 19 1794,39-20-1906,0 0 1,0 1 0,0-1 0,0 1 0,1-1-1,-1 1 1,0 0 0,1 0 0,-1 0 0,1 0-1,0 0 1,0 0 0,0 0 0,0 0 0,0 0-1,0 1 1,0-1 0,1 0 0,-1 0 0,1 3-1,0-4-97,0 0-1,0 0 1,1-1-1,-1 1 0,1 0 1,-1 0-1,1-1 1,-1 1-1,1-1 0,-1 1 1,1 0-1,-1-1 0,1 1 1,0-1-1,-1 1 1,1-1-1,0 0 0,0 1 1,-1-1-1,1 0 0,0 1 1,0-1-1,-1 0 1,1 0-1,0 0 0,0 0 1,1 0-1,29 3 58,-26-2-37,22-1 36,33 3-165,-57-3 95,1 0 0,-1 1-1,1 0 1,0 0 0,-1 0 0,1 0 0,-1 0 0,0 1-1,1-1 1,-1 1 0,0 0 0,3 3 0,-5-5 24,-1 1 0,1-1 0,-1 1 0,1 0 1,-1-1-1,0 1 0,1 0 0,-1 0 0,0-1 0,1 1 1,-1 0-1,0 0 0,0 0 0,0-1 0,0 1 0,0 0 1,0 0-1,0 0 0,0 0 0,0-1 0,0 1 0,0 0 0,-1 0 1,1 0-1,0-1 0,0 1 0,-1 0 0,1 0 0,-1-1 1,1 1-1,0 0 0,-1-1 0,1 1 0,-1-1 0,0 1 1,1 0-1,-1-1 0,0 1 0,1-1 0,-1 0 0,-1 2 1,-34 19 986,31-19-888,-11 6 203,3 0-133,0-1-1,-1-1 1,0 0-1,-1-1 1,1 0-1,-26 4 1,40-10-252,-1 1 1,1 0-1,-1 0 1,1 0-1,0 0 1,-1 0-1,1 0 1,-1-1-1,1 1 0,-1 0 1,1 0-1,0-1 1,-1 1-1,1 0 1,0 0-1,-1-1 1,1 1-1,0-1 1,0 1-1,-1 0 1,1-1-1,0 1 1,0 0-1,-1-1 0,1 1 1,0-1-1,0 1 1,0-1-1,0 1 1,0-1-1,0 1 1,0 0-1,0-1 1,0 1-1,0-1 1,0 1-1,0-1 1,0 1-1,0-1 0,0 1 1,0 0-1,0-1 1,1 1-1,-1-1 1,0 1-1,0-1 1,0 1-1,1 0 1,-1-1-1,0 1 1,1-1-1,12-24-3745,8-5-1935,3-7-2353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9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13261,'0'0'5103,"-1"12"-2904,-5 65 1007,3 85 0,9-140-3153,-6-21-46,0-1-1,1 0 0,-1 1 1,0-1-1,1 0 1,-1 1-1,0-1 1,1 0-1,-1 1 1,0-1-1,1 0 1,-1 0-1,0 0 0,1 1 1,-1-1-1,1 0 1,-1 0-1,0 0 1,1 0-1,-1 0 1,1 0-1,-1 0 1,1 0-1,-1 0 0,0 0 1,1 0-1,0 0 1,1-1-23,-1 0 1,1 0 0,-1 0-1,1 0 1,-1 0-1,1 0 1,-1-1 0,0 1-1,1-1 1,-1 1-1,0-1 1,0 1 0,0-1-1,0 1 1,-1-1-1,1 0 1,0 0 0,0-2-1,2-7-199,-1 0-1,0 0 0,-1 0 1,0-1-1,-2-14 1,1 22 216,1 6-3,-1 0 0,1 0 1,-1 0-1,1-1 0,0 1 0,0 0 0,0-1 0,0 1 0,0-1 0,0 1 0,0-1 1,0 1-1,0-1 0,1 1 0,-1-1 0,1 0 0,-1 0 0,1 0 0,-1 0 1,1 0-1,0 0 0,3 1 0,40 11 141,-32-12-110,0 0 0,1-1 0,-1-1 0,16-2 0,-25 3-18,0-1 1,0 0 0,0 0-1,0-1 1,0 1-1,0-1 1,0 1-1,-1-1 1,1 0-1,-1-1 1,1 1-1,-1-1 1,0 1 0,0-1-1,0 0 1,0 0-1,4-6 1,-7 9-7,1-1 1,-1 1-1,0 0 1,1-1 0,-1 1-1,1-1 1,-1 1-1,0-1 1,1 1 0,-1-1-1,0 0 1,0 1-1,1-1 1,-1 1-1,0-1 1,0 1 0,0-1-1,0 0 1,0 1-1,0-1 1,0 0-1,0 1 1,0-1 0,0 1-1,0-1 1,0 0-1,0 1 1,0-1 0,-1 1-1,1-1 1,0 1-1,0-1 1,-1 0-1,1 1 1,0-1 0,-1 1-1,1-1 1,0 1-1,-1 0 1,1-1 0,-1 1-1,1-1 1,-1 1-1,1 0 1,-1-1-1,1 1 1,-1 0 0,0 0-1,1-1 1,-1 1-1,1 0 1,-1 0 0,0 0-1,1 0 1,-1 0-1,1 0 1,-1 0-1,0 0 1,1 0 0,-1 0-1,1 0 1,-1 0-1,0 0 1,1 0 0,-1 1-1,1-1 1,-2 1-1,-2-1 17,-1 1-1,1 0 0,0 0 0,0 0 1,0 1-1,0-1 0,0 1 1,-6 4-1,4-1-2,1 0 0,0 1 0,1 0 0,-1 0 1,1 0-1,0 0 0,-3 8 0,6-11 2,-1 1 0,1-1-1,-1 1 1,1 0 0,0 0 0,0-1 0,1 1-1,-1 0 1,1 0 0,0 0 0,0 0 0,0 0-1,1 0 1,-1 0 0,2 4 0,-1-7-31,0 1-1,0-1 1,0 1 0,0-1 0,1 1 0,-1-1 0,0 0 0,1 0-1,-1 0 1,1 0 0,0 0 0,-1 0 0,1 0 0,0 0 0,-1-1-1,1 1 1,0 0 0,0-1 0,0 0 0,-1 1 0,1-1-1,0 0 1,3 0 0,45-2-3083,-15-5-1930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10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8104,'0'0'9796,"4"-9"-7704,-3 9-2064,0-3 76,0 0 1,0 0-1,0 0 1,1 0-1,-1 0 1,1 1 0,0-1-1,0 0 1,0 1-1,0 0 1,0-1-1,0 1 1,1 0 0,-1 0-1,1 0 1,-1 1-1,1-1 1,0 1-1,0-1 1,0 1 0,0 0-1,0 0 1,0 0-1,0 1 1,0-1-1,4 0 1,-2 1-44,-1-1 1,0 1-1,0 0 1,0 1-1,1-1 1,-1 1-1,0 0 0,0 0 1,0 0-1,0 0 1,0 1-1,0-1 1,0 1-1,-1 0 0,1 0 1,0 1-1,3 2 1,-6-3-49,1 1 0,-1-1-1,1 0 1,-1 1 0,0 0 0,0-1 0,0 1 0,0 0 0,0-1 0,-1 1 0,1 0 0,-1 0 0,0-1 0,0 1 0,0 0 0,0 0 0,0 0 0,0 0 0,-1-1-1,1 1 1,-1 0 0,0-1 0,0 1 0,0 0 0,0-1 0,-1 1 0,-1 2 0,-5 8 29,0-1 1,0 0-1,-1 0 0,-1-1 1,-13 13-1,13-14 296,1 0-1,-1 0 1,2 1-1,0 0 1,-13 23-1,21-33-308,-1-1 0,1 1 0,0 0 0,0 0 0,0 0-1,0-1 1,0 1 0,0 0 0,0 0 0,0 0-1,0-1 1,0 1 0,0 0 0,1 0 0,-1 0-1,0-1 1,1 1 0,-1 0 0,0-1 0,1 1-1,-1 0 1,1-1 0,-1 1 0,1 0 0,-1-1-1,1 1 1,0-1 0,-1 1 0,1-1 0,-1 1-1,1-1 1,0 1 0,0-1 0,-1 0 0,1 1-1,0-1 1,0 0 0,-1 0 0,1 0 0,0 0 0,0 1-1,0-1 1,-1 0 0,1 0 0,0-1 0,0 1-1,1 0 1,52 0 62,-41 0-32,4 0-221,35-1-375,-20-8-4396,-32 9 4566,0 0 1,1 0-1,-1-1 1,0 1-1,0 0 1,1-1-1,-1 1 1,0 0-1,0-1 1,1 1 0,-1 0-1,0-1 1,0 1-1,0 0 1,1-1-1,-1 1 1,0-1-1,0 1 1,0 0-1,0-1 1,0 1-1,0-1 1,0 1-1,0-1 1,0 1 0,0 0-1,0-1 1,0 1-1,-1-1 1,1 1-1,0 0 1,0-1-1,-1 0 1,-4-6-9313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10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7751,'0'0'13966,"62"14"-14223,-27-10-1312,1-3-1314,-3-1-2850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10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12075,'0'0'6001,"-9"3"-3962,3-1-1869,0 1 1,1-1-1,0 1 1,0 0-1,0 0 1,0 1-1,0-1 0,1 1 1,-1 0-1,1 0 1,0 1-1,0-1 0,1 1 1,-1 0-1,1 0 1,0 0-1,1 0 1,-1 0-1,1 1 0,0 0 1,0-1-1,1 1 1,-1 0-1,1 0 0,0 9 1,1-14-158,1 0 0,-1 0 1,1 0-1,0 0 0,-1 0 0,1 0 1,0 0-1,-1-1 0,1 1 0,0 0 1,0 0-1,0-1 0,0 1 0,0-1 1,0 1-1,0-1 0,0 1 0,0-1 1,0 0-1,0 1 0,0-1 0,0 0 1,0 0-1,0 0 0,0 1 0,0-1 1,0-1-1,0 1 0,0 0 0,0 0 1,1 0-1,-1 0 0,1-1 0,40-8 167,-34 4-298,1-1 0,-1 0 0,0 0 1,-1-1-1,0 0 0,0-1 0,0 1 0,-1-1 0,0-1 1,0 1-1,-1-1 0,-1 0 0,6-12 0,-16 36 371,1-1 0,0 2 0,1-1 0,0 1 0,2-1 0,0 1 0,0 31 0,2-46-290,0 0 0,0-1 0,0 1 0,0 0 0,0 0 0,0-1 0,0 1 0,0 0 0,0 0 0,1-1 0,-1 1 0,0 0 0,0-1 0,1 1 0,-1 0 0,1-1 0,-1 1 0,0 0 0,1-1 0,-1 1 0,1-1 0,0 1 0,-1-1 0,1 1 0,-1-1 0,1 1 0,0-1 0,-1 0 0,1 1 0,0-1 1,-1 0-1,1 0 0,0 1 0,0-1 0,-1 0 0,1 0 0,0 0 0,0 0 0,-1 0 0,1 0 0,0 0 0,1-1 0,1 1-465,-1-1 1,1 1 0,0-1-1,-1 0 1,1 0-1,-1 0 1,0 0-1,1 0 1,-1-1-1,0 1 1,4-4-1,14-16-6293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11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16 11307,'0'0'7399,"-1"11"-5184,-4 15-1052,-5 33 2252,-5 106-1,15-164-3415,0 1 1,0-1 0,0 0 0,0 1 0,1-1-1,-1 0 1,0 1 0,1-1 0,-1 0-1,1 1 1,0-1 0,-1 0 0,1 0-1,0 0 1,0 1 0,-1-1 0,1 0 0,0 0-1,0 0 1,0 0 0,0-1 0,1 1-1,-1 0 1,0 0 0,0-1 0,0 1-1,1 0 1,-1-1 0,0 0 0,1 1 0,-1-1-1,0 0 1,1 1 0,-1-1 0,1 0-1,-1 0 1,0 0 0,1 0 0,-1 0-1,1-1 1,-1 1 0,0 0 0,1-1 0,-1 1-1,2-1 1,4-1-394,-1 0 1,1 0-1,0-1 0,-1 0 1,1 0-1,-1 0 0,9-7 0,-19 28 174,-9 8 659,9-18-319,1-5-61,1 1 0,1-1 0,-1 0 0,0 1 0,1-1 0,0 1 0,-1-1 0,1 1 0,0 6 0,17-14-1564,-13 0 410,1 1 1,-1 0 0,0-1-1,-1 0 1,1 0 0,-1 0-1,1 0 1,1-6 0,11-21-9973</inkml:trace>
  <inkml:trace contextRef="#ctx0" brushRef="#br0" timeOffset="1">260 1 16752,'0'0'5221,"-15"49"-2435,8-21-479,0 2-1026,2 7-352,-1-1-321,3 2-255,3-2-225,0 1-96,0-2-32,0-1-1666,3-6-2722,5-4-5509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7:02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3934 280 4004,'0'0'7100,"-8"-8"-6951,-46-54 161,50 58-264,0 0 0,0 1 0,-1 0 1,1 0-1,-1 0 0,0 1 0,0-1 0,0 1 0,-1 1 0,1-1 1,0 1-1,-1-1 0,-7 1 0,-77-3 325,67 4-363,-5 0 6,-69 2 75,1-5-1,0-4 1,-116-23-1,66-3-9,-1 5-1,-182-10 0,-469 10 88,607 22 162,-1 7 0,1 9 1,-247 44-1,405-48-328,-69 12-5,-136 44 1,211-53 2,0 1-1,0 1 1,1 2 0,0 0-1,1 2 1,1 1 0,0 1-1,1 0 1,-37 39 0,53-49-61,1 1-1,1 0 1,-1-1 0,1 2-1,0-1 1,1 0 0,0 1-1,0 0 1,1 0 0,0 0 0,1 0-1,0 1 1,1-1 0,-1 1-1,2-1 1,-1 1 0,1-1-1,1 1 1,0 0 0,0-1 0,1 0-1,0 1 1,1-1 0,0 0-1,0 0 1,1 0 0,0-1 0,0 1-1,1-1 1,0 0 0,1 0-1,0 0 1,0-1 0,14 12-1,9 7 97,1-1 0,2-2 0,0-1 0,1-1-1,1-2 1,57 22 0,1-6 287,135 33 1,-51-28-301,263 25 0,184-37-626,653-35 595,-684-23-437,-445 13 157,286-73 0,-392 79 331,0-2 1,-2-1 0,0-3 0,0-1 0,44-28-1,-71 38 13,0-1 1,-1 1-1,0-2 0,-1 0 0,0 0 0,0-1 0,-1 0 1,-1 0-1,0-1 0,0 0 0,-1-1 0,-1 1 0,0-2 1,-1 1-1,0 0 0,-1-1 0,0 0 0,-1 0 0,1-15 1,-3 10 9,1 1 0,-2 0 0,-1-1 0,0 1 0,-1 0 1,-1 0-1,-1 0 0,-7-21 0,6 27-20,0 0-1,-1 0 1,-1 0-1,0 1 1,-1 0-1,0 0 1,0 0-1,-1 1 1,-1 1-1,0 0 0,-21-16 1,0 5 43,-1 1 1,-1 2-1,-1 1 0,0 2 1,-1 1-1,0 2 1,-1 1-1,-57-8 0,-35 3-14,-140 0 0,231 14-102,-948-5 20,410 47-899,196 11-2629,261-36 559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16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1426 5093,'-10'3'-267,"-225"59"13010,224-56-11667,17-2-575,20-1-306,0-4-131,-1-1 1,1-2-1,-1-1 0,0 0 0,44-17 1,120-60-37,-153 64-15,476-231 64,111-53-81,18 40 299,-439 192 485,526-196 763,-582 204-1487,-47 18 199,182-55-1,-269 97-247,-2 1 316,-15-2-5906,-8-1 176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17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12780,'0'0'3652,"11"0"-2590,449-10 1895,-459 9-2911,1 1-1,-1 0 1,1 0 0,-1 0-1,1 0 1,-1 0-1,1 0 1,-1 0-1,0 1 1,1-1 0,-1 0-1,1 1 1,-1-1-1,0 1 1,1-1-1,-1 1 1,0 0 0,0 0-1,0 0 1,1 0-1,-1-1 1,0 1-1,0 1 1,1 0 0,-2 0 12,0-1 0,0 0 0,1 1 0,-1-1 1,0 1-1,-1-1 0,1 1 0,0-1 1,0 1-1,-1-1 0,1 1 0,-1-1 1,1 1-1,-1-1 0,1 0 0,-1 0 1,0 1-1,-2 1 0,-4 7 222,-1 0 0,-1 0 0,1-1 0,-13 9 0,-67 50 0,-54 47 654,127-101-1842,0 1 0,2 0 1,-1 1-1,2 1 0,0 0 0,-14 30 1,17-19-7864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6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6758,'6'-7'3620,"2"-2"-1090,-6 5-544,1 4 128,-2 0-1153,-1 2-609,0 12 33,1 5-161,-1-1-128,3 4-64,1-4 0,0 0-32,1-2-480,-1-5-577,-3-2-961,-1-2-1345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6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9769,'0'0'5926,"11"-5"-4479,3 0-1125,0-1 0,1 2 0,0 0 1,-1 1-1,1 0 0,22 0 1,-31 2-301,0 1 1,-1-1-1,1 1 1,-1 1-1,1-1 1,-1 1-1,1 0 1,-1 0-1,0 0 1,1 1-1,-1 0 1,0 0-1,0 1 1,0-1-1,0 1 1,-1 0-1,1 0 1,-1 0-1,1 1 1,-1 0-1,0 0 1,-1 0-1,1 0 1,4 7-1,-7-7 24,1 0 0,-1 0 0,1 0 0,-1 1 0,-1-1 0,1 0 0,0 1 0,-1-1 0,0 1 0,0-1 0,-1 0-1,1 1 1,-1-1 0,0 0 0,0 1 0,0-1 0,0 0 0,-1 0 0,0 0 0,0 0 0,0 0 0,0 0 0,-1-1 0,1 1 0,-1-1 0,0 1 0,0-1-1,-5 4 1,4-3 25,0 0-1,-1 0 0,0-1 1,0 1-1,0-1 0,0 0 0,0 0 1,-1-1-1,1 0 0,-1 0 0,0 0 1,0 0-1,0-1 0,1 0 1,-1 0-1,0-1 0,0 0 0,0 0 1,0 0-1,-9-2 0,16 2-96,-1 0 0,0 0 0,1 0 0,-1 0 0,0 0 0,1 0 0,-1-1 0,0 1 0,1 0 0,-1 0 0,0 0 0,0-1 0,1 1 0,-1 0 0,0 0 0,0-1 0,0 1 0,1 0 0,-1 0 0,0-1 0,0 1 0,0 0 0,0-1 0,0 1 0,0 0 0,1-1 0,-1 1 0,0 0 0,0-1 0,0 1 0,0 0 0,0 0 0,0-1-1,0 1 1,0 0 0,0-1 0,-1 1 0,1 0 0,0-1 0,0 1 0,0 0 0,0-1 0,0 1 0,0 0 0,-1 0 0,1-1 0,0 1 0,0 0 0,-1-1 0,1 1 0,0 0 0,0 0 0,-1 0 0,1-1 0,0 1 0,0 0 0,-1 0 0,1 0 0,0 0 0,-1 0 0,1 0 0,0-1 0,-1 1 0,1 0 0,0 0 0,-1 0 0,1 0 0,24-11-5502,-7 9-558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7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7591,'0'0'12748,"-2"10"-12022,-37 212 271,16-67-4631,19-140 2127,-2-23-216,-4-33-2344,8 30 2155,-7-23-4584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8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0 227 8712,'0'0'9844,"10"-2"-8493,2-2-1002,0 0-1,-1-1 1,0 0 0,0-1 0,0 0-1,0-1 1,-1 0 0,0 0 0,-1-1 0,0 0-1,14-17 1,-7 6 71,-1-2 0,15-27 1,-5 8 155,-24 40-572,-1 0 0,0-1 0,0 1 0,0 0 0,0 0 0,0 0 0,0-1 0,0 1 0,0 0 0,1 0 0,-1 0 0,0-1 0,0 1 0,0 0 0,1 0 0,-1 0 0,0 0 0,0 0 0,0-1 0,1 1 0,-1 0 0,0 0 0,0 0 0,0 0 0,1 0 0,-1 0 0,0 0 0,0 0 0,1 0 0,-1 0 0,0 0 0,0 0 0,1 0 0,-1 0 0,0 0 0,0 0 0,1 0 0,-1 0 0,0 0 0,1 1 0,5 10 46,3 30-77,-6-27 53,2 8 135,2 0-1,18 40 1,-21-54-361,1 0-1,-1 0 1,1-1 0,9 10 0,-11-13-348,1-1 1,-1 0-1,1 0 0,-1 0 1,1-1-1,0 1 1,0-1-1,0 0 1,8 3-1,-1-3-5281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8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61 8840,'0'0'2525,"2"-9"529,4-27-460,-7 35-2527,1 1 0,0-1 0,0 0-1,-1 0 1,1 1 0,0-1 0,-1 0-1,1 0 1,0 1 0,-1-1-1,1 0 1,-1 1 0,1-1 0,-1 1-1,0-1 1,1 1 0,-1-1-1,1 1 1,-1-1 0,0 1 0,1-1-1,-1 1 1,0 0 0,0 0 0,1-1-1,-1 1 1,0 0 0,0 0-1,0 0 1,1 0 0,-1 0 0,0 0-1,0 0 1,0 0 0,1 0 0,-3 0-1,-26 5 823,20-1-773,0 1 1,1 0-1,0 1 0,0-1 0,0 1 1,0 1-1,1 0 0,0 0 0,1 0 1,-8 11-1,-2 5 239,1-1 0,-18 40 0,23-41-168,1 1 1,1 0-1,0 1 0,2 0 1,1 0-1,1 0 0,1 0 1,1 1-1,1 25 1,0-46-183,1-1 0,0 0 0,0 1 0,0-1 1,1 0-1,-1 1 0,0-1 0,1 0 0,0 1 1,-1-1-1,1 0 0,0 0 0,0 0 0,0 0 1,1 1-1,-1-2 0,0 1 0,1 0 1,-1 0-1,1 0 0,0-1 0,0 1 0,-1-1 1,1 1-1,0-1 0,0 0 0,0 1 0,0-1 1,1 0-1,-1-1 0,0 1 0,0 0 0,1-1 1,-1 1-1,0-1 0,1 0 0,-1 1 0,0-1 1,1 0-1,-1-1 0,0 1 0,1 0 0,2-1 1,1-1 9,0 1 0,0-1 0,0 0 0,0 0 0,-1-1 0,1 0 0,-1 0 0,1 0 0,-1 0 0,0-1 0,-1 0 0,1 0 0,-1-1 0,1 1 0,6-10 0,-8 8 48,0 1-1,0-1 0,-1 1 1,0-1-1,0 0 0,0 0 0,-1 0 1,0 0-1,0-1 0,0 1 0,-1-10 1,0 16-60,0 0 0,0-1 0,0 1-1,0-1 1,0 1 0,0-1 0,0 1 0,0-1 0,0 1 0,0-1 0,0 1 0,0 0 0,-1-1 0,1 1 0,0-1 0,0 1 0,-1 0 0,1-1-1,0 1 1,0-1 0,-1 1 0,1 0 0,0 0 0,-1-1 0,1 1 0,-1 0 0,1-1 0,0 1 0,-1 0 0,1 0 0,-1 0 0,1 0 0,-1-1 0,-17 6 70,-12 20-11,28-22-64,0 0 0,0 0 1,1 0-1,-1 1 0,1-1 0,0 0 1,0 1-1,0-1 0,1 1 1,-1 3-1,1-6 2,0 0-1,0-1 1,0 1 0,0-1-1,0 1 1,0 0 0,0-1-1,0 1 1,1-1-1,-1 1 1,0-1 0,0 1-1,1-1 1,-1 1 0,0-1-1,1 1 1,-1-1 0,1 1-1,-1-1 1,0 1 0,1-1-1,-1 0 1,2 1 0,-1 0 0,1-1 0,-1 0 1,0 1-1,1-1 1,-1 0-1,1 0 0,-1 0 1,1 0-1,-1 0 0,1 0 1,-1-1-1,0 1 1,1 0-1,1-1 0,5-3 7,0 1-1,0-1 0,0-1 1,-1 1-1,1-1 0,-1 0 1,-1-1-1,9-8 0,-7 7 0,0-1 0,1 2-1,0-1 1,14-7 0,-22 14-7,-1 0 1,1 0-1,0 1 1,-1-1 0,1 0-1,-1 1 1,1-1-1,-1 1 1,0-1-1,1 0 1,-1 1 0,1-1-1,-1 1 1,0-1-1,1 1 1,-1 0 0,0-1-1,0 1 1,1-1-1,-1 1 1,0-1-1,0 1 1,0 0 0,0-1-1,0 1 1,0-1-1,0 1 1,0 0-1,0-1 1,0 1 0,0-1-1,0 1 1,0 0-1,0-1 1,0 1 0,-1-1-1,1 2 1,-3 27-16,-20 45-141,17-60 6,1 1 0,0-1 0,1 1 0,1 0 0,-3 29 0,6-45 69,0 1-1,0 0 1,0 0-1,0 0 1,0 0-1,1 0 1,-1 0-1,0-1 1,0 1-1,0 0 1,0 0-1,0 0 1,0 0-1,0 0 1,0 0-1,0 0 1,1 0-1,-1-1 1,0 1-1,0 0 1,0 0-1,0 0 1,0 0-1,1 0 1,-1 0-1,0 0 1,0 0-1,0 0 1,0 0-1,0 0 1,1 0-1,-1 0 1,0 0-1,0 0 1,0 0-1,0 0 1,0 0-1,1 0 1,-1 0-1,0 0 1,0 0-1,0 0 1,0 0-1,0 1 1,0-1-1,1 0 1,-1 0-1,0 0 1,0 0-1,0 0 1,0 0-1,0 0 1,0 0-1,0 1 1,0-1-1,0 0 1,1 0-1,-1 0 1,0 0-1,0 0 1,0 1-1,0-1 1,0 0-1,0 0 1,0 0-1,0 0 1,0 1-1,9-12-4081,3-13-4474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9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11 301 15182,'0'0'4938,"-3"8"-2541,1-4-2247,-4 24 1177,14-19-522,13-11-28,-9-3-721,0 0-1,-1 0 1,0-1-1,0-1 1,-1 0-1,1 0 1,-2-1-1,1 0 1,-1-1-1,0 0 1,-1-1-1,0 1 1,0-2-1,6-11 1,-13 21-53,-1 0 0,1 0 0,0 1 0,-1-1-1,1 0 1,-1 0 0,1 0 0,-1 0 0,0 1 0,1-1 0,-1 0 0,0 0 0,1 0-1,-1 0 1,0 0 0,0 0 0,0 0 0,0 0 0,0 0 0,0 0 0,0 0 0,0 0 0,-1 0-1,1 0 1,0 0 0,-1 1 0,1-1 0,0 0 0,-1 0 0,1 0 0,-2-1 0,1 2-2,-1 0 0,1 0 1,0 1-1,-1-1 0,1 1 0,0-1 1,0 1-1,0 0 0,-1-1 1,1 1-1,0 0 0,0 0 1,0-1-1,0 1 0,0 0 1,0 0-1,0 0 0,1 1 1,-1-1-1,0 0 0,0 0 0,0 2 1,-8 12 39,0 0 0,1 0 1,1 0-1,1 1 0,0 0 0,1 1 1,0-1-1,2 1 0,0 0 0,-1 24 1,4-40-38,0 0 0,0 0 1,0 0-1,0 0 1,1 0-1,-1 0 0,0 0 1,1-1-1,-1 1 1,1 0-1,-1 0 0,1 0 1,-1-1-1,1 1 1,-1 0-1,1 0 1,0-1-1,-1 1 0,1-1 1,0 1-1,-1 0 1,1-1-1,0 0 0,0 1 1,0-1-1,0 1 1,0-1-1,-1 0 0,1 0 1,0 1-1,0-1 1,0 0-1,0 0 1,0 0-1,0 0 0,0 0 1,0 0-1,0 0 1,0 0-1,0-1 0,0 1 1,5-1 12,-1 0 0,0 0 0,0-1 0,1 1 0,-1-1 0,8-4 0,6-6 3,-1-1-1,1-1 1,-2 0 0,0-1-1,-1-1 1,-1-1 0,23-31 0,-18 21 2,-2-2-1,-1-1 1,-1 0 0,17-47 0,-30 68-9,0 1 0,0-1 0,-1 0 0,0 0 0,-1 0 0,1-10-1,-18 28 85,-16 30-13,2 1 0,1 1 0,-44 87 0,73-128-85,-37 84 222,35-79-304,0 0-1,0 1 1,1-1 0,0 1-1,0-1 1,0 1-1,1-1 1,0 1 0,0 0-1,0-1 1,0 1 0,1-1-1,0 1 1,2 5 0,-1-9-341,0 0 0,0-1 0,0 1 0,0 0 0,0-1 1,0 1-1,0-1 0,0 0 0,1 0 0,-1 0 1,1 0-1,-1 0 0,1-1 0,-1 1 0,1-1 0,-1 1 1,1-1-1,-1 0 0,1 0 0,0 0 0,-1 0 1,6-2-1,18 1-6436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9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117 177 11915,'0'0'9609,"-9"-4"-8957,6 2-617,1 1 1,-1 0-1,1 0 0,-1 0 1,1 0-1,-1 1 1,0-1-1,1 1 1,-1-1-1,0 1 1,0 0-1,1 0 0,-1 0 1,-3 1-1,3 1-13,0-1 0,0 1 1,1 0-1,-1-1 0,1 1 0,-1 1 0,1-1 0,0 0 0,0 1 0,0-1 0,0 1 1,0-1-1,0 1 0,1 0 0,-1 0 0,-1 4 0,-1 0 27,1 0-1,-1 0 1,1 1-1,1-1 0,-1 1 1,1 0-1,1 0 1,0 0-1,0 0 1,0 0-1,1 0 1,1 11-1,-1-18-43,1 0 0,-1 0 0,1 0 0,0 0 0,-1 0 0,1 0-1,0 0 1,0 0 0,0 0 0,0 0 0,0-1 0,0 1 0,0 0 0,0-1 0,0 1 0,0-1 0,0 1 0,0-1-1,0 0 1,1 1 0,-1-1 0,0 0 0,0 0 0,0 0 0,1 1 0,-1-2 0,0 1 0,0 0 0,0 0-1,1 0 1,-1 0 0,0-1 0,0 1 0,0 0 0,0-1 0,2 0 0,3-1 16,0 0 1,0-1-1,0 1 0,-1-1 0,1 0 1,4-4-1,8-9 92,-1-1 1,-1-1-1,-1 0 0,0-1 1,-2-1-1,0 0 0,-1-1 1,-1 0-1,-1-1 0,-1 0 1,-1 0-1,11-46 0,-20 62 171,-5 11-80,-17 28 21,-25 48-89,6 9-46,39-81-114,0-1-1,1 1 1,0 0 0,0 0 0,1 0 0,0 0 0,0 0-1,2 16 1,-1-23-106,1-1 1,-1 0-1,0 0 0,1 0 0,-1 1 0,1-1 0,-1 0 1,1 0-1,-1 0 0,1 0 0,0 0 0,0 0 0,0 0 1,-1 0-1,1 0 0,0-1 0,0 1 0,0 0 1,0 0-1,0-1 0,0 1 0,1-1 0,1 2 0,-1-2-354,-1 1 0,1-1 0,0 1-1,0-1 1,0 0 0,0 0 0,0 0 0,-1 0-1,1 0 1,0 0 0,0-1 0,0 1-1,0 0 1,0-1 0,2-1 0,12-11-6819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39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15471,'0'0'3171,"-6"8"-347,0 1-2349,-2 0 96,2 0 1,-1 0-1,1 1 0,0 0 0,1 0 0,0 0 0,1 1 0,-6 21 1,10-32-567,0 1 0,0-1 0,0 0 0,0 1-1,0-1 1,0 0 0,0 0 0,0 1 0,0-1 0,0 0 0,0 1 0,0-1 0,0 0 0,0 0 0,1 1 0,-1-1 0,0 0 0,0 0 0,0 1 0,0-1 0,1 0 0,-1 0 0,0 0 0,0 1 0,1-1 0,-1 0 0,0 0 0,0 0 0,1 0 0,-1 1 0,0-1 0,0 0 0,1 0 0,-1 0 0,0 0 0,1 0 0,-1 0 0,0 0 0,1 0 0,-1 0 0,1 0-1,18-4 94,17-13-15,-17 4-74,-12 8-9,0 0 0,0 0 0,0 1 1,0 0-1,1 0 0,0 0 0,-1 1 0,2 0 1,-1 1-1,15-3 0,-22 5 16,0 1-1,0-1 1,0 1-1,-1 0 1,1-1 0,0 1-1,-1 0 1,1-1-1,-1 1 1,1 0-1,-1 0 1,1 0 0,-1 0-1,1 0 1,-1-1-1,0 1 1,1 0 0,-1 0-1,0 0 1,0 0-1,0 0 1,0 0 0,0 0-1,0 0 1,0 0-1,0 2 1,-1 37 875,1-30-457,0-10-415,-1 1 0,1 0-1,0 0 1,0 0 0,0 0 0,0 0 0,0 0 0,0 0 0,0-1 0,0 1 0,0 0 0,0 0 0,0 0 0,1 0 0,-1 0 0,0 0 0,1-1-1,-1 1 1,0 0 0,1 0 0,-1 0 0,1-1 0,-1 1 0,1 0 0,0-1 0,-1 1 0,1 0 0,0-1 0,-1 1 0,1-1 0,0 1 0,0-1 0,0 0-1,-1 1 1,1-1 0,0 0 0,0 1 0,0-1 0,1 0 0,3-1 84,0 0 0,-1 0-1,0 0 1,1-1 0,-1 0 0,8-4 0,9-4-5749,-2 5-7306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7:44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176 203 5285,'-7'0'1631,"-26"0"1089,32 0-2562,0 0 0,1-1 0,-1 1 1,0 0-1,0 0 0,0 0 0,0 1 0,1-1 0,-1 0 1,0 0-1,0 0 0,0 1 0,1-1 0,-1 0 0,0 1 1,0-1-1,1 0 0,-1 1 0,0-1 0,1 1 0,-1 0 1,0-1-1,1 1 0,-1-1 0,1 1 0,-1 1 0,2-1 16,1 0 0,0-1 0,0 1 0,-1 0 0,1 0 0,0-1-1,0 1 1,0-1 0,0 1 0,0-1 0,0 0 0,0 0 0,0 0-1,3 0 1,-2 0 37,137-2 1267,255-35 0,-207 14-1092,592-40 334,2 68-1002,-731-2 123,-42-3 127,-34-2 95,-279-21-119,0 13 1,-322 32 0,389-1 120,-256 26 279,7 35 21,467-76-368,18-3-123,34-2 4,-30-1 144,95-5 41,153-27 0,-89 8-29,1514-125-295,-1320 124 217,-321 22-37,-33 2 28,-6 1-1,-56 1-30,-494 33-423,325-17 507,98-8 34,-548 45 420,8 52 8,633-98-417,0 2-1,-61 24 1,83-22-117,26-5-90,32-5-111,84-8-40,222-41 1,-176 19 317,1592-183-58,-1692 205 78,-4 1-346,-66 5 241,-10 0 15,-42 3 15,-1493 137-78,1458-133-2413,14-6-2664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0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5541,'0'0'18706,"-8"3"-18338,2 0-308,1-1 0,0 2 0,0-1 0,1 0 1,-1 1-1,1 0 0,-1 0 0,-4 6 0,8-8-24,-1 0 1,0 1 0,1-1-1,-1 0 1,1 1 0,0-1-1,-1 1 1,1-1 0,1 1-1,-1-1 1,0 1 0,1 0 0,-1-1-1,1 1 1,0 0 0,0-1-1,0 1 1,0 0 0,0 0-1,0-1 1,1 1 0,0 0-1,-1-1 1,3 6 0,-2-7-31,0 0 0,1 0-1,-1 0 1,0 0 0,0 0 0,1 0 0,-1-1 0,0 1 0,1 0 0,-1-1 0,1 1 0,-1-1 0,1 1 0,-1-1-1,1 0 1,0 0 0,-1 1 0,1-1 0,-1 0 0,1-1 0,-1 1 0,1 0 0,0 0 0,-1-1 0,1 1 0,-1-1 0,3 0-1,1-1 3,1 1 0,-1-1-1,1 0 1,-1-1-1,0 1 1,7-6 0,3-7-146,-2 0 1,0-1-1,21-34 1,-39 59 139,-1-1-71,1 0 0,0 1 0,1 0 0,0 0 0,0 0-1,1 0 1,0 1 0,1-1 0,0 1 0,-2 17 0,4-27-145,1 1 1,-1 0 0,0 0-1,0 0 1,1-1 0,-1 1-1,0 0 1,1 0-1,-1-1 1,1 1 0,-1 0-1,1-1 1,-1 1 0,1-1-1,0 1 1,-1-1 0,1 1-1,0-1 1,-1 1 0,1-1-1,0 1 1,0-1 0,-1 0-1,1 1 1,0-1 0,0 0-1,0 0 1,-1 0-1,1 0 1,0 0 0,0 0-1,0 0 1,-1 0 0,1 0-1,0 0 1,0 0 0,0 0-1,0 0 1,-1-1 0,1 1-1,1-1 1,1 1-510,17-2-5128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0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84 193 10218,'0'0'9347,"-9"9"-8167,-1 0-656,0 1-1,1 1 1,-12 16 0,17-22-339,1 0 0,1 0 0,-1 0 0,1 1 0,-1-1 1,2 1-1,-1-1 0,1 1 0,-1 0 0,2 0 1,-1-1-1,0 1 0,2 11 0,-1-16-183,0 0 0,0 0 0,0 0-1,1 0 1,-1 0 0,0 0 0,1 0 0,-1 0 0,1 0-1,-1 0 1,1 0 0,0 0 0,-1 0 0,1 0 0,0 0-1,-1-1 1,1 1 0,0 0 0,0-1 0,0 1 0,0 0-1,0-1 1,0 1 0,0-1 0,2 1 0,0 0-16,0 0 1,1-1-1,-1 1 1,0-1-1,0 0 1,1 0-1,-1 0 1,0 0-1,4-1 1,0-1-17,0 1 0,0-1 0,0 0 0,0-1 0,-1 0 0,1 0-1,-1 0 1,7-5 0,-2-3-79,0 0-1,-1-1 0,0 0 0,-1-1 0,0 0 0,-1 0 0,-1-1 0,0 0 1,9-26-1,-9 18 91,0-1 0,-1 0 0,-2 0 0,0-1 0,0-40 1,-4 64 15,0 0 1,1-1 0,-1 1 0,0-1 0,0 1 0,0 0 0,0-1 0,0 1-1,0-1 1,0 1 0,-1 0 0,1-1 0,0 1 0,0-1 0,0 1 0,0 0-1,0-1 1,-1 1 0,1-1 0,0 1 0,0 0 0,0-1 0,-1 1 0,1 0-1,0 0 1,-1-1 0,1 1 0,0 0 0,-1 0 0,1-1 0,0 1 0,-1 0-1,1 0 1,-1-1 0,-14 8-78,-13 19-11,15-11 140,-9 8 468,-28 42-1,46-60-461,0 1-1,0-1 0,1 1 0,0 1 1,0-1-1,0 0 0,1 1 0,0-1 1,1 1-1,-1-1 0,1 1 0,0 0 0,1 11 1,1-15-169,0 1 1,0-1-1,1-1 1,-1 1-1,1 0 1,0 0-1,0-1 1,0 1-1,0 0 1,0-1-1,1 0 1,4 4-1,19 25-1432,-23-23 1347,-1 0 0,0 1 0,0-1 0,-1 1 0,0 0 0,-1-1 0,0 1 0,-1 12-1,1 3-378,0-24 484,0 0-1,0 1 1,0-1-1,0 0 1,0 1-1,0-1 1,0 0 0,0 0-1,0 1 1,0-1-1,0 0 1,0 0 0,1 0-1,-1 1 1,0-1-1,0 0 1,0 0 0,0 1-1,1-1 1,-1 0-1,0 0 1,0 0-1,1 0 1,-1 0 0,0 1-1,0-1 1,0 0-1,1 0 1,-1 0 0,0 0-1,0 0 1,1 0-1,-1 0 1,0 0-1,1 0 1,-1 0 0,0 0-1,0 0 1,1 0-1,-1 0 1,0 0 0,0 0-1,1 0 1,-1 0-1,0 0 1,0 0-1,1 0 1,-1-1 0,14-7-4676,3-11-3210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1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9865,'0'0'8766,"-3"9"-7442,-18 67 435,3 2 0,4-1 0,-7 125 1,-15 88-1398,29-267-292,3-31 90,4-38-75,5 17-564,2-1 1,0 1-1,2 0 1,1 1 0,2 0-1,0 1 1,28-44-1,-36 66 496,0 0 0,1 0 0,-1 1 0,1 0 0,0 0 0,0 0 1,10-6-1,-15 10-14,1-1 1,0 1-1,0-1 1,0 1-1,-1-1 1,1 1-1,0 0 1,0-1-1,0 1 1,0 0-1,0 0 1,0-1 0,0 1-1,0 0 1,0 0-1,0 0 1,0 0-1,0 0 1,0 1-1,0-1 1,0 0-1,0 0 1,0 1-1,0-1 1,-1 0 0,1 1-1,0-1 1,0 1-1,0-1 1,0 1-1,-1 0 1,1-1-1,0 1 1,-1 0-1,1-1 1,0 1-1,-1 0 1,1 0 0,-1 0-1,1 0 1,-1-1-1,1 1 1,-1 0-1,0 0 1,1 0-1,-1 0 1,0 0-1,0 0 1,0 0-1,0 0 1,0 0 0,0 0-1,0 0 1,0 0-1,0 0 1,0 0-1,-1 1 1,6 39 925,-5-41-904,0 0 0,0 1 1,0-1-1,0 0 0,0 0 1,0 1-1,0-1 1,0 0-1,0 0 0,0 0 1,0 1-1,0-1 0,0 0 1,0 0-1,0 0 1,0 1-1,0-1 0,1 0 1,-1 0-1,0 0 0,0 0 1,0 0-1,0 1 1,1-1-1,-1 0 0,0 0 1,0 0-1,0 0 0,0 0 1,1 0-1,-1 0 0,0 1 1,0-1-1,0 0 1,1 0-1,-1 0 0,0 0 1,0 0-1,1 0 0,-1 0 1,0 0-1,0 0 1,0 0-1,1 0 0,-1-1 1,11-19 643,-6 3-597,-1 1 0,-1-1 0,-1 1 1,0-1-1,-1 0 0,-1-22 0,0 32-54,0 9-90,1-1-1,0 0 0,0 1 1,0-1-1,0 0 0,0 0 1,0 0-1,1 0 0,-1 0 1,0 0-1,1 0 0,-1 0 1,0 0-1,1-1 0,-1 1 1,1 0-1,2 0 0,28 10-3567,23-6-5254,-23-5 2055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2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51 14990,'-9'4'2952,"2"-1"-2422,-49 28 3544,53-29-3813,0 0 0,0 1 0,0-1-1,0 1 1,0-1 0,1 1 0,-1 0 0,1 0 0,0 0-1,0 0 1,0 0 0,0 0 0,1 1 0,-1-1 0,1 1-1,-2 5 1,3-9-253,0 1 0,0-1 0,0 1 0,0-1 0,0 1 0,0-1 0,1 1 0,-1-1 0,0 0 0,0 1 0,0-1 0,0 1 0,1-1 0,-1 1 0,0-1 0,1 0 0,-1 1 0,0-1 0,1 1 1,-1-1-1,0 0 0,1 1 0,-1-1 0,0 0 0,1 0 0,-1 1 0,1-1 0,-1 0 0,1 0 0,-1 0 0,1 1 0,24 1-56,21-9-609,-38 3 313,0 0 0,0 0 1,-1-1-1,1 0 0,-1 0 1,0-1-1,-1 0 0,0 0 1,7-8-1,30-27-1280,-52 68 1987,4-20-198,2-3-5,0 0 1,0 1 0,0-1 0,1 0-1,0 1 1,0 0 0,0-1-1,0 1 1,1 0 0,-2 7-1,39-13-2001,-26-2 94,0 1-1,-1-2 1,1 1 0,-1-1 0,0-1 0,12-7-1,-17 9 1701,-1 1-1,0-1 1,0 0-1,0 0 1,0 0-1,-1-1 1,4-5-1,2-9 3548,-5-4 3321,-6 53-5688,-1 0-1,-1 0 1,-12 39 0,-5 26-123,16-58-906,-2-1 0,-20 56 1,24-82 90,0 0 1,-1 0-1,-1 0 1,0-1 0,0 0-1,-1 0 1,-1-1 0,1 0-1,-1 0 1,-1 0 0,0-1-1,-13 9 1,22-16-191,-1-1 0,1 1-1,0-1 1,-1 0 0,1 1 0,-1-1 0,1 0 0,0 0-1,-1 1 1,1-1 0,-1 0 0,1 0 0,-1 0 0,1 1-1,-1-1 1,1 0 0,0 0 0,-1 0 0,1 0 0,-1 0 0,1 0-1,-1 0 1,1 0 0,-1 0 0,1 0 0,-1 0 0,1 0-1,-1 0 1,1-1 0,-1 1 0,1 0 0,-1 0 0,1 0-1,-1-1 1,1 1 0,0 0 0,-1-1 0,0-21-185,17-25-417,11 12 330,1 1 0,2 1 0,1 2-1,54-42 1,-16 13 274,-44 38 1,7-6 171,37-42-1,-62 62-111,0-1 0,-1 1 1,0-1-1,0-1 0,-1 1 1,0-1-1,0 0 0,-1 0 1,-1 0-1,4-15 0,-7 24-65,0 1 0,1-1 1,-1 0-1,0 0 0,1 0 0,-1 1 0,0-1 1,0 0-1,0 0 0,0 0 0,0 0 0,0 0 0,0 1 1,0-1-1,0 0 0,0 0 0,-1 0 0,1 0 1,0 1-1,0-1 0,-1 0 0,1 0 0,-1 1 0,1-1 1,-1 0-1,1 0 0,-1 1 0,1-1 0,-1 1 1,1-1-1,-1 0 0,0 1 0,0-1 0,1 1 0,-1-1 1,0 1-1,0 0 0,1-1 0,-1 1 0,0 0 1,0 0-1,0-1 0,1 1 0,-1 0 0,0 0 1,0 0-1,0 0 0,0 0 0,0 0 0,1 0 0,-1 0 1,0 1-1,0-1 0,-1 1 0,-3 0 3,0 1-1,1-1 1,-1 2-1,0-1 0,1 0 1,0 1-1,0 0 1,-5 3-1,2 0 61,1-1-1,0 1 0,0 0 1,1 0-1,-1 1 0,1 0 1,1 0-1,-1 0 0,1 0 1,0 1-1,1 0 0,0-1 1,0 1-1,1 1 0,0-1 1,0 0-1,1 0 0,-1 17 1,2-23-84,1 0 1,-1-1-1,1 1 1,-1 0 0,1-1-1,0 1 1,-1 0-1,1-1 1,0 1-1,0-1 1,0 1 0,0-1-1,1 0 1,-1 1-1,0-1 1,0 0-1,1 0 1,-1 0 0,1 0-1,-1 0 1,1 0-1,-1 0 1,1-1 0,0 1-1,-1 0 1,1-1-1,0 1 1,1-1-1,27 3-2664,-4-5-3901,4-5-7824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2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13068,'22'24'4709,"4"1"-3204,9 5 161,14 2-994,14 2-607,11-6-1,7-1-64,3-4-673,-9-5-2626,-13-5-5317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3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1 358 10826,'0'0'5451,"8"8"-3369,1 0-1639,0 0 1,0-1 0,1 0 0,12 7 0,-20-13-323,0 0 0,0 0 0,0 0 0,0 1 0,0-2 0,0 1 0,0 0 0,0 0 0,0-1 0,1 1 0,-1-1 0,0 0 0,0 1 0,1-1 0,-1 0 1,0 0-1,0-1 0,1 1 0,-1 0 0,0-1 0,0 0 0,1 1 0,-1-1 0,0 0 0,0 0 0,0 0 0,0 0 0,0 0 0,0-1 0,-1 1 0,1-1 0,0 1 0,-1-1 0,1 0 1,1-2-1,3-7 87,-1 1 0,-1-1 0,0 0 1,-1-1-1,0 1 0,-1-1 1,0 1-1,0-1 0,-1-15 0,-1 2-56,-1 0 0,0 1 0,-8-35 0,3 37-36,-1 0 0,-13-28-1,4 12-61,18 33-84,8 10-37,16 15-70,-23-18 125,22 17-45,0-2-1,1 0 1,1-2 0,0-1-1,1-1 1,1-2 0,59 16-1,-56-20-1986,66 6-1,-24-11-2931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4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267 153 4356,'6'-12'7485,"-3"6"-6753,2-4 309,0-1 0,0 1 0,-1-1 0,0 0-1,-1-1 1,0 1 0,2-22 0,-5 32-950,0 0 1,0 0-1,0 0 1,0 0-1,0 0 1,0 0 0,0 0-1,-1 0 1,1 0-1,0 0 1,-1 0-1,1 0 1,0 1-1,-1-1 1,1 0 0,-1 0-1,0 0 1,1 1-1,-1-1 1,0 0-1,1 0 1,-1 1-1,0-1 1,1 1-1,-1-1 1,-2 0 0,1 0-5,0 1 1,0-1-1,0 1 1,0 0 0,-1-1-1,1 1 1,0 0-1,0 1 1,0-1 0,0 0-1,-4 2 1,-2 0-14,1 0 0,0 1 0,1-1 0,-1 2 0,0-1 0,-9 8 0,-5 8 70,2 1-1,0 1 1,1 0 0,1 2 0,1 0-1,1 0 1,2 2 0,0 0-1,1 0 1,2 1 0,0 1 0,-11 53-1,19-71-96,1 1-1,0 0 1,0-1-1,1 1 1,1 15-1,0-22-41,-1-1 0,1 0 0,-1 1 0,1-1 0,0 0 0,0 0 0,0 0 0,0 1 0,0-1-1,0 0 1,1 0 0,-1-1 0,1 1 0,0 0 0,-1 0 0,1-1 0,0 1 0,0-1 0,0 1 0,0-1-1,0 0 1,0 0 0,0 0 0,0 0 0,1 0 0,-1 0 0,3 0 0,4 0 8,-1 1 1,1-1-1,0-1 1,0 0-1,0 0 1,0-1-1,0 0 0,0 0 1,-1-1-1,1 0 1,-1-1-1,14-5 1,-18 6 1,1 0 0,0-1-1,-1 0 1,1 1 0,-1-1 0,0-1 0,0 1 0,0 0 0,0-1 0,-1 0 0,0 0 0,1 0 0,-2 0-1,1-1 1,0 1 0,-1-1 0,0 0 0,0 1 0,0-1 0,0 0 0,-1 0 0,2-9 0,-3 12-12,0 1 1,0-1 0,0 1 0,1-1 0,-1 1 0,-1-1 0,1 1 0,0-1-1,0 1 1,0 0 0,-1-1 0,1 1 0,-1-1 0,1 1 0,-1 0 0,0-1-1,1 1 1,-1 0 0,0 0 0,0 0 0,0-1 0,0 1 0,0 0-1,0 0 1,0 0 0,0 0 0,0 1 0,-1-1 0,1 0 0,0 0 0,-1 1-1,1-1 1,0 1 0,-1-1 0,1 1 0,0 0 0,-1-1 0,1 1 0,-1 0-1,1 0 1,-1 0 0,1 0 0,-1 0 0,1 0 0,-1 1 0,1-1 0,0 0-1,-1 1 1,-1 0 0,-4 1 7,1-1 0,0 1 0,1 0 0,-1 1 0,0-1 0,1 1 0,-1 1 0,1-1 0,0 1 1,-8 7-1,10-8-7,0-1 0,1 1 0,0 0 0,0 0 1,0 1-1,0-1 0,0 0 0,1 1 0,-1-1 1,1 1-1,0-1 0,0 1 0,-1 6 0,3-10-2,-1 0-1,0 1 1,0-1-1,1 1 1,-1-1 0,0 1-1,1-1 1,-1 0-1,0 1 1,1-1-1,-1 1 1,1-1-1,-1 0 1,1 0 0,-1 1-1,1-1 1,-1 0-1,1 0 1,-1 0-1,1 1 1,-1-1-1,1 0 1,-1 0 0,1 0-1,-1 0 1,1 0-1,-1 0 1,1 0-1,-1 0 1,1 0-1,0 0 1,0-1 0,19-1 42,-11-1-36,-1 0 0,0 0 0,0-1 0,0 0 0,0 0 0,0-1-1,8-7 1,-9 7-3,0-1 0,1 2 0,-1-1 0,1 1-1,0 0 1,0 1 0,11-3 0,-19 5-6,0 1 1,1 0 0,-1 0-1,1 0 1,-1 0 0,0 1-1,1-1 1,-1 0-1,1 0 1,-1 0 0,0 0-1,1 0 1,-1 0-1,0 0 1,1 1 0,-1-1-1,0 0 1,1 0 0,-1 1-1,0-1 1,0 0-1,1 0 1,-1 1 0,0-1-1,0 0 1,1 1 0,-1-1-1,0 0 1,0 1-1,0-1 1,0 0 0,1 1-1,-1-1 1,0 1-1,3 21-28,-7 22-14,-7 1 145,0 1-629,9-16-2859,10-31-4157,2-10-203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4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1 255 9673,'0'0'8136,"0"9"-5392,-1 26-828,1-35-1842,1 1-1,-1 0 0,0 0 0,0-1 1,1 1-1,-1 0 0,0-1 1,1 1-1,-1-1 0,1 1 0,-1 0 1,1-1-1,-1 1 0,1-1 1,-1 1-1,1-1 0,-1 0 1,1 1-1,0-1 0,-1 0 0,1 1 1,0-1-1,-1 0 0,1 1 1,0-1-1,-1 0 0,1 0 0,0 0 1,0 0-1,-1 0 0,1 0 1,0 0-1,0 0 0,0 0 0,25-3 627,-25 3-575,5-2-68,1 0 1,-1 0-1,0 0 0,0-1 1,0 0-1,0-1 0,-1 1 1,1-1-1,-1 0 1,0 0-1,0-1 0,0 1 1,0-1-1,-1 0 0,0-1 1,0 1-1,-1-1 0,1 1 1,-1-1-1,0 0 0,-1 0 1,1-1-1,-1 1 0,-1 0 1,1-1-1,1-12 0,-3 19-52,0-1 1,0 1-1,0 0 0,0-1 0,0 1 0,0-1 1,-1 1-1,1 0 0,0-1 0,0 1 0,0-1 1,0 1-1,0 0 0,-1-1 0,1 1 0,0 0 1,0-1-1,0 1 0,-1 0 0,1-1 0,0 1 1,0 0-1,-1 0 0,1-1 0,0 1 0,-1 0 1,1 0-1,0-1 0,-1 1 0,1 0 0,-1 0 1,1 0-1,0 0 0,-1 0 0,1 0 0,-1 0 0,1 0 1,0 0-1,-1 0 0,1 0 0,-1 0 0,1 0 1,0 0-1,-1 0 0,1 0 0,-1 0 0,1 0 1,0 0-1,-1 0 0,1 1 0,0-1 0,-1 1 1,-20 14-74,12-2 66,1 0-1,1 0 1,0 1-1,-7 21 0,11-28 12,1 1 0,-1-1 0,2 1 0,-1-1 0,1 1 0,0 0 0,0 0 0,1 0 0,0 0 0,2 12 0,-1-19-4,0 0 0,0 1 1,0-1-1,0 0 0,1 0 1,-1 0-1,0 0 0,0 0 0,1 0 1,-1-1-1,0 1 0,1 0 1,-1-1-1,1 1 0,-1-1 1,1 1-1,-1-1 0,1 0 0,-1 1 1,1-1-1,-1 0 0,1 0 1,0 0-1,-1 0 0,1-1 0,-1 1 1,1 0-1,-1-1 0,3 0 1,48-14 230,-36 6-232,-1 0-1,0-2 1,0 0-1,-1-1 1,0 0 0,-1-1-1,-1 0 1,0-1 0,-1-1-1,0 0 1,-1 0 0,-1-1-1,0 0 1,-1-1 0,-1 0-1,-1 0 1,0-1-1,-1 1 1,-1-1 0,-1 0-1,1-20 1,-3 37-7,-1 1 0,0-1 0,0 0 0,0 0 0,0 0 0,0 0 0,0 1 1,0-1-1,0 0 0,0 0 0,0 0 0,0 0 0,-1 1 0,1-1 0,0 0 0,0 0 0,-1 0 0,1 1 0,-1-1 0,1 0 0,-1 1 1,1-1-1,-1 0 0,1 1 0,-2-2 0,2 2 0,-1 0-1,0 1 1,0-1 0,0 0 0,0 0 0,0 0-1,0 1 1,1-1 0,-1 0 0,0 1-1,0-1 1,0 1 0,1-1 0,-1 1 0,0-1-1,1 1 1,-1-1 0,0 1 0,0 0 0,-32 41-43,31-39 50,-19 27 22,1 2-1,-19 40 1,32-57-94,1-1 1,1 1-1,0 0 0,1 1 1,1-1-1,0 1 1,-1 28-1,4-42-70,0-1-1,0 0 1,0 1 0,0-1 0,0 0-1,0 1 1,1-1 0,-1 0 0,0 1-1,1-1 1,-1 0 0,1 0-1,-1 1 1,1-1 0,0 0 0,0 0-1,-1 0 1,1 0 0,0 0-1,0 0 1,0 0 0,0 0 0,0 0-1,0 0 1,0-1 0,1 1 0,-1 0-1,0-1 1,2 2 0,2-1-857,-1 0 1,1-1 0,0 1 0,0-1 0,0 0-1,0 0 1,6-1 0,19-4-7291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4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141 197 9769,'0'0'5590,"-9"2"-2094,1 0-3180,0 1-1,1 0 1,-1 1-1,1 0 0,0 0 1,0 1-1,0 0 1,1 0-1,0 0 1,0 1-1,0 0 1,1 0-1,-1 0 0,1 1 1,1 0-1,-1 0 1,1 0-1,1 0 1,-1 1-1,1-1 1,-2 9-1,4-14-289,1 0-1,-1-1 1,1 1-1,-1 0 1,1 0 0,-1 0-1,1-1 1,0 1 0,0 0-1,0 0 1,0 0-1,0 0 1,0-1 0,1 1-1,-1 0 1,1 0-1,-1 0 1,1-1 0,-1 1-1,1 0 1,0-1-1,0 1 1,0-1 0,0 1-1,0-1 1,0 1-1,1-1 1,-1 0 0,0 1-1,1-1 1,-1 0-1,1 0 1,-1 0 0,1 0-1,-1 0 1,4 1 0,0-1-17,1 0 1,-1-1 0,0 1-1,0-1 1,0 0-1,0 0 1,0-1 0,0 0-1,1 0 1,-1 0 0,0 0-1,8-4 1,-1-1 0,-1-1 0,0 1 0,0-2 0,-1 1 0,0-1 1,-1-1-1,0 0 0,0 0 0,0-1 0,-2 0 0,1-1 0,-1 1 0,-1-1 0,9-19 0,-1-2 25,0-1-1,-3-1 0,15-68 0,-23 73-41,-14 42-39,-14 42 35,16-32 90,1 0-1,1 0 0,1 0 0,1 1 1,-2 40-1,6-50-777,1-1-1,1 1 1,4 22 0,2-20-4725,2-8-4949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5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28 5926,'0'0'14280,"-8"-5"-13213,-29-15-239,36 19-801,0 1 0,0 0 0,0-1 0,0 1 0,-1 0 0,1 0 0,0 0 0,0 0 0,0 0 1,-1 0-1,1 0 0,0 0 0,0 0 0,-1 0 0,1 1 0,0-1 0,0 1 0,0-1 0,0 1 0,0-1 0,0 1 0,0-1 0,0 1 0,0 0 1,0 0-1,0 0 0,0-1 0,0 1 0,0 0 0,1 0 0,-1 0 0,0 0 0,1 0 0,-1 0 0,1 1 0,-1-1 0,1 0 0,-1 0 0,1 0 0,0 0 1,-1 3-1,-5 45 379,6-47-394,0-1-1,0 1 1,1 0 0,-1-1 0,0 1 0,0-1 0,1 1-1,-1 0 1,1-1 0,-1 1 0,1-1 0,0 0-1,0 1 1,-1-1 0,1 1 0,0-1 0,0 0 0,0 0-1,1 0 1,-1 1 0,0-1 0,3 1 0,-1 0 3,0-1 1,0 0-1,0 0 0,0 0 1,0 0-1,0 0 1,1-1-1,-1 1 1,0-1-1,7 0 0,0-1 4,-1 0-1,1-1 0,0 0 0,0 0 0,-1-1 1,1-1-1,8-3 0,42-34 24,-16 9 685,-44 32-713,0 0 0,1 0 0,-1 0 0,0 0 0,0 0 1,0-1-1,0 1 0,0 0 0,1 0 0,-1 0 0,0 0 1,0 0-1,0 0 0,0 0 0,1 0 0,-1 0 0,0 0 1,0 0-1,0 1 0,0-1 0,1 0 0,-1 0 0,0 0 1,0 0-1,0 0 0,0 0 0,0 0 0,1 0 0,-1 0 1,0 0-1,0 1 0,0-1 0,0 0 0,0 0 0,0 0 1,0 0-1,1 0 0,-1 1 0,0-1 0,0 0 0,0 0 1,0 0-1,0 0 0,0 1 0,0-1 0,0 0 0,0 0 1,0 0-1,0 0 0,0 1 0,0-1 0,0 0 0,0 0 1,0 18 514,-6 22 245,6-37-643,-1 0-100,0 1 132,1 0-1,-1 0 0,0 0 0,1 0 1,0 0-1,0 0 0,0 0 1,2 6-1,-2-9-132,1 0 0,0 0-1,0 0 1,-1 0 0,1 0 0,0 0 0,0 0 0,0-1 0,0 1 0,0 0 0,0-1-1,0 1 1,0-1 0,1 1 0,-1-1 0,0 1 0,0-1 0,0 0 0,1 1 0,-1-1-1,0 0 1,0 0 0,0 0 0,1 0 0,-1 0 0,0 0 0,0-1 0,1 1 0,-1 0-1,2-2 1,4 1-5,0-1 0,-1 0 0,1 0-1,-1 0 1,1-1 0,-1 0-1,0-1 1,0 1 0,-1-1 0,6-5-1,23-20-1226,-4-2-4116,-10 11-2143,-16 16 1717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7:52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876 117 256,'0'0'5947,"5"-8"-4479,-2 2-1121,0 1 0,-1 0 0,0-1 0,1 1-1,-2-1 1,1 0 0,1-8 0,-3 12-181,0 0-1,0 0 1,0 0 0,0 0 0,-1 1 0,1-1 0,-1 0 0,1 0-1,-1 0 1,0 1 0,1-1 0,-1 0 0,0 1 0,0-1-1,0 0 1,0 1 0,-1 0 0,1-1 0,0 1 0,-1 0 0,1-1-1,-1 1 1,1 0 0,-1 0 0,1 0 0,-1 0 0,0 0-1,1 1 1,-1-1 0,0 0 0,0 1 0,0 0 0,-2-1 0,-22-3 20,1 1 0,-1 1 0,0 1 0,0 2 0,0 1 0,-33 6 0,6 1-17,1 3 0,0 2 0,2 2 0,-1 3 0,2 1 0,1 3 0,1 2 1,-47 33-1,81-48-81,0 1 1,1 0 0,1 1 0,0 1 0,0-1 0,2 2 0,-1-1 0,2 1 0,0 1 0,0 0 0,2 0-1,-1 0 1,2 1 0,0-1 0,1 1 0,1 1 0,0-1 0,2 0 0,-1 1 0,2-1 0,0 1-1,1-1 1,1 1 0,0-1 0,6 18 0,-5-22-52,1-1-1,1 0 1,0 0 0,0 0-1,1 0 1,1-1-1,0 0 1,0 0 0,1-1-1,0 0 1,0 0-1,1-1 1,15 11 0,-11-11 8,1 0 0,0 0 1,0-2-1,1 1 0,-1-2 1,2 0-1,-1-1 0,0 0 1,23 1-1,-9-3-12,0-1-1,1-1 1,-1-2-1,0-1 1,0-1-1,0-1 1,0-2-1,-1-1 1,0-1-1,45-23 1,-36 12-4,0-1 0,-2-3-1,-1 0 1,48-45 0,-60 47 90,0 0 0,-2-2 0,0 0 0,-2-1 0,-1-1 0,26-50 0,-39 66-28,0 1 1,0 0-1,-1-1 0,0 0 1,-1 0-1,0 0 1,-1 0-1,0 0 0,0 0 1,-1 0-1,-1 0 1,-2-15-1,2 18-50,-2 0 0,1-1 0,-1 1 0,0 0 0,-1 0 0,1 1 0,-1-1 0,-1 1 0,1 0 0,-1 0 0,0 0 0,-1 1 0,1 0-1,-1 0 1,0 0 0,-11-6 0,-1 1-117,0 1 1,0 2-1,-1 0 0,0 0 0,0 2 0,-1 0 0,0 2 0,0 0 0,0 1 1,0 1-1,0 1 0,0 0 0,-26 5 0,8 5-967,23 1-1046,9 5-4281,6-11 1330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6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5381,'0'0'11248,"7"4"-10426,-5-3-729,0 0-1,0 0 1,0 0-1,0 0 1,-1 0-1,1 1 1,0-1-1,-1 0 1,1 1 0,0-1-1,-1 1 1,0 0-1,1 0 1,-1-1-1,0 1 1,0 0-1,0 0 1,0 0-1,0 0 1,-1 0-1,1 1 1,0-1-1,-1 0 1,0 0-1,1 0 1,-1 0 0,0 1-1,0-1 1,0 0-1,-1 0 1,1 0-1,-1 0 1,1 1-1,-1-1 1,-1 4-1,-10 53 1288,2 0 0,3 1 0,1 90 0,6-147-1382,0-1 0,0 1 0,0-1 0,-1 1 0,1-1 0,-1 1 0,1-1 0,-1 1 0,0-1 0,0 1 0,0-1 0,0 0 0,-2 3 0,2-4-2,1-1-1,-1 1 1,0 0 0,0-1 0,0 1 0,0 0 0,-1-1 0,1 1 0,0-1 0,0 0-1,0 1 1,0-1 0,0 0 0,0 0 0,-1 0 0,1 0 0,0 0 0,0 0 0,0 0-1,-1 0 1,1 0 0,0 0 0,0-1 0,0 1 0,0 0 0,0-1 0,0 1 0,0-1-1,0 1 1,0-1 0,-2-1 0,0 0 8,-1-1-1,0 0 1,1-1 0,0 1-1,0 0 1,0-1 0,0 0-1,0 0 1,1 0 0,0 0-1,0 0 1,0 0 0,0 0-1,0-1 1,1 1 0,0-1-1,-1-6 1,-1-4-64,1 1 0,1-1 0,0 1-1,2-21 1,0 31-96,0 0 0,0 1-1,0-1 1,0 0 0,0 1-1,1-1 1,0 1 0,0-1 0,0 1-1,0 0 1,0 0 0,1 0-1,-1 0 1,1 0 0,0 1 0,-1-1-1,2 1 1,2-3 0,23-14-3964,-6 3-3215,-6 4-2130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6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63 10186,'0'0'7073,"1"-9"-4297,2-29-860,-3 37-1838,0 1 0,0-1 0,0 0 0,0 1 0,0-1 0,-1 0 0,1 1 0,0-1 0,0 0-1,-1 1 1,1-1 0,0 1 0,-1-1 0,1 0 0,-1 1 0,1-1 0,0 1 0,-1-1 0,0 1-1,1-1 1,-1 1 0,1 0 0,-1-1 0,1 1 0,-1 0 0,0-1 0,1 1 0,-1 0 0,0 0-1,1-1 1,-1 1 0,0 0 0,1 0 0,-1 0 0,0 0 0,1 0 0,-1 0 0,0 0 0,0 0 0,1 0-1,-1 1 1,0-1 0,1 0 0,-1 0 0,0 0 0,1 1 0,-2 0 0,-28 10 346,27-8-415,0-1 0,0 1 0,0 0 0,0 0-1,0 0 1,0 0 0,1 1 0,0-1 0,-1 1-1,1-1 1,1 1 0,-1 0 0,0 0 0,1-1-1,0 1 1,0 0 0,0 0 0,0 1 0,0 6 0,2-10-5,-1 0 1,1 0-1,0 0 1,-1-1 0,1 1-1,0 0 1,0-1-1,0 1 1,-1 0 0,1-1-1,0 1 1,0-1-1,0 1 1,0-1 0,0 0-1,0 1 1,0-1 0,0 0-1,0 0 1,0 1-1,0-1 1,0 0 0,0 0-1,0 0 1,0 0-1,2-1 1,39 1 40,-32-1-49,-9 1 4,1 0 0,-1 0-1,1 0 1,-1 1 0,1-1 0,-1 0 0,1 1-1,-1-1 1,1 1 0,-1-1 0,0 1 0,1 0-1,-1-1 1,0 1 0,0 0 0,1 0 0,-1 0-1,0 0 1,0 0 0,0 0 0,0 0 0,0 1-1,0-1 1,1 2 0,-1 1-1,1 0 0,-1 0 0,0-1 0,0 1 0,0 0-1,-1 0 1,1 0 0,-1 0 0,0 6 0,-2 7-3,0-1 0,-1 0 0,-8 28 0,5-23 219,-1-1 0,0 0 0,-2-1 0,0 0 0,-1 0 0,-17 23 0,27-41-211,0-1-1,0 1 1,-1-1-1,1 1 0,0-1 1,-1 1-1,1-1 0,0 1 1,-1-1-1,1 1 1,-1-1-1,1 0 0,-1 1 1,1-1-1,-1 0 0,1 1 1,-1-1-1,1 0 1,-1 0-1,1 1 0,-1-1 1,0 0-1,1 0 0,-1 0 1,1 0-1,-1 0 1,0 0-1,1 0 0,-1 0 1,1 0-1,-1 0 0,0 0 1,1 0-1,-1 0 1,1-1-1,-1 1 0,0-1 1,-10-23 60,6-34-139,5 55-215,1 1 1,-1-1 0,1 0-1,0 1 1,0-1 0,0 0-1,0 1 1,0-1-1,1 1 1,-1 0 0,1 0-1,-1-1 1,1 1 0,0 0-1,0 0 1,0 0-1,3-1 1,10-13-7277,-7 8 941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7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3 171 9801,'0'0'280,"0"0"0,0 0-1,-1 1 1,1-1-1,0 0 1,0 0 0,-1 1-1,1-1 1,0 0 0,0 1-1,0-1 1,0 0-1,0 1 1,-1-1 0,1 0-1,0 1 1,0-1 0,0 0-1,0 1 1,0-1-1,0 0 1,0 1 0,0-1-1,0 0 1,0 1 0,0-1-1,0 0 1,1 1-1,-1-1 1,0 0 0,0 1-1,0-1 1,0 0-1,1 1 1,-1-1 0,0 0-1,1 1 1,15 5 3378,29-5-3342,-38-1 736,7-1-898,0 0 0,0-1 0,0-1 0,0 0 0,0-1 0,-1 0 0,1-1 0,-1-1 0,-1 0 0,1-1 0,-1 0-1,0-1 1,0 0 0,-1-1 0,0 0 0,-1-1 0,16-19 0,-24 27-115,0 0 1,-1 0-1,0 0 1,1 0-1,-1 0 0,0-1 1,0 1-1,0 0 1,0 0-1,-1-1 0,1 1 1,-1 0-1,1-1 1,-1 1-1,0-1 0,0 1 1,0-1-1,0 1 1,-1-3-1,1 4-12,-1-1 0,0 1 0,0 0 0,0 0 0,0 0 0,0 0 0,0-1 0,0 1-1,0 1 1,0-1 0,0 0 0,0 0 0,-1 0 0,1 1 0,0-1 0,-1 0 0,1 1 0,-1-1 0,1 1 0,0 0 0,-1-1 0,-2 1 0,-2-1 5,0 1 1,0 0 0,0 1 0,0-1 0,0 1 0,0 0 0,1 0-1,-1 1 1,0 0 0,1 0 0,-1 0 0,1 0 0,-1 1 0,-5 4-1,-2 4 59,0 0-1,1 1 0,0 1 0,1 0 0,-12 19 0,18-26-39,1 0 1,1 1-1,-1-1 1,1 1-1,0 0 1,0 0-1,1 1 1,0-1 0,0 0-1,1 1 1,0-1-1,0 1 1,1-1-1,0 11 1,1-16-40,0 0-1,0 0 1,-1-1 0,1 1 0,0 0 0,0 0-1,1 0 1,-1 0 0,0-1 0,1 1 0,-1-1 0,1 1-1,-1-1 1,1 1 0,0-1 0,-1 0 0,1 0-1,0 0 1,0 0 0,0 0 0,0 0 0,0-1 0,0 1-1,0-1 1,0 1 0,0-1 0,0 0 0,3 1 0,9 0 10,0 0 1,0-1 0,15-2 0,-20 1-14,-1 1-296,0-1 1,0 0 0,0-1-1,-1 0 1,1 0-1,0-1 1,-1 0-1,0 0 1,0 0-1,0-1 1,0 0 0,9-8-1,10-15-4815,-6-7-3657,-7 6-3231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8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7847,'0'0'17345,"-6"11"-15995,-1 4-970,-49 113 2324,49-108-2349,0 1 0,1-1 0,1 1 0,-4 41-1,9-61-351,0 1 0,0-1 0,1 1 0,-1-1 0,0 0 0,0 1 0,1-1 0,-1 0 0,1 1 0,-1-1-1,1 0 1,0 1 0,-1-1 0,1 0 0,0 0 0,0 0 0,0 0 0,0 0 0,0 0 0,0 0 0,0 0 0,0 0 0,0 0-1,0 0 1,1-1 0,-1 1 0,0-1 0,0 1 0,1-1 0,-1 1 0,0-1 0,1 0 0,-1 1 0,1-1 0,-1 0 0,0 0-1,1 0 1,-1 0 0,1 0 0,-1-1 0,2 1 0,13-2-130,-1 0 0,0-1 0,19-6 0,0 1-299,-29 7 380,0 1-1,0-1 1,0 1-1,0 0 1,0 0-1,0 0 1,0 1 0,0 0-1,9 2 1,-13-2 43,1 0 1,-1 0 0,1 1 0,-1-1-1,1 0 1,-1 1 0,0-1-1,0 1 1,0-1 0,0 1 0,0 0-1,0-1 1,0 1 0,0 0-1,-1 0 1,1 0 0,-1-1-1,1 1 1,-1 0 0,0 0 0,1 0-1,-1 0 1,0 0 0,0 0-1,-1 0 1,1-1 0,-1 5-1,0-2 55,0 1 0,-1-1-1,1 0 1,-1 1-1,0-1 1,0 0 0,0 0-1,-1 0 1,0-1-1,1 1 1,-1 0 0,-1-1-1,1 0 1,0 0-1,-1 0 1,1 0 0,-1 0-1,0-1 1,0 0-1,0 1 1,0-2 0,-1 1-1,-3 1 1,-2 1 33,0 0 1,-1-1-1,1-1 1,0 0-1,-1 0 0,1-1 1,-1 0-1,0 0 1,-10-2-1,20 1-140,0 0-1,0 0 1,0 0 0,0 0-1,0 0 1,0-1 0,0 1-1,0 0 1,0 0 0,0-1-1,0 1 1,0-1 0,1 1-1,-1-1 1,0 1 0,0-1-1,0 1 1,1-1 0,-1 0-1,0 1 1,1-1 0,-1 0-1,0 0 1,1 1 0,-1-1-1,1 0 1,-1 0 0,1 0-1,0 0 1,-1 0 0,1 0-1,0 0 1,0 1 0,0-1-1,-1 0 1,1 0 0,0 0-1,0 0 1,1 0 0,-1 0-1,0 0 1,0 0 0,0 0-1,0 0 1,1 0 0,-1 0-1,1 0 1,-1 0 0,0 1-1,2-2 1,-1-2-580,1 1 1,0 0-1,0-1 1,1 1-1,-1 0 1,1 1-1,-1-1 1,1 0-1,0 1 1,0-1-1,6-3 1,16-3-3883,3 1-1536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49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112 273 9033,'0'0'15235,"-9"-1"-13986,5 0-1142,0 1 0,1 0-1,-1 0 1,0 0 0,0 0-1,0 1 1,0-1-1,1 1 1,-1 0 0,0 1-1,1-1 1,-1 0-1,0 1 1,1 0 0,0 0-1,-1 0 1,1 0-1,0 0 1,0 1 0,0-1-1,1 1 1,-1 0 0,1 0-1,-1 0 1,1 0-1,0 1 1,0-1 0,0 0-1,1 1 1,-1-1-1,1 1 1,0 0 0,-2 7-1,3-9-85,-1-1 0,1 1-1,0 0 1,-1 0 0,1 0 0,0 0-1,0-1 1,0 1 0,1 0 0,-1 0 0,0 0-1,1-1 1,-1 1 0,1 0 0,-1-1-1,1 1 1,0 0 0,0-1 0,0 1-1,0-1 1,0 1 0,0-1 0,0 1-1,0-1 1,1 0 0,-1 0 0,0 1-1,1-1 1,-1 0 0,1 0 0,0 0-1,2 1 1,0-1-9,0 0-1,0 0 1,1-1 0,-1 0-1,0 1 1,0-1 0,0 0-1,0-1 1,0 1 0,0-1-1,1 0 1,-1 0-1,0 0 1,5-3 0,-2 1-10,0-1-1,0 0 1,-1 0 0,0-1 0,0 1 0,0-2 0,0 1-1,-1 0 1,0-1 0,0 0 0,-1 0 0,1-1 0,-1 1 0,4-10-1,-3 5-70,0 0 1,-1-1-1,0 1 0,-1-1 0,0 0 0,-1 0 0,0 0 0,-1-17 0,-6 41-34,-1 13 233,6-24-123,0 1 0,0-1-1,0 1 1,1-1 0,-1 1 0,0-1 0,0 1-1,1-1 1,-1 1 0,1-1 0,0 1 0,-1-1 0,1 0-1,0 1 1,0-1 0,0 0 0,0 0 0,0 0 0,0 0-1,0 0 1,0 0 0,0 0 0,0 0 0,3 1-1,-1 0 1,0-1 0,1 0 0,-1 0-1,0 0 1,1-1 0,-1 1 0,1-1-1,-1 0 1,1 0 0,5 0-1,0-1 4,0-1-1,0 1 1,0-2-1,0 1 1,0-1-1,0 0 1,13-8-1,-9 2-9,0 0-1,0-1 1,-1 0-1,0-2 1,-1 1-1,18-24 1,-23 27-27,-1 0 1,0 0-1,0-1 1,-1 0 0,0 0-1,-1 0 1,1 0-1,-2-1 1,0 1-1,0-1 1,0 0 0,-1-11-1,-1 20 24,0 1 1,1 0-1,-1 0 1,0-1-1,0 1 0,0 0 1,0-1-1,0 1 0,0 0 1,0-1-1,0 1 0,0 0 1,-1 0-1,1-1 0,0 1 1,0 0-1,0-1 0,0 1 1,0 0-1,0 0 0,-1-1 1,1 1-1,0 0 0,0 0 1,0 0-1,-1-1 0,1 1 1,0 0-1,0 0 0,0 0 1,-1-1-1,1 1 0,0 0 1,-1 0-1,1 0 0,0 0 1,0 0-1,-1 0 0,1 0 1,0 0-1,-1 0 0,1 0 1,0-1-1,0 2 0,-1-1 1,1 0-1,0 0 0,-1 0 1,1 0-1,0 0 0,-1 0 1,1 0-1,0 0 1,0 0-1,-1 0 0,1 1 1,0-1-1,0 0 0,-1 0 1,-15 14-63,6-1 108,0 0 0,1 1 0,1 0 0,0 1 0,1 0 0,1 0 0,0 0 0,1 1 0,-3 17 0,1 2 223,2 0 0,1 0 0,1 42 1,9-25-162,-6-49-171,1 0 0,0 0 1,0-1-1,0 1 1,0 0-1,1-1 0,-1 1 1,1 0-1,-1-1 0,1 0 1,0 1-1,0-1 1,0 0-1,0 0 0,3 2 1,-4-5-82,-1 0 0,1 0 0,-1 0 0,0 0-1,0 0 1,1 0 0,-1 0 0,0 0 0,0-1 0,0 1 0,0 0 0,0 0 0,-1 0 0,1 0 0,0 0 0,0 0 0,-1 0 0,1 0-1,-1-1 1,-15-30-869,-2 2 0,-29-39 0,-5-8 1059,38 55 10,2 3 315,1 0 1,-12-28-1,23 46-300,1 1-1,-1-1 1,0 1-1,1-1 1,-1 1-1,1-1 1,-1 1 0,1-1-1,-1 1 1,1-1-1,-1 1 1,1 0-1,-1-1 1,1 1-1,0 0 1,-1 0-1,1-1 1,-1 1-1,1 0 1,0 0-1,-1 0 1,1 0 0,0 0-1,-1 0 1,1 0-1,0 0 1,-1 0-1,1 0 1,0 0-1,-1 0 1,1 0-1,0 1 1,-1-1-1,1 0 1,-1 0 0,2 1-1,29 4 376,124 29 243,-103-28-2862,2-4-3530,-12-2-5889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54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4356,'-1'12'13646,"-3"14"-8049,-11 89-4880,12-79-480,-1-6-134,2 1-1,3 45 1,-1-76-98,0 1 1,0-1-1,0 0 1,1 0-1,-1 0 0,0 1 1,0-1-1,0 0 1,0 0-1,0 0 1,0 0-1,0 0 0,1 1 1,-1-1-1,0 0 1,0 0-1,0 0 0,0 0 1,1 0-1,-1 0 1,0 0-1,0 1 1,0-1-1,1 0 0,-1 0 1,0 0-1,0 0 1,0 0-1,1 0 1,-1 0-1,0 0 0,0 0 1,0 0-1,1 0 1,-1 0-1,0 0 1,0 0-1,0-1 0,1 1 1,-1 0-1,0 0 1,0 0-1,0 0 0,0 0 1,1 0-1,-1 0 1,0-1-1,0 1 1,0 0-1,0 0 0,0 0 1,1 0-1,-1 0 1,0-1-1,0 1 1,0 0-1,0 0 0,0 0 1,0-1-1,0 1 1,0 0-1,0 0 1,0 0-1,0-1 0,0 1 1,0 0-1,0 0 1,0 0-1,0-1 1,9-12 212,-1-18 22,0-1 1,-2 0 0,-2 0-1,-1-1 1,-1 1-1,-3-42 1,1 45-121,-14 338 579,29-351 6,-8-2-577,-3 1 0,-1-1 0,-5-81 1,2 125-128,0-1 1,0 0-1,0 0 1,1 0-1,-1 1 1,0-1-1,-1 0 1,1 0-1,0 0 1,0 1-1,0-1 1,0 0-1,0 0 1,-1 0-1,1 1 1,0-1-1,-1 0 1,1 1-1,-1-1 0,1 0 1,-1 1-1,1-1 1,-1 0-1,1 1 1,-1-1-1,0 1 1,1-1-1,-1 1 1,0-1-1,1 1 1,-1 0-1,0-1 1,0 1-1,0-1 1,-1 2-3,1-1 0,0 1 1,0 0-1,0 0 0,0-1 1,0 1-1,0 0 0,0 0 1,0 0-1,0 0 0,0 0 0,0 0 1,1 1-1,-1-1 0,0 0 1,1 0-1,-1 0 0,1 1 0,0-1 1,-1 2-1,-10 36-4,1 1-1,2 0 1,2 0 0,2 1-1,1 56 1,3-96-8,0-1 0,-1 1 0,1 0 0,0 0 0,0 0 0,0 0-1,0-1 1,0 1 0,1 0 0,-1 0 0,0 0 0,0-1 0,0 1 0,1 0 0,-1 0 0,1-1 0,-1 1 0,0 0 0,1 0 0,-1-1 0,1 1-1,-1 0 1,1-1 0,0 1 0,-1-1 0,1 1 0,0-1 0,-1 1 0,1-1 0,0 0 0,-1 1 0,1-1 0,0 0 0,0 1 0,0-1-1,-1 0 1,1 0 0,0 0 0,0 0 0,0 1 0,-1-1 0,1 0 0,0-1 0,0 1 0,1 0 0,0-1-435,0 1 0,1-1 0,-1 0 0,0 0 0,0 0 0,0 0 0,-1 0 0,1 0 1,0 0-1,0-1 0,-1 1 0,1-1 0,0 1 0,-1-1 0,0 0 0,2-1 0,3-11-8670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55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6758,'13'8'11251,"-2"10"-6489,4 29-3472,-10-31 279,-3-9-1422,0 0 0,1 0 0,0-1 0,1 1 0,-1 0 0,1-1 0,1 0 0,8 10 0,-11-14-168,0 0-1,1 0 0,-1 0 0,1-1 1,-1 1-1,1-1 0,0 1 0,-1-1 1,1 0-1,0 0 0,0-1 0,0 1 1,0 0-1,0-1 0,0 0 0,0 0 0,0 0 1,0 0-1,0 0 0,0 0 0,-1-1 1,1 1-1,0-1 0,0 0 0,3-1 1,-3 0-361,1 1 0,-1-1 1,0 0-1,0 0 1,0-1-1,0 1 0,0 0 1,0-1-1,3-3 0,20-29-6738,-23 31 6168,10-16-4482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56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5733,'0'0'10640,"-7"7"-8195,-10 18-1116,0 0 0,1 0 0,2 2 0,-21 51 1,27-56-1178,1 0 1,1 0 0,1 1 0,-3 26-1,8-49-103,0 13-1727,0-13 1577,0 0 0,0 0 0,0 0 1,0 1-1,0-1 0,0 0 0,0 0 0,0 0 0,0 0 0,0 1 0,0-1 0,0 0 0,0 0 0,0 0 0,0 0 0,0 0 1,0 1-1,1-1 0,-1 0 0,0 0 0,0 0 0,0 0 0,0 0 0,0 0 0,0 0 0,0 1 0,1-1 0,-1 0 1,0 0-1,0 0 0,0 0 0,0 0 0,1 0 0,-1 0 0,0 0 0,0 0 0,0 0 0,0 0 0,0 0 0,1 0 0,-1 0 1,0 0-1,0 0 0,0 0 0,0 0 0,1 0 0,-1 0 0,0 0 0,0 0 0,0 0 0,0 0 0,0 0 0,1-1 1,-1 1-1,0 0 0,0 0 0,0 0 0,0 0 0,0 0 0,0 0 0,0 0 0,1-1 0,-1 1 0,0 0 0,6-9-5798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56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0 187 12492,'0'0'11536,"11"-9"-10474,29-32-63,-2-1-1,35-52 0,-73 94-985,0 0 0,0 0-1,0 0 1,0 1-1,0-1 1,0 0 0,0 0-1,0 0 1,0 0 0,0 0-1,0 1 1,0-1 0,0 0-1,0 0 1,0 0-1,0 0 1,0 0 0,0 0-1,0 1 1,0-1 0,0 0-1,0 0 1,0 0 0,0 0-1,0 0 1,1 0-1,-1 0 1,0 1 0,0-1-1,0 0 1,0 0 0,0 0-1,0 0 1,0 0 0,0 0-1,1 0 1,-1 0-1,0 0 1,0 0 0,0 0-1,0 0 1,0 0 0,0 0-1,1 0 1,-1 0 0,0 0-1,0 0 1,0 0 0,0 0-1,0 0 1,1 0-1,-1 0 1,0 0 0,0 0-1,0 0 1,0 0 0,0 0-1,0 0 1,0 0 0,1 0-1,-1 0 1,0 0-1,0-1 1,0 1 0,0 23 221,-5 26-137,-7 2-336,-11 61 731,17-37-4909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18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1 166 3555,'3'-11'7042,"13"-43"-3680,-12 35 2960,-11 96-5261,2-42-799,3 0 0,0 1-1,2-1 1,6 40 0,-6-72-216,0-1 1,1 1-1,-1 0 1,1 0-1,0 0 1,0-1-1,0 1 0,0 0 1,0-1-1,1 1 1,-1-1-1,1 1 1,0-1-1,-1 0 1,1 0-1,0 0 1,0 0-1,1 0 0,-1 0 1,0 0-1,0-1 1,1 1-1,-1-1 1,1 0-1,0 0 1,-1 0-1,1 0 1,0 0-1,0 0 0,-1-1 1,1 1-1,0-1 1,0 0-1,3 0 1,1-1 40,0 0 0,0 0 0,0 0 1,0-1-1,0-1 0,0 1 0,-1-1 1,1 0-1,-1 0 0,0-1 0,0 0 0,9-7 1,3-5-37,-1-1 1,-1 0-1,0-1 1,-2-1-1,15-23 1,-21 31-23,-2-1 0,1 0 0,-2-1 0,1 1 1,-2-1-1,0 0 0,0 0 0,-1-1 0,-1 1 0,1-18 1,-5 25 402,-2 13-287,-5 13-34,4 2 97,0 0 0,-4 43 0,8-53-154,1-1 1,0 1 0,1-1 0,0 1 0,1-1 0,0 1 0,6 17 0,-7-26-47,0 0 0,0 0 1,0 0-1,1-1 0,-1 1 1,1 0-1,0-1 0,-1 1 1,1-1-1,1 0 0,-1 1 1,0-1-1,0 0 0,1 0 1,-1-1-1,1 1 0,0 0 1,-1-1-1,1 0 0,0 1 1,0-1-1,0 0 0,0-1 1,0 1-1,0 0 0,0-1 0,0 0 1,0 0-1,1 0 0,-1 0 1,0 0-1,0 0 0,0-1 1,3 0-1,1-2 91,1 1 0,-1-1-1,0 0 1,-1 0 0,1-1-1,-1 0 1,1 0 0,-1 0 0,0-1-1,-1 0 1,1 0 0,9-12-1,-6 4 15,-1 0 1,0-1-1,-1 0 0,-1 0 0,0-1 0,-1 1 0,0-1 0,-1 0 0,-1-1 0,0 1 0,-1 0 0,-1-1 0,0 0 0,-1 1 0,-1-1 0,-4-25 0,3 36-107,0-1-1,0 1 0,0 0 0,-1 1 1,1-1-1,-1 0 0,-5-6 0,7 10-54,1 0 0,-1 0 0,0 0 0,1 0 0,-1 0 0,0 0 0,0 0 0,0 1-1,0-1 1,0 0 0,0 0 0,0 1 0,0-1 0,0 1 0,0-1 0,0 1 0,0-1 0,0 1-1,-1 0 1,1-1 0,0 1 0,0 0 0,0 0 0,0 0 0,-1 0 0,1 0 0,0 0 0,0 0 0,0 0-1,-1 1 1,1-1 0,0 0 0,0 1 0,0-1 0,0 1 0,0-1 0,0 1 0,0 0 0,-1 0-1,0 2-547,0 0 0,1 1-1,0-1 1,0 0-1,0 0 1,0 1 0,0-1-1,1 1 1,-1-1-1,1 1 1,0-1-1,0 1 1,0-1 0,2 6-1,-2 3-4288,0 3-5893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3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18 12588,'0'0'9161,"37"16"-9220,-31-16 83,0-1 0,1 0 0,-1 0 0,0 0 0,0-1 0,0 0 0,0 0 0,-1 0 1,11-6-1,13-6-132,-29 50-415,-12 26 805,5-25 907,-7 71-1,16-29-566,-1-52-49,0-1 0,-2 1 0,-4 27 0,5-53-520,0 0-1,0 0 0,-1-1 1,1 1-1,0 0 0,-1 0 1,1-1-1,0 1 0,-1 0 1,1 0-1,-1-1 0,1 1 1,-1 0-1,1-1 0,-1 1 1,0-1-1,1 1 0,-1-1 1,0 1-1,1-1 0,-1 1 1,0-1-1,0 0 0,1 1 1,-1-1-1,0 0 0,0 0 1,0 1-1,0-1 0,1 0 1,-1 0-1,0 0 0,0 0 1,0 0-1,0 0 0,1 0 1,-1-1-1,0 1 0,0 0 1,0 0-1,1-1 0,-1 1 1,0 0-1,0-1 0,1 1 1,-1-1-1,0 1 0,1-1 1,-1 1-1,0-1 0,-4-2 36,1 0-1,0 0 1,0 0-1,0 0 1,0-1-1,0 1 1,-3-5-1,2 0-140,0 0 1,0 0-1,1 0 0,0-1 1,0 0-1,1 1 0,0-1 1,1 0-1,0-1 0,0 1 1,1 0-1,0 0 1,1-1-1,1-14 0,0 16-158,1 1-1,-1 0 0,2 0 1,-1-1-1,1 1 1,0 1-1,0-1 1,1 0-1,0 1 0,0 0 1,0 0-1,1 0 1,0 0-1,0 1 0,1 0 1,-1 0-1,1 0 1,10-6-1,-4 3-312,82-48-1410,-84 51 1925,0 0 0,0 1 0,0 0 0,1 1 0,-1 0 0,1 0 0,16-1 0,-26 4 52,-1 0 0,1 0 0,-1 1 0,1-1 1,-1 0-1,1 0 0,-1 0 0,1 0 0,-1 1 0,0-1 1,1 0-1,-1 0 0,1 1 0,-1-1 0,0 0 1,1 0-1,-1 1 0,0-1 0,1 1 0,-1-1 0,0 0 1,1 1-1,-1-1 0,0 1 0,0-1 0,0 1 0,1-1 1,-1 0-1,0 1 0,0-1 0,0 1 0,0 0 1,0 25 1232,-9 22 283,8-48-1529,1 1 0,0-1 0,-1 1-1,1-1 1,0 1 0,-1 0 0,1-1 0,0 1 0,0-1 0,0 1 0,0 0 0,0-1 0,0 1 0,0 0 0,0-1 0,0 1 0,0 0 0,0-1 0,0 1-1,0-1 1,0 1 0,0 0 0,1-1 0,-1 1 0,0 0 0,1-1 0,-1 1 0,0-1 0,1 1 0,-1-1 0,1 1 0,-1-1 0,0 1 0,2 0 0,-1-1 14,1 0 1,0 0 0,-1 0-1,1 0 1,-1 0 0,1-1 0,0 1-1,-1 0 1,1-1 0,-1 1 0,1-1-1,-1 0 1,3 0 0,55-36 335,-52 33-390,18-15-42,-16 12-293,1 0 0,-1 0-1,1 1 1,1 0-1,-1 1 1,1 0 0,0 0-1,19-4 1,-29 9 297,-1 0-1,1 1 1,-1-1 0,1 0 0,-1 1-1,1-1 1,-1 1 0,0-1 0,1 0 0,-1 1-1,0-1 1,1 1 0,-1-1 0,0 1-1,0-1 1,1 1 0,-1-1 0,0 1-1,0 0 1,0-1 0,0 1 0,0-1-1,0 1 1,0-1 0,0 1 0,0 0-1,0-1 1,0 1 0,0-1 0,0 1-1,0-1 1,0 1 0,-1-1 0,1 1-1,0-1 1,0 1 0,-1-1 0,1 1-1,0-1 1,-1 1 0,0 0 0,-10 26-1289,3-7-952,5-7-3424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8:32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61 133 3267,'0'0'5280,"-9"-1"-4554,-42-6 443,365 4-693,214 2 1279,214 9-241,-166-5 106,-252 0-1137,383-44 0,-539 18-462,180-16 129,-464 40 48,-137 3 159,-1168 49-242,769-36-80,227 3-109,-348 3-109,745-26 56,44-3-154,45-5-143,1124-47 258,-345 55 265,440-12 187,-694-14-254,-561 26 12,-25 3-42,0 0-1,0 0 1,0 0 0,0 0-1,0 0 1,0-1 0,0 1-1,0 0 1,-1 0 0,1 0-1,0 0 1,0 0 0,0 0-1,0 0 1,0 0 0,0 0-1,0 0 1,0 0 0,0 0-1,0-1 1,0 1 0,0 0-1,-1 0 1,1 0-1,0 0 1,0 0 0,0 0-1,0 0 1,0 0 0,0-1-1,0 1 1,0 0 0,0 0-1,0 0 1,0 0 0,0 0-1,0 0 1,0 0 0,0-1-1,0 1 1,0 0 0,0 0-1,1 0 1,-1 0 0,0 0-1,0 0 1,0 0 0,0 0-1,0 0 1,0-1 0,0 1-1,0 0 1,0 0 0,0 0-1,0 0 1,0 0 0,1 0-1,-1 0 1,0 0 0,0 0-1,0 0 1,0 0 0,0 0-1,0 0 1,0 0-1,1 0 1,-45-9-606,-151 1-8295,104 8 1436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18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15 13325,'0'0'7938,"-9"-4"-6705,7 2-1164,0 1-1,0 0 1,0 0 0,0 0 0,0 0-1,-1 0 1,1 0 0,0 1-1,0-1 1,-1 1 0,1 0 0,0-1-1,-1 1 1,1 0 0,-3 1-1,3 0 3,0 1-1,1-1 1,-1 1-1,1 0 0,-1-1 1,1 1-1,0 0 0,-1 0 1,1 0-1,0 0 1,0 0-1,1 0 0,-1 0 1,0 0-1,1 1 0,-1-1 1,1 0-1,0 0 1,-1 0-1,1 1 0,1 3 1,-1-6-64,-2 14 385,1 0 1,0 0 0,1-1 0,0 1-1,4 20 1,-3-31-348,-1-1 0,1 0 0,0 0 0,0 1 0,0-1 0,0 0 0,0 0 0,0 0 0,1 0 0,-1 0 0,0 0 0,1 0 0,0 0 0,0-1 0,-1 1 0,4 1 0,-2-2-37,-1 0 0,1 0 0,-1 0 0,1 0 0,0-1 0,0 1 0,0-1 0,-1 0 0,1 0 0,0 0 0,0 0 0,0-1 0,-1 1 0,1-1 0,0 1 0,-1-1 0,6-2 0,-1 0 5,0-1 0,0 0 0,0 0 0,-1-1 1,1 0-1,-1 0 0,0 0 0,0-1 0,-1 0 0,0 0 0,9-13 0,-2 2 24,-2-1 0,0 0 0,11-29 0,-29 114-118,3-46 29,1-11-19,1 0-1,0 1 1,1-1 0,1 1 0,-1 0 0,1 0 0,1-1 0,0 1 0,3 17 0,-2-27-162,-1 0 0,1 0 0,0-1-1,0 1 1,0 0 0,0-1 0,0 1 0,0-1 0,0 1-1,0-1 1,0 1 0,0-1 0,1 0 0,-1 1 0,0-1 0,0 0-1,0 0 1,0 0 0,0 0 0,1 0 0,-1 0 0,0 0-1,0 0 1,0 0 0,0-1 0,0 1 0,1-1 0,-1 1 0,0 0-1,0-1 1,0 0 0,0 1 0,0-1 0,0 0 0,-1 1-1,3-2 1,14-18-6269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19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13901,'0'0'3726,"-11"10"-1008,2-2-2181,0-2-110,1 1-1,0 0 0,0 0 0,0 1 1,1 0-1,0 1 0,0-1 0,1 1 0,0 1 1,-5 12-1,11-21-439,-1 0 1,1 0-1,0 0 1,0 0-1,0 0 1,0 0-1,1 0 1,-1 0-1,0 0 0,0 0 1,1 0-1,-1 0 1,0 1-1,1-2 1,-1 1-1,1 0 1,-1 0-1,1 0 1,0 0-1,-1 0 1,1 0-1,0 0 1,0-1-1,-1 1 0,1 0 1,0-1-1,0 1 1,0-1-1,0 1 1,0-1-1,0 1 1,0-1-1,0 1 1,0-1-1,0 0 1,0 0-1,0 0 0,0 1 1,0-1-1,1 0 1,1-1-1,61 1-686,-42-1 569,-13 1 55,-1 1 0,1 0 0,0 0 0,-1 1 0,1 0 0,15 6 0,-23-7 111,0-1-1,1 1 1,-1-1-1,0 1 1,1 0-1,-1-1 0,0 1 1,0 0-1,0 0 1,0 0-1,1 0 1,-1 0-1,-1 0 1,1 0-1,0 0 0,0 0 1,0 1-1,0-1 1,-1 0-1,1 0 1,-1 1-1,1-1 1,-1 0-1,1 1 0,-1-1 1,0 1-1,0-1 1,0 1-1,0-1 1,0 0-1,0 1 1,0-1-1,0 1 0,0-1 1,-1 1-1,1-1 1,-1 0-1,1 1 1,-1-1-1,1 0 1,-1 1-1,0-1 0,0 0 1,1 0-1,-1 0 1,0 0-1,0 0 1,0 0-1,0 0 1,0 0-1,-2 1 0,-4 5 225,0-1 0,-1 0-1,0 0 1,0-1-1,0 0 1,-1-1-1,0 1 1,0-2-1,0 1 1,-15 3-1,11-4-487,-1 0 0,1-1 1,-26 1-1,39-3 52,-1 0 1,1 0 0,-1 0-1,0 0 1,1 0-1,-1 0 1,1 0 0,-1 0-1,1 0 1,-1 0 0,1 0-1,-1 0 1,0-1-1,1 1 1,-1 0 0,1 0-1,-1-1 1,1 1 0,-1 0-1,1-1 1,0 1-1,-1 0 1,1-1 0,-1 1-1,1 0 1,0-1 0,-1 1-1,1-1 1,0 1 0,-1-1-1,1 1 1,0-1-1,0 1 1,0-1 0,-1 0-1,1 1 1,0-1 0,0 1-1,0-1 1,0 1-1,0-1 1,0 1 0,0-1-1,0 0 1,0 1 0,0-1-1,0-20-9993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0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15599,'0'0'5952,"3"14"-4948,43 152 2290,-28-112-2878,-2 1-1,-3 1 0,-2 0 0,6 94 0,-17-141-244,0 34 353,0-42-496,0-1 1,0 1-1,0 0 1,1 0-1,-1-1 1,0 1-1,0 0 1,-1 0 0,1-1-1,0 1 1,0 0-1,0 0 1,0-1-1,-1 1 1,1 0-1,0 0 1,-1-1 0,1 1-1,-1 0 1,1-1-1,-1 1 1,1-1-1,-1 1 1,1 0-1,-1-1 1,1 1 0,-1-1-1,0 0 1,1 1-1,-1-1 1,0 1-1,1-1 1,-1 0-1,0 0 1,0 1-1,0-1 1,0-1-3,0 0 1,0 1-1,0-1 1,0 0-1,0 0 1,1 0-1,-1 0 0,0 0 1,1-1-1,-1 1 1,1 0-1,-1 0 1,1 0-1,0 0 0,-1-1 1,1 1-1,0 0 1,0 0-1,0-1 0,0 1 1,0 0-1,0 0 1,0-2-1,0-5 61,-7-71-12,3-97 0,6 141-178,1-1-1,1 1 1,2 0 0,2 0-1,13-39 1,-19 69 95,0 0 1,0 0-1,0 1 1,0-1-1,1 0 1,-1 1-1,1 0 1,0 0-1,1 0 1,-1 0-1,1 0 1,0 1-1,0-1 1,0 1-1,0 0 1,0 0-1,1 1 1,5-3-1,-1 2-9,1 1-1,0 0 1,0 0 0,0 1-1,0 0 1,0 1 0,0 0-1,14 2 1,-16-1-5,-1 1-1,1-1 1,-1 1 0,0 0-1,0 0 1,0 1 0,12 7-1,-18-10 19,1 1 0,0 0 0,-1 0 0,0 0 0,1 0 0,-1 0 0,0 0 0,1 0 0,-1 0 0,0 1 1,0-1-1,0 1 0,0-1 0,0 0 0,0 1 0,-1-1 0,1 1 0,0 0 0,-1-1 0,1 1 0,-1 0 0,0-1 0,1 1 0,-1 0 0,0-1 0,0 1 0,0 0 0,0 0 0,0-1 0,-1 1 0,1 0 0,0-1 0,-1 1 0,1 0 0,-1-1 0,0 1 0,0-1 0,1 1 0,-1-1 0,-2 3 0,-2 2 19,-1 0-1,0 0 0,0-1 0,0 1 0,-1-1 0,1-1 0,-1 1 1,-1-1-1,-13 6 0,3-3 25,0 0 1,-1-1-1,-22 4 0,36-9-125,1 0-1,-1-1 0,0 1 0,1-1 1,-1 0-1,0-1 0,0 1 1,-4-2-1,8 2 21,1 0 1,-1 0-1,1 0 0,0 0 1,-1-1-1,1 1 1,0 0-1,-1 0 0,1 0 1,-1-1-1,1 1 1,0 0-1,0 0 1,-1-1-1,1 1 0,0 0 1,-1-1-1,1 1 1,0 0-1,0-1 0,0 1 1,-1 0-1,1-1 1,0 1-1,0 0 0,0-1 1,0 1-1,0-1 1,0 1-1,0 0 1,0-1-1,0 1 0,0-1 1,0-1-167,1 0 0,0 1 0,0-1 0,0 1 0,0-1 0,0 1-1,0-1 1,0 1 0,1 0 0,-1-1 0,0 1 0,3-2 0,15-10-2582,0 1 0,0 1 0,33-14 0,-10 5-1518,1-1-435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0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30 4132,'0'0'19453,"-5"14"-18295,3-10-1075,-3 8 176,0 1-1,0-1 0,2 1 1,0-1-1,0 1 0,1 0 0,1 0 1,-1 14-1,2-26-240,0 1 0,0-1 0,1 1 1,-1-1-1,0 1 0,0-1 0,1 1 0,-1-1 0,1 0 0,-1 1 0,1-1 0,0 1 1,0-1-1,-1 0 0,1 0 0,0 0 0,0 1 0,0-1 0,0 0 0,1 0 0,-1 0 1,0 0-1,0-1 0,0 1 0,3 1 0,-1-1-5,0 0 0,0-1 0,1 0 0,-1 1 0,0-1 0,0 0 0,0 0-1,0-1 1,0 1 0,0-1 0,0 1 0,3-2 0,3-1 1,0-1 1,-1 1-1,0-1 0,1-1 0,-2 1 0,1-1 1,13-12-1,-14 9 23,0 1 0,-1-1 1,0-1-1,0 1 1,-1-1-1,0 0 0,-1-1 1,0 1-1,0-1 0,-1 1 1,0-1-1,-1 0 1,0 0-1,-1 0 0,1-16 1,-22 68-1,16-27-114,0 1 1,1 0-1,1 0 1,0 1-1,1-1 1,1 0-1,0 1 1,3 15-1,-2-30-127,-1-1 0,1 0 0,0 1 0,0-1 0,-1 1 0,1-1 0,0 0 0,0 0 0,0 0 0,0 1 0,1-1 0,-1 0 0,0 0 0,0 0 0,1-1 0,-1 1 0,0 0 0,1 0 0,-1-1 0,1 1 0,-1-1 0,1 1 0,-1-1 0,1 0 0,-1 0 0,1 1 0,2-1 0,-1 0-604,1 0 0,-1 0 0,1-1 1,-1 1-1,1-1 0,-1 0 0,1 0 0,-1 0 0,0 0 0,1 0 1,3-3-1,21-19-8881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0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14318,'0'0'5066,"-11"4"-3155,1 0-1719,0 0 1,0 1 0,1 0-1,-1 1 1,1 0 0,0 0-1,0 1 1,1 0-1,0 1 1,1 0 0,-8 9-1,53-14-528,-14-4-293,-15 0 336,-1 1-1,0 0 0,1 0 1,-1 0-1,0 2 1,12 1-1,-18-2 327,0 0 1,-1 0 0,1 0-1,0 0 1,-1 0 0,1 0-1,-1 0 1,1 0-1,-1 1 1,1-1 0,-1 1-1,0-1 1,0 1 0,0-1-1,0 1 1,0 0-1,0-1 1,0 1 0,0 0-1,-1 0 1,1 0-1,-1-1 1,1 1 0,-1 0-1,0 0 1,1 0 0,-1 0-1,0 0 1,-1 0-1,1 0 1,0 0 0,-1 4-1,-2 4 377,-1 0-1,0 0 1,0 0-1,-1 0 1,0-1-1,-1 1 1,0-1-1,-1-1 1,1 1-1,-2-1 1,1 0-1,-1-1 1,0 1-1,-1-2 0,1 1 1,-17 8-1,24-15-417,1 1 1,-1-1-1,0 1 0,0-1 0,1 1 0,-1-1 0,0 0 0,0 0 0,0 1 0,1-1 0,-1 0 0,0 0 0,0 0 0,0 0 0,0 0 0,1 0 0,-1 0 0,0 0 0,0 0 0,0 0 0,0 0 0,1-1 0,-1 1 1,0 0-1,0-1 0,-1 0 0,2 0-114,0 0 1,0 1-1,-1-1 1,1 0-1,0 0 1,0 0 0,0 0-1,0 0 1,0 0-1,0 0 1,0 0-1,0 0 1,1 0 0,-1 0-1,0 0 1,0 0-1,1 0 1,0-1-1,25-43-6393,0 18 221,6 0-3059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1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4 11787,'0'0'7122,"-10"-1"-4405,3 0-2526,0 0 1,-1 0 0,1 1-1,-1 0 1,1 0 0,0 1-1,-1 0 1,1 0 0,0 1-1,0 0 1,0 0 0,0 1-1,0-1 1,0 2 0,0-1-1,1 1 1,0 0-1,0 0 1,-9 8 0,15-12-192,-1 0 1,1 0 0,0 1-1,-1-1 1,1 0 0,0 0-1,-1 1 1,1-1-1,0 0 1,-1 0 0,1 1-1,0-1 1,-1 0 0,1 1-1,0-1 1,0 1 0,0-1-1,-1 0 1,1 1-1,0-1 1,0 1 0,0-1-1,0 0 1,0 1 0,0-1-1,0 1 1,0-1 0,0 0-1,0 1 1,0-1-1,0 1 1,0-1 0,0 1-1,0-1 1,0 0 0,0 1-1,1-1 1,-1 1 0,0-1-1,0 0 1,0 1-1,1-1 1,-1 0 0,1 1-1,25 2 15,55-14-608,-61 8-26,-11 2 316,57-7-1278,-60 8 1515,-1 0 0,1 0 1,-1 0-1,1 1 0,-1 0 0,0 0 1,1 0-1,-1 0 0,7 4 1,-10-4 98,-1-1 0,0 1 0,0 0-1,1 0 1,-1 1 0,0-1 0,0 0 0,0 0 0,0 1 0,0-1 0,0 0 0,-1 1 0,1-1 0,0 1 0,-1-1 0,1 1 0,-1-1 0,1 1 0,-1-1 0,0 1 0,0 0 0,0-1 0,0 1 0,0-1 0,0 1 0,0 0 0,0-1 0,-1 1 0,1-1 0,0 1 0,-1-1 0,1 1 0,-1-1 0,-1 2 0,0 3 273,-1-1 0,1 0 0,-1 0 0,-1 0-1,1 0 1,-1-1 0,1 0 0,-6 5 0,2-2-26,0-1 0,0 1 0,-1-1 0,0-1 0,0 1 0,-1-2-1,0 1 1,1-1 0,-2 0 0,1-1 0,0 0 0,-1 0 0,-18 2 0,28-6-371,-1 1 1,1 0 0,0 0 0,-1-1 0,1 1-1,0 0 1,-1-1 0,1 1 0,0-1 0,0 1-1,-1 0 1,1-1 0,0 1 0,0-1 0,0 1-1,0 0 1,0-1 0,0 1 0,-1-1 0,1 1-1,0-1 1,0 1 0,0-1 0,0 1 0,1 0-1,-1-1 1,0 1 0,0-1 0,0 1 0,0-1-1,0 1 1,0 0 0,1-1 0,-1 1 0,0-1-1,0 1 1,1 0 0,-1-1 0,0 1 0,1 0-1,-1-1 1,0 1 0,1 0 0,-1-1 0,1 1-1,13-20-3319,5-1-1063,3-1-2275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1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17424,'0'0'2979,"-2"9"-213,-7 38-208,4-27-2070,1 0-1,0 1 1,2 0-1,0 0 1,1 0 0,1-1-1,3 24 1,-3-44-495,0 1 0,0 0-1,0 0 1,0-1 0,0 1 0,1 0-1,-1 0 1,0-1 0,0 1 0,0 0 0,1-1-1,-1 1 1,0 0 0,1-1 0,-1 1-1,0 0 1,1-1 0,-1 1 0,1-1-1,-1 1 1,1-1 0,-1 1 0,1-1 0,-1 1-1,1-1 1,0 1 0,-1-1 0,1 0-1,0 0 1,-1 1 0,1-1 0,0 0 0,-1 0-1,1 1 1,0-1 0,0 0 0,-1 0-1,1 0 1,0 0 0,-1 0 0,1 0-1,0 0 1,0-1 0,-1 1 0,1 0 0,0 0-1,-1 0 1,1-1 0,0 1 0,-1 0-1,1-1 1,1 0 0,0-1-234,0 1 0,0-1-1,0 0 1,0 0 0,0-1 0,-1 1 0,1 0 0,-1 0 0,1-1-1,-1 1 1,0-1 0,2-4 0,2-46-7457,-5 24 1041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2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0 367 2659,'0'0'10158,"12"0"-8209,-8 0-1926,5 1 542,0 0 1,-1-1 0,1 0 0,0-1 0,-1 0-1,1 0 1,-1-1 0,1 0 0,-1-1-1,0 0 1,0 0 0,0-1 0,0 1 0,10-8-1,-15 8-320,0 1-1,1-1 0,-1 0 1,0 0-1,-1 0 1,1 0-1,-1-1 0,1 1 1,-1-1-1,0 1 1,0-1-1,-1 0 0,1 0 1,-1 0-1,0 0 0,0 0 1,1-5-1,-2 9-240,-1 0-1,1-1 0,0 1 1,0-1-1,0 1 0,-1-1 1,1 1-1,0 0 1,-1-1-1,1 1 0,0 0 1,-1-1-1,1 1 1,-1 0-1,1 0 0,0-1 1,-1 1-1,1 0 0,-1 0 1,1 0-1,-1-1 1,1 1-1,0 0 0,-1 0 1,1 0-1,-1 0 0,1 0 1,-1 0-1,1 0 1,-1 0-1,1 0 0,-1 0 1,1 0-1,-1 0 1,1 1-1,-1-1 0,1 0 1,-1 0-1,1 0 0,0 1 1,-1-1-1,1 0 1,-1 0-1,1 1 0,-23 11 69,14-5-53,1 1 0,1 0 0,-1 0 0,-10 17 0,16-22-12,0 1-1,-1-1 0,1 1 1,1-1-1,-1 1 1,0 0-1,1 0 1,0 0-1,0 0 0,0 0 1,0 0-1,1 0 1,0 0-1,-1 0 0,2 8 1,0-11-15,0-1 1,0 1 0,-1-1-1,1 1 1,0-1-1,0 1 1,0-1-1,0 0 1,0 0 0,0 1-1,0-1 1,0 0-1,0 0 1,0 0-1,0 0 1,0 0 0,0 0-1,0 0 1,0 0-1,-1 0 1,1 0 0,0-1-1,0 1 1,1-1-1,25-6-564,-16 1 378,-1 1 0,1 0-1,0 1 1,0 1 0,1-1 0,-1 2 0,1 0 0,0 0 0,-1 1 0,20 0 0,-25 1 257,1-1 1,-1 0-1,1-1 1,-1 0 0,0 1-1,1-2 1,-1 1-1,0-1 1,0 0 0,-1 0-1,1-1 1,-1 0-1,1 0 1,-1 0 0,0 0-1,-1-1 1,1 0-1,-1 0 1,0 0 0,4-7-1,1 0 16,-1-2 1,0 1-1,-1-1 0,0 0 1,-1-1-1,-1 1 0,6-25 0,-7 20-55,-1 0 0,-1 0 0,-1-1 0,-1 1 0,-2-21 1,-4 23-53,-4 17 7,8 1 27,1 1 1,-1-1-1,1 1 0,0-1 0,0 1 0,0-1 0,0 1 0,0 0 0,0-1 0,0 1 0,0 0 0,1 0 0,-1 0 0,0 2 0,-3 23 10,2 0 0,0-1 0,2 1 0,1 0 0,1 0 0,2-1 0,12 51 0,-15-74-28,0 1 1,0 0-1,0-1 0,1 1 0,-1-1 0,1 0 0,0 0 0,0 1 0,0-1 0,1 0 0,-1-1 0,1 1 1,0 0-1,-1-1 0,1 1 0,0-1 0,1 0 0,-1 0 0,0 0 0,0-1 0,1 1 0,-1-1 0,1 0 1,0 0-1,6 2 0,-10-4 7,1 1 1,-1-1-1,0 1 0,1 0 1,-1-1-1,0 1 1,0-1-1,0 1 0,0-1 1,1 1-1,-1-1 1,0 1-1,0-1 1,0 1-1,0 0 0,0-1 1,0 1-1,0-1 1,0 1-1,0-1 1,0 1-1,-1-1 0,1 1 1,0-1-1,0 1 1,0-1-1,0 1 0,-1 0 1,1-1-1,0 1 1,-1-1-1,1 0 1,-8-15-112,-4 3 62,0 1 0,-1 1 0,-18-13 1,21 18 53,0-1 1,1 0 0,0-1-1,1 0 1,-1 0 0,2-1 0,-1 0-1,1 0 1,-8-14 0,14 21 29,1 1 0,0 0 1,-1-1-1,1 1 0,0-1 0,0 1 1,-1-1-1,1 1 0,0 0 1,1-1-1,-1 1 0,0-1 1,0 1-1,0-1 0,1 1 1,-1 0-1,1-1 0,-1 1 1,1 0-1,0-1 0,0 1 0,-1 0 1,1 0-1,0 0 0,0-1 1,0 1-1,0 0 0,0 0 1,0 1-1,1-1 0,-1 0 1,0 0-1,0 0 0,1 1 1,-1-1-1,0 1 0,1-1 1,-1 1-1,0-1 0,1 1 0,2 0 1,10-4 157,1 1 1,-1 0 0,19-1 0,-17 3-93,2-1-113,-1 0-248,0 0-1,-1-1 1,27-9 0,-43 12 175,1 0-1,-1 0 1,1 0-1,-1 0 1,1 0-1,-1-1 1,1 1 0,-1 0-1,1 0 1,-1 0-1,0-1 1,1 1 0,-1 0-1,1-1 1,-1 1-1,0 0 1,1-1 0,-1 1-1,0 0 1,1-1-1,-1 1 1,0-1 0,0 1-1,1-1 1,-1 1-1,0-1 1,0 1 0,0 0-1,0-1 1,1 1-1,-1-1 1,0 1 0,0-1-1,0 1 1,0-1-1,0 1 1,0-1 0,0 1-1,-1-1 1,1 1-1,0-1 1,0 1-1,0-1 1,0 1 0,-1-1-1,1 1 1,0-1-1,0 1 1,-1-1 0,1 1-1,0 0 1,-1-1-1,1 1 1,0 0 0,-1-1-1,0 1 1,-26-19-6163,27 19 6085,-33-19-8352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16367,'0'0'8713,"47"-22"-8585,-23 22-480,-2-2-3556,-6-4-10538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3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1730,'0'0'-32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8:33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53 182 9673,'-4'0'162,"-25"2"1249,28-2-1342,0 0 0,0 0-1,0 0 1,0 0-1,0 0 1,0 0-1,0 0 1,0 0-1,1 1 1,-1-1-1,0 0 1,0 1-1,0-1 1,0 1 0,1-1-1,-1 1 1,0-1-1,0 1 1,1-1-1,-1 1 1,1 0-1,-2 0 1,38 3-18,-33-5-43,82-4 83,0-3 0,-1-5 1,83-23-1,-9 3-77,53-4 357,2 9 1,291-1 0,-349 27-297,-43-1 117,189 18 0,-282-12-107,-10-3-33,-1 1 1,0 0 0,1 1 0,-1 0 0,0 0-1,8 4 1,-26 0 1334,-10-2-1007,-1489 166 314,1415-163-777,-101 6-521,64-10-3359,93-4 931,6-8-2103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4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1 286 8552,'0'0'4447,"1"-10"-2002,1 0-1852,1 0 1,-1 0-1,2 1 1,-1-1-1,2 1 1,-1 0-1,9-14 1,-10 19-426,-1 0 0,1 0 0,0 0 0,0 1 0,0-1 0,0 1 0,1-1 0,0 1 1,-1 0-1,1 1 0,0-1 0,0 1 0,1-1 0,-1 1 0,0 0 0,1 1 0,-1-1 0,1 1 0,0 0 0,-1 0 0,7 0 0,-9 1-158,-1 1 0,0-1 0,0 1-1,1 0 1,-1-1 0,0 1 0,0 0-1,0 0 1,0 0 0,0 0 0,0 0-1,0 0 1,-1 0 0,1 0 0,0 0-1,0 0 1,-1 0 0,1 1 0,-1-1 0,1 0-1,-1 0 1,0 1 0,1-1 0,-1 0-1,0 1 1,0-1 0,0 0 0,0 1-1,0-1 1,0 0 0,0 2 0,-3 50 241,3-51-238,-3 15 43,0-1-1,-2 0 1,-9 24 0,9-27-32,0 0 0,1 0 1,0 0-1,2 0 0,-4 28 0,6-41-16,0 0 0,0 1 0,0-1-1,0 0 1,0 0 0,0 1 0,0-1 0,0 0-1,0 0 1,0 1 0,0-1 0,0 0 0,0 0-1,0 1 1,1-1 0,-1 0 0,0 0 0,0 1-1,0-1 1,0 0 0,0 0 0,1 0 0,-1 1-1,0-1 1,0 0 0,0 0 0,1 0 0,-1 0-1,0 1 1,0-1 0,0 0 0,1 0 0,-1 0-1,0 0 1,0 0 0,1 0 0,-1 0 0,0 0-1,0 0 1,1 0 0,-1 0 0,0 0-1,1 0 1,-1 0 0,0 0 0,0 0 0,1 0-1,-1 0 1,0 0 0,0 0 0,1 0 0,-1 0-1,0 0 1,0-1 0,0 1 0,1 0 0,-1 0-1,0 0 1,0 0 0,0-1 0,1 1 0,-1 0-1,0-1 1,16-12 406,5-12-289,-1 0-1,-2-1 1,-1-1-1,0-1 1,-2-1-1,-2 0 1,0 0 0,8-32-1,-17 158 410,-4-86-476,2-1 0,-1 0 0,1 1 0,1-1 0,0 0 0,0 0 0,7 13 0,-9-21-31,0 0-1,0 0 0,0 0 0,0 0 1,0 0-1,1 0 0,-1-1 1,0 1-1,1 0 0,0-1 1,-1 1-1,1-1 0,0 1 0,0-1 1,0 0-1,0 0 0,0 0 1,0 0-1,0 0 0,0-1 1,0 1-1,0 0 0,0-1 1,1 0-1,-1 1 0,0-1 0,0 0 1,1 0-1,-1 0 0,0-1 1,0 1-1,1 0 0,-1-1 1,0 0-1,0 1 0,0-1 0,0 0 1,0 0-1,0 0 0,4-3 1,-1 0 61,0 0 1,0 0-1,0-1 1,0 1-1,0-1 1,-1-1-1,0 1 1,0-1-1,-1 1 1,1-1-1,-1 0 0,-1 0 1,1 0-1,2-11 1,-2 6-13,0-1-1,-1 1 1,0 0 0,-1-1-1,0 1 1,-1-1 0,-3-21-1,3 31-72,-1 0 1,1 0-1,-1 0 0,1 0 0,-1 0 1,0 1-1,0-1 0,0 0 0,0 0 1,0 1-1,0-1 0,0 1 0,0-1 1,-1 1-1,1-1 0,-1 1 0,1 0 1,-3-2-1,4 3-4,-1 0-1,1 0 1,-1-1 0,1 1-1,-1 0 1,1 0 0,-1 0-1,1 0 1,0 0 0,-1 0-1,1 0 1,-1 0 0,1 0-1,-1 0 1,1 0-1,-1 0 1,1 0 0,-1 0-1,1 1 1,-1-1 0,1 0-1,0 0 1,-1 0 0,1 1-1,-1-1 1,1 0 0,-1 1-1,-6 20-27,6-17 27,1-1 0,0 1 1,0-1-1,0 1 0,0-1 1,0 1-1,1-1 0,0 1 1,0-1-1,-1 1 0,2-1 0,-1 0 1,0 0-1,1 1 0,0-1 1,-1 0-1,4 3 0,-2-4 4,0 1 0,0-1 0,0 0-1,0 0 1,0-1 0,1 1 0,-1-1 0,1 1-1,0-1 1,-1 0 0,1 0 0,0-1 0,-1 1-1,1-1 1,0 0 0,5 0 0,1-1 1,0 0 0,0 0 1,-1-1-1,1-1 0,-1 1 1,1-1-1,-1-1 0,0 0 0,0 0 1,0-1-1,-1 0 0,0-1 1,0 0-1,9-8 0,-12 10 5,0-1 0,0 1-1,0-1 1,-1 0 0,0-1-1,0 1 1,0-1 0,0 0 0,-1 0-1,0 0 1,-1 0 0,1 0-1,-1-1 1,0 1 0,-1-1-1,1 1 1,-1-1 0,-1 0 0,1 0-1,-1 1 1,-2-13 0,2 19-9,0-1 0,0 1 0,0-1 0,0 1 0,0-1 0,-1 1 0,1-1 0,0 1 0,0-1 0,-1 1 0,1-1 0,0 1 0,-1 0 0,1-1 0,-1 1 0,1-1 0,0 1 0,-1 0 0,1-1 0,-1 1 0,1 0 0,-1 0 1,1-1-1,-1 1 0,1 0 0,-1 0 0,1 0 0,-1 0 0,0-1 0,1 1 0,-1 0 0,1 0 0,-1 0 0,1 0 0,-1 0 0,1 1 0,-1-1 0,0 0 0,1 0 0,-1 0 0,1 0 0,-1 1 0,1-1 0,-1 0 0,1 0 0,-1 1 0,-22 16-108,14-5 124,1 0 0,0 0 0,1 1 0,1 0 1,0 0-1,0 0 0,1 1 0,1 0 0,1 0 0,-1 0 0,-1 26 0,5-39-13,0 0-1,0 0 0,0-1 0,0 1 0,0 0 1,1 0-1,-1 0 0,0 0 0,0-1 0,0 1 1,1 0-1,-1 0 0,1 0 0,-1-1 0,0 1 1,1 0-1,-1 0 0,1-1 0,-1 1 1,1-1-1,0 1 0,-1 0 0,1-1 0,0 1 1,-1-1-1,1 1 0,0-1 0,0 0 0,0 1 1,-1-1-1,2 1 0,1-1 3,0 0-1,0 1 1,0-1-1,0 0 1,0-1-1,0 1 1,0 0 0,0-1-1,4-1 1,4-2 5,0 0 1,0 0-1,19-12 1,-5-2 3,-1-1 0,25-26 0,-20 16-58,-28 29 43,-1 0-1,0 0 1,0-1-1,0 1 1,1 0-1,-1-1 1,0 1-1,0 0 0,0 0 1,1 0-1,-1-1 1,0 1-1,1 0 1,-1 0-1,0 0 1,0 0-1,1-1 1,-1 1-1,0 0 1,1 0-1,-1 0 1,0 0-1,1 0 1,-1 0-1,0 0 1,1 0-1,-1 0 1,0 0-1,1 0 1,-1 0-1,1 0 0,-1 0 1,0 0-1,0 0 1,1 1-1,-1-1 1,0 0-1,1 0 1,-1 0-1,0 1 1,1-1-1,-1 0 1,4 19-20,-7 21 30,2-40-9,1 1 6,0 0 0,-1 1-1,1-1 1,0 0 0,0 0-1,-1 0 1,1 1 0,0-1-1,0 0 1,0 0-1,0 0 1,1 1 0,-1-1-1,0 0 1,0 0 0,1 0-1,-1 1 1,1-1 0,-1 0-1,1 0 1,-1 0-1,1 0 1,0 0 0,0 0-1,-1 0 1,3 1 0,-2-2 1,1 0 0,0 0 0,0 0 0,-1 0 0,1 0 0,0 0 0,-1-1 0,1 1 0,0-1 0,-1 1 0,1-1 0,0 0 0,-1 0 0,1 0 0,-1 1 0,0-1 0,1-1 0,-1 1 0,2-2 0,35-34 45,-33 31-56,1-1 1,-1 1 0,1 0 0,0 1-1,1-1 1,-1 1 0,1 1 0,0-1 0,1 1-1,-1 0 1,9-2 0,-15 6-2,0 1 0,-1-1 0,1 1 0,0-1 0,-1 1 0,1 0 0,0 0 0,-1-1-1,1 1 1,-1 0 0,1 0 0,-1-1 0,1 1 0,-1 0 0,0 0 0,1 0 0,-1 0 0,0 0 0,0 0 0,0 0 0,0 0 0,0-1 0,0 1 0,0 0 0,0 0-1,0 0 1,0 0 0,0 0 0,0 0 0,-1 0 0,0 1 0,-5 35 24,0-24 1172,0-1-4344,4-9-2163,8-16 21,4-8-1959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9993,'0'0'13741,"-1"9"-11760,-1 1-1589,-1 6 466,1 1-1,1-1 1,0 29-1,2-44-854,-1 0 1,0 0-1,1 0 0,-1 0 0,0 1 1,1-1-1,0 0 0,-1 0 0,1 0 0,0 0 1,-1 0-1,1 0 0,0-1 0,0 1 0,0 0 1,0 0-1,0 0 0,0-1 0,0 1 1,0-1-1,0 1 0,0-1 0,0 1 0,0-1 1,0 1-1,0-1 0,1 0 0,-1 0 0,0 0 1,0 1-1,0-1 0,1 0 0,-1 0 0,0-1 1,0 1-1,0 0 0,1 0 0,-1-1 1,0 1-1,0 0 0,0-1 0,0 1 0,2-2 1,3 0-54,0 0 0,1-1 0,-1 0 0,0 0 0,0-1 0,8-6 0,5-9-169,-15 14 201,0 0 1,0 1-1,1 0 0,-1 0 0,1 0 0,0 0 1,0 1-1,8-5 0,-11 15 95,-1 0 0,0 0 0,0 0 0,-1 0 0,0 0 0,-1 10 0,0-9-454,-2 39 1610,7-28-2375,-4-19 1015,0 1 1,0-1-1,1 0 1,-1 0-1,0 1 0,0-1 1,1 0-1,-1 0 1,0 1-1,1-1 1,-1 0-1,0 0 0,1 0 1,-1 1-1,0-1 1,1 0-1,-1 0 0,0 0 1,1 0-1,-1 0 1,0 0-1,1 0 0,-1 0 1,0 0-1,1 0 1,-1 0-1,0 0 0,1 0 1,-1 0-1,1 0 1,-1 0-1,0 0 1,1-1-1,-1 1 0,0 0 1,1 0-1,7-7-7544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5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139 186 11211,'0'-10'4420,"1"7"-4207,0-6 645,-1 1-1,0-1 1,0 0-1,-3-16 1,3 24-757,0 0 0,0 0 0,0-1 0,-1 1 0,1 0 0,-1-1 0,1 1 0,0 0 1,-1 0-1,0 0 0,1 0 0,-1-1 0,0 1 0,0 0 0,0 0 0,1 0 0,-1 1 0,0-1 0,0 0 1,0 0-1,0 0 0,-1 1 0,1-1 0,0 0 0,0 1 0,0-1 0,-1 1 0,1 0 0,0-1 0,0 1 0,-1 0 1,1 0-1,0 0 0,-1-1 0,1 2 0,0-1 0,-1 0 0,1 0 0,0 0 0,0 0 0,-1 1 0,1-1 1,0 1-1,0-1 0,-1 1 0,1-1 0,0 1 0,-1 1 0,-3 1-14,0 1 1,0 0-1,0 0 0,1 1 0,0-1 1,0 1-1,0 0 0,0 0 0,1 0 1,0 1-1,0-1 0,0 1 1,-2 7-1,-3 8-26,1 0-1,-7 31 1,13-48-51,0 1 0,0-1 1,1 1-1,-1 0 0,1-1 0,0 1 0,0 0 1,1-1-1,-1 1 0,1-1 0,2 8 0,-3-11-7,1 0 0,0 0 0,-1 0-1,1 0 1,-1-1 0,1 1 0,0 0 0,0 0-1,-1-1 1,1 1 0,0 0 0,0-1-1,0 1 1,0 0 0,0-1 0,0 0 0,0 1-1,0-1 1,0 1 0,1-1 0,1 0 3,0 1 0,0-1 1,0-1-1,0 1 1,0 0-1,0-1 0,0 1 1,0-1-1,-1 0 1,6-2-1,4-3 7,-1-1 1,0 0-1,0 0 0,0-1 1,-1 0-1,0-1 0,-1 0 1,0-1-1,14-19 0,-12 14 10,0-1 0,-1-1 0,-1 1 0,0-1 0,-2-1 0,8-22 0,-12 28 60,-1 0 1,0 0-1,0-1 1,-1 1 0,-1-15-1,0 27-81,0 1 0,0-1 0,0 0 0,-1 0 0,1 1 0,0-1 0,0 0-1,0 0 1,0 0 0,0 1 0,-1-1 0,1 0 0,0 0 0,0 0 0,0 1 0,-1-1-1,1 0 1,0 0 0,0 0 0,0 0 0,-1 0 0,1 0 0,0 0 0,0 0 0,-1 0-1,1 1 1,0-1 0,0 0 0,-1 0 0,1 0 0,0 0 0,0 0 0,-1 0 0,1-1-1,0 1 1,0 0 0,-1 0 0,1 0 0,0 0 0,0 0 0,-1 0 0,1 0 0,0 0-1,0-1 1,-1 1 0,1 0 0,0 0 0,0 0 0,0 0 0,0-1 0,-1 1 0,1 0-1,0 0 1,0-1 0,0 1 0,0 0 0,0 0 0,0 0 0,0-1 0,0 1 0,-1 0-1,1 0 1,0-1 0,-13 20 102,-1 13 113,1 1 0,-11 45 1,20-60-160,0-1 1,1 1-1,1-1 1,0 1 0,2 0-1,2 27 1,-2-43-108,1 0 0,-1-1 0,1 1-1,-1 0 1,1-1 0,0 1 0,0-1 0,-1 1 0,1-1 0,0 1-1,1-1 1,-1 0 0,0 1 0,0-1 0,1 0 0,-1 0 0,0 0 0,1 0-1,-1 0 1,1 0 0,-1-1 0,1 1 0,0 0 0,-1-1 0,1 1-1,0-1 1,-1 1 0,1-1 0,0 0 0,-1 0 0,1 0 0,0 0-1,0 0 1,-1 0 0,1 0 0,0-1 0,0 1 0,-1-1 0,4 0 0,2-1-759,0 0 0,0 0 0,0-1 0,0 0 1,0 0-1,-1-1 0,1 1 0,6-7 1,17-18-6320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6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11211,'0'0'4297,"-9"12"-1324,-1 1-2345,-41 59 3282,47-65-3473,0-1 0,0 1 0,0 0 1,1 0-1,0 1 0,1-1 0,0 1 1,0-1-1,-1 13 0,4-20-431,0 0 1,0 0-1,0 0 0,0 0 0,0 0 0,0 0 1,0 0-1,0-1 0,0 1 0,0 0 0,0-1 0,0 1 1,0-1-1,0 1 0,0-1 0,0 1 0,0-1 0,1-1 1,9-11-109,-1 0 0,14-25 0,-13 20 34,-12 37 153,-1-1-1,-7 29 0,6-32 106,0 1 0,1-1-1,0 0 1,1 29-1,1-44-208,1 1 0,-1 0 0,0-1 0,0 1 0,1-1 0,-1 1-1,1-1 1,-1 1 0,1-1 0,-1 1 0,1-1 0,-1 1 0,1-1 0,-1 1 0,1-1 0,-1 0-1,1 1 1,-1-1 0,1 0 0,0 0 0,-1 1 0,1-1 0,0 0 0,-1 0 0,1 0 0,0 0-1,-1 0 1,1 0 0,0 0 0,-1 0 0,1 0 0,0 0 0,-1 0 0,1 0 0,0 0 0,-1-1-1,1 1 1,0 0 0,-1-1 0,2 1 0,27-13-2524,-20 6 228,-1 1-1,0-1 0,-1-1 0,7-8 0,10-13-11115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6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9 14061,'0'0'10522,"-8"-2"-9011,-27-5-742,33 7-755,0 0 1,1 1 0,-1-1-1,0 0 1,1 1-1,-1-1 1,1 1 0,-1-1-1,1 1 1,-1 0-1,1 0 1,-1 0 0,1 0-1,0 0 1,-1 0-1,1 0 1,0 0 0,0 0-1,0 0 1,0 1-1,0-1 1,0 1 0,0-1-1,0 0 1,1 1-1,-1 0 1,0-1 0,1 1-1,-1-1 1,1 1-1,0 0 1,-1-1 0,1 1-1,0 2 1,-1 0-35,1-1 1,-1 0-1,1 1 0,0-1 1,0 1-1,0-1 1,0 1-1,0-1 0,1 0 1,-1 1-1,1-1 1,0 1-1,0-1 0,1 0 1,1 4-1,1-4-57,1 0 0,0-1-1,-1 0 1,1 0 0,0 0-1,0 0 1,0-1 0,0 1-1,1-1 1,-1-1 0,10 1-1,39 9-605,-52-9 669,0 0-1,0 0 1,0 0 0,0 0-1,0 0 1,0 0-1,0 1 1,0-1-1,-1 0 1,1 1-1,0 0 1,-1-1-1,1 1 1,-1 0-1,0 0 1,1 0-1,-1 0 1,0 0-1,1 2 1,-2-1 66,0-1 1,1 0-1,-1 1 1,0-1-1,0 0 0,-1 1 1,1-1-1,0 0 1,-1 1-1,0-1 1,1 0-1,-1 0 0,0 0 1,0 0-1,0 0 1,0 0-1,-1 0 1,1 0-1,0 0 0,-1 0 1,0 0-1,1-1 1,-1 1-1,0-1 1,0 1-1,1-1 0,-1 0 1,-4 2-1,-8 6 240,-1-1-1,-28 11 1,36-16-280,2-1-300,-35 13 970,20-12-2171,4-7-3827,12-4-3765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7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15599,'0'0'6118,"7"74"-5126,3-38-319,1 4-32,1-2-353,1-5-224,1-6-32,0-5-32,-4-9-705,1-6-864,-9-7-833,-2-11-8232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7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 11787,'0'0'8776,"52"-52"-7014,-20 39-256,6-1 31,4 0-896,1-1-449,-3 0-128,-4 2 0,-7 2-416,-8 2-962,-11 3-415,-23 5-6535,-8 3 3684,-3 4-4837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7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35 9929,'0'0'8873,"66"28"-7752,-36-45-577,4 3-416,-3 1-95,-5 2-1411,-9 4-2433,-5 7-2499</inkml:trace>
  <inkml:trace contextRef="#ctx0" brushRef="#br0" timeOffset="1">1 271 12588,'0'0'9161,"56"15"-8457,-13-33 1,0-3-481,5 0-160,-3 0-576,-3 1-1666,-7 4-1282,-9 3-2946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8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15631,'0'0'6454,"6"11"-5370,-3-7-1002,3 8 304,0-1-1,1 0 0,0-1 1,0 1-1,17 15 1,-22-23-356,1-1 0,-1 0-1,0-1 1,1 1 0,-1 0 0,1-1 0,0 1 0,-1-1 0,1 0 0,0 0 0,0 0 0,0 0 0,0 0 0,0-1 0,0 1 0,0-1 0,0 0 0,0 0 0,0 0 0,0 0 0,0-1-1,0 1 1,0-1 0,0 0 0,0 0 0,0 0 0,-1 0 0,1 0 0,0-1 0,0 1 0,-1-1 0,1 1 0,-1-1 0,4-4 0,8-7 9,-1 0 0,22-30 0,-26 31-43,1 0-1,0 0 1,0 1-1,1 1 1,15-12 0,-25 21 4,-1 1 1,1-1 0,-1 1-1,1 0 1,-1-1-1,1 1 1,0 0 0,-1-1-1,1 1 1,0 0 0,-1 0-1,1 0 1,0-1-1,-1 1 1,1 0 0,0 0-1,-1 0 1,1 0 0,0 0-1,0 0 1,-1 1 0,1-1-1,0 0 1,-1 0-1,1 0 1,0 1 0,-1-1-1,1 0 1,-1 1 0,1-1-1,0 0 1,-1 1-1,1-1 1,-1 1 0,1-1-1,-1 1 1,1-1 0,-1 1-1,0-1 1,1 1 0,-1 0-1,1-1 1,-1 1-1,0 0 1,0-1 0,1 1-1,-1 0 1,0-1 0,0 1-1,0 0 1,0-1 0,0 2-1,4 49 589,-3-36-304,-1-11-232,0 0-1,1 0 1,0 0-1,0 0 1,0 0-1,0 0 0,1 0 1,0-1-1,0 1 1,3 5-1,-4-8-39,0 0-1,0 0 0,0 0 0,0 0 0,0 0 1,0 0-1,1-1 0,-1 1 0,0 0 0,0-1 1,1 1-1,-1-1 0,0 1 0,1-1 0,-1 0 1,0 0-1,1 1 0,-1-1 0,0 0 0,1 0 1,-1-1-1,0 1 0,1 0 0,-1 0 1,1 0-1,-1-1 0,0 1 0,0-1 0,1 1 1,-1-1-1,0 0 0,0 1 0,0-1 0,0 0 1,1 0-1,-1 0 0,1-1 0,6-5 17,1-1 0,-1 0 0,0-1 0,-1 0 0,12-17 0,25-29-1062,-44 54 1008,0 1 1,0 0 0,1 0-1,-1 0 1,0 0 0,0-1 0,0 1-1,1 0 1,-1 0 0,0 0-1,0 0 1,0 0 0,1 0-1,-1 0 1,0 0 0,0 0-1,0 0 1,1 0 0,-1 0 0,0 0-1,0 0 1,1 0 0,-1 0-1,0 0 1,0 0 0,0 0-1,1 0 1,-1 0 0,0 0 0,0 0-1,1 0 1,-1 0 0,0 0-1,0 0 1,0 1 0,0-1-1,1 0 1,-1 0 0,0 0-1,0 0 1,0 1 0,0-1 0,0 0-1,1 0 1,-1 0 0,0 1-1,0-1 1,0 0 0,0 0-1,0 0 1,0 1 0,0-1 0,0 0-1,0 0 1,0 0 0,0 1-1,0-1 1,0 1 0,3 25-151,-7 28-635,3-45-53,-1 7 451,1-13-2801,-1-22-9728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8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15759,'0'0'8072,"62"19"-22486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9:16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117 121 7271,'-11'-2'774,"7"2"-548,-55-10 30,57 10-110,0 0 0,0-1 0,-1 1 0,1-1 0,0 1 0,1-1 0,-1 0 0,0 0 0,0 0 0,0 0 0,0 0 0,1 0 0,-1-1 0,1 1 0,-1-1 0,1 1 0,-1-1 0,1 1 0,0-1 0,0 0 0,-1 0 0,1 1 0,1-1 0,-1 0 0,0 0 0,0 0 0,0-3 0,2 4-79,0 0 0,-1 0 0,1 0 0,0 0-1,0 0 1,0 0 0,0 0 0,0 0 0,0 0 0,1 0 0,-1 0 0,0 1 0,0-1 0,0 0 0,1 1 0,-1-1 0,0 1 0,1 0 0,-1-1 0,1 1 0,-1 0 0,0 0 0,1 0 0,-1 0 0,2 0 0,47-3 1052,-44 3-1011,375-19 2074,119-3-1780,83 12 180,1136 11 213,-1634 3-730,558 45 1268,-638-49-1324,0 1-1,-1 0 0,1 0 0,-1 0 0,1 1 0,-1-1 0,5 4 0,-8-5-4,-1 0-1,0 0 1,0 0-1,0 0 1,1 1 0,-1-1-1,0 0 1,0 0-1,0 0 1,0 0 0,1 1-1,-1-1 1,0 0 0,0 0-1,0 0 1,0 1-1,0-1 1,0 0 0,0 0-1,0 0 1,0 1 0,0-1-1,1 0 1,-1 0-1,0 1 1,0-1 0,0 0-1,0 0 1,-1 0-1,1 1 1,0-1 0,0 0-1,0 0 1,0 1 0,0-1-1,0 0 1,0 0-1,0 0 1,0 0 0,0 1-1,-1-1 1,1 0 0,0 0-1,0 0 1,0 1-1,-24 9 178,-20 6-783,11-3-1957,-2-6-5224,16-6-2211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8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15759,'0'8'2061,"-2"57"2123,-1-35-3061,2 0 0,2-1 0,0 1 0,2 0 0,13 55 0,-15-82-1107,-1 0-1,2 0 1,-1 0 0,0 0 0,1-1-1,-1 1 1,1 0 0,0-1 0,0 1-1,0-1 1,0 1 0,0-1 0,1 0-1,-1 0 1,0 0 0,1 0-1,0 0 1,0-1 0,-1 1 0,1-1-1,5 2 1,-5-3 5,0 0 0,-1 0 0,1 0 0,0 0 0,-1 0 0,1-1 0,0 1 0,-1-1 0,1 0 0,0 1 0,-1-1 0,1-1 0,-1 1 0,0 0 0,1 0 0,-1-1 0,0 0 0,0 1 0,0-1 0,0 0 0,0 0-1,0 0 1,0 0 0,-1 0 0,2-3 0,13-21 214,-1 0 0,-1-1-1,18-48 1,-19 41-731,32-58 0,-45 91-111,3-3 470</inkml:trace>
  <inkml:trace contextRef="#ctx0" brushRef="#br0" timeOffset="1">221 215 15054,'0'0'6663,"-5"61"-3749,8-48-1536,14-6-1058,7-7-192,6 0-256,2-4-1506,1-11-1633,-4-3-1345,-4-2-2018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2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108 243 10826,'0'0'6967,"-8"1"-5008,1 0-1670,0 1 1,0 0-1,0 0 1,1 1-1,-1 0 1,1 0-1,-8 5 1,11-6-121,0 0 0,1 0 0,-1 0 1,0 0-1,1 1 0,0-1 0,-1 1 0,1-1 0,0 1 1,1 0-1,-1 0 0,0 0 0,1 0 0,-1 0 0,1 0 1,0 0-1,0 0 0,0 1 0,1-1 0,-1 0 1,1 4-1,0-6-160,1 0 0,-1-1 0,1 1-1,-1 0 1,1 0 0,-1-1 0,1 1 0,0 0 0,-1-1 0,1 1 0,0-1 0,0 1 0,-1-1 0,1 1 0,0-1 0,0 0 0,0 1 0,0-1 0,0 0 0,-1 0-1,1 1 1,0-1 0,0 0 0,0 0 0,0 0 0,0 0 0,0 0 0,0 0 0,0-1 0,0 1 0,-1 0 0,2-1 0,36-6 75,-23 0-134,0 0 0,-1-2 0,0 0 0,0 0 0,-1-2 0,13-12 0,-10 9-143,1 0 0,31-19 0,-47 33 198,-1 0-1,1-1 1,0 1 0,-1-1 0,1 1-1,-1 0 1,1 0 0,0-1 0,-1 1 0,1 0-1,0 0 1,0 0 0,-1 0 0,1 0-1,0 0 1,-1 0 0,1 0 0,0 0-1,-1 0 1,1 0 0,0 0 0,0 1-1,-1-1 1,1 0 0,0 0 0,-1 1-1,1-1 1,-1 0 0,1 1 0,0-1 0,-1 1-1,1-1 1,-1 1 0,1-1 0,-1 1-1,0-1 1,1 1 0,-1-1 0,1 1-1,-1 0 1,0-1 0,1 1 0,-1 0-1,0-1 1,0 1 0,0 0 0,0-1 0,1 1-1,-1 0 1,0-1 0,0 1 0,0 0-1,0 0 1,0-1 0,-1 1 0,1 0-1,0 1 1,-6 60 1015,2-34-122,5-27-885,-1 0 0,0-1 0,0 1 0,1-1 0,-1 1 1,0-1-1,1 1 0,-1-1 0,0 1 0,1-1 0,-1 1 0,1-1 0,-1 1 0,1-1 0,-1 0 0,1 1 1,-1-1-1,1 0 0,-1 1 0,1-1 0,0 0 0,-1 0 0,1 1 0,-1-1 0,1 0 0,0 0 1,-1 0-1,1 0 0,-1 0 0,1 0 0,0 0 0,-1 0 0,1 0 0,0 0 0,-1-1 0,1 1 0,-1 0 1,1 0-1,0 0 0,-1-1 0,2 0 0,28-10 120,-8-4-227,-1-1-1,33-33 0,-35 31-193,1 1 0,38-26 1,-57 42 278,0 0 1,0 1 0,0-1 0,0 0 0,0 1 0,0-1 0,0 1 0,0-1-1,1 1 1,-1 0 0,0 0 0,0-1 0,0 1 0,1 0 0,-1 0 0,0 0 0,0 0-1,2 1 1,-2-1 7,-1 0 0,1 1 0,-1-1 0,1 1 0,-1-1 0,1 1 0,-1-1 0,1 1 0,-1-1 0,0 1 0,1 0 0,-1-1 0,0 1 0,1 0 0,-1-1 0,0 1 0,0 0 0,0-1 0,1 1 0,-1 0 0,0-1 0,0 1 0,0 1 0,-9 55 335,4-30 140,5-26-466,0-1 0,1 0 0,-1 0-1,1 1 1,-1-1 0,0 0 0,1 0-1,-1 1 1,1-1 0,-1 0 0,1 0-1,-1 0 1,1 0 0,-1 0-1,1 1 1,-1-1 0,1 0 0,-1 0-1,1 0 1,-1-1 0,1 1 0,-1 0-1,1 0 1,-1 0 0,1 0 0,-1 0-1,0 0 1,1-1 0,-1 1-1,1 0 1,-1 0 0,1-1 0,-1 1-1,0 0 1,1-1 0,-1 1 0,0 0-1,1-1 1,-1 1 0,1-1 0,18-12-37,5-10-1066,28-35 1,4-4-534,-67 97 3325,8-30-1369,0 1 0,1 0-1,0 0 1,0 0 0,1 1-1,-1-1 1,1 8 0,1-14-315,0 0 1,0 0-1,1 1 1,-1-1-1,0 0 1,1 0-1,-1 1 1,0-1-1,1 0 1,-1 0-1,0 0 1,1 0-1,-1 0 1,0 0-1,1 1 1,-1-1-1,1 0 1,-1 0 0,0 0-1,1 0 1,-1 0-1,0 0 1,1 0-1,-1-1 1,1 1-1,-1 0 1,0 0-1,1 0 1,-1 0-1,0 0 1,1-1-1,-1 1 1,0 0-1,1 0 1,-1 0-1,1-1 1,15-7 67,48-51-330,-52 46-79,0 1-1,1 0 1,0 0-1,1 2 1,0 0-1,1 0 1,26-11-1,-41 20 325,0 1-1,0 0 1,1 0 0,-1 0-1,0 0 1,1 0 0,-1 0-1,0 0 1,0 0 0,1 0-1,-1 0 1,0-1 0,0 2 0,1-1-1,-1 0 1,0 0 0,1 0-1,-1 0 1,0 0 0,0 0-1,1 0 1,-1 0 0,0 0-1,0 0 1,1 0 0,-1 1-1,0-1 1,0 0 0,1 0-1,-1 0 1,0 1 0,0-1-1,0 0 1,0 0 0,1 0-1,-1 1 1,0-1 0,0 0-1,0 0 1,0 1 0,0-1-1,0 1 1,-1 16 151,-10 17 375,11-33-514,-2 4 188,-1 1-1,1 0 0,1 0 1,-1 0-1,1 1 0,0-1 1,0 0-1,1 0 1,0 12-1,0-18-181,1 1 0,-1-1 1,1 0-1,-1 1 0,1-1 0,-1 1 1,1-1-1,-1 1 0,1-1 0,-1 0 1,1 0-1,-1 1 0,1-1 0,-1 0 1,1 0-1,0 1 0,-1-1 0,1 0 1,-1 0-1,1 0 0,0 0 0,-1 0 1,1 0-1,0 0 0,-1 0 0,1 0 1,-1-1-1,1 1 0,0 0 0,20-5 120,-8-1-168,-1-1 0,-1 0 0,1-1 0,-1 0 0,0-1 0,13-15 0,-13 14-243,0 0 1,0 0 0,1 1 0,0 1 0,17-10-1,-29 19 294,1 0 0,-1 0-1,1-1 1,-1 1 0,0 0-1,1 0 1,-1-1 0,0 1-1,0 0 1,0 0 0,0 0-1,1 0 1,-1-1-1,0 1 1,0 0 0,-1 0-1,1 0 1,0 0 0,0 0-1,0-1 1,0 1 0,-1 0-1,1 0 1,-1 1 0,-5 25 490,2 8 825,4-34-1351,0-1 1,0 1-1,0 0 1,0-1-1,0 1 1,0-1-1,1 1 1,-1-1-1,0 1 1,0-1-1,1 1 1,-1-1-1,0 1 1,1-1-1,-1 0 1,0 1-1,1-1 1,-1 1-1,1-1 1,-1 0-1,1 0 1,-1 1-1,0-1 1,1 0-1,-1 0 1,1 1-1,0-1 1,-1 0-1,1 0 1,-1 0-1,1 0 1,-1 0-1,1 0 1,-1 0-1,1 0 1,-1 0-1,1 0 1,0 0-1,-1 0 1,1 0-1,-1 0 1,1 0-1,-1-1 1,1 1-1,-1 0 1,1 0-1,-1-1 1,1 1-1,-1 0 1,1-1-1,-1 1 1,0 0-1,1-1 1,-1 1-1,0-1 1,1 1-1,-1-1 1,1 0-1,12-16-4015,-6 2-1968,3-9-10408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0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36 159 15503,'-3'0'589,"1"0"-236,1-1 0,-1 1 0,1 0 0,-1 0 0,1 0 0,-1 0 0,1 1 0,-1-1 0,1 0 0,-1 0 0,1 1 0,-1-1 0,1 1 0,0 0 0,-1-1 0,1 1 0,0 0 0,-1 0 0,1 0 0,-2 2 0,3-3 442,12-9 65,-5 2-834,0 0 1,0-1-1,-1 0 0,0 0 1,0 0-1,-1-1 0,0 0 1,-1 0-1,0 0 0,0-1 1,-1 1-1,0-1 0,-1 0 1,0 0-1,1-19 1,-15 121-177,12-78 152,-1-4 5,1-1 0,0 1 0,1-1 1,0 0-1,3 12 0,-3-19-3,-1 0-1,1 1 1,0-1 0,0 0-1,0 0 1,0 0-1,1 0 1,-1 0 0,1 0-1,-1 0 1,1 0-1,-1-1 1,1 1 0,0-1-1,0 1 1,0-1-1,0 0 1,0 1 0,0-1-1,0 0 1,1 0-1,-1-1 1,0 1 0,0 0-1,5 0 1,1 0 16,-1-1 0,1 1 0,-1-1-1,1-1 1,-1 1 0,0-1 0,1-1 0,-1 1 0,0-1 0,0-1 0,0 1-1,0-1 1,0 0 0,-1-1 0,11-6 0,4-6 80,-1-1 1,-1-1-1,21-22 1,4-6-31,-44 46-69,1 0 0,-1 0 1,0 0-1,0 0 0,0 0 0,0 0 0,1 0 1,-1 0-1,0 0 0,0 0 0,0 0 0,1-1 1,-1 1-1,0 0 0,0 1 0,0-1 1,0 0-1,1 0 0,-1 0 0,0 0 0,0 0 1,0 0-1,0 0 0,1 0 0,-1 0 0,0 0 1,0 0-1,0 0 0,0 0 0,1 1 0,-1-1 1,0 0-1,0 0 0,0 0 0,0 0 1,0 0-1,0 1 0,0-1 0,0 0 0,1 0 1,-1 0-1,0 0 0,0 1 0,0-1 0,0 0 1,0 0-1,0 0 0,0 1 0,0-1 0,0 0 1,0 0-1,0 0 0,0 0 0,0 1 1,0-1-1,0 0 0,0 0 0,0 0 0,-1 1 1,4 23 169,-3-21-143,-1 1 1,2 0-1,-1-1 1,0 1-1,1-1 1,-1 1-1,1-1 1,0 1-1,0-1 0,1 0 1,-1 1-1,3 2 1,-2-5 4,1 0-1,0 0 1,-1 0 0,1 0 0,0-1-1,0 0 1,-1 1 0,1-1 0,0 0-1,0 0 1,0-1 0,-1 1 0,1 0-1,0-1 1,0 0 0,-1 0 0,1 0-1,-1 0 1,5-2 0,53-33 61,-38 21-85,-20 14-106,38-20-134,-11 15-4822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1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10922,'0'0'1842,"1"-9"406,0 3-1794,0 1 0,0 0 0,1-1 0,0 1 0,-1 0 0,2 0 0,-1 0 0,1 0 0,-1 1 0,8-9 0,-8 10-242,0 1 0,0 0 0,0 0 0,0 0 0,1 0 0,-1 0 0,1 0-1,-1 0 1,1 1 0,0-1 0,0 1 0,0 0 0,0 0 0,0 0 0,0 0 0,0 1 0,0-1 0,0 1-1,0 0 1,0 0 0,0 0 0,0 0 0,0 0 0,6 2 0,-7-1-170,0-1 1,0 1 0,-1 0-1,1 1 1,-1-1-1,1 0 1,-1 0-1,1 1 1,-1-1-1,0 0 1,1 1-1,-1-1 1,0 1-1,0 0 1,0-1-1,0 1 1,-1 0-1,1 0 1,0 0-1,-1-1 1,1 1-1,-1 0 1,0 0-1,1 0 1,-1 3-1,1 58 313,-2-45-315,0 9-2,0-20-34,0 1 1,1 0 0,0 0 0,1 0-1,2 13 1,-3-20-4,1 1 0,0 0 0,-1-1 1,1 1-1,0-1 0,0 1 0,-1-1 0,1 0 0,0 1 0,1-1 0,-1 0 0,0 0 0,0 1 1,0-1-1,1 0 0,-1 0 0,1 0 0,-1-1 0,1 1 0,-1 0 0,1-1 0,-1 1 1,1 0-1,-1-1 0,1 0 0,0 1 0,-1-1 0,1 0 0,0 0 0,-1 0 0,3 0 0,4-1 5,-1 1-1,1-2 0,0 1 0,-1-1 0,1 0 0,-1 0 1,1-1-1,-1 0 0,0-1 0,0 1 0,-1-1 0,1 0 1,-1-1-1,0 0 0,0 0 0,0 0 0,-1-1 0,1 0 1,4-7-1,-4 4 23,0 0 1,0 0-1,-1 0 1,0-1-1,-1 1 1,0-1-1,0 0 0,-1-1 1,-1 1-1,0-1 1,0 1-1,-1-1 1,0-16-1,-1 25-18,0 0 0,-1 0 1,1 0-1,-1 0 0,1 1 0,-1-1 0,0 0 0,1 0 0,-1 0 0,0 1 0,0-1 1,0 0-1,-1 1 0,1-1 0,0 1 0,-1 0 0,1-1 0,-1 1 0,1 0 0,-1 0 1,1 0-1,-1 0 0,0 0 0,0 0 0,1 0 0,-1 0 0,0 1 0,0-1 0,0 1 0,0 0 1,0-1-1,0 1 0,0 0 0,0 0 0,0 0 0,1 0 0,-1 1 0,0-1 0,0 0 1,0 1-1,0-1 0,-3 3 0,3-3-65,0 1 0,1-1 0,-1 1 0,1-1 0,-1 1 0,1 0 0,-1 0 0,1 0 0,-1 0-1,1 0 1,0 0 0,-1 0 0,1 1 0,0-1 0,0 0 0,0 1 0,0-1 0,0 1 0,-1 1 0,2-1-56,0-1 1,0 1-1,0-1 1,0 1-1,0-1 0,0 1 1,1-1-1,-1 1 0,1-1 1,-1 1-1,1-1 1,-1 0-1,1 1 0,-1-1 1,1 0-1,0 1 0,0-1 1,0 0-1,0 0 1,0 0-1,0 0 0,0 0 1,0 0-1,0 0 1,1 0-1,-1 0 0,2 0 1,4 3-853,-1-1 1,1-1-1,0 1 1,-1-1 0,1-1-1,0 1 1,1-1-1,-1 0 1,0-1-1,0 1 1,0-1-1,0-1 1,10-1 0,10-1-4307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1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9 7495,'0'0'14115,"-8"2"-13234,4 0-802,0 0 1,1 0 0,-1 0-1,0 0 1,1 0 0,-1 1 0,1 0-1,0 0 1,-1 0 0,1 0-1,1 0 1,-1 1 0,0-1 0,1 1-1,0-1 1,0 1 0,0 0-1,0 0 1,1 0 0,-1 0-1,1 0 1,0 1 0,0-1 0,1 0-1,-1 1 1,1-1 0,0 0-1,1 7 1,-2-11-68,1 1 1,0-1-1,0 1 1,0-1-1,0 1 0,1-1 1,-1 1-1,0-1 0,0 1 1,0-1-1,0 1 0,0-1 1,1 0-1,-1 1 0,0-1 1,0 1-1,1-1 0,-1 1 1,0-1-1,1 0 1,-1 1-1,0-1 0,1 0 1,-1 1-1,1-1 0,-1 0 1,0 1-1,1-1 0,-1 0 1,1 0-1,-1 0 0,1 1 1,-1-1-1,1 0 0,-1 0 1,1 0-1,0 0 0,25-6 347,23-22 57,-20 7-329,32-22-38,-56 40-36,0 0-1,0 1 1,0-1-1,0 1 1,0 0-1,1 1 1,-1-1-1,1 1 1,10-1 0,-15 2 9,0 1 0,-1-1 0,1 1 0,0-1 1,0 1-1,0-1 0,0 1 0,-1-1 0,1 1 1,0 0-1,0 0 0,-1-1 0,1 1 0,-1 0 1,1 0-1,-1 0 0,1 0 0,-1 0 0,1-1 1,-1 1-1,0 0 0,1 0 0,-1 0 0,0 0 1,0 0-1,0 0 0,0 0 0,0 1 0,4 43 689,-3-22-469,0-22-212,-1 1 0,1-1-1,-1 0 1,1 1 0,0-1 0,-1 1 0,1-1 0,0 0 0,0 0 0,0 1 0,0-1-1,0 0 1,0 0 0,1 0 0,-1 0 0,0 0 0,0 0 0,1-1 0,-1 1 0,1 0 0,-1-1-1,0 1 1,1-1 0,-1 1 0,1-1 0,-1 1 0,1-1 0,0 0 0,-1 0 0,1 0-1,-1 0 1,1 0 0,-1 0 0,1-1 0,-1 1 0,1 0 0,-1-1 0,1 1 0,-1-1-1,3-1 1,5-1 37,0 0 1,0-1-1,0-1 0,-1 1 0,9-7 0,26-23-4,-28 21-92,1 1 0,0 1 0,18-10 0,-34 21 19,0 0 0,1-1 0,-1 1-1,1 0 1,-1 0 0,1 0 0,-1 0 0,1 0 0,-1 0 0,1-1 0,-1 1 0,1 0 0,-1 0 0,1 0 0,-1 1 0,1-1 0,-1 0 0,1 0 0,-1 0 0,1 0 0,-1 0 0,1 1 0,-1-1 0,1 0 0,-1 0 0,0 1 0,1-1 0,-1 0 0,1 0 0,-1 1 0,0-1 0,1 1 0,-1-1 0,0 0 0,0 1 0,1-1 0,-1 1 0,0-1 0,0 1 0,1-1 0,-1 1 0,0-1 0,0 1 0,0-1 0,0 1 0,0-1 0,0 1 0,0-1 0,0 1 0,0-1 0,0 1 0,0 37-3063,-1-26-4443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2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3395,'0'0'20254,"1"10"-18567,-1-7-1592,1 9 166,0 0 0,1 0-1,0 0 1,4 13 0,-5-22-242,0 0 0,0 0 0,0 0 0,0 0 1,1 0-1,-1 0 0,1-1 0,0 1 1,0-1-1,0 1 0,0-1 0,0 0 0,0 0 1,0 0-1,1 0 0,-1 0 0,1 0 1,0 0-1,-1-1 0,1 0 0,0 1 0,0-1 1,0 0-1,6 1 0,-4-2-102,0 0 0,1 0 0,-1 0 0,0 0 0,0-1 0,1 0 0,-1 0 1,0 0-1,0-1 0,0 0 0,0 0 0,0 0 0,-1-1 0,1 1 0,-1-1 0,1 0 0,-1 0 0,0-1 0,0 1 0,4-6 0,-3 3-1104,0 0 0,-1 0-1,0 0 1,0-1 0,0 0-1,-1 1 1,0-1 0,3-12-1,1-10-5784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2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1121,'0'0'13709,"-15"64"-11531,5-39-1025,3 2-160,0 2 448,2 0 65,1 1-353,2 2-96,2 0-320,0 1-353,0-2-288,0-4-256,0-5-1506,2-5-800,1-9-1506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0 249 12460,'0'0'13207,"12"-12"-12294,74-90-178,-76 89-590,-1 0 0,0-1 0,-1 0 0,0-1 0,-1 0 0,0 0 0,5-21 0,-16 68-161,2 1 0,2 0 0,4 42 0,5-19-2093,-9-54 1908,1 1-1,-1-1 0,1 0 0,-1 0 1,1 0-1,0 0 0,0 0 1,-1 0-1,1 0 0,1 0 1,-1 0-1,0 0 0,0-1 0,1 1 1,-1 0-1,1-1 0,-1 1 1,1-1-1,0 0 0,0 1 1,0-1-1,3 1 0,4-1-5990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4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150 337 9257,'0'0'6747,"4"-10"-3800,1 0-2153,-3 6-557,0 1 1,-1-1-1,1 1 0,0-1 0,-1 0 1,0 0-1,0 1 0,0-1 0,-1 0 1,1 0-1,-1-4 0,-1 7-133,0 0 0,0 1 0,0-1 0,0 1 1,0-1-1,0 1 0,0-1 0,0 1 0,0-1 0,0 1 0,0 0 0,-1 0 0,1 0 0,0-1 1,0 1-1,0 0 0,-1 0 0,1 1 0,0-1 0,0 0 0,0 0 0,0 0 0,0 1 0,0-1 0,-3 2 1,-7 4 11,0 0-1,0 1 1,0 0 0,1 1 0,0 1 0,0-1 0,1 1 0,0 1 0,1 0 0,0 0 0,1 1 0,0 0 0,-6 12-1,12-22-106,0 0-1,0 0 0,1 0 0,-1 1 0,1-1 0,-1 0 0,1 0 0,0 0 1,-1 0-1,1 0 0,0 1 0,0-1 0,0 0 0,-1 0 0,2 0 0,-1 1 0,0-1 1,0 0-1,0 0 0,0 0 0,1 1 0,-1-1 0,0 0 0,2 1 0,-1-1-2,0-1 0,0 1 0,0-1 0,0 1 0,0-1 0,0 0 0,0 0 0,0 0 0,0 0 0,0 0 0,1 0 0,-1 0 0,0 0 0,0 0 0,0 0 0,0 0 0,0-1 0,0 1 0,0 0 0,1-1 0,7-3 19,0 0 0,-1 0 0,0 0 0,16-12 0,-6 1-17,0-2 0,22-26-1,-35 38 15,-1 0 0,1-1 0,-1 0 0,-1 0 0,1 0 0,-1-1 0,0 1 0,-1-1 0,1 1 0,-1-1 0,-1 0 0,1 0 0,0-7 0,-18 27 245,12-1-235,0-1 0,1 1 0,0 0 0,0 0 0,1 0 0,1 0 0,0 0 0,2 24 0,-1-35-18,0 0 0,0 1-1,0-1 1,0 1 0,1-1-1,-1 1 1,0-1 0,1 0-1,-1 1 1,1-1-1,-1 0 1,1 0 0,0 1-1,-1-1 1,1 0 0,0 0-1,0 0 1,0 0 0,0 0-1,0 0 1,0 0 0,0 0-1,1 0 1,-1 0-1,0-1 1,0 1 0,1 0-1,-1-1 1,0 1 0,1-1-1,-1 0 1,0 1 0,1-1-1,-1 0 1,1 0 0,-1 0-1,1 0 1,-1 0-1,0 0 1,1 0 0,-1 0-1,1-1 1,-1 1 0,0-1-1,1 1 1,-1-1 0,2 0-1,5-2 69,-1 0-1,1 0 1,-1-1 0,0 0-1,0 0 1,0-1 0,6-5-1,-3 1-46,0-1-1,-1 0 1,0 0-1,0-1 1,-1 0-1,-1-1 1,0 0-1,-1 0 0,0 0 1,4-14-1,-13 40-35,0-1-1,1 1 0,0 0 0,2 0 0,0 27 1,1-40 18,-1 0 0,1-1 1,-1 1-1,1 0 0,-1 0 1,1-1-1,-1 1 0,1-1 1,-1 1-1,1 0 0,0-1 1,0 1-1,-1-1 0,1 0 1,0 1-1,0-1 0,-1 1 0,1-1 1,0 0-1,0 0 0,0 1 1,-1-1-1,1 0 0,0 0 1,0 0-1,0 0 0,0 0 1,0 0-1,-1 0 0,1 0 1,0-1-1,0 1 0,0 0 1,0 0-1,1-1 0,30-13 523,-21 5-520,-1 0 0,0-1 0,-1 0 1,0-1-1,0 0 0,-1 0 0,-1-1 0,0 0 0,0 0 0,-2 0 0,6-14 0,-18 45-36,2 2 0,0-1 0,1 1 0,-2 38 0,6-59 17,0 1-1,0 0 1,0 0 0,0 0 0,1 0 0,-1 0 0,0 0 0,0-1 0,1 1 0,-1 0 0,1 0 0,-1 0 0,1-1 0,-1 1 0,1 0 0,-1-1 0,1 1 0,0 0 0,-1-1-1,1 1 1,0-1 0,-1 1 0,1-1 0,0 1 0,0-1 0,0 0 0,-1 1 0,1-1 0,0 0 0,0 1 0,0-1 0,0 0 0,0 0 0,-1 0 0,1 0 0,0 0 0,0 0-1,0 0 1,0 0 0,0 0 0,0-1 0,0 1 0,-1 0 0,1-1 0,0 1 0,0 0 0,0-1 0,5-1 10,-1 0 0,0 0 0,0 0 0,0 0 0,0-1 0,7-5 0,3-6-127,-1-2 0,0 0 0,-1-1-1,-1 0 1,0-1 0,-1 0-1,-1 0 1,14-38 0,-8 19-634,22-35 0,-30 51 737,-8 20 13,0 1 0,0-1 0,0 1 0,0-1 0,-1 1 0,1 0 0,0-1 0,0 1 0,-1-1 0,1 1 0,0 0 0,-1-1 0,1 1 0,0 0 1,-1-1-1,1 1 0,0 0 0,-1 0 0,1-1 0,-1 1 0,1 0 0,-1 0 0,1 0 0,-1 0 0,1 0 0,0-1 0,-1 1 0,1 0 0,-1 0 0,1 0 1,-1 0-1,1 0 0,-1 0 0,1 1 0,-1-1 0,1 0 0,-1 0 0,1 0 0,0 0 0,-1 0 0,0 1 0,-1 1-2,0 1 0,1-1-1,-1 1 1,0-1-1,1 1 1,0 0 0,0-1-1,-1 1 1,2 0 0,-1 0-1,0 0 1,1 0 0,-1 0-1,1 3 1,-3 5 21,1-1-13,-54 226 1216,52-205-1036,1-1 0,1 1 0,2-1 0,1 1 0,10 59 0,-6-65-161,-2-1 0,2 35 0,-5-57 23,0-43 283,-18-222-139,18 260-225,0 1 0,0-1 0,0 1 0,1-1 0,-1 1 0,1-1 0,-1 1 0,1-1 0,0 1 1,0 0-1,0-1 0,0 1 0,0 0 0,0 0 0,1 0 0,-1 0 0,1 0 0,-1 0 0,1 0 0,0 1 0,0-1 0,0 0 0,4-2 1,2 1-539,0-1 1,0 1 0,1 1 0,-1 0 0,15-2-1,12-4-3033,7-4-2572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4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7079,'9'17'12928,"4"0"-6420,2-1-4512,-10-12-2234,-1 0-1,1-1 1,0 1-1,0-1 1,0 0-1,0-1 0,1 1 1,-1-1-1,8 2 1,20 0 1621,10-8-1639,-37 3-358,-1-1 1,0 1 0,0-1 0,0 0-1,0-1 1,0 1 0,0-1 0,7-6-1,-8 6 11,-1 0-1,1-1 1,-1 0-1,0 0 1,0 0-1,-1 0 0,1 0 1,-1 0-1,0-1 1,0 1-1,0-1 1,-1 0-1,1 1 1,-1-1-1,0 0 0,-1 0 1,1 0-1,-1-9 1,-5-20 1096,-1 31 2299,-2 21-29,-18 63 1196,15-50-3082,1 0 1,2 1 0,0 0-1,2 0 1,-1 37 0,7-68-1042,-1 0 1,1 0-1,0-1 1,0 1 0,0 0-1,0 0 1,0 0-1,0 0 1,1 0-1,-1-1 1,0 1-1,0 0 1,0 0 0,1 0-1,-1-1 1,1 1-1,-1 0 1,0 0-1,1-1 1,-1 1-1,1 0 1,0-1 0,-1 1-1,1 0 1,-1-1-1,1 1 1,0-1-1,-1 1 1,1-1-1,0 1 1,0-1-1,0 0 1,0 1 0,14 0-6078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29:19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810 143 4420,'0'0'4613,"-9"0"-4000,1 1-131,-32 2-463,29-3 5924,774-7-3770,462 4-2216,-422 34 424,357 4 460,-1083-34-814,-18 1 5,114-13 0,-168 10-22,0 0 0,0 0 0,0 0 0,-1-1 0,1 0 0,0 0 0,-1 0 0,1 0 0,5-5 0,-9 6-2,-1 1-1,1 0 0,-1-1 0,1 1 0,-1-1 0,0 0 1,1 1-1,-1-1 0,1 1 0,-1-1 0,0 1 0,1-1 1,-1 0-1,0 1 0,0-1 0,0 0 0,1 1 0,-1-1 0,0 0 1,0 1-1,0-1 0,0 0 0,0 0 0,0 1 0,0-1 1,-1 0-1,0-1 7,1 1 1,-1-1 0,-1 1 0,1 0-1,0-1 1,0 1 0,0 0-1,-1 0 1,1 0 0,-1 0-1,1 0 1,-1 0 0,1 0-1,-1 1 1,-2-2 0,-29-10 32,-1 0 1,0 3-1,-60-10 0,-113-3-31,125 15-29,-1978-50-30,243 178 70,1141-29-1751,1155-190-7076,-379 75 7216,107-23-2446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5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37 12780,'8'-4'3481,"47"-20"1550,-51 22-4668,0 1 0,0-1 1,0 1-1,0 0 0,1 1 0,-1-1 0,0 1 1,0 0-1,1 0 0,-1 0 0,0 0 0,0 1 1,0 0-1,8 2 0,-10-2-307,-1 0 1,0 0-1,1 0 1,-1 1-1,0-1 1,0 0-1,0 1 0,0-1 1,0 1-1,0-1 1,-1 1-1,1-1 1,0 1-1,-1 0 1,1-1-1,-1 1 0,1 0 1,-1-1-1,0 1 1,0 0-1,0 0 1,0-1-1,0 1 1,0 0-1,-1-1 0,1 1 1,0 0-1,-1 0 1,0 2-1,-1 2 23,0 0-1,0-1 1,-1 1 0,1-1-1,-1 1 1,0-1 0,-5 7-1,-9 6 203,-39 31-1,-10 11 173,67-59-449,-1-1 0,0 1 0,0-1 0,0 0 0,0 1 0,0-1 0,1 0 0,-1 1 0,0-1 0,0 0 0,1 1 0,-1-1 0,0 0 0,1 1 0,-1-1-1,0 0 1,1 0 0,-1 0 0,0 1 0,1-1 0,-1 0 0,0 0 0,1 0 0,-1 0 0,1 0 0,-1 1 0,0-1 0,1 0 0,-1 0 0,1 0 0,-1 0-1,0 0 1,1 0 0,-1 0 0,1-1 0,-1 1 0,0 0 0,1 0 0,-1 0 0,0 0 0,1 0 0,0-1 0,25 0 40,88-7-137,19-2-4448,-93 3-1870,-3-6-6364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6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4324,'0'0'21727,"-4"0"-21444,0 2-266,-1 0-1,1 0 1,0 1-1,-1-1 1,1 1-1,0 0 1,1 0-1,-1 0 1,1 0-1,-1 1 1,1 0-1,0-1 1,0 1-1,-2 5 1,1-4-17,1-1 1,1 0-1,-1 1 1,0 0 0,1 0-1,0 0 1,0 0-1,1 0 1,-1 0 0,1 0-1,0 0 1,1 1-1,-1-1 1,1 6-1,0-10-3,1 0 0,0 0 0,-1-1 0,1 1 0,0 0 0,-1 0 0,1-1 0,0 1 0,0 0 0,0-1 0,-1 1 0,1-1 0,0 1 0,0-1 0,0 0 0,0 1 0,0-1 0,0 0 0,0 1 0,0-1 0,0 0 0,0 0 0,0 0 0,2 0 0,34 0-254,-27 0 93,4 0 41,0 2-1,-1 0 1,1 0 0,-1 1 0,1 1-1,-1 0 1,15 7 0,-25-10 136,0 1-1,0 0 1,1 0-1,-1 0 1,-1 0 0,1 0-1,0 1 1,0-1 0,-1 1-1,0 0 1,1 0-1,-1 0 1,0 0 0,1 3-1,-2-3 35,0 0 1,0-1-1,-1 1 0,0 0 0,1 0 0,-1 0 0,0-1 0,0 1 1,-1 0-1,1 0 0,-1-1 0,1 1 0,-1 0 0,0 0 0,0-1 0,0 1 1,0-1-1,0 1 0,-1-1 0,1 1 0,-3 1 0,-2 3 114,0 0 0,0 0 1,-1-1-1,0 0 0,0 0 0,0-1 0,-1 0 0,0 0 0,0-1 0,0 0 1,-1 0-1,1-1 0,-1 0 0,0 0 0,0-1 0,0 0 0,0-1 0,0 0 1,0 0-1,0-1 0,-11-1 0,18 1-233,0-1-1,0 1 1,0-1 0,0 1 0,0-1-1,0 1 1,0-1 0,1 0 0,-1 0-1,0 0 1,1 0 0,-1 0 0,0 0-1,1 0 1,-1-1 0,1 1 0,0-1-1,-1 1 1,1-1 0,0 1 0,0-1-1,0 0 1,0 1 0,0-1-1,1 0 1,-1 0 0,0 0 0,1 1-1,-1-1 1,1 0 0,0 0 0,0 0-1,0-4 1,0 0-812,0-1 0,0 1 0,1 0 0,0-1 1,0 1-1,1 0 0,-1 0 0,1 0 0,5-9 0,8-13-5399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6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5477,'0'0'19368,"6"14"-18162,36 123 1022,16 46-1145,-50-164-1068,1 0 1,1 0-1,0-1 0,2 0 0,0-1 0,0 0 1,18 17-1,-53-76 369,-21-30-397,-24-36-347,113 113 87,-28-3 279,0 0 0,-1 0 0,1-2-1,0 0 1,0-1 0,0-1 0,-1 0 0,28-8-1,-39 9-3,1-1 0,-1 0 0,1 0 0,-1 0 0,0-1 0,0 1 0,0-1 0,0-1 0,-1 1 0,1-1 0,-1 1 0,0-1 0,0 0 0,0-1 0,-1 1 0,1-1 0,-1 0 0,0 1 0,-1-1 0,1-1 0,-1 1 0,0 0 0,0 0 0,0-1 0,-1 0 0,0 1 0,0-1 0,0 1 0,-1-7 0,0 10 0,0 1-1,0-1 0,0 0 1,0 1-1,0-1 0,-1 1 1,1-1-1,-1 1 0,1-1 1,-1 1-1,1 0 0,-1-1 1,0 1-1,0 0 0,1-1 0,-1 1 1,0 0-1,0 0 0,0 0 1,-1-1-1,1 1 0,0 0 1,0 1-1,0-1 0,-2-1 1,2 2-5,0 0 1,0 0-1,0-1 1,0 1-1,0 0 1,0 0 0,0 1-1,0-1 1,0 0-1,0 0 1,0 0-1,0 1 1,0-1-1,0 0 1,0 1 0,0-1-1,0 1 1,0-1-1,0 1 1,0-1-1,1 1 1,-1 0-1,0 0 1,0-1-1,1 1 1,-1 0 0,0 0-1,1 0 1,-1-1-1,1 1 1,-1 0-1,1 0 1,0 0-1,-1 0 1,1 0 0,0 0-1,-1 2 1,-4 13 5,1 0 0,1 0 1,0 0-1,-1 20 1,4-32 11,-1 0 0,1 1 0,0-1 1,0 1-1,0-1 0,1 0 0,-1 1 0,1-1 1,0 0-1,0 1 0,1-1 0,-1 0 0,1 0 1,0 0-1,0 0 0,0-1 0,1 1 0,-1 0 1,1-1-1,5 6 0,-6-8-7,0 0 1,0 0-1,1 0 0,-1 0 1,0 0-1,1 0 0,-1 0 1,1-1-1,-1 1 0,1-1 0,-1 0 1,1 1-1,-1-1 0,1 0 1,-1-1-1,1 1 0,-1 0 1,1-1-1,3-1 0,-1 0 6,0 0-1,0-1 1,0 1 0,0-2-1,0 1 1,0 0-1,-1-1 1,6-5 0,3-6 7,0 0 0,-2 0 0,1-1 1,8-18-1,-6 3-80,15-46 1,-29 77 55,0 21 34,0-1 0,2 1 0,5 26 0,-6-43-58,-1 0-1,1 0 0,0-1 0,0 1 0,0-1 0,1 1 1,-1-1-1,1 1 0,0-1 0,-1 0 0,2 0 0,-1 1 0,0-2 1,1 1-1,-1 0 0,1 0 0,0-1 0,0 0 0,0 1 1,0-1-1,0 0 0,1 0 0,-1-1 0,0 1 0,1-1 1,6 2-1,-9-3-235,0 0 1,1 1-1,-1-1 1,0 0-1,0 0 1,1 0-1,-1 0 1,0-1-1,0 1 1,1 0-1,-1-1 1,0 1 0,0 0-1,0-1 1,1 1-1,-1-1 1,0 0-1,0 1 1,0-1-1,0 0 1,0 0-1,0 0 1,0 1-1,-1-1 1,1 0-1,0 0 1,0 0-1,-1 0 1,1-1 0,0 1-1,-1 0 1,1 0-1,-1 0 1,0 0-1,1-2 1,4-22-7377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7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13837,'0'0'5766,"15"60"-6023,7-42-1440,-1-1-3780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7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30 323 10282,'0'0'10447,"-6"8"-9150,5-6-1259,-2 1 54,1-1 1,0 1-1,0 0 0,0-1 1,1 1-1,-1 0 0,1 0 1,-1 0-1,1 0 0,0 0 1,0 1-1,1-1 0,-1 0 1,1 0-1,-1 1 0,1-1 1,0 0-1,0 1 0,0-1 1,1 0-1,-1 0 0,1 1 1,0-1-1,0 0 0,0 0 1,0 0-1,0 0 0,1 0 1,3 5-1,37 45-152,39 54-224,-73-95 282,0 0-1,-1 1 0,0 0 0,-1 1 1,-1-1-1,6 24 0,-10-31 59,0-1 0,0 0 0,-1 0 0,0 0-1,0 1 1,0-1 0,0 0 0,-1 0 0,0 0 0,0 1-1,0-1 1,-1 0 0,0 0 0,0-1 0,0 1 0,0 0-1,-1-1 1,0 1 0,0-1 0,0 0 0,0 0 0,-1 0-1,0 0 1,0-1 0,0 1 0,0-1 0,0 0 0,0 0-1,-1-1 1,0 1 0,1-1 0,-1 0 0,0 0 0,0-1-1,0 1 1,-9 0 0,12-1-25,0-1 1,0 0-1,0 0 1,0 0-1,0-1 0,0 1 1,1 0-1,-1-1 0,0 1 1,0-1-1,0 0 1,0 0-1,1 1 0,-1-1 1,0 0-1,1 0 0,-1-1 1,0 1-1,1 0 0,0-1 1,-1 1-1,-1-2 1,1-1-46,-1 0 0,1 0 1,0-1-1,0 1 1,1 0-1,-1-1 1,1 1-1,0-1 1,-1-5-1,0-8-263,1 0 0,1 0-1,3-35 1,4 18 89,2 0 0,1 0-1,1 1 1,2 1 0,21-38 0,5-17 100,-13 28 106,30-80-60,-52 126 91,0 0-1,0 0 0,-2-1 1,0 1-1,0-1 0,-2 0 1,-1-24-1,1 39-35,0 0 0,0-1 1,0 1-1,0-1 0,0 1 1,0 0-1,0-1 0,0 1 1,-1 0-1,1 0 0,0-1 1,0 1-1,0 0 0,-1-1 1,1 1-1,0 0 0,0 0 1,-1-1-1,1 1 0,0 0 0,0 0 1,-1 0-1,1-1 0,0 1 1,-1 0-1,1 0 0,0 0 1,-1 0-1,1 0 0,0 0 1,-1 0-1,1 0 0,0 0 1,-1 0-1,1 0 0,0 0 1,-1 0-1,1 0 0,-1 0 1,1 0-1,0 0 0,-1 0 0,1 0 1,0 0-1,0 0 0,-1 1 1,1-1-1,0 0 0,-1 0 1,1 0-1,0 1 0,0-1 1,-1 0-1,-15 14 341,10-5-263,-1 1 1,2 0-1,0 0 1,0 1-1,1 0 0,0 0 1,1 0-1,0 0 1,0 0-1,2 1 0,-1-1 1,1 1-1,1-1 1,0 1-1,1-1 1,0 1-1,5 18 0,-3-14-30,2-1 0,0-1-1,0 1 1,1-1 0,1 1-1,0-2 1,1 1 0,1-1-1,0-1 1,1 1 0,0-1-1,18 16 1,-23-24-96,-1 0 0,1 0-1,0-1 1,0 1 0,0-1-1,0 0 1,1 0 0,-1-1-1,1 1 1,0-1 0,0-1 0,0 1-1,0-1 1,0 0 0,0 0-1,0-1 1,11 0 0,-17 0 25,1 0 1,0 0-1,-1 0 0,1 0 1,0-1-1,-1 1 0,1 0 1,-1 0-1,1-1 0,-1 1 1,1 0-1,-1-1 1,1 1-1,-1 0 0,1-1 1,-1 1-1,1-1 0,-1 1 1,0-1-1,1 1 0,-1-1 1,1 1-1,-1-1 1,0 1-1,0-1 0,1 0 1,-1 1-1,0-1 0,0 1 1,0-2-1,-7-21-520,-23-15-451,2 19 749,-1 2-1,0 1 0,-1 1 1,-39-14-1,3 1 590,64 28-281,1-1 1,-1 1-1,1-1 1,0 0-1,-1 1 1,1-1-1,-1 0 1,1 0-1,0 0 0,0 0 1,0 0-1,-1 0 1,1 0-1,0 0 1,0 0-1,0-1 1,1 1-1,-1 0 1,-1-3-1,2 3-35,0 0 0,1 0 0,-1 0 0,0 1 0,0-1 0,1 0 0,-1 0 1,0 0-1,1 0 0,-1 1 0,1-1 0,-1 0 0,1 0 0,-1 1 0,1-1 0,0 0 0,-1 1 0,1-1 0,0 1 1,0-1-1,-1 1 0,1-1 0,1 0 0,10-4 106,-1 0 1,1 1-1,20-5 1,-24 6-210,67-15 95,28-10-2317,-37 1-5026,-34 9-217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15695,'0'0'6011,"8"-10"-3502,-1 2-2041,-4 4-294,0 0 1,1 0 0,0 0 0,-1 0 0,2 1 0,-1-1 0,0 1 0,0 0 0,1 0-1,0 1 1,0 0 0,-1-1 0,1 1 0,9-2 0,2 1 230,-1 0 0,1 2 0,0-1 0,0 2 0,0 0 0,25 3 0,-38-2-400,0-1 0,0 1 0,0 0 0,0 0 0,1 0 0,-1 0 0,0 0 0,0 1 0,-1-1 0,1 1 0,0 0 1,-1 0-1,1 0 0,-1 0 0,1 0 0,-1 0 0,0 1 0,0-1 0,0 1 0,0 0 0,0-1 0,-1 1 0,1 0 0,-1 0 0,0 0 0,0 0 0,0 0 0,0 1 0,-1-1 1,1 0-1,-1 0 0,1 1 0,-1-1 0,-1 0 0,1 0 0,0 0 0,-1 1 0,0 3 0,-2 3 109,0 0 1,0 0-1,-1 0 0,0-1 1,0 0-1,-8 12 0,-15 34-2216,20-13-7305,7-36 1437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8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13229,'0'0'12331,"58"27"-12299,-37-24 0,0 2-160,-3-1-545,-2-1-736,-4-2-2082,-2-1-3107,-4 0-4293</inkml:trace>
  <inkml:trace contextRef="#ctx0" brushRef="#br0" timeOffset="1">128 74 12011,'0'0'705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8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17360,'0'0'10218,"67"25"-9673,-43-9-353,5-3-160,1-5 0,1-5 32,2-3-224,-2-2-609,-4-12-576,-1-4-1570,-9-2-1057,-5-4-1985,-3-3-1410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9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11339,'0'0'3587,"-2"67"-544,0-22-865,-2 8-993,-1 6-192,-2-2 192,1 2 193,-2-2-386,4-7-607,4-10-289,0-14-96,8-14-929,9-12-1569,3-12-1666,3-18-4677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9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16015,'0'0'8147,"10"-2"-6631,-9 2-1489,10-1 262,-1 0 0,1 1 0,0 0 0,0 0 0,13 3 0,-21-2-258,0-1 0,0 1 0,0 0 0,0 0 0,0 0 0,0 0 0,-1 1 0,1-1 1,0 1-1,-1-1 0,1 1 0,-1 0 0,0 0 0,1 0 0,-1 1 0,0-1 0,0 0 0,0 1 1,-1-1-1,1 1 0,-1 0 0,1-1 0,-1 1 0,0 0 0,0 0 0,0 0 0,0 5 0,0-4 27,-1 1 0,1-1-1,-1 1 1,0-1-1,-1 1 1,1-1-1,-1 1 1,0-1-1,0 1 1,0-1-1,-1 0 1,0 1-1,1-1 1,-4 4-1,-2 4 154,-2-1-1,1 1 0,-12 10 0,-21 30 232,40-52-435,1 1-1,-1-1 1,0 1-1,1 0 1,0 0-1,-1-1 1,1 1-1,-1 0 1,1 0-1,0-1 1,0 1-1,-1 0 1,1 0-1,0 0 1,0-1-1,0 1 1,0 0-1,0 0 1,0 0-1,0 0 1,0-1-1,0 1 1,0 0-1,1 0 0,-1 0 1,1 1-1,0-2-1,-1 1-1,1-1 0,0 1 1,0-1-1,0 1 0,0-1 1,0 0-1,0 0 0,0 1 0,0-1 1,1 0-1,-1 0 0,0 0 1,0 0-1,0 0 0,0 0 1,1-1-1,49-14-38,65-37-2925,-41 13-3637,-30 14-398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0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18193,'0'0'4399,"0"8"-3443,-1 53 948,-1 47-438,3-97-1403,0-1-1,0 0 1,1 0-1,0 0 1,1 0-1,0-1 1,9 20-1,-12-27-2,1 0 1,0 0-1,0 0 0,0 0 1,1 0-1,-1-1 1,0 1-1,1 0 0,-1-1 1,1 1-1,-1-1 0,1 1 1,0-1-1,0 1 0,0-1 1,0 0-1,-1 0 1,2 0-1,-1 0 0,0-1 1,0 1-1,0 0 0,0-1 1,0 0-1,1 1 1,-1-1-1,0 0 0,0 0 1,0 0-1,1 0 0,-1-1 1,0 1-1,0-1 1,0 1-1,0-1 0,1 0 1,-1 0-1,0 1 0,0-2 1,-1 1-1,1 0 0,3-3 1,2-1 111,0-1 0,-1 0 1,0 0-1,0-1 0,0 1 1,-1-1-1,0-1 0,-1 1 0,7-14 1,-5 3-57,-1 0 0,-1-1 1,0 0-1,-2 0 0,0 0 1,-1-1-1,-2-25 0,1 25-128,-1 13-204,-2 13 84,-2 17 42,6-21 28,-1-1-1,0 1 1,1 0-1,-1-1 1,1 1 0,0 0-1,-1-1 1,1 1-1,0-1 1,0 1-1,0-1 1,0 0 0,0 1-1,0-1 1,0 0-1,1 0 1,-1 0-1,0 0 1,1 0 0,-1 0-1,1 0 1,-1 0-1,1 0 1,-1-1-1,1 1 1,0-1 0,-1 1-1,1-1 1,0 0-1,-1 1 1,3-1-1,61 4-5235,-55-4 3914,-3 0 315,0 0 0,-1-1 0,1 0 0,0 0 0,0 0 0,-1-1 0,8-3 0,15-7-4499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39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16656,'0'0'11605,"11"5"-11210,14 4-421,0-2 0,1 0-1,0-2 1,0 0 0,39 0-1,-19 0-1121,54 11-1,-99-16 1149,0 0 0,-1 0 0,1 0 1,0 0-1,-1 1 0,1-1 0,-1 0 0,1 0 1,0 1-1,-1-1 0,1 0 0,-1 1 0,1-1 1,-1 0-1,1 1 0,-1-1 0,1 1 0,-1-1 1,1 1-1,-1-1 0,0 1 0,1 0 0,-1-1 0,0 1 1,1-1-1,-1 1 0,0 0 0,0-1 0,1 2 1,-10 19 205,-30 21 353,33-37-481,-215 181 2036,214-179-2187,16-18-12202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40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14510,'0'0'12780,"22"49"-11883,-4-29-481,3-5-192,6-1-128,3-6-32,4-7 0,2-1-160,0-4-897,0-11-864,-4-3-1218,-4-4-833,-7-4-1537,-6-1-641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40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8296,'0'0'11979,"-21"67"-10602,7-35-255,1 8 31,-3 3-32,1 3-160,5-2-353,1-1-320,5-3-191,4-7-65,0-6-417,0-10-1953,8-11-3075,3-6-10154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4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0 292 12684,'0'0'10041,"10"-3"-8631,8-4-1038,0-1-1,-1-1 1,1-1 0,-2 0 0,0-1 0,0-1 0,-1-1-1,24-24 1,10-17 1089,45-63-1,-96 168-1140,0-35-338,-12 179 311,14-172-429,1-1 0,1 0 0,1 0 0,0 0 0,2 0-1,12 35 1,-3-32-2385,1-15-2938,3-8-4722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7:43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2492 615 3940,'4'-10'4788,"2"-5"-4940,2 0 1,-1 0-1,2 1 0,0 0 0,1 0 1,21-22-1,-20 25 220,0 0 0,-1 0 0,0-1-1,-1 0 1,0-1 0,13-25 0,-21 34 37,1 0 0,-1 0 1,1 0-1,-1 0 0,0 0 0,-1 0 0,1-1 0,-1 1 1,0 0-1,0 0 0,0 0 0,0-1 0,-1 1 0,0 0 1,0 0-1,0 0 0,0 0 0,-1 0 0,1 0 0,-1 0 1,0 1-1,0-1 0,0 0 0,-1 1 0,1 0 0,-1 0 1,0-1-1,0 1 0,-6-4 0,-10-8-42,-1 1 1,-1 1-1,0 1 0,-1 1 1,-27-11-1,-121-35 592,156 53-521,-93-25 403,-2 4-1,0 5 1,-2 5-1,-172-1 1,156 18-551,0 6 0,1 5 0,-218 51 0,273-45 118,1 2 1,1 4-1,1 2 1,1 4-1,-65 41 1,102-54-42,1 1 0,1 1 0,1 2 0,1 1 0,0 1 0,2 1 0,1 1 0,2 1 0,0 1 0,2 1 0,1 1 0,-26 56 0,36-61-52,1 0-1,1 1 0,0 0 1,3 0-1,0 0 0,1 0 0,2 1 1,0-1-1,2 0 0,1 1 1,1-1-1,1-1 0,2 1 1,9 25-1,0-8 5,2-2-1,1 0 1,3-1 0,1-1-1,1-1 1,3-1 0,42 47 0,-46-61-45,0-1 1,1 0 0,1-2 0,1-1 0,1-1 0,1-1 0,0-2-1,38 15 1,-25-14 186,2-3-1,-1-1 0,1-2 1,1-2-1,62 3 1,-16-10 497,1-4 0,-1-3 0,0-5 1,0-4-1,114-33 0,-104 20-215,-2-4-1,-1-4 0,-2-5 0,-2-3 1,-2-5-1,88-62 0,-128 73-409,-1-2 0,-2-2 0,-2-2-1,57-72 1,-72 77-138,-3-2-1,-1-1 0,-2-1 1,-3-1-1,-1-1 1,20-63-1,-32 81-155,-2-1 0,0 1 0,-2-1-1,3-46 1,-8 67 75,0 0 1,0 0-1,0-1 0,0 1 0,-1 0 1,-1 0-1,1-1 0,-1 1 0,0 0 0,-1 1 1,0-1-1,0 0 0,0 1 0,-1-1 1,0 1-1,0 0 0,0 0 0,-1 1 1,0-1-1,0 1 0,0 0 0,-13-8 1,2 5-820,0 1 1,-1 1 0,0 0-1,0 1 1,-1 1 0,1 1 0,-23-1-1,-67-5-7137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0.6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13805,'0'12'1719,"-1"36"370,-1 0 0,-11 53 0,3-60-1476,5-21-400,0-1 0,1 2 0,1-1 0,1 0 0,1 1 0,1 31 0,1-50-151,0 0 0,0 0 0,-1-1 0,1 1 1,0 0-1,0 0 0,1-1 0,-1 1 0,0-1 1,0 1-1,1-1 0,-1 1 0,1-1 1,-1 0-1,1 0 0,0 0 0,0 0 0,-1 0 1,1 0-1,0 0 0,0 0 0,0-1 0,0 1 1,0-1-1,0 1 0,0-1 0,0 0 0,2 0 1,67 1 625,-55-2-639,-5 0-190,1 0 1,-1 0-1,0-1 1,1-1-1,13-5 1,-19 6-703,-1 0 0,1-1 0,-1 0 0,1 0 0,-1 0 1,0-1-1,4-4 0,9-10-6188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1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14894,'0'0'6502,"-10"52"-5541,2-24-512,0 5-321,1-3-96,4-1-160,3-4-737,0-4-705,0-5-1056,0-10-2339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1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13581,'0'0'4180,"11"-8"-3011,-6 5-1049,1-2-18,0 0 0,1 1 0,-1 0 0,1 1 0,0 0 1,0 0-1,0 0 0,0 1 0,1 0 0,-1 0 0,10-1 0,25 1 219,0 1 0,45 4 0,-74-1-306,0-1-1,-1 1 1,1 1-1,-1 0 1,0 1-1,0 1 1,0-1-1,0 2 1,-1 0-1,0 0 1,15 11-1,-24-15 50,1 0 1,-1 1-1,1-1 0,-1 0 0,0 1 0,0-1 0,0 1 1,0-1-1,-1 1 0,1 0 0,-1 0 0,1 0 0,-1 0 1,0 0-1,0 0 0,0 0 0,-1 1 0,1-1 0,-1 0 1,0 0-1,0 4 0,-1-2 84,0-1-1,0 1 1,0 0 0,-1-1 0,0 0-1,0 1 1,0-1 0,-1 0-1,1 0 1,-1 0 0,0 0 0,-7 6-1,-2 1 175,-1 0-1,0 0 1,-1-1-1,0-1 1,0-1-1,-1 0 1,-17 6 0,15-8-204,0 0 0,0-2 0,-1 0 0,0-1 1,1-1-1,-32 1 0,49-3-210,-1 0-1,0 0 1,0 0 0,1 0-1,-1 0 1,0-1 0,1 1-1,-1 0 1,0 0 0,0 0-1,1-1 1,-1 1 0,0 0-1,1-1 1,-1 1 0,0 0-1,1-1 1,-1 1 0,1-1-1,-1 1 1,1-1 0,-1 1-1,1-1 1,-1 0-1,1 1 1,-1-1 0,1 1-1,0-1 1,-1-1 0,1 1-359,0-1 0,0 1 1,0 0-1,0 0 0,0-1 1,0 1-1,0 0 0,0 0 1,1-1-1,-1 1 0,1 0 0,-1 0 1,1-1-1,-1 1 0,1 0 1,-1 0-1,1 0 0,1-2 1,14-13-9378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1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13645,'0'0'5445,"49"26"-2947,-20-17-992,10-1-65,7-1-512,4-2-448,0-5-321,2 0-96,-7 0-288,-6 0-1090,-11 0-479,-11 0-482,-11 0-1376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2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3844,'0'0'10570,"50"15"-7560,-11-15-1408,11 0-321,3 0-736,6-2-449,-3-4-416,0-2-2819,-7-5-9129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0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85 120 8872,'0'0'11718,"-9"7"-9876,-1 1-1179,0 0 1,0 1-1,-10 12 1,17-18-553,1 0 1,0-1 0,-1 1-1,1 0 1,0 0-1,1 1 1,-1-1-1,1 0 1,-1 0 0,1 1-1,0-1 1,0 1-1,0-1 1,1 1-1,-1-1 1,1 1-1,0 0 1,0-1 0,0 1-1,2 6 1,-2-9-108,1-1 0,-1 1 1,1 0-1,-1-1 0,1 1 1,0 0-1,-1-1 1,1 1-1,0-1 0,0 1 1,0-1-1,-1 0 0,1 1 1,0-1-1,0 0 1,0 1-1,0-1 0,0 0 1,-1 0-1,1 0 0,0 0 1,0 0-1,1 0 1,29 0 97,-20 0-69,28-4-448,-32 3 207,1 0 0,0 0 0,0 1 0,0 0 0,0 1-1,9 1 1,-15-2 166,1 1-1,-1 0 0,0 0 0,0 0 0,0 0 1,0 0-1,0 0 0,0 1 0,0-1 0,-1 1 1,1-1-1,0 1 0,-1 0 0,1 0 0,-1-1 1,0 1-1,1 0 0,-1 0 0,0 0 0,0 0 1,0 1-1,-1-1 0,1 0 0,0 0 1,0 5-1,1 9 53,0 1 0,-1 0 0,-1 1 0,0-1 0,-1 0 0,-1 0 0,-1-1 0,0 1 0,-1 0 0,-7 17 0,5-17 533,-2 0 0,1 0 0,-2-1 0,0 0 0,-15 20 0,23-35-514,1 0 0,0-1 0,-1 1-1,1-1 1,0 1 0,-1 0 0,1-1-1,-1 1 1,1-1 0,-1 1 0,1-1-1,-1 1 1,1-1 0,-1 0 0,0 1 0,1-1-1,-1 0 1,0 1 0,1-1 0,-1 0-1,0 0 1,1 1 0,-1-1 0,0 0 0,1 0-1,-1 0 1,-1 0 0,-4-17 313,8-35-293,-1 49-45,0-11-92,2 0-1,-1 0 0,2 1 0,0-1 0,1 1 1,0 0-1,1 0 0,0 1 0,1 0 1,0 0-1,1 0 0,19-20 0,1 3 71,3 2-1,0 1 1,37-23 0,-33 25 42,-2-1 0,-1-1 0,28-31 0,-25 13 30,-34 42-27,1-1 0,-1 1 1,1 0-1,-1-1 0,0 0 0,0 1 1,0-1-1,0 0 0,-1 1 1,1-1-1,-1 0 0,1 0 0,-1 0 1,0 0-1,0 1 0,-1-7 0,0 8-4,0 0-1,0 0 0,-1 0 1,1 0-1,0-1 0,-1 2 1,1-1-1,0 0 0,-1 0 1,1 0-1,-1 1 0,1-1 1,-1 0-1,0 1 0,1 0 1,-1-1-1,1 1 0,-1 0 1,0 0-1,1 0 0,-1 0 1,0 0-1,1 0 0,-1 0 1,0 1-1,1-1 0,-3 2 1,-48 12 238,41-8-113,-1 1 0,1 0 1,1 0-1,0 1 0,0 1 1,0-1-1,1 2 1,-11 14-1,15-18-73,0 0-1,1 0 1,0 0 0,1 1-1,-1 0 1,1 0 0,0 0-1,1 0 1,0 1 0,0-1 0,1 0-1,-1 1 1,2-1 0,-1 1-1,1 13 1,1-17-73,0-1 0,0 1 0,1-1 0,-1 0 1,0 1-1,1-1 0,0 0 0,0 0 0,0 0 0,0 0 0,0 0 0,1 0 1,0-1-1,-1 1 0,1-1 0,0 0 0,0 1 0,0-2 0,0 1 0,0 0 0,1 0 1,-1-1-1,0 0 0,1 0 0,-1 0 0,8 1 0,8 2-677,0-1 0,1-1 0,31-1 0,-47-1 350,5 0-786,-1-1 0,0 0 0,0 0 0,0-1 1,0 0-1,0 0 0,0-1 0,0 0 0,-1 0 0,11-6 0,10-7-5348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2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43 4356,'0'0'7266,"12"-6"-3823,-5 2-3012,0 0 122,-1 0 0,1 0 0,0 1 0,1-1 0,-1 2 0,0-1 0,1 1 0,0 0 0,-1 0 0,1 1 0,0 0 0,0 1 0,9 0 0,-15 1-409,0 1-1,1-1 1,-1 1 0,-1-1-1,1 1 1,0 0 0,0-1-1,-1 1 1,1 0 0,-1 0-1,1 1 1,-1-1 0,0 0-1,0 0 1,0 1 0,0-1-1,0 0 1,-1 1 0,1-1-1,-1 1 1,1-1 0,-1 1-1,0-1 1,0 1 0,0-1-1,-1 3 1,2 9 165,-2 0 0,0-1-1,-3 21 1,-4-9-173,-1-1-1,-1 0 1,0 0 0,-2-1-1,-1 0 1,-26 33-1,-21 40 11,58-93-133,1 0 0,-1-1 1,1 1-1,-1 0 0,1 0 1,0 0-1,0 0 1,1 1-1,-1-1 0,0 0 1,1 0-1,0 0 1,0 6-1,1-7-1,0-1 1,-1 0-1,1 1 1,0-1-1,0 0 1,0 0-1,0 0 1,1 1-1,-1-1 1,0 0-1,0 0 1,1-1-1,-1 1 1,0 0-1,1 0 1,-1-1-1,1 1 1,-1-1-1,1 1 1,-1-1-1,1 0 1,-1 1-1,1-1 1,0 0-1,-1 0 1,1 0-1,-1 0 1,3-1-1,34 0-95,0-2-1,0-2 1,0-2 0,0-1-1,45-16 1,-40 12-1856,-16 3-2727,-9 0-3011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3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5317,'0'0'13965,"2"54"-13132,-10-22-128,0 3-481,0 1-128,2-3-64,4-7-160,2-3-385,0-8-191,0-3-674,0-10-1696,-7-2-1251,-4 0-607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4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1 117 9513,'0'0'5744,"1"-10"-3470,-1 7-2156,0-1 0,0 1-1,1 0 1,-1-1-1,1 1 1,0 0 0,0 0-1,1-1 1,-1 1 0,0 0-1,1 0 1,0 0-1,0 1 1,0-1 0,0 0-1,0 1 1,0-1 0,1 1-1,-1 0 1,1-1-1,0 1 1,-1 1 0,1-1-1,0 0 1,0 1 0,0-1-1,0 1 1,5-1-1,18-6 20,-1 1 0,1 1 0,0 2 0,0 0-1,1 2 1,-1 1 0,38 3 0,-58-2-91,-1 0 1,1 1-1,-1-1 0,1 1 1,-1 0-1,0 1 1,1-1-1,-1 1 0,0 0 1,0 0-1,0 1 1,0-1-1,-1 1 0,1 0 1,-1 1-1,1-1 1,-1 1-1,0 0 0,-1 0 1,1 0-1,-1 0 1,1 1-1,-1-1 0,-1 1 1,1 0-1,-1 0 0,1 0 1,-1 0-1,-1 0 1,1 0-1,-1 1 0,0-1 1,0 1-1,0-1 1,-1 1-1,0-1 0,0 1 1,-1-1-1,1 1 1,-1-1-1,-3 9 0,1-5 155,0-1 0,-1-1 0,-1 1 0,1 0-1,-1-1 1,0 0 0,-1 0 0,0-1-1,0 0 1,0 0 0,-1 0 0,0 0 0,0-1-1,0 0 1,-1-1 0,1 0 0,-14 6 0,3-3 9,-1 0 1,1-1-1,-1-1 0,0 0 1,0-2-1,-36 3 1,45-5-378,-37-2 601,46 1-542,0 1 0,0-1-1,-1 0 1,1-1-1,0 1 1,0 0-1,0 0 1,0 0-1,0-1 1,0 1-1,0 0 1,0-1-1,0 1 1,0-1 0,0 1-1,0-1 1,0 0-1,0 1 1,0-1-1,0 0 1,1 0-1,-1 1 1,0-1-1,0 0 1,1 0 0,-1 0-1,1 0 1,-1 0-1,1 0 1,-1 0-1,1-2 1,3 2-888,0 0 0,1 1 0,-1-1 0,0 1 0,1-1 0,-1 1 0,1 0-1,-1 0 1,5 1 0,-3-1-660,25 0-4461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4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0 13549,'0'0'11589,"-8"9"-11428,-22 27 152,1 1 1,3 1 0,0 2 0,3 0 0,1 2 0,2 0 0,2 2 0,2 0 0,-19 83 0,32-115-289,1 1 0,1-1 0,0 0 0,1 1 1,0-1-1,2 14 0,-1-23-44,-1 1-1,1-1 1,0 0-1,1 1 1,-1-1-1,0 0 0,1 0 1,0 1-1,0-1 1,0 0-1,0-1 1,0 1-1,1 0 1,-1-1-1,1 1 1,-1-1-1,1 0 1,0 0-1,0 0 1,0 0-1,0 0 1,1-1-1,-1 1 1,0-1-1,5 1 1,3 1-803,0-1 0,0 0 1,0-1-1,0 0 1,1-1-1,-1 0 1,0 0-1,0-2 0,17-3 1,19-12-7283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4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9641,'0'0'13165,"58"13"-12140,-40 0-353,3 1-352,0 1-159,1-1-65,3-3-64,-1-3-64,1-5-1089,-2-3-1378,-1-1-2305,1-13-4133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5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13132,'0'0'3876,"-41"57"-801,19-19-961,1 6-961,0 3 256,1 3-352,2-4-192,3-2-673,5-4-128,8-5-160,2-11-2114,0-11-2850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5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6118,'0'0'15182,"8"53"-12844,-8-31-960,-6 2-417,1-1-513,2-6-288,1 0-96,2-3-64,0-6 0,0-2-1089,5-6-1409,-2 0-1122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6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10186,'0'0'15630,"0"10"-14925,-1 11-443,-1 0 0,-9 36-1,4-30 97,3 1-1,-4 40 1,8-66-342,0 0 1,0 0 0,1 0-1,-1-1 1,0 1-1,1 0 1,-1 0 0,1-1-1,-1 1 1,1 0-1,0-1 1,-1 1 0,1 0-1,0-1 1,0 1-1,0-1 1,1 1 0,-1-1-1,0 0 1,0 0-1,1 1 1,-1-1 0,1 0-1,-1 0 1,1 0-1,-1-1 1,1 1 0,0 0-1,-1 0 1,1-1-1,0 1 1,0-1 0,-1 0-1,1 0 1,0 1-1,0-1 1,0 0 0,0 0-1,-1 0 1,1-1-1,0 1 1,0 0 0,-1-1-1,3 0 1,5-1-104,0 0 0,-1 0-1,1-1 1,-1 0 0,0-1 0,0 0 0,0 0 0,9-7-1,-11 6-892,0-1-1,0 1 0,0-1 1,-1 0-1,1-1 0,5-9 0,6-15-7266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6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25 13261,'0'0'13612,"-8"-25"-14156,26 27-1698,0 1-1986,-2-1-5029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6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15214,'0'0'7933,"9"5"-6780,4 3-1003,0 1 0,-1 0 0,0 1-1,0 0 1,-1 1 0,0 0-1,-1 1 1,-1 0 0,0 1 0,0 0-1,-1 0 1,-1 1 0,0 0 0,8 23-1,-11-23-131,0-1 0,-1 1 0,0 0 0,-2 0 0,1 0 0,-1 0-1,-1 0 1,-1 0 0,0 0 0,-1 0 0,0 0 0,-1-1 0,0 1 0,-1-1-1,-1 1 1,0-1 0,-8 14 0,3-10 29,-1 0 0,0-1 0,-2 0 0,1-1 0,-2-1 0,-25 22 0,30-28-449,-1-1 0,0 0 0,0-1 0,-1 0 1,1 0-1,-1-1 0,0-1 0,-1 0 0,1-1 0,-1 0 0,0 0 1,-14 1-1,-14-4-4339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1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12043,'0'0'12973,"33"49"-12749,-21-46-96,1 2-128,-3-1 0,-4-2-1025,-1 0-1409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7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12075,'0'0'8424,"0"58"-7174,0-23-354,0 5-479,0 3-289,1-2-64,6-3-128,1-4-545,-3-6-480,-2-6-416,-3-8-833,0-8-2211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7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13357,'0'0'4548,"79"-14"-3171,-34 7-224,5 0-288,5-2-545,2 3-255,2-2-194,-3 5-1504,-2 0-1955,-9-1-3458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0:58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5349,'0'0'18866,"74"25"-18097,-36-25-513,0 0-128,0-4-833,-5-1-1761,-6-3-3139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03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37 3171,'0'0'641,"-25"-36"-962,4 36 161,-2 6-897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4:04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8 105 3555,'0'0'2894,"-7"2"-2750,31 1-64,1-1 0,0-1 0,35-3 0,4 0 262,597-46 1562,-261 10-1390,908 15 1483,-653 52-1896,-615-25-135,-33-2-18,-26-2 74,-519-2-704,-494 4 703,5 50 587,925-42-690,90-7 55,13-2 4,51-1 0,393-25 81,-71 3 1,1089 5 43,-943 52-764,-702-32 688,-1431-7 514,1881-2-5318,-106-4 2098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2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0 479 6822,'0'0'5013,"17"-12"-4773,5-2-192,0 0-1,1 2 0,1 0 0,0 2 0,36-11 0,584-117 336,12 44 184,2-1-273,-548 75-278,-33 4 69,82-4 1,-546 69 2242,223-24-2222,-182 22-51,-547 90 360,876-132-386,25-4-46,30-4 21,332-48 219,-48 5-174,387-26 31,-267 29-229,-387 37 90,-36 2 33,-33 1 52,-619 31 167,1 51-188,552-68 14,-184 30 60,198-28-69,-116 40-1,129-29-479,38-8-1862,20-11-2201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3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1 288,'0'0'4741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4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42 1121,'-17'-20'3427,"14"13"-3459,1-1-128,-4 1-1794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4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70 137 4644,'0'0'17270,"-2"-5"-15327,-24 249 1292,59-617-2978,-33 371-257,-27 199-58,16-135 76,-7 122 0,19-184-18,-1 0 0,0 0-1,0-1 1,0 1 0,1 0-1,-1 0 1,0 0 0,0 0-1,1 0 1,-1 0 0,0-1-1,1 1 1,-1 0 0,0 0-1,0 0 1,1 0 0,-1 0-1,0 0 1,1 0 0,-1 0 0,0 0-1,0 0 1,1 0 0,-1 0-1,0 0 1,1 1 0,-1-1-1,0 0 1,0 0 0,1 0-1,-1 0 1,0 0 0,0 1-1,0-1 1,1 0 0,-1 0-1,0 0 1,0 1 0,0-1 0,1 0-1,-1 0 1,0 0 0,0 1-1,0-1 1,0 0 0,0 0-1,0 1 1,1-1 0,-1 0-1,0 1 1,0-1 0,0 0-1,0 0 1,0 1 0,0-1-1,0 0 1,0 1 0,0-1 0,0 0-1,0 0 1,-1 1 0,1-1-1,0 0 1,0 0 0,0 1-1,0-1 1,13-19 16,-4-13 3,-2-2 0,-1 1 1,-1-1-1,-2 1 0,-1-1 0,-5-48 0,3 24-68,-6 29-7,-1 24 29,-2 20-7,-2 22 20,1 0 0,2 1 1,-5 66-1,6 117 5,11-190 2,-4-31 6,1 0 1,-1 0 0,0 0 0,0 1-1,0-1 1,0 0 0,1 0 0,-1 0-1,0 1 1,0-1 0,0 0 0,1 0-1,-1 0 1,0 0 0,0 0 0,1 0-1,-1 1 1,0-1 0,0 0 0,1 0-1,-1 0 1,0 0 0,0 0 0,1 0-1,-1 0 1,0 0 0,1 0 0,-1 0-1,0 0 1,0 0 0,1-1 0,-1 1-1,0 0 1,0 0 0,1 0 0,-1 0-1,0 0 1,0 0 0,0-1 0,1 1-1,-1 0 1,0 0 0,0 0 0,0 0-1,1-1 1,-1 1 0,0 0 0,3-5 5,1 1 1,-1-1 0,-1 0 0,1 0-1,-1 0 1,0 0 0,3-10-1,15-61 42,-4 0 0,-3-1 0,-4 0 0,0-107 0,-20 244-213,2-16 156,-30 244-77,34-163-4374,6-114-296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9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16400,'0'0'8450,"-1"8"-7734,1-1-603,-1 0 0,2 0 1,-1 0-1,1 0 0,0 0 1,0 0-1,1 0 1,0 0-1,0 0 0,0-1 1,1 1-1,0-1 0,1 0 1,-1 0-1,1 0 1,0 0-1,1 0 0,-1-1 1,1 0-1,9 7 0,-5-5-170,0-1-1,1 0 0,0-1 0,0 0 0,13 5 1,-19-9-278,-1-1 0,0 1 0,0 0 0,1-1 0,-1 0 0,0 0 0,1 0 1,-1 0-1,5-1 0,-5 0-175,-1 0 1,0 1-1,1-1 1,-1 0-1,0 0 1,0-1-1,0 1 0,0 0 1,0-1-1,0 0 1,0 1-1,0-1 1,0 0-1,1-2 1,14-20-6266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1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15 15727,'0'0'4762,"-3"13"-3348,-8 35-720,1 0 0,-4 73 0,14-113-643,0 2 89,-1 0 1,1 0 0,1 1 0,0-1 0,1 0 0,3 13-1,-4-21-61,0 1 0,0-1-1,0 0 1,1 0 0,-1 0-1,1 1 1,-1-1 0,1-1 0,0 1-1,0 0 1,0 0 0,0-1-1,0 1 1,0-1 0,0 1-1,1-1 1,-1 0 0,0 0-1,1 0 1,-1 0 0,1-1-1,-1 1 1,1-1 0,-1 1 0,1-1-1,-1 0 1,1 0 0,0 0-1,-1 0 1,4-1 0,2 0 158,1-1 1,-1 0-1,0 0 1,0-1-1,0 0 1,0 0-1,0-1 1,-1 0-1,1-1 1,-1 1-1,0-1 1,-1-1 0,11-9-1,8-11 107,41-53 0,-63 74-311,15-16-15,-1-1 1,-1-1-1,-1-1 0,-1-1 1,-1 1-1,14-39 0,-27 61-722,-2 3 122,-1 1 0,1 0 1,-1-1-1,1 1 1,0 0-1,0 0 1,0 0-1,0 1 0,0-1 1,0 0-1,1 1 1,-1-1-1,-1 4 1,-2 2-2557,-8 9-4598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9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13837,'0'0'8008,"-51"76"-6823,37-41-96,-1 4-192,1 3-545,-2 2-288,2-4 0,2 1-64,0-3 32,5-9-32,0-3-416,4-12-577,3-5-705,13-16-9544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39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75 13485,'0'0'7201,"10"-8"-5535,4-1-1298,0 1 0,0 0-1,1 1 1,0 0 0,0 1 0,0 1 0,1 0 0,0 2 0,0-1-1,26-1 1,-41 5-364,0 0 1,0 0-1,0 0 0,0 0 0,0 0 0,0 0 0,0 0 0,0 1 0,0-1 1,1 0-1,-1 0 0,0 1 0,0-1 0,-1 1 0,1-1 0,0 1 1,0-1-1,0 1 0,0 0 0,0-1 0,0 1 0,-1 0 0,1 0 0,0 0 1,-1-1-1,1 1 0,1 2 0,-2-1 21,0 0-1,1 0 1,-1 0 0,0 0 0,0 1-1,0-1 1,-1 0 0,1 0 0,0 0-1,-1 0 1,1 0 0,-1 0 0,-1 3-1,-3 5 143,0 0 0,0 0 0,-1 0 0,-10 11 1,-16 16 421,-70 60 1,30-31 318,57-45-464,15-21-439,0 1 1,0-1-1,0 0 1,0 1-1,0-1 1,0 0-1,0 1 1,1-1-1,-1 0 1,0 0-1,0 1 0,0-1 1,0 0-1,1 1 1,-1-1-1,0 0 1,0 0-1,1 0 1,-1 1-1,0-1 1,0 0-1,1 0 1,-1 0-1,0 0 1,0 1-1,1-1 1,-1 0-1,0 0 1,1 0-1,-1 0 1,0 0-1,1 0 0,-1 0 1,0 0-1,1 0 1,-1 0-1,1 0 1,46-10 73,-8-4-262,63-20-2107,-31 19-4584,-37 11-1993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48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69 12460,'0'0'10548,"-2"14"-9960,-4 45-197,-16 251 1150,34-355 854,-3 15-2105,-1-22-28,-2 0 0,-3-101 0,-3 115-242,-3 28 64,-2 19-96,-4 16-44,7-17 73,1-1-1,0 1 0,0 0 0,1 0 0,0 0 0,1-1 0,-1 1 0,4 13 1,-3-19-7,-1-1 1,1 1-1,-1-1 1,1 0 0,0 1-1,0-1 1,0 0-1,0 1 1,0-1 0,0 0-1,0 0 1,0 0-1,0 0 1,0 0 0,0 0-1,1 0 1,-1-1-1,0 1 1,3 1 0,-1-2 19,0 1 1,0-1-1,0 0 1,0 0 0,0 0-1,0 0 1,-1-1 0,1 1-1,0-1 1,0 1 0,0-1-1,0 0 1,-1 0 0,4-2-1,4-2 67,0-1 0,-1 1 0,0-1 0,0-1 0,-1 0-1,1 0 1,13-17 0,46-68 289,-35 45-4,-31 95-542,-7-13 262,-13 45 0,11-53-120,1 0 1,1 0-1,-2 44 0,7-70-134,0 0 0,0 1 0,0-1 0,0 0 0,0 1 0,1-1 0,-1 1 0,0-1 0,1 0 0,-1 0 0,0 1 0,1-1 0,0 0 0,-1 0 0,1 0 0,0 1 0,0-1 0,-1 0 0,1 0 0,0 0 0,2 1 0,-3-2-375,1 0 1,0 1-1,0-1 0,0 0 1,0 0-1,0 1 1,0-1-1,0 0 0,0 0 1,0 0-1,0 0 1,0 0-1,0-1 1,0 1-1,0 0 0,0 0 1,0-1-1,0 1 1,0 0-1,1-1 0,7-7-14324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48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41 106 11307,'0'0'1521,"-8"3"1191,-25 13-53,33-16-2601,1 0 1,-1 0-1,0 0 1,0 0 0,1 0-1,-1 0 1,0 0 0,0 0-1,0 0 1,1 0 0,-1 1-1,0-1 1,0 0 0,0 0-1,1 0 1,-1 0 0,0 0-1,0 0 1,0 1-1,1-1 1,-1 0 0,0 0-1,0 0 1,0 1 0,0-1-1,0 0 1,0 0 0,0 0-1,1 1 1,-1-1 0,0 0-1,0 0 1,0 0 0,0 1-1,0-1 1,0 0-1,0 0 1,0 1 0,0-1-1,0 0 1,0 0 0,0 1-1,0-1 1,0 0 0,-1 0-1,1 0 1,0 1 0,0-1-1,0 0 1,0 0 0,0 0-1,0 1 1,0-1-1,-1 0 1,1 0 0,0 0-1,0 0 1,-1 1 0,23 1 1248,-22-2-1190,68-2 942,0-3 0,0-4-1,104-25 1,53-7 461,-170 37-1568,-41 4-9,1-1-1,0 0 0,-1-1 0,23-6 1,-30 1-1513,-17 0-427,-16-2-2513,3 6-1064,-3 0-2070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49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18353,'0'0'6358,"0"10"-5253,-16 225 1427,3-99-3248,11-101-1804,3 44 0,-5-103 1004,0-1 1,-9-26-1,7 28 1049,1-1 1,-5-39-1,9 50 699,0-1 0,2 1-1,-1 0 1,1-1 0,1 1-1,1 0 1,5-21 0,-6 29-49,1 0 1,-1 0-1,1 1 0,0-1 0,0 1 1,0 0-1,0-1 0,1 1 1,-1 1-1,1-1 0,0 1 1,1-1-1,-1 1 0,0 0 0,1 1 1,0-1-1,-1 1 0,1 0 1,0 0-1,0 0 0,1 1 1,5-1-1,5-1-36,1 0 1,0 2-1,0 0 1,0 1-1,0 1 0,27 4 1,-36-3-82,-1-1 0,0 1 1,0 1-1,0-1 0,-1 1 0,1 0 1,-1 1-1,7 4 0,-10-6 32,0 1-1,0-1 0,-1 1 1,1 0-1,-1 0 0,1 0 1,-1 0-1,0 0 0,0 0 1,0 0-1,-1 1 0,1-1 1,-1 1-1,0-1 0,0 1 1,1 5-1,-2-6 26,0 0 1,-1 1-1,1-1 1,-1 0-1,1 0 1,-1 1-1,0-1 1,0 0-1,0 0 1,-1 0-1,1 0 0,-1 0 1,0-1-1,0 1 1,0 0-1,0-1 1,0 1-1,0-1 1,-1 0-1,1 0 1,-1 0-1,0 0 1,1 0-1,-1 0 1,0-1-1,0 1 0,0-1 1,-5 2-1,-5 2 13,-1 0-1,1-1 1,-1-1-1,1 0 1,-22 2-1,24-4-95,0-1-1,-1 0 0,1 0 1,-21-5-1,31 5-171,-1-1 1,1 1-1,-1 0 1,1-1-1,-1 0 0,1 1 1,-1-1-1,1 0 1,0 1-1,0-1 0,-1 0 1,1 0-1,0 0 1,0 0-1,0 0 1,0-1-1,0 1 0,-1-2 1,1 1-241,1 1 0,0-1 1,0 0-1,0 1 0,0-1 1,0 1-1,0-1 0,1 0 0,-1 1 1,1-1-1,-1 1 0,1-1 1,-1 1-1,1-1 0,0 1 0,0 0 1,-1-1-1,1 1 0,0 0 1,0-1-1,0 1 0,3-2 0,12-14-9076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49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93 8136,'0'0'15406,"66"-14"-14125,-26 0-416,9-3-448,2 1-257,0 2-128,-5 3-64,-10 7-1025,-10 2-961,-15 2-1281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0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1 16464,'0'0'4724,"-3"8"-3720,-1 0-799,-3 10 315,-1 0 0,-1 0 0,0-1 0,-1-1 0,-22 28 0,-41 16 410,55-47-811,0 1 0,-27 29 0,44-43-126,1 1 0,-1-1 0,0 0 0,1 1 0,-1-1 1,1 1-1,-1 0 0,1-1 0,-1 1 0,1-1 0,-1 1 0,1 0 0,0-1 0,-1 1 0,1 0 0,0-1 1,-1 1-1,1 0 0,0-1 0,0 1 0,0 0 0,0 0 0,0-1 0,0 1 0,0 0 0,0 0 0,0-1 1,0 1-1,0 0 0,0 0 0,0-1 0,1 1 0,-1 0 0,0-1 0,1 1 0,-1 0 0,0-1 0,1 1 1,-1 0-1,1-1 0,-1 1 0,1-1 0,-1 1 0,1-1 0,-1 1 0,1-1 0,0 1 0,-1-1 0,1 0 1,0 1-1,-1-1 0,1 0 0,0 1 0,-1-1 0,1 0 0,0 0 0,1 0 0,53 6-71,-42-5 109,119 6-1451,-44-5-3764,-36-2-1307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1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64 4740,'0'0'10651,"3"-9"-8030,6-29-358,-9 38-2199,1-1 0,-1 1 0,0-1 0,0 0 0,0 1 0,-1-1 0,1 0 0,0 1 0,0-1 0,0 1-1,0-1 1,0 0 0,-1 1 0,1-1 0,0 1 0,-1-1 0,1 1 0,0-1 0,-1 1 0,1-1 0,-1 1 0,1-1 0,0 1 0,-1 0 0,1-1 0,-1 1-1,1-1 1,-1 1 0,0 0 0,1 0 0,-1-1 0,1 1 0,-1 0 0,0 0 0,1 0 0,-1 0 0,1 0 0,-1-1 0,0 1 0,0 1 0,-24 0 721,25-1-733,-6 2 4,1 0 0,-1 0 0,1 0 0,0 1 0,0 0 0,0 0 0,0 0 0,1 0 0,-1 1 0,1 0 0,0 0 0,0 0 0,0 1 0,-4 6 0,-5 7 56,0 1-1,-11 26 1,13-26 33,2 1 1,1 0-1,0 1 0,1-1 1,1 1-1,2 1 0,0-1 0,-2 41 1,5-60-139,1 0 0,0 1 1,1-1-1,-1 0 0,0 0 1,1 0-1,-1 1 0,1-1 0,0 0 1,-1 0-1,1 0 0,0 0 1,0 0-1,1 0 0,-1 0 0,0 0 1,1 0-1,-1-1 0,1 1 1,-1-1-1,1 1 0,0-1 1,0 1-1,-1-1 0,1 0 0,0 0 1,0 0-1,0 0 0,1 0 1,-1 0-1,0-1 0,0 1 0,0-1 1,0 1-1,1-1 0,-1 0 1,0 0-1,0 0 0,1 0 1,-1-1-1,0 1 0,4-1 0,2 0 14,-1-1 0,1 0 0,-1 0 1,1-1-1,-1 1 0,0-2 0,0 1 0,0-1 0,-1 0 0,1 0 0,8-8 0,-10 7 52,-1 0 0,0 0 1,0-1-1,0 1 1,0-1-1,-1 0 1,0 0-1,0 0 0,-1-1 1,0 1-1,0-1 1,0 1-1,-1-1 0,0 1 1,0-1-1,0 0 1,-1 0-1,0 0 0,-1-6 1,0 11-61,1 1 0,0 0 1,-1 0-1,1 0 0,0-1 1,-1 1-1,1 0 0,-1 0 1,0 0-1,1 0 0,-1 0 1,0 0-1,0 0 0,0 0 1,0 0-1,1 0 0,-1 0 0,0 1 1,-1-1-1,1 0 0,0 1 1,0-1-1,0 1 0,0-1 1,0 1-1,-1-1 0,1 1 1,0 0-1,0 0 0,-1-1 1,1 1-1,0 0 0,0 0 1,-1 0-1,1 1 0,0-1 0,0 0 1,-1 0-1,1 1 0,0-1 1,0 0-1,-2 2 0,-1-1-22,0 0 0,1 1 0,-1 0 0,0 0 0,1 0 0,0 0-1,-1 1 1,1-1 0,0 1 0,0 0 0,0 0 0,-2 3-1,3-3 11,1-1-1,-1 1 1,1 0-1,-1 0 0,1-1 1,0 1-1,0 0 0,1 0 1,-1 0-1,0 4 0,1-6 1,0 0 0,0 0 0,0 0 0,1-1-1,-1 1 1,0 0 0,0 0 0,1-1 0,-1 1-1,0 0 1,1-1 0,-1 1 0,1 0 0,-1-1-1,1 1 1,-1 0 0,1-1 0,-1 1 0,1-1-1,0 1 1,-1-1 0,1 1 0,0-1 0,-1 0-1,1 1 1,0-1 0,0 0 0,-1 1 0,1-1-1,0 0 1,0 0 0,0 0 0,-1 0 0,1 0-1,0 0 1,0 0 0,0 0 0,-1 0-1,1 0 1,0 0 0,1-1 0,8-1 18,0 0 1,0 0-1,-1-1 1,1-1 0,0 0-1,-1 0 1,0-1-1,15-10 1,41-18 39,-65 33-64,1 0 1,-1 0 0,0 0-1,1 0 1,-1 0 0,0 0-1,1 0 1,-1 0-1,0 0 1,1 0 0,-1 0-1,0 0 1,1 0 0,-1 0-1,0 0 1,1 0-1,-1 0 1,0 0 0,0 0-1,1 1 1,-1-1 0,0 0-1,1 0 1,-1 0 0,0 0-1,0 1 1,1-1-1,-1 0 1,0 0 0,0 1-1,0-1 1,0 0 0,1 1-1,-1-1 1,0 0-1,0 0 1,0 1 0,0-1-1,0 0 1,0 1 0,0 0-1,1 21-70,-9 22 88,-4-5-351,-6 29 459,13-21-8525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1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0 127 16944,'0'0'8643,"10"4"-8424,-9-3-217,1 0 6,1 1-1,0 0 1,0-1-1,0 0 1,0 0-1,-1 0 1,2 0-1,-1 0 1,0 0-1,0-1 1,0 0-1,0 0 1,0 1-1,0-2 1,0 1-1,1 0 1,-1-1-1,0 1 1,0-1-1,0 0 1,0 0-1,0 0 1,0 0-1,-1-1 1,1 1-1,0-1 1,0 0-1,-1 0 1,0 0-1,5-4 1,-2 1 4,0-1 0,0 1 0,-1-1 0,0-1 0,0 1 0,4-9 0,-7 13 2,0 0 1,0-1 0,0 1-1,0 0 1,0-1 0,0 1-1,-1-1 1,1 1 0,-1-1-1,0 0 1,0 1 0,0-1 0,0 1-1,0-1 1,0 1 0,-1-1-1,1 1 1,-1-1 0,1 1-1,-1-1 1,0 1 0,-2-3-1,3 4-5,-1 0 0,0 0 0,0 0 0,0 0 0,0 1 0,0-1-1,0 0 1,0 1 0,-1-1 0,1 0 0,0 1 0,0 0 0,0-1 0,-1 1-1,1 0 1,0-1 0,0 1 0,-1 0 0,1 0 0,0 0 0,0 0 0,-1 0-1,1 0 1,0 1 0,0-1 0,-1 0 0,1 0 0,0 1 0,0-1 0,0 1-1,-1 0 1,1-1 0,0 1 0,0 0 0,0-1 0,0 1 0,0 0 0,-1 2-1,-4 1 18,1 1-1,0 1 0,0-1 0,0 1 0,-5 7 0,2 2 85,0 0 0,0 0 0,2 1 0,-6 17 0,10-25-58,0-1 0,0 0 0,0 1 0,1-1 0,1 1 0,-1 0 0,1-1 0,0 1 0,1 0 0,-1-1 0,4 11 0,-3-16-58,0 0-1,0 0 0,1-1 1,-1 1-1,1 0 0,-1 0 1,1-1-1,0 1 1,0-1-1,0 1 0,0-1 1,0 0-1,0 0 0,0 0 1,0 0-1,0 0 0,0 0 1,1-1-1,-1 1 0,0-1 1,1 1-1,-1-1 1,0 0-1,1 0 0,-1 0 1,0 0-1,1 0 0,-1-1 1,4 0-1,35-10-2598,-13-5-4622,-7-8-4437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2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16624,'0'0'6561,"2"10"-5419,2 27-560,-1 0 0,-2 1 0,-1-1-1,-2 0 1,-8 40 0,-2 91-2706,12-168 1996,-1 0 0,1 0 0,0 1 0,0-1 0,0 0 0,0 0 0,0 0 0,0 0 1,0 1-1,0-1 0,0 0 0,0 0 0,0 0 0,0 0 0,0 1 0,0-1 0,0 0 1,0 0-1,0 0 0,0 0 0,0 1 0,0-1 0,1 0 0,-1 0 0,0 0 0,0 0 0,0 0 1,0 1-1,0-1 0,0 0 0,0 0 0,0 0 0,1 0 0,-1 0 0,0 0 0,0 0 1,0 0-1,0 0 0,1 1 0,-1-1 0,0 0 0,0 0 0,0 0 0,0 0 0,0 0 0,1 0 1,-1 0-1,0 0 0,0 0 0,0 0 0,0 0 0,1 0 0,-1 0 0,0 0 0,0 0 1,1-1-1,-1 1-638,7-1-6718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2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46 177 12556,'0'0'12107,"10"-11"-9592,-2 3-2201,41-51 936,-44 52-1150,0 0 0,-1 0-1,0 0 1,0-1-1,-1 1 1,0-1 0,0 0-1,2-13 1,-5 21-97,0-1 1,1 0 0,-1 1 0,0-1-1,0 1 1,0-1 0,0 0 0,0 1-1,0-1 1,0 0 0,0 1 0,0-1-1,0 1 1,-1-1 0,1 0 0,0 1-1,0-1 1,0 1 0,-1-1 0,1 1-1,0-1 1,-1 1 0,1-1 0,-1 1-1,1-1 1,0 1 0,-1-1-1,1 1 1,-1 0 0,1-1 0,-1 1-1,1 0 1,-2-1 0,-21 4-54,16 0 31,0 0 0,1 0 0,-1 1 0,1 0-1,-7 6 1,6-4 12,0 1-1,1 0 0,0 1 1,0-1-1,1 1 0,0 0 1,0 1-1,1-1 0,0 1 1,1 0-1,-1 0 0,2 0 1,-1 0-1,1 1 0,-1 12 1,3-21 6,1 1 0,-1-1 1,0 0-1,0 1 1,0-1-1,1 0 1,-1 1-1,1-1 0,-1 0 1,1 0-1,-1 1 1,1-1-1,0 0 1,0 0-1,0 0 0,-1 0 1,1 0-1,0 0 1,0 0-1,0 0 1,0 0-1,1 0 0,1 0 1,1 1 6,0 0 0,0-1 0,0 1 1,0-1-1,0 0 0,1 0 0,6 0 1,6 0 20,0-1 0,0-1 0,17-3 0,13-6 73,66-21 0,-90 24 148,-22 6-224,0 1 0,0 0 0,0-1 0,-1 1 0,1-1 0,0 1-1,0-1 1,-1 1 0,1-1 0,0 1 0,-1-1 0,1 0 0,-1 1 0,1-1 0,-1 0 0,1 0 0,-1 1-1,1-1 1,-1 0 0,0 0 0,1 0 0,-1 0 0,0 1 0,0-1 0,0 0 0,0 0 0,1 0 0,-1 0-1,0 0 1,-1 0 0,1 1 0,0-1 0,0 0 0,0 0 0,0 0 0,-1 0 0,1 0 0,0 1 0,-1-1-1,1 0 1,-1 0 0,1 1 0,-1-1 0,1 0 0,-1 0 0,0 0 0,-35-45 1337,24 33-1150,5 4-205,5 7-11,0 0 1,0-1 0,0 1-1,0 0 1,0-1-1,1 1 1,-1-1 0,1 0-1,0 1 1,-2-5-1,26 11-3267,11 9-3834,51 11 1,-47-17-1057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2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88 199 19218,'0'0'3945,"-10"10"-2461,9-10-1471,-10 10 156,0 1 0,1 0 1,-12 18-1,19-26-150,1 0 0,0 0 0,0 1 1,0-1-1,0 1 0,0 0 0,1-1 1,-1 1-1,1 0 0,0 0 0,0 0 0,1 0 1,-1 0-1,1 0 0,0 0 0,0 0 1,0 0-1,1 0 0,-1 0 0,1 0 1,0 0-1,1 4 0,-1-7-14,0 0 0,0 0 0,0 0 0,0 0 0,0-1 0,0 1 0,0 0 0,0 0 0,0-1 0,0 1 0,0-1 0,1 1 0,-1-1 0,0 1 0,0-1 0,1 0-1,-1 1 1,0-1 0,1 0 0,-1 0 0,0 0 0,0 0 0,1 0 0,-1 0 0,0-1 0,1 1 0,-1 0 0,2-1 0,2-1 34,0 1 0,-1 0 0,1-1 0,-1 0 0,1 0 0,7-6-1,1-3-6,0-2 1,0 0-1,-1 0 0,-1-1 0,0-1 0,-1 0 0,-1 0 0,0-1 0,7-20 0,3-11 165,-2 0 1,11-51-1,-31 107 346,-14 32-142,2 0 0,-18 80 0,32-111-303,0 0 0,1 0-1,0 0 1,0 1 0,1-1 0,4 18-1,-4-25-266,0 0 0,0-1 0,0 1 0,0 0 0,0-1 0,1 1-1,-1-1 1,1 1 0,0-1 0,0 0 0,0 0 0,0 0-1,0 0 1,0 0 0,1 0 0,-1 0 0,0-1 0,1 1 0,0-1-1,-1 0 1,1 0 0,0 0 0,-1 0 0,1 0 0,0 0-1,0-1 1,5 1 0,12 0-5447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3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6566,'0'0'13656,"-10"2"-12450,7-2-1104,0 1 0,-1-1 0,1 1 0,0 0 0,-1 0 0,1 0 0,0 0 0,0 1 0,0-1 0,0 1 1,0 0-1,0 0 0,0 0 0,1 0 0,-1 0 0,1 1 0,0-1 0,-1 1 0,1-1 0,0 1 0,0 0 0,1 0 0,-1 0 0,1 0 0,-1 0 0,1 0 0,0 1 0,0-1 0,0 0 0,1 1 0,-1-1 0,1 0 0,0 1 0,0-1 0,0 5 0,0-7-74,0 0 0,0 1 0,0-1 0,0 1 0,0-1 0,0 0 0,0 1 0,1-1 0,-1 1 0,0-1 0,1 0 0,-1 1 0,1-1 0,-1 0 0,1 0 0,0 1 0,0-1 0,-1 0 0,1 0 0,0 0 0,0 0 0,0 0 0,0 0 0,0 0 0,0 0 0,1-1 0,-1 1 0,0 0 0,0 0 0,1-1 0,-1 1 0,0-1 1,1 0-1,-1 1 0,0-1 0,1 0 0,-1 0 0,0 1 0,1-1 0,-1 0 0,1-1 0,-1 1 0,0 0 0,1 0 0,-1 0 0,1-1 0,-1 1 0,0-1 0,2 0 0,5-2 33,0 0 1,0 0-1,0-1 1,0 0-1,-1 0 1,14-11-1,-3-4-24,-15 15-35,0 1 0,0-1 0,1 1 0,-1-1 0,1 1 1,0 0-1,0 0 0,0 0 0,0 1 0,0 0 0,0-1 0,6-1 0,-9 6 2,0 1 1,-1-1-1,1 0 0,-1 0 0,0 1 0,1-1 1,-1 0-1,0 0 0,0 1 0,-1 3 0,1-2 57,-1 16 81,1-12-20,-1 0 1,1 0 0,1 0-1,-1-1 1,1 1 0,4 13-1,-5-19-95,1-1-1,0 0 0,-1 0 1,1 1-1,0-1 0,-1 0 1,1 0-1,0 0 0,0 0 1,0 0-1,0 0 0,0 0 1,0 0-1,0-1 0,1 1 1,-1 0-1,0-1 0,2 2 0,-1-2 5,1 1 0,-1-1 0,1 0 0,-1 0 0,1 0 0,-1 0-1,1 0 1,-1 0 0,1-1 0,-1 1 0,1-1 0,-1 0 0,3-1-1,2 0 8,0-2-1,0 1 0,-1-1 1,1 0-1,-1-1 0,0 1 0,0-1 1,-1 0-1,6-7 0,17-21-1425,-3-2-4187,-14 20 853,-4 5-1246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3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1954,'0'0'20259,"1"10"-19170,-1 21-175,-9 61 0,-3 35-217,19-55-1038,-4-59 270,-1 0 0,-1 1 0,0-1 0,-1 1 0,0-1 0,-3 18 0,2-29 84,0 0 1,0-1-1,0 1 1,0 0-1,0-1 0,0 1 1,0-1-1,0 1 1,0-1-1,-1 1 0,1-1 1,-1 0-1,1 0 1,-1 0-1,0 0 0,1 0 1,-1 0-1,0 0 1,1-1-1,-1 1 0,0 0 1,0-1-1,0 0 1,0 1-1,0-1 0,1 0 1,-1 0-1,0 0 1,0 0-1,0 0 0,0 0 1,0-1-1,0 1 1,0-1-1,1 1 0,-1-1 1,0 0-1,0 0 0,1 0 1,-1 0-1,0 0 1,1 0-1,-1 0 0,1 0 1,0-1-1,-1 1 1,1 0-1,0-1 0,0 1 1,-2-3-1,0-4-15,1 1-1,-1 0 0,1-1 1,1 1-1,0-1 0,0 1 1,0-1-1,1 0 0,0 1 1,0-1-1,1 0 0,0 1 1,0-1-1,1 1 0,0-1 1,0 1-1,1 0 0,0 0 1,0 0-1,1 0 0,7-11 1,9-10-193,1 0 0,2 2 0,40-38 0,-19 20-77,-31 31 92,-8 9 177,-1 1-1,0-1 1,0 0 0,0 0-1,-1-1 1,1 1-1,-1-1 1,0 0-1,0 1 1,-1-1 0,0 0-1,3-8 1,-23 21 595,13-4-508,0 1 1,0 1-1,1-1 0,-1 1 0,1-1 1,1 1-1,-1 1 0,1-1 0,0 0 1,0 1-1,1-1 0,0 1 0,0 0 0,0 0 1,1 0-1,0 0 0,1 14 0,0-20-119,0 0 0,0 0 0,0-1-1,0 1 1,0 0 0,1 0-1,-1 0 1,0-1 0,1 1 0,-1 0-1,1 0 1,-1-1 0,1 1-1,-1 0 1,1-1 0,-1 1 0,1 0-1,-1-1 1,1 1 0,0-1-1,-1 1 1,1-1 0,0 1 0,0-1-1,-1 0 1,2 1 0,28 1-2281,-23-2 1534,-1-2 1,1 1-1,-1-1 1,1 0-1,-1 0 1,11-6-1,13-14-4209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4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13965,'0'0'6401,"-6"8"-4928,-7 9-580,1 2 0,1 0 0,-14 32-1,20-41-705,2 0-1,-1 0 1,1 0-1,1 0 0,0 1 1,0-1-1,1 1 0,0-1 1,1 1-1,2 17 1,-2-26-185,1 0 0,-1-1 0,0 1 1,1-1-1,0 1 0,-1-1 0,1 1 1,0-1-1,0 1 0,0-1 0,0 0 1,0 1-1,0-1 0,0 0 0,0 0 1,0 0-1,0 0 0,1 0 0,-1 0 1,1 0-1,-1 0 0,0-1 0,1 1 0,0 0 1,-1-1-1,1 1 0,-1-1 0,1 0 1,-1 1-1,1-1 0,0 0 0,-1 0 1,1 0-1,0 0 0,-1 0 0,1-1 1,-1 1-1,1 0 0,2-2 0,9-1-181,-1-1-1,0 0 0,1-1 0,10-6 1,-5 2-331,-14 8 346,26-8 601,-23 16 340,-11 13-135,2-15-476,-1 1 0,0-1 0,0 1 0,0-1 0,-1 0 0,0 0 0,0 0 0,0-1 0,-1 0 0,1 1 0,-1-1 0,0-1 0,0 1 0,-1-1 0,1 0 0,-1 0 0,1-1 0,-1 1 0,0-1 0,0-1 0,-10 3 0,16-4-256,-1 0-1,1 0 1,-1 0 0,1 0 0,-1 0 0,1 0 0,-1 0 0,1 0-1,-1 0 1,1 0 0,-1 0 0,1-1 0,-1 1 0,1 0-1,-1 0 1,1 0 0,0-1 0,-1 1 0,1 0 0,-1-1 0,1 1-1,0 0 1,-1-1 0,1 1 0,0 0 0,-1-1 0,1 1-1,0-1 1,0 1 0,-1 0 0,1-1 0,0 1 0,0-1 0,0 1-1,0-1 1,0 1 0,0-1 0,-1 1 0,1-1 0,0 1-1,0-1 1,1 1 0,-1-1 0,0 1 0,0-1 0,0 1-1,0 0 1,0-1 0,0 1 0,1-1 0,-1 1 0,0-1 0,0 1-1,1-1 1,-1 1 0,0 0 0,1-1 0,0-1-667,0 0 0,0 0 0,1 0 0,-1 0 1,1 0-1,-1 0 0,1 0 0,0 1 0,0-1 0,3-2 1,14-3-5261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3:54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141 222 14894,'0'0'9294,"-8"2"-8456,-2 0-633,1 0-1,-1 2 1,1-1 0,0 1-1,0 0 1,-15 10-1,20-11-147,0-1 0,0 0-1,1 1 1,0 0-1,-1 0 1,1 0 0,0 0-1,0 1 1,1-1 0,-1 1-1,1 0 1,-1 0-1,1 0 1,0 0 0,1 0-1,-1 0 1,1 0 0,0 0-1,0 1 1,-1 6-1,2-11-54,0 1 0,0-1 0,0 1-1,0-1 1,1 1 0,-1-1-1,0 1 1,0-1 0,0 1-1,0-1 1,1 1 0,-1-1-1,0 1 1,0-1 0,1 1-1,-1-1 1,0 0 0,1 1-1,-1-1 1,1 0 0,-1 1-1,0-1 1,1 0 0,-1 1-1,1-1 1,-1 0 0,1 0-1,-1 0 1,1 0 0,-1 1-1,2-1 1,22-1 111,19-14-13,-33 8-266,0 0-1,-1-1 1,1 0-1,-2-1 0,0 0 1,0 0-1,0 0 0,-1-1 1,-1-1-1,1 1 0,-2-1 1,0 0-1,5-13 1,-12 28-433,-11 35 255,13-38 359,0 0-1,0 0 1,-1 0 0,1 1-1,0-1 1,0 0 0,0 0-1,0 0 1,1 1 0,-1-1-1,0 0 1,0 0 0,1 0-1,-1 0 1,1 1 0,-1-1-1,1 0 1,-1 0-1,1 0 1,0 0 0,-1 0-1,1 0 1,0-1 0,0 1-1,0 0 1,0 0 0,-1 0-1,1-1 1,0 1 0,0 0-1,1-1 1,-1 1 0,0-1-1,0 0 1,0 1-1,1-1 1,4 2 15,0-2-1,0 1 0,0-1 1,0 1-1,0-2 1,0 1-1,-1-1 0,1 0 1,0 0-1,0 0 1,0-1-1,-1 0 0,6-2 1,-1-1-1,0-1 1,0 0-1,-1 0 1,0-1 0,0 0-1,10-11 1,1-4 11,-1-1-1,-1 0 1,-1-2 0,17-34-1,-29 52-43,-3 3-16,0 0 0,0 0 1,0 0-1,0 0 0,0 0 0,-1 0 0,0 0 0,0 0 0,1-5 0,-10 16-114,-1 9 295,1 0 1,0 1 0,2 0 0,0 0 0,0 1 0,2-1-1,0 1 1,1 0 0,1 0 0,1 1 0,0-1-1,2 0 1,4 33 0,-3-42-149,0 0-1,1 0 1,0-1-1,7 14 0,-9-20-21,0 0 1,-1 0-1,1-1 0,0 1 0,0 0 0,0 0 0,0-1 0,0 1 0,0-1 0,1 1 0,-1-1 0,1 1 0,-1-1 0,1 0 0,-1 0 0,1 1 1,0-1-1,-1 0 0,1-1 0,0 1 0,0 0 0,0 0 0,0-1 0,-1 1 0,1-1 0,0 0 0,3 1 0,-4-4-35,-1-1-1,1 1 0,-1 0 1,1-1-1,-1 1 0,0 0 1,0 0-1,-1-1 0,1 1 1,-2-4-1,-1-5-313,-2 0 0,1 0 0,-2 1 0,1 0 0,-1 0 1,-1 0-1,0 1 0,-1 0 0,0 1 0,-12-12 0,4 5 353,-2 0 0,0 1 0,-1 2 1,-32-20-1,84 37 3938,126 3-3683,-40-9-5520,-58-10-2771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57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7751,'0'0'16806,"3"2"-15862,-1 0-824,0 1-1,-1 0 0,1 1 1,0-1-1,-1 0 0,0 0 1,0 1-1,0-1 0,0 0 1,0 1-1,-1-1 0,1 1 1,-1-1-1,0 1 0,0-1 0,-1 7 1,-10 62 617,-31 52 2,4-18-336,38-105-390,-1-1 0,1 1 0,0 0-1,-1 0 1,1 0 0,0-1 0,0 1 0,0 0-1,0 0 1,0 0 0,0 0 0,0 0-1,0-1 1,0 1 0,0 0 0,0 0 0,0 0-1,0 0 1,1 0 0,-1-1 0,0 1 0,1 0-1,-1 0 1,1-1 0,-1 1 0,1 0 0,-1-1-1,1 1 1,-1 0 0,1-1 0,0 1 0,-1-1-1,1 1 1,0-1 0,-1 1 0,1-1 0,0 1-1,0-1 1,0 0 0,-1 1 0,1-1 0,0 0-1,0 0 1,0 0 0,0 0 0,0 1 0,-1-1-1,1 0 1,0-1 0,0 1 0,0 0-1,0 0 1,0 0 0,-1 0 0,1-1 0,2 0-1,55-17 883,-52 15-795,274-106 1022,-329 104-15632,26-1 4324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58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10250,'0'0'14232,"1"11"-13138,-2 30-254,-10 74 0,0-19-1820,9-86-859,2-10 1551,-1 1 1,1-1 0,0 0-1,-1 1 1,1-1 0,-1 1-1,1-1 1,-1 0 0,1 0 0,0 1-1,-1-1 1,1 0 0,-1 0-1,1 1 1,-1-1 0,1 0-1,-1 0 1,1 0 0,-1 0-1,0 0 1,1 0 0,-1 0-1,1 0 1,-1 0 0,1 0-1,-1 0 1,1 0 0,-1 0 0,1 0-1,-1 0 1,1-1 0,-1 1-1,1 0 1,-1 0 0,0-1-1,-11-7-5894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58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8648,'0'0'10778,"7"-9"-9576,-1 3-1016,0 0 0,0 0 0,0 0 0,1 1 0,0 0 0,0 0 0,0 1 0,1 0 0,-1 0 0,1 0 0,0 1 0,0 1 1,17-4-1,8-2 67,69-4 1,-91 11-230,0 1 0,1 0 0,-1 1 0,0 0 0,0 0 0,0 1 0,0 1 0,0 0 0,20 9 0,-27-10 22,0-1 1,-1 1-1,0 0 1,1 1-1,-1-1 1,0 1-1,0-1 1,0 1-1,0 0 1,-1 0-1,1 0 1,-1 1-1,0-1 1,0 1-1,0-1 1,0 1-1,-1-1 1,1 1-1,-1 0 0,0 0 1,0 0-1,-1 0 1,1 0-1,-1 0 1,1 0-1,-1 0 1,-1 0-1,1 0 1,0 0-1,-3 7 1,1-3 119,-1-1 1,0 0-1,-1 1 1,0-1 0,0-1-1,0 1 1,-1-1-1,0 1 1,0-1 0,-1-1-1,1 1 1,-1-1 0,-1 0-1,-9 7 1,6-6-80,0 0 0,0 0 0,-1-1 0,1 0-1,-1-1 1,0 0 0,0-1 0,-1 0 0,1 0 0,-1-1 0,1-1 0,-1 0 0,-22-2 0,34 1-119,-1 0 0,0 0 0,1 0 0,-1 0 1,0 0-1,1 0 0,-1 0 0,0-1 0,1 1 0,-1 0 0,0 0 0,1-1 1,-1 1-1,1 0 0,-1-1 0,0 1 0,1-1 0,-1 1 0,1 0 1,-1-1-1,1 1 0,0-1 0,-1 0 0,1 1 0,0-1 0,-1 1 0,1-1 1,0 0-1,-1 1 0,1-1 0,0 0 0,0 1 0,0-1 0,0 0 1,0 1-1,0-1 0,0 0 0,0-1 0,0 1-178,0 0 0,1 0-1,-1 0 1,1 1 0,-1-1 0,1 0-1,0 0 1,-1 0 0,1 0 0,0 0-1,-1 1 1,1-1 0,0 0 0,0 1-1,0-1 1,0 1 0,0-1 0,0 1-1,0-1 1,0 1 0,0-1 0,0 1 0,1-1-1,40-1-10583,-20 0-1260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59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74 8264,'0'0'2818,"9"-9"514,2-5-2202,32-30 2774,-43 43-3766,0 1 1,0 0 0,0-1 0,1 1 0,-1 0-1,0-1 1,0 1 0,1-1 0,-1 1-1,0 0 1,1 0 0,-1-1 0,0 1-1,1 0 1,-1 0 0,0-1 0,1 1-1,-1 0 1,0 0 0,1 0 0,-1 0-1,1-1 1,-1 1 0,1 0 0,-1 0-1,0 0 1,1 0 0,-1 0 0,1 0 0,-1 0-1,1 0 1,-1 0 0,0 0 0,1 1-1,-1-1 1,1 0 0,-1 0 0,1 1-1,-4 18 1418,-17 26-889,-27 32 531,-50 90 154,88-148-1269,1 0 0,1 1 0,0-1 0,2 2 0,0-1 0,1 0-1,-1 23 1,5-41-87,-1 1-1,1 0 1,1-1-1,-1 1 1,0 0-1,1-1 1,-1 1-1,1 0 1,0-1-1,-1 1 1,1-1-1,1 1 1,-1-1 0,0 0-1,1 1 1,-1-1-1,1 0 1,-1 0-1,1 0 1,0 0-1,0 0 1,0 0-1,0-1 1,0 1-1,1-1 1,-1 1-1,0-1 1,1 0-1,-1 0 1,1 0-1,4 1 1,4 0-974,-1 0 0,1-1 0,-1 0 1,1 0-1,-1-1 0,21-3 0,-2-3-4808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5:59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10346,'0'0'13778,"-1"10"-12352,-1 2-1079,1-1 1,1 1 0,0 0-1,1-1 1,0 1 0,3 13-1,-3-22-342,-1 0-1,1-1 1,0 1 0,0-1-1,0 1 1,0-1 0,0 1-1,1-1 1,-1 1 0,1-1-1,0 0 1,0 0 0,-1 0-1,1 0 1,1 0 0,-1 0-1,0-1 1,0 1 0,1-1-1,-1 1 1,0-1 0,1 0-1,-1 0 1,1 0-1,0 0 1,-1-1 0,1 1-1,0-1 1,0 1 0,-1-1-1,1 0 1,0 0 0,0 0-1,-1-1 1,1 1 0,0 0-1,3-2 1,-1 0-636,1 0-1,-1 0 1,0 0-1,0 0 1,-1-1-1,1 0 1,-1 0-1,1 0 1,-1-1-1,0 1 1,0-1 0,0 0-1,5-8 1,11-14-6582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2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27 16976,'0'0'4698,"-4"11"-2408,2-5-2009,-3 8 319,1 0-1,0 1 1,-2 18 0,5-29-501,1-1 1,0 0 0,0 1 0,0-1-1,1 1 1,-1-1 0,1 1 0,-1-1 0,3 5-1,-2-7-89,-1 1-1,1-1 1,0 0-1,0 0 0,-1 0 1,1 0-1,0 0 0,0 0 1,0 0-1,0 0 1,0 0-1,1 0 0,-1 0 1,0-1-1,0 1 0,1 0 1,-1-1-1,0 1 1,0-1-1,1 0 0,-1 1 1,1-1-1,1 0 0,3 0-1,1 0-1,-1 0 0,0-1 0,0 0 0,1-1 0,-1 1 0,0-1 0,0 0 1,-1-1-1,1 1 0,0-1 0,-1 0 0,1-1 0,-1 1 0,0-1 1,0 0-1,-1 0 0,7-8 0,-2 3-17,-1 0 1,-1-1-1,1 0 0,-2-1 0,1 1 1,-1-1-1,-1-1 0,6-18 0,-49 87 139,35-52-67,0 0 0,0 1 1,1 0-1,0-1 0,1 1 0,-1 0 1,1 0-1,0 0 0,0 0 1,1 0-1,0 0 0,0 0 1,1 7-1,-1-12-43,1 1 0,-1 0-1,1-1 1,0 1 0,-1-1 0,1 1 0,0-1-1,0 1 1,0-1 0,0 1 0,0-1 0,0 0-1,0 0 1,1 0 0,-1 1 0,0-1 0,1 0-1,-1-1 1,2 2 0,1-1-6,-1 0-1,0 0 1,0 0 0,1-1-1,-1 1 1,1-1-1,-1 0 1,0 0 0,1 0-1,-1-1 1,0 1 0,1-1-1,3-1 1,-2 0 11,1 0 0,-1-1 0,0 0 0,0 0 0,0 0 0,0-1 0,0 1 0,-1-1 1,0-1-1,0 1 0,0 0 0,0-1 0,0 0 0,-1 0 0,0 0 0,3-7 0,-1 3 21,-1 0 1,0-1-1,0 1 0,-1-1 1,0 0-1,0 0 0,-1 0 0,1-16 1,-21 67-239,18-39 201,0 0-1,0 0 1,0 0-1,0 0 0,0 0 1,0 0-1,1 0 1,-1 0-1,1 0 0,0 0 1,-1 0-1,1 0 0,0 0 1,0 0-1,0 0 1,0 0-1,0-1 0,1 1 1,-1 0-1,0-1 1,1 1-1,0-1 0,1 2 1,1-1 6,-1 0-1,1 0 1,0-1 0,0 1 0,0-1 0,0 0-1,1 0 1,-1 0 0,0 0 0,0-1-1,5 1 1,0-1-8,0 0 0,-1-1-1,1 0 1,0 0 0,-1-1-1,1 0 1,-1 0 0,0-1-1,0 0 1,0-1 0,11-6 0,-16 8-12,0 0 1,0 0 0,0 0 0,-1-1 0,1 1 0,-1-1 0,1 1 0,-1-1-1,0 0 1,0 0 0,0 0 0,0 0 0,-1 0 0,0-1 0,1 1 0,-1 0 0,0-1-1,0 1 1,-1-1 0,1 1 0,-1-1 0,0 1 0,0-6 0,0 9-4,-1-1 1,0 0-1,0 0 1,1 1 0,-1-1-1,0 0 1,0 1-1,0-1 1,0 1-1,0-1 1,1 1 0,-1-1-1,0 1 1,0 0-1,0 0 1,0-1 0,0 1-1,-1 0 1,1 0-1,0 0 1,0 0-1,0 0 1,0 0 0,0 0-1,0 0 1,0 1-1,0-1 1,0 0-1,-1 1 1,-34 10-108,27-6 244,0 1 1,0 1-1,1-1 0,-15 16 0,21-20-75,-1 0 1,1 0-1,0 1 0,0-1 1,0 1-1,0-1 0,1 1 1,-1 0-1,1-1 1,-1 1-1,1 0 0,0 0 1,0 0-1,1 0 1,-1 0-1,0 1 0,1-1 1,0 0-1,0 0 1,0 0-1,1 4 0,-1-5-51,1-1 0,0 0 0,-1-1 0,1 1 0,0 0 0,0 0 0,0 0 0,0 0 0,0-1 0,0 1 0,0 0 0,0-1 0,0 1 0,0-1 0,0 1 0,1-1 0,-1 1 0,0-1 0,0 0 0,0 0 0,1 0 0,-1 0 0,2 0 0,35 1-72,-26-2-62,23-1-1893,-1-1 1,44-11 0,21-2-13075,-69 13 4822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0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13453,'0'0'3363,"-37"50"-96,16-15-1153,-2-1-256,3 3-289,1-1-352,2 1-512,4-2-513,3-5-128,5-3-32,2-4-64,3-9-1345,0-4-2274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0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1 129 8200,'0'0'20499,"9"-7"-20152,117-111-149,-126 118-202,0 0 0,0 0 0,0-1 0,0 1 0,0 0 0,1 0 1,-1 0-1,0 0 0,0-1 0,0 1 0,0 0 0,0 0 0,0 0 0,0 0 0,0 0 1,1-1-1,-1 1 0,0 0 0,0 0 0,0 0 0,0 0 0,0 0 0,1 0 1,-1 0-1,0 0 0,0-1 0,0 1 0,0 0 0,1 0 0,-1 0 0,0 0 1,0 0-1,0 0 0,1 0 0,-1 0 0,0 0 0,0 0 0,0 0 0,1 0 1,-1 0-1,0 1 0,0-1 0,0 0 0,0 0 0,1 0 0,-1 0 0,0 0 0,0 0 1,0 0-1,0 0 0,0 1 0,1-1 0,-1 0 0,0 0 0,0 0 0,0 0 1,0 0-1,0 1 0,0-1 0,0 0 0,0 0 0,0 0 0,1 0 0,-1 1 1,0-1-1,0 0 0,-2 22-56,-9 27 113,4-23-342,-10 39 757,13-20-4219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1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11691,'0'0'12236,"10"62"-11564,-10-40-255,0 1-193,0-1-160,-2 0 0,-1-4-64,0-1-320,1-7-1090,0-3-640,-1-7-1153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2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13036,'0'0'12951,"1"10"-12310,-1 2-528,-1 1 0,0-1-1,0 0 1,-1 1 0,-1-1 0,-5 14 0,5-14-30,0 0-1,0 0 1,1 1 0,1-1 0,0 17-1,1-28-79,0 0-1,1 0 1,-1 0 0,1 0-1,-1-1 1,1 1-1,-1 0 1,1 0-1,-1-1 1,1 1-1,0 0 1,-1-1-1,1 1 1,0-1-1,-1 1 1,1-1 0,0 1-1,0-1 1,0 1-1,-1-1 1,1 0-1,0 1 1,0-1-1,0 0 1,0 0-1,0 0 1,0 0-1,-1 0 1,1 0 0,0 0-1,0 0 1,0 0-1,0 0 1,0 0-1,0 0 1,0-1-1,0 1 1,37-10-1109,-33 7 425,-1 1-1,0-1 0,0 0 1,0 0-1,-1 0 0,1-1 1,-1 1-1,1-1 0,-1 0 1,0 0-1,-1 0 0,6-9 1,2-10-5512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2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10 12588,'0'0'12844,"-10"-10"-14381,20 16-1218,-3-2-1921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02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13677,'0'0'7677,"11"1"-6316,-5 0-1189,0 0-1,0 0 1,0 0 0,1 1-1,-2 0 1,1 0 0,0 0-1,0 1 1,-1 0 0,1 0-1,-1 0 1,0 1 0,0 0-1,0 0 1,-1 0 0,1 0-1,-1 1 1,0 0 0,0 0-1,-1 0 1,1 0 0,-1 1 0,0-1-1,3 9 1,-3 1-93,0-1 0,0 1 1,-1-1-1,-1 1 0,-1-1 1,0 1-1,-1 0 0,0-1 1,-1 1-1,-1-1 0,0 1 0,-1-1 1,-10 22-1,3-10-393,-1 0 0,-1-1 0,-1-1-1,-1 0 1,-1-1 0,-22 24 0,4-15-3775,11-15-2376,1-4-7842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28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1089,'0'0'448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28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880 25 3267,'0'0'5013,"0"0"-4863,1-1 0,-1 1 1,0-1-1,0 1 0,0-1 0,0 1 1,0-1-1,0 1 0,0-1 0,0 1 1,0 0-1,0-1 0,0 1 1,0-1-1,-1 1 0,1-1 0,0 1 1,0 0-1,0-1 0,-1 1 0,1-1 1,0 1-1,0 0 0,-1-1 0,1 1 1,-1-1-1,-30-7 4525,-2 3-3583,-74 7-7673,46 0 5270,-449 4-1379,421-3 1990,44-1-773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28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884 0 6054,'0'0'1121,"-71"5"-705,31-1 161,4 1-385,-2 2-352,5-2-257,5-3-351,8 0-1282</inkml:trace>
  <inkml:trace contextRef="#ctx0" brushRef="#br0" timeOffset="1">385 25 8104,'-53'2'416,"1"2"481,1-1-321,0 2-447,2-1-33,5-2-64,2-2-353,0 0-1953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38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3331,'-4'7'769,"-2"-1"768,0-1 321,6-1-1345,0-1-65,0-1-256,1 0 32,13-2-63,2 0-65,9 0 0,0 0-192,4 0-929,-3 0-961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3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10570,'0'0'8766,"-9"4"-7816,-1 1-541,0 1 1,0 1-1,0-1 1,-9 10-1,16-14-296,0 1-1,-1 1 1,1-1-1,1 0 1,-1 1 0,0-1-1,1 1 1,0 0-1,0 0 1,0 0-1,0 0 1,0 0-1,1 0 1,0 0-1,0 1 1,0-1 0,0 5-1,1-9-94,1 1-1,-1 0 1,0-1-1,1 1 1,-1-1-1,1 1 1,-1-1-1,1 1 1,-1-1-1,1 0 1,0 1-1,-1-1 1,1 0-1,-1 1 1,1-1-1,0 0 1,-1 0-1,1 1 1,0-1-1,-1 0 1,1 0-1,0 0 1,-1 0-1,1 0 1,0 0-1,-1 0 1,1 0-1,1 0 1,26-1 429,-24 0-372,9 0-19,1-2-1,-1 1 0,20-8 1,-24 6-74,0 1 0,1 0 0,-1 1 0,1 0 0,0 1 0,0 0 1,-1 0-1,1 1 0,10 1 0,-20-1 46,1 1 0,-1-1 0,1 1 0,-1 0 0,0-1 0,1 1 0,-1-1 0,0 1 1,1 0-1,-1-1 0,0 1 0,0 0 0,0-1 0,0 1 0,0 0 0,0 0 0,0-1 0,0 1 0,0 0 0,0-1 0,0 1 0,0 0 0,0-1 0,0 1 0,0 0 0,-1 0 0,-3 5 1855,1-15-231,2 2-1522,-1-1-403,1 0-1,0 0 1,1 0 0,0 0 0,0 0-1,2-10 1,0 16-190,0 1 0,1 0 0,-1 0 0,1 0 0,-1 1 0,1-1 0,-1 0 0,1 1 0,-1 0-1,1-1 1,0 1 0,-1 0 0,1 0 0,-1 1 0,1-1 0,2 1 0,5 0-1370,17-1-2908,3 0-1996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3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99 15439,'-8'-1'4249,"-3"1"-3429,1 0 0,-1 1 0,1 0 0,-1 0 0,1 1 0,-18 6 0,24-7-656,1 0 0,-1 1 0,1-1 1,-1 1-1,1 0 0,0 0 0,-1 0 1,1 0-1,0 0 0,1 1 0,-1 0 0,0-1 1,1 1-1,-1 0 0,1 0 0,0 0 1,0 1-1,0-1 0,0 0 0,1 1 0,0-1 1,-1 1-1,1 0 0,0-1 0,0 5 0,1-7-152,0 1-1,0-1 1,0 0-1,0 0 0,0 0 1,0 0-1,0 0 1,1 0-1,-1 0 1,0 0-1,1 0 0,-1 0 1,1 0-1,-1 0 1,1 0-1,-1 0 0,1 0 1,0-1-1,-1 1 1,1 0-1,0 0 0,0-1 1,0 1-1,-1 0 1,2 0-1,32 8 139,-24-8-154,0-1 0,0-1 0,-1 1-1,1-2 1,11-2 0,-11 1-190,-1-1 0,0 0 0,0-1 0,0 0-1,-1 0 1,0-1 0,0 0 0,0 0 0,-1-1 0,12-12 0,4-9-344,29-46 1,-25 35 774,-30 43-251,-52 79 933,51-75-755,0 0-1,0 1 1,1-1-1,0 1 1,1 0 0,-1 0-1,2 0 1,-1 0-1,1 10 1,1-18-159,0 1 0,0-1 0,0 1 0,0-1 0,0 1 0,1-1 0,-1 1 0,0-1 0,1 1 0,-1-1 0,1 0 0,0 1 0,0-1 0,-1 0-1,1 0 1,0 1 0,0-1 0,0 0 0,0 0 0,0 0 0,0 0 0,1 0 0,-1 0 0,3 1 0,-1-1 3,1 0 0,0 1 0,-1-1 0,1-1-1,0 1 1,0 0 0,0-1 0,-1 0 0,8 0-1,-1-1-73,0-1 0,0 1 0,-1-1 0,1-1 0,-1 0 0,1 0 0,10-6 0,24-23-365,-35 24 396,1 1-1,1-1 1,-1 2-1,14-7 1,-23 13 18,0 0 1,-1 1 0,1-1 0,-1 1-1,1-1 1,-1 0 0,1 1 0,-1-1-1,1 1 1,-1-1 0,1 1 0,-1 0-1,0-1 1,1 1 0,-1-1 0,0 1-1,0 0 1,1-1 0,-1 1 0,0 0-1,0-1 1,0 1 0,0 0 0,0-1 0,0 1-1,0 0 1,0 0 0,0-1 0,0 1-1,0 0 1,-1 0 0,2 36 225,-1-30-181,0-5-35,0 0 1,0 0-1,0 0 1,0 0-1,1 0 1,-1 0 0,1 0-1,0 0 1,-1 0-1,1-1 1,0 1-1,0 0 1,0 0 0,1-1-1,-1 1 1,0 0-1,0-1 1,1 1-1,-1-1 1,1 0 0,0 1-1,-1-1 1,1 0-1,0 0 1,0 0-1,-1 0 1,1 0 0,0-1-1,0 1 1,0-1-1,0 1 1,0-1 0,0 0-1,0 1 1,0-1-1,0 0 1,0 0-1,4-1 1,12 0-824,0-1 0,-1 0 0,31-9 1,-12 3-1746,-35 8 2541,0 0-1,-1 0 0,1-1 1,0 1-1,0 0 1,0 0-1,0 0 1,0 0-1,0 0 0,0 0 1,0 0-1,0 0 1,-1 1-1,1-1 0,0 0 1,0 0-1,0 1 1,0-1-1,0 1 1,-1-1-1,1 0 0,0 1 1,0 0-1,-1-1 1,1 1-1,0-1 1,-1 1-1,1 0 0,-1-1 1,1 1-1,-1 0 1,2 1-1,-2 0 88,0 1 0,1-1 0,-1 1-1,0-1 1,-1 1 0,1-1 0,0 1 0,-1-1-1,1 1 1,-1-1 0,1 1 0,-2 2 0,-7 14 1109,0-1 0,-15 24 1,19-33-598,-33 55 3391,35-117-3705,1 22-1918,1-19-3425,1 44 3432,1 1 1,0-1 0,0 1-1,0-1 1,0 1-1,4-8 1,8-10-7886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38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5958,'0'0'4067,"56"-13"-3842,-35 8-129,2 1-96,2 3 32,6 1-32,2 0 0,0 0-353,5 0-319,0 4-193,-2 1-64,4-3-608,-2 0-673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39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2691,'0'0'7655,"56"5"-7431,-39-1-128,9-2 32,11-2-32,9 0-32,5 0-160,9 0-801,1-2-768,1-5-449,-3 2-609</inkml:trace>
  <inkml:trace contextRef="#ctx0" brushRef="#br0" timeOffset="1">669 0 1057,'0'0'4805,"57"0"-2884,-37 0-864,-1 0-384,9 0-321,2 0-127,5 0-161,7 1-32,3 2-193,5-2-928,2 0-1057,1-1-2722</inkml:trace>
  <inkml:trace contextRef="#ctx0" brushRef="#br0" timeOffset="2">1511 18 1057,'0'0'416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0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4260,'0'0'3780,"-67"6"-2787,49-4-353,4 2-63,5 1-33,4-1 33,5 1-161,8-2-288,17-2 257,13-1-65,9 0-192,9 0-64,4 0-1473,3 0-929,-3-6-1922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0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7623,'0'0'3716,"55"-7"-3492,-27 1-160,6 2-64,8 0-128,3 2-705,4 1-608,-1 1-705,0 0-577</inkml:trace>
  <inkml:trace contextRef="#ctx0" brushRef="#br0" timeOffset="1">571 25 3395,'0'0'2338,"64"4"-1601,-39-4-513,6 0-192,4 0 0,1 0-224,2 0 128,0 1 0,-2 3-128,0-1-224,-1-1 31,-5 2 385,0-1-480,-1-2-609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0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7111,'0'0'865,"66"-1"-801,-28-1-32,0 2-128,1 0-865,1 0-513,-4 0 193,-1 0-961</inkml:trace>
  <inkml:trace contextRef="#ctx0" brushRef="#br0" timeOffset="1">530 41 4612,'0'0'929,"56"-9"0,-24 7-192,3-1-545,3 3-160,2 0 32,4-1-32,-1 0 0,-1-2-32,-3 2 32,-3-2 449,-2-1 448,-2 0-161,-7 2-415,4 1-257,0-1-96,2 1-833,3-2-2370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1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6502,'0'0'3395,"56"-3"-3363,-39 2-32,3 0 0,5-2-1057,6-1-2946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1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9673,'0'0'1276,"8"0"-1212,75 4 426,120 22-8064,-67-7 9838,-126-18-1153,-1-1 0,0 0 0,1 0 0,-1-1 0,0 0 0,0-1 0,14-4 0,-3 1 731,-8 3-2180,0 1 0,1 0 0,23 1 1,-12 1-2695,0-1-1597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2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11 6246,'0'0'1836,"-10"-1"-197,-2 0-1070,-53-7 3683,104 19-4138,1-2 0,0-1 0,68 4-1,125-8-147,-232-4 67,0 0-1,0 1 1,0-1-1,0 0 1,0 0-1,0 0 1,0 0-1,0 0 1,0 0-1,0 0 1,0-1-1,0 1 1,0 0-1,0-1 1,0 1-1,0 0 1,0-1-1,-1 1 1,1-1-1,0 1 0,0-1 1,1-1-1,-3 1 39,-1 0 0,1 1 0,-1-1 0,1 0 0,-1 1 0,1-1-1,-1 1 1,1-1 0,-1 1 0,1 0 0,-1-1 0,0 1-1,1 0 1,-4 0 0,-397 0 837,327 8-492,548-8-261,-462 0-153,-6 1 2,1-1 0,-1 0 0,0-1 0,1 1 0,-1-1 0,0 0 0,0 0 0,1-1 1,6-2-1,-12 1 57,-9 1 22,-347 2 739,260 14-1340,87-14-2178,8-4-3165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8136,'0'0'11509,"1"9"-10569,-1 5-494,-2 1 0,1 0 0,-1-1 0,-1 1 0,-1-1 0,0 0 0,-1 0 0,-7 15 0,7-18-100,0-1 68,1 0 1,0 1-1,0-1 1,1 1-1,-2 15 0,4-24-369,1 0 0,0 0 0,0 0 0,0 0 0,0 0 0,1 0 0,-1 0 0,1 0-1,-1 0 1,1 0 0,-1-1 0,1 1 0,0 0 0,0 0 0,0-1 0,0 1-1,0 0 1,0-1 0,0 1 0,1-1 0,-1 1 0,1-1 0,-1 0 0,1 0-1,-1 0 1,1 0 0,0 0 0,-1 0 0,1 0 0,0 0 0,0 0 0,0-1-1,0 1 1,-1-1 0,1 0 0,0 1 0,2-1 0,3 1-54,0 0 0,1-1 1,-1 1-1,0-1 0,0-1 0,0 1 1,0-1-1,0-1 0,0 1 0,9-4 0,-12 3-340,0 0-1,0 0 0,-1 0 0,1 0 1,0-1-1,-1 1 0,6-6 0,-7 5-377,1 0 0,0 0 0,-1-1 0,0 1 0,0-1 0,0 1 0,0-1 1,0 0-1,0-4 0,3-14-5786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3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15599,'0'0'11178,"18"-37"-15213,0 43-1699,-3 2-10729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4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3 16496,'0'0'8584,"-9"-1"-6369,-3 0-1572,-1 1-1,0 0 0,-19 3 1,28-3-555,1 0 0,-1 1 0,1-1 0,-1 1 0,1 0 0,-1 0 0,1 1 0,0-1 0,-1 0 0,1 1 0,0 0 0,0 0 0,0 0 0,0 0 0,1 0 0,-1 1 0,1-1 0,-1 1 0,1 0 0,0 0 0,-2 3 0,4-5-127,-1 0 1,1 0 0,0 1-1,0-1 1,1 0-1,-1 0 1,0 0-1,0 0 1,0 0 0,1 1-1,-1-1 1,1 0-1,-1 0 1,1 0 0,-1 0-1,1 0 1,-1 0-1,1 0 1,0-1 0,0 1-1,-1 0 1,1 0-1,0 0 1,0-1-1,0 1 1,0 0 0,0-1-1,0 1 1,0-1-1,0 1 1,0-1 0,0 0-1,0 1 1,1-1-1,-1 0 1,1 0 0,52 14-1518,-44-12 972,19 3-655,-16-3 736,1 1 0,-1 0-1,0 0 1,-1 2 0,1-1-1,14 8 1,-26-11 526,0-1 1,0 1-1,-1-1 0,1 0 0,0 1 0,0-1 0,0 1 0,0 0 1,0-1-1,-1 1 0,1 0 0,0-1 0,0 1 0,-1 0 1,1 0-1,-1 0 0,1 0 0,-1 0 0,1 0 0,-1-1 0,1 1 1,-1 0-1,0 0 0,0 0 0,1 0 0,-1 0 0,0 0 1,0 1-1,0-1 0,0 0 0,0 0 0,0 1 0,-2 0 42,1-1 0,0 1 1,-1 0-1,1 0 0,-1-1 0,0 1 0,1-1 0,-1 0 0,0 1 0,0-1 0,0 0 0,0 0 0,-4 1 0,-8 4 180,-1-1-1,-30 6 0,6-7-1309,15-4-3251,-5 0-8854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3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1 260 11979,'0'0'14131,"11"-11"-12807,204-227 390,-214 238-1714,-1-1 0,1 0 0,-1 1-1,0-1 1,1 0 0,0 1 0,-1-1 0,1 1 0,-1-1 0,1 1 0,0-1 0,-1 1 0,1-1 0,0 1 0,-1-1 0,1 1 0,0 0 0,0 0 0,-1-1 0,1 1 0,0 0 0,0 0 0,0 0 0,-1 0 0,1 0 0,0 0 0,1 0 0,-1 1 0,-1 0 0,1 0 0,-1 0 0,1 0 0,-1 0 0,1 0 0,-1 0 0,0 0 0,0 0 0,1 0-1,-1 0 1,0 0 0,0 1 0,0-1 0,0 0 0,-1 2 0,-9 56 6,9-56-5,-15 67 105,-7 81 0,18-56-6553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7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18 5541,'0'0'3182,"-10"2"-1095,-6 2-1105,-27 6 755,24-7 6397,196-10-4867,2 0-3208,-172 7 5,14-2-1070,-10-6-3833,-2-5-980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48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10410,'8'0'1132,"80"4"1542,-6 1-211,153-10 1,-283 11-1151,-192 15 225,240-20-1524,-1-1-1,1 0 0,0 0 1,0 0-1,-1 0 0,1 0 1,0 0-1,-1 0 0,1 0 1,0 1-1,-1-1 1,1 0-1,0 0 0,-1 0 1,1-1-1,0 1 0,-1 0 1,1 0-1,0 0 1,-1 0-1,1 0 0,0 0 1,-1 0-1,1 0 0,0-1 1,0 1-1,-1 0 1,1 0-1,0 0 0,0-1 1,-1 1-1,1 0 0,0 0 1,0-1-1,0 1 0,-1 0 1,1-1-1,0 1 1,0-1-1,12-7 159,27-7-137,10 6-158,0 2 1,0 2-1,1 2 0,58 4 0,-141 11-26,-101 3 265,-15 3-19,147-18-709,-3 1 1335,13-15-17703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15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81 2626,'0'0'6524,"-2"-3"-5979,1 1-327,0 0 1,0 0 0,-1 0 0,1 1 0,0-1 0,-1 0 0,1 1-1,-1-1 1,0 1 0,0-1 0,1 1 0,-1 0 0,-4-2 0,6 3-138,0 0 0,-1 1 0,1-1 0,-1 0 0,1 0 0,-1 0 0,1 0 0,0 1 0,-1-1 0,1 0 0,-1 0 0,1 0 0,-1 0 0,1 0 0,-1 0 0,1 0 0,0 0 0,-1 0 0,1 0 0,-1-1 0,1 1 0,-1 0 0,1 0 0,-1 0 0,1 0 0,0-1 0,-1 1 0,1 0 0,0 0 0,-1-1 0,1 1 0,0 0 0,-1-1 0,1 1 0,0 0 0,-1-1 0,1 1 0,0-1 0,0 1 0,-1 0 0,1-1 0,0 1 0,0-1 0,0 1 0,0-1 0,0 1 0,0-1 0,0 1 0,0 0 0,0-1 0,0 1 0,0-1 0,0 1 0,0-1 0,0 1 0,0-1 0,0 0 0,-7 20-38,13-13 102,-4-6-131,0 0 0,0-1 0,0 1 0,0-1 0,0 1-1,0-1 1,0 0 0,0 0 0,-1 0 0,1 0 0,0 0 0,-1 0 0,1 0 0,-1 0 0,3-3 0,-3 3-8,0 0 1,1 0-1,-1 0 1,0 0 0,0 0-1,0-1 1,0 1-1,0 0 1,-1 0 0,1-1-1,0 1 1,-1-1-1,1 1 1,-1-1-1,1 1 1,-1 0 0,1-1-1,-1 0 1,0 1-1,0-1 1,0 1 0,0-1-1,0 1 1,0-1-1,-1-1 1,0 2 0,0 0-1,1 0 1,-1 0 0,0 0-1,0 0 1,0 0 0,-1 0-1,1 0 1,0 1 0,0-1-1,0 1 1,0-1-1,-1 1 1,1-1 0,0 1-1,-1-1 1,1 1 0,0 0-1,-1 0 1,1 0 0,0 0-1,-1 0 1,1 0 0,0 0-1,-1 0 1,1 0 0,-2 1-1,2 0 11,-1-1 0,1 0 1,0 0-1,0 1 0,0-1 0,0 0 0,0 1 0,1-1 0,-1 1 0,0-1 0,0 1 0,0 0 1,0-1-1,0 1 0,1 0 0,-1 0 0,0-1 0,1 1 0,-1 0 0,1 0 0,-1 0 0,0 1 1,1-1-7,0-1 1,0 1-1,0-1 1,0 0-1,0 1 0,0-1 1,0 1-1,0-1 1,0 1-1,0-1 1,0 1-1,0-1 1,0 1-1,1-1 1,-1 0-1,0 1 1,0-1-1,0 1 1,1-1-1,-1 0 1,0 1-1,1-1 1,-1 0-1,0 1 1,1-1-1,-1 0 1,0 1-1,1-1 1,-1 0-1,1 0 1,-1 1-1,0-1 1,1 0-1,-1 0 1,1 0-1,-1 0 1,1 0-1,-1 0 1,1 0-1,-1 0 1,1 0-1,-1 0 1,0 0-1,1 0 1,-1 0-1,1 0 1,0 0-1,1 0 12,31-3 107,-32 3-122,0 0-1,0 0 0,0 0 0,0 0 0,0 0 0,0 0 1,-1-1-1,1 1 0,0 0 0,0-1 0,0 1 0,0-1 1,0 1-1,-1-1 0,1 1 0,0-1 0,0 1 0,-1-1 1,1 0-1,0 0 0,-1 1 0,1-1 0,-1 0 0,1 0 1,-1 0-1,1 1 0,-1-1 0,1 0 0,-1-1 0,-2 1-1,-1 1-1,1 0 0,0 1 1,-1-1-1,1 0 1,0 1-1,-1-1 0,1 1 1,0 0-1,-1 0 0,1 0 1,-4 2-1,5-3-6,1 1 1,-1-1-1,0 0 1,0 1-1,0-1 1,1 1-1,-1-1 1,0 1-1,1-1 1,-1 1-1,1-1 1,-1 1-1,0-1 1,1 1-1,-1 0 1,1 0-1,-1-1 0,1 1 1,0 0-1,-1 0 1,1-1-1,0 1 1,0 0-1,-1 0 1,1 0-1,0-1 1,0 3-1,24 0 112,-24-3-79,-2 6 53,0 3 190,12-20-219,-9 9-29,-1 2 26,-4 9-37,4-9-8,-1 1 0,1-1-1,-1 1 1,1-1 0,0 1 0,-1-1 0,1 1 0,0-1-1,0 1 1,-1-1 0,1 1 0,0-1 0,0 1-1,0-1 1,0 1 0,-1 0 0,1-1 0,0 1 0,0-1-1,0 1 1,0 0 0,1-1 0,-1 1 0,0-1 0,0 1-1,0-1 1,0 1 0,0 0 0,1-1 0,-1 1 0,0-1-1,1 1 1,-1-1 0,0 1 0,1-1 0,-1 0-1,0 1 1,1-1 0,-1 1 0,1-1 0,1 11 41,-2-11-83,-1 0-1,1 1 0,0-1 0,0 1 0,0-1 0,0 1 0,0-1 0,0 1 0,0-1 0,0 1 0,0-1 0,0 1 0,0-1 0,0 0 0,0 1 1,0-1-1,1 1 0,-1-1 0,0 1 0,0-1 0,0 0 0,1 1 0,-1-1 0,0 1 0,1-1 0,-1 0 0,0 1 0,1-1 0,-1 1 1,4 2-751,1 1-1015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17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48 5349,'0'0'5691,"8"0"-5216,13 1-107,1-2 1,-1 0-1,1-1 0,-1-1 1,0-1-1,0-1 0,-1-1 1,22-8-1,-42 14-343,0 0-1,0-1 1,-1 1 0,1 0-1,0 0 1,0 0 0,0 0-1,0 0 1,0 0 0,0 0-1,-1 0 1,1-1 0,0 1-1,0 0 1,0 0 0,0 0-1,0 0 1,0 0 0,0-1-1,0 1 1,0 0 0,0 0-1,0 0 1,0 0 0,0-1-1,0 1 1,0 0 0,0 0-1,0 0 1,0 0 0,0-1-1,0 1 1,0 0 0,0 0-1,0 0 1,0 0 0,0-1-1,0 1 1,0 0 0,0 0-1,0 0 1,1 0 0,-1 0-1,0 0 1,0-1 0,0 1-1,0 0 1,0 0 0,0 0-1,1 0 1,-1 0 0,0 0-1,0 0 1,0 0 0,0 0 0,0 0-1,1 0 1,-1 0 0,0 0-1,0-1 1,0 1 0,0 0-1,1 0 1,-1 0 0,0 1-1,0-1 1,0 0 0,0 0-1,1 0 1,-21-4 321,-27 2-310,-132 2 476,178 1-515,1-1 0,0 0-1,0 0 1,-1 0 0,1 0-1,0 0 1,0 0 0,0 0-1,-1 1 1,1-1 0,0 0-1,0 0 1,0 0 0,0 1-1,-1-1 1,1 0 0,0 0 0,0 0-1,0 1 1,0-1 0,0 0-1,0 0 1,0 1 0,0-1-1,-1 0 1,1 0 0,0 0-1,0 1 1,0-1 0,0 0-1,0 0 1,0 1 0,0-1-1,0 0 1,1 0 0,-1 1 0,0-1-1,0 0 1,0 0 0,0 1-1,0-1 1,0 0 0,0 0-1,1 0 1,-1 1 0,0-1-1,0 0 1,0 0 0,0 0-1,1 1 1,-1-1 0,0 0 0,0 0-1,0 0 1,1 0 0,-1 0-1,0 0 1,0 0 0,1 1-1,12 11-187,4-6 231,0-1-1,0-1 1,0-1-1,1 0 1,-1-1 0,1-1-1,-1-1 1,1 0-1,21-4 1,-89-2 696,4 4-675,27 1-25,0 0 0,0 2 1,0 0-1,0 0 0,0 2 1,-22 6-1,118-6-100,22-9 59,-59 2 67,-33 3 49,-13 0 79,-169 5 199,141-3-7088,52-10-220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27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99 4260,'0'0'12919,"-1"-5"-12647,1 4-254,0-1 0,0 1 0,0 0 0,0-1 0,0 1 0,0 0-1,0-1 1,0 1 0,1-1 0,-1 1 0,0 0 0,1-1 0,-1 1 0,1 0 0,0 0 0,-1-1 0,1 1-1,0 0 1,0 0 0,0 0 0,0 0 0,0 0 0,0 0 0,0 0 0,0 0 0,0 0 0,0 1-1,2-2 1,16-14 173,-44 21 418,20-2-594,0 0 0,0 0 0,1 0 0,0 1 0,0 0 0,0 0 0,0 0 0,0 0 0,1 0 0,0 1 1,0-1-1,0 1 0,0 0 0,1 0 0,-1 0 0,-1 7 0,5-12-7,-1 1-1,0-1 1,1 1 0,-1-1-1,0 1 1,1-1 0,-1 1-1,0-1 1,1 0 0,-1 1-1,1-1 1,-1 0 0,1 1-1,-1-1 1,1 0 0,-1 1-1,1-1 1,-1 0 0,1 0-1,-1 0 1,1 1 0,0-1-1,-1 0 1,1 0 0,-1 0-1,1 0 1,0 0 0,-1 0-1,1 0 1,-1 0 0,1-1-1,-1 1 1,1 0 0,0 0-1,-1 0 1,1 0 0,-1-1-1,1 1 1,-1 0 0,1-1-1,-1 1 1,1-1 0,26-11 287,-23 8-232,0-1 1,0 1-1,0-1 1,-1 1 0,0-1-1,0-1 1,4-8-1,-6 14-49,-1-1 0,1 0 0,-1 0-1,0 0 1,1 0 0,-1 1-1,0-1 1,1 0 0,-1 0-1,0 0 1,0 0 0,0 0 0,0 0-1,0 0 1,0 0 0,0 0-1,0 0 1,0 0 0,0 0 0,-1 0-1,1 1 1,0-1 0,-1 0-1,1 0 1,0 0 0,-1 0 0,1 0-1,-1 1 1,0-1 0,1 0-1,-1 1 1,1-1 0,-1 0 0,0 1-1,0-1 1,1 0 0,-1 1-1,0-1 1,0 1 0,0 0 0,0-1-1,0 1 1,1 0 0,-1-1-1,0 1 1,0 0 0,0 0-1,0 0 1,0 0 0,0 0 0,0 0-1,0 0 1,-1 0 0,0 0-16,0 0 1,0-1 0,0 1-1,0 0 1,1 0 0,-1 0-1,0 0 1,0 1 0,0-1-1,0 0 1,1 1 0,-1-1-1,0 1 1,0 0 0,1 0-1,-1-1 1,0 1 0,1 0-1,-1 0 1,1 1 0,0-1-1,-1 0 1,1 0 0,0 1-1,-1-1 1,1 1 0,0-1-1,0 1 1,0-1 0,0 1-1,1-1 1,-1 1 0,0 0-1,1 0 1,-1 1 0,1-2 3,1-1-1,-1 1 1,1-1 0,0 0 0,-1 1 0,1-1 0,-1 0 0,1 0 0,0 1-1,-1-1 1,1 0 0,-1 0 0,1 0 0,0 0 0,-1 0 0,1 0 0,0 0-1,-1 0 1,1 0 0,0 0 0,-1 0 0,1 0 0,0 0 0,-1-1-1,1 1 1,-1 0 0,1 0 0,0-1 0,0 0 0,22-8 70,-22 9-69,0-1 1,0 1-1,0-1 0,0 0 1,0 0-1,0 1 0,-1-1 1,1 0-1,0 0 0,0 0 1,-1 0-1,1 1 0,0-1 1,-1 0-1,1 0 0,-1-1 1,1 0-1,-1 1-1,0 1 0,-1 0 0,1 0 0,0-1 0,0 1 0,0 0 0,-1 0 0,1-1 0,0 1 0,-1 0 0,1 0 1,0 0-1,-1-1 0,1 1 0,0 0 0,-1 0 0,1 0 0,0 0 0,-1 0 0,1 0 0,0 0 0,-1 0 0,1 0 0,0 0 0,-1 0 0,1 0 0,0 0 0,-1 0 0,1 0 0,0 0 0,-1 0 0,0 0 0,0 0 1,0 1 0,-1-1-1,1 0 1,0 0-1,-1 1 1,1-1 0,0 1-1,0-1 1,-1 1-1,1 0 1,0-1 0,0 1-1,0 0 1,0 0-1,0 0 1,0 0 0,0 0-1,0 0 1,0 0-1,0 0 1,1 0 0,-1 0-1,0 1 1,1-1-1,-1 0 1,1 0 0,-1 1-1,1 1 1,0-3 178,3 14-1588,-3-12 1137,0 0 0,0 1-1,0-1 1,1 0 0,-1 1 0,1-1 0,0 0 0,-1 0-1,1 1 1,0-1 0,0 0 0,0 0 0,1 0-1,-1 0 1,0 0 0,2 1 0,-1-2 379,-1-1 0,1 0 0,-1 0 1,1 0-1,-1 0 0,1 0 0,-1 0 0,1 0 1,-1 0-1,1-1 0,-1 1 0,1-1 0,-1 1 1,0-1-1,1 1 0,-1-1 0,0 0 0,0 0 1,1 1-1,-1-1 0,0 0 0,0 0 0,0 0 1,0-1-1,0 1 0,0 0 0,0 0 0,0 0 1,-1-1-1,1 1 0,0 0 0,-1-1 0,1-2 1,13-31 2699,-9 15-3929,2 11 1382,-6 9-244,0-1 0,0 0 0,0 0 0,0 1-1,0-1 1,0 0 0,0 0 0,0 0 0,0 0 0,-1 0-1,1 0 1,0-1 0,-1 1 0,1 0 0,-1 0 0,1 0 0,-1-1-1,0 1 1,1 0 0,-1 0 0,0-1 0,0 1 0,0 0 0,0 0-1,0-3 1,1 7-29,1 0-1,0 0 0,-1 0 1,0 1-1,0-1 0,0 0 1,0 0-1,0 1 0,-1-1 1,1 1-1,-1-1 0,0 1 1,0-1-1,-1 7 0,1 1 27,-47-10 17,46-1-271,0 0 0,0 0 0,-1 0 0,1 0 0,0 1 0,-1-1 0,1 0 0,0 1 0,0-1 0,-1 1-1,1-1 1,0 1 0,0 0 0,0-1 0,-1 2 0,-11 5-4034,4-3-2331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29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55 4773,'0'0'9027,"1"-8"-8488,-1 6-523,-1 0-1,1 1-1,0-1 1,0 1-1,0-1 1,0 0 0,0 1-1,1-1 1,-1 1-1,0-1 1,1 0-1,-1 1 1,1-1 0,-1 1-1,1 0 1,0-1-1,0 1 1,-1-1 0,1 1-1,0 0 1,0 0-1,1-1 1,-1 1-1,0 0 1,0 0 0,0 0-1,1 0 1,-1 1-1,0-1 1,1 0-1,-1 0 1,1 1 0,-1-1-1,1 1 1,-1-1-1,1 1 1,0 0 0,-1 0-1,1 0 1,-1-1-1,3 2 1,43-3 420,-47 2-332,0 0-1,0 0 0,0 0 1,0 0-1,0 0 0,0 1 1,0-1-1,0 0 0,-28 0 309,18 0-373,0 1 1,1 0-1,-1 0 1,1 1-1,0 1 0,-1-1 1,1 1-1,0 1 1,-11 5-1,20-9-41,0 1 0,0-1 0,0 0 0,0 1-1,0-1 1,0 0 0,0 0 0,0 1 0,0-1 0,0 0-1,0 1 1,0-1 0,1 0 0,-1 0 0,0 1-1,0-1 1,0 0 0,0 0 0,0 1 0,1-1 0,-1 0-1,0 0 1,0 1 0,0-1 0,1 0 0,-1 0 0,0 0-1,0 0 1,1 0 0,-1 1 0,0-1 0,0 0 0,1 0-1,-1 0 1,0 0 0,1 0 0,-1 0 0,0 0 0,0 0-1,1 0 1,-1 0 0,0 0 0,1 0 0,-1 0 0,0 0-1,0 0 1,1 0 0,-1 0 0,0 0 0,1-1 0,18 5-23,-13-4 8,10 2 43,0 0-1,0-1 1,0-1-1,0-1 1,0 0-1,0-1 1,0-1 0,23-7-1,-39 10-13,0 0-1,0 0 1,0 0 0,0 0-1,-1 0 1,1 0-1,0 0 1,0 0-1,0 0 1,0 0 0,0 0-1,0 0 1,0 0-1,0 0 1,0 0-1,0 0 1,0 0 0,0-1-1,-1 1 1,1 0-1,0 0 1,0 0 0,0 0-1,0 0 1,0 0-1,0 0 1,0 0-1,0 0 1,0 0 0,0-1-1,0 1 1,0 0-1,0 0 1,0 0-1,0 0 1,0 0 0,0 0-1,0 0 1,0 0-1,0 0 1,0 0 0,0-1-1,0 1 1,0 0-1,0 0 1,0 0-1,1 0 1,-1 0 0,0 0-1,0 0 1,0 0-1,0 0 1,0 0 0,0 0-1,0 0 1,0-1-1,-16-1 205,-21 1-93,6 0 3,20 0-48,1 0 0,-1 1 0,0 0 0,0 1 1,0 0-1,0 1 0,-20 6 0,27-2-117,15-2-48,16-1-40,63 2-316,-90-5 487,-34 3 139,17 1 9,0 1-3740,11-4-754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33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9 3331,'0'0'8696,"19"-8"-4457,-18 10-4121,0 1 1,-1 0-1,1 0 0,-1 0 1,1-1-1,-1 1 0,0 0 1,0 0-1,0 0 0,0 0 1,-1 0-1,1-1 0,-1 1 1,0 0-1,0 0 0,0-1 1,-2 5-1,3-7 90,-6 6-172,4-5-95,1-1 0,0 1 0,0 0-1,-1 0 1,1 0 0,0 0 0,0 0 0,0 0 0,0 0-1,0 0 1,0 0 0,1 0 0,-1 0 0,0 1 0,1-1 0,-1 0-1,0 1 1,1-1 0,0 0 0,-1 2 0,1 1-800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34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68 3491,'0'0'9834,"-4"-7"-9204,0 1-413,3 4-119,-1 0 1,1 0-1,-1 0 1,1 0-1,0 0 1,0 0-1,0-1 1,0 1-1,0 0 1,0-1-1,1 1 1,-1-1-1,1-2 1,2 4-14,0 0 0,0 0 0,0 0 1,1 1-1,-1-1 0,0 1 0,1 0 0,-1-1 1,0 1-1,5 1 0,-3-1-8,70-6 377,-151 1 699,53 4-1001,17 0-111,0 1 1,0-1-1,0 1 0,0 0 1,0 1-1,0-1 1,0 2-1,0-1 0,-9 4 1,59-5-1,-24 1-18,36 1 13,-31-1-22,1 0 0,-1-2-1,31-4 1,-76 7 190,0-1 1,-31-3 0,1 0 275,50 2-459,33 0-15,-5 0 30,-10 1-29,0-1 1,0 0 0,0-2 0,25-5-1,-83 8 204,29-2-178,-1 0-1,1 2 1,0-1-1,-20 4 1,26-2-86,-31 12 302,36-14-284,0 1-1,0-1 1,0 1 0,0-1-1,0 1 1,0 0 0,0 0-1,0-1 1,1 1 0,-1 0-1,0 0 1,1 0 0,-1 0-1,0 0 1,1 0 0,-1 0 0,1 0-1,0 0 1,-1 0 0,1 0-1,0 0 1,0 0 0,-1 0-1,1 0 1,0 0 0,0 1-1,0-1 1,0 0 0,1 0-1,-1 0 1,0 1 0,1-1-184,-1 0-1,0-1 1,1 1 0,-1-1 0,1 1-1,-1-1 1,1 1 0,-1-1 0,1 1-1,-1-1 1,1 0 0,-1 1 0,1-1-1,-1 0 1,1 1 0,0-1-1,-1 0 1,1 0 0,0 1 0,-1-1-1,1 0 1,0 0 0,-1 0 0,1 0-1,0 0 1,-1 0 0,2 0 0,11 0-5771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4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96,'0'0'-96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4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28 16656,'0'0'5226,"-10"-5"-2898,3 1-2140,0 1 1,-1 0 0,1 0 0,-1 1 0,0-1 0,1 2 0,-1-1 0,0 1 0,0 1 0,0-1 0,0 2 0,0-1 0,0 1-1,0 0 1,0 0 0,0 1 0,-9 3 0,16-5-158,-12 5 368,1 1-1,-1 0 1,-13 9 0,25-14-385,-1 0 1,0-1 0,0 1-1,1 1 1,-1-1-1,1 0 1,-1 0-1,1 0 1,-1 1-1,1-1 1,0 1-1,0-1 1,0 1-1,0 0 1,0-1-1,0 1 1,0 0-1,0 0 1,1-1-1,-1 1 1,1 0-1,-1 0 1,1 0-1,0 0 1,-1 0-1,1 0 1,0 0-1,1 0 1,-1 0-1,0 0 1,0-1-1,1 1 1,0 3-1,0-4-13,1 1 0,-1 0-1,1-1 1,0 1-1,-1-1 1,1 1-1,0-1 1,0 0 0,0 0-1,0 0 1,0 0-1,0 0 1,0 0-1,0-1 1,0 1-1,4 0 1,42 6 19,-34-6-39,12 2-35,-10-2-102,-1 0 0,0 2 0,0-1-1,0 2 1,0 0 0,22 10-1,-36-14 154,0 1-1,1-1 0,-1 1 0,0-1 0,0 1 0,0-1 1,0 1-1,0 0 0,0-1 0,0 1 0,0 0 1,-1 0-1,1 0 0,0 0 0,0 0 0,-1 0 1,1 0-1,0 0 0,-1 0 0,1 0 0,-1 0 0,0 0 1,1 1-1,-1-1 0,0 0 0,1 0 0,-1 0 1,0 1-1,0-1 0,0 2 0,-1-1 60,-1 0 0,1 0 0,0 0 0,-1 1 1,1-1-1,-1-1 0,1 1 0,-1 0 0,0 0 0,0-1 0,0 1 0,0-1 0,-4 3 0,-9 4 410,-1 0 0,0-1 0,-17 5 0,22-8-375,-1-1 1,0 0-1,0-1 1,0 0-1,0-1 1,-25-1-1,36 0-220,1 0 0,-1 0 0,0 0 0,0 0 0,0-1 0,0 1 0,0 0 0,0-1 0,1 1 0,-1 0 0,0-1 0,0 1 0,0-1 0,1 1 0,-1-1 0,0 0-1,1 1 1,-1-1 0,0 0 0,1 0 0,-1 1 0,1-1 0,0 0 0,-1 0 0,1 0 0,-1 1 0,1-1 0,0 0 0,0 0 0,-1 0 0,1 0 0,0 0 0,0 0 0,0 0 0,0 0-1,0 1 1,0-1 0,0 0 0,1 0 0,-1 0 0,0 0 0,0 0 0,1 0 0,-1 0 0,0 1 0,1-1 0,-1 0 0,1 0 0,-1 0 0,2-1 0,1-3-1490,0-1-1,0 1 1,1 0 0,-1 0 0,1 0 0,6-6 0,19-11-10627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5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27 897,'-44'-22'608,"43"22"-583,1 0 0,-1-1 0,1 1-1,-1-1 1,0 1 0,1 0-1,-1-1 1,1 1 0,-1 0-1,0 0 1,1-1 0,-1 1 0,0 0-1,0 0 1,1 0 0,-1 0-1,0 0 1,1 0 0,-1 0-1,0 0 1,1 0 0,-1 0 0,0 1-1,1-1 1,-1 0 0,0 0-1,1 1 1,-1-1 0,0 0 0,1 1-1,-1-1 1,1 1 0,-1-1-1,1 0 1,-1 1 0,1 0-1,-1-1 1,1 1 0,-1-1 0,1 1-1,0-1 1,-1 1 0,1 0-1,0-1 1,-1 1 0,1 0-1,0 0 1,1 7 866,0-18 1143,-1 9-1815,3-4 826,-8 14-686,2-1 63,11-20 269,-4 6-736,1 6-33,2-1-134,0 1 0,0 1 0,0-1 0,0 1 1,0 0-1,0 1 0,9 3 0,-9-4-888,1-1-458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1057,'0'0'5712,"4"-2"-5632,20-21 1368,0-4-355,-45 40-1482,15-12-1277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7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5958,'0'0'2594,"58"0"-2306,-48 0-31,4 0 31,0-2-128,1 0-128,6 2-32,2-1-576,10-4-1346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7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7911,'0'0'5318,"16"-2"-4651,40-4-4214,-1 1 1,72 5-1,-127 0 3596,0-1 0,0 1-1,1 0 1,-1 0 0,0 0-1,0 0 1,0 0-1,0 0 1,1 0 0,-1 0-1,0 0 1,0 0 0,0 0-1,0 0 1,0 0 0,1 0-1,-1 0 1,0 0-1,0 0 1,0 0 0,0 0-1,1 0 1,-1 1 0,0-1-1,0 0 1,0 0 0,0 0-1,0 0 1,0 0-1,1 0 1,-1 0 0,0 0-1,0 1 1,0-1 0,0 0-1,0 0 1,0 0 0,0 0-1,0 0 1,0 1-1,0-1 1,0 0 0,0 0-1,1 0 1,-1 0 0,0 1-1,0-1 1,0 0 0,0 0-1,0 0 1,0 0-1,-1 0 1,1 1 0,0-1-1,0 0 1,0 0 0,0 0-1,0 0 1,0 1 0,0-1-1,0 0 1,0 0-1,0 0 1,0 0 0,0 0-1,-1 0 1,1 1 0,0-1-1,0 0 1,-13 10 1357,7-4-2469,20-6-272,3 0-651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7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5 3427,'0'0'4773,"-18"-5"-11147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8:48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0 137 1281,'0'0'7244,"2"-5"-6576,-1 2-654,-1 2 39,1-1 1,-1 1-1,1-1 1,0 1-1,-1 0 0,1-1 1,0 1-1,0-1 1,0 1-1,0 0 1,0 0-1,0 0 1,0-1-1,0 1 0,0 0 1,1 1-1,-1-1 1,0 0-1,1 0 1,-1 0-1,1 1 1,-1-1-1,1 1 0,-1-1 1,1 1-1,-1-1 1,1 1-1,-1 0 1,1 0-1,1 0 1,-2 0 36,1-1 0,-1 1 0,0 0 1,0-1-1,0 1 0,0-1 1,0 1-1,0-1 0,0 0 0,0 1 1,0-1-1,0 0 0,0 0 1,0 0-1,0 0 0,0 0 0,-1 0 1,1 0-1,0-1 0,-1 2-57,1-1 0,-1 1-1,0-1 1,0 1 0,0-1 0,0 1-1,0-1 1,0 1 0,0 0 0,0-1-1,0 1 1,0-1 0,-1 1-1,1-1 1,0 1 0,0 0 0,0-1-1,0 1 1,-1-1 0,1 1 0,0 0-1,0-1 1,-1 1 0,1 0-1,0-1 1,-1 1 0,1 0 0,0-1-1,-1 1 1,1 0 0,-1 0-1,1-1 1,0 1 0,-1 0 0,1 0-1,-1 0 1,1 0 0,-1 0 0,1-1-1,0 1 1,-1 0 0,1 0-1,-1 0 1,1 0 0,-1 0 0,1 0-1,-1 1 1,1-1 0,0 0-1,-1 0 1,0 0 0,43-5 382,-40 5-385,-1-1-1,1 1 1,0-1-1,-1 0 1,1 1-1,-1-1 1,1 0-1,-1 0 1,1 0-1,-1 0 1,0-1-1,0 1 1,1 0-1,-1 0 1,0-1 0,0 1-1,0-1 1,0 1-1,-1-1 1,1 1-1,0-1 1,0-2-1,-1 3 26,-1 1 1,0-1-1,1 1 0,-1-1 0,0 1 0,1-1 1,-1 1-1,0-1 0,0 1 0,0 0 0,1-1 1,-1 1-1,0 0 0,0 0 0,0 0 0,0-1 0,1 1 1,-1 0-1,0 0 0,0 0 0,0 0 0,0 1 1,0-1-1,1 0 0,-2 0 0,-27 3 26,26-2-53,0 1 0,0-1 0,0 0 0,0 1 0,1 0 0,-1 0 0,0 0 0,1 0 0,-1 0 0,-2 3 0,5-4-24,0-1 0,-1 0 0,1 1 0,0-1 1,-1 0-1,1 1 0,0-1 0,0 1 0,0-1 0,-1 0 0,1 1 0,0-1 0,0 1 0,0-1 0,0 1 0,0-1 0,0 0 0,0 1 1,0-1-1,0 1 0,0-1 0,0 1 0,0-1 0,0 1 0,0-1 0,0 0 0,0 1 0,1 0 0,0-1 4,0 1-1,0 0 1,0-1-1,0 1 1,0-1-1,0 1 1,0-1-1,0 0 1,0 1-1,0-1 1,0 0-1,0 0 1,1 0-1,-1 0 0,0 0 1,0 0-1,1 0 1,6-1 8,-1 0 0,1 0 0,-1 0 0,0-1 1,1-1-1,-1 1 0,7-4 0,-12 5-7,1 0 1,0 0-1,-1-1 0,0 1 0,1 0 1,-1-1-1,0 0 0,0 1 0,0-1 0,0 0 1,0 0-1,0 0 0,0 0 0,-1 0 1,1-1-1,-1 1 0,1 0 0,-1-1 1,0 1-1,0-1 0,0 0 0,1-3 1,-3 5 6,0 0 0,0 0 0,0 0 0,0 0 0,0 0 0,0 1 0,0-1 1,0 0-1,0 1 0,0-1 0,-1 1 0,1-1 0,0 1 0,0 0 0,0-1 1,-1 1-1,1 0 0,0 0 0,0 0 0,-1 0 0,1 0 0,0 0 0,0 0 1,-2 1-1,-35 2 146,36-2-152,1-1 0,-1 0 0,1 1 0,-1-1 0,1 1-1,-1-1 1,1 1 0,0 0 0,-1 0 0,1 0 0,0 0-1,-1-1 1,1 2 0,0-1 0,0 0 0,0 0-1,0 0 1,0 0 0,0 1 0,1-1 0,-1 0 0,0 1-1,0 1 1,1-2-7,1 0-1,-1 0 1,1 0-1,-1 0 1,1-1 0,0 1-1,-1 0 1,1 0-1,0 0 1,0-1-1,-1 1 1,1-1 0,0 1-1,0 0 1,0-1-1,0 1 1,0-1-1,0 0 1,0 1-1,0-1 1,0 0 0,0 1-1,0-1 1,0 0-1,0 0 1,0 0-1,0 0 1,0 0-1,0 0 1,0 0 0,0-1-1,2 1 1,2 0 18,38-1-28,-42 1 8,0 0 0,1 0 0,-1 0 0,0 0-1,0 0 1,0-1 0,0 1 0,0 0-1,0 0 1,1-1 0,-1 1 0,0 0 0,0-1-1,0 0 1,0 1 0,0-1 0,0 1-1,-1-1 1,1 0 0,0 0 0,0 1 0,0-1-1,-1 0 1,1 0 0,0 0 0,-1 0 0,1 0-1,0-1 1,-25 1 58,19 2-62,1 0 1,-1 0-1,0 0 0,1 1 1,-1-1-1,1 1 0,0 0 1,-5 3-1,7-4 2,1-1 0,0 1-1,0-1 1,0 1 0,0 0 0,0-1 0,0 1 0,0 0 0,0 0 0,0 0 0,0 0-1,0 0 1,0-1 0,0 2 0,1-1 0,-1 0 0,0 0 0,1 0 0,-1 0 0,1 0-1,-1 0 1,1 1 0,0-1 0,0 0 0,-1 0 0,1 1 0,0-1 0,0 0 0,0 1-1,0-1 1,0 0 0,1 0 0,-1 1 0,0-1 0,1 2 0,1-2-2,-1 0-1,1 0 1,-1 0 0,1 0 0,0 0-1,-1 0 1,1-1 0,0 1 0,0-1 0,-1 1-1,1-1 1,0 0 0,0 0 0,0 0 0,0 0-1,2 0 1,34-2-300,-33 2 218,-22 0 6,12-1 84,-1 1 0,0 0 0,1 0 0,-1 1 0,1-1 0,-10 3 0,14-2-16,-1-1 0,1 1 0,-1 0 0,1 0 1,-1 0-1,1-1 0,0 1 0,-1 1 0,1-1 1,0 0-1,0 0 0,0 0 0,0 1 0,0-1 1,0 0-1,0 1 0,0-1 0,0 1 0,1-1 0,-1 1 1,1 0-1,-1-1 0,1 1 0,0-1 0,-1 1 1,1 0-1,0-1 0,0 1 0,0 2 0,0-4-107,0 1 0,0-1 0,0 0 0,0 1 0,0-1 0,0 0-1,0 1 1,0-1 0,0 0 0,0 1 0,0-1 0,0 0 0,0 1-1,0-1 1,0 0 0,0 1 0,0-1 0,1 0 0,-1 1 0,0-1-1,0 0 1,0 1 0,1-1 0,-1 0 0,0 0 0,0 1 0,0-1-1,1 0 1,-1 0 0,0 1 0,1-1 0,-1 0 0,0 0 0,1 0-1,-1 0 1,0 0 0,1 1 0,-1-1 0,0 0 0,1 0 0,-1 0-1,0 0 1,1 0 0,-1 0 0,1 0 0,11 0-6673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1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9449,'0'0'10538,"34"22"-10442,-27-7-1281,-4-4-2403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1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7335,'0'0'9865,"30"8"-12171,-19-26-2178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2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12043,'0'0'481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2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5061,'0'0'9673,"47"5"-9577,-19-16-416,0-6-4197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5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1 278 18193,'0'0'11665,"10"1"-11318,-5-1-325,0 0 1,-1 0 0,1 0 0,0-1 0,-1 1-1,1-1 1,0 0 0,-1 0 0,1-1 0,-1 1 0,7-5-1,-8 5-8,-1-1-1,1 0 0,-1 0 1,0 0-1,1 0 0,-1-1 0,0 1 1,-1-1-1,1 1 0,0-1 1,-1 0-1,1 1 0,-1-1 0,0 0 1,0 0-1,0 0 0,0 0 0,-1 0 1,1 0-1,-1 0 0,1 0 1,-1-1-1,-1-2 0,1 5-16,1 1 1,-1-1-1,0 0 0,0 0 1,0 1-1,0-1 0,0 0 0,-1 1 1,1-1-1,0 0 0,0 1 0,0-1 1,0 0-1,-1 1 0,1-1 1,0 1-1,-1-1 0,1 0 0,0 1 1,-1-1-1,1 1 0,-1-1 0,1 1 1,-1-1-1,1 1 0,-1-1 1,0 1-1,1 0 0,-1-1 0,1 1 1,-1 0-1,0 0 0,1-1 1,-1 1-1,0 0 0,1 0 0,-1 0 1,0 0-1,1 0 0,-1 0 0,0 0 1,1 0-1,-1 0 0,0 0 1,1 0-1,-2 0 0,0 1-16,0-1-1,0 1 0,0 0 1,0 0-1,1 0 1,-1 0-1,0 0 0,0 0 1,1 0-1,-1 0 1,1 1-1,-1-1 1,1 1-1,-3 2 0,-1 4 8,1 1-1,0-1 0,0 1 1,0 0-1,2 0 0,-1 0 1,1 0-1,0 1 0,1-1 1,0 1-1,0-1 0,1 1 1,0-1-1,1 1 0,2 10 1,-2-17 17,1-1 1,-1 0-1,1 0 0,0-1 1,0 1-1,-1 0 1,1 0-1,0-1 1,0 1-1,0-1 1,1 0-1,-1 0 1,0 1-1,0-1 1,1-1-1,-1 1 1,1 0-1,-1-1 1,1 1-1,-1-1 1,1 0-1,-1 1 1,1-1-1,-1 0 1,1-1-1,4 0 1,-1 1 9,1-1 1,-1 0 0,1 0-1,-1-1 1,1 1-1,-1-1 1,0-1 0,0 1-1,8-6 1,-7 4-63,0-2 1,-1 1-1,0-1 1,0 0-1,0 0 0,-1-1 1,0 0-1,0 0 1,-1 0-1,1 0 1,-2-1-1,1 1 1,-1-1-1,0 0 0,-1 0 1,0 0-1,1-10 1,-20 78-531,16-57 587,1-1 0,0 0-1,-1 0 1,1 0 0,0 0-1,0 0 1,0 0 0,0 0 0,0 1-1,1-1 1,-1 0 0,1 0-1,-1 0 1,1 0 0,0 0 0,0 0-1,0 0 1,0-1 0,0 1-1,0 0 1,0 0 0,1-1 0,-1 1-1,0 0 1,1-1 0,0 0-1,-1 1 1,3 0 0,0 0 8,-1-2 0,1 1-1,-1 0 1,1-1 0,-1 1 0,1-1 0,-1 0 0,1 0 0,-1-1-1,1 1 1,-1-1 0,1 1 0,-1-1 0,0 0 0,1-1 0,-1 1 0,5-3-1,2-1-29,-2 0 0,1-1 0,-1 0-1,1 0 1,-2-1 0,1 0 0,-1-1-1,0 1 1,0-1 0,-1 0 0,0-1-1,-1 0 1,0 0 0,0 0 0,-1 0-1,5-17 1,-1 2-22,-2 0 0,-1-1 1,-1 0-1,-1 0 0,0-41 0,-3 66 39,0 0-1,-1 1 0,1-1 1,0 0-1,0 0 1,0 0-1,-1 0 0,1 0 1,0 1-1,0-1 0,-1 0 1,1 0-1,0 0 0,0 0 1,0 0-1,-1 0 1,1 0-1,0 0 0,0 0 1,-1 0-1,1 0 0,0 0 1,0 0-1,-1 0 1,1 0-1,0 0 0,0 0 1,-1 0-1,1 0 0,0 0 1,0 0-1,0-1 0,-1 1 1,1 0-1,0 0 1,0 0-1,0 0 0,-1-1 1,1 1-1,0 0 0,0 0 1,0 0-1,0-1 0,-1 1 1,1 0-1,0 0 1,0 0-1,0-1 0,0 1 1,0 0-1,0 0 0,0-1 1,0 1-1,0 0 1,0 0-1,0-1 0,0 1 1,0 0-1,0 0 0,0-1 1,0 1-1,0 0 0,0 0 1,0 0-1,0-1 1,-12 18-53,2 6 168,2 0 0,0 0 1,1 1-1,2 0 0,0 1 1,2-1-1,1 1 0,0-1 1,2 1-1,4 34 0,6-14-190,-10-43 48,0-1 1,1 0-1,-1 0 1,0 1-1,0-1 1,1 0-1,-1 0 1,1 1-1,-1-1 1,1 0-1,0 0 1,-1 0-1,1 0 1,0 0 0,0 0-1,0 0 1,0 0-1,0 0 1,0-1-1,0 1 1,0 0-1,0 0 1,0-1-1,0 1 1,0-1-1,0 1 1,1-1-1,-1 0 1,0 1-1,3-1 1,-3-1 27,0 0 0,0 0 0,0 0 0,-1 0 0,1 0 0,0 0 0,0 0 0,0 0 0,-1-1 0,1 1 0,-1 0 0,1 0 0,-1-1 0,1 1 0,-1 0 0,0-1 0,0 1 0,0-1 0,0 1 0,0-2 1,1-36 77,-1 33-76,0-77 93,3 86-115,-1 1 0,1-1-1,0 0 1,1 0 0,-1 0 0,0 0-1,1 0 1,5 3 0,1-1 16,1 0 1,0-1 0,0 0-1,0-1 1,0 0-1,0-1 1,1 0-1,-1 0 1,1-1-1,0-1 1,-1 0-1,1-1 1,-1 0-1,1-1 1,-1 0-1,22-7 1,-31 9 5,0-1-1,0 0 1,-1 0 0,1 0 0,-1 0 0,1 0-1,0 0 1,-1 0 0,0 0 0,1-1 0,-1 1 0,0 0-1,1-1 1,-1 1 0,0-1 0,0 0 0,0 1 0,-1-1-1,1 0 1,0 1 0,-1-1 0,1 0 0,-1 0 0,1 0-1,-1 1 1,0-1 0,0-3 0,0 4 5,-1-1-1,0 0 1,1 1 0,-1-1-1,0 1 1,0-1 0,0 1-1,0 0 1,0-1 0,-1 1-1,1 0 1,0 0 0,-1 0 0,1 0-1,-1 0 1,1 0 0,-1 0-1,1 0 1,-1 0 0,0 1-1,1-1 1,-1 1 0,0-1-1,1 1 1,-1 0 0,0 0 0,0-1-1,-2 2 1,-3-2-7,1 1 0,0 0 0,-1 0-1,1 1 1,0 0 0,0 0 0,0 0 0,0 1 0,0 0 0,0 0 0,0 1-1,0 0 1,-8 5 0,12-6 24,-1 0-1,0 0 0,0 1 1,1 0-1,-1-1 0,1 1 1,0 0-1,0 0 1,0 0-1,0 0 0,0 1 1,1-1-1,-1 0 0,1 1 1,0-1-1,0 1 1,0-1-1,1 1 0,-1 0 1,1-1-1,0 1 1,0 0-1,0-1 0,2 8 1,-2-9-17,1 0 0,1 1 0,-1-1 0,0 0 0,1 1 0,-1-1 0,1 0 0,-1 0-1,1 0 1,0 0 0,0-1 0,0 1 0,0 0 0,0-1 0,1 1 0,-1-1 0,0 0 0,1 0 0,-1 0 0,0 0 0,1 0 0,0-1 0,-1 1 0,1-1 0,4 1 0,69 5-668,-74-6 572,2 0-111,28-4-2991,-31 3 2869,0 1-1,0-1 1,0 0 0,0 1 0,0-1 0,0 0-1,0 0 1,0 0 0,0 1 0,-1-1 0,1 0-1,0 0 1,-1 0 0,1 0 0,-1 0 0,1-2-1,4-16-6938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5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5 416,'0'0'3855,"-12"-4"-1245,13 8-1854,0 1 0,0 0 0,0-1 1,0 1-1,1-1 0,0 1 0,0-1 0,0 0 0,0 1 0,5 5 0,36 45 2943,-26-35-3703,18 20 535,56 50 1,-11-13 75,-3 6-499,150 144 398,57 49 11,-217-207-489,77 75-4,214 223 53,-288-292-80,27 29-11,88 121-1,129 143 79,-196-239-37,87 83 88,-47-51-43,-52-49 24,206 169 0,-82-82-49,-67-54-19,146 133 36,-183-160-36,5-6 1,277 179-1,-120-99 4,-89-53-32,-38-30-99,-81-52 6,3-4-1,88 42 1,-126-71-97,72 50 0,-49-29-70,164 95 185,-171-102 58,69 57-1,-2-1 69,-99-77 45,2-1 0,0-1 0,0-2 0,2-1 0,50 11 0,-46-12-79,9 8 38,-37-15-61,0 0 0,0 0 1,0-1-1,17 4 0,-25-7 738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7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75 5509,'0'0'16453,"-10"-2"-15423,4 0-904,5 1-51,-1 0 1,0 0-1,0 0 1,0 0-1,-1 1 1,1-1-1,0 1 0,0 0 1,0-1-1,0 1 1,0 0-1,-1 0 0,1 0 1,0 1-1,0-1 1,0 0-1,0 1 1,0 0-1,-1-1 0,1 1 1,0 0-1,1 0 1,-1 0-1,0 0 1,0 0-1,0 1 0,1-1 1,-1 0-1,0 1 1,1 0-1,-1-1 0,1 1 1,0 0-1,-2 2 1,-1 4 214,0 0-1,0 1 1,1-1 0,0 1 0,-2 16 0,4-24-277,1 0 0,0 0 0,-1 0 0,1 1 0,0-1 0,0 0 0,0 0 0,0 0 0,0 1 0,0-1 0,0 0 0,0 0 0,1 1 0,-1-1 0,0 0 0,1 0 0,-1 0 0,1 0 0,-1 0 0,1 0 0,0 0 0,-1 0 0,1 0 0,0 0 0,0 0 0,-1 0 0,1 0 0,0 0 0,0-1 0,0 1 0,0 0 0,0-1 0,0 1 0,1-1 0,-1 1 0,0-1 0,0 1 0,0-1 1,0 0-1,1 0 0,-1 1 0,0-1 0,0 0 0,0 0 0,1 0 0,-1 0 0,0-1 0,0 1 0,0 0 0,1 0 0,-1-1 0,1 0 0,1 0 13,-1 0-1,1 0 1,-1-1 0,1 1 0,-1-1 0,0 0 0,0 0 0,0 1-1,0-1 1,0 0 0,0-1 0,0 1 0,-1 0 0,1-1 0,-1 1-1,1-1 1,-1 1 0,0-1 0,0 1 0,0-1 0,-1 0 0,2-3-1,-1 0 84,1 0-1,-1 0 0,0-1 1,-1 1-1,1 0 0,-1-1 1,-1 1-1,-1-12 0,2 17-98,0 0-1,0 0 1,-1 0 0,1 0-1,-1 1 1,1-1-1,-1 0 1,1 0 0,-1 0-1,1 1 1,-1-1-1,0 0 1,1 1 0,-1-1-1,0 1 1,1-1 0,-1 1-1,0-1 1,0 1-1,0-1 1,0 1 0,1 0-1,-1-1 1,0 1-1,0 0 1,0 0 0,0 0-1,0-1 1,0 1-1,0 0 1,0 0 0,0 0-1,0 1 1,1-1 0,-1 0-1,0 0 1,0 0-1,0 1 1,0-1 0,0 0-1,0 1 1,-1 0-1,-1 1-11,-1-1 0,1 1-1,0 0 1,0 0 0,0 0-1,0 1 1,0-1 0,0 1-1,-2 3 1,-1 4-6,0 0 0,1 0 0,1 1 1,0 0-1,0 0 0,1 0 0,1 0 0,0 0 1,0 0-1,1 1 0,0-1 0,2 21 0,-1-31 8,0 0-1,0-1 1,0 1-1,0-1 1,0 1-1,0-1 1,0 1-1,0 0 1,0-1-1,0 1 1,0-1-1,0 1 1,1 0-1,-1-1 1,0 1-1,0-1 0,1 1 1,-1-1-1,0 1 1,1-1-1,-1 1 1,0-1-1,1 0 1,-1 1-1,1-1 1,-1 1-1,1-1 1,-1 0-1,1 1 1,-1-1-1,1 0 1,-1 0-1,1 1 0,-1-1 1,1 0-1,-1 0 1,1 0-1,0 0 1,-1 0-1,1 0 1,-1 0-1,1 0 1,0 0-1,-1 0 1,1 0-1,-1 0 1,1 0-1,0 0 1,-1 0-1,1-1 1,-1 1-1,1 0 0,-1 0 1,1-1-1,0 0 1,2 0 7,0-1 0,0 0-1,0 0 1,0 0 0,0 0 0,-1-1 0,1 1 0,3-5-1,6-10 18,-2 1-1,1-1 0,-2-1 1,-1 0-1,0 0 0,-1-1 1,-1 0-1,0 0 0,-2 0 0,3-24 1,-7 42-22,0 1 0,0 0 0,0-1 0,0 1 0,0 0 1,-1 0-1,1-1 0,0 1 0,0 0 0,0 0 0,0-1 0,-1 1 1,1 0-1,0 0 0,0-1 0,0 1 0,-1 0 0,1 0 0,0 0 1,0-1-1,-1 1 0,1 0 0,0 0 0,-1 0 0,1 0 1,0 0-1,0 0 0,-1 0 0,1-1 0,0 1 0,-1 0 0,1 0 1,0 0-1,-1 0 0,1 0 0,0 1 0,-1-1 0,1 0 0,0 0 1,0 0-1,-1 0 0,1 0 0,0 0 0,-1 0 0,1 1 0,0-1 1,0 0-1,-1 0 0,1 0 0,0 1 0,0-1 0,-1 0 0,1 0 1,0 1-1,0-1 0,0 0 0,0 0 0,-1 1 0,1-1 0,0 1 1,-17 15-38,6-1 28,1 1 0,1 1 0,0 0 0,2 0 0,0 1 0,0 0 0,2 0 0,0 0 0,-4 34 0,9-51 5,0-1-1,0 0 1,0 1-1,0-1 1,-1 0-1,1 1 1,0-1-1,0 1 1,0-1-1,0 0 1,0 1 0,0-1-1,0 1 1,0-1-1,0 0 1,0 1-1,0-1 1,1 1-1,-1-1 1,0 0-1,0 1 1,0-1-1,0 0 1,0 1-1,1-1 1,-1 0-1,0 1 1,0-1-1,1 0 1,-1 1-1,0-1 1,1 0-1,-1 0 1,0 1-1,1-1 1,-1 0-1,0 0 1,1 0-1,-1 0 1,0 1-1,2-1 1,15-11-19,15-25 50,-15 14-16,-7 9-6,0 1 0,-1-2 0,0 1 0,-1-1 1,-1-1-1,0 0 0,8-25 0,-15 39-6,0 1 0,0 0 0,0 0 0,0-1 0,0 1 0,0 0 0,1 0 0,-1-1 0,0 1 0,0 0 0,0 0 0,0-1-1,0 1 1,0 0 0,0 0 0,0-1 0,0 1 0,-1 0 0,1 0 0,0-1 0,0 1 0,0 0 0,0 0 0,0-1 0,0 1 0,0 0 0,-1 0 0,1 0 0,0-1 0,0 1 0,0 0 0,-1 0 0,1 0 0,0-1 0,0 1 0,0 0 0,-1 0 0,1 0 0,0 0 0,0 0 0,-1 0 0,1 0 0,-14 4 71,-11 16 27,13-7-105,2 0-1,0 1 1,0 1-1,1 0 0,1 0 1,1 1-1,0-1 1,1 2-1,1-1 1,0 1-1,1 0 0,-2 28 1,5-45 3,1 0 0,0 0 1,0 0-1,0 1 0,0-1 0,0 0 1,0 0-1,0 1 0,0-1 1,0 0-1,0 0 0,0 0 0,0 1 1,0-1-1,0 0 0,0 0 0,0 1 1,0-1-1,1 0 0,-1 0 1,0 0-1,0 1 0,0-1 0,0 0 1,0 0-1,0 0 0,1 0 0,-1 1 1,0-1-1,0 0 0,0 0 1,0 0-1,1 0 0,-1 0 0,0 0 1,0 1-1,0-1 0,1 0 0,-1 0 1,0 0-1,0 0 0,1 0 1,-1 0-1,0 0 0,0 0 0,0 0 1,1 0-1,-1 0 0,0 0 0,0 0 1,1 0-1,-1 0 0,0 0 1,0-1-1,16-11-35,11-21 66,-17 19-13,-1 0 0,0-1 0,-2 0 0,0-1 1,0 0-1,-1 0 0,-1 0 0,-1-1 0,-1 1 1,0-1-1,-1 0 0,0-25 0,-2 41-11,0 0-1,0 0 1,-1 0-1,1 0 0,0 1 1,-1-1-1,1 0 1,-1 0-1,1 1 1,-1-1-1,1 0 1,-1 0-1,1 1 0,-1-1 1,0 1-1,1-1 1,-1 0-1,0 1 1,1 0-1,-1-1 1,0 1-1,0-1 0,0 1 1,1 0-1,-1-1 1,0 1-1,0 0 1,0 0-1,0 0 1,0 0-1,0 0 0,1 0 1,-1 0-1,0 0 1,0 0-1,0 0 1,0 0-1,0 1 1,1-1-1,-1 0 1,0 1-1,0-1 0,0 0 1,1 1-1,-2 0 1,-3 1-12,0 0 0,1 0 0,0 0 1,-1 1-1,1 0 0,0-1 0,-5 7 0,0 0 1,2 1-1,-1 0 0,1 1 1,1 0-1,0 0 1,0 1-1,1-1 0,1 1 1,0 0-1,0 0 0,1 1 1,1-1-1,-2 25 1,4-37 3,0 1 0,0 0 1,0 0-1,1 0 0,-1 0 1,0 0-1,0-1 1,1 1-1,-1 0 0,0 0 1,1 0-1,-1-1 0,1 1 1,-1 0-1,1-1 1,-1 1-1,1 0 0,0-1 1,-1 1-1,1 0 1,0-1-1,-1 1 0,1-1 1,0 0-1,0 1 0,0-1 1,-1 0-1,1 1 1,0-1-1,0 0 0,0 0 1,0 0-1,-1 1 0,1-1 1,0 0-1,0 0 1,0 0-1,0 0 0,0-1 1,0 1-1,-1 0 1,1 0-1,0-1 0,0 1 1,0 0-1,0-1 0,1 0 1,42-19-10,49-47-601,-31 21-4853,-33 27-1713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8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14 134 4676,'0'0'-202,"4"-10"202,15-38 1370,5-17 8614,-17 55-4551,-4 19-2569,-1 24-969,-2-31-1746,-2 25 360,-1 0 0,-2 0 0,0 0 0,-17 47 0,13-44-388,1-1 1,1 2 0,-4 36 0,11-66-96,0 0 0,-1 0 1,1 0-1,0 0 0,0 0 0,0 0 0,0 1 0,0-1 1,0 0-1,0 0 0,1 0 0,-1 0 0,0 0 1,0 0-1,1 0 0,-1 0 0,1 0 0,-1 0 0,1-1 1,-1 1-1,1 0 0,0 0 0,-1 0 0,1 0 1,0-1-1,-1 1 0,1 0 0,0-1 0,0 1 0,0-1 1,0 1-1,0-1 0,2 2 0,0-2 47,1 0 1,0 0-1,-1 0 0,1-1 0,0 1 1,0-1-1,-1 0 0,1 0 1,4-2-1,84-36 566,-76 30-633,1 1 0,0 0 0,1 1 0,-1 1 0,1 1 1,0 1-1,1 0 0,20-1 0,-38 5-52,-1 0 0,1 0 0,-1 0 0,1 0 0,-1 1 0,1-1 0,0 0 0,-1 0 0,1 0 0,-1 1 0,1-1 0,-1 0 0,1 1 0,-1-1 0,0 1 0,1-1 0,-1 0 0,1 1 0,-1-1 0,0 1 0,1-1 0,-1 1 0,0-1 0,1 1 0,-1-1 1,0 1-1,0 0 0,0-1 0,0 1 0,1-1 0,-1 1 0,0 0 0,0-1 0,0 1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9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4516,'0'0'18802,"1"11"-18151,1 26-421,1 40 326,-2-69-777,-1-1 0,1 0 0,1 0 0,0-1 0,0 1 0,0 0 0,6 12 0,-3-15-1588,-3-16-15045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09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12107,'0'0'9311,"13"-9"-8265,-2 1-857,-5 3-125,0 1 0,1 0 0,-1 0 0,1 0-1,-1 1 1,1 0 0,0 0 0,1 1 0,-1 0 0,0 0 0,13-1-1,2 1-12,13-1 87,51 1-1,-79 3-126,0-1 0,0 1-1,0 0 1,1 0 0,-1 1-1,0-1 1,-1 2 0,1-1-1,0 1 1,-1 0 0,1 1-1,-1-1 1,9 8 0,-13-9 20,0 0 0,0-1 0,0 2 0,0-1 1,-1 0-1,1 0 0,-1 0 0,0 1 0,1-1 1,-1 1-1,0-1 0,0 1 0,-1-1 0,1 1 1,0 0-1,-1-1 0,0 1 0,0 0 0,1-1 1,-2 1-1,1 0 0,0 2 0,-2 1 116,0-1-1,1 0 1,-2-1 0,1 1-1,0 0 1,-1 0-1,0-1 1,0 0 0,0 0-1,-7 7 1,-5 3 386,-1 0 0,-1-1 1,0-1-1,-29 16 0,35-21-477,0-1-1,0 0 0,0-1 0,-1 0 0,0-1 0,0-1 0,0 0 1,-1 0-1,1-1 0,-1-1 0,-15 1 0,27-3-189,1 1-1,0 0 0,0 0 1,-1 0-1,1-1 0,0 1 1,0 0-1,0 0 0,0 0 1,-1-1-1,1 1 0,0 0 1,0-1-1,0 1 0,0 0 1,0 0-1,0-1 1,0 1-1,0 0 0,0-1 1,0 1-1,0 0 0,0 0 1,0-1-1,0 1 0,0 0 1,0-1-1,0 1 0,0 0 1,0 0-1,0-1 0,0 1 1,0 0-1,1-1 0,-1 1 1,0 0-1,0 0 0,0 0 1,0-1-1,1 1 0,-1 0 1,7-13-5875,10-1-6307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1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11435,'0'0'7911,"8"0"-6843,238-4 2640,133-19-3119,-298 14-230,-53 5-2020,-15 3-4372,-34 1 1031,-5 0-1286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1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11050,'0'0'4586,"11"-1"-3006,19 1-366,57 7-1,-75-5-1135,-1-1 0,0 2 0,1-1 1,-1 2-1,0-1 0,0 2 0,-1-1 0,0 1 0,15 10 1,-24-14-48,1 0 1,-1 0-1,0 1 0,0-1 1,0 0-1,0 1 1,0-1-1,0 1 1,0-1-1,0 1 0,0-1 1,-1 1-1,1 0 1,-1-1-1,1 1 0,-1 0 1,0 0-1,1-1 1,-1 1-1,0 0 1,0 0-1,0-1 0,-1 1 1,1 0-1,0 0 1,-1-1-1,1 1 1,-1 0-1,1-1 0,-1 1 1,0-1-1,0 1 1,0-1-1,0 1 1,0-1-1,-2 3 0,-4 5 301,0-1-1,-1 0 0,-1 0 0,-12 10 0,11-11-229,-26 22 533,-2-2 0,-1-1 0,-49 23-1,-4-8-2132,85-38-2148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2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10666,'0'0'9001,"51"-13"-8521,5 12-192,12-2-192,4 2-32,1 0 33,-2 0-642,-8-2-1569,-9-2-1762,-11-3-1793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2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13421,'0'0'2220,"12"4"-2022,57 12 207,69 21 295,-136-37-691,0 1-1,0-1 1,0 1-1,-1 0 1,1 0-1,0-1 1,0 1-1,-1 0 1,1 0-1,-1 1 1,1-1-1,-1 0 1,1 1-1,-1-1 1,0 0-1,0 1 1,1 0-1,-1-1 1,0 1-1,0 0 1,0 1 0,-1-1 49,0 0 1,0 0 0,0 0 0,0-1 0,0 1-1,0 0 1,-1 0 0,1 0 0,-1-1 0,1 1-1,-1 0 1,0 0 0,1-1 0,-1 1 0,0-1-1,0 1 1,-3 2 0,-5 6 339,-1 0-1,0 0 1,-1-1 0,-17 11-1,22-15-369,-183 127 714,157-116-2221,11-11-3865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3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13485,'0'0'6929,"-12"8"-6358,-6 6-342,1 1 0,0 1-1,1 0 1,1 1-1,-17 25 1,22-28-32,1 0 0,1 0 1,0 1-1,1 0 0,1 1 0,0 0 0,1 0 0,1 0 0,1 0 1,0 1-1,1-1 0,0 1 0,2 22 0,0-36-201,1 1 0,0-1 0,0 0 1,0 0-1,0 0 0,1 0 0,-1 0 0,1 0 0,0 0 0,0 0 0,0-1 0,0 1 0,0 0 1,0-1-1,1 0 0,-1 0 0,1 0 0,0 0 0,0 0 0,-1 0 0,1-1 0,0 1 0,1-1 1,-1 0-1,0 0 0,4 1 0,6 2-1221,1-2 0,0 1 0,0-2 0,26 1 0,-7-2-4626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5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10474,'0'0'13325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4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14798,'0'0'8136,"-25"55"-7271,25-33-353,0-4-320,10-5-32,8-1-128,4-11 32,5-1-352,2-4-1249,1-13-1218,-2-3-2017,-3-6-1827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4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9737,'0'0'7559,"-65"68"-5124,40-33-834,-4 4-224,6-2 33,4-2-449,6-1-513,9-9-384,4-8-32,4-5-192,10-10-1345,3-2-1314,-1-4-4388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4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18 13132,'0'0'8462,"12"-2"-7443,-8 0-912,48-10 953,-49 12-978,0-1-1,0 1 1,1-1-1,-1 1 1,0 0-1,0 0 1,0 1 0,1-1-1,-1 0 1,0 1-1,0 0 1,0 0-1,0 0 1,0 0 0,5 3-1,-6-2-72,-1-1-1,0 1 1,0-1 0,0 1-1,0-1 1,0 1 0,-1 0-1,1-1 1,0 1-1,-1 0 1,1 0 0,-1 0-1,0-1 1,0 1 0,1 0-1,-1 0 1,0 0 0,-1 0-1,1-1 1,0 1-1,0 0 1,-1 0 0,1 0-1,-1-1 1,1 1 0,-1 0-1,0 0 1,0-1 0,0 1-1,0-1 1,0 1-1,0-1 1,0 1 0,-1-1-1,1 0 1,-2 2 0,-7 7 38,1 0-1,-2-1 1,-16 13 0,-44 26 145,87-47-154,9-5-619,45-14 0,-6-3-5013,-49 15 3082,24-6-6867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5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14894,'0'0'6246,"-2"64"-5253,7-37-545,3 4-223,0-3-161,2-3-449,-2-9-3651,7-5-10890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5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14574,'0'0'10869,"-4"8"-10293,-3 6-371,1 1-1,0 0 0,1 0 1,1 1-1,1-1 1,-4 28-1,7-42-200,0 0 1,1 0-1,-1 0 1,0 0-1,0 0 1,0 0-1,1 0 1,-1 0-1,0 0 1,1 0-1,-1 0 1,1 0-1,-1 0 1,1 0-1,-1-1 1,1 1-1,0 0 1,-1 0-1,1-1 1,0 1-1,0 0 1,0-1-1,0 1 1,-1-1-1,1 1 1,0-1-1,2 1 1,0 0 27,1 0 0,-1 0 0,1 0 0,0-1 1,-1 0-1,1 0 0,-1 0 0,7-1 0,-4 1-444,1-1 0,0-1 0,0 1 0,-1-1 0,1 0 0,-1-1 0,0 0 0,0 0 0,7-4 0,2-10-4291,-4-2-2680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6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14830,'0'0'12075,"18"-23"-12811,7 30-2275,-2 0-2370,0 0-6823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16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5 10314,'0'0'9577,"8"-2"-8088,-3 1-1302,0 0 0,0 1 0,0 0 0,0 0-1,1 0 1,-1 0 0,0 1 0,-1 0 0,1 0 0,0 0 0,0 1-1,0-1 1,0 1 0,-1 0 0,1 1 0,-1-1 0,0 1-1,0 0 1,0 0 0,0 0 0,0 1 0,-1-1 0,1 1-1,3 5 1,-1-2-43,-1-1 1,0 1-1,0 0 0,-1 0 0,0 0 0,-1 1 0,1-1 0,-1 1 0,-1 0 0,1 0 0,-1 0 1,-1 0-1,0 0 0,1 13 0,-2-8-19,-1 0 0,-1 0 0,0-1 0,0 1 0,-1 0 0,-1-1 0,0 1-1,-10 17 1,1-5-216,-1 0 0,-2-1 0,0-1 0,-2-1 0,0 0 0,-1-1 0,-39 31-1,16-24-2657,4-11-2803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20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1 545 5637,'0'0'9770,"3"-66"-8649,0 16-545,3-12-352,0-7-160,0-2-64,0 5-1057,-4 9-1505,-2 12-129,0 12 65,0 8-5830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20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1 355 14157,'0'0'3582,"5"-11"-2984,31-74-379,43-151 0,-71 215-293,-8 21 72,0 0 0,0 0 1,1 0-1,-1 0 0,0 0 0,0-1 0,0 1 1,0 0-1,0 0 0,0 0 0,0 0 1,0 0-1,0 0 0,0 0 0,1 0 0,-1 0 1,0 0-1,0 0 0,0 0 0,0-1 1,0 1-1,0 0 0,0 0 0,1 0 0,-1 0 1,0 0-1,0 0 0,0 0 0,0 0 1,0 0-1,0 0 0,0 0 0,1 0 0,-1 1 1,0-1-1,0 0 0,0 0 0,0 0 1,0 0-1,0 0 0,0 0 0,1 0 1,-1 0-1,0 0 0,0 0 0,0 0 0,0 0 1,0 0-1,0 1 0,0-1 0,0 0 1,0 0-1,0 0 0,0 0 0,0 0 0,0 0 1,1 0-1,-1 1 0,0-1 0,0 0 1,0 0-1,0 0 0,0 0 0,5 38-109,19 141-2344,-17-150-329,19 56 0,-9-49-2512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43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8008,'0'0'2402,"-56"0"-352,32 0 320,8 0-1057,6 2-448,9 1-416,1 1-225,10-2 0,14 2-64,13-4-32,11 1-64,12 1-32,7-2-320,7 0-1057,5 0-961,-3 0-673,-1 0-96,-5-9-2114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6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88 218 5605,'0'0'8819,"3"-9"-4943,-3 7-3641,11-41 2230,-11 42-2377,0 0 0,1-1 0,-1 1 0,0 0 0,0-1 0,0 1-1,0 0 1,0 0 0,0-1 0,0 1 0,0 0 0,0-1 0,-1 1 0,1 0-1,0 0 1,-1-1 0,1 1 0,-1 0 0,0 0 0,1 0 0,-1 0 0,0 0 0,0 0-1,1 0 1,-1 0 0,0 0 0,0 0 0,0 0 0,0 0 0,0 1 0,-1-1-1,1 0 1,0 1 0,-1-1 0,-1 0-51,0 0 0,0 1 0,0 0 0,0 0-1,1 0 1,-1 0 0,0 0 0,0 0 0,0 1 0,0-1 0,1 1 0,-1 0-1,0 0 1,1 0 0,-1 0 0,1 1 0,-1-1 0,1 1 0,-1-1 0,1 1-1,-4 3 1,4-2-30,0 1 0,-1-1 0,1 0-1,0 1 1,1-1 0,-1 1 0,1 0 0,-1 0-1,1 0 1,0-1 0,1 1 0,-1 0-1,1 0 1,0 8 0,0-11 18,0 0 1,1 0-1,-1-1 0,0 1 1,1 0-1,-1-1 0,1 1 1,-1 0-1,1-1 0,0 1 1,-1 0-1,1-1 0,0 1 1,-1-1-1,1 1 0,0-1 1,0 1-1,-1-1 0,1 0 1,0 1-1,0-1 0,0 0 1,-1 0-1,1 0 0,0 1 1,0-1-1,0 0 0,0 0 1,0 0-1,-1 0 0,1-1 1,0 1-1,0 0 0,0 0 1,0 0-1,-1-1 1,1 1-1,0 0 0,1-1 1,37-12 1031,-18 0-947,0 0 0,0-1 0,-2-2 0,0 0 0,0 0 0,-2-2 0,0 0 0,-1-1 0,26-42 0,-51 97-302,1 1 0,2 0-1,2 0 1,0 44 0,4-79 231,-1 0-1,1 0 1,0 0-1,0 0 1,0 0-1,1 0 1,-1 0 0,0 0-1,1 0 1,-1 0-1,1 0 1,0 0-1,0 0 1,0 0-1,0 0 1,0-1 0,0 1-1,0 0 1,0-1-1,1 1 1,-1-1-1,1 1 1,-1-1-1,1 0 1,-1 1 0,1-1-1,0 0 1,0 0-1,-1 0 1,1 0-1,0-1 1,0 1-1,0 0 1,0-1 0,0 0-1,0 1 1,0-1-1,0 0 1,0 0-1,0 0 1,0 0-1,1 0 1,-1-1 0,3 0-1,2 0 60,-1-1-1,0 0 1,0 0 0,0-1-1,0 1 1,0-1-1,0 0 1,-1-1 0,1 1-1,-1-1 1,0 0-1,0-1 1,6-7 0,-7 7-82,0 0 0,0 0 0,-1-1 0,0 1 0,0-1 0,0 0 0,-1 0 0,1 0 0,-2 0 0,1 0 0,-1-1 0,0 1 0,0 0 0,0-1 0,-1 1 0,-1-10 0,1 15-25,0 1 0,0-1-1,0 0 1,-1 1 0,1-1 0,0 1 0,-1-1 0,1 1 0,0-1-1,-1 1 1,1-1 0,0 1 0,-1-1 0,1 1 0,-1-1 0,1 1-1,-1 0 1,1-1 0,-1 1 0,0 0 0,1-1 0,-1 1 0,1 0-1,-1 0 1,0 0 0,1-1 0,-1 1 0,1 0 0,-1 0 0,0 0-1,1 0 1,-1 0 0,0 0 0,1 0 0,-1 0 0,0 1 0,1-1-1,-1 0 1,1 0 0,-1 0 0,0 1 0,1-1 0,-1 0 0,0 1-1,-26 16-149,17-4 152,0-1 0,1 1 0,-12 23 0,19-32 42,0 1 0,-1-1-1,1 0 1,1 1 0,-1 0 0,1-1-1,0 1 1,0 0 0,0 0 0,0 0-1,1 0 1,0-1 0,0 1 0,1 0-1,1 10 1,-1-14-46,0 0 0,0 0 0,0 1 0,0-1 0,1 0-1,-1 0 1,0 0 0,1 0 0,-1 0 0,1-1 0,-1 1 0,1 0 0,-1-1-1,1 1 1,-1-1 0,1 1 0,0-1 0,-1 0 0,1 0 0,0 0-1,1 0 1,46 0-1437,-35 0 312,-5 0-450,0-1 1,1 0-1,-1 0 1,0-1-1,0 0 1,14-5-1,18-10-10628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4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11082,'0'0'2371,"74"5"-2243,-34 0-64,10-1 32,10-4-1633,7 0-2531</inkml:trace>
  <inkml:trace contextRef="#ctx0" brushRef="#br0" timeOffset="1">930 7 13036,'0'0'705,"58"0"-513,-18-5 64,12 5-320,7-1-1281,8 1 320,4 0-256,3 0-737,2 0-1505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44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9001,'0'0'1345,"60"0"-192,-25-2-128,5-2-865,8 1-160,3 1-384,3 2-737,1 0-833,2 0-2050</inkml:trace>
  <inkml:trace contextRef="#ctx0" brushRef="#br0" timeOffset="1">963 31 5605,'0'0'4709,"65"-17"-2339,-41 9-544,-1 5 160,-1 1-1058,6 2-543,0 0-225,4 0-128,-2 2 0,-1 6 0,0 0-224,4 2-737,-3-4-1217,1-3-1345,5-3-1986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48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12075,'0'0'7875,"-7"9"-7080,-3 10-459,0 0-1,1 0 1,1 1 0,1 0-1,1 1 1,1 0 0,-4 30-1,7-40-202,-1 5 82,0-1 1,1 1-1,1-1 0,1 1 0,0 0 0,4 23 0,-4-37-202,1-1-1,0 1 1,0-1-1,0 1 1,0-1-1,0 1 1,0-1 0,1 0-1,-1 1 1,0-1-1,1 0 1,-1 0-1,1 0 1,-1 0 0,1 0-1,-1-1 1,1 1-1,0 0 1,-1-1-1,1 1 1,0-1 0,-1 1-1,1-1 1,0 0-1,2 0 1,53 1-623,-40-2-335,38-4-3092,-20-8-1476,-17 0 447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48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7015,'0'0'11152,"10"-1"-10779,-1-1-314,-2 0 17,0 1 0,0 0 0,0 0 0,0 1 0,8 0 0,-13 0-30,-1 1 1,1-1-1,-1 0 1,0 0-1,1 1 1,-1-1-1,0 0 1,1 1-1,-1 0 1,0-1-1,0 1 0,1 0 1,-1-1-1,0 1 1,0 0-1,0 0 1,0 0-1,0 0 1,0 0-1,0 0 1,0 1-1,-1-1 0,1 0 1,0 0-1,-1 0 1,1 1-1,0-1 1,-1 0-1,0 1 1,1-1-1,-1 1 1,0-1-1,0 0 0,0 3 1,0 4 228,-1-1-1,0 0 1,0 0 0,-1 0-1,0 0 1,0 0 0,0 0 0,-1 0-1,0-1 1,-1 1 0,0-1-1,1 0 1,-9 9 0,5-5 159,1-1 0,0 1 0,0 0 0,-7 18 0,17-25-409,-1-1 0,0 0-1,1 0 1,0 0-1,-1-1 1,1 1 0,0-1-1,4 1 1,4 2-1,45 27-486,-45-23-869,0-1 0,1 0-1,24 9 1,-10-10-4579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2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4837,'0'0'5124,"58"2"-4483,-25-2-225,8-2-127,7-3-65,6-2-128,4 3-64,1 2 0,-1-1-448,2 2-385,-4-2-608,0 2-1410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2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9225,'0'0'1377,"59"0"-640,-24 0 384,7-2-993,7-2-32,7 1-641,5-1-864,8-1-417,2 1-1793</inkml:trace>
  <inkml:trace contextRef="#ctx0" brushRef="#br0" timeOffset="1">945 14 9737,'0'0'2050,"54"0"-96,-25-5 160,1 2-1377,5 0-385,4 1-224,3 2-96,7 0-32,2 0-320,4 0-673,-2 4-128,1 3-320,-6 0 319,-1-3 97,-3-4-896,-2 0-4389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3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7783,'0'0'5574,"77"14"-4806,-21-14-287,12 0-257,11 0-160,5 0 0,7 0-2210,0 0-2755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3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5125,'0'0'2306,"65"0"-2306,-26 0 0,5 0-1762,7 0-3619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3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6470,'12'0'1303,"177"-13"466,70-2-2268,131 12 4196,-260 1-5020,-1 0-3805,-65-9 11464,15 11-11071,-45 0-1361</inkml:trace>
  <inkml:trace contextRef="#ctx0" brushRef="#br0" timeOffset="1">1433 43 9097,'0'0'9256,"20"-42"-23381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5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4 7399,'0'0'4287,"-8"0"-2926,-22-1-7,12 1 2246,60 5-20,7 0-3541,448-18 1083,-497 13-1085,-40 0-1724,28 0-1703,4 0-3390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6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17905,'0'0'3956,"-10"-1"-1517,0 1-1964,0 1-1,0-1 0,0 1 0,0 1 0,-10 2 1,18-3-422,-1-1 1,1 1-1,0 0 1,-1 0-1,1-1 1,0 2 0,-1-1-1,1 0 1,0 0-1,0 1 1,0-1-1,0 1 1,0-1-1,0 1 1,0 0 0,1 0-1,-1 0 1,1 0-1,-1 0 1,1 0-1,0 0 1,0 1-1,0-1 1,0 0 0,0 1-1,0-1 1,1 1-1,-1-1 1,1 1-1,-1 4 1,2-5-119,0-1 0,0 1 0,-1-1 1,1 0-1,0 1 0,0-1 0,1 0 0,-1 0 1,0 1-1,0-1 0,0 0 0,1 0 0,-1 0 0,1-1 1,-1 1-1,1 0 0,-1 0 0,1-1 0,-1 1 0,1-1 1,-1 1-1,3-1 0,45 11-793,-41-10 725,39 6-262,66 0-1,-100-3 1057,-21 5 113,-21 5 199,5-4-1016,-47 15 2585,48-19-5029,0-4-3707,29-2-1600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6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85 5958,'0'0'5386,"9"-10"-2936,-4 3-1912,28-34 1788,-31 39-1927,1-1 1,-1 1 0,1 0-1,-1 0 1,1 0-1,0 0 1,0 0-1,0 1 1,0-1 0,0 1-1,0 0 1,1 0-1,-1 0 1,0 0 0,5 0-1,-7 3-206,-1 0 0,1 1 0,0-1 0,-1 0 0,0 1 0,1-1 0,-1 0 0,0 1 0,0-1 0,-1 1 0,1-1-1,0 0 1,-2 4 0,-4 14 115,-1 0-1,-1-1 1,-1 0-1,-1 0 0,-16 23 1,14-22-115,0 0-1,1 1 1,-16 43 0,26-62-154,0-1-1,0 1 1,0 0-1,1 0 0,-1 0 1,1 0-1,-1 0 1,1 0-1,0-1 1,0 1-1,0 0 1,0 0-1,0 0 0,0 0 1,1 0-1,-1 0 1,0 0-1,1 0 1,0 0-1,-1-1 1,1 1-1,0 0 0,0 0 1,0-1-1,0 1 1,0 0-1,1-1 1,-1 1-1,0-1 1,1 0-1,-1 1 0,1-1 1,-1 0-1,1 0 1,0 0-1,-1 0 1,3 1-1,2-1-99,0 0 0,0 0-1,1 0 1,-1-1 0,0 0 0,0 0-1,1 0 1,-1-1 0,0 0 0,0 0-1,7-3 1,-7 3-455,1-1-1,-1-1 1,0 1 0,1-1-1,-1 0 1,0-1 0,6-5-1,-8 7-376,-1-1-1,0 0 1,0 0 0,-1 0-1,1 0 1,-1-1-1,1 1 1,2-6 0,5-16-8631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6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16400,'0'0'6502,"31"50"-19154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7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1 155 12588,'0'0'9807,"8"-2"-8857,-1-1-770,1 0 1,0 0-1,-1-1 0,0 0 1,0 0-1,0 0 1,0-1-1,7-8 1,53-55 1513,-33 32-53,-34 35-1616,0 1 0,0 0 0,0 0 0,0-1 1,0 1-1,0 0 0,1-1 0,-1 1 0,0 0 0,0 0 0,0-1 0,1 1 0,-1 0 0,0 0 0,0 0 1,0-1-1,1 1 0,-1 0 0,0 0 0,1 0 0,-1 0 0,0 0 0,0-1 0,1 1 0,-1 0 0,0 0 1,1 0-1,-1 0 0,0 0 0,1 0 0,-1 0 0,0 0 0,0 0 0,1 0 0,-1 0 0,0 0 0,1 0 1,-1 0-1,0 1 0,1-1 0,-1 0 0,0 0 0,0 0 0,1 0 0,-1 1 0,0-1 0,0 0 0,1 0 0,-1 1 1,1 21 282,-12 36-468,10-54 247,-8 45-198,6-17-3168,4-37-1438,2-1 2678,1-2 34,1-14-4491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8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13965,'0'0'11072,"-5"13"-9903,-13 29-521,-28 68 461,41-95-1023,0 0 1,1 0-1,0 0 0,1 0 0,0 21 0,18-64 240,-11 7-551,-1 0-1,-1 0 1,0 0 0,-2-29 0,-4 45 12,-3 15 73,-3 14 17,-2 56 18,12-75 93,-1 1-1,1-1 0,0 0 0,1 1 0,-1-1 0,1 1 0,0-1 0,0 0 1,1 0-1,0 1 0,0-1 0,3 6 0,-4-10 19,0 0-1,-1 1 0,1-1 1,0 0-1,0 0 1,0 0-1,0-1 1,0 1-1,0 0 0,0 0 1,1 0-1,-1-1 1,0 1-1,0-1 1,1 1-1,-1-1 0,0 1 1,1-1-1,-1 0 1,0 0-1,1 0 1,-1 0-1,0 0 0,1 0 1,-1 0-1,1 0 1,-1 0-1,0 0 1,1-1-1,-1 1 0,0-1 1,0 1-1,1-1 1,-1 1-1,0-1 1,0 0-1,0 1 0,1-1 1,-1 0-1,0 0 1,0 0-1,0 0 1,-1 0-1,1 0 0,0 0 1,0 0-1,-1-1 1,1 1-1,0 0 1,-1 0-1,1-1 0,-1 1 1,0 0-1,1-1 1,-1 1-1,0 0 1,0-1-1,0 1 0,0-3 1,1-3 11,-1 0 0,0 0-1,0 0 1,-1 0 0,0 0 0,0 0 0,-1 1 0,0-1 0,0 0-1,-1 0 1,1 1 0,-2 0 0,1-1 0,0 1 0,-1 0 0,0 1 0,-1-1-1,1 1 1,-1 0 0,0 0 0,-1 0 0,1 1 0,-1-1 0,-9-4 0,15 8-17,-1 1 0,1 0 0,0-1 0,0 1 0,-1 0 0,1 0 0,0-1 0,0 1 0,-1 0 0,1 0 1,0-1-1,-1 1 0,1 0 0,-1 0 0,1 0 0,0 0 0,-1 0 0,1 0 0,0-1 0,-1 1 1,1 0-1,-1 0 0,1 0 0,0 0 0,-1 0 0,1 0 0,-1 1 0,1-1 0,0 0 0,-1 0 0,1 0 1,0 0-1,-1 0 0,1 0 0,0 1 0,-1-1 0,1 0 0,0 0 0,-1 1 0,1-1 0,0 0 1,-1 0-1,1 1 0,0-1 0,0 0 0,0 1 0,-1-1 0,1 0 0,0 1 0,0-1 0,0 0 1,0 1-1,-1-1 0,1 1 0,0-1 0,0 0 0,0 1 0,0-1 0,0 0 0,0 1 0,0-1 0,0 1 1,0-1-1,1 2 1,-1 0 0,1 0 0,0-1 0,-1 1 0,1-1 0,0 1 0,0-1 0,0 1 0,0-1 1,0 1-1,0-1 0,1 0 0,1 2 0,8 4-10,1-1-1,0 0 1,1-1 0,-1 0 0,1-1 0,21 4 0,41 4-3744,-33-8-1650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9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4164,'0'0'19042,"6"11"-18567,-3-7-437,-1 0-24,0-1 0,0 0 0,0 1 1,0-1-1,-1 1 0,1 0 0,-1-1 0,0 1 1,0 0-1,0 0 0,-1 0 0,1 0 1,-1 0-1,0 0 0,0 0 0,0 0 0,-1 0 1,1-1-1,-1 1 0,-2 5 0,-48 104 1300,61-160-791,26-68-683,-45 161 125,5-33 28,0 1 0,2-1 0,0 1 1,0 0-1,1 0 0,1 0 0,0 0 0,3 17 1,-2-30 6,-1 1 0,1-1 0,0 1 1,0-1-1,1 1 0,-1-1 1,0 0-1,0 0 0,1 1 0,-1-1 1,0 0-1,1 0 0,-1 0 1,1-1-1,0 1 0,-1 0 0,1-1 1,0 1-1,-1 0 0,1-1 0,0 0 1,-1 1-1,1-1 0,0 0 1,0 0-1,0 0 0,-1 0 0,1-1 1,0 1-1,0 0 0,-1-1 1,1 1-1,0-1 0,1 0 0,-1 1 6,0-1-1,0 1 1,0-1-1,0 1 0,-1-1 1,1 0-1,0 1 0,0-1 1,-1 0-1,1 0 0,0 0 1,-1 0-1,1-1 1,-1 1-1,0 0 0,1-1 1,-1 1-1,0-1 0,0 1 1,0-1-1,0 1 0,0-1 1,0 0-1,0 0 1,0 1-1,-1-1 0,1 0 1,-1 0-1,1 0 0,-1 0 1,0-3-1,-3 2-8,0 1 0,0 0 0,0 1 0,0-1 0,0 0 0,0 1 0,-1 0 0,1 0 0,-1 0 0,1 0 0,-1 0 0,1 1 0,-7-1 0,-1-1-46,10 2 48,-18-5-18,-1 0 1,-33-14 0,50 17 18,-1 1-1,1-1 1,-1 0 0,1 0-1,0 0 1,0 0 0,0 0-1,0-1 1,0 0-1,0 1 1,0-1 0,1 0-1,0 0 1,-1 0 0,1-1-1,0 1 1,1 0 0,-1-1-1,1 0 1,-1 1 0,-1-8-1,3 10 4,0 1-1,0-1 1,0 1 0,1-1-1,-1 1 1,0-1-1,0 1 1,0-1-1,0 1 1,1-1 0,-1 1-1,0-1 1,0 1-1,1-1 1,-1 1-1,0 0 1,1-1 0,-1 1-1,0 0 1,1-1-1,-1 1 1,1 0-1,-1-1 1,0 1 0,1 0-1,-1 0 1,1-1-1,-1 1 1,1 0-1,0 0 1,25-3 175,24 8 103,37 17-232,-14-4-2094,-24-9-3059,-17-8-3357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29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876 22 7303,'-61'1'480,"-1"-1"-352,3 0 1,5 0-161,6 0-1698,7 0-480</inkml:trace>
  <inkml:trace contextRef="#ctx0" brushRef="#br0" timeOffset="1">345 1 6054,'0'0'-96,"-65"9"160,29-4-64,1-2 32,2-2-32,0 1 32,0-2 0,7 0 0,-2 0-64,0 0-865,0-2-2883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29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690 1 4740,'-13'1'534,"-21"3"-41,-296 23-1295,296-25 1274,-54 9 0,55-6 1567,-54 2 1,17-9-2360,86-8-1437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30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4324,'0'0'15529,"8"-7"-14375,25-22-428,-33 29-715,1-1 0,-1 1 0,0 0 0,0 0 0,1 0 1,-1 0-1,0 0 0,0 0 0,0-1 0,1 1 0,-1 0 1,0 0-1,0 0 0,1 0 0,-1 0 0,0 0 1,1 0-1,-1 0 0,0 0 0,0 0 0,1 0 0,-1 0 1,0 0-1,0 0 0,1 1 0,-1-1 0,0 0 0,0 0 1,0 0-1,1 0 0,-1 0 0,0 0 0,0 1 1,1-1-1,-1 0 0,0 0 0,0 0 0,0 1 0,0-1 1,1 0-1,-1 0 0,0 0 0,0 1 0,0-1 0,0 0 1,0 0-1,0 1 0,0-1 0,0 0 0,0 0 1,0 1-1,0-1 0,0 0 0,0 0 0,0 1 0,0-1 1,0 0-1,0 0 0,0 1 0,0-1 0,0 0 0,0 0 1,0 1-1,0-1 0,-1 0 0,0 18 159,-18 47 582,15-56-485,0 1 0,1 0 0,0-1 0,1 2 0,0-1 0,-1 15 0,4-24-249,0 0 0,-1 0 0,1 0 0,0 0 0,0 0-1,0-1 1,0 1 0,0 0 0,0-1 0,0 1 0,0 0 0,0-1-1,0 1 1,0-1 0,0 0 0,0 1 0,1-1 0,-1 0 0,0 0-1,0 0 1,0 1 0,0-1 0,1 0 0,-1-1 0,0 1 0,2 0-1,36-2 174,-37 1-327,1 1 1,0 0-1,0-1 1,-1 0-1,1 1 1,-1-1-1,1 0 1,0 0-1,-1-1 0,0 1 1,1 0-1,-1-1 1,0 0-1,0 1 1,0-1-1,0 0 1,0 0-1,0 0 1,2-4-1,-2 3-698,-1 0 0,1 0 0,-1 0 0,0 0 0,0 0 0,0-1 0,-1 1 0,1 0 0,0-7 0,-1-15-8380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30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13389,'0'0'7431,"54"-2"-14318,-41 6-2562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6:31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9417,'0'0'15230,"10"-4"-14669,0-1-518,1-1 0,-1 0 0,0-1 1,0 0-1,-1-1 0,0 1 0,-1-2 0,1 1 1,-2-1-1,10-14 0,-4 7 10,-12 63-218,-3-3 248,0-29-44,2 0 0,0 0 0,0 0 0,5 28-1,-4-41-48,0 0-1,0 0 1,-1 0-1,1 0 0,0 0 1,1 0-1,-1 0 1,0-1-1,1 1 0,-1 0 1,3 2-1,14 4-2814,-5-7-2262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7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18674,'0'0'1505,"-40"56"1025,28-24-95,4-2-1442,8-2-449,0-2-288,1-3-127,10-4-225,0-2-1122,2-4-1536,-2-4-1314,-1-4-2498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49:59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8872,'0'0'12343,"-1"10"-10987,-3 19-1004,-3 0 0,0-1 1,-2 0-1,0 0 0,-2-1 1,-29 50-1,40-77-424,0 1 0,0-1 0,0 1 1,-1-1-1,1 1 0,0-1 0,0 0 0,0 1 0,-1-1 0,1 1 1,0-1-1,-1 1 0,1-1 0,0 0 0,-1 1 0,1-1 0,-1 0 0,1 0 1,0 1-1,-1-1 0,1 0 0,-1 0 0,1 1 0,-1-1 0,1 0 1,-1 0-1,1 0 0,-1 0 0,1 0 0,-1 0 0,1 0 0,-1 0 1,1 0-1,-1 0 0,1 0 0,-1 0 0,1 0 0,-1 0 0,0-1 0,-10-16-7073,3-3-1050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00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6534,'0'0'9801,"5"9"-8204,2 1-1173,0 0 0,1-1 1,0 0-1,1 0 1,0-1-1,0 0 0,1-1 1,-1 0-1,12 6 1,20 12-1043,-38-23-2155,-25-15-974,15 8 3106,-1 1-1,0 0 0,0 1 1,0 0-1,-11-3 1,-43-1 4266,62 7-3542,0 0 1,-1 0-1,1 0 0,0 0 1,0 0-1,-1 0 0,1 0 0,0 0 1,0 0-1,-1 0 0,1 0 1,0 0-1,-1 0 0,1 0 1,0 0-1,0 0 0,-1 1 1,1-1-1,0 0 0,0 0 0,0 0 1,-1 0-1,1 1 0,0-1 1,0 0-1,0 0 0,-1 0 1,1 1-1,0-1 0,0 0 1,0 0-1,0 0 0,0 1 0,-1-1 1,1 0-1,0 1 0,0-1 1,0 0-1,0 0 0,0 1 1,0-1-1,0 0 0,0 0 1,0 1-1,0-1 0,0 0 0,0 0 1,0 1-1,0-1 0,0 0 1,1 1-1,-1 0-18,0-1 0,1 1 0,-1 0 0,1-1 0,-1 1-1,1-1 1,-1 1 0,1-1 0,-1 1 0,1-1 0,-1 1 0,1-1 0,0 1 0,-1-1 0,1 0 0,0 1 0,-1-1-1,1 0 1,0 0 0,0 1 0,0-1 0,15 1 712,-1 0-1,0-1 1,24-3-1,-33 2-609,1 0 0,-1 0 0,0 0 0,1-1 0,-1 0 0,0-1 0,0 1 0,0-1 0,-1 0 0,12-8 0,-18 11-479,0-1-1,0 1 1,0-1-1,0 1 0,1-1 1,-1 1-1,0 0 0,0-1 1,0 1-1,0 0 0,0 0 1,0 0-1,0-1 1,0 1-1,0 0 0,0 1 1,0-1-1,0 0 0,-2 0 1,2 0-423,-13 0-6648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01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0 12876,'0'0'8115,"-2"8"-7181,-45 194 785,47-202-1729,0 0-1,-1 1 1,1-1 0,0 0 0,0 1 0,0-1 0,0 0 0,-1 1 0,1-1 0,0 0 0,0 1-1,0-1 1,0 0 0,0 1 0,0-1 0,0 0 0,0 1 0,0-1 0,0 0 0,0 1-1,0-1 1,0 1 0,0-1 0,0 0 0,1 1 0,-1-1 0,0 0 0,0 1 0,0-1 0,0 0-1,1 0 1,-1 1 0,0-1 0,0 0 0,1 0 0,-1 1 0,0-1 0,0 0 0,1 0 0,-1 1-1,0-1 1,1 0 0,13-12-500,12-28-558,-23 31 1019,-1 1 0,0-1 0,0 1-1,0-14 1,-6-6 114,4 27-66,0 1 0,-1-1 0,1 0 0,0 1 0,-1-1 0,1 1-1,-1-1 1,1 1 0,-1-1 0,1 1 0,-1-1 0,0 1 0,1-1 0,-1 1 0,0 0 0,1-1 0,-1 1 0,0 0-1,1 0 1,-1 0 0,0-1 0,1 1 0,-1 0 0,0 0 0,0 0 0,1 0 0,-1 0 0,0 0 0,-1 0 0,0 1 21,1 0 0,-1 1 1,0-1-1,0 0 1,0 0-1,1 1 0,-1-1 1,1 1-1,-1 0 1,1-1-1,-1 1 0,1 0 1,0 0-1,0 0 1,0 0-1,0 0 1,0 0-1,1 0 0,-1 0 1,0 3-1,-9 47 374,10-50-385,0 0 1,0 1-1,1-1 0,-1 0 1,0 0-1,1 0 1,-1 0-1,1 1 0,0-1 1,0 0-1,0 0 1,0 0-1,0-1 0,0 1 1,1 0-1,-1 0 1,0-1-1,1 1 0,0 0 1,-1-1-1,1 0 1,0 1-1,0-1 0,-1 0 1,1 0-1,3 1 1,1 1-55,1-1 1,-1 0-1,1-1 1,0 0 0,0 0-1,-1 0 1,13-1-1,-23 0 62,1-1 1,0 0-1,0 0 0,-1 0 0,1 0 1,0-1-1,0 1 0,0-1 0,0 0 0,1 0 1,-1 0-1,0 0 0,1 0 0,0-1 0,-1 1 1,-1-4-1,-37-49 152,34 45-161,2 2 12,2 3-4,1 0 0,-1 0 0,-1 0 0,1 0 1,-1 1-1,1 0 0,-1 0 0,-1 0 0,1 0 0,0 0 0,-1 1 0,0 0 0,0 0 0,0 0 0,0 1 1,-6-3-1,11 5-10,-1 0 1,1 0-1,-1 1 0,0-1 1,1 0-1,-1 0 1,0 0-1,1 1 1,-1-1-1,1 0 1,-1 1-1,1-1 1,-1 0-1,1 1 0,-1-1 1,1 1-1,-1-1 1,1 1-1,-1-1 1,1 1-1,0-1 1,-1 1-1,1-1 1,0 1-1,-1 0 0,1-1 1,0 1-1,0-1 1,0 1-1,0 0 1,-1-1-1,1 1 1,0 0-1,0-1 1,0 1-1,0 0 0,0-1 1,1 1-1,-1-1 1,0 1-1,0 0 1,1 0-1,7 32-59,-3-25 56,1 0 1,-1 0-1,1-1 1,1 0-1,0 0 0,0 0 1,0-1-1,1 0 1,-1-1-1,1 0 0,1 0 1,-1 0-1,1-1 1,9 3-1,59 16-1914,-3-15-4498,-35-7-1305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08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63 12139,'0'0'14211,"6"-14"-13084,-13-3-1008,-3-7 539,3 21-385,-2 14-176,6-5-111,0 0 0,0 0 0,1 1-1,0-1 1,0 1 0,0-1 0,1 1 0,0 0-1,0-1 1,1 1 0,0 0 0,0 0-1,1-1 1,1 8 0,-2-13 12,1-1 0,-1 1-1,1-1 1,-1 1 0,1-1 0,0 1 0,-1-1 0,1 1 0,0-1 0,-1 0-1,1 1 1,0-1 0,0 0 0,-1 0 0,1 1 0,0-1 0,0 0 0,-1 0-1,1 0 1,0 0 0,0 0 0,-1 0 0,1 0 0,0 0 0,0 0-1,0-1 1,-1 1 0,1 0 0,0 0 0,-1-1 0,1 1 0,0 0 0,-1-1-1,2 0 1,22-17 264,-21 14-151,0-1 1,1 0-1,-2 0 1,1 0-1,0-1 1,-1 1-1,0-1 1,-1 1-1,1-1 1,-1 0-1,0 0 0,0 0 1,-1 1-1,1-1 1,-2 0-1,0-7 1,1 13-112,0 0 0,0-1 1,0 1-1,0 0 0,0-1 1,0 1-1,0 0 0,0 0 1,-1-1-1,1 1 0,0 0 0,0 0 1,0 0-1,-1-1 0,1 1 1,0 0-1,0 0 0,0 0 1,-1-1-1,1 1 0,0 0 1,0 0-1,-1 0 0,1 0 0,0 0 1,-1 0-1,1 0 0,0 0 1,0 0-1,-1 0 0,1 0 1,0 0-1,-1 0 0,1 0 0,0 0 1,0 0-1,-1 0 0,1 0 1,0 0-1,-1 0 0,1 0 1,0 0-1,0 0 0,-1 1 0,1-1 1,0 0-1,0 0 0,-1 0 1,1 0-1,0 1 0,0-1 1,0 0-1,-1 0 0,1 1 1,0-1-1,0 0 0,0 0 0,0 1 1,0-1-1,0 0 0,-1 0 1,1 1-1,0-1 0,0 0 1,0 1-1,-11 16-79,9-11 14,0 0 0,0 0 0,0 0 0,1 0-1,0 0 1,0 0 0,0 1 0,1-1 0,1 10 0,-1-15 64,0-1 1,0 0 0,0 0-1,1 0 1,-1 1 0,0-1-1,0 0 1,1 0 0,-1 0-1,0 1 1,1-1-1,-1 0 1,0 0 0,0 0-1,1 0 1,-1 0 0,0 0-1,1 0 1,-1 0 0,0 0-1,1 0 1,-1 0-1,0 0 1,1 0 0,-1 0-1,0 0 1,0 0 0,1 0-1,-1 0 1,0 0 0,1 0-1,-1-1 1,0 1-1,0 0 1,1 0 0,-1 0-1,0 0 1,0-1 0,1 1-1,-1 0 1,0 0 0,0-1-1,0 1 1,1 0-1,-1 0 1,0-1 0,0 1-1,0 0 1,0-1 0,0 1-1,0 0 1,0 0-1,1-1 1,10-13 116,-9 9-96,-1 1 0,1 0 0,-1-1 1,0 1-1,0-1 0,0 0 0,-1 1 0,0-8 0,-18 42-3463,4 4-4778,11-24-662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40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13485,'0'0'7655,"59"-10"-8424,-46 2-1281,-1-4-2946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40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0 251 18578,'0'0'3363,"39"-59"-5189,-10 42-1089,-5-3-3555</inkml:trace>
  <inkml:trace contextRef="#ctx0" brushRef="#br0" timeOffset="1">301 75 1057,'0'0'17296,"59"-53"-20146,-34 31-3428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41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1 255 14862,'0'0'4773,"53"-39"-6311,-22 16-2017,4-5-3588</inkml:trace>
  <inkml:trace contextRef="#ctx0" brushRef="#br0" timeOffset="1">362 40 13485,'0'0'8392,"36"-8"-11115,-19-5-1921,3-5-2947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35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71 4292,'0'0'14408,"0"-4"-13735,0 0-617,2-8 887,-2 40-431,0-27-470,-6-40 786,6 38-822,0 1 0,0-1 0,0 1 0,0 0 0,0-1 0,0 1 1,0-1-1,-1 1 0,1 0 0,0-1 0,0 1 0,0 0 0,-1-1 0,1 1 0,0 0 0,0-1 1,-1 1-1,1 0 0,0 0 0,-1-1 0,1 1 0,0 0 0,-1 0 0,1 0 0,0-1 0,-1 1 0,1 0 1,-1 0-1,1 0 0,0 0 0,-1 0 0,1 0 0,-1 0 0,1 0 0,0 0 0,-1 0 0,0 0 0,-6 14 306,7-13-302,0 0-1,-1 0 1,1 0-1,0 0 1,0 0-1,0 0 1,0 0-1,0 0 1,0 0-1,0 0 1,0-1 0,0 1-1,0 0 1,1 0-1,-1 0 1,0 0-1,0 0 1,1 0-1,-1 0 1,1-1-1,-1 1 1,1 0-1,-1 0 1,1-1 0,0 1-1,-1 0 1,1 0-1,0-1 1,-1 1-1,1-1 1,0 1-1,0-1 1,0 1-1,-1-1 1,1 0-1,0 1 1,0-1 0,0 0-1,0 1 1,1-1-1,-1-1 48,1 0-1,-1-1 1,0 1-1,0 0 1,0 0-1,0-1 1,0 1-1,-1-1 1,1 1-1,0-1 1,-1 1-1,1-1 1,-1 1-1,1-1 1,-1 1-1,0-1 1,0 0-1,1 1 1,-1-1-1,0 0 1,-1 1-1,1-1 1,0 0-1,0 1 1,-1-1-1,0-2 1,-6-13 994,7 17-1037,-1 0 1,0 0-1,1 1 1,-1-1 0,1 0-1,-1 1 1,1-1 0,0 0-1,-1 1 1,1-1-1,-1 1 1,1-1 0,0 1-1,-1-1 1,1 1 0,0-1-1,-1 1 1,1-1-1,0 1 1,0-1 0,0 1-1,-1-1 1,1 1-1,0 0 1,0-1 0,0 1-1,0-1 1,0 1 0,0 0-1,0-1 1,0 1-1,1 0 1,-5 54-106,20-79 214,-12-15 746,-3 39-839,-1-1-1,0 0 1,0 0 0,0 1 0,1-1 0,-1 0 0,0 0 0,0 1 0,0-1-1,0 0 1,0 0 0,-1 1 0,1-1 0,0 0 0,0 0 0,0 1 0,-1-1-1,1 0 1,0 1 0,-1-1 0,1 0 0,0 1 0,-1-1 0,1 0 0,-1 1 0,1-1-1,-1 1 1,0-1 0,1 1 0,-1-1 0,1 1 0,-1 0 0,0-1 0,1 1-1,-1-1 1,0 1 0,0 0 0,-1-1 0,1 2-32,0 0 0,0 0-1,0 0 1,0 0 0,0 0 0,0 0-1,1 0 1,-1 1 0,0-1 0,0 0-1,1 0 1,-1 1 0,1-1 0,-1 0 0,1 1-1,0-1 1,-1 0 0,1 1 0,0-1-1,0 3 1,0 29-175,0-33 166,1 0 0,-1 0 0,1 0-1,-1 0 1,1 0 0,-1-1 0,1 1 0,-1 0 0,0 0 0,1 0 0,-1 0 0,1 0 0,-1-1 0,0 1 0,1 0-1,-1 0 1,0-1 0,1 1 0,-1 0 0,0-1 0,1 1 0,-1 0 0,0-1 0,0 1 0,1 0 0,-1-1 0,0 1-1,0-1 1,0 1 0,0 0 0,1-1 0,-1 1 0,0-1 0,0 1 0,0-1 0,0 0 0,9-18 15,-8 15 755,0 3-3398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37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59 1473,'0'0'13117,"-2"-5"-11889,-8-11 315,8 15-37,9 14-1032,16 27-223,-22-40 48,-3-23 1324,-12-18-1172,14 39-387,-1 1 1,0-1-1,0 1 1,0-1 0,1 1-1,-1-1 1,-1 1 0,1 0-1,0 0 1,0-1 0,0 1-1,-1 0 1,1 0 0,0 0-1,-1 0 1,1 0 0,-1 1-1,1-1 1,-1 0 0,0 1-1,1-1 1,-4 0 0,4 2-34,0 0 1,-1-1 0,1 1 0,0 0 0,0 0 0,0 0 0,-1 0 0,1 0 0,0 0-1,0 1 1,1-1 0,-1 0 0,0 0 0,0 1 0,0-1 0,1 0 0,-1 1 0,1-1-1,-1 1 1,1-1 0,0 0 0,-1 1 0,1-1 0,0 1 0,0 2 0,-3 42-103,3-34 103,1-14 118,2-24 439,0 3 200,-2 20-338,-1 12 20,0-7-491,0-1-1,0 0 1,0 1 0,0-1 0,0 0 0,0 1-1,0-1 1,1 1 0,-1-1 0,0 0 0,1 0-1,0 1 1,-1-1 0,1 0 0,-1 0-1,1 0 1,1 2 0,-1-3-210,0 0 1,-1 1-1,1-1 0,0 0 1,-1 0-1,1 0 0,0 0 1,-1 0-1,1 0 0,0 0 0,-1 0 1,1 0-1,0 0 0,-1 0 1,1 0-1,0-1 0,-1 1 1,1 0-1,0 0 0,-1-1 1,1 1-1,-1 0 0,1-1 0,-1 1 1,1-1-1,-1 1 0,1-1 1,-1 1-1,1-1 0,-1 1 1,1-2-1,4 0-8162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48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16 6118,'0'0'14670,"-10"-16"-14638,4 29-32,-1 3-353,-5 1-1536,0-3-3044,-2-2-3811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7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16367,'0'0'2915,"0"-9"-112,0 5-2640,0 1 0,0-1-1,1 1 1,-1 0 0,1-1 0,-1 1 0,1 0-1,0-1 1,0 1 0,1 0 0,-1 0 0,1 0 0,-1 0-1,1 0 1,0 0 0,0 1 0,0-1 0,1 0 0,-1 1-1,1 0 1,-1-1 0,1 1 0,0 0 0,0 1-1,0-1 1,0 0 0,0 1 0,0 0 0,5-2 0,20-7 138,2 1 1,-1 1-1,1 2 1,-1 1 0,2 2-1,-1 0 1,47 3-1,-74 0-319,0 0-1,1 0 0,-1 1 1,1-1-1,-1 1 0,0-1 0,1 1 1,-1 0-1,0 1 0,0-1 0,0 0 1,0 1-1,0 0 0,6 4 1,-8-5 8,0 0 0,0 1 0,0-1 1,0 1-1,0 0 0,0-1 1,-1 1-1,1 0 0,-1 0 0,1-1 1,-1 1-1,1 0 0,-1 0 1,0 0-1,0-1 0,0 1 0,0 0 1,0 0-1,0 0 0,-1 0 1,1-1-1,0 1 0,-1 0 1,0 0-1,1-1 0,-1 1 0,0 0 1,0-1-1,0 1 0,-1 1 1,-4 5 96,1 0 1,-2-1 0,1 0 0,-1 0-1,0 0 1,0-1 0,-1 0 0,-14 9-1,11-8-16,0 1-1,1 0 1,0 0-1,-9 11 1,18-18-111,1-1-1,0 0 1,0 1 0,-1-1-1,1 1 1,0 0 0,0-1 0,0 1-1,0-1 1,0 1 0,0-1-1,0 1 1,0-1 0,0 1-1,0-1 1,0 1 0,0-1-1,0 1 1,0 0 0,0-1 0,1 1-1,-1-1 1,0 1 0,0-1-1,1 1 1,-1-1 0,0 0-1,1 1 1,-1-1 0,0 1 0,1-1-1,-1 0 1,1 1 0,-1-1-1,0 0 1,1 1 0,-1-1-1,1 0 1,-1 0 0,1 1-1,-1-1 1,1 0 0,-1 0 0,1 0-1,0 0 1,0 0 0,32 11-715,-28-10 575,46 11-775,-34-9 834,0 0 1,0 2 0,0 0 0,-1 1 0,20 9-1,-35-14 165,0-1-1,0 1 1,0-1-1,0 1 1,0 0-1,0-1 1,0 1 0,0 0-1,0 0 1,0-1-1,0 1 1,0 0-1,-1 0 1,1 0-1,0 0 1,-1 0-1,1 0 1,-1 0-1,1 1 1,-1-1-1,1 0 1,-1 0-1,0 0 1,1 0-1,-1 1 1,0-1-1,0 0 1,0 0-1,0 2 1,-1-1 63,0 0 0,0 0 0,-1 0-1,1 0 1,0 0 0,-1-1 0,1 1 0,-1 0 0,1-1 0,-1 1 0,0-1-1,0 0 1,0 1 0,-2 0 0,-10 5 466,1 0-1,-1-1 1,-20 5 0,10-5-158,0-1 1,0-1-1,0-1 0,-38-1 1,45-7-947,18-6-2040,25-10-3755,1 8 870,5 0-2060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48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406 0 10282,'0'0'2402,"-56"22"-576,46-16-1506,2-1-544,5-4-1826</inkml:trace>
  <inkml:trace contextRef="#ctx0" brushRef="#br0" timeOffset="1">184 143 7111,'0'0'2466,"-73"33"-1441,40-19 1249,4-1-1089,8-4-448,6-1-545,7-3-320,3-5-2723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48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928 0 8232,'0'0'4612,"-71"51"-4003,37-30 896,8 0-1024,3-4-417,7-7-705,3-7-2530,7-3-4068</inkml:trace>
  <inkml:trace contextRef="#ctx0" brushRef="#br0" timeOffset="1">523 302 9225,'0'0'3619,"-88"46"-3234,49-28-129,4-4-192,3-7-2242,6-7-1922</inkml:trace>
  <inkml:trace contextRef="#ctx0" brushRef="#br0" timeOffset="2">128 510 12940,'0'0'192,"-60"44"577,36-24 160,4-5-769,7-5-96,5-6 0,6-4-704,9-5-4741,6-10-1122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4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3532 1826,'0'0'2092,"-8"8"-2065,-74 60 1228,16-21 2770,62-44-3470,0-1-169,1 0 0,-1 0-1,1 0 1,0 0 0,-1 0 0,1 1-1,0 0 1,0 0 0,1-1 0,-1 2 0,1-1-1,-1 0 1,1 0 0,0 1 0,0-1-1,1 1 1,-1 0 0,-2 7 0,4-11 259,6-1-337,-1 1-1,1-1 1,-1-1-1,0 1 0,1-1 1,-1 0-1,0 0 0,0-1 1,0 1-1,-1-1 1,7-5-1,51-43 101,-42 33-84,28-22 13,2 3 1,1 2 0,70-36-1,-82 47-23,0-2 0,60-51 0,31-22-17,1 9 226,173-152 0,-259 207-434,1 2 1,74-41-1,-7 6-58,-7-1-15,165-79 0,-193 107 8,-2-4 1,103-79-1,-17 9-1,30-35 5,-37 25-29,-137 112 10,346-257 9,-287 215-18,1 3 0,3 3 0,90-38 0,79-53 6,-66 35-7,221-101 6,-271 138 25,230-156-1,-19-8 6,-42 29-6,-251 172-29,-41 26 0,0-1 0,-1 0 0,0 0 0,0-1 0,0 0 0,-1-1 0,0 0 0,11-14 0,-17 13-1739,-3-6-5283,0 7 2843,0-6-7576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5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11211,'0'0'12918,"-1"14"-12224,-1 10-452,-2-1-1,-1 1 0,-1-1 0,-1 0 0,-14 31 0,2-12-193,9-23-33,1 0 1,1 0-1,1 1 0,1 0 0,1 0 1,-4 28-1,9-47-9,0 1-1,0-1 1,0 0-1,0 0 1,0 1-1,1-1 1,-1 0 0,1 0-1,-1 1 1,1-1-1,-1 0 1,1 0-1,0 0 1,-1 0 0,1 0-1,0 0 1,0 0-1,0 0 1,0 0-1,0 0 1,0-1 0,0 1-1,0 0 1,0 0-1,0-1 1,1 1-1,-1-1 1,0 1 0,0-1-1,1 0 1,-1 1-1,0-1 1,0 0-1,1 0 1,1 0 0,56 0 289,-45-1-257,4-1-268,0 0 0,-1-1 0,1-1 0,0-1-1,19-8 1,42-25-6760,-41 14-483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6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35 19442,'0'0'2515,"-6"9"-1453,-13 26-322,1 1 0,-13 39 0,23-54-667,1 0 0,1 1 0,1-1 0,1 1 1,-2 38-1,8-77 89,-1 1 0,9-32 1,2-20-127,-9-82-207,-3 152 169,0 6 18,0 0 0,1-1 0,-1 1-1,1 0 1,4 13 0,-4-19-4,0 0 0,0 0 0,0 1 0,0-1-1,0 0 1,1 0 0,-1-1 0,1 1 0,-1 0 0,1 0 0,0-1 0,0 1 0,0-1 0,0 1 0,0-1 0,0 0 0,0 0-1,0 0 1,0 0 0,0 0 0,1-1 0,-1 1 0,4 0 0,5 0 53,0 0 0,0-1 0,0 0 1,-1-1-1,1 0 0,0-1 0,-1 0 0,1-1 0,-1 0 1,0-1-1,1 0 0,-2 0 0,1-1 0,0 0 0,-1-1 1,0 0-1,-1 0 0,1-1 0,-1 0 0,0-1 0,-1 0 1,0 0-1,0 0 0,-1-1 0,0 0 0,0-1 0,-1 1 1,5-14-1,-54 100 938,36-61-867,2 1 0,0 1 0,1-1 0,0 1 0,-2 23 0,7-36-221,-1 1 1,1 0-1,1 0 1,-1-1-1,1 1 0,0 0 1,0-1-1,1 1 1,2 6-1,-3-9-244,1 0 1,0 0-1,-1 0 0,2 0 0,-1 0 1,0 0-1,1-1 0,-1 1 0,1-1 1,-1 1-1,1-1 0,0 0 0,0 0 1,0 0-1,7 2 0,10 2-4817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7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8968,'0'0'18514,"57"-18"-18098,-20 10-320,2-1-63,4 3-66,-1 0-895,-3 1-1186,0-1-1442,-8-4-1985,-7-5-4484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7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17 18642,'0'0'2562,"-4"9"-1793,-4 13-574,2 0 1,1 0-1,0 1 1,2 0-1,0 0 1,2 0-1,1 25 1,0-47-183,0 0 1,0 0-1,0 0 1,0 1-1,0-1 1,0 0-1,0 0 0,0 0 1,1 0-1,-1 0 1,0 0-1,1 0 1,-1 0-1,1 0 1,-1 0-1,1 0 0,0 0 1,-1 0-1,1 0 1,0 0-1,0 0 1,0-1-1,0 1 1,-1 0-1,1-1 0,0 1 1,0 0-1,0-1 1,2 1-1,-1-1 73,1 0 0,-1 0 0,1 0 0,-1 0 0,0 0 0,1 0 0,-1-1 0,1 0 0,-1 1 0,0-1-1,0 0 1,5-2 0,4-4 258,1 1-1,-1-2 0,18-15 0,-13 8-241,15-11 6,-1-2 0,-2-1-1,0-1 1,33-50 0,-61 79-861,-1 7-5327,-8 2 95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7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12812,'0'0'10026,"-11"48"-8969,23-43-833,5 0-224,4-1-385,0 0-1376,3-2-1474,-2-2-2082,-4 0-1858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0:59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94 8136,'0'0'10687,"-4"11"-9448,-1 8-406,-1-1 1,2 1 0,1 1-1,0-1 1,0 35 0,4-53-792,-1 1 1,1-1 0,-1 0 0,1 0-1,-1 1 1,1-1 0,0 0-1,-1 0 1,1 0 0,0 0 0,0 0-1,0 0 1,0 0 0,0 0-1,0 0 1,0 0 0,0-1-1,1 1 1,-1 0 0,0-1 0,0 1-1,1-1 1,-1 1 0,0-1-1,1 0 1,-1 1 0,0-1 0,1 0-1,-1 0 1,0 0 0,1 0-1,-1 0 1,0 0 0,1-1 0,-1 1-1,3-1 1,2 0 13,0 0 0,0 0 0,0 0 0,0-1 0,0 0 0,-1 0 0,7-4 0,-5 2-33,0 0-1,0-1 1,-1 1 0,1-2-1,-1 1 1,0-1-1,-1 0 1,0 0-1,0 0 1,0-1 0,0 1-1,-1-1 1,0-1-1,-1 1 1,0 0-1,0-1 1,0 0 0,-1 1-1,0-1 1,-1 0-1,1-9 1,-18 40 132,13-17-112,0 2 1,1-1-1,0 0 1,1 0-1,-1 1 0,1-1 1,1 0-1,0 13 1,0-18-39,0 0 1,0 1-1,0-1 0,1 0 0,-1 0 1,1 0-1,0 1 0,0-1 1,-1 0-1,1 0 0,1 0 0,-1 0 1,0-1-1,0 1 0,1 0 1,-1 0-1,1-1 0,-1 1 0,1-1 1,0 1-1,0-1 0,-1 0 1,1 0-1,0 0 0,0 0 0,0 0 1,0 0-1,1 0 0,-1-1 1,0 1-1,0-1 0,4 1 0,-5-1-1,0 0 1,0 0-1,1 0 0,-1 0 0,0 0 0,0 0 0,1 0 0,-1 0 0,0 0 0,0-1 0,0 1 0,1-1 0,-1 1 0,0-1 0,0 1 0,0-1 0,0 1 0,0-1 0,0 0 0,0 0 0,0 0 0,0 0 0,-1 1 0,1-1 0,0 0 0,0 0 0,-1 0 0,1 0 1,-1-1-1,1 1 0,-1 0 0,1 0 0,-1 0 0,0 0 0,1-3 0,6-12-11,-3 10 10,0 1 0,0 0 1,1 1-1,0-1 0,0 1 0,0 0 0,0 0 0,1 0 0,-1 1 0,1-1 0,0 2 0,0-1 0,0 1 0,0-1 1,7 0-1,6-2 7,-1 0 0,1 2 1,37-2-1,-54 4-15,0 1 0,0 0 1,0 0-1,1 0 0,-1 0 0,0 0 1,0 0-1,0 1 0,0-1 0,0 1 0,0-1 1,0 1-1,0 0 0,0 0 0,0 0 0,0 0 1,0 0-1,-1 0 0,1 0 0,0 1 1,-1-1-1,1 1 0,1 2 0,-1-1-2,-1 1-1,0 0 0,0-1 1,-1 1-1,1 0 1,-1 0-1,0 0 0,0-1 1,0 1-1,0 0 1,-1 0-1,-1 7 0,-23 56 985,25-67-672,5-26 501,11-84-518,22 100-464,-35 8 168,0 1 1,0-1 0,1 1-1,-1 0 1,0 0 0,1 1-1,-1-1 1,0 0-1,1 1 1,-1 0 0,1 0-1,3 1 1,-7-1 8,-1 0 0,1 1 0,-1-1 0,1 1 0,0 0 0,-1-1 0,1 1 0,0-1 0,-1 1 0,1 0 0,0-1 0,0 1 0,-1 0 1,1-1-1,0 1 0,0 0 0,0-1 0,0 1 0,0 0 0,0-1 0,0 1 0,0 0 0,0-1 0,0 1 0,0 0 0,1-1 0,-1 1 0,0 0 0,1 0 0,4 21-22,-4-21 25,-1 0-1,1 0 1,0-1-1,0 1 1,-1 0-1,1 0 0,0 0 1,0-1-1,0 1 1,0-1-1,0 1 0,0-1 1,0 1-1,0-1 1,0 1-1,0-1 0,1 0 1,-1 0-1,0 1 1,0-1-1,0 0 0,0 0 1,0 0-1,1 0 1,-1 0-1,0-1 1,0 1-1,0 0 0,0 0 1,0-1-1,0 1 1,0-1-1,0 1 0,0-1 1,2 0-1,32-25 120,-28 18-130,1 0 1,1 1-1,-1 0 0,1 1 0,0-1 0,1 2 1,-1-1-1,1 2 0,0-1 0,1 1 1,-1 1-1,1-1 0,-1 2 0,12-2 1,-21 5-1,0-1 0,0 1 1,0-1-1,0 1 0,0 0 1,0 0-1,-1 0 0,1-1 1,0 1-1,-1 0 0,1 0 1,0 0-1,-1 0 0,1 0 0,-1 0 1,0 0-1,1 0 0,-1 0 1,0 0-1,1 1 0,-1-1 1,0 0-1,0 0 0,0 0 1,0 0-1,0 0 0,0 0 1,-1 1-1,1 1 0,-5 38-38,-10 3 39,11-35 16,1 0 0,-1 1 0,2-1 0,0 1 0,0 0 0,-1 13 0,3-22-1,1-1-1,-1 0 1,1 1-1,-1-1 1,1 1-1,-1-1 1,1 0-1,-1 1 1,1-1-1,-1 0 1,1 1-1,-1-1 1,1 0-1,0 0 0,-1 0 1,1 0-1,-1 0 1,1 1-1,0-1 1,-1 0-1,1 0 1,0 0-1,-1-1 1,1 1-1,-1 0 1,1 0-1,0 0 1,-1 0-1,1 0 1,-1-1-1,1 1 1,-1 0-1,2-1 1,22-9 108,-14 2-93,0-1 0,-1 0 1,0-1-1,-1 0 0,0-1 0,10-17 0,-14 22 34,-1 1-1,0-1 0,0 0 0,0 0 1,-1 0-1,1 0 0,-2 0 0,1 0 1,1-10-1,-2 18-57,0 0 0,0 0-1,0 0 1,1 0 0,-1-1 0,1 1 0,-1 0 0,1-1-1,0 1 1,-1-1 0,1 1 0,0-1 0,0 0 0,0 0 0,0 0-1,0 0 1,0 0 0,1 0 0,-1-1 0,0 1 0,0-1-1,1 1 1,-1-1 0,3 0 0,62 2 95,-58-3-85,1 0 4,-1 0-1,1-1 0,0 0 1,-1-1-1,0 0 0,0-1 1,17-9-1,-20 11-5,0-2 0,-1 1 0,1 0 0,-1-1 0,0 0 0,0-1 0,-1 1 0,1-1 0,-1 0 0,0 0 0,0 0 0,-1 0 0,4-7 0,-7 11-7,1 0-1,-1 0 1,1 0-1,-1 0 1,0 0-1,1 0 1,-1 0-1,0 0 1,0-1-1,0 1 1,0 0-1,0 0 1,0 0-1,0 0 0,0-1 1,0 1-1,0 0 1,-1 0-1,1 0 1,-1 0-1,1 0 1,-1 0-1,1 0 1,-1 0-1,1 0 1,-1 0-1,0 0 1,1 0-1,-1 0 1,0 1-1,0-1 1,0 0-1,0 0 1,0 1-1,0-1 1,0 1-1,0-1 1,0 1-1,0-1 1,0 1-1,0-1 1,0 1-1,0 0 1,-1 0-1,1 0 1,0 0-1,0 0 1,0 0-1,0 0 1,-2 0-1,-1 0-11,-1 0-1,1 0 1,-1 0 0,1 1-1,0 0 1,-1 0 0,1 0-1,0 0 1,-1 1-1,1 0 1,0-1 0,-5 5-1,3-1 12,0 0 0,0 1-1,1 0 1,0 0 0,0 0-1,1 0 1,-1 1-1,1 0 1,1 0 0,-1 0-1,-3 12 1,6-15 4,0 0 0,0 0-1,0 0 1,1 0 0,-1 0 0,1 0 0,0 0-1,0 0 1,1 0 0,-1 0 0,1 0 0,0 0-1,0 0 1,0 0 0,0 0 0,1 0 0,0-1-1,0 1 1,0 0 0,0-1 0,0 0 0,0 1 0,1-1-1,4 4 1,2 0-176,0 1-1,0-1 1,1-1-1,0 0 1,1 0 0,-1-1-1,1 0 1,0-1-1,18 5 1,-11-5-2965,0-1-1,37 2 1,3-4-10230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3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184 194 7079,'5'-9'4553,"31"-58"1088,-34 62-5136,1-1 0,-1 0-1,0 0 1,-1 0 0,0 0 0,0 0 0,0 0 0,0 0 0,-1 0-1,0 0 1,0-1 0,-2-7 0,1 12-439,0 0 0,1 0-1,-1 1 1,0-1 0,0 0 0,0 1 0,-1-1 0,1 0 0,0 1 0,0 0-1,-1-1 1,1 1 0,-1 0 0,1 0 0,-1 0 0,0 0 0,1 0 0,-1 0-1,0 0 1,0 0 0,0 1 0,0-1 0,1 1 0,-1-1 0,0 1-1,0 0 1,0 0 0,0 0 0,0 0 0,0 0 0,0 0 0,0 1 0,0-1-1,0 0 1,-3 2 0,-2 0-39,1 0 0,0 0 1,-1 0-1,1 1 0,0 0 0,0 0 0,1 0 0,-1 1 0,-6 6 0,0 2-17,1 1-1,1 0 1,0 1-1,1 1 1,0-1-1,1 1 1,1 1-1,0-1 1,2 1-1,-1 0 1,2 1-1,0-1 1,1 1-1,1 0 1,0 0-1,1-1 1,2 24-1,0-37-6,-1 0 0,0-1 0,1 1 0,0 0 0,0 0 0,0 0 0,0-1 0,0 1 0,0 0 0,1-1 0,-1 1 0,1-1 0,0 0 0,0 0 0,0 1 0,0-1 0,0 0 0,0 0 0,0-1 0,4 3 0,-2-2 9,1 0 0,-1-1 0,1 1 0,-1-1 0,1 0 0,-1 0 0,1-1 0,0 1 0,-1-1 0,1 0 0,7-1 0,1-1 19,0 0 0,0-1 0,0-1 0,-1 0 0,1 0 0,-1-2 0,-1 1 0,15-10 0,-15 9 69,0-2 0,-1 1 0,0-1 0,0-1 0,-1 0-1,0 0 1,0-1 0,-1 0 0,-1 0 0,1-1 0,-2 0 0,1 0 0,-2-1 0,0 0 0,0 0-1,-1 0 1,0 0 0,-1-1 0,-1 0 0,2-17 0,-3 28-102,-1 1 1,0 0-1,0-1 1,1 1-1,-1-1 0,0 1 1,0 0-1,0-1 0,-1 1 1,1 0-1,0-1 1,0 1-1,-1 0 0,1-1 1,-1 1-1,1 0 0,-1 0 1,1-1-1,-1 1 1,0 0-1,0 0 0,0 0 1,1 0-1,-1 0 1,0 0-1,0 0 0,0 0 1,-1 0-1,1 0 0,0 1 1,0-1-1,0 0 1,-1 1-1,1-1 0,0 1 1,0 0-1,-1-1 0,1 1 1,-1 0-1,1 0 1,0 0-1,-1-1 0,1 2 1,0-1-1,-1 0 1,1 0-1,0 0 0,-2 1 1,-1 0-137,-1 1 1,1-1 0,0 1-1,0 0 1,0 0 0,0 1-1,1-1 1,-1 1 0,1-1-1,-1 1 1,1 1 0,0-1-1,-5 6 1,4-2-517,0 0-1,1 0 1,0 0 0,0 0 0,0 0-1,1 1 1,-1 7 0,-2 31-7549,4-26 2801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8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6951,'0'0'20947,"2"62"-20242,-10-31-289,-2-1-287,6-2-65,2-3-32,2-2-417,0-5-1056,5-5-1186,9-6-2593,2-5-4678</inkml:trace>
  <inkml:trace contextRef="#ctx0" brushRef="#br0" timeOffset="1">265 14 17553,'0'0'3875,"-28"69"-3618,28-41-193,0-1 0,2 7-96,5-2-1186,0 1-255,-2-3 961,-4-3-2691,-1-5-2947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4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1 296 2210,'0'0'5082,"10"1"-2397,14 0-1503,-3-2 573,0 2 0,0 1 0,-1 1 1,1 0-1,24 9 0,-44-12-1702,-1 0 0,1 0 0,0 0 0,-1 1 0,1-1 0,-1 0 0,1 1 0,-1-1 0,1 0 0,-1 1 0,1-1 0,-1 1 0,0-1 0,1 1 0,-1-1 0,1 1 1,-1-1-1,0 1 0,0-1 0,1 1 0,-1-1 0,0 1 0,0-1 0,0 1 0,1 0 0,-1-1 0,0 1 0,0-1 0,0 1 0,0 0 0,0-1 0,0 1 0,0 0 0,-1-1 0,1 1 0,0-1 0,0 1 0,0 0 0,-1-1 0,1 1 0,0-1 1,0 1-1,-1-1 0,1 1 0,0-1 0,-1 1 0,1-1 0,-1 1 0,0-1-40,1 1 0,0-1 1,-1 0-1,1 1 0,0-1 1,-1 0-1,1 0 0,0 1 1,-1-1-1,1 0 0,0 0 1,-1 0-1,1 0 0,-1 0 1,1 1-1,-1-1 0,1 0 1,0 0-1,-1 0 0,1 0 0,-1 0 1,1 0-1,-1 0 0,1 0 1,0-1-1,-1 1 0,1 0 1,-1 0-1,1 0 0,0 0 1,-1 0-1,1-1 0,0 1 1,-1 0-1,1 0 0,0-1 1,-1 1-1,1 0 0,0-1 1,-1 1-1,1 0 0,0-1 1,0 1-1,-1 0 0,1-1 0,0 1 1,0 0-1,0-1 0,0 1 1,-1-1-1,1 1 0,0-1 1,0 1-1,0 0 0,0-1 1,0 1-1,0-1 0,0 1 1,0-1-1,0 1 0,0 0 1,1-1-1,-1 1 0,0-1 1,0 1-1,0-1 0,0-1 19,0 0 0,0 1 0,0-1 0,0 0-1,0 0 1,1 0 0,-1 1 0,0-1 0,1 0 0,-1 1-1,1-1 1,0 0 0,0 1 0,-1-1 0,1 0 0,0 1-1,0-1 1,0 1 0,1 0 0,1-3 0,1 2 21,0 0 1,0 1 0,0-1 0,0 1-1,0 0 1,0 0 0,7-1-1,6-1-126,2-1 66,0-1 0,0-1 1,-1 0-1,0-2 0,0 0 0,-1-1 0,0-1 1,18-13-1,-27 17 6,-1 1 1,0-2 0,-1 1-1,0-1 1,0 1-1,0-2 1,-1 1 0,0-1-1,0 1 1,-1-2-1,0 1 1,0 0 0,-1-1-1,0 1 1,0-1-1,-1 0 1,0 0 0,-1 0-1,0-14 1,0 22 6,-1-1 0,0 1 0,0-1 0,0 0 0,-1 1 0,1-1 0,0 1 0,-1-1 0,1 1 0,-1 0 0,1-1 0,-1 1 0,0-1 0,1 1 0,-1 0 0,0 0 0,-1-2 0,1 3-8,1-1 0,-1 1 0,0-1 0,1 1-1,-1 0 1,0-1 0,0 1 0,0 0 0,1-1-1,-1 1 1,0 0 0,0 0 0,0 0 0,0 0-1,1 0 1,-1 0 0,0 0 0,0 0 0,0 0 0,0 1-1,1-1 1,-2 0 0,-1 2-9,0-1 0,0 0 0,1 1 0,-1-1 0,1 1 0,-1 0 0,1 0 0,-1 0 0,1 0 0,0 1 0,0-1 0,0 0 0,1 1 0,-1-1 0,-1 4 0,-6 18 42,0 1 0,2-1 0,2 1 0,0 0 0,1 1-1,1-1 1,2 1 0,1 25 0,1-42-18,-1 0 0,2 0-1,-1 0 1,1 0 0,5 13 0,-6-18-52,0-1-1,1 1 1,-1-1-1,1 1 1,0-1 0,0 0-1,0 0 1,0 0-1,0 0 1,1 0 0,-1-1-1,1 1 1,0-1 0,0 1-1,0-1 1,4 3-1,-7-7-89,0 0 1,0 0-1,0 0 0,-1 0 0,1 1 0,-1-1 0,1 0 0,-1 0 0,0 1 0,1-1 1,-1 0-1,0 1 0,-3-4 0,-18-27-270,-81-124 627,103 155-189,-1 1 0,1-1-1,0 1 1,-1-1 0,1 1 0,-1-1-1,1 1 1,0-1 0,0 1 0,-1-1-1,1 0 1,0 1 0,0-1 0,0 0-1,0 1 1,0-1 0,0 1 0,-1-1-1,2 0 1,-1 1 0,0-1 0,0 0-1,0 1 1,0-1 0,0 1 0,0-1-1,1 0 1,-1 1 0,0-1 0,0 1-1,1-1 1,-1 1 0,0-1 0,1 1-1,-1-1 1,1 1 0,-1-1 0,1 0-1,1 1-12,1-1-1,-1 0 0,0 1 0,1-1 1,-1 1-1,0 0 0,1 0 1,-1 0-1,1 0 0,3 0 0,61 16-346,-28-4-674,44 13-6872,-43-16-1742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4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48 14798,'0'0'4708,"-10"0"-3325,5 0-1243,1 0 0,-1 0 1,0 0-1,0 1 0,1 0 0,-1 0 0,1 0 1,-1 1-1,1-1 0,0 1 0,-1 0 0,-5 4 0,8-4-72,-1 0 0,1 0 0,0 1 0,0-1 0,0 0-1,0 1 1,0-1 0,1 1 0,-1 0 0,1 0 0,0-1-1,-1 1 1,1 0 0,1 0 0,-1 0 0,0 0-1,1 0 1,-1 0 0,1 0 0,0 1 0,0-1 0,0 0-1,1 0 1,0 5 0,0-6-50,0-1 1,0 1-1,0 0 1,0-1-1,1 1 0,-1-1 1,0 1-1,1-1 0,-1 0 1,1 1-1,-1-1 0,1 0 1,0 0-1,-1 0 0,1 0 1,0 0-1,0-1 1,0 1-1,0-1 0,0 1 1,0-1-1,0 1 0,-1-1 1,1 0-1,0 0 0,0 0 1,0 0-1,4-1 0,4 1 29,0-1-1,0 0 0,-1 0 0,17-5 0,-16 2-24,-1 0-1,0-1 1,0 0-1,0 0 0,-1-1 1,1 0-1,-2-1 1,12-11-1,-15 14 2,1-1 0,-1 0-1,0 0 1,0 0 0,-1 0 0,1-1-1,-1 0 1,0 0 0,-1 1 0,1-2-1,-1 1 1,-1 0 0,1 0 0,1-11-1,-24 39-289,16-11 323,1-1 0,0 1-1,0 0 1,1 1-1,1-1 1,0 1 0,-1 14-1,3-23-200,0 0-1,0 0 1,0-1 0,0 1-1,1 0 1,-1 0 0,1 0-1,0 0 1,0-1-1,0 1 1,0 0 0,0-1-1,0 1 1,4 4 0,-4-6-232,1 0 1,0 1 0,-1-1 0,1 0 0,0 0 0,0 0 0,0 0 0,0-1 0,0 1 0,0 0-1,0-1 1,0 0 0,0 1 0,0-1 0,0 0 0,0 0 0,0 0 0,0 0 0,0 0 0,1-1-1,-1 1 1,0 0 0,2-2 0,14-5-6035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4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15439,'0'0'3475,"-6"12"-1735,-1 4-1209,1 0 0,1 1 0,0-1 0,1 1-1,-2 21 1,5-31-399,1 1 0,-1 0 0,2-1 0,-1 1 0,1-1 0,0 1 0,4 12 0,-4-17-139,0 0 0,0 1 1,1-1-1,0-1 0,-1 1 0,1 0 0,0 0 0,0-1 0,0 1 1,1-1-1,-1 1 0,1-1 0,-1 0 0,1 0 0,0 0 0,0 0 1,0-1-1,5 3 0,-6-3 23,0 0-1,1-1 1,-1 1 0,1 0 0,-1-1-1,1 0 1,-1 1 0,1-1 0,-1 0-1,1 0 1,-1-1 0,1 1 0,-1 0-1,1-1 1,-1 0 0,1 1 0,-1-1-1,1 0 1,2-2 0,-1 0-3,1 0-1,-2 0 1,1 0-1,0-1 1,-1 0 0,1 1-1,-1-1 1,0 0 0,3-7-1,4-8-12,-1-1-1,0 0 0,8-34 0,-14 44 1,16-60-63,-17 62-168,-13 46 28,2-8 311,1 1-1,2-1 1,1 2-1,1-1 1,2 0-1,2 36 1,0-63-173,1 0-1,-1 0 1,1 0 0,0-1 0,0 1 0,0 0 0,0-1-1,1 1 1,0-1 0,-1 1 0,1-1 0,1 0 0,-1 0-1,0 0 1,4 3 0,-4-4-289,0-1-1,0 1 0,-1-1 1,1 0-1,1 0 0,-1 0 1,0 0-1,0 0 1,0 0-1,0-1 0,1 1 1,-1-1-1,0 0 1,0 1-1,1-1 0,-1 0 1,3-1-1,10-1-5635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5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1 116 8872,'0'0'13282,"10"6"-11680,37 22-454,-44-27-1083,0 0 1,-1 0 0,1-1 0,0 1 0,0-1 0,0 1 0,0-1 0,0 0 0,0 0-1,0 0 1,0-1 0,0 1 0,0-1 0,0 1 0,0-1 0,0 0 0,-1 0 0,1 0-1,0-1 1,0 1 0,-1-1 0,1 1 0,-1-1 0,0 0 0,1 0 0,-1 0 0,2-3-1,0 2 26,-1-1-1,0 0 0,0 0 0,0 0 0,0 0 1,-1-1-1,1 1 0,-1-1 0,0 1 0,-1-1 1,1 0-1,-1 1 0,0-1 0,1-6 0,-3 10-84,1 1 0,0-1 0,-1 0 1,1 1-1,0-1 0,-1 0 0,1 1 0,-1-1 0,1 1 0,-1-1 0,1 0 0,-1 1 0,1-1 0,-1 1 0,0 0 1,1-1-1,-1 1 0,0-1 0,1 1 0,-1 0 0,0 0 0,0-1 0,1 1 0,-1 0 0,0 0 0,0 0 0,1 0 0,-1 0 1,0 0-1,0 0 0,0 0 0,1 0 0,-1 0 0,0 0 0,0 1 0,1-1 0,-2 1 0,-33 10-135,24-4 120,0 2 0,0-1 1,1 2-1,-16 17 0,23-24 21,0 1-1,0-1 1,0 1-1,0 0 1,1-1 0,0 1-1,0 0 1,0 0-1,0 1 1,0-1-1,1 0 1,0 1 0,0-1-1,0 1 1,0-1-1,1 1 1,0-1-1,0 7 1,1-10-1,0 0 0,-1 0 0,1 0 0,0 0 0,0 0 1,0 0-1,0 0 0,0 0 0,1-1 0,-1 1 0,0 0 0,0 0 0,0-1 0,1 1 1,-1-1-1,0 0 0,1 1 0,-1-1 0,0 0 0,1 1 0,-1-1 0,0 0 0,1 0 1,1-1-1,44 1 178,-33 0-154,14 0-15,0 0 1,0-2-1,0-1 1,0-1-1,42-13 0,-69 17 48,1-1-1,0 1 1,0-1-1,-1 1 1,1-1-1,0 0 1,-1 0-1,1 0 0,-1 0 1,1 0-1,-1 0 1,0-1-1,1 1 1,-1 0-1,0-1 0,0 1 1,0-1-1,0 1 1,0-1-1,0 0 1,0 1-1,-1-1 1,1 0-1,-1 0 0,1 1 1,-1-1-1,1 0 1,-1 0-1,0 0 1,0 1-1,0-1 0,0 0 1,0 0-1,-1 0 1,1-2-1,-4-7 82,1 0-1,-1 0 0,-1 1 1,-11-20-1,-7-21 281,23 50-431,1 0 1,-1 0-1,0 0 1,1 1-1,-1-1 1,1 0 0,-1 0-1,1 0 1,0 1-1,-1-1 1,1 0 0,0 0-1,-1 1 1,1-1-1,0 1 1,0-1-1,0 1 1,-1-1 0,1 1-1,0-1 1,0 1-1,0 0 1,0-1-1,0 1 1,0 0 0,0 0-1,0 0 1,0 0-1,0 0 1,0 0 0,0 0-1,0 0 1,0 0-1,0 0 1,1 1-1,44 2-422,20 8-875,-9 0-1214,2-7-3417,-7-4-4058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6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1 108 4324,'0'0'6417,"7"-9"-2744,0 0-3001,0 1 1,0 0 0,1 0-1,0 1 1,1 0-1,-1 0 1,1 1 0,0 0-1,1 1 1,0 0 0,-1 0-1,19-5 1,-19 8-431,0 0 0,0 0 1,0 1-1,0 1 0,1-1 0,-1 1 1,0 1-1,1 0 0,13 3 0,-21-4-206,0 1-1,1 0 0,-1 0 1,0 0-1,0 1 0,0-1 1,1 0-1,-1 1 0,0-1 1,-1 1-1,1 0 0,0 0 1,0-1-1,-1 1 0,1 0 1,0 3-1,0-2-3,-1 0 1,0 1-1,0-1 0,0 1 0,-1-1 1,1 0-1,-1 1 0,0-1 1,0 1-1,0-1 0,0 1 0,-1-1 1,1 1-1,-3 5 0,-4 9 28,0-1-1,-2 0 1,0-1-1,-1 0 1,0 0-1,-1-1 1,-1 0-1,-19 17 1,-18 28 34,45-55-86,-1 0 42,1 1-1,0 0 1,0 0 0,1 0 0,-1 1 0,-2 7 0,6-13-40,0 0-1,0 0 0,-1-1 1,1 1-1,0 0 1,0 0-1,0 0 1,0 0-1,0 0 1,0 0-1,1 0 1,-1 0-1,0-1 1,0 1-1,1 0 1,-1 0-1,0 0 1,1 0-1,-1-1 1,1 1-1,0 1 1,1-1-4,-1 1 1,1-1 0,0 0 0,0 0 0,-1-1-1,1 1 1,0 0 0,0 0 0,0-1-1,0 1 1,0-1 0,0 0 0,0 0 0,2 0-1,29 1-69,-1-2 0,0-1 0,0-1-1,0-2 1,0-1 0,56-20-1,-84 25-174,0 0 1,0-1-1,0 0 0,0 0 0,0 0 0,0 0 0,4-4 0,-8 5 36,1 1 1,-1-1-1,1 0 0,0 1 0,-1-1 0,1 0 0,-1 1 1,0-1-1,1 0 0,-1 0 0,0 1 0,1-1 1,-1 0-1,0 0 0,0 0 0,0 0 0,1 0 0,-1 1 1,0-1-1,0 0 0,0 0 0,0 0 0,-1 0 0,1 0 1,0 1-1,0-1 0,-1 0 0,1 0 0,0 0 0,-1 1 1,1-1-1,0 0 0,-1 0 0,1 1 0,-1-1 0,0 0 1,1 1-1,-1-1 0,1 1 0,-1-1 0,0 1 1,1-1-1,-3 0 0,-21-16-8078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6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6598,'0'0'16240,"86"31"-14895,-36-25-672,4-3-577,4 2-64,-1-2-1025,-7-2-1570,-9-1-2722,-6 0-3299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7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13 146 14574,'0'0'5482,"-2"9"-3373,-1 1-1445,1-5-362,0 0 0,1-1 0,0 1 0,0 0 0,1 0 0,-1 0 0,1 5 0,1-9-266,-1 0 0,0 0 1,1 0-1,-1 0 0,1 0 0,0 0 0,-1 0 0,1 0 0,0 0 0,0-1 1,-1 1-1,1 0 0,0-1 0,0 1 0,0 0 0,0-1 0,0 1 0,0-1 1,0 0-1,0 1 0,0-1 0,0 0 0,0 1 0,0-1 0,0 0 0,0 0 1,0 0-1,0 0 0,0 0 0,1 0 0,0-1 0,41-2 89,-22-2-189,0-1-1,0 0 0,0-2 1,-1-1-1,21-12 0,-13 7-66,46-17-1,-73 31 138,0 0 0,0-1 0,-1 1 0,1 0 0,0 0 0,-1-1 1,1 1-1,0 0 0,0 0 0,-1 0 0,1 0 0,0 0 0,0 0 0,-1 0 0,1 1 0,0-1 0,0 0 0,-1 0 0,1 0 0,0 1 0,-1-1 0,1 0 0,0 1 0,-1-1 1,1 1-1,0-1 0,-1 1 0,1-1 0,-1 1 0,1-1 0,-1 1 0,1-1 0,-1 1 0,0 0 0,1-1 0,-1 1 0,1 0 0,-1-1 0,0 1 0,0 0 0,0-1 0,1 1 0,-1 1 1,0 43 851,-1-17-50,2-27-778,0 0 0,0 0 0,0 0 0,0-1 1,1 1-1,-1 0 0,0-1 0,0 1 0,0-1 0,1 0 1,-1 1-1,0-1 0,1 0 0,-1 0 0,0 0 1,1 0-1,-1 0 0,0 0 0,1 0 0,1 0 0,31-2 153,19-12-190,-21 3-1083,0 7-3316,-32 4 4302,1 0 0,-1 0 1,0 0-1,1 0 0,-1 1 1,0-1-1,1 0 1,-1 0-1,0 0 0,0 0 1,1 1-1,-1-1 0,0 0 1,0 0-1,1 0 1,-1 1-1,0-1 0,0 0 1,0 1-1,1-1 1,-1 0-1,0 0 0,0 1 1,0-1-1,0 0 0,0 1 1,0-1-1,0 0 1,0 1-1,0-1 0,0 0 1,0 1-1,0-1 0,0 0 1,0 1-1,0-1 1,0 0-1,0 0 0,0 1 1,0-1-1,0 0 0,0 1 1,-1-1-1,1 0 1,0 1-1,0-1 0,0 0 1,0 0-1,-1 1 1,1-1-1,0 0 0,0 0 1,-1 0-1,1 1 0,0-1 1,-1 0-1,1 0 1,-1 0-1,-15 17-6797,7-15-1700</inkml:trace>
  <inkml:trace contextRef="#ctx0" brushRef="#br0" timeOffset="1">419 0 11659,'0'0'7239,"69"5"-12140,-36 4-2081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7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10666,'0'0'13490,"-9"3"-11755,1 0-1394,0-2-85,0 1 1,1 1-1,-1-1 0,1 1 0,0 0 1,-1 1-1,2 0 0,-1 0 1,0 1-1,1 0 0,-10 9 1,16-14-351,1 1 1,-1 0 0,0-1-1,0 1 1,1-1-1,-1 1 1,0-1-1,1 1 1,-1-1 0,1 1-1,-1-1 1,1 1-1,-1-1 1,1 1 0,-1-1-1,1 0 1,-1 1-1,1-1 1,-1 0 0,1 1-1,0-1 1,-1 0-1,1 0 1,-1 0 0,1 0-1,0 1 1,1-1-1,26 8-408,-23-6 182,25 5-606,-21-5 686,1 0-1,0 0 1,-1 1-1,0 1 0,0-1 1,0 1-1,0 1 0,11 7 1,-19-11 266,-1-1-1,1 1 1,-1-1 0,0 1-1,1 0 1,-1-1-1,0 1 1,1 0 0,-1-1-1,0 1 1,0 0 0,0 0-1,1-1 1,-1 1 0,0 0-1,0 0 1,0-1 0,0 1-1,0 0 1,0 0 0,-1-1-1,1 1 1,0 0 0,0-1-1,0 1 1,-1 0 0,1-1-1,0 1 1,-1 0 0,1-1-1,-1 1 1,1 0 0,-1-1-1,1 1 1,-1-1 0,1 1-1,-1-1 1,1 1 0,-1-1-1,0 0 1,1 1-1,-1-1 1,0 0 0,1 1-1,-1-1 1,0 0 0,0 1-1,-40 15 1638,37-14-1530,-6 1-3,-54 16 1204,25-18-4368,34-7-2363,5-9-5595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5189,'0'0'16303,"71"21"-15598,-35-15-513,6-2-160,2 1-608,-6-5-2307,-2 0-4676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8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51 121 11147,'0'0'9587,"-7"8"-8412,6-6-1109,-16 26 604,17-27-656,0-1 0,0 0 0,0 1 1,0-1-1,-1 0 0,1 1 1,0-1-1,0 0 0,0 1 0,0-1 1,0 0-1,0 1 0,1-1 1,-1 0-1,0 1 0,0-1 0,0 0 1,0 0-1,0 1 0,0-1 0,1 0 1,-1 1-1,0-1 0,0 0 1,0 0-1,1 1 0,-1-1 0,0 0 1,0 0-1,1 0 0,-1 1 1,0-1-1,0 0 0,1 0 0,-1 0 1,26-2 710,-19-1-632,0 0 0,0 0 0,0-1 0,0 0 0,-1 0-1,1-1 1,-1 0 0,0 0 0,0 0 0,5-7 0,-8 9-79,0-1 0,0 1-1,0-1 1,-1 1 0,0-1 0,1 0-1,-1 0 1,0 0 0,-1 0 0,1 0-1,-1 0 1,0-1 0,0 1 0,0 0-1,-1-1 1,1 1 0,-1-1 0,0 1-1,-1-6 1,1 9-13,-1-1-1,1 1 1,-1-1 0,0 1-1,0-1 1,1 1-1,-1 0 1,0-1 0,0 1-1,0 0 1,0 0 0,-1 0-1,1-1 1,0 1-1,0 0 1,-1 1 0,1-1-1,-1 0 1,1 0-1,0 1 1,-1-1 0,0 0-1,1 1 1,-1 0 0,1-1-1,-1 1 1,1 0-1,-1 0 1,0 0 0,1 0-1,-1 0 1,0 0-1,1 0 1,-1 1 0,1-1-1,-1 0 1,1 1 0,-3 1-1,-1-1-15,0 0-1,1 1 1,-1 0 0,0 0-1,1 0 1,0 1 0,-1-1-1,1 1 1,0 0 0,0 0-1,-4 5 1,0 3-3,1 0 0,0 1-1,1 0 1,-8 19 0,11-25 25,1 0-1,0 1 1,1-1 0,0 0 0,0 1-1,0-1 1,1 1 0,0-1-1,0 1 1,0-1 0,3 11-1,-2-15 2,0 0-1,1 0 0,-1 0 0,1 0 0,-1 0 0,1-1 1,0 1-1,0 0 0,0-1 0,0 1 0,0-1 0,0 0 1,0 0-1,1 0 0,-1 0 0,0 0 0,1 0 0,-1-1 1,0 1-1,1-1 0,-1 1 0,1-1 0,-1 0 1,1 0-1,-1 0 0,1 0 0,2-1 0,9 0 32,-1 0 1,1 0-1,22-7 0,-20 3-59,1-1 1,-1-1-1,0 0 0,-1-2 0,0 1 1,0-2-1,-1 0 0,0-1 1,-1 0-1,0-1 0,0 0 0,14-21 1,-35 44 49,2-4 28,1-1 0,0 1 0,1 0 0,-1 0 0,1 1 0,1-1 0,-1 1 0,1 0 0,1-1 0,-1 1 0,1 1 0,0 8 1,2-16-35,0 0 0,1 0 0,-1 0 0,1 0 0,0 0 1,-1 0-1,1-1 0,0 1 0,-1 0 0,1 0 0,0-1 1,0 1-1,0 0 0,-1-1 0,1 1 0,0-1 1,0 1-1,0-1 0,0 1 0,0-1 0,0 0 0,0 0 1,0 1-1,0-1 0,0 0 0,0 0 0,1 0 1,-1 0-1,0 0 0,0 0 0,0 0 0,2-1 0,39-5 203,-26 1-208,-1 0-1,-1-2 0,1 0 0,-1-1 0,-1 0 0,1-1 1,-1 0-1,-1-1 0,17-17 0,-26 37-83,-2-6 97,0 0 0,0 1 0,1-1 0,-1 0 1,1 0-1,0 0 0,0-1 0,4 7 0,-1-8 26,0 0 0,0 0 0,0 0-1,0-1 1,0 0 0,1 0 0,-1 0-1,0-1 1,1 0 0,-1 0 0,0 0 0,0-1-1,1 1 1,-1-1 0,0-1 0,6-1-1,12-1-2902,-1 2-3641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4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176 124 16400,'0'0'2311,"-9"-2"-234,3 0-1900,1 1 0,-1-1 1,0 1-1,0 1 0,0-1 0,0 1 1,0 0-1,1 0 0,-1 1 0,0 0 1,0 0-1,0 0 0,0 1 1,1 0-1,-1 0 0,1 0 0,-1 1 1,1-1-1,0 1 0,0 1 1,0-1-1,1 1 0,-6 5 0,7-6-126,0 0-1,0 1 1,1-1-1,-1 1 1,1 0-1,0 0 1,0 0-1,0 0 1,0 0-1,1 1 1,0-1-1,0 0 1,-1 5-1,2-7-18,0-1-1,0 1 1,0 0-1,1-1 1,-1 1 0,0-1-1,1 1 1,-1-1-1,1 1 1,-1-1-1,1 0 1,0 1-1,-1-1 1,1 1 0,0-1-1,0 0 1,0 0-1,0 0 1,0 0-1,0 1 1,0-1 0,1-1-1,-1 1 1,0 0-1,1 0 1,-1 0-1,0-1 1,1 1 0,-1 0-1,1-1 1,-1 0-1,1 1 1,-1-1-1,1 0 1,-1 0-1,1 0 1,0 0 0,2 0-1,8 0 60,0-1-1,0-1 1,0 0 0,0 0-1,0-1 1,0-1-1,-1 0 1,1-1 0,-1 0-1,-1 0 1,1-1 0,-1-1-1,0 0 1,10-8-1,4-5-86,-1-1 0,-1-1-1,0-1 1,23-33-1,-29 23-362,-19 24 168,-14 16 69,7-1 142,1 2-1,0-1 1,0 1 0,1 1-1,0-1 1,0 1 0,1 1 0,-7 10-1,11-15-175,0 0 0,0 0 0,1 0-1,0 0 1,-1 0 0,2 1 0,-1-1 0,1 1-1,-1-1 1,2 1 0,-1-1 0,1 1 0,-1 0-1,2-1 1,-1 1 0,0 0 0,1-1-1,0 1 1,2 5 0,10 6-3741,4-5-2626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0:58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23 131 17136,'-4'-9'2910,"1"4"-2678,1 0 357,-1-1 1,1 1-1,0-1 1,0 1-1,-2-12 1,4 15-489,0 1 0,0-1 0,0 0 0,0 1 0,0-1 0,0 0 0,0 1 0,0-1 0,1 0 0,-1 1 1,1-1-1,-1 1 0,1-1 0,0 1 0,0-1 0,-1 1 0,1-1 0,0 1 0,0 0 0,0-1 0,1 1 0,-1 0 1,0 0-1,0 0 0,1 0 0,-1 0 0,1 0 0,-1 0 0,1 0 0,2 0 0,21-7 72,1 2 0,-1 0 0,2 2-1,-1 1 1,0 2 0,1 0 0,33 4 0,-20-3-77,-9 2-146,0 0 0,0 2 0,0 1 0,0 1 0,-1 2 0,0 1 0,47 21 0,-75-29 42,1 0 0,-1 0 0,0 0 0,0 1 0,1-1 0,-1 0 0,0 1 0,0-1 0,0 1 0,-1 0 0,1 0 0,0 0 0,-1 0 0,1 0 0,-1 0 0,0 0 0,1 0 0,-1 0 0,0 1 0,0-1 0,-1 0 0,2 3 0,-3-3 47,1 0 1,-1 0-1,0 0 0,1 0 1,-1 0-1,0 0 1,0 0-1,0-1 1,0 1-1,-1 0 0,1-1 1,0 1-1,-1-1 1,1 0-1,-1 1 1,1-1-1,-1 0 0,0 0 1,1 0-1,-1 0 1,0 0-1,0 0 1,0 0-1,0-1 0,0 1 1,-3 0-1,-23 7 420,0-1 1,0-1-1,0-2 0,-1 0 0,1-2 0,-1-2 0,-36-2 0,65 2-543,-1 0-1,0 0 0,1 0 1,-1 0-1,0-1 1,1 1-1,-1 0 1,0 0-1,1 0 1,-1-1-1,1 1 0,-1 0 1,0 0-1,1-1 1,-1 1-1,1-1 1,-1 1-1,1 0 0,-1-1 1,1 1-1,-1-1 1,1 1-1,-1-2 1,1-9-4352,9-9-6561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9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10890,'0'0'10282,"56"-9"-25208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9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123 112 5285,'0'0'-352,"11"-10"2978,2-2-1523,33-28 1725,-15 7 3074,-22 17-1192,-20 18-1660,-24 22-2055,22-12-983,-64 68 38,71-73-52,0 0 0,1 1 1,0-1-1,0 1 0,1 1 0,0-1 0,0 1 0,1-1 0,-4 15 0,7-22-2,0 0 1,0 0-1,1 0 0,-1 0 1,0 0-1,0 0 0,1-1 1,-1 1-1,1 0 0,-1 0 1,0 0-1,1 0 0,0-1 1,-1 1-1,1 0 0,-1 0 0,1-1 1,0 1-1,0 0 0,-1-1 1,1 1-1,0-1 0,0 1 1,0-1-1,0 1 0,-1-1 1,1 0-1,0 1 0,0-1 1,0 0-1,0 0 0,0 0 0,0 0 1,0 0-1,0 0 0,2 0 1,44 1-244,-37-1 70,16-2-287,-9 2-254,-35 11 506,1-2 490,1 0-1,0 1 1,0 0-1,-17 16 1,28-22-191,0 0-1,0 1 1,1 0 0,-1 0 0,1 0-1,0 0 1,0 1 0,1 0 0,0-1 0,0 1-1,0 1 1,0-1 0,1 0 0,0 1-1,-1 7 1,3-13-82,0 0 1,0 0-1,1 1 0,-1-1 0,0 0 0,1 0 0,-1 1 1,0-1-1,1 0 0,-1 0 0,1 0 0,0 0 0,-1 0 1,1 0-1,0 0 0,0 0 0,0 0 0,0 0 0,0 0 0,0 0 1,0 0-1,0-1 0,0 1 0,0 0 0,0-1 0,0 1 1,0-1-1,1 1 0,-1-1 0,0 0 0,0 1 0,3-1 1,48 4-518,-42-4 213,86-1-6705,-47-10-2691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0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1 1 3844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0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15150,'0'0'5969,"-2"10"-5126,-13 55 323,2 1-1,-5 113 1,18-177-1127,0 0 0,0 0 1,0 0-1,0 0 0,0 0 0,0 0 1,1 0-1,-1 0 0,1 0 1,-1 0-1,1 0 0,0 0 0,-1 0 1,1 0-1,0-1 0,1 1 0,-1 0 1,0-1-1,0 1 0,3 2 1,-2-3 49,1 0-1,-1-1 1,1 1 0,-1 0 0,1-1 0,0 1 0,-1-1 0,1 0 0,0 0 0,-1 0 0,1 0 0,0 0-1,-1 0 1,1-1 0,4-1 0,7-2 145,-1-1-1,1 0 0,-2-1 0,1-1 1,0 0-1,-1 0 0,18-15 1,74-71 65,-101 91-292,1-2-30,14-12-76,-1-1 1,0 0-1,-1-1 1,-1-1-1,22-36 1,-33 39-2572,-6 11-4178,-6 4-1368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0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9065,'0'0'9224,"-27"57"-6469,25-37-865,2 2-513,0-3-704,4-1-481,12-1-128,2-5-160,6-1-1346,0-7-1280,3-4-2051,-2 0-2626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1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13004,'0'0'4783,"-9"3"-3384,4-2-1238,0 1-1,1 0 0,-1 0 1,1 0-1,-1 0 0,1 1 1,0-1-1,0 1 1,0 0-1,0 1 0,1-1 1,-1 1-1,1-1 1,0 1-1,0 0 0,0 0 1,0 0-1,1 1 0,-1-1 1,1 1-1,1-1 1,-3 8-1,4-11-145,0-1 0,1 1 0,-1 0 0,1 0 0,-1-1 0,0 1 0,1 0 0,-1-1 0,1 1 0,0-1 0,-1 1 0,1-1 0,-1 1 0,1-1 0,0 1-1,-1-1 1,1 0 0,0 1 0,0-1 0,-1 0 0,1 1 0,0-1 0,0 0 0,-1 0 0,1 0 0,0 0 0,0 0 0,-1 0 0,1 0 0,0 0 0,0 0 0,0 0 0,-1 0 0,1 0 0,1-1 0,33-4 546,-16-1-390,0-1 1,-1-1 0,21-13 0,-23 12-159,-1 1 1,1 0 0,0 2-1,1 0 1,17-5-1,-33 11-15,0 0 0,0 1 0,-1-1 0,1 0-1,0 0 1,0 0 0,-1 0 0,1 1 0,0-1-1,0 0 1,-1 1 0,1-1 0,0 1-1,-1-1 1,1 0 0,-1 1 0,1-1 0,-1 1-1,1 0 1,-1-1 0,1 1 0,-1-1 0,1 1-1,-1 0 1,0-1 0,1 1 0,-1 0 0,0 0-1,0-1 1,1 1 0,-1 0 0,0 0 0,0-1-1,0 1 1,0 0 0,0 0 0,0-1-1,0 1 1,0 0 0,0 0 0,0-1 0,-1 1-1,1 0 1,0 0 0,-1 0 0,-9 52 330,6-34-117,4-18-170,-1-1 0,1 1 0,0-1 0,0 1-1,0-1 1,0 1 0,0-1 0,0 1 0,0-1 0,0 1 0,0-1-1,0 1 1,0-1 0,1 1 0,-1-1 0,0 1 0,0-1 0,0 1 0,1-1-1,-1 1 1,0-1 0,0 1 0,1-1 0,-1 0 0,0 1 0,1-1-1,-1 0 1,1 1 0,-1-1 0,0 0 0,1 1 0,-1-1 0,1 0-1,-1 0 1,1 0 0,-1 1 0,1-1 0,0 0 0,25-6 616,31-27-536,-51 29-69,14-10-44,-15 10-9,0 0-1,1 0 1,0 0 0,-1 1-1,2 0 1,-1 0 0,0 1-1,0-1 1,10-1-1,-16 5 0,1-1-1,-1 1 0,1 0 0,-1 0 0,1-1 0,-1 1 0,1 0 0,-1 0 0,0 0 0,1-1 0,-1 1 0,0 0 0,0 0 0,0 0 1,1 0-1,-1 0 0,0 0 0,0 0 0,-1 0 0,1-1 0,0 1 0,0 0 0,0 0 0,0 0 0,-1 0 0,0 1 0,-5 28 157,5-28-126,-1 2 90,0 0 0,1 0 0,0 0-1,0 0 1,0 1 0,0-1 0,0 0 0,1 0 0,0 5 0,3-9-43,0 0 1,0 0 0,-1 0-1,1-1 1,0 1-1,0-1 1,0 1 0,-1-1-1,1 0 1,0 0 0,4-3-1,41-26 83,-36 22-207,-1 0 1,1 1-1,0 1 0,20-8 1,-31 13 23,-1 1 0,0 0 0,0 0 0,1 0 0,-1 0 1,0 0-1,1 0 0,-1 0 0,0 0 0,1 0 0,-1 0 0,0 0 1,1 0-1,-1 0 0,0 0 0,0 0 0,1 0 0,-1 0 0,0 0 0,1 0 1,-1 0-1,0 0 0,0 0 0,1 1 0,-1-1 0,0 0 0,1 0 1,-1 0-1,0 0 0,0 1 0,0-1 0,1 0 0,-1 0 0,0 1 1,0-1-1,0 15-235,-13 26-950,6-23-2153,8-17 3005,-1-1 0,0 1 0,1-1 0,-1 0 0,0 1 0,1-1 0,-1 0 0,1 1 0,-1-1 0,1 0 0,-1 1 0,1-1 0,-1 0 0,1 0 0,-1 0 0,1 0 0,-1 1 0,1-1 0,-1 0 0,1 0 1,-1 0-1,1 0 0,-1 0 0,1 0 0,-1 0 0,1-1 0,-1 1 0,1 0 0,-1 0 0,1 0 0,-1 0 0,1-1 0,-1 1 0,1 0 0,-1 0 0,1-1 0,16-9-10372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1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9385,'0'0'15785,"-5"8"-15277,4-7-458,-22 35 534,22-34-549,0-1-1,0 1 1,0 0-1,0 0 1,0 0-1,0 0 1,1 0-1,-1 0 1,1 0-1,-1 0 1,1 0-1,0 0 1,0 0-1,0 0 1,0 0-1,0 0 1,0 0-1,1 0 0,-1 0 1,1 0-1,0 2 1,1-3-14,0 0 0,-1 0 1,1 0-1,0-1 0,0 1 0,0-1 1,0 1-1,0-1 0,0 0 0,0 0 1,0 1-1,0-2 0,0 1 0,0 0 1,0 0-1,0-1 0,2 0 0,35-8 184,20-21-129,-48 24-71,0 0-1,0 0 1,0 1-1,1 0 0,0 1 1,15-3-1,-27 7-8,1 0 0,-1 0 1,0 0-1,0 1 0,1-1 0,-1 0 0,0 0 1,1 0-1,-1 1 0,0-1 0,0 0 0,1 1 1,-1-1-1,0 0 0,0 1 0,0-1 0,0 0 0,1 1 1,-1-1-1,0 0 0,0 1 0,0-1 0,0 0 1,0 1-1,0-1 0,0 0 0,0 1 0,0-1 1,0 1-1,0-1 0,0 0 0,0 1 0,0-1 1,0 0-1,-1 1 0,1-1 0,0 0 0,0 1 1,0-1-1,0 0 0,-1 1 0,1-1 0,0 0 1,0 0-1,-1 1 0,1-1 0,-1 0 0,-10 24 92,9-21-84,0 0 41,0 1 0,1-1 1,-1 1-1,0-1 0,1 1 0,0-1 0,0 1 0,0 0 0,0 0 1,1 4-1,0-8-28,0 1 0,0-1 0,0 1 0,0-1 1,1 0-1,-1 1 0,0-1 0,0 1 0,1-1 1,-1 0-1,0 1 0,0-1 0,1 1 0,-1-1 1,1 0-1,-1 0 0,0 1 0,1-1 0,-1 0 0,1 0 1,-1 1-1,0-1 0,1 0 0,-1 0 0,1 0 1,-1 0-1,1 1 0,0-1 0,29-4 376,-9-3-343,0-2 0,-1 0 0,21-13 0,-21 11-185,0 1-1,0 1 1,26-8 0,-46 20 109,0-1 1,-1 1-1,1 0 1,-1-1 0,1 1-1,-1-1 1,0 1 0,0-1-1,0 0 1,-1 1 0,-1 2-1,-2 3 35,2-4 55,-1 0-1,2 0 0,-1 1 0,0 0 1,1-1-1,0 1 0,0 0 0,0 0 0,1 0 1,-2 9-1,24-11-665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0 141 13677,'0'0'12326,"12"-4"-11658,9-5-514,0-1 1,26-15 0,-41 22-142,-1 0 0,0 0 0,0-1 0,0 1-1,-1-1 1,1 0 0,-1-1 0,0 1 0,0-1 0,-1 1 0,1-1 0,-1-1-1,0 1 1,0 0 0,-1-1 0,4-10 0,-6 16-15,0 0 1,1-1 0,-1 1-1,0 0 1,0 0-1,0-1 1,0 1 0,0 0-1,0 0 1,0-1-1,0 1 1,0 0 0,0 0-1,0-1 1,-1 1-1,1 0 1,0 0-1,0 0 1,0-1 0,0 1-1,0 0 1,0 0-1,0 0 1,-1-1 0,1 1-1,0 0 1,0 0-1,0 0 1,0 0 0,-1-1-1,1 1 1,0 0-1,0 0 1,0 0 0,-1 0-1,1 0 1,0 0-1,0 0 1,-1 0-1,1-1 1,0 1 0,0 0-1,-1 0 1,-13 4-67,-13 12 11,16-6 56,0 1 1,0 0-1,-17 25 0,24-31 6,0 1 0,1 0-1,0 0 1,0 0 0,0 0-1,1 1 1,0-1 0,0 1-1,1 0 1,0-1 0,0 11-1,1-16 0,0 0-1,0 0 1,0 0-1,0 0 1,0 0-1,0 0 1,1 0-1,-1 0 1,0 0-1,1-1 1,-1 1-1,0 0 1,1 0-1,0 0 1,-1-1-1,1 1 1,-1 0-1,1-1 0,0 1 1,-1 0-1,1-1 1,0 1-1,0-1 1,-1 1-1,1-1 1,1 1-1,30 4 137,-21-6-108,-1 0 0,1-1 1,0 0-1,10-4 0,14-8-11,64-37 0,-19 9-9,-63 39-87,-15 13 48,-18 30 198,3-7 400,14-32-552,0-1-1,0 1 0,-1 0 1,1 0-1,0-1 0,0 1 1,0-1-1,0 1 0,0 0 1,0-1-1,0 0 0,0 1 0,0-1 1,0 0-1,0 1 0,0-1 1,0 0-1,1 0 0,-1 0 1,0 0-1,0 0 0,0 0 0,0 0 1,0-1-1,2 1 0,35-5 136,20-11-603,0-3-1,59-29 1,-110 45 463,-13 6-15,1 0 1,-1 0 0,0 1 0,1 0-1,0 0 1,0 0 0,0 1-1,0-1 1,1 1 0,0 0 0,0 1-1,0-1 1,1 1 0,0 0-1,0-1 1,0 1 0,-3 10-1,7-15-266,0-1-1,0 1 1,0 0-1,0-1 1,0 1 0,0 0-1,0-1 1,0 1-1,0-1 1,0 1-1,0-1 1,0 0-1,0 0 1,0 1-1,0-1 1,0 0-1,0 0 1,0 0-1,1 0 1,-1 0-1,0 0 1,0 0-1,0-1 1,0 1-1,0 0 1,0-1-1,1 1 1,0-1-326,23-3-5599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2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5 6342,'0'0'18556,"-9"-2"-17323,2 1-978,-1 0 0,1 1 0,-1 0 1,-14 2-1,20-2-244,0 0 1,1 0 0,-1 0-1,0 0 1,0 1 0,1-1-1,-1 1 1,0 0 0,1-1-1,-1 1 1,0 0 0,1 0-1,-1 0 1,1 0 0,-1 0-1,1 0 1,0 0 0,-1 1-1,1-1 1,0 0 0,0 1-1,0-1 1,0 1 0,0-1-1,0 1 1,1 0 0,-1-1-1,0 1 1,1 0 0,-1-1-1,1 1 1,-1 4 0,2-5-60,-1 1-1,1 0 1,0-1 0,-1 1 0,1-1 0,0 1 0,0-1 0,0 1-1,0-1 1,0 1 0,1-1 0,-1 0 0,0 0 0,1 1 0,-1-1 0,0 0-1,1 0 1,-1-1 0,1 1 0,0 0 0,-1 0 0,1-1 0,0 1-1,2 0 1,51 12-1381,-45-11 1339,13 2 173,-17-4-29,-1 0 0,1 1 1,-1 0-1,1 0 0,-1 1 0,1-1 0,-1 1 0,0 0 1,9 6-1,-13-8-8,-1 1 0,1 0 0,0-1 0,-1 1 0,1 0 0,-1 0 0,0-1 0,1 1 0,-1 0 0,0 0 0,1 0 0,-1 0 0,0-1 0,0 1 0,0 0 0,0 0 0,1 0 0,-1 0 0,-1 0 0,1 0 0,0 0 0,0-1 0,0 1 0,0 0 0,-1 0 0,1 0 0,0 0 0,-1 0 0,1-1 0,-1 1 0,1 0 0,-1 0 0,1-1 0,-1 1 0,1 0 0,-1-1 0,0 1 0,1-1 0,-1 1 0,0 0 0,1-1 0,-1 0 0,-1 1 0,-36 23 1402,36-23-1317,-6 3-151,1-1 1,-1 0-1,-1 0 1,1-1-1,0 0 1,0 0-1,-1 0 0,-16-1 1,24-1-168,1 0 0,-1 0 0,1 0 1,0 0-1,-1 0 0,1 0 0,-1 0 0,1 0 0,-1-1 0,1 1 1,-1 0-1,1 0 0,-1-1 0,1 1 0,0 0 0,-1 0 1,1-1-1,0 1 0,-1 0 0,1-1 0,0 1 0,-1-1 0,1 1 1,0 0-1,0-1 0,-1 1 0,1-1 0,0 1 0,0-1 1,0 1-1,0-1 0,0 1 0,0-1 0,-1 1 0,1-1 1,0 1-1,1-1 0,-2-15-7196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2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20531,'0'0'2243,"50"0"1536,-14 0-2049,3-5-129,3 4-1184,5-1-385,-2 1-449,-4 0-1537,-6-4-2177,-5-3-3044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15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0 102 7303,'0'0'9871,"12"-8"-9455,0-1-394,0 0 0,1 1-1,0 0 1,0 1 0,1 1 0,0 0 0,0 1-1,1 0 1,-1 1 0,1 1 0,21-2 0,24 7 90,-60-2-48,-14-6 582,2 2-532,0 1-1,-1 1 1,1 0 0,-1 0 0,1 1 0,-1 1 0,1 0 0,-1 0 0,1 2 0,-1-1-1,1 2 1,-1-1 0,1 2 0,-15 5 0,14 6 223,11-10-1591,4-9-4764,8-15 130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3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7495,'0'0'6668,"0"8"-3770,-1 110 823,2 127-2237,-1-239-1460,0 0-1,0 0 1,1 0-1,0 0 0,0 0 1,1 0-1,0 0 0,0 0 1,0-1-1,5 10 1,-5-14 28,-1 1 1,0-1 0,1 1 0,0-1-1,-1 0 1,1 1 0,0-1-1,0 0 1,-1 0 0,1 0 0,0 0-1,0-1 1,0 1 0,0 0 0,0-1-1,0 0 1,0 1 0,0-1 0,1 0-1,-1 0 1,0 0 0,0 0 0,0 0-1,0-1 1,0 1 0,0-1 0,0 1-1,0-1 1,0 0 0,0 0 0,0 0-1,0 0 1,-1 0 0,3-2 0,10-4 284,-1-2 1,0 0 0,-1-1 0,0 0 0,20-22-1,49-67 97,-78 96-417,25-36 178,-1 0 1,-2-2-1,-2-1 0,31-76 1,-53 115 836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3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12268,'0'0'5829,"-16"60"-3747,16-38-641,0 1-576,0 1-384,10-1-193,5 0-256,6-4-160,6 2-1057,6-8-1185,-1-5-2051,0-7-2369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4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9993,'0'0'3422,"-11"1"-149,5-1-2921,0 1-1,0 0 1,0 0 0,1 0 0,-1 1 0,0 0 0,1 0-1,-1 0 1,-7 5 0,10-5-226,1-1 0,0 1 0,0 0-1,0 0 1,0 0 0,0 0 0,0 0 0,0 1-1,1-1 1,-1 1 0,1-1 0,0 1 0,0-1 0,0 1-1,0 0 1,0-1 0,0 1 0,1 0 0,-1 0 0,1 0-1,0-1 1,0 1 0,0 0 0,0 0 0,1 0-1,-1 0 1,1 2 0,0-3-93,-1-1-1,1 0 1,0 0-1,0 1 1,-1-1-1,1 0 1,0 0-1,0 0 1,0 0-1,0 0 1,0 0-1,0 0 1,1 0-1,-1-1 1,0 1-1,0 0 1,1-1-1,-1 1 1,0-1-1,1 1 1,-1-1 0,0 0-1,1 1 1,-1-1-1,1 0 1,-1 0-1,0 0 1,3 0-1,43-3 904,-31-1-781,0 0-1,-1-1 1,0-1-1,0-1 0,0 0 1,26-17-1,-24 13-188,1 1 0,0 1 0,30-11 0,-47 20 25,-1 0 0,0 0 0,1 0 0,-1-1-1,1 1 1,-1 0 0,1 0 0,-1 0 0,0 0 0,1 0-1,-1 1 1,1-1 0,-1 0 0,1 0 0,-1 0 0,0 0 0,1 0-1,-1 1 1,0-1 0,1 0 0,-1 0 0,1 0 0,-1 1 0,0-1-1,1 0 1,-1 1 0,0-1 0,0 0 0,1 1 0,-1-1-1,0 0 1,0 1 0,1 0 0,3 20-62,-6 37 231,1-38-135,1-20-11,0 1 1,0-1-1,0 0 1,0 1 0,0-1-1,1 1 1,-1-1 0,0 0-1,0 1 1,0-1-1,1 0 1,-1 1 0,0-1-1,0 0 1,1 0 0,-1 1-1,0-1 1,1 0-1,-1 0 1,0 1 0,1-1-1,-1 0 1,0 0 0,1 0-1,-1 0 1,0 1-1,1-1 1,-1 0 0,1 0-1,-1 0 1,0 0 0,1 0-1,-1 0 1,1 0-1,-1 0 1,0 0 0,1 0-1,-1 0 1,0-1 0,1 1-1,-1 0 1,1 0-1,-1 0 1,0 0 0,1-1-1,-1 1 1,0 0 0,1 0-1,-1 0 1,0-1-1,1 1 1,19-12 340,-9 4-289,58-39 91,-63 43-187,0 1 0,0 0 1,1 0-1,-1 1 0,1-1 0,0 1 1,0 1-1,0 0 0,10-1 1,-16 2 22,0 0 0,-1 0 0,1 0 1,0 0-1,-1 1 0,1-1 0,-1 0 1,1 1-1,0-1 0,-1 0 0,1 1 1,-1-1-1,1 1 0,-1-1 0,1 1 1,-1-1-1,0 1 0,1-1 0,-1 1 1,1-1-1,-1 1 0,0-1 0,0 1 1,1 0-1,-1-1 0,0 1 0,0 0 1,0-1-1,1 1 0,-1 0 0,0-1 1,0 1-1,0 0 0,0 0 0,-1 35 19,0-33 41,1 1 0,-1-1 0,1 0-1,0 0 1,0 0 0,0 1 0,1-1 0,-1 0 0,2 5 0,0-7-15,-1 0 0,0-1 0,0 1 1,0-1-1,0 1 0,1-1 0,-1 0 0,0 0 0,0 1 0,1-1 1,-1 0-1,0 0 0,1 0 0,-1 0 0,0-1 0,0 1 1,1 0-1,-1 0 0,0-1 0,0 1 0,1-1 0,0 0 1,28-12 305,-9 1-448,44-22-47,-60 32-342,1 0 0,-1 0 1,0 1-1,1 0 0,-1 0 0,8 0 1,-12 1 322,-1 0 0,1 0 1,-1 0-1,1 1 1,-1-1-1,0 0 1,1 0-1,-1 0 1,0 1-1,1-1 1,-1 0-1,0 0 1,1 1-1,-1-1 1,0 0-1,1 1 0,-1-1 1,0 0-1,0 1 1,0-1-1,1 0 1,-1 1-1,0-1 1,0 1-1,0-1 1,0 0-1,0 1 1,1-1-1,-1 1 1,0-1-1,0 1 0,0-1 1,0 0-1,0 1 1,-1-1-1,1 1 1,0-1-1,0 0 1,0 1-1,0-1 1,-1 1-1,1 3-1165,0 9-4634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9801,'0'0'11969,"-3"9"-11686,1-2-268,-19 68 1350,19-67-1081,1 0 1,0 1 0,0-1-1,0 1 1,1-1-1,0 1 1,3 14 0,-2-21-255,0-1 0,0 1 1,0-1-1,0 1 0,0-1 0,0 0 1,1 1-1,-1-1 0,0 0 0,1 0 1,-1 0-1,1 0 0,-1 0 1,1 0-1,0 0 0,-1-1 0,1 1 1,0 0-1,0-1 0,3 1 1,47 7 134,-29-4-272,-15-3-32,0 0-1,0 1 1,0 1 0,0-1 0,0 1 0,-1 1 0,0-1 0,9 7 0,-13-8 144,-1 0 0,0 1 0,1-1 0,-1 1 0,-1-1 0,1 1 0,0-1 0,0 1 0,-1 0 0,0 0 0,0 0 0,1 0 0,-2 0 0,1 0 0,0 0 0,-1 1 0,1-1 0,-1 0 0,0 0 0,0 0 0,0 1 0,0-1 0,-1 0 0,0 4 0,-1-3 134,1 0 0,0 1 0,-1-1 0,0 0-1,0 0 1,0 0 0,-1 0 0,1 0 0,-1 0 0,0-1-1,0 1 1,-1-1 0,1 0 0,0 0 0,-1 0 0,0 0-1,0-1 1,0 1 0,0-1 0,-8 3 0,1 0 148,1-1-1,-1-1 1,-1 0 0,1 0 0,0-1 0,-1-1 0,-14 1-1,22-3-313,0 1-1,0-1 0,0 0 1,0 0-1,0 0 0,1 0 1,-1-1-1,0 1 0,1-1 1,-1 0-1,1 0 0,0-1 1,-1 1-1,1-1 0,0 1 0,-4-6 1,6 6-179,0 1 1,0-1-1,0 1 1,0-1-1,0 0 1,0 1 0,0-1-1,0 0 1,1 0-1,-1 0 1,1 1-1,0-1 1,-1 0-1,1 0 1,0-3-1,0 3-184,1 1 0,-1-1 0,1 0-1,-1 0 1,1 0 0,0 1 0,0-1-1,-1 0 1,1 1 0,1-1-1,-1 1 1,0-1 0,0 1 0,0 0-1,1-1 1,-1 1 0,1 0 0,2-2-1,17-9-5577,3 2-2157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5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34 260 17521,'0'0'8840,"-9"50"-7975,5-30-385,-2 0-320,1-2-96,1-4-32,1-4-288,1-7-1185,2-8-5382,0-14-1248</inkml:trace>
  <inkml:trace contextRef="#ctx0" brushRef="#br0" timeOffset="1">4 1 17649,'0'0'2434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5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4901,'0'0'20494,"-3"12"-19886,-3 11-390,2 0-1,1 0 1,-1 37-1,4-59-206,0 0-1,0 0 0,0 0 0,0 0 1,1 0-1,-1 0 0,1 0 0,-1 0 0,0 0 1,1-1-1,-1 1 0,1 0 0,0 0 1,-1 0-1,1 0 0,0-1 0,0 1 0,-1 0 1,1-1-1,0 1 0,0 0 0,0-1 0,0 1 1,0-1-1,0 0 0,-1 1 0,1-1 1,0 0-1,0 1 0,1-1 0,-1 0 0,0 0 1,0 0-1,0 0 0,0 0 0,0 0 1,0 0-1,0 0 0,0 0 0,0-1 0,0 1 1,0 0-1,0-1 0,0 1 0,1-1 1,5-1 56,0 0 0,1-1 0,-1 0 0,13-7 1,13-13-4,-26 17-60,1 0-1,0 0 0,0 1 0,0 0 1,1 1-1,0-1 0,16-4 0,-25 9-4,0 0 0,1 0 0,-1 0 0,0 0 1,1 0-1,-1 1 0,0-1 0,1 0 0,-1 0 0,0 0 0,0 0 0,1 0 0,-1 1 0,0-1 0,1 0 0,-1 0 0,0 1 0,0-1 0,0 0 0,1 0 0,-1 1 0,0-1 1,0 0-1,0 0 0,1 1 0,-1-1 0,0 0 0,0 1 0,0-1 0,0 0 0,0 1 0,0-1 0,0 0 0,0 1 0,0 0 0,1 22-53,-7 20-18,-1-20 7,4-13-52,0 0 0,1 0-1,0 0 1,0 12 0,2-22 68,0 1 0,0-1 0,0 0 0,0 0 0,0 1 0,0-1 0,0 0 0,0 0 1,0 0-1,0 1 0,0-1 0,0 0 0,0 0 0,0 0 0,0 1 0,0-1 0,0 0 0,0 0 0,0 0 0,1 1 0,-1-1 0,0 0 1,0 0-1,0 0 0,0 0 0,1 0 0,-1 1 0,0-1 0,0 0 0,0 0 0,0 0 0,1 0 0,-1 0 0,0 0 0,0 0 0,0 0 1,1 0-1,-1 0 0,0 0 0,0 0 0,1 0 0,-1 0 0,12-5-1210,9-11-1085,-1-6-1558,1-2-2077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6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112 227 11179,'0'0'3886,"-10"5"-881,0-1-2572,-46 27 2548,53-29-2847,1-1-1,-1 1 1,1 0 0,-1 0 0,1 0 0,0 0 0,0 1 0,0-1 0,0 1 0,0-1-1,1 1 1,-1-1 0,1 1 0,-1 0 0,1 0 0,0 0 0,0 0 0,0 0 0,0 4 0,2-5-129,-1-1 1,1 0 0,0 0 0,-1 0 0,1 0 0,0 0 0,0 0 0,0 0 0,0 0 0,0 0 0,0 0 0,0 0 0,0-1-1,0 1 1,0 0 0,1-1 0,-1 1 0,0-1 0,0 1 0,1-1 0,-1 1 0,0-1 0,1 0 0,-1 0 0,0 0 0,1 0 0,-1 0-1,0 0 1,3 0 0,45-2 89,-42 1-121,1-1 0,-1 0 0,1 0 0,-1-1 0,0 0 0,0 0 1,0-1-1,-1 1 0,9-7 0,-12 8-3,1-1 0,-1 1 1,0-1-1,0 0 0,0 1 0,0-1 0,-1-1 1,1 1-1,-1 0 0,0-1 0,0 1 0,0-1 1,0 0-1,0 1 0,-1-1 0,0 0 0,0 0 0,1-8 1,-6 10-33,-4 8 11,-6 10 1,12-14 68,1 0 0,0 0 1,0 1-1,0-1 0,1 0 1,-1 0-1,0 1 0,1-1 1,-1 0-1,1 1 0,0-1 1,0 1-1,0-1 1,0 0-1,0 1 0,1-1 1,0 3-1,0-4 10,0 1 0,0-1-1,0 0 1,0 0 0,0 0 0,0 0 0,1 0-1,-1 0 1,0-1 0,1 1 0,-1 0 0,0-1 0,1 1-1,-1-1 1,1 1 0,-1-1 0,1 0 0,-1 1-1,1-1 1,-1 0 0,1 0 0,-1 0 0,1 0-1,-1 0 1,1-1 0,2 0 0,4 0 49,-1-1 0,1-1-1,0 0 1,-1 0 0,0 0 0,0-1 0,0 0 0,0 0-1,0-1 1,-1 0 0,0 0 0,0 0 0,0-1 0,7-10-1,2-1 208,-2-1-1,0 0 0,-1-1 1,10-21-1,-17 28-149,0-1 1,0 1-1,-1-1 0,-1 1 0,0-1 0,-1 0 1,0 0-1,0-16 0,-24 74-508,22-44 372,-15 32 147,3 1 1,0 0-1,2 1 1,2 0-1,1 1 1,-4 50-1,11-86-128,0 0 0,0 1-1,0-1 1,0 1-1,0-1 1,0 0 0,0 1-1,0-1 1,0 0-1,0 1 1,0-1-1,0 1 1,0-1 0,0 0-1,1 1 1,-1-1-1,0 0 1,0 1 0,0-1-1,0 0 1,1 1-1,-1-1 1,0 0-1,0 0 1,1 1 0,-1-1-1,0 0 1,1 0-1,-1 1 1,0-1 0,0 0-1,1 0 1,-1 0-1,1 1 1,12-8 566,9-18-134,-17 11-421,-1-1-1,0 1 1,0-1 0,-2 0 0,0 0-1,0 0 1,-2-30 0,-4 76-524,5-29 491,-1-1-1,0 1 1,0 0-1,1 0 1,-1 0-1,1 0 1,-1-1-1,1 1 1,0 0-1,0 0 1,0-1-1,0 1 1,0-1-1,0 1 1,0-1-1,0 1 1,1-1-1,-1 0 1,0 1-1,1-1 1,-1 0-1,1 0 1,0 0-1,-1 0 1,1 0 0,0-1-1,-1 1 1,5 0-1,0 1 2,1-1 1,0-1-1,0 1 0,0-1 1,0 0-1,0-1 1,0 1-1,0-2 0,-1 1 1,1-1-1,0 0 0,-1 0 1,1 0-1,-1-1 0,0 0 1,0-1-1,0 1 1,8-7-1,7-7 34,0-1 0,-2-1 0,23-27 0,-38 41-25,-4 6-8,0-1-1,0 0 1,0 0 0,0 0-1,0 1 1,0-1-1,0 0 1,0 0 0,0 0-1,0 0 1,0 1 0,0-1-1,0 0 1,1 0-1,-1 0 1,0 0 0,0 0-1,0 1 1,0-1 0,0 0-1,0 0 1,0 0-1,1 0 1,-1 0 0,0 0-1,0 0 1,0 0 0,0 1-1,1-1 1,-1 0-1,0 0 1,0 0 0,0 0-1,0 0 1,1 0 0,-1 0-1,0 0 1,0 0-1,0 0 1,0 0 0,1 0-1,-1 0 1,0 0 0,0 0-1,0 0 1,0-1-1,1 1 1,-1 0 0,0 0-1,0 0 1,0 0-1,0 0 1,0 0 0,1 0-1,-1 0 1,0-1 0,0 1-1,0 0 1,0 0-1,0 0 1,1-1 0,-3 15-16,-14 40 70,12-44-13,0 1-1,0 0 1,1 0-1,1 0 1,0 0-1,0 1 1,1-1-1,1 0 1,1 21-1,-1-32-44,0 1 1,0-1-1,1 1 0,-1 0 0,0-1 0,0 1 0,1-1 1,-1 1-1,1 0 0,-1-1 0,0 1 0,1-1 0,-1 1 1,1-1-1,-1 0 0,1 1 0,-1-1 0,1 1 0,0-1 1,-1 0-1,1 0 0,-1 1 0,1-1 0,0 0 0,-1 0 1,1 0-1,0 1 0,-1-1 0,1 0 0,0 0 0,-1 0 0,1 0 1,0 0-1,-1-1 0,1 1 0,0 0 0,-1 0 0,1 0 1,0-1-1,-1 1 0,1 0 0,-1 0 0,1-1 0,0 1 1,-1 0-1,1-1 0,26-21-3280,3-31-7199,-17 17-170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6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13965,'0'0'8392,"-16"54"-8007,16-36-289,11 1-481,2-3-1729,1 0-1986,2-4-2114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7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10090,'0'0'6705,"-9"8"-4522,-58 56 2068,61-58-3804,1 0 0,0 0 0,1 0 0,0 0 0,0 1 0,0 0 0,1 0 0,0 0 0,0 0 0,0 1-1,-2 13 1,5-21-434,0 1 0,0-1 0,0 1-1,0-1 1,0 1 0,0 0 0,1-1-1,-1 1 1,0-1 0,0 1 0,0-1-1,0 1 1,1-1 0,-1 1 0,0-1 0,0 1-1,1-1 1,-1 1 0,0-1 0,1 1-1,-1-1 1,1 1 0,-1-1 0,1 0-1,-1 1 1,1-1 0,-1 0 0,1 0-1,-1 1 1,1-1 0,-1 0 0,1 0-1,0 1 1,27-2 254,25-15-65,0-16-287,-41 23 2,1 1 0,0 1 0,1 0 0,-1 0 1,25-7-1,-37 17 82,-1-1 1,0 0 0,0 1-1,0-1 1,-1 1-1,1-1 1,0 0 0,-1 1-1,0-1 1,1 0-1,-1 1 1,-2 3 0,1-2 5,2-3 8,0-1-1,-1 1 1,1-1 0,0 1 0,0-1 0,0 1 0,0-1 0,0 1 0,0-1-1,0 1 1,0-1 0,0 1 0,0-1 0,0 1 0,0-1 0,0 1 0,0-1-1,0 1 1,0-1 0,0 0 0,1 1 0,-1-1 0,0 1 0,0-1 0,1 1-1,-1-1 1,0 0 0,1 1 0,-1-1 0,0 0 0,1 1 0,-1-1 0,0 0-1,1 1 1,-1-1 0,1 0 0,-1 0 0,1 1 0,0-1 0,27-3 244,39-23-143,-56 21-98,-1 0-35,-3 2-55,-1 0-1,1 0 1,0 0-1,0 1 1,0 0-1,1 0 1,-1 1-1,0 0 1,1 0-1,-1 0 1,12 2-1,-18-1 63,-1 1-1,1 0 1,-1-1-1,1 1 1,-1 0-1,1 0 1,-1-1-1,1 1 1,-1 0 0,0 0-1,1 0 1,-1 0-1,0 0 1,0-1-1,0 1 1,0 0-1,0 0 1,0 0 0,0 0-1,0 0 1,0 0-1,0 0 1,0-1-1,-1 1 1,1 0-1,0 0 1,-1 1 0,-8 25 24,1-10-107,5-13-92,1 0-1,0 0 1,0 1-1,0-1 0,0 1 1,1-1-1,0 1 0,-2 6 1,5-11-680,0 0 1,0 0 0,0 0-1,0-1 1,0 1 0,0-1-1,0 1 1,0-1 0,0 0-1,0 1 1,0-1 0,-1 0-1,3-2 1,16-13-10297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7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12684,'0'0'16442,"11"5"-16180,-5-2-247,0-1 1,0 1-1,0-2 0,1 1 1,-1-1-1,1 0 1,0 0-1,-1-1 0,1 0 1,8-1-1,-11 1 2,0 0-1,0-1 1,-1 0-1,1 0 1,0 0-1,-1-1 1,1 1-1,-1-1 1,1 1-1,-1-1 1,0 0-1,1-1 1,-1 1-1,0-1 1,-1 1 0,1-1-1,0 0 1,-1 0-1,0 0 1,1 0-1,-1 0 1,0-1-1,2-6 1,-3 10-5,-1-1 0,1 0 0,-1 1 0,1-1 0,-1 0 0,1 1 0,-1-1 0,0 0 0,1 0 0,-1 1 0,0-1 0,0 0 0,0 0 0,1 0 0,-1 1 0,0-1 0,0 0 0,0 0 0,0 0 0,0 1 0,-1-1 0,1 0 0,0 0 0,0 0 0,0 1 0,-1-1 0,1 0 0,0 0 0,-1 1 0,1-1 0,-1 0 0,1 1 0,-1-1 0,1 0 0,-1 1 0,0-1 0,1 1 0,-1-1 0,1 1 0,-1-1 0,0 1 0,0-1 0,1 1 0,-1 0 0,0-1 0,0 1 0,1 0 0,-1 0 0,0 0 0,0 0 0,0-1 0,1 1 0,-1 0 0,0 0 0,-1 1 0,-3-1-22,1 1 1,0-1-1,0 1 1,-1 0-1,1 1 0,0-1 1,0 1-1,0 0 1,-4 2-1,-5 5 6,1 0 0,1 0 0,0 1 0,-14 16 0,22-22 17,-1-1 0,1 1-1,0 0 1,1 0 0,-1 0-1,1 1 1,0-1 0,0 1-1,0-1 1,1 1 0,-1-1-1,1 1 1,0 0 0,1 0-1,-1-1 1,1 1 0,0 7-1,1-11-6,0 1 0,0 0 0,0-1-1,0 0 1,0 1 0,0-1 0,0 0-1,1 0 1,-1 1 0,1-1-1,-1 0 1,1 0 0,-1-1 0,1 1-1,-1 0 1,1 0 0,0-1 0,-1 1-1,1-1 1,0 1 0,0-1-1,-1 0 1,1 0 0,0 0 0,0 0-1,-1 0 1,3 0 0,51-5 26,-44 2-228,0-2 0,0 0 0,-1 0 0,1-1 0,-2 0 0,1 0 0,17-16 1,-17 13-10,0 1 1,1 0 0,0 1 0,1 0 0,19-9 0,-31 16 210,0 0 0,1 0 0,-1 0 0,0 0 0,0 0 1,0 0-1,0 0 0,1 0 0,-1 0 0,0 0 0,0 0 1,0 0-1,0 0 0,1 0 0,-1 0 0,0 0 0,0 0 1,0 0-1,0 0 0,0 0 0,1 0 0,-1 1 0,0-1 1,0 0-1,0 0 0,0 0 0,0 0 0,0 0 0,1 0 1,-1 0-1,0 0 0,0 1 0,0-1 0,0 0 0,0 0 1,0 0-1,0 0 0,0 0 0,0 1 0,0-1 0,0 0 1,0 0-1,0 0 0,0 0 0,0 1 0,0-1 0,0 0 1,0 0-1,-1 14 230,-8 14 253,9-27-438,-2 4 79,0 0 37,0 0 0,0 1 1,1-1-1,0 0 0,0 1 0,-1 8 1,2-13-153,0 0 1,1 0 0,-1 1 0,0-1-1,1 0 1,-1 0 0,0 0 0,1 0 0,0 0-1,-1 0 1,1 0 0,-1 0 0,1 0 0,0-1-1,0 1 1,0 0 0,-1 0 0,1-1-1,0 1 1,0 0 0,0-1 0,0 1 0,0-1-1,0 1 1,0-1 0,0 1 0,0-1 0,0 0-1,1 0 1,-1 1 0,0-1 0,0 0-1,0 0 1,0 0 0,0 0 0,1 0 0,1-1-1,18-1 22,1-1 0,-1-1 0,1 0 0,-1-2 0,-1-1 0,36-15-1,20-7-326,-75 29 288,-1-1-1,1 1 1,-1 0-1,1-1 1,-1 1-1,1 0 0,-1 0 1,1 0-1,0-1 1,-1 1-1,1 0 0,-1 0 1,1 0-1,-1 0 1,1 0-1,0 0 1,-1 0-1,1 0 0,-1 0 1,1 0-1,0 1 1,-1-1-1,1 0 0,-1 0 1,1 1-1,-1-1 1,1 0-1,-1 0 1,1 1-1,-1-1 0,1 1 1,-2 16 367,-2 3-414,3-20 10,1 1 0,-1-1 0,0 1 1,0 0-1,1-1 0,-1 1 0,0-1 0,1 0 0,-1 1 0,0-1 0,1 1 0,-1-1 0,1 1 0,-1-1 1,1 0-1,-1 1 0,0-1 0,1 0 0,0 0 0,-1 1 0,1-1 0,-1 0 0,1 0 0,-1 0 1,1 0-1,-1 1 0,1-1 0,0 0 0,-1 0 0,1 0 0,-1 0 0,1-1 0,0 1 0,0 0-1477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0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4933,'0'0'10030,"8"-2"-7552,25-9-594,-33 11-1822,1 0 1,-1 0-1,1 0 0,0 0 0,-1 0 1,1 0-1,0 0 0,-1 0 1,1 1-1,-1-1 0,1 0 0,0 0 1,-1 0-1,1 1 0,-1-1 1,1 0-1,-1 1 0,1-1 1,-1 0-1,1 1 0,-1-1 0,1 1 1,-1-1-1,0 1 0,1-1 1,-1 1-1,0-1 0,1 1 1,-1-1-1,0 1 0,0 0 0,1-1 1,-1 1-1,0-1 0,0 1 1,0 0-1,0-1 0,0 2 0,2 25 654,-2-23-498,0 30 10,-1 133 1011,-12-58-5460,13-109 4022,0 0 1,0 1 0,0-1-1,0 0 1,0 1 0,0-1-1,0 0 1,0 1 0,0-1-1,-1 0 1,1 1 0,0-1-1,0 0 1,0 0 0,-1 1-1,1-1 1,0 0 0,0 0-1,-1 1 1,1-1 0,0 0-1,0 0 1,-1 0 0,1 1 0,0-1-1,-1 0 1,1 0 0,0 0-1,-1 0 1,1 0 0,0 0-1,-1 0 1,1 0 0,0 0-1,-1 0 1,1 0 0,0 0-1,-1 0 1,0 0 0,-6 0-5301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8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 5541,'0'0'20265,"-9"8"-19427,-17 14-491,1 1 0,-23 28-1,40-41-320,0-1-1,1 1 0,0 0 0,0 0 1,1 1-1,1-1 0,0 1 1,0 1-1,1-1 0,-5 22 0,9-29-94,0 0-1,0-1 1,0 1-1,1-1 1,-1 1-1,1-1 1,0 1-1,0-1 1,0 1-1,1-1 1,-1 0-1,1 1 1,0-1-1,0 0 0,0 0 1,0 0-1,0 0 1,0-1-1,1 1 1,0-1-1,-1 1 1,1-1-1,0 0 1,0 0-1,0 0 1,6 2-1,3 1-1210,0 0 0,0 0 0,0-1 0,1-1 0,-1 0 0,18 1 1,26 0-9281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8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3972,'0'0'23062,"-13"66"-21397,9-47-672,0 2-641,1-2-255,2-3-33,1-6-96,0-3-513,7-6-4163,0-5 480,1-14-1378,-2-8-1697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8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14221,'0'0'8553,"6"59"-17970,3-32 32</inkml:trace>
  <inkml:trace contextRef="#ctx0" brushRef="#br0" timeOffset="1">204 291 17489,'0'0'7815,"-25"51"-6566,17-31-544,2 0-609,5-2-64,1 0-673,0-9-1985,8-4-1666,3-5-5061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9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5 18097,'0'0'4586,"-3"11"-2643,-9 35-454,12-44-1452,0 0-1,-1-1 0,1 1 1,0 0-1,0 0 0,0-1 1,1 1-1,-1 0 0,0-1 1,1 1-1,-1 0 0,1-1 1,-1 1-1,1 0 0,0-1 1,0 1-1,-1-1 0,1 1 1,0-1-1,0 0 0,1 1 1,-1-1-1,0 0 0,0 0 1,1 0-1,-1 0 0,1 0 1,-1 0-1,1 0 0,-1 0 1,1 0-1,-1-1 0,1 1 0,0-1 1,-1 1-1,4-1 0,5 3-45,1-2 0,0 1 0,-1-1 0,16-1 0,-20 0 24,2-1-255,-1 1 0,1-1 1,-1 0-1,0 0 0,1-1 1,-1 0-1,0 0 0,0-1 1,0 0-1,0 0 0,10-7 1,-14 8-289,1-1 0,-1 0 0,1 0 0,-1 0-1,0 0 1,0-1 0,0 1 0,-1-1 0,1 0 0,-1 1 0,0-1 0,0 0 0,0-1 0,-1 1 0,1 0 0,-1 0 0,0-1 0,0 1 0,-1 0-1,1-10 1,-1 14 694,-1 18 2781,-6 3-1037,0 0 0,-1 0-1,-18 31 1,17-38-1448,2 0 0,0 0 0,1 1 0,0 0 0,1 0 0,1 0 0,0 1 0,-3 30 1,7-45-545,0 0 0,0 0 0,0 1 0,0-1 0,1 0 0,-1 0 0,0 0 0,0 1 0,1-1 0,-1 0 1,0 0-1,1 0 0,0 0 0,-1 0 0,1 0 0,-1 0 0,2 1 0,-1-1-202,0-1 0,0 1 0,0-1 0,0 1 0,0-1 0,-1 0 0,1 0 0,0 0 0,0 1 0,0-1 0,0 0 0,0 0 0,0 0-1,0 0 1,0 0 0,0-1 0,0 1 0,0 0 0,0 0 0,-1-1 0,1 1 0,2-1 0,10-8-6245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19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17745,'0'0'8296,"59"64"-7079,-42-23-737,-7 7-127,-5 2-1,-5 3 32,-7 1-95,-18 4-161,-8 3-128,-5-1-128,-6 0-1410,1-11-3298,2-11-6215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0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11627,'0'0'4249,"3"10"-1991,5 21-1244,-2 0 0,-2 0 0,-1 0 0,-1 0 0,-3 52 0,4 61-280,-3-142-729,0 0 1,0 0-1,0-1 1,0 1 0,0 0-1,1-1 1,-1 1-1,0 0 1,1-1-1,0 1 1,-1 0 0,1-1-1,0 1 1,0-1-1,0 1 1,0-1 0,0 0-1,0 1 1,0-1-1,0 0 1,1 0 0,-1 0-1,0 0 1,1 0-1,-1 0 1,1 0-1,-1 0 1,1-1 0,0 1-1,-1 0 1,1-1-1,0 0 1,-1 1 0,1-1-1,0 0 1,-1 0-1,1 0 1,0 0 0,0 0-1,-1 0 1,1 0-1,0-1 1,-1 1-1,1-1 1,0 1 0,-1-1-1,1 1 1,2-2-1,12-5-197,-1 0 0,0-1 0,29-20 0,-26 16-616,-14 9 762,0 1 0,1-1-1,0 1 1,-1-1 0,1 2-1,0-1 1,0 0 0,0 1 0,0 0-1,0 0 1,6 0 0,-10 1 54,0 1-1,0 0 1,0-1 0,0 1 0,0 0-1,0 0 1,0 0 0,0 0 0,-1 0-1,1 0 1,0 0 0,-1 0 0,1 0 0,-1 0-1,1 0 1,-1 0 0,1 0 0,-1 0-1,0 1 1,1-1 0,-1 0 0,0 0-1,0 0 1,0 1 0,0-1 0,0 0-1,0 0 1,0 0 0,-1 1 0,0 1 0,-6 41 1069,3-38-911,0 0 0,0 0-1,0-1 1,-1 0-1,1 1 1,-1-2-1,-1 1 1,1-1 0,-1 1-1,1-2 1,-1 1-1,0-1 1,-1 1-1,1-2 1,0 1 0,-1-1-1,-7 2 1,2 0-15,-1-2 1,1 1 0,0-2-1,-1 1 1,1-2 0,-1 1-1,1-2 1,-22-3 0,31 4-251,1-1 0,-1 0 0,1 0-1,0 0 1,-1 0 0,1 0 0,0 0 0,0 0 0,0-1 0,0 1 0,0-1 0,0 1-1,0-1 1,1 0 0,-1 0 0,0 0 0,1 0 0,0 0 0,-1 0 0,1 0 0,0-1-1,0 1 1,0 0 0,0-1 0,1 1 0,-1 0 0,1-1 0,-1-2 0,1 2-370,0 1 0,0-1 0,0 1 0,0-1 0,1 1 0,-1-1 0,1 1 0,0-1 0,0 1 0,-1-1 1,4-3-1,-3 3-190,1 1 1,-1 0 0,1 0-1,-1 1 1,1-1 0,0 0-1,0 0 1,0 1 0,0-1-1,0 1 1,0 0-1,0 0 1,4-2 0,20-6-6827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1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0 123 16592,'0'0'5632,"11"3"-4575,-10-3-1031,9 3 207,-1-1 0,1 0 0,0-1 1,18 1-1,-24-2-207,0 0 1,0-1-1,0 0 0,0 0 1,0 0-1,0 0 0,0 0 1,-1-1-1,1 1 0,-1-1 1,1 0-1,-1 0 0,1-1 0,-1 1 1,0-1-1,0 1 0,0-1 1,2-4-1,-2 3 37,0 0 0,-1 1 0,1-2 0,-1 1 0,0 0 0,-1 0 0,1-1 0,-1 1 0,1-1 0,-1 1 0,-1-1 0,1 1 0,0-6 0,-1 8-17,0 1 0,-1-1 0,1 1 0,0-1 0,0 1 0,-1-1 0,1 1 0,-1 0 0,1-1 0,-1 1 0,0 0 0,1-1 0,-1 1 0,0 0 0,0 0 0,0-1 0,0 1 1,0 0-1,0 0 0,0 0 0,0 0 0,-1 0 0,1 1 0,0-1 0,0 0 0,-1 1 0,1-1 0,-1 0 0,1 1 0,0 0 0,-1-1 0,1 1 0,-1 0 0,1 0 0,-1 0 0,1 0 0,-1 0 0,1 0 0,-1 0 0,1 0 0,-1 0 0,-2 2 0,0-1-38,-1 0 1,1 1-1,0 0 0,0 0 0,0 0 0,0 1 0,0-1 0,0 1 1,1 0-1,-1 0 0,1 0 0,0 0 0,-1 1 0,2-1 1,-1 1-1,0 0 0,-3 8 0,-3 3-3,1 2-1,1-1 1,-7 23 0,10-26 20,1 0 0,0 0 0,1 0 0,-1 17 0,3-28-19,0 0 0,-1 1 1,1-1-1,0 0 0,0 1 0,1-1 1,-1 0-1,0 0 0,1 1 0,-1-1 1,1 0-1,0 0 0,0 0 0,-1 0 1,1 0-1,1 0 0,-1 0 0,0 0 0,0 0 1,1 0-1,-1-1 0,1 1 0,0 0 1,-1-1-1,1 1 0,0-1 0,0 0 1,0 0-1,0 0 0,0 0 0,0 0 1,4 1-1,5-1 13,1-1 1,-1 0-1,0 0 0,1-2 1,-1 1-1,0-1 1,0-1-1,0 0 1,0-1-1,-1 0 0,1 0 1,-1-1-1,0 0 1,-1-1-1,1-1 1,-1 1-1,0-1 0,12-13 1,-5 6 54,-2-1 0,0-1 0,-1 0 0,0-1 1,-2 0-1,0 0 0,-1-2 0,0 1 0,9-28 0,-23 85 44,2 44-1,2-73-159,0-4 9,0 0 0,0 1 0,0-1 0,1 0 0,2 10 0,-3-15-95,1 0 1,-1 0-1,1 0 0,-1 0 0,1 0 0,-1 0 0,1 0 1,0 0-1,-1 0 0,1 0 0,0 0 0,0-1 0,0 1 0,0 0 1,-1 0-1,1-1 0,0 1 0,0-1 0,0 1 0,1-1 1,-1 1-1,0-1 0,0 1 0,0-1 0,0 0 0,0 0 0,0 0 1,1 0-1,-1 1 0,0-2 0,0 1 0,0 0 0,0 0 1,0 0-1,1 0 0,0-1 0,15-8-4105,-1-12-1890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1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9705,'0'0'12716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2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205 253 11883,'0'0'6833,"-9"-8"-4468,5 3-2142,-2 0 0,1 1-1,0 0 1,-1 0-1,1 1 1,-1-1 0,-9-2-1,12 5-183,0 0 0,0 0-1,-1 0 1,1 1 0,0-1-1,0 1 1,-1 0 0,1 0-1,0 1 1,-1-1 0,1 0-1,0 1 1,0 0 0,0 0-1,0 0 1,-1 0 0,1 1-1,1-1 1,-1 1 0,0-1-1,-5 5 1,0 1-32,0-1 0,1 2-1,-1-1 1,-11 17 0,17-21 1,0 0 0,0 0 1,0 0-1,0 1 1,0-1-1,1 0 0,-1 1 1,1 0-1,0-1 1,0 1-1,0 0 0,1-1 1,-1 1-1,1 0 0,0 0 1,1 5-1,-1-8-2,1 0-1,0 0 1,0 0-1,-1 0 1,1-1-1,0 1 1,0 0-1,0 0 0,0-1 1,0 1-1,0-1 1,0 1-1,0-1 1,0 1-1,0-1 1,0 1-1,0-1 1,1 0-1,-1 0 1,0 0-1,0 0 1,0 0-1,0 0 1,1 0-1,-1 0 0,0 0 1,0 0-1,0 0 1,0-1-1,2 0 1,38-10 294,-17-2-158,-1-1 0,-1 0 0,0-2-1,-1 0 1,-1-2 0,0 0 0,-2-1 0,0-1 0,-1-1 0,-1 0-1,-1-1 1,-1-1 0,17-35 0,-19 20 516,-11 30-187,-7 25-394,-9 37-85,3-1 0,2 2 0,-6 99 0,16-152-82,-1 0-1,1 0 0,0 0 0,0 0 1,0 0-1,1 0 0,-1 0 0,0 0 1,1 0-1,-1 0 0,1-1 0,-1 1 1,1 0-1,0 0 0,0 0 0,0-1 1,0 1-1,0-1 0,0 1 0,0 0 1,1-1-1,-1 0 0,1 1 0,-1-1 1,3 2-1,-2-3-259,1 1 0,-1-1 0,0 1 0,1-1 0,-1 0 0,0 0 0,1 0 0,-1 0 0,0-1 0,1 1 0,-1-1 0,0 1 0,0-1 0,1 0 0,-1 0 0,0 0 0,0 0 0,0 0 0,0 0 0,0 0 0,0-1 0,1-1 0,23-19-7247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2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35 104 13485,'0'0'1900,"-1"8"775,1-5-2524,0-1-37,-1-1 0,1 1-1,0-1 1,0 1 0,-1 0 0,1-1 0,0 1 0,1-1 0,-1 1-1,0 0 1,0-1 0,1 1 0,-1-1 0,1 1 0,-1-1 0,1 1-1,0-1 1,-1 1 0,1-1 0,0 1 0,0-1 0,0 0-1,0 0 1,0 1 0,0-1 0,1 0 0,-1 0 0,0 0 0,0 0-1,1-1 1,-1 1 0,1 0 0,-1 0 0,1-1 0,-1 1-1,1-1 1,-1 1 0,1-1 0,-1 0 0,1 0 0,0 0 0,-1 1-1,1-2 1,2 1 0,6-1 109,-1 1-1,0-2 1,0 0 0,0 0-1,0 0 1,0-1 0,0-1-1,0 1 1,-1-1-1,10-7 1,-15 10-208,0-1 0,-1 1-1,1-1 1,0 0 0,0 0 0,-1 0-1,1-1 1,-1 1 0,0-1 0,0 1-1,0-1 1,0 0 0,0 1 0,-1-1 0,1 0-1,-1 0 1,0 0 0,1-1 0,-2 1-1,1 0 1,0 0 0,-1-1 0,1 1-1,-1 0 1,0-1 0,0 1 0,0 0-1,0 0 1,-1-1 0,1 1 0,-1 0-1,-1-4 1,0 4-2,1 1 0,-1 0 0,1 0 0,-1-1 0,0 1-1,0 0 1,0 0 0,0 1 0,0-1 0,-1 0 0,1 1 0,0-1 0,-1 1-1,1 0 1,-1 0 0,1 0 0,-1 0 0,0 0 0,1 1 0,-1-1 0,0 1 0,0 0-1,1-1 1,-1 1 0,0 0 0,0 1 0,1-1 0,-4 1 0,0 0-16,0 0 0,0 0 0,1 0 0,-1 1 0,1 0 1,-1 0-1,1 0 0,0 0 0,-1 1 0,1 0 0,1 1 0,-8 5 1,3 0-4,2 1 0,-1 0 0,1 1 1,1-1-1,0 1 0,0 1 0,1-1 1,0 1-1,1 0 0,1 0 0,0 0 1,-2 17-1,5-27 9,0-1 0,0 1 0,0-1 0,0 1 0,0-1 0,0 1 0,1-1 0,-1 1 0,1-1 0,-1 1 0,1-1 0,-1 1 0,1-1 0,0 0 0,0 1 1,0-1-1,0 0 0,0 0 0,0 1 0,0-1 0,0 0 0,0 0 0,0 0 0,1-1 0,-1 1 0,0 0 0,1 0 0,-1-1 0,0 1 0,1 0 0,-1-1 0,1 0 0,-1 1 0,1-1 0,-1 0 0,1 0 1,-1 0-1,1 0 0,0 0 0,-1 0 0,1 0 0,2-1 0,7 0 31,-1 0 1,1-1 0,0 0-1,19-7 1,5-7-8,0-1 0,-1-2 0,-1-2 0,54-43 0,-46 33 30,-41 31-48,0 0 0,0-1 0,1 1 0,-1 0 0,0-1 0,1 1-1,-1 0 1,0-1 0,1 1 0,-1 0 0,1 0 0,-1 0 0,0-1 0,1 1-1,-1 0 1,1 0 0,-1 0 0,0 0 0,1 0 0,-1 0 0,1 0 0,-1 0-1,1 0 1,-1 0 0,1 0 0,-1 0 0,0 0 0,1 0 0,-1 0 0,1 0-1,-1 1 1,1-1 0,-1 0 0,0 0 0,1 0 0,-1 1 0,0-1 0,1 1-1,3 21 145,-14 40-99,7-50-25,0 7-7,-3 31 132,7-49-142,-1-1-1,0 1 0,0 0 1,0-1-1,0 1 0,0-1 1,1 0-1,-1 1 0,0-1 0,0 1 1,1-1-1,-1 1 0,0-1 1,1 0-1,-1 1 0,0-1 1,1 1-1,-1-1 0,0 0 1,1 1-1,-1-1 0,1 0 1,-1 0-1,1 0 0,-1 1 1,1-1-1,-1 0 0,1 0 0,-1 0 1,1 0-1,-1 0 0,2 0 1,22-3 253,20-16-12,145-110-248,-188 129-7,-1 0 0,0-1 0,1 1 0,-1 0 0,0-1 0,1 1 0,-1 0 0,1-1 0,-1 1 0,1 0 0,-1 0 0,1 0 0,-1-1 0,1 1 1,-1 0-1,1 0 0,-1 0 0,1 0 0,-1 0 0,1 0 0,-1 0 0,1 0 0,-1 0 0,1 0 0,-1 0 0,1 0 0,-1 1 0,0-1 0,1 0 0,-1 0 0,1 0 0,-1 1 0,1-1 0,-1 0 0,1 0 0,-1 1 0,1 0 0,-2 20-111,-17 28-35,1-17 35,10-21-66,1-1 1,1 2-1,0-1 0,1 0 0,-5 17 1,9-27 48,0-1 0,1 0 0,-1 1 1,0-1-1,0 1 0,1-1 1,-1 1-1,0-1 0,1 0 0,-1 1 1,0-1-1,1 0 0,-1 1 0,0-1 1,1 0-1,-1 0 0,1 1 0,-1-1 1,1 0-1,-1 0 0,1 0 0,-1 0 1,1 1-1,-1-1 0,1 0 0,-1 0 1,0 0-1,1 0 0,-1 0 0,1 0 1,-1 0-1,1 0 0,-1-1 0,1 1 1,-1 0-1,1 0 0,-1 0 1,1 0-1,-1-1 0,1 1 0,-1 0 1,0 0-1,1-1 0,24-8-3450,-3-6-2346,-1-4-2145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1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8648,'0'0'9994,"51"0"-8553,-13 0-448,4-1-609,8-3-288,-2 0-352,-1-1-2466,-8 0-5222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3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13036,'0'0'9999,"-2"11"-8985,-40 125 2905,40-132-3681,1 0 0,0 0 0,0 1 0,0-1 0,0 0 1,1 0-1,-1 9 0,2-13-220,-1 1 1,0 0 0,0 0-1,1 0 1,-1 0-1,1-1 1,-1 1-1,1 0 1,-1 0 0,1-1-1,-1 1 1,1 0-1,0-1 1,-1 1-1,1-1 1,0 1 0,0-1-1,-1 1 1,1-1-1,0 1 1,0-1-1,0 0 1,-1 1 0,1-1-1,0 0 1,0 0-1,0 0 1,0 0 0,0 0-1,0 0 1,0 0-1,-1 0 1,1 0-1,0 0 1,0 0 0,0 0-1,0-1 1,0 1-1,0 0 1,-1-1-1,2 1 1,13-6-21,0 0 1,-1 0-1,1-1 1,-2-1-1,1 0 1,-1-1-1,0-1 0,20-19 1,30-20-54,-63 49 50,0 0 0,0 1 1,0-1-1,0 1 0,0-1 1,0 0-1,0 1 1,0-1-1,0 1 0,0-1 1,0 0-1,0 1 0,0-1 1,0 0-1,0 1 1,0-1-1,0 1 0,1-1 1,-1 0-1,0 1 0,0-1 1,0 0-1,1 1 1,-1-1-1,0 0 0,0 0 1,1 1-1,-1-1 0,0 0 1,1 0-1,-1 1 1,0-1-1,1 0 0,-1 0 1,0 0-1,1 0 0,-1 0 1,1 0-1,-1 1 1,0-1-1,1 0 0,-1 0 1,1 0-1,-1 0 0,0 0 1,1 0-1,-1 0 1,1-1-1,-1 1 0,0 0 1,1 0-1,-1 0 0,0 0 1,1 0-1,-1-1 1,0 1-1,1 0 0,0-1 1,-19 45 8,13-31 3,2-7-16,1 1-1,0 0 1,1 0-1,0 0 1,0 0-1,0 0 1,1 0-1,0 8 1,0-15-212,1 1 0,0-1 1,-1 1-1,1-1 1,-1 1-1,1-1 0,0 1 1,0-1-1,-1 1 1,1-1-1,0 0 0,0 1 1,-1-1-1,1 0 1,0 0-1,0 0 0,-1 0 1,1 0-1,0 0 1,0 0-1,0 0 0,0 0 1,-1 0-1,1 0 0,0 0 1,0 0-1,0-1 1,-1 1-1,1 0 0,0 0 1,0-1-1,-1 1 1,1-1-1,0 1 0,-1-1 1,2 0-1,13-13-9297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3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112 241 4484,'0'0'10602,"2"-10"-7666,8-28-480,-10 37-2383,0 0 1,1 1-1,-1-1 1,0 0-1,0 1 1,1-1-1,-1 0 1,0 1-1,0-1 1,0 0-1,0 1 0,0-1 1,0 0-1,0 0 1,0 1-1,0-1 1,0 0-1,-1 1 1,1-1-1,0 0 0,0 1 1,-1-1-1,1 0 1,0 1-1,-1-1 1,1 1-1,-1-1 1,1 0-1,-1 1 1,1-1-1,-1 1 0,1-1 1,-1 1-1,1 0 1,-1-1-1,1 1 1,-1 0-1,0-1 1,1 1-1,-1 0 0,0 0 1,1-1-1,-1 1 1,0 0-1,0 0 1,1 0-1,-1 0 1,0 0-1,1 0 0,-1 0 1,0 0-1,0 0 1,1 0-1,-1 1 1,0-1-1,0 0 1,-3 1-26,0 1-1,0-1 1,0 0 0,1 1 0,-1 0 0,0 0 0,-4 4 0,-36 41 321,42-44-321,-1 1 0,0 0 0,1 0 0,0 0 0,0 0 0,0 1 0,0-1 0,1 0 0,0 1 0,0-1 0,-1 8 0,2-11-43,0 0 0,0-1 0,1 1 1,-1-1-1,0 1 0,1-1 1,-1 1-1,0-1 0,1 1 1,-1-1-1,1 1 0,-1-1 0,1 0 1,-1 1-1,0-1 0,1 0 1,0 1-1,-1-1 0,1 0 1,-1 0-1,1 1 0,-1-1 0,1 0 1,0 0-1,-1 0 0,1 0 1,-1 0-1,1 0 0,0 0 1,-1 0-1,1 0 0,-1 0 0,1 0 1,0 0-1,-1 0 0,1 0 1,-1 0-1,2-1 0,26-6 146,-3-6-136,0-2 0,0 0 0,-2-1 0,0-1 0,-1-2 0,-1 0 0,0-1 0,-2-1 0,18-24 0,-33 40-5,1-1 1,-1 0 0,0 0-1,0 0 1,-1 0 0,0-1-1,0 0 1,0 1 0,-1-1 0,0 0-1,0 0 1,0-8 0,-2 15-15,-1 0 0,1 0 1,-1 0-1,1 0 0,-1 0 1,1 0-1,-1 0 0,1 0 1,-1 0-1,1 0 1,-1 0-1,1 0 0,-1 1 1,1-1-1,-1 0 0,1 0 1,-1 0-1,1 1 1,-1-1-1,1 0 0,-1 1 1,1-1-1,0 0 0,-1 1 1,-9 12 0,1 0 0,1 0 0,0 1 0,1 0 0,1 0 0,-7 20 0,0-2 2,10-24 13,-6 12 124,0 0-1,1 1 1,1 0 0,1 0-1,1 1 1,-4 37-1,9-58-118,0 0 0,0 0 0,1 0 0,-1 0-1,0 0 1,0 0 0,0 0 0,1-1 0,-1 1-1,0 0 1,1 0 0,-1 0 0,1 0 0,-1-1-1,1 1 1,-1 0 0,1-1 0,-1 1 0,1 0-1,0-1 1,-1 1 0,1-1 0,0 1 0,0-1-1,-1 1 1,1-1 0,1 1 0,30 2 283,-24-4-255,1-1-1,-1 0 0,0 0 0,0-1 0,13-5 0,-15 5-49,0 0 1,-1 0-1,1-1 0,-1 1 0,0-1 1,0 0-1,-1 0 0,1-1 0,-1 1 1,0-1-1,0 0 0,0 0 1,-1-1-1,0 1 0,0-1 0,0 0 1,-1 1-1,1-1 0,-1 0 1,-1-1-1,1 1 0,-1 0 0,0 0 1,-1-1-1,0-6 0,0 12-12,0 0 0,0 1 0,-1-1 0,1 0-1,0 0 1,-1 0 0,1 1 0,-1-1 0,1 0 0,-1 0-1,1 1 1,-1-1 0,0 0 0,1 1 0,-1-1 0,0 1 0,0-1-1,1 1 1,-1-1 0,0 1 0,0-1 0,0 1 0,1 0-1,-1 0 1,0-1 0,0 1 0,0 0 0,0 0 0,0 0-1,0 0 1,0 0 0,0 0 0,1 0 0,-1 0 0,0 0 0,0 0-1,0 1 1,0-1 0,0 0 0,0 1 0,1-1 0,-2 1-1,-3 1-219,0-1 0,1 1-1,-1-1 1,1 1-1,-1 1 1,1-1-1,-4 3 1,-9 11-1661,-5 5-2200,6-8-1661,1-4-4021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4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12 200 3011,'0'0'16405,"-3"8"-14814,1-3-1465,1-3-13,0 0 0,0-1 0,1 1 0,-1 0-1,0 0 1,1 0 0,-1 0 0,1 0 0,0 0 0,0 0-1,0 0 1,0 2 0,0-3-15,1 0 0,0 0 0,0 0-1,0 0 1,0 0 0,0 0 0,0-1 0,0 1 0,0 0-1,0-1 1,0 1 0,0 0 0,0-1 0,0 0 0,0 1 0,1-1-1,-1 0 1,0 1 0,0-1 0,0 0 0,1 0 0,-1 0-1,0 0 1,0 0 0,1 0 0,-1 0 0,0-1 0,2 0-1,10 0 321,-1-1 0,1-1 0,-1-1 0,0 1 0,0-2 0,0 1 0,-1-2 0,23-13 0,-2-2 16,48-42-1,-73 58-400,0 0-1,0-1 1,-1 0 0,0 0 0,0-1 0,0 0 0,-1 0 0,0 0-1,0 0 1,-1-1 0,0 0 0,4-12 0,-8 19-29,0 0 0,0 0-1,0 0 1,0 1 0,-1-1 0,1 0 0,0 0 0,-1 0 0,1 0-1,0 0 1,-1 1 0,1-1 0,-1 0 0,0 0 0,1 1 0,-1-1-1,0 0 1,1 1 0,-1-1 0,0 0 0,0 1 0,1-1 0,-1 1-1,0 0 1,0-1 0,0 1 0,0 0 0,0-1 0,1 1 0,-1 0-1,0 0 1,0 0 0,0 0 0,0 0 0,0 0 0,0 0 0,0 0-1,-1 0 1,-41 4-69,32-1 63,1 1-1,0 0 1,0 0-1,0 1 1,0 1-1,1 0 1,0 0-1,0 0 1,1 1-1,-1 1 1,1 0-1,-8 10 1,6-5 1,-1 0-1,2 0 1,0 1 0,0 0-1,2 1 1,0 0 0,-8 24 0,13-35 12,1 1 0,0-1 0,0 1 1,0 0-1,0-1 0,1 1 1,0 0-1,0-1 0,0 1 1,0 0-1,3 7 0,-3-10-7,1-1 0,0 1 0,1 0 0,-1 0 1,0 0-1,0-1 0,1 1 0,-1 0 0,1-1 0,0 1 0,-1-1 0,1 0 0,0 0 0,0 0 0,0 0 0,0 0 0,0 0 0,0 0 1,0 0-1,0-1 0,0 1 0,0-1 0,0 1 0,0-1 0,1 0 0,1 0 0,4 1-29,1-1-1,-1 0 1,1 0 0,-1-1-1,1 0 1,-1 0 0,1-1-1,-1 0 1,0 0 0,0-1-1,0 0 1,15-9 0,9-15-4961,-7-9-7049,-16 17-755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5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13261,'0'0'12283,"1"10"-11717,-1 0-381,0 1 0,0-1 0,-1 0 0,0 0 0,-1 0-1,0 0 1,-1 0 0,0 0 0,0-1 0,-5 10 0,7-18-150,1-1 0,-1 1 1,0 0-1,1-1 0,-1 1 0,1 0 1,0 0-1,-1-1 0,1 1 0,0 0 0,-1 0 1,1 0-1,0-1 0,0 1 0,0 0 1,-1 0-1,1 0 0,0 0 0,0 0 1,0-1-1,1 1 0,-1 0 0,0 0 0,0 1 1,18-12 298,33-38-316,-44 42 25,2-5-69,-7 8 26,0 0-1,1 1 1,-1-1-1,0 1 1,1-1-1,-1 1 1,1 0-1,0 0 0,0 0 1,0 0-1,6-2 1,-11 36-171,-16 15 253,15-40-139,0 0 0,0 0 0,0 1 0,1-1 0,0 1 0,1-1 0,-2 12 0,4-19-332,0 0 0,0 1-1,-1-1 1,1 0 0,0 0-1,0 0 1,0 0 0,0 1 0,-1-1-1,1 0 1,0 0 0,0-1-1,0 1 1,0 0 0,0 0-1,-1 0 1,1-1 0,0 1-1,0 0 1,0-1 0,-1 1 0,1 0-1,0-1 1,0 1 0,-1-1-1,2 0 1,11-14-10384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6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0 222 3299,'0'0'18391,"10"7"-17254,-5-2-897,-3-3-174,0-1-1,-1 1 1,1 0 0,0-1-1,0 1 1,0-1 0,0 0-1,0 1 1,0-1 0,0 0-1,0 0 1,0 0 0,1-1-1,-1 1 1,0 0 0,0-1-1,1 0 1,-1 1 0,1-1-1,-1 0 1,0 0 0,1 0-1,-1-1 1,0 1 0,1-1-1,-1 1 1,0-1 0,1 0-1,3-2 1,6-5 213,-1 0 0,0-1 1,-1-1-1,1 0 0,-2 0 0,12-15 0,-17 19-198,0 0 0,0 0-1,0-1 1,-1 1 0,0-1 0,0 0 0,-1 0-1,0 1 1,0-2 0,0 1 0,-1 0-1,0 0 1,-1 0 0,0-8 0,0 14-68,0 0 0,0 0 0,0 1 1,0-1-1,0 0 0,0 0 0,0 0 0,0 1 1,-1-1-1,1 0 0,0 0 0,-1 1 1,1-1-1,-1 0 0,1 0 0,-1 1 0,1-1 1,-1 1-1,1-1 0,-1 0 0,1 1 1,-1-1-1,0 1 0,1 0 0,-1-1 0,0 1 1,0-1-1,0 1 0,-1-1-5,0 1 0,0 0 0,0 0 0,1 0 0,-1 0 0,0 1 0,0-1 0,1 0 0,-1 1 0,0-1 0,0 1 0,-2 1 0,-1 0-11,0 1-1,0 0 1,0 0-1,1 1 1,-1-1-1,1 1 0,-7 7 1,4-2-5,1 2 1,0-1-1,1 1 1,0 0-1,1 0 0,0 0 1,0 0-1,1 1 1,1 0-1,0 0 1,-1 22-1,3-33 9,0 0 0,0 0 1,0 0-1,0 0 0,1 0 0,-1 0 0,0 0 1,0 0-1,1 0 0,-1 0 0,0 0 0,1-1 0,-1 1 1,1 0-1,-1 0 0,1 0 0,-1 0 0,1-1 1,0 1-1,0 0 0,-1-1 0,1 1 0,0 0 0,0-1 1,-1 1-1,1-1 0,0 1 0,2 0 0,0-1 7,0 1 0,0 0 1,0-1-1,1 0 0,-1 0 0,0 0 0,0 0 0,0 0 0,5-2 0,6-1 33,0-1-1,-1 0 1,16-8 0,18-12 35,-34 16-77,0 1 0,1 1 0,0 0 0,0 0 0,1 1 0,28-5 0,-42 10-1,0 0 0,0 0 0,0 1 0,0-1 0,-1 0 1,1 0-1,0 1 0,0-1 0,0 0 0,0 1 0,-1-1 0,1 1 0,0-1 0,0 1 0,-1-1 0,1 1 1,0 0-1,-1-1 0,1 1 0,-1 0 0,1 0 0,-1-1 0,1 1 0,-1 0 0,1 0 0,-1 0 0,0 0 1,1-1-1,-1 1 0,0 0 0,0 0 0,0 0 0,0 0 0,0 0 0,0 0 0,0 0 0,0 0 0,0 0 1,0 0-1,-6 51 228,4-30-29,2-21 17,2-3 218,8-12-302,0 0 0,-1 0 0,-1-1 0,0 0 0,-1 0 0,-1-1 0,0 0 0,-1 0 0,0 0 0,-2-1 0,0 1 0,-1-1 0,0-33 0,-1 49-141,-1 1 0,0 0 0,0-1 0,0 1-1,0-1 1,1 1 0,-1 0 0,0-1 0,0 1 0,1-1-1,-1 1 1,0 0 0,0-1 0,1 1 0,-1 0-1,0 0 1,1-1 0,-1 1 0,1 0 0,-1 0 0,0 0-1,1-1 1,-1 1 0,1 0 0,-1 0 0,1 0-1,-1 0 1,0 0 0,1 0 0,-1 0 0,1 0-1,-1 0 1,1 0 0,-1 0 0,1 0 0,-1 0 0,0 0-1,1 0 1,-1 0 0,1 1 0,-1-1 0,0 0-1,1 0 1,-1 0 0,1 1 0,-1-1 0,1 1 0,31 14-832,-20-8 258,-1-3-314,1-1 0,-1 0 1,0 0-1,22 1 0,21-3-5978,1-4-5625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7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344 29 4805,'0'0'9870,"-13"-6"-8834,7 3-920,-1-1-1,0 1 1,0 1 0,-1-1-1,1 1 1,0 1 0,-1-1-1,1 1 1,-1 0 0,0 1-1,1 0 1,-1 0 0,1 1-1,-1 0 1,1 0 0,-1 1-1,1 0 1,-1 0-1,1 0 1,0 1 0,0 0-1,1 1 1,-9 4 0,2 4 128,0 0 0,0 1 0,1 1 0,1 0 0,0 0 0,1 1 0,1 0 0,0 1-1,1 0 1,0 0 0,2 1 0,0 0 0,1 0 0,0 1 0,2-1 0,0 1 0,1 0 0,0 0 0,3 27 0,-1-40-232,1 1-1,-1-1 0,2 0 1,-1 0-1,0 0 1,1 0-1,0 0 1,0 0-1,1 0 1,-1 0-1,1-1 1,0 1-1,0-1 0,1 0 1,-1 0-1,1 0 1,0-1-1,0 1 1,0-1-1,0 0 1,1 0-1,-1 0 1,1 0-1,0-1 0,0 0 1,0 0-1,0 0 1,0-1-1,0 0 1,0 0-1,1 0 1,8 0-1,-4 0 5,-1 0 0,1-1 0,0-1 0,0 1 0,0-1 1,0-1-1,-1 0 0,1 0 0,-1-1 0,1 0 0,-1-1 0,0 0 0,0-1 0,-1 1 0,1-2 0,-1 1 0,8-8 0,-14 12 19,-1 0-1,1 0 1,-1 0-1,1-1 1,-1 1-1,0-1 1,1 1-1,-1-1 1,0 1-1,0-1 1,0 0-1,0 0 1,0 1-1,0-1 1,-1 0-1,1 0 1,-1 0-1,1 0 1,-1 0-1,0 0 1,0 0-1,0 0 1,0 0-1,0 0 1,0 1-1,0-1 1,0 0-1,-1 0 0,1 0 1,-1 0-1,0 0 1,0 0-1,-1-3 1,-1 3 6,1 0 0,-1-1 0,0 1 0,1 0 0,-1 0 0,-1 0 0,1 1 0,0-1 0,0 1 0,0 0 0,-1-1 0,1 1 0,-1 1 0,1-1 0,-1 1 0,1-1 0,-5 1 1,-4-1-17,-1 1 0,1 1 1,-1 0-1,-17 3 0,28-3-25,-1-1 0,1 1 0,0-1 0,0 1 0,-1 0 0,1 0 1,0 0-1,0 0 0,0 0 0,0 0 0,0 1 0,0-1 0,1 1 0,-1-1 0,0 1 0,1 0 0,-1 0 0,1 0 0,0 0 0,-1 0 0,1 0 0,0 0 0,0 0 0,0 0 0,1 0 0,-1 1 0,0-1 1,1 0-1,-1 0 0,1 1 0,0 1 0,0-3 2,1 0 0,-1 0 1,0 0-1,1-1 1,-1 1-1,1 0 0,-1 0 1,1-1-1,-1 1 0,1-1 1,0 1-1,-1 0 0,1-1 1,0 1-1,0-1 1,-1 1-1,1-1 0,0 0 1,0 1-1,-1-1 0,1 0 1,0 0-1,0 1 0,0-1 1,0 0-1,0 0 1,-1 0-1,1 0 0,0 0 1,0 0-1,1-1 0,34 0 76,-35 1-71,20-4-29,-1-1 1,0 0 0,0-2-1,0 0 1,-1-2 0,0 0-1,-1 0 1,0-2 0,0-1-1,-1 0 1,-1-1 0,23-23-1,-32 27 44,-15 53 239,-2-11-26,3-16-142,1 0 1,1 0-1,1 1 1,0 0-1,2-1 1,0 1-1,0 31 0,3-49-109,-1 1-1,0-1 0,0 1 1,1-1-1,-1 0 0,1 1 0,-1-1 1,0 1-1,1-1 0,-1 0 1,1 1-1,-1-1 0,1 0 0,-1 1 1,1-1-1,-1 0 0,1 0 1,-1 1-1,1-1 0,-1 0 0,1 0 1,-1 0-1,1 0 0,-1 0 1,1 0-1,0 0 0,-1 0 0,1 0 1,-1 0-1,1 0 0,-1 0 1,1 0-1,-1-1 0,1 1 0,-1 0 1,2-1-1,19-7-1559,-16 5 270,1-2 0,-1 1-1,-1 0 1,1-1-1,0 0 1,6-10 0,9-16-7978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7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1 396 12204,'0'0'7735,"11"3"-6176,11 2-1191,0-1 0,0-1 0,0-1 0,0-1 0,26-2 1,-40 1-349,-1 0 1,1-1-1,-1 0 1,0-1 0,1 1-1,-1-1 1,0-1 0,0 1-1,0-1 1,0-1 0,-1 1-1,1-1 1,-1 0 0,0-1-1,0 1 1,-1-1 0,1 0-1,-1-1 1,0 1 0,7-11-1,-10 12 67,0 1-1,-1-1 1,0 1 0,1-1-1,-1 1 1,-1-1-1,1 0 1,0 0-1,-1 1 1,0-1 0,0 0-1,0 0 1,0 1-1,-1-1 1,0-4-1,0 7-54,1-1-1,-1 1 0,1 0 0,-1-1 0,0 1 0,1 0 0,-1 0 0,0-1 0,0 1 0,0 0 0,0 0 0,0 0 0,0 0 0,0 0 0,0 0 0,-1 1 0,1-1 0,0 0 1,0 0-1,-1 1 0,1-1 0,-1 1 0,1 0 0,0-1 0,-1 1 0,1 0 0,-1 0 0,1-1 0,-1 1 0,1 1 0,-1-1 0,1 0 0,0 0 0,-1 0 0,1 1 0,-1-1 0,1 1 1,0-1-1,-1 1 0,-1 1 0,-2 0-35,0 1 0,0 0-1,0 0 1,1 1 0,0 0 0,-1-1 0,1 1 0,0 1 0,1-1 0,-1 0 0,-3 8 0,-35 61-55,32-54 60,3-5 48,1 0 0,-9 27 0,14-38-34,0 0-1,1 1 1,-1 0 0,1-1 0,-1 1 0,1-1 0,0 1 0,1 4 0,-1-7-11,1 0 1,-1 0 0,0 0 0,0 0 0,1 0 0,-1 0 0,1-1 0,-1 1-1,1 0 1,-1 0 0,1 0 0,0-1 0,-1 1 0,1 0 0,0-1-1,-1 1 1,1 0 0,0-1 0,0 1 0,0-1 0,0 1 0,-1-1-1,1 1 1,0-1 0,0 0 0,0 0 0,0 1 0,1-1 0,7 0 12,-1 0 0,0 0 0,1-1 0,-1 0 0,0 0 1,1-1-1,-1 0 0,0 0 0,-1-1 0,1 0 0,0-1 1,-1 1-1,8-6 0,13-9-6,48-39-1,-42 29-18,-2-2 0,0-2 1,34-44-1,-53 58 27,0 0 1,-1-1-1,0 0 1,-2-1-1,-1 0 1,0 0-1,-1-1 1,6-30-1,-13 48-13,0 1 0,-1-1-1,0 0 1,1 0 0,-1 1 0,0-1-1,0 0 1,-1 0 0,1 1-1,-2-5 1,2 6-2,0 1-1,0-1 1,-1 1 0,1-1-1,0 0 1,-1 1 0,1-1 0,-1 1-1,1 0 1,0-1 0,-1 1-1,1-1 1,-1 1 0,1-1-1,-1 1 1,1 0 0,-1 0-1,0-1 1,1 1 0,-1 0-1,1 0 1,-1-1 0,0 1-1,1 0 1,-1 0 0,0 0-1,1 0 1,-2 0 0,-2 1 6,1 0 1,-1 1-1,0-1 0,0 1 1,1-1-1,-1 1 1,1 0-1,-1 1 0,1-1 1,0 1-1,0-1 1,0 1-1,-2 3 0,-26 26 77,2 1 0,1 1 0,1 1 0,3 2 0,1 0 0,-35 77 0,55-107-60,1 0-1,-1 0 1,1 0 0,1 0 0,-1 1-1,1-1 1,1 0 0,-1 1-1,1-1 1,2 12 0,-2-16-73,1 0 0,0 0-1,0-1 1,0 1 0,0 0 0,1-1-1,-1 1 1,1-1 0,-1 0 0,1 1 0,0-1-1,0 0 1,0 0 0,0 0 0,1 0-1,-1 0 1,0-1 0,1 1 0,-1-1 0,1 0-1,-1 1 1,1-1 0,0 0 0,0-1-1,-1 1 1,1 0 0,0-1 0,5 1 0,6 1-1117,0-1 1,1 0-1,-1-1 1,0-1-1,1 0 1,-1-1 0,25-7-1,6-8-5051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157 227 13293,'0'0'2984,"-10"7"-641,-5 4-1664,0 0 0,0 1 0,1 1 0,-17 20 0,25-26-417,0 0 0,0 0-1,1 1 1,0 0-1,1 0 1,0 0 0,0 1-1,0-1 1,1 1-1,1 0 1,-1 0-1,-1 16 1,4-24-255,0 0 0,0 1 0,0-1 0,0 0 0,0 0 0,0 1 1,0-1-1,1 0 0,-1 0 0,0 0 0,1 0 0,-1 1 0,1-1 0,-1 0 0,1 0 0,0 0 0,-1 0 0,1 0 0,0 0 0,0 0 1,0-1-1,0 1 0,0 0 0,0 0 0,1 0 0,1 0 8,-1 0 1,1 0-1,-1 0 1,1-1-1,0 1 1,0-1-1,-1 1 1,1-1-1,0 0 1,0 0-1,3-1 1,3-1 13,0 1-1,0-2 1,0 1 0,-1-1 0,1-1-1,10-5 1,1-3-32,-1-2-1,-1 0 1,-1-1-1,0-1 0,-1-1 1,0 0-1,-2-1 1,0 0-1,-1-1 1,0-1-1,-2 0 1,-1-1-1,0 0 0,-1 0 1,-2-1-1,0 0 1,-1-1-1,-2 1 1,0-1-1,1-33 1,-5 55 5,0 1 1,0 0 0,1-1 0,-1 1 0,0-1 0,0 1 0,0-1 0,0 1 0,0-1 0,0 1 0,-1 0-1,1-1 1,0 1 0,0-1 0,0 1 0,0-1 0,0 1 0,-1 0 0,1-1 0,0 1 0,0-1 0,-1 1-1,1 0 1,0-1 0,-1 1 0,1 0 0,0 0 0,-1-1 0,1 1 0,0 0 0,-1 0 0,0-1 0,-13 8 81,-11 22-35,0 11 86,2 1 0,-33 81 0,50-106 22,0 1 0,1 0-1,1 0 1,1 0 0,0 0-1,1 1 1,1-1-1,1 1 1,0-1 0,1 1-1,4 18 1,-3-29-119,0 0-1,1-1 1,-1 1 0,1-1 0,1 0-1,-1 0 1,1 0 0,0 0 0,0 0-1,1-1 1,8 9 0,-11-13-44,0 1 0,0-1-1,-1 0 1,1 1 0,0-1 0,0 0 0,0 0 0,0 0 0,0 0 0,1-1-1,-1 1 1,0 0 0,0-1 0,0 0 0,1 1 0,-1-1 0,0 0 0,0 0 0,1 0-1,-1-1 1,0 1 0,0 0 0,1-1 0,-1 0 0,0 1 0,0-1 0,0 0-1,0 0 1,0 0 0,0 0 0,0 0 0,0-1 0,0 1 0,-1-1 0,1 1 0,0-1-1,-1 0 1,0 1 0,2-3 0,13-18-26,-2 1 0,0-2 0,-2 0 0,0 0 0,-1-1 0,-2 0 0,10-40 0,-19 64 27,0 0 0,0 0 0,0 0 0,0 0 0,0 0 1,-1 0-1,1 0 0,0 0 0,0 0 0,0 0 0,0 0 0,0 0 0,-1 0 1,1 0-1,0 0 0,0 0 0,0 0 0,0 0 0,0 0 0,0 0 0,-1 0 1,1 0-1,0 0 0,0 0 0,0 0 0,0 0 0,0 0 0,0-1 0,0 1 1,-1 0-1,1 0 0,0 0 0,-16 28-46,-19 40 103,33-63-37,0 0 1,0-1-1,0 1 1,1 0-1,0 0 1,0 0-1,0 0 1,0 1-1,1 8 1,1-14-9,-1 1 0,1 0 0,0-1 0,-1 1 0,1 0 0,0-1 1,0 1-1,0-1 0,0 1 0,-1-1 0,1 0 0,0 1 0,0-1 1,0 0-1,0 0 0,0 0 0,0 1 0,0-1 0,0 0 0,0 0 1,0 0-1,0-1 0,0 1 0,1 0 0,26-4 124,-6-4-118,-1-2 0,0 0 0,-1-1 0,0-1 0,-1-1 0,25-22-1,-5 6-48,-33 24 62,16-8-118,-21 13 91,-1 0 0,1 0 0,-1 0 0,0 0 0,1 0 0,-1 0 0,1 0 0,-1 0 1,0 0-1,1 0 0,-1 1 0,1-1 0,-1 0 0,0 0 0,1 0 0,-1 1 0,0-1 0,1 0 0,-1 0 1,0 1-1,0-1 0,1 0 0,-1 1 0,0-1 0,0 0 0,1 1 0,-1-1 0,0 1 0,0-1 0,0 0 1,0 1-1,1-1 0,-1 1 0,0-1 0,0 0 0,0 1 0,0-1 0,0 1 0,0-1 0,0 0 1,0 1-1,0-1 0,-1 1 0,1-1 0,0 0 0,0 1 0,0-1 0,0 1 0,0-1 0,-1 1 0,-12 51 199,11-46-86,-1 1 0,1 0 0,1 0 0,-1-1 0,1 1 0,0 0 1,1 0-1,0 11 0,0-17-94,1-1 0,-1 1 0,1 0-1,-1 0 1,1-1 0,-1 1 0,1 0 0,0-1 0,-1 1 0,1-1 0,0 1 0,0-1-1,0 1 1,-1-1 0,1 1 0,0-1 0,0 0 0,0 0 0,0 1 0,-1-1-1,1 0 1,0 0 0,0 0 0,0 0 0,0 0 0,0 0 0,0 0 0,0 0 0,0 0-1,-1 0 1,1-1 0,2 0 0,31-8 123,24-27-44,-50 29-94,1 1 0,-1 0 0,1 1 0,0 0 0,0 0 0,15-5 0,-22 16-18,-1-1 0,0 0 1,-1 0-1,0 1 0,1-1 1,-2 0-1,1 6 0,-5 46 672,6-57-646,-1 1 0,2 0 1,-1-1-1,0 1 0,0-1 1,0 1-1,0-1 0,0 0 0,0 0 1,0 1-1,1-1 0,-1 0 0,0 0 1,0 0-1,0 0 0,0 0 1,1 0-1,-1 0 0,0-1 0,0 1 1,2-1-1,15-6-4492,-12-3-1840,-1-4-4447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9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150 137 7623,'1'-4'1216,"-1"0"1,0 0-1,-1 0 0,1-1 0,-1 1 0,0 0 1,0 0-1,0 1 0,0-1 0,-1 0 1,-2-5-1,3 8-1100,0 0 0,0 0 1,-1 0-1,1 0 0,0 0 0,-1 0 0,1 1 1,0-1-1,-1 1 0,1-1 0,-1 1 1,1-1-1,-1 1 0,1 0 0,-1 0 1,1 0-1,-1-1 0,1 1 0,-1 1 1,1-1-1,-1 0 0,1 0 0,-1 1 1,1-1-1,-1 1 0,1-1 0,-1 1 1,1-1-1,0 1 0,-1 0 0,1 0 0,0 0 1,0 0-1,-2 1 0,-9 5 81,0 0 0,1 1-1,0 0 1,1 0 0,0 1 0,-12 15 0,31-25 91,48-23-114,-49 20-198,-1 0 1,1 0-1,-1 1 1,1 0-1,0 0 1,1 1-1,-1-1 1,0 2-1,1 0 1,-1 0-1,1 0 1,-1 1-1,14 1 1,-20 0 20,-1-1 1,1 0-1,-1 1 0,1 0 1,-1-1-1,0 1 0,1 0 1,-1 0-1,0 0 0,0 0 1,1 0-1,-1 0 0,0 0 1,0 0-1,0 0 0,0 0 1,0 1-1,-1-1 0,1 0 1,0 1-1,-1-1 0,1 1 1,0 1-1,4 40-89,-5-39 86,0 0-1,0 1 1,1-1 0,-1 0 0,1 0-1,0 1 1,0-1 0,0 0-1,3 5 1,-3-8 14,-1 0 1,1-1-1,0 1 1,-1 0-1,1-1 0,0 1 1,-1-1-1,1 1 0,0-1 1,0 1-1,0-1 0,0 0 1,-1 1-1,1-1 1,0 0-1,0 0 0,0 0 1,0 1-1,0-1 0,0 0 1,0 0-1,0 0 0,-1 0 1,1-1-1,0 1 1,0 0-1,0 0 0,0-1 1,0 1-1,0 0 0,-1-1 1,1 1-1,0-1 0,0 1 1,0-1-1,-1 1 1,1-1-1,0 1 0,-1-1 1,2-1-1,25-26 423,-20 16-429,-1 1-1,0-1 1,0 0 0,-2-1-1,1 1 1,-1-1 0,-1 0-1,-1 0 1,1 0 0,-2 0-1,0 0 1,-1-24 0,0 36-339,10 19-1798,-8-15 1785,1 0 0,0-1 0,0 1 0,1-1 0,-1 0 0,0 0 0,1 0 0,-1 0 0,1-1 0,0 0 0,0 1 1,-1-1-1,1 0 0,6 0 0,-6-1-320,0 0 1,0 0-1,0 0 1,-1 0-1,1-1 0,0 1 1,0-1-1,-1 0 1,1 0-1,-1-1 1,1 1-1,-1-1 1,1 0-1,-1 1 1,4-5-1,16-13-7733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29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88 1569,'0'0'12492,"-5"13"-11985,2-5-653,-10 27 1629,1 1-1,1 0 0,2 1 1,-7 61-1,16-96-1476,0-1 1,0 0-1,0 0 1,1 1-1,-1-1 1,0 0-1,1 1 1,-1-1-1,1 0 1,-1 0-1,1 0 1,0 0-1,-1 0 1,1 1-1,0-1 0,0 0 1,0-1-1,0 1 1,0 0-1,0 0 1,0 0-1,0 0 1,0-1-1,2 2 1,1-1-40,1 1 0,-1 0 0,0-1 1,1 0-1,-1 0 0,1-1 1,7 1-1,-5-1-25,1 0 0,0 0 0,0-1 1,-1 0-1,1 0 0,-1-1 0,1 0 1,-1 0-1,8-4 0,-6 0 136,-1-1-1,1-1 1,-1 1 0,-1-1-1,1 0 1,-1-1 0,-1 0-1,0 0 1,0-1 0,-1 1-1,8-20 1,4-14 566,15-68 1,-21 69-106,2-7 847,-13 40-206,-11 31-943,0 6-28,1 0 0,1 0 0,1 1 1,2 0-1,1 0 0,1 1 0,1-1 1,2 1-1,4 46 0,-3-74-167,1 0 0,0 0 0,-1 0-1,1 1 1,0-1 0,0 0 0,0 0 0,0 0 0,0-1-1,1 1 1,-1 0 0,0 0 0,1-1 0,0 1-1,-1-1 1,1 1 0,0-1 0,0 1 0,-1-1-1,1 0 1,0 0 0,0 0 0,1 0 0,2 0-1,-3 0-32,-1-1-1,0 0 1,1 0-1,-1 0 1,0 0-1,1 0 1,-1 0-1,0 0 1,1-1-1,-1 1 1,0 0-1,0-1 1,1 1-1,-1-1 1,0 1-1,0-1 1,0 0-1,1 1 1,-1-1-1,0 0 1,0 0-1,0 0 1,0 0-1,-1 0 1,1 0-1,0 0 1,0 0-1,0 0 1,-1 0-1,1-1 1,-1 1-1,1 0 1,-1 0-1,1-1 1,-1 1-1,0 0 1,0-1-1,0 1 1,1 0-1,-2-3 1,2-2-96,-2 1 0,1-1 1,-1 0-1,0 0 0,0 1 1,0-1-1,-1 1 1,0-1-1,0 1 0,0 0 1,-1 0-1,0 0 0,0 0 1,0 0-1,0 1 1,-1-1-1,-4-4 0,1 2 75,-1-1 1,0 1-1,0 0 0,-1 1 0,0 0 0,0 1 1,0-1-1,-15-5 0,37 13 246,1-1-1,-1-1 1,20-2 0,4 0-737,-28 2-490,0 0 1,0-1-1,0 0 0,-1 0 0,14-5 0,12-7-6358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1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8616,'0'0'12908,"-8"58"-12363,2-21-353,4 5-128,2 1-32,0 2 0,0-3-288,2-5-128,6-9-289,-2-5-288,-2-8-64,-2-8-448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0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 7207,'0'0'17851,"0"9"-17050,2 28-176,-1-35-600,-1-1 0,0 1-1,1-1 1,-1 0 0,1 1 0,0-1 0,-1 0 0,1 1 0,0-1 0,0 0 0,0 0 0,0 0 0,0 0 0,0 1-1,0-2 1,0 1 0,0 0 0,1 0 0,-1 0 0,0 0 0,0-1 0,1 1 0,-1-1 0,1 1 0,-1-1-1,0 1 1,1-1 0,-1 0 0,1 0 0,-1 0 0,1 0 0,-1 0 0,3 0 0,45-7 121,-34 1-122,0 0-1,0-1 1,0-1 0,-1 0 0,0-1 0,25-21 0,24-15 124,-62 45-141,-1 0 0,0 0 1,0-1-1,1 1 0,-1 0 1,0 0-1,0 0 0,1 0 1,-1 0-1,0 0 0,0 0 1,1 0-1,-1 0 0,0 0 1,0 0-1,1 0 0,-1 0 1,0 0-1,0 0 0,1 1 0,-1-1 1,0 0-1,0 0 0,1 0 1,-1 0-1,0 0 0,0 0 1,0 1-1,1-1 0,-1 0 1,0 0-1,0 0 0,0 1 1,0-1-1,0 0 0,1 0 1,-1 0-1,0 1 0,0-1 1,0 0-1,0 0 0,0 1 1,0-1-1,0 1 0,4 20 256,-3 35 94,-2-45-281,1-10-56,0 1 0,0 0 0,0-1 0,0 1 0,0 0 0,1-1 1,-1 1-1,0 0 0,1-1 0,-1 1 0,1-1 0,0 1 0,-1-1 0,1 1 1,0-1-1,0 1 0,0-1 0,0 0 0,0 0 0,0 1 0,0-1 1,1 0-1,-1 0 0,0 0 0,1 0 0,2 1 0,0-1 29,-1 0-1,1 0 1,0-1-1,-1 1 1,1-1-1,0 0 1,0 0-1,-1 0 1,1-1-1,0 1 1,5-2-1,10-4 48,-1 0 1,0-1-1,27-15 0,-11 3-85,-23 12-10,0 1 1,0 0 0,1 0-1,0 1 1,0 1-1,13-4 1,-24 8-5,-1 0 0,1 1 1,0-1-1,0 0 0,0 1 0,0-1 1,-1 1-1,1-1 0,0 0 1,0 1-1,-1 0 0,1-1 0,0 1 1,-1-1-1,1 1 0,-1 0 1,1 0-1,0-1 0,-1 1 0,0 0 1,1 0-1,-1-1 0,1 1 1,-1 0-1,0 0 0,0 0 0,0 0 1,1 0-1,-1 0 0,0-1 1,0 1-1,0 0 0,0 0 0,0 0 1,-1 1-1,1 44-125,0-36 113,0-8-1,0-1-1,0 1 0,0 0 0,0-1 0,0 1 0,0 0 1,0-1-1,1 1 0,-1 0 0,1-1 0,-1 1 0,1 0 0,0-1 1,0 1-1,-1-1 0,1 1 0,2 1 0,-3-3-12,1 0 0,0 1 0,-1-1 0,1 0-1,0 1 1,0-1 0,-1 0 0,1 0 0,0 0 0,0 0 0,-1 0-1,1 0 1,0 0 0,0 0 0,-1 0 0,1 0 0,0 0 0,0 0-1,-1-1 1,1 1 0,0 0 0,0 0 0,-1-1 0,1 1 0,1-1-1,2-2-166,1-1-1,-1 1 1,0-1-1,0 0 1,0 0-1,-1 0 0,0 0 1,1 0-1,2-6 1,-3 2-1257,0 0 0,0 1 1,-1-1-1,0-1 0,0 1 1,-1 0-1,0 0 1,-1-17-1,1-2-3779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1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8040,'0'0'20403,"65"-39"-20755,-45 41-1698,2-2-3363,0 0-9738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1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4 5573,'0'0'14345,"-10"-1"-12568,6 0-1701,0 0 1,0 1-1,0 0 0,0 0 1,0 0-1,0 0 0,0 0 0,0 1 1,0 0-1,0-1 0,1 2 0,-1-1 1,0 0-1,0 1 0,1 0 0,-1-1 1,1 2-1,-1-1 0,1 0 0,0 1 1,0-1-1,0 1 0,0 0 1,1 0-1,-1 0 0,1 0 0,-3 4 1,-13 18 159,0 1 0,-25 52 0,38-67-150,0 0 0,1 0 0,1 0 0,-1 0 0,2 1 0,0-1 0,0 1 0,1 0 0,0-1 0,2 22 0,0-30-76,-1-1-1,1 1 0,0-1 1,0 0-1,0 1 0,0-1 1,0 0-1,1 0 0,-1 1 1,1-1-1,-1 0 0,1 0 0,0-1 1,0 1-1,0 0 0,0-1 1,0 1-1,0-1 0,0 1 1,0-1-1,1 0 0,-1 0 1,0 0-1,1 0 0,-1 0 1,1-1-1,-1 1 0,1-1 0,-1 0 1,4 1-1,-2-1 21,0 0 1,0 0-1,0 0 0,0 0 1,0-1-1,0 1 0,0-1 1,0 0-1,0 0 0,-1 0 1,1-1-1,0 0 0,0 1 1,-1-1-1,1 0 0,-1-1 1,0 1-1,4-4 0,-3 2 29,-1-1 0,0 1 0,-1-1 0,1 1 0,-1-1 0,0 0 0,0 0 0,0 0 0,-1 0 0,2-6 0,-3 9-47,1 1 1,-1 0-1,0-1 1,0 1-1,0-1 1,0 1-1,0 0 1,0-1-1,0 1 1,0 0-1,-1-1 1,1 1-1,0 0 1,-1-1-1,1 1 0,-1 0 1,0 0-1,1-1 1,-1 1-1,0 0 1,0 0-1,1 0 1,-1 0-1,0 0 1,0 0-1,0 0 1,0 0-1,-1 0 1,1 1-1,0-1 1,0 0-1,0 1 1,-1-1-1,1 1 1,0-1-1,-1 1 0,1 0 1,0-1-1,-1 1 1,1 0-1,0 0 1,-2 0-1,0 0-13,0-1 0,1 1 0,-1 0 0,0 1 0,1-1 0,-1 0 0,0 1 0,1 0 0,-1-1 0,0 1 0,1 0 0,-1 0 0,1 1 0,0-1 0,-1 0 0,1 1 0,0-1 0,0 1 0,0 0-1,0 0 1,0 0 0,0 0 0,1 0 0,-1 0 0,0 0 0,1 1 0,0-1 0,0 0 0,-1 1 0,2-1 0,-1 1 0,0 0 0,0-1 0,1 1 0,-1 0 0,1-1 0,0 1 0,0 0 0,0-1 0,0 1 0,0 0 0,1-1-1,-1 1 1,1 0 0,1 2 0,-1-3 18,1-1-1,0 1 0,0-1 1,0 1-1,0-1 0,0 0 1,1 1-1,-1-1 0,0 0 1,1-1-1,-1 1 0,0 0 1,1-1-1,-1 1 0,1-1 1,-1 0-1,1 0 0,-1 0 1,5 0-1,52-5 191,-39-2-168,0 0-1,-1-1 1,1-1 0,-1-1-1,-1-1 1,0 0 0,27-24-1,-21 18 16,-28 40 32,-17 28-90,14-36-190,0 0 0,1 0 0,1 0 0,1 1 0,0 0 0,-3 29 0,7-45 80,0 1 0,0-1-1,0 0 1,0 1-1,0-1 1,0 0 0,0 1-1,0-1 1,0 0 0,0 1-1,0-1 1,0 0-1,1 1 1,-1-1 0,0 0-1,0 0 1,0 1-1,0-1 1,1 0 0,-1 1-1,0-1 1,0 0 0,1 0-1,-1 0 1,0 1-1,0-1 1,1 0 0,-1 0-1,0 0 1,1 0-1,-1 1 1,0-1 0,0 0-1,1 0 1,-1 0 0,0 0-1,1 0 1,-1 0-1,1 0 1,-1 0 0,0 0-1,1 0 1,-1 0 0,1 0-1,15-7-4219,6-11-1762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2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10090,'0'0'10164,"1"10"-8963,-1 21-296,-1 0 0,-1 0-1,-8 36 1,3-23 139,-1 59 0,8-102-1112,0 0 1,0 1 0,0-1-1,0 0 1,0 0-1,1 1 1,-1-1 0,0 0-1,1 0 1,-1 0 0,1 0-1,-1 0 1,1 1-1,0-1 1,-1 0 0,1 0-1,0 0 1,1 1-1,-1-2-208,0 1 0,0-1 0,0 1 0,0-1 0,0 1-1,0-1 1,0 0 0,0 1 0,0-1 0,0 0 0,1 0-1,-1 0 1,0 0 0,0 0 0,0 0 0,0 0 0,0 0-1,0-1 1,0 1 0,0 0 0,0-1 0,0 1 0,0 0-1,0-1 1,0 0 0,0 1 0,0-1 0,0 1 0,0-1-1,-1 0 1,1 0 0,1-1 0,11-15-6114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2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12107,'0'0'4757,"6"10"-3406,-4-6-1278,-1 0 32,1 0 1,-1 0 0,1 0-1,0-1 1,1 1 0,-1-1-1,1 1 1,-1-1 0,1 0-1,0 0 1,0 0 0,1 0-1,-1-1 1,0 0 0,1 1-1,0-1 1,-1 0 0,1 0 0,0-1-1,0 1 1,0-1 0,5 1-1,3-1 106,0-1 0,-1 0 0,1 0 0,0-1 0,-1-1 0,1 0 1,-1 0-1,13-5 0,-21 6-93,0 0 1,0 0-1,0 0 1,0 0-1,0-1 1,0 1-1,0-1 1,-1 0 0,1 1-1,0-1 1,-1-1-1,0 1 1,1 0-1,-1 0 1,0-1-1,0 0 1,0 1-1,-1-1 1,1 0 0,0 0-1,-1 0 1,0 0-1,0 0 1,0 0-1,0 0 1,0 0-1,-1 0 1,1 0-1,-1-1 1,0 1 0,0 0-1,0 0 1,-1 0-1,0-5 1,1 7-105,0 0 1,-1 0 0,1 0-1,-1 0 1,1 0-1,-1 0 1,1 0 0,-1 0-1,0 0 1,1 0 0,-1 0-1,0 0 1,0 0 0,0 0-1,1 1 1,-1-1-1,0 0 1,0 1 0,0-1-1,0 1 1,-1-1 0,1 1-1,0-1 1,0 1 0,0 0-1,0-1 1,0 1-1,-1 0 1,1 0 0,0 0-1,0 0 1,0 0 0,0 0-1,-1 0 1,1 0 0,-2 1-1,0 0-22,0-1 0,0 1 0,0 0 0,0 0 0,1 1 0,-1-1 0,0 1 0,1-1 0,-1 1 0,0 0 0,1 0 0,-4 4 0,0 0 18,0 2 0,1-1 0,1 1 0,-1 0 0,1 0 0,0 0 0,1 0 0,0 1 1,0-1-1,1 1 0,0 0 0,0 0 0,1 0 0,1 0 0,-1 9 0,2-16 12,0 0 1,-1 0-1,1 0 1,0 0-1,0 0 1,0 0-1,1-1 1,-1 1-1,0 0 1,1-1-1,-1 1 1,1-1 0,-1 1-1,1-1 1,0 0-1,-1 0 1,1 0-1,0 0 1,0 0-1,0 0 1,0 0-1,0 0 1,0-1-1,0 1 1,0-1 0,0 0-1,0 0 1,0 1-1,1-1 1,-1 0-1,3-1 1,5 1 69,0 0 1,0-1-1,0-1 1,0 1-1,14-5 0,-10 0-64,0 0-1,-1 0 0,1-1 0,-2-1 0,1 0 0,18-17 0,-23 19-19,-1-1-1,1 0 1,-2-1-1,1 0 1,-1 0-1,0 0 1,-1-1-1,1 0 1,-2 0-1,7-16 1,-9 5-169,-12 29-27,-13 29 67,18-27 144,0 0 0,1 1-1,1-1 1,0 1 0,0 0 0,1 0 0,1 0-1,0 0 1,1 0 0,1 24 0,0-34-51,-1 0 0,1 0 0,-1-1 0,1 1 1,-1 0-1,1 0 0,0 0 0,0-1 0,0 1 1,0 0-1,0-1 0,0 1 0,0-1 0,1 1 0,-1-1 1,0 1-1,1-1 0,-1 0 0,1 0 0,0 0 0,-1 0 1,1 0-1,0 0 0,0 0 0,0-1 0,-1 1 0,1-1 1,0 1-1,0-1 0,0 0 0,0 1 0,0-1 0,0 0 1,0 0-1,3-1 0,-2 1-429,1-1 0,-1 0 0,1 1 0,-1-2 0,0 1 0,1 0 0,-1 0 0,0-1 0,0 0 0,0 0 1,0 0-1,0 0 0,0 0 0,-1 0 0,1-1 0,-1 0 0,1 1 0,2-6 0,7-19-5287,-3-5-1692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2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11018,'0'0'10058,"-40"48"-12749,53-25-1152,0 0-1442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3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174 346 11563,'0'0'7105,"-11"-7"-4911,-38-24-768,46 29-1309,0 1 0,0 0 1,0 0-1,0 0 0,0 1 1,0-1-1,0 1 0,0 0 1,-1 0-1,1 0 0,0 0 1,0 0-1,0 1 0,0-1 1,0 1-1,0 0 0,0 0 1,0 0-1,0 0 0,0 0 1,0 1-1,1 0 0,-1-1 0,1 1 1,-1 0-1,1 0 0,-5 5 1,5-5-19,-1 1 0,1-1 0,-1 1-1,1 0 1,0 0 0,0 0 0,1 0 0,-1 0 0,1 0 0,-1 1 0,1-1 0,0 0 0,0 1 0,0-1 0,1 1-1,-1-1 1,1 1 0,0 0 0,0-1 0,0 1 0,1 5 0,1-7-85,-1-1 1,0 1-1,1 0 0,-1-1 1,1 1-1,0-1 1,-1 0-1,1 0 0,0 0 1,0 1-1,0-1 1,0-1-1,0 1 0,0 0 1,0-1-1,0 1 0,0-1 1,0 1-1,0-1 1,1 0-1,-1 0 0,0 0 1,0 0-1,0 0 0,0-1 1,3 0-1,3 1 7,0-1 0,0 0 0,0-1-1,0 0 1,0 0 0,7-4 0,-1-2-5,-1-1 0,0 0 0,-1 0 0,0-1 0,-1-1 0,0 0 0,0-1 0,-1 0 0,-1 0 0,0-1 0,13-24 0,-17 28-54,-1 0-1,1-1 1,-1 0 0,-1 0 0,0 0 0,0 0-1,-1-1 1,-1 1 0,1 0 0,-2-1 0,1 0-1,-2 1 1,1-1 0,-1 1 0,-1-1 0,0 1-1,0 0 1,-6-13 0,8 20 20,-1 1 1,0-1-1,0 1 1,0-1-1,-1 1 1,1 0-1,0-1 0,-1 1 1,0 0-1,1 0 1,-1 0-1,0 0 1,0 0-1,0 0 0,0 1 1,-1-1-1,1 1 1,0-1-1,-1 1 1,1 0-1,-1 0 0,1 0 1,-1 0-1,1 1 1,-1-1-1,0 1 1,1-1-1,-1 1 0,0 0 1,1 0-1,-1 0 1,0 0-1,-2 1 1,0 1-1,1 0 1,-1 0-1,1 0 0,0 0 1,0 1-1,0 0 1,0-1-1,0 2 1,1-1-1,-1 0 1,1 1-1,0-1 1,0 1-1,0 0 1,1 0-1,-1 0 1,-2 8-1,2-7 16,1-1 0,0 1 0,1 0 0,-1 0-1,1 0 1,0 0 0,0 0 0,0 0 0,1 0 0,0 0 0,0 0-1,0 0 1,1 0 0,-1 0 0,1 0 0,1 0 0,-1 0 0,0-1-1,1 1 1,3 5 0,3 2 1,0 0 0,1-1-1,0 0 1,1 0-1,18 14 1,1 3-53,-25-24 13,1 1-1,-1 0 0,0-1 0,-1 1 1,1 0-1,-1 1 0,0-1 1,-1 1-1,1-1 0,-1 1 1,2 6-1,-4-8 17,1 0 0,-1 0 1,1 0-1,-1 0 0,0 0 1,-1 0-1,1 0 0,-1 1 1,0-1-1,0 0 0,0-1 1,0 1-1,-1 0 0,1 0 0,-1 0 1,0-1-1,-3 5 0,-1-1-271,5-5-17,-1 0 0,0 0 0,0 0 0,1 1 1,-1-1-1,1 0 0,0 1 0,-1-1 0,1 1 0,1-1 1,-1 1-1,0-1 0,0 6 0,5-7-3680,11-1-1943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3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8584,'0'0'19058,"52"-10"-17328,-26 10-994,5 0-607,3 0-129,2 0-513,-5 0-1537,-2 0-2915,-6-7-6373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4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71 4324,'0'0'16773,"-10"3"-16506,-16 5-214,-9 1-7,1 2 1,-45 20-1,74-28-62,92-68-459,-83 62 388,28-21-304,-31 24 386,-1-1 0,1 1 0,0-1 0,-1 1 1,1-1-1,-1 1 0,1 0 0,0 0 0,-1-1 1,1 1-1,0 0 0,0 0 0,-1-1 0,1 1 1,0 0-1,-1 0 0,1 0 0,0 0 0,0 0 1,-1 0-1,1 0 0,0 1 0,0-1 0,-1 0 1,1 0-1,0 0 0,-1 1 0,1-1 1,0 0-1,-1 1 0,1-1 0,-1 1 0,1-1 1,-1 1-1,1-1 0,0 1 0,-1-1 0,0 1 1,1-1-1,-1 1 0,1-1 0,-1 1 0,0 0 1,1-1-1,-1 2 0,4 21 275,0 0 1,-2 0-1,-1 1 0,-2 28 1,1 17 737,4-12-218,-1-22-255,-1 1 0,-2-1 1,-5 44-1,4-70-476,0 0-1,-1 0 0,-1-1 1,1 1-1,-1 0 0,-1-1 1,1 0-1,-2 0 1,1 0-1,-1 0 0,0-1 1,0 0-1,-1 0 0,0 0 1,0-1-1,-1 0 1,-12 10-1,17-15-76,-1 1 1,1 0 0,-1-1-1,1 1 1,-1-1-1,0 0 1,1 0-1,-1 0 1,0 0-1,0-1 1,1 1-1,-1-1 1,0 1 0,0-1-1,0 0 1,0 0-1,0-1 1,0 1-1,1 0 1,-5-2-1,4 1 0,1-1-1,0 1 1,0 0-1,1-1 1,-1 0-1,0 1 1,0-1-1,1 0 1,-1 0-1,1 0 0,0 0 1,-1 0-1,1 0 1,0 0-1,0-1 1,0 1-1,1 0 1,-1-1-1,1 1 1,-1 0-1,1-1 1,0 1-1,0-5 1,0-2-67,0 0 1,1 0-1,0 0 1,1 0 0,0 0-1,0 0 1,1 0 0,0 1-1,0 0 1,1-1 0,0 1-1,1 1 1,0-1 0,7-9-1,12-11-57,1 0 0,34-29 0,-14 15 179,-22 19-6,69-76-23,-84 89 24,-1 1 1,0-1-1,-1-1 1,0 1-1,-1-1 0,0 0 1,-1 0-1,6-22 1,-10 32-20,1 0 0,-1 0 0,1 0 0,-1 0 0,0 0 0,0 0 0,1 0 0,-1 0-1,0 0 1,0 0 0,0 0 0,0 0 0,0 0 0,0 0 0,0 0 0,-1-1 0,1 1 0,0 0 0,-1 0 0,1 0 0,0 0 0,-1 0 0,0 0 0,1 1 0,-1-1 0,1 0 0,-1 0 0,0 0 0,0 0 0,1 1 0,-1-1 0,0 0 0,0 1 0,0-1 0,0 0 0,0 1 0,0 0 0,0-1 0,0 1 0,0-1 0,0 1 0,0 0 0,0 0 0,0 0 0,0-1 0,0 1 0,0 0 0,0 0 0,0 0 0,-1 1 0,1-1 0,0 0 0,-1 1 0,-2 0-7,-1 0 1,1 0-1,0 1 1,0 0-1,0-1 0,0 1 1,0 1-1,0-1 1,1 1-1,-1-1 1,1 1-1,-4 5 0,2-2 2,1 1 0,0 0 0,0 0 0,0 0 0,1 0 0,1 1 0,-1-1 0,1 1 0,0 0 0,1 0 0,0 0 0,0 0 0,1 0 0,1 14 0,-1-18 5,0 0-1,1 0 0,-1 0 1,1 0-1,0-1 1,0 1-1,1 0 1,-1-1-1,1 1 0,0-1 1,0 1-1,0-1 1,0 0-1,0 0 1,1 0-1,-1 0 1,1 0-1,0 0 0,0-1 1,0 1-1,0-1 1,1 0-1,-1 0 1,0 0-1,1-1 1,0 1-1,-1-1 0,1 0 1,0 0-1,0 0 1,4 0-1,2 0 2,0-1 1,0 0-1,1-1 0,-1-1 1,0 1-1,0-1 0,-1-1 1,1 0-1,0 0 0,-1-1 1,0 0-1,0-1 0,0 0 0,0 0 1,15-14-1,-19 15 8,0 0 1,0-1-1,0 0 1,0 0-1,-1 0 1,0-1-1,0 0 1,-1 0-1,1 0 1,-1 0-1,0 0 0,-1 0 1,1-1-1,-1 1 1,-1-1-1,1 0 1,-1 0-1,-1 0 1,1 1-1,-1-1 0,0 0 1,0 0-1,-1 0 1,-2-11-1,3 18-21,0-1-1,0 0 0,0 1 0,0-1 1,0 1-1,0-1 0,0 1 0,0-1 1,0 0-1,0 1 0,-1-1 1,1 1-1,0-1 0,0 1 0,0-1 1,-1 1-1,1-1 0,0 1 0,-1-1 1,1 1-1,0-1 0,-1 1 1,1 0-1,-1-1 0,1 1 0,-1-1 1,1 1-1,-1 0 0,1 0 0,-1-1 1,1 1-1,-1 0 0,1 0 1,-1 0-1,1-1 0,-1 1 0,1 0 1,-1 0-1,0 0 0,1 0 1,-1 0-1,1 0 0,-1 0 0,1 0 1,-1 0-1,0 1 0,1-1 0,-1 0 1,1 0-1,-1 0 0,1 1 1,-1-1-1,1 0 0,-1 0 0,1 1 1,-1-1-1,1 1 0,0-1 0,-1 0 1,1 1-1,-1-1 0,1 1 1,0-1-1,-1 1 0,1-1 0,0 1 1,-20 35-73,16-24 107,0 1-1,1 0 1,0 0 0,1 0-1,0 0 1,1 0 0,1 1-1,0-1 1,3 20 0,-2-32-16,0 0 1,0 1-1,-1-1 1,1 1-1,0-1 1,0 0-1,0 0 1,0 0-1,1 0 1,-1 0-1,0 0 1,0 0-1,1 0 1,-1 0-1,1 0 1,-1-1-1,0 1 1,1 0-1,0-1 1,-1 0-1,1 1 0,-1-1 1,1 0-1,-1 0 1,1 0-1,0 0 1,-1 0-1,1 0 1,-1 0-1,1 0 1,-1-1-1,4 0 1,0 0 43,0 0 0,0-1 0,1 1 1,-1-1-1,0 0 0,-1-1 0,1 1 0,7-6 1,-3-1-47,0 0 0,-1-1 0,-1 0 0,1 0 0,-2-1 0,1 0 0,-1-1 0,-1 1 0,0-1 0,-1 0 1,0 0-1,-1 0 0,0-1 0,1-17 0,-6 67-63,0 46-2,3-79 50,-1 1 1,0-1 0,1 0 0,0 1-1,0-1 1,0 0 0,1 1-1,-1-1 1,1 0 0,0 0 0,0 0-1,0 0 1,1-1 0,2 5 0,-3-7 28,0 1 1,0-1 0,0 1 0,0-1 0,1 0 0,-1 1 0,0-1 0,0 0 0,1-1-1,-1 1 1,1 0 0,-1-1 0,0 1 0,1-1 0,-1 0 0,1 0 0,-1 0 0,1 0-1,-1 0 1,1-1 0,-1 1 0,1-1 0,-1 1 0,1-1 0,-1 0 0,0 0 0,0 0 0,1 0-1,-1 0 1,0-1 0,0 1 0,2-3 0,4-1 37,-1-2-1,0 1 1,0-1 0,-1 0-1,0 0 1,0-1-1,5-9 1,-5 7-45,-1 0 0,0 0-1,-1-1 1,-1 0 0,1 0 0,-2 0-1,1 0 1,-2 0 0,1-1 0,-2-20 0,0 32-26,0 1 0,0-1-1,0 0 1,0 0 0,0 0 0,0 0 0,-1 0 0,1 0 0,0 0 0,0 1 0,0-1 0,0 0 0,0 0 0,-1 0 0,1 0 0,0 0 0,0 0 0,0 0 0,0 0 0,-1 0 0,1 0 0,0 0 0,0 0 0,0 0-1,-1 0 1,1 0 0,0 0 0,0 0 0,0 0 0,0 0 0,-1 0 0,1 0 0,0 0 0,0 0 0,0-1 0,0 1 0,0 0 0,-1 0 0,1 0 0,0 0 0,0 0 0,0 0 0,0-1 0,0 1 0,0 0 0,-1 0 0,-6 18-63,5-8 55,1 0-1,0 1 1,1-1-1,0 0 0,1 1 1,1 11-1,-1-21 14,-1 1 1,1 0-1,-1 0 0,1-1 0,0 1 1,-1 0-1,1-1 0,0 1 1,0-1-1,0 1 0,0-1 1,1 1-1,-1-1 0,0 0 0,1 1 1,-1-1-1,0 0 0,1 0 1,0 0-1,-1 0 0,1-1 0,-1 1 1,1 0-1,0-1 0,0 1 1,-1-1-1,1 1 0,0-1 1,0 0-1,0 0 0,-1 1 0,1-1 1,0-1-1,0 1 0,0 0 1,0 0-1,-1-1 0,1 1 1,0-1-1,0 0 0,2-1 1,2 0 19,-1-1 1,1 0-1,-1 0 1,1 0-1,-1-1 1,0 0-1,0 0 1,-1 0-1,1 0 1,-1-1-1,0 0 1,0 0 0,-1 0-1,1 0 1,4-10-1,-3 4 26,0 1 0,-1-1 0,0 0 0,0-1 0,-1 1 0,-1 0 0,2-18 0,-9 78-213,2-30 160,1 0 0,1 0 0,0 0 1,2-1-1,3 29 0,-3-46 8,-1 0 0,0 0 0,1 1 0,-1-1 0,1 0-1,-1 0 1,1 0 0,0 0 0,-1 0 0,1 1 0,0-1-1,0-1 1,0 1 0,0 0 0,0 0 0,0 0 0,0 0 0,0-1-1,0 1 1,0 0 0,0-1 0,0 1 0,1-1 0,-1 1-1,0-1 1,0 0 0,1 1 0,-1-1 0,0 0 0,0 0-1,1 0 1,-1 0 0,0 0 0,1 0 0,-1-1 0,0 1-1,0 0 1,1-1 0,-1 1 0,0 0 0,0-1 0,0 0 0,1 1-1,-1-1 1,1-1 0,3 0-21,0 0 1,-1-1-1,1 0 1,-1 0-1,1-1 0,-1 1 1,0-1-1,-1 0 1,7-7-1,-8 8-348,-1-1 0,1 1 1,-1-1-1,1 0 0,-1 1 0,0-1 0,0 0 1,-1 0-1,1 0 0,-1 0 0,0 0 0,-1-6 0,1 4-1143,-1 1-1,0-1 0,-1 1 0,0-1 1,1 1-1,-2 0 0,1 0 0,-3-6 1,-9-13-8534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5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7 10122,'-7'-6'8712,"7"10"-7815,3 9-385,5 0-288,5 0-128,-2-1-128,1-1-928,1-1-1219,-2-3-2977,3-1-5254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2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12748,'0'0'6566,"56"-4"-5541,-22 4-128,6 0-416,2 0-289,2 0-128,-5 0-32,-3 0-577,-9 0-672,-7 0-673,-9 0-480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5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129 218 6086,'0'0'14408,"-8"-3"-13201,2 1-1089,4 1-65,-1-1 0,1 1 0,-1 0 0,1 0 0,-1 0 0,1 0 0,-1 1 0,0-1 0,1 1 0,-1 0 0,0 0 0,1-1 0,-1 2 0,0-1 0,1 0 0,-1 1 0,0-1 1,1 1-1,-1-1 0,0 1 0,1 0 0,-1 0 0,1 1 0,0-1 0,-1 0 0,1 1 0,0 0 0,0-1 0,0 1 0,0 0 0,0 0 0,-2 3 0,-1 4 111,1-1 1,0 1 0,0 0-1,1 0 1,0 0-1,-3 17 1,6-24-136,-1 0 1,1 0 0,-1 0 0,1 0 0,0 1 0,0-1 0,0 0 0,0 0-1,0 1 1,0-1 0,1 0 0,-1 0 0,1 0 0,0 0 0,-1 0 0,1 0-1,0 0 1,0 0 0,1 0 0,-1 0 0,0 0 0,0 0 0,1-1 0,-1 1-1,1 0 1,0-1 0,-1 1 0,1-1 0,0 0 0,0 0 0,0 0 0,0 0-1,3 1 1,4 0-20,1 0 0,0-1 0,0-1 0,-1 0-1,1 0 1,0-1 0,-1 0 0,1 0 0,0-1-1,-1-1 1,0 0 0,1 0 0,-1 0 0,0-1 0,-1-1-1,1 0 1,-1 0 0,13-11 0,-10 9-22,-1-2 0,0 1 0,-1-1 1,0-1-1,0 0 0,-1 0 0,0 0 0,-1-1 1,0-1-1,-1 1 0,0-1 0,-1 0 0,6-20 1,-10 25-3,0-1 0,-1 1 0,1 0 0,-1 0 0,-2-12 1,2 18 0,0 0 1,0 1 0,0-1-1,-1 0 1,1 0 0,0 0 0,0 0-1,-1 0 1,1 1 0,-1-1-1,1 0 1,0 0 0,-1 1 0,1-1-1,-1 0 1,0 1 0,1-1-1,-1 0 1,0 1 0,1-1 0,-2 0-1,1 1 1,-1 0 0,1 0 0,0 0-1,0 1 1,0-1 0,0 0 0,-1 1-1,1-1 1,0 1 0,0-1-1,0 1 1,0-1 0,0 1 0,0 0-1,0 0 1,1-1 0,-1 1 0,0 0-1,0 0 1,0 0 0,1 0 0,-2 1-1,-6 9 5,1 0-1,0 0 0,0 1 1,1 0-1,0 0 0,1 0 1,1 1-1,-4 13 0,2-2 216,1 1-1,2 0 0,-2 35 1,5-56-176,0 0 1,0 1-1,0-1 0,1 0 1,-1 1-1,1-1 1,0 0-1,0 0 0,0 0 1,1 0-1,0 0 1,-1 0-1,1 0 0,1 0 1,-1-1-1,0 1 1,1-1-1,0 0 0,6 6 1,-5-6-17,1 0 0,0-1 0,-1 1 0,1-1 1,0 0-1,0-1 0,0 1 0,1-1 0,-1 0 0,0-1 0,0 1 0,1-1 1,-1 0-1,0 0 0,11-2 0,-4-1 0,0 0-1,1 0 1,-2-1 0,1-1-1,0 0 1,-1-1 0,0 0 0,0 0-1,-1-1 1,0-1 0,0 0-1,14-14 1,-5 2 4,-1 0 1,-1-1-1,-1-1 1,24-43-1,-32 49 6,-1 1 0,-1-1 1,0 0-1,-1 0 0,-1-1 0,0 1 0,-1-1 0,-1 0 0,0-28 0,-2 43-24,0 0 0,0 0-1,0 1 1,0-1 0,0 0-1,-1 0 1,1 1 0,0-1 0,-1 0-1,1 1 1,-1-1 0,0 0 0,0 1-1,1-1 1,-1 1 0,-2-2-1,3 2 1,-1 1 1,0-1-1,1 1 0,-1 0 0,0-1 0,1 1 0,-1 0 0,0-1 0,0 1 0,1 0 1,-1 0-1,0 0 0,0 0 0,0 0 0,1 0 0,-1 0 0,0 0 0,0 0 0,1 0 1,-1 0-1,0 0 0,0 1 0,1-1 0,-2 1 0,-2 0 10,1 1 0,0 0 0,0 0 0,0 0 0,0 1-1,0-1 1,0 1 0,1 0 0,-1-1 0,1 1 0,0 0 0,-4 7 0,-1 4 21,1 0 1,0 1 0,1 0 0,1 0 0,0 0-1,1 1 1,1-1 0,1 1 0,0-1-1,0 1 1,2-1 0,0 1 0,4 18 0,-4-26-20,1-1 1,1 1 0,-1 0 0,1-1 0,1 0 0,-1 0 0,1 0 0,0 0 0,1 0 0,0-1 0,0 0 0,0 0 0,0 0-1,1 0 1,0-1 0,1 0 0,-1-1 0,1 1 0,0-1 0,0 0 0,0-1 0,0 0 0,1 0 0,-1-1 0,1 1 0,0-2 0,9 2-1,-16-2-19,-1-1-1,0 0 1,0 0-1,1 0 1,-1 1-1,0-1 1,1 0 0,-1 0-1,0 0 1,1 0-1,-1 0 1,0 0-1,1 0 1,-1 1-1,0-1 1,1 0-1,-1 0 1,0 0-1,1 0 1,-1 0-1,0-1 1,1 1-1,-1 0 1,0 0-1,1 0 1,-1 0-1,0 0 1,1 0-1,-1 0 1,0-1-1,1 1 1,-1 0-1,0 0 1,0 0-1,1-1 1,-1 1-1,0 0 1,0-1-1,0 1 1,1 0-1,-1 0 1,0-1-1,0 1 1,0 0-1,0-1 1,1 1-1,-15-16-602,-29-14-815,-35-14-186,48 28 2325,0-2 0,-47-36-1,123 51 1144,37 5-1767,16 0-1627,-33-6-3158,-15-7-3309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6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15278,'0'0'11756,"4"65"-11724,-7-29 64,0 0-64,3-2 0,0-6-449,0-7-1633,6-10-1921,3-10-5094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6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11371,'0'0'9128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6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1 8616,'0'0'8552,"-11"0"-5092,1 0-3029,-6-1 294,-1 1 0,1 1 0,-30 6 0,44-7-672,-1 0 1,0 1 0,0-1 0,0 1-1,0 0 1,0 0 0,1 0 0,-1 1-1,1-1 1,-1 0 0,1 1-1,-1 0 1,1 0 0,0-1 0,-1 1-1,1 1 1,0-1 0,1 0 0,-1 0-1,0 1 1,1-1 0,-1 1-1,1-1 1,0 1 0,-1 0 0,1 0-1,1-1 1,-1 1 0,0 0 0,0 5-1,1-7-74,1 1 0,-1-1 0,1 0 0,-1 0 0,1 0 0,-1 0 0,1 0 0,0 0 0,-1 0 0,1 0 0,0 0 0,0 0 0,0 0 0,0 0 0,0-1 0,0 1-1,0 0 1,0 0 0,0-1 0,0 1 0,0-1 0,0 1 0,0-1 0,2 1 0,39 10-967,-25-7 575,-14-3 342,36 11-646,40 19-1,-69-27 817,0 1 0,-1 0 0,0 1-1,0 0 1,0 0 0,-1 1 0,0 0 0,0 0-1,10 13 1,-17-19 4,0 1-1,0-1 1,0 0-1,0 1 1,0-1-1,0 0 1,0 1-1,-1-1 1,1 1-1,-1-1 1,1 1-1,-1-1 0,0 1 1,1 0-1,-1-1 1,0 1-1,0 0 1,0-1-1,0 1 1,0-1-1,-1 1 1,1 0-1,0-1 1,-2 3-1,1-1-7,-1-2-1,1 1 1,-1 0 0,0 0-1,0 0 1,0-1-1,0 1 1,0-1 0,0 0-1,0 1 1,0-1-1,-1 0 1,1 0-1,-3 1 1,-10 1 58,0 1 0,0-2 0,1 1 0,-19-1 0,17-1-189,3 0 113,-1-1 0,1 1 0,0-2 0,-24-3 0,35 3-111,0 1 0,0-1 1,0 1-1,0-1 0,0 0 1,0 1-1,0-1 0,0 0 1,0 0-1,1-1 0,-1 1 1,0 0-1,1-1 0,-1 1 1,1 0-1,-1-1 0,1 0 1,0 1-1,-1-1 0,1 0 1,0 0-1,0 0 1,0 0-1,1 0 0,-1 0 1,0 0-1,1 0 0,-1 0 1,1 0-1,0 0 0,0 0 1,0 0-1,0 0 0,0 0 1,0 0-1,1-5 0,2-1-665,1 0 0,-1 0 1,2 0-1,-1 1 0,1-1 0,0 1 0,1 0 0,-1 0 0,1 1 0,1 0 0,-1 0 1,12-8-1,8-9-3444,12-14-2803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7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 16303,'0'0'9471,"-8"13"-8238,-6 12-975,0 1-1,2 0 1,1 1 0,1 0 0,1 1-1,-6 37 1,11-39-19,1 0-1,2 44 1,1-63-230,0-1-1,1 1 1,0-1 0,0 0 0,1 0-1,-1 0 1,1 1 0,1-2 0,-1 1 0,1 0-1,0 0 1,0-1 0,1 1 0,0-1 0,-1 0-1,9 7 1,-11-11-45,0 0-1,0 0 1,1 0 0,-1 0-1,0 0 1,1 0-1,-1 0 1,1-1 0,-1 1-1,1 0 1,-1-1 0,1 0-1,-1 1 1,1-1-1,1 0 1,-2 0-46,0 0 0,-1 0-1,1 0 1,-1 0 0,1-1 0,-1 1 0,1 0-1,-1 0 1,1-1 0,-1 1 0,1 0-1,-1-1 1,1 1 0,-1-1 0,0 1 0,1 0-1,-1-1 1,0 1 0,1-1 0,-1 1-1,0-1 1,0 1 0,1-1 0,-1 0 0,0 1-1,0-1 1,0 0 0,1-2-208,-1 1 1,0-1 0,0 0-1,0 0 1,0 1-1,-1-1 1,1 0-1,-1 1 1,1-1-1,-1 0 1,0 1 0,0-1-1,0 1 1,-1-1-1,1 1 1,-2-3-1,-12-11-1285,0 0 1,-1 0-1,-1 2 0,0 0 0,-30-18 0,-13-11 2027,7-6 5508,53 49-5857,-1 0 0,1-1 0,0 1 0,-1 0 0,1-1 0,-1 1-1,1-1 1,0 1 0,-1-1 0,1 1 0,0-1 0,-1 1 0,1-1 0,0 1 0,0-1 0,-1 1 0,1-1 0,0 1 0,0-1 0,0 0 0,0 1 0,0-1 0,0 1 0,0-1 0,0 0 0,0 1 0,0-1 0,0 1-1,0-1 1,0 1 0,1-1 0,-1 0 0,0 1 0,0-1 0,0 1 0,1-1 0,-1 1 0,0-1 0,1 1 0,-1 0 0,1-1 0,-1 1 0,0-1 0,1 1 0,-1 0 0,1-1 0,-1 1 0,1 0 0,-1-1 0,1 1-1,0 0 1,-1 0 0,1 0 0,-1-1 0,1 1 0,-1 0 0,1 0 0,0 0 0,-1 0 0,1 0 0,0 0 0,47-2 930,-39 3-687,89 0 374,56 1-797,-54-12-4618,-46-2-3628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7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8200,'0'0'16656,"58"-13"-15824,-42 30-511,-4 3-225,1 4-96,-1-1-1474,-4-3-1537,0 1-2946,-6-2-6887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38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14061,'0'0'11403,"61"19"-18738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3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7 10442,'4'-6'10762,"-4"21"-9833,0 15-32,0 3-385,0 7-223,0 2-161,0-4-128,0-4-64,0-6-385,1-6-416,1-7-576,-2-3-769,0-7-1730,-9-5-1537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4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10154,'0'0'2722,"0"-11"145,-1-33-454,1 42-2297,1 0 1,-1 1-1,1-1 0,0 0 1,-1 1-1,1-1 0,0 1 1,0-1-1,0 1 1,0-1-1,0 1 0,0 0 1,1 0-1,-1-1 0,0 1 1,1 0-1,-1 0 1,1 0-1,-1 0 0,1 1 1,-1-1-1,1 0 0,3 0 1,40-8 654,-36 8-540,26-4 166,1 1 0,0 3 0,45 2 0,-68 0-392,0 1-1,0 0 0,0 0 1,0 1-1,-1 1 0,1 0 1,-1 1-1,0 0 0,-1 1 1,1 0-1,-1 1 0,14 10 1,-20-13 11,-1 1 0,0-1 0,0 1 0,0 0 0,0-1 1,-1 2-1,1-1 0,-1 0 0,-1 1 0,1-1 0,-1 1 0,0 0 1,0 0-1,-1 0 0,1 0 0,-1 0 0,-1 0 0,1 0 0,-1 1 1,0-1-1,-1 0 0,1 0 0,-1 0 0,0 0 0,-4 11 0,1-5 123,-1 0-1,-1 0 1,0-1 0,0 0-1,-1 0 1,0 0-1,-1-1 1,-1 0-1,1 0 1,-1-1-1,-14 11 1,7-8 78,0 0 1,-1 0 0,0-2 0,-1 0-1,0-1 1,0 0 0,-1-2-1,0 0 1,0-1 0,-1-2 0,1 1-1,-1-2 1,-26 1 0,43-4-223,0-1 0,-1 0 0,1 1 0,0-1 1,0 0-1,0-1 0,0 1 0,0 0 0,0-1 0,0 0 0,1 0 1,-1 0-1,1 0 0,-1 0 0,1 0 0,-4-5 0,5 6-88,0 0 0,0 0-1,0-1 1,0 1 0,1 0-1,-1 0 1,0 0-1,1-1 1,-1 1 0,1 0-1,0-1 1,-1 1 0,1 0-1,0-1 1,0 1 0,0 0-1,0-1 1,0 1-1,0-1 1,0 1 0,0 0-1,1-1 1,-1 1 0,0 0-1,1-1 1,-1 1 0,1 0-1,0 0 1,-1-1-1,1 1 1,0 0 0,0 0-1,0 0 1,-1 0 0,1 0-1,0 0 1,0 0 0,1 0-1,-1 1 1,0-1-1,2-1 1,6-2-1082,1 0-1,-1 0 1,1 1 0,0 0 0,-1 1-1,13-2 1,-6 1-997,26-5-3631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4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12043,'0'0'14222,"3"11"-13192,-1 8-848,0 0 1,0 0-1,-2 0 0,-1 0 0,0 0 1,-7 34-1,1-15 377,4-14-4304,6-54-5080,0 2 2290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2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 6694,'0'0'14991,"78"19"-13678,-38-24-705,4-2-480,-8 1-63,-4 3-770,-10 3-929,-13 0-1441,-9 10-2370,-10 4-1249</inkml:trace>
  <inkml:trace contextRef="#ctx0" brushRef="#br0" timeOffset="1">1 259 12684,'0'0'7399,"67"-3"-5830,-24-13-479,7 1-546,3-2-448,-1 2-480,-9 2-1570,-2 4-3107,-8 1-3683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5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0 225 6822,'0'0'5093,"10"-3"-2760,2-1-1692,0-1 0,0 0 0,-1 0 1,0-1-1,0-1 0,0 0 0,-1-1 0,0 0 0,0 0 0,14-17 0,-21 22-502,46-56 1104,-46 55-1058,1-1 1,-1 1-1,-1-1 1,1 0 0,0 0-1,-1 0 1,0 0-1,0-1 1,-1 1 0,0 0-1,1-7 1,-2 12-150,0 0 0,0 0 0,0-1 0,0 1 0,0 0 0,0 0 0,0 0 0,0-1 0,0 1 0,0 0 0,0 0 0,0 0 0,0-1 0,0 1 0,0 0-1,-1 0 1,1 0 0,0-1 0,0 1 0,0 0 0,0 0 0,-1 0 0,1 0 0,0 0 0,0-1 0,0 1 0,0 0 0,-1 0 0,1 0 0,0 0 0,0 0 0,-1 0 0,1 0 0,0 0 0,0 0 0,0 0 0,-1 0 0,1 0 0,0 0 0,0 0 0,-1 0 0,1 0 0,0 0 0,-15 5 510,-12 13-198,12-3-131,0 0 1,1 2-1,0 0 0,2 0 0,-16 28 1,22-34-81,0 0 1,1 1 0,0 0 0,1 0-1,1 0 1,-1 0 0,2 0-1,0 1 1,0-1 0,1 22 0,2-32-126,-1 1 0,1-1 1,0 0-1,0 0 1,0 0-1,0 1 1,0-1-1,1 0 1,-1 0-1,1-1 1,-1 1-1,1 0 0,0 0 1,-1-1-1,1 1 1,0-1-1,0 1 1,0-1-1,0 0 1,0 0-1,1 0 1,-1 0-1,0 0 0,0-1 1,1 1-1,-1 0 1,1-1-1,-1 0 1,0 0-1,1 0 1,2 0-1,9 1 10,0-1 0,0 0-1,-1-1 1,17-3 0,-17 1-11,0 0 1,-1-1 0,0 0-1,0-1 1,22-12 0,-28 14-318,-1-1 0,0 0 1,0 0-1,0 0 0,-1 0 0,6-7 1,-8 9-247,0-1 0,-1 1 0,1-1 0,0 0 0,-1 0 0,0 0 0,0 0 0,0 0 0,0 0 0,0 0 0,-1 0 0,1-7 0,0-13-6468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5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19026,'0'0'8744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0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8488,'0'0'17777,"62"40"-18065,-45-26-2627,-4-2-3075,-5-3-8391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0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14125,'0'0'8584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1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4388,'0'0'17104,"9"61"-15887,-13-17-416,-3 1-448,3 1-225,2-6-96,2-6 32,0-6-64,0-10-833,0-2-608,0-8-962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1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12 104 12011,'0'0'4597,"-2"-10"-2414,-7-33-587,9 42-1537,0-1 0,0 1 0,0 0 0,0 0-1,0-1 1,0 1 0,1 0 0,-1 0 0,0 0-1,1-1 1,-1 1 0,1 0 0,-1 0 0,1 0-1,-1 0 1,1 0 0,0 0 0,0 0 0,-1 0 0,1 0-1,0 0 1,0 1 0,0-1 0,0 0 0,0 0-1,0 1 1,2-2 0,31-8 509,-26 9-391,13-3-40,1 1 0,-1 2 0,1 0 0,-1 1 0,1 1 1,-1 1-1,38 8 0,-43-7-132,-1 1-1,0 1 1,0 0 0,0 1-1,-1 1 1,0 0 0,0 1-1,0 0 1,-1 1 0,-1 1-1,16 14 1,-24-19 20,0-1-1,-1 1 1,1 0 0,-1 0-1,-1 0 1,1 0 0,0 1-1,-1-1 1,0 1 0,-1-1-1,1 1 1,-1 0-1,0 0 1,0 0 0,-1-1-1,0 1 1,0 0 0,0 0-1,-1 0 1,1 0 0,-2 0-1,1-1 1,-1 1 0,-3 9-1,0-3 175,-1 0-1,0-1 0,-1 1 0,0-2 1,-1 1-1,0-1 0,0 0 0,-1 0 1,-1-1-1,-11 8 0,7-6 110,-1-2 0,0 0 1,-1 0-1,0-2 0,-1 0 0,-22 7 0,27-11-219,-1 0 0,1 0 0,0-1 1,-1-1-1,0 0 0,1 0 0,-1-1 0,1-1 0,-22-4 1,31 4-124,0 0 1,0-1 0,0 1 0,0-1-1,0 1 1,0-1 0,0 0 0,1 0-1,-1-1 1,1 1 0,-1 0 0,1-1 0,0 0-1,0 1 1,0-1 0,0 0 0,-2-5-1,4 6-128,-1 1 0,1 0-1,-1 0 1,1 0 0,0-1-1,0 1 1,-1 0-1,1 0 1,0-1 0,0 1-1,0 0 1,0-1 0,0 1-1,1 0 1,-1 0-1,0-1 1,1 1 0,-1 0-1,0 0 1,1 0 0,0-1-1,-1 1 1,1 0 0,0 0-1,-1 0 1,1 0-1,0 0 1,0 0 0,0 0-1,0 0 1,0 1 0,0-1-1,0 0 1,0 1-1,0-1 1,0 0 0,1 1-1,-1-1 1,0 1 0,0 0-1,0-1 1,1 1-1,-1 0 1,0 0 0,1 0-1,-1 0 1,2 0 0,55-5-8604,-24 4 2648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2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12 188 11659,'0'0'11365,"10"-11"-10868,1 1-397,49-56 80,-56 63-159,-1-1 1,0 0-1,-1 0 1,1 0-1,-1 0 1,0-1-1,0 1 1,0-1 0,0 1-1,-1-1 1,0 0-1,0 1 1,0-1-1,0 0 1,-1 0-1,0-7 1,0 11-10,-1 0-1,1 0 1,-1 1 0,1-1 0,-1 0 0,1 1 0,-1-1-1,1 0 1,-1 1 0,0-1 0,1 1 0,-1-1-1,0 1 1,1-1 0,-1 1 0,0-1 0,0 1-1,0 0 1,1-1 0,-1 1 0,0 0 0,0 0-1,0 0 1,0 0 0,0 0 0,1 0 0,-1 0 0,0 0-1,0 0 1,0 0 0,0 0 0,0 0 0,1 1-1,-1-1 1,0 0 0,0 0 0,0 1 0,0 0-1,-32 15 68,27-11-51,1 0 1,0 0-1,0 0 0,1 0 0,0 0 1,-1 1-1,2 0 0,-1 0 0,1 0 1,0 1-1,0-1 0,1 1 0,0-1 1,0 1-1,0 0 0,-1 10 0,4-15-17,-1-1-1,0 0 1,0 0-1,1 0 0,-1 0 1,0 0-1,1 0 0,-1 0 1,1 1-1,0-1 0,-1-1 1,1 1-1,0 0 0,-1 0 1,1 0-1,0 0 0,0 0 1,0-1-1,0 1 0,0 0 1,0-1-1,0 1 0,0-1 1,0 1-1,0-1 0,0 1 1,0-1-1,0 0 0,1 0 1,-1 1-1,2-1 0,45 2 209,-36-2-128,50-1 70,-43-1-152,1 1 0,-1 1 1,1 0-1,-1 2 0,0 0 0,0 1 1,30 10-1,-48-13 9,0 1 1,0-1 0,0 1-1,1 0 1,-1-1-1,0 1 1,0 0-1,0 0 1,0 0-1,0 0 1,0 0-1,0 0 1,-1 0-1,1 0 1,0 0-1,-1 1 1,1-1-1,0 0 1,-1 0-1,0 1 1,1-1-1,-1 0 1,0 1-1,1-1 1,-1 0-1,0 1 1,0-1-1,0 0 1,-1 3-1,1-4 372,-2-2-223,1 0 1,-1 0-1,0-1 1,1 1-1,-1-1 0,1 1 1,0-1-1,-1 0 1,1 1-1,0-1 1,1 0-1,-1 0 0,1 0 1,-1-5-1,-1 1 23,-6-23-139,2-1 0,0-1-1,0-38 1,35 71-1060,-13 2 194,40 6-4102,-17-9-2270,-8-4-3511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02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11883,'0'0'6631,"-1"9"-5900,0-6-678,1 0 0,0 0 1,-1-1-1,1 1 0,0 0 0,1 0 0,-1-1 1,0 1-1,1 0 0,0-1 0,-1 1 1,1 0-1,0-1 0,0 1 0,0-1 1,1 1-1,-1-1 0,1 0 0,3 4 0,1 0 81,0-1-1,0 0 0,1 0 0,0-1 0,0 1 1,0-2-1,13 6 0,44 13 123,2-2 1,0-3-1,1-3 1,88 8-1,-76-13-1046,-1 4-1,129 38 1,-198-48-282,0 0 0,-1 1-1,0 0 1,0 0 0,14 10 0,-6 1-4165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5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14894,'0'0'7687,"3"5"-7543,-2-4-128,0 0 0,-1 0-1,1 1 1,0-1-1,0 0 1,0 0 0,0 0-1,0-1 1,0 1-1,0 0 1,0 0 0,0 0-1,0-1 1,0 1-1,1-1 1,-1 1 0,0-1-1,0 1 1,1-1-1,-1 0 1,0 1 0,1-1-1,-1 0 1,3 0-1,-1-1 36,0 0 0,1 0 0,-1-1-1,0 1 1,0-1 0,0 0-1,0 0 1,0 0 0,0 0-1,0 0 1,3-4 0,1 0 41,0-1 1,0 1 0,-1-1 0,0-1-1,0 1 1,0-1 0,-1 0-1,-1 0 1,1 0 0,5-16-1,-43 65 1136,27-32-1098,0 1-1,0 1 1,2-1 0,-1 1-1,1-1 1,1 1-1,0 0 1,1 1-1,0-1 1,-1 14 0,3-25-93,1 0 0,-1 0 0,0 0 0,1 0 0,-1 0 0,0-1-1,1 1 1,-1 0 0,0 0 0,1 0 0,-1 0 0,0 0 0,1 0 0,-1-1 0,0 1 0,1 0 0,-1 0 0,0 0 0,0-1 0,1 1 0,-1 0 0,0 0 0,0-1 0,0 1 0,1 0 0,-1-1 0,0 1 0,0 0 0,0-1 0,0 1 0,0 0 0,0-1 0,0 1 0,1 0 0,-1-1 0,0 1 0,0 0 0,0-1 0,0 1 0,0 0 0,-1-1 0,1-1-68,0 0 0,0 1 1,0-1-1,0 1 0,0-1 0,0 0 0,-1 1 1,1-1-1,-1 1 0,1-1 0,-1 1 0,0-1 1,0 1-1,1 0 0,-1-1 0,0 1 0,0 0 1,0-1-1,0 1 0,-1 0 0,1 0 0,0 0 0,0 0 1,-1 0-1,1 0 0,0 1 0,-1-1 0,1 0 1,-1 1-1,1-1 0,-1 1 0,0-1 0,1 1 1,-1 0-1,1 0 0,-1 0 0,1 0 0,-1 0 1,0 0-1,1 0 0,-1 0 0,1 0 0,-1 1 1,0-1-1,1 1 0,-1-1 0,-1 2 0,2-1-247,0 0 0,0 1 0,0-1 0,0 0 0,0 1 0,0-1 0,0 0 0,1 1 0,-1-1 0,1 1 0,-1-1 0,1 1 0,-1 0 0,1-1 0,0 1 0,0 2 0,-1 16-6500,1-19 6212,0 15-11280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6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4292,'0'0'6064,"-10"2"-3090,7-1-2820,0-1 37,0 0 1,-1 1-1,1-1 1,0 1-1,0 0 1,0 0-1,0 0 1,0 0-1,0 0 1,1 1-1,-1-1 1,0 1 0,1 0-1,-1 0 1,1 0-1,-1 0 1,1 0-1,0 0 1,0 1-1,0-1 1,0 1-1,1 0 1,-1-1-1,1 1 1,-1 0-1,1 0 1,0 0-1,0 0 1,0 0 0,0 5-1,0-6-134,1 1 1,0-1-1,0 0 0,0 0 0,0 0 1,0 0-1,0 0 0,0 0 1,1 0-1,-1 0 0,1 0 0,0 0 1,-1 0-1,1 0 0,0 0 0,0 0 1,0 0-1,1 0 0,-1-1 1,0 1-1,1 0 0,-1-1 0,1 1 1,1 0-1,1 0-37,-1-1 0,1 0 0,-1 0 0,1 0 1,0-1-1,-1 1 0,1-1 0,0 0 0,0 0 0,-1 0 0,1-1 0,0 1 1,5-2-1,-3 0 0,1 0 0,-1-1 1,0 1-1,0-1 0,-1 0 1,1-1-1,0 1 0,-1-1 1,0-1-1,5-4 0,-7 7 37,-1 0 0,1-1 0,-1 1 0,0-1 0,0 1 0,0-1 0,0 1-1,0-1 1,-1 0 0,1 0 0,-1 0 0,0 0 0,0 0 0,0 0 0,0 0 0,-1-1-1,1 1 1,-1 0 0,0 0 0,0-1 0,0 1 0,0-4 0,-1 6-50,1 1 1,0 0-1,0-1 1,-1 1 0,1 0-1,0 0 1,0-1-1,-1 1 1,1 0-1,0 0 1,-1 0-1,1 0 1,0-1 0,-1 1-1,1 0 1,-1 0-1,1 0 1,0 0-1,-1 0 1,1 0-1,0 0 1,-1 0-1,1 0 1,0 0 0,-1 0-1,1 0 1,-1 0-1,1 0 1,0 0-1,-1 1 1,1-1-1,0 0 1,-1 0 0,1 0-1,0 1 1,-1-1-1,1 0 1,-1 1-1,-12 8-2,7 0 0,0 0 0,1 0 1,0 1-1,0-1 0,1 1 1,1 0-1,0 0 0,0 0 1,1 1-1,0-1 0,0 0 1,2 1-1,-1 15 0,13-50-3069,-12 14-1986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2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344 1 15855,'0'0'2562,"-80"59"-2209,39-24-257,-4 4-32,-3-2 128,8-2-32,4-5-96,8-10 32,10-6-64,10-9 32,8-7-1537,6-17-1794,7-7-1858</inkml:trace>
  <inkml:trace contextRef="#ctx0" brushRef="#br0" timeOffset="1">88 50 9833,'0'0'7495,"19"58"-6566,-4-40-96,10-1 32,2-4-257,7-3-319,5-4-161,2-2-1025,-1-4-2018,0 0-3779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8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189 178 13453,'0'0'5413,"-11"-4"-3470,-85-35 2808,96 39-4741,0-1 0,-1 1 0,1-1 0,-1 1 0,1 0 0,0-1 0,-1 1 0,1-1 0,0 1 0,0-1 0,-1 1 0,1-1 0,0 0 0,0 1 0,0-1 0,-1 1 0,1-1 0,0 1-1,0-1 1,0 1 0,0-1 0,0 0 0,0 1 0,0-1 0,1 1 0,-1-1 0,0 1 0,0-1 0,0 1 0,1-1 0,-1 0 0,0 1 0,0 0 0,1-1 0,0 0 0,15-30 19,-4 9 26,-11 19-34,0 1 1,0-1-1,-1 0 0,1 0 0,-1 0 0,0 1 0,0-1 0,0 0 0,0 0 1,0 0-1,-1 1 0,1-1 0,-2-4 0,1 6 26,1 0-1,-1-1 1,1 1-1,-1 0 1,0 0 0,0 0-1,0 0 1,0 0-1,1 0 1,-1 0 0,0 0-1,-1 0 1,1 1-1,0-1 1,0 0 0,0 1-1,0-1 1,-1 1-1,1-1 1,-2 0 0,0 1-6,1 0 0,-1 0 1,0 0-1,0 0 1,1 1-1,-1-1 0,1 1 1,-1 0-1,0-1 0,1 1 1,-1 0-1,1 1 1,0-1-1,-1 0 0,1 1 1,0-1-1,0 1 0,0 0 1,0 0-1,0 0 1,0 0-1,0 0 0,1 0 1,-1 0-1,1 0 0,-3 5 1,0 0 15,1 1 1,-1 0-1,1-1 1,1 1-1,0 1 1,0-1-1,0 0 1,1 0-1,0 1 0,0-1 1,2 12-1,-1-17-49,0-1-1,1 1 0,-1-1 1,1 0-1,-1 1 0,1-1 1,0 1-1,0-1 1,0 0-1,0 0 0,0 0 1,1 1-1,-1-1 0,1-1 1,-1 1-1,1 0 0,0 0 1,0 0-1,0-1 0,0 1 1,0-1-1,0 0 0,0 1 1,0-1-1,0 0 1,1 0-1,-1-1 0,1 1 1,-1 0-1,0-1 0,1 1 1,-1-1-1,1 0 0,-1 0 1,1 0-1,-1 0 0,1 0 1,-1-1-1,1 1 0,-1-1 1,3 0-1,0-1 49,1 1 0,-1-1-1,0 0 1,0 0 0,0-1 0,0 0-1,-1 0 1,1 0 0,-1 0 0,1-1-1,-1 1 1,0-1 0,-1 0 0,1-1-1,-1 1 1,1 0 0,-1-1 0,-1 0-1,1 0 1,-1 0 0,0 0 0,0 0 0,0 0-1,-1-1 1,1 1 0,0-10 0,-2 14-47,-1 0 0,1-1 1,0 1-1,0 0 1,-1 0-1,1 0 0,-1-1 1,1 1-1,-1 0 0,0 0 1,1 0-1,-1 0 1,0 0-1,0 0 0,0 0 1,0 0-1,1 0 1,-1 1-1,0-1 0,-1 0 1,1 0-1,0 1 0,0-1 1,0 1-1,0-1 1,0 1-1,-1 0 0,1-1 1,0 1-1,0 0 1,-1 0-1,1 0 0,0 0 1,0 0-1,-1 0 0,1 0 1,0 0-1,0 0 1,-1 1-1,1-1 0,0 0 1,-1 1-1,-3 0-14,1 0-1,-1 0 0,1 0 1,-1 1-1,1-1 1,0 1-1,0 0 0,0 0 1,0 1-1,0-1 1,-4 4-1,4 0-1,-1 0 0,1 0 0,1 1 0,-1-1 1,1 1-1,0 0 0,0 0 0,1 0 0,0 0 0,0 0 0,1 0 1,0 1-1,-1 13 0,2-21 6,0 1 0,0-1 0,0 1 0,0-1 0,0 1 0,0-1 0,0 1 0,0-1 0,0 1 0,0-1 0,0 1 0,1-1-1,-1 1 1,0-1 0,0 1 0,0-1 0,1 1 0,-1-1 0,0 1 0,1-1 0,-1 1 0,0-1 0,1 0 0,-1 1 0,1-1 0,-1 0 0,0 1 0,1-1 0,-1 0 0,1 1 0,-1-1 0,2 0 0,16-5 11,17-22 35,-30 21-39,1 0-1,-1-1 1,-1 0 0,1 0-1,-1 0 1,0-1 0,-1 1-1,0-1 1,0 0 0,0 0-1,-1 0 1,-1 0 0,1 0-1,-1 0 1,0 0 0,-2-16-1,1 23-7,0 0 1,0 0-1,0 1 0,0-1 0,0 0 0,-1 0 1,1 1-1,0-1 0,-1 0 0,1 0 0,0 1 0,-1-1 1,1 0-1,-1 1 0,1-1 0,-1 0 0,1 1 1,-1-1-1,0 1 0,1-1 0,-1 1 0,0 0 0,1-1 1,-1 1-1,0-1 0,1 1 0,-1 0 0,0 0 1,0-1-1,1 1 0,-1 0 0,0 0 0,0 0 0,0 0 1,1 0-1,-1 0 0,0 0 0,0 0 0,0 0 1,1 1-1,-1-1 0,0 0 0,0 0 0,1 1 1,-1-1-1,0 0 0,0 1 0,1-1 0,-1 1 0,1-1 1,-2 2-1,-2 0-18,0 0 0,1 1 1,-1-1-1,1 1 0,0 0 0,0 0 1,0 1-1,-3 3 0,2 0-274,1 0 0,0 0 0,0 0 0,1 1 0,-1-1 0,2 1 0,-1 0 0,1-1 0,0 1 0,1 0 0,0 0 0,0 0 0,2 8 0,5 0-3854,9-10-2717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93 4004,'1'-9'6705,"-1"0"-5217,1-38 2359,7 19 2226,-5 30-3267,2 19-2083,-4 23 23,-1-1 1,-2 1-1,-2-1 1,-2 0 0,-2 0-1,-25 81 1,31-119-727,-3 10 40,0 1 1,1 0-1,-3 26 0,7-41-58,0 0-1,0-1 1,0 1 0,0 0-1,0-1 1,0 1-1,0-1 1,0 1-1,1 0 1,-1-1-1,0 1 1,0 0-1,1-1 1,-1 1-1,1-1 1,-1 1-1,0-1 1,1 1-1,-1-1 1,1 1-1,-1-1 1,1 1-1,-1-1 1,1 0-1,-1 1 1,1-1-1,0 0 1,0 1-1,26 4 59,33-9 27,-55 4-85,9-2-117,89-13-5148,-93 13 4190,0-1 1,0 0-1,0 0 0,-1-1 0,1-1 0,-1 1 1,15-11-1,-2-5-9919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49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97 18193,'0'0'1458,"-6"8"527,-3 9-1145,0 1-1,1 0 0,1 0 0,-5 19 0,4-6-415,1 0 0,2 0 0,1 0 0,-1 37 0,5-68-418,0 1-1,0-1 1,0 0 0,0 1 0,0-1 0,0 0 0,0 0-1,0 1 1,0-1 0,0 0 0,0 1 0,0-1 0,0 0-1,0 0 1,0 1 0,0-1 0,0 0 0,0 1 0,1-1-1,-1 0 1,0 0 0,0 0 0,0 1 0,0-1 0,1 0-1,-1 0 1,0 1 0,0-1 0,0 0 0,1 0 0,-1 0-1,0 0 1,0 1 0,1-1 0,-1 0 0,0 0 0,1 0-1,-1 0 1,12-7 166,8-16 0,-13 10-153,0-1 0,0 0-1,-1-1 1,-1 0 0,0 1 0,-2-1-1,5-27 1,-7 34-23,0-1 1,0 1-1,-1 0 0,0 0 0,-1 0 0,1 0 0,-1-1 1,-1 1-1,0 0 0,0 0 0,-1 1 0,1-1 1,-2 0-1,1 1 0,-1 0 0,-6-9 0,10 15 3,0 1 0,-1-1 0,1 0 0,-1 0 0,0 0 0,1 0 0,-1 0 0,1 1 0,-1-1 0,0 0 0,0 1 0,1-1 0,-1 0 0,0 1 0,0-1 0,0 1 0,0 0 0,0-1 0,0 1 0,0-1 0,0 1 0,0 0 0,0 0 0,0 0 0,0 0 0,0-1 0,0 1 0,0 1 0,0-1 0,0 0 0,0 0 0,0 0 0,0 0 0,0 1 0,0-1 0,1 0 0,-1 1 0,0-1 0,0 1 0,0-1 0,0 1 0,0-1 0,1 1 0,-1 0 0,0-1 0,0 1 0,1 0 0,-1 0 0,1 0 0,-1-1 0,0 1 0,1 0 0,0 0 0,-1 0 0,1 0 0,0 0-1,-1 0 1,1 0 0,0 0 0,0 0 0,0 0 0,0 1 0,-1 0 9,0 0-1,1 0 1,-1 0-1,1 0 0,0 0 1,-1 0-1,1 1 1,0-1-1,0 0 0,1 0 1,-1 0-1,0 0 1,1 0-1,-1 0 0,1 0 1,0 0-1,-1 0 1,1 0-1,0 0 0,0 0 1,0-1-1,1 1 1,-1 0-1,0-1 0,1 1 1,-1-1-1,1 1 1,-1-1-1,1 0 1,2 2-1,2-1 34,1-1 1,0 0-1,-1 0 1,1-1-1,0 1 1,0-1-1,-1-1 1,1 1-1,0-1 1,-1 0-1,1-1 1,-1 0-1,1 0 1,-1 0-1,0-1 1,1 0-1,-1 0 1,7-5-1,10-9 58,-1 0 0,0-1 0,22-25 0,4-2 329,-48 44-427,0 1 0,0 0-1,0 0 1,0-1 0,1 1-1,-1 0 1,0 0 0,0 0 0,0-1-1,1 1 1,-1 0 0,0 0 0,0 0-1,1 0 1,-1-1 0,0 1 0,0 0-1,1 0 1,-1 0 0,0 0 0,1 0-1,-1 0 1,0 0 0,0 0-1,1 0 1,-1 0 0,0 0 0,1 0-1,-1 0 1,0 0 0,0 0 0,1 0-1,-1 0 1,0 0 0,0 0 0,1 0-1,-1 1 1,0-1 0,0 0 0,1 0-1,-1 0 1,0 0 0,0 1-1,1-1 1,-1 0 0,0 0 0,0 0-1,0 1 1,0-1 0,1 0 0,-1 0-1,0 1 1,0-1 0,0 0 0,0 1-1,0-1 1,0 0 0,0 0 0,0 1-1,0-1 1,0 0 0,0 1-1,0-1 1,0 26-21,0-17 57,-14 162 197,1 9-479,13-178 166,0 0-117,-1-1 0,1 1 0,0 0 0,0-1 0,0 1 1,0-1-1,0 1 0,0-1 0,1 1 0,-1 0 0,0-1 0,1 1 0,-1-1 0,1 0 0,0 1 1,-1-1-1,1 1 0,0-1 0,0 0 0,0 1 0,0-1 0,0 0 0,0 0 0,0 0 0,2 1 1,12 0-6751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0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4644,'0'0'18770,"66"31"-17168,-31-28-353,3-2-352,4-1-481,1 0-320,-1-7-128,-8-7-1345,-12-4-4100,-10-6-10955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1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6118,'0'0'13575,"2"9"-11861,2 16-1188,-1 0 0,-2 0 1,0 0-1,-2 1 0,0-1 1,-8 34-1,-2 59 45,11-108-499,-1-5 15,1 0-1,0 0 1,0 1 0,1-1-1,-1 0 1,3 7 0,-3-11-53,1 0 1,-1 0 0,1 0-1,-1 0 1,1 0 0,-1 0 0,1-1-1,0 1 1,-1 0 0,1 0 0,0-1-1,0 1 1,0 0 0,0-1 0,-1 1-1,1-1 1,0 1 0,0-1 0,0 0-1,0 1 1,0-1 0,0 0 0,0 1-1,0-1 1,0 0 0,0 0 0,0 0-1,0 0 1,1 0 0,-1 0 0,0-1-1,0 1 1,0 0 0,0 0 0,0-1-1,0 1 1,0 0 0,1-2 0,5-1 136,0 0-1,1 0 1,-1-1 0,-1-1 0,1 1 0,0-1 0,-1 0 0,7-8 0,48-54 243,-42 44-343,-17 21-67,90-111 157,-81 97-164,0-1 1,0-1-1,-2 1 0,0-2 1,7-20-1,-13 27 677,-4 5-3889,-17 4-9477,17 3 12022,-15 0-13295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3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8 188 8232,'-2'9'7073,"1"2"-6577,-1-4 347,1 1 0,0-1 0,1 1 1,0-1-1,0 0 0,2 13 0,-1-18-702,-1 0 0,1 0 0,0 1 0,0-1 0,0 0 0,0 0-1,0 0 1,0 0 0,1-1 0,-1 1 0,1 0 0,-1 0 0,1-1 0,0 1 0,0-1 0,-1 1 0,1-1 0,0 0 0,0 0-1,0 0 1,1 0 0,-1 0 0,0 0 0,0-1 0,0 1 0,1-1 0,-1 1 0,4-1 0,6 1-185,0-1 0,0-1 1,0 1-1,0-2 0,0 0 1,-1 0-1,1-1 0,-1 0 1,1-1-1,-1-1 0,0 0 0,-1 0 1,1-1-1,-1 0 0,10-8 1,-11 7-120,-1 0 0,1 0 0,-1-1 0,-1 0 0,1 0 0,-1-1 0,-1 0 0,0 0 0,0-1 0,-1 0 0,0 0 0,0 0 0,-1-1 0,-1 1 0,0-1 0,3-14 0,-7 22 680,-3 9-112,-11 25 170,-14 43 383,24-60-662,0 1 0,2 0 0,0 1 0,1-1 0,0 1 0,1 15 0,1-30-275,0 0 0,0 0 1,0 0-1,0 0 0,0-1 0,0 1 1,0 0-1,1 0 0,-1 0 1,0 0-1,1-1 0,-1 1 0,0 0 1,1 0-1,-1-1 0,1 1 1,-1 0-1,1-1 0,0 1 0,-1 0 1,1-1-1,-1 1 0,1-1 1,0 1-1,0-1 0,-1 0 0,1 1 1,2 0-1,-1-1 11,0 0 0,0 1 0,1-1 1,-1 0-1,0 0 0,1-1 0,-1 1 0,0 0 0,1-1 0,3-1 1,2-1 6,-1 0 0,1-1 0,0 1 1,-1-2-1,9-6 0,7-11 4,0-2 0,-1-1-1,-2 0 1,-1-2 0,0 0-1,25-54 1,-67 134 91,15-39 59,0 0 0,2 1 0,0 0 1,1 0-1,0 1 0,1 0 0,1 0 1,0 0-1,0 30 0,4-44-186,0-1 1,0 0-1,0 0 1,0 0-1,1 0 0,-1 0 1,0 0-1,1 0 1,-1 0-1,1 0 0,-1 0 1,1-1-1,-1 1 1,1-1-1,-1 1 0,1-1 1,-1 0-1,1 1 0,0-1 1,-1 0-1,1 0 1,0 0-1,-1 0 0,3-1 1,0 1 2,0 1 1,0-2-1,0 1 0,-1 0 1,1-1-1,0 1 1,0-1-1,0 0 0,-1-1 1,5-1-1,24-27 19,-2-1-1,42-57 1,-34 40-19,-36 45-32,0 0 0,1 0 0,-1 1 0,1-1 0,0 1 1,0 0-1,0 0 0,0 0 0,0 0 0,1 0 0,-1 1 0,1-1 0,-1 1 0,1 0 0,-1 0 0,1 0 0,-1 0 0,1 1 0,0 0 0,-1 0 1,1 0-1,6 0 0,-7 1 4,0 0 0,-1 0 0,1 0 0,0 0 0,-1 0 0,1 1 0,-1-1 0,1 1 0,-1-1 0,1 1 0,-1 0 0,0 0 0,0 0 0,0 0 0,0 1 1,0-1-1,-1 0 0,1 1 0,-1-1 0,1 1 0,-1 0 0,0-1 0,0 1 0,0 0 0,-1 0 0,1-1 0,0 1 0,-1 4 0,1 5 17,-2 0-1,1 0 1,-1 0 0,-1-1-1,0 1 1,-1-1-1,0 1 1,-8 17 0,6-13 21,0-1 1,0 1-1,-2 20 1,49-132 368,-39 81-323,-1 1-1,0-1 1,-1-23-1,-1 23-54,1 0-1,0 0 1,4-18 0,-5 35-15,1 0 1,-1-1-1,0 1 1,1 0 0,0-1-1,-1 1 1,1 0-1,0-1 1,0 1 0,0-1-1,0 0 1,0 1-1,0-1 1,0 0 0,1 0-1,-1 1 1,0-1-1,1 0 1,-1 0 0,1-1-1,-1 1 1,3 1-1,-1-1 8,-1 1 0,0-1 0,1 0 0,-1 0 1,1-1-1,-1 1 0,1 0 0,-1-1 0,1 1 0,-1-1 0,1 0 0,0 0 0,-1 0 0,1 0 0,-1-1 0,1 1 0,0-1 0,-1 1 0,1-1 0,-1 0 0,3-1 0,8-6-11,0 1-1,1 1 1,0 0-1,0 1 1,0 0-1,1 1 1,-1 1-1,1 0 1,15 0 0,-29 7-6,0 0 0,0 1 0,-1-1 0,0 0 0,0 1 0,-1 8 0,0-4 12,-1 0 0,0 0 0,-1 0 1,0-1-1,0 1 0,-1 0 0,-4 7 1,2-6-1,2 0 0,-1 1 0,1-1 0,-2 12 0,6-22 1,0 1 1,0-1-1,0 1 0,0-1 1,0 0-1,-1 1 0,1-1 1,0 1-1,1-1 0,-1 0 1,0 1-1,0-1 0,0 1 0,0-1 1,0 0-1,0 1 0,0-1 1,0 0-1,1 1 0,-1-1 1,0 0-1,0 1 0,1-1 1,-1 0-1,0 1 0,0-1 1,1 0-1,-1 1 0,0-1 0,1 0 1,-1 0-1,0 0 0,1 1 1,-1-1-1,0 0 0,1 0 1,0 0-1,20-1 8,19-14 9,-27 3-17,0-1-1,-1 0 0,0-1 0,-1 0 1,-1 0-1,0-2 0,-1 1 0,0-1 1,10-28-1,-8 21 14,-11 23-26,-7 56-81,7-54 98,0 0-1,0 0 1,-1 1-1,2-1 1,-1 0-1,0 0 1,0 0-1,1 0 1,-1 0-1,1 0 1,-1 1-1,1-1 1,0 0-1,0-1 1,0 1-1,0 0 1,0 0-1,0 0 1,1-1-1,-1 1 1,1 0-1,-1-1 1,1 1-1,-1-1 1,1 0-1,0 0 1,0 1-1,0-1 1,-1 0-1,1 0 1,4 1-1,4-2 23,-1 0 1,1 0-1,-1-1 0,1 0 0,-1 0 0,1-1 0,-1 0 1,0-1-1,1 0 0,-1-1 0,-1 1 0,1-2 1,10-6-1,-9 5-1,-1 0 0,0-1 0,0 0 0,-1 0 0,0-1 0,0 0 0,-1 0 0,0-1 0,0 0 0,-1-1 0,7-12 0,-13 21-18,1 0-1,0-1 0,0 1 1,-1 0-1,1-1 1,-1 1-1,1-1 0,-1 1 1,0-1-1,0 1 0,0 0 1,1-1-1,-1 1 0,0-1 1,-1 1-1,1-1 0,0 1 1,0-1-1,-1-2 0,0 4-3,0-1-1,1 1 0,-1-1 0,0 1 0,1-1 0,-1 1 0,0-1 0,0 1 0,0 0 0,1-1 0,-1 1 0,0 0 0,0 0 0,0 0 0,0-1 0,1 1 0,-1 0 0,0 0 0,0 0 0,0 0 0,0 1 0,0-1 0,-1 0 0,-3 2-7,0-1 1,-1 1-1,1 0 0,0 0 0,0 0 1,1 1-1,-1 0 0,0 0 0,-4 4 1,-1 3 0,0 0 1,1 0 0,0 1 0,-12 20 0,19-27 14,-1 0 0,1 0 0,0 0 0,0 1 0,1-1 0,-1 1 0,1-1 0,0 1 0,0 0-1,1-1 1,-1 1 0,1 0 0,0 0 0,0-1 0,0 1 0,1 0 0,1 6 0,0-8-16,0 0-1,0-1 1,0 1-1,0 0 1,0-1-1,0 0 1,1 1-1,-1-1 1,1 0-1,0 0 1,0 0-1,-1-1 1,1 1-1,0-1 1,1 0-1,-1 1 1,0-1 0,0-1-1,0 1 1,6 0-1,71 8-2341,-78-9 2145,37 0-3326,-2 0-3113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4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25 5029,'0'0'10442,"-8"-5"-8723,3 2-1524,-1 0 0,1 1 1,0 0-1,-1 0 1,0 0-1,0 0 1,1 1-1,-1 0 0,0 0 1,0 1-1,0-1 1,0 1-1,0 1 1,0-1-1,0 1 1,0 0-1,0 0 0,1 1 1,-1 0-1,0 0 1,1 0-1,-9 5 1,-24 25 866,36-30-1022,0 0 0,1-1-1,-1 1 1,1 0 0,-1-1-1,1 1 1,0 0-1,0 0 1,0 0 0,0 0-1,0 0 1,0 1 0,0-1-1,1 0 1,-1 0-1,1 0 1,0 1 0,-1-1-1,1 0 1,0 3 0,3-3-28,1 0 0,-1 0 0,0-1 0,0 0 1,0 1-1,1-1 0,-1 0 0,1 0 0,-1-1 1,1 1-1,-1-1 0,5 0 0,8 3 16,-6 0 36,0 0-1,0 1 0,0 0 0,-1 1 0,1 0 0,-1 0 0,-1 1 0,1 0 0,-1 1 0,15 14 0,-19-17-16,-1 0-1,1 1 0,-1-1 1,0 1-1,0-1 0,-1 1 0,1 0 1,-1 0-1,0 0 0,0 0 0,-1 1 1,0-1-1,0 0 0,0 1 0,0-1 1,-1 1-1,0-1 0,0 1 1,0-1-1,-1 0 0,0 1 0,0-1 1,-2 6-1,1-5 107,-1-1 1,0 1-1,-1-1 1,1 0-1,-1 0 1,0 0 0,-1 0-1,1-1 1,-1 1-1,0-1 1,0 0-1,0-1 1,0 1-1,-1-1 1,1 0-1,-1-1 1,0 1-1,-10 2 1,4-1 34,-1 0 1,1-1-1,-1-1 0,1 0 1,-1-1-1,0 0 0,0-1 1,-17-2-1,28 2-237,0 0 0,0 0 0,1 0-1,-1-1 1,0 1 0,0 0 0,0-1 0,1 1-1,-1-1 1,0 1 0,1-1 0,-1 0 0,0 0 0,1 0-1,-1 0 1,1 0 0,-1 0 0,1 0 0,0 0-1,-1-1 1,1 1 0,0-1 0,0 1 0,0 0-1,0-1 1,0 0 0,0 1 0,1-1 0,-1 0-1,1 1 1,-1-1 0,1 0 0,-1 0 0,1 1 0,0-1-1,0 0 1,0 0 0,0 0 0,0 1 0,0-1-1,1-2 1,0-2-823,1 0 0,1 1 0,-1-1 0,1 1 1,0-1-1,0 1 0,0 0 0,1 0 0,0 1 0,0-1 0,6-5 0,21-18-6885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5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19026,'0'9'1255,"-13"147"4878,0 36-3832,12-179-2290,2 28 25,-1-40-34,1 0 1,-1 0-1,0 0 1,0-1-1,0 1 1,1 0-1,-1 0 0,0 0 1,1 0-1,-1 0 1,1 0-1,-1-1 1,1 1-1,-1 0 1,1 0-1,0-1 1,-1 1-1,1 0 1,0-1-1,0 1 1,-1 0-1,1-1 1,0 0-1,0 1 1,0-1-1,0 1 0,0-1 1,-1 0-1,1 1 1,0-1-1,0 0 1,2 0-1,-2 0-13,-1 0-1,1-1 0,0 1 1,0 0-1,0-1 0,-1 1 1,1-1-1,0 1 0,0-1 0,-1 1 1,1-1-1,0 0 0,-1 1 1,1-1-1,-1 0 0,1 0 1,-1 1-1,1-1 0,-1 0 1,1 0-1,-1 1 0,0-1 1,0 0-1,1 0 0,-1 0 1,0 0-1,0 0 0,0 0 0,0 0 1,0-1-1,1-36-223,-1 30 245,-7-52-19,6 57 4,1 0-1,-1 0 0,0 0 0,0 0 1,0 0-1,-1 1 0,1-1 1,-1 0-1,1 1 0,-1-1 0,0 1 1,0 0-1,0 0 0,0-1 0,-1 1 1,1 1-1,0-1 0,-3-2 1,4 4-1,1 0-1,-1 0 1,1 0 0,-1 0 0,1 0 0,-1 0 0,1 0 0,-1 0 0,1 0 0,-1 0-1,1 0 1,0 1 0,-1-1 0,1 0 0,-1 0 0,1 0 0,-1 0 0,1 1 0,0-1-1,-1 0 1,1 0 0,0 1 0,-1-1 0,1 0 0,0 1 0,-1-1 0,1 1 0,0-1 0,-1 0-1,1 1 1,0-1 0,0 1 0,0-1 0,0 0 0,-1 1 0,1-1 0,0 1 0,0-1-1,0 1 1,0-1 0,0 1 0,0-1 0,0 1 0,0-1 0,0 0 0,0 1 0,1 0-1,-1 28-33,0-26 16,1 1 28,-1-1-1,1-1 1,0 1-1,0 0 1,0 0-1,0 0 1,0 0-1,0-1 1,1 1 0,0 0-1,-1-1 1,1 1-1,0-1 1,0 0-1,0 0 1,1 0 0,-1 0-1,0 0 1,1 0-1,-1-1 1,1 1-1,0-1 1,0 1-1,-1-1 1,1 0 0,0 0-1,0 0 1,0-1-1,0 1 1,0-1-1,6 1 1,0-1 11,-1 1 1,0-1-1,1 0 0,-1-1 1,1 0-1,-1-1 0,0 1 1,1-2-1,-1 1 1,13-7-1,-8 2 37,0-2 0,0 1 0,-1-2 1,0 0-1,-1 0 0,13-16 0,-19 20-19,1 0-1,-2 0 1,1-1 0,-1 0-1,0 0 1,0 0 0,0 0-1,-1-1 1,-1 1-1,1-1 1,-1 0 0,0 0-1,1-13 1,-4 26-43,-1 0 1,1 0-1,-1 0 0,0 0 0,0 0 1,0-1-1,-3 5 0,-5 12 35,9-18-17,-6 10 75,2 0 0,0 0 0,0 1 0,2 0 0,-1 0 0,2 0 0,0 0 0,1 0 0,0 27 0,2-40-71,-1 0 1,1 0 0,0 1-1,-1-1 1,1 0 0,0 0-1,0-1 1,0 1 0,0 0-1,0 0 1,0 0-1,0 0 1,0-1 0,0 1-1,0 0 1,0-1 0,0 1-1,0-1 1,0 0 0,1 1-1,-1-1 1,0 0 0,0 0-1,1 1 1,-1-1-1,0 0 1,0 0 0,1-1-1,-1 1 1,0 0 0,0 0-1,1 0 1,-1-1 0,0 1-1,0-1 1,2 0 0,4-1 6,1 0 1,-1-1 0,0 0 0,0 0 0,6-4 0,6-7-11,-2-1 0,0-1-1,0 0 1,-2-2 0,0 1 0,-1-2-1,16-27 1,12-15-63,-37 66-227,-3 14 220,-1 20 77,-2-13-19,3 52 168,-2-74-157,0 0 1,1 0-1,-1 0 0,1-1 1,0 1-1,1 0 1,-1-1-1,1 1 0,-1-1 1,1 0-1,0 1 1,0-1-1,0 0 0,1 0 1,-1 0-1,5 3 1,-6-5-111,0 0 0,0 0 0,1 0 1,-1 0-1,0-1 0,1 1 0,-1 0 1,0-1-1,1 1 0,-1-1 0,1 0 1,-1 1-1,1-1 0,-1 0 0,1 0 1,-1 0-1,1 0 0,0 0 0,-1 0 1,1 0-1,-1-1 0,1 1 0,-1-1 1,0 1-1,1-1 0,1 0 1,-1-1-431,0 1 1,0-1-1,0 0 1,-1 1-1,1-1 1,-1 0-1,1 0 1,-1 0-1,0 0 1,0 0 0,1 0-1,-2-1 1,1 1-1,0 0 1,0 0-1,0-4 1,4-25-8043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5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7079,'0'0'12043,"-23"58"-11370,23-36-513,9-1-192,9-2-1410,5-3-2529,5-4-3364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6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129 291 6951,'0'0'9342,"-11"6"-6710,6-3-2324,-38 23 1599,41-25-1735,0 0 0,0 1 0,-1 0 0,2 0 0,-1-1 0,0 1 0,0 0 0,0 1 0,1-1 0,-1 0 0,1 0 0,0 1-1,0-1 1,0 0 0,0 1 0,0-1 0,0 1 0,0 3 0,2-5-172,0-1 0,0 1 0,-1-1 0,1 1 0,0-1 0,0 0 0,0 1 0,0-1 0,0 0-1,0 0 1,0 0 0,0 1 0,0-1 0,0 0 0,0 0 0,0 0 0,0-1 0,0 1 0,0 0 0,0 0 0,0 0 0,1-1 0,24-5-917,-24 6 897,-1 0 0,1-1 0,-1 1 0,1 0 0,-1 0-1,1 0 1,-1 0 0,1 1 0,-1-1 0,1 0 0,-1 1 0,1-1 0,-1 0 0,1 1 0,-1 0 0,0-1 0,1 1 0,-1 0 0,0 0-1,0 0 1,1 0 0,-1 0 0,0 0 0,0 0 0,0 0 0,0 0 0,0 0 0,-1 1 0,1-1 0,0 0 0,0 2 0,21 54 463,-15-38-362,0 1 270,0 1 0,-2 1 0,0-1-1,-1 1 1,-1-1 0,-2 1 0,-1 42-1,0-56-225,0 0-1,-1 0 0,-1-1 0,1 1 1,-1 0-1,-1-1 0,1 0 1,-1 1-1,0-1 0,-1 0 1,0-1-1,0 1 0,0-1 1,-1 1-1,0-1 0,0-1 0,-1 1 1,1-1-1,-1 0 0,0 0 1,-1 0-1,1-1 0,-1 0 1,0 0-1,-11 3 0,15-5-127,0-1 0,1 0 0,-1 0-1,0-1 1,0 1 0,0 0 0,0-1 0,0 0 0,0 0-1,0 0 1,0 0 0,0 0 0,0-1 0,0 1-1,1-1 1,-7-2 0,8 2-24,-1 0 1,1 0-1,-1 0 0,1 0 0,0-1 1,-1 1-1,1 0 0,0-1 0,0 1 1,0-1-1,0 0 0,0 1 0,0-1 0,0 0 1,1 1-1,-1-1 0,1 0 0,-1 0 1,1 0-1,0-2 0,-1-3-42,1 1 0,1-1-1,-1 0 1,1 0 0,0 1 0,1-1-1,-1 0 1,2 1 0,-1-1 0,0 1-1,1 0 1,0 0 0,6-7 0,146-176-227,-28 40 282,-84 92 30,-3-2 0,-3-1 0,44-94 0,-79 149-10,-1 2 2,1-1-1,-1 1 1,1-1 0,-1 1-1,0-1 1,-1 1 0,1-1-1,0-5 1,-19 23 152,3 6-28,1 1 1,1 1-1,2 0 1,0 1-1,1 0 0,1 1 1,1 0-1,1 0 1,1 0-1,2 1 0,0 0 1,2 0-1,0 0 0,3 38 1,0-58-114,0 1 1,0 0-1,0 0 1,1-1-1,0 1 1,0-1-1,0 0 1,5 8-1,-6-10-42,0-1 0,1 0 0,-1 0 0,1 0-1,-1-1 1,1 1 0,0 0 0,0 0 0,0-1-1,0 0 1,0 1 0,0-1 0,0 0 0,0 0 0,0 0-1,1 0 1,-1 0 0,0 0 0,1-1 0,-1 1 0,1-1-1,2 0 1,-5 0-24,1 0-1,-1 0 0,1 0 1,-1 0-1,1 0 1,-1 0-1,0 0 0,1 0 1,-1 0-1,1 0 1,-1-1-1,1 1 0,-1 0 1,1 0-1,-1-1 1,0 1-1,1 0 0,-1-1 1,0 1-1,1 0 1,-1-1-1,0 1 0,1 0 1,-1-1-1,0 1 1,0-1-1,0 1 0,1 0 1,-1-1-1,0 1 1,0-1-1,0 1 0,0-1 1,0 0-1,-3-23-1048,-16-19-322,-2 18 1098,0 1-1,-1 1 1,-2 2-1,-31-24 1,-5-4 2328,118 46 474,34 5-2272,22-1-1739,-40-4-3189,-10-5-4902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3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0 236 15375,'0'0'5413,"62"15"-3876,-24-12-512,5-3-737,6 0-192,1 0-576,-2 0-833,-2-5-1218,-6-4-3875</inkml:trace>
  <inkml:trace contextRef="#ctx0" brushRef="#br0" timeOffset="1">721 1 16111,'0'0'5413,"-21"75"-3971,12-43-33,1 3-864,4-1-289,4 0-224,0-3 32,1 0-448,7-2-1154,1-4-448,-3-1-608,-2-8-2531,-1-3-4356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7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11147,'1'10'11319,"2"17"-7219,5 56-3152,-8-79-886,1 0-1,-1 1 1,1-1-1,0 0 1,0 0-1,0 0 1,1 1 0,0-1-1,0-1 1,0 1-1,0 0 1,0 0 0,1-1-1,-1 1 1,1-1-1,0 0 1,6 6-1,-5-7-37,-1-1-1,1 1 1,0-1-1,0 0 1,-1 1-1,1-2 1,0 1-1,0 0 1,0-1-1,0 0 1,0 0-1,0 0 1,0 0-1,0 0 1,0-1-1,0 0 1,0 0-1,-1 0 1,1 0-1,4-3 1,7-2 8,0-2 0,0 0 0,-1 0 0,0-2 1,-1 0-1,15-13 0,-1-3 53,40-47 0,-64 85 398,-5 10-299,-3 1 13,-5 57 65,10-80-258,0 1-1,0 0 1,0 0 0,0 0-1,0-1 1,1 1-1,-1 0 1,0 0 0,1 0-1,-1-1 1,0 1 0,1 0-1,-1-1 1,1 1 0,-1 0-1,1-1 1,-1 1 0,1-1-1,0 1 1,-1-1-1,1 1 1,0-1 0,-1 1-1,1-1 1,0 1 0,0-1-1,-1 0 1,1 0 0,0 1-1,0-1 1,0 0-1,-1 0 1,1 0 0,0 0-1,0 0 1,0 0 0,0 0-1,-1 0 1,1 0 0,0 0-1,0-1 1,1 1-1,37-13 193,-21 1-176,0-1-1,31-28 1,-31 24-114,41-27 1,-58 43 80,-1 1 1,0-1-1,1 1 0,-1-1 0,1 1 1,-1 0-1,1-1 0,0 1 1,-1 0-1,1-1 0,-1 1 0,1 0 1,0 0-1,-1 0 0,1 0 0,0-1 1,-1 1-1,1 0 0,0 0 0,-1 0 1,1 0-1,-1 0 0,1 0 0,0 1 1,-1-1-1,1 0 0,0 0 1,-1 0-1,1 1 0,-1-1 0,1 0 1,0 1-1,-1-1 0,1 0 0,-1 1 1,2 0-1,-2 1 5,1 0-1,0 0 1,-1 0 0,1 0 0,-1 0 0,0 0-1,0 0 1,0 0 0,0 0 0,0 0 0,-1 4-1,-14 58-238,9-49-444,-9 24-938,0-23-4410,9-15-143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7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12396,'0'0'13388,"69"-28"-38275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1:5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17 15439,'0'0'8616,"-14"54"-6310,14-25-608,0 2-641,11-4-385,8-1-384,7-10-127,8-7-97,7-9-32,4 0-513,2-15-832,-5-6-1249,-7-4-2371,-4-3-2754</inkml:trace>
  <inkml:trace contextRef="#ctx0" brushRef="#br0" timeOffset="1">427 0 4676,'0'0'9994,"-48"69"-6663,15-23 353,-10 5-546,0 8-543,-3-3-769,2 3-737,7-5-513,3-1-384,7-5-224,9-4-192,4-6-1505,4-6-2531,6-11-4709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2:48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3972,'0'0'13004,"-4"6"-12449,0-2-300,-9 13-147,12-17-62,1 1 0,0-1 0,0 0 0,0 1 0,0-1 0,0 0 0,0 1 0,0-1 0,0 0 0,0 1 0,0-1 0,0 0 0,0 1 0,0-1 0,0 0 0,0 1 0,0-1 1,0 0-1,0 1 0,1-1 0,-1 0 0,0 1 0,0-1 0,0 0 0,0 1 0,1-1 0,-1 0 0,0 0 0,0 1 0,1-1 0,-1 0 0,0 0 0,1 0 0,-1 1 0,0-1 0,0 0 0,1 0 0,-1 0 0,0 0 0,1 0 0,-1 0 0,0 0 0,1 0 0,-1 0 0,0 1 0,1-1 0,-1 0 0,0-1 0,1 1 0,-1 0 0,0 0 0,1 0 0,-1 0 0,0 0 0,1 0 0,-1 0 0,1-1 0,-1 1-12,0 0-1,1 0 0,-1 0 0,0-1 0,1 1 0,-1 0 0,0 0 1,0 0-1,1-1 0,-1 1 0,0 0 0,0-1 0,1 1 0,-1 0 1,0-1-1,0 1 0,0 0 0,0-1 0,0 1 0,1 0 0,-1-1 1,0 1-1,0 0 0,0-1 0,0 1 0,0 0 0,0-1 0,0 1 1,0-1-1,0 1 0,0 0 0,-1-1 0,1 1 0,0 0 0,0-1 1,0 1-1,0 0 0,0-1 0,-1 1 0,1 0 0,0 0 0,0-1 1,-1 1-1,1-2-27,-1 1 1,1 0-1,-1 0 1,1 0-1,-1 0 1,0 0-1,1 0 1,-1 1-1,0-1 1,0 0-1,0 0 0,0 0 1,1 1-1,-1-1 1,0 0-1,0 1 1,-2-1-1,1 0 5,1 1 0,-1 0-1,0 0 1,0-1 0,1 1-1,-1 0 1,0 1 0,1-1-1,-1 0 1,0 0 0,1 1-1,-1-1 1,0 1 0,1 0-1,-1-1 1,1 1 0,-1 0-1,1 0 1,-1 0 0,1 0 0,-1 0-1,1 0 1,0 0 0,0 1-1,0-1 1,-1 0 0,1 1-1,1-1 1,-1 1 0,0-1-1,0 1 1,0-1 0,1 1-1,-1 0 1,1-1 0,-1 1-1,1 0 1,0-1 0,0 1-1,0 2 1,21-23 875,-7-9-385,-22 43-137,2 22-1516,9-14-3104,5-12-2267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2:4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46 142 2530,'0'0'7148,"-9"6"-5583,-24 14 330,29-14 2261,14-3-2678,18-2-1087,-24-1 54,120-7 1161,243-45 0,-319 43-1503,-40 8-100,61-10 54,-1-3-1,0-3 1,85-33 0,-130 35-141,-41 14-1063,-43 12-2027,-34 8-5250,41-11 791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2:50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416 0 6246,'0'0'12913,"-4"1"-12405,-8 5-330,1 0 1,-1 0 0,2 1 0,-1 1 0,1 0 0,0 0 0,0 1 0,-11 14-1,-11 7 150,-220 173 1253,251-202-1577,-1 0 0,0 0 0,1 0 0,-1 1 0,1-1 0,-1 0 0,1 1 0,0-1 0,0 1 0,-1-1 0,1 1 1,0 0-1,1-1 0,-2 3 0,2-3-4,0-1 0,0 1 0,0-1 0,0 1 1,1-1-1,-1 1 0,0-1 0,0 1 0,1-1 0,-1 1 0,0-1 1,0 0-1,1 1 0,-1-1 0,1 1 0,-1-1 0,0 0 1,1 1-1,-1-1 0,1 0 0,-1 0 0,1 1 0,-1-1 0,1 0 1,-1 0-1,0 0 0,1 0 0,0 0 0,-1 1 0,1-1 0,-1 0 1,1 0-1,65 0 29,-49-2 30,153-10-13,66-1-1640,-143 12-904,-6-2-2574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2:51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33 309 6662,'9'-5'-816,"5"-3"2476,-1 0 1,0-1 0,-1-1 0,0 0 0,15-15 0,-23 20-1258,0 0 1,0 0-1,0 0 0,-1 0 0,1 0 1,-1-1-1,-1 0 0,1 1 0,-1-1 1,0 0-1,0 0 0,-1-1 0,1 1 1,-1 0-1,-1 0 0,1-1 0,-1 1 1,-1-9-1,1 13-349,0 1 0,-1-1 0,1 0 1,0 1-1,-1-1 0,1 1 0,-1-1 0,0 1 1,1-1-1,-1 1 0,0-1 0,0 1 0,0 0 1,0-1-1,0 1 0,0 0 0,0 0 0,-1 0 0,1 0 1,0 0-1,-1 0 0,1 0 0,0 0 0,-1 1 1,1-1-1,-1 0 0,0 1 0,1-1 0,-1 1 1,1 0-1,-1-1 0,0 1 0,1 0 0,-1 0 0,1 0 1,-1 0-1,0 0 0,1 1 0,-1-1 0,-2 1 1,-2 1-8,0-1 0,1 1 0,0 0 0,-1 0 0,1 1 0,0 0-1,0-1 1,1 2 0,-1-1 0,-6 6 0,5-4-33,1 1-1,-1 0 0,1 0 1,1 1-1,-1 0 1,1-1-1,0 1 0,0 1 1,1-1-1,0 0 0,0 1 1,1 0-1,0 0 0,0-1 1,1 1-1,0 0 0,0 11 1,1-17-13,1-1 0,-1 1 0,1-1 1,0 1-1,-1-1 0,1 0 1,0 1-1,0-1 0,0 0 0,0 1 1,0-1-1,0 0 0,0 0 0,0 0 1,1 0-1,-1 0 0,0 0 0,0-1 1,1 1-1,-1 0 0,1 0 0,-1-1 1,1 1-1,-1-1 0,1 0 0,-1 1 1,1-1-1,-1 0 0,3 0 0,55 1-48,-41-2-29,2 1 12,-11-1 24,-1 1 1,0 0 0,1 1 0,-1 0 0,13 3 0,-18-3 29,0 0 0,0 1 0,-1-1 0,1 1 1,0-1-1,-1 1 0,1 0 0,-1 0 0,1 0 1,-1 1-1,0-1 0,0 0 0,0 1 0,0-1 1,-1 1-1,1 0 0,-1 0 0,2 3 1,4 16 11,-1-1 1,-1 1 0,-1 0 0,-1 0 0,0 0 0,-2 1 0,-1-1 0,-1 1 0,0-1 0,-8 36 0,5-43 108,0-1 0,-1 1 0,0-1 1,-13 24-1,16-34-22,0 0 1,0-1-1,0 1 1,0 0-1,-1-1 1,0 0-1,1 0 1,-1 0-1,0 0 1,0 0-1,-1 0 1,1-1-1,-1 0 1,1 1-1,-1-1 1,0 0-1,0-1 1,1 1-1,-1-1 1,0 0-1,-8 2 1,11-4-78,0 1 1,0 0-1,0-1 1,0 1-1,0 0 0,-1-1 1,1 1-1,0-1 1,0 0-1,0 1 1,1-1-1,-1 0 1,0 0-1,0 1 1,0-1-1,0 0 1,1 0-1,-1 0 1,0 0-1,1 0 1,-1 0-1,1 0 1,-1 0-1,1 0 1,-1 0-1,1-1 1,0 1-1,0 0 1,0 0-1,-1 0 1,1-2-1,-2-45 36,3 37-42,-1-4-5,1 0 0,1 0-1,1-1 1,0 2-1,1-1 1,0 0-1,1 1 1,1 0 0,0 0-1,13-20 1,7-6 3,3 1 1,33-36-1,-40 52-2,-1-1 0,-2 0-1,0-2 1,-2-1 0,0 0 0,22-53-1,-37 73-2,0-1-1,0 0 0,-1 1 0,0-1 0,0 0 1,-1 0-1,0 0 0,-1-9 0,1 15 1,-1 1 0,1-1 0,0 1 0,-1-1 0,1 1 0,-1-1 0,0 1 0,1-1 0,-1 1 0,0-1 0,0 1 0,0 0 0,0-1 0,0 1 0,0 0-1,0 0 1,0 0 0,-2-1 0,1 1 0,0 0 0,0 1-1,0-1 1,1 1 0,-1 0-1,0 0 1,0 0 0,0 0-1,0 0 1,0 0 0,1 0-1,-1 0 1,0 1 0,0-1-1,0 1 1,0-1 0,1 1-1,-1 0 1,0 0 0,-1 1-1,-3 2 0,0 0-1,1 1 1,-1-1-1,1 1 1,0 1-1,0-1 1,0 1-1,1 0 1,0 0-1,0 0 1,1 0-1,-5 12 1,-1 3 45,1 1 0,-10 38-1,16-50-29,0 0 0,0 1 0,1 18 0,0-27-24,1 0 0,0 0 0,0 0 1,1-1-1,-1 1 0,0 0 0,1-1 0,-1 1 1,1 0-1,-1 0 0,1-1 0,0 1 1,-1-1-1,1 1 0,0-1 0,0 1 0,0-1 1,0 1-1,1-1 0,-1 0 0,0 0 0,1 0 1,-1 0-1,0 1 0,1-2 0,-1 1 0,1 0 1,0 0-1,2 1 0,5-1-320,-1 0 0,1 0 0,-1-1 0,1 0 0,-1 0 0,1-1 0,-1 0 0,1-1 0,-1 0 0,0 0 0,15-7 0,-6 2-1585,-1-1-1,-1 0 1,0-1-1,25-20 1,0-7-6935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2:51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12332,'0'0'6160,"-10"1"-3966,3 1-1995,1 0 0,-1 0-1,1 0 1,0 1 0,0 0-1,0 0 1,0 1 0,0 0-1,1 0 1,-1 0 0,1 0-1,0 1 1,0 0 0,1 0-1,-1 0 1,1 1 0,1-1 0,-1 1-1,1 0 1,0 0 0,0 1-1,-3 9 1,5-15-208,1 1 1,-1-1-1,0 0 0,1 0 1,-1 1-1,1-1 1,-1 0-1,1 0 0,0 1 1,0-1-1,0 1 1,-1-1-1,1 0 0,1 1 1,-1-1-1,0 0 1,0 1-1,0-1 0,1 0 1,-1 1-1,0-1 1,1 0-1,0 0 0,-1 1 1,1-1-1,-1 0 1,1 0-1,0 0 0,0 0 1,0 0-1,0 0 1,0 0-1,0 0 0,0 0 1,0 0-1,0-1 1,0 1-1,0 0 0,1-1 1,0 1-1,6 1-117,-1-1-1,0 0 1,1-1-1,-1 0 1,0 0-1,11-1 1,-4 0 131,60-11-705,-59 9 662,-1 0 0,0 1 0,1 0 0,-1 1 0,0 1 0,1 0 0,14 3 0,-28-3 92,0 0-1,1 1 1,-1-1-1,0 1 1,0-1-1,0 1 1,0-1-1,0 1 1,0 0-1,0-1 1,0 1-1,0 0 1,0 0-1,0 0 1,-1 0-1,1 0 1,0 0-1,0 0 1,-1 0-1,1 0 1,-1 0-1,1 0 1,-1 0-1,1 0 1,-1 1-1,0-1 1,0 0-1,1 0 1,-1 0-1,0 1 1,0-1-1,0 0 1,0 0-1,-1 0 1,1 1-1,0-1 1,0 0 0,-1 0-1,1 0 1,0 0-1,-1 1 1,0-1-1,0 2 1,-2 2 258,1 1 0,-1 0 0,0-1 1,-1 0-1,1 0 0,-1 0 0,-5 5 1,2-2-194,-1-1 0,0 0 0,-1 0 0,0-1 0,0 0 0,0 0 0,-1-1 1,0-1-1,0 0 0,0 0 0,0-1 0,-1 0 0,1 0 0,-1-1 0,-16 0 1,26-2-279,1 0 1,-1 0 0,0 0-1,1 0 1,-1 0 0,0-1-1,1 1 1,-1 0 0,0 0-1,1-1 1,-1 1 0,1-1-1,-1 1 1,0 0 0,1-1-1,-1 1 1,1-1 0,-1 1-1,1-1 1,0 0 0,-1 1 0,1-1-1,-1 1 1,1-1 0,0 0-1,0 1 1,-1-1 0,1 0-1,0 1 1,0-1 0,0 0-1,0 0 1,0 1 0,0-1-1,0 0 1,0 1 0,0-2-1,0 2 90,-1-23-6967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08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83 10954,'0'0'5066,"0"-8"-2588,-3-28-679,2 34-1701,1 1 0,-1-1 1,0 1-1,1 0 1,-1-1-1,0 1 1,0 0-1,0 0 0,0 0 1,0 0-1,-1 0 1,1 0-1,0 0 1,0 0-1,-1 0 0,1 0 1,0 1-1,-1-1 1,1 0-1,-1 1 1,1-1-1,-1 1 0,1 0 1,-1-1-1,1 1 1,-1 0-1,1 0 1,-1 0-1,-1 0 0,-1 0 58,0 0-1,0 0 0,-1 1 1,1-1-1,0 1 0,0 0 0,0 0 1,0 1-1,-4 1 0,2 1-74,0 1 0,1 1-1,-1-1 1,1 1 0,0 0-1,0 0 1,1 0 0,-1 1 0,1-1-1,1 1 1,0 0 0,0 0-1,-3 10 1,2-5-49,0 0 1,1 1-1,1-1 0,0 0 0,1 1 1,0 0-1,1 17 0,0-29-28,0 0 0,0 0-1,1-1 1,-1 1 0,0 0 0,0 0 0,1-1-1,-1 1 1,1 0 0,-1-1 0,1 1 0,-1 0-1,1-1 1,-1 1 0,1-1 0,-1 1 0,1-1-1,-1 1 1,1-1 0,0 1 0,-1-1 0,1 1-1,0-1 1,0 0 0,-1 0 0,1 1 0,0-1-1,0 0 1,-1 0 0,1 0 0,0 0 0,0 0-1,0 0 1,-1 0 0,1 0 0,0 0 0,0 0-1,0 0 1,-1 0 0,1-1 0,0 1-1,0 0 1,-1-1 0,1 1 0,0 0 0,-1-1-1,1 1 1,0-1 0,-1 1 0,2-2 0,34-24 336,-22 11-277,-2-1-1,0 0 1,-1-1 0,0 0 0,-2-1-1,0 0 1,12-34 0,-23 67 2,0 0 0,2 29 1,-1-9-17,1-23-36,-1-4-15,0 0 1,1 0-1,0 0 0,3 15 1,-3-22 3,0 0-1,0 0 1,1 0 0,-1 0 0,0 0 0,1 0-1,-1 0 1,1 0 0,-1-1 0,1 1 0,-1 0-1,1 0 1,0 0 0,-1 0 0,1-1 0,0 1-1,0 0 1,-1-1 0,1 1 0,0 0 0,0-1-1,0 1 1,0-1 0,0 1 0,0-1 0,0 0-1,0 1 1,0-1 0,0 0 0,0 0 0,0 0-1,0 0 1,0 0 0,0 0 0,0 0 0,0 0-1,0 0 1,0 0 0,0-1 0,0 1 0,0 0-1,0-1 1,0 1 0,1-1 0,9-6 52,0 0 0,0-1-1,-1 0 1,0 0 0,0-1 0,-1-1 0,0 1 0,-1-1 0,9-15 0,-3 7-22,3-5 25,-13 16-31,0 1 0,0 0 1,1 0-1,0 0 0,0 0 1,0 1-1,1 0 1,0 0-1,11-7 0,-17 12-20,1 0-1,-1 0 0,1 0 0,-1 0 1,0 0-1,1 1 0,-1-1 0,0 0 1,1 0-1,-1 0 0,0 0 1,1 1-1,-1-1 0,0 0 0,1 0 1,-1 1-1,0-1 0,0 0 0,1 0 1,-1 1-1,0-1 0,0 0 1,1 1-1,-1-1 0,0 0 0,0 1 1,0-1-1,0 0 0,0 1 1,0-1-1,1 0 0,-1 1 0,0-1 1,0 1-1,0-1 0,0 0 0,0 1 1,0-1-1,-1 0 0,1 2 0,1 20 146,-1-18-101,-2 23 186,1-19-212,0-1-1,0 0 0,1 0 1,0 0-1,1 1 0,-1-1 0,1 0 1,0 0-1,1 0 0,0 0 0,0 0 1,4 8-1,-5-15-16,0 1 0,0 0 0,-1 0 1,1-1-1,0 1 0,0-1 0,0 1 0,0-1 1,0 1-1,0-1 0,0 0 0,0 1 0,0-1 1,0 0-1,1 0 0,-1 0 0,0 0 0,0 0 0,0 0 1,0 0-1,0 0 0,0 0 0,0 0 0,0-1 1,0 1-1,0 0 0,0-1 0,0 1 0,0-1 1,0 1-1,0-1 0,0 0 0,0 1 0,0-1 1,0 0-1,0-1 0,32-30 272,-31 29-264,45-60 152,-32 41-142,2 0-1,27-28 1,-44 50-27,1-1 1,-1 0 0,1 1-1,-1-1 1,0 0 0,1 1-1,-1-1 1,1 1 0,0-1-1,-1 1 1,1-1 0,-1 1 0,1-1-1,0 1 1,-1 0 0,1-1-1,0 1 1,0 0 0,-1-1-1,1 1 1,0 0 0,0 0-1,-1 0 1,1 0 0,0 0-1,0 0 1,-1 0 0,1 0 0,0 0-1,0 0 1,-1 0 0,1 0-1,0 1 1,0-1 0,-1 0-1,1 0 1,0 1 0,-1-1-1,1 1 1,0-1 0,-1 1-1,1-1 1,-1 1 0,1-1 0,0 1-1,-1-1 1,1 1 0,-1 0-1,0-1 1,1 1 0,-1 0-1,0-1 1,1 1 0,-1 0-1,0-1 1,0 1 0,1 0-1,-1 0 1,0-1 0,0 1 0,0 0-1,0 0 1,0-1 0,0 2-1,2 62 71,-3-53-52,1-9-100,4 36 197,-4-37-194,0-1 0,0 1 0,0-1 0,0 1-1,0-1 1,0 1 0,0-1 0,0 1 0,0-1 0,0 1 0,1-1 0,-1 1 0,0-1 0,0 1 0,1-1 0,-1 1 0,0-1 0,1 1 0,-1-1 0,0 0-1,1 1 1,-1-1 0,1 0 0,-1 1 0,0-1 0,1 0 0,-1 0 0,1 1 0,-1-1 0,1 0 0,-1 0 0,1 0 0,-1 0 0,1 1 0,-1-1 0,1 0-1,0 0 1,-1 0 0,1 0 0,-1 0 0,1 0 0,-1-1 0,1 1 0,-1 0 0,1 0 0,-1 0 0,1 0 0,-1-1 0,1 1 0,-1 0 0,1 0-1,-1-1 1,0 1 0,1 0 0,-1-1 0,1 1 0,-1-1 0,0 1 0,1 0 0,-1-1 0,0 1 0,1-1 0,-1 1 0,0-1 0,0 0 0,10-14-3785,1-5-2072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08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18738,'0'0'4559,"-3"10"-2995,-3 10-1303,1 0 1,1 1 0,1 0-1,0-1 1,2 1 0,1 0-1,0 0 1,2 0-1,4 27 1,1-12-317,2-1 1,1 0-1,1 0 1,30 60-1,-39-93-5,-1 1 0,1 0 0,-1 0 0,0 0 0,0 0 0,0 0-1,0 0 1,0 0 0,-1 0 0,1 0 0,-1 1 0,0-1 0,0 0-1,0 5 1,-1-8-4,1 0 0,-1 0 1,0 0-1,1 0 0,-1 0 0,1 0 0,-1 0 0,1 0 0,-1 0 1,0 0-1,1-1 0,-1 1 0,1 0 0,-1 0 0,1-1 0,-1 1 0,1 0 1,-1 0-1,1-1 0,0 1 0,-1-1 0,1 1 0,-1 0 0,1-1 0,0 1 1,-1-1-1,1 1 0,-1-2 0,-12-13-790,-100-137-166,100 128 3637,13 24-2562,0-1-1,0 1 0,1-1 0,-1 1 1,0-1-1,0 1 0,0-1 0,0 1 0,1-1 1,-1 1-1,0-1 0,0 1 0,1 0 0,-1-1 1,0 1-1,1-1 0,-1 1 0,0 0 1,1-1-1,-1 1 0,0 0 0,1 0 0,-1-1 1,1 1-1,-1 0 0,1 0 0,-1-1 1,2 1-1,4-1 126,0 0 1,0 1-1,1-1 0,-1 1 1,12 2-1,3-1-135,-6-1-231,-2 1 238,-1-1 0,0-1 0,0 0 1,22-5-1,-28 4-776,1-1 0,-1 0 1,1 0-1,-1 0 0,0 0 0,8-8 1,17-15-7942,-18 15 546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3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 11018,'0'0'11884,"78"-3"-10443,-36-4-800,1-2-257,2 1-160,-2 0-160,4 0-96,-6-1-224,-6 4-865,-2-1-1377,-8-2-1538,-9-1-2050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09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99 8264,'0'0'15022,"-2"-8"-14168,1 3-725,1 1 1,0 0-1,0 0 0,0 0 0,0-1 0,0 1 1,1 0-1,0 0 0,0 0 0,2-6 0,-2 7-66,0 1-1,0 0 1,0 0-1,1-1 1,-1 1-1,1 0 1,-1 0 0,1 1-1,-1-1 1,1 0-1,0 0 1,0 1-1,0-1 1,0 1-1,0 0 1,1-1-1,-1 1 1,0 0-1,0 0 1,1 0-1,-1 1 1,1-1-1,-1 1 1,4-1-1,-5 1-53,1 0 0,-1 1 0,1-1 0,-1 1 0,1-1 0,-1 1 0,1-1 0,-1 1 0,0 0 0,1-1-1,-1 1 1,0 0 0,0 0 0,0 0 0,1 0 0,-1 0 0,0 1 0,0-1 0,-1 0 0,1 0 0,0 1 0,0-1 0,0 0-1,-1 1 1,1-1 0,-1 1 0,1-1 0,-1 1 0,0-1 0,1 3 0,9 55 56,-9-49-49,0-4-556,4 31 814,1-21-2681,3-10-4502,-2-7 316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0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80 13293,'0'0'9384,"-9"4"-8316,6-3-1007,0 0 0,0 0 0,0 1 1,0-1-1,0 1 0,0 0 0,0-1 0,1 2 0,-1-1 0,1 0 0,-1 0 0,1 1 0,0-1 0,0 1 1,0 0-1,0-1 0,1 1 0,-1 0 0,1 0 0,0 0 0,-1 1 0,1-1 0,1 0 0,-1 0 0,0 0 1,0 7-1,1 1-13,-1 0 1,1 0-1,1 0 1,-1 0-1,2 0 1,3 12-1,-5-21-35,1 0 0,-1-1-1,1 1 1,0 0 0,-1 0-1,1-1 1,0 1 0,0-1-1,0 1 1,1-1 0,-1 1-1,0-1 1,0 0 0,1 0-1,-1 1 1,1-1 0,-1 0-1,3 1 1,-2-2 21,0 1 0,1-1 0,-1 0 0,0 0 0,0 0 0,0 0 0,0 0 0,1 0 0,-1-1 0,0 1 0,0-1 0,0 0 0,0 1 0,0-1 0,0 0 0,0 0 0,0 0 0,0 0 0,3-3 0,2-1 43,0-1 1,0 0-1,-1 0 1,1-1-1,-1 0 1,-1 0-1,1 0 1,-1-1-1,-1 1 1,8-16 0,-5 7 176,-1-1 0,0 0 1,-2-1-1,5-22 0,-13 64-242,-1 5-11,1 0 1,0 50-1,3-77 6,1 0 0,0-1 0,1 1 0,-1 0 0,0-1 0,0 1 0,1 0 0,-1-1 0,1 1 0,-1-1 0,1 1 1,0 0-1,-1-1 0,1 0 0,0 1 0,0-1 0,0 1 0,0-1 0,1 0 0,-1 0 0,0 0 0,0 0 0,1 0 0,-1 0 0,0 0 0,1 0 0,-1 0 0,1-1 0,-1 1 0,1 0 0,0-1 0,-1 1 0,1-1 0,0 0 0,-1 0 0,1 0 0,0 0 0,-1 0 0,1 0 0,0 0 0,-1 0 0,1 0 0,0-1 0,-1 1 0,3-2 0,1 1 29,1-1 0,-1 1 0,0-2 0,0 1 0,0 0 0,0-1 0,0 0 0,0 0 0,-1-1 0,1 1-1,-1-1 1,7-7 0,-6 2 49,1 0-1,-2 0 1,1-1-1,-1 1 0,0-1 1,-1 0-1,0 0 1,-1 0-1,0-1 0,-1 1 1,0 0-1,0-1 1,-1 1-1,-1 0 1,-2-18-1,3 27-82,0 0 0,0 1 0,0-1 0,0 0 0,0 0 0,0 1 0,0-1 0,0 0 0,-1 1 0,1-1 0,0 0 0,0 0 0,-1 1 1,1-1-1,-1 0 0,1 1 0,0-1 0,-1 1 0,1-1 0,-1 1 0,1-1 0,-1 1 0,0-1 0,1 1 0,-1-1 0,1 1 0,-1 0 0,0-1 0,1 1 0,-1 0 0,0-1 0,0 1 0,1 0 0,-1 0 0,0 0 0,0 0 1,1 0-1,-1 0 0,0 0 0,1 0 0,-1 0 0,0 0 0,0 0 0,1 0 0,-1 0 0,0 1 0,0-1 0,1 0 0,-2 1 0,0 1-6,1-1 0,-1 1-1,0 0 1,0-1 0,1 1 0,-1 0-1,1 0 1,-1 0 0,1 0 0,0 1-1,0-1 1,0 0 0,-1 4 0,1-2 3,-1 0 0,1 1 0,0-1 1,1 1-1,-1-1 0,1 0 0,0 1 1,0-1-1,0 1 0,0-1 1,1 1-1,0-1 0,0 1 0,2 4 1,-2-8 2,1 1 1,-1 0-1,1 0 1,-1 0 0,1-1-1,0 1 1,0-1-1,0 1 1,0-1-1,0 0 1,0 0 0,0 0-1,1 0 1,-1 0-1,0 0 1,1 0 0,-1-1-1,0 1 1,1-1-1,-1 0 1,1 0-1,-1 0 1,0 0 0,1 0-1,-1 0 1,5-2-1,0 0 9,1 1 0,-1-2-1,0 1 1,0-1 0,0 0-1,-1-1 1,1 1-1,-1-1 1,0-1 0,0 1-1,0-1 1,-1 0 0,6-6-1,-6 7 0,-1-1 0,1 0 0,-1-1 0,0 1 0,0-1 0,-1 0 0,0 1 0,0-2 0,0 1 0,-1 0 0,0 0 0,0-1 0,0 0 0,1-10 0,-3 16 22,-2 4-44,0 0-1,0-1 0,0 1 1,1 0-1,-1 0 1,1 1-1,0-1 0,0 0 1,-1 4-1,1-2 1,-2 3 8,0 1 0,1-1 1,0 1-1,1-1 1,0 1-1,0 0 1,1 0-1,0 14 1,1-21 2,-1-1 1,1 0 0,0 0-1,-1 0 1,1 0 0,0 0 0,0 0-1,-1 0 1,1 0 0,0 0-1,0 0 1,0 0 0,0-1 0,0 1-1,0 0 1,0-1 0,1 1-1,-1 0 1,0-1 0,0 0 0,0 1-1,1-1 1,-1 0 0,0 1-1,0-1 1,1 0 0,-1 0 0,0 0-1,1 0 1,-1 0 0,0-1-1,0 1 1,1 0 0,-1-1 0,0 1-1,2-1 1,3-1 11,0 1-1,0-1 1,-1 0 0,1 0-1,0-1 1,6-3 0,59-57-81,-67 106-3181,-2-43 2798,1 0-1,-1 0 1,0 0-1,0-1 1,0 1 0,0-1-1,0 1 1,0-1-1,0 0 1,0 0-1,-1 1 1,1-1 0,0-1-1,0 1 1,-1 0-1,1 0 1,-1-1-1,1 1 1,-1-1 0,1 1-1,-1-1 1,0 1-1,0-1 1,0 0-1,0 0 1,0 0 0,0 1-1,1-3 1,1-1-913,13-22-5366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1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5990,'0'0'16661,"1"13"-16314,6 409-956,-13-443 533,0-1 1,-2 2-1,0-1 0,-13-20 0,9 16 443,4 12 307,1-1 0,1 0 0,0 0-1,1 0 1,-4-21 0,9 34-622,0 0 0,0 1 0,0-1 0,0 0-1,1 0 1,-1 1 0,0-1 0,0 0 0,1 1 0,-1-1 0,0 0 0,1 1 0,-1-1 0,1 1 0,-1-1 0,1 0 0,-1 1 0,1-1 0,-1 1 0,1-1 0,0 1 0,-1 0 0,1-1 0,0 1 0,-1 0 0,1-1 0,0 1 0,-1 0 0,1 0 0,0 0 0,0-1-1,-1 1 1,1 0 0,0 0 0,0 0 0,-1 0 0,2 1 0,38-1-289,-28 1 368,46-1-849,-38 0-2641,-1 0-4586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1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13357,'0'0'7783,"53"15"-9769,-13-9-3715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1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17873,'-8'3'2669,"-26"14"-13,15-6-1593,0-2 0,-33 12 1,51-21-1363,29-3-2680,2-3 2572,-1 2 0,1 1 1,0 2-1,40 2 0,-70 0 418,1-1 1,0 0-1,-1 0 1,1 1-1,-1-1 1,1 0-1,0 1 1,-1-1-1,1 0 1,-1 1-1,1-1 1,-1 1-1,1-1 0,-1 1 1,1-1-1,-1 1 1,0-1-1,1 1 1,-1 0-1,0-1 1,1 1-1,-1-1 1,0 1-1,0 0 1,0-1-1,0 1 0,1 0 1,-1-1-1,0 1 1,0 0-1,0 0 1,0-1-1,-1 1 1,1 0-1,0-1 1,0 1-1,0 0 1,0-1-1,-1 1 1,1-1-1,0 1 0,-1 0 1,0 0-1,-14 30 1118,0-12-284,0 0-1,-2-2 1,0 0-1,-1-1 0,-24 16 1,63-61-9526,2 5 2430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177 331 10762,'-9'3'3331,"-3"2"-2581,1 1-1,-1 0 1,1 1-1,0 0 1,0 0-1,1 1 1,0 1-1,-14 15 1,18-19-544,1 0 0,0 1 1,1 0-1,-1-1 0,1 2 0,0-1 1,1 0-1,-1 1 0,1 0 0,1 0 1,-1 0-1,1 0 0,0 0 0,1 0 1,0 0-1,0 1 0,0 13 0,2-19-200,0-1-1,0 1 0,0-1 0,0 1 1,0-1-1,0 0 0,0 1 1,0-1-1,0 0 0,1 0 0,-1 0 1,1 0-1,-1 0 0,1 0 1,-1 0-1,1-1 0,-1 1 0,1 0 1,0-1-1,-1 1 0,1-1 1,0 0-1,-1 1 0,1-1 0,0 0 1,-1 0-1,1 0 0,0 0 1,0-1-1,-1 1 0,1 0 0,2-1 1,6-1 23,-1 1 0,0-1 0,1 0 0,16-7 1,-14 3-25,1-2 0,-1 1 0,0-1 0,-1-1 0,0 0 0,-1-1 1,0 0-1,0-1 0,-1 1 0,0-2 0,-1 0 0,0 0 1,-1 0-1,0-1 0,-1 0 0,-1 0 0,5-16 0,-1-1 135,-2-1-1,-1 1 0,-1-1 0,-2 0 1,-1 0-1,-4-56 0,1 81-118,1 1-1,-1-1 0,0 1 1,-1 0-1,1-1 1,-1 1-1,0 0 0,-5-9 1,6 13-17,0 0 0,1 0 1,-1 0-1,0-1 0,0 1 1,0 0-1,0 0 0,0 0 1,0 0-1,-1 1 0,1-1 1,0 0-1,0 0 0,-1 1 1,1-1-1,0 1 0,-1-1 1,1 1-1,0-1 0,-1 1 1,1 0-1,-1 0 0,1 0 1,-1 0-1,1 0 0,0 0 1,-1 0-1,1 0 0,-1 0 1,1 1-1,0-1 0,-1 0 1,1 1-1,-1 0 0,1-1 1,0 1-1,0 0 0,-2 1 1,-7 6 52,0 0 1,1 1 0,0 1 0,1-1 0,0 2 0,0-1-1,1 1 1,0 0 0,1 0 0,0 1 0,1-1 0,1 1-1,0 1 1,0-1 0,1 1 0,1-1 0,-2 19 0,4-28-52,1-1 1,-1 1-1,0-1 1,1 1 0,0-1-1,-1 1 1,1-1-1,0 0 1,0 1 0,1-1-1,-1 0 1,0 0 0,1 0-1,-1 0 1,1 0-1,0 0 1,0 0 0,-1-1-1,1 1 1,0-1-1,0 1 1,1-1 0,-1 0-1,0 1 1,0-1 0,1-1-1,2 2 1,10 3 11,0 0 1,1-1 0,19 3-1,-10-3 5,-20-3-54,-1 0-1,1 0 0,-1 0 0,1 1 0,-1-1 0,0 1 0,0 0 0,0 0 0,0 1 0,0-1 1,0 1-1,0 0 0,-1 0 0,6 5 0,-7-3-347,1-1 0,-1 1-1,0-1 1,0 1 0,-1 0 0,1 0 0,-1 0 0,0 0-1,0 0 1,-1 0 0,1 0 0,-2 9 0,1 6-4244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3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25 555 5862,'0'0'7794,"2"-8"-3529,0 2-3504,6-51 5493,-8 57-6229,0-1 1,0 1-1,0 0 0,-1 0 1,1-1-1,0 1 1,0 0-1,0 0 1,0-1-1,0 1 1,0 0-1,0 0 1,0 0-1,-1-1 1,1 1-1,0 0 0,0 0 1,0 0-1,-1-1 1,1 1-1,0 0 1,0 0-1,0 0 1,-1 0-1,1 0 1,0-1-1,0 1 0,-1 0 1,1 0-1,0 0 1,0 0-1,-1 0 1,1 0-1,0 0 1,0 0-1,-1 0 1,1 0-1,0 0 1,0 0-1,-1 0 0,1 0 1,0 0-1,0 0 1,-1 0-1,1 1 1,0-1-1,0 0 1,0 0-1,-1 0 1,1 0-1,0 0 1,-1 1-1,-11 9 35,9-4-65,1 0-1,0 0 1,0 0 0,1 0-1,0 1 1,0-1 0,0 0-1,1 1 1,0-1 0,0 1-1,1-1 1,2 12 0,-3-18-8,1 1 1,0 0 0,0 0 0,0 0 0,0 0 0,0-1 0,0 1 0,0 0 0,0-1 0,0 1 0,0-1 0,0 1 0,0-1 0,0 1 0,0-1 0,1 0 0,-1 0-1,0 1 1,0-1 0,0 0 0,1 0 0,-1 0 0,0 0 0,0-1 0,1 1 0,-1 0 0,0 0 0,0-1 0,0 1 0,0-1 0,0 1 0,0-1 0,0 1-1,2-2 1,37-20-19,-30 13 77,0 1 0,-1-1 0,0-1 0,0 0 1,-1 0-1,-1-1 0,1 1 0,-2-2 0,1 1 0,-2-1 1,1 0-1,-2 0 0,0 0 0,0-1 0,-1 0 0,2-15 1,-5 28-48,0 0 1,0 0 0,-1 0 0,1 1 0,0-1 0,0 0 0,0 0 0,0 0 0,0 0 0,0 0-1,0 0 1,0 0 0,-1 0 0,1 0 0,0 0 0,0 0 0,0 0 0,0 0 0,0 0 0,0 0-1,-1 0 1,1 0 0,0 0 0,0 0 0,0 0 0,0 0 0,0 0 0,-1 0 0,1 0 0,0 0-1,0 0 1,0 0 0,0 0 0,0 0 0,0 0 0,0 0 0,-1 0 0,1 0 0,0 0 0,0 0-1,0-1 1,0 1 0,0 0 0,0 0 0,0 0 0,-7 13-33,1 10 37,2-1 1,0 1-1,2 0 0,0 35 0,2-57 0,0 0-1,0 0 0,-1 0 1,1 0-1,0 0 0,0 0 1,0 0-1,0 0 0,1 0 1,-1 0-1,0 0 0,0 0 1,0-1-1,1 1 0,-1 0 1,0 0-1,1 0 0,-1 0 1,1 0-1,-1 0 0,1-1 1,0 1-1,-1 0 0,1 0 1,0-1-1,-1 1 0,1-1 1,0 1-1,0 0 0,0-1 1,-1 0-1,1 1 0,0-1 1,0 1-1,0-1 0,0 0 1,0 0-1,0 1 0,0-1 1,0 0-1,0 0 0,0 0 1,0 0-1,0 0 0,0 0 1,0 0-1,0-1 0,0 1 1,-1 0-1,1-1 0,0 1 1,0 0-1,0-1 0,0 1 1,0-1-1,0 1 0,-1-1 1,1 1-1,1-2 0,6-3 62,0-1 0,0 1-1,0-1 1,11-12 0,-4 1-25,-1 0 0,-1-1 0,-1 0 0,-1-1 0,0 0 0,-1-1 0,-1 0 0,-1 0 0,-1-1 0,-1 0 0,0-1 0,-2 1 0,-1-1 0,0 0 0,-2-42 0,-18 121-558,7-14 539,0-4 41,1 0-1,3 0 1,-3 57-1,9-94-63,0-1-1,0 1 0,0-1 0,0 1 0,0-1 1,0 1-1,1-1 0,-1 1 0,1-1 0,-1 1 0,1-1 1,-1 0-1,1 1 0,0-1 0,0 0 0,0 0 1,-1 1-1,1-1 0,1 0 0,-1 0 0,0 0 1,0 0-1,0 0 0,0 0 0,1 0 0,-1-1 1,0 1-1,1 0 0,-1-1 0,1 1 0,-1-1 1,0 1-1,1-1 0,-1 0 0,1 0 0,0 0 1,-1 1-1,1-1 0,2-1 0,1 1-12,0-1-1,0 0 0,0 0 1,-1 0-1,1 0 1,0-1-1,0 0 1,-1 0-1,1 0 1,-1-1-1,7-3 0,1-6-3,1 0-1,-1 0 1,-1-1-1,-1 0 1,0-1-1,0 0 1,-1-1-1,-1 0 1,-1 0-1,0-1 1,5-16-1,6-29 105,18-101-1,-23 92 67,-26 166 153,-4-26-295,2 1-1,4 0 1,3 1-1,1 101 1,7-172-10,0 1 0,0-1 0,0 1 0,0-1 0,0 1 0,0-1 0,0 1 0,1-1 0,-1 1 0,1-1 0,-1 1 0,1-1 0,-1 1 0,1-1 0,0 0 0,0 0 0,-1 1 0,1-1 0,2 2 0,-2-3 11,0 1 0,0-1 1,-1 0-1,1 0 1,0 0-1,0 0 0,0 0 1,0 0-1,0 0 1,0 0-1,-1 0 0,1 0 1,0 0-1,0-1 1,0 1-1,0 0 0,0-1 1,-1 1-1,1 0 1,0-1-1,0 1 0,-1-1 1,2 0-1,4-4 88,-1 0-1,0 0 1,0 0 0,0 0-1,-1-1 1,8-11 0,5-17-1,0-2 1,-2 0-1,-2-1 1,-2 0-1,-1 0 1,-1-2 0,-3 1-1,-1-1 1,-2 0-1,-2-60 1,-1 98-108,0 0 0,0 0 0,0 0 0,1 0 0,-1 0 1,-1 0-1,1 0 0,0 0 0,0 0 0,0 0 0,0 0 0,-1 1 0,1-1 1,0 0-1,-1 0 0,1 0 0,-1 0 0,1 0 0,-1 1 0,1-1 1,-1 0-1,0 0 0,1 1 0,-1-1 0,0 0 0,0 1 0,1-1 0,-1 1 1,0-1-1,-1 0 0,0 1-15,1 1 0,0-1 0,0 1 0,0-1 1,0 1-1,0-1 0,-1 1 0,1-1 0,0 1 0,0 0 1,1 0-1,-1-1 0,0 1 0,0 0 0,0 0 0,0 0 0,1 0 1,-1 0-1,0 0 0,1 0 0,-1 0 0,1 0 0,-1 2 1,-8 19-314,0 1 1,1 0 0,2 0-1,0 0 1,-4 44 0,5 60-5983,5-124 5725,0 0 1,1 0 0,-1 0 0,1-1 0,-1 1 0,1 0-1,0-1 1,0 1 0,1-1 0,2 6 0,-1-4-1876,-2 0-2879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3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46 143 9833,'0'0'9738,"-46"-58"-7272,46 46-384,6 2-609,14 1-640,10 1-385,7-1-127,7 4-129,6-3-160,-3 4-96,-4 1-1313,-12-4-2563,-7-2-3972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4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1 468 4100,'0'0'18124,"14"-15"-16784,29-31-12,49-69-1,-73 89-989,-2 0 0,0-1-1,-2-1 1,-1-1 0,15-43-1,-26 65-306,-1-1-1,-1 1 0,1 0 0,-1 0 1,-1-1-1,1 1 0,-1 0 0,-2-13 1,2 20-34,0 0 1,0-1 0,0 1-1,0 0 1,-1-1 0,1 1-1,0 0 1,0 0 0,0-1 0,-1 1-1,1 0 1,0 0 0,0 0-1,0-1 1,-1 1 0,1 0-1,0 0 1,-1 0 0,1 0-1,0-1 1,0 1 0,-1 0-1,1 0 1,0 0 0,-1 0 0,1 0-1,0 0 1,0 0 0,-1 0-1,1 0 1,0 0 0,-1 0-1,1 0 1,0 0 0,-1 0-1,1 0 1,0 0 0,-1 1-1,1-1 1,0 0 0,0 0 0,-1 0-1,1 0 1,0 1 0,0-1-1,-1 0 1,1 0 0,0 0-1,0 1 1,0-1 0,-1 0-1,1 0 1,0 1 0,0-1-1,0 0 1,0 0 0,0 1 0,-1-1-1,1 1 1,-12 16-201,-4 20 198,2 1 1,2 1-1,1 0 1,2 0-1,2 1 1,-3 63-1,9-101 5,1-1 0,0 1 0,0 0 0,0-1 0,0 1-1,0 0 1,0-1 0,0 1 0,0 0 0,0-1 0,1 1 0,-1-1 0,1 1 0,-1-1 0,1 1-1,0-1 1,0 1 0,-1-1 0,1 1 0,0-1 0,0 0 0,0 1 0,1-1 0,-1 0 0,0 0 0,0 0-1,1 0 1,1 1 0,0-1 3,0-1 0,0 0-1,0 0 1,0 0 0,0 0-1,0-1 1,0 1 0,0-1-1,0 0 1,-1 0 0,1 0-1,0 0 1,0 0 0,-1-1-1,1 1 1,2-2 0,14-11 30,0 0 0,-1-1 0,-1-1 0,0 0 0,-1-1 0,-1-1 0,-1 0 0,0-2 1,20-39-1,-43 112-391,3-28 378,0-1 1,2 2-1,0-1 0,1 29 0,3-54-72,-1 1 0,1 0 0,0-1 0,0 1 0,0 0 0,0 0 0,0-1 0,0 1 0,0 0 0,0-1 0,1 1 0,-1 0 0,0-1 0,0 1 0,0-1 0,1 1 0,-1 0 0,0-1 0,1 1 0,-1-1 0,1 1 0,-1-1 0,0 1 0,1-1 0,-1 1 0,1-1 0,-1 1 0,1-1 0,0 0 0,-1 1 0,1-1 0,-1 0 0,1 1 0,0-1 0,-1 0 0,1 0 0,0 0 0,-1 0 0,1 1 0,0-1 0,-1 0 0,1 0 0,0 0 0,-1 0 0,1-1 0,0 1 0,-1 0 0,2 0 0,1-1-448,0 0 1,-1 0 0,1-1 0,-1 1 0,1-1 0,-1 1-1,1-1 1,-1 0 0,0 1 0,4-6 0,14-20-6110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4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17617,'0'0'5477,"-10"53"-5317,23-34-128,4-4-416,6 1-1602,2-5-1570,1-3-2914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4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19026,'0'0'2557,"4"11"-1420,6 29-383,-1 0 0,-2 0 0,-2 1-1,0 43 1,-5-80-727,0 0-1,0 1 0,1-1 1,-1 0-1,1 0 1,0 1-1,0-1 1,1 0-1,-1 0 1,3 4-1,-3-6-4,1-1-1,-1 0 1,0 0-1,0 0 1,1 0 0,-1 0-1,0 0 1,1 0 0,-1 0-1,1-1 1,-1 1-1,1 0 1,0-1 0,-1 1-1,1-1 1,0 0 0,-1 0-1,1 1 1,0-1-1,-1 0 1,1 0 0,0-1-1,-1 1 1,1 0 0,0 0-1,-1-1 1,1 1-1,-1-1 1,4-1 0,5-2 147,0 0 1,-1-1 0,1 0-1,-1-1 1,0 0 0,16-14-1,50-53 38,-51 48-139,33-34-164,84-110 0,-147 173-5680,-24 21-1917,9-7-394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3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14382,'0'0'4996,"51"-19"-3554,-7 12 31,6-2-608,9 1-289,0-1-447,0 6-97,-4-2-1089,-7 5-1538,-8 0-3907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5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39 444 7976,'0'0'6475,"0"9"-3106,-4 16-1831,-1-1 1,-1 0 0,-12 31 0,12-23-615,6-32-916,0 0 1,1 1 0,-1-1 0,0 0 0,0 0 0,0 1-1,0-1 1,0 0 0,1 0 0,-1 1 0,0-1 0,0 0-1,1 0 1,-1 0 0,0 1 0,0-1 0,1 0-1,-1 0 1,0 0 0,0 0 0,1 0 0,-1 0 0,0 1-1,1-1 1,-1 0 0,0 0 0,0 0 0,1 0 0,-1 0-1,0 0 1,1 0 0,-1 0 0,0 0 0,1 0 0,-1-1-1,0 1 1,0 0 0,1 0 0,-1 0 0,0 0 0,1 0-1,-1 0 1,0-1 0,1 1 0,5-4 38,0 0 1,0-1 0,-1 1-1,1-1 1,8-10 0,-1-2-20,0 0-1,-1 0 1,0-1 0,-1-1 0,-2 0 0,0 0 0,-1-1 0,0 0 0,-2 0 0,7-39 0,-5 0 37,-3 0 0,-4-95-1,-8 106 0,7 47-62,0 0-1,-1 1 1,1-1-1,0 0 1,0 0-1,-1 1 0,1-1 1,0 0-1,-1 1 1,1-1-1,-1 1 0,1-1 1,-1 0-1,1 1 1,-1-1-1,1 1 0,-1-1 1,1 1-1,-1 0 1,0-1-1,1 1 1,-2-1-1,1 1-1,0 1-1,0-1 1,0 0 0,0 1 0,0-1-1,0 1 1,1-1 0,-1 1 0,0-1-1,0 1 1,0 0 0,0-1-1,1 1 1,-1 0 0,0 0 0,1 0-1,-1-1 1,1 1 0,-1 0 0,1 0-1,-2 2 1,-2 4-20,-74 132 121,69-121-62,2 0 1,0 0 0,0 1-1,2 0 1,0 1-1,-1 20 1,6-37-43,-1 0 0,1-1 1,1 1-1,-1 0 0,0 0 1,1-1-1,-1 1 0,1 0 1,0-1-1,0 1 0,0 0 1,0-1-1,0 1 0,1-1 1,-1 0-1,1 1 0,0-1 1,-1 0-1,1 0 0,0 0 1,0 0-1,0-1 0,1 1 1,-1 0-1,0-1 0,5 3 1,6 2-53,0-1 0,0-1 0,1 0 1,17 3-1,5 1-368,-10 0-1512,48 20-1,-66-23 685,1-1-1,-1 1 1,0 1-1,0-1 1,-1 1-1,0 1 1,0 0-1,12 14 1,-9-8-2780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5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72 15567,'0'0'7516,"11"3"-6736,5 2-557,0-1 1,1-1 0,-1-1-1,20 1 1,-31-3-140,0 0 0,0-1-1,0 1 1,1-1 0,-1 0 0,0 0 0,0-1 0,0 1 0,6-4 0,-9 4-23,0 0 0,-1 0 1,1 0-1,0-1 0,-1 1 1,1-1-1,-1 1 1,1-1-1,-1 1 0,0-1 1,0 0-1,0 0 0,0 1 1,0-1-1,0 0 1,0 0-1,-1 0 0,1 0 1,-1 0-1,1 0 0,-1 0 1,0 0-1,1 0 1,-2-3-1,2 4-19,-1-1 0,0 1 1,0 0-1,-1-1 0,1 1 0,0 0 0,0 0 1,-1-1-1,1 1 0,-1 0 0,1-1 1,-1 1-1,1 0 0,-1 0 0,0 0 1,1 0-1,-1 0 0,0 0 0,0 0 0,0 0 1,0 0-1,0 0 0,0 0 0,0 1 1,-2-2-1,0 1-25,1 0 0,-1 0 1,0 1-1,0-1 0,1 1 0,-1 0 1,0-1-1,0 1 0,0 0 0,0 1 1,-4 0-1,1 0-37,0 0 0,-1 1 0,1 0-1,0 0 1,1 1 0,-1-1 0,0 1 0,1 0 0,-1 1 0,-7 6 0,6-3 9,0 1 0,1 0 0,-1 1 0,2 0 0,-1-1 0,1 2 0,1-1 0,-1 1 0,2-1 0,-1 1 0,1 0 0,1 0 0,0 1 0,0-1 0,1 0 0,1 21 0,0-29-77,1 0 0,-1-1 0,1 1-1,0-1 1,-1 0 0,1 1 0,0-1 0,0 1 0,0-1 0,0 0 0,1 0 0,-1 0 0,0 0 0,0 0 0,1 0 0,-1 0 0,1 0 0,-1 0 0,0 0-1,1-1 1,0 1 0,-1-1 0,1 1 0,-1-1 0,1 0 0,0 1 0,-1-1 0,1 0 0,0 0 0,1 0 0,6 0-860,-1 0 0,0-1 1,0 0-1,16-4 0,19-12-4721,2-9-4639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5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 3267,'0'0'10207,"-9"-1"-6043,0 2-3698,0 0 0,-1 0 1,1 1-1,0 0 0,0 1 0,0 0 1,0 0-1,-11 7 0,14-7-288,1 0 0,-1 0 0,1 0 1,0 1-1,-1-1 0,2 2 0,-1-1 0,0 0 1,1 1-1,0 0 0,0 0 0,0 0 0,1 0 0,0 1 1,-3 6-1,5-12-178,1 1 0,0-1 1,0 1-1,0-1 1,0 1-1,0-1 1,0 1-1,0-1 0,0 0 1,0 1-1,0-1 1,0 1-1,0-1 0,0 1 1,0-1-1,0 1 1,0-1-1,1 1 0,-1-1 1,0 0-1,0 1 1,1-1-1,-1 1 0,0-1 1,0 0-1,1 1 1,-1-1-1,1 0 0,-1 1 1,0-1-1,1 0 1,19 6 28,33-5 27,-42-2-53,40 0-190,-28-1-162,1 2 1,39 4-1,-62-4 364,-1 0 0,1 0 0,0 1 0,-1-1 0,1 0 0,0 0 1,-1 0-1,1 1 0,0-1 0,-1 0 0,1 1 0,0-1 0,-1 1 0,1-1 0,-1 1 0,1-1 0,-1 1 0,1-1 1,-1 1-1,0-1 0,1 1 0,-1-1 0,1 1 0,-1 0 0,0-1 0,0 1 0,1 0 0,-1-1 0,0 1 0,0 0 1,0-1-1,0 1 0,0 0 0,0 0 0,0-1 0,0 1 0,0 0 0,0-1 0,0 1 0,0 0 0,-1-1 0,1 1 1,0 0-1,0-1 0,-1 1 0,1 0 0,0-1 0,-1 1 0,1-1 0,-1 2 0,-23 28 1890,19-25-1511,-71 59 2769,71-59-3114,-1-1 0,0 0 0,0-1-1,-1 1 1,1-1 0,-1 0 0,1-1 0,-1 0 0,0 0-1,0 0 1,-10 1 0,17-3-164,0 0 1,-1 0-1,1 0 1,-1 0-1,1 0 1,-1 0-1,1 0 0,-1 0 1,1 0-1,-1 0 1,1-1-1,-1 1 1,1 0-1,0 0 0,-1 0 1,1 0-1,-1-1 1,1 1-1,0 0 0,-1 0 1,1-1-1,-1 1 1,1 0-1,0-1 1,0 1-1,-1 0 0,1-1 1,0 1-1,-1-1 1,1 1-1,0 0 0,0-1 1,0 1-1,0-1 1,-1 1-1,1-1 1,0 1-1,0-1 0,0 1 1,0-1-1,-1-16-6179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6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305 177 10570,'6'-15'1767,"-3"9"-1541,5-12 741,-1-1 0,-1 1 0,0-1-1,-2 0 1,3-20 0,-7 38-893,0 1 0,0-1-1,0 0 1,0 0 0,0 0-1,0 0 1,0 0 0,0 0 0,-1 0-1,1 0 1,0 0 0,-1 0 0,1 1-1,-1-1 1,1 0 0,-1 0 0,1 0-1,-1 1 1,0-1 0,1 0-1,-1 1 1,0-1 0,1 0 0,-1 1-1,0-1 1,0 1 0,0-1 0,0 1-1,1 0 1,-1-1 0,0 1 0,0 0-1,0-1 1,0 1 0,0 0 0,0 0-1,0 0 1,0 0 0,0 0-1,0 0 1,0 0 0,0 0 0,-1 1-1,-4 0 8,1 0 1,-1 0-1,0 0 0,1 1 0,0 0 0,-9 4 0,-5 6-35,0 0 1,2 1-1,-1 0 1,2 2 0,0 0-1,1 1 1,-20 26-1,18-19 166,0 0 0,2 1 0,2 1 0,0 1 0,-13 36 0,21-47-143,1 0-1,0 0 1,1 1 0,1-1 0,0 1-1,1 0 1,2 16 0,-1-30-68,0 0 1,0 0 0,0 0-1,1 1 1,-1-1 0,1 0-1,0 0 1,-1 0 0,1 0-1,0 0 1,0 0 0,0 0-1,1-1 1,-1 1 0,0 0-1,1 0 1,-1-1 0,1 1-1,-1-1 1,1 0 0,3 3-1,-2-3 8,1 1-1,-1-1 1,1 0 0,0 0-1,-1 0 1,1 0 0,0-1-1,0 1 1,0-1-1,0 0 1,5-1 0,1 0 21,0 0 0,-1-1 1,0 0-1,1-1 0,-1 0 1,0-1-1,0 0 0,0 0 0,9-7 1,-7 3-9,-2 0 0,1-1 0,-1 0 0,0-1 0,-1 0 0,13-19 0,-17 23-3,-1 0 0,1-1 0,-1 1 0,-1-1 1,1 0-1,-1 0 0,0 0 0,0 0 0,-1 0 0,0-1 0,-1 1 0,1 0 0,-2-10 1,1 16-14,0 1 1,0-1 0,0 1-1,0-1 1,-1 1 0,1-1-1,0 1 1,0-1 0,0 1-1,-1 0 1,1-1 0,0 1-1,-1-1 1,1 1 0,0 0-1,-1-1 1,1 1 0,-1 0-1,1-1 1,-1 1 0,1 0-1,0 0 1,-1-1 0,1 1-1,-1 0 1,1 0 0,-1 0-1,1 0 1,-1 0 0,1 0-1,-1 0 1,1 0 0,-1 0 0,1 0-1,-1 0 1,1 0 0,-1 0-1,1 0 1,-1 0 0,1 0-1,-1 1 1,1-1 0,-1 0-1,1 0 1,-1 1 0,1-1-1,-1 0 1,1 0 0,0 1-1,-1-1 1,1 1 0,0-1-1,-1 1 1,-22 19-42,-4 27 38,25-44-7,1 0-1,-1 0 0,1 0 0,0 0 0,0 0 0,1 1 0,-1-1 1,0 0-1,1 0 0,0 0 0,0 1 0,0-1 0,0 0 1,1 5-1,0-7 5,0-1 0,0 1 1,-1-1-1,1 1 0,0-1 1,0 0-1,0 1 0,0-1 1,0 0-1,0 0 0,0 1 0,0-1 1,-1 0-1,1 0 0,0 0 1,0 0-1,0-1 0,0 1 1,0 0-1,0 0 0,0 0 0,1-1 1,22-6 88,3-7-24,-23 11-64,0 1-1,0-1 0,0 0 0,1 1 1,0 0-1,-1 0 0,1 0 0,0 1 1,0 0-1,0 0 0,-1 0 0,1 0 1,1 1-1,-1 0 0,6 0 0,-10 1 6,0 0-1,0 0 0,0 0 1,0 0-1,0 0 0,0 1 1,0-1-1,-1 0 0,1 0 1,0 1-1,-1-1 0,1 0 1,-1 1-1,1-1 0,-1 1 1,0-1-1,0 1 0,1-1 1,-1 1-1,0 2 0,-1 39 416,1-29-238,-1 9-105,0-16-164,0-1 1,0 1 0,1-1 0,0 1 0,1-1-1,0 1 1,0-1 0,0 1 0,3 8 0,-3-14-278,0-1 0,0 1 0,0 0 0,1 0 0,-1 0 1,0-1-1,1 1 0,-1-1 0,0 1 0,1-1 1,-1 1-1,0-1 0,1 0 0,-1 0 0,1 1 1,-1-1-1,1 0 0,-1-1 0,1 1 0,-1 0 0,0 0 1,1 0-1,-1-1 0,1 1 0,-1-1 0,2 0 1,14-14-6472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6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13997,'0'0'8878,"-1"14"-7704,-21 172 1811,8-77-2737,-2 112 0,16-216-518,0 1 1,1-1-1,0 0 0,0 1 1,0-1-1,4 10 0,9 2-3261,-13-16 3068,0-1 1,0 1-1,1-1 1,-1 1-1,0-1 0,0 0 1,0 0-1,1 0 0,-1 0 1,0 0-1,1 0 1,-1 0-1,0 0 0,0 0 1,0 0-1,1-1 0,1 0 1,9-6-5987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6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9033,'0'0'14814,"4"9"-14425,-3-5-363,1 0-1,-1-1 1,1 1 0,0 0-1,0-1 1,1 1-1,-1-1 1,1 0-1,-1 0 1,1 0 0,0 0-1,0 0 1,0-1-1,1 1 1,-1-1 0,0 0-1,1 0 1,0 0-1,-1-1 1,1 1-1,0-1 1,0 0 0,7 2-1,-2-3 22,0 1 0,0-1 0,0-1 0,0 0 0,0 0 0,0-1 0,-1 0 0,1 0 0,0-1 0,-1 0 0,0-1 0,1 0 0,12-8 0,-17 9-6,0 1 0,-1-1 1,1 0-1,-1-1 0,1 1 1,-1 0-1,0-1 0,0 0 1,0 0-1,-1 0 0,0 0 1,1 0-1,-1 0 0,-1-1 1,1 1-1,-1 0 0,1-1 1,-1 0-1,0 1 0,-1-1 1,1 0-1,-1 1 1,0-1-1,0 0 0,-1 1 1,1-1-1,-3-9 0,2 13-38,1 0-1,-1-1 0,1 1 1,-1-1-1,0 1 0,1 0 1,-1 0-1,0-1 0,0 1 1,0 0-1,0 0 0,0 0 1,0 0-1,0 0 0,0 0 1,0 0-1,-1 0 1,1 0-1,0 1 0,-1-1 1,1 1-1,0-1 0,-1 1 1,1-1-1,-1 1 0,1 0 1,-1-1-1,1 1 0,0 0 1,-1 0-1,1 0 0,-3 0 1,2 1-12,-1-1 0,1 0 0,-1 1 0,1 0 0,0-1 1,0 1-1,-1 0 0,1 0 0,0 0 0,0 1 0,0-1 0,0 0 1,0 1-1,0 0 0,0-1 0,0 1 0,1 0 0,-3 3 0,-1 4 29,0 1-1,1-1 0,0 1 0,1 0 0,0 0 0,0 1 0,1-1 0,1 1 0,-1-1 0,2 1 0,-1 0 0,2-1 0,1 15 0,-2-23-2,1-1 0,-1 1 0,1-1 0,-1 1 0,1-1 0,0 0-1,0 1 1,-1-1 0,1 0 0,0 0 0,0 0 0,0 1 0,0-1-1,0 0 1,1 0 0,-1 0 0,0-1 0,0 1 0,1 0 0,-1 0-1,1-1 1,0 1 0,3 1 30,-1-1-1,0 0 1,0-1-1,0 1 1,1-1-1,-1 0 1,9 0-1,-2-2 50,0 0 0,0 0 0,1-1-1,-2 0 1,15-7 0,-3-3-50,0 0 0,-2-1 0,0-1 0,0-1 0,-2-1-1,0-1 1,-1 0 0,0-2 0,22-34 0,-39 55-50,0-1 0,0 0 0,0 0 1,0 0-1,0 0 0,0 0 0,0 0 0,0 1 0,0-1 0,0 0 0,0 0 0,0 0 0,1 0 1,-1 0-1,0 0 0,0 0 0,0 0 0,0 1 0,0-1 0,0 0 0,0 0 0,1 0 1,-1 0-1,0 0 0,0 0 0,0 0 0,0 0 0,0 0 0,0 0 0,1 0 0,-1 0 1,0 0-1,0 0 0,0 0 0,0 0 0,0 0 0,1 0 0,-1 0 0,0 0 0,0 0 0,0 0 1,0 0-1,0-1 0,0 1 0,1 0 0,-1 0 0,0 0 0,0 0 0,0 0 0,0 0 1,0 0-1,0 0 0,0 0 0,0-1 0,0 1 0,0 0 0,1 0 0,-1 0 0,0 0 1,0 0-1,0 0 0,0-1 0,0 1 0,0 0 0,0 0 0,0 0 0,0 0 0,0 0 1,0-1-1,0 18-72,-5 24 98,1-27-78,1-5 2,0 2 0,1-1 0,0 0 0,0 0 0,1 1-1,1-1 1,0 1 0,0-1 0,3 14 0,-3-24-47,0 1 1,0-1 0,0 1 0,1-1 0,-1 0 0,0 1 0,0-1-1,1 1 1,-1-1 0,0 0 0,1 1 0,-1-1 0,0 0 0,1 1 0,-1-1-1,0 0 1,1 0 0,-1 1 0,1-1 0,-1 0 0,1 0 0,-1 0-1,0 0 1,1 1 0,-1-1 0,1 0 0,-1 0 0,1 0 0,-1 0 0,1 0-1,-1 0 1,1 0 0,-1 0 0,1 0 0,-1-1 0,1 1 0,-1 0-1,0 0 1,1 0 0,-1 0 0,1-1 0,-1 1 0,0 0 0,1 0 0,-1-1-1,1 1 1,-1 0 0,0-1 0,1 1 0,-1 0 0,0-1 0,0 1-1,1-1 1,-1 1 0,0 0 0,0-1 0,0 1 0,1-1 0,-1 1 0,0-1-1,15-27-6282,-8 1-445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7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12075,'0'0'6663,"34"61"-7304,-9-39-1665,3-3-1570,5-2-1569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7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127 430 8712,'0'0'12946,"-12"3"-12188,6-1-628,-1 0 0,1 0 0,0 1 0,-1 0 0,1 0 0,1 1 0,-1-1 0,0 1 0,1 0 0,0 1 0,0-1 0,0 1 0,0 0 0,1 1 1,0-1-1,0 1 0,1-1 0,-1 1 0,1 0 0,0 1 0,1-1 0,0 0 0,0 1 0,-2 9 0,4-15-124,0 0 1,0-1-1,0 1 1,0 0-1,1 0 1,-1 0-1,0 0 0,0 0 1,1-1-1,-1 1 1,1 0-1,-1 0 1,1-1-1,-1 1 0,1 0 1,-1-1-1,1 1 1,-1 0-1,1-1 1,0 1-1,-1-1 1,1 1-1,0-1 0,0 1 1,-1-1-1,1 0 1,0 1-1,0-1 1,0 0-1,0 1 0,-1-1 1,1 0-1,0 0 1,0 0-1,0 0 1,0 0-1,0 0 0,0 0 1,-1 0-1,1 0 1,0-1-1,0 1 1,1 0-1,41-12 117,-31 5-122,0-1 0,-1 0 0,1 0 0,-2-1 0,1 0 0,-1-1 0,-1-1 0,0 1 1,0-1-1,-1-1 0,0 0 0,-1 0 0,-1 0 0,0-1 0,0 0 0,-2 0 0,5-16 0,1-10 16,-2 0-1,-1-1 0,-2 0 1,-1-68-1,-4 108-16,0-9-12,0 0 0,-1 0 0,1 0 0,-2 0 0,-2-10 0,4 18 4,-1-1 1,1 1-1,-1-1 0,0 1 1,1-1-1,-1 1 0,0 0 1,0-1-1,0 1 0,0 0 1,0 0-1,0 0 0,0 0 1,0 0-1,0 0 0,-1 0 1,1 0-1,0 0 0,-1 1 1,1-1-1,0 0 1,-1 1-1,1-1 0,-1 1 1,1 0-1,-1-1 0,1 1 1,-1 0-1,0 0 0,1 0 1,-1 0-1,1 0 0,-1 0 1,1 0-1,-1 1 0,1-1 1,-3 1-1,-5 3-21,-1 0 1,0 0-1,1 1 1,0 0-1,0 1 0,0 0 1,1 0-1,0 1 0,-9 9 1,-2 4 61,1 0 0,-22 31 0,35-45 16,1 0 1,1 0-1,-1 1 0,1-1 0,0 1 0,0 0 0,1 0 1,0 0-1,-2 10 0,4-14-38,0 0 1,0 0-1,0-1 1,1 1-1,-1 0 1,0 0-1,1 0 1,0 0-1,0-1 1,0 1-1,0 0 1,0-1-1,1 1 1,-1 0-1,1-1 1,-1 0-1,1 1 0,0-1 1,0 0-1,0 0 1,0 0-1,1 0 1,-1-1-1,0 1 1,5 2-1,77 40 39,16 9-1681,-41-6-3146,-33-20-929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19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187 373 7015,'0'-8'8125,"0"4"-7701,0 0 0,0 0 0,0 1 0,-1-1 0,1 0 0,-1 0 0,0 1 0,0-1 0,0 1 0,-4-7 0,4 9-324,0-1 1,-1 1-1,1-1 1,-1 1-1,0 0 1,1-1-1,-1 1 1,0 0-1,1 0 1,-1 0-1,0 0 1,0 1-1,0-1 1,0 0-1,0 1 1,0-1-1,0 1 1,0 0-1,0 0 1,0 0-1,0 0 1,0 0-1,0 0 1,0 0-1,0 1 1,-4 0-1,0 1-61,1 0 0,-1 1 0,1-1-1,-1 1 1,1 0 0,0 0 0,0 1 0,0 0-1,1 0 1,-1 0 0,1 0 0,0 1 0,0-1-1,0 1 1,1 0 0,0 1 0,0-1 0,0 0-1,-3 10 1,0 0 22,0 0 0,1 0-1,1 0 1,0 0 0,1 1 0,-1 23-1,4-37-61,-1-1 0,1 1 0,0 0-1,0-1 1,0 1 0,0-1-1,1 1 1,-1 0 0,0-1 0,1 1-1,-1-1 1,1 1 0,-1-1-1,1 1 1,0-1 0,0 1-1,-1-1 1,1 0 0,0 1 0,0-1-1,0 0 1,1 0 0,-1 0-1,0 0 1,2 2 0,0-2 26,-1-1-1,1 1 1,-1-1 0,1 1-1,-1-1 1,1 0 0,0 0-1,-1 0 1,1 0-1,-1 0 1,1-1 0,-1 1-1,1-1 1,3-1 0,8-3 153,1-1 0,-1-1 1,0 0-1,13-9 0,-1-4-49,-21 16-121,1-1 0,0 1 0,0 0 1,0 0-1,0 1 0,0 0 0,1 0 1,-1 0-1,1 1 0,9-2 0,-15 4-15,0 0 0,0 0 0,0 1 0,0-1-1,0 1 1,0-1 0,0 1 0,-1-1 0,1 1 0,0 0 0,0-1-1,0 1 1,-1 0 0,1-1 0,0 1 0,-1 0 0,1 0 0,-1 0-1,1 0 1,-1 0 0,1 0 0,-1 0 0,1 0 0,-1 0 0,0 0-1,0 0 1,1 0 0,-1 0 0,0 0 0,0 1 0,4 41 31,-4-34 2,6 75 949,-10 153-1,1-214-645,-1 0-1,-1 0 1,-1-1 0,-17 41-1,18-50-223,-1-1-1,0 0 0,-1 0 0,0-1 0,-1 0 0,0 0 1,-1-1-1,0 0 0,-18 15 0,26-23-99,-1-1 0,0 1 0,0-1-1,0 0 1,0 1 0,0-1 0,-1 0 0,1 0-1,0 0 1,0-1 0,-1 1 0,1 0 0,-1-1 0,1 0-1,0 1 1,-1-1 0,1 0 0,-1 0 0,-3-1 0,4 0-16,1 0 0,-1 1-1,0-1 1,1-1 0,-1 1 0,1 0 0,0 0 0,-1 0 0,1-1 0,0 1 0,0-1 0,0 1 0,0-1 0,0 1 0,0-1 0,0 0 0,1 1 0,-1-1 0,0-3 0,-1-4-35,0 0-1,1 0 1,0-1 0,1 1 0,0 0 0,0 0 0,1-1 0,4-17 0,2 3 15,2-1-1,1 1 1,0 1-1,15-23 1,63-90-72,-38 61 64,-4 4-442,-2-3 1,-4-1 0,44-111-1,-80 172 361,0 1 0,-1-1 0,4-27 0,-7 41 119,0 0 0,0-1 1,0 1-1,1-1 1,-1 1-1,0-1 0,0 1 1,0 0-1,0-1 0,0 1 1,0-1-1,0 1 1,0-1-1,0 1 0,0-1 1,-1 1-1,1 0 1,0-1-1,0 1 0,0-1 1,0 1-1,-1 0 0,1-1 1,0 1-1,0-1 1,-1 1-1,1 0 0,0-1 1,-1 1-1,1 0 1,0 0-1,-1-1 0,1 1 1,0 0-1,-1 0 0,1-1 1,-1 1-1,0 0 1,-16 10-68,-14 25-6,18-16 157,1 1 0,1 0 0,1 1 0,1 0 0,0 0 0,2 1 0,0 0 0,2 1 0,0-1 0,-1 29 0,6-49-73,0-1 0,0 1 0,0 0 0,0 0-1,1 0 1,-1-1 0,1 1 0,-1 0 0,1 0 0,0-1 0,-1 1 0,1-1 0,0 1-1,0 0 1,0-1 0,1 0 0,-1 1 0,0-1 0,0 0 0,1 1 0,-1-1 0,1 0-1,-1 0 1,1 0 0,-1 0 0,1 0 0,0-1 0,-1 1 0,1 0 0,0-1 0,0 1-1,-1-1 1,1 0 0,0 0 0,0 0 0,0 1 0,-1-2 0,1 1 0,0 0 0,0 0-1,3-1 1,4 0 39,1-1-1,-1 0 0,1-1 0,-1 0 0,0 0 1,16-9-1,-1-2 9,-1-1 1,-1-1-1,0 0 1,-1-2 0,30-34-1,-39 39-32,-1 0 0,-1-1-1,0 0 1,-1-1 0,0 0-1,-1-1 1,-1 0 0,-1 0 0,9-33-1,-14 42-124,-4 8 25,-9 16-14,-11 28 54,14-22 21,0-6 63,2 0 1,0 1-1,1 0 0,1 1 0,1-1 0,0 1 0,-1 24 0,5-42-41,0 0 0,0 0 0,0 0 0,0 0 0,0 0-1,0 0 1,1 0 0,-1 0 0,0 0 0,0 0 0,1 0-1,-1 0 1,1 0 0,-1-1 0,0 1 0,1 0 0,0 0-1,-1 0 1,1-1 0,-1 1 0,1 0 0,0 0 0,0-1-1,-1 1 1,1-1 0,0 1 0,0-1 0,0 1 0,0-1-1,1 1 1,1-1 19,-1 1 0,1-1 0,0 0-1,0 0 1,0 0 0,0 0 0,0-1 0,-1 1 0,1-1-1,5-1 1,2-2 79,0 0 0,0 0 0,0-1 0,17-12 0,-13 5-84,0 0-1,-1-1 1,0 0 0,-1-1-1,-1 0 1,0-1 0,-1 0 0,-1-1-1,0 0 1,-1 0 0,-1-1-1,0 0 1,-1 0 0,-1-1-1,4-31 1,-12 64-175,-1 1 0,-1-1 0,-7 18 0,-9 30 167,9 8 120,15-34 18,-3-36-145,0 0 0,1 1 0,-1-1 0,0 0 0,1 0-1,-1 0 1,1 0 0,0 0 0,-1 0 0,1 0-1,0-1 1,-1 1 0,1 0 0,0 0 0,0 0 0,0-1-1,0 1 1,0 0 0,0-1 0,0 1 0,0-1-1,2 1 1,2 1 18,0-1-1,1-1 0,-1 1 1,1-1-1,-1 0 1,1 0-1,-1 0 0,0-1 1,1 0-1,-1 0 1,0 0-1,1-1 1,-1 1-1,0-1 0,6-4 1,-4 2-3,0-1-1,0 0 1,0 0 0,0-1 0,-1 0-1,0 0 1,0-1 0,9-13 0,-6 7 2,-1-1 1,-1 0 0,0 0 0,-1 0 0,-1-1 0,0 0-1,-1 0 1,0 0 0,-1-1 0,0-18 0,-7-6-47,-5 29-70,8 11 82,0 0 1,0 1 0,0-1 0,0 1 0,1-1 0,-1 1 0,0-1 0,0 1 0,0-1 0,1 1 0,-1 0 0,0-1 0,1 1 0,-1 0 0,0 0 0,1-1 0,-1 1 0,1 0 0,-1 0-1,0 1 1,-2 5-8,0-1 0,0 1 0,1 0 0,0 1 0,0-1 0,-2 12 0,4-17 18,-1 0-1,1 0 1,-1-1-1,1 1 1,0 0-1,0-1 1,0 1-1,0 0 1,0 0 0,0 0-1,0-1 1,1 1-1,-1 0 1,1-1-1,-1 1 1,1 0-1,0-1 1,-1 1-1,1-1 1,0 1-1,0-1 1,0 1 0,0-1-1,0 1 1,1-1-1,-1 0 1,0 0-1,0 0 1,1 0-1,-1 0 1,1 0-1,2 2 1,3-3 16,0 1 0,0-1 0,0-1 1,0 1-1,0-1 0,0 0 0,-1-1 0,1 0 0,0 0 0,-1 0 1,1-1-1,-1 0 0,0 0 0,0 0 0,0-1 0,0 0 0,-1 0 0,1 0 1,-1-1-1,0 0 0,5-7 0,-1 3 3,-1-2 0,0 1 0,0-1 0,-1 0 0,0-1 1,-1 0-1,0 0 0,-1 0 0,-1-1 0,5-15 0,-9 11-228,-11 33 106,-10 32 60,15-32 68,1 1 1,1 0 0,0 0-1,2 0 1,-2 28 0,4-43-21,0-1 1,0 1 0,0-1 0,0 0-1,1 1 1,-1-1 0,0 0 0,1 0-1,-1 1 1,1-1 0,-1 0 0,1 0-1,0 1 1,-1-1 0,1 0-1,0 0 1,0 0 0,0 0 0,0 0-1,0 0 1,0 0 0,0-1 0,0 1-1,0 0 1,1-1 0,-1 1 0,0 0-1,0-1 1,1 1 0,-1-1 0,0 0-1,0 0 1,1 1 0,-1-1 0,1 0-1,-1 0 1,0 0 0,1 0-1,-1 0 1,0 0 0,1-1 0,-1 1-1,0 0 1,1-1 0,1 0 0,4-1 21,-1 0 0,1 0 0,0-1 0,-1 1 0,0-1 0,0-1 0,12-7 0,-11 4-178,-1 0 1,1 0 0,-1 0 0,0-1 0,-1 0-1,0 0 1,0 0 0,-1 0 0,0-1-1,0 0 1,-1 0 0,0 0 0,-1 0 0,0-1-1,0 1 1,-1-1 0,0 1 0,-1-1 0,-1-13-1,1 22 108,1 1 0,-1-1 0,0 0-1,0 0 1,0 1 0,0-1-1,0 0 1,0 0 0,0 0 0,0 1-1,-1-1 1,1 0 0,0 0 0,0 1-1,0-1 1,-1 0 0,1 0-1,-1 1 1,1-1 0,0 0 0,-1 1-1,1-1 1,-1 0 0,1 1 0,-1-1-1,0 1 1,1-1 0,-1 1-1,0-1 1,1 1 0,-2-1 0,1 1-42,-1 1 0,1-1 0,-1 0 0,1 1 0,-1-1 0,1 1 0,0-1 0,-1 1 0,1-1 0,-1 1 0,1 0 0,0 0 0,0 0 0,-2 2 0,-42 44-6526,43-44 5284,-10 11-4984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20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74 448 8296,'6'-15'2082,"-2"8"-441,0-1 0,-1 1 0,0-1 0,0 0-1,-1 0 1,0 0 0,1-13 0,-3 21-1583,0-1 0,0 1 1,-1-1-1,1 1 0,0 0 0,-1-1 0,1 1 1,-1 0-1,1-1 0,0 1 0,-1 0 1,1-1-1,-1 1 0,1 0 0,-1 0 1,1 0-1,-1 0 0,1-1 0,-1 1 0,1 0 1,-1 0-1,1 0 0,-1 0 0,1 0 1,-1 0-1,1 0 0,-1 0 0,1 0 0,-1 0 1,1 1-1,-1-1 0,1 0 0,-1 0 1,1 0-1,-1 1 0,1-1 0,-1 1 0,-22 8 159,17-4-171,1 0 0,0 1 0,-1 0 0,2 0 0,-1 0 0,1 0 0,0 1 0,0 0 0,0 0 0,1 0 0,1 0 0,-1 1 0,1-1 0,0 1 0,1-1 0,-1 1 0,2 0 0,-1-1 0,1 1 0,1 8 0,-1-14-31,1 0 0,-1 0 0,1 0-1,0-1 1,-1 1 0,1 0 0,0 0 0,0-1-1,0 1 1,1 0 0,-1-1 0,0 1 0,1-1-1,-1 0 1,1 1 0,-1-1 0,1 0 0,0 0-1,-1 0 1,1 0 0,0 0 0,0 0 0,0-1-1,-1 1 1,1 0 0,0-1 0,0 0 0,0 1-1,0-1 1,0 0 0,0 0 0,0 0 0,4-1-1,2 1 104,1-1-1,-1 0 0,1 0 0,-1 0 1,0-2-1,15-4 0,-2-4-65,-1 0 0,-1-2 0,0 0 1,-1-1-1,0-1 0,-1-1 0,0 0 0,-2-1 0,0-1 0,-1 0 0,0-1 1,-2 0-1,0-1 0,-1-1 0,-2 0 0,11-31 0,-18 46-51,-1-1 0,0 0 0,0 0-1,0 1 1,-1-1 0,-1-12 0,1 18-6,0 0 1,0 1 0,0-1 0,0 0-1,0 0 1,-1 1 0,1-1 0,0 0-1,-1 0 1,1 1 0,0-1 0,-1 1-1,1-1 1,-1 0 0,1 1 0,-1-1-1,1 1 1,-1-1 0,1 1 0,-1-1 0,0 1-1,1-1 1,-1 1 0,0 0 0,-1-1-1,1 1-5,-1 0 1,0 0-1,1 1 0,-1-1 0,0 0 0,1 1 0,-1-1 1,0 1-1,1 0 0,-1 0 0,1-1 0,-1 1 0,1 0 0,-1 0 1,1 0-1,-3 3 0,-7 7 21,0 1 0,1 0 0,0 0 0,1 1 0,1 0 0,0 1 0,0 0 0,1 0 0,1 1 0,1-1 0,0 1 0,0 1 0,2-1 0,0 1 0,-1 25 0,3-38 0,1 0 0,0 1-1,1-1 1,-1-1 0,0 1 0,1 0-1,0 0 1,0 0 0,0 0-1,0 0 1,0 0 0,0-1 0,1 1-1,-1 0 1,1-1 0,0 0 0,0 1-1,0-1 1,0 0 0,0 0 0,0 0-1,0 0 1,1 0 0,-1 0-1,1-1 1,0 1 0,-1-1 0,1 0-1,0 0 1,0 0 0,0 0 0,-1 0-1,1-1 1,0 1 0,0-1 0,6 0-1,2 1 61,0-1-1,0-1 0,0 0 0,0 0 1,0-1-1,0 0 0,0-1 0,-1 0 1,13-6-1,1-3-23,-1-1-1,0-1 1,-1-1 0,-1-1-1,0 0 1,-1-2 0,-1 0-1,30-38 1,-36 39-31,0-1-1,-2 0 1,0-1 0,-1 0-1,0-1 1,-2 0 0,-1-1 0,0 1-1,-1-1 1,-2-1 0,3-23-1,-10 23-50,3 21 30,0 1 1,-1 0-1,1 0 0,0-1 0,0 1 1,-1 0-1,1 0 0,0 0 1,-1 0-1,1-1 0,0 1 1,-1 0-1,1 0 0,0 0 0,-1 0 1,1 0-1,-1 0 0,1 0 1,0 0-1,-1 0 0,1 0 1,0 0-1,-1 0 0,1 0 1,0 1-1,-1-1 0,1 0 0,0 0 1,-1 0-1,1 0 0,0 1 1,-1-1-1,1 0 0,-4 3-18,1 0 0,0-1 0,0 2 0,0-1 0,0 0 0,0 0 0,-4 8 0,-3 7 46,0 1-1,0 0 1,2 0-1,0 1 0,2 0 1,0 0-1,1 1 1,1 0-1,1 0 1,1 0-1,1 0 0,0 0 1,2 0-1,4 29 1,-1-39-5,1 0 0,-1 0 0,2 0 0,0-1 0,0 1 1,1-1-1,0-1 0,1 1 0,0-2 0,0 1 0,1-1 1,0 0-1,0 0 0,1-1 0,0-1 0,0 0 0,1 0 0,0-1 1,18 7-1,-28-12 40,-27-21-321,15 12 25,-98-66-2034,-146-74 1,351 155 4529,-80-4-2340,145 10 617,-55-15-4592,-105 3 3844,-1 0 0,1 0 0,-1 0 0,1 0 0,0 0 0,-1-1 0,1 1 0,-1 0-1,1 0 1,-1 0 0,1-1 0,-1 1 0,1 0 0,-1-1 0,1 1 0,-1 0 0,1-1 0,-1 1 0,0-1-1,1 1 1,-1-1 0,0 1 0,1 0 0,-1-1 0,0 1 0,1-1 0,-1 0 0,0 1 0,0-1-1,0 1 1,0-1 0,1 1 0,-1-1 0,0 0 0,0 1 0,0-1 0,0 1 0,0-1 0,0 1-1,-1-1 1,1 0 0,0 1 0,0-1 0,0 1 0,0-1 0,-1 1 0,1-1 0,-1 0 0,-6-21-13000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4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12300,'0'0'3865,"-6"11"-598,2-3-2887,-27 58 2937,30-63-3155,-1 1 1,1 0-1,0 0 0,0 0 1,0-1-1,1 1 0,-1 0 1,1 0-1,0 0 0,0 0 1,0 0-1,0 0 1,1 0-1,0 0 0,0 0 1,0 0-1,2 4 0,-1-6-150,-1 0-1,1 0 0,0-1 1,-1 1-1,1-1 1,0 1-1,0-1 0,0 0 1,1 1-1,-1-1 0,0 0 1,0-1-1,1 1 1,-1 0-1,0-1 0,1 1 1,-1-1-1,1 0 0,-1 0 1,0 0-1,1 0 0,-1 0 1,1 0-1,-1-1 1,0 1-1,1-1 0,3-1 1,1 0-46,0 0-1,-1-1 1,0 1 0,1-2 0,-1 1 0,0 0-1,0-1 1,7-7 0,19-27-80,-28 32 112,1-1 1,0 1 0,0 0-1,0 0 1,1 1-1,0-1 1,0 1 0,0 1-1,9-6 1,-13 62 572,-2-50-533,0 0-1,0 0 1,0 0-1,1 0 1,-1 0 0,0 0-1,1 0 1,-1 0-1,1-1 1,-1 1 0,1 0-1,0 0 1,0-1-1,0 1 1,0 0 0,0-1-1,0 1 1,1-1-1,-1 1 1,0-1 0,1 0-1,-1 0 1,1 1-1,1 0 1,1-1 0,0 1 0,-1-1 0,1 0 0,0 0 0,0 0 0,0-1 1,0 1-1,0-1 0,0 0 0,0 0 0,5-1 0,8-1-97,1-2-1,0 0 1,-1-1-1,20-9 1,-21 8-104,-7 2-147,0 0 0,0 0 0,1 1 0,-1 1 0,1 0 0,14-2 0,-23 4 288,-1 1 1,1-1 0,0 0-1,-1 1 1,1-1-1,0 1 1,-1-1-1,1 0 1,-1 1-1,1 0 1,0-1-1,-1 1 1,0-1-1,1 1 1,-1 0 0,1-1-1,-1 1 1,0 0-1,1-1 1,-1 1-1,0 0 1,0 0-1,1-1 1,-1 1-1,0 0 1,0 0 0,0-1-1,0 1 1,0 0-1,0 0 1,0-1-1,0 1 1,-1 0-1,1 0 1,0 0-1,-7 43 71,4-22-654,3-21 470,-1-1 1,1 0-1,0 1 1,0-1 0,0 0-1,0 1 1,0-1-1,0 0 1,0 1 0,0-1-1,0 0 1,0 1-1,0-1 1,1 0 0,-1 1-1,0-1 1,0 0-1,0 1 1,0-1-1,0 0 1,1 1 0,-1-1-1,0 0 1,0 0-1,0 1 1,1-1 0,-1 0-1,0 0 1,0 1-1,1-1 1,-1 0 0,0 0-1,1 0 1,-1 0-1,0 0 1,1 1 0,-1-1-1,0 0 1,1 0-1,-1 0 1,0 0 0,1 0-1,-1 0 1,1 0-1,10 0-6452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20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19346,'0'0'9705,"67"28"-9640,-31-9-866,0-3-2691,-4-6-4003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22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6510 8 10826,'11'-1'182,"-1"-2"-170,-1 2 1,0 0-1,1 0 1,-1 0 0,0 1-1,1 1 1,-1 0-1,1 0 1,-1 0 0,0 1-1,0 1 1,0 0-1,17 7 1,18 18 28,-2 2 0,0 1 0,-2 2 0,-2 2 0,-1 2-1,-2 1 1,-1 2 0,-2 1 0,-2 1 0,-2 2 0,-2 1 0,-2 1 0,-2 1 0,-2 1 0,-2 1 0,-2 0 0,17 90 0,-8 42 583,-7 1 1,-8 1-1,-15 202 1,-2-286-490,-4-1 0,-4 0 0,-5-1 0,-3 0 0,-5-2 0,-49 110 0,11-59-102,-8-3 1,-5-4-1,-105 139 0,-50 42 3,-15-11 0,-469 451-1,-183 26 260,-34-36-181,829-666-117,-50 39 8,-502 409 40,46 48-15,470-418 238,6 7 0,-209 343 1,215-279 169,-190 479 0,282-609-359,5 1 0,4 2-1,5 0 1,4 2-1,5 0 1,-1 162-1,25 2 83,-1 78-35,-10-291-111,-4-1 0,-1 0 1,-4 0-1,-17 56 0,-7-12-4,-5-2 0,-4-2 0,-102 165 0,-209 249 976,269-385-364,-9 12-467,85-128-33,-15 20-1600,23-18-2385,15-4-3595,-5-9 277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23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69 11211,'0'0'3112,"-8"12"-1996,2-4-1000,0 1 1,1 0-1,0 0 1,0 0-1,1 1 1,1 0-1,0 0 1,0 0 0,1 0-1,0 0 1,-1 17-1,-4 329 285,7-355-396,0 0 1,0 1-1,0-1 0,0 0 1,1 0-1,-1 0 1,0 0-1,0 0 1,1 0-1,-1 0 1,1 0-1,-1 0 1,1 0-1,-1 0 1,1 0-1,0 0 1,-1 0-1,1 0 0,0-1 1,0 1-1,-1 0 1,1-1-1,0 1 1,0 0-1,0-1 1,0 1-1,0-1 1,0 1-1,0-1 1,0 0-1,0 1 0,0-1 1,1 0-1,-1 0 1,0 0-1,0 0 1,0 0-1,0 0 1,0 0-1,0 0 1,0 0-1,0 0 1,0-1-1,2 1 0,6-2 85,-1 0 0,1-1-1,-1 0 1,14-7 0,244-144 315,-112 58-725,199-109-3508,-159 86 17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3:33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19122 453 12396,'0'0'-11,"-9"0"70,2 1-50,4 0-9,0-1 0,0 1-1,0-1 1,0 0 0,1 0-1,-1 0 1,0 0 0,0 0-1,0-1 1,0 1-1,-4-2 1,6-2-195,0 0 0,0 0 0,1-1 0,0 1 0,-1 0 0,1 0 0,2-7 0,-2 5-23,0 4 232,-1 1 0,1-1 0,-1 0 0,1 1 0,-1-1 0,0 1-1,0-1 1,0 1 0,1 0 0,-1-1 0,0 1 0,-1 0 0,1 0-1,0-1 1,0 1 0,0 0 0,-1 0 0,1 0 0,-1 1 0,1-1-1,-1 0 1,1 0 0,-1 1 0,1-1 0,-1 1 0,1-1 0,-1 1-1,0 0 1,1 0 0,-4 0 0,-61-4 862,56 4-746,-314-1 2193,307 0-2358,0-1 0,0-1-1,0 0 1,1-1 0,-20-8 0,-46-10-352,-11 10 415,-136 2 0,-44-4 268,-112-49-28,202 29-47,-230-14 0,-117 41 85,-33-2-820,-860-40 1299,482 14-1044,-170-2-6,599 31 611,-955 16-136,-294 56-481,1299-51 29,-1587-3-257,1495-16-53,-1588-68-788,1785 50 1499,-553 34 1,707 7-98,2 8 0,1 9 0,1 9 0,-234 85 1,-237 152-389,652-274 351,1 2 0,1 0 0,0 0 1,0 2-1,-27 26 0,40-35-6,0 0 0,0 1 0,0-1-1,0 1 1,1 0 0,-1-1 0,1 1 0,0 0 0,0 0 0,1 1 0,-1-1-1,1 0 1,0 0 0,0 1 0,1-1 0,-1 1 0,1-1 0,0 1 0,0-1 0,0 0-1,1 1 1,-1-1 0,1 1 0,0-1 0,0 0 0,1 1 0,0-1 0,-1 0-1,1 0 1,0 0 0,1 0 0,2 3 0,6 6-11,0 0-1,0-1 1,1-1 0,1 0-1,0 0 1,1-1 0,0-1 0,0-1-1,31 14 1,-5-5-80,0-2 0,73 16 0,-41-17-332,0-4 0,80 2 0,149-10-916,-152-4 804,1134 14 368,-1247-12 178,144 3 28,1449 28-868,119-3-1010,3-32 2296,-953 1-285,-253 0 293,1480 15 366,-284 21-524,0-75 1067,105-94-187,-15-115-1584,-1663 220 423,755-100 454,-893 129-519,10 0 240,75-13 1,-105 14-374,-1-2 1,1 1 0,-1-2 0,1 1-1,-1-1 1,0 0 0,-1-1 0,1 0-1,-1 0 1,0-1 0,0 0 0,14-14-1,-20 17-54,0 0-1,0 0 1,0 0-1,0 0 0,-1 0 1,1 0-1,-1-1 1,2-5-1,0-31-2563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7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6246,'0'0'12332,"-17"3"-26650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9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4612,'0'0'15813,"3"12"-14895,3 9-434,-1 0-1,-2 1 1,0 0-1,0 28 1,-3 64 340,0-65-8652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9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11243,'0'0'8776,"12"2"-7180,27 4-812,1-2 0,70-1 0,-64-6-1230,0-1 0,64-14 0,-101 14-1358,-7-4-3177,-2 0-421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0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15182,'0'0'7752,"85"-58"-6055,-38 45-768,6 3-544,3 0-289,-1 3-64,4 6-641,-3 1-1473,-2 0-1441,-6 0-3140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9 14542,'0'0'6278,"-11"-3"-5168,4 2-920,-1-1-1,0 1 1,1 0-1,-1 1 1,0 0-1,0 0 1,1 1-1,-1-1 1,0 2-1,1-1 1,-1 1-1,1 0 1,-10 5-1,-3 3 257,0 0 0,-18 15 0,34-22-360,-1 0 0,1 0 0,0 0 0,0 1 0,1 0 0,-1 0 0,1 0-1,0 0 1,0 0 0,0 1 0,0-1 0,1 1 0,0 0 0,-3 8 0,5-12-78,0 0 0,0 1 1,0-1-1,0 1 1,0-1-1,1 1 0,-1-1 1,1 0-1,-1 1 0,1-1 1,-1 0-1,1 1 0,0-1 1,-1 0-1,1 0 1,0 0-1,0 0 0,0 1 1,0-1-1,0 0 0,0-1 1,0 1-1,0 0 0,1 0 1,-1 0-1,0-1 0,0 1 1,1 0-1,-1-1 1,0 0-1,1 1 0,-1-1 1,1 0-1,2 1 0,58 6 123,-51-6-117,31 1-449,62 6-1484,-94-6 1813,-1 0 0,1 0-1,-1 1 1,1 0 0,-1 1 0,0 0 0,0 0 0,9 7 0,-16-10 125,0 0 0,-1 0 0,1 1 0,0-1 0,-1 1 0,1 0 0,-1-1 0,1 1 0,-1 0 0,0 0 0,0 0 0,0-1 0,0 1 0,0 0 0,0 1 0,0-1 0,-1 0 0,1 0 0,-1 0 0,0 0 0,1 1 0,-1-1 0,0 0 0,0 0 0,-1 0 0,1 1 0,0-1 0,-1 0 0,1 0 0,-1 0 0,0 0 0,1 0 0,-1 0 0,0 0 0,0 0 0,-1 0 0,1 0 0,0 0 0,0-1 0,-1 1 0,-2 2 0,-3 4 334,-1 0 0,0 0-1,0-1 1,-1 0 0,0-1-1,-19 11 1,24-15-235,-13 8 120,1-2-1,-1 0 0,0 0 0,-1-2 0,1 0 0,-1-1 0,-1-1 0,-24 2 1,42-6-338,1 0 1,0 0-1,-1 0 1,1 0-1,0 0 1,0 0-1,-1 0 1,1 0-1,0-1 1,0 1-1,-1 0 1,1 0-1,0 0 1,0-1-1,-1 1 1,1 0-1,0 0 1,0-1-1,0 1 1,0 0-1,-1 0 1,1-1-1,0 1 1,0 0-1,0-1 1,0 1-1,0 0 1,0 0-1,0-1 1,0 1-1,0 0 1,0-1-1,0 1 1,0 0-1,0-1 1,0 1-1,0 0 1,0-1-1,0 1 1,0 0-1,0 0 1,0-1-1,1 1 1,-1 0-1,0-1 1,0 1-1,0 0 1,9-18-7238,11-6-10024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1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18481,'0'0'4837,"26"43"-14030,-13-42-2177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4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529 0 14221,'0'0'1730,"8"48"1185,5-16-865,-1 4-289,0 7-575,-1 4-578,-1 6-352,-10 2-95,0 4-33,-13 1-128,-22 5 96,-18-1-417,-18-1-255,-9-2 416,-4-6-385,-4-10-1345,1-14-1953,4-13-3204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1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14734,'0'0'7271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1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5830,'0'0'17675,"9"6"-16746,11 10-530,1 2 1,-2 1-1,-1 0 1,19 26-1,-13-16-292,2-1-1,31 28 1,-53-52 994,6 3-5297,-10-7 3974,0 0 0,0 0 0,1 0 0,-1 0 0,0 0 0,0 0 0,1 0 0,-1 0 0,0 0 0,0-1 0,0 1 0,1 0 0,-1 0 0,0 0 0,0 0 0,0 0 0,0 0 0,1-1 0,-1 1 0,0 0 0,0 0 0,0 0 1,0-1-1,0 1 0,1 0 0,-1 0 0,0 0 0,0-1 0,0 1 0,0 0 0,0 0 0,0-1 0,0 1 0,0 0 0,0 0 0,0-1 0,0 1 0,0 0 0,0 0 0,0 0 0,0-1 0,0 1 0,0 0 0,0 0 0,0-1 0,-1 1 0,1-14-10118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2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2 12332,'0'0'13025,"6"0"-12875,-5-1-141,0 1 1,0 0-1,0 0 1,0 0-1,0 0 1,1 0-1,-1 0 1,0 0-1,0 0 1,0 0-1,0 0 1,0 1-1,0-1 1,0 0-1,0 1 1,0-1-1,0 1 1,0-1 0,-1 1-1,1-1 1,0 1-1,0-1 1,0 1-1,-1 0 1,1 0-1,0 0 1,0-1-1,-1 1 1,1 0-1,-1 0 1,1 1-1,0 2 46,-1 0 0,0 0 0,0 0-1,-1 0 1,1-1 0,-1 1 0,1 0 0,-1 0 0,-1 0-1,-1 5 1,-23 58 523,-55 102 0,45-102-568,-30 86-1,53-106-1383,13-17-3605,5-20-1427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27 5669,'-22'-20'10307,"22"20"-10172,0 0-1,0-1 1,0 1-1,0 0 1,0 0-1,0-1 1,0 1-1,0 0 1,0-1-1,1 1 1,-1 0-1,0 0 1,0-1-1,0 1 0,0 0 1,1 0-1,-1-1 1,0 1-1,0 0 1,1 0-1,-1 0 1,0 0-1,0-1 1,1 1-1,-1 0 1,0 0-1,1 0 1,-1 0-1,0 0 1,1 0-1,-1 0 1,0 0-1,0 0 1,1 0-1,-1 0 1,0 0-1,1 0 0,-1 0 1,0 0-1,1 0 1,-1 0-1,1 0 1,61 9 3211,-37-4-3072,36-1-21,83-4 1,-155-5-11481,-4 5 5472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8488,'0'0'14638,"10"30"-13677,25-30-321,4 0-415,7 0-161,-3 4-32,2 1-96,-4 0-1346,-5-1-1408,-8-3-2692,-2-1-6277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12043,'0'0'11601,"4"8"-10528,0 0-1027,6 9 306,-1-1 0,2 1 0,19 21 0,-27-34-456,0 0-1,0-1 1,1 1-1,-1-1 1,1 0-1,0 0 1,0 0 0,0-1-1,0 1 1,1-1-1,-1 0 1,0 0-1,1-1 1,0 1-1,-1-1 1,1 0-1,0 0 1,0-1 0,0 0-1,0 1 1,7-2-1,-10 0-338,0 1 1,0-1-1,0 0 0,0 0 0,0 0 0,0 0 1,0-1-1,0 1 0,0 0 0,0-1 1,-1 0-1,1 1 0,-1-1 0,1 0 0,-1 0 1,2-2-1,-3 4 390,16-23-8457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15375,'0'0'4868,"-47"72"-1953,29-41-609,-2 5-736,-1 2-738,3 0-543,2 4-225,4 1-64,0 2-64,2 3-1057,4-3-833,2 0-1089,-1-9-1794,5-9-7655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13293,'0'0'8904,"18"72"-8680,-17-45-128,-1 0-64,0-5-192,0 0-1025,0-4-833,0-9-1313,0-2-1377,-6-7-3268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12139,'0'0'8926,"13"-7"-7602,-6 3-1147,0 0-30,1 0 1,0 0-1,0 1 1,0-1-1,1 2 1,-1-1-1,1 1 1,-1 1-1,1 0 1,11-1-1,9 2 43,1 2-1,-1 1 1,44 10 0,-62-11-195,0 1 1,-1 0-1,0 1 1,1 0-1,-1 1 0,-1 0 1,1 0-1,-1 1 1,0 0-1,0 1 1,-1 0-1,14 15 1,-19-20-2,-1 1 0,0-1 0,0 1 0,-1 0 0,1 0 0,-1-1 0,1 1 0,-1 0 0,0 1 0,0-1 1,0 0-1,0 0 0,-1 0 0,1 1 0,-1-1 0,0 0 0,0 0 0,0 1 0,0-1 0,-1 0 0,-1 6 0,0-4 89,0 0-1,0-1 1,-1 1-1,0-1 0,0 1 1,0-1-1,-1 0 1,1 0-1,-1-1 0,0 1 1,0-1-1,-6 4 1,-7 4 264,0-2 1,0 0-1,-1-1 1,0 0-1,0-2 1,-24 6-1,-41 1 47,77-13-413,0 1-1,-1-1 1,1 0-1,0 0 1,-1-1-1,1 0 1,0 0-1,0-1 1,0 1-1,0-1 1,-7-3 0,12 4-154,-1-1 1,0 1 0,1 0 0,0-1 0,-1 1-1,1-1 1,0 0 0,-1 1 0,1-1 0,0 0 0,0 0-1,0 0 1,1 1 0,-2-5 0,2 5-396,-1 0 1,1 0 0,0-1-1,0 1 1,0 0-1,0 0 1,0 0 0,0 0-1,0-1 1,1 1-1,-1 0 1,0 0 0,1 0-1,-1 0 1,1 0-1,-1-1 1,2 0-1,10-10-12783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16111,'1'0'2851,"0"0"-545,2 0-416,2 9-1153,3 9 352,3 4-353,3 7-479,1-2-193,1-2-64,1-1 32,1-4-96,-2-6-513,0-3-672,0-9-1153,2-2-737,-3 0-1826,0-15-3171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4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1 11018,'0'0'4837,"-10"7"-3780,0 2-766,-1 1 0,1 1 1,1 0-1,0 0 0,0 1 0,2 0 0,-1 1 0,1-1 1,1 1-1,-6 17 0,-13 35 736,2 1 0,-15 79 0,30-107-845,2 0 0,2 0 1,2 1-1,1 0 0,6 56 1,-2-78-223,0-1 0,1 0 0,0-1 0,1 1 0,1-1 1,1 0-1,0 0 0,1-1 0,0 0 0,14 17 0,-12-19-562,-1-2 0,1 1-1,1-1 1,22 16-1,-22-19-513,-1-1 0,1 0 0,0 0-1,1-2 1,-1 1 0,15 3 0,47 3-11173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13261,'0'0'7815,"-36"67"-6117,20-28-161,-1 3-416,-1-2-256,3 4-481,5-3-288,0-6-96,6-3-192,3-9-769,1-6-897,0-8-640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17681,'0'0'6726,"-1"51"-6245,-7-22-321,-1 4-64,3-1-64,0-1-609,3-4-832,1-6-641,2-7-576,0-9-1923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6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12011,'0'0'12135,"15"-1"-11575,15-1-460,1 2 0,0 2 0,51 7 0,-64-6-80,-1 1 0,0 0-1,1 1 1,-2 1-1,1 0 1,-1 1-1,0 1 1,28 19 0,-41-26-2,0 1 1,-1 0 0,1 0-1,-1 0 1,0 0 0,0 1-1,1-1 1,-1 1 0,-1-1-1,1 1 1,0 0 0,-1-1-1,1 1 1,-1 0 0,0 0 0,0 0-1,0 0 1,0 0 0,-1 1-1,1-1 1,-1 0 0,0 0-1,0 0 1,0 0 0,0 1-1,-1-1 1,1 0 0,-2 3-1,0-1 28,0-1-1,-1 1 0,0-1 0,1 0 1,-2 0-1,1 0 0,0-1 0,-1 1 0,0-1 1,0 0-1,0 0 0,0 0 0,0 0 1,0-1-1,-1 0 0,0 0 0,-4 2 1,-13 3 253,0 0 1,0-2-1,-1 0 1,1-2-1,-1 0 1,0-2-1,0 0 1,-42-5-1,65 4-333,0 0 0,1 0 0,-1-1 0,0 1 0,0 0 0,1 0 0,-1-1 0,0 1 0,0 0 0,0 0 0,1-1 0,-1 1 0,0 0 0,0 0 0,0-1 0,0 1 0,0 0 0,0 0 0,0-1 0,0 1 0,0 0 0,0-1 0,0 1 0,0 0 0,0-1 0,0 1 1,0 0-1,0-1 0,0 1 0,0 0 0,0 0 0,0-1 0,0 1 0,0 0 0,0 0 0,-1-1 0,1 1 0,0 0 0,0 0 0,0-1 0,-1 1 0,1 0 0,0 0 0,0-1 0,-1 1 0,1 0 0,0 0 0,0 0 0,-1 0 0,1 0 0,0-1 0,0 1 0,-1 0 0,1 0 0,0 0 0,-1 0 0,1 0 0,0 0 0,-1 0 0,1 0 0,0 0 0,-1 0 0,23-10-3003,9 2-1597,6 0-2300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6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11723,'0'0'10154,"63"0"-9001,-17 0-224,7 0-417,4 0-320,0 0-192,-6 1-288,-6 3-1313,-8-2-1570,-9-1-1474,-11-1-2017</inkml:trace>
  <inkml:trace contextRef="#ctx0" brushRef="#br0" timeOffset="1">130 117 2915,'0'0'17392,"75"5"-15598,-30-5-321,5 0-1024,-2 0-417,2 0-929,-8 0-1409,-1-7-3428,-3-2-7142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16 3523,'0'0'20873,"-11"-4"-20392,7 2-441,0 0 0,0 0 0,0 1 0,0 0 0,0 0-1,-1 0 1,1 0 0,0 1 0,-1-1 0,1 1 0,-1 0 0,1 1 0,-1-1 0,1 1 0,0 0 0,0 0 0,-1 0 0,1 0 0,0 1-1,0 0 1,0 0 0,0 0 0,0 0 0,-3 3 0,-1 1 60,1-1-1,0 1 0,1 0 1,-1 1-1,1 0 1,0 0-1,1 0 0,0 1 1,-8 14-1,12-20-79,0 1 0,0-1 0,0 1 0,0-1 0,0 1 0,1 0 0,-1-1 0,1 1 0,-1 0 0,1-1 1,0 1-1,0 0 0,1-1 0,-1 1 0,0 0 0,1-1 0,0 1 0,0 0 0,-1-1 0,2 1 0,-1-1 0,0 0 0,0 1 0,1-1 0,-1 0 0,1 0 0,0 0 0,-1 0 0,1 0 0,0 0 0,0 0 0,1 0 0,-1-1 0,0 1 0,0-1 0,5 2 0,5 3-92,1-1 0,0 0 0,0-1 0,1 0-1,-1-1 1,23 2 0,86 0-6480,-67-5-516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16560,'0'0'9705,"-15"71"-8936,9-44-417,1 0-256,5 1-64,0 1-32,0-5-32,0 1-801,3-7-800,2-3-706,0-3-1120,-5-6-2659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7976,'0'0'14061,"64"-12"-13324,-18 12-481,6 0-224,0 0-385,3-2-2273,-3-2-2915,-7-3-4677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10410,'0'0'12332,"1"56"-11275,-1-34-673,0 1-256,0 2-128,0-1-64,0 1-865,0-2-576,2-1-737,-2-5-1826,0-7-2787</inkml:trace>
  <inkml:trace contextRef="#ctx0" brushRef="#br0" timeOffset="1">0 296 5926,'0'0'17680,"79"-13"-16591,-33 3-608,6-2-385,-2 1-64,-3 0-801,-6 0-1121,-10 3-640,-6-2-513,-10-1-1281,-5 1-1185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17809,'0'0'6662,"89"-14"-5381,-37 11-256,9 3-640,2 0-289,3 0-96,-2 4-961,-6 3-1762,-10-4-1633,-9-1-4068</inkml:trace>
  <inkml:trace contextRef="#ctx0" brushRef="#br0" timeOffset="1">830 1 10634,'0'0'16047,"-31"65"-15374,29-42-321,2 4-288,0 0-32,0 0-224,0 0-1409,4-1-1538,0-8-1025,0-4-2851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17200,'0'0'5702,"74"-25"-5222,-38 21-352,1-1-224,-1 0-1858,0 0-2786,1-3-4997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6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1 224 5445,'0'0'10533,"12"-8"-9508,3-1-721,0 0 0,1 1 1,0 0-1,0 1 0,27-7 0,117-28 770,306-62-2729,-459 103 1594,13-2-153,0 1-1,31 1 1,-46 1 195,1 1-1,-1 0 1,1 0 0,-1 0 0,0 0 0,1 1 0,-1 0 0,0 0 0,0 0-1,0 1 1,-1 0 0,1 0 0,8 7 0,-11-8 50,18 17 168,1-2 0,28 20 1,-40-32-179,0 0 1,0 0-1,1-1 1,0 0-1,0-1 1,0 0-1,1 0 1,20 1-1,22-2 127,0-3 0,-1-2 0,1-3 0,100-23 0,-87 15-226,0 2 1,85-2-1,-142 13 224,0 2-1,0-1 0,0 2 1,0-1-1,0 1 0,-1 0 1,1 1-1,-1 0 1,0 0-1,1 1 0,-1 0 1,13 10-1,-13-11 25,0 1 0,0-1-1,1 0 1,-1-1 0,0 0-1,1 0 1,-1-1 0,1 0 0,0 0-1,-1-1 1,1 0 0,0-1 0,-1 0-1,1 0 1,-1-1 0,1 0 0,12-5-1,-6 1-478,0 0 0,-1 0 0,1-2-1,-1 0 1,-1 0 0,0-2 0,0 1 0,18-19-1,-6-2-4345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9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0 16944,'0'0'1858,"-13"0"106,0 1-1641,0 1-1,0 0 1,0 1 0,0 0-1,0 0 1,1 2-1,0 0 1,-1 0 0,2 1-1,-1 0 1,1 1-1,0 1 1,-15 12 0,19-13-210,0 1 1,0 1 0,0-1 0,1 1 0,1 0 0,0 0 0,0 1-1,0 0 1,1-1 0,1 2 0,0-1 0,-3 15 0,5-21-99,1 0 1,-1 0-1,1 0 0,-1 0 1,1 0-1,1 1 0,-1-1 1,0 0-1,1 0 0,0 0 1,0 0-1,0 0 0,1 0 1,-1 0-1,1 0 0,0-1 1,0 1-1,0 0 0,1-1 1,-1 0-1,1 1 0,0-1 1,-1 0-1,2 0 0,-1-1 1,0 1-1,0-1 0,1 1 1,0-1-1,-1 0 0,1-1 1,0 1-1,7 2 0,-7-3 4,0 0-1,-1 0 0,1 0 0,0 0 0,0-1 0,0 0 0,-1 1 0,1-2 0,0 1 0,0 0 0,0-1 1,-1 1-1,1-1 0,0 0 0,0 0 0,-1-1 0,1 1 0,-1-1 0,1 0 0,-1 0 0,0 0 0,0 0 0,0 0 1,0-1-1,0 1 0,0-1 0,-1 0 0,1 0 0,-1 0 0,0 0 0,0 0 0,0-1 0,0 1 0,0-1 0,-1 1 1,0-1-1,0 1 0,0-1 0,0 0 0,0 0 0,-1 0 0,1 1 0,-1-1 0,0 0 0,-1 0 0,1 0 1,0 0-1,-2-4 0,1 7-11,1 0 1,-1 0 0,0 1-1,0-1 1,0 0 0,1 0-1,-1 0 1,0 1 0,0-1-1,0 0 1,0 1 0,0-1-1,0 1 1,0-1 0,-1 1-1,1 0 1,0-1 0,0 1-1,0 0 1,0 0 0,0 0-1,-1 0 1,1 0 0,0 0-1,0 0 1,0 0 0,0 0 0,-1 1-1,1-1 1,0 0 0,0 1-1,0-1 1,0 1 0,0-1-1,0 1 1,0 0 0,0-1-1,0 1 1,0 0 0,0-1-1,1 1 1,-1 0 0,0 0-1,0 0 1,1 0 0,-1 0-1,0 2 1,1-1-7,0 0-1,0 0 1,0 0-1,1 0 1,-1 0-1,1-1 1,0 1-1,-1 0 1,1 0-1,0 0 1,0-1-1,0 1 1,0-1-1,0 1 1,0-1 0,1 1-1,-1-1 1,1 1-1,-1-1 1,1 0-1,-1 0 1,1 0-1,-1 0 1,1 0-1,0 0 1,0 0-1,0-1 1,-1 1-1,1-1 1,0 1 0,0-1-1,0 0 1,0 1-1,2-1 1,12 2-18,1-1 0,-1 0 1,18-2-1,-17 1-42,24-4-453,-49 24 37,-11 7 158,-28 49 809,44-68-1335,-1 0 0,1 0-1,0 1 1,-2 12-1,4-1-5487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3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1 113 6919,'0'0'8199,"11"-4"-6095,21-7-977,0 3 1,1 0 0,0 2 0,57-3 0,151 6 553,-143 4-1512,-68-1-157,209 1 118,317-40 1,-522 34-135,26-5 6,84-1 0,-143 11 1,-1 0 0,0 0 0,1 1 0,-1-1 0,0 0 0,1 0 0,-1 1 0,0-1 0,1 0 0,-1 0 0,0 1 0,0-1 1,1 0-1,-1 1 0,0-1 0,0 0 0,0 1 0,0-1 0,1 1 0,-1-1 0,0 0 0,0 1 0,0-1 0,0 1 0,0-1 0,0 0 1,0 1-1,0-1 0,0 1 0,0-1 0,0 0 0,0 1 0,0-1 0,0 1 0,-1-1 0,1 0 0,0 1 0,0-1 0,0 0 0,-1 1 1,1-1-1,0 0 0,0 1 0,-1-1 0,1 0 0,0 0 0,0 1 0,-1-1 0,-7 10-2058,3-9-5879,5-8-2054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3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4484,'0'0'13490,"8"7"-11584,-3-3-1698,1 0-1,-1-1 0,1 0 1,-1 0-1,1 0 1,0-1-1,0 1 0,1-1 1,-1-1-1,11 2 1,4 0 225,1-2 1,34-2-1,414-32 850,-157 9-1172,-53 13-1617,-260 11 1426,0 0 0,-1 0-1,1 0 1,0 1 0,0-1 0,0 0-1,-1 0 1,1 0 0,0 1 0,0-1-1,0 0 1,0 0 0,-1 1 0,1-1-1,0 0 1,0 0 0,0 1 0,0-1-1,0 0 1,0 0 0,0 1 0,0-1-1,0 0 1,0 0 0,0 1 0,0-1-1,0 0 1,0 1 0,0-1 0,0 0-1,0 0 1,0 1 0,0-1 0,0 0-1,0 0 1,0 1 0,1-1 0,-1 0-1,0 0 1,0 1 0,0-1 0,0 0-1,1 0 1,-1 0 0,0 0 0,0 1-1,0-1 1,1 0 0,-1 0 0,0 0-1,0 0 1,1 0 0,-1 1 0,0-1-1,0 0 1,1 0 0,-1 0 0,0 0-1,0 0 1,1 0 0,-22 13-4436,-3-7-2504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4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2 4164,'0'0'9129,"-8"9"-7822,-23 28 215,30-36-1438,0 0-1,1-1 1,-1 1 0,1 0-1,-1 0 1,1-1 0,-1 1-1,1 0 1,0 0 0,-1 0 0,1 0-1,0-1 1,0 1 0,0 0-1,-1 0 1,1 0 0,0 0-1,0 0 1,0 0 0,0-1-1,1 1 1,-1 0 0,0 0-1,0 0 1,0 0 0,1 0 0,-1 0-1,0-1 1,1 1 0,-1 0-1,1 0 1,-1-1 0,1 1-1,-1 0 1,1-1 0,0 1-1,-1 0 1,1-1 0,0 1-1,-1-1 1,1 1 0,0-1 0,0 1-1,0-1 1,0 1 0,38 10 1523,-36-10-1389,34 4 426,0-1 1,0-1 0,0-3 0,45-4-1,-10-4-646,82-21 0,-135 25-888,-1 0 1,0-2 0,-1 0-1,28-14 1,-11-5-4850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8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5317,'0'0'19784,"13"3"-19031,25 2-307,1-2 0,38-1 0,0-3-4484,-25 1-5161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9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8200,'0'0'13196,"71"29"-12235,-30-29-609,4 0-255,3 0-97,1 0-705,-6 0-1633,-6 0-2755,-5 0-5958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15919,'0'0'8082,"5"6"-8066,1 3-59,1-1 0,0-1-1,1 1 1,0-1 0,0-1 0,1 1-1,0-1 1,17 8 0,-21-11-23,0 1 1,0-1-1,0 1 1,-1 0 0,0 0-1,1 1 1,-2-1-1,1 1 1,0 0-1,-1 0 1,0 0-1,0 0 1,0 1 0,3 10-1,-5-14 73,0 1 0,0 0 0,0 0 0,-1 0 0,1 0 0,-1 0 0,0 0 0,0 0 0,0 0 0,0 0 0,0 0 0,0 0 0,-1-1 0,0 1 0,1 0 0,-1 0 0,0 0 0,0 0 0,-1-1 0,1 1 0,-1 0 0,1-1 0,-1 1 0,0-1 0,0 0 0,0 0 0,0 0 0,0 0 0,0 0 0,-1 0 0,-3 2 0,3-2 54,0 0 0,0 0 1,-1-1-1,1 0 0,0 0 1,-1 0-1,1 0 1,0 0-1,-1 0 0,1-1 1,-1 0-1,1 0 0,-1 0 1,0 0-1,1 0 1,-1-1-1,1 1 0,0-1 1,-1 0-1,1 0 0,-1 0 1,1-1-1,0 1 0,0-1 1,-5-3-1,4 2-139,1 0 1,-1 0-1,1-1 0,0 1 0,0-1 1,0 1-1,1-1 0,-3-5 0,2 4-714,1 0 0,0 0 0,0 0-1,0-1 1,1 1 0,-1-11 0,-1-11-6121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16 84 13068</inkml:trace>
  <inkml:trace contextRef="#ctx0" brushRef="#br0" timeOffset="1">16 84 13068,'-15'-70'3299,"23"65"-832,6-1-97,7 3-832,1 3-481,10 0-513,3 0-448,6 3-96,-1 3-673,1-3-1857,-4-2-1762,-6-1-3844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14061,'0'0'2472,"-10"13"-1169,1-4-1113,1 0 1,0 1 0,0 1 0,1-1 0,1 1 0,0 1 0,0-1 0,1 1 0,1 0 0,0 0 0,0 0 0,-2 20 0,5-26-171,1 0 0,-1 0 0,1 0 0,0 0 0,1 0 1,-1 0-1,1 0 0,1-1 0,-1 1 0,1 0 0,3 8 0,-3-11 41,0-1 0,0 0 0,0 0 0,0 0 0,1 0 0,-1 0 0,1 0 0,-1-1 0,1 1 0,0-1 0,-1 1 1,1-1-1,0 0 0,0 0 0,0-1 0,0 1 0,0 0 0,0-1 0,0 0 0,0 0 0,0 0 0,0 0 0,0 0 0,5-1 0,0-1 89,-1 1 1,1-1-1,0 0 0,-1-1 0,0 0 1,1 0-1,-1 0 0,0-1 1,0 0-1,-1-1 0,0 1 1,1-1-1,-1 0 0,-1-1 1,10-10-1,-11 11 50,1 0 1,-1-1 0,0 0-1,-1 0 1,1 0 0,-1 0-1,0-1 1,-1 1 0,1-1-1,-2 1 1,1-1-1,0 0 1,-1 0 0,-1 0-1,1 0 1,-1 0 0,-1-14-1,0 18-166,-1 0 0,1 0 0,0 0 0,-1 1 0,0-1 0,0 0 0,0 1 0,0-1 0,0 1 0,0 0 0,-1-1 0,1 1 0,-1 0 0,0 1 0,1-1 0,-1 0 0,0 1 0,0-1 0,0 1 0,0 0 0,0 0 0,0 0 0,-1 1 0,1-1 0,-5 0 0,-3 0-84,1 0 0,0 0 0,0 1 0,-1 0 0,1 1 0,-20 3 0,23-1-2646,12-1-1768,10-1-1119,0-1-91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3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10474,'-2'26'7214,"-1"4"-3537,-4 47-3016,7-71-644,0 0 0,0 0 0,1 0 0,0 0 0,0 0 1,1 0-1,-1 0 0,1 0 0,4 8 0,5-3-319,-9-10-3056,-1-11-9894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7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20 14029,'0'0'5787,"-1"12"-5456,-5 49-145,1-17-119,2 0 0,1 0 0,6 55 0,-4-98-65,1 1-1,-1-1 1,0 1 0,1-1 0,-1 0 0,0 1-1,1-1 1,0 0 0,-1 1 0,1-1-1,0 0 1,0 0 0,-1 0 0,1 1 0,0-1-1,0 0 1,0 0 0,0-1 0,1 1 0,-1 0-1,0 0 1,0 0 0,0-1 0,1 1-1,-1 0 1,0-1 0,1 0 0,-1 1 0,1-1-1,-1 0 1,0 1 0,1-1 0,-1 0 0,1 0-1,-1 0 1,1 0 0,-1-1 0,0 1-1,1 0 1,-1 0 0,3-2 0,2 1 10,0-1 1,0-1-1,-1 1 1,1-1-1,-1 0 0,1 0 1,-1 0-1,6-6 1,5-6-67,-1-1 0,0 0 1,-1-1-1,-1 0 0,-1-1 0,-1 0 1,0-1-1,-1-1 0,-2 0 0,1 0 1,-2 0-1,-1-1 0,-1 0 1,0 0-1,1-23 0,-33 101 188,8-12-253,-23 62 928,38-96-665,1 1 0,0 0 0,1 0 0,1 1 0,0-1 0,1 0-1,1 16 1,-1-26-120,0-1-17,0-1 1,0 1-1,0 0 1,0-1-1,0 1 0,1 0 1,-1-1-1,0 1 1,0 0-1,1-1 1,-1 1-1,0-1 1,1 1-1,-1 0 0,1-1 1,-1 1-1,0-1 1,1 1-1,-1-1 1,1 0-1,0 1 0,-1-1 1,1 1-1,-1-1 1,1 0-1,0 1 1,-13-21-297,-128-127 369,139 146 465,4 7-113,4 0-497,-1 0 0,1 0 0,0-1-1,1 0 1,-1 0 0,1-1 0,0 0-1,0 0 1,0 0 0,1-1 0,10 2 0,4 0-1756,1 0 0,-1-2 0,28 1 0,5-3-4457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3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12716,'0'0'9385,"58"-2"-9257,-28 5-64,1 0-352,1-3-1634,-2 0-1954,0 0-2306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4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19 14157,'0'0'5995,"-9"4"-5792,2-1-96,1 0 0,-1 1 0,1 0 0,-1 1 0,1-1 0,1 1 0,-1 0 0,1 0 0,0 1 0,0 0 0,0 0 0,1 0 0,0 0 0,0 1 0,0 0 0,1 0 0,0 0 0,1 0 0,-1 0 0,1 0 0,1 1 0,-2 8 0,3-15-70,0 1 1,0-1-1,1 0 0,-1 1 0,0-1 0,1 0 1,-1 1-1,1-1 0,-1 0 0,1 0 0,0 1 1,-1-1-1,1 0 0,0 0 0,0 0 0,0 0 1,0 0-1,0 0 0,0 0 0,0 0 0,0-1 1,0 1-1,0 0 0,0-1 0,1 1 0,-1 0 1,0-1-1,0 1 0,1-1 0,-1 0 0,0 0 1,1 1-1,-1-1 0,1 0 0,-1 0 0,0 0 1,1 0-1,-1 0 0,0-1 0,1 1 0,-1 0 0,2-1 1,2 0 93,1 0 0,0 0 0,-1 0 0,1-1 0,-1 1 0,1-1 0,-1-1 0,0 1 0,6-5 0,-6 3-16,0-1 0,0 1 0,-1-1 0,0 0 0,0-1 0,0 1 1,-1-1-1,0 0 0,0 1 0,0-1 0,-1-1 0,1 1 0,-2 0 0,1 0 1,-1-1-1,0 1 0,0-1 0,0 0 0,-1 1 0,0-1 0,-1 1 0,-1-9 1,2 13-113,0 1 1,-1 0-1,1-1 1,-1 1-1,1-1 1,-1 1-1,0 0 1,1-1-1,-1 1 1,0 0-1,0 0 1,0 0-1,0-1 1,0 1-1,0 0 1,0 0 0,-1 1-1,1-1 1,0 0-1,0 0 1,-1 1-1,1-1 1,0 0-1,-1 1 1,1-1-1,-1 1 1,1 0-1,-1-1 1,1 1-1,-1 0 1,1 0 0,-1 0-1,1 0 1,-1 0-1,1 1 1,-1-1-1,1 0 1,-1 1-1,-1 0 1,0 0-25,0-1 0,0 2 0,0-1 0,1 0 0,-1 1 0,0-1 0,0 1 1,1 0-1,-1 0 0,1 0 0,0 0 0,-1 0 0,1 0 0,0 1 0,0-1 0,0 1 1,-2 5-1,3-6-178,0 1 1,0-1-1,1 1 1,-1 0-1,1 0 0,-1-1 1,1 1-1,0 0 1,0-1-1,0 1 1,1 0-1,0 4 1,0-5-222,0 0 0,0 1 0,0-1 0,0 0 0,0 0 0,0 0 0,1 0 0,-1-1 0,1 1 1,0 0-1,-1 0 0,1-1 0,0 1 0,0-1 0,0 0 0,0 0 0,0 1 0,0-1 0,0 0 0,1-1 0,2 2 0,18 3-5681</inkml:trace>
  <inkml:trace contextRef="#ctx0" brushRef="#br0" timeOffset="1">265 184 8264,'0'0'4740,"-30"53"-2658,15-26 801,4 0-865,4-1-865,5-4-833,2-3-256,0-6-1025,7-7-1473,8-6-1474,3-1-3491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4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28 15695,'0'0'5893,"-8"9"-5807,-22 29-38,29-36-43,1-1-1,-1 0 1,1 0 0,0 1-1,-1-1 1,1 0 0,0 1-1,0-1 1,-1 1 0,1-1 0,0 0-1,0 1 1,1-1 0,-1 0-1,0 1 1,0-1 0,1 0 0,-1 1-1,1-1 1,-1 0 0,1 1-1,-1-1 1,1 0 0,0 0-1,0 0 1,0 0 0,-1 0 0,1 0-1,0 0 1,2 2 0,36 26 145,-28-23-131,2 3-21,-1 1-1,1 0 1,-2 1 0,1 0-1,10 15 1,-21-25 2,1 1 1,-1 0-1,1 0 0,-1 0 1,0 1-1,0-1 0,0 0 1,0 0-1,0 1 0,0-1 1,-1 0-1,1 1 0,-1-1 1,0 1-1,0-1 0,0 1 1,0-1-1,0 1 0,0-1 1,-1 0-1,1 1 0,-1-1 0,1 1 1,-1-1-1,0 0 0,0 1 1,0-1-1,0 0 0,-1 0 1,1 0-1,0 0 0,-1 0 1,0 0-1,1-1 0,-1 1 1,0 0-1,0-1 0,0 1 1,0-1-1,0 0 0,0 1 1,-3 0-1,-4 3 137,0 0 1,0-1 0,0 0-1,-1 0 1,1-1-1,-1 0 1,0-1 0,0 0-1,0-1 1,0 0-1,-20 0 1,27-2-42,-1 1-1,1-1 1,-1 1-1,1-1 1,0 0-1,0 0 1,0-1 0,-1 1-1,1-1 1,0 1-1,1-1 1,-1 0-1,0 0 1,0 0 0,-3-5-1,3 4-78,1-1-1,0 1 0,1-1 1,-1 1-1,0-1 1,1 0-1,0 1 0,0-1 1,0 0-1,0 0 1,1 0-1,0 0 0,0 0 1,0 0-1,0 0 1,1-6-1,0 7-19,0-1 1,0 1-1,0 0 0,0 0 0,1 0 0,-1 0 1,1 0-1,0 0 0,0 0 0,0 0 0,0 1 1,0-1-1,0 1 0,1-1 0,0 1 1,-1 0-1,5-2 0,59-32-58,-28 17 44,-31 14 142,0 0 0,0 0 0,0 0 0,-1-1 0,0 0 0,0-1 0,-1 1 0,0-1 0,7-10 1,-11 15-96,0 0 1,0 0-1,-1 1 0,1-1 1,0 0-1,-1 0 1,1 0-1,-1 0 1,1 0-1,-1 0 1,0 0-1,0 0 1,0 0-1,0 0 1,0 0-1,-1 0 1,1 0-1,-1 0 1,1 0-1,-1 0 1,1 0-1,-1 1 1,0-1-1,0 0 1,0 0-1,0 1 1,0-1-1,-1 0 1,1 1-1,0-1 1,-1 1-1,1 0 1,-1-1-1,1 1 1,-1 0-1,0 0 1,1 0-1,-1 0 1,0 0-1,0 1 1,0-1-1,0 0 1,0 1-1,0 0 1,-2-1-1,-6-2 96,0 1 0,-1 0 0,1 1 0,-13-1 0,-10 8-331,32-5 157,1-1 1,-1 1-1,0-1 0,0 1 1,1-1-1,-1 1 1,0-1-1,1 1 0,-1-1 1,0 1-1,1 0 1,-1 0-1,1-1 0,-1 1 1,1 0-1,0 0 1,-1-1-1,1 1 0,0 0 1,-1 0-1,1 0 1,0 0-1,0 0 1,0-1-1,0 1 0,0 0 1,0 0-1,0 1 1,1-1-142,-1 1 0,1-1 1,-1 0-1,1 0 1,0 1-1,0-1 1,0 0-1,0 0 1,0 0-1,0 0 0,0 0 1,0 0-1,0 0 1,0-1-1,0 1 1,0 0-1,1-1 1,-1 1-1,0-1 0,1 1 1,0 0-1,36 10-3961,-31-10 2824,22 6-4584,4-3-1233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5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7239,'0'0'15246,"-17"53"-13292,17-40-224,7 0-577,6-3-609,5 2-416,5-6 1,3-1-450,3-5-1344,-2 0-1795,0-5-2465,-6-10-5766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5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14446,'0'0'6470,"-45"59"-3620,30-33-447,2 2-642,0 0-864,4 2-576,-2 3-257,6 0-64,0-2-929,-2 0-1377,4-10-2339,2-6-6309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17969,'0'0'3748,"77"1"-3044,-34-1-512,10 3-160,5-2-352,3-1-1858,-5 0-1634,-7-4-3426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3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13004,'0'0'4324,"74"-9"-2274,-23-2-1185,8-1-609,9 3-192,2-1-64,-7-2-1281,-2-1-3587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5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5958,'0'0'12331,"52"3"-11690,-7-13-321,13-1-320,2 2 32,7 1-544,-1 1-1666,1-1-2595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9321,'0'0'12492,"1"54"-12076,-4-28-320,-1 1-64,3 0-32,1-4-160,0-2-481,0-6-576,0-2-384,0-6-1282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16400,'0'0'6534,"48"-5"-6342,-20 5-192,5 0-449,0 0-1857,0 0-1601,-3 0-1955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8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1 6182,'0'0'7111,"-10"-1"-4314,0 2-2474,1 0 0,-1 0 0,1 1 0,0 0 1,0 1-1,0 0 0,0 1 0,0-1 0,0 2 0,1-1 0,0 1 0,0 1 1,0-1-1,1 1 0,0 0 0,-9 10 0,-21 29 495,35-43-802,0 0 1,1 0-1,-1 0 1,1 1 0,0-1-1,-1 0 1,1 1-1,0 0 1,1-1-1,-1 1 1,0-1-1,1 1 1,0 0-1,-1-1 1,1 1-1,0 0 1,0 0-1,1 3 1,0-5-11,0 0 1,0 0 0,0-1 0,0 1-1,0 0 1,0 0 0,1-1-1,-1 1 1,0 0 0,0-1-1,1 1 1,-1-1 0,0 0-1,0 1 1,1-1 0,-1 0-1,0 0 1,1 0 0,-1 0-1,1 0 1,2-1 0,31-2 134,-23 0-117,-1-1 0,1-1 0,-1 0 0,0-1 0,0 0 0,0 0 0,-1-1 1,0 0-1,-1-1 0,1-1 0,12-13 0,32-26 34,-34 40-29,-19 8-26,-1 0 0,1 0 0,-1 1 0,1-1 0,-1 0 1,1 0-1,-1 1 0,1-1 0,-1 0 0,0 1 0,1-1 0,-1 1 0,1-1 0,-1 0 1,0 1-1,1-1 0,-1 1 0,0-1 0,0 1 0,1-1 0,-1 1 0,0-1 0,0 1 1,0 0-1,1 46 246,-1-19-50,0-28-170,0 1-1,1-1 1,-1 1-1,1 0 1,-1-1 0,1 1-1,-1-1 1,1 1-1,0-1 1,-1 1-1,1-1 1,0 0-1,-1 1 1,1-1-1,0 0 1,-1 1-1,1-1 1,0 0 0,0 0-1,-1 0 1,1 0-1,0 0 1,0 0-1,-1 0 1,1 0-1,0 0 1,0 0-1,-1 0 1,1 0-1,0 0 1,0-1 0,-1 1-1,1 0 1,0-1-1,-1 1 1,2-1-1,28-11 139,28-17-3890,-40 23 335,1 1 0,-1 1 0,21-2 0,-22 2 553,2-2 251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10858,'0'0'9070,"5"-8"-7319,-2 5-1596,-1-1-1,1 1 1,0-1 0,-1 1-1,1 0 1,1 0 0,-1 0-1,0 1 1,1-1-1,5-2 1,-7 4-110,0 0 1,0 0-1,1 1 1,-1-1-1,0 1 1,1-1-1,-1 1 1,0 0-1,1 0 1,-1 0-1,1 0 0,-1 0 1,0 1-1,1-1 1,-1 1-1,0 0 1,1-1-1,-1 1 1,0 0-1,0 0 1,0 0-1,0 1 1,0-1-1,0 0 0,3 3 1,-1 0-27,0 0 1,1 0-1,-1 0 1,-1 1-1,1-1 0,-1 1 1,1 0-1,-1 0 1,-1 0-1,3 7 1,-4-10-9,0-1 0,0 1 1,-1 0-1,1 0 1,-1-1-1,0 1 1,0 0-1,1 0 1,-1 0-1,0-1 0,0 1 1,-1 0-1,1 0 1,0 0-1,-1 0 1,1-1-1,-1 1 0,1 0 1,-1-1-1,0 1 1,0 0-1,0-1 1,0 1-1,0-1 0,0 1 1,0-1-1,0 0 1,-1 1-1,1-1 1,0 0-1,-1 0 1,1 0-1,-1 0 0,-3 2 1,-4 1 104,4-2-128,-1 1-1,1 0 0,0 0 1,-1 0-1,2 1 1,-8 5-1,12-9-3,-1 1 0,1-1 0,0 1 0,-1-1 0,1 1 0,0-1 0,0 1 0,-1-1 0,1 1-1,0-1 1,0 1 0,0-1 0,-1 1 0,1 0 0,0-1 0,0 1 0,0-1 0,0 1 0,0-1 0,0 1 0,0 0 0,0-1 0,1 1 0,-1-1 0,0 1 0,0-1 0,1 2-1,0-1-38,0 1-1,1 0 0,-1-1 0,1 0 0,0 1 0,-1-1 0,1 0 0,0 0 1,0 0-1,0 0 0,-1 0 0,4 1 0,7 3-155,0-1 28,-1 1-1,1 0 0,-1 1 1,16 11-1,-26-16 203,0-1-1,1 1 1,-1 0-1,0 0 1,0 0-1,1 1 1,-1-1 0,0 0-1,0 0 1,0 1-1,0-1 1,-1 0-1,1 1 1,0-1 0,-1 1-1,1-1 1,-1 1-1,1-1 1,-1 1-1,1-1 1,-1 1 0,0 0-1,0-1 1,0 1-1,0 0 1,0-1-1,0 1 1,-1-1-1,1 1 1,0-1 0,-1 1-1,1 0 1,-1-1-1,0 0 1,0 1-1,1-1 1,-1 1 0,0-1-1,0 0 1,0 1-1,0-1 1,0 0-1,-1 0 1,0 1-1,-3 2 203,1-1-1,-1 0 0,1 0 0,-1 0 1,0-1-1,0 0 0,-1 1 0,1-2 1,0 1-1,-1-1 0,-9 2 0,5-2 138,-1 0 0,0 0-1,0-1 1,0-1-1,-11-1 1,21 2-390,0 0 1,0 0-1,0 0 1,0 0-1,1 0 1,-1 0-1,0 0 1,0-1-1,0 1 1,0 0-1,0 0 1,1-1-1,-1 1 1,0-1-1,0 1 1,1 0-1,-1-1 1,0 0-1,1 1 0,-1-1 1,0 1-1,1-1 1,-1 0-1,1 1 1,-1-1-1,1 0 1,-1 0-1,1 1 1,0-1-1,-1 0 1,1 0-1,0 0 1,-1 1-1,1-1 1,0 0-1,0 0 1,0 0-1,0-2 0,1 2-378,-1-1 0,1 1-1,0-1 1,0 1-1,0 0 1,0-1 0,0 1-1,0 0 1,0-1-1,0 1 1,0 0 0,1 0-1,-1 0 1,0 0-1,1 0 1,-1 0 0,1 1-1,2-2 1,15-5-5212,6-1-1910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34 11499,'0'0'5466,"-9"-1"-3069,5 1-2248,-2-2 145,-1 2 0,1-1 0,-1 1 1,0 0-1,1 0 0,-12 2 0,15-1-261,0 0 0,1 0 0,-1 0 0,0 1 0,1-1-1,-1 1 1,1-1 0,-1 1 0,1 0 0,0 0 0,0 0 0,0 0-1,0 0 1,0 0 0,0 1 0,1-1 0,-1 1 0,1-1 0,-1 1-1,1 0 1,-1 2 0,0-1 9,0 0 1,1 0-1,0 0 0,-1 0 1,1 0-1,1 0 0,-1 0 1,1 1-1,-1-1 0,1 0 1,0 0-1,1 1 1,-1-1-1,1 0 0,0 0 1,0 0-1,0 0 0,0 0 1,3 5-1,-1-6 67,-1 1 1,1-1-1,0-1 1,0 1-1,0 0 0,0-1 1,1 0-1,-1 1 1,1-2-1,-1 1 0,1 0 1,0 0-1,-1-1 1,1 0-1,0 0 0,0 0 1,0 0-1,0-1 1,0 0-1,5 0 0,2 1 154,1-1-1,-1-1 0,1 1 0,-1-2 0,0 0 1,1 0-1,-1-1 0,0-1 0,0 0 0,14-7 1,-20 9-163,-1-1 0,0 1 0,0-1 1,0 0-1,0 0 0,-1 0 0,1-1 0,-1 1 1,1-1-1,-1 1 0,-1-1 0,1 0 1,0-1-1,-1 1 0,0 0 0,0-1 1,0 1-1,-1-1 0,1 1 0,-1-1 0,0 0 1,0 0-1,-1 0 0,0 1 0,0-1 1,0 0-1,-1-7 0,0 10-85,1-1 0,-2 0 0,1 0 1,0 1-1,0-1 0,-1 1 0,0-1 0,1 1 0,-1 0 0,0-1 0,0 1 0,0 0 0,0 0 1,-1 1-1,1-1 0,0 0 0,-1 1 0,0-1 0,1 1 0,-1 0 0,0 0 0,1 0 0,-5-1 1,2 0-188,0 1 1,0 0 0,0 0 0,1 0 0,-1 1 0,0-1-1,0 1 1,0 1 0,0-1 0,0 1 0,0-1 0,0 1-1,-7 3 1,11-3-85,0-1 0,0 1 0,0 0 0,0 0 0,0 0 0,0 0 0,1 0 0,-1 0 0,0 0 0,0 0 0,1 1 0,-1-1 0,1 0 0,-1 0 0,1 0 0,-1 1 0,1 1 0,-1-2-83,1 0 0,0 0 0,0 0 0,0-1 1,0 1-1,0 0 0,0 0 0,0 0 1,1-1-1,-1 1 0,0 0 0,0 0 0,1 0 1,-1-1-1,0 1 0,1 0 0,-1-1 0,0 1 1,1 0-1,0 0 0,12 7-5469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7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15855,'0'0'7944,"48"0"-6663,-11 0-577,5-4-511,3 2-225,-1-2-1410,-4-1-1729,-9-2-2370,-3-7-6695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8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8104,'0'0'12390,"10"-8"-10772,-2 2-1305,0 0 0,0 0 0,1 0 0,15-6 0,-21 11-238,0-1 1,0 1 0,0 0 0,1 0 0,-1 0 0,0 0 0,1 1-1,-1-1 1,1 1 0,-1 0 0,1 0 0,-1 0 0,0 0 0,1 1-1,-1-1 1,1 1 0,-1 0 0,0 0 0,1 0 0,-1 1 0,0-1 0,4 3-1,-6-2-63,1-1-1,-1 1 0,0 0 1,1 0-1,-1-1 0,0 1 1,-1 0-1,1 0 0,0 0 0,0 0 1,-1 0-1,1 0 0,-1 0 1,0 0-1,1 0 0,-1 1 1,0-1-1,0 0 0,-1 3 0,1-4 4,0 0 0,0 1-1,0-1 1,0 0-1,-1 1 1,1-1-1,0 0 1,-1 0-1,1 1 1,-1-1-1,1 0 1,-1 0 0,1 0-1,-1 0 1,0 0-1,0 0 1,0 0-1,1 0 1,-1 0-1,0 0 1,0 0 0,0-1-1,0 1 1,-1 0-1,1-1 1,0 1-1,0 0 1,0-1-1,0 0 1,-1 1-1,1-1 1,0 0 0,-2 1-1,10 0-106,-1 1-1,1 1 0,-1-1 1,1 1-1,-1 0 1,0 0-1,0 1 1,-1-1-1,1 1 1,-1 1-1,1-1 1,-1 1-1,-1 0 1,7 8-1,-10-12 90,0 0 1,0 0-1,0 1 0,-1-1 0,1 0 0,0 0 1,-1 1-1,1-1 0,-1 0 0,1 1 1,-1-1-1,0 1 0,0-1 0,0 1 1,1-1-1,-1 0 0,0 1 0,-1-1 1,1 1-1,0-1 0,0 1 0,-1-1 0,1 0 1,-1 1-1,0 1 0,0-1 82,-1-1 0,0 1 1,0 0-1,1-1 0,-1 1 0,0-1 0,0 1 0,0-1 1,-1 0-1,1 0 0,0 0 0,0 0 0,-5 1 0,-8 1 686,-1 0-1,1-1 1,-27 1-1,36-3-507,-50 1 496,55-1-994,12 0-2876,66-4-8238,-42-2 5082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8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41 17072,'0'0'4559,"-11"-5"-3080,-36-12-753,43 16-696,1 1-1,-1 0 1,1-1 0,-1 1-1,1 0 1,-1 1 0,1-1-1,-1 1 1,1-1 0,-1 1-1,1 0 1,-1 1 0,1-1-1,0 0 1,0 1 0,0 0-1,-1 0 1,2 0 0,-1 0-1,0 0 1,0 1 0,1-1-1,-4 5 1,1-2 2,0 1 0,0 0-1,0 1 1,1-1 0,0 1 0,0 0 0,1 0-1,-5 14 1,7-20-9,1 1 0,-1 0 0,0 0 0,1-1 0,0 1 0,-1 0 0,1 0 0,0 0 0,0-1 0,0 1 0,0 0 0,0 0 0,0 0 0,0 0 0,1-1 0,-1 1 0,1 0 0,-1 0 0,1-1 0,0 1 0,-1 0 0,1-1 0,0 1 0,0-1 0,0 1 0,0-1 0,1 1 0,-1-1 0,0 0 0,1 1 0,-1-1 0,1 0 0,-1 0 0,1 0 0,-1 0 0,4 1 0,3-1 86,0 1 1,1-1 0,-1 0-1,1-1 1,-1 0-1,16-1 1,-16 0-70,0-1 0,0 1 1,0-1-1,0 0 0,0-1 1,0 0-1,0-1 0,-1 1 1,1-1-1,-1-1 0,8-5 1,-11 7 11,0 0 1,-1 0-1,1-1 1,-1 1-1,0-1 0,0 0 1,0 1-1,0-1 1,0-1-1,-1 1 1,0 0-1,0-1 1,0 1-1,-1-1 0,1 1 1,-1-1-1,0 0 1,0 1-1,-1-1 1,1-8-1,-2 11-52,1 0-1,0 0 1,-1 0 0,0 0-1,1 0 1,-1 0 0,0 0-1,0 1 1,0-1 0,0 0-1,0 0 1,0 1-1,-1-1 1,1 0 0,0 1-1,-1-1 1,1 1 0,-1 0-1,0 0 1,1-1-1,-4 0 1,1 0 1,0 0-1,0 1 1,0-1-1,0 1 1,0 0-1,-1 0 1,1 0-1,-1 1 1,1-1-1,-6 1 1,6 1-99,0-1 1,0 0-1,1 1 0,-1 0 1,1 0-1,-1 0 0,0 0 0,1 0 1,0 1-1,-1-1 0,1 1 1,-4 3-1,6-4-62,-1 1 0,1-1 0,-1 0 0,1 1 1,0 0-1,-1-1 0,1 1 0,0 0 0,0-1 0,0 1 0,1 0 1,-1 0-1,0 0 0,1 0 0,-1 0 0,1 0 0,0 0 1,-1 0-1,1 0 0,0 0 0,0 0 0,1 0 0,-1 2 0,0-2-58,1-1-1,-1 0 0,0 0 0,1 0 0,-1 0 0,1 0 0,0 0 0,-1 0 1,1 0-1,-1 0 0,1 0 0,0 0 0,0-1 0,0 1 0,0 0 0,-1 0 1,1-1-1,0 1 0,0-1 0,0 1 0,0-1 0,1 1 0,-1-1 0,0 1 1,0-1-1,0 0 0,0 0 0,0 0 0,2 1 0,24 3-5989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9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21 14029,'0'0'3171,"-9"-1"-662,0 0-2151,1 0-1,-1 1 1,0 0-1,0 0 1,1 1-1,-1 0 1,0 1-1,-12 4 1,18-5-304,0 0 0,-1 0-1,1 1 1,0-1 0,0 1 0,0 0 0,0 0-1,1 0 1,-1 0 0,0 1 0,1-1 0,0 1-1,-1-1 1,1 1 0,0 0 0,0 0 0,1 0-1,-1 0 1,1 0 0,-1 0 0,1 1 0,0-1-1,0 0 1,0 1 0,1-1 0,-1 0 0,1 1-1,0 4 1,0-7-47,0 1-1,0-1 1,0 0 0,1 1-1,-1-1 1,0 0-1,1 1 1,-1-1 0,1 0-1,0 0 1,-1 1-1,1-1 1,0 0 0,0 0-1,0 0 1,0 0-1,0 0 1,0 0 0,0 0-1,0 0 1,0 0-1,2 1 1,1 0 47,0-1 0,0 1-1,0 0 1,0-1 0,1 0 0,-1 0 0,7 1-1,-3-2 99,-1 1 0,0-1-1,0 0 1,1-1-1,-1 1 1,0-2-1,0 1 1,0-1 0,10-3-1,-11 1-31,-1 1-1,0-1 1,-1 1 0,1-1-1,-1-1 1,0 1 0,0-1-1,0 1 1,6-10-1,-9 11-108,1 0 0,0 1 0,-1-1 0,0 0 0,1 0 0,-1 0 0,0 0 0,-1 0 0,1-1 0,0 1-1,-1 0 1,0 0 0,0 0 0,0-1 0,0 1 0,0 0 0,-1 0 0,1 0 0,-1-1 0,-1-2 0,1 5-86,1-1 1,-1 1 0,1 0 0,-1 0 0,1 0 0,-1 0 0,0 0 0,0 1-1,0-1 1,1 0 0,-1 0 0,0 0 0,0 1 0,0-1 0,0 0 0,0 1-1,0-1 1,0 1 0,-1-1 0,1 1 0,0 0 0,0-1 0,0 1 0,0 0 0,0 0-1,-1 0 1,1 0 0,0 0 0,0 0 0,0 0 0,-1 0 0,1 1 0,0-1-1,0 0 1,0 1 0,0-1 0,-2 1 0,-14 15-3934,16-14 3468,0-1 0,0 1 1,1-1-1,-1 1 0,1-1 0,-1 1 0,1-1 1,0 1-1,-1-1 0,1 1 0,0-1 0,0 1 1,1 2-1,1 5-5786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9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90 228 6662,'0'0'12844,"-54"39"-11626,39-22 543,6 2-415,6-4-482,3-3-415,5-4-161,15-3-128,0-3 0,3-2-64,0 0-160,-3 0-1409,-4-9-1378,-4-5-1793,-3-6-5189</inkml:trace>
  <inkml:trace contextRef="#ctx0" brushRef="#br0" timeOffset="1">1 5 18578,'0'0'6374,"67"-4"-20532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1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7687,'0'0'10859,"29"59"-10731,-20-38-96,-1 0-577,2-3-1729,-5-2-1441,1-5-97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1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11307,'0'0'7174,"73"-9"-6149,-36 3-736,1 1-257,3 1-417,-6 2-1152,-2 2-2787,-7 0-1986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13773,'0'0'4399,"12"-2"-2990,-7 1-1257,79-12 1955,-77 12-2015,1 0-1,0 1 1,0 0 0,0 0 0,0 1-1,0 0 1,0 0 0,0 1 0,12 4 0,-19-5-93,0 0 1,0-1-1,0 1 1,1 0-1,-1 0 1,0-1-1,0 1 1,0 0-1,0 0 1,0 0-1,-1 0 1,1 1-1,0-1 1,0 0-1,-1 0 1,1 0-1,0 1 1,-1-1-1,0 0 1,1 1-1,-1-1 1,0 0-1,1 1 1,-1-1-1,0 0 1,0 1-1,0-1 1,0 1-1,-1-1 1,1 0-1,0 1 1,0-1-1,-1 0 1,1 1-1,-1-1 1,1 0-1,-1 0 1,0 1-1,1-1 1,-1 0-1,0 0 1,0 0-1,0 0 1,-2 2-1,-5 7 109,-2 0 0,1 0 0,-20 14 0,15-12 6,11-10-46,0 1 0,1-1 0,-1 1 0,0 0 0,1 0 0,0 0 0,0 0 0,0 0 0,0 1 0,0-1 0,0 1 0,1-1 0,0 1 0,0 0 0,-2 7 1,3-10-67,0 0 0,1 1 0,-1-1 1,0 0-1,0 0 0,1 0 0,-1 0 1,1 0-1,-1 0 0,1 0 0,-1 0 1,1 0-1,0 0 0,-1 0 1,1 0-1,0 0 0,0 0 0,0 0 1,-1 0-1,3 0 0,0 1-97,0-1-1,0 1 0,0-1 1,0 0-1,0 0 1,0 0-1,1 0 1,-1-1-1,0 1 1,4-1-1,6 1-1076,-1-1-1,1 0 1,-1-1 0,18-3 0,12-11-5507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8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120 307 7559,'0'0'8728,"-11"7"-7521,2-1-956,1 0 0,0 1 0,0-1 0,0 1-1,1 1 1,0 0 0,1 0 0,0 0 0,0 0 0,0 1 0,1 0 0,1 0 0,-1 1 0,2 0-1,-1-1 1,1 1 0,-2 16 0,5-25-233,0 0 0,0 0 0,0-1 0,0 1-1,0 0 1,0-1 0,0 1 0,1 0 0,-1-1 0,0 1-1,1 0 1,-1-1 0,0 1 0,1 0 0,-1-1 0,1 1-1,-1-1 1,1 1 0,-1-1 0,1 1 0,-1-1 0,1 1-1,0-1 1,-1 0 0,1 1 0,0-1 0,-1 0 0,1 1-1,0-1 1,-1 0 0,1 0 0,0 0 0,0 0 0,-1 0-1,1 0 1,0 0 0,0 0 0,-1 0 0,1 0 0,0 0-1,-1 0 1,1 0 0,0-1 0,0 1 0,0 0 0,37-13 378,-23 3-379,1-1-1,-1 0 1,-1-1-1,0-1 1,-1 0-1,0-1 1,-1 0-1,15-25 0,-9 11-9,-1-1 0,-1 0 0,21-60 0,-117 236 917,75-138-773,1 1 0,0 0-1,1 0 1,0 0 0,0 0 0,1 0 0,0 0-1,1 1 1,0-1 0,1 1 0,2 18 0,-2-27-148,1-1 0,0 1 0,0-1 0,0 0 0,0 1 0,0-1 0,0 0 0,0 0 0,0 0 0,1 1 0,-1-1 1,0 0-1,1-1 0,-1 1 0,1 0 0,-1 0 0,1-1 0,-1 1 0,1-1 0,0 1 0,-1-1 0,1 1 0,0-1 0,-1 0 0,1 0 0,0 0 1,-1 0-1,1 0 0,0 0 0,-1-1 0,4 0 0,1 0-91,0 0 1,0 0-1,0-1 0,0 0 1,0 0-1,-1 0 0,9-5 0,-1-2-52,0-2-1,-1 1 0,0-2 0,-1 1 0,12-16 0,-18 21 219,0-1 1,-1 1-1,0-1 0,0 0 0,0-1 0,-1 1 0,0 0 1,0-1-1,-1 0 0,0 1 0,-1-1 0,2-12 0,-3 20-71,0 0 0,-1-1 0,1 1 0,0 0-1,0-1 1,0 1 0,-1 0 0,1-1 0,0 1-1,-1 0 1,1-1 0,0 1 0,0 0 0,-1 0-1,1 0 1,0-1 0,-1 1 0,1 0 0,-1 0-1,1 0 1,0 0 0,-1 0 0,1 0 0,0-1 0,-1 1-1,1 0 1,-1 0 0,1 0 0,0 0 0,-1 0-1,1 1 1,-1-1 0,1 0 0,0 0 0,-1 0-1,1 0 1,0 0 0,-1 0 0,1 1 0,-1-1-1,1 0 1,-1 1 0,-17 6-166,9-1 218,1 1 0,0-1 1,0 1-1,1 0 0,0 1 1,0 0-1,1 0 0,0 0 1,0 1-1,1 0 0,0 0 1,1 0-1,0 1 0,0-1 1,1 1-1,0 0 0,-2 19 0,5-28-54,0 1 0,0-1-1,0 1 1,0-1 0,0 0-1,1 1 1,-1-1 0,1 1-1,-1-1 1,1 1 0,-1-1-1,1 0 1,0 1 0,0-1-1,0 0 1,-1 0 0,1 0-1,0 0 1,1 0 0,-1 0-1,0 0 1,0 0 0,2 1-1,1 0 10,-1-1-1,0 1 1,1-1-1,-1 0 1,1-1 0,-1 1-1,1 0 1,0-1-1,6 0 1,-1 0-11,1-1 1,-1 0 0,0-1 0,0 0 0,1-1-1,-1 1 1,10-6 0,4-5 6,-1-2 0,0 0 0,-1-1 0,0-2 0,-2 0 0,0-1 0,-1 0 0,21-31-1,-18 19-196,0 0-1,-2-2 1,-1 0-1,-2-2 1,15-45-1,-30 78 175,0 0-1,0 0 1,0 0-1,-1 0 1,1 0-1,-1 0 1,1 0-1,-1 0 1,0 0-1,0 0 1,0 0-1,0 0 1,0 0-1,0 0 0,-1 0 1,1-1-1,-1-1 1,0 4 1,0 0 0,1-1 1,-1 1-1,0 0 0,0 0 1,0-1-1,1 1 0,-1 0 1,0 0-1,0 0 0,0 0 0,1 0 1,-1 0-1,0 1 0,0-1 1,0 0-1,1 0 0,-1 0 1,0 1-1,0-1 0,1 1 0,-1-1 1,0 0-1,0 1 0,1-1 1,-1 1-1,0 0 0,-10 8-91,0-1 1,0 2-1,-13 15 0,4-1 213,1 0 0,1 1-1,2 1 1,-18 37 0,26-46-48,1 1-1,0 1 1,2-1 0,0 1 0,1 0 0,1 0 0,0 0-1,1 20 1,2-36-114,0 0-1,0-1 1,0 1-1,1 0 1,-1 0-1,1-1 1,0 1-1,0 0 1,0-1-1,0 1 1,0-1-1,0 1 0,1-1 1,-1 0-1,1 1 1,-1-1-1,1 0 1,0 0-1,0 0 1,0 0-1,0-1 1,0 1-1,1 0 1,1 0-1,-1 0-390,0-1 0,0 0 0,0 0 0,1 0 0,-1 0 0,0-1 0,0 1 0,6-1 0,30-8-7918,-12-7-2550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2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17104,'0'0'806,"-10"7"566,3-2-1178,2-3-65,0 1-1,0 0 1,1 0 0,-1 0 0,1 1 0,0-1 0,0 1 0,0 0-1,0 0 1,1 1 0,0-1 0,0 1 0,0-1 0,0 1 0,1 0-1,0 0 1,0 0 0,0 1 0,-1 5 0,3-10-122,0 0 1,0 0-1,0 0 1,0-1 0,0 1-1,1 0 1,-1 0-1,0 0 1,0 0-1,1 0 1,-1 0-1,1-1 1,-1 1-1,1 0 1,-1 0-1,1 0 1,-1-1 0,1 1-1,0 0 1,-1-1-1,1 1 1,0-1-1,-1 1 1,1-1-1,0 1 1,1 0-1,32 6 333,-27-7-175,1 0 1,-1-1 0,0 0-1,1 0 1,-1 0 0,0-1 0,7-3-1,-11 4-68,-1 0-1,0 0 1,0 0-1,0 0 1,0 0-1,0-1 1,0 1-1,0-1 0,0 1 1,0-1-1,-1 0 1,1 0-1,-1 0 1,1 0-1,-1 0 1,0 0-1,0 0 1,0 0-1,0 0 1,0-1-1,0 1 0,-1 0 1,1-1-1,-1 1 1,0 0-1,1-1 1,-1 1-1,0-1 1,0 1-1,-1 0 1,1-1-1,0 1 1,-1 0-1,-1-5 1,1 4-156,-1 1 1,1-1 0,-1 1 0,0 0 0,0 0 0,0 0 0,0 0 0,0 0 0,0 0 0,0 0 0,-1 1 0,1-1 0,-1 1 0,1-1 0,-1 1 0,0 0 0,1 0 0,-1 0 0,-3 0 0,-24-5-4795,22 5-672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5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11531,'0'0'5093,"92"2"-4228,-23-2-321,17-6-256,16-2-160,19 0-96,5-4-768,-5-3-3524,-6-5-3171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6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3940,'0'0'8392,"51"-36"-6791,2 26 193,18 0-353,16 3-704,16 2-545,7 2-160,5-6-608,-7-3-3588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9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63 245 4388,'0'0'5819,"-8"7"-3518,-4 3-1464,-31 22 3307,70-57 1488,13-30-4327,-22 30-715,49-81-112,-17 24-294,-57 122-499,3-23 151,-2 3-949,1 1 0,0 0 1,2 0-1,-1 23 0,4-43 978,-1-1 0,1 1 1,0-1-1,0 1 0,0-1 0,0 1 1,0-1-1,0 1 0,0-1 1,0 1-1,0-1 0,0 1 1,1-1-1,-1 1 0,0-1 1,0 1-1,0-1 0,0 1 1,1-1-1,-1 1 0,0-1 1,1 0-1,-1 1 0,0-1 0,1 1 1,-1-1-1,0 0 0,1 1 1,-1-1-1,1 0 0,-1 0 1,1 1-1,-1-1 0,0 0 1,1 0-1,-1 0 0,1 1 1,-1-1-1,1 0 0,-1 0 1,1 0-1,-1 0 0,1 0 1,-1 0-1,1 0 0,-1 0 0,2 0 1,16 0-4868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9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11243,'0'0'3341,"-9"9"-1979,0 1-1035,-1 1 1,1 0 0,-10 17-1,16-23-245,1 0-1,-1 0 0,1 0 1,0 0-1,0 0 0,0 0 1,1 1-1,0-1 0,0 1 1,0-1-1,1 1 0,0-1 1,0 1-1,1 8 0,0-12-44,0 0-1,0 0 1,0-1 0,0 1-1,0 0 1,0-1-1,0 1 1,1-1 0,-1 0-1,1 1 1,-1-1-1,1 0 1,-1 0 0,1 0-1,0 0 1,0 0-1,-1 0 1,1 0 0,0-1-1,0 1 1,0-1-1,0 1 1,0-1 0,0 0-1,0 0 1,0 0-1,0 0 1,0 0 0,3-1-1,3 1 254,-1 0 0,1-1 0,0 0 0,-1-1 0,1 0 0,10-3 0,-12 1-71,-1 1 0,1-1 0,0 0 0,-1 0 0,0 0 0,0-1 0,0 0 0,0 0-1,-1-1 1,0 1 0,0-1 0,0 0 0,-1 1 0,4-11 0,-6 14-185,0 0 1,0-1 0,0 1 0,0 0-1,-1 0 1,0-1 0,1 1-1,-1-1 1,0 1 0,0 0-1,0-1 1,0 1 0,0 0 0,-1-1-1,1 1 1,-1 0 0,0-1-1,1 1 1,-1 0 0,0 0-1,0 0 1,-1 0 0,1 0-1,0 0 1,-1 0 0,1 0 0,-1 0-1,0 0 1,1 1 0,-1-1-1,0 1 1,0-1 0,0 1-1,0 0 1,0 0 0,0 0-1,0 0 1,-1 0 0,1 0 0,0 1-1,-1-1 1,1 1 0,-4-1-1,0 0-34,0 0 0,-1 0-1,1 0 1,-1 1 0,1 0 0,0 0-1,-1 1 1,-7 1 0,12-2-114,0 1-1,0-1 1,0 1 0,0 0 0,0-1-1,0 1 1,0 0 0,1 0 0,-1 0 0,0 1-1,0-1 1,1 0 0,-1 1 0,1-1-1,-1 1 1,1-1 0,0 1 0,-1-1-1,1 1 1,0 0 0,0 0 0,0 0 0,1 0-1,-1 0 1,0-1 0,1 1 0,-1 1-1,1 1 1,-1-3-68,1 0-1,0 0 1,1 0 0,-1-1-1,0 1 1,0 0 0,0 0-1,1 0 1,-1 0 0,0 0-1,1 0 1,-1-1-1,0 1 1,1 0 0,-1 0-1,1-1 1,0 1 0,-1 0-1,1-1 1,-1 1 0,1 0-1,0-1 1,0 1-1,-1-1 1,1 1 0,0-1-1,0 1 1,0-1 0,-1 0-1,1 0 1,0 1 0,0-1-1,0 0 1,0 0 0,1 0-1,38 2-5200,-30-2 3969,28 0-3615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0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26 12043,'0'0'6780,"-11"5"-5926,6-4-749,0 1-1,0 1 0,0-1 1,1 1-1,-1 0 1,1 0-1,-1 0 0,1 1 1,0-1-1,0 1 0,1 0 1,-1 0-1,1 1 1,0-1-1,0 1 0,0-1 1,0 1-1,1 0 0,0 0 1,0 0-1,0 0 1,1 1-1,0-1 0,0 0 1,0 1-1,1-1 0,-1 0 1,2 10-1,0-13-88,-1 0 0,1 1-1,0-1 1,1 0 0,-1 1-1,0-1 1,1 0 0,-1 0-1,1 0 1,-1 0 0,1-1-1,0 1 1,0 0 0,0-1-1,0 1 1,0-1 0,0 1-1,1-1 1,-1 0 0,0 0-1,1 0 1,-1 0 0,0-1-1,1 1 1,-1-1 0,1 1-1,-1-1 1,1 0 0,0 0 0,3-1-1,1 2 124,0-1 1,0-1-1,0 1 0,0-1 0,0-1 1,0 1-1,0-1 0,-1 0 1,1-1-1,8-4 0,-10 4 22,1 0 0,-1-1 1,0 0-1,0 0 0,0 0 0,-1-1 1,1 1-1,-1-1 0,0 0 0,-1-1 0,1 1 1,-1-1-1,0 1 0,0-1 0,-1 0 1,0 0-1,0 0 0,0 0 0,0-1 0,-1 1 1,0 0-1,-1-1 0,0 1 0,0-8 1,-1 11-136,0 1 1,0-1-1,0 1 1,-1-1 0,1 1-1,-1 0 1,0-1-1,1 1 1,-1 0-1,0 0 1,0 0 0,0 1-1,-1-1 1,1 0-1,0 1 1,-1-1 0,1 1-1,-1 0 1,1 0-1,-1 0 1,0 0 0,1 0-1,-1 1 1,0-1-1,0 1 1,1 0 0,-1-1-1,-4 2 1,3-2-163,0 1 1,-1 0-1,1 1 0,0-1 1,1 1-1,-1 0 0,0 0 1,0 0-1,-5 2 1,7-2-172,0 0 0,1 0 0,-1-1 0,1 1 0,0 0 1,-1 1-1,1-1 0,0 0 0,0 0 0,-1 0 1,1 1-1,0-1 0,0 1 0,1-1 0,-1 1 1,0-1-1,0 1 0,1-1 0,-1 1 0,1 0 0,-1 2 1,1 4-7003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4388,'5'-5'15150,"-5"17"-14605,0 8 288,0 3-289,0 3-255,2 2-193,1-3-64,2-1 32,0-2-320,0-5-513,-1-5-961,-4-5-1153,0-4-1857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9321,'0'0'11851,"61"3"-11499,-27 3-288,6-2-96,2 1-1537,2-4-2179,-1-1-2273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19 15022,'0'0'2109,"-11"-3"-1111,8 3-949,-2-2-3,-1 0 0,1 1 1,0 0-1,-1 1 0,1-1 1,-1 1-1,1 0 0,-1 0 1,1 0-1,-1 1 0,1 0 1,-1 0-1,1 1 0,0-1 1,0 1-1,-1 0 0,1 1 1,-5 2-1,-1 4 115,0 0 0,0 1 0,1 0 0,-15 20 0,21-25-36,0 1-1,0-1 1,1 1-1,0 0 1,0 0-1,1 0 1,0 1-1,0-1 1,0 0-1,1 1 1,0-1-1,-1 10 1,2-14-89,1 0 0,-1-1 1,1 1-1,0-1 1,-1 1-1,1 0 0,0-1 1,0 1-1,0-1 1,0 0-1,0 1 0,0-1 1,1 0-1,-1 0 0,0 1 1,0-1-1,1 0 1,-1 0-1,1-1 0,-1 1 1,1 0-1,0 0 1,-1-1-1,1 1 0,0-1 1,-1 1-1,1-1 0,0 0 1,-1 0-1,1 0 1,0 1-1,0-2 0,-1 1 1,4 0-1,4 0 172,-1-1 0,1 1-1,-1-1 1,1-1 0,-1 0 0,10-3 0,-10 2-109,-1 0 0,-1 0 0,1-1 1,0 0-1,-1-1 0,0 1 0,0-1 1,0-1-1,-1 1 0,1-1 0,-1 1 1,-1-2-1,1 1 0,-1 0 0,0-1 1,-1 0-1,1 0 0,-1 0 0,-1 0 1,1 0-1,-1-1 0,0 1 0,-1-1 1,0 0-1,0 1 0,-1-13 0,0 18-102,-1 0 0,1 1 0,-1-1 0,1 1 0,-1-1 0,1 1 0,-1-1 0,0 1-1,0 0 1,0-1 0,0 1 0,0 0 0,0 0 0,0-1 0,0 1 0,-1 0 0,1 0 0,0 0-1,-1 1 1,1-1 0,-1 0 0,1 0 0,-1 1 0,1-1 0,-1 1 0,1-1 0,-1 1-1,1 0 1,-1 0 0,0-1 0,1 1 0,-1 0 0,0 1 0,1-1 0,-4 1 0,3-1-173,1 0 0,-1 0 0,0 0 0,0 1 0,0-1 0,0 1 0,0 0 0,0-1 0,1 1 0,-1 0 0,0 0 0,1 0 0,-1 0 0,1 0 0,-1 0 0,1 1 0,-1-1 0,1 1 0,0-1 0,0 1 0,-1-1 0,1 1 0,0 0 0,1-1 0,-1 1 0,0 0 0,0 0 0,1-1-1,-1 1 1,0 4 1,1-2-555,3 16-6585,9-13 92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12844,'0'0'10154,"-18"57"-8809,16-37-416,2-4-481,0 2-288,2-4-95,9-1-65,1-5-897,4-3-993,-4-5-993,1 0-1281,-3-10-2850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29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0 7175,'0'0'8135,"-9"2"-5129,-5 1-2340,0 1 1,0 0-1,1 1 0,-22 11 1,31-15-570,0 1 1,0 0-1,0 0 1,0 1-1,1-1 1,-1 1-1,1 0 1,-1 0-1,1 0 1,0 0-1,0 0 1,0 1 0,0-1-1,1 1 1,0 0-1,0 0 1,0 0-1,0 0 1,0 0-1,1 1 1,-2 7-1,3-11-95,0 1 0,1-1 0,-1-1-1,1 1 1,-1 0 0,1 0 0,-1 0 0,1 0-1,0 0 1,-1 0 0,1-1 0,0 1 0,0 0 0,0 0-1,-1-1 1,1 1 0,0-1 0,0 1 0,0-1-1,0 1 1,0-1 0,0 0 0,0 1 0,0-1-1,0 0 1,0 0 0,0 0 0,0 0 0,1 0-1,1 0 1,43 1-50,-35-2-163,85 1-1785,-96 1 1992,0 0 0,-1 0 0,1 0 0,0 0 0,0 0 0,-1 0 0,1 0 0,-1 0 0,1 0 0,-1 0 0,1 0 0,-1 0 0,0-1 0,1 1 0,-1 0 0,0 0 0,0-1 0,0 1 0,-1 0 0,-14 12-192,-2-2 0,0 0 0,0 0 1,-1-2-1,-31 11 0,26-14-4352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64 6534,'0'0'12439,"-9"-2"-10790,7 2-1543,-37-8 992,38 8-1082,0 0 0,0 0 0,0-1 0,0 1 1,0 0-1,0 0 0,0 0 0,0 0 0,0 0 0,0 0 0,0 1 0,0-1 0,0 0 0,0 0 0,1 1 0,-1-1 1,0 1-1,0-1 0,0 1 0,0-1 0,0 1 0,1-1 0,-1 1 0,0 0 0,0-1 0,1 1 0,-1 0 0,0 0 0,1-1 1,-1 1-1,1 0 0,-1 0 0,1 0 0,0 0 0,-1 0 0,1 0 0,0 0 0,-1 1 0,2 2-3,-1-1-1,1 1 1,0-1-1,-1 0 0,2 0 1,-1 1-1,0-1 1,1 0-1,-1 0 1,1 0-1,0-1 1,0 1-1,0 0 1,0-1-1,5 5 0,49 39 92,-9-9-86,-45-35-19,0 0 0,0 0 0,0 0 0,0 0 1,0 0-1,-1 0 0,1 1 0,-1-1 0,0 0 1,0 1-1,0-1 0,0 1 0,0-1 0,0 1 1,-1 0-1,1-1 0,-1 1 0,0 0 0,0-1 1,0 5-1,-1-4-2,1-1 1,-2 0-1,1 0 1,0 1-1,0-1 1,0 0-1,-1 0 1,0 0-1,1 0 1,-1-1-1,0 1 1,0 0-1,0-1 1,0 1-1,0-1 1,0 1-1,-4 1 1,-3 1 152,0-1 0,0 0 0,0 0 1,-1-1-1,1 0 0,-1 0 0,1-1 1,-1-1-1,1 0 0,-15-1 0,23 1-111,-1-1-1,0 1 1,0-1-1,1 0 1,-1 0-1,0 1 0,1-1 1,-1 0-1,1-1 1,-1 1-1,1 0 1,-1 0-1,1-1 1,0 1-1,0 0 0,0-1 1,0 0-1,0 1 1,0-1-1,0 1 1,0-1-1,0 0 1,1 0-1,-1 1 0,1-1 1,-1 0-1,1-3 1,-1 2-34,1 1 1,0-1-1,0 1 0,0-1 1,0 1-1,0-1 1,0 1-1,1-1 1,-1 1-1,1-1 0,0 1 1,-1-1-1,1 1 1,0 0-1,1 0 1,-1-1-1,0 1 1,1 0-1,-1 0 0,3-2 1,6-3-103,1 0 0,1 0-1,-1 1 1,21-7 0,-24 10 55,0 0-1,0 0 0,0-1 0,0 0 1,0 0-1,-1-1 0,0 0 0,0 0 1,0-1-1,-1 0 0,1 0 1,7-11-1,-12 15 87,-1-1 1,0 1-1,1 0 0,-1 0 1,0-1-1,0 1 0,-1-1 1,1 1-1,-1-1 0,1 1 1,-1-1-1,0 1 0,1-1 1,-1 1-1,-1-1 0,1 0 1,0 1-1,-1-1 0,1 1 1,-1-1-1,0 1 0,1 0 1,-1-1-1,-1 1 0,1 0 1,0-1-1,0 1 0,-1 0 1,1 0-1,-1 0 0,0 0 1,0 0-1,0 1 0,1-1 1,-2 1-1,1-1 0,0 1 1,0-1-1,0 1 0,-1 0 1,1 0-1,-4-1 0,-6-3 20,0 1 0,-1 0 0,1 1 0,-1 1 0,1 0 0,-1 0 0,-14 1 0,27 1-87,-1 0 0,1 0-1,-1-1 1,1 1 0,-1 0 0,1 0-1,-1 0 1,1 0 0,-1 1 0,1-1-1,0 0 1,-1 0 0,1 0 0,-1 0-1,1 0 1,-1 1 0,1-1 0,-1 0-1,1 0 1,0 1 0,-1-1 0,1 0-1,-1 1 1,1-1 0,0 0 0,-1 1-1,1-1 1,0 0 0,0 1 0,-1-1-1,1 1 1,0-1 0,0 1 0,0-1-1,0 1 1,-1-1 0,1 1 0,0-1-1,0 1 1,0-1 0,0 0 0,0 1-1,0-1 1,0 1 0,0-1 0,0 1-1,0-1 1,1 1 0,-1-1 0,0 1-1,0-1 1,0 1 0,1-1 0,-1 1-1,0-1 1,0 0 0,1 1 0,-1-1-1,0 0 1,1 1 0,0 0 0,22 23-3420,28-2-6054,-19-12 373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13 14061,'0'0'10314,"-7"53"-10122,7-41-96,4-1 0,10-6-32,5-2-512,4-3-673,1 0-705,3-5-960,-4-7-1923,1-3-127,-7-1-1955</inkml:trace>
  <inkml:trace contextRef="#ctx0" brushRef="#br0" timeOffset="1">199 1 8808,'0'0'10570,"-41"75"-8904,26-44 192,0 4-97,2-2-479,8-2-642,5 0-512,0-4-128,4-7-1345,15-9-1506,3-11-2946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5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11339,'0'0'10217,"67"2"-9480,-29-10-577,1 1-128,0 1-800,2-3-2147,-5-1-3011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6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19 13389,'0'0'9817,"8"-4"-9326,-2 1-411,0 1 0,1 0 0,-1 0-1,1 0 1,-1 1 0,1 0 0,12 0 0,-17 1-74,-1 0 1,1 0 0,0 0 0,-1 0-1,1 0 1,-1 0 0,1 1 0,0-1 0,-1 1-1,1-1 1,-1 1 0,1-1 0,-1 1-1,1 0 1,-1 0 0,0 0 0,1 0 0,-1 0-1,0 0 1,0 0 0,0 0 0,1 1-1,-1-1 1,-1 0 0,1 1 0,0-1 0,0 1-1,0-1 1,-1 1 0,1-1 0,-1 1-1,1-1 1,-1 1 0,0 0 0,1-1 0,-1 1-1,0-1 1,0 1 0,0 0 0,0-1-1,-1 1 1,1 0 0,0-1 0,-1 1 0,0 2-1,-2 0 27,1 0 0,-1 0 0,1 0 0,-1 0-1,0-1 1,-1 0 0,1 0 0,0 1 0,-1-2 0,0 1-1,0 0 1,0-1 0,0 0 0,0 0 0,0 0 0,-1 0-1,1-1 1,0 0 0,-9 2 0,13-3-35,-1 0-1,1 0 1,0 0 0,0 0 0,-1 0 0,1 1-1,0-1 1,0 0 0,0 0 0,-1 0-1,1 0 1,0 1 0,0-1 0,0 0-1,-1 0 1,1 0 0,0 1 0,0-1-1,0 0 1,0 0 0,0 1 0,-1-1 0,1 0-1,0 0 1,0 1 0,0-1 0,0 0-1,0 1 1,0-1 0,0 0 0,0 0-1,0 1 1,0-1 0,0 0 0,0 0-1,0 1 1,0-1 0,1 0 0,-1 0-1,0 1 1,0-1 0,0 0 0,0 0 0,0 1-1,0-1 1,1 0 0,-1 0 0,0 0-1,0 1 1,0-1 0,1 0 0,-1 0-1,0 0 1,0 0 0,1 1 0,-1-1-1,0 0 1,0 0 0,1 0 0,-1 0-1,16 15-164,-15-15 172,15 13-164,27 27-175,-40-38 304,-1 1 1,0 0-1,0 0 0,0 0 0,-1 0 1,1 0-1,-1 0 0,0 0 0,1 0 0,-1 0 1,-1 1-1,1-1 0,0 0 0,-1 5 0,0-6 62,-1 0 0,0 0 0,0 0-1,0 0 1,0 0 0,0-1-1,0 1 1,0 0 0,0-1 0,-1 1-1,1-1 1,-1 1 0,1-1-1,-1 0 1,0 0 0,1 0-1,-1 0 1,0 0 0,0 0 0,0 0-1,0 0 1,0-1 0,-2 1-1,-48 14 1648,43-13-1449,1-1 1,-1 0-1,0 0 0,0 0 1,1-1-1,-15-2 0,32 1-1414,-1 0 0,0 0 0,1-1 0,-1 0 0,13-5-1,10-2-1954,9 0-1511,2-4-1270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6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51 10826,'0'0'12108,"-11"-5"-11596,4 2-452,5 2-47,-1-1 0,0 1 1,1 0-1,-1 0 1,0 0-1,0 0 1,0 0-1,0 1 0,0-1 1,0 1-1,0 0 1,0 0-1,0 0 1,0 0-1,0 1 0,0-1 1,0 1-1,0-1 1,0 1-1,0 0 1,0 0-1,1 1 0,-1-1 1,-5 4-1,1 1 59,-1 2-1,1-1 1,1 1 0,-1 0-1,1 0 1,-5 10 0,10-17-54,0 1 0,-1-1 0,1 1 0,0 0 0,0 0 0,1 0 0,-1-1 0,0 1-1,1 0 1,-1 0 0,1 0 0,-1 0 0,1 0 0,0 0 0,0 0 0,0 0 0,0 0 0,0 0 0,1 0 0,-1 0 0,0 0 0,1 0 0,0 0 0,-1 0 0,1 0 0,0 0 0,0 0 0,0-1 0,0 1 0,0 0 0,0-1 0,1 1 0,-1-1 0,1 1 0,-1-1 0,1 0 0,1 2 0,6 1 39,0 0 0,1-1 0,-1 0 0,1 0 0,-1-1-1,1 0 1,0-1 0,0 0 0,0-1 0,-1 0 0,1 0-1,0-1 1,0 0 0,0-1 0,16-5 0,-21 6-10,0 0 0,0-1 1,0 0-1,0 0 0,0 0 0,0-1 1,-1 1-1,1-1 0,-1 0 1,0 0-1,0-1 0,0 1 1,-1-1-1,1 0 0,-1 0 0,0 0 1,0-1-1,0 1 0,0-1 1,-1 0-1,0 1 0,0-1 1,0 0-1,-1 0 0,1 0 0,-1 0 1,0-1-1,-1 1 0,1 0 1,-2-10-1,1 12-42,-1 0 0,0 0 0,0 0-1,0 0 1,-1 0 0,1 1 0,-1-1 0,1 0 0,-1 1 0,0-1 0,0 1 0,0 0 0,0 0-1,-1-1 1,1 2 0,0-1 0,-1 0 0,0 0 0,1 1 0,-1-1 0,0 1 0,-3-1-1,2 0-102,-1 0 0,1 1-1,0-1 1,0 1-1,-1 0 1,1 1-1,0-1 1,-1 1-1,1 0 1,-1 0-1,1 0 1,0 1 0,-1-1-1,1 1 1,-7 2-1,10-2-49,0-1 1,0 1-1,0 0 0,0-1 0,0 1 1,0 0-1,0 0 0,0 0 0,0 0 1,1 0-1,-1 0 0,0 0 0,1 0 0,-1 0 1,1 0-1,-1 0 0,1 0 0,-1 1 1,1-1-1,0 0 0,0 0 0,0 0 1,-1 1-1,1-1 0,0 0 0,0 0 1,1 0-1,-1 1 0,0-1 0,0 0 0,1 2 1,0-1-352,-1 1 1,1-1-1,0 1 1,0-1-1,0 0 1,0 1-1,1-1 1,-1 0-1,0 0 1,1 0 0,0 0-1,0 0 1,2 3-1,17 7-3868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44 8776,'0'0'9487,"-8"-6"-6989,2 3-2344,0 0 0,0 0 0,0 0 0,0 1 1,0 0-1,0 0 0,0 0 0,-1 1 0,1 0 0,-1 0 0,1 1 0,-1 0 0,1 0 1,-1 0-1,1 1 0,-1 0 0,1 0 0,-1 1 0,1-1 0,0 1 0,0 1 1,-9 4-1,6-2-28,1 0 1,-1 1-1,1 0 0,0 1 1,1-1-1,0 1 1,-8 10-1,13-15-114,1-1 0,0 1 0,0 0 0,0 0 0,0-1 0,0 1 1,0 0-1,0 0 0,1 0 0,-1 0 0,0 0 0,1 0 0,0 0 0,0 0 0,-1 0 0,1 0 0,1 3 0,-1-3-3,1 0 0,0-1 0,0 1 0,0 0 0,0-1-1,0 1 1,1-1 0,-1 0 0,0 1 0,1-1 0,-1 0 0,1 0-1,-1 0 1,1 0 0,-1 0 0,1 0 0,0 0 0,0 0 0,-1-1 0,1 1-1,0-1 1,0 1 0,2-1 0,6 2 33,0 0-1,-1 0 1,1-2-1,0 1 1,0-1-1,0 0 1,0-1-1,0 0 1,0-1-1,0 0 1,0-1-1,9-3 1,-15 5-32,0-1 1,0 0-1,-1 1 1,1-1-1,-1-1 1,1 1-1,-1 0 1,0-1-1,0 0 1,0 0-1,0 0 1,0 0-1,-1 0 1,1 0-1,-1-1 1,0 1-1,0-1 1,0 0-1,-1 1 1,1-1-1,-1 0 1,0 0-1,0 0 1,0 0-1,-1 0 1,1 0-1,-1 0 1,0-1-1,0 1 0,0 0 1,-2-6 0,2 8-90,-1 0 1,1 0 0,-1 1 0,1-1 0,-1 0 0,0 1 0,0-1 0,1 0 0,-1 1-1,0-1 1,-1 1 0,1 0 0,0-1 0,0 1 0,0 0 0,-1 0 0,1 0-1,-1-1 1,1 2 0,-1-1 0,1 0 0,-1 0 0,0 0 0,1 1 0,-1-1 0,-2 0-1,-3 0-1509,0 0 0,0 0 0,-1 1 0,1-1 0,-8 2 0,-2 1-5806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5381,'0'0'7394,"10"-7"-3497,-5 2-3214,33-22 1415,-36 25-1756,1 0 0,0 1 0,0-1 0,-1 1 0,1 0 0,0 0 0,0 0 0,0 0 0,0 0 0,0 1 0,1 0 0,-1-1 0,0 1 0,4 0 0,-6 3-233,-1-1 0,1 0 0,0 1 0,-1-1 0,1 0 0,-1 1 0,0-1-1,1 1 1,-1-1 0,-1 1 0,1-1 0,0 0 0,0 1 0,-2 3 0,-14 36 259,13-38-352,1 1 1,-1 0-1,1 0 0,0-1 1,0 1-1,1 1 1,0-1-1,0 0 0,0 0 1,0 0-1,1 1 0,0-1 1,0 0-1,0 1 0,2 7 1,-1-11-19,1 0 1,-1 0 0,1 0-1,0 0 1,0-1 0,0 1 0,0 0-1,0-1 1,0 0 0,0 1-1,0-1 1,1 0 0,-1 0-1,0 0 1,1-1 0,-1 1-1,0 0 1,1-1 0,-1 0-1,5 1 1,26-2-2788,-10-9-5301,-11-8-3398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18097,'0'0'6374,"55"-12"-22773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0 3748,'-82'6'653,"-112"13"5164,193-19-5654,-1 0 1,1 0-1,0 1 1,0-1-1,0 0 1,0 0 0,0 1-1,0-1 1,0 0-1,0 1 1,0 0-1,0-1 1,0 1 0,0-1-1,0 1 1,0 0-1,0 0 1,-1 0-1,2 0-97,0-1 0,0 1-1,0-1 1,0 1 0,0-1-1,0 1 1,0-1 0,0 1-1,1-1 1,-1 1 0,0-1-1,0 1 1,0-1 0,0 1-1,1-1 1,-1 1 0,0-1-1,0 1 1,1-1 0,-1 0-1,0 1 1,1-1 0,-1 0-1,1 1 1,-1-1 0,1 1-1,37 18 938,8-9-844,1-3 0,0-2 0,1-1 1,75-6-1,-45 1-112,768-32-810,-816 30 605,-16 3 170,0-2 0,0 1 0,0-2 0,0 0 0,24-9 0,-43 13 164,-1 0 0,0 0-1,1-1 1,-1 0 0,0 0 0,-10-2-1,-11 0-124,-445 35 16,5 42 454,279-37 376,351-59-615,86-4-782,279 9-1,-291 14 339,-145-3 210,-145-1 187,-731 49-11,591-15-131,-11 1-1185,71-15-3482,46-12-3567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3171,'-10'2'988,"-4"1"261,-73 14 7153,84-13-3337,15 0-3601,18 0-759,191 5 1604,-147-8-5588,-1-1-5793,-69 0 4092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30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0 136 2594,'0'0'-218,"7"-9"175,18-21 86,42-58 848,-51 79 18583,-17 19-16473,-3 5-2857,1 1 1,0 0-1,1 0 1,1 28-1,0-15-87,-3 24 46,-3-1 1,-18 78-1,23-123-102,-4 21 32,10-23 52,8-14 84,42-57 79,-44 51-248,0 1 1,1 0-1,1 1 1,0 0-1,1 1 0,27-20 1,-38 31-25,0 0 0,0-1 1,0 1-1,0 0 0,0 0 1,0 1-1,0-1 0,0 0 0,0 1 1,0-1-1,1 1 0,-1-1 1,0 1-1,0 0 0,1 0 0,-1 0 1,0 1-1,0-1 0,1 0 1,1 2-1,-2-1-5,0 0-1,-1 0 1,1 0 0,-1 0-1,1 0 1,-1 1 0,1-1-1,-1 1 1,0-1 0,0 1-1,1-1 1,-1 1 0,0 0 0,-1 0-1,1-1 1,0 1 0,0 0-1,0 3 1,0 0 15,0-1 0,0 1 0,-1 0 0,0 0 0,0 0 0,0 0 0,0 0 0,-1 0-1,1 0 1,-1-1 0,0 1 0,-1 0 0,1 0 0,-1-1 0,0 1 0,0-1 0,-4 6 0,0-3 164,0-1 0,-1 1 1,1-1-1,-2 0 0,1 0 0,0-1 1,-1 0-1,0 0 0,0-1 0,-1 0 1,1-1-1,-1 1 0,0-2 0,1 1 1,-1-1-1,-1-1 0,1 1 0,0-2 1,0 1-1,-16-2 0,12-3-1851,21-2-1847,22-5-2307,-4 3-81,6-2-2141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8168,'0'0'2050,"-50"18"128,40-13 608,10 2-1376,0-5-738,24-2 65,12 0-160,17 0-321,6-3-160,6-4-128,0 2-1281,-4-4-2147,-10 1-1761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13997,'0'0'3807,"9"2"-3546,2 0-196,0 1 1,0 1-1,-1 0 1,0 0-1,0 1 0,14 8 1,-22-11-58,1-1 0,0 1 0,-1 0 0,1 1 0,-1-1 1,1 0-1,-1 1 0,0-1 0,0 1 0,0 0 0,0 0 0,-1 0 1,1 0-1,-1 0 0,0 0 0,0 0 0,0 0 0,0 0 0,0 1 1,-1-1-1,1 0 0,-1 1 0,0-1 0,0 0 0,0 1 0,-1-1 1,1 0-1,-1 0 0,1 1 0,-2 2 0,-2 3 123,0-1 0,0 0 0,-1 0-1,1 0 1,-2 0 0,1-1 0,-1 0 0,-9 9-1,-64 53 393,29-28-541,20-13-2988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 4356,'0'0'7399,"-4"-2"-977,9 4-5974,0 1 0,0 0 0,0 0-1,-1 1 1,1-1 0,-1 1 0,0 0 0,0 0 0,0 0-1,0 1 1,-1-1 0,0 1 0,6 10 0,23 27 372,-27-38-794,0 0 0,1 0 0,0-1 0,0 0 0,0 0 1,0 0-1,0-1 0,1 0 0,-1 0 0,1-1 1,7 2-1,-9-3-335,1 1 0,-1-1 0,1 0 0,-1-1 0,1 1 0,6-2 0,-9 1-303,0 0 0,0 0 1,0 0-1,0-1 0,0 1 0,0-1 0,0 1 0,-1-1 1,1 0-1,4-4 0,9-14-6403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12204,'0'0'7174,"-26"55"-5764,12-23-97,-2 6-256,-2 4-384,1 7-417,1-1-160,4-4-64,4-3 0,4-8-480,4-6-674,0-8-415,0-8-929,9-7-2467,2-4-3523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14478,'0'0'10538,"55"0"-9738,-20 0-543,4 0-193,3-1-32,-3-6-513,-7 2-1152,-4 4-802,-12-2-1376,-8 1-2883</inkml:trace>
  <inkml:trace contextRef="#ctx0" brushRef="#br0" timeOffset="1">59 82 2338,'0'0'18962,"71"38"-18225,-27-38-545,8 0-128,3 0-1473,-1-1-4197,1-10-7078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0 221 8712,'0'0'12892,"13"3"-11680,-8-1-1111,-1-1-12,1 1 0,1 0 1,-1-1-1,0 0 1,0-1-1,0 1 0,1-1 1,-1 0-1,0 0 1,0 0-1,1-1 0,-1 0 1,0 0-1,0 0 1,0-1-1,0 1 0,0-1 1,5-3-1,14-10 44,0-1 1,-2 0-1,30-29 0,-41 34-105,0 0 0,-1 0 0,-1-1 0,0 0 0,0-1 0,-1 0 0,-1 0 0,6-16 0,-13 29-32,0 0 0,0 0-1,0 0 1,0 0 0,0 0 0,0 0-1,-1 0 1,1 0 0,0 0 0,0-1-1,0 1 1,0 0 0,0 0 0,0 0-1,0 0 1,0 0 0,0 0 0,0 0 0,0 0-1,0 0 1,-1 0 0,1-1 0,0 1-1,0 0 1,0 0 0,0 0 0,0 0-1,0 0 1,0 0 0,0 0 0,0-1-1,-13 20-82,-15 31 48,23-40-217,0 1 0,1 1 0,1-1-1,0 0 1,1 1 0,0 0 0,1-1 0,0 1-1,1 17 1,0-28 104,0 1 1,1-1-1,-1 1 1,1-1-1,0 1 0,-1-1 1,1 1-1,0-1 0,0 1 1,0-1-1,0 0 1,0 0-1,0 1 0,0-1 1,0 0-1,1 0 0,-1 0 1,0 0-1,1 0 1,-1-1-1,1 1 0,-1 0 1,1-1-1,-1 1 0,1-1 1,-1 1-1,1-1 0,0 0 1,-1 0-1,3 1 1,3-1-1020,0 1 1,0-1 0,0-1 0,0 1-1,0-1 1,7-2 0,24-12-8066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11307,'0'0'6758,"-10"5"-5957,4-1-723,-1 0 1,1 0-1,0 0 1,1 1-1,-1 0 1,1 0-1,0 1 1,0-1 0,1 1-1,-1 0 1,2 1-1,-1-1 1,0 1-1,1-1 1,0 1-1,1 0 1,0 0-1,0 0 1,0 1-1,1-1 1,0 0-1,0 1 1,1 11-1,0-17-60,0 1-1,1-1 1,-1 0-1,1 0 1,-1 0-1,1 0 1,-1 0-1,1 0 1,0 0-1,0 0 1,0 0-1,0-1 1,1 1-1,-1 0 1,0 0-1,1-1 1,-1 1-1,1-1 1,0 0-1,-1 1 1,4 1-1,-1-1 7,0-1-1,0 1 1,0-1-1,0 0 1,0 0 0,1 0-1,-1 0 1,0-1-1,0 0 1,7 0-1,-2 0 6,-1-1 0,0 0-1,0-1 1,0 0 0,-1 0-1,1 0 1,0-1-1,-1-1 1,1 1 0,-1-1-1,10-7 1,-12 6 93,-1 0-1,0 0 1,0-1-1,0 1 1,-1-1 0,0 0-1,0 0 1,0 0 0,-1-1-1,0 1 1,2-8-1,-4 12-86,1 0 0,0-1 0,-1 1 0,1 0 0,-1 0 0,0 0-1,0 0 1,0-1 0,0 1 0,0 0 0,0 0 0,0 0 0,-1-1-1,1 1 1,-1 0 0,0 0 0,0 0 0,1 0 0,-1 0 0,-1 0-1,1 0 1,0 0 0,0 1 0,-1-1 0,1 0 0,-1 1 0,1-1-1,-1 1 1,0-1 0,1 1 0,-1 0 0,0 0 0,0 0 0,0 0-1,0 0 1,-3-1 0,0 1-102,-1 0 0,0 0 0,1 1 0,-1 0 0,0 0 0,1 0 0,-1 0 0,0 1 0,1 0 0,-1 0 0,1 1 0,-1-1 0,1 1 0,0 1 0,0-1-1,-1 1 1,2-1 0,-1 2 0,0-1 0,1 0 0,-1 1 0,1 0 0,0 0 0,0 0 0,0 0 0,1 1 0,0 0 0,0-1 0,0 1 0,0 0 0,1 1 0,0-1 0,-3 10 0,4-13-92,1-1 1,0 1-1,0-1 0,0 1 1,0 0-1,0-1 1,0 1-1,0 0 1,0-1-1,0 1 1,1-1-1,-1 1 0,1 0 1,-1-1-1,1 1 1,0-1-1,-1 0 1,1 1-1,0-1 0,0 1 1,0-1-1,0 0 1,0 0-1,1 0 1,-1 0-1,0 0 1,0 0-1,1 0 0,-1 0 1,3 1-1,2 1-652,0-1-1,1-1 0,-1 1 1,0-1-1,0 0 1,12 0-1,26 0-3688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20 12716,'0'0'8216,"-13"-5"-7287,6 2-828,4 1-75,-1 1 0,1-1 0,-1 1 1,1-1-1,-1 1 0,0 0 0,1 1 1,-1-1-1,0 1 0,0-1 0,1 1 1,-1 0-1,0 1 0,0-1 0,1 1 1,-1-1-1,0 1 0,1 0 0,-1 0 1,0 1-1,1-1 0,-6 4 0,0 2 46,1-1-1,1 2 1,-1-1-1,1 1 1,0 0-1,1 1 1,-7 9-1,12-15-55,-1-1 1,1 1-1,-1 0 0,1 0 1,0 1-1,0-1 0,1 0 0,-1 0 1,0 0-1,1 0 0,0 7 0,0-8-7,0 0 0,1-1-1,-1 1 1,1 0 0,0 0-1,0-1 1,-1 1 0,1 0-1,0-1 1,0 1 0,0-1-1,1 1 1,-1-1 0,0 0-1,0 1 1,1-1 0,-1 0-1,1 0 1,-1 0 0,1 0-1,0 0 1,2 1 0,7 2 14,0-1 1,0 0-1,0-1 1,0 0 0,1 0-1,-1-1 1,1-1 0,-1 0-1,0-1 1,1 0-1,-1 0 1,14-4 0,-19 3 1,1 0 1,-1 0-1,0 0 1,0-1-1,0 0 1,-1 0-1,1 0 1,-1-1-1,0 1 1,8-8-1,-11 9 37,0-1 0,1 0-1,-1 0 1,0 0-1,0 0 1,-1-1 0,1 1-1,-1 0 1,1-1 0,-1 1-1,0-1 1,0 1 0,-1-1-1,1 0 1,-1 1-1,0-1 1,0 0 0,0 1-1,-1-6 1,0 6-21,0 1 0,0-1 0,0 1 0,-1-1 0,1 1 0,-1-1 0,0 1 0,0 0 0,0-1 1,0 1-1,0 0 0,0 0 0,0 1 0,-1-1 0,1 0 0,-1 1 0,1 0 0,-1-1 0,0 1 0,1 0 0,-1 0 0,0 1 0,0-1 0,0 0 0,0 1 0,1 0 0,-1 0 1,-3 0-1,1-1-268,1 0 1,-1 1 0,1 0-1,-1 0 1,0 0 0,1 1 0,-1-1-1,1 1 1,-1 0 0,1 1-1,0-1 1,-1 1 0,1-1-1,0 1 1,0 1 0,0-1 0,-5 4-1,3 4-5784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9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12011,'0'0'8072,"-12"47"-7431,12-20-417,0 3-160,0 0-32,2-3-32,6-3-1057,-2-6-1153,-2-5-1986,-4-6-1153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9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10025,'0'0'7399,"78"-11"-7270,-39 11-65,3 0-321,4 4-2113,-3-2-1185,4-1-2403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5T08:20:54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19506,'0'48'32,"-8"8"-160,8 12 0,8 7-224,23 2-129,13-3 481,9-6 0,9-6 0,4-5 0,4-7 32,-2-7 1,-5-5-1,-7-2-129,-10-5-767,-14-5-930,-11-5-1089,-21-7-1217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5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9577,'0'0'8424,"26"48"-5990,-11-30-1249,3-3-416,2-1-449,1-3-191,1-4-770,-1-5-1441,-1-2-1762,1-4-3651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30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16560,'0'0'8392,"-21"67"-7656,12-41-447,3-4-225,3-3-32,1-3-96,2-6-737,0-3-512,2-5-641,7-2-961,-2 0-2370,1-6-5029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0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4 13293,'0'0'1345,"-9"-1"326,4 0-1573,-1 0 1,1 1-1,-1-1 1,1 1-1,-1 0 1,1 1-1,-1-1 1,1 1-1,-1 0 1,1 1-1,0-1 1,0 1-1,0 0 1,-1 0 0,2 1-1,-1 0 1,0-1-1,0 2 1,1-1-1,0 0 1,-8 8-1,7-4 32,0-1 0,0 1-1,0 0 1,1 1 0,0-1-1,0 1 1,1 0 0,0 0-1,-3 9 1,6-15-98,-1 0 1,0 0-1,1 0 0,0 1 1,0-1-1,-1 0 0,1 0 0,0 0 1,1 1-1,-1-1 0,0 0 1,1 0-1,-1 0 0,1 0 1,-1 0-1,1 0 0,0 0 1,0 0-1,0 0 0,0 0 0,1 0 1,-1 0-1,0-1 0,1 1 1,-1 0-1,1-1 0,0 1 1,-1-1-1,1 0 0,0 0 1,0 1-1,0-1 0,0 0 0,0-1 1,0 1-1,0 0 0,0-1 1,0 1-1,3 0 0,2 0 73,0 0 0,0 0 0,0 0-1,1-1 1,-1 0 0,0 0 0,1-1 0,-1 0-1,0-1 1,0 1 0,0-1 0,0-1 0,0 1-1,-1-1 1,1 0 0,8-6 0,-10 6-11,0-1 1,-1 1 0,0-1-1,0 0 1,0-1 0,0 1-1,0-1 1,-1 1 0,0-1-1,0 0 1,0 0-1,-1 0 1,0-1 0,0 1-1,0-1 1,0 1 0,-1-1-1,0 0 1,0 1 0,-1-13-1,0 16-91,0 0-1,-1 0 1,1-1-1,-1 1 1,0 0-1,1 0 1,-1 0-1,0 0 1,-1 0 0,1 0-1,0 0 1,0 0-1,-1 0 1,1 0-1,-1 1 1,0-1-1,1 1 1,-1-1-1,0 1 1,0 0 0,0-1-1,0 1 1,0 0-1,0 0 1,0 1-1,0-1 1,-1 0-1,1 1 1,0-1-1,0 1 1,-4-1-1,4 1-150,0 0-1,0-1 1,0 1-1,0 0 0,0 0 1,0 0-1,0 0 0,0 1 1,0-1-1,0 1 1,0-1-1,0 1 0,0-1 1,0 1-1,0 0 1,0 0-1,1 0 0,-1 0 1,0 0-1,1 1 0,-1-1 1,1 0-1,-1 1 1,1-1-1,-1 1 0,1 0 1,0-1-1,0 1 1,0 0-1,0 0 0,0-1 1,0 1-1,1 0 0,-1 0 1,0 4-1,1 28-8681,4-21 145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0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12236,'0'0'7046,"-32"66"-5829,20-42-160,2-1-384,5-1-449,2-1-160,3-4-96,0-4-1153,12-6-1249,1-4-2050,0-3-2083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1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60 8712,'0'0'13496,"-7"-4"-13443,5 4-50,1-1 0,-1 0 0,1 0 0,-1 0 0,1 1 0,-1-1 1,0 1-1,1-1 0,-1 1 0,0 0 0,0 0 0,1-1 0,-1 1 0,0 0 0,0 1 0,-2-1 0,3 2 14,0-1-1,0 1 1,0-1 0,0 1-1,0 0 1,0 0-1,0-1 1,0 1 0,1 0-1,-1 0 1,1 0 0,0 0-1,-1 0 1,1 0-1,0 0 1,0 0 0,0 0-1,0 0 1,1 3-1,0 0 1,0 1-1,1-1 0,-1 0 0,1 0 0,0 0 0,0 0 1,1 0-1,0-1 0,-1 1 0,1-1 0,1 1 0,-1-1 1,1 0-1,0 0 0,0-1 0,0 1 0,0-1 0,8 5 1,32 33-38,-42-38 8,-1-1 0,1 1 0,0 0 0,-1-1 0,0 1 0,1 0 0,-1 0 0,0 0-1,-1-1 1,1 1 0,0 0 0,-1 1 0,0-1 0,1 0 0,-1 0 0,-1 5-1,0-5 15,0 0-1,-1 0 1,1 0-1,-1 0 0,0 0 1,0 0-1,0 0 1,0 0-1,0-1 0,0 1 1,-1-1-1,1 0 1,-1 0-1,0 0 0,0 0 1,0 0-1,0 0 1,0-1-1,0 1 0,-4 0 1,-6 3 21,0 0 0,0-1 0,-22 4 0,31-7 34,-1 0 1,1 0 0,-1-1-1,0 1 1,1-1 0,-1 0 0,1-1-1,-1 1 1,1-1 0,-1 0 0,-5-1-1,8 0-33,1 1 0,0 0 0,-1 0 0,1-1 0,-1 1 0,1-1 0,0 1 0,0-1-1,0 1 1,0-1 0,0 0 0,0 1 0,1-1 0,-1 0 0,0 0 0,1 0 0,-1 1 0,1-1 0,0 0 0,0 0-1,0 0 1,0 0 0,0 0 0,0 0 0,0 0 0,0 0 0,1 0 0,0-2 0,0-1-43,0-1 0,0 1 1,1 0-1,0 0 0,0 0 1,0 0-1,0 0 0,1 1 1,0-1-1,0 1 0,0-1 0,0 1 1,1 0-1,-1 0 0,1 1 1,0-1-1,6-3 0,6-3-150,1 0 0,1 1 0,26-11-1,-31 16 117,0-1 0,0-1 0,-1 0 0,0-1 0,0 0 0,-1-1 0,17-14 0,-27 20 128,1 0 0,0 0 0,0 0 1,-1 0-1,1 0 0,-1 0 0,0-1 1,0 1-1,0 0 0,0-1 0,0 1 1,0-1-1,0 1 0,-1-1 0,1-4 1,-1 5 10,-1 0 1,1 0-1,0 1 1,-1-1 0,1 0-1,-1 1 1,0-1-1,1 1 1,-1-1 0,0 1-1,0-1 1,0 1-1,0 0 1,0-1 0,-1 1-1,1 0 1,0 0-1,-2-2 1,-3 0 46,1 0 0,-1 0 0,1 1 0,-1-1 0,0 1 0,0 0 0,0 1 0,0 0 0,0 0 1,0 0-1,-10 0 0,6 1-363,4 0 286,1-1 0,0 2 0,0-1-1,0 0 1,0 1 0,-7 2 0,11-3-264,-1 1 0,1 0 0,0-1 0,-1 1-1,1 0 1,0 0 0,-1 0 0,1 0 0,0 0 0,0 0 0,0 0 0,0 0 0,0 1-1,0-1 1,-1 3 0,2-1-4713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1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5990,'0'0'13869,"0"10"-13426,1-2-358,-1-1-1,1 1 1,0-1 0,1 1 0,-1-1 0,2 0 0,-1 1-1,5 9 1,-5-14-72,0 1 0,0-1 0,0 0 0,0 0-1,1 0 1,-1 0 0,1 0 0,0 0 0,0-1 0,0 1 0,0-1 0,0 0-1,1 0 1,-1 0 0,1 0 0,-1-1 0,1 1 0,0-1 0,-1 0-1,1 0 1,7 1 0,35-5-1360,-41 2 691,-1 0 0,1 0 0,-1-1 0,0 0 0,0 0-1,0 0 1,0 0 0,0-1 0,0 1 0,0-1 0,-1 0 0,1 0 0,-1 0 0,0-1 0,0 1 0,0-1-1,-1 0 1,5-6 0,3-19-399,-7-5 3634,-8 42 2467,-13 20-3333,15-21-1467,-58 141 3521,54-128-4023,0 1 0,2-1 0,1 1 0,0 0 0,0 31 0,6-39-4576,7-7-4627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2915,'0'0'17809,"73"6"-17521,-40-6-256,3 0-1377,1 0-2883,-1-4-3460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13965,'0'0'6214,"8"-4"-5237,1 1-841,0-1 0,1 2 0,0-1 0,-1 1 0,1 1 0,10-1 0,-18 1-122,0 1 0,1 0 0,-1 0 0,0 0-1,0 0 1,0 0 0,0 0 0,0 0 0,0 1 0,1-1 0,-1 1 0,0-1 0,0 1 0,0 0 0,0 0 0,-1 0 0,1 0 0,0 0 0,0 0 0,0 1 0,-1-1 0,1 0 0,-1 1 0,1 0 0,-1-1 0,0 1 0,1 0 0,-1 0 0,0-1 0,0 1 0,0 0 0,-1 0 0,1 0 0,0 0 0,-1 0 0,1 0 0,-1 1 0,0-1 0,1 3 0,-1-3-8,-1-1 1,1 0 0,0 1-1,-1-1 1,1 0 0,0 1-1,-1-1 1,0 0 0,1 0-1,-1 0 1,0 0-1,1 1 1,-1-1 0,0 0-1,0 0 1,0 0 0,0-1-1,0 1 1,0 0 0,0 0-1,-2 1 1,-32 13 265,9-3-124,26-11-151,0-1 1,1 1-1,-1-1 0,0 1 1,0 0-1,0-1 1,0 1-1,1-1 1,-1 1-1,0-1 1,0 1-1,1-1 1,-1 1-1,0-1 1,1 1-1,-1-1 0,1 0 1,-1 1-1,1-1 1,-1 0-1,1 1 1,-1-1-1,1 0 1,-1 1-1,1-1 1,-1 0-1,1 0 0,0 1 1,25 13-54,-21-11-17,5 3-134,1 1 0,-2 1 1,1 0-1,13 14 0,-21-20 192,1 1-1,-1-1 1,0 1 0,0 0-1,0 0 1,0 0 0,-1 0-1,1 0 1,-1 0-1,0 0 1,0 1 0,0-1-1,0 0 1,0 1-1,-1-1 1,0 1 0,1-1-1,-1 1 1,0-1 0,-1 1-1,0 3 1,0-6 67,0 1 1,0-1 0,0 0-1,0 1 1,0-1 0,0 0-1,-1 0 1,1 0-1,0 0 1,-1 0 0,1 0-1,-1 0 1,1 0-1,-1 0 1,0-1 0,1 1-1,-1-1 1,0 1 0,1-1-1,-1 0 1,0 1-1,0-1 1,-2 0 0,-49 1 601,40-2-585,12 1 153,-17-1-1538,16-3-2083,10-2-1680,13-3-2139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57 9705,'0'0'12978,"-11"3"-12775,5-1-142,-1 1 0,1-1 0,0 1 0,0 0 1,1 1-1,-1-1 0,1 1 0,0 0 0,0 0 0,-5 6 1,7-6-27,0-1 1,1 0-1,-1 1 1,1-1-1,0 1 1,0 0 0,0 0-1,1 0 1,0 0-1,-1 0 1,1 0-1,1 0 1,-1 0 0,0 0-1,1 1 1,0-1-1,0 0 1,0 0 0,1 0-1,1 8 1,-1-10-25,0 0 0,0-1 1,0 1-1,0 0 1,0-1-1,1 1 0,-1-1 1,0 0-1,1 1 1,-1-1-1,1 0 1,-1 0-1,1 0 0,0 0 1,0 0-1,-1 0 1,1 0-1,0-1 0,0 1 1,0-1-1,0 1 1,0-1-1,0 0 0,0 0 1,0 0-1,2 0 1,3 1 30,0-1 0,0 0 0,-1-1 0,1 0 1,0 0-1,10-3 0,-10 1-3,-1 0 0,1 0 1,-1 0-1,0-1 0,0 0 0,0 0 0,0-1 1,-1 0-1,0 0 0,0 0 0,0-1 0,0 1 1,-1-1-1,0 0 0,0 0 0,-1-1 0,0 1 1,0-1-1,0 0 0,-1 1 0,0-1 1,0 0-1,-1-1 0,0 1 0,0 0 0,-1 0 1,0 0-1,-1-13 0,1 18-111,-1 0 1,0 0-1,1 0 0,-1 0 1,0 1-1,0-1 0,0 0 0,-1 0 1,1 1-1,0-1 0,-1 1 1,1-1-1,-1 1 0,1 0 1,-1-1-1,0 1 0,1 0 0,-1 0 1,0 0-1,0 0 0,0 0 1,0 1-1,0-1 0,0 1 1,0-1-1,0 1 0,0-1 1,0 1-1,0 0 0,0 0 0,0 0 1,0 0-1,0 1 0,0-1 1,0 1-1,0-1 0,-3 2 1,3-1-293,0-1 0,0 1 0,0 0 0,1 0 0,-1 0 0,0 0 0,0 0 0,1 1 0,-1-1 0,1 0 0,-1 1 0,1-1 0,0 1 0,0-1 0,-1 1 0,1 0 0,0 0 0,1-1 0,-1 1 0,0 0 0,0 0 0,1 0 0,-1 0 0,1 0 0,-1 3 0,1 13-4942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47 9161,'0'0'8247,"-1"-8"-5567,0 6-2578,1 0-1,0 1 1,-1-1 0,1 0-1,-1 0 1,0 0-1,0 1 1,1-1-1,-1 0 1,0 1-1,0-1 1,-1 1-1,1-1 1,0 1 0,0-1-1,-1 1 1,1 0-1,-1 0 1,1 0-1,-1 0 1,0 0-1,1 0 1,-1 0 0,-3-1-1,1 2-42,0-1 1,0 1-1,0 0 0,0 0 0,0 0 0,0 1 1,0 0-1,0-1 0,0 1 0,1 0 1,-1 1-1,0-1 0,0 1 0,-4 3 1,-3 0 6,0 2 1,1-1 0,0 1-1,0 1 1,-10 10 0,17-16-52,1 0 1,0 0 0,-1 1-1,1-1 1,0 1-1,0-1 1,1 1 0,-1 0-1,0 0 1,1 0-1,0 0 1,0 0 0,0 0-1,0 0 1,0 0-1,0 1 1,1-1 0,0 0-1,0 0 1,-1 1-1,2-1 1,-1 0-1,0 0 1,2 7 0,0-8 1,0 0 0,-1 0 1,1 0-1,0 0 1,0 0-1,0 0 0,1-1 1,-1 1-1,0-1 1,1 1-1,-1-1 0,1 0 1,-1 0-1,1 0 1,-1 0-1,1-1 0,0 1 1,-1-1-1,1 1 1,0-1-1,3 0 0,4 1 30,0-1-1,0 0 0,0 0 0,17-4 1,-20 2-27,-1 0 0,1-1 0,-1 0 1,0 0-1,0 0 0,0-1 1,-1 0-1,1 0 0,-1-1 0,0 1 1,0-1-1,5-7 0,-6 9-16,-2-1 0,1 1-1,0-1 1,-1 0-1,1 0 1,-1 0 0,0 0-1,0 0 1,-1-1 0,1 1-1,-1-1 1,0 1-1,0-1 1,-1 1 0,1-1-1,-1 1 1,0-1 0,0 0-1,-1-4 1,0 8-53,1 1 0,0-1 1,-1 0-1,1 1 0,-1-1 0,1 1 1,-1-1-1,0 0 0,1 1 1,-1-1-1,1 1 0,-1 0 0,0-1 1,1 1-1,-1-1 0,0 1 0,0 0 1,1 0-1,-1-1 0,0 1 0,0 0 1,1 0-1,-1 0 0,0 0 1,0 0-1,1 0 0,-1 0 0,0 0 1,0 0-1,1 0 0,-1 1 0,0-1 1,0 0-1,1 0 0,-1 1 1,0-1-1,0 1 0,1-1 0,-1 1 1,-2 0-338,0 0 1,1 0 0,-1 0 0,1 1-1,0-1 1,-1 1 0,1 0-1,0-1 1,0 1 0,-2 2 0,-2 13-4137,2-3-1953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4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16944,'0'0'7949,"-9"11"-7319,-24 35-192,32-45-422,0 1 0,0-1 0,0 1 0,0-1 1,0 1-1,1 0 0,-1-1 0,0 1 0,1 0 1,-1-1-1,1 1 0,-1 0 0,1 0 0,0-1 1,0 1-1,0 0 0,0 0 0,0 0 0,0-1 1,1 1-1,-1 0 0,0 0 0,1-1 0,0 1 1,-1 0-1,1-1 0,0 1 0,0 0 0,0-1 1,0 1-1,0-1 0,0 0 0,0 1 1,0-1-1,1 0 0,-1 0 0,0 0 0,1 1 1,-1-1-1,1-1 0,0 1 0,-1 0 0,1 0 1,1 0-1,6 2-333,-1 0 0,0-1 0,1 0 0,-1 0 0,1-1 0,15 0 0,-23-1 100,0 0 0,0 0 0,0 1 0,-1-1 0,1-1 0,0 1-1,0 0 1,0 0 0,0 0 0,-1 0 0,1-1 0,0 1 0,0 0 0,-1 0 0,1-1 0,0 1 0,0-1-1,-1 1 1,1-1 0,0 1 0,-1-1 0,1 1 0,-1-1 0,1 0 0,-1 1 0,1-1 0,-1 0 0,1 1-1,-1-1 1,0 0 0,1 0 0,-1 0 0,8-19-8186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4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17424,'0'0'7880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30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10410,'0'0'11381,"3"12"-10537,1 3-598,-1 0 0,0 0 0,-1 1 0,-1-1 1,0 0-1,-1 1 0,-1-1 0,-3 17 0,-19 56 252,16-67-640,0 0 1,2 1 0,1 0 0,1-1-1,0 1 1,1 25 0,2-47-32,0 1 0,1 0 0,-1 0 0,0-1-1,0 1 1,0 0 0,1-1 0,-1 1 0,0 0 0,1-1 0,-1 1-1,1 0 1,-1-1 0,1 1 0,-1-1 0,1 1 0,-1-1 0,1 1 0,-1-1-1,1 1 1,0-1 0,-1 0 0,1 1 0,-1-1 0,1 0 0,0 0-1,0 1 1,-1-1 0,1 0 0,0 0 0,-1 0 0,1 0 0,0 0 0,0 0-1,-1 0 1,1 0 0,0 0 0,0 0 0,-1 0 0,1-1 0,0 1-1,-1 0 1,2-1 0,10-2-7151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39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9353,'0'0'9929,"10"54"-9000,-10-19-288,0 11-225,0 9-64,0 7-127,0 2-129,-5-1-32,4-1-32,-1-11-32,2-10 32,0-12-32,0-10-224,5-10-993,3-9-1730,2-5-5317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39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6694,'0'0'14830,"53"19"-14573,-21-15-193,9-3-96,1-1-1250,2 0-1440,0-9-3876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33 7815,'0'0'7917,"-9"-3"-6353,3 1-1435,1 0 0,-1 0-1,1 1 1,-1-1-1,0 2 1,0-1 0,1 0-1,-1 1 1,0 0-1,0 1 1,0-1 0,1 1-1,-1 0 1,0 0-1,1 1 1,-1 0 0,1 0-1,-1 0 1,1 1 0,0 0-1,-6 3 1,1 2 69,1 1 1,0 0-1,0 1 1,1-1-1,-12 20 1,17-25-127,1 0 0,-1-1-1,1 1 1,0 0 0,0 0 0,1 1-1,-1-1 1,1 0 0,0 1 0,0-1-1,0 0 1,1 1 0,0-1 0,0 1-1,0-1 1,0 1 0,0-1 0,1 1-1,2 7 1,-1-10-39,0 0-1,0 0 1,0 0-1,0 0 1,0-1-1,0 1 1,1-1-1,-1 0 1,0 1-1,1-1 1,-1 0-1,1 0 1,0-1-1,-1 1 1,1 0-1,0-1 1,-1 0-1,1 1 0,0-1 1,0 0-1,3-1 1,5 1 102,0 0-1,0-1 1,0-1 0,11-2-1,-13 1-24,0-1 0,-1 1 0,1-1 1,-1-1-1,0 1 0,0-1 0,0-1 0,-1 0 0,0 0 0,0 0 0,9-11 0,-12 12 3,0 0-1,0-1 0,-1 1 0,1-1 1,-1 1-1,0-1 0,-1 0 0,1 0 1,-1-1-1,-1 1 0,1 0 0,-1-1 1,0 1-1,0-1 0,-1 1 0,0-1 1,-1-8-1,1 13-118,-1 0 1,1 1-1,-1-1 0,0 0 0,1 0 1,-1 0-1,0 0 0,0 1 1,0-1-1,0 0 0,0 1 1,-1-1-1,1 1 0,0-1 0,-1 1 1,0 0-1,1-1 0,-1 1 1,1 0-1,-1 0 0,0 0 0,0 0 1,0 1-1,1-1 0,-1 0 1,0 1-1,0-1 0,0 1 1,0 0-1,0-1 0,0 1 0,0 0 1,0 0-1,0 1 0,0-1 1,0 0-1,0 1 0,-3 0 1,1 0-322,1 0 1,-1-1-1,0 2 1,1-1-1,-1 0 1,1 1-1,0 0 1,-1-1-1,1 1 1,0 0-1,0 1 1,0-1-1,1 1 1,-1-1-1,0 1 1,1 0-1,0 0 1,-1 0-1,1 0 1,-2 5-1,2 5-4531,1-2-2743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15278,'0'0'4453,"-35"61"-2884,27-40-736,2 0-545,6 0-224,0-7-64,5-6-1441,8-8-2018,2 0-2083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60 13549,'0'0'1831,"-9"0"294,5 0-2007,-4 0 573,-1 0 0,1 0 0,-1 1 0,-14 2 0,22-2-626,0-1-1,-1 0 1,1 0-1,0 1 1,0-1-1,0 0 1,0 1 0,0-1-1,-1 1 1,1 0-1,0-1 1,0 1-1,0 0 1,0 0 0,1-1-1,-1 1 1,0 0-1,0 0 1,0 0 0,1 0-1,-1 0 1,0 0-1,1 0 1,-1 1-1,1-1 1,0 0 0,-1 0-1,1 0 1,0 1-1,-1-1 1,1 0-1,0 0 1,0 0 0,0 1-1,0-1 1,0 0-1,1 0 1,-1 1-1,0-1 1,0 0 0,1 0-1,-1 0 1,1 0-1,-1 0 1,1 1-1,0-1 1,0 1 0,6 6-65,0 1 1,0-1-1,1-1 1,0 1-1,0-1 1,1-1-1,0 0 1,0 0-1,13 6 1,12 9-567,-28-17 498,0 0 1,0 1-1,0 0 0,-1 0 0,0 1 1,0-1-1,0 1 0,7 12 0,-11-16 82,0-1-1,-1 1 0,1 0 1,0 0-1,-1-1 1,0 1-1,1 0 0,-1 0 1,0 0-1,0 0 0,0-1 1,0 1-1,0 0 1,0 0-1,0 0 0,-1 0 1,1 0-1,-1-1 0,1 1 1,-1 0-1,0 0 1,0-1-1,0 1 0,0-1 1,0 1-1,0-1 0,0 1 1,0-1-1,0 1 1,-1-1-1,1 0 0,-1 0 1,1 0-1,-1 0 0,1 0 1,-1 0-1,0 0 1,1 0-1,-4 0 0,0 2 139,0-1-1,0 0 1,0 0 0,0 0-1,-1-1 1,1 0-1,0 0 1,-1 0 0,1-1-1,-1 1 1,1-1-1,-1-1 1,1 1 0,0-1-1,-7-1 1,9 1-124,0 0 1,0-1-1,1 1 1,-1-1 0,1 1-1,-1-1 1,1 0-1,-1 0 1,1 0-1,0 0 1,0 0-1,0-1 1,0 1-1,0-1 1,0 1-1,1-1 1,-1 1-1,1-1 1,0 0-1,0 0 1,0 0-1,0 0 1,1 0 0,-1 0-1,1 0 1,-1 0-1,1-6 1,0 6-46,0-1 0,0 0 0,0 1-1,0-1 1,1 1 0,0-1 0,-1 0 0,1 1 0,1-1 0,-1 1 0,0 0 0,1-1 0,-1 1 0,1 0 0,0 0 0,0 0 0,5-5 0,1 1-41,0 1 0,1 0 0,0 0 0,-1 1 1,12-4-1,-10 3 50,-6 4 10,12-6 57,-2 0 0,1-1 1,19-16-1,-32 24-49,0-1 1,0 1-1,0-1 0,0 1 0,0-1 0,-1 0 1,1 0-1,0 0 0,-1 0 0,1 0 1,-1 0-1,0-1 0,0 1 0,0 0 0,0-1 1,0 1-1,0-1 0,-1 1 0,1-1 0,-1 1 1,0-1-1,1 1 0,-1-1 0,0 1 1,-1-1-1,1 1 0,0-1 0,-1 0 0,1 1 1,-1 0-1,0-1 0,-1-3 0,-1 4 20,0-1-1,0 0 0,-1 1 0,1-1 1,0 1-1,-1 0 0,1 0 1,-1 1-1,0-1 0,0 1 1,1-1-1,-1 1 0,0 1 1,0-1-1,0 0 0,0 1 0,0 0 1,0 0-1,-6 0 0,4 0-43,0 0 0,0 1-1,0-1 1,0 1 0,0 0 0,-1 1-1,2 0 1,-1 0 0,0 0-1,0 0 1,1 1 0,-7 3 0,11-5-178,0 0 1,1 0-1,-1 0 1,0 0-1,0 0 1,1 0-1,-1 1 1,0-1-1,1 0 0,-1 0 1,1 0-1,0 1 1,-1-1-1,1 0 1,0 0-1,0 1 1,0-1-1,0 0 1,0 0-1,0 1 1,0-1-1,0 0 1,0 0-1,1 1 1,-1-1-1,0 0 1,1 0-1,-1 0 1,1 1-1,0-1 1,-1 0-1,1 0 1,0 0-1,0 0 1,-1 0-1,1 0 1,0 0-1,0 0 1,0-1-1,0 1 1,0 0-1,0-1 1,0 1-1,1 0 1,-1-1-1,0 1 0,2 0 1,22 10-6135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1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16496,'0'0'6854,"-53"4"-5541,47 6-288,5 2-352,1-1-321,0 1-256,14-3-32,5 1-32,2-7-1121,1-2-1345,3-1-1185,-1-2-2531,-2-12-4644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1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12139,'0'0'5830,"-60"68"-3332,36-40-416,2 8-800,1 0-482,6 2-543,3 0-161,3 0-64,5-5-1602,-1-4-2818,5-9-7848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56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45 3395,'0'0'1794,"-8"-1"-433,-42-4-384,50 5-920,-1 0 1,1 0-1,0 1 0,-1-1 0,1 0 1,0 0-1,0 1 0,-1-1 1,1 0-1,0 1 0,0-1 0,-1 0 1,1 1-1,0-1 0,0 1 0,0-1 1,0 0-1,0 1 0,0-1 0,-1 1 1,1-1-1,0 0 0,0 1 1,0-1-1,0 1 0,0-1 0,0 0 1,1 1-1,-1-1 0,0 1 0,0-1 1,0 0-1,0 1 0,0-1 0,1 1 1,-1-1-1,0 0 0,0 1 0,0-1 1,1 0-1,-1 1 0,0-1 1,1 0-1,-1 0 0,0 1 0,1-1 1,-1 0-1,0 0 0,1 0 0,-1 1 1,0-1-1,1 0 0,-1 0 0,1 0 1,19 5 101,0-1 1,0 0 0,1-2-1,-1 0 1,1-2 0,39-3 0,-6 1-104,217-12 61,17-1-15,-112 17-64,187-5 58,-363 3-96,54-7 32,-51 7-30,1-1 0,-1 1 1,0-1-1,0 0 0,0 0 0,0-1 1,0 1-1,0-1 0,0 1 1,0-1-1,0 0 0,-1 0 0,5-4 1,-7 6-2,0-1 0,0 1 0,0 0 0,0-1 0,0 1 0,0 0 0,0-1 0,0 1 0,0 0 0,0-1 0,0 1 0,0 0 0,0-1 0,-1 1 0,1 0 1,0-1-1,0 1 0,0 0 0,-1 0 0,1-1 0,0 1 0,0 0 0,0 0 0,-1 0 0,1-1 0,0 1 0,-1 0 0,1 0 0,0 0 0,-1 0 0,1 0 1,0-1-1,0 1 0,-1 0 0,1 0 0,0 0 0,-1 0 0,1 0 0,0 0 0,-1 0 0,1 0 0,0 0 0,-1 0 0,1 0 0,0 0 0,-1 1 0,1-1 0,-1 0 1,-25 0 68,21 0-64,-489 14-268,493-16-1868,8-9-2653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03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77 2723,'0'0'1046,"-10"-1"-176,-4 0-692,-51-4 1911,59 4-1755,1 1 0,0 1 0,-1-1 0,1 1-1,0-1 1,0 1 0,-1 1 0,1-1 0,-9 5-1,13-6-320,1 0-1,-1 0 0,1 1 1,-1-1-1,1 0 1,-1 0-1,1 1 0,-1-1 1,1 0-1,-1 1 0,1-1 1,0 0-1,-1 1 1,1-1-1,-1 1 0,1-1 1,0 0-1,-1 1 0,1-1 1,0 1-1,0-1 0,-1 1 1,1-1-1,0 1 1,0 0-1,0-1 0,0 1 1,0-1-1,0 1 0,0-1 1,0 1-1,0 0 1,16 5 156,29-5 70,0-5-138,55-14 1,-63 10-79,1 2 0,62-3 0,-99 9-33,-31 0 127,-228-1 1490,459-26-2549,-142 16-57,0 2-1,63 0 1,-181 18-2401,17-6-770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9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16784,'0'0'7815,"-25"11"-10986,38-11-3395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31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0 8168,'0'0'8146,"-9"1"-5007,2-1-2914,1 1 0,-1 1 0,1-1 0,-1 1 0,1 0 0,0 0 0,-1 1 0,1 0 1,0 0-1,-5 4 0,7-4-155,0 0 0,0 0 0,1 0 0,-1 0 0,1 0 0,0 1 0,0 0 0,0-1 0,0 1 0,1 0 0,-1 0 1,1 1-1,0-1 0,1 0 0,-1 1 0,1-1 0,-2 10 0,2-13-58,1 0 0,0 0 0,0 0 0,0 0 0,0 0 0,0 0 1,0 0-1,0 1 0,0-1 0,0 0 0,0 0 0,0 0 0,1 0 0,-1 0 0,0 0 0,1 0 0,-1 0 0,1 0 1,-1 0-1,1 0 0,0 0 0,-1 0 0,1 0 0,0-1 0,0 1 0,0 0 0,-1 0 0,1-1 0,0 1 0,0-1 1,1 1-1,1 0 24,0 0 1,0-1 0,0 0-1,0 1 1,0-1-1,0 0 1,0-1 0,0 1-1,0 0 1,0-1 0,4-1-1,9-4 45,0 0-1,0-1 0,16-9 1,5-10-94,-29 20-23,0 0 0,0 0 0,0 1 0,13-6 1,-20 17-15,0 0 0,0 0 1,-1-1-1,0 1 1,0 0-1,-1 11 1,1-17 46,-1 5 52,0 0-1,0-1 0,1 1 0,-1 0 0,1 0 1,1-1-1,-1 1 0,2 7 0,-1-11-21,0 0-1,-1 0 1,1 0-1,0 1 1,1-1 0,-1 0-1,0-1 1,0 1-1,0 0 1,1 0-1,-1 0 1,0-1-1,0 1 1,1-1-1,-1 1 1,1-1-1,-1 1 1,1-1-1,-1 0 1,0 0 0,1 0-1,-1 0 1,1 0-1,-1 0 1,1 0-1,-1 0 1,1-1-1,-1 1 1,3-1-1,4-1-165,0 0 0,1 0-1,-1-1 1,-1 0 0,1 0-1,14-10 1,22-14-5831,-30 17 1817,4-1-2248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2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5061,'6'0'-353,"-3"0"321,2 0 3620,-2 0-3332,3 4-64,-3 5 0,3-1-160,-1 0-320,0-1-737,-2 0-544,-1-3-2179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5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8584,'0'0'9139,"0"3"-7799,-4 203 1779,9 223-809,-3-378-1936,-3 0-1,-9 68 0,3-36 50,2 272 207,7-197 27,0-131-593,1 0 0,1-1-1,2 1 1,10 31 0,-6-24 78,9 62 0,-4 114 696,-15-173-715,-1 0 0,-2 0-1,-13 60 1,-21 56-41,7 2 0,-20 313 0,39-163-49,-2 67-61,27 125 119,3 269-74,-1-36-2,6-372 44,21 386-27,-52-543-5,1-71-17,8-128-52,-1 36-2717,1-27 357,1-22-194,1-10-3922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6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2 117 8008,'0'0'99,"0"0"0,0 0 1,0 0-1,1 0 1,-1 0-1,0 1 0,0-1 1,0 0-1,0 0 1,0 0-1,0 0 0,0 0 1,0 0-1,0 1 1,0-1-1,0 0 0,0 0 1,0 0-1,0 0 1,0 0-1,0 0 0,0 1 1,0-1-1,0 0 1,0 0-1,0 0 0,0 0 1,0 0-1,0 0 1,0 1-1,0-1 0,0 0 1,0 0-1,0 0 1,0 0-1,0 0 0,0 0 1,0 1-1,0-1 1,0 0-1,-1 0 0,1 0 1,0 0-1,0 0 1,0 0-1,0 0 0,0 0 1,0 0-1,-1 0 0,1 0 1,0 0-1,0 1 1,0-1-1,23 5 1830,33 1-631,186-5-94,-118-3-1138,126 14-1,582 21 4056,-510-31-3859,299-2 85,82 1 171,513-17 787,-941 7-1174,451-33-25,-98 2 514,1106 8-503,-1457 33-105,304-3 35,-319-8 42,141-2-1886,-392 12 1198,29 0-27,-22-3-2113,-8-4-3585,-8-2-541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13004,'0'0'8894,"11"5"-8606,33 9-90,-7-3 80,65 30-1,-100-40-228,-1 0 1,1 0-1,-1 0 0,0 0 0,1 0 1,-1 0-1,0 1 0,0-1 0,1 0 1,-1 1-1,0-1 0,0 1 0,-1-1 0,1 1 1,0 0-1,-1-1 0,1 1 0,-1 0 1,1-1-1,-1 1 0,1 0 0,-1 0 1,0-1-1,0 1 0,0 0 0,0 0 1,-1-1-1,1 1 0,0 0 0,-1 0 1,1-1-1,-1 1 0,1 0 0,-1-1 1,0 1-1,0-1 0,0 1 0,0-1 1,0 1-1,-2 1 0,-5 9 387,-1 0-1,0 0 0,-20 16 1,23-21-311,-100 82 1354,73-64-2025,2 0-1,-33 37 1,58-55-2780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7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1 243 7527,'0'0'12316,"12"7"-11190,-6-3-986,-1-1-63,0 0 0,0 0-1,0 0 1,0-1 0,0 0 0,1 0-1,-1 0 1,1-1 0,0 1 0,-1-1-1,1-1 1,0 1 0,-1-1 0,1 0-1,0 0 1,0-1 0,8-1 0,15-8 21,0-2 0,-1 0 0,-1-2 0,0-1 0,0-2 0,-2 0 0,0-1 0,-1-2 0,-1-1 0,23-26 0,-40 39-40,0-1 1,0 0-1,-1-1 0,0 1 1,5-15-1,-9 21 56,-4 11-110,0 0 0,0 0 0,1 0 0,0 1 0,1-1 0,0 1 0,0-1 0,1 1 0,0-1 0,0 1 0,1 0 0,0-1 0,1 1 0,3 9 0,-3-13-89,0 0 0,0 0 1,0 0-1,1 0 1,0 0-1,0-1 1,1 1-1,-1-1 1,1 0-1,0 0 1,0 0-1,0 0 0,0-1 1,1 0-1,-1 0 1,1 0-1,0 0 1,0-1-1,0 0 1,0 0-1,1 0 1,-1 0-1,7 0 1,32 3-3205,0-5-1713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8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14958,'0'0'3363,"-2"10"-4302,-2 64-1105,-1 3 2382,-3-8 3311,5-57-3145,1 0-1,0 0 1,1 0-1,1 0 1,0 12-1,1-23-498,-1 0 0,0 0 0,1 0 0,-1 0 0,1-1 0,-1 1 0,1 0 0,0 0 0,-1-1 0,1 1 0,0 0 0,-1-1 0,1 1 0,0-1 0,0 1 0,-1-1 0,1 1 0,0-1 0,0 0 0,0 1 0,0-1 0,0 0 0,0 0 0,0 1 0,0-1 0,0 0-1,-1 0 1,1 0 0,0 0 0,0 0 0,0 0 0,0-1 0,0 1 0,0 0 0,0 0 0,0-1 0,1 0 0,37-12-156,-31 7-511,1 0 0,-1 0 0,0 0 0,-1-1 0,1 0 0,7-11 0,12-22-4756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9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13004,'0'0'9193,"-19"70"-7559,19-41-609,0 3-193,2-4-351,13 1-225,8-9-256,8-6 64,7-6-448,5-6-1346,4-2-1601,-5-12-2050,-4-9-3492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4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1 10314,'0'0'3491,"-44"48"-1409,15-16 416,1 9-864,-2 6-641,-4 4-128,3 6-289,0 6-416,2 7-384,-2-1-1826,4 2-3235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1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3908,'0'0'15310,"-38"49"-15214,31-5-32,-4 6-32,4 6 0,1 2 32,1 2-32,3-3-32,2-7-224,0-7-1281,0-10-2115,5-8-1793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2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121 138 1441,'4'-11'4330,"-2"2"-3611,20-58 3218,-21 64-3557,1-1 0,-1 1 0,0 0 1,1 0-1,0-1 0,0 1 0,0 1 0,0-1 0,0 0 0,1 0 1,-1 1-1,1-1 0,0 1 0,-1 0 0,1 0 0,0 0 1,4-2-1,-6 5-287,-1-1 0,1 1 0,0-1 0,0 1 0,-1-1 1,1 1-1,0 0 0,-1 0 0,1-1 0,-1 1 0,1 0 1,-1 0-1,1-1 0,-1 1 0,1 0 0,-1 0 0,0 0 1,1 0-1,-1 0 0,0 0 0,0 0 0,0 0 0,0-1 1,0 1-1,0 0 0,0 0 0,0 0 0,0 0 0,0 0 1,-1 2-1,-1 35 894,-1-17-693,-1 0-1,-2-1 0,-12 34 0,-9 30 34,30-84-352,-1 0 0,0 0 0,0 0 0,1-1 0,-1 1 0,0-1 0,0 1 0,1-1 0,-1 0 0,0 0-1,0 0 1,2-1 0,-3 2-22,2-2-51,0 1 1,1-1-1,-1 1 1,1 0-1,-1 0 1,1 0-1,0 1 1,-1-1-1,1 1 1,0 0-1,0 0 1,-1 0-1,1 0 1,0 1-1,-1 0 1,1-1-1,-1 1 1,5 2 0,-6-1 61,1 0 1,-1-1-1,0 2 1,0-1 0,0 0-1,0 0 1,0 0 0,-1 1-1,1-1 1,-1 1-1,1 0 1,-1-1 0,0 1-1,0 0 1,0 0 0,-1-1-1,1 1 1,-1 0-1,1 0 1,-1 0 0,0 0-1,0 0 1,-1 3 0,1 3 114,-1-1 0,-1 0 0,1 1 0,-1-1 0,-1 0 0,1 0 0,-2 0 0,1 0 0,-1-1 0,0 1 1,0-1-1,-1 0 0,0 0 0,0-1 0,-1 1 0,0-1 0,-10 8 0,8-7 120,-1 0 1,0-1-1,0 0 0,0-1 0,-1 1 0,0-2 0,0 0 1,0 0-1,-1 0 0,1-2 0,-1 1 0,1-1 0,-16 0 1,24-1-234,0-2 1,0 1-1,0 0 1,0 0-1,0-1 1,0 1-1,1-1 0,-1 1 1,0-1-1,0 0 1,1 0-1,-1 1 1,0-1-1,1-1 1,-1 1-1,1 0 1,-1 0-1,1 0 1,0-1-1,0 1 1,-1-1-1,1 1 1,0-1-1,0 1 1,0-1-1,1 0 1,-1 0-1,0 1 1,1-1-1,-1 0 1,1 0-1,-1 0 1,1-2-1,-2-8-960,1 0 0,0 0 0,1-1-1,2-13 1,-1 8-1026,2-32-4055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31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9545,'0'0'5216,"9"-7"-2654,-3 2-2197,0 0 0,1 1 0,-1 0 0,1 0 0,0 1 0,13-5 0,-17 7-283,-1 0-1,1 1 1,0 0-1,-1-1 0,1 1 1,0 0-1,-1 0 1,1 0-1,0 1 1,0-1-1,-1 0 0,1 1 1,-1 0-1,1 0 1,0 0-1,-1 0 1,0 0-1,1 0 0,-1 1 1,0-1-1,1 1 1,-1 0-1,0-1 1,0 1-1,0 0 0,-1 0 1,1 0-1,1 3 1,-1-3-21,-1 1 1,0-1 0,0 0-1,0 0 1,0 1-1,0-1 1,0 0 0,-1 1-1,1-1 1,-1 1-1,0-1 1,0 1 0,0-1-1,0 1 1,0-1 0,0 1-1,-1-1 1,1 0-1,-1 1 1,1-1 0,-1 1-1,0-1 1,0 0-1,0 0 1,-1 1 0,1-1-1,0 0 1,-3 2 0,-4 7 671,-2 0 1,1-1-1,-21 17 1,14-13-250,7-5-248,4-6-155,0 1-1,1 1 1,0-1-1,0 1 1,0 0-1,0 0 1,-3 6-1,7-11-79,0 0 0,0 1 0,0-1 0,0 0 0,0 0 0,0 1 0,0-1 0,0 0 0,0 0 0,0 1-1,0-1 1,0 0 0,0 1 0,0-1 0,0 0 0,0 0 0,0 1 0,0-1 0,0 0 0,0 0 0,1 1-1,-1-1 1,0 0 0,0 0 0,0 0 0,0 1 0,1-1 0,-1 0 0,0 0 0,0 0 0,0 0 0,1 1-1,-1-1 1,0 0 0,0 0 0,1 0 0,-1 0 0,0 0 0,0 0 0,1 0 0,-1 0 0,0 0 0,0 0 0,1 0-1,-1 0 1,0 0 0,1 0 0,17 1 123,-13-2-83,22-1-180,-1-2 0,1-1 1,-1-1-1,-1-1 0,1-1 1,27-14-1,-47 20-118,-3 1-369,9-5-652,-8 0-5776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2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11211,'0'0'8295,"56"-28"-7462,-29 23-320,6-1-417,3 1-64,4 2-929,-3-4-1441,-5 1-3011,-4 0-2947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76 2755,'0'0'8007,"-12"12"-4718,3-3-2864,-3 3 122,1-1 0,-1 2-1,2-1 1,0 1 0,1 1 0,0 0 0,1 0 0,0 1-1,-5 17 1,10-20-473,1 0 0,0 0 0,1 0 0,0 0 0,1 0-1,1 0 1,0 0 0,0 0 0,4 12 0,-4-20-73,0-1 0,0 0 1,0 0-1,0 0 0,0-1 0,1 1 0,-1 0 1,1 0-1,0-1 0,0 1 0,0-1 0,0 1 1,1-1-1,-1 0 0,0 0 0,5 2 0,-4-3 0,0 0-1,0 0 0,0 0 0,0 0 0,0-1 1,0 0-1,0 0 0,0 1 0,0-2 0,0 1 1,1 0-1,-1-1 0,0 1 0,0-1 0,0 0 1,0 0-1,0 0 0,0 0 0,-1-1 0,4-1 1,5-4-3,0 0 0,-1 0 0,-1-1 0,1 0 0,-1-1 0,0 0 0,-1 0 0,11-16 0,-7 6-91,0 0 0,0 0 0,15-40 0,-21 40 129,0 1 0,-1-1-1,3-25 1,-7 39 14,-1-1 0,1 1 0,-1 0 0,1 0 0,-1 0 0,-1 0-1,1 0 1,-1 0 0,0-1 0,0 1 0,0 0 0,-1 1 0,0-1-1,0 0 1,0 0 0,-1 1 0,-3-7 0,4 10-17,0-1-1,1 0 1,-1 1 0,0-1 0,0 1-1,0-1 1,-1 1 0,1 0 0,0 0-1,0 0 1,-1 0 0,1 1 0,0-1-1,-1 0 1,1 1 0,-1 0 0,1 0-1,-1-1 1,1 1 0,-5 1 0,3 0-10,0 0 0,0 1 0,0-1 0,0 1-1,1 0 1,-1 0 0,1 0 0,-1 0 0,1 1 0,0-1 0,-6 6 0,4-2-65,0-1-1,0 1 1,1 0-1,0 1 1,0-1-1,0 0 1,1 1-1,0 0 1,0 0-1,1 0 1,0 0-1,0 0 1,-2 13-1,4-19-137,0 0 1,0 0-1,0 0 0,0 0 0,1 0 1,-1 0-1,0 0 0,0 0 0,0 0 1,1-1-1,-1 1 0,0 0 0,1 0 0,-1 0 1,1 0-1,-1 0 0,1-1 0,0 1 1,-1 0-1,1-1 0,0 1 0,-1 0 1,1-1-1,0 1 0,0-1 0,-1 1 1,1-1-1,0 1 0,0-1 0,0 0 0,0 1 1,0-1-1,0 0 0,0 0 0,0 0 1,0 1-1,-1-1 0,1 0 0,0 0 1,0-1-1,0 1 0,2 0 0,15 0-5649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3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78 3587,'-8'9'7736,"-4"6"-6820,1-1 0,0 1 0,1 1 0,0 0 0,1 1 0,1 0 0,1 0 0,0 0 0,-6 30 0,11-37-783,1 0-1,0-1 0,1 1 0,0-1 0,1 1 1,0 0-1,0-1 0,4 11 0,-4-17-106,0-1 1,0 1-1,0-1 0,0 0 0,1 1 0,-1-1 0,1 0 0,-1 0 0,1 0 0,0 0 0,0 0 0,0 0 0,0-1 0,0 1 1,1-1-1,-1 1 0,0-1 0,1 0 0,-1 0 0,1 0 0,-1 0 0,1 0 0,-1-1 0,1 1 0,0-1 0,-1 1 0,1-1 1,0 0-1,-1 0 0,1-1 0,0 1 0,-1 0 0,5-2 0,2 0 68,-1-1 1,0 0-1,1 0 0,-1-1 1,0 0-1,-1-1 0,1 1 1,-1-2-1,0 1 0,0-1 1,-1 0-1,1 0 0,-1-1 1,-1 1-1,7-11 0,0 1 90,-1 0-1,-2-1 1,1-1-1,-2 1 1,13-38-1,-17 41 39,-1-1 0,0 0 0,-1 0 0,-1 0 0,0-24 0,-1 36-211,0 0-1,0 0 0,0 0 1,0 0-1,-1 0 1,1 0-1,-1 0 1,0 0-1,0 0 1,0 1-1,0-1 1,0 0-1,-1 0 0,1 1 1,-1-1-1,0 1 1,0 0-1,0-1 1,0 1-1,0 0 1,0 0-1,-1 0 0,1 0 1,0 1-1,-1-1 1,0 1-1,1-1 1,-1 1-1,0 0 1,0 0-1,0 0 1,0 0-1,-4 0 0,0 1-250,0 0-1,0 1 0,0-1 1,0 1-1,1 1 0,-1-1 1,0 1-1,-7 4 0,-25 5-4565,19-9-1402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1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5894,'0'0'15684,"12"2"-14360,32 2 81,1-3 1,87-7 0,-90 1-1159,0-1-789,47-1-1,-88 7 324,8-3-7089,-4-2-1036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14606,'0'0'11146,"9"0"-10985,-4-1-137,1 1 1,0 0 0,0 1 0,-1-1 0,1 1 0,0 0 0,8 3 0,-13-3-16,1-1 0,-1 1 0,0 0 0,0-1 0,1 1 0,-1 0 0,0 0 1,0 0-1,0 0 0,0-1 0,0 2 0,0-1 0,0 0 0,0 0 0,-1 0 0,1 0 0,0 0 0,0 2 0,-1-1 15,0 0-1,1 0 1,-1 0-1,0 0 1,0 0-1,-1-1 1,1 1-1,0 0 1,-1 0 0,1 0-1,-1 0 1,1 0-1,-1-1 1,0 1-1,0 0 1,0 0-1,-2 2 1,-2 2 50,1 0 0,-1 0 0,-1-1 0,1 0 0,-1 0 0,-12 8 0,-17 15 91,40-26-182,-1 0 1,0-1-1,1 1 0,-1-1 0,1 0 0,0 0 1,7 0-1,7 3-89,-16-4 90,0 1-1,0 0 1,1-1-1,-1 1 1,0 1-1,0-1 1,0 0-1,-1 1 1,1-1-1,0 1 1,0 0-1,-1 0 1,1 0 0,-1 0-1,0 0 1,1 1-1,-1-1 1,0 1-1,0-1 1,-1 1-1,1 0 1,-1 0-1,1-1 1,-1 1 0,0 0-1,0 1 1,0-1-1,0 0 1,-1 0-1,1 0 1,-1 0-1,0 1 1,0-1-1,0 0 1,-1 4-1,0-4 97,0 0-1,0 0 0,0-1 0,0 1 0,-1 0 1,0-1-1,1 1 0,-1-1 0,0 0 1,0 1-1,0-1 0,0 0 0,-1 0 0,1 0 1,-1-1-1,1 1 0,-1-1 0,1 1 0,-1-1 1,0 0-1,0 0 0,-3 1 0,-8 3 436,0 0 0,0-1 0,-17 3-1,27-6-419,-1 0 0,1-1-1,0 1 1,-1-1 0,1 0-1,-1 0 1,1-1 0,-6 0-1,9 0-167,0 1 0,0-1-1,0 1 1,0-1 0,0 0 0,0 0-1,0 1 1,1-1 0,-1 0 0,0 0-1,1 0 1,-1 1 0,0-1-1,1 0 1,-1 0 0,1 0 0,-1 0-1,1 0 1,0 0 0,0 0 0,-1-1-1,1 1 1,0 0 0,0 0-1,0 0 1,0 0 0,0 0 0,0 0-1,0 0 1,0 0 0,1 0 0,-1 0-1,0 0 1,1-1 0,-1 1 0,1 1-1,0-3 1,2-3-1174,0 0-1,0 0 1,0 0-1,1 1 1,6-8 0,9-10-6003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16 14958,'0'0'12764,"9"-3"-12465,26-9-208,-34 12-92,0-1-1,0 1 1,0 0 0,1 0 0,-1 0-1,0 0 1,0 0 0,0 1 0,0-1-1,0 0 1,1 0 0,-1 1 0,0-1-1,0 1 1,0-1 0,0 1-1,0-1 1,0 1 0,0 0 0,0-1-1,-1 1 1,1 0 0,0 0 0,0-1-1,0 1 1,-1 0 0,1 0 0,0 0-1,-1 0 1,1 0 0,-1 0 0,1 0-1,-1 1 1,0-1 0,1 0 0,-1 0-1,0 0 1,0 0 0,0 0-1,0 0 1,0 2 0,0 45 65,-15-12 224,13-32-253,0-1 1,0 1-1,0 0 0,1 0 0,-1 0 0,1 0 1,0 1-1,0-1 0,0 6 0,41 16-1017,-38-24 965,1 1 1,-1-1-1,0 0 1,0 1-1,0 0 1,0-1-1,0 1 1,0 0-1,-1 0 0,0 0 1,1 0-1,-1 0 1,0 0-1,0 0 1,-1 0-1,1 1 1,-1-1-1,0 0 0,1 1 1,-2-1-1,1 0 1,0 0-1,-1 4 1,0-3 136,-1-1 0,0 1 0,1-1 0,-1 0-1,0 0 1,-1 0 0,1 0 0,0 0 0,-1-1 0,0 1 0,1-1 0,-1 1 0,0-1 0,0 0 0,0 0 0,-1 0 0,1-1 0,0 1 0,-8 1 0,0 0-232,0 0 0,-1-1 0,0-1-1,1 0 1,-17 0 0,34-5-10020,4-1 2301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15983,'0'0'9417,"-4"58"-8360,-1-40-544,3 0-321,-1-1-128,3-3-32,0 0-224,0-3-801,0-5-769,5-5-4228,0-6-416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12268,'0'0'12652,"9"-7"-11163,29-23-432,-36 29-989,0-1 1,0 1-1,0 0 1,0 0-1,0 0 1,0 0-1,0 0 0,0 1 1,0-1-1,0 1 1,1-1-1,-1 1 1,0 0-1,0 0 1,3 0-1,-3 0-52,-1 1 0,0-1 0,0 0 0,0 1 0,0-1-1,0 1 1,0 0 0,0-1 0,0 1 0,0 0 0,0-1 0,0 1 0,-1 0 0,1 0 0,0 0 0,-1 0 0,1 0-1,0 0 1,-1 0 0,2 2 0,-1 0 7,0 1 0,0 0 0,0 0 0,-1 0 0,1-1 0,-1 1 0,0 0 0,0 0 0,0 0 0,-1 0 0,1 0 0,-1 0 0,-2 5 0,-2 1 93,0 0 0,0 0 1,-1-1-1,-1 0 0,1 0 1,-2 0-1,1-1 0,-17 14 0,23-22-36,35-4-115,-26 2-117,0 1 0,0 0 1,-1 0-1,1 0 0,0 1 1,14 2-1,-21-2 127,0 0 1,0 1-1,0-1 0,0 1 1,0-1-1,0 0 1,0 1-1,0 0 0,-1-1 1,1 1-1,0 0 0,0-1 1,0 1-1,-1 0 0,1 0 1,0-1-1,-1 1 1,1 0-1,0 0 0,-1 0 1,1 2-1,0-1 7,-1 1 0,0 0 0,0-1 0,1 1 1,-2-1-1,1 1 0,0-1 0,0 1 0,-1 0 0,0-1 0,1 1 0,-1-1 0,-1 3 1,-2 2 77,0-1-1,0 0 1,-1 0 0,0 0 0,0 0 0,0-1 0,-1 0 0,1 0 0,-1 0 0,-1 0 0,1-1 0,0 0 0,-1-1 0,0 0 0,0 0 0,0 0-1,0-1 1,-1 1 0,1-2 0,-1 1 0,-11 0 0,24-18-14596,4 5 4969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16976,'0'0'8392,"-13"67"-8264,1-41-64,-4 1-32,-2 2-32,2-4 64,2-3-256,3-9-64,5-4-417,4-9-768,2-17-4453,8-6-2049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13068,'0'0'8996,"-6"3"-8489,-18 9-27,42-6 2996,-17-5-3440,0-1 0,0 0-1,-1 0 1,1 0 0,0 0 0,0 0 0,-1 0 0,1 0 0,0 0 0,-1 0-1,1 0 1,0-1 0,-1 1 0,1 0 0,0 0 0,-1-1 0,1 1-1,0 0 1,-1-1 0,1 1 0,0-1 0,-1 1 0,1-1 0,-1 1 0,1-1-1,-1 1 1,0-1 0,1 0 0,-1 1 0,1-1 0,-1 1 0,0-1 0,0 0-1,1 1 1,-1-1 0,0 0 0,0 0 0,0 1 0,0-1 0,1 0-1,-1 1 1,-1-2 0,-1 2-14,0 0-1,0 0 0,0 0 1,-1 0-1,1 0 0,0 1 1,0-1-1,0 1 0,0-1 1,-1 1-1,-1 1 0,-2 2 29,1-1-1,0 1 0,0 0 0,1 0 0,-1 1 0,1 0 0,0-1 0,0 2 0,0-1 0,1 0 0,-1 1 0,2-1 0,-1 1 0,0 0 0,-2 10 0,6-16-31,-1 1 0,0 0 0,1-1 0,-1 1 0,1-1 0,-1 0 0,1 1-1,-1-1 1,1 1 0,-1-1 0,1 0 0,0 1 0,-1-1 0,1 0 0,0 0 0,-1 0 0,1 1 0,0-1-1,-1 0 1,1 0 0,0 0 0,-1 0 0,1 0 0,0 0 0,-1 0 0,1 0 0,0 0 0,-1-1 0,1 1-1,-1 0 1,1 0 0,0-1 0,-1 1 0,1 0 0,0-1 0,26-10 303,-25 10-311,-1 0-1,0 0 1,0 0-1,1 0 0,-1 0 1,0 0-1,0-1 0,0 1 1,0 0-1,0-1 0,-1 1 1,1-1-1,0 1 1,-1-1-1,2-2 0,-2 3-29,0 1 0,-1-1 0,1 1 0,0 0 0,0-1 0,0 1 0,-1-1 0,1 1 0,0 0 0,0-1 0,-1 1 0,1 0 0,0-1 0,-1 1 0,1 0 0,-1-1 0,1 1 0,0 0 0,-1 0 0,1 0 0,-1-1 1,1 1-1,0 0 0,-1 0 0,1 0 0,-1 0 0,1 0 0,-1 0 0,1 0 0,-1 0 0,1 0 0,0 0 0,-2 0 0,-1 0-194,0 0 0,0 1 0,0-1-1,1 1 1,-1 0 0,0 0 0,0 0 0,0 0 0,1 0 0,-1 1 0,1-1 0,-1 1 0,1-1 0,-1 1 0,1 0 0,0 0 0,-3 4 0,-6 11-3105,7-5-3116,3-5-344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31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12172,'0'0'11146,"85"-36"-9416,-40 21-353,3 2-640,3 4-545,-5 3-192,-2-1-993,-2-2-3043,-2-4-6150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5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69 13229,'0'0'14605,"4"-3"-14284,-2 2-265,0-1 0,0 1 0,0-1 0,0 0 0,0 0 0,0 0 0,-1 0 0,1 0 0,-1 0 0,1 0 0,-1-1 0,0 1 0,0-1 0,0 1 0,0-1 0,0 1 1,-1-1-1,1 1 0,0-4 0,-1 6-74,0-1 0,1 0 0,-1 1 0,0-1 0,0 1 1,0-1-1,1 0 0,-1 1 0,0-1 0,0 1 0,0-1 0,0 0 1,0 1-1,0-1 0,0 0 0,0 1 0,0-1 0,-1 0 1,1 1-1,0-1 0,0 1 0,0-1 0,-1 0 0,1 1 0,0-1 1,-1 1-1,1-1 0,-1 1 0,1-1 0,0 1 0,-2-1 0,2 1-4,-1 0-1,0 0 0,0 0 0,1 1 0,-1-1 0,0 0 1,1 0-1,-1 1 0,0-1 0,1 1 0,-1-1 0,0 0 0,1 1 1,-1-1-1,1 1 0,-1 0 0,1-1 0,-1 1 0,1-1 1,-1 1-1,1 0 0,-1-1 0,1 1 0,-1 1 0,1-2 26,0 1 0,-1-1-1,1 0 1,0 1 0,-1-1 0,1 0-1,0 1 1,0-1 0,-1 0 0,1 1-1,0-1 1,0 1 0,0-1 0,0 0-1,0 1 1,-1-1 0,1 1 0,0-1-1,0 0 1,0 1 0,0-1-1,0 1 1,0-1 0,0 1 0,0-1-1,1 0 1,-1 1 0,0-1 0,0 1-1,0-1 1,0 0 0,0 1 0,1-1-1,-1 0 1,0 1 0,0-1 0,1 0-1,-1 1 1,0-1 0,1 0-1,-1 1 1,0-1 0,1 0 0,-1 0-1,0 1 1,1-1 0,-1 0 0,0 0-1,1 0 1,-1 0 0,1 1 0,-1-1-1,0 0 1,1 0 0,-1 0 0,1 0-1,-1 0 1,1 0 0,28-9 182,-30 10-185,1-1 0,0 0-1,0 0 1,0 0-1,0 0 1,0 0 0,0 0-1,0 0 1,-1 0 0,1 0-1,0 0 1,0 0 0,0 0-1,0 0 1,0 0-1,0 0 1,-1 0 0,1 0-1,0 0 1,0 0 0,0-1-1,0 1 1,0 0 0,0 0-1,0 0 1,-1 0-1,1 0 1,0 0 0,0 0-1,0 0 1,0 0 0,0 0-1,0-1 1,0 1 0,0 0-1,0 0 1,0 0-1,0 0 1,0 0 0,0 0-1,0 0 1,-1-1 0,1 1-1,0 0 1,0 0-1,0 0 1,0 0 0,0 0-1,0 0 1,1-1 0,-1 1-1,0 0 1,0 0 0,0 0-1,-16 6-192,11-1 179,2-3 4,0 1-1,1-1 1,-1 1-1,1 0 1,-1-1 0,1 1-1,0 0 1,0 1-1,1-1 1,-1 0-1,-1 5 1,28-9-503,9-14-2226,-5-9-4264,-19 10 1141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1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4292,'0'0'13410,"8"4"-12817,116 91 3560,-48-36-3310,34 40 124,99 77 222,-126-101 74,97 66 0,148 104 1737,-271-199-2562,1-2 0,95 53 0,-103-65-425,-2 2 0,-1 2 1,-2 2-1,53 57 1,58 49 15,-61-65-28,512 437 30,-427-344-31,56 51 0,-25-13 25,19 17 3,314 253-23,-301-250-16,-25-21-10,238 190-198,-270-216 196,-136-129-67,2-2 0,3-2-1,72 51 1,-120-97 90,15 11 0,1 0 0,-2 1 0,0 1 0,29 32 0,-46-44-3,1-2 1,-1 1-1,-1 1 0,1-1 1,-1 1-1,1-1 0,-1 1 1,0 0-1,-1 0 0,1 0 1,-1 1-1,0-1 0,-1 0 1,1 1-1,0 6 0,-2-12-98,22 3-3627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3908,'0'0'512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3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54 1826,'-20'-19'2496,"1"1"5,-1 2 2837,71 61 3165,45 50-4076,18 16-3098,-103-101-1469,-1 1 852,-24-21-3,-2-2-843,0-1 1,0 0-1,2-1 1,-14-17 0,1 6-1226,7 9-5413,6 7-2041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6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0 494 4388,'0'0'13837,"73"-78"-12267,-39 34-65,3-8-448,2-6-448,-1 0-481,0 4-64,-7 8-64,-5 10-545,-6 9-576,-5 7-993,-9 8-1345,-6 4-1442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6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1409,'0'0'17457,"6"6"-16619,-1 2-753,-1 0 0,0 0 1,0 0-1,0 1 0,-1-1 0,0 1 0,-1 0 1,0 0-1,-1 0 0,1 0 0,-2 0 0,1 0 1,-1 0-1,-2 16 0,-2 15 245,-1 0 1,-12 45-1,2-29 143,8-34-249,1 0 1,1 0 0,1 0-1,-2 30 1,6-52-230,0 1 1,1 0-1,-1-1 1,0 1-1,0 0 1,0-1-1,1 1 1,-1-1-1,0 1 1,1-1-1,-1 1 1,0-1-1,1 1 1,-1-1-1,1 1 1,-1-1-1,1 1 1,-1-1-1,1 0 0,-1 1 1,1-1-1,-1 0 1,1 1-1,-1-1 1,1 0-1,0 0 1,-1 0-1,1 1 1,-1-1-1,1 0 1,0 0-1,-1 0 1,1 0-1,0 0 1,-1 0-1,1 0 1,0 0-1,-1-1 0,1 1 1,-1 0-1,1 0 1,0 0-1,-1-1 1,1 1-1,31-13 113,188-129-2868,-180 117-331,-3-3-3096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7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13068,'0'0'10859,"10"59"-10411,-2-31-320,-3-1-96,3-1 0,0-2-224,2-7-801,-2-1-1025,-1-7-865,0-5-1921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7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16752,'0'0'6054,"-3"9"-5958,-5 18-54,2-10 488,1 1 0,0 0 0,-3 33 0,10-50-487,1 0 0,-1-1 0,1 0 0,-1 1 1,0-1-1,1 0 0,-1 0 0,1 0 0,-1 0 1,4-1-1,18-3 35,46-14 0,-52 12-213,0 1-1,1 1 0,0 0 0,32-1 0,-50 5 141,-1 0 0,1 0 0,0 0 0,-1 0 0,1 0 0,-1 0 0,1 0 0,-1 0 0,1 1 0,0-1 0,-1 0 0,1 0 0,-1 0 0,1 1 0,-1-1 0,1 0 0,-1 0 0,1 1 0,-1-1 0,0 0 0,1 1 0,-1-1 0,1 1 0,-1-1 0,0 1 0,1-1 0,-1 1 0,0-1 0,0 1 0,1-1 0,-1 1 0,0 0 0,-4 21 754,2-17-467,0 0 1,-1 0 0,1-1 0,-1 1 0,0-1-1,-8 8 1,0-3 326,-1 0-1,-1-1 1,1-1-1,-26 12 1,31-16-731,-1-1 1,1 0-1,-1 0 0,0 0 1,1-1-1,-14 1 1,24-7-6915,6-5 183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15855,'0'0'5958,"72"-15"-5926,-42 5-32,2-5-1410,-2 0-960,-7-6-2499,-4-3-2946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0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15663,'0'0'1505,"1"9"-437,0 26-666,2 0 1,1 0-1,2 0 0,2 0 1,1-1-1,1 0 1,16 33-1,-26-65-362,1 0 1,0 0 0,0 0-1,-1-1 1,1 1-1,0 0 1,0 0-1,1-1 1,-1 1-1,0-1 1,1 1-1,-1-1 1,1 0-1,-1 0 1,1 1-1,-1-1 1,1 0-1,0 0 1,0 0-1,-1-1 1,1 1-1,0 0 1,0-1 0,0 1-1,3-1 1,-3 0 87,1-1 1,-1 0-1,0 0 1,0 0-1,0 0 1,0-1-1,0 1 1,0-1-1,0 1 1,0-1-1,0 1 1,-1-1 0,1 0-1,-1 0 1,1 0-1,-1 0 1,0 0-1,0 0 1,0-1-1,1-1 1,23-54 957,-3 0 1,25-101 0,-12 34-2457,-32 114 181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31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1890 5894,'0'0'9726,"12"-10"-8834,314-286 2189,474-400-1358,-552 488-1627,357-316 22,-583 505-142,-8 8-36,0-1 0,-2-1 1,1 1-1,-2-2 0,0 0 0,17-27 0,-28 41-9,1-1 1,-1 1-1,0-1 1,0 1-1,0-1 0,1 1 1,-1-1-1,0 1 1,0-1-1,0 1 1,0-1-1,0 0 1,0 1-1,0-1 1,0 1-1,0-1 1,0 1-1,0-1 1,0 1-1,-1-1 1,1 1-1,0-1 0,0 1 1,-1-1-1,1 1 1,0-1-1,0 1 1,-1-1-1,1 1 1,-1 0-1,1-1 1,0 1-1,-1 0 1,1-1-1,-1 1 1,1 0-1,-1-1 1,1 1-1,-1 0 1,1 0-1,-1 0 0,1-1 1,-1 1-1,1 0 1,-1 0-1,1 0 1,-1 0-1,1 0 1,-2 0-1,-35 0-3099,24 1 1435,-38 1-4908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0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11531,'0'0'2690,"0"49"610,0-30-674,0-5-1217,7-2-416,8-4-544,4-7-385,4-1 0,4-3-1121,1-13-929,-1-5-993,-3-4-1441,-6 2-1089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1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32 444 9577,'0'0'8184,"-5"11"-7634,-1 2-309,1-1 0,1 1 0,0 0 0,-2 15 0,6-25-168,-1 0 1,1-1-1,0 1 1,0-1 0,0 1-1,0 0 1,0-1 0,1 1-1,-1-1 1,1 1-1,0-1 1,0 1 0,0-1-1,2 5 1,-2-6-45,1 1-1,-1-1 1,1 0 0,-1 0 0,1 0 0,-1 0 0,1 0-1,0-1 1,-1 1 0,1 0 0,0-1 0,-1 1 0,1-1 0,0 0-1,0 0 1,0 1 0,0-1 0,-1 0 0,1 0 0,0-1-1,0 1 1,0 0 0,-1-1 0,1 1 0,2-2 0,1 0 88,-1 0 0,1 0 0,-1-1 0,0 1 1,0-1-1,0 0 0,0 0 0,-1-1 1,1 1-1,-1-1 0,0 0 0,0 0 1,0 0-1,0 0 0,2-7 0,5-7 50,-1-1 0,8-25-1,-5-14 672,-11 54-91,-4 36-608,2-15-89,-1-8 30,2-1 0,-1 1-1,1-1 1,1 0 0,1 11 0,-2-18-66,1-1-1,-1 1 1,1 0 0,-1 0 0,1-1-1,-1 1 1,1 0 0,0-1 0,0 1-1,-1 0 1,1-1 0,0 1-1,0-1 1,-1 1 0,1-1 0,0 0-1,0 1 1,0-1 0,0 0 0,0 0-1,0 1 1,0-1 0,0 0 0,0 0-1,-1 0 1,1 0 0,0 0-1,0 0 1,0-1 0,0 1 0,0 0-1,0 0 1,1-1 0,30-13 314,-26 9-308,-1 0 0,0 0 0,0-1 0,0 0 0,-1 0 0,0 0 0,0 0 0,0-1 0,-1 1 0,0-1 0,-1 0 0,1 0 0,1-8 0,-1-6 180,0 0-1,-2-1 1,0-25-1,-1 43-134,0 4 4,1 0-76,0 0 0,0 1 0,1-1 0,-1 1 0,0 0 1,0-1-1,0 1 0,0 0 0,0-1 0,0 1 0,0 0 0,0 0 0,0 0 0,0 0 0,0 0 0,-1 0 0,1 0 0,0 0 0,-1 1 0,1-1 0,0 1 0,15 37-260,-7-15 164,12 8 50,-16-26 62,-1 0 0,0 0 0,0 1-1,0 0 1,3 9 0,-8-22 138,0 0 1,1 0-1,0 0 0,0 0 1,0 0-1,1 0 1,0 0-1,0 0 0,0 1 1,4-12-1,1 1-301,0 1 0,15-28-1,-20 41 134,1-1-1,-1 1 0,1 0 0,0-1 1,0 1-1,-1 0 0,1 0 0,1 0 1,-1 0-1,0 1 0,0-1 0,1 1 1,-1-1-1,1 1 0,-1 0 0,1 0 1,0 0-1,-1 0 0,1 0 0,0 1 1,0-1-1,0 1 0,-1 0 0,1 0 1,0 0-1,5 0 0,-7 1 18,1 0 1,-1-1-1,0 1 0,0 0 1,0-1-1,0 1 0,0 0 0,0 0 1,0 0-1,0 0 0,-1 0 1,1 0-1,0 0 0,0 0 0,-1 0 1,1 1-1,-1-1 0,1 2 0,14 33 4,-9-20-20,-5-15 28,-1 1 0,0-1 0,1 0 0,-1 0-1,1 1 1,-1-1 0,1 0 0,-1 0 0,1 0-1,0 0 1,0 0 0,0 0 0,-1 0 0,1 0-1,0 0 1,0 0 0,0 0 0,1 0 0,-1 0-1,0-1 1,0 1 0,0-1 0,0 1 0,1-1-1,-1 1 1,0-1 0,1 0 0,-1 1 0,0-1-1,1 0 1,1 0 0,-1-1 39,0-1-1,0 1 1,-1-1 0,1 1-1,0-1 1,-1 0-1,1 1 1,-1-1 0,0 0-1,1 0 1,-1 0 0,0 0-1,0 0 1,0 0 0,-1-1-1,1 1 1,0-4-1,2-5 88,-1 1 0,0-1 0,0 0 0,-1 1 0,-1-1 0,0 0 0,0 0 0,-1 1 0,-4-18 0,-1 18-149,4 13-260,2-2 265,1 0 1,-1 0 0,1 0 0,-1 0 0,1 0 0,-1 0-1,1 0 1,-1 0 0,1 0 0,0 0 0,0 0 0,-1 0-1,1-1 1,0 1 0,0 0 0,0-1 0,0 1 0,0 0-1,0-1 1,0 1 0,0-1 0,1 1 0,3 0 16,0 1 1,0-1 0,0 0-1,0 0 1,0 0-1,0-1 1,0 0 0,1 0-1,-1 0 1,0-1 0,0 1-1,0-1 1,0 0 0,0-1-1,0 1 1,0-1-1,-1 0 1,1-1 0,0 1-1,-1-1 1,0 1 0,0-1-1,0-1 1,0 1 0,0 0-1,0-1 1,5-8-1,-2 4 41,-1 0 0,-1-1 1,0 0-1,0 0 0,0 0 0,-1-1 0,-1 0 0,0 1 0,0-1 0,-1 0 0,0-1 0,0 1 0,-1-12 0,-1 21-46,0 1 0,0-1 0,0 0 0,0 0 0,0 0 0,0 1 0,0-1 0,0 0 0,0 0 0,-1 0 0,1 1 0,0-1 0,-1 0 0,1 0 0,0 1 0,-1-1 0,1 0 0,-1 1 0,1-1 1,-1 1-1,0-1 0,1 0 0,-1 1 0,1-1 0,-1 1 0,0 0 0,1-1 0,-1 1 0,0-1 0,0 1 0,1 0 0,-1 0 0,0-1 0,0 1 0,0 0 0,1 0 0,-1 0 0,0 0 0,0 0 0,0 0 0,1 0 0,-1 0 0,0 0 0,0 1 0,0-1 0,0 0 1,-2 1-16,1 0 1,0-1-1,0 1 1,-1 0-1,1 0 1,0 0 0,0 0-1,0 1 1,0-1-1,0 1 1,0-1-1,0 1 1,1 0-1,-4 2 1,2 3-1,-1 0-1,1 0 1,0 0-1,0 1 1,1-1-1,0 0 1,0 1-1,1 0 1,0-1-1,0 1 1,1 0-1,0 0 1,1 9-1,0-14 14,-1 1 0,1-1-1,0 1 1,0-1 0,0 1-1,1-1 1,-1 0 0,1 0 0,-1 0-1,1 0 1,0 0 0,0 0-1,1 0 1,-1-1 0,1 1 0,-1-1-1,1 1 1,0-1 0,0 0 0,-1 0-1,2-1 1,-1 1 0,0 0-1,0-1 1,0 0 0,1 0 0,-1 0-1,1 0 1,-1 0 0,5 0 0,10 1-742,0-1 0,0-1 1,23-1-1,-33-1-778,1 1 0,-1-1 0,1 0 0,-1-1 0,11-4 0,24-16-11244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1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2530,'0'0'1089,"2"-10"-1179,2-8 48,6-29 1999,-7 13 7055,-3 43-6204,0 26-2039,-6 110-16,0 21-414,9-58-6497,-3-118 1038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2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6182,'0'0'10516,"0"10"-10147,1 42 1028,-3 0 0,-12 78-1,11-54-136,4-64-1204,0-1 0,-1 0 0,-1 1 0,0-1 0,-1 1 0,0-1 1,-5 16-1,6-25-51,4-29-6197,2 13-305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4132,'0'0'21455,"-2"11"-20841,-6 21-84,-2-1-1,-21 48 1,8-24-197,21-50-293,0-1 0,0 1 0,1 0 0,-1 1 0,1-1 0,1 0 0,-1 0 0,0 0 0,2 9 0,-1-13-40,0-1 0,1 1-1,-1-1 1,1 1 0,-1-1 0,1 1 0,0-1 0,-1 0-1,1 1 1,-1-1 0,1 0 0,0 1 0,-1-1-1,1 0 1,0 0 0,-1 0 0,1 1 0,0-1-1,-1 0 1,1 0 0,0 0 0,0 0 0,-1 0 0,1 0-1,0 0 1,-1-1 0,1 1 0,0 0 0,-1 0-1,1-1 1,0 1 0,-1 0 0,2-1 0,23-9-539,-15 4-370,-2 0-1,1-1 0,-1 0 0,8-8 0,12-20-7678,-17 14-968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3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14894,'0'0'4516,"-35"67"-2658,25-41-865,5-1-192,0-5-449,5 0-288,0-5-160,0-4-641,6-4-320,5-7-704,1 0 31,2-7-160,2-12-1153,4-5-1185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3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3 9449,'0'0'6534,"-5"8"-5125,-4 9-1094,1 0 0,0 1 0,2-1 0,0 1 0,1 0 0,1 1 0,0-1 0,2 1 0,0 0 0,2 36 0,0-54-276,0 0 0,-1 0 0,1 0 0,1-1 0,-1 1 0,0 0 0,0 0 0,0 0 0,0 0 1,1-1-1,-1 1 0,0 0 0,1 0 0,-1-1 0,0 1 0,1 0 0,-1 0 0,1-1 0,-1 1 0,1-1 0,0 1 0,-1 0 0,1-1 0,0 1 0,-1-1 0,1 1 0,0-1 0,-1 0 0,1 1 0,0-1 0,0 0 1,0 1-1,-1-1 0,1 0 0,0 0 0,0 0 0,0 0 0,0 0 0,0 0 0,-1 0 0,1 0 0,0 0 0,0 0 0,0 0 0,-1-1 0,1 1 0,0 0 0,0 0 0,0-1 0,-1 1 0,1-1 0,0 1 0,0-1 1,-1 1-1,1-1 0,0 0 0,5-2 170,-1-1 0,1 0 0,-1 0 0,0 0 1,8-10-1,-4 1-69,1-1 0,-2 0 0,0 0 0,0-1 0,5-17 0,-10 24-67,0 0 0,-1 0 0,0 0 1,0 0-1,-1-1 0,0 1 0,0-1 1,-1 1-1,0 0 0,0-1 0,-3-13 1,2 21-63,1 0 0,-1 0 0,1 0 0,-1 0 0,0 1 0,1-1 0,-1 0-1,0 0 1,0 1 0,0-1 0,1 0 0,-1 1 0,0-1 0,0 1 0,0-1 0,0 1 0,0 0 0,0-1 0,0 1 0,0 0 0,0 0 0,0-1 0,0 1 0,0 0 0,0 0 0,0 0 0,0 0 0,0 0 0,0 1 0,0-1 0,0 0 0,0 0 0,-2 1 0,-33 14-267,31-9-69,-1-1 0,0 1 0,1 0 0,0 0 0,1 0 0,-1 1 0,-4 10 0,7-14-214,0 1 1,1-1-1,0 1 0,-1-1 1,2 1-1,-1 0 0,0-1 1,1 1-1,-1 0 0,1 6 1,5-1-4336,8-6-1399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47 11627,'0'0'9139,"-7"9"-7868,1-1-1123,0 0 1,0 1-1,1 0 0,0 0 1,1 1-1,0-1 0,0 1 1,1 0-1,0 0 0,1 0 0,0 0 1,1 1-1,-1 14 0,2-24-138,0 0-1,0 0 0,0 0 0,0 0 0,0 0 0,0 0 0,1 0 0,-1 0 1,0 0-1,0 0 0,1 0 0,-1-1 0,1 1 0,-1 0 0,1 0 0,-1 0 0,1 0 1,-1-1-1,1 1 0,0 0 0,-1-1 0,1 1 0,0 0 0,-1-1 0,1 1 0,0-1 1,0 1-1,0-1 0,0 0 0,0 1 0,-1-1 0,1 0 0,0 1 0,0-1 0,0 0 1,0 0-1,0 0 0,0 0 0,0 0 0,0 0 0,0 0 0,0 0 0,0 0 0,0-1 1,0 1-1,-1 0 0,1 0 0,2-2 0,1 1 66,1-1 0,-1 0 0,0 0 0,1 0 0,-1-1 0,0 1 0,-1-1 0,8-6 0,0-3 129,-1-1 0,-1 0 0,0-1 1,8-15-1,-14 22-91,0 1 0,0-1-1,0 1 1,-1-1 0,0 0 0,-1 0 0,1 0 0,-1 0 0,-1 0-1,1 0 1,-2-13 0,1 19-114,-1-1-1,1 1 1,-1 0 0,0-1-1,0 1 1,0 0 0,0 0 0,0-1-1,0 1 1,0 0 0,0 0-1,0 0 1,0 0 0,-1 0-1,1 1 1,0-1 0,-1 0-1,1 0 1,0 1 0,-1-1-1,1 1 1,-1-1 0,1 1-1,-1 0 1,1 0 0,-1 0-1,1-1 1,-1 1 0,1 1-1,-1-1 1,1 0 0,-1 0-1,1 1 1,-1-1 0,1 0-1,-2 2 1,-3-1-286,0 0 1,0 1-1,0-1 0,0 1 0,0 1 0,1-1 0,-10 7 1,-27 32-7546,28-20-2460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0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6321 4228,'0'0'7175,"-5"9"-6225,2-3 8606,3-6-9536,0 1 0,0-1 1,0 0-1,0 0 0,0 1 0,0-1 1,0 0-1,0 0 0,0 1 1,0-1-1,0 0 0,0 0 0,0 0 1,0 1-1,0-1 0,0 0 1,0 0-1,0 1 0,0-1 0,1 0 1,-1 0-1,0 0 0,0 1 0,0-1 1,0 0-1,0 0 0,1 0 1,-1 0-1,0 1 0,0-1 0,0 0 1,1 0-1,-1 0 0,0 0 1,0 0-1,0 0 0,1 0 0,-1 0 1,0 0-1,0 1 0,1-1 1,-1 0-1,12-7 1026,7-14-503,-16 15-522,0 0 0,0 0 1,-1-1-1,0 1 0,-1-1 1,1 1-1,-1-1 1,0-11-1,13-25 460,-3 15-471,-10 23-11,3-11 14,1 0 0,0 0 0,1 1 0,9-17 0,11-17 14,-4-6-20,-10 26 1,0-2 0,9-42 1,24-100-88,9-51-61,-29 98 6,73-225 1,119-296-1079,-67 255 676,-105 283-33,282-723 393,-122 281 368,21-111-160,-165 451-52,86-252 14,-68 216 19,-57 166-17,4 2-1,56-121 1,92-154 153,-122 241-160,-56 98-10724,3 6 4094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2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4773,'0'0'17493,"7"3"-16788,-4-2-636,-1 0 0,0 0 1,0 0-1,0 0 0,0 0 0,0 0 0,0 0 0,-1 1 1,1-1-1,0 1 0,-1-1 0,1 1 0,2 3 0,-4-3-1,1 0-1,0 0 1,-1 1-1,1-1 1,-1 0-1,0 1 1,0-1-1,0 0 1,0 1-1,0-1 1,-1 1-1,1-1 1,-1 0-1,1 0 1,-1 1-1,0-1 1,-2 4-1,-16 38 659,-35 58 0,34-68-646,1 0 1,-26 72-1,45-106-69,0 0 0,0 1 1,0-1-1,-1 1 0,1-1 0,0 0 1,0 1-1,0-1 0,0 0 0,0 1 1,0-1-1,0 1 0,0-1 1,0 0-1,0 1 0,0-1 0,0 1 1,0-1-1,1 0 0,-1 1 0,0-1 1,0 0-1,0 1 0,0-1 1,1 0-1,-1 1 0,0-1 0,0 0 1,1 1-1,-1-1 0,0 0 0,1 0 1,-1 1-1,1-1 0,16 1 316,33-16 251,-29 9-206,50-5 541,-7-12-15962,-44 16 7554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31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32 7271,'-9'-3'3299,"0"-2"-2379,-27-12 313,11 11 2662,30 21-2827,37 50-277,2-2 0,3-3 0,60 60 0,-42-48-469,-51-55-246,305 356 778,-225-251-772,94 158 0,-77-77 121,-9-17-924,-27-68-3538,-61-100-936,-4-8-2935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2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39 13293,'0'0'9956,"4"11"-8926,-2-4-888,1-2-65,-1 1 1,0-1 0,0 1-1,-1-1 1,0 1-1,0 0 1,0 0-1,-1-1 1,1 1 0,-1 0-1,-1 0 1,1 0-1,-2 6 1,-26 79 552,-6 25-16,34-114-395,1-13-65,0 1 1,1-1-1,1 1 1,-1-1 0,7-12-1,5-22-121,25-164 26,-40 265-258,0-54 205,1 1 0,0-1 1,0 1-1,1-1 0,-1 1 0,0 0 1,1-1-1,0 0 0,-1 1 0,1-1 1,0 1-1,0-1 0,0 0 1,1 0-1,-1 1 0,0-1 0,1 0 1,0 0-1,-1-1 0,1 1 0,0 0 1,0 0-1,0-1 0,2 2 0,2-2 27,1 0-1,-1-1 0,1 0 0,-1 0 1,1 0-1,-1-1 0,1 0 1,-1 0-1,0-1 0,0 0 0,0 0 1,1 0-1,-2-1 0,1 0 0,0 0 1,-1 0-1,1-1 0,6-5 0,1-3 8,0 1-1,-1-2 0,0 0 1,-1 0-1,16-25 0,-42 96-76,2-19 109,2-12-67,2 1 0,1 0 0,0 0 0,3 0 0,0 1 0,-1 46 0,6-73-123,0-1 1,0 1 0,0 0-1,1 0 1,-1 0-1,0-1 1,1 1 0,-1 0-1,1 0 1,0-1 0,-1 1-1,1-1 1,0 1 0,0-1-1,0 1 1,2 2-1,-1-3-311,-1 0 0,1 0 0,0 0 0,0-1 0,-1 1 0,1 0-1,0-1 1,0 1 0,0-1 0,-1 0 0,1 1 0,0-1-1,0 0 1,0 0 0,2-1 0,18 0-9164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4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11627,'0'0'11499,"66"8"-10442,-28-16-641,0 0-288,3 1-128,-3 0-256,-6 6-1377,-6 1-1122,-9 0-1697,-4 0-3043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5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10410,'0'0'9150,"3"10"-7928,0 0-1080,-1 0 0,0 0-1,-1 0 1,0 0 0,-1 1 0,0-1-1,-1 0 1,1 0 0,-2 0-1,-4 16 1,-16 44 556,12-42-188,1-1-1,1 2 1,2-1-1,-5 47 1,11-74-471,0-1-1,0 0 1,0 1 0,0-1 0,0 1-1,0-1 1,0 1 0,0-1-1,0 1 1,0-1 0,0 1 0,0-1-1,0 1 1,0-1 0,0 1 0,0-1-1,1 0 1,-1 1 0,0-1 0,0 1-1,1-1 1,-1 1 0,0-1-1,1 0 1,-1 1 0,0-1 0,1 0-1,-1 0 1,0 1 0,1-1 0,-1 0-1,1 0 1,-1 1 0,1-1 0,-1 0-1,0 0 1,1 0 0,-1 0-1,2 1 1,21-11 825,19-23 6,28-44-699,-3-3 0,65-100-1,-124 171-3651,-12 17-22,-11 19-3777,1-11 714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9833,'0'0'6946,"-4"10"-4203,-1 4-1842,0 0 0,1 0 0,1 0 0,0 1 0,-1 24 0,4-35-771,0 0 1,0 1-1,0-1 1,1 1-1,0-1 1,0 0-1,0 1 0,0-1 1,1 0-1,-1 0 1,4 7-1,-3-9-208,0 0 1,0 0-1,0 0 0,0 0 0,0 0 1,0 0-1,1 0 0,-1-1 0,0 1 1,1-1-1,0 0 0,-1 0 1,1 0-1,0 0 0,-1 0 0,1 0 1,0-1-1,0 1 0,0-1 1,3 0-1,-1 0-347,0 1 0,0-2 0,0 1 0,-1 0 0,1-1 1,0 0-1,-1 0 0,1 0 0,0-1 0,6-3 0,23-20-5690,-17 6 531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89 6438,'0'0'16271,"1"8"-15694,-6 58 125,2-49-428,1 0 1,1 0-1,1 24 0,0-41-255,1 1 0,-1 0 0,0 0 0,1 0 0,-1 0 0,1 0 1,-1-1-1,1 1 0,-1 0 0,1 0 0,-1-1 0,1 1 0,0 0 0,-1-1 0,1 1 0,0-1 0,0 1 0,0-1 0,-1 1 0,1-1 1,0 0-1,0 1 0,0-1 0,0 0 0,0 0 0,0 1 0,0-1 0,-1 0 0,1 0 0,0 0 0,0 0 0,0 0 0,0 0 0,0-1 1,0 1-1,0 0 0,0 0 0,0-1 0,-1 1 0,1 0 0,0-1 0,0 1 0,1-2 0,38-19 284,-27 4-283,0-1-1,-1 0 0,0 0 0,-2-1 1,0-1-1,-1 1 0,6-24 0,-13 38-18,-17 44 126,9-28-36,1 0 0,1 1 0,-1-1-1,2 1 1,0 0 0,1 1 0,0-1 0,0 0 0,1 22 0,2-33-86,-1 1 0,1-1 0,-1 0 0,1 1 0,-1-1-1,1 0 1,0 0 0,0 0 0,0 0 0,0 0 0,0 0 0,0 0 0,0 0 0,0 0 0,0 0 0,0 0 0,0 0 0,0-1-1,1 1 1,-1-1 0,2 2 0,-2-2 1,0 1-1,0-1 1,0 0-1,0 1 0,0-1 1,0 0-1,-1 0 1,1 0-1,0 0 1,0 1-1,0-1 1,0 0-1,0-1 1,0 1-1,0 0 0,0 0 1,0 0-1,0 0 1,0-1-1,-1 1 1,1 0-1,0-1 1,0 1-1,0-1 1,0 1-1,-1-1 1,1 0-1,0 1 0,-1-1 1,1 1-1,0-1 1,0-1-1,15-32 51,-8 16-33,1 0 1,1 1-1,0 0 0,14-17 0,-21 30-44,1-1-1,0 1 1,1 0 0,-1 1-1,0-1 1,1 1-1,0 0 1,0 0 0,0 0-1,0 1 1,0 0-1,1 0 1,-1 0-1,1 0 1,-1 1 0,1 0-1,0 0 1,10 1-1,-14-1-11,0 1-1,0 0 0,0 0 0,0 0 0,0 0 1,0 0-1,0 1 0,0-1 0,0 0 0,-1 1 1,1 0-1,0-1 0,0 1 0,0 0 1,0 0-1,-1 0 0,1 0 0,0 0 0,-1 1 1,1-1-1,-1 0 0,3 4 0,-2-1 20,-1 0-1,0 0 0,0 0 1,0 0-1,0 1 0,-1-1 1,0 0-1,1 1 0,-2 7 1,0-2 100,-1-1 0,1 0 1,-1 0-1,-7 17 0,6-18 150,0 1 0,1 0 0,0-1 0,0 1 0,0 14 0,17-51 565,-8 12-797,0 0 1,-1-1 0,-1 0 0,-1 0-1,0 0 1,-1-1 0,-1 0 0,0-30-1,-2 59-94,-1-9 89,1 0 0,-1 0 0,1-1 0,0 1 0,0 0 0,0 0 1,0 0-1,0 0 0,0 0 0,0 0 0,1 0 0,-1-1 0,1 1 0,-1 0 0,1 0 0,0 0 0,0-1 0,0 1 0,0 0 1,0-1-1,0 1 0,0-1 0,0 1 0,1-1 0,-1 0 0,0 1 0,1-1 0,-1 0 0,1 0 0,0 0 0,-1 0 0,1 0 1,0-1-1,0 1 0,-1 0 0,1-1 0,0 1 0,0-1 0,0 0 0,3 1 0,1 0 8,-1-1 1,1 1-1,0-1 0,0-1 0,-1 1 0,1-1 0,0 0 0,0 0 1,-1 0-1,1-1 0,-1 0 0,7-3 0,6-4 1,0-2 0,19-14-1,-21 14-22,0 0-1,24-11 1,18 3-23,-99 11 38,37 9 22,-1 0-1,0 0 1,1 0 0,-1 1-1,1 0 1,-1-1-1,1 1 1,0 1-1,0-1 1,0 1-1,0-1 1,0 1 0,1 1-1,-1-1 1,1 0-1,0 1 1,-1-1-1,2 1 1,-1 0 0,0 0-1,1 0 1,-3 7-1,2-4 86,-1-1 1,1 1-1,1 0 0,-1 0 0,1 0 0,1 1 0,-1-1 0,1 0 1,0 1-1,1-1 0,0 1 0,0-1 0,1 1 0,1 7 1,-1-13-105,0 1 1,0 0-1,0-1 1,0 1 0,1-1-1,-1 1 1,1-1-1,-1 0 1,1 0-1,0 0 1,0 0 0,0 0-1,0 0 1,0 0-1,1 0 1,-1-1 0,5 3-1,-1-2 3,0 1 0,1-1 0,-1-1 0,0 1-1,0-1 1,1 0 0,10 0 0,-3-1-636,-1-1-1,0 0 1,-1-1-1,1 0 0,0-1 1,0-1-1,17-7 1,11-12-5798,1-6-4008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9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6438,'0'0'9577,"53"42"-8936,-28-37-385,6 0-160,8-2-640,1-3-2916,3 0-2561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7623,'0'0'2312,"10"0"-1314,69-1-400,-1 3 0,153 23 0,-211-21-928,0-1 0,26 0 0,-2-4-2435,-1-2 0,66-14 0,-60 9 2809,-3 3 1613,0 3 1,1 2-1,-1 1 1,67 12-1,82 3-2695,-155-15 721,0-2 0,0-2 0,0-1 0,73-19 0,-42 2 55,-40 11-1099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5573,'0'0'2531,"62"5"-2147,-18-5-256,9 0-256,4 0-833,2 0-608,1-8-1634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3011,'0'0'1249,"62"-8"-288,-39 8 288,-1 0 449,-6 0 159,0 4-31,-3 3-96,-1 0-513,1 1-288,3 0-256,1-3-417,5 1-160,6-6 0,5 0-288,9 0-1506,7-8-1537,4-7-2402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11627,'0'0'1634,"12"0"-1117,146-9 246,30-2-1494,-121 11 1432,122-2-8322,-109-4 7959,-34 5 9853,-1 3-8487,27 1-8848,-53-5 1443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02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0 897,'-13'5'1372,"-61"24"-428,-63 17 9333,177-58-4854,-6 0-4784,1 3 0,50-9 0,36 10-1797,177 12 1,-10 0-8005,-233-7 4293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3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6246,'0'0'6481,"1"8"-5366,0-3-1058,-1 1 167,0 0 0,1 1 0,0-1 0,1 1 0,-1-1 0,1 0-1,0 0 1,1 0 0,5 11 0,-4-9-1023,-1 0 0,0 1 0,0-1 0,-1 1 0,0 0 0,-1 0 0,0 0 0,0-1 0,-1 1 0,0 0 0,-2 17 0,1 4 1627,-1 3 501,-9 54 0,5-54-1203,-1 56-1,7 16-5926,0-35 6563,0-55-5658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3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5317,'0'0'4287,"3"5"-4714,5 12 506,-2 0 0,0 1 0,-1-1 0,5 37 0,-9-51-1761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4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5285,'0'0'9465,"-4"9"-7783,-1 6-634,0 0 0,1 0 1,-4 31-1,7-39-741,0 1 0,0-1 0,1 1 0,0-1 0,0 1 0,1-1 0,0 1 0,0-1-1,1 0 1,0 0 0,0 1 0,5 8 0,-6-15-300,-1 0 1,1 0-1,0-1 0,-1 1 0,1-1 0,0 1 0,0 0 0,-1-1 0,1 1 0,0-1 0,0 0 1,0 1-1,0-1 0,0 0 0,0 1 0,-1-1 0,1 0 0,0 0 0,0 0 0,0 0 1,0 0-1,0 0 0,0 0 0,0 0 0,0 0 0,0 0 0,0 0 0,0-1 0,0 1 0,0 0 1,0-1-1,-1 1 0,1-1 0,0 1 0,0-1 0,0 1 0,-1-1 0,1 0 0,0 1 1,-1-1-1,1 0 0,0-1 0,32-34-767,-31 33 430,28-38-3040,-4-1-3606,-10 14 89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4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10602,'0'0'3283,"-6"8"-555,-6 11-1859,1-1-1,0 1 1,1 1 0,2 0-1,0 0 1,-9 36-1,-33 159-1334,31-145-2670,-3-1-4008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5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3 9321,'0'0'11867,"-5"9"-11819,-12 19 270,2 0 0,1 1 1,1 0-1,-12 44 0,56-115-1130,-15 15-72,-1-1-1,-1-1 0,14-42 0,-28 70 1360,-2 33 1543,-1-7-1522,-5 30 577,1 61 1,7-120-1082,0 1 1,0-1 0,0 0 0,0 0 0,-1 1-1,1-1 1,-1 0 0,0 1 0,0-1-1,0 1 1,-1-1 0,1 1 0,-1-1 0,0 1-1,0 0 1,-4-6 0,-2-1-32,0 0-1,0 1 1,-1 0-1,0 0 1,0 1 0,-1 0-1,-18-11 1,27 18 146,107-6 467,-48 1-4634,-41 5-1129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5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10794,'0'0'4196,"0"58"-3331,-8-22 320,4 5-224,1 6-513,3-3-287,0-1-129,2-2-32,9-7-1153,1-7-2371,0-13-672,0-7-5509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5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19859,'0'0'3331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7207,'0'0'13132,"2"22"-18000,11-25-3909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23 5605,'0'0'10186,"-9"-5"-7704,5 3-2303,-1-1 0,1 1 0,0 0 0,-1 0 0,1 1 0,-1-1 0,0 1 0,1 0 0,-1 0 0,0 1 0,0 0 0,0-1 0,1 1-1,-1 1 1,0-1 0,0 1 0,0 0 0,1 0 0,-1 0 0,0 1 0,1-1 0,-1 1 0,1 0 0,-6 4 0,2 1-63,0 1-1,0-1 1,1 1 0,1 1-1,-1-1 1,1 1 0,1 0-1,-1 1 1,2-1-1,-1 1 1,1 0 0,1 0-1,0 0 1,0 1 0,1-1-1,0 1 1,0 20 0,2-29-94,1 0-1,-1 0 1,0-1 0,1 1-1,-1 0 1,1-1 0,-1 1-1,1 0 1,0-1 0,0 1-1,0-1 1,0 1 0,0-1 0,0 1-1,0-1 1,1 0 0,-1 0-1,0 1 1,1-1 0,-1 0-1,1 0 1,-1 0 0,1-1-1,-1 1 1,1 0 0,0-1 0,-1 1-1,1 0 1,0-1 0,0 0-1,-1 0 1,1 1 0,0-1-1,0 0 1,0 0 0,-1-1 0,4 1-1,3 0 58,-1-1 1,1 0-1,-1 0 0,1-1 0,-1 0 1,1 0-1,-1 0 0,7-4 0,-1-2 36,-1 0-1,1-1 1,-1 0 0,-1 0-1,0-2 1,13-15-1,-19 22-79,-1-1 0,0 0 1,-1 0-1,1 0 0,-1 0 0,0-1 0,0 1 0,-1-1 0,0 0 0,0 1 0,0-1 0,-1 0 0,1 0 0,-1-1 0,-1 1 0,1 0 0,-1 0 0,-1-7 0,1 12-43,0 1 0,-1 0 0,1-1 0,0 1 0,-1-1-1,1 1 1,0 0 0,-1-1 0,1 1 0,0 0 0,-1-1 0,1 1 0,-1 0-1,1-1 1,-1 1 0,1 0 0,-1 0 0,1 0 0,-1 0 0,1-1-1,-1 1 1,1 0 0,-1 0 0,1 0 0,-1 0 0,1 0 0,-1 0-1,1 0 1,-1 0 0,1 0 0,-1 1 0,1-1 0,-1 0 0,1 0-1,-1 0 1,1 1 0,-1-1 0,1 0 0,0 0 0,-1 1 0,1-1 0,-1 0-1,1 1 1,0-1 0,-1 0 0,1 1 0,0-1 0,-1 1 0,1-1-1,0 1 1,-21 20-991,5 11-1941,11-8-2544,5-12-1782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8680,'0'0'9321,"-14"66"-7399,6-39-865,2 4-288,3-3-449,3-3-256,0-6-256,6-6-1730,6-10-1858,3-3-1152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03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5701,'0'0'14830,"90"6"-14798,-37-20 97,3-5-1058,-3 1-1538,-3 1-3811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14606,'0'0'6486,"9"-8"-4132,0 2-1902,-1 0 0,1 0-1,0 0 1,1 1 0,-1 1 0,16-6-1,-21 9-400,0-1 0,-1 1-1,1 0 1,0 0 0,0 1-1,0-1 1,0 1-1,0 0 1,0 0 0,0 0-1,-1 0 1,1 1 0,0 0-1,0-1 1,0 1 0,0 1-1,-1-1 1,1 1 0,-1-1-1,1 1 1,-1 0 0,1 0-1,-1 0 1,0 1-1,3 2 1,-4-3-43,0 0-1,-1 0 1,1 1-1,-1-1 1,1 0 0,-1 1-1,0-1 1,1 1-1,-1-1 1,-1 1 0,1 0-1,0-1 1,-1 1-1,1 0 1,-1 0-1,0-1 1,0 1 0,0 4-1,-1-2 22,0 0 0,-1 0-1,1 0 1,-1 0 0,0-1-1,-1 1 1,1-1 0,-1 1 0,-4 5-1,-7 7 75,-1-2 0,0 1 0,-32 22-1,38-31-111,-13 10 34,15-12-17,0 0-1,0 0 1,0 1-1,1 0 1,0 0-1,0 1 1,-5 7-1,11-14-7,0 0 0,0 1 0,1-1 0,-1 1 0,0-1 0,0 0 0,0 1 0,1-1 0,-1 0 0,0 0 0,1 1 0,-1-1 0,0 0 0,0 0 0,1 1 0,-1-1 0,1 0 0,-1 0 0,0 0 0,1 1 0,-1-1 0,0 0 0,1 0 0,-1 0-1,1 0 1,-1 0 0,0 0 0,1 0 0,-1 0 0,1 0 0,-1 0 0,0 0 0,1 0 0,-1 0 0,1 0 0,-1 0 0,1-1 0,21 1 107,-21 0-106,101-12 175,-17 1-2051,-27 8-3430,-35 3-594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7207,'0'0'7783,"6"50"-5509,6-29-736,0 2-577,4-1-385,1-4-352,6-1-95,0-6-65,0-2-481,0-5-640,-4-4-993,-4 0-1345,-4-4-417,-4-10-5861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9033,'0'0'6662,"-23"53"-5157,10-25-224,-2 5-95,0 2-129,-2 1-225,3 3-351,4-3-225,1-1-160,7-7-96,2-4-320,0-9-609,14-9-1537,-2-6-3460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15278,'0'0'7175,"71"0"-6886,-41-2-225,2-2-193,0-4-2241,-2-3-3619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14 13036,'0'0'5248,"-11"-3"-3561,-36-8-694,44 11-945,1 0 1,-1 0-1,1 1 0,0-1 1,-1 1-1,1-1 1,0 1-1,-1 0 0,1 0 1,0 0-1,0 0 0,-1 1 1,1-1-1,0 0 1,0 1-1,1-1 0,-1 1 1,0 0-1,0 0 1,1 0-1,-1 0 0,1 0 1,-2 3-1,-21 47 206,22-46-227,-1 0 1,2 0 0,-1 0 0,1 0 0,0 1 0,0-1 0,1 0 0,0 1 0,0-1 0,0 1 0,1-1 0,0 0 0,2 8 0,-1-11-14,-1 0 0,0 0 1,1 0-1,0-1 0,0 1 0,0 0 0,0-1 0,0 1 1,1-1-1,-1 0 0,1 1 0,-1-1 0,1 0 0,0-1 1,0 1-1,0 0 0,0-1 0,0 0 0,0 0 0,0 0 1,0 0-1,0 0 0,1 0 0,-1-1 0,0 0 0,5 1 1,-3-1 33,0 1 0,0-1 0,0 0 0,0 0 0,0-1 0,-1 1 0,1-1 0,0 0 0,0-1 0,-1 1 0,1-1 0,-1 0 0,1 0 0,-1 0 0,0 0 0,1-1 0,-1 0 0,-1 0 0,1 0 0,0 0 1,-1-1-1,1 1 0,-1-1 0,0 0 0,-1 0 0,1 0 0,0 0 0,-1-1 0,0 1 0,0-1 0,-1 1 0,1-1 0,-1 0 0,0 1 0,0-1 0,0 0 0,-1 0 0,0 0 0,0-7 0,0 9-11,0 0-1,-1 0 1,1 0-1,-1 0 1,0 0-1,0 1 1,0-1-1,0 0 1,0 0-1,0 0 1,-1 1-1,1-1 1,-1 1-1,-3-5 1,4 7-78,0-1 1,0 0 0,0 0 0,0 0-1,0 1 1,0-1 0,0 1-1,0-1 1,0 1 0,-1-1-1,1 1 1,0-1 0,0 1-1,0 0 1,-1 0 0,1 0-1,0 0 1,0 0 0,-1 0-1,1 0 1,0 0 0,0 0-1,-1 0 1,1 1 0,0-1 0,0 0-1,0 1 1,-1-1 0,1 1-1,0 0 1,0-1 0,0 1-1,0 0 1,0-1 0,0 1-1,0 0 1,1 0 0,-3 2-1,-13 29-5991,13-17-710</inkml:trace>
  <inkml:trace contextRef="#ctx0" brushRef="#br0" timeOffset="1">259 214 15407,'0'0'4836,"-28"49"-2978,25-31-673,-1 2-480,4 1-545,0-4-128,5-1-865,5-6-1825,0-5-2019,3-5-8968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48 14798,'0'0'2648,"-9"0"-732,7 0-1803,-3 0 73,0 0 0,0 0 0,1 1 1,-1 0-1,0 0 0,1 0 0,-6 2 0,9-2-164,0-1 0,-1 1 0,1 0 0,0 0 0,-1 0 0,1 0 0,0 0 0,0 0 0,0 0 0,0 0 0,0 0 0,0 1 0,0-1 0,0 0 0,0 1 0,1-1 0,-1 1 0,1-1 0,-1 0 0,1 1 0,-1-1 0,1 1 0,0 0 0,0-1 0,0 1 0,-1-1 0,2 1 0,-1-1 0,0 1 0,0-1 0,0 1 0,2 2 0,-2-2-14,1 0 1,0 0 0,0 0-1,1-1 1,-1 1 0,0 0-1,1-1 1,-1 1-1,1-1 1,-1 1 0,1-1-1,0 1 1,-1-1-1,1 0 1,0 0 0,0 0-1,0 0 1,2 0-1,46 17 49,-34-13-32,2 1 19,45 18-695,-59-23 539,0 1 0,1 1 1,-1-1-1,-1 1 0,1-1 0,0 1 1,-1 0-1,1 0 0,-1 1 0,0-1 1,3 5-1,-5-7 113,0 0 0,-1 1-1,1-1 1,0 0 0,-1 1 0,0-1 0,1 0 0,-1 1 0,0-1-1,0 0 1,0 1 0,1-1 0,-1 1 0,-1-1 0,1 0-1,0 1 1,0-1 0,-1 1 0,1-1 0,0 0 0,-1 1-1,1-1 1,-2 2 0,0 0 48,0 0 0,0 0 0,-1-1 0,1 1-1,-1-1 1,0 1 0,0-1 0,0 0 0,-3 2 0,-7 3 248,0 0 0,-1-1 0,-19 6 1,26-10-87,0 0 0,-1 0 0,1 0 0,-1-1 1,1 0-1,-1-1 0,-13 0 0,19 0-176,1 0-1,-1-1 0,0 1 0,1-1 1,-1 1-1,1-1 0,-1 1 1,1-1-1,-1 0 0,1 0 0,-1 0 1,1 0-1,0 0 0,-1 0 1,1 0-1,0 0 0,0-1 0,0 1 1,0 0-1,0-1 0,0 1 1,0-1-1,0 1 0,1-1 0,-1 1 1,0-1-1,1 0 0,0 1 1,-1-1-1,1 0 0,0 1 0,0-1 1,0 0-1,0 1 0,0-1 1,0 0-1,0 1 0,1-4 0,0 3-39,0-1-1,0 0 0,0 0 1,0 1-1,0-1 0,1 0 0,-1 1 1,1-1-1,-1 1 0,1 0 1,0-1-1,0 1 0,0 0 0,0 0 1,1 0-1,-1 1 0,4-3 1,54-28-164,-27 16 51,-25 11 138,0 0 1,-1-1 0,1-1 0,-1 1-1,0-1 1,-1 0 0,0 0-1,0-1 1,7-12 0,-12 18 35,1 0 1,-1 0-1,0 0 1,0 0-1,0 0 1,0-1-1,0 1 0,-1 0 1,1-1-1,-1 1 1,0 0-1,1-1 1,-1 1-1,0-1 1,0 1-1,-1 0 1,1-1-1,0 1 1,-1-1-1,1 1 0,-1 0 1,0 0-1,0-1 1,0 1-1,0 0 1,0 0-1,-1 0 1,1 0-1,0 0 1,-1 0-1,0 0 1,1 1-1,-1-1 0,0 0 1,0 1-1,0 0 1,0-1-1,0 1 1,0 0-1,0 0 1,-4-1-1,-2-1-24,1 0-1,-1 1 1,1 0-1,-1 0 1,0 1-1,1 0 1,-1 0-1,0 1 1,0 0 0,-13 1-1,21-1-129,-1 1-1,0-1 1,0 0-1,0 0 1,1 1-1,-1-1 0,0 1 1,0-1-1,1 1 1,-1-1-1,0 1 1,1-1-1,-1 1 1,0-1-1,1 1 1,-1 0-1,1-1 1,-1 1-1,1 0 1,0 0-1,-1-1 1,1 1-1,0 0 1,-1 0-1,1-1 1,0 1-1,0 0 1,0 0-1,-1 1 1,2 15-6241,1-7-852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15022,'0'0'11275,"18"49"-10763,3-41-351,3-3-97,3-1-385,0-4-1472,1 0-1955,-5 0-2210,-2-6-4099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5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13261,'0'0'5797,"-49"58"-4035,33-32-321,0 0-256,2 2-288,4-1-513,6 2-288,4 0-63,0-7-674,3-3-2530,9-11-5189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5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16143,'0'0'4869,"63"-8"-3588,-31 7-480,3 1-545,2 0-224,0 0 0,-2 1-1313,-2 3-1281,-9-3-2435,-5-1-3491</inkml:trace>
  <inkml:trace contextRef="#ctx0" brushRef="#br0" timeOffset="1">46 78 5477,'0'0'14126,"61"25"-13326,-20-24-319,1 3-225,2-4-192,3 0-1057,0 0-5285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6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1 176 10698,'0'0'6230,"10"-4"-4292,22-10-696,100-44 1314,-113 48-2488,-1 0 0,0-2-1,0 0 1,29-27 0,-33 23-37,-14 16-32,0 0 1,0 0 0,0 0-1,0 0 1,0 0-1,0 0 1,0 0 0,0 0-1,0 0 1,0 0 0,0 0-1,0 0 1,-1 0 0,1 0-1,0 0 1,0 0-1,0 0 1,0 0 0,0 0-1,0 0 1,0-1 0,0 1-1,0 0 1,0 0-1,0 0 1,0 0 0,-2 3-3,0-1 0,1 1 0,-1-1 0,0 1 1,1 0-1,0 0 0,0 0 0,-1 0 0,2-1 0,-2 7 0,0-3-16,1 1 0,0 0 0,0 0 0,1 0 0,0 0 0,0-1 0,1 1 0,0 0 0,0 0 0,3 10 0,-3-15-178,0 0 0,0 1-1,0-1 1,1 0 0,-1 0-1,1 0 1,-1 0 0,1-1-1,0 1 1,-1 0 0,1-1-1,0 1 1,2 1 0,0-2-522,-1 1 1,1-1-1,-1 1 1,1-1 0,0 0-1,-1 0 1,1-1-1,0 1 1,0-1 0,5 0-1,16 0-7844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04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15471,'0'0'2594,"67"7"-3170,-44-23-2115,2-4-4067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6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9737,'0'0'10640,"-8"3"-9776,3-1-812,0 0-1,1 0 0,-1 1 0,1 0 0,0 0 0,0 0 0,0 0 0,0 1 1,0 0-1,1 0 0,0 0 0,-1 0 0,1 0 0,1 1 0,-1-1 0,1 1 1,0-1-1,0 1 0,0 0 0,1 0 0,-1 0 0,1 0 0,0 0 0,1 1 1,-1 6-1,1-9-28,-1 0 1,1 0-1,0 0 1,0 0-1,0-1 1,0 1-1,0 0 1,0 0-1,1 0 1,0 0-1,-1-1 1,1 1-1,0 0 1,1-1-1,-1 1 1,0-1-1,1 1 1,-1-1-1,1 1 1,0-1-1,-1 0 1,1 0-1,0 0 1,1 0-1,-1 0 1,0-1-1,1 1 1,-1 0-1,3 0 1,4 1 18,0 0 0,0-1 0,0 0 0,1-1 0,-1 0 0,0-1 0,17 0 0,-18-1-12,0 0 0,-1-1 1,1 1-1,0-1 0,-1-1 1,1 0-1,-1 0 0,0 0 1,0-1-1,0 0 0,-1 0 0,1 0 1,7-8-1,-11 9 12,0 1 0,0-1 0,0 0 0,0 0 0,-1 0 0,0 0 1,1 0-1,-1-1 0,0 1 0,-1-1 0,1 0 0,-1 1 0,1-1 0,-1 0 0,0 0 0,0 0 0,-1 1 0,1-1 0,-1 0 0,0 0 0,0 0 0,0 0 1,-1 0-1,1 0 0,-1 0 0,0 0 0,0 0 0,-3-5 0,3 6-50,-1 1 1,0-1-1,0 1 1,0-1-1,-1 1 0,1 0 1,0 0-1,-1 0 1,0 0-1,1 0 1,-1 0-1,0 1 0,0-1 1,0 1-1,0 0 1,0 0-1,0 0 0,0 0 1,-1 1-1,1-1 1,0 1-1,0 0 1,-1 0-1,1 0 0,0 0 1,0 1-1,-1-1 1,-5 2-1,6-1-78,-1 0-1,1-1 0,-1 1 1,1 0-1,-1 1 0,1-1 1,0 1-1,0-1 1,0 1-1,-1 0 0,2 0 1,-1 0-1,0 1 1,0-1-1,1 1 0,-1-1 1,1 1-1,0 0 0,0 0 1,0 0-1,0 0 1,0 0-1,1 1 0,0-1 1,-3 7-1,4-8-48,0-1 0,1 1 0,-1-1 0,0 1 0,0 0 0,1-1 0,-1 1-1,1-1 1,0 1 0,-1-1 0,1 0 0,0 1 0,0-1 0,0 0 0,0 1 0,0-1-1,0 0 1,0 0 0,0 0 0,0 0 0,0 0 0,1 0 0,-1 0 0,0 0 0,1 0 0,-1-1-1,1 1 1,-1-1 0,1 1 0,-1-1 0,1 1 0,0-1 0,-1 0 0,3 0 0,63 5-4978,-57-5 3738,35 0-3467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7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46 6502,'0'0'14691,"-9"-5"-13751,6 3-893,1 1 0,-1-1 0,1 1 0,-1-1 0,1 1 0,-1 0 0,0 0 0,1 1 1,-1-1-1,0 0 0,0 1 0,0 0 0,1 0 0,-1 0 0,0 0 0,0 0 0,0 0 0,0 1 0,0-1 0,1 1 0,-1 0 0,0 0 0,1 0 0,-1 0 1,0 0-1,1 1 0,0-1 0,-1 1 0,1-1 0,0 1 0,0 0 0,0 0 0,0 0 0,0 0 0,0 1 0,0-1 0,-2 4 0,0-1 79,1 0-1,-1 1 1,1-1-1,0 1 0,0 0 1,0-1-1,1 1 1,0 0-1,0 1 1,1-1-1,-2 9 1,3-12-106,0-1 0,0 0 1,0 1-1,0-1 1,0 0-1,0 1 0,1-1 1,0 0-1,-1 1 0,1-1 1,0 0-1,0 0 1,0 0-1,0 0 0,0 0 1,1 0-1,-1 0 1,1 0-1,-1 0 0,1 0 1,0-1-1,-1 1 1,1-1-1,0 1 0,0-1 1,0 0-1,0 0 0,0 0 1,1 0-1,-1 0 1,0 0-1,5 0 0,6 2 18,1-1 0,0 0 1,0-1-1,0-1 0,0 0 0,0-1 0,0-1 0,-1 0 0,26-7 0,-33 8-22,-1-1 1,1 0-1,0 0 0,-1 0 1,1 0-1,-1-1 1,0 0-1,0 0 0,0 0 1,0-1-1,-1 0 0,1 0 1,-1 0-1,0 0 0,0-1 1,-1 1-1,1-1 1,-1 0-1,0 0 0,0 0 1,-1-1-1,1 1 0,-1-1 1,0 1-1,1-10 0,-3 12-5,0 0 0,0 0 0,0 0-1,0 0 1,0 0 0,-1 0 0,0 0-1,1 0 1,-1 0 0,0 0 0,-1 1-1,1-1 1,0 0 0,-1 1 0,1-1-1,-1 1 1,0-1 0,0 1 0,0 0-1,0 0 1,0 0 0,-1 0 0,1 0-1,-1 0 1,1 1 0,-1-1 0,1 1 0,-1 0-1,0 0 1,0 0 0,-4-1-1,-45-8-1250,3 11-3960,35 3-651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7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16111,'0'0'5029,"56"0"-4613,-24 0-320,9 0-63,7-1-1187,1-6-1856,2-1-2820,-5-2-3939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24 12908,'0'0'5739,"10"-3"-3534,-8 2-2167,59-15 2100,-56 15-1973,0 0 1,0 0 0,0 1-1,0-1 1,0 1 0,0 1-1,0-1 1,1 1 0,-1 0-1,-1 0 1,1 0-1,7 3 1,-11-4-163,0 1 0,0-1-1,0 1 1,0-1 0,-1 1-1,1-1 1,0 1 0,0-1 0,-1 1-1,1 0 1,0-1 0,-1 1 0,1 0-1,-1-1 1,1 1 0,-1 0-1,1 0 1,-1 0 0,1 0 0,-1 0-1,0-1 1,1 1 0,-1 0-1,0 0 1,0 0 0,0 0 0,0 0-1,0 0 1,0 1 0,-1 0 8,1 0 1,-1 0 0,0 0-1,0 0 1,0 0 0,-1 0-1,1-1 1,0 1 0,-1 0-1,1-1 1,-1 1 0,-2 1-1,-51 31 229,54-33-238,-33 13 63,-18 11-7,50-17-163,12-2 37,25 3-131,-24-6 0,0 0 113,8 2-308,-1 1 0,0 1 1,26 13-1,-41-19 351,0 1-1,0 0 0,0-1 1,0 1-1,0 0 0,-1 0 1,1 1-1,-1-1 0,1 1 0,-1-1 1,0 1-1,0 0 0,0 0 1,0 0-1,-1 0 0,1 0 1,-1 0-1,1 0 0,-1 0 1,0 1-1,-1-1 0,1 0 1,0 1-1,-1-1 0,0 1 1,0 5-1,-1-7 98,0 0 1,0 0-1,0 0 1,0 0 0,-1 0-1,1 0 1,0 0-1,-1 0 1,0-1-1,1 1 1,-1-1-1,0 1 1,0-1-1,0 1 1,0-1-1,0 0 1,0 0-1,0 0 1,-1 0 0,1-1-1,0 1 1,-4 0-1,-57 13 1741,56-13-1657,-19 3 865,-21 3-2819,47-7 1729,0-1 1,0 1 0,0 0-1,0 0 1,1 0 0,-1 0-1,0 0 1,0 0 0,0 0-1,0 0 1,0 0-1,0 0 1,0 0 0,0 0-1,0-1 1,0 1 0,0 0-1,0 0 1,0 0 0,0 0-1,0 0 1,0 0 0,0 0-1,0 0 1,0-1 0,0 1-1,0 0 1,0 0 0,0 0-1,0 0 1,0 0 0,0 0-1,0 0 1,0 0-1,0 0 1,0-1 0,0 1-1,0 0 1,0 0 0,0 0-1,0 0 1,-1 0 0,1 0-1,0 0 1,0 0 0,0 0-1,0 0 1,0 0 0,0 0-1,29-13-7471,2 0-3194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22 14253,'-9'-1'2098,"-1"0"-1789,0 0-1,0 1 1,0 0-1,-1 1 1,1 0-1,0 0 1,0 1-1,0 0 1,-17 7-1,23-7-276,0 0 0,0 0 0,0 0 0,0 1 0,1-1 1,-1 1-1,1 0 0,0 0 0,0 0 0,0 1 0,0-1 0,0 1 0,1-1 0,0 1 0,-1 0 0,2 0 0,-1 0 0,0 0 0,1 1 0,-1-1 0,1 0 1,1 1-1,-1-1 0,0 0 0,1 1 0,0-1 0,1 7 0,-1-8-4,0-1 1,1 1-1,-1 0 1,1-1 0,-1 1-1,1 0 1,0-1-1,0 1 1,0-1-1,1 0 1,-1 1-1,1-1 1,-1 0-1,1 0 1,0 0-1,-1 0 1,1 0-1,0 0 1,5 3-1,-2-2 28,1 0 0,-1 0 0,1 0-1,0-1 1,0 0 0,0 0-1,0-1 1,11 2 0,-8-1 67,0-2 1,1 1-1,-1-1 0,1 0 1,-1-1-1,1 0 0,-1-1 0,1 0 1,-1 0-1,0-1 0,16-7 1,-19 6 51,0-1 1,0-1 0,0 1 0,-1-1 0,0 0 0,0 0-1,-1-1 1,0 1 0,0-1 0,0 0 0,-1 0-1,0 0 1,0-1 0,3-14 0,-5 19-218,-1 1-1,1-1 1,-1 0 0,1 1-1,-1-1 1,0 0-1,0 0 1,0 1 0,0-1-1,0 0 1,-1 0 0,0 1-1,1-1 1,-1 0 0,0 1-1,0-1 1,0 1 0,0-1-1,-1 1 1,1 0 0,-1-1-1,0 1 1,1 0-1,-1 0 1,0 0 0,0 0-1,0 1 1,0-1 0,-1 0-1,1 1 1,0-1 0,-1 1-1,1 0 1,-1 0 0,1 0-1,-1 0 1,0 0-1,1 1 1,-1-1 0,0 1-1,1 0 1,-1 0 0,0 0-1,-4 0 1,6 0-164,1 0-1,-1-1 1,0 1 0,0 0-1,0 0 1,0 0 0,0 0-1,0 0 1,1 0 0,-1 0-1,0 0 1,0 0 0,0 1-1,0-1 1,0 0 0,1 0-1,-1 1 1,0-1 0,0 1-1,0-1 1,1 1 0,-1-1-1,0 1 1,1-1 0,-1 1-1,0-1 1,1 1 0,-1 0-1,1 0 1,-1-1 0,1 1-1,-1 0 1,1 0 0,0-1-1,-1 1 1,1 0 0,0 0 0,0 0-1,-1 1 1,1 12-6222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62 12139,'0'0'2696,"-13"-7"-144,-4-1-1959,0 0 0,0 2 0,0 0 0,-1 1 0,-21-3 0,33 7-449,0 0 0,0 0 1,0 1-1,1 0 0,-1 1 1,0-1-1,0 1 0,0 0 0,1 0 1,-11 4-1,14-3-111,-1-1-1,1 1 1,-1 0 0,1-1 0,-1 1 0,1 0-1,0 0 1,0 1 0,0-1 0,0 0 0,0 1-1,1-1 1,-1 1 0,1 0 0,-1-1 0,1 1-1,0 0 1,0 0 0,0 0 0,1 0-1,-1 0 1,0 4 0,1-3-6,0-1 0,0 1 0,1-1 0,-1 0 0,1 1 0,0-1-1,0 0 1,0 1 0,0-1 0,0 0 0,1 0 0,-1 0 0,1 0 0,0 0 0,0-1 0,0 1 0,0 0 0,0-1 0,1 0-1,-1 1 1,1-1 0,0 0 0,0 0 0,-1 0 0,1-1 0,0 1 0,1-1 0,-1 1 0,0-1 0,0 0 0,5 0-1,2 2 8,0 0 0,0-1 0,0 0 0,0-1 0,1 0 0,-1-1 0,0 0 0,1 0 0,15-3 0,-23 1 9,1 0-1,0 0 1,-1 0-1,1 0 1,-1 0-1,0 0 1,1-1 0,-1 0-1,0 0 1,-1 0-1,1 0 1,0 0-1,-1 0 1,0-1-1,0 1 1,0-1 0,0 1-1,0-1 1,-1 0-1,0 0 1,0 0-1,0 0 1,0 0-1,0 0 1,-1-5 0,1 5-259,-1 0 1,0 0 0,0 0 0,0 0 0,-1 0 0,1 0 0,-1 0-1,0 0 1,0 0 0,0 1 0,-4-7 0,4 8-334,0 0 0,0 0 0,-1 0 0,1 0 0,-1 0 0,1 1 0,-1-1 0,0 0 0,0 1 0,0 0 0,0-1 0,0 1 0,0 0 0,0 0 0,0 0 0,-1 0 0,1 0 0,0 1 0,0-1 0,-4 0 0,-6 1-7923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9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14478,'0'0'7457,"-1"11"-6554,-5 11-535,3-9-12,-1 0 0,2-1 0,-2 27 0,3-37-325,1 0-1,0 0 1,0 0 0,0 1-1,1-1 1,-1 0 0,0 0-1,1 1 1,-1-1 0,1 0 0,0 0-1,0 0 1,0 0 0,0 0-1,0 0 1,0 0 0,1 0-1,-1-1 1,1 1 0,-1 0 0,1-1-1,-1 1 1,1-1 0,0 1-1,0-1 1,0 0 0,0 0-1,0 0 1,0 0 0,2 1 0,3-1-94,0 1 0,0-1 1,1 0-1,-1 0 0,0-1 1,8 0-1,-12-1-270,0 1-1,-1 0 1,1 0-1,0-1 1,-1 0-1,1 1 1,0-1-1,-1 0 1,1 0-1,-1-1 1,1 1-1,-1 0 1,0-1-1,1 0 1,-1 1 0,0-1-1,0 0 1,2-3-1,7-17-6173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9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11403,'0'0'10314,"66"4"-21173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84 8008,'0'0'5584,"-3"-8"-2867,1 3-2429,-1-1 0,0 1-1,1 0 1,-2 0 0,1 0 0,0 1 0,-1-1 0,0 1 0,0 0 0,-6-5 0,7 6-192,0 2 1,1-1-1,-1 0 0,0 0 1,0 1-1,0 0 1,0-1-1,-1 1 1,1 0-1,0 1 1,0-1-1,0 0 1,-1 1-1,1 0 1,0 0-1,-1 0 1,1 0-1,0 0 1,-1 1-1,1 0 0,0-1 1,0 1-1,0 0 1,-4 2-1,2 0-36,1 0 0,-1 0 0,1 1-1,0-1 1,0 1 0,0 0-1,1 0 1,-1 0 0,1 1 0,0-1-1,0 1 1,1 0 0,0 0 0,-1 0-1,-1 8 1,1-5 69,1 0 0,0 0 1,0 1-1,1-1 0,0 0 0,0 0 0,1 1 0,0-1 1,2 15-1,-1-21-102,1 1 0,-1-1 1,0 0-1,1 1 0,-1-1 0,1 0 0,0 0 1,0 0-1,0 0 0,0-1 0,0 1 1,0 0-1,0-1 0,0 1 0,1-1 0,-1 0 1,1 0-1,-1 0 0,1 0 0,-1 0 1,1-1-1,-1 1 0,1-1 0,0 1 0,-1-1 1,1 0-1,0 0 0,3-1 0,5 1 71,1 0 0,0-1 0,-1 0 0,1-1 0,13-4 0,-14 2-42,-1 0-1,0 0 1,0-1-1,-1-1 1,1 0 0,-1 0-1,13-12 1,-19 16-24,0-1 1,0 0 0,0 0 0,0 0 0,0 0 0,-1 0 0,0 0 0,1-1-1,-1 1 1,0-1 0,-1 0 0,1 0 0,-1 1 0,0-1 0,0 0-1,0 0 1,0 0 0,-1 0 0,1 0 0,-1 0 0,0 0 0,0 0-1,-2-6 1,2 8-30,-1 1 1,0 0-1,0 0 0,0 0 0,0-1 0,0 1 0,0 0 1,0 0-1,-1 0 0,1 1 0,0-1 0,-1 0 0,1 0 1,0 1-1,-1-1 0,1 1 0,-1-1 0,1 1 0,-1-1 1,1 1-1,-1 0 0,1 0 0,-1 0 0,1 0 0,-1 0 1,1 0-1,-1 0 0,1 1 0,-1-1 0,1 0 0,-4 2 1,0-1-82,0 0 0,-1 1-1,1 0 1,0-1 0,-1 2 0,1-1 0,-6 5 0,7-4-206,1 0-1,0 0 1,0 0 0,0 1-1,0-1 1,1 1-1,0 0 1,-1 0 0,1 0-1,-1 5 1,2-8-220,1 1 1,-1 0-1,1 0 1,-1 0-1,1 0 1,0 0 0,0 0-1,0 0 1,0 0-1,0 0 1,1 0-1,-1 0 1,1 0-1,-1 0 1,2 3-1,9 8-7423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11307,'0'0'10313,"0"68"-9832,0-46-321,0 2-96,0-3-961,0-3-2242,0-5-5637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5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13293,'0'0'7847,"10"4"-6667,-7-1-1075,1-1-1,0 0 1,0-1 0,0 1 0,0-1 0,0 0-1,0 0 1,0 0 0,0 0 0,1-1-1,-1 1 1,0-1 0,0 0 0,0 0 0,1-1-1,-1 0 1,0 1 0,0-1 0,0-1 0,0 1-1,0 0 1,0-1 0,0 0 0,0 0 0,-1 0-1,6-4 1,-7 4-40,1 0-1,0 0 1,-1-1-1,1 1 1,-1-1-1,0 1 1,0-1-1,0 0 1,0 0-1,0 0 1,-1 0-1,1 0 1,-1 0-1,0 0 1,0-1-1,0 1 1,0 0-1,-1-1 1,1 1-1,-1 0 1,0-1-1,0 1 1,-1-4-1,1 6-78,0 0 1,-1 0-1,1 0 0,-1 0 0,0 0 0,1 1 1,-1-1-1,0 0 0,1 0 0,-1 1 1,0-1-1,0 0 0,0 1 0,1-1 0,-1 1 1,0-1-1,0 1 0,0-1 0,0 1 0,0 0 1,0 0-1,0-1 0,0 1 0,0 0 0,0 0 1,0 0-1,0 0 0,0 0 0,0 0 0,0 0 1,0 0-1,0 1 0,0-1 0,0 0 0,0 1 1,0-1-1,0 0 0,0 1 0,-1 0 0,-3 1-22,1-1 0,-1 1-1,0 0 1,1 0-1,0 0 1,-1 1-1,-3 3 1,2-1 54,1 1 0,0 0-1,0 0 1,0 0 0,1 0 0,0 1 0,0 0 0,1 0 0,-1 0 0,2 0 0,-1 0 0,1 1-1,0-1 1,1 1 0,-1 0 0,1 15 0,1-22-8,1 0 1,-1 0-1,1 0 1,0 0-1,-1 0 1,1 0-1,0 0 0,0 0 1,-1 0-1,1-1 1,0 1-1,0 0 0,0 0 1,0-1-1,0 1 1,0-1-1,0 1 0,0-1 1,1 1-1,-1-1 1,0 0-1,0 1 1,0-1-1,0 0 0,1 0 1,-1 0-1,0 0 1,0 0-1,3 0 0,39-3 281,-31 0-258,1 0 0,-1-1-1,0 0 1,-1-1 0,1-1 0,-1 1-1,19-15 1,1-2-991,37-35-1,-50 37-477,-17 19 1255,-9 14 21,0 0 248,5-9 47,0-1 1,1 1-1,-1 0 1,1 0-1,0 0 1,0 1-1,0-1 1,1 0-1,-1 1 1,1-1-1,0 1 1,0 0-1,1-1 1,-1 1-1,1-1 1,0 7-1,1-10-102,0 0 0,0 0 0,0-1 0,-1 1 0,1-1 0,0 1 0,0-1-1,0 1 1,0-1 0,0 1 0,0-1 0,0 0 0,0 0 0,0 1 0,0-1-1,0 0 1,0 0 0,0 0 0,0 0 0,1 0 0,-1 0 0,0-1 0,0 1 0,1-1-1,30-5 572,-22 2-531,1 0 1,-1-2 0,16-9 0,-18 9-265,1 1 1,0 0 0,0 1-1,20-7 1,-29 11 153,1 0 0,-1 1 0,1-1 0,-1 1 0,0-1 1,1 1-1,-1-1 0,0 1 0,1-1 0,-1 1 0,0-1 0,1 1 0,-1-1 0,0 1 0,0 0 0,0-1 0,0 1 1,1-1-1,-1 1 0,0 0 0,0-1 0,0 1 0,0-1 0,0 1 0,0 0 0,-1-1 0,1 1 0,0-1 0,0 1 1,0 0-1,-1-1 0,1 2 0,-6 23 123,4-20-111,-25 71 419,-26 118 1,50-177-395,-11 48 41,13-62-26,1 0-1,-1 0 1,0 0-1,-1 0 1,1 0-1,0-1 1,-1 1-1,0 0 1,0-1-1,1 1 1,-1-1-1,-1 0 1,1 0-1,0 1 1,0-1-1,-5 2 1,7-4-5,-1 0 0,1 0 1,-1 0-1,1 0 0,-1 0 0,1 0 1,-1 0-1,1-1 0,0 1 0,-1 0 1,1 0-1,-1 0 0,1-1 0,-1 1 0,1 0 1,-1-1-1,1 1 0,0 0 0,-1-1 1,1 1-1,0 0 0,-1-1 0,1 1 1,0 0-1,0-1 0,-1 1 0,1-1 0,0 1 1,0-1-1,0 1 0,-1-1 0,1 1 1,0-1-1,0 1 0,0-1 0,0 1 0,0-1 1,0 1-1,0-1 0,0 1 0,0-1 1,0 1-1,1-1 0,-1 1 0,0-1 1,0 0-1,3-29 134,0 12-210,2 1 0,0 0 1,1 1-1,0-1 1,1 1-1,18-29 1,-3 12-357,50-61 0,-51 71 414,1 0 0,39-30-1,-53 46 2,0 1-1,1 0 0,0 1 0,0 0 1,0 0-1,0 1 0,1 0 1,0 0-1,-1 2 0,1-1 0,19-2 1,-29 5 1,1 0 1,0 0 0,0 0 0,0 0-1,0 0 1,-1 0 0,1 0 0,0 0-1,0 0 1,0 1 0,-1-1 0,1 0-1,0 0 1,0 1 0,0-1 0,-1 0-1,1 1 1,0-1 0,-1 1 0,1-1-1,0 1 1,-1 0 0,1-1 0,-1 1-1,1-1 1,-1 1 0,1 0 0,-1 0-1,1-1 1,0 2 0,-1 0 2,0 1-1,0-1 1,0 0-1,0 0 1,0 0-1,0 1 1,0-1-1,-1 0 1,1 0 0,-1 0-1,-1 4 1,-32 58 1091,30-57-574,3-6-466,0 0 1,1-1-1,-1 1 0,1 0 1,-1-1-1,1 1 0,-1 0 0,1 0 1,0 0-1,-1 0 0,1-1 0,0 1 1,0 0-1,0 0 0,-1 0 0,1 0 1,0 0-1,0 0 0,0 0 0,0-1 1,0 1-1,1 0 0,-1 0 0,0 0 1,1 1-1,0-2-7,-1 1 0,1-1 0,0 1 0,0-1 1,0 0-1,0 0 0,0 1 0,0-1 0,0 0 0,0 0 0,0 0 0,0 0 1,0 0-1,0 0 0,0 0 0,0-1 0,0 1 0,1-1 0,52-20 440,-50 20-494,44-22 117,-17 7-60,0 2-1,50-16 1,-77 34-392,-8 6 226,-6 9 90,-6 5-171,-17 29 179,24-17-4628,22-39-15970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1:05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11723,'0'0'8744,"63"14"-7559,-14-18-480,8-14-513,6-2-160,4-4-1377,-3-1-2531,-10 2-3298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41 16624,'0'0'2418,"10"-6"-240,-1 0-1775,1 1 1,0 1-1,0 0 0,0 0 1,1 1-1,12-3 0,-21 6-363,0-1 0,0 0 1,0 1-1,1 0 0,-1-1 0,0 1 0,0 0 0,0 0 0,1 0 0,-1 0 0,0 1 1,0-1-1,0 1 0,0-1 0,1 1 0,-1 0 0,0 0 0,0 0 0,0 0 1,-1 0-1,1 0 0,0 0 0,0 1 0,-1-1 0,1 1 0,0-1 0,-1 1 0,0 0 1,1-1-1,-1 1 0,0 0 0,0 0 0,0 0 0,0 0 0,0 0 0,0 0 1,-1 0-1,1 0 0,-1 1 0,1-1 0,-1 0 0,0 0 0,0 0 0,0 4 0,-1-2-13,1 0-1,-1 0 0,0 1 0,0-1 0,0 0 0,-1 0 0,0 0 0,1 0 1,-1 0-1,-1-1 0,1 1 0,-1 0 0,1-1 0,-1 0 0,-5 5 0,-58 48 426,34-30-163,25-20-202,4-5-65,1 1 0,0-1 0,0 1 0,0 0 0,0-1 0,0 1 0,0 0 0,0 0 0,0 1 1,1-1-1,-1 0 0,1 0 0,0 1 0,-1-1 0,1 1 0,0-1 0,1 1 0,-1 0 0,0 4 0,2-6-17,1 0 1,0 0-1,0 0 0,0 0 0,0-1 0,0 1 0,0 0 0,0-1 0,0 0 0,0 1 0,0-1 0,0 0 0,0 0 1,0 0-1,0 0 0,0 0 0,0 0 0,2-1 0,4 0 16,27 1-374,7 1-1606,0-2-3763,-12 0-2142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6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14958,'0'0'10346,"-25"56"-9193,25-41-416,15-1-321,5-1-224,5-5-96,6-5-64,2-3-224,-2 0-1377,-2-1-1858,-5-12-1282,1-4-3170</inkml:trace>
  <inkml:trace contextRef="#ctx0" brushRef="#br0" timeOffset="1">296 4 6086,'0'0'10730,"-27"62"-7943,10-32-834,-1 0-191,-2 2-128,5-2-417,2-1-481,3-2-543,7-5-161,3-1-96,0-10-1826,3-7-2562,12-4-5798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15695,'0'0'9513,"50"6"-8520,-19-6-513,4 0-384,5 0-64,-1 0-416,-4 0-1153,-4-1-1154,-10-3-1377,-14 3-2018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7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14446,'0'0'8199,"80"16"-7782,-39-16-321,6 2-64,-5-2-448,1 0-2051,-2 0-5636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7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13229,'0'0'6576,"11"-5"-5230,30-18-1069,0-2 1,-2-2-1,0-1 1,-2-2 0,-1-2-1,52-60 1,-85 89-253,1 0 5,-1-1 0,0 1-1,0-1 1,0 1 0,0-1 0,0 0 0,-1 0 0,0 0 0,0 0-1,0-1 1,0 1 0,-1-1 0,2-8 0,-20 24 472,7 1-482,1 0-1,1 0 1,0 1 0,0 0 0,1 1 0,1 0 0,1 0-1,0 0 1,0 1 0,2-1 0,0 1 0,0 0 0,0 18-1,3-32-41,0 0-1,0 1 1,0-1-1,0 0 1,0 0-1,1 1 1,-1-1-1,0 0 1,1 0-1,-1 0 1,0 1-1,1-1 0,-1 0 1,1 0-1,0 0 1,-1 0-1,1 0 1,0 0-1,0 0 1,0 0-1,0 0 1,0 0-1,0-1 1,0 1-1,0 0 1,0-1-1,0 1 1,0 0-1,0-1 1,0 1-1,3 0 0,1-1-542,1 1 0,-1-1 0,1 0 0,-1 0 0,1 0 0,6-2 0,20-5-5014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8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10 13741,'0'0'5472,"-10"10"-3807,6-6-1571,-6 6 321,-1 0 1,2 1-1,-10 13 1,17-22-344,0 0-1,0 1 1,0 0 0,1-1 0,-1 1 0,1 0-1,-1 0 1,1-1 0,0 1 0,0 0-1,1 0 1,-1 0 0,1 1 0,-1-1 0,1 0-1,0 0 1,0 0 0,0 0 0,1 0 0,-1 0-1,1 0 1,-1 0 0,1 0 0,2 4-1,0-4-55,-1-1-1,1 1 1,1-1-1,-1 0 0,0 0 1,0 0-1,1 0 1,-1-1-1,1 1 1,-1-1-1,1 0 0,0 0 1,0 0-1,-1-1 1,1 1-1,0-1 0,7 0 1,2 0 15,-1 0 0,0-1 0,1 0 0,17-5 0,-24 4-17,-1 0 0,0 0 0,1-1 0,-1 0 0,0 0 0,-1 0 0,1-1 1,0 1-1,-1-1 0,0 0 0,0 0 0,0-1 0,0 0 0,-1 1 0,0-1 0,3-6 0,-5 9-5,1 0-1,-1 0 1,0-1-1,0 1 1,-1 0-1,1-1 1,-1 1-1,1-1 1,-1 1-1,0-1 1,0 1-1,0-1 1,0 0-1,0 1 1,0-1-1,-1 1 1,1 0-1,-1-1 1,0 1-1,0-1 1,0 1-1,0 0 1,0-1-1,0 1 1,0 0-1,-1 0 1,1 0-1,-1 0 1,0 0-1,0 0 1,1 1 0,-1-1-1,0 1 1,-1-1-1,1 1 1,0 0-1,0-1 1,-3 0-1,-50-16 59,52 17-78,-1 0 0,1 1 0,-1-1 0,1 1 1,-1 0-1,1 0 0,-1 0 0,1 0 0,-1 1 0,1-1 0,0 1 1,-1 0-1,1 0 0,-4 2 0,6-3-62,0 1 0,0-1 0,1 0 0,-1 1 0,0-1 0,1 1 0,-1-1 0,0 1 0,1 0 0,-1-1 0,1 1 0,-1 0 0,1-1 0,0 1 0,-1 0 0,1-1 0,-1 1 0,1 0 0,0 0 0,0-1 0,-1 1 0,1 0 0,0 0 0,0 0 0,0 0 0,0-1 0,0 1 0,0 0 0,0 0 0,0 0 0,0-1 0,1 1 0,-1 0 0,0 0 0,0-1 0,1 1 0,-1 0 0,1 0 0,-1-1 0,0 1 0,1 0 0,-1-1 0,1 1 0,0 0 0,-1-1 0,2 1 0,0 2-631,1-1-1,-1 0 1,1 0 0,0 0-1,0 0 1,0 0 0,0-1 0,0 1-1,6 1 1,17 1-4837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8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12 11371,'0'0'3384,"-10"0"-373,1 0-2534,0 0-1,0 1 0,0 0 1,0 1-1,0 0 0,0 0 1,-13 6-1,18-7-316,0 1-1,1 0 1,-1-1 0,0 2 0,1-1-1,-1 0 1,1 1 0,0-1-1,0 1 1,0 0 0,0 0 0,0 1-1,1-1 1,-1 0 0,1 1 0,0-1-1,0 1 1,0 0 0,0 0-1,1 0 1,0 0 0,-1 5 0,2-7-148,0-1 0,0 1 0,0 0 0,0 0 0,1 0 0,-1-1 1,1 1-1,-1 0 0,1 0 0,0-1 0,0 1 0,-1 0 1,1-1-1,0 1 0,1-1 0,-1 0 0,0 1 0,0-1 0,1 0 1,-1 1-1,0-1 0,1 0 0,-1 0 0,1 0 0,0 0 0,-1-1 1,1 1-1,0 0 0,-1-1 0,1 1 0,0-1 0,0 1 1,0-1-1,-1 0 0,1 0 0,2 0 0,13 2 35,-1 0 1,34-2-1,-34-1-14,-10 1-29,-1 0 0,1-1 0,0 0 0,-1 0 0,1 0 0,-1-1 0,1 1 0,-1-1 0,0-1 0,0 1 0,0-1 0,5-3 0,-8 4 3,1 1-1,-1-1 1,0 0 0,0 0-1,0 0 1,-1 0-1,1 0 1,0-1-1,-1 1 1,0 0 0,1-1-1,-1 1 1,0-1-1,0 1 1,0-1-1,-1 0 1,1 0 0,0 1-1,-1-1 1,0 0-1,0 1 1,0-1-1,0 0 1,0 0 0,0 0-1,-2-4 1,0 4-1,1 0 0,-1 0 1,0 1-1,0-1 0,0 1 0,-1-1 1,1 1-1,-1 0 0,1 0 1,-1 0-1,0 0 0,0 0 0,1 0 1,-1 1-1,0-1 0,-1 1 1,1 0-1,-6-1 0,-2-2-860,0 2-1,0-1 1,0 1-1,-16 0 0,17 2-3239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12908,'0'0'5445,"81"-14"-5156,-29-4-289,8-4-3139,1-1-6759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14382,'0'0'7484,"12"-3"-6881,-3 1-536,0 0-1,0 0 1,0 1-1,0 0 1,13 1-1,-20 0-62,0 0-1,0 0 0,-1 0 0,1 0 0,0 0 1,-1 1-1,1-1 0,0 1 0,-1-1 0,1 1 1,0-1-1,-1 1 0,1 0 0,-1 0 0,1 0 1,-1 0-1,0 0 0,1 0 0,-1 0 0,0 0 1,0 0-1,0 1 0,0-1 0,0 1 1,0-1-1,0 1 0,0-1 0,0 1 0,-1-1 1,1 1-1,-1-1 0,1 1 0,-1 0 0,1-1 1,-1 1-1,0 0 0,0 0 0,0-1 0,0 1 1,0 0-1,0-1 0,-1 1 0,1 0 0,-1 0 1,1-1-1,-2 3 0,1 0 29,-1-1 0,0 0-1,0 1 1,0-1 0,-1 0-1,1 0 1,-1 0 0,0-1 0,0 1-1,1-1 1,-2 1 0,1-1 0,0 0-1,0 0 1,-1 0 0,1-1-1,-1 1 1,-3 0 0,1 0 34,1 1 1,0-1-1,0 1 1,0 0-1,0 1 0,-8 7 1,45-4 349,-20-5-632,1 1-1,-1 1 1,0-1-1,-1 2 1,22 11 0,-30-15 176,1 1 1,-1 0 0,0 1 0,0-1 0,0 0 0,0 1 0,-1 0 0,1 0 0,-1-1 0,1 1 0,-1 1-1,0-1 1,0 0 0,0 1 0,-1-1 0,1 0 0,-1 1 0,0 0 0,0-1 0,0 1 0,-1 0 0,1 0-1,-1 5 1,0-7 118,-1 1 0,0-1-1,0 1 1,0-1-1,0 0 1,0 1 0,0-1-1,-1 0 1,1 0-1,-1 0 1,0 0 0,1 0-1,-1 0 1,0 0-1,0-1 1,0 1 0,0 0-1,-1-1 1,1 0-1,0 0 1,-1 0 0,1 0-1,0 0 1,-1 0-1,1 0 1,-1-1 0,0 1-1,-2-1 1,-10 3 485,0-1 1,-1 0-1,-20-1 1,35 0-536,-1-1-1,0 0 1,1 0-1,-1-1 1,0 1 0,1 0-1,-1 0 1,1-1 0,-1 1-1,0-1 1,1 1-1,-1-1 1,1 0 0,-2-1-1,2 2-65,1-1 0,-1 1 0,1-1 0,0 1 1,0-1-1,-1 1 0,1-1 0,0 1 0,0-1 0,-1 1 0,1-1 0,0 1 0,0-1 0,0 0 0,0 1 0,0-1 0,0 1 0,0-1 0,0 1 0,0-1 0,0 1 0,0-1 1,0 0-1,1 1 0,-1-1 0,0 1 0,1-1 0,0-2-448,1-1-1,0 1 1,1 0 0,-1 1 0,1-1 0,-1 0 0,1 1-1,0-1 1,0 1 0,0 0 0,3-2 0,25-12-6108,6-2-3700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46 15567,'0'0'4714,"-10"1"-3588,3 1-960,0 0 0,0 0-1,0 0 1,0 1 0,0 0 0,1 1-1,-1-1 1,-7 7 0,11-8-104,1 0-1,-1 0 1,1 0 0,0 1-1,0-1 1,0 0 0,0 1-1,0-1 1,1 1 0,-1 0-1,1 0 1,-1 0 0,1-1 0,0 1-1,0 0 1,1 1 0,-1-1-1,0 0 1,1 0 0,0 0-1,0 0 1,0 0 0,0 0-1,0 1 1,1-1 0,-1 0-1,2 3 1,-1-4-40,0 0-1,0 0 1,1 0 0,-1 0-1,1 0 1,-1 0 0,1 0-1,0 0 1,0-1 0,0 1 0,0-1-1,0 1 1,0-1 0,0 0-1,0 0 1,0 0 0,1 0-1,-1 0 1,0-1 0,1 1-1,-1-1 1,1 1 0,-1-1-1,4 0 1,66 1 278,-63-2-277,-2 1-9,0-2-1,0 1 1,0-1 0,-1 0 0,1 0 0,0-1-1,-1 0 1,1 0 0,-1-1 0,0 0 0,0 0 0,0 0-1,-1-1 1,6-5 0,-8 7-5,0 0 0,1 0 0,-2-1 0,1 1 0,0-1 0,-1 0 0,1 0-1,-1 0 1,0 0 0,-1 0 0,1-1 0,-1 1 0,0 0 0,0-1 0,0 1 0,0-1 0,-1 1 0,0-1 0,0 1 0,0-1 0,0 1 0,-1-1 0,-1-5 0,1 8 1,-1-1 0,0 0 0,0 1 1,0-1-1,0 1 0,0 0 1,-1 0-1,1-1 0,-1 2 0,1-1 1,-1 0-1,0 0 0,0 1 1,0 0-1,0-1 0,0 1 0,0 0 1,0 1-1,0-1 0,0 0 1,0 1-1,0 0 0,-1 0 0,1 0 1,0 0-1,0 0 0,-5 1 1,4 0-252,0-1 1,1 1-1,-1 0 1,0 0-1,1 0 1,-1 0-1,1 1 0,-1 0 1,1-1-1,-7 5 1,9-4-203,0-1 0,-1 0-1,1 0 1,0 1 0,-1-1 0,1 1 0,0-1 0,0 1-1,0 0 1,0-1 0,1 1 0,-1 0 0,0 0-1,1-1 1,-1 1 0,1 0 0,0 0 0,-1 0 0,1 0-1,0 0 1,1 3 0,0 4-6251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45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13004,'0'0'10399,"9"7"-10324,-3-3-66,0 0 0,0 0 0,0-1 1,1 0-1,-1 0 0,1 0 0,0-1 0,0 0 0,0 0 0,0-1 0,0 0 0,0 0 0,0-1 0,1 0 0,-1 0 0,0 0 1,0-1-1,0 0 0,10-3 0,12-4-36,30-9-1327,-22 2-3292,-16 4-1744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0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12 14189,'0'0'3177,"-11"0"-818,-3 0-1888,1 1 0,0 0 0,0 1 0,0 0 0,0 1 0,-21 8 0,29-9-307,0 1-1,0-1 1,0 1-1,1-1 1,-1 1-1,1 1 1,0-1-1,0 0 0,0 1 1,-4 5-1,6-7-123,1 1 0,-1-1 0,1 1 0,-1 0 0,1 0 0,0 0 0,0 0 0,0 0 0,0 0 0,1 0 0,-1 0-1,1 0 1,0 0 0,0 0 0,0 0 0,0 0 0,1 0 0,-1 0 0,2 5 0,-1-6-25,1 1 0,-1 0-1,1-1 1,0 1 0,0-1 0,0 1 0,0-1-1,0 0 1,1 0 0,-1 0 0,1 0 0,-1-1-1,1 1 1,-1 0 0,1-1 0,0 0 0,0 0-1,0 0 1,0 0 0,0 0 0,0 0 0,0-1-1,0 0 1,6 1 0,5 0 15,0 0-1,0-1 1,0-1-1,16-2 1,-24 2-12,0-1 1,0 0-1,-1 0 1,1 0-1,-1-1 1,1 0-1,-1 0 1,0 0-1,0-1 1,0 0-1,-1 0 1,1 0-1,-1 0 1,5-6-1,-7 7-9,0 0-1,0 0 1,0 0 0,0 0-1,0 0 1,-1 0 0,1 0-1,-1-1 1,0 1-1,0 0 1,0-1 0,0 1-1,0-1 1,-1 1 0,0-1-1,0 1 1,0-1-1,0 0 1,0 1 0,-1-1-1,0 1 1,1-1 0,-1 1-1,0 0 1,-3-6 0,2 6-103,0 1 0,0 0 0,1 0 0,-2 0 0,1 0 0,0 0 0,0 0 0,-1 1 0,1-1 1,0 1-1,-1-1 0,0 1 0,1 0 0,-1 0 0,0 0 0,-4 0 0,-28 0-5810,27 6 1484,3 7-1586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0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12844,'0'0'14830,"-43"61"-14093,43-46-257,12 0-255,4-3-129,4-5-32,3-2-289,-2-5-1248,-3 0-1217,-4-4-1570,-4-14-3332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1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17809,'0'0'7495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16816,'0'0'5797,"0"65"-4932,1-47-160,11-1-225,4-4-287,5-3-161,1-4-32,6-2-65,0-4-383,-2 0-865,-3 0-961,-4-2-961,-3-7-1250,-4-4-1344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10794,'0'0'10730,"-33"61"-9224,18-32-161,-3 4-256,0 0-416,0 6-289,1-1-288,1-2-32,5-3-320,7-6-1313,4-9-1570,1-12-2915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17232,'0'0'7591,"66"16"-7046,-30-16-385,7 0-128,2 0-224,-1-3-1826,-8-3-1217,-9 0-1570,-12 1-2017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14830,'0'0'7944,"66"2"-6759,-22-11-224,5 0-513,-3 1-352,2-1-352,-5 4-2531,0 0-4259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3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5573,'0'0'17948,"-2"9"-16993,-5 29-469,7-37-477,0 0-1,0 1 0,0-1 0,0 0 1,1 0-1,-1 1 0,0-1 0,0 0 1,1 0-1,-1 1 0,1-1 0,-1 0 1,1 0-1,0 0 0,-1 0 0,1 0 1,0 1-1,0-1 0,0-1 0,0 1 1,0 0-1,0 0 0,0 0 0,0 0 1,0-1-1,0 1 0,0 0 0,0-1 1,0 1-1,1-1 0,-1 0 0,0 1 1,0-1-1,3 0 0,47 5-47,-40-5-3,-9 0 21,11 0-124,0 1-1,0 0 0,-1 1 1,1 0-1,24 8 0,-35-9 146,0 0 0,0 0 0,1 0-1,-1 1 1,0-1 0,0 1-1,0-1 1,0 1 0,0 0-1,-1-1 1,1 1 0,0 0-1,-1 0 1,0 0 0,1 1-1,-1-1 1,0 0 0,0 0-1,0 1 1,0-1 0,-1 1-1,1-1 1,-1 0 0,1 1-1,-1-1 1,0 1 0,0 0-1,0-1 1,0 1 0,0-1 0,-1 1-1,1-1 1,-1 0 0,0 1-1,1-1 1,-1 1 0,0-1-1,-2 2 1,0 3 157,0 0 1,-1-1-1,0 0 1,0 0-1,0 0 1,-1 0-1,0-1 0,0 0 1,0 0-1,-1 0 1,1 0-1,-1-1 1,-1 0-1,1 0 1,-12 5-1,10-6-49,0 0 1,1 0-1,-1 0 0,0-1 1,0-1-1,0 1 0,-1-1 1,1 0-1,0-1 0,0 0 1,-1-1-1,1 1 0,-15-5 1,20 4-248,0 0 1,0 0 0,1 0-1,-1-1 1,1 1 0,0-1-1,-1 0 1,1 0-1,0 0 1,0 0 0,0 0-1,0 0 1,0 0 0,1-1-1,-1 1 1,1-1-1,-1 1 1,1-1 0,-2-4-1,1-1-1589,-1 0 0,1-1-1,1 1 1,-1-1-1,1-11 1,1-11-7379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3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13293,'0'0'5285,"51"-14"-3139,-22 11-961,4 0-545,5 0-480,3 3-127,1 0-1251,0-1-2241,1-2-4292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4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13869,'-8'2'3048,"-1"0"-2478,1 0-1,0 1 0,-1 0 1,1 0-1,1 1 0,-1 0 1,0 1-1,1-1 0,-12 11 0,16-12-441,0 0 0,0 1 1,0-1-1,0 1 0,0 0 0,1 0 0,-1 0 0,1 0 0,0 0 0,0 1 0,1-1 0,-1 1 0,1-1 0,0 1 0,0-1 0,1 1 0,-1 0 0,1-1 0,0 1 0,0 0 0,1-1 0,0 6 0,0-6-119,1-1 0,-1 1 1,1-1-1,0 1 0,0-1 1,0 0-1,0 0 0,1 0 1,-1 0-1,1 0 0,0 0 1,0-1-1,0 1 0,0-1 1,0 0-1,0 0 0,1 0 1,-1 0-1,1-1 0,-1 1 0,1-1 1,0 0-1,-1 0 0,1 0 1,0-1-1,5 1 0,13 2-27,1-1-1,-1-1 0,25-2 0,-40 0-44,-1 0 0,0 0 0,0 0 0,0 0 0,0-1 0,0 0-1,0-1 1,0 1 0,0-1 0,-1 0 0,1 0 0,-1-1 0,8-7 0,-10 9 66,-1-1-1,0 1 1,1-1-1,-2 1 1,1-1 0,0 0-1,0 0 1,-1 0 0,1 0-1,-1 0 1,0 0 0,0 0-1,0 0 1,-1 0 0,1-1-1,-1 1 1,1 0 0,-1 0-1,0-1 1,0 1 0,-1 0-1,1-1 1,-1 1 0,0 0-1,1 0 1,-1 0 0,-1 0-1,-1-5 1,0 4 23,0 0 0,1 0-1,-1 0 1,-1 1 0,1-1 0,0 1 0,-1 0-1,0 0 1,1 0 0,-1 1 0,-1-1 0,1 1-1,0 0 1,0 0 0,-1 1 0,1-1 0,-9-1 0,3 1-18,0 0 1,0 0-1,-1 1 1,1 1 0,0 0-1,-1 0 1,-11 2 0,20-1-61,-1 0 1,1 0 0,0 0-1,-1 0 1,1 0 0,0 0 0,0 1-1,-1-1 1,1 1 0,0-1-1,1 1 1,-1 0 0,0 0-1,-3 4 1,5-6-60,-1 1-1,1-1 1,0 1-1,-1 0 1,1-1-1,0 1 1,-1 0-1,1 0 1,0-1-1,0 1 1,-1 0-1,1-1 1,0 1-1,0 0 1,0 0-1,0-1 1,0 1 0,0 0-1,0 0 1,1-1-1,-1 1 1,0 0-1,0 0 1,0-1-1,1 1 1,-1 0-1,0-1 1,1 1-1,-1 0 1,1-1-1,-1 1 1,1 0-1,-1-1 1,1 1 0,-1-1-1,1 1 1,-1-1-1,1 0 1,0 1-1,-1-1 1,1 1-1,0-1 1,-1 0-1,1 0 1,0 1-1,0-1 1,-1 0-1,1 0 1,0 0 0,0 0-1,1 0 1,25 5-4091,6-2-656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46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13773,'0'0'8936,"53"8"-8871,-36-12-33,4 2-64,-4 2-129,4 0-639,-1 0-770,0 0-1056,1 0-2691,-2 0-2435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4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12 9897,'0'0'8446,"-10"-2"-5857,5 0-2426,0 0 0,-1 1 0,1 0 0,0 1-1,-1-1 1,1 1 0,-1 0 0,1 0 0,0 0 0,-1 1 0,1 0 0,-1 0 0,1 0 0,0 1 0,0 0 0,0 0 0,0 0-1,0 1 1,0-1 0,1 1 0,-1 0 0,1 1 0,0-1 0,-7 8 0,8-8-69,0 1 0,0-1 0,0 1-1,1 0 1,0 0 0,0 0 0,0 0 0,0 0 0,0 0 0,1 1 0,0-1-1,0 0 1,-1 9 0,2-11-86,0 0 0,0 1 0,1-2 0,-1 1 0,1 0 0,-1 0 1,1 0-1,0 0 0,0 0 0,0 0 0,-1 0 0,2-1 0,-1 1 0,0 0 0,0-1 0,1 1 0,-1-1 0,0 0 0,1 1 0,0-1 0,-1 0 0,1 0 1,0 0-1,-1 0 0,1 0 0,0 0 0,0 0 0,0-1 0,0 1 0,0-1 0,0 1 0,3-1 0,6 2 5,1-1-1,0 0 1,0 0 0,0-1-1,-1-1 1,1 0-1,0-1 1,-1 0 0,18-6-1,-25 7-12,0 0 1,0-1-1,0 1 0,0-1 0,-1 0 1,1 0-1,-1 0 0,1 0 0,-1-1 1,0 1-1,0-1 0,0 0 0,0 0 1,0 0-1,-1 0 0,1 0 0,-1-1 0,0 1 1,0-1-1,0 0 0,-1 0 0,1 1 1,-1-1-1,0 0 0,0 0 0,0 0 1,0 0-1,-1 0 0,0-1 0,0-5 1,0 7 6,-1 1 0,0 0 0,1 0 1,-1 0-1,0 0 0,0 0 0,0 1 0,-1-1 1,1 0-1,0 0 0,-1 1 0,1-1 1,-1 0-1,1 1 0,-1 0 0,0-1 0,1 1 1,-1 0-1,0 0 0,0 0 0,0 0 1,0 0-1,0 0 0,0 1 0,0-1 0,0 1 1,-4-1-1,-4-1-132,-1 1 0,0-1 0,0 2 1,-11 0-1,21 0-53,1 0 0,-1 0 0,1 0 0,-1 1 0,0-1 0,1 0 0,-1 0 0,1 0 0,-1 1 0,1-1 0,-1 0 1,1 1-1,-1-1 0,1 0 0,0 1 0,-1-1 0,1 0 0,-1 1 0,1-1 0,0 1 0,-1-1 0,1 1 0,0-1 0,0 1 0,-1-1 0,1 1 0,0-1 0,0 1 0,0 0 0,0-1 1,0 1-1,-1-1 0,1 1 0,0-1 0,0 1 0,1-1 0,-1 1 0,0 0 0,0-1 0,0 1 0,0-1 0,0 1 0,1-1 0,-1 1 0,4 9-6068</inkml:trace>
  <inkml:trace contextRef="#ctx0" brushRef="#br0" timeOffset="1">657 34 5573,'0'0'16624,"71"18"-15375,-37-15-384,5-3-353,-1 0-415,2 0-482,-3 0-2337,-2-12-4357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4612,'0'0'18450,"8"71"-17874,-5-48-383,3 2-161,-2-3-257,5-2-768,3-6-512,-1-5-737,-2-7-2242,2-2-3588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13933,'0'0'8264,"-8"4"-7239,8-4-997,-31 21 620,19-4-302,12-16-339,0-1-1,0 1 1,0 0 0,0-1-1,0 1 1,0-1-1,0 1 1,0 0-1,0-1 1,1 1-1,-1-1 1,0 1 0,0-1-1,1 1 1,-1-1-1,0 1 1,1-1-1,-1 1 1,1-1-1,-1 1 1,1-1-1,-1 0 1,1 1 0,-1-1-1,1 0 1,-1 1-1,1-1 1,-1 0-1,1 0 1,-1 1-1,1-1 1,0 0-1,11 3-123,-1-1 0,0-1 0,1 0 0,0 0 0,-1-1 0,21-3 0,5 2-676,-25 1 571,-6-1 143,0 1 0,1 0 0,-1 1 0,0-1 0,0 1 0,0 0 0,7 3 0,-11-3 80,0 0 1,-1 0 0,1 0-1,-1 0 1,1 1-1,-1-1 1,1 0 0,-1 1-1,0-1 1,0 1-1,1-1 1,-1 1 0,0 0-1,-1 0 1,1-1-1,0 1 1,0 0-1,-1 0 1,1 0 0,-1 0-1,1 0 1,-1 0-1,0-1 1,0 1 0,0 0-1,-1 4 1,1 0 138,-1 0-1,0 1 1,0-1-1,0 0 1,-1 0 0,0-1-1,0 1 1,-1 0 0,1-1-1,-1 1 1,-1-1 0,1 0-1,-1 0 1,0 0 0,0 0-1,0-1 1,0 0 0,-1 0-1,-10 7 1,8-6 18,0 0 0,-1-1 0,0 0 1,1-1-1,-1 1 0,-1-1 0,1-1 0,0 0 0,-1 0 1,1 0-1,-1-1 0,1-1 0,-17 0 0,23 0-200,1 0 0,-1-1 0,1 1 0,-1 0 0,1-1 0,-1 1 1,1-1-1,0 0 0,-1 0 0,1 1 0,0-1 0,-1 0 0,1 0 0,0 0 0,0 0 0,0-1 0,0 1 0,0 0 0,0 0 0,0-1 0,0 1 0,1 0 0,-1-1 0,0 1 0,1-1 0,-1 1 0,0-3 0,-2-46-6577,3 41 4425,0-17-5894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13389,'0'0'10410,"62"-17"-9706,-30 17-448,5 0-224,5 0-704,1 0-1762,0 0-1987,-2 0-3490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8840,'0'0'9668,"-9"7"-8024,0 1-1195,0 0-1,0 0 0,1 1 1,-14 19-1,19-24-322,0 1 0,1-1 0,-1 0 0,1 1 0,0 0 0,1 0 1,-1-1-1,1 1 0,0 0 0,0 0 0,0 0 0,1 0 0,0 0 0,0 0 0,0 1 0,1-1 0,1 7 0,-1-9-117,0-1 0,1 1-1,-1-1 1,0 1-1,1-1 1,0 0 0,-1 0-1,1 1 1,0-1-1,0-1 1,0 1 0,1 0-1,-1 0 1,0-1 0,1 1-1,-1-1 1,1 0-1,-1 0 1,1 0 0,0 0-1,-1 0 1,1-1 0,0 1-1,2-1 1,11 3 42,1-1 0,29-1 0,-35-1-46,-4-1 11,1 1-1,-1-1 1,0 0-1,0-1 1,0 0 0,0 0-1,0 0 1,0-1-1,-1 0 1,1 0 0,-1-1-1,8-5 1,-12 8-1,0-1 0,0 0 0,0 0 0,0 0 0,0 0 0,0 0 0,0 0-1,-1 0 1,1-1 0,-1 1 0,0-1 0,1 1 0,-1-1 0,0 0 0,-1 1 0,1-1 0,0 0 0,-1 0 0,1 1 0,-1-1 0,0 0 0,0 0 0,0 0 0,0 1 0,-1-1-1,1 0 1,-1 0 0,0 1 0,0-1 0,0 0 0,0 1 0,0-1 0,0 1 0,-3-5 0,0 2 76,1 1-1,-1-1 1,-1 1-1,1-1 1,-1 1-1,1 1 1,-1-1 0,0 1-1,0-1 1,-1 1-1,1 1 1,-1-1-1,1 1 1,-13-3-1,11 3-92,-1 0 0,0 0 0,0 1 1,0 1-1,0-1 0,0 1 0,1 0 0,-1 1 0,0 0 0,0 0 0,-9 3 0,16-4-63,0 0 1,1 0 0,-1 0 0,0 0 0,0 1-1,0-1 1,1 0 0,-1 0 0,0 1-1,0-1 1,0 1 0,1-1 0,-1 0 0,0 1-1,1-1 1,-1 1 0,0 0 0,1-1 0,-1 1-1,1 0 1,-1-1 0,1 1 0,-1 0-1,1-1 1,0 1 0,-1 0 0,1 0 0,0-1-1,-1 1 1,1 0 0,0 0 0,0 0-1,0 0 1,0-1 0,0 1 0,0 0 0,0 0-1,0 0 1,0 0 0,0-1 0,0 1 0,1 0-1,-1 0 1,0 0 0,1-1 0,-1 1-1,0 0 1,1 0 0,-1-1 0,1 1 0,-1 0-1,1-1 1,-1 1 0,1-1 0,0 1-1,-1 0 1,1-1 0,0 1 0,-1-1 0,1 0-1,0 1 1,0-1 0,0 0 0,-1 1 0,1-1-1,0 0 1,1 0 0,47 9-7511,-19-8 683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29 15054,'0'0'6289,"-10"-5"-4634,-31-14-668,38 18-947,1 0 1,0 1-1,-1 0 0,1-1 0,-1 1 0,1 0 0,0 0 0,-1 0 0,1 0 0,-1 1 0,1-1 0,0 1 0,-1-1 1,1 1-1,0 0 0,0 0 0,-1 0 0,1 0 0,0 0 0,0 0 0,0 1 0,0-1 0,0 1 0,1-1 0,-1 1 1,0 0-1,1 0 0,-3 3 0,-2 4 38,0-1 0,1 1 0,0 1 1,-6 15-1,9-20 1,0 1 0,0-1 0,0 1 0,1-1 0,0 1-1,0-1 1,0 1 0,1 0 0,0 0 0,0-1 0,1 10 0,0-12-61,0-1 0,0 0 0,0 0 0,0 1 0,0-1 0,0 0 0,1 0 0,-1 0 0,1 0 0,-1 0 0,1-1 0,0 1 0,0 0 0,0-1-1,0 1 1,0-1 0,0 0 0,0 1 0,0-1 0,0 0 0,1 0 0,-1-1 0,0 1 0,1 0 0,-1-1 0,1 0 0,-1 1 0,5-1 0,1 1 2,-1-1 0,1 0-1,-1 0 1,1-1 0,-1 1 0,1-2 0,-1 1 0,0-1 0,1 0 0,-1 0-1,0-1 1,0 0 0,-1-1 0,1 1 0,10-8 0,-13 7-6,0 0 1,0 0-1,0 0 0,-1-1 1,1 1-1,-1-1 1,0 0-1,0 0 1,-1 0-1,1 0 0,-1-1 1,-1 1-1,1-1 1,-1 1-1,1-1 1,-1 1-1,-1-1 0,1 0 1,-1 1-1,0-1 1,-2-8-1,2 12-4,0-1 0,-1 0 0,0 1-1,1-1 1,-1 1 0,0 0 0,0-1 0,-1 1-1,1 0 1,0-1 0,-1 1 0,1 0 0,-1 0 0,0 0-1,0 0 1,0 0 0,0 1 0,0-1 0,0 1-1,0-1 1,0 1 0,-1 0 0,1-1 0,-1 1-1,1 1 1,0-1 0,-1 0 0,0 0 0,1 1 0,-1 0-1,1-1 1,-4 1 0,3 0-139,1 0 1,-1 1-1,1-1 1,-1 0-1,0 1 0,1-1 1,-1 1-1,1 0 1,0 0-1,-1 0 1,1 0-1,0 0 0,-1 1 1,-1 1-1,2-1-249,0 0 0,1-1 0,-1 1-1,1 0 1,-1 0 0,1 0 0,0 0-1,0 0 1,0 0 0,0 0 0,0 1-1,0-1 1,0 0 0,1 0 0,0 1-1,-1-1 1,1 5 0,0 6-5324,2 0-2124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39 232 13389,'0'0'10276,"-3"9"-9085,-6 16-624,4-16-348,1 1 0,0 0 1,1 1-1,0-1 0,1 0 0,0 1 1,0 0-1,1 0 0,0 11 0,2-20-215,0-1-1,-1 0 0,1 0 1,0 0-1,0 1 0,0-1 0,0 0 1,0 0-1,0 0 0,0 0 1,0-1-1,0 1 0,0 0 1,0 0-1,1-1 0,-1 1 0,0-1 1,0 1-1,1-1 0,-1 1 1,0-1-1,1 0 0,-1 0 0,1 1 1,-1-1-1,0 0 0,1 0 1,2-1-1,-1 1-420,0 0 1,0 0 0,-1 0-1,1-1 1,0 1 0,0-1-1,0 0 1,0 0 0,-1 0-1,1 0 1,-1 0 0,1-1-1,3-1 1,6-15-6022,1-3-4970</inkml:trace>
  <inkml:trace contextRef="#ctx0" brushRef="#br0" timeOffset="1">6 0 15599,'0'0'11979,"29"29"-18641,-6-29-8168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9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7687,'0'0'10282,"-7"90"-9802,-2-27-31,0 9-193,3 8-160,5 1-32,1-2 0,0-6-32,0-3-128,3-6-416,6-7-641,-3-4-2178,0-7-3172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0 366 9321,'0'0'1121,"11"-5"203,18-2-823,1 0 0,-1 3 0,1 0-1,0 2 1,44 2 0,546-8 294,-1-38-559,-544 36 6,845-82 3792,-160 53-1792,-117 57-2216,-465-7-471,181-14-1,-303-3 479,107-28 0,-117 22-42,1 2 1,0 2-1,71-3 1,-71 12 11,0-3-1,0-1 1,-1-3 0,1-1-1,86-27 1,-131 34-213,0-1 0,0 0 0,0 1 0,0-1 0,0 0 0,0 0 0,0 0 0,0 0 0,0-1 0,0 1 0,-1 0 0,1-1 0,-1 1 0,1-1 0,-1 0 0,1 1 0,0-3 0,2-9-4797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0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7495,'1'-2'222,"-1"1"1,1-1-1,-1 0 0,1 1 1,0-1-1,0 1 0,0-1 1,0 1-1,0-1 0,0 1 1,0 0-1,1 0 0,-1-1 1,0 1-1,1 0 0,-1 0 1,1 0-1,-1 0 0,1 1 1,0-1-1,-1 0 0,1 1 1,0-1-1,-1 1 0,1-1 1,0 1-1,0 0 0,2-1 1,-1 1 25,0-1 0,-1 1 0,1-1 0,0 1 0,0 0 0,0 0 0,0 0 0,0 1 0,0-1 0,0 1 0,0-1 0,-1 1 0,1 0 0,0 0 0,0 0 0,-1 1 0,4 1 0,-3 1-139,0 0 0,0 0-1,-1 0 1,0 0 0,0 1 0,0-1 0,0 0 0,0 1 0,-1 0 0,0-1 0,0 1 0,0 0 0,-1 5-1,0 70 682,-2-54-392,-5 108 682,-1 70 701,6-135-1133,0-33-642,2 0 1,4 38-1,-4-74-79,3 8-962,2-6-2496,5-2-1903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46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55 16784,'0'0'7351,"9"0"-6316,39 1-755,-15 1-183,-1-2-1,0-1 1,1-2 0,-1-1-1,61-15 1,-179 16-60,-137 34 117,214-29-115,95-27-476,-69 18 20,1 1 1,0 0-1,1 1 1,-1 1-1,1 1 1,0 1-1,31 0 1,-49 2 401,-1 0 1,0 1 0,1-1 0,-1 0 0,0 0 0,1 1-1,-1-1 1,0 0 0,1 1 0,-1-1 0,0 1-1,0-1 1,0 0 0,1 1 0,-1-1 0,0 1 0,0-1-1,0 1 1,0-1 0,0 0 0,0 1 0,0-1-1,0 1 1,0-1 0,0 1 0,0-1 0,0 1 0,0-1-1,0 0 1,0 1 0,0-1 0,-1 1 0,1-1-1,0 0 1,0 1 0,0-1 0,-1 1 0,1-1 0,0 0-1,-1 1 1,1-1 0,0 0 0,-1 1 0,1-1-1,0 0 1,-1 0 0,1 1 0,-1-1 0,-15 19 31,1-6 177,-1-1 1,-1-1-1,0-1 1,-20 10-1,-23 0-1326,54-18 48,-1-2-1,0 1 0,1 0 1,-1-1-1,1-1 1,-14-1-1,2-5-11855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1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56 381 2434,'0'0'7511,"-8"0"-6192,3-1-1019,2 0-217,1 1-1,0-1 1,-1 1 0,1 0-1,-1 0 1,1 0 0,-1 0-1,1 0 1,-1 0 0,1 1-1,-1-1 1,1 1 0,0 0-1,-1 0 1,-2 1 0,5-2-30,0 0 0,0 0 1,1 0-1,-1 0 0,0 0 0,1 1 1,-1-1-1,0 0 0,0 0 0,1 0 1,-1 0-1,0 0 0,0 0 0,1 0 1,-1 1-1,0-1 0,0 0 0,1 0 1,-1 0-1,0 1 0,0-1 0,0 0 1,0 0-1,1 1 0,-1-1 0,0 0 1,0 0-1,0 1 0,0-1 0,0 0 1,0 0-1,0 1 0,0-1 0,0 0 1,1 0-1,-1 1 0,0-1 0,0 0 1,-1 1-1,1-1 0,0 0 0,0 0 1,0 1-1,0-1 0,0 0 0,0 1 1,0-1-1,0 0 0,0 0 0,-1 1 1,1-1-1,0 0 0,0 0 0,0 0 1,0 1-1,-1-1 0,1 0 0,0 0 1,0 0-1,-1 0 0,1 1 0,-1-1 1,33 0 892,-26 0-683,74-4 831,114-21-1,-70 7-760,1936-127-61,-971 124-48,-444-25-114,-330 15 186,-235 22-166,0-3-1,-1-4 0,91-30 1,-147 40 132,0 1 1,-1 2-1,1 0 1,1 1-1,26 2 1,-47 1-2324,-7-1 214,-4-6-3182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2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3876,'0'0'15791,"70"20"-14318,-18-19-224,12-1-288,8 0-448,8 0-417,-1-8-353,-4-3-1248,-7-2-801,-12 2-1634,-15-1-96,-17-1 353,-15 2-2723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546 23 6246,'0'0'3011,"-9"-3"-972,-1-1-1253,-21-8 463,4 8 3122,-1 32-1776,-13 0-1853,0-1 1,-2-3 0,-84 36 0,-26 14-533,149-72-203,0 0-1,0 1 1,1-1-1,-1 1 1,1 0-1,-1 0 1,-3 5-1,7-8-4,-1 0 1,1 1-1,0-1 0,0 1 0,-1-1 1,1 1-1,0-1 0,0 0 1,0 1-1,0-1 0,0 1 0,-1-1 1,1 1-1,0-1 0,0 1 0,0-1 1,0 1-1,0-1 0,1 1 1,-1-1-1,0 1 0,0-1 0,0 1 1,0-1-1,0 1 0,1 0 1,19 9 155,36 2-402,1-2 0,77 2-1,-58-6-1792,-3 0-1673,2-2-2702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5990,'0'0'11979,"5"68"-10538,-6-33-384,-6 4-576,3 0-225,0-1-192,2-2-32,2-4-352,0-3-897,2-6-1089,0-8-1794,-2-4-2595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10025,'0'0'7624,"78"-3"-6631,-32-3-64,5 1-193,3-2-319,-1-1-353,-6-3-481,-8 0-1248,-8-1-1026,-11 1-1409,-12-3-320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4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11147,'0'0'9352,"60"-17"-8455,-24 16-448,3 1-353,2 0-385,1 0-1440,1 0-2691,-3-2-1762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4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10122,'0'0'6657,"-9"2"-4266,-8 2-1618,0 1-1,0 1 0,-19 8 1,32-12-741,0-1 0,0 1-1,1 0 1,-1 0 0,1 0 0,0 0 0,-1 0 0,1 1 0,0 0-1,0-1 1,1 1 0,-1 1 0,0-1 0,1 0 0,0 0 0,0 1-1,0-1 1,0 1 0,1 0 0,-1 0 0,1-1 0,0 1 0,-1 6-1,2-8-47,0-1 1,1 0-1,-1 1 0,1-1 0,-1 0 0,1 0 0,0 1 0,-1-1 0,1 0 0,0 0 0,0 0 0,0 0 0,0 0 0,0 0 0,0 0 0,0 0 0,0 0 0,0 0 0,1-1 0,-1 1 1,0 0-1,0-1 0,1 1 0,-1-1 0,2 1 0,43 11-635,-29-8 222,0 0-230,0 1 1,0 1 0,-1 1-1,26 14 1,-39-19 641,1 0 0,-1 0 0,0 0 0,0 1 0,0-1 1,0 1-1,0 0 0,0 0 0,-1 0 0,1 0 0,-1 1 0,0-1 0,0 1 1,0-1-1,-1 1 0,1 0 0,-1-1 0,0 1 0,0 0 0,0 0 0,0 0 1,-1 0-1,0 0 0,0 0 0,0 0 0,-1 6 0,0-7 202,0 0 0,-1 1 0,1-1 0,-1 0 0,0 0 0,0 0 0,0-1 0,0 1 0,-1 0 0,1-1 0,-1 1 0,0-1 0,1 0 0,-1 0 0,0 0 0,0 0 0,0-1 0,-1 1 0,1-1 0,0 0 0,0 1 0,-1-2 0,1 1 0,-4 0 0,-3 2 218,1-2 0,-1 1-1,1-1 1,-1 0 0,1-1 0,-1 0 0,-17-3 0,26 2-429,-1 1 0,1 0 0,0-1 0,-1 1 0,1-1 1,0 0-1,-1 1 0,1-1 0,0 0 0,0 0 1,0 1-1,0-1 0,0 0 0,0 0 0,0 0 0,0-1 1,0 1-1,1 0 0,-1 0 0,0 0 0,1-1 1,-1 1-1,0 0 0,1 0 0,0-1 0,-1 1 0,1-1 1,0 1-1,0-3 0,0 2-357,0-1 0,0 1 0,0 0 1,1-1-1,-1 1 0,1 0 0,-1 0 0,1-1 0,0 1 0,0 0 1,0 0-1,0 0 0,0 0 0,1 0 0,-1 0 0,1 0 1,1-1-1,19-15-5826</inkml:trace>
  <inkml:trace contextRef="#ctx0" brushRef="#br0" timeOffset="1">483 201 14606,'0'0'6790,"51"0"-4484,-28 0-768,2-6-962,1-2-512,6-2-31,2-1-258,-1 2-992,0 0-512,-3-3-1410,-4-3-5125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5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8232,'0'0'11429,"1"11"-9982,6 214 1094,-7-224-2520,1 1-1,-1-1 1,0 0 0,0 1-1,0-1 1,1 0 0,-1 1-1,1-1 1,-1 0 0,1 0-1,-1 1 1,1-1 0,0 0-1,-1 0 1,1 0 0,0 0-1,0 0 1,0 0 0,0 0-1,0 0 1,0 0 0,0-1-1,0 1 1,1 0 0,-1-1-1,0 1 1,0-1 0,0 1-1,1-1 1,-1 1 0,0-1-1,1 0 1,-1 0 0,0 0-1,1 0 1,-1 0 0,0 0-1,1 0 1,-1 0 0,0 0-1,1 0 1,-1-1 0,2 0 0,4-1 179,0-1 0,0 1 0,0-1 1,0-1-1,0 1 0,8-8 1,179-150 1206,-34 25-989,-216 171-15189,30-18 6464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5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7271,'0'0'9513,"-15"62"-6951,12-39-960,3-3-225,0 0-320,2-3-320,11-6-321,7-3-288,2-7-96,5-1-704,-2 0-353,-5-12-288,0 0-641,-6-4-160,-3 1-1217,-1 1-193,2-1-736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6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89 12396,'0'0'11584,"-5"9"-11098,-1 3-414,-1 1-1,2-1 1,0 1 0,0 0 0,1 1-1,1-1 1,0 1 0,0 15 0,3-29-63,0 1 1,0-1-1,0 1 0,1 0 1,-1-1-1,0 1 1,1-1-1,-1 1 1,0-1-1,1 1 0,-1-1 1,1 1-1,-1-1 1,1 1-1,-1-1 0,1 1 1,-1-1-1,1 0 1,-1 1-1,1-1 1,0 0-1,-1 0 0,1 1 1,0-1-1,-1 0 1,1 0-1,0 0 1,-1 0-1,1 0 0,0 0 1,-1 0-1,1 0 1,0 0-1,-1 0 0,1 0 1,-1 0-1,1-1 1,0 1-1,-1 0 1,2-1-1,30-9 475,-16-3-430,1 0 0,-1-1 0,-1-1 0,-1 0 0,0-1 0,-1-1 0,-1 0 0,11-18 0,-35 52-5,2 1-1,0 1 1,0-1 0,2 2 0,1-1 0,-9 32-1,16-50-34,1-1 0,-1 1 0,0-1 0,0 1-1,0-1 1,1 1 0,-1-1 0,0 1 0,0-1 0,1 0-1,-1 1 1,0-1 0,1 0 0,-1 1 0,1-1 0,-1 0-1,0 1 1,1-1 0,-1 0 0,1 0 0,-1 1-1,1-1 1,-1 0 0,1 0 0,-1 0 0,1 0 0,-1 0-1,1 0 1,-1 1 0,1-1 0,-1 0 0,1-1 0,-1 1-1,1 0 1,-1 0 0,1 0 0,-1 0 0,1 0-1,-1 0 1,1-1 0,-1 1 0,0 0 0,1 0 0,-1-1-1,1 1 1,0-1 0,25-9 207,-14 2-201,-1 1 0,1-1 0,-2-1 1,1 0-1,-1 0 0,0-1 1,-1 0-1,0-1 0,9-16 0,-46 107-255,19-69 537,16-33-161,2-8-76,-8 28-56,0 1 0,0-1 1,-1 1-1,1-1 0,0 1 0,0 0 1,0 0-1,1-1 0,-1 1 1,0 0-1,0 0 0,1 0 1,-1 0-1,1 0 0,-1 1 1,0-1-1,1 0 0,2 0 0,31-12-53,-32 13 45,2-2-8,0 0-1,0 1 1,0 0-1,1 0 1,-1 0-1,0 1 1,1-1-1,-1 2 1,0-1-1,1 0 1,-1 1-1,10 2 1,-13-1 3,1-1 1,-1 0-1,0 1 0,1 0 1,-1 0-1,0-1 1,0 1-1,0 1 0,0-1 1,0 0-1,-1 0 1,1 1-1,0-1 1,-1 1-1,0-1 0,0 1 1,0 0-1,0-1 1,0 1-1,0 0 1,-1 0-1,1 0 0,-1-1 1,0 7-1,0 74 26,0-83-19,0 0 0,0 0 0,0 1 0,0-1 0,0 0-1,0 0 1,0 1 0,1-1 0,-1 0 0,0 0 0,0 1 0,0-1 0,0 0 0,0 0 0,0 0 0,0 1 0,0-1 0,1 0 0,-1 0 0,0 0 0,0 1 0,0-1 0,0 0 0,1 0 0,-1 0 0,0 0 0,0 0 0,0 1 0,1-1 0,-1 0 0,0 0 0,0 0 0,0 0 0,1 0 0,-1 0 0,0 0 0,0 0 0,1 0 0,-1 0 0,0 0 0,0 0 0,1 0 0,-1 0 0,15-6 120,10-12 23,-16 8-130,-1 0 0,0-1 0,0 0 0,7-17 0,-12 23 24,-1 0 1,0 0 0,0 0 0,0-1 0,-1 1 0,0-1-1,0 1 1,0-1 0,0 1 0,-1-1 0,0 0 0,0 1-1,-2-7 1,2 12-41,0 1 0,0-1 1,0 0-1,0 0 0,0 1 0,0-1 0,0 0 0,0 0 0,0 1 0,0-1 0,-1 0 1,1 0-1,0 0 0,0 1 0,0-1 0,0 0 0,-1 0 0,1 0 0,0 0 0,0 1 0,0-1 1,-1 0-1,1 0 0,0 0 0,0 0 0,0 0 0,-1 0 0,1 1 0,0-1 0,0 0 0,-1 0 1,1 0-1,0 0 0,0 0 0,-1 0 0,1 0 0,0 0 0,0 0 0,-1 0 0,1 0 1,0 0-1,0-1 0,-1 1 0,1 0 0,0 0 0,0 0 0,-1 0 0,1 0 0,0 0 0,0-1 1,0 1-1,-1 0 0,1 0 0,0 0 0,0 0 0,0-1 0,0 1 0,-1 0 0,1 0 0,0-1 1,0 1-1,0 0 0,0 0 0,0-1 0,-9 23-33,9-20 34,0 0 0,0 0 0,0 0 0,0 0 0,0 0 1,1 0-1,-1 0 0,1 0 0,-1 0 0,1-1 0,-1 1 1,1 0-1,0 0 0,0 0 0,0 0 0,0-1 1,0 1-1,1-1 0,-1 1 0,0-1 0,1 1 0,2 1 1,-1-1 3,1 0 0,-1 0 0,1-1 0,0 1 0,-1-1 0,1 0 0,0-1 0,0 1 0,-1 0 0,1-1 1,5 0-1,3 0 8,-1-1 0,0 0 0,0-1 0,0-1 0,0 1 0,0-2 0,19-7 0,52-39 38,-74 45-46,0-1 1,-1 0 0,0-1-1,0 1 1,-1-1 0,1-1-1,9-15 1,-15 22-5,-1 0 1,1 0-1,0 0 1,-1-1-1,1 1 1,-1 0-1,1-1 1,-1 1 0,1 0-1,-1-1 1,0 1-1,0-1 1,0 1-1,0 0 1,0-1-1,0 1 1,0-1-1,-1-1 1,1 2-3,-1 0 0,1 0 0,-1 1 1,0-1-1,1 0 0,-1 1 0,0-1 0,1 1 1,-1-1-1,0 1 0,1-1 0,-1 1 0,0-1 0,0 1 1,0 0-1,1-1 0,-1 1 0,0 0 0,0 0 1,0 0-1,-1-1 0,-2 1-8,0 0 1,1 0-1,-1 1 0,0-1 1,1 1-1,-1 0 0,1-1 1,-1 2-1,1-1 0,-1 0 1,1 1-1,-6 3 0,3 1 49,-1 0-1,1 0 0,0 0 0,1 1 0,0 0 0,0 1 0,0-1 1,1 1-1,0 0 0,1 0 0,-4 9 0,6-14-22,0 0 0,-1 0 0,1 0-1,1 0 1,-1 1 0,0-1 0,1 0 0,-1 0 0,1 0-1,0 1 1,0-1 0,1 0 0,-1 0 0,1 0 0,-1 1-1,1-1 1,0 0 0,0 0 0,0 0 0,1 0-1,-1 0 1,1-1 0,-1 1 0,1 0 0,0-1 0,0 1-1,0-1 1,1 0 0,-1 1 0,0-1 0,1 0 0,4 3-1,1-2-220,0 0-1,0-1 1,0 1-1,0-2 1,1 1-1,-1-1 1,12 0-1,34-2-3871,6-4-3659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59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103 281 4708,'0'0'16614,"-4"2"-15285,3-1-1243,1-1 0,-1 0 0,1 1 0,-1-1 0,0 1 0,1-1 0,-1 0 0,0 1 1,1-1-1,-1 0 0,0 0 0,0 0 0,1 1 0,-1-1 0,0 0 0,0 0 0,1 0 0,-1 0 0,0 0 1,0-1-1,1 1 0,-1 0 0,0 0 0,1 0 0,-1-1 0,0 1 0,1 0 0,-1-1 0,0 1 0,1 0 1,-1-1-1,0 1 0,1-1 0,-1 1 0,0-1 0,-8-37 1004,9 38-1094,-2-11 49,0-1-1,-1 1 0,-7-19 1,9 27-29,0 1-1,0 0 1,1 0-1,-2 0 1,1-1-1,0 1 1,0 0-1,-1 1 1,1-1-1,-1 0 1,0 0-1,1 1 1,-1-1 0,0 1-1,0-1 1,0 1-1,0 0 1,0-1-1,0 1 1,0 0-1,-1 1 1,1-1-1,0 0 1,0 1-1,-3-1 1,5 1-12,0 0 0,0 0 0,0 0 0,0 0 0,0 0 0,0 0 0,0 0 0,0 0 0,0 0 0,0 0 0,0 1 0,0-1 0,1 0 0,-1 0 0,0 0 0,0 0 0,0 0 0,0 0 0,0 0 0,0 0 0,0 0 0,0 0 0,0 0 0,0 1 0,0-1 0,0 0 0,0 0 0,0 0 0,0 0 0,0 0 0,0 0 0,0 0 0,0 0 0,0 0 0,0 0 0,0 0 0,0 1 0,0-1 0,0 0 0,-1 0 0,1 0 0,0 0 0,0 0 0,0 0 0,0 0 0,0 0 0,0 0 0,0 0 0,0 0 0,0 0 0,0 0 0,0 0 0,0 0 0,0 0 0,-1 0 0,1 1 0,0-1 0,0 0 0,0 0 0,0 0 0,0 0 0,0 0 0,0 0 0,0 0 0,0 0 0,0 0 0,-1 0 0,16-2 322,25-13-320,0 1 0,1 3-1,0 1 1,44-4 0,-42 7-11,0-1 1,0-2-1,71-27 1,-106 34-17,0 0 1,1 1 0,0-1-1,-1 2 1,1-1 0,0 2 0,0-1-1,0 1 1,17 2 0,-25-2 20,0 1-1,1 0 1,-1 0 0,0 0 0,0 0 0,1 0 0,-1 0 0,0 0 0,0 0 0,0 0 0,0 0 0,-1 0-1,1 1 1,0-1 0,0 0 0,-1 1 0,1-1 0,-1 1 0,1-1 0,-1 1 0,1-1 0,-1 1-1,0-1 1,0 1 0,0-1 0,0 3 0,2 48 8,-2-45-3,0 162 59,0-168-94,0-1 0,0 0 0,0 0-1,0 1 1,0-1 0,0 0 0,0 1-1,0-1 1,0 0 0,0 0-1,0 1 1,0-1 0,0 0 0,0 1-1,0-1 1,0 0 0,1 0 0,-1 1-1,0-1 1,0 0 0,0 0 0,0 1-1,1-1 1,-1 0 0,0 0-1,0 0 1,0 0 0,1 1 0,-1-1-1,0 0 1,0 0 0,1 0 0,-1 0-1,0 0 1,0 0 0,1 1 0,-1-1-1,1 0-380,0-1 0,0 1 0,-1 0 0,1 0 1,0 0-1,-1-1 0,1 1 0,0 0 0,-1-1 0,1 1 0,-1-1 0,1 1 0,0-1 0,-1 1 0,1-1 0,-1 1 0,1-1 0,-1 1 0,0-1 0,1-1 0,4-10-7874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5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5765,'0'0'16747,"0"12"-16096,-3 14-319,0 0 0,-2 0 0,-1 0 0,-1-1 0,-18 42-1,9-26-114,8-26-26,1 0 0,1 0 0,1 1-1,0 0 1,1 1 0,1-1 0,0 0 0,1 1-1,1 18 1,2-34-156,-1 1 0,1-1 0,0 0 0,0 0-1,0 0 1,0 0 0,0 0 0,0 0 0,0 0 0,0 0-1,1 0 1,-1-1 0,0 1 0,1 0 0,-1-1 0,0 1-1,1-1 1,-1 1 0,0-1 0,1 0 0,-1 0 0,1 0 0,-1 1-1,1-1 1,-1-1 0,3 1 0,48-2 624,-45 2-535,23-4 176,1-1-1,53-17 1,31-6-750,-112 27-976,-1-6-8055,-2 6 9279,-2-10-7315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99 13933,'0'0'10661,"-1"14"-10432,-17 93 169,9-68 333,2 1-1,-2 48 1,9-87-710,0-1 0,0 0 1,0 1-1,0-1 0,0 0 1,0 1-1,0-1 1,0 1-1,0-1 0,0 0 1,0 1-1,0-1 0,0 0 1,1 1-1,-1-1 0,0 0 1,0 1-1,0-1 1,1 0-1,-1 1 0,0-1 1,1 0-1,-1 1 0,0-1 1,0 0-1,1 0 0,-1 0 1,0 1-1,1-1 1,-1 0-1,0 0 0,1 0 1,-1 0-1,1 0 0,-1 0 1,0 1-1,1-1 0,-1 0 1,1 0-1,-1 0 1,0 0-1,1 0 0,-1-1 1,0 1-1,1 0 0,-1 0 1,1 0-1,-1 0 0,0 0 1,1 0-1,-1-1 1,0 1-1,1 0 0,-1 0 1,0 0-1,1-1 0,-1 1 1,0 0-1,0-1 0,1 1 1,-1 0-1,0-1 1,0 1-1,0 0 0,1-1 1,-1 1-1,21-21 443,-11 5-444,-1 0 1,0-1 0,-1 0 0,-1 0-1,0-1 1,-2 0 0,0 0 0,-1 0-1,0-1 1,-2 1 0,0-1-1,-1 0 1,-1 1 0,-1-1 0,-1 0-1,-4-22 1,5 38-28,0 0 0,0 0 1,0 1-1,0-1 0,-1 0 0,1 1 0,-1-1 0,1 1 1,-1-1-1,0 1 0,0 0 0,0 0 0,0 0 0,-1 0 0,-2-2 1,5 4 3,-1-1 0,1 1 0,-1 0 0,1 0 0,-1-1 1,0 1-1,1 0 0,-1 0 0,1 0 0,-1 0 0,0 0 0,1 0 1,-1 0-1,1 0 0,-1 0 0,0 0 0,1 0 0,-1 0 1,1 0-1,-1 0 0,0 0 0,1 1 0,-1-1 0,1 0 0,-1 1 1,1-1-1,-1 1 0,0 0 0,0 0 0,0 1 0,0-1 0,0 0 1,0 1-1,1-1 0,-1 1 0,1 0 0,-1-1 0,1 1 0,-1-1 1,1 1-1,0 0 0,0-1 0,0 3 0,-1 0 5,1 0 1,0-1-1,0 1 0,1 0 0,-1 0 1,1-1-1,-1 1 0,1 0 0,0 0 0,1-1 1,-1 1-1,1-1 0,-1 1 0,1-1 1,0 0-1,0 0 0,1 0 0,4 6 1,-3-6 6,1 0 0,-1 0 0,0 0 0,1-1 0,0 1 1,0-1-1,0 0 0,0 0 0,0-1 0,0 0 0,0 0 1,0 0-1,9 0 0,-3 0 5,-1-1 1,1 0-1,-1-1 1,0 0-1,1-1 0,-1 0 1,0-1-1,11-4 1,-16 5-12,0 0 0,0 0 0,0-1 1,-1 0-1,1 0 0,-1 0 1,0 0-1,0-1 0,0 1 1,0-1-1,0 0 0,-1 0 0,0 0 1,0-1-1,0 1 0,-1-1 1,1 0-1,1-5 0,-21 61-269,-25 82 240,38-116-25,1 0-1,0 0 1,2 0 0,0 1-1,1-1 1,2 18 0,-2-31-207,1 0-1,0 0 1,0 0 0,0 0 0,0 0 0,1 0-1,0 0 1,0-1 0,4 7 0,-5-8-189,0-1 0,0 0 0,0 0 1,0 1-1,1-1 0,-1 0 0,0 0 1,1 0-1,-1-1 0,0 1 1,1 0-1,0-1 0,-1 1 0,1 0 1,-1-1-1,1 0 0,2 1 1,8-1-7722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19346,'0'0'7624,"63"46"-20116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13229,'0'0'13036,"-14"41"-13356,23-41-2531,4-6-3587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3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7495,'0'0'15081,"1"11"-13997,-2 13-778,-2-1 1,0 0-1,-1 0 1,-2-1 0,0 1-1,-10 21 1,3-12-232,8-20 168,0 0 0,0 0 1,1 1-1,-4 24 1,9-36-197,-1 0 0,0-1 1,1 1-1,0 0 0,-1 0 1,1-1-1,-1 1 0,1 0 1,0-1-1,-1 1 0,1-1 0,0 1 1,0-1-1,0 1 0,-1-1 1,1 1-1,0-1 0,0 0 1,0 1-1,0-1 0,0 0 1,0 0-1,0 0 0,0 0 1,-1 0-1,1 0 0,0 0 1,0 0-1,0 0 0,0 0 1,0 0-1,2-1 0,35-4 767,85-25 369,22-4-2462,-125 30-5159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6983,'0'0'16725,"-4"12"-15636,-6 23-702,2 1 0,1 0 0,-4 54 0,21-71-671,-3-16-2505,-3-9-6133,-4-8 658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9001,'0'0'12913,"10"-5"-11626,3-1-1105,1 1 0,0 0 0,0 1 0,0 1 0,1 0 0,-1 1 0,1 0 0,0 1 0,20 2 0,-18-1-176,0 2 0,0 0 0,0 0 0,0 2-1,-1 0 1,1 1 0,-1 0 0,24 13 0,-36-16-1,-1 0-1,1 0 0,-1 0 0,0 0 0,0 1 1,0-1-1,0 1 0,0 0 0,-1 0 0,1 0 0,-1 0 1,0 0-1,0 1 0,0-1 0,0 1 0,-1-1 1,1 1-1,-1 0 0,0 0 0,0-1 0,-1 1 0,1 0 1,-1 0-1,1 0 0,-1 0 0,0 0 0,-1 4 1,0-2 82,-1 0 1,0-1-1,0 1 1,0-1-1,0 1 1,-1-1-1,0 0 1,0 0-1,0 0 1,-1 0-1,1-1 1,-1 1-1,0-1 1,-1 0-1,1 0 1,-1 0-1,-6 3 1,-5 2 38,1-1 1,-1-1-1,0 0 1,-1-1-1,1-1 1,-1 0-1,0-2 0,0 0 1,-1-1-1,1 0 1,0-1-1,-31-3 1,48 2-134,-1-1 1,0 1 0,1 0-1,-1 0 1,0 0-1,1 0 1,-1 0-1,0-1 1,1 1-1,-1 0 1,1 0-1,-1-1 1,1 1 0,-1-1-1,1 1 1,-1 0-1,1-1 1,-1 1-1,1-1 1,-1 1-1,1-1 1,0 1 0,-1-1-1,1 0 1,0 1-1,-1-1 1,1 1-1,0-1 1,0 0-1,0 1 1,-1-1 0,1 0-1,0 1 1,0-1-1,0 1 1,0-1-1,0 0 1,0 1-1,0-1 1,1 0-1,-1-1-103,1 1-1,-1 0 0,1-1 0,-1 1 0,1 0 0,-1 0 1,1-1-1,0 1 0,0 0 0,0 0 0,0 0 0,0 0 1,0 0-1,0 0 0,0 0 0,0 0 0,0 1 0,2-2 1,52-15-6323,-20 11 502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12620,'0'0'11680,"13"0"-10238,50-3-327,83-16 0,-27 3-1819,-1 8-4565,-137 16-7729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5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13933,'0'0'9193,"56"5"-7239,-14-11-705,8-1-897,-2 0-320,5 3-512,-7 1-2627,-4 0-2114,-3 2-8712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6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62 107 7399,'0'0'16143,"-2"14"-15539,-6 32-348,-30 88 0,35-124-247,-8 34 62,23-53 666,-3-3-593,-1 0 0,-1 0 1,1-1-1,-2 0 1,0 0-1,-1-1 0,0 1 1,5-22-1,-5 6 16,0 0-1,-2 0 1,0-37 0,-5 58-160,-2 15-10,-1 14-7,4-20 19,1 1 0,0 0 0,0 0 0,0-1 0,0 1 0,0 0 0,1-1 1,-1 1-1,0 0 0,1 0 0,-1-1 0,1 1 0,0-1 0,0 1 0,-1 0 0,1-1 0,0 0 0,0 1 0,0-1 0,1 1 1,-1-1-1,0 0 0,0 0 0,1 0 0,-1 0 0,3 2 0,-1-2 6,0 0 1,0-1-1,0 1 1,0 0 0,0-1-1,0 0 1,0 0-1,0 0 1,0 0-1,0 0 1,0-1-1,0 1 1,0-1-1,0 0 1,4-1-1,2-3 84,1 0 1,-1 0-1,-1-1 1,1 0-1,-1-1 0,0 0 1,-1 0-1,1 0 1,8-13-1,25-22 36,-40 45-138,-1-1 0,1 0 0,-1 1 0,1-1 0,-1 1 0,0-1 0,0 1 0,0-1 1,0 1-1,0-1 0,-1 1 0,1-1 0,-1 3 0,-18 69 121,11-47-30,2 1-1,0 0 0,-3 57 0,9-84-225,0 0-1,0 0 1,0 0-1,0 1 0,0-1 1,0 0-1,1 0 0,-1 0 1,0 0-1,1 0 1,-1 0-1,0 0 0,1 0 1,-1 0-1,1 0 1,0-1-1,-1 1 0,1 0 1,0 0-1,-1 0 1,1-1-1,0 1 0,0 0 1,0-1-1,0 1 1,0 0-1,0-1 0,0 0 1,0 1-1,0-1 0,0 1 1,0-1-1,0 0 1,0 0-1,0 0 0,0 1 1,0-1-1,0 0 1,0 0-1,0-1 0,0 1 1,0 0-1,0 0 1,0 0-1,0-1 0,0 1 1,0 0-1,0-1 1,0 1-1,0-1 0,0 0 1,0 1-1,0-1 0,0 0 1,0 1-1,-1-1 1,2-1-1,7-13-6879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2:59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11115,'0'0'3411,"-1"9"-2680,2 0-401,0 0 0,0-1 0,1 1 0,0-1 0,1 1 0,-1-1 0,7 13 0,-7-17-212,-1-1-1,1 1 0,0-1 1,0 1-1,0-1 0,0 1 1,1-1-1,-1 0 0,1 0 0,0 0 1,0-1-1,0 1 0,0-1 1,0 0-1,1 1 0,-1-1 1,1-1-1,-1 1 0,1 0 1,0-1-1,-1 0 0,8 2 0,-7-4 6,0 1 0,0-1-1,1 0 1,-1 0-1,0 0 1,0 0 0,-1-1-1,1 1 1,0-1-1,0 0 1,-1 0-1,1-1 1,-1 1 0,5-5-1,48-50 229,-20 19-304,-12 18-304,5-4-2087,-13 6-4995,-10 8-1005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6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13453,'0'0'8584,"68"1"-6502,-19-1-288,2-1-609,7-3-705,-1 0-320,-1 1-160,-4 2-32,-9 0-865,-7-2-1089,-7 1-384,-7-2-577,-7-4-1921,-5-3-2435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7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9961,'0'0'17425,"12"59"-16592,-12-21-417,-1 4-256,-6 3-160,0-1 0,2 0-32,1-3-480,-1-6-321,2-7-544,2-7-865,0-10-289,1-7-992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8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38 8616,'0'0'2269,"-8"0"507,-25 2 876,28-2 434,24-3-1811,-7 2-2337,61-10 927,2 0-358,100-1 0,-173 11-505,0 1 0,0 0 1,0 0-1,-1 0 1,1 0-1,0 0 0,0 0 1,0 0-1,0 1 0,0-1 1,0 1-1,-1-1 0,1 1 1,0 0-1,0 0 0,-1 0 1,1 0-1,-1 0 0,1 0 1,-1 0-1,1 1 0,-1-1 1,0 0-1,1 1 0,-1-1 1,0 1-1,0-1 1,0 1-1,0 0 0,0-1 1,-1 1-1,1 0 0,0 0 1,-1 0-1,0-1 0,1 1 1,-1 0-1,0 0 0,0 0 1,0 0-1,0 0 0,0 0 1,0 0-1,0-1 0,-1 1 1,1 0-1,-1 0 0,-1 3 1,0 2 145,-1 1-1,0-1 1,0 0 0,-1 0 0,0 0-1,0 0 1,0-1 0,-1 0 0,0 1-1,-11 9 1,8-11 35,1 0 0,-1-1-1,0 0 1,0-1 0,0 1 0,0-2 0,0 1-1,-11 1 1,14-3-184,-1 0 0,1 0 0,-1 0-1,1-1 1,-1 0 0,1 0 0,-1-1 0,1 1-1,0-1 1,-1 0 0,1-1 0,0 1 0,-10-5-1,3-8-1557,12-5-4062,5 6-1612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2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9961,'0'0'9866,"71"-2"-8489,-32-2-544,6 1-289,8 2-255,-1 0-257,-4 1-32,-5 0-705,-9 0-416,-10 0-513,-13 0-1056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11723,'0'0'9129,"56"30"-8329,-6-30-607,8 0-129,0 0-417,-2 0-1857,-5-4-3139,-8-4-2947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3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4 10025,'0'0'1319,"13"-1"213,-6 1-1287,11-2 312,0 2-1,0 0 0,31 4 0,-44-3-428,-1 0 0,1 0 0,-1 0 0,0 0 0,1 1 1,-1 0-1,0 0 0,0 0 0,7 6 0,-10-7-74,1 1 1,-1-1-1,1 1 0,-1 0 0,0-1 0,0 1 0,1 0 0,-1 0 1,-1 0-1,1 0 0,0 0 0,0 0 0,-1 0 0,1 0 1,-1 0-1,0 1 0,1-1 0,-1 0 0,0 0 0,0 0 1,-1 0-1,1 3 0,-1-2 125,0 0-1,0-1 1,0 1 0,-1 0 0,1 0-1,-1 0 1,1-1 0,-1 1-1,0-1 1,0 1 0,0-1 0,0 0-1,-4 3 1,-37 27 1215,31-24-998,-24 17 251,17-14-711,1 2 0,0 0-1,1 1 1,1 1 0,0 0 0,-15 19-1,23-20-4264,7-6-4768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56 10762,'1'-3'374,"-1"1"-1,0-1 0,0 1 1,0-1-1,0 1 0,-1-1 1,1 1-1,0-1 1,-1 1-1,0 0 0,1-1 1,-1 1-1,0 0 0,0 0 1,-1-1-1,1 1 0,0 0 1,-1 0-1,1 0 1,-3-2-1,2 4-278,0-1-1,0 0 1,0 0 0,0 1 0,0 0 0,0-1-1,0 1 1,0 0 0,0 0 0,0 0-1,0 0 1,0 0 0,0 0 0,0 1-1,0-1 1,0 1 0,0-1 0,0 1-1,0 0 1,0 0 0,0 0 0,0 0-1,1 0 1,-1 0 0,0 0 0,-1 2-1,-4 2 31,0 1-1,1-1 1,0 1-1,0 1 0,0-1 1,0 1-1,1 0 1,0 0-1,1 1 1,0-1-1,0 1 0,-4 13 1,4-9 128,0 1 0,1 0 0,0-1-1,1 1 1,1 0 0,0 0 0,1 22 0,1-32-213,-1-1 0,0 0 0,1 0 0,-1 1 0,1-1 0,-1 0 0,1 0 0,0 0 0,0 0 0,0 0 0,0 0-1,0 0 1,1 0 0,-1 0 0,1-1 0,-1 1 0,1 0 0,-1-1 0,1 0 0,3 3 0,-1-2 30,0 0 1,0-1-1,0 1 0,0-1 1,0 0-1,0 0 1,1 0-1,-1-1 0,0 1 1,7-1-1,-1-1 79,1 0 1,-1 0-1,0-1 1,0 0-1,0-1 0,0 0 1,0-1-1,14-7 1,-14 5 11,1-1 0,-2 0 0,1-1 0,-1 0 0,0 0 0,9-12 1,-15 17-119,-1 0 0,0 0 0,1 0 1,-1 0-1,0 0 0,-1 0 1,1-1-1,-1 1 0,1-1 0,-1 1 1,0-1-1,0 1 0,-1-1 1,1 0-1,-1 0 0,0 1 0,0-1 1,0 0-1,0 1 0,0-1 1,-1 0-1,0 0 0,0 1 0,-2-7 1,1 8-43,1 0 1,-1 0-1,0 0 1,1 0-1,-1 0 1,0 0-1,0 1 1,0-1-1,-1 1 1,1-1-1,0 1 1,-1 0-1,1 0 1,0 0-1,-1 0 1,0 0-1,1 1 1,-1-1-1,1 1 1,-1-1-1,0 1 1,1 0-1,-1 0 1,0 0-1,1 1 1,-1-1-1,-2 1 1,2-1-136,0 1 1,0 0-1,0-1 1,0 1-1,0 0 1,1 0 0,-1 0-1,0 1 1,1-1-1,-1 1 1,1-1-1,-1 1 1,1 0 0,0 0-1,0 0 1,0 0-1,0 0 1,0 0-1,0 1 1,1-1 0,-1 1-1,1-1 1,-1 1-1,-1 4 1,2 20-3472,1-25 3136,0 0-1,0-1 0,0 1 0,1-1 1,-1 1-1,1-1 0,-1 1 1,1-1-1,0 1 0,-1-1 1,1 0-1,0 1 0,0-1 1,2 3-1,13 5-6427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7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13453,'0'0'8744,"-7"57"-7303,5-28-95,0 3-514,2 0-383,0-4-289,0-1-128,0-6 0,4-7 0,2-4-128,-2-7-481,-2-3-704,-1-8-3908,-1-10-1665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14 9097,'1'-14'8169,"1"21"-3045,-2 26-2600,-3-25-2269,-6 41 830,15-47-1039,1-1-1,0 1 0,0-2 1,0 1-1,0-1 0,0 0 1,11-2-1,-7 1-31,-4 0-18,-1 1 1,0 0 0,1-1 0,-1 2-1,1-1 1,10 3 0,-15-2 0,0 0 0,0-1 0,-1 1 0,1 0 0,0 0 0,-1 1 0,1-1 0,-1 0 0,1 1 0,-1-1 0,0 0 0,1 1 0,-1 0 0,0-1 0,0 1 0,0 0 0,0-1 0,0 1 0,-1 0 0,1 0 0,0 0 0,-1 0 0,1 0 0,-1 0-1,0 0 1,0 3 0,1 0 28,-1 1-1,0-1 0,0 1 1,-1-1-1,1 0 0,-1 1 0,0-1 1,-1 0-1,1 1 0,-1-1 1,0 0-1,-1 0 0,1-1 0,-1 1 1,0 0-1,0-1 0,0 1 1,0-1-1,-1 0 0,0 0 0,0-1 1,0 1-1,0-1 0,-6 3 1,1 0 48,0-1 0,-1 0 0,0 0 0,0-1 0,-1-1 0,1 0 0,-1 0 0,0-1 0,1 0 0,-1-1 0,-13 0 1,22-1-210,0 0 1,0 0-1,1-1 1,-1 1-1,1 0 1,-1-1-1,0 1 1,1-1 0,-1 0-1,1 1 1,-1-1-1,1 0 1,-1 0-1,1 0 1,0 0 0,-1 0-1,1 0 1,0-1-1,0 1 1,0 0-1,0-1 1,0 1 0,0 0-1,0-1 1,1 1-1,-1-1 1,0-1-1,-10-49-9667,11 46 8456,-3-23-5059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10634,'0'0'9289,"49"-42"-7560,-21 35-255,5 1 31,5 2-544,1 2-640,0 1-257,2 1-128,-5 0-1122,-5 0-1504,-7-5-3364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0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12139,'0'0'5899,"2"9"-4655,2 15-522,19 89 988,-20-100-1658,0-1 1,2 1-1,-1-1 0,1 0 0,1 0 0,13 19 1,-18-30-3,-1 0 0,1 0 1,0-1-1,-1 1 1,1 0-1,0 0 1,0-1-1,0 1 1,0-1-1,0 1 1,0 0-1,0-1 1,0 0-1,0 1 0,0-1 1,0 0-1,0 1 1,0-1-1,0 0 1,0 0-1,0 0 1,0 0-1,0 0 1,0 0-1,0 0 1,0 0-1,0 0 0,0-1 1,0 1-1,0 0 1,0-1-1,0 1 1,0-1-1,0 1 1,0-1-1,0 1 1,0-1-1,0 0 1,0 1-1,-1-1 0,1 0 1,0 0-1,0 0 1,-1 1-1,1-1 1,-1 0-1,1 0 1,-1 0-1,1-2 1,6-7 373,-1-1 1,0 0 0,5-16-1,-7 18-476,49-122 190,-32 74-6164,-13 37-722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9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7143,'0'0'17969,"61"73"-17713,-38-50-224,3-2 0,-1-5-64,-1-4-769,1-7-416,-3-5-384,0 0-706,-5-15-1921,-3-9-928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5189,'0'0'11467,"-19"54"-9417,7-24-673,-2 3-384,0 3 64,-3 0-96,-1 2-321,4-4-351,4-5-225,2-4-32,7-8-385,1-6-1088,3-9-1153,8-2-2884,4-6-4355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14958,'0'0'8456,"59"8"-7847,-18-10-481,5-3-192,-1-3-1794,-4-2-1505,-1-3-4196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15 14830,'0'0'5616,"9"-2"-3593,-8 1-1960,11-2 415,0 0 0,1 1-1,-1 1 1,20-1 0,-30 2-445,0 0-1,0 0 1,0 0 0,0 0-1,-1 0 1,1 0 0,0 1-1,0-1 1,0 0 0,0 1 0,-1 0-1,1-1 1,0 1 0,-1 0-1,1 0 1,0 0 0,-1 0-1,1 0 1,-1 0 0,1 1 0,-1-1-1,0 0 1,0 1 0,0-1-1,1 1 1,-1-1 0,0 1-1,-1 0 1,1-1 0,0 1 0,0 0-1,-1 0 1,1-1 0,-1 1-1,0 0 1,1 0 0,-1 0-1,0 0 1,0-1 0,0 1 0,0 0-1,-1 0 1,1 0 0,0 0-1,-2 2 1,0 3-26,0-1 0,-1 0 0,0 0 0,0 0 0,0 0 0,-1-1 0,1 1 0,-2-1 0,1 0 0,-8 8 0,-59 47 112,43-37-96,12-11-15,-28 25-2,42-35 6,0 0 0,-1 0 0,2 1 1,-1-1-1,0 0 0,0 1 0,1-1 1,-1 1-1,1-1 0,0 1 0,0 0 1,0 0-1,0 0 0,-1 5 0,3-8-8,-1 1-1,0-1 1,1 1-1,-1-1 0,0 1 1,1-1-1,-1 1 1,1-1-1,-1 1 0,1-1 1,-1 0-1,1 1 1,0-1-1,-1 0 1,1 0-1,-1 1 0,1-1 1,0 0-1,-1 0 1,1 0-1,-1 0 0,1 1 1,0-1-1,-1 0 1,1 0-1,0 0 0,0-1 1,25 2 16,-21-1-7,-2 0-6,106-4-1987,-38-11-4690,-37 3 226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15407,'0'0'7233,"-9"4"-6187,1 1-830,-1 0 0,1 0 0,0 0 0,-10 9 0,16-12-183,-1 1 0,1-1-1,-1 0 1,1 1 0,0 0 0,0-1-1,0 1 1,0 0 0,0 0 0,1 0 0,0 0-1,-1 1 1,1-1 0,0 0 0,0 0-1,1 1 1,-1-1 0,1 1 0,0 4-1,0-7-29,1 0 0,0 1 0,-1-1 0,1 0 0,0 0 0,0 0 0,0 0 0,0 0 0,0-1 1,0 1-1,0 0 0,0 0 0,0-1 0,1 1 0,-1-1 0,0 1 0,0-1 0,1 1 0,-1-1 0,2 1 0,39 8 79,-23-5-94,-7 0-83,-1 0 0,-1 1 0,1 0 0,-1 1 0,1 0-1,-2 0 1,1 1 0,11 12 0,-19-17 80,0 0 0,0 0-1,0 0 1,0 0 0,0 1-1,-1-1 1,1 1 0,-1-1 0,0 1-1,0-1 1,0 1 0,0 0-1,0 0 1,-1 0 0,1-1-1,0 5 1,-2-4 24,1-1-1,-1 1 1,0 0 0,0-1-1,0 1 1,0-1 0,0 1-1,0-1 1,-1 0 0,1 0-1,-1 1 1,0-1 0,0 0-1,1 0 1,-1-1-1,-1 1 1,1 0 0,0-1-1,0 1 1,-5 2 0,-4 2 111,1 0 1,-1-1 0,0 0 0,-1-1-1,1 0 1,-1-1 0,1 0-1,-1-1 1,0 0 0,0-1 0,0-1-1,-17 0 1,27 0-257,0-1 0,0 1 0,0 0 0,0-1 0,0 0 0,0 1 0,0-1 0,0 0-1,0 0 1,0 0 0,1 0 0,-1-1 0,0 1 0,1 0 0,-1-1 0,1 1 0,-1-1 0,1 1 0,0-1 0,-3-3 0,2 0-995,0 1 1,0-1 0,0 0 0,1 0 0,-1 0-1,1 0 1,-1-9 0,1-20-9606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16528,'0'0'8295,"69"-19"-8038,-39 18-225,2 1-513,3 0-1729,0 0-1569,0 0-3716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11851,'0'0'4479,"-11"0"-1788,2 0-2396,1 1 0,-1 0 0,0 0 0,1 1 1,-1 0-1,1 0 0,-1 1 0,1 0 0,0 1 0,0 0 1,1 0-1,-1 0 0,1 1 0,0 0 0,0 1 1,-9 8-1,9-5-118,0-1 0,1 1 0,0 0 1,0 0-1,1 1 0,0 0 0,0 0 1,2 0-1,-5 16 0,6-22-169,2-1 0,-1 0 0,0 1 0,1-1 0,-1 0 0,1 1 0,0-1 0,0 0 0,1 1 0,-1-1 0,1 1 0,-1-1 0,1 0 0,0 0 0,0 1 0,0-1 0,1 0 0,-1 0 0,1 0 0,0 0 0,0 0 0,0-1 0,0 1 0,0 0 0,1-1 0,-1 0 0,1 0 0,-1 1 0,1-1 0,0-1 0,0 1 0,0 0 0,5 1 0,1 0 6,-1 0 0,1-1 0,0-1-1,-1 1 1,1-1 0,0-1 0,0 0 0,0 0-1,-1 0 1,1-1 0,0-1 0,0 1 0,-1-2-1,1 1 1,-1-1 0,0 0 0,0-1-1,0 0 1,8-5 0,-9 5 70,-1 0 1,0-1-1,1 0 0,-1 0 0,-1-1 1,1 1-1,-1-1 0,0 0 1,-1-1-1,1 1 0,-1-1 0,-1 0 1,1 0-1,-1-1 0,0 1 1,-1 0-1,1-1 0,-2 0 0,1 1 1,-1-1-1,0-12 0,-1 17-84,-1 0-1,1 0 0,-1 0 0,0 0 0,0 1 0,-1-1 1,1 0-1,-1 0 0,1 1 0,-1-1 0,0 1 1,0-1-1,0 1 0,0 0 0,0-1 0,0 1 1,-1 0-1,1 1 0,-1-1 0,0 0 0,1 1 0,-1-1 1,0 1-1,0 0 0,0 0 0,0 0 0,0 1 1,0-1-1,0 0 0,0 1 0,0 0 0,0 0 1,0 0-1,0 0 0,0 0 0,0 1 0,0 0 0,0-1 1,0 1-1,0 0 0,0 0 0,0 1 0,0-1 1,1 0-1,-5 4 0,5-4-223,1 1 0,-1-1 0,1 1 0,0 0 0,0 0 0,0-1 0,0 1-1,0 0 1,0 0 0,0 0 0,1 0 0,-1 0 0,1 0 0,-1 0 0,1 0 0,0 4 0,0-5-205,0 0 1,0 1-1,0-1 0,0 0 1,0 1-1,0-1 1,0 0-1,1 0 0,-1 1 1,1-1-1,-1 0 1,1 0-1,-1 1 0,1-1 1,0 0-1,-1 0 1,1 0-1,0 0 0,0 0 1,0 0-1,0 0 1,0 0-1,0-1 0,0 1 1,3 1-1,16 4-8054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85 209 9993,'0'0'12871,"-8"9"-10874,1-1-1753,-39 49 1918,43-53-2038,0 1 1,1 0-1,-1 0 0,1 0 0,0 0 0,0 1 0,0-1 0,1 1 0,0-1 0,0 1 0,0-1 1,1 9-1,0-12-133,1 1 0,0-1 1,0 0-1,1 0 0,-1 0 0,0 0 1,1 0-1,-1 0 0,1 0 1,0 0-1,-1-1 0,1 1 1,0-1-1,0 1 0,0-1 1,0 0-1,0 0 0,0 1 0,1-2 1,-1 1-1,0 0 0,1 0 1,-1-1-1,0 1 0,1-1 1,-1 0-1,0 1 0,6-2 0,0 2-522,0 0 0,0-1 0,0 0 0,0-1 0,0 0 0,0 0 0,15-4 0,-20 3-74,0 0-1,0 0 1,0 0 0,0 0-1,0 0 1,0 0-1,-1-1 1,1 0-1,-1 1 1,1-1-1,2-4 1,9-18-6581</inkml:trace>
  <inkml:trace contextRef="#ctx0" brushRef="#br0" timeOffset="1">77 21 12748,'0'0'13933,"32"-20"-19922,-11 20-6503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17136,'0'0'4773,"60"-16"-2691,-22 11-929,11 0-577,8 1-512,2 2-96,2-1-1153,-7 1-1153,-9-1-1153,-16-2-2979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13773,'0'0'4676,"81"3"-2978,-23-14-705,10 0-545,3-1-319,0-3-226,-2-1-2721,-11 1-6439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6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8 166 3107,'0'0'6523,"-1"-9"-2780,-1-3-2860,-2-26 2594,3 10 1750,1 28-4533,2 4-565,0 1 0,-1-1 0,1 1 0,-1 0-1,0-1 1,0 1 0,-1 5 0,1 64 426,-2-57-339,1 0 1,1 1 0,0-1 0,5 22 0,-6-38-197,0-1 0,0 1 0,0-1 0,0 1 0,0 0 0,0-1 0,0 1 0,1 0 0,-1-1 0,0 1 0,0-1 0,1 1 0,-1-1 0,0 1 0,1-1 0,-1 1 0,1-1 0,-1 1 0,0-1 0,1 1 0,-1-1 0,1 0 0,-1 1 0,1-1 0,0 0 0,-1 1 0,1-1 0,-1 0 0,1 0 0,0 1 0,-1-1 0,1 0 0,-1 0 0,1 0 0,0 0 0,-1 0 0,1 0 0,0 0 0,-1 0 0,1 0 0,0 0 0,-1 0 0,1-1 0,-1 1 0,1 0 0,0 0 0,-1-1 0,1 1 0,-1 0 0,1-1 0,-1 1 0,1 0 0,-1-1 0,1 1 0,-1-1 0,0 1 0,1-1 0,-1 1 0,1-1 0,-1 0 0,26-33 1359,-8 3-889,-3 0-1,0-2 1,10-37-1,15-33-156,-34 95-754,-6 8 112,0 0 1,1 0-1,-1 0 1,0 0-1,1 0 1,-1 0-1,0 0 1,1 0 0,-1 0-1,0 0 1,1 1-1,-1-1 1,0 0-1,1 0 1,-1 0 0,0 0-1,1 1 1,-1-1-1,0 0 1,0 0-1,1 0 1,-1 1-1,0-1 1,0 0 0,1 1-1,-1-1 1,0 0-1,0 0 1,0 1-1,0-1 1,0 0-1,1 1 1,-1-1 0,0 0-1,0 1 1,0-1-1,0 0 1,0 1-1,0-1 1,0 0-1,0 1 1,0-1 0,0 1-1,0-1 1,0 0-1,0 1 1,0-1-1,-1 1 1,1 7-5858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3940,'0'0'21225,"2"12"-20632,3 131 106,-4-140-673,0 0 1,-1 1-1,2-1 0,-1 0 1,0 0-1,0 0 0,1 0 1,0 0-1,-1 0 0,1 0 1,1 0-1,-1-1 0,0 1 0,0-1 1,1 1-1,0-1 0,-1 0 1,1 0-1,0 0 0,0-1 1,0 1-1,0 0 0,0-1 1,0 0-1,1 0 0,-1 0 1,0 0-1,1-1 0,-1 1 1,0-1-1,1 0 0,3 0 0,-1 0-174,-1 1 0,1-2 0,0 1 0,-1-1 0,1 0 0,-1 0 0,1 0 0,-1-1 0,6-2 0,-8 3-262,0 0 0,0-1-1,-1 1 1,1-1 0,-1 0 0,1 0-1,-1 0 1,0 0 0,1 0 0,-1 0 0,0-1-1,0 1 1,-1-1 0,1 0 0,0 1-1,1-5 1,2-14-6129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1569,'0'0'14158,"-47"62"-11339,34-40-898,5 0-639,4-4-578,4 0-383,3-5-257,16-6-577,15-7-1729,3 0-2146,7-16-2146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10 8456,'0'0'11873,"-12"8"-11105,4-3-665,0 1-1,1 0 0,-1 1 1,1 0-1,0 0 1,1 0-1,0 1 0,0 0 1,1 0-1,0 0 0,0 1 1,1 0-1,0 0 1,0 0-1,1 0 0,-3 15 1,5-21-87,1 0 0,-1 0 0,1 0-1,0 0 1,-1 0 0,1 0 0,1 1 0,-1-1 0,0 0 0,1 0 0,0 0 0,-1 0 0,1 0 0,0 0 0,1-1 0,-1 1 0,0 0 0,1 0 0,0-1 0,-1 1 0,3 2 0,0-3 49,0 1 0,-1-1 1,1 0-1,0 0 0,0 0 0,1-1 0,-1 1 1,0-1-1,0 0 0,1 0 0,-1-1 0,1 1 0,-1-1 1,6 0-1,-1 0 33,0-1 0,0 0 1,0 0-1,0-1 0,0 0 0,0 0 0,0-1 1,-1 0-1,1-1 0,-1 0 0,0 0 0,0-1 1,12-9-1,-16 10-27,1 1 0,-1-1 0,0 0-1,0-1 1,0 1 0,-1-1 0,0 1 0,0-1 0,0 0 0,0 0 0,-1-1 0,0 1-1,0 0 1,0-1 0,0 1 0,-1-1 0,0 0 0,-1 0 0,1 1 0,-1-1 0,0 0-1,-1-9 1,0 11-50,-1 0-1,1 0 0,-1 0 0,0 0 1,0 1-1,0-1 0,-1 1 0,1-1 1,-1 1-1,0 0 0,0 0 0,0 0 1,0 0-1,0 1 0,-1-1 1,1 1-1,-1 0 0,0 0 0,0 0 1,0 0-1,-4-1 0,2 1-38,-1-1 0,1 1 0,0 1 0,-1-1 0,1 1-1,-1 0 1,0 1 0,1 0 0,-1 0 0,1 0 0,-1 0 0,0 1 0,-6 2 0,12-2-109,0-1 0,0 1 0,0-1 0,0 1 0,1 0 0,-1 0 1,0-1-1,0 1 0,0 0 0,1 0 0,-1 0 0,0 0 0,1 0 1,-1 0-1,1 0 0,-1 0 0,1 0 0,0 0 0,-1 0 0,1 0 1,0 1-1,0-1 0,0 0 0,0 0 0,0 0 0,0 0 0,0 0 0,0 0 1,0 1-1,0-1 0,1 0 0,-1 0 0,0 0 0,1 0 0,-1 0 1,1 0-1,-1 0 0,1 0 0,0 0 0,-1 0 0,1 0 0,0 0 1,0-1-1,0 1 0,-1 0 0,1 0 0,0-1 0,0 1 0,0 0 1,0-1-1,0 1 0,0-1 0,0 0 0,2 1 0,26 10-3626,6-4-1863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50 14446,'0'0'2978,"-10"-3"-458,3 1-2378,1 0 0,0 1 0,0 0 0,-1 0 0,1 0 0,-1 0 0,1 1 0,0 0 0,-1 1 0,1-1 0,-1 1 0,1 1 0,0-1 0,-1 1-1,1 0 1,0 0 0,0 1 0,1 0 0,-1 0 0,0 0 0,-4 4 0,6-3-95,0-1 0,1 0-1,0 1 1,-1 0 0,2 0 0,-1 0-1,0 0 1,1 0 0,0 0 0,-1 1-1,2-1 1,-1 1 0,1 0 0,-1-1 0,1 1-1,0 0 1,0 9 0,2-11-35,-1 0 1,1 0-1,-1 0 1,1-1-1,0 1 1,0 0-1,0 0 0,0-1 1,1 1-1,-1-1 1,1 1-1,-1-1 1,1 0-1,0 1 1,0-1-1,0 0 1,0 0-1,1 0 0,-1-1 1,0 1-1,1 0 1,-1-1-1,1 0 1,0 0-1,-1 1 1,1-1-1,0-1 1,0 1-1,-1 0 1,6 0-1,3 0 83,-1 1 1,1-2-1,0 1 1,0-2-1,0 1 1,0-1-1,0-1 0,0 0 1,-1-1-1,1 0 1,-1 0-1,17-9 0,-22 10-2,0-1-1,0 0 0,0 0 1,0 0-1,-1 0 0,1-1 1,-1 0-1,0 1 0,0-2 1,0 1-1,-1 0 0,0-1 1,1 0-1,-1 0 0,-1 0 1,1 0-1,-1 0 0,0 0 1,0-1-1,-1 1 0,1-1 1,-1 1-1,-1-1 0,1 0 0,-1-11 1,-1 14-73,0 0 0,0-1 0,0 1 0,0 0 1,-1 0-1,0 0 0,1 0 0,-1 0 0,0 0 0,0 0 0,-1 1 1,1-1-1,-1 1 0,1 0 0,-1-1 0,0 1 0,0 1 0,0-1 1,0 0-1,0 1 0,0-1 0,0 1 0,0 0 0,-1 0 0,1 0 1,-1 0-1,1 1 0,-5-1 0,1 0-261,-1 0 0,1 1 0,0-1 0,-1 2 1,-13 1-1,17-2-164,0 1 0,1 0 1,-1 0-1,0 0 0,1 1 1,-1-1-1,1 1 0,0 0 0,0 0 1,0 0-1,-4 3 0,-11 14-4308,-2 4-3119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5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26 101 8456,'0'0'7404,"-6"9"-5322,3-6-1721,-12 25 646,15-27-959,-1-1-1,1 1 1,0 0-1,0-1 1,0 1-1,0 0 0,-1-1 1,1 1-1,0 0 1,0 0-1,0-1 1,1 1-1,-1 0 1,0-1-1,0 1 0,0 0 1,0-1-1,1 1 1,-1-1-1,0 1 1,1 0-1,-1-1 0,0 1 1,1-1-1,-1 1 1,1-1-1,-1 1 1,1-1-1,-1 1 0,1-1 1,-1 1-1,1-1 1,-1 0-1,1 1 1,0-1-1,-1 0 0,1 1 1,0-1-1,-1 0 1,1 0-1,0 0 1,-1 0-1,1 0 0,0 0 1,1 0-1,40 5 1205,0-3 0,1-2 0,62-6 0,130-29-84,-156 21-932,613-101-2457,-743 135-5056,21-14 1165,14-6-1313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5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98 11275,'0'0'8829,"9"-9"-7366,3-1-1061,2 0 1,-1 1-1,1 0 0,0 1 1,1 1-1,0 0 0,0 1 1,0 1-1,1 0 0,20-3 1,-29 6-290,0 1 0,0 0 0,1 1 1,-1-1-1,0 1 0,0 0 0,13 3 1,-19-3-107,0 0 0,0 1 1,0-1-1,0 1 0,0-1 1,0 0-1,0 1 0,0 0 1,0-1-1,-1 1 0,1-1 1,0 1-1,0 0 0,-1 0 1,1-1-1,0 1 0,-1 0 1,1 0-1,-1 0 0,1 0 1,-1 0-1,0 0 0,1 1 1,-1 1 2,0-1 1,0 1 0,0 0 0,0-1 0,-1 1-1,1-1 1,-1 1 0,0-1 0,1 1 0,-1-1-1,0 0 1,-1 1 0,-1 3 0,-8 11 102,-1-1-1,0 0 1,-1 0 0,-1-1 0,-1-1 0,-20 16 0,-103 69 90,122-88-187,11-6-7,-1-1-1,1 0 1,-1 0-1,0-1 1,0 0-1,-1 0 1,1 0-1,-1-1 1,-12 3-1,55-32-152,33-9-357,-64 33 490,0 1 0,1 0 1,-1 1-1,1-1 0,-1 1 1,1 0-1,0 1 0,0-1 0,-1 1 1,1 0-1,8 2 0,-13-2 9,0 0 0,0 0 0,0 1-1,0-1 1,0 1 0,0-1 0,0 1 0,-1-1 0,1 1 0,0-1-1,0 1 1,-1 0 0,1-1 0,0 1 0,-1 0 0,1 0-1,0-1 1,-1 1 0,0 0 0,1 0 0,-1 0 0,1 0 0,-1 0-1,0 0 1,1-1 0,-1 3 0,0 32-3,0 1 131,0-34-114,0-1 1,1 0 0,-1 0 0,0 0 0,1 0-1,-1 0 1,1 0 0,-1 0 0,1 0-1,-1 0 1,1 0 0,0 0 0,-1 0 0,1 0-1,0 0 1,0-1 0,0 1 0,0 0 0,0 0-1,0-1 1,0 1 0,0-1 0,0 1-1,0-1 1,1 1 0,5 0 67,-1 0-1,1 0 1,0-1 0,-1 0-1,1 0 1,0-1 0,-1 0-1,1 0 1,-1 0 0,1-1-1,-1 0 1,0 0 0,0-1-1,1 1 1,-2-1-1,11-7 1,-11 7-82,0 0-1,-1-1 1,1 1-1,-1-1 1,0 0-1,0 0 1,0 0 0,-1 0-1,1-1 1,-1 1-1,0-1 1,0 0-1,-1 0 1,0 0-1,0 0 1,0-1-1,0 1 1,-1 0 0,0-1-1,1-7 1,-2 12-262,0-1 0,0 1 0,0-1 0,-1 1 0,1-1 0,-1 1 0,1-1 0,-1 1 0,1 0 0,-1-1 0,0 1 0,1 0 0,-1 0 0,0-1 1,0 1-1,0 0 0,0 0 0,0 0 0,0 0 0,-1 0 0,1 0 0,-3-1 0,-1-2-1956,-4-4-5729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7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241 100 6694,'0'0'5312,"2"-11"-2290,1-34-423,-3 43-2483,0 0-1,0 0 0,-1 0 1,1 0-1,-1 0 1,1 1-1,-1-1 0,0 0 1,0 0-1,0 1 0,0-1 1,0 0-1,0 1 1,0-1-1,0 1 0,-1 0 1,1-1-1,0 1 0,-1 0 1,1 0-1,-1 0 0,0 0 1,1 0-1,-1 0 1,0 0-1,0 1 0,1-1 1,-1 0-1,0 1 0,0 0 1,0-1-1,0 1 1,-2 0-1,-5-1 61,-1 0 1,1 1-1,0 0 0,-16 3 1,19-2-97,-1 1 1,1 0-1,0 1 0,0-1 1,0 1-1,1 0 0,-1 0 1,1 1-1,-1 0 0,1 0 1,0 0-1,1 1 0,-1-1 1,1 1-1,0 0 0,0 1 1,0-1-1,1 1 0,-4 8 1,1-2 50,0 0 0,1 0 0,1 0 0,0 1 0,1-1 0,0 1 0,1 0 0,0 22 1,1-33-118,1 1 0,0-1 0,1 1 0,-1-1 0,0 1 0,1-1 0,-1 0 0,1 1 0,0-1 0,0 1 0,0-1 0,0 0 0,0 0 0,0 0 0,1 0 0,-1 0 0,1 0 0,-1 0 0,1 0 0,0 0 0,3 2 0,-2-2 6,1-1 0,-1 1 0,1-1-1,0 1 1,0-1 0,-1 0 0,1 0 0,0-1-1,0 1 1,0-1 0,0 0 0,6-1 0,0 0 53,1 0 1,-1-1 0,0-1-1,0 1 1,0-2-1,0 1 1,-1-1 0,0-1-1,18-11 1,-17 8-36,-1 0 0,0 0 0,0-1 0,-1-1 0,0 0 0,8-11 0,-14 16-24,1 1-1,0-1 1,-1 1-1,0-1 0,0 0 1,0 0-1,-1 0 0,1 0 1,-1-1-1,-1 1 1,1 0-1,-1 0 0,1-1 1,-2 1-1,1 0 0,0 0 1,-2-6-1,1 10-18,0-1-1,1 1 1,-1-1-1,0 1 0,0 0 1,0-1-1,0 1 1,0 0-1,0 0 1,0 0-1,-1 0 1,1 0-1,0 0 1,-1 0-1,1 0 0,0 1 1,-1-1-1,1 0 1,-1 1-1,1-1 1,-1 1-1,0 0 1,1-1-1,-1 1 0,1 0 1,-1 0-1,0 0 1,1 0-1,-1 0 1,1 0-1,-1 1 1,-2 0-1,0-1-152,0 1-1,0 0 1,0 0 0,1 0-1,-1 1 1,0-1-1,1 1 1,-1 0 0,1 0-1,0 0 1,0 0 0,-5 4-1,6-3-167,0 0 0,0 0 0,0 0 0,0 0 0,1 1 0,-1-1 0,1 0 0,0 1 0,-2 6 0,1 20-4667,2-12-1579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11082,'0'0'8072,"-3"57"-5766,-6-31-992,2 2-578,2-1-255,3 0-321,2-4-128,0-5 0,2-3-929,6-9-1217,-3-6-1313,0 0-3043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16464,'0'0'9021,"0"9"-8951,0 5-53,3 32 32,-2-44-45,-1 0 0,1-1 0,-1 1 0,1 0 0,0-1 0,0 1 0,0 0 0,-1-1 0,2 1 0,-1-1 0,0 0 0,0 1 0,0-1 0,1 0 0,-1 0 0,0 0 0,1 0 0,-1 0 0,1 0 0,0 0-1,-1 0 1,1 0 0,0-1 0,2 1 0,34 4 80,-28-4-75,1 0 0,-1 1 1,1 0-1,13 4 0,-22-5-11,0 0 1,0 0-1,0 0 0,0 0 0,0 0 0,0 0 0,0 0 0,-1 1 1,1-1-1,0 1 0,-1-1 0,0 1 0,1-1 0,-1 1 1,0 0-1,0 0 0,0 0 0,0 0 0,0 0 0,0 0 0,0 0 1,-1 0-1,1 0 0,-1 0 0,1 0 0,-1 3 0,0 1 24,0 0 0,0-1-1,-1 1 1,0-1-1,0 1 1,0-1 0,-1 0-1,0 1 1,0-1-1,0 0 1,0 0-1,-1 0 1,0 0 0,0-1-1,0 1 1,-1-1-1,1 0 1,-1 0 0,0 0-1,-1 0 1,1-1-1,-6 5 1,2-4 59,0 1 0,0-1 1,-1 0-1,1-1 0,-1 0 0,1 0 0,-1-1 1,0 0-1,0-1 0,0 0 0,0 0 1,0-1-1,-12-1 0,19 1-218,0 0 0,0-1 0,-1 0 0,1 1 0,0-1 0,0 0 0,0 0 0,0 0 0,0 0 0,0-1 0,0 1 1,0-1-1,1 1 0,-1-1 0,0 1 0,1-1 0,-1 0 0,1 0 0,0 0 0,-2-2 0,-17-46-6959,10 11-661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8808,'0'0'7239,"70"-6"-3908,-37 5-1441,3 0-641,4 1-704,-1 0-449,1 0-352,-2 0-2435,-3 0-4291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6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6 125 11179,'0'0'5514,"0"10"-3085,-1-6-2221,-3 41 1839,4-43-1966,-1 1 0,1-1 0,0 0 1,0 1-1,1-1 0,-1 1 0,0-1 0,1 0 0,0 0 0,-1 1 1,1-1-1,0 0 0,0 0 0,0 0 0,1 0 0,-1 0 0,3 4 1,-2-5-68,0 0 0,-1-1-1,1 1 1,0 0 0,0-1 0,0 1 0,0-1 0,0 0 0,0 1 0,0-1 0,0 0 0,0 0 0,0 0 0,0-1 0,0 1 0,-1 0 0,1-1 0,0 1 0,0-1 0,0 1-1,0-1 1,0 0 0,-1 0 0,1 0 0,0 0 0,-1 0 0,1-1 0,-1 1 0,1 0 0,-1-1 0,0 1 0,3-4 0,4-5-350,1-1 0,-2 0 0,11-18 0,-14 22-307,40-78-12612,-44 85 13842,-1 5 3580,-6 22-679,6-22-2989,0 1 0,1 0 0,-1-1 0,1 1 0,0 0-1,0-1 1,1 1 0,-1 0 0,1-1 0,3 8 0,-4-12-433,0 0 0,1 1-1,0-1 1,-1 0 0,1 1 0,0-1 0,0 0 0,0 0-1,0 1 1,0-1 0,0 0 0,0 0 0,0 0 0,0 0-1,0 0 1,0-1 0,1 1 0,-1 0 0,0 0 0,1-1 0,-1 1-1,1-1 1,-1 0 0,0 1 0,1-1 0,-1 0 0,1 0-1,-1 1 1,1-1 0,-1 0 0,1-1 0,-1 1 0,1 0-1,-1 0 1,1-1 0,-1 1 0,1-1 0,-1 1 0,0-1 0,1 1-1,-1-1 1,0 0 0,0 0 0,2-1 0,2-3 87,1 0 1,-1 0 0,-1 0-1,1-1 1,-1 0 0,0 0-1,0 0 1,0-1-1,-1 1 1,0-1 0,-1 0-1,1 1 1,-1-1 0,-1-1-1,1 1 1,-1 0-1,0-7 1,-1 13-154,-3 32-283,0-20 299,2-7-16,0 1 1,0 0 0,0 0-1,0 0 1,1 0-1,-1 0 1,1 0 0,1 6-1,1-11 12,0 0 0,0 0 0,1 0 0,-1 0 0,0 0 0,0 0 0,0-1 0,0 1 0,0-1 0,0 0-1,0 1 1,2-2 0,26-20 77,18-11-61,-46 32-37,1 0 1,-1 0-1,0 0 1,0 0-1,0 0 1,1 1-1,-1-1 1,0 1-1,1-1 1,-1 1-1,0 0 1,1 0-1,-1 0 1,0 0-1,1 0 1,-1 1-1,0-1 1,1 1-1,1 0 1,-2 1 10,0 0-1,0-1 1,0 1-1,-1 0 1,1 0 0,-1 0-1,1 0 1,-1 0 0,0 1-1,0-1 1,0 0-1,1 4 1,-1-4 18,-1 0 0,1 0-1,-1-1 1,1 1 0,-1 0 0,1 0 0,0-1 0,0 1-1,0-1 1,0 1 0,0-1 0,1 1 0,-1-1-1,0 0 1,1 1 0,-1-1 0,0 0 0,1 0-1,0 0 1,-1 0 0,1 0 0,0-1 0,1 2-1,-1-3 77,-1 0-1,0 1 0,0-1 0,0 0 0,0 0 0,0 0 1,0 0-1,0 0 0,0 0 0,0 0 0,0 0 1,0 0-1,0-1 0,-1 1 0,1 0 0,-1 0 0,1-1 1,-1 1-1,1 0 0,-1-1 0,0 1 0,1-1 0,-1-2 1,6-37 59,-6 39-118,1-6-145,2-35 67,-7 22-2853,3 20 3550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9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17264,'0'0'3235,"-7"9"-160,1-2-2330,4-4-589,-1-1 1,1 0 0,0 1-1,0 0 1,0-1-1,0 1 1,1 0-1,-1 0 1,1 0-1,-1 0 1,1 0-1,0 0 1,0 1 0,1-1-1,-1 0 1,0 4-1,2-6-135,-1 0 1,0 0-1,0 0 0,1 0 0,-1 0 0,0 0 0,1 0 1,-1 0-1,1 0 0,0 0 0,-1 0 0,1 0 0,0 0 1,-1 0-1,1 0 0,0-1 0,0 1 0,0 0 0,0-1 1,-1 1-1,1-1 0,0 1 0,0-1 0,0 1 0,0-1 1,1 1-1,-1-1 0,0 0 0,0 0 0,0 0 0,1 0 1,42 3-338,-37-3 162,10 0-892,-1-1 0,1 0 0,-1-2 0,0 0 0,16-5 0,-21 5-518,-2-1 0,1 0 0,0-1 1,-1 0-1,0 0 0,0-1 1,0 0-1,-1-1 0,9-8 0,-18 23 8823,-9 32-3211,-19 24-146,13-29-1727,-15 42 1,28-68-2247,1 1 1,-1-1-1,2 1 1,-1-1 0,1 1-1,1 0 1,-1-1-1,2 1 1,2 16-1,2-16-2769,2-7-2338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16624,'0'0'8135,"83"-11"-8071,-29-5-64,8-1-1633,5-3-2051,-2-3-4035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16 13357,'0'0'5706,"11"-3"-3816,2-1-1393,0 1-1,1 1 1,-1 0 0,1 1-1,15 0 1,-25 1-412,-1 1 0,1-1 0,-1 1 0,1-1 0,-1 1 0,1 0 0,-1 0 0,0 1 0,1-1 0,-1 1 0,0-1 0,6 5 0,-8-4-85,1 0-1,-1-1 0,0 1 0,0 0 1,1 0-1,-1 0 0,0 0 0,0 0 1,-1 0-1,1 0 0,0 1 1,-1-1-1,1 0 0,-1 0 0,0 1 1,0-1-1,0 0 0,0 0 1,0 1-1,0-1 0,-1 0 0,1 0 1,-1 3-1,-1 1 28,0 0 1,0 0-1,-1-1 1,0 1-1,0 0 1,0-1-1,0 0 1,-1 0-1,0 0 1,0 0-1,-5 4 1,-60 48 659,13-11 245,54-44-878,1-1 0,-1 1 0,0 0 1,0 0-1,1-1 0,-1 1 0,1 0 1,-1 0-1,1 1 0,0-1 1,0 0-1,0 0 0,0 1 0,0-1 1,1 0-1,-1 1 0,0 3 0,2-4-43,0-1 0,0 0-1,0 0 1,0 1 0,0-1-1,0 0 1,0 0 0,0 0 0,1 0-1,-1-1 1,0 1 0,0 0-1,1-1 1,-1 1 0,1 0-1,-1-1 1,1 0 0,-1 1-1,1-1 1,-1 0 0,1 0-1,-1 1 1,1-1 0,-1-1-1,1 1 1,-1 0 0,3-1-1,9 2-7,100-4-1230,-39-12-4211,-38 3-482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18225,'0'0'6705,"-9"7"-6352,-30 22-161,37-27-189,1-1 1,-1 0-1,0 1 0,1-1 1,-1 1-1,1 0 1,0 0-1,0-1 1,-1 1-1,1 0 0,0 0 1,1 0-1,-1 0 1,-1 3-1,2-4 1,0 0 0,0 0 1,0 0-1,1 0 0,-1 0 0,0-1 0,0 1 1,0 0-1,1 0 0,-1 0 0,1 0 0,-1-1 1,0 1-1,1 0 0,-1 0 0,1-1 0,0 1 1,-1 0-1,1-1 0,0 1 0,-1 0 0,1-1 1,1 1-1,5 3 7,0-1 1,0 0 0,1 0-1,-1-1 1,1 0 0,8 1-1,6 2-159,-16-2 66,-1-1-1,0 1 1,1-1 0,-1 1-1,0 1 1,-1-1-1,1 1 1,-1 0 0,1 0-1,-1 0 1,6 8 0,-9-10 91,0 0 1,0 0-1,1 1 1,-2-1-1,1 0 1,0 0-1,0 1 1,-1-1-1,1 0 1,-1 1-1,0-1 1,1 1-1,-1-1 1,0 0-1,-1 1 1,1-1-1,0 1 1,-1-1-1,1 0 1,-1 1-1,0-1 1,0 0-1,0 0 1,0 1-1,0-1 1,0 0-1,-1 0 1,1 0-1,-1 0 1,-2 3-1,-7 5 377,1 1-1,-2-1 0,1-1 1,-25 15-1,32-21-372,-1 0-1,0-1 0,1 1 0,-1-1 1,0 0-1,0-1 0,-1 1 0,1-1 1,0 0-1,0 0 0,-1-1 0,1 1 1,0-1-1,-1 0 0,1-1 0,-10-1 1,13 0-292,1 1 0,-1 0 1,1-1-1,-1 1 0,1-1 1,-1 0-1,1 0 0,0 1 1,0-1-1,0 0 0,0 0 1,0 0-1,0 0 0,1 0 1,-1 0-1,1 0 0,-1-1 1,1 1-1,0 0 1,0 0-1,0 0 0,0 0 1,0 0-1,0-1 0,1-1 1,-1 0-602,0-28-6434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4356,'0'0'20660,"51"-14"-20564,-27 15-64,6 5-1153,4 3-2339,2-1-3106,3-3-3139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24 12780,'0'0'4249,"-9"0"-1142,0 1-2815,1 0-1,0 0 0,0 0 1,0 1-1,0 0 0,0 0 1,0 1-1,1 0 0,-1 1 1,1-1-1,0 1 0,0 1 1,0 0-1,0 0 0,1 0 1,0 0-1,0 1 0,0 0 1,1 1-1,-5 6 0,7-9-248,1 1-1,-1-1 0,1 1 1,-1 0-1,2 0 1,-1 0-1,0 0 1,1 0-1,0 1 1,0-1-1,1 0 0,-1 0 1,1 1-1,1 5 1,-1-8-35,1 0 0,-1-1 0,1 1 1,0-1-1,0 1 0,0-1 0,1 1 1,-1-1-1,0 0 0,1 1 0,0-1 1,-1 0-1,1 0 0,0 0 0,0 0 1,0 0-1,1-1 0,-1 1 0,0-1 1,0 1-1,1-1 0,-1 0 0,1 0 0,-1 0 1,1 0-1,0 0 0,-1-1 0,6 1 1,0 0 29,0 0 1,0 0 0,1-1 0,-1 0-1,0-1 1,0 0 0,0 0 0,0 0-1,0-1 1,0-1 0,0 1 0,0-1-1,-1-1 1,1 1 0,-1-1-1,0 0 1,0-1 0,-1 0 0,1 0-1,-1 0 1,0-1 0,-1 0 0,1 0-1,-1-1 1,0 1 0,0-1 0,-1 0-1,0 0 1,-1-1 0,1 1 0,-1-1-1,-1 0 1,1 1 0,-1-1-1,-1 0 1,0-1 0,0 1 0,0-12-1,-1 17-25,-1 1 0,0-1 0,1 0 0,-1 1 0,0-1-1,0 1 1,-1-1 0,1 1 0,-1-1 0,1 1-1,-1 0 1,1 0 0,-1 0 0,0 0 0,-3-3 0,4 4-113,0 0 0,-1 0 0,1 0 1,0 0-1,0 0 0,-1 0 0,1 1 1,-1-1-1,1 0 0,-1 1 1,1-1-1,-1 1 0,1-1 0,-1 1 1,1 0-1,-1 0 0,1 0 0,-1-1 1,0 2-1,1-1 0,-1 0 1,1 0-1,-1 0 0,1 1 0,-1-1 1,1 1-1,-1-1 0,1 1 0,-2 0 1,2 0-249,0 0 0,1 0 0,-1 0 0,1 0 0,-1-1 0,1 1 0,0 0 0,-1 0-1,1 0 1,0 0 0,0 0 0,-1 0 0,1 0 0,0 0 0,0 0 0,0 0 0,0 0 0,0 1 0,0-2 176,0 12-6117</inkml:trace>
  <inkml:trace contextRef="#ctx0" brushRef="#br0" timeOffset="1">716 17 18097,'0'0'8979,"-9"8"-7543,-30 27-534,37-34-874,1 0 0,-1 1-1,0-1 1,1 1 0,0 0-1,-1-1 1,1 1 0,0 0-1,0 0 1,0 0 0,0 0-1,0 0 1,0 0-1,0 0 1,1 0 0,-1 0-1,1 0 1,0 0 0,-1 1-1,1-1 1,0 0 0,0 0-1,1 0 1,-1 0-1,0 1 1,1-1 0,-1 0-1,1 0 1,0 0 0,-1 0-1,1 0 1,0 0 0,0 0-1,0 0 1,1-1-1,-1 1 1,0 0 0,2 1-1,1 1-78,0-1-1,0 0 0,0 0 0,0 0 0,1-1 0,-1 1 1,1-1-1,-1 0 0,1 0 0,0-1 0,0 1 0,0-1 1,9 1-1,-10-2-406,-1 0 0,1 1 0,0-2 0,0 1 1,0 0-1,0-1 0,-1 0 0,1 0 0,0 0 0,7-3 1,-9 2-232,0 0 0,1 0 0,-1 0 0,0 0 0,0 0 0,0 0 1,0-1-1,0 1 0,0-1 0,-1 1 0,1-1 0,-1 0 0,0 0 0,1-3 1,7-23-9450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13613,'0'0'13357,"8"-25"-21974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17681,'0'0'5893,"59"1"-5028,-15-1-448,9-2-353,7-5-32,2-2-1282,-7 0-1376,-12 1-1474,-15 2-3107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10826,'0'0'9769,"53"12"-8295,-11-12-353,11 0-416,9-8-577,9 2-96,3-6-1666,-5 1-2402,-6-2-6117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27 12268,'10'-3'3219,"71"-17"1803,-76 19-4807,1 0 1,-1 0-1,1 1 0,-1-1 1,0 1-1,1 0 1,-1 1-1,1-1 0,-1 1 1,1 0-1,-1 1 1,0-1-1,1 1 0,8 5 1,-12-6-207,-1 0 0,0 0-1,0 0 1,0 0 0,0 1 0,0-1 0,0 0 0,0 1 0,0-1 0,0 1 0,-1-1 0,1 1-1,0-1 1,-1 1 0,1-1 0,-1 1 0,0 0 0,0-1 0,0 1 0,1 0 0,-1-1 0,-1 1-1,1-1 1,0 1 0,0 0 0,-1-1 0,1 1 0,-1-1 0,1 1 0,-1 0 0,1-1 0,-1 0-1,0 1 1,0-1 0,0 1 0,-2 1 0,-3 4 14,1 0 1,-2 0-1,1-1 1,-1 0-1,-8 6 1,-44 24 79,48-31 150,-1 2 0,1-1-1,0 1 1,1 1-1,0 0 1,0 0 0,-15 18-1,25-26-233,-1 0-1,1 1 1,0-1-1,-1 1 1,1-1-1,0 0 1,0 1-1,-1-1 1,1 1-1,0-1 1,0 1-1,0-1 1,0 1-1,0-1 1,-1 1-1,1-1 1,0 1-1,0-1 1,0 1-1,0-1 1,0 1-1,1-1 1,-1 1-1,0-1 1,0 1-1,0-1 1,0 0-1,0 1 1,1-1-1,-1 1 1,0-1-1,1 1 1,17 6 204,36-5-267,-41-3 66,115-7-3407,-42-6-4670,-32 4-2430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7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4965,'0'0'10329,"10"-1"-8241,28-5-679,-37 6-1346,0 0 0,-1 0 0,1 0 0,0 0 0,0 1 0,-1-1 0,1 0 0,0 0 0,0 1 0,-1-1 0,1 0 0,0 1 0,-1-1 0,1 0 0,0 1 0,-1-1 0,1 1 0,0 0 0,-1-1 0,1 1 0,-1-1 0,1 1 0,-1 0 0,0-1 0,1 1 0,-1 0 0,0-1 0,1 1 0,-1 0 0,0 0 0,0-1 0,0 1 1,1 0-1,-1 0 0,0-1 0,0 1 0,0 0 0,0 0 0,-1 1 0,-1 32 623,2-32-524,-16 46 741,13-42-627,0 0-1,1 0 1,0 0-1,0 0 0,1 0 1,-1 0-1,0 10 1,41-15 861,-26-3-1129,-1 0 1,0-1-1,24-9 1,9-8-7191,-39 16 1667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50 14478,'0'0'2989,"-9"-4"-597,4 2-2187,0 0-1,0 0 1,-1 0 0,1 0-1,-1 1 1,1 0 0,-1 0 0,1 0-1,-1 1 1,1 0 0,-1 0-1,0 0 1,1 1 0,-1 0 0,1 0-1,-1 0 1,1 1 0,0-1-1,-1 1 1,1 1 0,0-1 0,-9 7-1,8-4-94,0 1 0,0 0 0,0 1-1,1-1 1,0 1 0,1 0 0,0 1-1,0-1 1,0 1 0,-3 11 0,5-17-77,1 1 0,1-1 1,-1 0-1,0 1 0,0-1 0,1 1 1,0 0-1,-1-1 0,1 1 1,0-1-1,0 1 0,1 0 1,-1-1-1,0 1 0,1-1 1,-1 1-1,1-1 0,0 1 0,0-1 1,0 0-1,0 1 0,1-1 1,-1 0-1,1 0 0,-1 0 1,1 0-1,-1 0 0,1 0 0,0 0 1,0 0-1,0-1 0,0 1 1,1-1-1,-1 1 0,0-1 1,5 2-1,4 0 40,1 0-1,-1-1 1,1-1 0,-1 1 0,1-2 0,-1 0-1,1 0 1,0-1 0,-1 0 0,1-1 0,-1 0-1,19-7 1,-20 6-35,-1 0 0,0-1 0,0 0 0,-1 0 0,1-1 0,-1 0 0,0-1 0,0 1 0,-1-2 0,1 1 0,-2-1 0,1 0 0,-1 0-1,0-1 1,9-14 0,-14 20-7,1-1 0,-1 1 0,0-1 0,0 0 0,0 1 0,0-1 0,0 0 0,-1 0 0,1 0 0,-1 1 0,0-1 0,0 0 0,0 0 0,0 0 0,0 0 0,-1 0 0,1 0 0,-1 0 0,0 1 0,1-1 0,-2 0 0,1 1 0,0-1 0,0 0 0,-1 1 0,1-1 0,-1 1 0,0 0 0,0 0 0,0 0 0,0 0 0,0 0 0,0 0 0,-1 0 0,1 0 0,-1 1 0,1-1 0,-1 1 0,1 0 0,-6-2 0,-1 0-45,0 0 1,-1 0-1,1 1 1,-1 0-1,0 0 0,0 1 1,0 1-1,0-1 1,0 2-1,-19 2 0,27-2-97,-1-1-1,1 1 1,0 0-1,-1 0 0,1 0 1,0 0-1,0 0 0,0 0 1,0 1-1,0-1 1,0 1-1,0 0 0,0-1 1,0 1-1,1 0 1,-1 0-1,1 0 0,-1 0 1,1 1-1,0-1 0,0 0 1,0 0-1,-1 5 1,1-5-199,1 0 0,0-1 1,0 1-1,0 0 0,0-1 1,0 1-1,0 0 0,0-1 1,1 1-1,-1 0 0,1-1 1,-1 1-1,1-1 0,0 1 1,-1-1-1,1 1 0,0-1 1,0 1-1,0-1 0,0 0 1,0 0-1,1 1 1,-1-1-1,0 0 0,0 0 1,1 0-1,-1 0 0,1 0 1,-1-1-1,1 1 0,-1 0 1,1-1-1,-1 1 0,1-1 1,0 1-1,1-1 0,28 6-7932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3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78 9289,'0'0'12358,"-9"-4"-10650,5 3-1609,1-1 0,-1 1 0,0 0 0,0 0 0,0 0 0,0 0 0,0 1 0,0-1 0,0 1 0,0 0 0,0 0 0,0 1 0,0-1 0,0 1 0,0 0 0,0 0 0,0 0 0,0 1 0,0-1 0,1 1 0,-1 0 0,1 0 0,-1 0 0,1 0 0,-5 5 0,1-1-11,0 0 0,0 0 1,0 1-1,1 0 1,0 0-1,1 0 0,-1 1 1,1 0-1,-6 13 1,10-18-73,0-1 0,0 0-1,1 0 1,-1 1 0,0-1 0,1 0 0,0 1 0,0-1 0,-1 0 0,1 1 0,1-1 0,-1 0 0,0 1 0,0-1 0,1 1 0,0-1 0,-1 0 0,1 0-1,0 1 1,0-1 0,0 0 0,0 0 0,1 0 0,-1 0 0,0 0 0,1 0 0,0-1 0,-1 1 0,1 0 0,0-1 0,0 1 0,0-1 0,0 0-1,0 0 1,0 1 0,0-1 0,0-1 0,0 1 0,1 0 0,-1 0 0,5 0 0,7 3 29,1-1-1,0-1 1,0 0 0,0-1 0,0 0-1,1-1 1,-1-1 0,0 0 0,0-1-1,0-1 1,-1 0 0,1-1 0,0-1-1,-1 0 1,0-1 0,-1-1 0,1 0-1,-1-1 1,0 0 0,14-12 0,-23 17 66,-1-1 0,0 1 1,0 0-1,0-1 1,0 0-1,-1 0 1,1 0-1,-1 0 1,0 0-1,0 0 1,0 0-1,-1-1 1,0 1-1,0-1 1,0 1-1,0-1 1,-1 1-1,1-6 0,-2 6-76,1 0-1,-1 0 0,0 1 0,0-1 0,0 0 0,-1 1 0,0-1 0,1 1 0,-1-1 0,0 1 0,0 0 0,-1 0 0,1 0 0,-1 0 0,0 0 0,1 1 0,-1-1 0,0 1 0,-1 0 0,1-1 0,-6-1 0,-1-2-167,-1 2-1,1-1 1,-1 2 0,0-1-1,-1 2 1,-21-4-1,22 5-1177,1 1 0,-1 0 0,0 0 0,-14 3 0,-1 5-5416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0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16400,'0'0'9352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51 3267,'0'0'7292,"1"-8"-3715,-1 6-3364,1 0 0,-1 0 0,0 0-1,0 0 1,0 0 0,0 0 0,0 0 0,0 0 0,0 0 0,-1 0 0,1 0-1,-2-4 1,1 5-71,-1-1-1,1 1 1,-1 0-1,1 0 1,-1 0-1,1 0 1,-1 0-1,0 1 1,1-1-1,-1 0 1,0 1-1,0-1 1,1 1-1,-1 0 1,0 0-1,0-1 1,0 1-1,0 0 1,1 0-1,-4 1 1,-2 0-1,0 0 1,0 0-1,0 1 1,0 0-1,0 0 1,0 1-1,1 0 0,0 0 1,-1 0-1,1 1 1,0 0-1,0 0 1,1 1-1,0-1 1,-1 1-1,1 0 1,-7 11-1,6-9-61,1 0 0,0 0 0,0 1 0,1 0 0,-1 0 1,2 0-1,-1 0 0,2 0 0,-1 1 0,1-1 0,0 1 0,0 0 0,1 0 0,0 9 0,1-17-68,0 0 0,1 1 0,-1-1-1,0 0 1,1 0 0,-1 1 0,0-1 0,1 0-1,-1 0 1,1 0 0,0 0 0,-1 0-1,1 0 1,0 0 0,0 0 0,0 0 0,-1 0-1,1 0 1,0 0 0,0-1 0,0 1-1,0 0 1,1-1 0,-1 1 0,1 0 0,2 0 9,0 0 0,0 0 0,0 0 0,0 0 0,0-1 0,0 0 1,1 0-1,3 0 0,3-1 20,0 0 0,-1-1 0,1-1 0,-1 0-1,16-6 1,-13 3-23,-1-2-1,0 1 0,0-1 1,0-1-1,11-12 0,-19 18 3,-1 0 0,0 0-1,0 0 1,0-1 0,0 1 0,-1-1-1,0 0 1,1 0 0,-1 0-1,-1 0 1,1 0 0,0 0 0,-1 0-1,0 0 1,0-1 0,0 1-1,-1-1 1,0 1 0,1 0-1,-2-9 1,0 11-7,0 0 0,0 0 0,-1 0 0,1 1 0,0-1 0,-1 0 0,0 1 0,1-1 0,-1 1 0,0-1 0,1 1 0,-1 0 0,0 0 0,0 0 0,0 0 0,0 0 0,0 0 0,-1 0 0,1 1 0,0-1 0,0 1 0,0 0 0,-1 0 0,1-1 0,0 1 0,0 1 0,0-1 0,-4 1 0,1-1-15,0 0 0,-1 0 0,1 1 0,0 0 0,0 0 0,0 0 0,0 1 0,0 0 0,0 0 0,1 0 0,-9 5 0,11-5-121,0 0 0,0 0 0,1 0 0,-1 0 0,0 1 0,1-1 0,0 1 0,-1-1 0,1 1 0,0 0 0,0-1 0,1 1 0,-1 0 0,0 0 0,1 0 0,0 0 0,0-1 0,0 6 0,0-6-288,0 0-1,1-1 1,-1 1-1,1 0 1,-1 0 0,1-1-1,-1 1 1,1-1-1,0 1 1,0-1 0,0 1-1,0-1 1,0 1 0,0-1-1,0 0 1,1 0-1,-1 0 1,0 1 0,1-1-1,1 0 1,17 9-9204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14318,'0'0'5829,"-28"73"-4163,25-49-513,2 0-641,1-5-352,4-6-64,13-5-544,2-7-1089,1-1-641,-2-6-2243,-3-10-2433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15182,'0'0'5435,"-8"7"-3732,2-2-1475,0-1 32,1 0 0,0 1 0,-1-1 0,1 1 1,1 0-1,-1 1 0,1-1 0,0 1 0,0 0 0,1 0 1,-1 1-1,2-1 0,-5 12 0,7-18-247,0 1 1,1 0-1,-1-1 0,0 1 0,0 0 1,1-1-1,-1 1 0,0-1 0,1 1 1,-1 0-1,1-1 0,-1 1 0,1-1 1,-1 1-1,1-1 0,-1 0 1,1 1-1,-1-1 0,1 0 0,0 1 1,-1-1-1,1 0 0,0 1 0,-1-1 1,1 0-1,0 0 0,-1 0 0,1 0 1,0 0-1,-1 0 0,1 0 0,0 0 1,-1 0-1,2 0 0,32-1 54,-26 1-21,24-2-156,-18 1-44,1 0 0,0 1 0,0 0 1,-1 1-1,1 1 0,20 4 0,-32-5 129,-1 1 1,1-1-1,0 0 0,0 1 1,-1-1-1,1 1 1,-1 0-1,1-1 0,-1 1 1,0 1-1,0-1 1,0 0-1,0 0 0,0 1 1,2 2-1,-3-1 33,1 0 0,-1 0 0,1 1 0,-1-1 0,0 0 0,-1 1 0,1-1 0,-1 0 0,0 1 0,0-1 1,0 1-1,-1-1 0,0 6 0,-1-4 67,0-1 0,0 1 0,-1-1 0,1 0 0,-1 1 1,0-1-1,0-1 0,-1 1 0,0 0 0,0-1 0,0 0 1,0 1-1,0-2 0,-1 1 0,0 0 0,0-1 0,0 0 1,-9 4-1,4-2 51,-1 0 1,0-1 0,0 0-1,0 0 1,0-1 0,-1-1-1,1 0 1,-18 1-1,28-3-248,0 0-1,-1 0 1,1 0-1,0 0 1,-1-1-1,1 1 0,0 0 1,-1-1-1,1 1 1,0 0-1,-1-1 1,1 0-1,0 1 0,0-1 1,0 0-1,0 0 1,0 1-1,-1-1 1,1 0-1,1 0 1,-1 0-1,0 0 0,0 0 1,0-1-1,0 1 1,0-1-1,-6-39-8675,6 5-2092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3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15086,'0'0'7591,"58"-5"-6277,-26 5-449,1 0-577,3 0-256,1 0-673,3 0-2113,-2 3-2531,3-2-1922</inkml:trace>
  <inkml:trace contextRef="#ctx0" brushRef="#br0" timeOffset="1">527 97 14061,'0'0'3855,"-7"9"-770,-24 30-912,30-39-2124,0 1-1,1-1 1,-1 1 0,1-1-1,-1 1 1,0 0-1,1-1 1,0 1 0,-1 0-1,1-1 1,-1 1 0,1 0-1,0 0 1,0-1 0,-1 1-1,1 0 1,0 0 0,0-1-1,0 1 1,0 0 0,0 0-1,0 0 1,0 0-1,0-1 1,0 1 0,0 0-1,0 0 1,1 0 0,-1-1-1,0 1 1,0 0 0,1 0-1,-1-1 1,1 1 0,-1 0-1,1-1 1,-1 1 0,1-1-1,-1 1 1,1 0-1,-1-1 1,1 1 0,0-1-1,-1 1 1,1-1 0,0 0-1,0 1 1,-1-1 0,1 0-1,0 1 1,0-1 0,-1 0-1,1 0 1,0 0 0,0 0-1,0 0 1,-1 0-1,3 0 1,49-1-322,-48 0 318,6 0-790,0-1 0,-1-1-1,1 0 1,0 0 0,-1-1-1,16-8 1,-18 8-434,0 0 0,0 0 0,0-1 0,-1-1 0,0 1 0,0-1 0,0 0 0,8-11 0,-22 36 7675,-15 33-3714,13-33-2052,-36 78 3188,43-89-3832,0 1-1,0 0 1,1 0-1,0 1 1,1-1 0,0 0-1,1 1 1,-1-1 0,3 11-1,2-11-2775,5-5-2926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10666,'0'4'5285,"0"0"-2851,8 1-512,11-1-512,7-2-418,10 0-319,10-2-256,4 0-289,2 0-64,-1 0-64,-8-1-609,-9-2-928,-10-2-1506,-12 1-2883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15246,'0'0'7463,"73"24"-6918,-22-27-353,6-5-128,1-3-416,-2-2-1890,-6-4-5093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10794,'0'0'12647,"9"-8"-11617,-8 8-1004,4-4 67,0 0 0,0 0-1,0 1 1,0 0-1,1 0 1,-1 0-1,1 1 1,-1 0-1,1 0 1,0 0 0,0 0-1,0 1 1,0 0-1,7 0 1,1 1 56,0 1 1,0 0 0,0 1-1,18 4 1,-30-6-142,0 1 1,0-1-1,0 1 1,0 0-1,0 0 1,-1 0-1,1 0 1,0 0-1,0 0 1,-1 0-1,1 1 1,-1-1-1,1 1 1,-1-1-1,1 1 1,1 3-1,-3-4-6,1 1 0,-1 0 0,0 0-1,0 0 1,0 0 0,0 0 0,0-1-1,0 1 1,0 0 0,-1 0-1,1 0 1,0-1 0,-1 1 0,0 0-1,1 0 1,-1-1 0,0 1 0,0 0-1,0-1 1,0 1 0,0-1 0,-1 1-1,0 0 1,-8 9 20,-1-2-1,1 1 1,-1-1 0,-1-1 0,0 0-1,-24 12 1,20-11 16,0 0 0,1 1 0,-25 21 0,38-30-16,1 0-1,0 0 1,-1 0-1,1 0 1,0 0-1,0 1 1,0-1-1,0 0 1,0 1-1,0-1 1,0 1-1,1-1 1,-1 1-1,0-1 1,1 1-1,-1 0 1,1-1-1,0 1 1,-1 0-1,1-1 0,0 3 1,1-3-15,-1 0-1,1 1 1,0-1 0,0 0-1,-1 0 1,1-1-1,0 1 1,0 0 0,0 0-1,0 0 1,0 0 0,0-1-1,0 1 1,1 0 0,-1-1-1,0 1 1,0-1-1,0 0 1,1 1 0,-1-1-1,2 0 1,12 3-258,0-2 0,0 1 0,25-3 0,-28 1-277,16-1-2072,51-7 0,-9-8-3928,-10-2-2574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6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46 16592,'0'0'8376,"9"7"-7378,-4-2-929,1 0 1,-1 0-1,1-1 0,0 0 1,1 0-1,-1 0 1,1-1-1,0 0 0,0 0 1,0 0-1,0-1 1,0 0-1,0-1 0,14 2 1,-11-3-65,0 0 0,0-1 0,-1 0 0,1-1-1,0 0 1,13-4 0,-20 5-44,-1 0 0,1 0 0,0 0 0,-1 0 0,0-1 0,1 1 0,-1-1 0,0 0 0,0 1 0,1-1 0,-1 0 1,-1 0-1,1 0 0,0 0 0,0-1 0,-1 1 0,0 0 0,1-1 0,-1 1 0,0-1 0,0 0 0,0 1 0,0-1 0,-1 0 0,1 1 0,-1-1 0,1-4 0,-2 5 25,1 1 1,-1-1-1,1 1 0,-1-1 0,1 1 1,-1-1-1,0 1 0,0-1 1,0 1-1,0 0 0,0-1 1,0 1-1,0 0 0,0 0 1,-1 0-1,1 0 0,0 0 1,-1 0-1,1 0 0,0 0 1,-1 0-1,1 1 0,-1-1 0,0 1 1,1-1-1,-1 1 0,1 0 1,-1-1-1,0 1 0,1 0 1,-1 0-1,0 0 0,1 0 1,-4 1-1,-3-1 60,-1 0 1,1 1-1,0 0 0,-1 0 0,1 1 1,-8 3-1,7-1 187,0 1-1,0 0 1,0 0 0,1 1-1,0 0 1,0 0 0,0 1-1,1 0 1,0 0 0,0 1-1,1 0 1,0 0 0,0 1-1,1 0 1,0 0-1,-5 14 1,8-18-183,0 0-1,0 0 1,1 0 0,-1 1 0,1-1-1,1 0 1,-1 1 0,1-1-1,0 1 1,0-1 0,1 1-1,-1-1 1,1 0 0,0 1-1,1-1 1,-1 0 0,1 0-1,0 0 1,0 0 0,1 0-1,0 0 1,-1 0 0,2-1 0,-1 0-1,0 1 1,1-1 0,0 0-1,0-1 1,0 1 0,0-1-1,1 0 1,4 3 0,2 0-263,0-1 1,0 0 0,1 0-1,-1-1 1,1-1-1,0 0 1,0-1 0,0 0-1,17 0 1,-18-2-989,-1 0-1,1 0 1,0-2 0,-1 1 0,1-1-1,16-6 1,20-15-8702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7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12236,'0'0'7911,"50"-20"-7687,-24 10-160,1 1-224,-5 0-1473,1 0-2948,-5-3-2529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5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69 12748,'0'0'3438,"-11"-2"-368,5 1-2763,-1-1-6,0 0 0,-1 1-1,1 0 1,-1 0-1,0 1 1,1 0 0,-1 0-1,0 1 1,1-1-1,-1 2 1,1-1 0,-1 1-1,-9 4 1,10-2-58,-1 1 1,2-1-1,-1 1 0,0 0 1,1 1-1,-11 11 0,15-14-179,0 0 0,0 0 0,0-1-1,0 1 1,0 0 0,1 1 0,-1-1 0,1 0-1,0 0 1,0 1 0,0-1 0,1 0-1,-1 1 1,1-1 0,-1 1 0,1-1-1,0 1 1,1-1 0,0 6 0,0-7-52,0 0 0,0 0 0,0 0 0,0 0 0,1 0 1,-1 0-1,1-1 0,-1 1 0,1 0 0,0-1 0,-1 1 1,1-1-1,0 0 0,0 1 0,0-1 0,0 0 0,0 0 1,0 0-1,0-1 0,1 1 0,-1 0 0,0-1 0,0 1 1,4-1-1,62 4 89,-59-4-74,4 0-14,1-1 0,0 0 0,-1-1 0,1-1 0,-1 0 0,0 0 0,0-2-1,0 0 1,15-8 0,-22 11-8,-1-1 0,0 0-1,0-1 1,-1 1-1,1-1 1,-1 0 0,1 0-1,-1 0 1,0-1 0,-1 0-1,1 0 1,-1 1-1,0-2 1,0 1 0,-1 0-1,1-1 1,-1 1 0,-1-1-1,1 0 1,-1 1-1,1-1 1,-2 0 0,1-9-1,-1 12-13,-1 0-1,0 0 1,0-1-1,0 1 1,0 0 0,-1 0-1,1 0 1,-1 0-1,0 1 1,0-1-1,0 0 1,0 1-1,0-1 1,-1 1-1,1 0 1,-1 0 0,1 0-1,-1 0 1,0 0-1,0 0 1,0 1-1,0 0 1,0-1-1,0 1 1,0 0 0,0 0-1,-1 1 1,-3-1-1,5 0-122,0 0-1,0 1 0,0-1 1,0 1-1,0 0 1,0 0-1,0 0 0,0 0 1,0 0-1,-1 0 0,1 0 1,0 0-1,0 1 1,0-1-1,0 1 0,1 0 1,-1 0-1,0-1 1,0 1-1,0 0 0,1 1 1,-1-1-1,0 0 1,1 0-1,-1 1 0,1-1 1,-1 1-1,1-1 1,0 1-1,0 0 0,-1-1 1,1 1-1,1 0 1,-1 0-1,0 0 0,0 0 1,1 0-1,-1 0 0,1 0 1,-1 0-1,1 0 1,0 0-1,0 0 0,0 0 1,0 3-1,0-4-210,0 1 0,1-1-1,-1 0 1,0 1 0,0-1-1,1 0 1,-1 0 0,1 1 0,-1-1-1,1 0 1,0 0 0,-1 0-1,1 0 1,0 0 0,0 0-1,0 0 1,0 0 0,0 0 0,0 0-1,0 0 1,0 0 0,0-1-1,0 1 1,0 0 0,2 0-1,20 8-8256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5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49 10954,'0'0'12978,"-10"-1"-11905,5 0-1006,1 1 0,-1 0 0,0 0 0,1 0-1,-1 1 1,0 0 0,1 0 0,-1 0 0,1 0 0,-1 1 0,1-1 0,0 1 0,0 0-1,0 1 1,0-1 0,0 1 0,0-1 0,0 1 0,1 1 0,-1-1 0,1 0-1,0 1 1,0-1 0,0 1 0,1 0 0,-1 0 0,1 0 0,0 0 0,0 1 0,1-1-1,-1 0 1,1 1 0,-2 8 0,3-11-55,0 0-1,0-1 0,0 1 1,0 0-1,0 0 0,0 0 1,0 0-1,1-1 1,-1 1-1,1 0 0,-1 0 1,1-1-1,0 1 0,-1 0 1,1-1-1,0 1 1,0-1-1,0 1 0,0-1 1,1 1-1,-1-1 1,0 0-1,3 2 0,-1 0 3,1-1-1,0 0 1,1 0 0,-1 0-1,0-1 1,0 1-1,1-1 1,-1 0-1,7 0 1,9 1 14,0-1 1,0-1 0,26-4-1,-35 2-20,1 0 0,-1-1 0,1 0 0,-1-1-1,0 0 1,0-1 0,17-10 0,-25 12 1,1 1-1,0-1 1,-1 0-1,0 0 1,1 0 0,-1 0-1,0-1 1,-1 1-1,1-1 1,3-6 0,-5 8 0,0 0 0,0-1 1,-1 1-1,1-1 0,-1 1 0,1-1 1,-1 1-1,0 0 0,0-1 1,0 1-1,0-1 0,-1 1 0,1-1 1,-1 1-1,1-1 0,-1 1 1,0 0-1,0-1 0,0 1 0,-2-3 1,0 0 0,0 1 0,-1 0 0,0 0 0,0 0 0,0 0 0,0 0 0,-1 1 0,1 0 0,-1 0 1,0 0-1,0 0 0,0 1 0,0 0 0,-8-2 0,5 1-57,-1 0 0,-1 1 0,1 1 0,0-1 0,0 1 0,-1 1 0,1 0-1,-10 1 1,18-1-131,-1 0 0,1 0 1,0 1-1,0-1 0,-1 0 0,1 1 0,0-1 0,0 1 0,0-1 0,-1 1 0,1 0 0,0 0 0,0-1 0,0 1 0,0 0 0,0 0 0,1 0 0,-1 0 0,0 0 0,0 0 1,0 0-1,1 0 0,-1 1 0,-3 11-5177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7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12396,'0'0'7463,"-9"54"-6470,3-11-96,-3 11-289,3 3-191,6 1-129,0 0 32,0-7-224,8-8-32,5-6-64,-1-11 0,1-8-544,-2-10-769,-4-8-1410,0-3-3715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8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48 9833,'0'3'7015,"0"1"-4805,-2-1-384,2 2-289,5 1-416,12-3-416,12 0-481,6-3-96,7 0-96,6-12-800,-1-5-898,2-2-1377,-9-7-4100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10 12556,'0'0'7329,"9"-2"-5754,3-1-1240,-1 1-1,1 1 0,-1 0 0,1 1 0,0 0 1,18 2-1,-28-1-295,1-1 0,0 1 1,0-1-1,-1 1 0,1 0 0,0 0 1,-1 0-1,1 1 0,-1-1 0,1 0 0,-1 1 1,0 0-1,0-1 0,0 1 0,0 0 1,2 3-1,-2-3-40,-1 1-1,0-1 1,-1 1 0,1-1 0,0 1-1,-1-1 1,0 1 0,1-1 0,-1 1-1,0 0 1,0-1 0,0 1-1,-1 0 1,1-1 0,-1 1 0,1-1-1,-1 1 1,0-1 0,0 1 0,0-1-1,-2 4 1,-4 5 34,0-1-1,0 0 0,0-1 1,-1 0-1,-1 0 1,0 0-1,0-1 0,0 0 1,-13 7-1,10-7 137,1 0 0,1 1-1,0 0 1,0 0 0,0 1 0,-14 21 0,24-30-164,-1-1 1,1 1 0,-1 0 0,1-1-1,-1 1 1,1-1 0,0 1 0,-1 0-1,1-1 1,0 1 0,0 0 0,-1-1-1,1 1 1,0 0 0,0-1 0,0 1-1,0 0 1,0-1 0,0 1 0,0 0-1,0 0 1,0-1 0,0 1 0,1 0-1,-1-1 1,0 1 0,0 0 0,1-1-1,-1 1 1,0-1 0,1 1 0,-1 0-1,1-1 1,-1 1 0,0-1 0,1 1 0,-1-1-1,1 1 1,0-1 0,-1 1 0,1-1-1,-1 0 1,1 1 0,0-1 0,-1 0-1,1 0 1,0 1 0,-1-1 0,1 0-1,1 0 1,42 2-205,-33-2 35,7-1-959,0 0-1,0-1 1,0-1-1,0-1 1,0 0 0,-1-1-1,0-1 1,18-9-1,8-8-4999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21 7175,'0'0'15059,"1"-5"-14423,-1-11-278,-2 19 293,-7 31 431,6-22-1065,3-11-8,0 0 0,-1 1-1,1-1 1,0 1 0,-1 0 0,1-1-1,0 1 1,0-1 0,0 1-1,1-1 1,-1 1 0,0-1-1,1 1 1,-1-1 0,0 1 0,1-1-1,0 1 1,-1-1 0,1 0-1,0 1 1,0-1 0,0 0 0,0 1-1,2 1 1,35 16-119,-35-19 87,0 1-1,1 0 0,-1 0 0,0 0 1,1 1-1,-1-1 0,0 1 0,0 0 1,0-1-1,0 2 0,-1-1 1,1 0-1,0 0 0,-1 1 0,0-1 1,1 1-1,-1 0 0,0 0 0,-1 0 1,1 0-1,0 0 0,1 4 1,-2-4 34,-1 1 1,1-1 0,0 0 0,-1 1 0,1 0-1,-1-1 1,0 1 0,-1-1 0,1 1 0,0-1-1,-1 1 1,0-1 0,0 0 0,0 1 0,0-1-1,-1 0 1,1 1 0,-1-1 0,0 0 0,1 0 0,-2 0-1,1-1 1,0 1 0,-4 4 0,1-4 25,-1 0-1,1 1 1,0-2 0,-1 1 0,0-1 0,1 1 0,-1-2 0,0 1 0,0-1-1,0 1 1,-1-2 0,1 1 0,-8-1 0,4 1 5,1-1-1,-1 0 1,1-1-1,0 0 1,-18-5-1,24 5-229,0 0 1,1 0-1,-1 0 1,1-1-1,0 1 0,-1-1 1,1 0-1,0 1 0,0-1 1,0 0-1,0 0 1,0-1-1,0 1 0,1 0 1,-1-1-1,1 1 0,-1-1 1,1 1-1,0-1 1,0 1-1,0-1 0,1 0 1,-1 0-1,0-3 0,-3-24-5449,4-6-3262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14414,'0'0'7655,"59"-11"-5990,-31 11-608,0 0-640,4 0-321,2 0-128,4 0-1826,0 0-1761,0 0-2691,-2 0-1986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4 11627,'0'0'6812,"-11"2"-4618,4 0-1959,0 0 0,0 0 0,0 1-1,1 0 1,-1 0 0,0 0 0,1 1 0,0 0 0,0 0 0,0 1 0,1-1 0,-1 2-1,1-1 1,0 0 0,1 1 0,-1 0 0,1 0 0,-4 8 0,3-6-98,1 1 0,0 0 0,1-1 0,0 2 0,0-1 0,1 0 0,0 0 0,0 14 1,2-20-126,-1-1 0,1 1 1,1 0-1,-1 0 0,0-1 1,1 1-1,-1-1 1,1 1-1,0 0 0,0-1 1,0 1-1,0-1 1,0 0-1,0 1 0,1-1 1,-1 0-1,1 0 0,0 0 1,-1 0-1,1 0 1,0 0-1,0 0 0,0-1 1,1 1-1,-1-1 1,0 1-1,0-1 0,1 0 1,-1 0-1,1 0 0,-1 0 1,1 0-1,4 0 1,2 0-5,1 0 0,-1-1 0,1 0 1,-1 0-1,0-1 0,1 0 1,-1-1-1,0 0 0,0 0 0,0-1 1,0 0-1,0-1 0,-1 1 1,1-2-1,-1 1 0,14-12 0,-17 13 44,-1-1 0,1 0 0,-1 0 0,1-1 0,-1 0 0,0 1 0,-1-1 0,1-1 0,-1 1 0,0 0 0,0-1 0,-1 0-1,0 1 1,0-1 0,0 0 0,0 0 0,-1 0 0,0 0 0,-1 0 0,1-1 0,-1 1 0,0 0 0,-1 0 0,1 0 0,-1 0 0,-3-11-1,2 13-62,1 1-1,-1 0 0,0-1 1,0 1-1,-1 0 0,1 0 1,-1 0-1,1 1 0,-1-1 1,0 1-1,0-1 0,0 1 1,0 0-1,0 0 0,-1 0 1,1 0-1,0 1 0,-1 0 1,0-1-1,1 1 0,-1 0 1,0 1-1,1-1 0,-1 1 1,0-1-1,0 1 0,1 0 0,-1 1 1,0-1-1,0 1 0,-4 1 1,8-2-136,-1 0 0,0 1 1,0-1-1,0 0 0,0 1 1,0-1-1,1 1 0,-1 0 0,0-1 1,1 1-1,-1 0 0,0-1 1,1 1-1,-1 0 0,1 0 1,-1 0-1,1-1 0,-1 1 0,1 0 1,-1 0-1,1 0 0,0 0 1,0 0-1,-1 0 0,1 0 1,0 0-1,0 0 0,0 0 0,0-1 1,0 1-1,0 0 0,1 2 1,-1-2-413,1 1 1,-1-1 0,1 1 0,-1-1-1,1 0 1,-1 0 0,1 1-1,0-1 1,0 0 0,0 0 0,-1 0-1,1 0 1,0 0 0,0 0-1,1 0 1,-1 0 0,0 0 0,0 0-1,0-1 1,3 2 0,19 3-10797</inkml:trace>
  <inkml:trace contextRef="#ctx0" brushRef="#br0" timeOffset="1">517 14 6887,'0'0'17872,"-18"50"-16590,3-24-514,2 1-319,5-3-193,6-3-32,2-5-128,13-7-32,6-7 0,4-2-352,-2 0-865,0-10-1473,-3-8-1634,-6-5-4196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7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1409,'0'0'22966,"0"78"-22485,0-40-193,0 0-128,0 1-96,0-2-64,6-2-512,6-6-1250,3-8-1409,6-12-3972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14574,'0'0'7943,"54"0"-6950,-17 0-352,9 0-481,4-3-160,3-7-1569,-4-2-1410,-9-6-4196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7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13036,'0'0'6257,"-5"8"-5488,2-2-642,-1 0 0,1 1 0,0-1 0,1 1 0,0-1 1,0 1-1,0 0 0,1 0 0,0 0 0,0 11 0,-1 54 392,0-45-167,1 1 0,1 0 1,1 0-1,2 0 0,9 40 0,-12-68-342,0 1-1,0-1 1,0 0-1,0 1 1,0-1-1,0 0 1,0 0-1,0 1 1,0-1-1,0 0 1,0 1-1,0-1 1,1 0-1,-1 0 1,0 1-1,0-1 1,0 0 0,0 0-1,0 0 1,1 1-1,-1-1 1,0 0-1,0 0 1,1 0-1,-1 1 1,0-1-1,0 0 1,1 0-1,-1 0 1,0 0-1,0 0 1,1 0-1,-1 1 1,0-1-1,0 0 1,1 0-1,-1 0 1,1 0 0,6-12 237,8-35-44,-10 27-213,1 3-75,-5 11-112,1 0 0,0 0 0,0 0 0,1 0-1,-1 0 1,1 1 0,0-1 0,1 1 0,0 0 0,-1 0-1,8-8 1,-7 19 385,-3-4-154,-1-1 0,0 0 0,1 0 0,-1 0 0,1 1 0,0-1 0,-1 0 0,1 0 0,0 0 0,0 0 0,0 0 0,0 0 0,0-1 0,0 1 0,0 0 0,0 0 0,0-1 0,0 1 0,0 0 0,2 0 0,-1-1 23,1-1-1,0 1 0,0-1 1,-1 1-1,1-1 0,0 0 1,-1 0-1,1 0 0,-1-1 1,1 1-1,-1 0 0,1-1 1,-1 0-1,0 1 0,0-1 0,0 0 1,3-4-1,28-44 346,-24 35-317,-12 66-75,0 4 380,3-55-378,1 1 0,-1-1-1,0 0 1,1 1 0,-1-1 0,1 1 0,-1-1 0,0 0-1,1 1 1,-1-1 0,1 0 0,-1 1 0,1-1 0,0 0-1,-1 0 1,1 1 0,-1-1 0,1 0 0,-1 0 0,1 0-1,0 0 1,-1 0 0,1 0 0,-1 0 0,1 0 0,0 0-1,-1 0 1,1 0 0,-1 0 0,1 0 0,-1-1 0,1 1-1,-1 0 1,1 0 0,0-1 0,23-7 229,-20 5-387,25-18-1425,-17 5-4944,-11 6 451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8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10570,'0'0'12780,"14"36"-12652,-8-9 0,4 3-96,-3 0 32,0-1-352,-2-3-577,-1-2-704,1-7-1378,-4-6-4036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65 13293,'0'0'6774,"6"-10"-5242,-4 6-1413,0 1 0,0-1-1,1 1 1,-1-1 0,1 1 0,0 0 0,0 0-1,0 0 1,1 0 0,-1 1 0,1-1-1,-1 1 1,1 0 0,0 0 0,0 0 0,0 0-1,0 1 1,0 0 0,0-1 0,0 2-1,0-1 1,1 0 0,4 1 0,-5-1-63,0 1 0,-1 0 0,1 0 0,0 1 0,0-1 0,0 1 0,-1 0 0,1 0 1,-1 0-1,1 0 0,6 4 0,-9-4-49,1 0-1,-1 1 1,0-1 0,0 1 0,0-1 0,0 1-1,0-1 1,-1 1 0,1-1 0,0 1 0,-1 0-1,1-1 1,-1 1 0,0 0 0,1 0 0,-1-1-1,0 1 1,0 0 0,0 0 0,0-1 0,0 1-1,-1 0 1,1 0 0,-1-1 0,1 1 0,-1 0-1,1-1 1,-2 3 0,-3 8 154,-1 1-1,-1-2 1,0 1 0,0-1-1,-2 0 1,1 0-1,-1-1 1,-18 16 0,16-14 99,-1-1 0,1 2 0,1-1 0,0 2 0,-13 22-1,23-35-249,-1-1 0,1 1 0,0 0-1,-1 0 1,1 0 0,0-1-1,-1 1 1,1 0 0,0 0-1,0 0 1,0 0 0,-1 0-1,1-1 1,0 1 0,0 0-1,0 0 1,1 0 0,-1 0 0,0 0-1,0-1 1,0 1 0,1 0-1,-1 0 1,0 0 0,1 0-1,-1-1 1,1 1 0,-1 0-1,1 0 1,-1-1 0,1 1 0,-1 0-1,1-1 1,1 2 0,1-1-1,-1 0 0,1 0 1,0 0-1,0 0 0,0 0 1,0-1-1,0 1 0,1-1 1,-1 0-1,4 0 0,12-1-434,0-1 1,24-5-1,30-12-3670,-26 1-1596,-13 3-1894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10794,'0'0'11579,"-10"1"-10388,5-1-1029,-1 1 1,1 0 0,-1 1 0,1-1 0,-1 1 0,-7 4 0,12-5-122,-1-1-1,1 1 1,-1 0 0,1 0 0,-1 0 0,1 1 0,0-1 0,0 0 0,-1 0 0,1 1-1,0-1 1,0 1 0,0-1 0,0 1 0,1-1 0,-1 1 0,0-1 0,1 1 0,-1 0 0,1 0-1,-1-1 1,1 1 0,0 0 0,0-1 0,0 1 0,0 0 0,0 0 0,0-1 0,0 1-1,1 0 1,-1 0 0,1-1 0,0 3 0,2-2-30,-1 0 1,1 0-1,0 0 0,0 0 1,0 0-1,0-1 0,1 1 1,-1-1-1,0 0 0,1 0 1,-1 0-1,1 0 0,-1-1 1,0 1-1,6-1 1,4 2 9,4 2-42,0 0 0,-1 1 0,0 1-1,0 1 1,16 8 0,-28-13 6,0 0-1,0 0 1,-1 1-1,1-1 1,-1 1-1,1 0 1,-1 0 0,0 0-1,0 0 1,-1 0-1,1 1 1,-1 0-1,1-1 1,-1 1-1,0 0 1,0 0-1,-1 0 1,1 0 0,-1 0-1,0 0 1,0 1-1,-1-1 1,1 0-1,-1 1 1,0 6-1,-1-8 88,0 1-1,0-1 1,-1 1 0,0-1-1,0 1 1,0-1-1,0 0 1,0 0-1,0 0 1,-1 0-1,1 0 1,-1-1-1,0 1 1,0-1-1,0 1 1,0-1 0,0 0-1,-1-1 1,1 1-1,-1 0 1,1-1-1,-1 0 1,0 0-1,-6 1 1,-6 3 249,-1-2 1,0 0-1,-1-1 0,-17 1 1,30-3-370,0 0 1,0 0 0,0 0 0,0-1 0,0 1 0,0-1-1,0 0 1,0-1 0,-7-2 0,10 3-257,0-1-1,0 0 1,0 1 0,0-1 0,1 0 0,-1 0-1,0 0 1,1 0 0,-1 0 0,1 0 0,0 0 0,0-1-1,0 1 1,0-1 0,0 1 0,0 0 0,1-1-1,-1 1 1,1-1 0,0-4 0,-3-26-5702,2-5-3117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12236,'0'0'14221,"77"-4"-14093,-42 3-128,8-1-961,2 1-1665,2 0-1122,-3-1-3202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0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11 11627,'0'0'6903,"-11"2"-4597,1 0-1932,-1 1 1,1 1-1,0-1 1,0 2-1,0-1 0,0 2 1,1-1-1,0 1 1,0 1-1,0-1 1,1 1-1,0 1 1,-13 16-1,13-15-123,1 1 0,0 0 0,1 1 0,0-1 0,1 1 0,-6 17 0,10-26-228,0 1-1,0-1 0,0 1 0,1-1 0,-1 1 0,1-1 0,-1 1 0,1-1 0,0 1 0,0-1 0,0 1 0,0 0 0,1-1 0,-1 1 0,1-1 0,-1 1 1,1-1-1,0 1 0,0-1 0,0 0 0,0 0 0,1 1 0,-1-1 0,1 0 0,-1 0 0,1 0 0,0 0 0,-1 0 0,1-1 0,0 1 0,0 0 1,1-1-1,-1 1 0,0-1 0,4 2 0,1-1-18,0 0 1,0 0-1,0-1 1,0 0 0,1 0-1,-1 0 1,0-1-1,1 0 1,-1-1-1,0 0 1,0 0-1,0 0 1,0-1 0,0 0-1,0 0 1,0-1-1,0 0 1,-1 0-1,1-1 1,-1 1-1,0-1 1,0-1-1,0 1 1,7-9 0,-7 8 52,-1-1 1,1 0-1,-1 0 1,0 0-1,-1-1 1,0 0-1,0 0 0,0 0 1,-1 0-1,0-1 1,0 1-1,-1-1 1,1 0-1,-2 0 1,1 0-1,-1 0 1,-1 0-1,0 0 1,0 0-1,0 0 1,-1 0-1,-2-9 1,2 14-44,0 0-1,0 0 1,-1 0 0,0 0 0,1 0 0,-1 1 0,0-1 0,0 1-1,-1-1 1,1 1 0,0 0 0,-1 0 0,1 0 0,-1 0 0,0 1-1,0-1 1,1 1 0,-1-1 0,0 1 0,-6-2 0,4 2-104,0-1-1,0 1 1,-1 0 0,1 0 0,0 1 0,-1 0 0,1 0 0,0 0 0,-1 0 0,1 1 0,-10 2 0,13-2-106,1 0 0,0 0 1,0-1-1,-1 1 0,1 0 1,0 0-1,0 0 0,0 0 1,0 0-1,0 0 1,0 1-1,0-1 0,1 0 1,-1 0-1,0 1 0,1-1 1,-1 1-1,1-1 0,-1 0 1,1 1-1,0-1 0,-1 1 1,1-1-1,0 1 0,0 2 1,0-3-304,0 0 1,0 1 0,1-1 0,-1 0-1,0 0 1,0 0 0,1 1-1,-1-1 1,1 0 0,-1 0 0,1 0-1,-1 0 1,1 0 0,0 0 0,0 0-1,-1 0 1,1 0 0,0 0 0,0 0-1,1 0 1,15 7-8454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0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13965,'0'0'12887,"2"9"-12161,0-2-584,-1 1-1,0 0 0,-1-1 1,0 1-1,0-1 1,0 1-1,-1 0 1,0-1-1,-1 1 1,0-1-1,-3 10 1,3-13-62,1 0 0,0 0 1,0 0-1,0 0 1,1 0-1,-1 0 0,1 0 1,0 0-1,0 0 1,0 0-1,2 7 0,-1-9-65,0-1 0,0 1 0,0-1 0,1 1 0,-1-1 0,0 0 0,1 0-1,-1 0 1,1 0 0,0 0 0,-1 0 0,1 0 0,0 0 0,-1 0 0,1-1 0,0 1-1,0-1 1,-1 0 0,1 1 0,0-1 0,0 0 0,0 0 0,0 0 0,0 0 0,-1 0-1,3-1 1,1 1-133,-1-1 0,1 1 0,-1-1 0,1 0-1,-1 0 1,0 0 0,0-1 0,1 0 0,-1 0 0,0 0 0,0 0-1,-1 0 1,1-1 0,0 0 0,5-5 0,-4 3-990,-1 0 1,0 0 0,0 0 0,0-1 0,-1 1-1,4-9 1,6-17-7819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1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19987,'0'0'9449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5509,'0'0'17233,"18"97"-16465,-18-42-287,0-1-289,5-5-64,9-6-96,7-7 0,1-4 0,2-8-480,2-9-1442,-6-10-1794,-3-5-4932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17585,'0'0'5861,"62"45"-14733,-45-45-1538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8072,'0'0'14509,"-12"24"-14637,17-24-1954,5 0-3427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8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9449,'0'0'11563,"53"28"-21236,-38-26 2786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63 11883,'0'0'2088,"-4"-9"373,-13-28-177,16 36-2187,1 0 0,-1 0 0,0 0 0,0-1 0,-1 1-1,1 0 1,0 0 0,0 0 0,0 1 0,-1-1 0,1 0 0,0 0-1,-1 1 1,1-1 0,-1 1 0,1-1 0,-1 1 0,1 0-1,-1-1 1,1 1 0,-1 0 0,1 0 0,-1 0 0,1 0 0,-1 0-1,1 0 1,-1 1 0,1-1 0,-1 0 0,-1 2 0,-1-1 27,0 1 0,0-1 1,1 1-1,-1 0 0,1 0 1,-1 1-1,1-1 0,-6 6 1,3 0-36,0-1 1,0 1-1,1 0 1,0 0-1,0 1 1,1 0-1,0-1 1,1 1 0,0 1-1,-3 13 1,5-21-67,1 1 0,-1 0 0,1 0 0,0 0 1,0-1-1,0 1 0,0 0 0,0 0 0,0 0 1,1-1-1,0 1 0,-1 0 0,1 0 0,0-1 1,0 1-1,1-1 0,-1 1 0,0-1 0,1 1 1,0-1-1,-1 0 0,1 0 0,0 0 0,0 0 1,0 0-1,0 0 0,1 0 0,-1-1 0,0 1 1,1-1-1,-1 1 0,1-1 0,0 0 0,-1 0 1,1 0-1,0-1 0,-1 1 0,7 0 0,1 0 78,0 0-1,1-1 0,-1 0 1,0 0-1,0-1 1,0-1-1,0 1 0,1-2 1,-2 1-1,19-8 0,-25 8-70,1 0 0,0 1 0,-1-1 0,1 0 0,-1-1 0,1 1 0,-1 0 0,0-1 0,0 0 0,0 0 0,-1 0 0,1 0 0,-1 0 0,1-1 0,-1 1 0,0-1 0,0 1 0,-1-1 0,1 0 0,-1 0 0,0 0 0,0 0 0,0 0 0,0 0 0,-1 0 0,1 0 0,-1 0 0,0 0 0,-1 0 0,0-4 0,1 6-29,-1 0 0,0 1 0,1-1-1,-1 0 1,0 1 0,0-1 0,0 1-1,0 0 1,-1-1 0,1 1 0,0 0-1,-1 0 1,1 0 0,0 0-1,-1 0 1,1 0 0,-1 0 0,0 0-1,1 0 1,-1 1 0,0-1 0,1 1-1,-1-1 1,0 1 0,0 0 0,1-1-1,-1 1 1,0 0 0,0 0 0,1 1-1,-5-1 1,1 1-103,-1-1 0,0 1 0,1 0-1,-1 0 1,1 0 0,-1 1 0,1 0-1,0 0 1,-6 3 0,8-3-128,0 1 0,-1-1 0,1 1 0,1 0 0,-1-1 0,0 1 0,1 1 0,-1-1 0,1 0 0,0 1 0,0-1 0,0 1 0,-2 6 0,-2 32-5625,6-23-103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3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13421,'0'0'8776,"-32"74"-7591,28-39-320,1 3-449,3-2-256,0-1-127,7-7-1,7-6-1121,3-9-833,-1-9-833,-3-4-3683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3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12908,'0'0'10330,"-2"11"-9241,-5 8-688,3-8-219,0 0 0,1 0 0,0 1 1,1-1-1,0 1 0,0 19 0,2-29-174,1-1 0,-1 0 0,1 1 0,-1-1-1,1 0 1,0 0 0,0 1 0,0-1 0,-1 0-1,1 0 1,0 0 0,0 0 0,1 0 0,-1 0 0,0 0-1,0-1 1,0 1 0,1 0 0,-1-1 0,0 1 0,1 0-1,-1-1 1,0 0 0,1 1 0,-1-1 0,3 0-1,47 5 83,-39-4-70,4 0-108,4-1-203,0 2 0,0 0 1,-1 1-1,25 7 0,-40-8 238,0-1 1,-1 0-1,1 1 1,-1 0-1,0 0 0,1 0 1,-1 0-1,0 0 1,0 1-1,0-1 1,-1 1-1,5 4 1,-6-5 45,0 1 1,0-1 0,0 0 0,0 1 0,0-1 0,-1 1 0,1-1-1,-1 1 1,1-1 0,-1 1 0,0 0 0,0-1 0,0 1-1,0-1 1,-1 1 0,1 0 0,-1-1 0,1 1 0,-1-1 0,-1 4-1,0-2 62,-1 0 0,1 0 0,-1-1-1,0 1 1,0-1 0,0 0 0,0 0-1,0 0 1,-1 0 0,1 0 0,-1 0-1,0-1 1,0 0 0,-8 3-1,-63 23 1012,71-27-1009,-29 9 166,1-2 0,-1-1 0,-1-2 1,1-1-1,-40-1 0,72-3-393,0 0 0,-1 0-1,1 0 1,0-1 0,0 1-1,0 0 1,0 0 0,0-1-1,0 1 1,0-1 0,0 1-1,0-1 1,0 1 0,0-1-1,0 0 1,0 1 0,0-1-1,0 0 1,1 0 0,-1 1-1,0-1 1,0 0 0,1 0-1,-1 0 1,1 0 0,-1 0-1,1 0 1,-1 0 0,1 0-1,0 0 1,-1-1-1,1 1 1,0 0 0,0 0-1,0 0 1,0 0 0,0 0-1,0 0 1,0-1 0,0 1-1,0 0 1,1 0 0,-1-1-1,0-22-6037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4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5061,'0'0'12908,"58"-40"-10570,-28 31-768,6 4-481,8 3-545,1 2-480,4 0-160,-2 0-1858,0 0-2242,1-8-6790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8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17649,'0'0'5060,"3"64"-3906,14-43-514,1-3-287,9-1-289,1-3-161,3-7-1280,1-5-705,-5-2-96,-4-2-352,-5-14-257,-7-4-288,-4 0-416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8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 6470,'0'0'10234,"2"8"-8755,-2 1-1191,1-1 1,-2 1 0,1-1 0,-1 1 0,0-1 0,-1 0 0,0 1 0,0-1 0,-1 0 0,0 0 0,-5 8 0,-54 97 1926,33-65-1892,12-18-557,-3 4 578,-16 38 0,31-62-1243,1 1 0,1 0 0,0 0 0,-3 18 0,6-19-4802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9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10378,'0'0'10570,"54"10"-9898,-3-10-159,13 0-97,7-11-320,4-2-64,-5 2 0,-11-1-352,-17 3-1249,-17 5-705,-20 4-1730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13773,'0'0'6630,"88"-1"-5252,-33-12-578,6-1-287,1 1-449,-3 4-160,-9 5-1730,-8 1-2210,-8 3-5829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 3395,'0'0'5034,"7"-10"-977,-6 8-3596,28-39 2078,-27 38-2147,-1 1 1,1 0-1,0-1 0,0 1 1,-1 0-1,1 1 1,1-1-1,-1 0 1,0 0-1,0 1 0,1-1 1,-1 1-1,1 0 1,-1 0-1,1 0 0,-1 0 1,6-1-1,-7 5-134,0 0 0,0 0-1,0 0 1,0 0 0,-1 1 0,1-1-1,-1 0 1,0 0 0,0 1-1,0-1 1,0 0 0,-2 5 0,2-5 32,-2 17 69,-1-1 1,-1 1-1,-7 21 0,6-26-276,1 1 0,0 0-1,1 0 1,1 0-1,0 27 1,2-43-82,0 1 1,0 0-1,0 0 1,0 0-1,1-1 0,-1 1 1,0 0-1,0 0 1,1 0-1,-1-1 1,0 1-1,1 0 1,-1-1-1,1 1 1,-1 0-1,1-1 1,0 1-1,-1 0 1,1-1-1,-1 1 1,1-1-1,0 1 1,-1-1-1,1 0 1,0 1-1,0-1 1,-1 0-1,2 1 1,29-1-52,-23-1-211,0-1-1,0 0 1,0-1 0,-1 0-1,11-5 1,30-28-4823,-21 6-1801,-13 7 121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5221,'0'0'12492,"-43"73"-10314,32-38-769,0 2-320,4-1-192,6-4-320,1-6-417,10-11-128,15-11-673,15-4-1217,5-24-1152,3-13-3268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8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8040,'0'0'8562,"-3"9"-6779,2-7-1664,-17 36 1798,17-36-1827,0 1 1,0-1 0,0 1-1,1-1 1,-1 1 0,0 0-1,1-1 1,0 1 0,0 0-1,-1-1 1,2 1 0,-1 0-1,0 0 1,1 2 0,2-3-370,1-1 1,-1 1 0,1-1 0,-1 0 0,1 0-1,0 0 1,-1-1 0,1 1 0,0-1 0,0 0-1,-1 0 1,1 0 0,0 0 0,3-2 0,5 2-12,-8 0 309,-1 0-1,1 0 1,-1 0 0,1 1 0,-1 0-1,1 0 1,-1 0 0,1 0 0,-1 0 0,0 0-1,1 1 1,-1 0 0,4 2 0,-7-3 26,1-1 1,-1 1 0,1-1-1,-1 1 1,0 0 0,1-1-1,-1 1 1,1-1 0,-1 1-1,0 0 1,0 0-1,1-1 1,-1 1 0,0 0-1,0-1 1,0 1 0,0 0-1,0 0 1,0-1 0,0 1-1,0 0 1,0-1-1,0 1 1,-1 1 0,0 0 125,0 1-1,0-1 1,-1 0 0,1 0 0,-1 0 0,1 0 0,-1 0-1,0 0 1,0-1 0,0 1 0,-2 1 0,-1 2 345,-1 0 1,0-1-1,0 0 1,0 0-1,0 0 1,-1-1-1,1 0 1,-1 0-1,0 0 1,0-1-1,-10 2 1,16-5-567,1 1 1,-1 0-1,0-1 1,1 1 0,-1 0-1,1-1 1,-1 1 0,1-1-1,-1 1 1,1-1 0,-1 1-1,1-1 1,-1 1-1,1-1 1,0 0 0,-1 1-1,1-1 1,0 0 0,0 1-1,-1-1 1,1 0 0,0 1-1,0-1 1,0 0-1,0 1 1,0-1 0,0 0-1,0 0 1,0 1 0,0-2-1,1-29-2800,-1 23 1962,10-62-8006,-4 30 2557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13453,'0'0'2616,"-10"10"37,-7 9-1558,0 2 0,-22 36 0,34-50-916,0 0 0,1 1 0,0-1 1,1 1-1,0 0 0,0 0 0,1 0 1,0 1-1,0-1 0,1 0 0,0 1 1,0-1-1,1 1 0,1 11 0,-1-18-171,1-1-1,-1 1 0,0-1 1,1 1-1,0-1 1,-1 0-1,1 1 0,0-1 1,-1 0-1,1 0 0,0 1 1,0-1-1,0 0 0,0 0 1,0 0-1,1 0 0,-1 0 1,0 0-1,0-1 1,1 1-1,-1 0 0,0-1 1,2 2-1,1-2 5,-1 1 0,0 0 0,1-1 1,-1 0-1,1 0 0,-1 0 0,0 0 0,1 0 0,6-2 0,-1-1 13,0 0-1,1 0 1,-1-1-1,0 0 1,-1 0 0,12-8-1,-7 2 129,1-1-1,-2-1 1,1 0 0,17-23 0,-27 30-17,1 1 0,-1-1 0,0 1 1,0-1-1,-1 0 0,1 0 0,-1 0 1,0 0-1,0-1 0,-1 1 0,0-1 1,0 1-1,0-1 0,-1 1 1,1-1-1,-1 1 0,-1-1 0,0-7 1,0 11-115,0 0 0,-1 0 0,1 0 1,0 0-1,-1 1 0,1-1 0,-1 1 1,0-1-1,0 1 0,1-1 0,-1 1 0,0 0 1,0 0-1,0 0 0,0 0 0,0 0 1,0 1-1,-1-1 0,1 1 0,0-1 1,0 1-1,0 0 0,-1-1 0,1 1 1,0 0-1,0 1 0,-1-1 0,-2 1 1,-2-1-43,0 1 0,0 0 0,0 0 0,0 1 0,0 0 0,0 0 0,-11 5 0,14-4-174,-1 0 0,1 0 0,0 0 0,1 0 0,-1 1 0,1-1 0,-1 1 0,1 0 0,0 0 0,-3 5 0,6-8 33,0 0 0,-1-1 0,1 1 1,0 0-1,-1 0 0,1 0 0,0-1 1,0 1-1,0 0 0,0 0 0,0 0 1,0 0-1,0-1 0,0 1 1,0 0-1,0 0 0,0 0 0,0 0 1,1-1-1,-1 1 0,0 0 0,1 0 1,-1 0-1,1 0 0,1 0-174,-1 1 0,1-1 1,-1 0-1,1 0 0,0 0 0,-1-1 0,1 1 0,0 0 0,0-1 1,-1 1-1,1-1 0,0 1 0,0-1 0,0 0 0,0 0 0,2 0 1,26 1-5165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1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21 12844,'0'0'10415,"-10"3"-9363,5-2-969,1 0 0,0 1 1,-1-1-1,1 1 0,0 0 0,0 0 0,0 0 1,1 1-1,-1-1 0,1 1 0,-1 0 0,1 0 0,0 0 1,0 1-1,0-1 0,0 1 0,1 0 0,0-1 1,-1 1-1,1 0 0,1 1 0,-1-1 0,-2 7 1,2-3-28,0 0 0,1 0 0,0 0 0,0 0 1,0 1-1,1-1 0,0 0 0,1 1 0,2 12 1,-2-18-51,0 0 0,0 0 0,1 0 1,-1 0-1,0 0 0,1 0 1,0-1-1,0 1 0,0 0 0,0-1 1,0 1-1,1-1 0,-1 0 0,1 0 1,-1 0-1,1 0 0,0 0 0,-1-1 1,1 1-1,0-1 0,0 0 1,0 0-1,1 0 0,-1 0 0,0 0 1,6 0-1,0 0 72,0-1-1,0 0 1,1-1-1,-1 0 1,0 0-1,-1-1 1,1 0 0,0-1-1,0 1 1,-1-2-1,0 1 1,1-1 0,-1-1-1,-1 1 1,11-9-1,-13 10 10,-1 0 0,1-1-1,-1 0 1,0 0-1,0 0 1,0-1-1,-1 1 1,0-1-1,0 0 1,0 0-1,0 0 1,-1 0-1,1-1 1,-1 1-1,-1-1 1,1 1-1,-1-1 1,0 1-1,0-1 1,-1 0 0,1 0-1,-1 1 1,-1-1-1,1 0 1,-2-7-1,0 9-77,1 0-1,-1 0 1,0 1-1,0-1 1,-1 1 0,1-1-1,-1 1 1,0 0-1,0 0 1,0 0-1,0 1 1,0-1-1,0 1 1,-1 0 0,1-1-1,-1 1 1,0 1-1,1-1 1,-7-1-1,4 0-415,-1 1-1,1 0 1,0 1-1,-1 0 1,1 0-1,-1 0 1,0 0-1,1 1 1,-1 1-1,0-1 1,-9 2-1,4 5-3676,3 1-2172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1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14446,'0'0'10377,"-17"74"-9576,11-35-352,4 1-321,2-1-96,0-7-32,9-6 32,4-5-417,3-10-639,1-6-450,-2-5-672,-6-1-1313,-8-14-2819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2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5733,'0'0'17137,"70"-9"-15824,-28 7-480,6-2-641,4 1-160,-2 2-1249,-1-1-1314,-5-2-2145,-6-1-5253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8360,'0'0'15983,"-3"11"-15545,-1 0-349,-2 5-9,2-1-1,0 1 0,0 0 0,-2 27 1,7-43-74,-1 1 1,1 0-1,-1 0 1,1-1 0,-1 1-1,1 0 1,-1-1 0,1 1-1,0-1 1,-1 1-1,1-1 1,0 1 0,-1-1-1,1 1 1,0-1-1,0 0 1,-1 1 0,1-1-1,0 0 1,0 0 0,0 0-1,0 0 1,-1 1-1,1-1 1,0 0 0,0 0-1,0-1 1,0 1-1,-1 0 1,1 0 0,0 0-1,0 0 1,0-1 0,0 1-1,34-8 200,-14 2-153,-10 2-49,1 1 0,0 0 0,0 0 0,20-1 0,-31 4-6,1 0 0,0 0 0,0 0 0,0 0 0,-1 0-1,1 1 1,0-1 0,0 0 0,0 1 0,-1 0 0,1-1 0,0 1 0,-1 0 0,1 0 0,-1 0 0,1 0 0,-1 0 0,1 0 0,-1 0 0,1 0 0,-1 1 0,0-1 0,0 0 0,0 1 0,0-1 0,0 1-1,0 0 1,0-1 0,0 1 0,-1 0 0,1-1 0,-1 1 0,1 0 0,-1 0 0,1-1 0,-1 1 0,0 2 0,0 3 51,1-1 0,-1 1 0,-1-1 0,1 0 0,-1 1 0,0-1 0,-1 0 0,1 0 0,-1 1 0,0-1 0,-1-1 1,0 1-1,0 0 0,0 0 0,0-1 0,-1 0 0,0 0 0,-9 9 0,7-8 44,-1-1-1,1 0 1,-2-1 0,1 1-1,0-1 1,-1 0 0,0-1-1,0 0 1,0 0 0,0-1-1,0 0 1,0 0 0,-1-1-1,-8 0 1,11 0-144,0 0-1,0-1 1,0 0 0,1-1-1,-1 1 1,0-1 0,0 0-1,1 0 1,-1-1 0,-9-3-1,13 3-200,-1 0 1,1 0-1,0 0 0,0 0 0,0-1 0,0 1 0,0 0 0,0-1 0,0 0 1,1 1-1,0-1 0,-1 0 0,1 0 0,0 1 0,0-1 0,1 0 0,-1 0 1,1 0-1,-1 0 0,1 0 0,0-1 0,0-2 0,2-58-8343,7 30 2958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8872,'0'0'13101,"35"-52"-11340,-21 50-672,1 2-448,3 0-289,2 0-288,7 0-31,1 0-706,1 0-1249,5 0-865,-3 0-1120,4 0-2243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12 8040,'0'0'13084,"-9"10"-11776,-12 15-432,-30 50 0,44-64-737,1-1 1,1 1-1,0 0 0,1 0 0,0 1 0,0-1 1,1 1-1,1 0 0,-2 20 0,4-30-129,0 0-1,0 0 1,0 0-1,0 0 0,1 0 1,-1 0-1,1 0 1,-1 0-1,1-1 1,0 1-1,0 0 1,0 0-1,0 0 0,0-1 1,0 1-1,0 0 1,1-1-1,-1 1 1,0-1-1,1 0 1,-1 1-1,3 0 0,0 0 6,0 0 0,0 0 0,0-1-1,0 1 1,1-1 0,-1 0-1,0 0 1,1 0 0,8-1 0,-2 0 12,1 0 1,0-1 0,0-1 0,-1 0 0,1 0 0,-1-1 0,14-6-1,-15 4 39,-1 1-1,0-2 0,0 1 0,-1-1 0,1-1 1,-1 0-1,-1 0 0,1 0 0,-1-1 0,10-15 1,-13 17 79,-1 1 1,1-1-1,-1 0 1,-1 0-1,1-1 1,-1 1-1,0-1 1,0 1-1,-1-1 1,0 1-1,0-1 1,-1 0-1,0 0 1,0 1-1,0-1 1,-1 0-1,-3-12 1,3 15-111,-1 0 1,0 0 0,-1 0-1,1 0 1,-1 0-1,1 0 1,-1 0-1,0 1 1,0 0-1,-1-1 1,1 1-1,-1 0 1,0 1 0,0-1-1,1 1 1,-2-1-1,-7-2 1,7 3-98,-1-1 1,-1 1-1,1 0 1,0 1-1,0 0 0,-1 0 1,1 0-1,0 0 1,-1 1-1,1 0 1,-1 1-1,-8 1 1,13-2-83,1 1 0,0-1 0,-1 0 0,1 1 0,0-1 0,0 1 0,0-1 0,-1 1 0,1 0 1,0-1-1,0 1 0,0 0 0,0 0 0,0 0 0,0 0 0,1 0 0,-1 0 0,0 0 0,0 0 0,1 0 0,-1 0 1,0 0-1,1 1 0,0-1 0,-1 0 0,1 0 0,-1 1 0,1-1 0,0 0 0,0 1 0,0-1 0,0 0 0,0 1 0,0-1 1,0 0-1,0 0 0,1 1 0,-1-1 0,0 0 0,1 0 0,-1 1 0,1-1 0,0 2 0,1 0-723,0 1-1,-1-1 1,1 0 0,0 1-1,1-1 1,-1 0-1,1 0 1,-1 0 0,1 0-1,0-1 1,0 1-1,0-1 1,4 2 0,22 7-9997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30 13869,'0'0'9321,"-11"-7"-7880,5 3-1237,4 2-173,1 1 0,-1-1 0,0 0 1,1 1-1,-1 0 0,0-1 0,0 1 1,0 0-1,0 0 0,-1 0 0,1 1 0,0-1 1,0 0-1,0 1 0,-1-1 0,1 1 1,0 0-1,0 0 0,-1 0 0,1 0 1,0 0-1,-1 0 0,1 1 0,0-1 0,0 1 1,-1-1-1,1 1 0,0 0 0,0 0 1,0 0-1,0 0 0,0 0 0,-3 3 1,-5 8 38,0 0 0,1 1 1,1 0-1,0 0 0,1 1 1,-7 16-1,11-22-28,0 0-1,0 0 0,1 0 1,0 1-1,0-1 0,1 1 1,0-1-1,1 1 0,0-1 1,0 1-1,1 0 0,3 14 1,-3-20-26,1 1-1,0-1 1,0 0 0,0 0 0,0 1 0,0-2-1,1 1 1,0 0 0,-1 0 0,1-1 0,0 1-1,0-1 1,0 0 0,1 0 0,-1 0-1,0-1 1,1 1 0,-1-1 0,1 0 0,0 0-1,-1 0 1,1 0 0,0 0 0,-1-1 0,1 0-1,0 0 1,0 0 0,5-1 0,3 1 90,0-1 0,0 0 1,0-1-1,0-1 0,-1 1 0,1-2 0,20-9 1,-21 8 13,-1-2-1,0 0 1,0 0 0,0 0 0,-1-2 0,0 1-1,-1-1 1,12-15 0,-17 20-60,0 0-1,0 0 1,-1 0-1,1-1 1,-1 1 0,0-1-1,0 0 1,-1 0 0,1 1-1,-1-1 1,0 0-1,0 0 1,-1 0 0,1 0-1,-1-1 1,-1 1-1,1 0 1,0 0 0,-1 0-1,0 0 1,-1 0 0,1 1-1,-3-7 1,1 7-59,0 0 0,0 0 0,0 0 0,0 1 0,-1-1 0,1 1 1,-1 0-1,0 0 0,0 0 0,0 0 0,-1 1 0,1 0 0,0 0 0,-1 0 1,0 0-1,1 1 0,-1 0 0,0 0 0,-7-1 0,7 2-312,-1-1-1,1 1 1,-1 0-1,1 0 1,-1 1-1,0-1 1,-8 4-1,11-4-207,0 1 0,0 1 0,0-1 0,1 0 0,-1 1 0,0-1 0,1 1 0,-1 0 0,1 0 0,0 0 0,-1 0 0,1 0 0,0 0 0,-2 3 0,-2 7-6806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13869,'0'0'13741,"-7"13"-12839,1-2-757,-2 0-62,1 1-1,1 0 1,0 1 0,0 0-1,2 0 1,-1 0 0,2 0 0,0 1-1,-2 16 1,5-27-79,1-1-1,-1 0 1,1 0 0,-1 0-1,1 0 1,0 0 0,0 0-1,0 0 1,0 0 0,0 0-1,0 0 1,1 0 0,-1 0-1,0-1 1,1 1 0,0-1-1,-1 1 1,1-1 0,0 0-1,0 1 1,0-1 0,0 0-1,0 0 1,0 0 0,0-1-1,0 1 1,0 0 0,0-1-1,0 1 1,1-1 0,2 0-1,11 2-3,0 0 0,0-1-1,21-2 1,-19 0-95,-3 1-269,1-1-1,-1-1 1,19-4-1,5-8-2280,-9-10-3315,-15-1-2656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21300,'0'0'6182,"-55"0"-4837,51 3-960,4 8-321,11-3-289,13-3-1504,12-5-3460,4 0-8872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9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5733,'0'0'13149,"2"9"-12092,61 286 1863,-55-275-2314,-2-29 2,-4-34-151,-4 36-222,0 0 1,0 0-1,-1 0 0,0 0 1,-1 1-1,1-1 0,-1 1 1,0 0-1,-1 0 0,1 0 1,-7-4-1,11 9 181,40 18-10,-36-16-402,0 0 1,0 0-1,1-1 1,-1 1-1,0-1 1,1 0-1,-1 0 1,0-1-1,0 1 1,1-1-1,-1 0 1,0 0-1,0 0 1,0 0-1,7-4 1,-9 3-34,1 1 1,-1-1 0,0 0-1,1 0 1,-1 0 0,0 0-1,0 0 1,0-1 0,-1 1-1,1-1 1,0 1 0,-1-1-1,0 0 1,1 1 0,-1-1-1,0 0 1,-1 0-1,1 0 1,0 0 0,-1 0-1,0 0 1,0 0 0,0-3-1,0 5-83,0 42-272,-1-28-77,2 47 1528,10-36-2582,-11-23 1222,1 0 0,0 0-1,0-1 1,0 1 0,0 0-1,0 0 1,0-1 0,0 1 0,0-1-1,0 1 1,0-1 0,0 1 0,1-1-1,-1 0 1,0 1 0,0-1 0,0 0-1,3 0 1,4-1-4501,0-6-3251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6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12748,'0'0'416,"-8"51"97,5-10 768,2 11-512,-1 9-96,2 6 159,0 9-31,0 4-288,4 5-385,6 0-96,0-4 32,1-6-64,-1-10-673,-3-11-608,0-13 0,-6-14-769,1-15-1602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7751,'0'0'3620,"47"-38"-2884,-26 30-543,-3 5-129,0 3 32,2 0-96,-3 3-160,8 7-417,2-6-480,8-4-2210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7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0 957 9321,'0'0'3523,"13"-2"-2925,722-140-4117,-456 81 4018,-2 7 3797,1111-116-2614,-704 97-1460,32-3 169,479-68 110,-751 83-430,-57 5-72,203-24-27,4 43-82,-572 36-130,24 2-576,-20 8-3707,-12-6 1742,-4-3 165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96 5701,'0'0'961,"-9"1"0,7 0-1129,-33 4 2134,31-2 474,30-2-314,52-1-31,272-6 673,-275 1-2816,0-4 0,118-29 0,-185 36 19,2 0-97,0 0-1,0-1 1,0-1-1,-1 0 1,1 0-1,-1-1 0,11-7 1,-18 5-2670,-12 4 1109,-21 2-837,27 2 1577,-27-1-3607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8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8712,'0'0'6967,"6"3"-6738,-2 0-145,1 1-1,-1-1 1,0 0-1,0 1 1,-1 0-1,1 0 1,-1 0-1,0 1 1,0-1-1,0 1 1,3 5-1,0 3 93,-1 1 1,0 0-1,6 25 0,-4 2-28,-2-1 0,1 48 1,-7-13 581,-3-1 0,-4 0 0,-25 113 0,26-158-595,2 1 1,0 0 0,3 1-1,1 59 1,1-88-218,0-1-1,0 1 1,0 0 0,0-1 0,0 1 0,1 0 0,-1-1-1,0 1 1,1 0 0,0-1 0,-1 1 0,1-1-1,0 1 1,0-1 0,0 0 0,0 1 0,0-1-1,0 0 1,0 1 0,0-1 0,1 0 0,-1 0 0,0 0-1,1 0 1,-1 0 0,1 0 0,-1-1 0,1 1-1,-1 0 1,1-1 0,-1 1 0,1-1 0,0 0-1,-1 1 1,1-1 0,0 0 0,-1 0 0,1 0 0,0 0-1,0 0 1,-1-1 0,3 0 0,21-10-5935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0 816 9545,'0'0'1671,"10"0"-1361,650-29 2802,-137-44-130,200-24-1923,923-65-850,-538 57 4,1189-144 1089,-1704 189-880,-332 35-240,-251 22-886,-20 1-929,-6-1-2036,7-5-762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0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6086,'0'0'15823,"65"-17"-14478,-33 11-512,12 0-545,4-1-224,5-1-96,2-1-1217,-5 3-641,-8-3-961,-12 2-2498,-10-1-1441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0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15471,'0'0'6747,"-3"11"-5268,-18 89-417,-60 168 1,77-259-1036,-13 46 538,17-55-538,1 1-1,-1 0 0,0-1 1,1 1-1,-1 0 0,1-1 1,-1 1-1,1-1 0,-1 1 1,1-1-1,-1 1 1,1-1-1,-1 0 0,1 1 1,0-1-1,-1 0 0,1 1 1,0-1-1,-1 0 0,1 0 1,0 1-1,0-1 0,-1 0 1,1 0-1,0 0 0,-1 0 1,1 0-1,0 0 0,0 0 1,-1 0-1,1 0 1,0-1-1,-1 1 0,2 0 1,30-5 193,1-1-444,-1-2-1,0-1 1,0-2 0,55-27 0,-82 35-501,-1 1 0,-1-1 1,1 0-1,0 0 0,-1-1 1,1 1-1,3-6 0,7-13-5499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1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13 17008,'0'0'1751,"-8"13"518,-4 6-1836,1 0 1,0 1 0,2 0-1,1 1 1,0 0-1,2 0 1,0 1 0,-4 33-1,14 4-366,-4-58-68,0 0 0,0 0 0,1 0 0,-1 0 0,0 0 0,0 0 0,1 0 0,-1 0 0,1-1 0,-1 1 0,1 0 0,-1 0 0,1 0 0,-1-1 0,1 1 0,0 0 0,0-1 0,-1 1 0,1 0 0,0-1 0,1 1 0,-1-1 5,1 0-1,-1 0 1,0-1 0,0 1 0,1 0 0,-1-1 0,0 1 0,0-1 0,0 0-1,0 1 1,0-1 0,0 0 0,0 0 0,0 1 0,0-1 0,0 0-1,0 0 1,0 0 0,-1 0 0,1 0 0,0-1 0,0 0 0,12-19 34,-1 0-1,-1-1 1,-1 0 0,0-1 0,-2 0 0,-1 0 0,-1-1 0,-1 1-1,-1-1 1,2-43 0,-6 67-30,0-1 1,0 1-1,0 0 0,1 0 1,-1-1-1,0 1 0,0 0 1,0-1-1,0 1 0,0 0 1,0-1-1,0 1 0,0 0 1,0 0-1,0-1 0,0 1 1,0 0-1,0-1 0,-1 1 1,1 0-1,0-1 0,0 1 1,0 0-1,0 0 0,0-1 1,-1 1-1,1 0 0,0 0 1,0-1-1,0 1 0,-1 0 1,1 0-1,0 0 0,0-1 1,-1 1-1,1 0 0,0 0 1,0 0-1,-1 0 0,1 0 1,0 0-1,-1-1 0,1 1 1,-1 0-1,-11 12 91,-9 24-39,18-30-36,1 1-1,0 0 1,0-1 0,1 1 0,0 0-1,0 0 1,0 0 0,1 0 0,0 0-1,1 8 1,0-14-14,-1 1 0,1-1 0,-1 1 0,1-1 0,-1 1 0,1-1 0,0 1 0,0-1 0,0 1 0,0-1 0,0 0 0,0 0 0,0 1 0,0-1 0,0 0 0,0 0 0,1 0 0,1 1 0,0-1 16,0 0 0,0 0 0,-1-1 0,1 1 1,0-1-1,0 0 0,0 0 0,-1 0 0,1 0 0,0 0 1,0 0-1,0-1 0,-1 1 0,5-2 0,3-3 111,0 0 0,0 0 0,0-1-1,-1 0 1,1-1 0,-2 0 0,1 0-1,-1-1 1,0 0 0,10-14 0,-5 8 142,0 0 1,22-17 0,-34 30-281,-1 1 0,1-1 0,-1 1 0,0 0 1,1-1-1,-1 1 0,1-1 0,-1 1 0,1 0 0,-1 0 0,1-1 0,0 1 0,-1 0 1,1 0-1,-1 0 0,1-1 0,-1 1 0,1 0 0,0 0 0,-1 0 0,1 0 0,-1 0 1,1 0-1,0 0 0,-1 1 0,1-1 0,-1 0 0,1 0 0,-1 0 0,1 1 0,-1-1 1,1 0-1,-1 0 0,1 1 0,-1-1 0,1 0 0,-1 1 0,1 0 0,6 27-27,-12 37 32,-11 8 3,11-58-131,1 0 0,1 1 0,0 0 1,1-1-1,0 1 0,2 31 1,0-47-2,1 1-1,-1 0 1,0 0 0,0 0 0,0 0 0,1-1-1,-1 1 1,0 0 0,1 0 0,-1-1 0,0 1 0,1 0-1,-1 0 1,1-1 0,0 1 0,-1-1 0,1 1-1,-1 0 1,1-1 0,0 1 0,-1-1 0,1 1 0,0-1-1,0 0 1,1 1 0,22-1-6550,-4-7-2165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1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10922,'0'0'12684,"58"37"-11883,-31-29-577,6-4-160,0-4-736,0 0-2467,1-6-4196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9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6534,'0'0'16656,"54"15"-17553,-31-7-1986,0-1-2081,0 0-1442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2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12556,'0'0'9636,"2"11"-8649,0 16-509,0 0 0,-2 0 0,0 0-1,-2 0 1,-8 36 0,5-37-238,0 2 0,1-1 1,1 48-1,3-73-223,0-1 0,0 1 1,0-1-1,1 0 0,-1 1 0,0-1 1,1 0-1,-1 1 0,1-1 0,-1 0 1,1 1-1,0-1 0,0 0 0,-1 0 1,1 0-1,0 0 0,0 0 0,0 0 1,0 0-1,0 0 0,0 0 0,0 0 1,3 1-1,-1-1 47,-1 0 1,1 0 0,0 0-1,0-1 1,1 1-1,-1-1 1,0 0-1,0 0 1,0 0-1,5 0 1,1-2 110,0 1 1,0-1 0,0-1 0,0 0 0,-1 0-1,15-8 1,2-4-34,-1-2 1,-1-1-1,-1-1 0,0 0 1,19-25-1,-27 29-242,-2-1 1,0 0-1,-1 0 0,-1-1 1,0-1-1,-1 1 1,-1-2-1,8-24 0,-15 28-747,-1 14 676,0 1-1,0 0 1,0-1 0,0 1 0,0 0 0,0-1 0,0 1-1,0 0 1,0-1 0,0 1 0,0 0 0,-1-1-1,1 1 1,0 0 0,0 0 0,0-1 0,-1 1-1,1 0 1,0 0 0,0-1 0,-1 1 0,1 0-1,0 0 1,0 0 0,-1 0 0,1-1 0,0 1 0,-1 0-1,1 0 1,0 0 0,-1 0 0,1 0 0,-1 0-1,-1 0-718,0 0 0,0 1 0,0 0 0,0-1 0,0 1 0,0 0-1,0 0 1,0 0 0,0 0 0,0 0 0,-2 3 0,-17 12-8004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2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13100,'0'0'3534,"-3"11"-293,1-2-2758,-1 2 256,0-1 0,1 0 0,1 1 0,-1 17 0,2-26-704,0-1 1,0 1-1,0 0 1,0 0-1,0-1 1,0 1-1,1 0 1,-1-1-1,1 1 1,-1 0-1,1-1 1,-1 1-1,1 0 1,0-1-1,0 1 1,0-1-1,0 0 1,0 1-1,0-1 1,0 0-1,1 1 1,-1-1-1,0 0 1,1 0-1,-1 0 1,1 0-1,-1 0 1,1-1-1,0 1 1,-1 0-1,1-1 1,0 1-1,-1-1 1,1 0-1,0 1 1,-1-1-1,1 0 1,2 0-1,1 0-509,1-1-1,-1 0 1,1 0-1,-1 0 0,0 0 1,0-1-1,0 0 0,0 0 1,0 0-1,0-1 1,0 0-1,8-6 0,29-28-6746,-15 13 519,-14 14 2703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3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53 122 2114,'0'0'14536,"-5"10"-12758,0-1-1475,-1 0 432,0 1 1,1-1-1,0 1 0,0 0 0,1 0 0,1 1 0,0-1 0,-3 16 0,7-25-692,-1 0-1,1 0 1,-1 0 0,1 0 0,0 0 0,-1 0 0,1-1-1,0 1 1,0 0 0,0 0 0,0 0 0,0-1 0,0 1 0,0-1-1,0 1 1,0-1 0,0 1 0,0-1 0,0 1 0,0-1 0,0 0-1,0 0 1,0 1 0,0-1 0,1 0 0,-1 0 0,0 0 0,0 0-1,0 0 1,0-1 0,0 1 0,1 0 0,-1-1 0,2 0 0,43-9 106,-31 3-126,0 0-1,-1-2 1,0 1-1,0-2 1,17-15-1,-25 20-8,0 0-1,0-1 1,0 0 0,-1 0-1,0 0 1,0-1-1,-1 0 1,0 1 0,0-2-1,-1 1 1,0 0 0,0-1-1,2-7 1,-5 15-14,0-1 0,0 1 0,0 0 0,0 0 0,0 0 0,0-1 0,0 1 0,0 0 1,0 0-1,0 0 0,0-1 0,0 1 0,0 0 0,0 0 0,0 0 0,0 0 0,0-1 0,0 1 0,0 0 0,-1 0 0,1 0 1,0 0-1,0-1 0,0 1 0,0 0 0,0 0 0,-1 0 0,1 0 0,0 0 0,0 0 0,0-1 0,0 1 0,-1 0 1,1 0-1,0 0 0,0 0 0,0 0 0,0 0 0,-1 0 0,1 0 0,0 0 0,0 0 0,0 0 0,-1 0 0,1 0 0,0 0 1,0 0-1,0 0 0,-1 0 0,1 0 0,0 0 0,0 0 0,0 0 0,0 0 0,-1 1 0,1-1 0,0 0 0,0 0 0,0 0 1,0 0-1,-1 0 0,1 0 0,0 1 0,0-1 0,0 0 0,0 0 0,0 0 0,0 1 0,-13 14 32,1 1 0,0 0 0,2 1 0,0 0 0,1 1 0,-12 31 0,20-46-2,-1 0-1,1 0 0,0 0 0,0 0 1,0 0-1,0 1 0,1-1 0,-1 0 1,1 1-1,0-1 0,0 0 0,0 0 0,0 1 1,1 2-1,0-4-18,0-1 0,0 1 0,0-1 0,1 0 0,-1 0 0,0 0 0,1 0 0,-1 0 0,1 0 0,-1 0 1,1 0-1,-1 0 0,1-1 0,0 1 0,-1-1 0,1 1 0,0-1 0,-1 0 0,1 1 0,0-1 0,0 0 0,-1 0 0,1 0 0,0-1 0,2 1 0,0-1-5,0 1 1,0-1-1,1 1 0,-1-1 0,0 0 0,0-1 0,0 1 0,0-1 0,-1 0 0,1 0 0,0 0 0,-1 0 0,1-1 0,-1 1 0,0-1 0,0 0 0,0 0 0,0 0 0,0-1 0,-1 1 0,1 0 0,1-5 0,1 0 7,-1 0-1,-1 1 1,0-2 0,0 1-1,0 0 1,-1 0 0,0-1-1,-1 0 1,0 1-1,0-10 1,-1 18 62,-1 0-71,0 1-1,0-1 1,0 1 0,0 0 0,1-1 0,-1 1 0,0 0-1,0 0 1,1-1 0,-1 1 0,1 0 0,-1 0 0,0 0 0,1 0-1,0 0 1,-1 0 0,1 0 0,0 0 0,-1 0 0,1 0-1,0 0 1,0 0 0,0 1 0,0 0 0,-4 9 39,3-11 101,25-3-160,-12-2 25,-5 1-21,0 1-1,1 0 1,-1 0-1,1 1 1,0 0-1,-1 0 1,1 1-1,0 0 1,0 1-1,15 0 1,-22 1 5,1-1 0,-1 1 0,0 0 1,0 0-1,0 0 0,1 0 1,-1 0-1,0 0 0,0 0 0,-1 0 1,1 1-1,0-1 0,0 0 1,0 1-1,-1-1 0,1 0 0,-1 1 1,1-1-1,-1 1 0,0-1 1,1 1-1,-1-1 0,0 1 0,0-1 1,0 1-1,0-1 0,0 1 1,0-1-1,-1 1 0,1-1 0,-1 3 1,-11 48-137,9-43 204,-1 0 1,1 0-1,1 0 0,0 1 1,-1 15-1,24-45 671,-14 12-687,-1-1 0,0 0 0,0 0 0,-1 0 0,0-1 0,0 1 0,-1-1 0,-1 0 0,1-1 0,-2 1 0,1 0 1,-2-1-1,1 0 0,-1 1 0,-1-1 0,0 0 0,-2-11 0,2 22-44,0 0 0,0 1 0,0-1 0,0 0 0,0 0 0,0 0 0,-1 1 0,1-1 0,0 0 0,0 0 0,0 0 0,0 1 0,-1-1 0,1 0 0,0 0 0,0 0 0,-1 0 0,1 0 0,0 0 0,0 1 0,0-1 0,-1 0 0,1 0 0,0 0 0,0 0 0,-1 0 0,1 0 0,0 0 0,0 0 0,-1 0 0,1 0 0,0 0 0,0 0 0,-1 0 0,1 0 0,0 0 0,0-1 0,-1 1 0,1 0 0,0 0 0,0 0 0,0 0 0,-1 0 0,1 0 0,0-1 0,0 1 0,0 0 0,-1 0 0,1 0 0,0-1 0,0 1 0,0 0 0,0 0 0,0 0 0,0-1 0,-1 1 0,1 0 0,0 0 0,0-1 0,0 1 0,0 0 0,0 0 0,0-1 0,0 1 0,0 0 0,0 0-1,0-1 1,0 1 0,0 0 0,-9 18-86,10-17 85,-1 0 0,0 0 0,0 0 0,1 0 0,-1 0 1,1 0-1,-1-1 0,0 1 0,1 0 0,0 0 0,-1 0 0,1-1 0,-1 1 0,1 0 0,0-1 1,0 1-1,-1-1 0,1 1 0,0-1 0,0 1 0,0-1 0,0 1 0,-1-1 0,1 0 0,0 1 1,0-1-1,0 0 0,0 0 0,0 0 0,1 1 0,44 4 17,-15-2-10,-21-1-14,1 0 1,0 0-1,-1-1 1,1-1 0,0 0-1,0 0 1,0-1-1,-1-1 1,1 0-1,19-6 1,-23 6 2,0-1 0,0 0 0,0-1 0,0 1 0,-1-1 0,1-1 1,-1 1-1,0-1 0,0 0 0,-1-1 0,1 1 0,-1-1 0,0 0 0,-1-1 0,8-12 0,-11 17 7,1-1 0,-1 1 1,0 0-1,0 0 0,-1 0 0,1-1 0,0 1 0,-1 0 0,1-1 0,-1 1 0,0 0 0,0-1 1,0 1-1,0 0 0,0-1 0,-1-2 0,1 4-3,-1 0-1,1 1 1,-1-1 0,1 0 0,-1 0-1,0 0 1,1 1 0,-1-1 0,0 0-1,0 1 1,1-1 0,-1 1 0,0-1-1,0 1 1,0-1 0,0 1-1,0-1 1,0 1 0,1 0 0,-1 0-1,0-1 1,0 1 0,0 0 0,0 0-1,-2 0 1,-2 0 4,0 1-1,0 0 1,0 0 0,0 0-1,0 0 1,1 1-1,-1 0 1,1 0-1,-1 0 1,1 0 0,0 1-1,-1 0 1,-6 5-1,-1 4 83,0 0 0,1 1 0,0 1 0,-11 18 0,19-28-51,0 1 0,0-1 0,1 1 0,0-1 0,0 1-1,0 0 1,1-1 0,-1 1 0,1 0 0,0 0-1,1 0 1,-1 0 0,1 0 0,0 0 0,0 0-1,1 0 1,-1 0 0,1 0 0,2 7 0,-1-9-30,0 0 1,1 0-1,-1 0 0,1 0 1,0-1-1,0 1 1,0-1-1,0 0 1,0 1-1,0-1 0,1-1 1,-1 1-1,1 0 1,-1-1-1,1 0 0,0 0 1,6 1-1,70 11-459,-75-13 373,83 4-2885,-28-6-6426,-7-2-8946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32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150 119 2402,'0'0'70,"-9"-1"122,-130-6 2344,138 7-2163,9-1 17,51-4-560,0-2 0,0-3 1,-1-3-1,63-22 0,-190 39 571,22 5-145,-1-4 0,-54 1 0,108-7-214,-1 1 0,0-2 1,1 1-1,-1 0 0,0-1 0,7-3 0,12-4-16,20-3 11,1 2 0,1 1 1,82-3-1,-128 12-42,-27 8 272,11-3-363,0 1-1,1 1 1,0 1 0,-25 16 0,29-18-1153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3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49 833,'0'0'4158,"8"-5"-4003,3 0-140,0 1-1,0 0 0,0 1 1,0 0-1,0 0 1,1 2-1,0-1 1,-1 1-1,24 2 0,-13-1-1,-14 1-6,1 0 0,-1-1 0,1 0 0,-1 0 0,0-1 1,1 0-1,-1-1 0,0 0 0,0 0 0,14-5 0,-23 6-6,1 1-1,-1-1 0,1 1 1,-1-1-1,1 1 1,-1 0-1,1-1 1,-1 1-1,1 0 0,-1-1 1,0 1-1,1 0 1,-1 0-1,1-1 1,-1 1-1,0 0 0,1 0 1,-1 0-1,0 0 1,1 0-1,-1 0 1,1 0-1,-1 0 0,0 0 1,1 0-1,-1 1 1,0-1-1,1 0 1,-1 0-1,0 1 0,-8 2-13,20 5-40,41-2-1095,-17-5-1142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4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0 289 1057,'0'0'726,"12"-5"-400,34-16-192,1 2 0,1 2 0,1 3 0,0 1 0,1 3 0,0 2 0,1 2 0,54 1 0,-78 5-339,-13 1 156,1-1 0,-1 0-1,1-1 1,-1-1 0,0 0 0,23-6-1,-101 6 632,5 6-12,-69 15 1,87-11-231,1-2-1,-1-1 1,-1-3 0,-59-3 0,100 1-315,-1 0-1,1 0 1,-1 0-1,1 0 1,-1-1-1,1 1 1,-1-1 0,1 1-1,-1-1 1,1 1-1,-1-1 1,1 0-1,0 0 1,0 0-1,-3-2 1,4 3-12,0-1-1,-1 1 1,1-1-1,0 0 1,0 1 0,-1-1-1,1 1 1,0-1 0,0 0-1,0 1 1,0-1-1,0 0 1,0 1 0,0-1-1,0 0 1,0 1-1,0-1 1,0 0 0,1 1-1,-1-1 1,0 1 0,0-1-1,1 0 1,-1 1-1,1-1 1,1-3 11,0 1 0,1 0-1,-1 1 1,1-1 0,0 0 0,0 1-1,0-1 1,0 1 0,0 0 0,5-3-1,39-14-9,0 2 0,0 1-1,2 3 1,0 2 0,0 2-1,1 3 1,0 1 0,79 4-1,-67 6-186,-58-5 136,-1 1 0,1 0 1,0 0-1,-1 0 0,1 0 0,-1 1 0,0-1 1,1 1-1,-1 0 0,0 0 0,0 0 0,0 0 0,5 6 1,-7-8 32,-1 1 1,0-1 0,1 1 0,-1-1 0,1 1-1,-1 0 1,0-1 0,1 1 0,-1-1 0,0 1 0,0 0-1,1-1 1,-1 1 0,0 0 0,0-1 0,0 1 0,0 0-1,0-1 1,0 1 0,0 0 0,0-1 0,0 1-1,0 0 1,0-1 0,0 1 0,-1 0 0,1-1 0,0 1-1,0 0 1,-1-1 0,1 1 0,-1-1 0,1 1-1,0-1 1,-1 1 0,1-1 0,-1 1 0,1-1 0,-1 1-1,1-1 1,-1 1 0,1-1 0,-1 0 0,0 1-1,1-1 1,-1 0 0,0 0 0,1 1 0,-1-1 0,0 0-1,1 0 1,-1 0 0,0 0 0,1 0 0,-2 0-1,-44 5-137,40-5 135,-192 21 159,-49 0 110,288-42 164,55-11-359,0 4 1,2 4-1,171-20 0,-198 44-31,-71 0-38,1 0 0,-1 1 0,1-1 0,-1 0 0,0 0 1,1 1-1,-1-1 0,1 1 0,-1-1 0,0 0 0,1 1 0,-1-1 0,0 1 0,0-1 0,1 1 1,-1-1-1,0 1 0,0-1 0,0 1 0,0-1 0,1 1 0,-1-1 0,0 1 0,0-1 0,0 1 0,0-1 1,0 1-1,0-1 0,0 1 0,-1-1 0,1 1 0,0-1 0,0 1 0,0-1 0,0 1 0,-1-1 0,1 1 1,0-1-1,0 0 0,-1 1 0,1-1 0,0 1 0,-1-1 0,1 0 0,-1 1 0,1-1 0,0 0 1,-1 1-1,1-1 0,-1 0 0,1 0 0,-2 1 0,-15 13-50,-1-2 0,-1 0-1,0-1 1,0-1 0,-1 0 0,-42 13 0,18-6-50,-16 8-73,17-6-775,-84 25 1,112-42-2976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49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58 609,'0'0'507,"-9"-2"-251,-1 0-196,-48-10 993,56 12-905,-1-1 0,0 0-1,1 1 1,-1-1 0,1 0 0,-1-1 0,1 1 0,-1 0 0,1-1-1,0 1 1,-1-1 0,1 0 0,0 0 0,0 0 0,0 0 0,1 0-1,-3-3 1,7 3-104,1 1-1,-1 0 1,1 0 0,-1 0-1,1 0 1,-1 1-1,1-1 1,0 1 0,-1 0-1,1 0 1,5 1-1,-3-2-21,574-5 944,-427 7-785,-641 20-15,475-21-173,5 0 10,1 1-1,-1 0 1,1 0-1,-1 0 1,1 1-1,-8 2 1,30 1-3,431-7 113,-173-3-88,-328 8-14,-79 14 0,71-8-11,43-6 1,1 1 0,0 1 0,-1 0 0,-31 15 0,0 7-2910,40-22-946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5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8072,'0'0'11915,"68"18"-10410,-25-18-288,10 0-512,2 0-385,-1 0-255,-5 0-1,-8 0-737,-11 0-1025,-9 0-1537,-14 0-4004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5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9513,'0'0'12732,"-5"11"-11686,0 5-744,0 0 0,0 0 0,2 0 0,0 1 0,1 0 0,0 17 0,0 25 461,0-37-791,1 0 1,1-1 0,1 1-1,1-1 1,1 1 0,7 26 0,-4-39-2587,0-12-5652,-3-9-1770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6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8520,'0'0'13837,"84"-25"-13004,-34 21-289,6 3-191,1-1-225,-4 1-96,-5 1 32,-8 0-1249,-6-1-1442,-12-3-2017,-4 0-3620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09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10186,'0'0'7730,"-7"8"-5793,-3 4-993,1 0-1,1 1 0,0 0 0,-8 18 0,14-27-871,0 0 0,0 0 0,0 0 0,1 0 0,0 1 0,0-1-1,0 0 1,0 1 0,1-1 0,0 1 0,0-1 0,0 0 0,0 1-1,1-1 1,-1 1 0,1-1 0,0 0 0,0 1 0,1-1 0,0 0-1,-1 0 1,5 6 0,21 22-1311,-21-27 1197,-1 0 1,0 0-1,0 1 0,-1 0 1,1 0-1,-1 0 0,0 0 1,-1 1-1,0-1 0,0 1 1,0 0-1,-1 0 0,0 0 1,0 0-1,1 9 0,-4-16 91,1 1 0,0-1 0,-1 0-1,1 0 1,0 1 0,-1-1-1,1 0 1,0 0 0,-1 0 0,1 0-1,-1 1 1,1-1 0,0 0-1,-1 0 1,1 0 0,-1 0 0,1 0-1,-1 0 1,1 0 0,0 0 0,-1 0-1,1 0 1,-1 0 0,1 0-1,0-1 1,-1 1 0,1 0 0,-1 0-1,1 0 1,0 0 0,-1-1 0,1 1-1,0 0 1,-1 0 0,1-1-1,0 1 1,-1 0 0,1-1 0,0 1-1,0 0 1,-1-1 0,1 1 0,0-1-1,-17-12 1305,9 3-1186,1-1 0,0 0 0,0 0 1,1 0-1,1-1 0,0 0 0,1 0 0,0 0 0,0 0 0,2-1 0,-1 0 1,1-12-1,2 24-196,0 0 1,1 0 0,-1 0 0,1 0-1,-1 0 1,1 0 0,0 0 0,-1 0-1,1 0 1,0 1 0,0-1-1,0 0 1,0 0 0,-1 1 0,1-1-1,0 1 1,0-1 0,0 1-1,0-1 1,0 1 0,0 0 0,1-1-1,-1 1 1,0 0 0,0 0 0,2 0-1,42-6-2376,-25 4-357,0-4-1285,-2 0-2636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6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14926,'0'0'7912,"-10"7"-6994,-13 9-454,-5 2 79,-35 31-1,57-45-514,1 0-1,0 1 0,1 0 1,-1 0-1,1 0 0,0 0 1,0 1-1,0-1 0,1 1 0,0 0 1,0 0-1,0 1 0,1-1 1,-2 8-1,4-12-23,1 0-1,-1 0 1,0 0 0,1 1 0,-1-1-1,1 0 1,0 0 0,0 0-1,0 0 1,0-1 0,0 1-1,0 0 1,0 0 0,1 0 0,-1-1-1,1 1 1,-1-1 0,1 1-1,0-1 1,-1 0 0,1 0 0,0 1-1,0-1 1,0 0 0,0-1-1,4 2 1,64 20-345,-52-18-64,-4 0-42,-1 0 0,1 1 0,-1 0 0,0 1 0,18 11 0,-29-16 468,0 0 1,1 1-1,-1-1 0,0 1 1,0 0-1,-1-1 0,1 1 0,0 0 1,-1 0-1,1 1 0,-1-1 0,1 0 1,-1 0-1,0 1 0,0-1 0,0 0 1,0 1-1,-1-1 0,1 1 1,0-1-1,-1 1 0,0 0 0,0-1 1,0 1-1,0-1 0,0 1 0,0-1 1,-1 1-1,1 0 0,-1-1 0,0 1 1,0-1-1,1 0 0,-2 1 1,1-1-1,0 0 0,0 1 0,-2 1 1,-3 2 177,1 1 1,-1-1-1,0 0 0,0 0 1,0-1-1,-1 0 1,0 0-1,0 0 1,0-1-1,-1 0 1,1-1-1,-1 1 1,0-2-1,0 1 1,0-1-1,-1 0 0,1-1 1,0 1-1,-1-2 1,1 1-1,-11-2 1,18 1-234,-1 0 0,0-1 0,0 1 1,0 0-1,1-1 0,-1 0 0,0 1 0,1-1 0,-1 0 1,1 0-1,-1 0 0,0 0 0,1 0 0,0 0 1,-1 0-1,1 0 0,0-1 0,0 1 0,0-1 0,-1 1 1,1-1-1,1 1 0,-1-1 0,0 1 0,0-1 1,1 0-1,-1 0 0,0-3 0,0 2-552,1 0 0,-1 0 0,1-1 0,0 1 0,0 0 0,0-1 0,0 1 0,1 0 0,-1 0 0,1-1 0,0 1 0,0 0 0,0 0 0,0 0 0,3-5 0,13-11-7405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7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18610,'0'0'6950,"71"3"-6630,-42-3-223,-2 0-97,2-3-1218,-7 2-1248,-5 0-1025,-11 1-2787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9129,'0'0'13068,"57"18"-12395,-18-18-385,5-3-256,0-4-256,-3-1-1666,2-1-3075,-3-4-8391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8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13325,'0'0'11093,"4"10"-9972,1 0-1014,-2 0-1,1 1 1,-1-1 0,-1 1 0,0 0-1,-1 0 1,0-1 0,0 1 0,-1 0 0,-1 0-1,0 0 1,-2 12 0,-24 69 75,18-67 21,1 1-1,1 0 1,2 0 0,0 1 0,0 28-1,5-55-25,30-2 423,-1-1 1,1-2-1,43-12 1,35-6-612,-96 22-525,20-3 425,-19-2-3449,-7-5-5066,-5 1-562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8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64 15951,'0'0'9807,"-2"12"-9001,-2 8-555,-8 43 262,-7 102-1,19-165-494,0 0 0,0 0 0,0 0 0,0-1 0,1 1-1,-1 0 1,0 0 0,0 0 0,0-1 0,0 1 0,0 0 0,1 0 0,-1 0 0,0 0 0,0 0 0,0 0 0,0-1 0,1 1 0,-1 0 0,0 0 0,0 0 0,1 0 0,-1 0 0,0 0 0,0 0 0,0 0 0,1 0 0,-1 0 0,0 0 0,0 0 0,1 0 0,-1 0 0,0 0 0,0 0 0,0 0 0,1 0 0,-1 0 0,0 0 0,0 0-1,0 1 1,1-1 0,-1 0 0,0 0 0,0 0 0,0 0 0,0 0 0,1 1 0,-1-1 0,0 0 0,0 0 0,0 0 0,0 0 0,0 1 0,0-1 0,1 0 0,-1 0 0,0 0 0,0 1 0,0-1 0,0 0 0,0 0 0,0 1 0,0-1 0,0 0 0,12-15 276,-6-3-271,1-1-1,-2 0 1,-1-1-1,0 1 0,-2-1 1,0 0-1,-1 1 1,-1-1-1,-4-34 1,-8 19-72,12 34 44,-1 1-1,1-1 0,0 0 0,-1 1 1,1-1-1,-1 0 0,1 1 1,-1-1-1,1 0 0,-1 1 1,1-1-1,-1 1 0,1-1 1,-1 1-1,0 0 0,1-1 1,-1 1-1,0 0 0,0-1 0,1 1 1,-1 0-1,0 0 0,0-1 1,1 1-1,-1 0 0,0 0 1,0 0-1,1 0 0,-1 0 1,0 0-1,0 0 0,0 1 1,1-1-1,-1 0 0,0 0 0,0 0 1,1 1-1,-1-1 0,0 0 1,1 1-1,-1-1 0,0 1 1,1-1-1,-2 1 0,1 1 4,0 0 1,0 0-1,0 0 0,0 0 0,0-1 0,1 1 0,-1 0 0,1 1 0,-1-1 1,1 0-1,0 0 0,-1 0 0,1 0 0,0 0 0,1 0 0,-1 0 0,0 0 1,0 0-1,1 0 0,-1 0 0,1 0 0,0 0 0,0 0 0,0 0 0,-1 0 1,2 0-1,-1 0 0,0-1 0,0 1 0,1-1 0,-1 1 0,0-1 0,1 1 1,0-1-1,-1 0 0,3 2 0,4-1 9,1 1 0,0-2 0,-1 1 0,1-1 0,0 0 0,0-1 0,0 0 0,-1-1 0,1 0 0,0 0 0,0-1 0,-1 0 0,1 0 0,-1-1 0,0 0 0,1 0 0,-1-1 0,-1 0 0,1-1 0,-1 0 0,1 0 0,-2 0 0,1-1 0,0 0 0,-1 0 0,0-1 0,-1 0 0,1 0 0,-1 0 0,-1-1 0,7-12 0,-20 45-46,2 0-1,1 1 1,1 0 0,1 1-1,2-1 1,0 1 0,3 34-1,0-59-60,-1 1-1,1-1 0,-1 1 1,1-1-1,0 0 1,0 1-1,0-1 1,0 0-1,0 0 0,0 0 1,1 1-1,-1-1 1,1-1-1,-1 1 1,1 0-1,0 0 0,0-1 1,0 1-1,0-1 1,0 1-1,0-1 0,3 2 1,-3-3-554,1 1 0,-1 0 0,1 0 1,-1-1-1,1 1 0,0-1 0,-1 0 0,1 0 0,-1 0 1,1 0-1,0 0 0,-1-1 0,5 0 0,10-7-11624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9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2 10186,'0'0'4324,"-1"10"-1740,0 14-1291,-2 104 5592,3-126-6879,0-1-1,0 1 1,0 0 0,1 0 0,-1-1-1,1 1 1,-1-1 0,1 1 0,-1 0-1,1-1 1,0 1 0,0-1 0,0 0-1,0 1 1,0-1 0,0 0 0,0 1-1,0-1 1,1 0 0,-1 0 0,0 0-1,1 0 1,-1 0 0,1 0 0,-1-1-1,1 1 1,-1 0 0,1-1 0,0 1-1,-1-1 1,1 1 0,0-1 0,-1 0-1,1 0 1,0 0 0,-1 0 0,1 0-1,0 0 1,2-1 0,0 1-313,0-1 1,0 0-1,0 0 1,-1 0-1,1 0 1,0-1-1,-1 1 1,1-1-1,-1 0 1,1 0-1,-1-1 1,0 1-1,0 0 1,0-1-1,0 0 1,4-5-1,-2-2-993,0 0 0,-1 0 0,1-1 0,-2 0 0,0 0 0,4-22 0,-5 19 1010,1 0 0,1 1 0,6-17 0,-12 43 5553,3 11-2646,0 1-984,-7 19 305,3-31-1528,1 0-1,1 1 0,0-1 1,0 0-1,2 0 1,1 18-1,-1-30-545,-1 1-1,0-1 0,1 0 1,-1 1-1,1-1 0,-1 0 1,1 0-1,0 1 0,0-1 1,-1 0-1,1 0 0,0 0 1,0 0-1,0 0 0,0 0 1,0 0-1,0-1 0,0 1 1,1 0-1,-1 0 0,0-1 1,0 1-1,1-1 0,1 1 1,15 1-6543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13068,'0'0'6775,"0"10"-5227,0-7-1508,1 3 180,-1 0 0,1 1-1,0-1 1,0 0 0,0 0 0,3 8 0,-2-12-159,-1 0 1,0 1 0,0-1 0,1 0 0,-1 0-1,1 1 1,0-1 0,-1-1 0,1 1 0,0 0-1,0 0 1,0-1 0,1 1 0,-1-1 0,0 1-1,1-1 1,-1 0 0,0 0 0,1 0 0,-1-1-1,1 1 1,4 0 0,4 0-79,-1 0-1,1-2 1,-1 1 0,1-1-1,-1 0 1,0-1 0,0-1-1,1 1 1,-2-2 0,1 1-1,0-1 1,-1-1 0,1 0-1,-1 0 1,-1-1-1,1 0 1,-1 0 0,0-1-1,0 0 1,-1-1 0,0 1-1,0-1 1,7-12 0,-14 15-56,-9 13 109,-11 19 230,15-17-106,1 1 0,0 0 0,0 0 1,1 0-1,1 0 0,-2 14 0,4-21-214,-1-1 1,1 1-1,1-1 1,-1 1-1,0-1 0,1 1 1,0-1-1,0 0 1,0 1-1,2 5 1,-1-7-169,-1 0 0,0-1 0,0 1 0,1 0 0,-1-1 0,1 1 0,-1-1 0,1 0 0,0 1 0,-1-1 0,1 0 0,0 0 0,0 0 0,0 0 0,0 0 0,0-1 0,0 1 0,0 0 0,3-1 1,17 2-8961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1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101 273 6342,'-9'0'1425,"-3"-1"-851,2 0-24,1 0 0,-1 1 1,1 0-1,-1 0 0,1 1 1,-13 2-1,23-1-422,1 0-1,-1 0 1,1 0 0,0 0-1,0 0 1,-1-1 0,1 1-1,1-1 1,-1 0 0,0 1-1,4 0 1,11 4 256,1 0 0,-1-2 0,1 0 0,0-1-1,0-1 1,0-1 0,33-1 0,133-23 1029,-89 8-1114,1722-150 1714,-1401 161-2136,86-4 27,-183-32-219,-206 22 264,182-6 0,-264 25 67,-20 0-4,0-1 1,1 0 0,-1-1-1,0 0 1,14-3-1,-23-4-1474,-2-4-3215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1 812 3299,'0'0'6951,"14"-9"-6594,-12 7-339,16-9 205,1 0-1,0 1 1,0 1 0,40-13 0,389-75 2407,10 29-1695,-311 47-747,588-77 198,595-91-286,-1237 173 145,958-147 1764,7 78-1594,-36 106-298,-648-8-257,-214-12-4903,-127-3 1210,-6-5-2167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11307,'0'0'14371,"6"10"-14083,-5-8-280,3 3 17,-1 0 0,1 1 0,-1-1-1,-1 1 1,1 0 0,-1 0 0,0 0 0,0 0 0,0 0-1,-1 1 1,0-1 0,0 8 0,-1-12-26,0 0 1,0 0 0,0 0-1,1 0 1,-1 0-1,1 0 1,-1-1 0,1 1-1,0 0 1,-1 0-1,1-1 1,0 1 0,0 0-1,0-1 1,1 1-1,-1-1 1,0 1 0,0-1-1,3 2 1,35 18-810,-34-19 727,-1-1 0,1 1 0,-1 0-1,1 1 1,-1-1 0,0 1 0,0-1 0,0 1 0,-1 1 0,1-1 0,-1 0 0,1 1 0,2 4 0,-4-2 83,0 0 0,0-1 0,0 1 0,-1 0 0,0 0 0,0 1 0,0-1 0,-1 0 0,0 0 0,0 0 0,0 0 0,-1 1 0,0-1 0,-1 0 0,1 0 0,-1 0 0,0-1 0,0 1 0,-1 0 0,0-1 0,0 1 0,0-1 0,-1 0 0,1 0 0,-1 0 0,-9 7 0,7-5 44,0-1 0,0 1 0,-1-1 0,0-1 1,-1 1-1,1-1 0,-1-1 0,0 1 1,0-1-1,-1-1 0,1 1 0,-1-1 1,0-1-1,1 0 0,-1 0 0,0-1 1,-16 1-1,23-2-92,0-1 0,0 1 0,0-1 0,0 1 0,0-1 0,0 0 0,0 0 0,0 0 0,0 0 0,0 0 0,1 0 0,-1 0 0,0-1 0,1 1 0,-1-1 0,1 1 0,0-1 0,-1 0 0,1 1 0,0-1 0,0 0 0,0 0 0,0 0 0,0 0 0,0-2 0,-11-56-5318,12 56 4858,-5-48-6912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0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90 4869,'0'0'18812,"8"4"-18139,-4-3-630,-1 0 0,0 1-1,0 0 1,-1-1 0,1 1 0,0 0 0,0 0 0,-1 0 0,1 1 0,-1-1 0,0 1 0,0-1 0,0 1 0,0 0 0,0 0-1,-1 0 1,1 0 0,-1 0 0,1 0 0,-1 0 0,0 0 0,-1 1 0,1-1 0,0 6 0,1 13 41,-2-17-76,0 1 1,0-1-1,1 0 1,-1 0-1,1 0 1,1 0-1,-1 0 0,3 6 1,-3-10 1,-1-1 0,1 1 0,-1-1 0,1 0 0,-1 1 0,1-1 0,0 0 0,-1 0 0,1 1 0,-1-1 0,1 0 0,0 0 0,-1 0 0,1 0 0,-1 0 0,1 0 0,0 0 0,-1 0-1,1 0 1,0 0 0,-1 0 0,1 0 0,-1-1 0,1 1 0,0 0 0,-1 0 0,1-1 0,-1 1 0,1 0 0,-1-1 0,1 1 0,-1 0 0,1-1 0,-1 1 0,1-1 0,-1 1 0,1-1 0,-1 1 0,0-1 0,1 1 0,-1-2 0,20-25 545,-18 25-504,116-200 605,-118 216-20621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9001,'0'0'8167,"52"0"-5220,-23 0-1313,7 0-898,3-3-447,6-2-225,0-1-929,-2-5-2530,-3 0-4389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3427,'0'0'12647,"-5"12"-10336,-1 6-1998,0-1 0,2 1-1,-5 34 1,8-46-305,0 1 0,1 0 0,-1 0 0,2 0 0,-1-1 0,1 1 1,0 0-1,0 0 0,0-1 0,1 1 0,0-1 0,1 1 0,-1-1 0,1 0 0,1 0 0,3 7 0,-5-12 38,-1 1-1,0-1 1,1 0-1,-1 1 1,0-1-1,1 0 1,0 0-1,-1 0 0,1 0 1,0 0-1,-1 0 1,1-1-1,0 1 1,0-1-1,0 1 1,-1-1-1,1 1 0,0-1 1,0 0-1,0 0 1,3 0-1,-1-1 74,-1 0 0,0 0 1,0 0-1,1 0 0,-1-1 0,0 1 0,0-1 0,0 0 0,-1 0 0,1 0 0,3-3 0,3-4 175,-1 0 0,0 0-1,-1-1 1,0 0-1,10-18 1,-13 20-108,0-1 0,-1 1-1,0-1 1,0 1 0,-1-1 0,0 0 0,1-11-1,-3 18-144,1-1 0,-1 1 0,0 0 0,0-1-1,0 1 1,-1-1 0,1 1 0,0 0 0,-1 0-1,0-1 1,1 1 0,-1 0 0,0 0 0,0 0-1,0-1 1,-1 1 0,1 0 0,0 1 0,-1-1-1,1 0 1,-1 0 0,0 1 0,0-1 0,1 1-1,-1-1 1,0 1 0,0 0 0,0 0 0,0 0-1,-1 0 1,-3-2 0,-3 1-39,1 1-1,-1-1 1,0 2-1,0-1 1,0 1-1,1 0 1,-1 1 0,0 0-1,0 0 1,-11 4-1,17-4-165,0 0 0,0 0-1,0 0 1,0 0 0,0 0-1,0 1 1,0-1-1,1 1 1,-1 0 0,0-1-1,1 2 1,0-1 0,-1 0-1,1 0 1,0 1 0,0-1-1,0 1 1,1-1-1,-1 1 1,0 0 0,1 0-1,0 0 1,0 0 0,0 0-1,0 0 1,0 0 0,1 0-1,-1 0 1,1 0-1,0 0 1,0 5 0,0-7-103,0 0 1,0 1 0,1-1-1,-1 1 1,1-1 0,-1 0-1,1 1 1,-1-1 0,1 0-1,0 1 1,-1-1 0,1 0-1,0 0 1,0 0 0,0 0-1,0 0 1,0 0 0,0 0 0,1 0-1,-1 0 1,0 0 0,0-1-1,1 1 1,-1 0 0,0-1-1,2 1 1,25 8-5249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7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14862,'0'0'3315,"-9"-1"-576,3 2-2555,-1-1 0,1 1 0,0 0 0,-1 0 1,1 0-1,0 1 0,0 0 0,0 0 0,1 1 1,-1 0-1,0 0 0,1 0 0,0 0 0,-1 1 0,2 0 1,-1 0-1,0 1 0,1-1 0,0 1 0,0 0 0,-5 7 1,6-8-119,0 0 1,1 1 0,-1-1 0,1 1-1,0-1 1,0 1 0,0 0-1,1-1 1,0 1 0,0 0 0,0 0-1,0 0 1,1 0 0,0 0 0,0 0-1,0 0 1,1 0 0,1 6 0,-1-8-57,0 1 1,1-1 0,-1 0 0,1 0-1,0 0 1,0-1 0,0 1 0,0 0 0,0-1-1,1 1 1,-1-1 0,1 0 0,0 0-1,0 0 1,-1 0 0,1 0 0,0-1 0,1 1-1,-1-1 1,0 0 0,0 0 0,1 0-1,-1 0 1,0-1 0,1 1 0,5-1-1,-2 1-3,1-1 0,0 0 0,0 0 0,-1 0 0,1-1 0,-1-1 0,1 1 0,-1-1-1,1 0 1,-1-1 0,0 0 0,0 0 0,8-4 0,-11 4 48,0-1 0,0 1-1,0 0 1,0-1 0,-1 0 0,0 0 0,1 0 0,-1 0 0,-1-1 0,1 1 0,0-1 0,-1 0-1,0 1 1,0-1 0,-1 0 0,1 0 0,-1 0 0,0-1 0,-1 1 0,1-7 0,0 8-56,-1 1 0,0 0 0,0-1 0,0 1 1,0 0-1,-1 0 0,1-1 0,-1 1 0,0 0 0,0 0 1,0 0-1,0 0 0,0 0 0,-1 0 0,0 0 1,1 0-1,-1 0 0,0 1 0,0-1 0,0 0 1,-1 1-1,1 0 0,-1 0 0,1 0 0,-1 0 0,0 0 1,0 0-1,0 1 0,0-1 0,0 1 0,0 0 1,0 0-1,0 0 0,0 0 0,0 1 0,-1-1 1,1 1-1,0 0 0,-1 0 0,1 0 0,0 0 0,-1 0 1,1 1-1,0 0 0,-4 1 0,6-2-149,0 0 0,0 0-1,0 1 1,0-1 0,0 0-1,0 1 1,0-1 0,1 1-1,-1 0 1,0-1 0,0 1 0,0-1-1,1 1 1,-1 0 0,0 0-1,1 0 1,-2 1 0,-2 17-6503,4-8-1029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4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15791,'0'0'8296,"63"8"-7015,-34-8-512,0 0-577,4 0-160,0 0-32,1-7-705,-4-3-1633,-7-2-1890,-8-2-4420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5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9993,'0'0'11147,"13"74"-10474,-10-45 31,-3 2-319,0-1-321,0 0-32,0-3 0,0-3-96,-3-3-705,1-3-640,-1-6-545,1-5-1249,1-4-1506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5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12556,'0'0'7858,"-6"11"-7137,4-6-644,-24 50 566,24-50-607,1 0 0,-1 0 0,1 0 0,0 0 0,0 1 0,0-1 0,1 0 0,0 1 0,0-1 1,0 1-1,2 7 0,-1-11-27,0-1 0,0 0 0,0 1 0,0-1 0,0 0 0,0 0 0,1 0 1,-1 0-1,0 0 0,1 0 0,-1 0 0,0 0 0,1 0 0,-1 0 0,1-1 0,-1 1 1,1-1-1,2 1 0,37 9 85,-24-7-94,-6 0 3,-1 1 0,0 0 1,0 0-1,-1 1 1,13 7-1,-20-11 0,0 0 0,-1 0 0,1 0-1,0 1 1,-1-1 0,1 0 0,0 1 0,-1-1 0,0 1 0,1 0-1,-1-1 1,0 1 0,0 0 0,0 0 0,0-1 0,0 1-1,0 0 1,-1 0 0,1 0 0,-1 0 0,1 0 0,-1 1-1,0-1 1,1 0 0,-1 0 0,0 0 0,-1 0 0,1 0 0,0 0-1,0 0 1,-1 0 0,0 0 0,1 0 0,-1 0 0,-1 2-1,-1 0 116,0 0 0,-1-1 0,1 1 0,-1-1 0,0 0 0,0 0-1,0 0 1,0-1 0,0 1 0,0-1 0,-1 0 0,1 0 0,-1-1-1,0 0 1,-5 2 0,-5 0 221,0 0 0,0-1-1,-25 1 1,38-3-372,0 0 0,-1 0 1,1 0-1,0 0 0,0 0 1,-1-1-1,1 1 0,0-1 0,0 0 1,0 1-1,-1-1 0,1 0 0,0 0 1,0 0-1,0-1 0,0 1 1,1 0-1,-1-1 0,0 1 0,0-1 1,-2-3-1,2 1-618,0 0 0,1 0 0,-1 0 0,1 0 1,0-1-1,0 1 0,0-1 0,1 1 0,-1 0 0,1-7 0,0-20-7073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10154,'0'0'9481,"58"-18"-8264,-27 12-833,4 1-288,0-2-480,1 0-3204,-3-4-6341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12812,'0'0'2338,"-6"10"203,-2 2-1699,1-1 1,1 1-1,0 0 0,-8 24 0,13-33-778,0 0 0,0 0 1,0 0-1,1 1 0,-1-1 1,1 0-1,0 1 0,0-1 0,0 0 1,0 0-1,0 1 0,1-1 1,0 0-1,-1 0 0,1 1 0,0-1 1,1 0-1,-1 0 0,0 0 1,1 0-1,0-1 0,0 1 0,0 0 1,0-1-1,0 1 0,0-1 0,1 0 1,-1 1-1,1-1 0,3 2 1,3 0-58,0 0 0,1-1 0,0 0 0,0 0 0,0-1 1,0 0-1,0-1 0,1 0 0,-1 0 0,0-1 0,1-1 0,-1 0 1,12-2-1,-14 1 21,-1 1 0,0-1-1,0-1 1,1 1 0,-1-1 0,-1-1 0,1 1 0,9-7 0,-13 7 37,0 1 0,0-1 0,0 0 0,0 0 0,-1 0 0,1 0 0,-1 0 0,0 0 0,0-1 0,0 1 1,0-1-1,-1 0 0,1 1 0,-1-1 0,0 0 0,1-6 0,-2 7 2,0 0 0,0 0 1,-1 0-1,1 0 0,-1 0 0,1 1 1,-1-1-1,0 0 0,0 1 0,0-1 1,-1 0-1,1 1 0,-1-1 0,1 1 1,-1 0-1,0-1 0,0 1 0,0 0 1,0 0-1,0 0 0,0 1 0,-1-1 1,1 0-1,-1 1 0,1-1 0,-1 1 0,1 0 1,-1 0-1,-4-1 0,1 0-118,-1 0-1,1 0 0,-1 0 0,0 1 1,1 0-1,-1 0 0,0 1 1,1 0-1,-1 0 0,0 1 1,0 0-1,-7 1 0,13-1-13,0-1 0,0 0 0,0 0 0,1 1 0,-1-1 0,0 0 0,0 1 0,1-1-1,-1 1 1,0-1 0,0 1 0,1 0 0,-1-1 0,1 1 0,-1 0 0,1-1 0,-1 1 0,1 0 0,-1-1-1,1 1 1,-1 0 0,1 0 0,0 0 0,-1 0 0,1-1 0,0 1 0,0 0 0,0 0 0,0 0 0,0 0-1,0 0 1,0 0 0,0-1 0,0 1 0,0 0 0,0 0 0,0 0 0,1 0 0,-1 0 0,0-1 0,1 2 0,0 0-209,0 0 0,0-1 0,0 1 0,0-1 0,0 1 0,0-1 0,0 1 0,1-1 0,-1 1 0,0-1 0,1 0 1,-1 0-1,1 0 0,0 0 0,-1 0 0,1 0 0,0 0 0,3 0 0,17 2-6153,2-3-5521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12043,'0'0'7992,"-9"2"-6732,5-1-1193,0 0 1,0 0-1,0 1 1,0-1-1,0 1 1,1 0-1,-1 0 1,0 1-1,1-1 1,0 1-1,-1 0 1,1-1-1,0 1 1,0 1-1,1-1 1,-1 0-1,1 1 1,-1-1-1,1 1 1,0 0-1,1 0 1,-1 0-1,1 0 1,-1 0-1,1 0 1,0 0-1,1 0 1,-1 0-1,1 1 1,0 6-1,0-8-50,0 0 0,0-1 0,1 1 0,-1 0 0,1 0 0,0-1 0,-1 1 0,1-1 0,0 1 0,1-1 0,-1 1 0,0-1 0,1 1 0,-1-1 0,1 0 0,0 0 0,0 0 0,0 0 0,3 2 0,0 0 30,0-1-1,0 0 1,1 0 0,0 0-1,-1-1 1,1 0 0,0 0-1,10 2 1,-4-2 67,-1-1 1,2 1-1,-1-2 0,0 0 1,0 0-1,0-1 0,0-1 1,21-5-1,-25 4 74,-1 0 0,0-1 0,-1 0 0,1 0 1,-1 0-1,0-1 0,0 0 0,0 0 0,8-11 0,-12 15-141,-1-1 0,1 1 0,-1 0 0,0-1 0,0 0 0,0 1 0,0-1 0,0 0 0,0 1 0,0-1 0,0 0 0,-1 0 0,1 0 0,-1 0 0,1 0 0,-1 1 0,0-1 0,0 0 0,0 0 0,0 0 0,0 0 0,0 0 0,-1 0 0,1 0 0,0 0 0,-1 0 0,0 0 0,1 1 0,-1-1 0,0 0-1,0 0 1,0 1 0,0-1 0,0 0 0,0 1 0,-1-1 0,1 1 0,-1 0 0,1-1 0,-1 1 0,-2-2 0,-5-3-163,1 1-1,-2-1 0,1 1 1,0 1-1,-1 0 0,0 0 1,0 1-1,0 0 1,-1 1-1,1 0 0,0 1 1,-12-1-1,21 4-563,0 0 1,0 0-1,0 0 0,1-1 0,-1 1 1,0 0-1,1 0 0,-1 0 0,1 0 0,0 0 1,0 1-1,0-1 0,0 0 0,0 0 1,0 0-1,0 0 0,1 0 0,-1 0 1,1 0-1,0 2 0,10 10-8299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7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27 239 14253,'0'0'10544,"-3"11"-9647,0-3-777,-1 0-44,1 0 0,0 0 0,0 1 0,1-1 0,0 1 0,1-1-1,-1 1 1,2 0 0,-1-1 0,2 12 0,0-19-80,0 0 0,0 0 0,0 0 0,0 0 0,0 0 0,0 0 0,0 0 0,0 0 0,0 0 0,1 0 0,-1-1 0,0 1 0,1-1 0,-1 1 0,0-1 0,1 1 0,-1-1 0,1 0 0,-1 1 0,1-1 0,-1 0 0,1 0 0,-1 0 0,0 0 0,1-1 0,-1 1 0,1 0 0,-1-1 0,2 0 0,1 1-495,0-1-1,0 0 0,-1 0 1,1 0-1,-1 0 0,1 0 1,-1-1-1,1 0 1,-1 0-1,5-3 0,6-15-5852,-3-4-4005</inkml:trace>
  <inkml:trace contextRef="#ctx0" brushRef="#br0" timeOffset="1">77 0 4484,'0'0'20692,"18"20"-24344,5-15-3138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0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11243,'0'0'11274,"60"38"-12010,-36-38-1410,1-2-1762,-3-9-993,-1-5-5605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7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17521,'0'0'6406,"58"9"-5349,-16-9-449,8 0-255,0 0-257,1 0-96,-7-4-801,-11 0-1185,-8-1-993,-15 1-2242,-10-2-2146</inkml:trace>
  <inkml:trace contextRef="#ctx0" brushRef="#br0" timeOffset="1">66 98 2530,'0'0'20244,"76"13"-19540,-30-13-351,3 0-257,1 0-289,-1-2-2401,-4-4-5350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5285,'0'0'14024,"8"0"-11873,-6 0-2030,0 0 0,0 0 0,1 0-1,-1 0 1,0 0 0,0 0 0,0 1 0,0-1-1,0 1 1,1-1 0,-1 1 0,0 0-1,0 0 1,-1 0 0,1 0 0,0 0 0,0 0-1,0 1 1,-1-1 0,1 1 0,-1-1-1,1 1 1,-1-1 0,1 1 0,-1 0 0,0 0-1,0 0 1,0 0 0,0 0 0,0 0 0,0 0-1,-1 0 1,1 0 0,-1 0 0,1 0-1,-1 0 1,0 0 0,0 1 0,0 2 0,3 20 211,-3-14-98,1-1 1,1 1-1,0-1 1,6 20-1,-7-27-204,1-1-1,-1 1 0,0-1 0,1 1 1,0-1-1,-1 1 0,1-1 0,0 0 1,0 0-1,0 0 0,1 0 1,-1 0-1,0 0 0,1-1 0,-1 1 1,1-1-1,0 0 0,-1 1 0,1-1 1,0 0-1,0-1 0,4 2 1,6 0-112,-1-1 1,1 0 0,-1-1 0,18-1 0,10-10-2922,-37 10 2304,0-1 0,-1 1 0,1-1 0,0 0 0,-1 1 0,0-1-1,1 0 1,-1-1 0,0 1 0,3-4 0,4-12-7800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9545,'0'0'9833,"-22"67"-8135,19-47-513,3 1-160,0 1-480,7-5-481,11-1-353,7-3-1408,6-5-1346,5-7-2466,2-1-2339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57 13453,'0'0'5514,"-10"-5"-3886,8 3-1562,-1 1-17,1-1 1,0 0-1,-1 1 0,1 0 1,0-1-1,-1 1 1,0 0-1,1 0 0,-1 0 1,0 1-1,1-1 0,-1 1 1,0-1-1,0 1 1,0 0-1,1 0 0,-1 0 1,0 1-1,0-1 0,1 1 1,-1-1-1,0 1 1,1 0-1,-1 0 0,0 0 1,1 0-1,-1 0 1,1 1-1,0-1 0,-1 1 1,1 0-1,0 0 0,0 0 1,-3 3-1,1 0 49,-1 1-1,1-1 0,1 1 1,-1 0-1,1 0 0,0 1 1,0-1-1,1 1 0,0-1 1,0 1-1,0 0 1,1 0-1,-1 11 0,2-14-78,0-1-1,1 0 1,-1 1-1,1-1 0,-1 0 1,1 1-1,0-1 1,0 0-1,1 0 1,-1 0-1,0 0 1,1 0-1,0 0 1,0 0-1,0 0 0,0-1 1,0 1-1,1-1 1,-1 0-1,1 1 1,-1-1-1,1 0 1,0-1-1,0 1 0,0 0 1,0-1-1,0 0 1,0 1-1,5 0 1,2 1 2,0-1 1,0 0 0,0 0-1,0-1 1,0-1 0,0 1-1,0-2 1,0 1 0,0-1-1,0-1 1,0 0 0,0 0-1,0-1 1,-1 0 0,14-7 0,-18 8-8,0-1 0,0 0 0,-1-1 0,1 1 0,0-1 1,-1 0-1,0 0 0,0 0 0,-1-1 0,1 1 0,-1-1 1,0 0-1,0 0 0,0 0 0,-1-1 0,1 1 1,-1 0-1,-1-1 0,1 0 0,-1 1 0,0-1 0,0 0 1,-1 1-1,0-1 0,0 0 0,0 0 0,0 0 1,-2-5-1,1 7-3,0 1 1,0-1-1,0 1 1,0-1-1,-1 1 1,1-1-1,-1 1 1,0 0-1,0 0 1,0 0-1,-1 0 1,1 0-1,-1 1 1,1-1-1,-1 1 0,0-1 1,0 1-1,0 0 1,0 0-1,0 0 1,-1 1-1,-4-3 1,1 2-96,0-1 0,0 2-1,0-1 1,0 1 0,-1 0 0,1 0 0,0 0-1,-1 1 1,1 1 0,-11 1 0,16-2-44,0 1 1,1-1 0,-1 1-1,0 0 1,1-1-1,-1 1 1,0 0 0,1 0-1,0 0 1,-1 0 0,1 1-1,-1-1 1,1 0-1,0 1 1,0-1 0,0 0-1,0 1 1,0 0-1,0-1 1,0 1 0,1-1-1,-1 1 1,0 0-1,1 0 1,-1 2 0,1-2-278,-1 0 0,1 1 0,0-1 1,0 0-1,0 0 0,0 1 0,0-1 0,1 0 1,-1 0-1,1 0 0,-1 1 0,1-1 0,1 3 1,15 14-5378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9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37 15663,'0'0'3336,"-9"-6"-666,0 2-2274,0-1 0,0 1 0,0 1 0,-1 0 0,1 0 0,-1 1 0,-15-2 1,22 3-321,0 0 0,0 1 0,0 0 1,-1 0-1,1 0 0,0 0 1,0 1-1,-1-1 0,1 1 1,0 0-1,0-1 0,0 1 0,0 1 1,0-1-1,0 0 0,0 1 1,0 0-1,1 0 0,-1-1 1,1 1-1,-1 1 0,1-1 0,0 0 1,-1 1-1,1-1 0,1 1 1,-1 0-1,0-1 0,1 1 1,-1 0-1,-1 4 0,2-5-62,1 0 0,-1 1 1,0-1-1,1 0 0,0 0 0,-1 0 0,1 0 0,0 1 0,0-1 1,0 0-1,0 0 0,1 1 0,-1-1 0,1 0 0,-1 0 1,1 0-1,0 0 0,-1 0 0,1 0 0,0 0 0,3 4 0,-2-4-4,1 1 1,0-1-1,-1 0 0,1 1 0,0-1 0,1 0 0,-1-1 0,0 1 0,0-1 0,1 1 0,-1-1 0,5 1 0,9 2 4,1-2 0,0 0 0,1 0 0,19-2 1,-33-1-20,0 1-1,-1-1 1,1 0 0,-1 0 0,1-1 0,-1 1 0,0-1 0,0 0 0,1 0-1,-1 0 1,-1-1 0,1 1 0,0-1 0,0 0 0,5-6 0,-8 8-8,0 0 1,0-1-1,0 1 1,1-1 0,-1 1-1,-1-1 1,1 0-1,0 1 1,0-1 0,-1 0-1,1 0 1,-1 0-1,1 1 1,-1-1 0,0 0-1,0 0 1,0 0-1,0 0 1,0 1-1,0-1 1,0 0 0,-1 0-1,1 0 1,-1 1-1,1-1 1,-1 0 0,0 0-1,1 1 1,-1-1-1,0 0 1,0 1 0,0-1-1,0 1 1,-1 0-1,1-1 1,0 1-1,-1 0 1,1 0 0,-1-1-1,1 1 1,-3-1-1,-4-2-449,0 0-1,0 0 0,0 1 1,-1 0-1,0 1 0,1 0 1,-1 0-1,0 1 0,0 0 0,0 0 1,0 1-1,-17 2 0,7-2-1609,-11 0-3416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0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10154,'0'0'12235,"61"0"-11242,-32 0-544,1-2-353,-2-3-96,0 1-225,-3-1-1280,-8-3-1762,-3-1-3972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9993,'0'0'15861,"-2"9"-15664,1-4-168,-8 34 66,9-37-91,0 0-1,0-1 1,0 1 0,0 0-1,0 0 1,0-1 0,1 1-1,-1 0 1,0 0 0,1-1 0,0 1-1,-1 0 1,1-1 0,0 1-1,0-1 1,0 1 0,0-1-1,0 1 1,0-1 0,0 0-1,0 1 1,3 1 0,32 16-370,-21-12 64,-1 1 0,1 0 0,-1 1 0,16 14 0,-28-22 289,0 1 1,0 0-1,0 0 0,0 0 0,0 0 0,0 0 1,-1 1-1,1-1 0,-1 0 0,0 1 0,1-1 1,-1 1-1,0-1 0,-1 1 0,1 0 0,0 0 1,-1-1-1,1 1 0,-1 0 0,0 0 0,0-1 1,0 1-1,0 0 0,-1 0 0,1-1 0,-1 1 1,1 0-1,-1-1 0,0 1 0,0 0 0,-2 2 1,-1 1 107,-1 0 0,0 0 0,0-1 0,0 0 1,0 0-1,-1 0 0,0-1 0,0 0 0,0 0 0,-1 0 1,1-1-1,-13 5 0,10-5 23,1 1 0,-1-1 0,0-1 0,-1 0 0,1 0 1,0-1-1,-1 0 0,1-1 0,-16-1 0,24 1-186,0 0 0,0-1 0,0 1 0,0-1 0,1 1 0,-1-1 0,0 0 0,0 1 0,0-1 0,0 0 0,0 1 0,1-1 0,-1 0 0,0 0 0,1 0 0,-1 0 0,1 0 0,-1 0 0,1 0 0,-1 0 0,1 0 0,0 0 0,-1 0 0,1 0 0,0 0 0,0 0 0,0-2 0,-1-36-4034,2 26 2330,0-23-4602,3-5-2824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11179,'0'0'8071,"64"-4"-6437,-37 4-513,8 0-449,3 0-511,1 0-161,2 0-1954,-3 0-3331,-3-4-5157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10186,'0'0'4398,"-8"3"-1467,-1 0-2207,0 1 0,1-1 1,-1 1-1,1 1 0,0 0 0,-9 7 0,14-9-563,-1 0 0,1 0 0,0 0 0,0 1 0,0-1-1,1 1 1,-1 0 0,1 0 0,0 0 0,0 0 0,0 0 0,0 0 0,1 1 0,0-1-1,0 0 1,0 1 0,0 6 0,0-6-171,1-1 1,0 0-1,0 1 0,1-1 0,-1 0 1,1 0-1,0 1 0,0-1 0,0 0 1,1 0-1,-1 0 0,1 0 0,0 0 0,0-1 1,0 1-1,1 0 0,0-1 0,-1 0 1,1 1-1,0-1 0,0 0 0,6 3 1,-2-2-44,0 0 0,0-1 0,0 0 0,0 0 0,1 0 0,-1-1 0,1-1 0,0 1 0,0-1 0,0 0 1,13-1-1,-15-1 58,-1 0 0,1 0 0,0-1 0,0 0 1,-1 0-1,1 0 0,-1-1 0,0 1 0,0-1 1,0-1-1,0 1 0,0-1 0,-1 0 0,0 0 1,1 0-1,-1 0 0,-1-1 0,1 0 0,-1 1 1,0-1-1,0-1 0,0 1 0,-1 0 0,1-1 1,-1 1-1,-1-1 0,1 0 0,-1 1 0,0-1 1,0 0-1,-1 0 0,0 0 0,0 0 0,0 0 1,-1 0-1,1 0 0,-2 1 0,-1-8 0,1 9 48,-1 0 0,0 1 0,0 0 0,0 0 0,0 0 0,0 0 0,-1 0 0,1 0 0,-1 1 0,0 0 0,0-1 0,0 2 0,0-1 0,0 0 0,0 1 0,0 0 0,-1 0 0,1 0 0,0 0 0,-1 1 0,1-1 0,-7 1 0,9 0-123,-1 0 0,0 0 0,1 0 1,-1 0-1,0 0 0,0 0 0,1 1 0,-1-1 0,0 1 0,1-1 0,-1 1 1,1 0-1,-1 0 0,1 1 0,0-1 0,-1 0 0,1 1 0,0-1 1,0 1-1,0 0 0,0 0 0,0 0 0,0 0 0,0 0 0,1 0 0,-1 0 1,1 1-1,0-1 0,-1 1 0,1-1 0,0 1 0,0-1 0,1 1 0,-1-1 1,1 1-1,-1 4 0,1-6-224,0 1 0,0-1 0,1 1 0,-1 0-1,1-1 1,-1 1 0,1-1 0,0 1 0,-1-1 0,1 0 0,0 1 0,0-1 0,0 0 0,0 1 0,0-1 0,0 0-1,1 0 1,-1 0 0,0 0 0,1 0 0,-1 0 0,0 0 0,1-1 0,-1 1 0,1 0 0,-1-1 0,1 1 0,0-1-1,-1 1 1,1-1 0,-1 0 0,1 0 0,2 0 0,25 3-6149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2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17 9289,'0'0'12171,"-10"-5"-10655,6 3-1357,-1 0-1,1 1 0,-1-1 1,0 1-1,0 0 0,1 0 0,-1 0 1,0 1-1,-9 0 0,11 0-94,0 1 0,0 0 0,0 0 0,0 0 0,0 0 0,0 1 0,0-1 0,0 1 0,1 0 0,-1-1 0,1 1-1,-1 1 1,1-1 0,0 0 0,0 0 0,0 1 0,0-1 0,0 1 0,0 0 0,-2 5 0,1-3-38,1 1 0,-1-1 0,1 1-1,0-1 1,0 1 0,1 0 0,0 0 0,0 0 0,0-1 0,1 1 0,-1 0 0,2 0 0,-1 0 0,1 0-1,-1 0 1,2 0 0,-1 0 0,3 8 0,-2-10-19,1 0 0,-1 0 0,0 0-1,1 0 1,0 0 0,0 0 0,0-1 0,0 1 0,1-1 0,-1 0-1,1 0 1,0-1 0,0 1 0,0-1 0,0 1 0,0-1 0,1 0-1,-1-1 1,0 1 0,1-1 0,0 0 0,-1 0 0,9 0-1,-7-1 41,0 0-1,0 0 0,0 0 0,0-1 1,-1 0-1,1 0 0,0-1 0,0 0 0,-1 0 1,1 0-1,-1-1 0,1 1 0,-1-1 1,0 0-1,0-1 0,-1 1 0,1-1 0,-1 0 1,1-1-1,-1 1 0,-1-1 0,1 1 1,0-1-1,-1 0 0,0 0 0,0-1 0,-1 1 1,0-1-1,0 1 0,0-1 0,0 0 1,-1 1-1,0-1 0,0 0 0,-1 0 0,1 0 1,-1 0-1,-1 0 0,1 0 0,-3-9 1,3 12-56,-1 1 0,0-1 1,-1 0-1,1 1 0,0-1 1,-1 1-1,1-1 0,-1 1 1,0 0-1,0 0 1,0 0-1,0 0 0,0 0 1,0 0-1,-1 1 0,1-1 1,0 0-1,-1 1 0,1 0 1,-1 0-1,0 0 1,-3-1-1,3 1-323,1 0-1,-1 1 1,0-1-1,0 1 1,0-1-1,0 1 1,1 0 0,-1 0-1,0 1 1,0-1-1,0 0 1,0 1-1,-5 1 1,7-1-149,0 0-1,1-1 1,-1 1-1,0 0 1,0-1-1,1 1 1,-1 0 0,0 0-1,1 0 1,-1 0-1,1-1 1,-1 1-1,1 0 1,-1 0 0,1 0-1,0 0 1,-1 0-1,1 0 1,0 0 0,0 0-1,0 2 1,-1 10-9870</inkml:trace>
  <inkml:trace contextRef="#ctx0" brushRef="#br0" timeOffset="1">547 18 9737,'0'0'10704,"-5"8"-8868,2-3-1578,-36 63 3069,36-61-3119,0 0 0,1 0 0,-1 0 0,1 0 0,1 0 0,-1 0-1,1 0 1,1 1 0,0 12 0,0-18-201,1 0 0,-1 0 0,1 0 1,0-1-1,0 1 0,0 0 0,0 0 0,0-1 0,0 1 0,1-1 1,-1 1-1,0-1 0,1 0 0,-1 1 0,1-1 0,-1 0 0,1 0 1,0 0-1,0 0 0,-1 0 0,1 0 0,0-1 0,0 1 0,0-1 1,0 1-1,0-1 0,0 0 0,0 1 0,0-1 0,-1 0 0,1 0 0,0-1 1,0 1-1,4-1 0,-1 1-476,0-1 1,0 1-1,-1-1 1,1 0-1,0-1 1,0 1-1,0-1 0,-1 0 1,1 0-1,-1 0 1,1-1-1,-1 1 1,5-5-1,9-15-5627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0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22 8104,'0'0'9833,"-8"8"-8248,5-6-1529,-2 1 168,1 1 0,0 0 0,-1 0-1,2 0 1,-1 0 0,0 0 0,1 1-1,0 0 1,0 0 0,0 0 0,0 0 0,1 0-1,0 0 1,0 1 0,1-1 0,-1 1 0,0 7-1,2-12-209,0-1 0,0 0 0,0 0 0,0 1 0,0-1 0,0 0 0,0 0 0,0 1 0,0-1 0,0 0 0,0 0 0,1 0 0,-1 1 0,0-1 0,0 0 0,0 0 0,0 0 0,0 1 0,1-1 0,-1 0 0,0 0 0,0 0 0,0 0 0,1 0 0,-1 1 0,0-1 0,0 0 0,0 0 0,1 0 0,-1 0 0,0 0 0,0 0 0,1 0 0,-1 0-1,0 0 1,0 0 0,1 0 0,-1 0 0,0 0 0,0 0 0,1 0 0,15-5 418,12-10-63,-18 7-513,0 1-1,1 0 1,21-9-1,-29 14-145,-1 1 0,1 0-1,0 1 1,-1-1 0,1 0 0,0 1 0,0-1-1,0 1 1,0 0 0,-1 0 0,1 0 0,0 0-1,0 1 1,0-1 0,-1 1 0,1 0 0,0 0-1,0 0 1,-1 0 0,1 0 0,-1 0 0,1 1-1,1 1 1,-1-2-98,-1 1 0,0-1 1,1 1-1,0-1 0,-1 0 0,1 0 0,-1-1 0,1 1 1,0 0-1,-1-1 0,1 1 0,0-1 0,0 0 0,0 0 0,-1 0 1,1-1-1,0 1 0,0 0 0,-1-1 0,1 0 0,0 0 1,-1 0-1,1 0 0,-1 0 0,1 0 0,-1-1 0,4-2 0,26-25-856,-13-6 4139,-19 34-2711,0 1-1,1 0 0,-1 0 0,0-1 1,0 1-1,0 0 0,0-1 0,0 1 1,0 0-1,0 0 0,0-1 0,0 1 1,0 0-1,0-1 0,0 1 0,0 0 1,0-1-1,0 1 0,0 0 0,0-1 0,0 1 1,0 0-1,0 0 0,0-1 0,0 1 1,-1 0-1,1-1 0,0 1 0,0 0 1,0 0-1,0-1 0,-1 1 0,1 0 1,0 0-1,0 0 0,-1-1 0,1 1 1,0 0-1,0 0 0,-1 0 0,1 0 1,-1-1-1,-16 5 2675,-15 18-148,31-21-2704,0 0 1,1-1 0,-1 1-1,1 0 1,-1 0-1,1 0 1,-1-1-1,1 1 1,0 0 0,-1 0-1,1 0 1,0 0-1,0 0 1,-1 0-1,1 0 1,0 0 0,0 0-1,0 0 1,0-1-1,0 1 1,1 0 0,-1 0-1,0 0 1,0 0-1,1 0 1,-1 0-1,0 0 1,1 0 0,-1-1-1,1 1 1,-1 0-1,1 0 1,-1-1-1,1 1 1,0 0 0,-1 0-1,1-1 1,0 1-1,0-1 1,-1 1-1,1-1 1,0 1 0,0-1-1,0 1 1,0-1-1,0 0 1,-1 0 0,1 1-1,0-1 1,0 0-1,2 0 1,60 10-2545,-51-9 1712,-7-1 657,0 1-1,0 0 0,0 0 0,0 1 1,0-1-1,-1 1 0,1 0 0,0 0 1,-1 1-1,6 3 0,-9-5 226,0 0-1,0 0 1,0 0-1,-1 0 0,1 0 1,0 0-1,0 0 1,-1 1-1,1-1 1,-1 0-1,1 1 0,-1-1 1,1 0-1,-1 1 1,0-1-1,0 1 1,0-1-1,1 0 0,-1 1 1,-1-1-1,1 1 1,0-1-1,0 0 1,0 1-1,-1-1 1,1 0-1,-1 1 0,1-1 1,-1 0-1,0 1 1,1-1-1,-1 0 1,0 0-1,0 0 0,0 0 1,0 0-1,0 0 1,0 0-1,0 0 1,-2 1-1,1 1 65,0 0 1,0-1-1,0 1 0,0-1 1,-1 1-1,1-1 0,-1 0 1,1 0-1,-1 0 0,0-1 1,0 1-1,0-1 0,0 1 1,0-1-1,0 0 0,-1 0 1,1 0-1,0-1 0,0 1 1,-1-1-1,1 0 0,0 0 1,-5 0-1,6-1-217,1 0 1,0-1-1,0 1 0,0 0 1,0-1-1,0 1 0,1 0 0,-1-1 1,0 1-1,0-1 0,1 0 1,-1 1-1,1-1 0,0 1 0,-1-1 1,1 0-1,0 1 0,0-1 1,0 0-1,0 1 0,1-4 0,2-38-4571,5 11-216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2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17328,'0'0'8136,"50"2"-13485,-21-2-8360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5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10314,'0'22'3363,"0"7"-1473,0 6 288,0 6-833,0 4-352,0-1-128,0 1-353,0-1-384,10-5-64,2-6-576,0-3-609,0-7-897,-4-9-3299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7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8520,'0'0'13197,"63"0"-12941,-45 0-192,2 0-256,3 0-1410,-2 0-1377,4 0-2850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16624,'0'0'7078,"-16"53"-6725,6-30-257,0 3-96,6 0 32,3-3-32,1-1 0,1-6 0,14-5 0,5-3-320,0-7-385,3-1-1185,-5 0-1697,-1-9-3524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12492,'0'0'5797,"-24"59"-3811,18-36-609,3 2-384,3-3-288,0-3-481,11-4-192,8-7-1441,7-8-1826,5 0-3459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8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55 14958,'0'0'2659,"-10"1"-700,1 0-1531,0 1-1,0 0 1,0 0 0,0 1-1,-15 7 1,22-10-366,0 1-1,-1 0 1,1 0-1,0 1 1,0-1 0,0 0-1,0 1 1,0-1-1,0 1 1,0 0 0,0 0-1,1 0 1,-1-1 0,0 2-1,1-1 1,0 0-1,0 0 1,-1 0 0,1 1-1,0-1 1,1 0-1,-1 1 1,0-1 0,1 1-1,-1-1 1,1 1-1,0-1 1,0 1 0,0-1-1,0 1 1,1 3-1,0-4-65,0 0 0,0 0 0,1 0 0,-1-1 0,0 1-1,1 0 1,-1-1 0,1 1 0,0-1 0,-1 0 0,1 1-1,0-1 1,0 0 0,0 0 0,0 0 0,0 0-1,0 0 1,0-1 0,0 1 0,0-1 0,0 1 0,1-1-1,2 0 1,58 4-1253,-56-4 906,-2 0 255,-1 0 0,1 0 0,-1 0-1,0-1 1,1 1 0,-1-1 0,0 0 0,1-1 0,-1 1-1,0-1 1,0 1 0,0-1 0,0-1 0,-1 1-1,1 0 1,0-1 0,4-4 0,-5 2 239,0 1 0,0 0-1,-1-1 1,1 1 0,-1-1 0,0 0 0,0 1 0,-1-1-1,0 0 1,0 0 0,0 0 0,0-1 0,-1 1-1,0-10 1,0 13-64,0 0 0,0 0 0,0-1 0,-1 1 0,1 0 0,-1 0 0,0 0-1,1 0 1,-1 0 0,0 0 0,0 0 0,0 0 0,0 0 0,-1 1 0,1-1 0,0 0 0,-1 1 0,1-1-1,-1 1 1,0-1 0,1 1 0,-1 0 0,0-1 0,0 1 0,0 0 0,0 0 0,0 1 0,0-1-1,0 0 1,0 1 0,0-1 0,0 1 0,0-1 0,-1 1 0,1 0 0,0 0 0,0 0 0,0 1 0,-4-1-1,4 1-139,0-1-1,0 0 0,0 0 0,0 1 0,0-1 0,0 1 0,1-1 1,-1 1-1,0 0 0,0 0 0,0-1 0,1 1 0,-1 1 0,0-1 1,1 0-1,-1 0 0,1 1 0,0-1 0,-1 1 0,1-1 1,0 1-1,0-1 0,0 1 0,0 0 0,0-1 0,0 1 0,0 0 1,1 0-1,-1 0 0,1 0 0,-1 0 0,1 0 0,0 0 0,0 0 1,0-1-1,0 1 0,0 0 0,0 0 0,0 0 0,1 0 0,-1 0 1,1 2-1,1-1-399,0-1 1,-1 0-1,1 0 1,0 0-1,0 0 1,0-1-1,0 1 1,0 0-1,0-1 1,1 1-1,-1-1 1,0 0-1,1 0 1,-1 0-1,1 0 1,-1 0-1,1 0 1,0-1-1,-1 0 1,1 1-1,0-1 1,2 0-1,24 2-5598</inkml:trace>
  <inkml:trace contextRef="#ctx0" brushRef="#br0" timeOffset="1">466 1 15246,'0'0'3881,"-9"0"-1089,4-1-2567,0 1-1,-1 0 0,1 1 0,-1-1 0,1 1 1,0 0-1,0 1 0,-1-1 0,1 1 1,0 0-1,0 0 0,0 1 0,1-1 0,-1 1 1,1 0-1,-1 1 0,1-1 0,0 1 0,0-1 1,0 1-1,1 0 0,0 1 0,-1-1 0,1 1 1,1-1-1,-5 9 0,6-10-205,0-1 0,0 0 1,1 1-1,-1-1 0,1 1 0,-1-1 0,1 1 1,0-1-1,0 1 0,0-1 0,0 1 0,0-1 0,1 1 1,-1-1-1,1 1 0,-1-1 0,1 1 0,0-1 1,0 0-1,0 0 0,0 1 0,1-1 0,-1 0 0,1 0 1,-1 0-1,1 0 0,0 0 0,-1-1 0,1 1 1,0 0-1,0-1 0,0 0 0,1 1 0,-1-1 0,0 0 1,0 0-1,1 0 0,-1 0 0,0-1 0,5 2 0,6 1-5,-1-1-1,0 0 1,1 0-1,-1-2 1,1 1-1,23-4 1,-33 3-15,0 0-1,-1-1 1,1 0-1,0 1 1,-1-1 0,1 0-1,0 0 1,-1-1-1,1 1 1,-1-1-1,0 1 1,1-1 0,-1 0-1,0 1 1,0-1-1,0 0 1,0-1 0,0 1-1,-1 0 1,1 0-1,-1-1 1,1 1 0,-1-1-1,0 1 1,0-1-1,0 0 1,0 1-1,-1-1 1,1 0 0,-1 0-1,1 0 1,-1 1-1,0-1 1,0 0 0,0 0-1,-1 0 1,1 1-1,-1-1 1,1 0 0,-1 0-1,0 1 1,0-1-1,0 0 1,-1 1 0,1-1-1,0 1 1,-1 0-1,0-1 1,1 1-1,-1 0 1,0 0 0,-4-3-1,0 1-112,-1 0 0,1 0 0,-1 1 0,0 0 1,0 0-1,0 1 0,-12-3 0,-28-1-5722,36 5-85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6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6150,'0'0'17905,"-19"64"-17489,31-37-64,-5-1 33,4 1-129,-2-1-160,-1-1-64,0-1 0,2-4-448,-2-7-2083,2-7-2946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9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1 228 12172,'0'0'10025,"9"-4"-8514,18-8-1293,-1-2-1,-1 0 1,0-2 0,-1-1 0,-1-1 0,0-1-1,-1-1 1,-2-1 0,26-31 0,-34 31-91,-21 28 29,-24 30-33,-5 32-54,36-64-74,0 0 1,1-1-1,-1 1 0,1 0 1,0 0-1,0 0 1,1 1-1,-1-1 1,1 0-1,0 0 1,1 0-1,-1 0 0,2 5 1,-1-8-87,0 0 1,1 0 0,-1 0-1,1-1 1,-1 1-1,1-1 1,0 1 0,-1-1-1,1 0 1,0 1-1,0-1 1,0 0 0,0 0-1,0 0 1,0-1-1,0 1 1,0 0 0,1-1-1,-1 1 1,0-1-1,0 0 1,0 0 0,1 0-1,-1 0 1,4-1-1,58-5-4904,-18-8-1064,0-8-3246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0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41 12556,'0'0'6619,"-9"3"-4494,6-2-2016,0 0 1,-1 0-1,1 0 0,0 1 0,-1-1 0,1 1 1,0 0-1,0-1 0,0 2 0,1-1 0,-1 0 1,0 0-1,1 1 0,-1 0 0,1-1 0,0 1 1,0 0-1,0 0 0,0 0 0,1 0 1,-1 1-1,1-1 0,0 0 0,0 1 0,0-1 1,0 1-1,1-1 0,-1 1 0,1-1 0,0 1 1,0-1-1,0 1 0,0-1 0,2 6 0,-1-6-89,1 0 0,-1-1 0,1 1 0,0-1 0,0 1 0,0-1 0,0 0 0,0 0 0,0 0 1,1 0-1,-1 0 0,1 0 0,-1-1 0,1 1 0,0-1 0,0 0 0,0 0 0,0 0 0,0 0 0,0 0 0,0 0 0,6 0 0,10 1 26,0 0 1,28-2 0,-34 0-23,-1 0-13,0-1 0,-1 0 0,1-1 0,-1 0 0,1-1 0,-1-1 0,15-5 0,-23 8-2,0-1 0,0 1-1,0-1 1,0 1-1,0-1 1,0 0-1,0 0 1,0 0-1,-1-1 1,1 1-1,-1-1 1,1 1 0,-1-1-1,0 0 1,0 0-1,0 0 1,-1 0-1,1 0 1,-1 0-1,0 0 1,1-1 0,-1 1-1,-1-1 1,1 1-1,0 0 1,-1-1-1,0 1 1,0-6-1,-1 5 53,0 0 0,-1 1 0,1-1-1,-1 1 1,1 0 0,-1 0-1,0-1 1,-1 1 0,1 0 0,0 1-1,-1-1 1,0 0 0,1 1 0,-1-1-1,0 1 1,0 0 0,0 0-1,-1 0 1,1 1 0,0-1 0,-1 1-1,-4-2 1,-4-1 3,-1 0-1,1 0 1,-1 1-1,0 1 1,-14-1-1,20 3-65,0-1-1,1 1 1,-1 0 0,0 1 0,0 0-1,-7 1 1,12-1-90,1-1-1,-1 1 0,1 0 1,-1 0-1,1 0 1,-1-1-1,1 1 1,0 0-1,-1 1 1,1-1-1,0 0 1,0 0-1,0 1 1,0-1-1,0 0 1,0 1-1,0-1 0,1 1 1,-1-1-1,0 1 1,1-1-1,-1 1 1,1 0-1,0-1 1,-1 1-1,1 0 1,0-1-1,0 1 1,0 3-1,1-3-216,-1-1-1,1 1 1,-1 0 0,1 0 0,0-1-1,0 1 1,-1 0 0,1-1-1,0 1 1,1 0 0,-1-1 0,0 0-1,0 1 1,1-1 0,-1 0-1,0 0 1,1 1 0,0-1-1,-1 0 1,1-1 0,0 1 0,-1 0-1,1 0 1,0-1 0,0 1-1,-1-1 1,1 1 0,0-1 0,0 0-1,0 0 1,2 0 0,28 5-4133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17 6022,'0'0'11931,"-10"-3"-8947,5 2-2771,0-1 1,0 1-1,0 0 0,-1 0 1,1 1-1,0 0 0,-1 0 1,1 0-1,0 0 0,-1 1 1,1 0-1,0 0 0,0 0 1,0 1-1,0 0 0,0 0 1,0 0-1,0 0 0,1 1 1,-1 0-1,1 0 0,-1 0 1,1 1-1,0-1 0,-6 8 1,7-8-147,0 0 0,0 1 1,1-1-1,-1 0 0,1 1 0,0 0 1,0 0-1,0-1 0,0 1 0,1 0 1,-1 1-1,1-1 0,0 0 1,0 0-1,1 0 0,-1 1 0,1-1 1,0 0-1,0 0 0,1 6 1,0-6-56,1-1 1,-1 1 0,1-1-1,-1 0 1,1 0 0,0 0-1,0 0 1,1 0 0,-1 0-1,1 0 1,-1-1 0,1 1-1,0-1 1,0 0 0,0 0-1,0 0 1,0 0 0,0 0-1,1-1 1,-1 1 0,0-1-1,1 0 1,-1 0 0,5 0-1,12 4 4,-1-2 0,1-1 0,0 0 0,0-2 0,0 0 0,21-3 0,-31 2-29,0 0 0,0-1 1,0-1-1,0 1 0,-1-2 0,1 1 0,-1-1 0,0-1 0,0 0 0,0 0 0,0 0 0,-1-1 0,13-12 0,-19 16 15,0-1-1,1 1 1,-1-1 0,0 1-1,0-1 1,-1 0-1,1 1 1,0-1 0,-1 0-1,0 0 1,0 0 0,0-1-1,0 1 1,0 0 0,-1 0-1,1 0 1,-1-1-1,0 1 1,0 0 0,0 0-1,0-1 1,-1 1 0,1 0-1,-1 0 1,0-1 0,-2-4-1,1 4-40,0 0 1,-1 1-1,0-1 0,1 1 0,-1-1 0,-1 1 0,1 0 0,0 0 1,-1 1-1,0-1 0,1 1 0,-1-1 0,0 1 0,0 0 0,0 1 1,-1-1-1,1 1 0,-7-2 0,-4 1-1621,0 0 0,-29 1 0,30 2-796,-8-1-5803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35:36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4 14029,'0'0'12252,"3"-3"-11926,-10 23 2295,-23 69-2353,26-78-277,1 1 1,0 0-1,1-1 0,1 1 1,0 0-1,0 15 1,2-24 12,-1-1-1,1 1 1,0-1 0,-1 0-1,1 1 1,0-1 0,1 0-1,-1 0 1,0 0 0,1 0-1,-1 0 1,1 0 0,-1 0-1,1 0 1,0 0 0,0-1-1,0 1 1,0-1 0,0 1-1,0-1 1,0 0 0,1 0-1,-1 0 1,4 1 0,24 17 181,-29-19-185,-1 0-1,0 0 0,0 1 0,0-1 0,0 0 1,0 0-1,0 1 0,0-1 0,0 0 1,0 0-1,0 1 0,0-1 0,0 0 0,0 1 1,0-1-1,0 0 0,0 0 0,0 1 0,0-1 1,0 0-1,0 0 0,0 1 0,0-1 0,0 0 1,0 0-1,-1 1 0,1-1 0,0 0 0,0 0 1,0 0-1,0 1 0,-1-1 0,1 0 1,0 0-1,0 0 0,-1 0 0,1 1 0,0-1 1,0 0-1,0 0 0,-1 0 0,1 0 0,0 0 1,0 0-1,-1 0 0,1 0 0,-15 6 26,14-6-7,-19 6-53,-1-1 0,0-1 0,0-1 1,-26 0-1,3-2-2513,1 0-3546,36-1 4708,-18 0-7657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1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4292,'0'0'8755,"-1"9"-5974,0 9-1904,-1-2-334,0 0-1,1 0 0,1 0 1,1 0-1,0 0 0,1 0 1,5 21-1,3-10-568,9 23 64,-1-24-3029,-12-23-366,-4-16-8885</inkml:trace>
  <inkml:trace contextRef="#ctx0" brushRef="#br0" timeOffset="1">53 215 5765,'0'0'7431,"-38"-50"-3619,30 38-1089,3 3-481,3 4-897,2 1-448,0 2-705,9 0-192,6 0-32,3 1-769,4 1-832,2 0-577,0-2-1762,0 2-640,0-4-481,-4 0 1762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1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11339,'0'0'6470,"76"-2"-5125,-27-1-320,4 2-416,3 0-513,0 0-224,-5 1-1410,-8-3-2177,-9-5-1859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1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13997,'0'0'3780,"-10"67"-2147,4-36-832,-3 2 160,5-1-192,2-2-513,2-4-192,0-4-32,0-4-608,6-3-642,3-6-575,-4-5-1442,-1-4-1666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13741,'0'0'7426,"-8"9"-6529,7-8-826,-29 32 659,28-31-698,1-1-1,0 0 0,0 1 0,0-1 0,0 1 0,0-1 0,1 1 0,-1-1 0,0 1 0,1 0 0,-1 0 0,1-1 0,-1 1 0,1 0 0,0-1 0,0 1 0,0 0 0,0 0 0,0 0 0,0-1 0,0 1 0,1 0 0,-1 0 0,1-1 0,-1 1 0,1 0 0,1 1 0,3 1-10,0-1-1,1-1 0,0 1 0,0-1 1,0 0-1,0 0 0,0 0 0,0-1 1,0 0-1,1 0 0,-1-1 0,8 0 1,20 4-204,-27-2 81,0-1 1,0 1-1,-1 0 1,1 1 0,-1 0-1,0 0 1,1 0 0,-2 1-1,1 0 1,7 6 0,-11-8 101,1 0 1,-2 1-1,1-1 1,0 1-1,0-1 1,-1 1 0,1 0-1,-1 0 1,0-1-1,0 1 1,0 0-1,0 0 1,-1 0-1,1 0 1,-1 0 0,0 0-1,1 0 1,-2 0-1,1 1 1,0-1-1,0 0 1,-1 0 0,0 0-1,0 0 1,1 0-1,-3 3 1,0 0 120,0 0 0,0-1 0,-1 1 0,1-1 1,-1 0-1,0 0 0,-1 0 0,1-1 0,-1 1 0,0-1 0,0 0 1,0 0-1,-1-1 0,0 0 0,1 0 0,-1 0 0,0-1 0,0 1 0,0-1 1,-1-1-1,1 1 0,0-1 0,-1 0 0,1-1 0,-11 0 0,16 0-231,0-1 0,0 1 0,0-1 0,0 0 0,0 1 0,0-1 0,0 0 0,0 0 0,0 0 0,0 0 0,0 0 0,1 0 0,-1 0 0,0 0 0,1 0-1,-1 0 1,0 0 0,1-1 0,0 1 0,-1 0 0,1 0 0,-1-2 0,-5-33-4777,5 27 3198,-3-25-4786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9737,'0'0'13293,"71"-11"-12749,-39 11-352,7 3-159,-1 0-642,0 0-1601,1-3-2274,-1 0-2755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10218,'0'0'6331,"-10"9"-3667,3-2-2394,-10 8 1191,1 1-1,-24 32 0,37-44-1338,0 0 0,0 0-1,0 1 1,0-1 0,1 1-1,0 0 1,0-1 0,0 1-1,0 0 1,1 0 0,0 0-1,0 0 1,0 1 0,1-1 0,-1 0-1,1 0 1,1 0 0,-1 0-1,1 1 1,1 5 0,-1-9-115,1 1 1,0-1-1,0 1 1,0-1-1,0 0 1,1 0-1,-1 1 0,1-2 1,-1 1-1,1 0 1,0 0-1,-1-1 1,1 0-1,0 1 1,0-1-1,0 0 1,0 0-1,0-1 1,0 1-1,4 0 1,2 0-29,-1 0 0,0 0 0,0-1 0,0 0 0,1 0 0,14-4 0,-20 3 13,0 0 0,-1 0 0,1-1 0,0 1 0,-1-1 0,0 0 0,1 0 0,-1 0 0,0 0 0,0 0-1,0 0 1,0-1 0,0 1 0,-1-1 0,1 1 0,-1-1 0,0 0 0,1 1 0,-1-1 0,0 0 0,-1 0 0,1 0-1,0 0 1,-1 0 0,0 0 0,0 0 0,0 0 0,0-6 0,0 3 16,-1-1-1,1 0 1,-1 1 0,0-1 0,0 1 0,-1-1-1,0 1 1,0 0 0,-1-1 0,0 1-1,0 0 1,-4-6 0,4 8-42,-1 0 0,1 1 0,-1-1 0,0 1 0,0 0-1,0 1 1,0-1 0,0 1 0,-1-1 0,1 1 0,-1 0 0,1 1 0,-1-1 0,0 1 0,0 0 0,1 0 0,-1 1 0,0-1 0,0 1 0,-6 0 0,10 0-105,0 0 1,0 1 0,0-1 0,1 0 0,-1 0 0,0 0 0,0 0 0,0 1-1,1-1 1,-1 0 0,0 1 0,0-1 0,1 1 0,-1-1 0,0 1 0,0-1-1,1 1 1,-1-1 0,1 1 0,-1 0 0,1-1 0,-1 1 0,1 0-1,-1-1 1,1 1 0,-1 0 0,1 0 0,0-1 0,-1 1 0,1 0 0,0 0-1,0 0 1,0 0 0,0-1 0,0 1 0,0 0 0,0 0 0,0 0 0,0 0-1,0-1 1,0 1 0,0 0 0,1 0 0,-1 0 0,0 0 0,1 1 0,0 0-483,0 0 1,0 1 0,0-1 0,0 0 0,0 0 0,1 0-1,-1 0 1,1 0 0,-1 0 0,1 0 0,0 0 0,0 0-1,0-1 1,0 1 0,0-1 0,2 2 0,21 5-7927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45 12236,'0'0'9550,"-8"-6"-7858,3 2-1542,3 2-78,0 0 0,1 0 0,-2 0 0,1 1 0,0-1 0,0 0 0,0 1 0,-1-1 0,1 1 0,-1 0 0,1 0 0,-1 0 1,0 0-1,1 1 0,-1-1 0,0 0 0,1 1 0,-1 0 0,0 0 0,0 0 0,1 0 0,-1 0 0,0 1 0,0-1 0,1 1 0,-1-1 1,0 1-1,1 0 0,-1 0 0,1 0 0,-5 3 0,0 2-33,1 1 0,0-1 0,0 1 0,0 0 0,1 0 0,0 1 0,1-1 0,-1 1 0,2 0 0,-1 1 0,1-1 0,0 0 0,-2 15 0,4-20-28,0 1 0,1-1 0,-1 1 0,1-1 0,0 1 0,0-1 0,1 0 0,-1 1 0,1-1 0,-1 1 1,1-1-1,0 0 0,1 1 0,-1-1 0,0 0 0,1 0 0,0 0 0,-1 0 0,1 0 0,1 0 0,-1-1 0,0 1 0,1-1 0,-1 1 0,1-1 0,-1 0 0,1 0 1,0 0-1,0 0 0,0-1 0,0 1 0,1-1 0,-1 0 0,0 0 0,0 0 0,1 0 0,3 0 0,-1 0-1,-1 1 0,1-2 0,0 1 0,0 0 1,-1-1-1,1 0 0,0-1 0,0 1 0,0-1 0,-1 0 0,1 0 0,-1-1 0,1 0 0,-1 0 0,1 0 1,-1-1-1,5-2 0,-6 1 7,0 1-1,0-1 1,-1 0 0,1 0 0,-1 0 0,0 0-1,0 0 1,0-1 0,-1 0 0,1 1 0,-1-1-1,-1 0 1,1 0 0,0 0 0,-1 0 0,0 0 0,-1 0-1,1-1 1,-1-4 0,1 0 44,-1 0 0,0 0 0,-1 0 0,0 0 0,-1 0 0,-3-12 0,5 20-91,-1-1-1,0 1 0,0 0 1,0-1-1,0 1 0,0 0 1,0 0-1,-1 0 0,1 0 1,-1 0-1,1 0 0,-1 0 1,0 0-1,0 1 0,0-1 1,0 0-1,0 1 0,0 0 1,0 0-1,0-1 0,0 1 1,-1 0-1,1 1 0,-1-1 1,1 0-1,0 1 0,-1-1 1,1 1-1,-1 0 0,-3 0 1,6 0-101,-1 1-1,0-1 1,1 0 0,-1 1 0,1-1 0,-1 1 0,0-1-1,1 1 1,-1-1 0,1 1 0,-1-1 0,1 1-1,-1 0 1,1-1 0,0 1 0,-1 0 0,1-1 0,0 1-1,0 0 1,-1-1 0,1 1 0,0 0 0,0 0-1,0-1 1,0 1 0,0 0 0,0 0 0,0 0 0,0-1-1,0 2 1,2 27-6655,3-13-288</inkml:trace>
  <inkml:trace contextRef="#ctx0" brushRef="#br0" timeOffset="1">462 88 14125,'0'0'10827,"-34"54"-9290,24-33-608,5-4-545,5-3-256,0-5-96,3-5-96,10-4-704,2 0-1058,-3-3-1377,0-11-1474,-5-5-4932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11115,'0'0'9865,"30"14"-11627,-8-1-2978,8 1-4613</inkml:trace>
  <inkml:trace contextRef="#ctx0" brushRef="#br0" timeOffset="1">550 178 15631,'0'0'8936,"67"0"-8680,-28 0-223,4 0-258,-4 0-1312,-4 0 320,-11 0-1346,-9 0-2017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13773,'0'0'5253,"82"8"-4869,-37-10-223,7-7-129,-2 0 0,-5-4-2050,-6-1-5574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49 3876,'0'0'11237,"6"-8"-8354,18-25-470,-19 25 1329,-5 13-3515,-1-1 0,-1 1-1,1-1 1,-1 1 0,0-1 0,0 0 0,0 0 0,0 0 0,-5 5 0,-10 24 307,15-27-478,0 0 0,0 0 0,1-1 1,0 2-1,0-1 0,0 11 1,1-15-55,1-1 1,-1 1 0,1-1 0,-1 0-1,1 1 1,-1-1 0,1 0-1,0 1 1,-1-1 0,1 0-1,0 0 1,0 0 0,0 0-1,0 0 1,0 0 0,0 0 0,0 0-1,0 0 1,1 0 0,-1-1-1,0 1 1,0 0 0,1-1-1,-1 1 1,0-1 0,1 0-1,-1 1 1,1-1 0,-1 0 0,1 0-1,-1 0 1,0 0 0,3 0-1,26-1-314,-25 0 194,0 1 0,0-1 0,1 1 0,-1 0-1,0 1 1,0-1 0,1 1 0,-1 0-1,0 1 1,6 1 0,-9-2 111,-1 0-1,-1 1 1,1-1 0,0 0-1,0 0 1,0 0 0,-1 1-1,1-1 1,-1 0 0,1 1-1,-1-1 1,1 1 0,-1-1-1,0 0 1,1 1 0,-1-1-1,0 1 1,0-1 0,0 1-1,0-1 1,-1 1 0,1-1-1,0 0 1,-1 1 0,1-1-1,-1 1 1,1-1-1,-1 0 1,0 2 0,-23 44 403,20-40-241,-2 4 4,0 0 1,-1-1-1,0 0 0,-16 17 0,20-24-83,-1 0 1,1 0-1,-1 0 0,0-1 1,0 0-1,0 0 0,0 0 0,-1 0 1,1 0-1,0-1 0,-1 0 0,1 0 1,-1 0-1,1-1 0,-1 1 0,-5-1 1,6 0-78,-68-5 133,68 5-149,0-1 0,0 0 0,1 1-1,-1-2 1,0 1 0,0 0 0,1-1-1,-1 0 1,1 0 0,0 0 0,-1 0 0,1 0-1,0-1 1,0 1 0,-4-6 0,6 6-149,0 1 0,0-1 0,1 1 0,-1-1 0,0 1 0,1-1 0,0 0 0,-1 1 0,1-1 1,0 1-1,0-1 0,0 0 0,0 1 0,0-1 0,0 0 0,0 1 0,1-1 0,-1 0 0,0 1 0,1-1 1,0 1-1,0-2 0,21-32-6547,-19 32 5769,16-23-7650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15951,'0'0'10826,"76"-4"-10249,-40 4-513,3 0-160,0 0-1249,2 0-1602,2 0-1569,-6 0-3140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1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40 3043,'7'-9'8847,"-13"8"-2537,-5 5-2987,1 1-3829,3 1 869,0-1 0,0 1-1,1 1 1,0-1-1,1 1 1,-1 0 0,1 0-1,0 1 1,1-1 0,0 1-1,0 0 1,1 0 0,0 0-1,-2 10 1,5-17-360,0-1 0,0 0 0,0 1 0,0-1 0,-1 0 0,1 1-1,0-1 1,1 0 0,-1 1 0,0-1 0,0 0 0,0 1 0,0-1 0,0 0 0,0 1 0,0-1 0,0 0 0,0 0-1,1 1 1,-1-1 0,0 0 0,0 1 0,0-1 0,1 0 0,-1 0 0,0 0 0,0 1 0,1-1 0,-1 0 0,0 0-1,1 0 1,-1 0 0,0 1 0,0-1 0,1 0 0,-1 0 0,0 0 0,1 0 0,17-3 146,15-14-92,15-34-1774,-42 42 1435,1 1 0,1 0 0,0 0 0,0 0 0,0 1 0,1 0 0,0 1 1,10-6-1,-19 12 265,1-1 1,-1 1 0,0 0-1,1 0 1,-1 0 0,1-1-1,-1 1 1,1 0 0,-1 0-1,0 0 1,1 0 0,-1 0-1,1 0 1,-1 0 0,1 0 0,-1 0-1,1 0 1,-1 0 0,0 0-1,1 0 1,-1 1 0,1-1-1,-1 0 1,1 0 0,-1 0-1,0 1 1,1-1 0,-1 0-1,0 0 1,1 1 0,-1-1-1,0 0 1,1 1 0,-1-1 0,0 0-1,0 1 1,1-1 0,-1 1-1,0-1 1,0 0 0,0 1-1,1-1 1,-1 1 0,0-1-1,0 1 1,0-1 0,0 0-1,0 1 1,0 0 0,-1 34 418,1-31-187,-1-1 0,1 0 0,0 0 0,0 1-1,0-1 1,0 0 0,0 0 0,1 1 0,1 3 0,-1-7-174,-1 1 1,1-1 0,0 1 0,0-1 0,0 0 0,0 1 0,0-1-1,0 0 1,0 0 0,1 1 0,-1-1 0,0 0 0,0 0 0,0 0-1,0-1 1,0 1 0,0 0 0,0 0 0,0 0 0,0-1 0,0 1-1,0 0 1,0-1 0,0 1 0,0-1 0,0 0 0,1 0 0,25-16 19,-4 0-442,49-39-14170,-62 47 11391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9289,'0'0'12139,"-10"10"-10815,0 0-1028,0 0 0,1 0 0,1 1 0,-1 0 1,2 0-1,0 1 0,0 0 0,1 0 0,0 0 0,1 1 0,1 0 0,-4 18 0,7-25-224,0 1 0,0-1 0,0 1 0,1-1 0,0 1 0,1 0 0,0-1 0,0 1 0,0-1 0,0 1 1,1-1-1,0 0 0,4 7 0,-4-9-59,1-1 1,-1 0 0,1 0-1,0 0 1,0-1 0,0 1 0,0 0-1,0-1 1,0 0 0,1 0-1,-1 0 1,1 0 0,0-1 0,-1 1-1,1-1 1,0 0 0,0 0-1,0 0 1,0-1 0,0 1 0,0-1-1,6 0 1,-2-1-1,0 1 0,0-1 0,0-1 0,0 0 0,0 0 0,0 0 0,-1-1-1,1 0 1,-1 0 0,0-1 0,0 0 0,0-1 0,0 1 0,-1-1 0,0-1 0,0 1 0,0-1 0,0 0 0,-1 0 0,0 0 0,-1-1-1,1 0 1,-1 0 0,0 0 0,-1-1 0,0 1 0,0-1 0,-1 1 0,0-1 0,0 0 0,0 0 0,-1 0 0,-1 0 0,1-1-1,-1 1 1,-1 0 0,-1-10 0,2 15-5,-1-1-1,0 1 0,0 0 1,0 0-1,0 0 1,-1 0-1,1 0 1,-1 0-1,1 0 0,-1 0 1,0 0-1,0 1 1,-1-1-1,1 1 1,0 0-1,-1-1 0,0 1 1,1 0-1,-1 0 1,0 1-1,0-1 1,-5-1-1,1 0-25,0 1 1,0 0-1,0 0 1,0 1-1,0 0 0,0 1 1,-1-1-1,1 1 0,-10 1 1,15 0-96,0-1 0,0 1 1,0-1-1,0 1 0,1-1 0,-1 1 0,0 0 1,0 0-1,1 0 0,-1 0 0,0 0 0,1 0 1,0 1-1,-1-1 0,1 0 0,0 1 0,-1-1 1,1 1-1,0-1 0,0 1 0,0 0 1,0 0-1,0-1 0,1 1 0,-1 0 0,0 3 1,0-3-268,1 0 1,0 0-1,0 0 1,-1 0-1,1-1 1,0 1-1,1 0 1,-1 0-1,0 0 1,0-1-1,1 1 0,-1 0 1,1 0-1,0-1 1,-1 1-1,1 0 1,0-1-1,0 1 1,0-1-1,0 1 1,0-1-1,0 1 1,1-1-1,-1 0 1,0 1-1,1-1 1,2 2-1,21 8-6383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3 16111,'-8'-1'2968,"-2"0"-2564,0 0 0,0 1 0,1 0 1,-1 1-1,0 0 0,0 1 0,0 0 0,1 0 0,-1 1 0,1 0 0,0 1 0,0 0 0,0 1 0,0-1 0,1 2 0,-1-1 0,1 1 0,-11 11 0,14-11-307,-1 0 0,1 0 0,0 1-1,0-1 1,1 1 0,0 1 0,0-1 0,1 0 0,0 1 0,0 0 0,0 0-1,1 0 1,1 0 0,-1 0 0,0 15 0,2-19-85,1 0 0,-1 0 0,0 0 0,1-1 1,0 1-1,0 0 0,0 0 0,0-1 0,1 1 0,0-1 1,-1 1-1,1-1 0,0 1 0,1-1 0,-1 0 0,0 0 0,1 0 1,0-1-1,0 1 0,0 0 0,0-1 0,0 0 0,0 0 1,1 0-1,-1 0 0,1 0 0,-1-1 0,1 0 0,0 1 0,-1-1 1,1-1-1,0 1 0,0 0 0,6-1 0,-3 1 2,-1 0 0,1-1 0,0 1 0,0-2 0,-1 1 0,1-1 1,0 0-1,0 0 0,-1-1 0,1 0 0,-1 0 0,0 0 0,1-1 0,-1 0 0,0 0 0,-1-1 0,1 0 0,-1 0 0,1 0 0,-1 0 0,0-1 0,-1 0 0,1 0 0,-1 0 0,0-1 0,0 1 0,-1-1 1,1 0-1,-1 0 0,-1 0 0,1 0 0,-1-1 0,0 1 0,-1-1 0,1 0 0,-1 1 0,0-10 0,0 11-17,-1 1 0,0-1 1,1 1-1,-2 0 0,1-1 0,0 1 0,-1 0 0,0-1 0,0 1 1,0 0-1,-1 0 0,1 0 0,-4-6 0,4 8-174,-1 1 1,1-1-1,0 0 0,-1 1 0,0 0 0,1-1 0,-1 1 0,0 0 0,1 0 0,-1 0 0,-3-1 1,-32-4-6518,29 6 891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9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117 206 13869,'0'0'12156,"-10"2"-11158,4-1-923,1 1 1,-1-1-1,1 1 0,-1 0 0,1 0 1,0 1-1,0 0 0,0 0 1,1 0-1,-1 0 0,1 1 1,-1 0-1,1 0 0,0 0 1,1 0-1,-1 1 0,1-1 0,0 1 1,0 0-1,0 0 0,1 0 1,-1 0-1,1 0 0,1 1 1,-1-1-1,1 1 0,-1 6 1,1-10-60,1 1 0,0-1 1,0 0-1,0 0 1,1 1-1,-1-1 0,0 0 1,1 0-1,-1 0 1,1 1-1,0-1 0,0 0 1,0 0-1,0 0 1,0 0-1,0 0 0,1-1 1,-1 1-1,0 0 1,1 0-1,3 2 0,-2-2 8,0 0 0,0-1-1,0 1 1,1-1 0,-1 1-1,1-1 1,-1 0 0,1 0-1,-1-1 1,1 1 0,0-1-1,6 1 1,-4-2-197,0 1-1,1-1 1,-1 0 0,0 0-1,1-1 1,-1 1 0,8-5-1,-10 5-219,-1-1-1,1 0 1,-1 0-1,1 0 1,-1 0 0,0-1-1,0 1 1,0-1-1,0 0 1,-1 0-1,5-5 1,-4 1-990,0 1 0,0-1 1,0 1-1,-1-1 1,0 0-1,1-13 0,2-17-8210</inkml:trace>
  <inkml:trace contextRef="#ctx0" brushRef="#br0" timeOffset="1">170 14 9033,'0'0'16143,"13"-13"-21781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0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3523,'0'0'22438,"0"13"-21275,-2 33-519,0-11-385,1-1-1,5 49 1,-3-78-424,0 0 0,1 0 0,0 0 0,0 0 0,0-1 0,0 1 0,1 0 0,0-1 0,0 0 0,4 5 0,-6-7-496,1 0 0,0 0 1,0 0-1,1 0 0,-1-1 1,0 1-1,1 0 0,-1-1 1,1 0-1,-1 0 0,1 0 0,3 1 1,12 0-10305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8456,'0'0'16175,"-7"75"-15918,6-44-225,1 0 0,0-2-32,0-4-449,7-4-640,0-5-769,-4-7-1313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10634,'0'0'6534,"59"0"-4324,-27 0-1089,5-1-544,-5-1-481,1-3-288,-4 1-1666,-3-6-3715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13805,'0'0'7719,"6"68"-7110,-7-40-449,-2 0-96,1-1-64,2 1-288,0-5-769,0-5-1217,5-8-2883,1-3-3748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13549,'0'0'7239,"-4"9"-5798,2-4-1276,-1 0 15,0 0-1,1 0 1,0 0-1,0 0 1,0 1-1,1-1 0,0 1 1,0-1-1,0 1 1,0-1-1,1 1 1,1 10-1,0-14-171,0-1-1,0 0 0,0 1 0,0-1 0,1 0 1,-1 0-1,1 0 0,-1 0 0,0 0 0,1 0 1,0-1-1,-1 1 0,1 0 0,-1-1 0,1 1 0,0-1 1,-1 0-1,4 1 0,39 5-419,-29-5-28,-10 0 340,0 1-1,0-1 1,0 1-1,0 0 1,-1 0-1,1 0 1,-1 1-1,0-1 1,1 1-1,-1 0 1,0 0-1,6 8 1,-9-10 114,0 0 0,0 0 0,0 0 1,0 1-1,0-1 0,-1 0 0,1 1 1,-1-1-1,1 0 0,0 1 0,-1-1 1,0 1-1,1-1 0,-1 1 0,0-1 1,0 1-1,0-1 0,0 1 0,0-1 1,0 1-1,-1-1 0,1 1 0,0-1 0,-1 1 1,1-1-1,-1 1 0,1-1 0,-1 0 1,0 1-1,0-1 0,1 0 0,-1 0 1,0 1-1,0-1 0,0 0 0,0 0 1,-1 0-1,1 0 0,0 0 0,0 0 1,-1-1-1,1 1 0,0 0 0,-1-1 1,-2 2-1,-9 4 180,1-1-1,-2 0 1,1 0 0,0-2 0,-1 0-1,0 0 1,0-1 0,0-1 0,-19 0 0,32-1-264,1 0 0,-1 0 0,0 0 0,0 0 0,1 0 0,-1 0 0,0-1 0,0 1 0,0 0 0,1 0 0,-1-1 0,0 1 0,1 0 0,-1-1 0,0 1 0,1-1 0,-1 1 0,1-1 0,-1 1 0,0-1 0,1 0 0,-1 1 0,1-1 0,0 0 0,-1 1 0,1-1 0,0 0 0,-1 1 0,1-1 0,-1-1 0,-1-26-5711,2 22 4245,0-17-5500</inkml:trace>
  <inkml:trace contextRef="#ctx0" brushRef="#br0" timeOffset="1">93 26 11851,'0'0'6695,"61"-18"-6407,-35 18-256,0 0-192,4 0-1538,-2 0-3427,1 0-2370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10122,'0'0'8947,"-11"4"-7426,0 2-988,1 0 0,-1 0 0,1 1 1,1 0-1,-18 16 0,25-20-423,-1-1 0,0 1 0,1 0 0,-1-1 0,1 1 0,0 1 0,0-1 0,0 0 0,0 0 0,1 1 0,-1-1 0,1 1 0,0-1 0,0 1 1,0-1-1,1 1 0,-1 0 0,1 0 0,0-1 0,0 1 0,0 0 0,0 0 0,1-1 0,0 1 0,-1 0 0,1-1 0,1 1 0,0 3 0,1-4-100,-1 0-1,1 0 1,0-1 0,-1 1-1,1-1 1,1 1-1,-1-1 1,0 0 0,0 0-1,1 0 1,-1-1 0,1 1-1,-1-1 1,1 0-1,0 0 1,-1 0 0,1-1-1,0 1 1,0-1-1,0 0 1,4 0 0,0 0-3,-1 0 0,0 0 0,1-1 0,-1 0 0,0 0 0,0-1 0,0 0-1,0 0 1,0 0 0,10-6 0,-12 4-11,0 0 0,0-1-1,0 1 1,0-1-1,-1 0 1,0 0-1,0-1 1,0 1-1,-1-1 1,1 0-1,-1 0 1,-1 0 0,1 0-1,2-12 1,-4 15-26,-1 1 0,1-1 0,-1 0 0,1 1-1,-1-1 1,0 0 0,0 1 0,-1-1 0,1 0 0,0 1 0,-1-1 0,0 1 0,1-1 0,-1 0 0,0 1 0,0 0 0,-1-1 0,1 1 0,0 0 0,-1-1 0,0 1 0,1 0 0,-1 0 0,0 0 0,0 0 0,0 1-1,0-1 1,0 0 0,-1 1 0,1 0 0,0-1 0,-1 1 0,1 0 0,-1 0 0,1 0 0,-1 1 0,1-1 0,-5 0 0,2 0-364,0 0 0,0 1 0,0-1 0,0 1 1,0 0-1,0 0 0,0 1 0,1-1 0,-9 3 0,10-2-361,1 0 0,0 0-1,-1 0 1,1 0 0,0 0 0,0 1-1,0-1 1,-1 1 0,2 0 0,-1-1-1,0 1 1,-3 4 0,-2 5-7162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10 10250,'0'0'4350,"-8"-2"-896,4 0-3158,-1 1-1,1 0 0,-1 0 0,0 0 0,0 0 1,0 1-1,1-1 0,-1 1 0,0 0 0,0 1 1,0-1-1,1 1 0,-1 0 0,0 0 0,1 1 0,-1 0 1,1-1-1,-1 1 0,1 1 0,0-1 0,0 0 1,0 1-1,0 0 0,0 0 0,0 0 0,-2 5 1,3-5-210,0 0 1,0 0 0,1 1 0,0-1 0,0 1-1,0 0 1,0-1 0,0 1 0,1 0 0,-1 0 0,1 0-1,0 0 1,1 1 0,-1-1 0,1 0 0,0 0-1,-1 0 1,2 1 0,-1-1 0,1 5 0,0-6-70,0 0 1,1 0 0,-1-1-1,0 1 1,1 0 0,0 0 0,0-1-1,0 1 1,0-1 0,0 0-1,0 1 1,0-1 0,1 0-1,-1 0 1,1-1 0,0 1 0,-1 0-1,1-1 1,0 0 0,0 1-1,0-1 1,0 0 0,0-1-1,0 1 1,0 0 0,7-1-1,-5 1 1,1 0-1,0-1 0,0 0 0,0 0 0,-1 0 0,1-1 0,0 0 0,0 0 0,-1 0 0,1-1 0,-1 0 0,1 0 0,-1 0 0,0-1 0,8-4 1,-10 4-44,0 0 0,-1 0 0,1 0 0,-1 0 0,1 0 1,-1 0-1,0-1 0,0 1 0,-1-1 0,1 0 0,-1 1 1,1-1-1,-1 0 0,0 0 0,-1 0 0,1 0 0,-1 0 0,0 0 1,0 0-1,0 0 0,0 0 0,-1 0 0,0-4 0,1 6-117,-1 0 0,1 1-1,-1-1 1,1 0 0,-1 0-1,1 1 1,-1-1 0,0 1-1,0-1 1,0 1-1,0-1 1,0 1 0,0-1-1,0 1 1,0 0 0,-1 0-1,1 0 1,0-1 0,-1 1-1,1 0 1,-1 1-1,-1-2 1,-26-3-7562,21 6 1555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1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3972,'0'0'15807,"-1"12"-15220,0-7-545,-1 4 58,1 0 0,0 0 0,0 0 0,1 0 0,1-1 0,-1 1 0,1 0 0,1 0 0,-1 0 0,2-1-1,-1 1 1,1-1 0,4 10 0,33 38-1251,-7-25-7296,-25-25 2196</inkml:trace>
  <inkml:trace contextRef="#ctx0" brushRef="#br0" timeOffset="1">110 188 10890,'0'0'5221,"-60"-39"-2370,37 21-801,7 3-961,6 2 609,10 5-129,0 3-992,15 2-513,5 2-96,7 1 0,2 0-289,4 0-1569,-1 0-1377,-2 0-2530,-3-1-8168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11659,'0'0'14830,"-3"58"-13453,-2-43-544,5-2-448,0 0-289,0-4-64,2-4-64,6 0-449,2-2-480,-1-3-608,-1 0-898,-1 0-1024,-4-12-1922,2-6-4709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3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15567,'0'0'8071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1 255 4260,'0'0'15551,"10"0"-14105,3-2-1251,-1-1-1,1 0 0,-1-1 0,0 0 0,0-1 0,0 0 0,-1-1 0,0 0 1,0-1-1,17-14 0,4-1-138,66-50-78,-90 65 24,-1 0 0,1 0 0,-1 0 0,-1-1 0,0 0 0,0 0 0,0-1-1,-1 0 1,4-9 0,-9 12 125,-7 11-41,-9 12 38,1 2-58,2 1 0,-15 27 1,24-39-78,0 0 0,1 1 0,0-1 0,0 1 0,1-1 1,0 1-1,1 0 0,0 0 0,-1 12 0,2-19-69,1-1-1,-1 0 0,0 1 1,0-1-1,1 0 0,-1 1 1,0-1-1,1 0 0,0 0 1,-1 1-1,1-1 1,0 0-1,-1 0 0,1 0 1,0 0-1,0 0 0,0 0 1,0 0-1,0 0 0,0 0 1,0-1-1,0 1 1,0 0-1,1-1 0,-1 1 1,0-1-1,0 1 0,1-1 1,-1 1-1,0-1 0,1 0 1,0 1-1,4-1-791,0 1 0,0-1 0,0 0 0,-1-1 0,1 1 0,9-3 0,20-10-4947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22 13613,'0'0'2231,"-8"10"-618,-1 2-1168,0 0 0,1 1 0,0 0 0,1 0 0,-6 15 1,12-24-330,0-1 1,0 0-1,0 0 0,0 0 1,1 1-1,-1-1 1,1 0-1,0 1 1,0-1-1,0 0 1,1 1-1,-1-1 0,1 0 1,1 5-1,-1-6-99,0 1-1,1-1 1,-1 0 0,1 0-1,-1 0 1,1 0-1,0-1 1,0 1 0,0 0-1,0-1 1,0 0-1,0 1 1,1-1-1,-1 0 1,0 0 0,1 0-1,-1 0 1,1-1-1,-1 1 1,1-1 0,-1 1-1,5-1 1,2 2-25,0-2 1,0 1 0,0-1 0,0 0-1,0-1 1,1 0 0,-1-1 0,0 0-1,0 0 1,-1-1 0,1 0 0,9-4-1,-15 5 23,1 0-1,-1 0 1,0-1 0,0 1-1,1-1 1,-2 0-1,1 0 1,0 0 0,-1 0-1,1 0 1,-1 0-1,0-1 1,0 1-1,0-1 1,-1 0 0,1 1-1,-1-1 1,0 0-1,0 0 1,0 0 0,0 0-1,-1 0 1,1 0-1,-1 0 1,0 0-1,-1 0 1,1 0 0,-1 0-1,1 0 1,-3-5-1,1 5 119,0-1 0,0 1-1,0 0 1,0 0 0,-1 0 0,0 0-1,0 0 1,0 0 0,0 1-1,-1 0 1,1-1 0,-1 1-1,0 1 1,0-1 0,0 0 0,0 1-1,-8-3 1,8 2-85,0 2 0,0-1 0,-1 0 0,1 1 0,0 0 0,-1 0-1,1 0 1,-1 0 0,0 1 0,1 0 0,-1 0 0,1 0 0,-1 0 0,0 1 0,1 0 0,-1 0 0,1 0 0,-8 3 0,11-3-66,-1 0 1,1-1 0,0 1 0,0 0 0,0-1 0,0 1 0,0 0 0,0 0-1,0 0 1,0 0 0,1 0 0,-1 0 0,0 0 0,1 0 0,-1 0 0,0 0-1,1 1 1,-1-1 0,1 0 0,0 0 0,-1 0 0,1 1 0,0-1 0,0 0-1,0 1 1,0-1 0,0 0 0,0 0 0,0 1 0,0-1 0,0 0 0,1 0-1,-1 1 1,0-1 0,1 0 0,0 2 0,1 0-203,-1-1 0,1 1 1,0 0-1,0-1 0,0 0 0,0 1 1,0-1-1,1 0 0,-1 0 0,1 0 1,-1 0-1,1-1 0,4 3 0,3 0-1641,0 0 0,1-1 0,-1 0 0,21 2 1,13-2-6682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14 14350,'0'0'2872,"-10"-1"-32,4 0-2592,0 1 0,1-1 0,-1 1 1,0 0-1,1 1 0,-1-1 0,1 1 1,-1 1-1,1-1 0,-1 1 0,1-1 0,0 2 1,0-1-1,0 0 0,0 1 0,0 0 1,0 0-1,1 1 0,-1-1 0,1 1 1,0 0-1,0 0 0,-3 5 0,4-6-190,1 0 0,0 1 0,0-1 0,0 0-1,0 1 1,0-1 0,1 1 0,-1 0 0,1-1 0,0 1-1,0 0 1,1 0 0,-1 0 0,1 0 0,0-1-1,0 1 1,0 0 0,0 0 0,1 0 0,1 6 0,-1-7-44,1 1 1,0-1-1,0 0 1,0 1 0,1-1-1,-1 0 1,1 0 0,0-1-1,0 1 1,0-1-1,0 1 1,0-1 0,1 0-1,-1 0 1,0 0 0,1 0-1,0-1 1,-1 0-1,1 1 1,5 0 0,6 1-8,0 0 1,1 0 0,-1-2-1,1 1 1,0-2 0,-1 0-1,28-5 1,-37 4-10,0 0 1,-1-1-1,1 1 0,-1-1 1,1-1-1,-1 1 0,0-1 1,0 0-1,0 0 0,7-6 1,-9 7 6,-1-1 1,1 0-1,-1 0 1,0 1 0,0-1-1,0-1 1,-1 1-1,1 0 1,-1 0 0,1-1-1,-1 1 1,0 0 0,-1-1-1,1 1 1,0-1-1,-1 1 1,0-1 0,0-6-1,-1 6 22,0 0 0,-1-1 0,1 1 1,-1-1-1,0 1 0,0 0 0,0 0 0,-1 0 0,1 0 0,-1 1 0,0-1 0,0 1 0,0 0 0,-1-1 1,1 1-1,-1 1 0,1-1 0,-1 0 0,0 1 0,0 0 0,0 0 0,-1 0 0,-5-2 0,-4-1-36,1 0 0,0 1 0,-1 1 0,0 0 0,0 1 0,-22-1 0,35 3-99,0 0-1,0 0 0,0 0 1,0 0-1,0 0 0,0 1 1,0-1-1,0 0 0,0 1 0,0-1 1,0 1-1,1-1 0,-1 1 1,0-1-1,0 1 0,0 0 1,0-1-1,1 1 0,-1 0 0,0 0 1,1-1-1,-2 3 0,2-3-191,0 1 0,-1 0-1,1-1 1,0 1 0,0-1-1,0 1 1,0 0 0,0-1-1,0 1 1,0 0 0,0-1-1,0 1 1,0 0 0,1-1 0,-1 1-1,0 0 1,0-1 0,0 1-1,1-1 1,-1 1 0,0 0-1,1-1 1,-1 1 0,1-1-1,0 1 1,11 8-8701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3427,'0'0'16784,"60"23"-15503,-19-23-576,7 0-385,1 0-256,-2-6-64,-8 2-64,-5 1-833,-12 1-992,-10 1-738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7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11435,'0'0'8712,"86"24"-7719,-40-24-448,8-4-449,-1-5-225,-8 0-1952,-2-2-3525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12204,'0'0'2626,"11"-5"-384,5-3-1814,0 2-1,1 0 1,0 1 0,0 1-1,1 0 1,-1 1 0,1 1-1,21 0 1,-31 2-320,-1 0-68,1 0 0,-1 0 1,1 1-1,-1 0 0,10 2 0,-16-3-40,0 1 1,0-1 0,0 0-1,-1 1 1,1-1 0,0 0 0,0 1-1,0-1 1,-1 1 0,1 0-1,0-1 1,-1 1 0,1-1 0,-1 1-1,1 0 1,0 0 0,-1-1-1,0 1 1,1 0 0,-1 0 0,1 1-1,-1-1 1,0 1 1,0-1-1,0 1 0,0-1 0,0 1 0,-1-1 0,1 1 0,-1-1 0,1 1 1,-1-1-1,1 1 0,-1-1 0,0 0 0,0 0 0,1 1 0,-1-1 0,-2 2 1,-6 7 20,-1 0 0,0-1 0,-1 0 0,0-1 0,0 0 0,-16 8 1,13-8 252,0 1 0,1 0 1,0 1-1,-16 16 1,28-25-206,0 0 1,1 0 0,-1 0-1,0 0 1,0 0 0,0 0-1,0 0 1,1 0 0,-1 0-1,1 0 1,-1 1 0,1-1-1,-1 0 1,1 0 0,0 1-1,-1-1 1,1 0 0,0 0-1,0 1 1,0 1 0,0-2-39,1 0 1,-1 0 0,1 0-1,0-1 1,-1 1 0,1 0 0,0 0-1,-1-1 1,1 1 0,0 0-1,0-1 1,0 1 0,-1-1-1,1 1 1,0-1 0,0 0-1,0 1 1,0-1 0,0 0-1,2 1 1,8 1-10,0-1-1,1-1 1,20 0-1,-19-1-67,67-4-2180,-2-13-3504,-26 0-1857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17 11499,'0'0'4559,"-10"-1"-2157,5 0-2251,0 1 1,0 0-1,1 0 0,-1 0 0,0 1 0,0-1 0,1 1 1,-1 0-1,1 1 0,-1-1 0,1 1 0,-1 0 1,1 0-1,0 0 0,0 1 0,0-1 0,0 1 1,0 0-1,0 0 0,1 0 0,0 1 0,-1-1 1,1 1-1,1 0 0,-1 0 0,0 0 0,-3 8 0,4-7-39,-1-1-1,1 2 0,0-1 0,0 0 0,1 0 0,0 1 1,0-1-1,0 1 0,0-1 0,1 1 0,0-1 0,0 1 0,0-1 1,1 1-1,0-1 0,2 8 0,-2-10-68,1 0 0,-1 0 0,1 0 1,0 0-1,0 0 0,1 0 0,-1 0 0,0 0 0,1-1 0,0 0 0,-1 1 1,1-1-1,0 0 0,0 0 0,0 0 0,1-1 0,-1 1 0,0-1 0,1 0 1,-1 0-1,1 0 0,-1 0 0,1-1 0,-1 1 0,7-1 0,-3 1-21,-1-1 0,1 0 0,-1 0-1,1 0 1,-1-1 0,1 0 0,-1-1 0,1 1-1,-1-1 1,0 0 0,0-1 0,0 0 0,0 1-1,0-2 1,-1 1 0,1-1 0,-1 0-1,0 0 1,0 0 0,-1-1 0,1 0 0,-1 0-1,0 0 1,0 0 0,0-1 0,-1 1 0,0-1-1,0 0 1,-1 0 0,1 0 0,-1 0-1,0 0 1,-1-1 0,0 1 0,0-1 0,0-12-1,0 16-7,-1 0 1,0 0-1,0 0 0,-1 0 0,1 0 0,0 0 0,-1-1 0,0 1 0,0 0 0,0 0 0,0 1 0,0-1 0,-1 0 0,1 0 0,-1 1 0,0-1 0,0 0 0,1 1 1,-2 0-1,1-1 0,-3-1 0,2 2-28,-1 0 1,0 0 0,1 0-1,-1 0 1,0 1 0,0 0-1,0 0 1,0 0 0,0 0-1,0 1 1,0-1 0,0 1-1,0 0 1,0 0 0,-7 2 0,9-2-79,0 0 0,1 0 0,-1 1 0,0-1 0,1 1 0,-1-1 0,0 1 0,1-1 0,-1 1 0,1 0 0,-1 0 0,1 0 0,0 0 0,-1 0 0,1 0 0,0 0 0,0 0 0,-1 1 0,1-1 0,0 0 0,0 1 0,1-1 0,-1 1 0,0-1 0,0 1 0,1-1 1,-1 1-1,1 0 0,-1-1 0,1 1 0,0-1 0,-1 1 0,1 0 0,0 0 0,0-1 0,0 1 0,1 0 0,-1 1 0,1 0-415,-1 0 0,1 1 0,0-1 0,0 0 0,0 0 0,1 0 1,-1-1-1,1 1 0,-1 0 0,1 0 0,0-1 0,0 1 0,0-1 0,0 0 0,1 0 0,-1 1 0,1-1 0,-1-1 0,6 4 1,19 5-5137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66 7207,'0'0'12502,"-13"-7"-10906,4 2-1329,6 2-190,-1 1-1,0 0 0,0-1 1,0 1-1,0 1 0,0-1 1,-1 0-1,1 1 0,0 0 1,-1 0-1,1 0 0,-1 1 1,1 0-1,-1 0 0,1 0 1,-1 0-1,1 0 0,-1 1 1,-4 1-1,0 2 88,0 0 0,0 1 0,0 0 0,1 1 0,-1-1 0,2 1 0,-1 1 0,-12 12 0,17-16-102,1 1-1,-1-1 1,0 0-1,1 1 1,-1-1 0,1 1-1,0 0 1,1 0 0,-1 0-1,0 0 1,1 0 0,0 0-1,0 0 1,0 1-1,1-1 1,0 0 0,-1 0-1,1 1 1,1-1 0,-1 0-1,1 1 1,1 7 0,0-9-51,0 0 1,1 0 0,-1 0 0,1 0 0,-1 0 0,1-1-1,0 1 1,0-1 0,0 1 0,0-1 0,1 0 0,-1-1 0,0 1-1,1 0 1,-1-1 0,1 0 0,0 0 0,-1 0 0,1 0-1,0-1 1,0 1 0,5-1 0,6 1 1,1 0 0,0-1-1,0 0 1,19-4 0,-20 0-110,1 0 1,-1-1-1,-1-1 1,1 0-1,-1-1 0,0 0 1,0-1-1,19-16 1,-26 19 109,-1 0 1,1 0 0,-1 0 0,-1-1-1,1 0 1,-1 0 0,0-1-1,0 1 1,-1-1 0,0 0 0,0 0-1,0-1 1,-1 1 0,0-1-1,-1 1 1,0-1 0,0 0 0,1-10-1,-3 16 1,0 1 0,0 0 0,0 0-1,0 0 1,0 0 0,0 0 0,-1 0-1,1 0 1,0 0 0,-1 0 0,1-1-1,-1 1 1,1 1 0,-1-1-1,0 0 1,1 0 0,-1 0 0,0 0-1,1 0 1,-1 0 0,0 1 0,0-1-1,0 0 1,0 1 0,0-1 0,0 1-1,0-1 1,-2 0 0,0 0-6,-1 0 0,1 1 1,-1-1-1,0 1 0,1 0 1,-1 0-1,0 0 0,1 1 0,-6 0 1,-1 2-16,-1-1 1,1 2 0,-1-1-1,1 1 1,-16 10-1,23-12 8,-48 37 134,49-38-130,0 0 0,1 1 0,-1-1 0,0 1 0,1 0 0,-1-1 0,1 1 0,0 0 1,0 0-1,0 0 0,0 0 0,0 0 0,0 0 0,0 0 0,0 0 0,1 1 0,-1-1 0,1 0 0,0 0 0,-1 0 0,1 1 0,0-1 0,1 0 0,-1 3 0,1-4-163,0 0 1,1 0-1,-1 0 0,0 0 0,0-1 1,1 1-1,-1 0 0,0-1 1,1 1-1,-1-1 0,1 1 1,-1-1-1,0 0 0,1 0 0,-1 0 1,1 0-1,-1 0 0,1 0 1,-1 0-1,1 0 0,-1 0 1,1-1-1,1 0 0,-1 1-295,1 0-1,-1-1 1,1 1 0,-1-1-1,1 1 1,-1-1-1,0 0 1,0 0 0,1 0-1,-1-1 1,0 1 0,0 0-1,3-3 1,2-12-5462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3:12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1 324 4260,'0'0'14670,"75"-6"-12588,-23-9-32,19-6-224,20-6-417,16-7-480,14-1-449,4 0-352,-4 1-128,-7 7-832,-11 5-1411,-17 4-928,-12 2-1281,-14 0-1794,-6-1-1569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9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174 101 13100,'0'0'6946,"1"-9"-4565,4-32-657,-5 39-1678,0 1 0,-1 0 0,1 0 0,0-1 0,-1 1-1,1 0 1,-1 0 0,1-1 0,-1 1 0,0 0 0,1 0 0,-1 0 0,0 0 0,0 0 0,0 0 0,0 0 0,0 0 0,0 0 0,0 0 0,0 1 0,0-1-1,0 0 1,0 1 0,-1-1 0,1 1 0,0-1 0,0 1 0,-1 0 0,1-1 0,0 1 0,-1 0 0,1 0 0,0 0 0,0 0 0,-1 0 0,1 0 0,-2 1 0,-4-2 122,0 2 0,0-1 0,0 1 0,0 0 0,-10 3 0,11-2-117,0 1 0,1 0-1,-1 0 1,1 1-1,0 0 1,0 0-1,0 0 1,0 0-1,1 1 1,0 0-1,0 0 1,0 0-1,0 0 1,1 0-1,0 1 1,0 0-1,1-1 1,-1 1-1,1 0 1,0 1-1,1-1 1,0 0 0,0 0-1,0 1 1,0-1-1,1 0 1,1 8-1,-1-12-33,1 0 1,-1 0-1,1 0 0,0 1 0,0-1 1,0 0-1,0 0 0,0 0 0,0 0 1,0 0-1,1-1 0,-1 1 0,1 0 1,-1-1-1,1 1 0,0-1 1,0 1-1,-1-1 0,4 2 0,0-1 5,0 1 0,0-1 0,0-1 0,0 1 0,1 0-1,-1-1 1,11 1 0,-4-2-5,1 1-1,0-2 1,-1 1-1,1-2 0,0 0 1,17-5-1,-21 4-5,0-1 0,0 0 0,0-1-1,0 0 1,-1 0 0,0-1 0,0 0-1,0 0 1,12-14 0,-16 16-4,-1 1-1,0-1 1,0 0 0,0-1 0,-1 1 0,1 0-1,-1-1 1,0 0 0,0 1 0,0-1-1,-1 0 1,0 0 0,0 0 0,0 0-1,0 0 1,-1 0 0,0 0 0,0 0-1,0 0 1,-1 0 0,-1-6 0,1 8-3,-1 0 0,0 0-1,0 1 1,0-1 0,0 0 0,0 1 0,0 0 0,-1-1 0,1 1 0,-1 0 0,0 0 0,1 0 0,-1 1 0,0-1 0,0 1 0,0-1 0,0 1 0,-1 0 0,1 0 0,-4 0 0,3-1-123,-1 1 1,1 0-1,-1 1 1,1-1 0,-1 1-1,1-1 1,-1 1 0,1 1-1,-1-1 1,1 1 0,-1 0-1,1 0 1,-1 0 0,-6 3-1,10-3-101,0 0-1,0 0 0,0 0 0,0 0 0,0 0 1,0 0-1,0 1 0,1-1 0,-1 0 1,0 1-1,1-1 0,-1 0 0,1 1 0,-1-1 1,1 1-1,-1-1 0,1 1 0,0 2 0,0 16-6090,2-4-3303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9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14029,'0'0'12236,"-51"49"-10987,43-25-480,6 1-257,2-4-223,4-3-161,13-5-64,2-6-32,5-4-96,-4-3-769,-2-3-865,-3-13-1409,-5-6-800,-5-7-3012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14446,'0'0'10506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4388,'0'0'19186,"0"67"-18065,5-34-416,-2 6-449,-3 0-160,6-2-64,3-1 0,6 0 0,3-2-288,2-7-1409,-2-3-1474,-5-10-3396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10698,'0'0'15791,"56"31"-22133,-46-30-3555</inkml:trace>
  <inkml:trace contextRef="#ctx0" brushRef="#br0" timeOffset="1">30 190 7495,'0'0'17168,"22"21"-19250,2-34-3331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1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2883,'0'0'11814,"5"-11"-8937,-2 7-2646,-1 0 1,1-1-1,-1 1 1,1 0-1,0 0 0,1 0 1,-1 1-1,1-1 1,0 1-1,-1 0 0,1 0 1,1 0-1,-1 1 1,0-1-1,1 1 0,-1 0 1,1 0-1,0 1 1,-1-1-1,1 1 1,0 0-1,8 0 0,-6 0-99,1 0 1,0 1-1,0 1 0,0-1 0,0 1 0,-1 1 0,1-1 1,-1 1-1,1 1 0,-1-1 0,1 1 0,11 7 0,-15-7-127,-1-1-1,0 1 1,0 0 0,0 0-1,0 0 1,0 0-1,-1 1 1,1-1-1,-1 1 1,0-1-1,0 1 1,0 0 0,-1 0-1,1 0 1,-1 0-1,0 0 1,0 0-1,0 0 1,-1 0-1,0 0 1,1 1 0,-1-1-1,-1 0 1,1 0-1,-2 7 1,1-6 5,-1 0 0,1-1 0,-1 1 1,0 0-1,0-1 0,-1 0 0,1 1 0,-1-1 1,0 0-1,0 0 0,0 0 0,-1-1 1,1 1-1,-1-1 0,0 0 0,0 0 0,-5 3 1,-5 2 29,0 0 1,-1-1 0,-29 10 0,97-5-2406,-34-9-352,0-1-1,29-1 1,-11-1-3006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63 13004,'0'0'2424,"-9"-4"85,-1 0-1973,1 0 0,-1 1 0,0 0 0,-11-1 0,17 3-379,-1 0 1,1 1 0,-1 0-1,1 0 1,-1 0 0,1 1-1,-1-1 1,1 1 0,-1 0-1,1 0 1,0 1 0,-1-1-1,1 1 1,-6 4 0,2-1-11,1 1-1,0-1 1,0 2 0,0-1 0,0 1 0,1 0 0,-7 12-1,12-18-127,0 1 1,-1-1-1,1 1 0,0-1 0,1 1 0,-1 0 0,0-1 0,0 1 0,1 0 0,-1 0 1,1-1-1,-1 1 0,1 0 0,0 0 0,0 0 0,0 0 0,0 0 0,0 0 1,0-1-1,0 1 0,1 0 0,-1 0 0,1 0 0,-1 0 0,1-1 0,0 1 0,0 0 1,-1-1-1,1 1 0,0 0 0,1-1 0,-1 1 0,0-1 0,0 0 0,1 1 0,-1-1 1,1 0-1,-1 0 0,1 0 0,-1 0 0,1 0 0,2 1 0,5 2-1,0-1 0,0 0 0,0-1 0,1 0 0,-1-1-1,0 0 1,1 0 0,-1-1 0,1 0 0,-1 0 0,0-1-1,1-1 1,-1 1 0,0-2 0,11-3 0,-15 5-3,0-1 1,0 0-1,0 0 1,0 0 0,0-1-1,0 0 1,-1 0-1,0 0 1,1 0-1,-1-1 1,0 1-1,-1-1 1,1 0-1,0 0 1,-1-1-1,0 1 1,0-1 0,-1 1-1,1-1 1,-1 0-1,0 0 1,0 0-1,-1 0 1,1-1-1,-1 1 1,0 0-1,0-8 1,-2 10 4,1 0-1,-1 0 1,1 0 0,-1 0-1,0 0 1,-1 0-1,1 0 1,0 0 0,-1 0-1,1 1 1,-1-1 0,0 1-1,0-1 1,0 1 0,0-1-1,0 1 1,-1 0 0,1 0-1,-1 0 1,0 1-1,1-1 1,-1 0 0,0 1-1,0 0 1,0 0 0,-6-2-1,3 1-169,-1 0 0,1 0 0,-1 1 0,0 0 0,0 0 0,1 1 0,-1-1 0,0 2 0,0-1 0,0 1 0,-12 2-1,18-2-61,-1 0-1,1 0 0,-1 0 0,1 0 0,0 0 0,0 0 0,0 0 0,-1 0 0,1 0 0,0 1 0,0-1 0,1 0 0,-1 1 0,0-1 1,0 0-1,1 1 0,-1-1 0,0 1 0,1 0 0,0-1 0,-1 1 0,1-1 0,0 1 0,0-1 0,0 1 0,0 0 0,0-1 0,0 1 1,0 0-1,1-1 0,-1 1 0,1-1 0,-1 1 0,1-1 0,-1 1 0,1-1 0,0 1 0,0-1 0,0 0 0,0 1 0,0-1 0,0 0 1,1 2-1,20 9-5334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129 119 5509,'0'0'11398,"2"-9"-8206,-2 7-3048,2-29 1673,-13 22-1059,-13 13-306,17 0-383,0-1-1,1 1 1,-1 0 0,1 0 0,0 1-1,0 0 1,1 0 0,0 1-1,0-1 1,-5 7 0,7-8-8,0 0 0,0 0 0,1 0 0,-1 1 0,1-1 0,0 0 0,0 1 0,0 0 0,1-1 0,0 1 0,0 0 0,0 0 1,0 0-1,1 0 0,0 0 0,0 8 0,1-10-52,0-1 1,0 0 0,0 0 0,1 0-1,-1 0 1,0 0 0,1 0 0,0 0-1,-1 0 1,1 0 0,0-1 0,0 1-1,0-1 1,0 1 0,0-1 0,0 0-1,0 0 1,1 0 0,-1 0 0,0 0-1,0 0 1,1-1 0,-1 1 0,1-1-1,-1 0 1,5 1 0,6 0-4,0-1 0,0 0 1,21-2-1,-26 0-32,0 0 1,0 0-1,0-1 0,0 0 0,0 0 1,-1-1-1,1 0 0,-1 0 0,0-1 1,-1 1-1,1-2 0,-1 1 1,1-1-1,-2 0 0,8-9 0,-8 9 96,-1 1-1,0-1 1,0 0-1,-1 0 1,1-1-1,-1 1 0,-1 0 1,1-1-1,-1 0 1,-1 0-1,1 0 1,-1 1-1,0-1 0,0 0 1,-1 0-1,0-1 1,0 1-1,-3-11 1,2 16-55,0-1 1,0 1-1,-1-1 1,1 1 0,-1-1-1,1 1 1,-1 0-1,0 0 1,0 0 0,0 0-1,0 0 1,0 1 0,0-1-1,0 0 1,-1 1-1,1 0 1,-1-1 0,1 1-1,-1 0 1,0 1-1,1-1 1,-1 0 0,0 1-1,1-1 1,-1 1-1,0 0 1,0 0 0,1 0-1,-4 0 1,-1 0 4,0 1 0,0-1 0,0 1 0,0 0 0,0 1 0,0 0 0,0 0 0,0 0 0,1 1 0,-9 4 0,9-2-94,0-1 1,0 1-1,1 0 0,-1 1 0,1-1 0,-7 12 1,11-16 45,0 0 0,0 0 1,0 0-1,1 0 0,-1 0 0,0 0 1,1 0-1,-1 0 0,1 1 1,0-1-1,-1 0 0,1 0 1,0 0-1,-1 1 0,1-1 0,0 0 1,0 0-1,0 1 0,0-1 1,0 0-1,1 0 0,-1 1 1,0-1-1,1 0 0,-1 0 0,0 0 1,1 1-1,-1-1 0,1 0 1,0 0-1,-1 0 0,1 0 1,0 0-1,0 0 0,0 0 0,0 0 1,0-1-1,-1 1 0,1 0 1,1 0-1,-1-1 0,0 1 1,0-1-1,0 1 0,0-1 0,0 1 1,1-1-1,1 1 0,4 1-852,1-1 1,0 1-1,-1-1 0,1 0 0,9-1 0,22-2-6082,1-1-3757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3 11435,'0'0'3438,"-12"2"-337,-15 4-1255,0 1 0,-51 21 1,67-23-1389,0 1 1,0 0-1,0 0 1,-14 13 0,21-16-383,0 0 0,1 1 0,0-1 0,-1 1 0,1 0 0,1 0 0,-1 0-1,0 0 1,1 0 0,0 1 0,0-1 0,-2 9 0,3-11-64,1 0 0,0 0 0,-1 0-1,1 0 1,0 1 0,0-1 0,0 0 0,1 0-1,-1 0 1,0 1 0,1-1 0,-1 0-1,1 0 1,0 0 0,0 0 0,0 0 0,0 0-1,0 0 1,0 0 0,0-1 0,1 1-1,-1 0 1,1-1 0,-1 1 0,1-1-1,0 1 1,-1-1 0,1 0 0,0 0 0,0 0-1,0 0 1,0 0 0,0 0 0,0 0-1,0-1 1,0 1 0,4 0 0,9 2 17,-1-1 1,1 0-1,0-1 1,20-1-1,-27 0-10,1 0 22,-1-1 0,0 0 0,1 0 0,-1-1-1,0 0 1,0-1 0,0 0 0,-1 0 0,1 0-1,-1-1 1,1 0 0,-1-1 0,0 1 0,-1-2-1,1 1 1,-1-1 0,0 1 0,0-2 0,-1 1 0,0-1-1,0 1 1,-1-2 0,1 1 0,-2 0 0,1-1-1,-1 1 1,0-1 0,0 0 0,-1 0 0,2-13-1,-4 19-47,0 0-1,0 0 1,0 1-1,0-1 1,0 0-1,-1 0 1,1 1-1,0-1 1,-1 0-1,1 0 1,-1 1-1,0-1 1,0 0-1,0 1 1,1-1-1,-1 1 0,-1-1 1,1 1-1,0 0 1,0-1-1,-3-1 1,1 1 59,0 1-1,0-1 1,0 0 0,-1 1-1,1 0 1,0 0 0,-1 0 0,0 0-1,1 0 1,-5 0 0,-42 2-2603,8 4-6971,26-2-5239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6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10602,'0'0'11905,"0"10"-11761,-1 11-208,0-7 242,0-1-1,2 1 1,-1 0-1,2-1 1,4 21-1,-6-31-176,1 0 0,0-1-1,0 1 1,0 0 0,0-1-1,1 1 1,-1-1 0,1 1-1,-1-1 1,1 0 0,0 0-1,0 0 1,0 0 0,0 0-1,0 0 1,1 0 0,-1-1-1,1 1 1,-1-1 0,1 0-1,-1 1 1,1-1 0,0-1-1,-1 1 1,1 0 0,0 0-1,0-1 1,-1 0 0,1 1-1,0-1 1,0 0 0,0-1-1,0 1 1,4-1 0,-5 0-180,0 1 0,0-1 0,0 0 0,0 1-1,0-1 1,0 0 0,-1 0 0,1 0 0,0-1 0,0 1 0,-1 0 0,1-1 0,-1 1 0,1-1 0,-1 1 0,0-1 0,1 0 0,-1 0 0,0 1 0,0-1 0,0 0-1,0-2 1,2-3-1143,-1 0-1,1 0 1,-2-1-1,1 1 0,0-9 1,-1-25-6777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2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1 290 10794,'0'0'3225,"8"0"-2441,38 1 2,0-2-1,0-3 0,51-10 0,-5 1-290,1264-69 37,-552 49-450,-119-36-46,-105 7 8,2 49-23,-440 27 100,183 39 0,-269-42-107,-43-10-157,-12-4-997,-19-12-2280,-21-10-3664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6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9769,'0'0'7335,"-60"28"-5221,46-15-897,7-1-192,4-3-672,3-3-289,0-2-128,12-4-513,5 0-896,-1-1-609,-1-12-2146,-1-3-2018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7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11403,'0'0'8039,"-4"9"-6832,-47 111 270,45-102-1441,0 0 0,1 0 0,1 0-1,1 1 1,-2 27 0,5-45-89,14-20-903,-9 8-84,1 0 0,-1-1 0,-1 0 0,6-24 0,-9 29 1064,0-1 0,0 1 0,-1-1 0,0 1 1,-1-13-1,1 20 38,0-1 1,0 1 0,0-1-1,0 1 1,-1 0 0,1-1-1,0 1 1,0-1-1,0 1 1,0 0 0,0-1-1,0 1 1,-1 0 0,1-1-1,0 1 1,0 0-1,-1 0 1,1-1 0,0 1-1,0 0 1,-1-1 0,1 1-1,0 0 1,-1 0 0,1 0-1,0-1 1,-1 1-1,1 0 1,0 0 0,-1 0-1,1 0 1,0 0 0,-1 0-1,1 0 1,-1-1-1,1 1 1,0 0 0,-1 0-1,1 1 1,-1-1 0,1 0-1,0 0 1,-1 0-1,1 0 1,0 0 0,-1 0-1,1 0 1,0 1 0,-1-1-1,1 0 1,0 0 0,-1 0-1,1 1 1,0-1-1,-1 0 1,1 1 0,-15 18 1267,14-16-1310,0 0 1,0 0-1,1 1 0,0-1 0,0 0 0,0 1 0,0-1 0,0 0 0,0 1 0,1-1 0,0 0 0,-1 0 0,1 1 0,1-1 0,-1 0 0,0 0 0,1 0 1,-1 0-1,1 0 0,0-1 0,0 1 0,0 0 0,1-1 0,-1 0 0,3 3 0,2 0 1,0 0-1,0-1 0,1 0 1,-1 0-1,1 0 1,0-1-1,0 0 1,0-1-1,9 2 0,-51-40 493,30 33-507,-10-8 15,0 0 1,-1 1-1,0 1 0,-1 0 0,0 1 0,-28-10 1,44 18-21,0 0-1,0 0 1,0 0 0,0 0 0,0 0 0,-1 0 0,1-1 0,0 1 0,0 0 0,0 0 0,0 0-1,-1 0 1,1 0 0,0 0 0,0 0 0,0 0 0,-1 0 0,1 0 0,0 0 0,0 0-1,0 0 1,0 0 0,-1 0 0,1 0 0,0 0 0,0 1 0,0-1 0,0 0 0,-1 0-1,1 0 1,0 0 0,0 0 0,0 0 0,0 0 0,0 1 0,-1-1 0,1 0 0,0 0 0,0 0-1,0 0 1,0 0 0,0 1 0,0-1 0,0 0 0,0 0 0,0 0 0,0 0 0,-1 1-1,7 10 34,15 11-5,-12-18-183,0-1 1,1 0-1,-1 0 0,0-1 0,1 0 0,-1 0 0,1-1 0,0-1 0,-1 0 0,1 0 0,0-1 0,-1 0 0,1 0 0,0-1 0,-1 0 0,0-1 0,0 0 0,11-5 0,14-16-4031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7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5733,'0'0'15215,"60"25"-15151,-38-25-256,-1 0-1218,-6 0-1344,-7 0-1763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6342,'0'0'11755,"54"26"-11595,-26-26-128,-4 0-1121,-2 0-2786,-6-7-1699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5349,'0'0'17414,"2"7"-17062,0 4-297,-1 1 0,-1-1 0,0 21 0,0 26-499,3-57 361,0 1 0,0-1 1,0 0-1,1 0 0,-1 0 0,0 0 1,0-1-1,1 0 0,-1 1 0,0-1 1,5 0-1,8 1-451,-14-1 535,0 1-1,1-1 1,-1 1-1,0 0 1,0-1-1,0 1 1,0 0-1,0 0 1,0 1-1,0-1 1,0 0-1,0 1 1,0-1-1,-1 1 1,1-1-1,0 1 1,-1 0 0,0 0-1,1 0 1,-1 0-1,0 0 1,0 0-1,0 0 1,0 0-1,0 0 1,-1 0-1,1 1 1,-1-1-1,1 0 1,-1 0-1,0 1 1,0-1-1,0 0 1,0 1-1,0-1 1,0 0-1,-1 0 1,1 1-1,-2 2 1,0 1 209,0 0 0,0 0 0,0-1 0,-1 1 1,0 0-1,0-1 0,0 0 0,-1 0 0,0 0 0,0 0 1,0 0-1,0-1 0,-9 7 0,11-10-186,0 1-1,0-1 1,0 0-1,0 1 1,-1-1-1,1 0 1,-1 0-1,1-1 1,-1 1-1,1 0 1,-1-1-1,1 1 1,-1-1 0,1 0-1,-1 0 1,-3 0-1,4-1-119,1 1 0,-1-1 0,0 0-1,0 0 1,1 1 0,-1-1 0,1 0 0,-1-1-1,1 1 1,-1 0 0,1 0 0,0 0 0,-1-1-1,1 1 1,0-1 0,0 1 0,-1-3 0,-2-4-894,1 0 1,0 0 0,1 0 0,-1 0 0,2 0 0,-1-1 0,1 1-1,0-13 1,1-13-4616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5125,'0'0'12972,"51"-12"-11274,-33 10-641,5 1-673,-2-1-320,5 2-128,-2 0-993,-4 0-865,-2 0-1313,-6 0-993,-4-2-1281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5125,'0'0'12043,"-5"53"-10633,-4-35-482,-1 6-479,-3 2-289,0 0-128,1 1 0,0-2 0,3-2-32,0-6 0,3-4-640,0-10-1346,1-3-2979,2-6-3555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9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6 6726,'0'0'6684,"-9"-1"-5050,-27-4-476,35 6-1081,0-1 0,0 0 1,0 0-1,0 1 0,0-1 0,0 1 1,0-1-1,0 1 0,0-1 0,0 1 0,0 0 1,0-1-1,0 1 0,0 0 0,0 0 0,0 0 1,1-1-1,-1 1 0,0 0 0,1 0 1,-1 0-1,1 0 0,-1 0 0,1 1 0,-1-1 1,1 0-1,0 0 0,-1 0 0,1 0 0,0 0 1,0 1-1,0-1 0,0 2 0,3 36 1601,-2-37-1612,1-1-1,0 1 1,-1 0 0,1 0 0,0-1-1,0 1 1,0-1 0,0 1 0,0-1-1,0 0 1,0 0 0,0 0 0,1 0 0,-1 0-1,0-1 1,1 1 0,-1-1 0,1 1-1,-1-1 1,0 0 0,1 0 0,-1 0 0,1 0-1,-1 0 1,1-1 0,3 0 0,-2 0-27,0 1 1,1-1 0,-1 0 0,1 0 0,-1-1-1,0 0 1,0 1 0,0-1 0,0-1-1,0 1 1,0 0 0,0-1 0,5-5 0,-8 7-30,0 0 1,0 0 0,0 0 0,0-1 0,0 1 0,0 0 0,-1-1-1,1 1 1,0 0 0,-1-1 0,1 1 0,-1-1 0,1 1-1,-1-1 1,0 0 0,0 1 0,1-1 0,-1 1 0,0-1 0,0 1-1,-1-1 1,1 0 0,0 1 0,-1-3 0,0 3-4,0-1 0,0 1-1,-1 0 1,1 0 0,0 0 0,-1 0 0,1 0 0,0 0 0,-1 0 0,1 0 0,-1 0-1,0 1 1,1-1 0,-1 1 0,1-1 0,-1 1 0,0-1 0,-2 1 0,-1-1-19,-1 1 0,1 0 0,-1 0 0,1 0 0,0 0 1,-1 1-1,1 0 0,0 0 0,0 0 0,0 1 0,0 0 0,0 0 1,0 0-1,-5 3 0,6 0-145,-1-1 0,1 1 0,-1-1 1,1 1-1,1 1 0,-1-1 0,1 0 0,0 1 1,0 0-1,-4 11 0,2 9-3252,7 1-3832,3-15-179</inkml:trace>
  <inkml:trace contextRef="#ctx0" brushRef="#br0" timeOffset="1">227 266 7719,'0'0'6711,"-4"9"-4341,-1 2-2107,1 0 0,-1 0 0,2 0 1,0 0-1,0 1 0,1-1 0,0 1 0,1-1 1,1 15-1,0-25-242,0 0 0,1 0 1,-1 0-1,1 0 1,-1 0-1,1 0 0,0 0 1,-1 0-1,1 0 0,0 0 1,0 0-1,0 0 0,-1 0 1,1 0-1,0-1 1,0 1-1,0 0 0,0-1 1,1 1-1,-1-1 0,0 1 1,0-1-1,0 0 0,0 1 1,0-1-1,1 0 1,-1 0-1,0 0 0,0 0 1,0 0-1,1 0 0,-1 0 1,0 0-1,0 0 0,0-1 1,0 1-1,1 0 1,-1-1-1,0 1 0,1-1 1,4-1 107,0 0 1,0 0-1,-1 0 1,1-1 0,-1 1-1,10-7 1,-9 3-92,0 0 0,0 0 1,-1-1-1,0 0 0,8-13 1,-11 17 50,0 1 1,-1-1 0,0 0 0,1 1 0,-1-1 0,0 0 0,0 0 0,-1 0 0,1 0 0,-1 0 0,1 0 0,-1 0 0,0 0 0,0 0 0,0 0 0,-1 0 0,1 0-1,-1 0 1,-1-4 0,1 5-58,-1 1-1,1-1 0,-1 1 0,1 0 0,-1 0 1,0-1-1,0 1 0,0 1 0,0-1 0,0 0 1,1 0-1,-1 1 0,-1-1 0,1 1 0,0 0 1,0-1-1,0 1 0,0 0 0,0 0 0,0 0 1,0 1-1,-3 0 0,-2-1-150,1 1 1,0 0-1,0 0 1,0 1-1,-1 0 1,-6 3-1,-22 22-4023,25-16-978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1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2915,'0'0'18716,"9"0"-17963,29 0-205,-1-2 0,62-11 0,-16 1-2828,0 7-8412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2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4292,'0'0'12620,"-43"54"-11179,61-48-127,15-4-450,10-2-415,6 0-353,6-4-32,-1-5-64,-6 1-1057,-5-3-2114,-10-3-2626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3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636 1 3812,'0'0'9208,"-12"2"-8850,-26 9-152,1 1 0,1 2 0,0 1 0,-37 23 0,-9 3 990,25-15-438,-70 35 963,112-53-1634,-1 2 0,2 0 0,-1 1-1,1 0 1,-20 22 0,32-31-93,-1 1 1,0 0-1,1 0 0,-1 0 0,1 0 0,0 0 1,0 1-1,1-1 0,-1 1 0,1-1 0,-1 1 1,1-1-1,0 1 0,0 0 0,1 0 0,-1 0 1,1-1-1,0 1 0,0 0 0,0 0 0,0 0 1,1 0-1,-1-1 0,1 1 0,0 0 0,1-1 1,-1 1-1,0 0 0,1-1 0,0 0 0,0 1 1,0-1-1,0 0 0,0 0 0,1 0 0,0 0 1,-1 0-1,1-1 0,0 1 0,0-1 0,0 0 1,1 0-1,-1 0 0,0 0 0,7 2 0,7 3 51,1-1 0,0 0 0,1-1-1,-1-1 1,32 2 0,100-1 97,-119-5-136,52-3-1155,1-3 0,-1-4-1,101-24 1,-23-7-3623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2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3748,'0'0'7900,"7"-9"-4462,34-50 1105,-40 59-4435,-1-1-1,0 1 1,0 0-1,0-1 1,0 1-1,1-1 1,-1 1-1,0 0 1,0-1-1,1 1 1,-1-1-1,0 1 1,1 0-1,-1-1 0,0 1 1,1 0-1,-1 0 1,1-1-1,-1 1 1,0 0-1,1 0 1,-1 0-1,1-1 1,-1 1-1,1 0 1,-1 0-1,1 0 1,-1 0-1,0 0 1,1 0-1,-1 0 1,1 0-1,-1 0 1,1 0-1,-1 0 1,1 0-1,0 1 1,1 18 1240,-11 28-567,-6-5-272,7-26-352,2 0-1,1 0 1,0 1 0,1 0-1,0 0 1,2 0-1,-2 20 1,5-35-140,0 0-1,-1 0 1,1 0 0,0 0 0,0 0-1,0-1 1,0 1 0,0 0 0,0 0-1,0-1 1,1 1 0,-1-1 0,1 1-1,-1-1 1,1 0 0,0 1 0,-1-1-1,1 0 1,0 0 0,0 0 0,0 0-1,0 0 1,0-1 0,0 1 0,0-1-1,0 1 1,0-1 0,0 0 0,0 0-1,0 0 1,0 0 0,3 0 0,3 0-210,1 1 1,-1-2-1,1 1 0,-1-1 1,1-1-1,-1 0 1,9-2-1,-13 2-285,-1 1 0,1-1 0,-1 0 0,1 0-1,-1 0 1,0-1 0,0 1 0,0-1 0,0 1 0,-1-1-1,1 0 1,-1 0 0,4-5 0,7-19-5576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14606,'0'0'10602,"46"26"-12268,-23-22-2209,-3-4-4581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0 7944,'0'0'15796,"-8"9"-14894,-212 258 2055,220-266-2958,0-1 0,0 0 0,0 0 0,0 1 0,0-1 0,0 0 0,0 0-1,0 0 1,0 1 0,0-1 0,0 0 0,0 0 0,0 0 0,0 1 0,-1-1 0,1 0-1,0 0 1,0 0 0,0 0 0,0 0 0,-1 1 0,1-1 0,0 0 0,0 0-1,0 0 1,0 0 0,-1 0 0,1 0 0,0 0 0,0 0 0,-1 1 0,1-1-1,0 0 1,0 0 0,0 0 0,-1 0 0,1 0 0,0 0 0,0 0 0,0 0-1,-1 0 1,1-1 0,0 1 0,0 0 0,-1 0 0,1 0 0,0 0 0,0 0 0,-1 0-1,3-15-330,8-19-342,52-124-1184,-62 157 1954,0 38 47,-1-12 95,1-1-1,1 0 1,7 36 0,-6-53-134,0 1 0,0-1-1,1 1 1,0-1 0,0 0 0,1 0 0,-1 0 0,2-1-1,-1 1 1,1-1 0,0 0 0,0 0 0,1-1-1,0 1 1,6 4 0,-11-10-93,-1 0-1,0 1 1,0-1 0,0 0 0,1 0-1,-1 1 1,0-1 0,1 0-1,-1 0 1,0 0 0,0 1-1,1-1 1,-1 0 0,0 0 0,1 0-1,-1 0 1,0 0 0,1 0-1,-1 0 1,0 1 0,1-1-1,-1 0 1,1 0 0,-1 0 0,0-1-1,1 1 1,-1 0 0,0 0-1,1 0 1,-1 0 0,0 0-1,1 0 1,-1 0 0,1-1-1,0-12 145,-11-19-91,-4 7-97,0 1 0,-2 0 1,0 1-1,-2 1 0,0 1 0,-1 0 1,-44-35-1,45 46-22,19 17-50,2-3 101,0-1 0,0 0 0,0 0 0,0 0 0,0 0 0,1-1 0,6 5 0,18 5 46,0-2 1,0-1-1,1-1 1,1-1-1,36 4 1,45-3-2120,-4-9-5443,-48-3-3920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4324,'0'0'13821,"10"-4"-12593,-9 4-1208,13-5 379,1 1 0,-1 0 0,17-2-1,-26 5-295,-1 1 0,1 0 0,-1 0 0,1 0 0,-1 0-1,1 1 1,7 2 0,-10-3-89,0 1 0,-1-1 0,0 1 0,1 0 0,-1-1 0,1 1 0,-1 0 0,0 0 0,1 0 0,-1 0 0,0 0 0,0 1 0,0-1 0,0 0 0,0 0 0,0 1 0,0-1 0,-1 1 0,1-1 0,0 1 0,-1-1 0,1 3 0,1 2-1,-1 0 0,-1 0 0,1 0 1,-1 0-1,0 0 0,0 0 0,-1 0 0,1-1 0,-1 1 1,-1 0-1,1 0 0,-1 0 0,0-1 0,0 1 0,-5 7 1,-4 5 6,-1-1 0,0-1 0,-19 19 0,20-23 9,0 1 0,1 0 0,0 0 0,1 1 0,-11 21-1,20-35-11,-1 1 0,1-1 0,0 0 0,0 1 0,0-1 0,0 0-1,0 1 1,0-1 0,0 1 0,0-1 0,0 0 0,0 1-1,0-1 1,0 0 0,0 1 0,0-1 0,0 0 0,0 1 0,1-1-1,-1 0 1,0 1 0,0-1 0,0 0 0,0 1 0,1-1 0,-1 0-1,0 0 1,0 1 0,1-1 0,-1 0 0,0 0 0,0 1 0,1-1-1,-1 0 1,0 0 0,1 0 0,-1 0 0,0 0 0,1 1-1,22 2 194,25-7-207,-25-1-1026,1 0 1,43-17-1,5-10-6111,-27 7-511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11 10858,'0'0'3145,"-8"4"-839,3-1-2123,0 0-1,1 0 1,-1 1 0,1-1 0,-1 1 0,1 0-1,0 0 1,0 0 0,1 1 0,-1-1-1,1 1 1,0 0 0,0 0 0,0 0 0,1 1-1,0-1 1,0 0 0,0 1 0,1-1 0,0 1-1,0 0 1,0-1 0,1 1 0,0 0 0,0 0-1,0-1 1,1 1 0,1 5 0,-2-9-163,1 0 0,0 0 1,0 0-1,0 0 0,0 0 1,1 0-1,-1-1 0,0 1 1,1-1-1,-1 1 0,1-1 1,-1 1-1,1-1 0,0 0 1,0 0-1,0 0 0,-1 0 1,1 0-1,0 0 0,0 0 1,0-1-1,0 1 0,1-1 1,-1 1-1,0-1 0,0 0 1,0 0-1,0 0 0,0 0 1,0 0-1,0 0 0,1-1 1,-1 1-1,0-1 0,3-1 1,1 1 45,0-1 1,0 0 0,0 0-1,-1 0 1,1-1 0,-1 0-1,0 0 1,0 0 0,0-1 0,0 0-1,6-6 1,-8 7-18,0-1-1,-1 0 1,1 0 0,-1 0 0,0 0-1,0 0 1,0-1 0,0 1 0,-1-1-1,0 1 1,0-1 0,0 1 0,0-1-1,-1 0 1,0 1 0,0-1 0,0 0-1,0 1 1,-1-1 0,0 1 0,0-1-1,-2-5 1,2 7-22,-1 0 1,0 0-1,0 0 1,0 0-1,0 1 0,0-1 1,-1 1-1,1 0 0,-1 0 1,1 0-1,-1 0 0,0 0 1,0 0-1,0 1 0,0-1 1,0 1-1,0 0 0,0 0 1,0 0-1,-1 0 1,1 1-1,0-1 0,-1 1 1,1 0-1,0 0 0,-1 0 1,1 0-1,0 1 0,-1-1 1,1 1-1,-4 1 0,3-1-79,0 0 0,1 1-1,-1 0 1,1 0 0,-1-1 0,1 2-1,0-1 1,-1 0 0,1 1-1,0 0 1,1-1 0,-1 1-1,0 0 1,1 0 0,0 1-1,0-1 1,0 0 0,0 1-1,0 0 1,0-1 0,0 6-1,1-7-101,0 1 0,0-1 0,1 0 0,-1 1 0,1-1 0,-1 1 0,1-1 0,0 0-1,0 1 1,0-1 0,1 1 0,-1-1 0,0 1 0,1-1 0,0 0 0,0 1 0,-1-1-1,1 0 1,0 0 0,1 0 0,-1 0 0,0 0 0,1 0 0,-1 0 0,1 0 0,-1 0-1,1 0 1,0-1 0,0 1 0,0-1 0,0 1 0,0-1 0,0 0 0,4 2 0,2-1-1141,0 0 0,0 0 0,1 0 0,-1-1 0,0-1 0,11 0 0,22 1-7081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36 8008,'0'0'6096,"-9"-3"-3427,6 1-2550,-1 1 0,0 0 0,0 0 1,0 0-1,0 0 0,1 1 0,-1-1 0,0 1 0,0 0 0,0 1 0,0-1 0,0 0 0,0 1 0,0 0 0,0 0 1,1 0-1,-1 1 0,0-1 0,1 1 0,-1 0 0,1 0 0,-1 0 0,1 0 0,0 1 0,-5 5 0,-2 1-10,2-1 0,-1 2 0,2-1 0,-9 14-1,13-18-15,0-1-1,1 1 1,-1 0-1,1 0 1,0 0-1,1 0 0,-1 0 1,1 1-1,0-1 1,1 0-1,-1 1 1,1 6-1,0-11-83,0 0-1,0 0 1,1 0 0,-1 0-1,0 0 1,1 0-1,-1 0 1,0 0 0,1 0-1,-1 0 1,1 0 0,0-1-1,-1 1 1,1 0-1,0 0 1,-1-1 0,1 1-1,0 0 1,0-1 0,0 1-1,-1-1 1,1 1-1,0-1 1,0 1 0,1-1-1,33 5 116,-26-6-173,0 0 0,0 0 0,0-1 0,0 0 0,13-6 0,-12 3-138,1 0 1,-2-2-1,1 1 1,-1-1 0,0 0-1,0-1 1,12-13-1,-17 15 214,1 1-1,-1-1 1,0 1-1,-1-1 1,1 0-1,-1 0 1,-1-1-1,1 1 0,-1-1 1,0 1-1,0-1 1,-1 0-1,0 1 1,1-8-1,-2 12-1,0 1 1,0 0-1,-1 0 0,1 0 0,0-1 1,0 1-1,-1 0 0,1 0 1,0 0-1,-1 0 0,1 0 0,-1 0 1,0-1-1,1 1 0,-1 1 0,0-1 1,0 0-1,0 0 0,1 0 0,-1 0 1,0 0-1,0 1 0,0-1 0,0 0 1,0 1-1,0-1 0,-1 1 1,1-1-1,0 1 0,0 0 0,0-1 1,0 1-1,-1 0 0,1 0 0,0 0 1,0 0-1,0 0 0,-1 0 0,1 0 1,0 0-1,0 1 0,0-1 1,-1 0-1,0 1 0,-3 0-21,-1 0 0,1 1-1,0 0 1,0 0 0,0 0 0,0 0-1,0 1 1,0 0 0,-4 3 0,4-2 91,0 1 0,0-1 0,1 1 0,-1 0 0,1 0 0,0 0 0,1 0 0,-1 1 0,1-1 0,0 1 1,1 0-1,-1 0 0,1 0 0,0 0 0,-1 7 0,3-12-136,1 0 1,-1 0-1,0-1 1,0 1-1,0 0 1,0 0-1,1-1 0,-1 1 1,0 0-1,1-1 1,-1 1-1,0 0 0,1-1 1,-1 1-1,1 0 1,-1-1-1,1 1 1,-1-1-1,1 1 0,0-1 1,-1 1-1,1-1 1,0 1-1,-1-1 0,1 0 1,0 1-1,-1-1 1,1 0-1,0 0 1,0 1-1,-1-1 0,1 0 1,0 0-1,1 0 1,29-2-8016,-7-4-4393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46 10186,'0'0'10532,"-8"5"-9160,1-1-1171,1 2 0,-1-1 1,1 1-1,0 0 0,1 0 0,-1 0 0,-6 11 0,10-14-147,1-1 1,-1 1-1,0 0 0,1-1 0,0 1 1,-1 0-1,1 0 0,0 0 0,1 0 1,-1 1-1,0-1 0,1 0 1,0 0-1,0 0 0,0 0 0,0 0 1,0 1-1,1-1 0,-1 0 0,1 0 1,0 0-1,0 0 0,0 0 0,0 0 1,0 0-1,1 0 0,2 4 1,-1-5-19,-1 0 0,1 1 1,0-1-1,-1 0 1,1 0-1,0 0 1,1-1-1,-1 1 1,0-1-1,0 1 1,1-1-1,-1 0 1,0-1-1,1 1 1,-1 0-1,1-1 1,-1 0-1,1 0 1,-1 0-1,1 0 0,-1-1 1,1 1-1,6-3 1,0 1 28,0-1 0,0 0-1,0-1 1,-1 0 0,1-1 0,15-10 0,-8 3-23,-1-1 0,27-26 0,-40 36 24,1 0 0,-1-1 0,0 1 0,0-1 0,0 0 1,-1 0-1,0 0 0,1 0 0,-1 0 0,-1-1 0,1 1 0,0-1 1,-1 1-1,0-1 0,0 0 0,-1 1 0,1-1 0,-1-7 0,-1 10-47,-1 0 0,1 0-1,0 0 1,-1 0-1,1 0 1,-1 1 0,1-1-1,-1 1 1,0-1-1,0 1 1,0-1-1,0 1 1,0 0 0,0 0-1,0 0 1,0 0-1,0 1 1,-1-1 0,1 0-1,0 1 1,0-1-1,-1 1 1,1 0 0,0 0-1,-1 0 1,1 0-1,-3 1 1,-7-1 43,0 0 1,0 1-1,0 0 1,-12 3-1,16-1-131,0 0-1,0 0 0,0 0 1,0 1-1,-14 9 0,19-11 1,1 0 0,-1 0 0,0 1 0,1-1 0,-1 0 0,1 1 0,-1 0 0,1 0 0,0 0 0,0 0 0,1 0 0,-1 0 0,1 0 0,-1 0 0,1 1 0,0-1 0,-1 4 0,2-6-91,0-1 0,0 0 0,0 1-1,0-1 1,0 1 0,0-1 0,0 1 0,0-1 0,0 1-1,0-1 1,0 0 0,0 1 0,0-1 0,0 1 0,0-1 0,1 1-1,-1-1 1,0 0 0,0 1 0,0-1 0,1 1 0,-1-1-1,0 0 1,1 1 0,-1-1 0,0 0 0,1 0 0,-1 1 0,0-1-1,1 0 1,-1 0 0,0 1 0,1-1 0,-1 0 0,1 0 0,-1 0-1,0 0 1,1 1 0,-1-1 0,1 0 0,-1 0 0,1 0-1,-1 0 1,1 0 0,-1 0 0,1 0 0,20 0-8974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5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0 179 6887,'1'1'526,"0"0"0,0 0-1,0 1 1,0-1 0,1 0 0,-1 0 0,0 0 0,0 0 0,1-1 0,-1 1 0,1 0 0,-1-1 0,1 1 0,-1 0 0,1-1 0,-1 0 0,1 1 0,2-1 0,-1 0-123,1 0 0,-1 0 0,0-1 1,0 1-1,1-1 0,-1 0 0,0 0 0,5-3 0,5-2-377,0-2-1,-1 1 1,15-14 0,-17 14 572,-8 5-590,71-58 88,-67 55-81,-1 0-1,0-1 0,0 1 1,0-1-1,-1 0 0,0 0 1,0 0-1,0-1 0,-1 0 1,4-9-1,-40 68 456,27-37-416,2-1 0,-1 1 1,2 0-1,0 0 0,-1 27 0,4-37-181,0 1 0,0-1 0,1 0-1,-1 0 1,1 1 0,0-1 0,1 0 0,-1 0-1,4 6 1,-4-9-141,0 0-1,1 0 0,-1 0 1,0 0-1,1 0 1,0-1-1,-1 1 0,1 0 1,0-1-1,0 1 0,0-1 1,0 0-1,0 0 1,0 1-1,1-1 0,-1-1 1,0 1-1,0 0 0,1 0 1,3 0-1,16 0-5347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5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33 12908,'0'0'4239,"-9"3"-2461,5-2-1697,0 1 1,-1-1 0,1 0 0,1 1 0,-1 0 0,0 0 0,0 0 0,1 1 0,-1-1 0,1 1 0,0 0 0,0 0-1,0 0 1,0 0 0,0 1 0,1-1 0,-1 1 0,1-1 0,0 1 0,0 0 0,0 0 0,1 0 0,0 0-1,-1 0 1,1 0 0,1 1 0,-1-1 0,0 0 0,1 0 0,0 1 0,1 4 0,-1-7-62,1 0 0,0 0 0,0-1 0,-1 1 0,1 0 0,1-1 0,-1 1 0,0 0 0,0-1 0,1 1 0,-1-1 0,0 0 0,1 1 0,0-1 0,-1 0 0,1 0 0,0 0 0,-1 0 0,1 0 0,0-1 0,0 1 0,0 0 0,0-1 0,0 0 0,0 1 0,0-1 0,3 0 0,60 2 400,-56-3-365,-2 0-22,0 0 0,-1-1 0,1 1 0,0-2-1,-1 1 1,1-1 0,-1 0 0,0 0 0,0 0-1,0-1 1,0 0 0,-1 0 0,6-6 0,-8 8 36,-1 0 1,0 0 0,0 0 0,0 0 0,0-1 0,0 1 0,-1 0 0,1-1-1,-1 1 1,1-1 0,-1 0 0,0 1 0,0-1 0,0 0 0,0 0-1,-1 1 1,1-1 0,-1 0 0,0 0 0,0 0 0,0 0 0,0 0 0,0 0-1,-1 0 1,1 0 0,-1 1 0,0-1 0,1 0 0,-2 0 0,1 1-1,0-1 1,0 0 0,-4-4 0,0 3-30,0 0 0,0 1 0,0-1 0,-1 1 0,1 0 0,-1 0-1,0 1 1,0 0 0,0 0 0,0 0 0,0 0 0,-1 1 0,1 0 0,0 1 0,-1 0 0,1-1 0,0 2-1,-1-1 1,1 1 0,-8 2 0,13-3-90,1 0 0,-1 0-1,0 0 1,0 1 0,1-1-1,-1 0 1,0 0 0,0 1-1,1-1 1,-1 1 0,0-1 0,1 1-1,-1-1 1,1 1 0,-1-1-1,0 1 1,1-1 0,-1 1-1,1 0 1,-1-1 0,1 1 0,0 0-1,-1-1 1,1 1 0,0 0-1,0 0 1,-1-1 0,1 1-1,0 0 1,0 0 0,0 0 0,0-1-1,0 1 1,0 0 0,0 0-1,0 0 1,0-1 0,0 1-1,0 0 1,1 0 0,-1-1 0,0 1-1,1 0 1,-1 0 0,0-1-1,1 1 1,0 1 0,1 0-360,0 1 1,0-1-1,0 0 0,0 1 1,0-1-1,1 0 1,-1 0-1,1-1 0,-1 1 1,1 0-1,3 1 1,25 5-4343,3-2-1413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39 12460,'0'0'5904,"-10"-3"-3811,6 2-1966,-1-1 0,1 1 0,0 1 1,0-1-1,-1 0 0,1 1 0,0 0 1,-1 0-1,1 1 0,0-1 1,0 1-1,-1 0 0,1 0 0,0 0 1,0 0-1,0 1 0,0 0 0,0 0 1,0 0-1,1 0 0,-1 0 0,1 1 1,-1 0-1,1-1 0,0 1 0,0 1 1,0-1-1,1 0 0,-1 1 0,1-1 1,-1 1-1,1 0 0,0 0 0,1 0 1,-1 0-1,-1 8 0,2-10-81,1 0 0,0 0 0,-1 0-1,1 0 1,0 0 0,0 0 0,0 0 0,1 0-1,-1 0 1,0 0 0,1 0 0,-1 0 0,1 0-1,0 0 1,0 0 0,0 0 0,0 0 0,0 0 0,0-1-1,0 1 1,0 0 0,2 1 0,1-1-16,-1 1 0,0-1 1,1 0-1,-1 0 0,1 0 1,0 0-1,0-1 0,-1 1 1,1-1-1,7 1 0,3 0-8,-1-1 1,1 0-1,0-1 0,-1 0 0,1-1 1,13-3-1,-21 3 6,-1-1 0,0 0 0,0 0-1,0 0 1,0 0 0,0-1 0,0 0 0,-1 0 0,1 0 0,-1 0-1,0-1 1,0 0 0,0 0 0,3-5 0,-4 6 51,-1 0 1,0 0-1,0 0 1,0-1-1,0 1 1,0-1-1,-1 1 1,0-1-1,0 0 1,0 0-1,0 1 1,0-1-1,-1 0 1,0 0-1,0 0 1,0 0-1,0 0 1,0 0-1,-1 0 1,-2-6-1,2 7-65,-1 0-1,1 0 0,-1 1 1,0-1-1,0 1 1,-1-1-1,1 1 0,0 0 1,-1 0-1,1 0 1,-1 0-1,0 0 0,0 1 1,1-1-1,-1 1 1,0 0-1,0 0 1,0 0-1,-1 0 0,1 0 1,0 1-1,-6-1 1,-4-1-228,0 2 1,0-1 0,0 1-1,-16 3 1,26-3-3,1 1 1,0-1-1,-1 1 0,1-1 0,0 1 1,0 0-1,0 0 0,0 0 0,0 0 1,0 0-1,0 1 0,0-1 0,0 1 1,0-1-1,1 1 0,-4 3 0,-6 22-9024,10-12-348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4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1 275 14510,'0'0'2754,"9"4"-1649,-5-2-997,0-1-1,0 1 0,0-1 0,1 0 1,-1 0-1,0 0 0,1-1 0,-1 1 0,1-1 1,-1 0-1,0-1 0,8 0 0,-3-2 117,0 0-1,0 0 0,0-1 1,-1 0-1,1 0 0,11-9 1,5-3 591,-2 0-1,43-40 1,-60 51-574,0-1-1,-1 0 1,0-1 0,0 1-1,0-1 1,-1 0-1,0 0 1,0 0 0,0-1-1,-1 1 1,0-1-1,-1 0 1,0 0 0,0 0-1,0-11 1,-1 18-222,-1-1 1,-1 0-1,1 1 1,0-1-1,0 0 1,-1 1-1,1-1 1,-1 1-1,1-1 1,-1 0 0,0 1-1,1-1 1,-1 1-1,0 0 1,0-1-1,0 1 1,0 0-1,0-1 1,-1 1-1,1 0 1,0 0-1,0 0 1,-1 0-1,1 0 1,-1 0-1,1 1 1,-1-1-1,1 0 1,-1 1-1,1-1 1,-1 1-1,0 0 1,1-1-1,-1 1 1,0 0-1,1 0 1,-1 0 0,-3 0-1,0 1-39,-1-1 0,0 1-1,1 0 1,-1 0 0,1 0 0,-1 1 0,1 0 0,0 0-1,0 0 1,-10 6 0,0 5 13,0 0 1,1 1-1,0 0 0,1 1 1,1 1-1,0 0 0,1 1 1,1 0-1,1 0 0,0 1 1,1 0-1,1 1 0,1 0 1,1 0-1,-4 23 0,8-40 10,1 0 0,0 0 0,0 0 1,0 0-1,1 0 0,-1 0 0,0 0 0,1 0 0,-1 0 0,1-1 0,-1 1 0,1 0 0,0 0 0,0 0 0,0-1 1,0 1-1,0 0 0,0-1 0,1 1 0,-1-1 0,0 0 0,1 1 0,-1-1 0,1 0 0,0 0 0,-1 0 1,1 0-1,0 0 0,0 0 0,-1 0 0,1-1 0,0 1 0,0-1 0,0 1 0,0-1 0,0 0 0,0 1 0,0-1 1,0 0-1,0 0 0,0-1 0,2 1 0,9-1-117,0 0 0,0-1 1,-1 0-1,1-1 0,17-6 0,86-40-4599,-3-13-6466,-60 28 3700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6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1 188 3683,'0'0'11729,"8"1"-9898,13 2-968,0-1-1,0-1 1,0-1-1,41-5 1,94-22 615,-80 12-975,821-118 170,-890 132-1148,2 1 967,-7-2-2622,-4-1-3402,-5-6 82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5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50 343 545,'0'0'10105,"-8"5"-8199,-24 17 10,22-13 735,15-6-1124,11-5-521,13-8-336,-1-1 0,-1 0 0,0-2 0,27-18 0,6-3-214,87-43-52,199-100-2906,-328 171 1726,-3 1-1267,-6 0-3012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93 514 3235,'0'0'3555,"-10"4"-117,1 0-2457,-32 13 1202,8-11 4706,61-30-4952,282-167 1772,-121 80-4523,-9-13-3714,-123 76-1286,-12 2-3928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1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82 3299,'0'0'12625,"-4"-9"-9955,-11-31-642,15 39-1967,0 1-1,0-1 1,0 0-1,0 1 1,0-1 0,0 0-1,0 0 1,0 1-1,0-1 1,0 0 0,0 1-1,0-1 1,1 0-1,-1 0 1,0 1-1,0-1 1,1 0 0,-1 1-1,1-1 1,-1 1-1,0-1 1,1 0-1,-1 1 1,1-1 0,-1 1-1,1-1 1,-1 1-1,1 0 1,0-1 0,-1 1-1,1-1 1,0 1-1,-1 0 1,1 0-1,0-1 1,-1 1 0,2 0-1,27-4 515,-23 3-382,47-4 263,86 3 0,-101 5-1854,49 9-1,-80-11 566,24 6-2154,-30-6 2625,-1-1 0,1 0-1,0 0 1,-1 1 0,1-1-1,0 0 1,-1 1 0,1-1-1,-1 1 1,1-1-1,-1 1 1,1-1 0,-1 1-1,1-1 1,-1 1 0,1 0-1,-1-1 1,0 1 0,1 0-1,-1 1 1,1 5-4475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1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4805,'0'0'15118,"53"35"-14157,-7-35-673,5-4-256,-3-1 0,-1 1-673,-8-5-1921,-4-2-4645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2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6470,'0'0'17809,"0"11"-17008,-1 6-626,-1-1 0,-1 1 0,-1 0 0,-10 29 0,13-45-168,0 1 0,1-1 0,-1 1 0,0-1 0,1 1 0,0 0-1,-1-1 1,1 1 0,0 0 0,-1-1 0,1 1 0,0 0 0,0-1 0,0 1 0,1 0 0,-1-1-1,0 1 1,1-1 0,-1 1 0,1 0 0,-1-1 0,1 1 0,0-1 0,0 1 0,-1-1 0,1 0-1,0 1 1,0-1 0,1 0 0,-1 0 0,0 1 0,2 0 0,3 1 7,0-1 1,0 0-1,0-1 1,0 1-1,0-1 1,0-1-1,10 1 1,12 2-76,-20-2 13,-1 1-1,0 0 0,1 0 1,-1 1-1,0-1 0,-1 2 1,1-1-1,0 1 1,-1 0-1,9 7 0,-13-10 47,0 1 0,-1-1 0,1 1 0,-1 0 0,1-1 0,-1 1 1,0 0-1,0 0 0,0 0 0,0 0 0,0 0 0,0 0 0,0 0 0,-1 0 0,1 0 0,-1 1 0,1-1 0,-1 0 0,0 0 0,0 0 0,0 1 0,0-1 0,0 0 0,-1 0 0,1 0 0,-1 1 0,1-1 0,-1 0 0,0 0 0,0 0 0,0 0 0,0 0 0,0 0 0,0 0 0,-1-1 0,1 1 0,-1 0 0,1-1 0,-4 3 0,-3 4 65,-1 0-1,0 0 1,-1-1-1,0-1 1,0 0-1,0 0 1,-1-1-1,0 0 1,0-1-1,0 0 1,0-1-1,-1 0 1,0-1-1,1 0 1,-1-1-1,-20 0 1,31-1-209,-1 0 0,0 0 0,0 0 0,0 0 1,1-1-1,-1 1 0,0 0 0,0-1 0,1 0 1,-1 1-1,1-1 0,-1 0 0,0 0 0,1 0 1,0 0-1,-1 0 0,1 0 0,-1 0 0,1-1 1,0 1-1,0 0 0,0-1 0,0 1 0,0-1 0,0 1 1,-1-3-1,0-2-884,0-1 0,0 1 0,1-1 0,0 1 0,0-1 0,0-6 0,0-28-5574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2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6919,'0'0'11659,"71"-19"-9321,-42 19-929,10 0-352,3 0-673,4 4-319,6 1-610,0-2-1889,-2-3-2563,0 0-4356</inkml:trace>
  <inkml:trace contextRef="#ctx0" brushRef="#br0" timeOffset="1">708 2 11755,'0'0'6759,"-63"52"-4133,36-25-928,-2 0-449,3 6-577,0-1-511,4 1-129,1-2 0,9-1-289,3-6-607,3-2-674,5-9-896,1-5-1346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3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10282,'0'0'1970,"-10"1"261,5-1-2073,1-1 0,0 2 0,0-1 0,-1 0 0,1 1 0,0 0 0,0 0 0,0 0 0,0 0-1,0 1 1,0-1 0,0 1 0,0 0 0,1 1 0,-1-1 0,1 0 0,-1 1 0,1 0 0,0 0 0,0 0 0,0 0 0,1 0 0,-1 1 0,1-1 0,0 1 0,0 0-1,0-1 1,-3 8 0,4-7-23,-1 1-1,1 0 1,0 0 0,0-1-1,0 1 1,0 0-1,1 0 1,0 0-1,0 0 1,0 0-1,1 0 1,-1 0-1,3 5 1,-2-7-70,0-1 0,0 0 0,1 1 1,-1-1-1,1 0 0,-1 0 0,1 0 0,0 0 0,0 0 0,0 0 0,0 0 0,0-1 1,0 1-1,0-1 0,0 0 0,1 1 0,-1-1 0,1 0 0,-1 0 0,1-1 0,-1 1 1,1 0-1,-1-1 0,1 0 0,5 1 0,0-1 77,0 0 1,0-1-1,0 1 0,0-2 0,0 1 1,0-1-1,0 0 0,0-1 0,13-6 1,-19 8-125,1 0 0,-1 0 0,0 0 0,1 0 1,-1-1-1,0 1 0,0-1 0,0 0 0,0 1 0,-1-1 1,1 0-1,0 0 0,-1 0 0,1 0 0,-1-1 0,0 1 1,0 0-1,1 0 0,-2-1 0,1 1 0,0-1 0,0 1 1,-1-1-1,1 1 0,-1-1 0,0 1 0,0-1 0,0 0 1,0 1-1,0-1 0,-1 1 0,1-1 0,-1 1 0,1-1 1,-3-2-1,2 3-19,0 1-1,0-1 1,0 1 0,0-1 0,0 1 0,-1 0 0,1 0 0,-1 0 0,1 0-1,-1 0 1,1 0 0,-1 0 0,1 0 0,-1 1 0,0-1 0,1 0 0,-1 1-1,0 0 1,0-1 0,0 1 0,1 0 0,-1 0 0,0 0 0,0 0 0,0 0-1,1 0 1,-3 1 0,0-1-95,1 1-1,-1-1 1,0 1-1,1 0 0,-1 0 1,1 0-1,-1 1 1,1-1-1,0 1 1,-1 0-1,1 0 1,-4 3-1,4-1-139,0 0 0,0 0 0,0 1 1,1-1-1,-1 1 0,1-1 0,0 1 0,1 0 0,-1 0 0,1 0 0,0 0 0,-1 8 0,3 62-8174,3-43 1742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3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55 3940,'0'0'12988,"-10"6"-11002,5-3-1714,-37 22 1379,40-24-1490,0 1 0,0-1-1,-1 1 1,1 0 0,1 0-1,-1 0 1,0 0 0,0 0-1,1 0 1,-1 1 0,1-1-1,0 0 1,0 1 0,-1-1-1,2 1 1,-1-1-1,-1 4 1,3-5-142,-1 0 1,0 0-1,1-1 1,-1 1-1,1 0 0,-1-1 1,1 1-1,-1 0 0,1-1 1,-1 1-1,1-1 1,0 1-1,-1-1 0,1 1 1,0-1-1,-1 0 0,1 1 1,0-1-1,0 0 0,-1 1 1,1-1-1,0 0 1,0 0-1,0 0 0,-1 0 1,1 0-1,0 0 0,0 0 1,0 0-1,0 0 0,-1 0 1,2 0-1,30-4 170,-25 2-178,1-1 1,-1 0 0,0 0 0,-1-1-1,1 0 1,0 0 0,-1-1 0,10-8 0,-14 11 25,1 0 1,-1 0 0,0-1 0,1 1 0,-1-1 0,0 1 0,-1-1-1,1 0 1,0 0 0,-1 0 0,1 1 0,-1-2 0,0 1 0,0 0 0,0 0-1,-1 0 1,1 0 0,-1-1 0,1 1 0,-1 0 0,0 0 0,-1-7-1,0 8-14,-1 0-1,1 1 0,0-1 0,0 0 1,-1 1-1,1-1 0,-1 1 0,0 0 1,1-1-1,-1 1 0,0 0 0,0 0 1,1 0-1,-1 0 0,0 0 0,0 1 1,0-1-1,0 0 0,0 1 0,-1 0 1,1-1-1,0 1 0,0 0 0,0 0 1,-4 1-1,2-1-30,0 0 0,0 0 0,-1 0 0,1 1 0,0-1 0,0 1 0,1 0 0,-1 1 0,0-1 0,0 1 0,0-1 1,-6 5-1,8-3-70,-1-1 0,1 1 0,0 0 0,0 0 1,0 0-1,0 0 0,1 1 0,-1-1 0,1 0 1,-1 1-1,0 5 0,1-6-312,1 0 1,0 0-1,-1 0 0,1 0 0,0 0 0,1 0 1,-1 0-1,0 0 0,2 3 0,5 6-4676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0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5029,'0'0'14734,"-2"70"-12716,5-43-321,5 1-384,6-1-512,2-2-352,6-3-225,4-4-160,4-7-64,6-4-961,-1-7-897,1 0-672,-3-12-1250,-5-10-1761,-3-3-1634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4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1 7591,'0'0'17051,"-10"9"-16352,-46 45-707,3 2 0,3 3 0,-55 82 0,104-140-1412,1-4-197,2-14-196,2 0 1,-1 0-1,9-20 1,6-27 179,5-58 4168,-23 122-2426,0-1 0,0 1 0,0-1-1,0 1 1,0-1 0,0 1 0,0 0-1,0-1 1,1 1 0,-1-1 0,0 1-1,0-1 1,0 1 0,0 0 0,1-1-1,-1 1 1,0 0 0,1-1-1,-1 1 1,0 0 0,0-1 0,1 1-1,-1 0 1,0 0 0,1-1 0,-1 1-1,1 0 1,-1 0 0,0 0 0,1-1-1,0 1 1,8 11 1157,7 31-915,-14-36 136,1 3-503,0 0 0,1-1-1,0 0 1,0 0-1,1 0 1,0 0 0,0-1-1,1 0 1,-1 0 0,2 0-1,-1-1 1,1 0-1,0 0 1,0-1 0,1 0-1,-1 0 1,1 0-1,0-1 1,1 0 0,-1-1-1,1 0 1,-1 0 0,1-1-1,0 0 1,0-1-1,0 0 1,0 0 0,12-1-1,75 0-5892,-49-6-759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0 9865,'0'0'6663,"-39"51"-4069,8-14-1121,0 9-512,-3 6 64,0 6-416,1 3-321,4 2-128,10-4-96,4-5-576,9-12-1410,4-15-1825,2-16-5190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 15503,'0'0'7436,"-5"10"-6507,-22 36-441,-2-1-1,-49 58 1,-8 11 104,81-105-383,8-8-85,17-17-97,27-31-584,-27 23 156,26-41 0,-41 58 350,0-1 0,-1 0 1,0-1-1,0 1 1,-1-1-1,0 1 1,-1-1-1,1 0 0,0-16 1,-3 25 52,0 0 1,-1 0-1,1 0 1,-1 0-1,1 0 1,0 0-1,-1 0 1,1 0-1,-1 0 1,1 0-1,-1 0 1,1 0-1,0 0 1,-1 0-1,1 0 1,0 0-1,-1 0 1,1 1-1,-1-1 1,1 0-1,0 0 1,-1 0-1,1 1 1,0-1-1,-1 0 1,1 1-1,0-1 1,0 0-1,-1 1 1,-8 9 42,1 1 1,0-1 0,1 2 0,0-1 0,0 1 0,1 0 0,1 0 0,0 0-1,-3 15 1,3-7 103,0-1 0,1 1-1,2 0 1,0 0 0,1 30-1,1-46-132,1 0 0,-1 0 0,1 0 0,0-1 1,0 1-1,0 0 0,3 6 0,-3-9-9,0 0 0,-1 0 1,1 0-1,0 0 0,-1 0 1,1 0-1,0 0 0,0 0 0,0 0 1,0 0-1,0-1 0,0 1 1,0 0-1,0 0 0,0-1 1,0 1-1,0-1 0,1 1 0,-1-1 1,0 0-1,0 1 0,0-1 1,1 0-1,-1 0 0,0 0 0,2 0 1,-2-2-2,0 1 1,-1-1-1,1 0 0,-1 0 1,1 0-1,-1 0 1,0 0-1,1 0 0,-1 0 1,0 0-1,0 0 1,-1 0-1,1-4 1,-1 2-6,0-4-35,-1-1 1,1 1-1,-2 0 1,0-1-1,0 1 1,0 0 0,-1 1-1,0-1 1,0 1-1,-1 0 1,-9-11 0,-7-8-191,-38-36 0,34 46 84,42 29-195,17 2 230,0-2 0,1-1 1,51 11-1,44 1-5397,-69-17-1598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18898,'0'0'5605,"59"1"-4548,-12-5-160,14-2-545,2-1-288,6 2-800,-5 3-1058,-8-1-1345,-12 2-2562,-17 0-4517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2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5669,'0'0'15631,"71"9"-15118,-7-18-33,14 0-256,6 1-192,4-1-128,0-4-1185,-5-5-2691,-4-2-9128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2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3011,'0'0'21028,"0"9"-20313,-1 6-533,0-4 68,0 1 1,1 0 0,1 0 0,2 21 0,-2-31-241,0-1 0,0 1 0,0-1 0,0 0 0,0 0 0,0 1-1,0-1 1,0 0 0,1 0 0,-1 0 0,0 0 0,1-1 0,-1 1 0,1 0 0,-1 0 0,1-1 0,2 1-1,36 10 76,-17-5-102,-19-5-5,0 0 1,0 1 0,0 0 0,0 0-1,-1 0 1,1 0 0,0 1-1,-1-1 1,0 1 0,1 0 0,-1 0-1,0 0 1,0 0 0,-1 1-1,1-1 1,-1 1 0,0-1 0,0 1-1,0 0 1,0 0 0,-1 0 0,1 0-1,0 6 1,-1-5 49,-1 0-1,0 0 1,-1 0-1,1 0 1,-1-1 0,0 1-1,0 0 1,0 0 0,-1-1-1,0 1 1,0-1-1,0 1 1,0-1 0,-1 0-1,1 0 1,-1 0 0,0 0-1,-1 0 1,1-1-1,-6 5 1,4-3 95,0 0 0,-1 0-1,0 0 1,0-1 0,-1 0 0,1 0 0,-1-1-1,0 0 1,1 0 0,-1 0 0,-1-1-1,1 0 1,0 0 0,-1-1 0,1 0 0,0 0-1,-11-1 1,17-1-214,-1 1-1,1 0 0,0-1 1,0 1-1,-1-1 1,1 0-1,0 1 1,0-1-1,0 0 0,0 0 1,0 0-1,0 0 1,0 0-1,0 0 1,1 0-1,-1 0 0,0 0 1,0 0-1,1 0 1,-1 0-1,1-1 1,-1 1-1,1 0 0,0 0 1,-1-1-1,1 1 1,0 0-1,0-1 1,0-1-1,-2-47-6599,3 38 4000,-1-21-6080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15054,'0'0'8937,"48"-7"-8201,-24 6-607,8-3-194,3-1-1600,3-1-1698,2-2-2819,2 0-5477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12716,'0'0'8787,"-9"2"-7324,2 0-1349,0 0-1,1 0 1,-1 0 0,1 1 0,0 0-1,0 1 1,0-1 0,0 1 0,1 0 0,0 1-1,-1-1 1,1 1 0,1 0 0,-1 1 0,1-1-1,0 1 1,0-1 0,-4 9 0,1-1-25,1 0 0,0 0-1,1 0 1,0 1 0,1 0 0,-4 23 0,7-34-80,1 0 0,-1 0 0,1 0-1,0 0 1,0 0 0,0 0 0,0 0 0,0 1 0,1-1 0,-1 0-1,1 0 1,0 0 0,0 0 0,0 0 0,0-1 0,1 1 0,-1 0 0,1 0-1,0-1 1,0 1 0,0-1 0,0 0 0,0 1 0,0-1 0,0 0-1,1 0 1,-1 0 0,1-1 0,0 1 0,-1-1 0,1 1 0,0-1 0,0 0-1,0 0 1,0 0 0,3 0 0,2 1 6,1-1 1,-1 0-1,1 0 0,-1-1 1,0 0-1,1-1 1,-1 0-1,0 0 0,1-1 1,-1 0-1,0 0 0,0-1 1,0 0-1,-1-1 1,1 1-1,-1-2 0,0 1 1,11-8-1,-13 7 38,-1 1 0,1-1-1,0 0 1,-1 0 0,0 0 0,0-1 0,-1 0 0,0 1-1,0-1 1,0 0 0,0-1 0,-1 1 0,0 0-1,-1-1 1,1 1 0,-1-1 0,0 1 0,-1-1-1,0 0 1,0 1 0,0-1 0,-1 0 0,0 1-1,-2-8 1,2 10-19,0 1 0,0 0 0,-1 0-1,1 0 1,-1 0 0,0 1 0,1-1-1,-2 0 1,1 1 0,0-1 0,0 1-1,-1 0 1,1 0 0,-1 0 0,0 0 0,0 0-1,1 0 1,-1 1 0,0-1 0,0 1-1,-5-1 1,2 0-32,0 0 0,0 1 0,0-1 0,0 2-1,-1-1 1,1 1 0,0 0 0,0 0 0,-1 0 0,-9 3 0,15-3-53,-1 0 0,1 1 0,0-1 0,0 0 1,-1 1-1,1-1 0,0 1 0,0 0 0,0-1 1,0 1-1,0 0 0,0 0 0,0-1 0,0 1 1,0 0-1,0 0 0,0 0 0,0 0 0,1 0 1,-1 1-1,0-1 0,1 0 0,-1 0 0,1 0 1,-1 1-1,1-1 0,0 0 0,-1 0 0,1 1 1,0-1-1,0 0 0,0 1 0,0-1 0,0 2 1,0-1-318,1 0 0,-1-1 0,1 1 0,0 0 0,-1-1 0,1 1 0,0 0 1,0-1-1,0 1 0,0-1 0,0 1 0,0-1 0,0 0 0,1 1 0,-1-1 0,0 0 0,1 0 1,-1 0-1,1 0 0,0 0 0,-1 0 0,1 0 0,3 0 0,20 5-5851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67 5381,'0'0'16624,"-9"-6"-14451,6 3-2052,0 1-46,1 0-1,-1-1 1,0 1-1,0 0 1,0 1 0,0-1-1,0 1 1,0-1-1,0 1 1,0 0 0,0 0-1,-1 0 1,1 0-1,-1 1 1,1 0 0,0-1-1,-1 1 1,1 0-1,-1 1 1,1-1 0,0 0-1,-1 1 1,1 0-1,0 0 1,-1 0 0,1 0-1,0 1 1,-3 1-1,-2 3-36,1 0 0,-1 0 0,1 1 0,1 0 0,-1 0 0,1 1 0,0 0-1,1 0 1,0 0 0,0 0 0,1 1 0,0 0 0,1 0 0,0 0 0,0 0-1,1 1 1,0-1 0,0 1 0,1 0 0,1 15 0,0-23-33,0 1 0,0-1 0,1 1 0,-1-1 0,1 1 0,0-1 1,0 0-1,0 1 0,0-1 0,0 0 0,0 0 0,1 0 0,-1 0 0,1 0 1,-1 0-1,1 0 0,0 0 0,-1 0 0,1-1 0,3 2 0,-1 0 4,1-1 0,0 1 0,0-1-1,0 0 1,0-1 0,0 1 0,0-1-1,1 0 1,5 1 0,0-2 9,-1 1 0,1-1 0,-1-1-1,1 0 1,-1 0 0,1-1 0,-1 0 0,0-1 0,14-6-1,-15 4 84,-1 0-1,0-1 0,-1 0 1,1 0-1,-1-1 0,0 0 1,-1 0-1,0 0 0,0-1 0,0 0 1,-1 0-1,4-10 0,-5 11-14,0 0 0,-1-1 0,-1 1 0,1 0 0,-1-1 0,0 0 0,-1 1 0,0-1 0,0 0 0,0 0 0,-1 0 0,0 0 0,-1 0 0,0 1 0,-2-12 0,1 16-69,0-1 0,-1 1 0,1 0 0,-1 0 0,1 0 0,-1 0 0,0 0 0,0 0 0,0 1 0,0-1 0,0 1 0,-1 0 0,1 0 0,-1 0 0,0 1 0,1-1 0,-1 1 0,0 0 0,0 0 0,0 0 0,0 0 0,0 1 0,0 0 0,0 0 0,0 0 0,-4 0 0,3 1-133,-1-1 0,1 0 1,0 1-1,0 0 0,0 1 0,0-1 0,0 1 1,1 0-1,-8 3 0,10-4-147,0 1 1,0-1 0,0 1-1,0 0 1,0-1-1,0 1 1,0 0 0,0 0-1,1 0 1,-1 0-1,1 0 1,0 1-1,-1-1 1,1 0 0,0 1-1,0-1 1,1 0-1,-2 5 1,1 9-4292,1-3-2738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48 5765,'-12'6'10090,"2"-3"-7848,4 1-224,6-3-448,5-1-898,13 0-95,10 0-193,8 0-288,6-8-32,6-1-352,2 0-1153,-5-4-1378,-4 2-3107,-10 0-4003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15246,'0'0'8392,"-21"65"-7719,14-32-481,1 1-128,2 6-32,0-1-96,4-3-865,0-4-960,0-6-1443,0-9-1953,3-9-2434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5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4 15471,'0'0'2466,"-11"1"-518,3 0-1712,0 0 0,0 1 0,1 0 0,-1 0 0,0 1-1,1 0 1,0 0 0,-11 7 0,14-8-177,0 1 0,0 0-1,0 0 1,1 1 0,0-1 0,-1 1 0,1-1 0,0 1-1,1 0 1,-1 0 0,1 0 0,-1 1 0,1-1 0,1 0 0,-1 1-1,0 0 1,1-1 0,-1 9 0,1-11-44,1 0 0,0 0 0,0 0 1,-1 0-1,1 1 0,0-1 0,1 0 0,-1 0 0,0 0 1,1 0-1,-1 0 0,1 0 0,-1 0 0,1 0 1,0 0-1,0 0 0,0 0 0,0-1 0,0 1 0,0 0 1,1-1-1,-1 1 0,1 0 0,-1-1 0,4 2 0,-2-1 147,1 0-1,0-1 1,0 1-1,0-1 1,0 0-1,0-1 0,0 1 1,1-1-1,-1 0 1,0 0-1,0 0 0,6-1 1,-5 0-43,0-1-1,0 1 1,0-1 0,0 0-1,0 0 1,-1-1 0,1 0-1,-1 1 1,0-1 0,0-1-1,0 1 1,0-1 0,-1 1-1,1-1 1,-1 0 0,0 0-1,0-1 1,0 1 0,-1 0-1,1-1 1,-1 0 0,0 0-1,-1 0 1,1 1 0,-1-1-1,0-1 1,0 1-1,-1 0 1,1 0 0,-1 0-1,0 0 1,0 0 0,-1-1-1,-1-6 1,1 10-142,-1 0 0,1 0 0,0 0 0,-1 0-1,1 1 1,-1-1 0,0 0 0,1 1 0,-1-1 0,0 1 0,0-1 0,0 1-1,0 0 1,0 0 0,-1 0 0,1 0 0,0 0 0,0 1 0,-1-1-1,1 0 1,0 1 0,-1 0 0,1 0 0,-1 0 0,1 0 0,-4 0 0,4 0-167,0 0 0,1 0 0,-1 0 0,0 1 0,0-1 0,0 1 0,0-1 0,1 1 0,-1-1 1,0 1-1,0 0 0,1 0 0,-1 0 0,1 0 0,-1 0 0,1 0 0,-1 0 0,1 1 1,0-1-1,-1 1 0,1-1 0,0 0 0,0 1 0,0 0 0,0-1 0,0 1 0,0 0 1,1-1-1,-1 1 0,1 0 0,-1 0 0,1 0 0,0 0 0,-1 2 0,1-3-122,0 0 0,0 0 0,0 0 1,0-1-1,1 1 0,-1 0 0,0 0 0,0 0 0,1 0 0,-1 0 0,0 0 0,1 0 0,-1-1 0,1 1 0,-1 0 0,1 0 0,-1-1 0,1 1 0,0 0 0,-1 0 1,1-1-1,0 1 0,0-1 0,-1 1 0,1-1 0,0 1 0,0-1 0,0 0 0,1 1 0,18 6-7962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16944,'0'0'6379,"-5"11"-5556,-1 2-725,1-1 1,1 1 0,0 1 0,1-1-1,0 1 1,1-1 0,-1 29 0,3-41-138,1 0 1,0 0-1,0 1 1,-1-1 0,1 0-1,0 0 1,0 0-1,0 0 1,0 0 0,0 0-1,1-1 1,-1 1-1,0 0 1,0 0 0,1-1-1,-1 1 1,0-1-1,1 1 1,-1-1 0,0 1-1,1-1 1,-1 0 0,1 0-1,-1 0 1,0 0-1,1 0 1,-1 0 0,1 0-1,-1 0 1,3-1-1,48-7-2587,-15-8-806,4-2-21,-15 14 4263,-32 25 4277,-16 14-2656,14-23-1906,0 0-1,1 0 1,0 0 0,1 1 0,0 0-1,1 0 1,1 1 0,-4 16-1,8-26-514,-1 1 0,0-1-1,0 0 1,0 0-1,-1 0 1,1 0-1,-1-1 1,0 1-1,0 0 1,0-1 0,-1 1-1,1-1 1,-1 0-1,0 0 1,0 0-1,0 0 1,0 0-1,-1-1 1,1 1 0,-1-1-1,1 0 1,-1 0-1,0 0 1,0 0-1,0-1 1,0 0-1,0 0 1,0 0 0,0 0-1,0-1 1,-1 1-1,1-1 1,0 0-1,0 0 1,0-1-1,-1 1 1,-6-3-1,8 2-35,0-1 0,0-1 0,0 1 0,1 0 0,-1-1 0,1 1 0,-1-1 0,1 0 0,0 0 0,0 0 0,0 0 0,0 0 0,1 0 0,-1 0 0,1-1 0,0 1 0,0-1 0,0 1 0,-1-8 0,-7-70-4449,9 80 4458,-1-43-5103,1-2-3106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10346,'0'0'16752,"73"-24"-16720,-43 23-321,2 1-1312,1 0-1890,-1 0-2307,-1 0-5188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6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14189,'0'0'8184,"-9"6"-6881,-2 0-1097,1 1 1,0 0-1,1 1 1,-1 0 0,2 1-1,-1-1 1,1 2-1,0-1 1,1 1-1,0 0 1,1 1-1,-9 19 1,11-20-110,1 0 1,-1 1-1,2-1 1,0 1-1,0 0 0,0 12 1,1-21-92,1 0 0,0 0 0,0 1 0,0-1 1,0 0-1,1 1 0,-1-1 0,0 0 0,1 1 0,0-1 0,-1 0 1,1 0-1,0 0 0,0 0 0,1 0 0,-1 0 0,0 0 0,0 0 1,1 0-1,-1 0 0,1-1 0,0 1 0,0-1 0,-1 1 0,1-1 1,0 0-1,0 1 0,0-1 0,0 0 0,1 0 0,-1-1 0,0 1 1,0 0-1,5 0 0,-1 0 7,0-1 1,0 1-1,0-1 1,0-1-1,0 1 1,0-1-1,0 0 1,0 0-1,0-1 1,0 0-1,0 0 1,-1 0-1,1-1 1,-1 1-1,1-1 1,-1-1-1,0 1 1,0-1-1,-1 0 1,1 0-1,-1 0 1,0-1-1,7-9 1,-5 5 1,0 0 0,-1 0 0,-1-1 0,1 0 0,-2 0 0,1 0 0,-2 0 0,1 0 0,-1-1 0,-1 1 0,0-1 0,0 1 0,-1-14 0,-1 22-7,1 0 0,0-1 0,-1 1 1,0 0-1,1 0 0,-1 0 0,0 0 1,0-1-1,0 1 0,-1 1 0,1-1 0,0 0 1,-1 0-1,1 0 0,-1 1 0,0-1 1,1 1-1,-1-1 0,0 1 0,0 0 1,0-1-1,0 1 0,0 0 0,0 0 1,0 1-1,-1-1 0,1 0 0,0 1 0,0-1 1,-1 1-1,1 0 0,0 0 0,0 0 1,-1 0-1,1 0 0,0 0 0,-1 1 1,-3 0-1,2 0-186,0 0 0,0 0 1,0 0-1,0 0 0,0 1 1,1-1-1,-1 1 0,0 0 1,1 0-1,-4 3 0,5-3-256,0-1-1,0 1 1,1-1-1,-1 1 1,1 0-1,-1 0 1,1 0-1,0 0 1,0 0-1,-1 0 1,1 0-1,1 0 1,-1 0-1,0 1 1,0-1-1,1 0 1,-1 5-1,1 3-5378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6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 7111,'0'0'16058,"-10"-2"-14905,5 1-1073,-1 1 1,1 0-1,-1 0 1,1 0-1,0 1 1,-1-1-1,1 1 1,-1 0-1,1 1 1,0 0-1,0-1 1,0 2-1,0-1 1,0 1-1,0-1 1,1 1 0,-1 0-1,1 1 1,0-1-1,0 1 1,0 0-1,0 0 1,-4 7-1,2-3 55,0 0 0,1 0 0,0 0 0,0 1 0,1 0 0,0 0 0,1 0 0,0 0 0,-3 15 0,5-22-104,0 1 1,1-1-1,0 1 0,-1-1 1,1 1-1,0-1 1,0 1-1,1-1 1,-1 0-1,0 1 0,1-1 1,-1 1-1,1-1 1,0 0-1,0 1 0,0-1 1,0 0-1,0 0 1,1 0-1,-1 0 1,1 0-1,-1 0 0,1 0 1,0 0-1,-1 0 1,1-1-1,0 1 1,0-1-1,0 1 0,0-1 1,1 0-1,-1 0 1,0 0-1,1 0 0,-1 0 1,0-1-1,1 1 1,-1-1-1,1 1 1,-1-1-1,4 0 0,1 1 15,1-1 0,-1 0 0,1 0-1,0-1 1,-1 0 0,1 0 0,-1-1-1,0 0 1,1 0 0,-1 0 0,0-1-1,0 0 1,-1-1 0,1 0 0,-1 0 0,1 0-1,-1-1 1,0 1 0,-1-2 0,1 1-1,-1 0 1,0-1 0,-1 0 0,1 0-1,-1-1 1,0 1 0,-1-1 0,0 0-1,0 0 1,0 0 0,-1 0 0,0-1-1,0 1 1,0-9 0,-1 13-46,-2 1 1,1-1-1,0 0 0,-1 1 1,1-1-1,-1 0 0,0 1 1,1-1-1,-1 1 0,-1-1 1,1 1-1,0 0 0,-1-1 1,1 1-1,-1 0 0,1 0 1,-1 0-1,0 0 0,0 0 1,0 1-1,0-1 1,0 0-1,-1 1 0,1 0 1,-3-2-1,-32-7-2006,33 10 1276,1 0 1,-1 0-1,1 0 1,-1 1-1,1 0 1,-1-1-1,1 1 1,-7 3-1,0 3-4865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7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12107,'0'0'17745,"50"-25"-18738,-26 21-3203,-1-1-7046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7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3748,'0'0'21748,"2"11"-21331,-1 3-321,1-1 0,-2 0 0,0 1 0,-1-1 0,-4 25 0,5-37-92,-1 1 1,1 0-1,-1-1 1,1 1-1,-1-1 1,1 1-1,0 0 0,0-1 1,0 1-1,0 0 1,0-1-1,1 1 1,-1 0-1,0-1 0,1 1 1,-1 0-1,1-1 1,-1 1-1,1-1 0,0 1 1,0-1-1,0 1 1,0-1-1,0 0 1,0 1-1,2 0 0,0 0-34,1-1 0,-1 0 0,1 0 0,0 0 0,0-1 0,0 0 0,0 1 0,-1-1-1,8-1 1,3 1-226,21-2-1087,-25 1 731,0 0 1,1 1-1,-1 0 1,0 0-1,18 4 1,-27-3 616,-1-1 0,1 0 0,-1 1 0,0-1 0,1 0 0,-1 1 0,1-1 0,-1 1 0,0-1 0,0 0 0,1 1 0,-1-1 0,0 1 0,0-1 0,0 1 0,1-1 0,-1 1 0,0-1 0,0 1 0,0-1 0,0 1 0,0 0 0,0-1 1,0 1-1,0-1 0,0 1 0,0-1 0,-1 1 0,1-1 0,0 1 0,0-1 0,0 1 0,-1-1 0,1 1 0,0-1 0,0 0 0,-1 1 0,1-1 0,0 1 0,-1-1 0,1 0 0,-1 1 0,1-1 0,0 0 0,-1 1 0,0-1 0,-18 20 816,6-10-483,0 0 0,-1-1 1,-1-1-1,1 0 1,-1-1-1,-1 0 1,1-2-1,-1 0 1,0 0-1,0-1 1,0-1-1,-1-1 0,1-1 1,-21 0-1,36-1-585,0-1-1,0 0 0,-1 0 0,1 0 0,0 0 0,0 0 1,1 0-1,-1 0 0,0 0 0,0-1 0,0 1 1,1 0-1,-1 0 0,1-1 0,-1 1 0,1-1 0,-1 1 1,1 0-1,0-1 0,-1 1 0,1-1 0,0 1 1,0 0-1,0-1 0,0 1 0,1-1 0,-1 1 1,0 0-1,1-3 0,0-4-2477,-1-13-5448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16528,'0'0'7495,"53"-17"-7047,-29 17-352,3 0-160,2 0-1633,-2 0-2083,-1 0-4452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14286,'0'0'10441,"-58"40"-9448,42-25-512,-1 3-321,0-1-96,4 4-128,1-3-545,-2-3-832,7-1-1153,-1-2-481,5-7-1314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9737,'0'0'5696,"-10"2"-3710,5 0-1745,2-2-130,1 1-1,-1-1 1,0 1 0,1 0 0,-1 0-1,1 0 1,-1 0 0,1 0-1,0 1 1,0-1 0,-1 1-1,1-1 1,0 1 0,0 0-1,0 0 1,0 0 0,1 0 0,-1 0-1,1 0 1,-1 0 0,1 1-1,0-1 1,-1 0 0,1 1-1,0-1 1,-1 6 0,2-5-28,0 1 0,1-1 0,-1 1 0,0-1 0,1 1 0,0-1 0,0 1 0,0-1 0,0 1 0,1-1 0,-1 0 0,1 0 0,0 0 0,0 0 1,0 0-1,0 0 0,0 0 0,1-1 0,-1 1 0,1-1 0,0 0 0,0 0 0,0 0 0,0 0 0,0 0 0,0 0 0,0-1 0,0 0 0,1 1 0,-1-1 0,1-1 0,-1 1 0,1 0 0,-1-1 0,1 0 0,-1 1 0,1-1 0,-1-1 1,1 1-1,0-1 0,-1 1 0,1-1 0,-1 0 0,5-2 0,-5 1-69,0 0 0,0 0 0,0 0 1,-1 0-1,1 0 0,0-1 0,-1 1 1,0-1-1,0 0 0,1 0 0,-2 1 1,1-1-1,0-1 0,-1 1 0,1 0 1,-1 0-1,0-1 0,0 1 0,0 0 1,-1-1-1,1-3 0,0 5-10,0 0-1,-1 0 0,0-1 1,1 1-1,-1 0 1,0 0-1,0 0 0,0 0 1,0 0-1,0 0 1,-1-1-1,1 1 0,-1 0 1,1 0-1,-1 0 1,0 0-1,0 0 0,0 0 1,0 1-1,0-1 1,0 0-1,-1 0 0,1 1 1,0-1-1,-1 1 1,1-1-1,-1 1 0,0-1 1,1 1-1,-1 0 1,0 0-1,0 0 0,0 0 1,-3-1-1,2 1-49,1 1 0,0 0-1,-1-1 1,1 1 0,0 0-1,-1 0 1,1 0 0,0 1 0,-1-1-1,1 0 1,0 1 0,-1 0 0,1-1-1,0 1 1,0 0 0,0 0-1,-1 0 1,1 0 0,0 1 0,1-1-1,-1 1 1,0-1 0,0 1 0,1 0-1,-1-1 1,0 1 0,1 0-1,0 0 1,-1 0 0,1 0 0,0 0-1,0 0 1,-1 4 0,-5 37-3260,12 1-3954,5-20-679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47 9673,'0'0'10965,"-9"1"-9422,6-1-1426,-63 12 1806,64-12-1842,-1 1 0,0 0 0,1-1 0,-1 1 0,0 1 1,1-1-1,-1 0 0,1 1 0,0-1 0,-1 1 0,1-1 0,0 1 0,0 0 0,0 0 1,0 0-1,0 1 0,1-1 0,-1 0 0,1 1 0,-1-1 0,1 1 0,0-1 1,0 1-1,-1 2 0,2-4-72,0 1 1,1-1-1,-1 0 0,0 0 1,1 0-1,-1 0 1,1 0-1,-1 0 0,1-1 1,-1 1-1,1 0 1,0 0-1,-1 0 0,1 0 1,0-1-1,0 1 1,-1 0-1,1-1 0,0 1 1,0 0-1,0-1 1,0 1-1,0-1 0,0 0 1,0 1-1,0-1 1,0 0-1,0 0 0,0 1 1,0-1-1,0 0 1,0 0-1,0 0 0,1 0 1,0-1-1,49 1 83,-45-1-63,2 1-25,1-2 0,-1 1 0,0-1 0,0 0 1,1-1-1,-1 0 0,-1 0 0,10-6 0,-14 8 0,0-1 0,0 1 0,-1-1-1,1 0 1,-1 0 0,1 0 0,-1 0 0,0 0 0,0-1 0,0 1-1,0-1 1,0 1 0,0-1 0,-1 0 0,0 0 0,1 0 0,-1 0-1,0 1 1,0-2 0,0 1 0,-1 0 0,1 0 0,-1 0 0,0-6-1,-1 7 22,0-1 0,0 1-1,0 0 1,-1 0 0,1 1-1,-1-1 1,1 0 0,-1 0-1,0 1 1,0-1 0,0 1-1,0-1 1,0 1 0,0 0-1,0 0 1,0 0 0,0 0-1,0 0 1,-1 1 0,1-1-1,0 0 1,-1 1 0,1 0 0,0 0-1,-4 0 1,-31 1-1733,36-1 1275,0 1 1,-1-1 0,1 0 0,0 1 0,0-1-1,0 1 1,0-1 0,0 1 0,-1 0 0,1-1 0,0 1-1,0 0 1,0 0 0,1 0 0,-1 0 0,0 0-1,0 0 1,0 0 0,0 2 0,0 4-12247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5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24 14029,'0'0'5873,"-10"0"-3994,2 0-1729,1 0 1,0 1 0,-1 0-1,1 0 1,0 1-1,-1 0 1,1 0 0,0 0-1,0 1 1,1 0 0,-1 1-1,1 0 1,-1 0 0,1 0-1,0 0 1,1 1-1,-1 0 1,1 1 0,0-1-1,0 1 1,1 0 0,-7 9-1,10-12-148,0-1 0,0 0-1,-1 0 1,1 0 0,1 1 0,-1-1-1,0 0 1,1 1 0,-1-1 0,1 1-1,-1-1 1,1 3 0,0-4 5,1 0 1,-1 0-1,0 0 0,0 0 1,1 0-1,-1-1 0,0 1 0,1 0 1,-1 0-1,1 0 0,-1-1 1,1 1-1,0 0 0,-1-1 1,1 1-1,0-1 0,-1 1 1,1 0-1,0-1 0,-1 1 1,1-1-1,1 1 0,6 1 42,-1 0 1,0-1-1,0 0 0,1 0 0,-1-1 0,13-1 0,33 4-263,-46 0 33,1-1 0,-1 1 0,0 0 0,-1 1 0,1-1 0,-1 2 0,1-1 1,-1 0-1,0 1 0,-1 0 0,1 1 0,-1-1 0,0 1 0,-1 0 0,1 0 1,3 8-1,-4-7 204,-1 1 0,0-1 0,0 1 0,-1 0 0,0 0 0,0 0 0,-1 0-1,0 0 1,0 0 0,-1 0 0,0 0 0,-1 0 0,1 0 0,-2 0 0,1 0 0,-1 0 0,0 0 0,-1 0 0,0 0 0,0-1 0,0 0 0,-9 13 0,-43 54 2973,51-70-2833,0 0 0,1 0 0,-2 0 0,1 0 0,0-1 0,-1 1 0,1-1-1,-1 0 1,0-1 0,0 1 0,0-1 0,0 0 0,0 0 0,-8 1 0,12-3-147,0-1 0,-1 1 0,1-1 1,0 1-1,0-1 0,0 1 0,-1-1 0,1 0 1,0 1-1,0-1 0,0 0 0,0 0 0,0 0 0,1 0 1,-1 0-1,0 0 0,0 0 0,0 0 0,1 0 0,-1 0 1,1 0-1,-1 0 0,1-1 0,-1 1 0,1 0 1,0 0-1,0-1 0,-1 1 0,1 0 0,0-1 0,0 1 1,0 0-1,1-2 0,-1-55-347,0 51 213,1-2-21,1 0 0,0 0 0,0 0-1,0 0 1,1 0 0,1 1-1,-1-1 1,2 1 0,-1 0 0,1 0-1,0 1 1,0-1 0,1 1 0,10-10-1,11-8-186,1 1-1,43-28 1,1-1 149,-53 36 220,-4 7 37,-1-1-1,-1-1 0,0 0 0,-1 0 1,0-2-1,-1 1 0,17-29 1,-27 41-28,0 0 1,-1 0-1,1 0 1,-1 0 0,1 0-1,-1-1 1,0 1-1,1 0 1,-1 0 0,0 0-1,0 0 1,0-1-1,0 1 1,0 0 0,0 0-1,0 0 1,0-1-1,0 1 1,-1 0 0,1 0-1,0 0 1,-1 0-1,1 0 1,-1-2 0,0 3-23,0-1 0,0 1 1,0-1-1,0 0 1,0 1-1,0 0 1,-1-1-1,1 1 1,0 0-1,0-1 0,0 1 1,0 0-1,-1 0 1,1 0-1,0 0 1,0 0-1,0 0 1,0 0-1,-2 1 0,-3 0-10,1 1-1,-1-1 0,0 1 1,1 0-1,-1 1 1,1-1-1,0 1 0,-6 4 1,5-1-5,-1 1 1,1 0 0,0 0 0,-9 14-1,13-19-15,1 0-1,-1 1 1,1-1-1,0 0 0,0 0 1,0 1-1,0-1 0,0 1 1,0-1-1,1 1 0,-1-1 1,1 1-1,0-1 0,0 1 1,0-1-1,0 1 1,0-1-1,0 1 0,1-1 1,-1 1-1,1-1 0,1 5 1,0-6 17,1 1 1,-1 0 0,0-1-1,1 1 1,-1-1 0,1 0-1,-1 0 1,1 0 0,0 0-1,-1 0 1,1-1 0,0 1-1,0-1 1,-1 1 0,1-1-1,0 0 1,0 0 0,-1-1-1,6 0 1,54-9 194,-1-14-139,-48 18-78,0 1 1,0 0 0,1 0 0,0 1 0,0 1-1,27-3 1,-40 6-6,-1 1-1,1-1 1,0 0-1,0 1 0,0-1 1,0 0-1,0 1 1,-1-1-1,1 1 1,0-1-1,0 1 1,-1 0-1,1-1 0,0 1 1,-1 0-1,1-1 1,-1 1-1,1 0 1,-1 0-1,1-1 1,-1 1-1,0 0 0,1 0 1,-1 0-1,0 0 1,1 0-1,-1 0 1,0 0-1,0-1 1,0 1-1,0 0 0,0 2 1,-1 40 191,1-28 8,0-14-174,1-1-1,-1 1 1,1 0 0,-1 0 0,1-1 0,0 1 0,-1 0 0,1-1 0,0 1 0,-1 0 0,1-1 0,0 1 0,0-1 0,0 0 0,-1 1 0,1-1 0,0 0 0,0 1 0,0-1 0,0 0 0,0 0 0,0 0 0,0 0 0,0 0 0,0 0-1,0 0 1,0 0 0,1 0 0,32-2 432,-23-1-384,0 0 0,0-1 0,0 0-1,-1 0 1,1-1 0,15-11 0,-14 9-276,0 0 1,1 1-1,21-8 0,-34 15 144,0-1-1,1 0 0,-1 1 1,0-1-1,1 1 0,-1-1 1,0 0-1,0 1 1,1-1-1,-1 1 0,0-1 1,0 0-1,0 1 0,0-1 1,0 1-1,0-1 0,1 1 1,-1-1-1,0 1 0,0-1 1,0 1-1,0-1 1,-1 1-1,1-1 0,0 1 1,0-1-1,0 0 0,0 1 1,0-1-1,-1 1 0,1-1 1,0 1-1,0-1 0,-1 1 1,-6 22-1265,6-22 883,1 1-173,-5 16-3084,7-10-5098,6-7-2223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0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3972,'-15'0'640,"5"0"5062,0 0-3524,5 0 4612,17 3-5797,13 0 417,12 0-418,8-2-479,9-1-417,4 0-32,-2 0 96,-2 0-800,-9 0-1026,-12 0-1377,-10-3-1857,-13 1-546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0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8552,'0'0'10538,"57"17"-9065,-4-17-576,8 0-576,5 0-289,0-5-96,-6-2-1890,-7-4-4004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4805,'0'0'-497,"5"-9"3529,-1-1-2212,21-43 1307,-23 49-1546,0 0-1,0 0 1,1 0-1,-1 1 1,1-1-1,0 1 1,0 0 0,0 0-1,0 0 1,1 0-1,3-2 1,-7 5-472,1 0 0,0 0 1,-1 1-1,1-1 0,-1 0 1,1 1-1,-1-1 1,1 0-1,-1 1 0,1-1 1,-1 1-1,1-1 0,-1 1 1,1-1-1,-1 1 0,0-1 1,1 1-1,-1 0 0,0-1 1,1 1-1,-1 0 1,0-1-1,0 1 0,0-1 1,0 1-1,0 0 0,0-1 1,0 1-1,0 0 0,0-1 1,0 1-1,0 0 0,0-1 1,0 1-1,0 0 1,-1 0-1,1 33 485,0-32-392,-3 24 368,-11 47 0,9-53-529,0 0 0,2 0 0,1 0 0,-1 29 0,3-47-62,0 0-1,1 0 1,-1 0 0,0 1-1,1-1 1,-1 0 0,1-1 0,0 1-1,-1 0 1,1 0 0,0 0-1,0 0 1,0 0 0,1-1-1,-1 1 1,0-1 0,1 1 0,-1-1-1,1 1 1,-1-1 0,1 0-1,3 3 1,-1-3-32,-1 1-1,1-1 0,0 0 1,0 0-1,0 0 1,0-1-1,0 1 1,0-1-1,0 0 1,0 0-1,6-1 0,-2 0-353,0 0-1,-1-1 0,1 0 0,0 0 0,0-1 0,-1 0 0,1 0 0,-1-1 0,0 0 1,0 0-1,11-9 0,-15 9-270,0 1 1,-1-1-1,1 0 1,-1 0 0,1 0-1,-1-1 1,0 1-1,-1 0 1,3-7-1,1-12-3843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5733,'0'0'11563,"-19"58"-10153,19-35-353,0-1-417,0 0-415,0 0-129,7-6-96,8 0-961,3-7-801,2-5-1665,5-4-353,-1 0-2946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12332,'0'0'4244,"-10"2"-2451,6-2-1670,-1 1 0,0 0 0,1 0 0,-1 1-1,1-1 1,-1 1 0,1 0 0,0 0-1,0 1 1,0-1 0,0 1 0,0 0 0,0 0-1,1 0 1,0 0 0,-1 1 0,1-1-1,0 1 1,1 0 0,-1 0 0,1 0 0,0 0-1,0 1 1,0-1 0,-2 9 0,0-4 3,1-1 0,1 0 0,0 1 1,0 0-1,1-1 0,0 1 0,0 0 0,1 0 1,0 0-1,1-1 0,2 16 0,-2-20-83,1-1 0,-1 1 0,1 0 0,-1-1 0,1 0 0,0 1 0,0-1 0,1 0 0,-1 0 0,1 0 0,-1 0 0,1-1-1,0 1 1,0-1 0,0 0 0,0 1 0,1-2 0,-1 1 0,0 0 0,1 0 0,0-1 0,-1 0 0,1 0 0,0 0 0,-1 0 0,1-1 0,0 1 0,7-1 0,-3 1 24,-1-1 1,0 1 0,0-1 0,0-1-1,0 1 1,0-1 0,0-1 0,0 1-1,0-1 1,0 0 0,-1-1-1,1 0 1,-1 0 0,1 0 0,-1-1-1,0 0 1,0 0 0,-1 0 0,1-1-1,-1 0 1,0 0 0,0 0-1,-1 0 1,0-1 0,0 0 0,0 0-1,0 0 1,-1-1 0,0 1 0,0-1-1,2-8 1,-4 10-30,0 1-1,1-1 1,-1 0 0,-1 0 0,1 1-1,-1-1 1,0 0 0,0 0-1,0 0 1,-1 1 0,0-1 0,1 0-1,-2 0 1,1 1 0,-1-1-1,1 1 1,-1-1 0,0 1-1,-1 0 1,1 0 0,-5-6 0,3 6-34,-1 1 1,1-1 0,-1 0 0,0 1 0,0 0 0,-1 1 0,1-1 0,0 1 0,-1 0 0,0 0-1,1 0 1,-1 1 0,0 0 0,0 0 0,0 1 0,-11-1 0,9 1-125,0 1-1,0 0 1,0 0 0,0 0-1,1 1 1,-1 0 0,1 1 0,-10 3-1,14-5-107,1 0-1,0 1 1,0-1-1,0 0 1,-1 1-1,1-1 1,0 1-1,1-1 1,-1 1-1,0 0 1,0 0-1,1 0 1,-1 0-1,1 0 0,0 0 1,-1 0-1,1 1 1,0-1-1,0 0 1,1 1-1,-1-1 1,0 1-1,1-1 1,-1 1-1,1-1 1,0 1-1,0-1 1,0 1-1,1 3 1,-1-5-91,0-1 1,0 1 0,1 0-1,-1 0 1,1 0 0,-1 0-1,1 0 1,-1-1 0,1 1-1,-1 0 1,1 0 0,0-1-1,-1 1 1,1 0 0,0-1-1,0 1 1,0-1 0,-1 1-1,1-1 1,0 1-1,0-1 1,0 0 0,0 1-1,0-1 1,0 0 0,0 0-1,0 0 1,0 0 0,1 0-1,22 2-9146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3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12908,'0'0'4271,"-8"3"-2899,-1 1-1160,0 0 0,1 1 0,-1 0 0,1 0 0,0 1 0,1 0 1,-1 0-1,1 1 0,1 0 0,-1 0 0,1 1 0,0 0 0,1 0 0,0 0 0,0 1 0,1 0 1,0-1-1,0 1 0,1 1 0,0-1 0,1 1 0,0-1 0,0 1 0,1-1 0,0 14 0,2-20-172,-1-1 0,0 0-1,1 1 1,-1-1-1,1 0 1,-1 1-1,1-1 1,0 0 0,0 0-1,0 0 1,1 1-1,-1-1 1,0 0 0,1-1-1,-1 1 1,1 0-1,0 0 1,0-1-1,-1 1 1,4 1 0,0 0 28,-1-1 1,1 0-1,0 0 1,0 0 0,0 0-1,0-1 1,0 0 0,0 0-1,7 0 1,-3 0-2,1-1 1,-1 0-1,0-1 0,0 0 1,0 0-1,0-1 0,0 0 1,0 0-1,-1-1 0,17-8 1,-19 6-22,0 1 0,-1-2 0,0 1 0,0 0 0,0-1 0,-1 0 0,1 0 0,-1 0 0,-1-1 0,1 1 0,-1-1 0,-1 0 0,1 0 0,-1 0 0,0 0 0,0-1 0,-1 1 0,0-11 1,0 14-70,-1 1 1,0-1 0,0 1-1,0-1 1,0 1 0,-1-1 0,1 1-1,-1-1 1,0 1 0,0-1 0,0 1-1,-1 0 1,1 0 0,-1-1-1,0 1 1,0 0 0,0 1 0,0-1-1,0 0 1,-1 0 0,1 1 0,-1 0-1,1-1 1,-1 1 0,0 0-1,0 0 1,0 1 0,0-1 0,-1 0-1,1 1 1,0 0 0,-1 0-1,1 0 1,-1 0 0,1 1 0,-1-1-1,1 1 1,-1 0 0,-4 0 0,5 0-190,1 0 0,-1 0 0,1 0 0,-1 1 0,1-1 1,-1 1-1,1 0 0,-1-1 0,1 1 0,-3 2 0,-11 10-4408,8-6-1957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5765,'0'0'12428,"8"-3"-11291,-7 3-1101,1-1-1,-1 0 0,0 1 1,0 0-1,1-1 1,-1 1-1,0-1 0,1 1 1,-1 0-1,0 0 1,1 0-1,-1 0 0,0 0 1,1 0-1,-1 0 1,0 1-1,0-1 0,1 0 1,-1 1-1,0-1 1,1 1-1,-1-1 0,0 1 1,0-1-1,2 2 1,-1 2 73,-1 0 1,1 0 0,-1 0 0,0 0-1,0 1 1,0-1 0,-1 0 0,1 0-1,-1 8 1,2 39 418,0-15-557,0 0 0,2 0 0,15 56-1,-19-89-763,2 5-285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11211,'0'0'5797,"66"9"-4708,-22-6-352,7-1-513,4 0-192,-2-2-1601,-5 0-4101,-4-10-4131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10442,'0'0'12508,"0"11"-12012,-1 2-405,0-5-34,1-1 1,0 1 0,0 0-1,0 0 1,3 7 0,-3-12-47,1-1 1,0 1 0,-1-1-1,1 0 1,0 1 0,1-1-1,-1 0 1,0 0 0,1 0-1,-1 0 1,1 0 0,-1 0-1,1 0 1,0-1 0,0 1-1,0 0 1,0-1 0,0 0-1,0 1 1,0-1 0,1 0-1,2 1 1,53 11-195,-49-13-41,0 1 0,0 1 1,-1 0-1,1 0 1,0 1-1,-1 0 1,0 0-1,0 1 0,0 0 1,12 8-1,-18-11 217,-1 0-1,1 1 0,-1-1 0,0 0 1,1 1-1,-1-1 0,0 1 0,0-1 1,0 1-1,0 0 0,0-1 0,0 1 1,0 0-1,-1 0 0,1 0 0,-1-1 1,1 1-1,-1 0 0,0 0 0,0 0 1,0 0-1,0 0 0,0 0 0,0 0 1,-1 2-1,0 0 92,-1-1 1,0 0-1,1 0 1,-1 0-1,0 0 1,-1 0-1,1 0 1,0 0-1,-1-1 1,0 1-1,0-1 1,-4 3-1,-5 3 376,-1-1 0,1 0 0,-1-1 0,-1 0 0,-23 6 0,29-10-309,-1 0 0,1-1 1,-1 0-1,1 0 0,-1-1 0,1 0 0,-1 0 0,-10-2 0,17 1-299,-1 0 0,0 0 0,0 0-1,0 0 1,0 0 0,1-1 0,-1 1-1,1-1 1,-1 0 0,-3-4 0,4 4-310,0 0 0,0-1 0,0 0 0,0 1 0,1-1 0,-1 0 0,1 0 0,0 0 0,0 0 0,0 0 0,0 0 0,0-3 0,-3-19-5367,4-3-2518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14221,'0'0'8136,"52"-15"-7527,-24 13-481,5 1-96,5 1-897,0 0-1793,-2 0-1795,-2 0-1825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7:19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43 13036,'-11'5'1906,"-9"3"-1332,1 2 0,0 0 1,1 1-1,-28 22 0,38-26-357,0 0 0,0 1 0,0 0 0,1 1 0,1 0-1,-1 0 1,1 0 0,1 1 0,0-1 0,0 1 0,1 1 0,-4 13 0,2 0 132,2-1-1,1 1 1,0 0 0,2 0 0,1 0-1,1 0 1,6 42 0,-5-54-243,1 0 1,-1 0-1,2 0 1,0-1 0,0 1-1,1-1 1,1 0-1,0-1 1,0 1 0,1-1-1,0 0 1,1-1-1,0 1 1,1-2-1,-1 1 1,21 14 0,-23-20-83,0 0 1,0 0 0,0 0 0,1-1 0,-1 1 0,1-2-1,-1 1 1,1-1 0,0 0 0,-1 0 0,1-1-1,0 1 1,0-2 0,0 1 0,-1-1 0,1 0 0,0 0-1,-1-1 1,1 0 0,-1 0 0,1-1 0,-1 0 0,0 0-1,0 0 1,0 0 0,-1-1 0,1 0 0,5-6 0,6-5 385,0-1 0,-1-1 1,0-1-1,-1 0 1,-1-1-1,21-39 0,-24 38-244,-1-1 1,-1-1-1,-1 0 0,0 0 0,-2-1 0,-1 1 0,0-1 0,-2-1 0,1-32 0,-4 45-155,0 1-1,-1-1 1,0 1-1,0 0 1,-1 0-1,-1 0 0,0 0 1,0 0-1,-1 0 1,0 0-1,0 1 0,-1 0 1,-1 0-1,1 0 1,-1 1-1,-1 0 1,0 0-1,0 0 0,0 1 1,-1 0-1,0 1 1,-1 0-1,-11-7 0,15 10-42,-1 0 0,0 0 0,1 1 1,-1-1-1,0 2 0,0-1 0,-1 1 0,1 0 0,0 0 0,0 0 0,0 1 0,-1 0 0,1 0 0,0 1 0,-10 2 0,12-2-154,0 0 0,1 0 0,0 1 0,-1 0-1,1 0 1,0 0 0,0 0 0,0 0 0,0 1 0,0-1 0,1 1 0,-1 0 0,1 0 0,-1 0 0,1 0-1,0 0 1,0 0 0,1 1 0,-1-1 0,1 1 0,0-1 0,-1 1 0,2-1 0,-1 1 0,0 0 0,0 5 0,0 21-3429,0-6-2598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6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62 13677,'0'0'9561,"9"3"-8952,7 2-472,1-1 0,0-1 0,26 3 1,-37-6-29,0 1 0,0-1 1,0 0-1,0 0 0,0-1 1,-1 0-1,1 0 0,0 0 1,0-1-1,-1 1 0,1-1 1,-1-1-1,1 1 0,-1-1 1,0 0-1,5-4 0,-9 6-86,0 1 0,0-1 0,0 1 0,0-1 0,0 1 0,0-1 0,0 0 0,-1 0-1,1 1 1,0-1 0,-1 0 0,1 0 0,0 0 0,-1 0 0,1 0 0,-1 0 0,0 0 0,1 0 0,-1 0 0,0 0 0,1 0 0,-1 0-1,0 0 1,0 0 0,0 0 0,0 0 0,0 0 0,0 0 0,0-1 0,0 1 0,-1 0 0,1 0 0,0 0 0,-1 0 0,1 0-1,-1 0 1,1 0 0,-1 0 0,1 1 0,-1-1 0,1 0 0,-1 0 0,0 0 0,0 0 0,1 1 0,-1-1 0,0 0 0,0 1-1,0-1 1,0 1 0,0-1 0,0 1 0,0-1 0,0 1 0,0 0 0,0-1 0,0 1 0,0 0 0,0 0 0,-2 0 0,-6-3-20,-1 1 1,1 0-1,-1 1 1,0 0 0,-11 1-1,13 1 1,0 0 0,1 1 0,-1 0 0,0 0 0,1 1 0,-1 0 0,1 0 0,0 1 1,0 0-1,-10 8 0,14-10 14,0 0 0,0 0 1,1 0-1,-1 0 0,0 1 1,1-1-1,0 1 0,-1 0 1,1 0-1,0 0 0,0 0 0,1 0 1,-1 0-1,1 0 0,-1 1 1,1-1-1,0 0 0,1 1 1,-1-1-1,0 1 0,1-1 1,0 1-1,0 0 0,0-1 1,0 1-1,1 3 0,0-4-56,0-1-1,1 0 1,-1 1-1,0-1 0,1 0 1,0 0-1,-1 0 1,1 0-1,0 0 0,0-1 1,0 1-1,0-1 1,0 1-1,1-1 0,-1 1 1,0-1-1,1 0 1,-1 0-1,1-1 0,-1 1 1,4 0-1,58 8-4717,-18-9-2061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2691,'0'0'11781,"-10"0"-8978,3 0-2493,0 1 0,0 0 0,0 0 1,0 0-1,0 1 0,0 0 0,0 0 0,0 1 0,1 0 0,-1 0 0,1 1 1,0-1-1,0 1 0,0 1 0,1-1 0,-1 1 0,1 0 0,0 0 1,1 1-1,-6 7 0,7-9-186,0 0 0,1 0 0,-1 1 0,1-1 0,0 1 0,0 0 0,1-1-1,-1 1 1,1 0 0,0 0 0,1 0 0,-1 0 0,1 0 0,0 0 0,0 0 0,0 0 0,1 0 0,1 6 0,-1-8-104,1 1 0,0-1 1,-1 0-1,1 0 0,0 1 0,1-1 1,-1 0-1,0-1 0,1 1 0,0 0 1,0-1-1,-1 1 0,2-1 0,-1 0 1,0 0-1,0 0 0,1-1 0,-1 1 1,0-1-1,1 0 0,0 0 0,-1 0 1,1 0-1,5 0 0,-1 1-7,0-1 0,-1-1 0,1 1 0,0-1-1,-1-1 1,1 1 0,-1-1 0,1-1 0,0 1 0,11-6 0,-15 6-10,-1-1 0,0 0 1,0 1-1,0-2 0,0 1 0,0 0 1,0 0-1,-1-1 0,1 0 1,-1 1-1,0-1 0,0 0 1,0 0-1,0-1 0,0 1 1,-1 0-1,1 0 0,-1-1 1,0 1-1,0-1 0,0 1 0,0-1 1,-1 0-1,1-5 0,-1 5 2,1-1 0,-1 1-1,0 0 1,-1-1 0,1 1-1,-1 0 1,1 0 0,-1-1-1,-1 1 1,1 0 0,0 0-1,-1 0 1,0 0 0,0 0-1,0 1 1,-1-1 0,1 1-1,-1-1 1,-5-5 0,3 6-9,0-1-1,0 1 1,0 0 0,0 1 0,-1-1 0,1 1 0,-1 0 0,1 1 0,-1-1 0,0 1 0,1 0 0,-1 0 0,0 1 0,-8 0-1,-20 4 12,34-4-43,-1 0 0,1 0-1,-1 0 1,1 0 0,-1 0 0,1 0-1,-1 0 1,1 0 0,-1 1-1,1-1 1,0 0 0,-1 0 0,1 0-1,-1 1 1,1-1 0,-1 0 0,1 0-1,0 1 1,-1-1 0,1 0-1,0 1 1,-1-1 0,1 1 0,0-1-1,-1 0 1,1 1 0,0-1 0,0 1-1,0-1 1,-1 1 0,1-1-1,0 1 1,0-1 0,0 1 0,0-1-1,0 1 1,0-1 0,0 1 0,0-1-1,0 1 1,0-1 0,0 1-1,0-1 1,0 0 0,0 1 0,1-1-1,-1 1 1,0-1 0,0 1 0,0-1-1,1 1 1,-1-1 0,0 0-1,1 1 1,-1-1 0,0 0 0,1 1-1,-1-1 1,0 0 0,1 1 0,-1-1-1,1 0 1,-1 0 0,1 1-1,-1-1 1,1 0 0,6 5-722,0-1 1,0 0-1,0-1 1,0 0-1,1 0 1,-1 0-1,1-1 1,0 0-1,0-1 0,11 1 1,87 2-8344,-90-4 7797,24 0-468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63 1473,'32'-23'7159,"-31"23"-6880,0-1 0,0 1-1,0-1 1,0 0 0,-1 0 0,1 1 0,0-1 0,0 0 0,-1 0-1,1 0 1,-1 0 0,1 0 0,-1 0 0,1 0 0,-1 0 0,1 0-1,-1 0 1,0 0 0,0 0 0,1 0 0,-1 0 0,0 0 0,0 0 0,0-1-1,0 1 1,0 0 0,-1 0 0,1 0 0,0 0 0,0 0 0,-1 0-1,1 0 1,-1-1 0,-1 1-55,0 0 0,1 0-1,-1 0 1,0 1 0,0-1-1,0 1 1,0-1 0,0 1 0,0 0-1,0-1 1,0 1 0,0 0-1,0 0 1,0 1 0,0-1 0,-3 1-1,-34 8 1008,33-7-1083,1 1 1,0 0-1,0 0 0,0 0 1,1 0-1,-1 1 0,1 0 0,0 0 1,0 0-1,0 1 0,1-1 0,-1 1 1,1 0-1,0 0 0,0 0 0,1 1 1,0-1-1,-3 7 0,5-9-122,-1 0 0,0 0 0,1 0 0,0 0 0,-1 1 0,1-1 0,1 0 0,-1 0 0,0 0 0,1 0 0,-1 0 0,1 0 0,0 0 0,0 0 0,0 0 0,1 0 0,-1 0 0,1 0 0,-1-1 0,1 1 0,0-1 0,0 1 0,0-1 0,0 0 0,1 0 0,-1 0 0,0 0 0,1 0 0,0 0 0,-1-1 0,1 1-1,0-1 1,0 1 0,5 0 0,0 1-11,-1-1 0,1 1 0,0-2-1,0 1 1,0-1 0,0-1 0,0 1-1,0-1 1,0 0 0,0-1-1,0 0 1,0-1 0,13-3 0,-17 4-7,-1-1 0,1 1 0,-1-1 1,1 0-1,-1 0 0,0 0 0,0-1 1,0 1-1,0-1 0,0 1 0,0-1 1,-1 0-1,1 0 0,-1 0 0,0-1 1,0 1-1,0-1 0,0 1 0,-1-1 1,0 1-1,1-1 0,-1 0 0,0 0 1,-1 1-1,1-1 0,-1 0 0,0 0 1,0 0-1,0-7 0,-1 8-66,0-1 0,-1 0-1,1 1 1,-1-1 0,1 1 0,-1 0-1,0-1 1,0 1 0,0 0 0,-1 0-1,1 0 1,-1 1 0,0-1 0,0 0-1,0 1 1,0 0 0,0 0 0,0 0-1,-1 0 1,1 0 0,-1 1 0,1-1-1,-1 1 1,1 0 0,-1 0 0,0 1-1,0-1 1,1 1 0,-1-1 0,0 1-1,0 0 1,0 1 0,-6 0 0,9 0-304,1 0 1,-1-1-1,1 1 1,-1 0 0,1-1-1,-1 1 1,1 0 0,-1 0-1,1 0 1,0-1-1,-1 1 1,1 0 0,0 0-1,0 0 1,0 0-1,0 0 1,0 0 0,0 0-1,0-1 1,0 1-1,0 0 1,0 0 0,0 0-1,1 1 1,-1 3-3475,0 6-5405</inkml:trace>
  <inkml:trace contextRef="#ctx0" brushRef="#br0" timeOffset="1">390 78 17521,'0'0'9801,"-1"15"-23286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13389,'0'0'11285,"-3"8"-10917,2-3-342,-1-2-18,1-1 0,0 0 0,0 0 0,0 0-1,1 1 1,-1-1 0,0 0 0,1 1 0,0-1-1,-1 1 1,1-1 0,0 1 0,0-1 0,1 0-1,-1 1 1,0-1 0,1 1 0,-1-1 0,1 0 0,0 1-1,0-1 1,0 0 0,0 0 0,0 0 0,1 0-1,-1 0 1,0 0 0,1 0 0,0 0 0,-1 0-1,1-1 1,0 1 0,0 0 0,0-1 0,0 0 0,3 2-1,5 1-87,0 0 0,0-1 0,0-1 0,20 3 0,-20-3-205,0-1 0,0 2 0,0-1 0,17 8 0,-26-10 290,0 0 1,-1 1 0,1-1-1,-1 0 1,1 1 0,0-1-1,-1 0 1,1 1 0,-1-1 0,1 1-1,-1-1 1,1 1 0,-1-1-1,0 1 1,1-1 0,-1 1-1,0 0 1,1-1 0,-1 1-1,0 0 1,0-1 0,1 1 0,-1 0-1,0-1 1,0 1 0,0 0-1,0-1 1,0 1 0,0 0-1,0-1 1,0 1 0,0 0-1,0-1 1,0 1 0,-1 0-1,1-1 1,0 1 0,0-1 0,-1 1-1,1 0 1,0-1 0,-1 1-1,1-1 1,-1 1 0,1-1-1,0 1 1,-1-1 0,1 1-1,-1-1 1,0 1 0,1-1 0,-1 0-1,1 1 1,-2-1 0,-35 25 872,32-23-815,-26 17 156,-46 24 110,69-39-403,0-1 0,0 0 0,0 0 1,0-1-1,0 0 0,0 0 0,-15 1 0,22-3-32,1-1 0,0 1 0,-1 0 0,1 0 0,-1 0 0,1 0 0,0-1 0,-1 1 0,1 0 0,-1 0-1,1-1 1,0 1 0,-1 0 0,1-1 0,0 1 0,0-1 0,-1 1 0,1 0 0,0-1 0,0 1 0,-1-1 0,1 1-1,0 0 1,0-1 0,0 1 0,0-1 0,0 1 0,0-1 0,0 1 0,0-1 0,0 1 0,0-1 0,0 1 0,0 0-1,0-1 1,0 1 0,0-1 0,1 0 0,-1-3-1047,-1-19-5200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15727,'0'0'8360,"67"-19"-7303,-31 18-833,4 1-224,1 0-1025,-1 0-1505,-3 0-1218,-5 0-2530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9833,'0'0'12460,"-48"50"-11915,25-32-257,5 5-64,-2-2-96,5 0-64,4-1-64,4-5-448,4-4-673,1-6-993,2-2-2274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27 12043,'0'0'3705,"-9"-5"-2162,5 3-1435,-32-14 1298,34 15-1320,0 0 0,1 1 1,-1-1-1,0 1 0,0 0 0,1-1 0,-1 1 1,0 0-1,0 0 0,0 0 0,0 0 0,1 1 1,-1-1-1,0 0 0,0 1 0,1-1 0,-1 1 1,0 0-1,1 0 0,-1-1 0,1 1 0,-4 2 1,3-1-35,-1 1 0,1-1 0,0 1 0,0-1-1,0 1 1,0-1 0,0 1 0,1 0 0,-1 0 0,1 0 0,0 0 0,0 0 0,0 0 0,0 0 0,0 1 0,1-1 0,-1 0 0,1 0 0,0 6 0,1-6-31,0-1 1,0 0-1,0 0 1,0 0-1,0 0 0,0 0 1,0 0-1,1 0 1,-1 0-1,1-1 0,-1 1 1,1-1-1,0 1 1,0-1-1,-1 1 1,1-1-1,0 0 0,0 0 1,0 0-1,1 0 1,-1 0-1,0 0 0,0-1 1,0 1-1,1-1 1,-1 1-1,0-1 1,3 0-1,8 2 18,1-1-1,0 0 1,20-2 0,-32 1-34,0 0 0,0 0 0,0 0 0,0-1 0,0 1 0,0 0 0,0-1 0,0 1 0,0-1 0,0 0 0,0 1 0,0-1 0,0 0 0,0 0 0,-1-1 0,1 1 0,0 0 0,-1 0 0,1-1 0,-1 1 0,1-1 0,-1 1 0,0-1 0,0 0 0,0 0 0,0 1 0,0-1 0,0 0 0,0 0 0,0 0 0,-1 0 0,1-3 0,-1 4-2,0-1 1,-1 1-1,0-1 0,1 1 0,-1 0 1,0-1-1,1 1 0,-1 0 0,0-1 1,0 1-1,0 0 0,0 0 0,0 0 1,0 0-1,0 0 0,-1 0 0,1 0 1,0 0-1,-1 1 0,1-1 1,0 0-1,-1 1 0,1-1 0,-1 1 1,1-1-1,-1 1 0,1 0 0,-1 0 1,1 0-1,-3 0 0,-53-4 74,54 4-68,0 0-15,0 0-1,0 0 0,0 0 1,0 0-1,-1 1 1,1 0-1,0 0 1,0-1-1,0 2 1,1-1-1,-1 0 1,0 1-1,0-1 1,1 1-1,-1 0 1,0 0-1,1 0 1,0 0-1,0 0 1,-1 0-1,1 1 1,0-1-1,1 1 1,-1-1-1,0 1 1,1 0-1,0 0 0,-1 0 1,1 0-1,0 0 1,0 5-1,0-4-218,1-1 0,0 1 0,0-1 0,1 1 0,-1-1 0,1 1 0,0-1 0,-1 1 0,2-1 0,-1 0 0,0 1 0,3 3 0,12 13-3330,5-3-2397</inkml:trace>
  <inkml:trace contextRef="#ctx0" brushRef="#br0" timeOffset="1">317 266 12684,'0'0'2680,"-12"4"149,8-3-2625,-13 4 1024,2 1 1,-1 0 0,-20 11 0,33-15-1061,-1 0 0,0 0 1,1 0-1,0 1 0,0-1 0,-1 1 1,1 0-1,1-1 0,-1 1 1,0 1-1,1-1 0,-1 0 1,1 1-1,0-1 0,0 1 1,1 0-1,-1-1 0,1 1 1,0 0-1,0 0 0,0 0 1,0 5-1,1-7-157,0-1 0,0 1 1,0-1-1,0 1 0,1 0 0,-1-1 0,1 1 0,-1-1 1,1 1-1,0-1 0,0 1 0,-1-1 0,1 1 0,0-1 1,0 0-1,0 0 0,1 1 0,-1-1 0,0 0 0,0 0 1,1 0-1,-1 0 0,2 0 0,2 2 6,-1-1 0,1 0-1,0-1 1,-1 1 0,1-1-1,0 0 1,10 1 0,-5-2-7,0 1 1,0-2-1,1 1 1,-1-1-1,0-1 1,0 0-1,15-5 1,-22 6-10,1-1 0,0 0 0,-1 0 0,1-1 1,-1 1-1,0-1 0,0 1 0,0-1 0,0 0 0,0 0 1,-1-1-1,1 1 0,-1 0 0,0-1 0,0 0 0,0 1 0,2-7 1,-4 8-7,1 0 1,-1 0-1,0 1 0,0-1 1,0 0-1,0 0 1,0 0-1,0 0 1,0 0-1,-1 1 1,1-1-1,-1 0 1,1 0-1,-1 0 1,0 1-1,0-1 1,1 1-1,-1-1 1,0 0-1,-1 1 1,1-1-1,0 1 1,0 0-1,-1-1 1,1 1-1,0 0 0,-1 0 1,1 0-1,-1 0 1,0 0-1,1 0 1,-1 1-1,0-1 1,0 0-1,1 1 1,-1-1-1,0 1 1,0 0-1,-3-1 1,-59-3-2622,50 4 864,-7 0-3166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9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0 348 5894,'0'0'4841,"8"-7"-4456,32-23-6,0 2 1,2 2 0,1 2-1,1 2 1,1 1 0,1 3-1,0 2 1,63-14-1,-99 27-331,-1 0-1,1 1 0,0 0 1,0 1-1,-1 0 0,1 1 0,0 0 1,0 0-1,0 1 0,0 0 1,0 1-1,0 0 0,10 4 0,-12-3 74,1-1 0,0 1 0,-1-1 0,1-1 0,0 0 0,0 0 0,0-1 0,0 0 0,0 0 0,0-1-1,12-2 1,8-3 248,57-20 0,-11-2 1,-47 16-130,1 0 0,1 2 0,0 2 0,0 0 0,1 2 0,42-3 0,-68 9-99,-1 1 0,0 0 0,0 0-1,1 0 1,-1 0 0,0 1 0,0-1 0,0 1 0,0 0-1,6 5 1,-6-5-43,1 1 0,0 0 0,-1-1 0,1 0 0,0 0 0,0-1 0,6 2 0,32 0-290,0-2 0,0-2 1,0-2-1,-1-2 0,58-13 0,-15 3-3664,-62 11-319,-12 0-1719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9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78 4292,'0'0'11248,"-1"-8"-9657,1 6-1539,-1 0 1,1 1-1,0-1 1,-1 1-1,1-1 0,0 1 1,0-1-1,0 0 1,0 1-1,1-1 1,-1 1-1,0-1 0,1 1 1,-1-1-1,1 1 1,-1-1-1,1 1 1,0-1-1,0 1 1,-1 0-1,1-1 0,0 1 1,0 0-1,0 0 1,1-1-1,-1 1 1,2-1-1,5-1 97,-1 0-1,0 0 1,1 1 0,-1 0 0,1 1-1,9-1 1,-17 2-146,21-4 91,0 1-1,0 0 1,0 2 0,0 1 0,0 0-1,0 2 1,21 3 0,-40-4-92,-1-1 0,1 1 1,-1-1-1,1 1 0,0-1 0,-1 1 1,1 0-1,-1 0 0,0 0 1,1 0-1,-1 0 0,0 0 1,1 0-1,-1 0 0,0 1 1,0-1-1,0 0 0,0 1 0,0-1 1,-1 0-1,1 1 0,0 0 1,0-1-1,0 3 0,-1-1 11,0 0 1,0 0-1,0 0 0,0 0 0,-1 0 0,1-1 0,-1 1 1,0 0-1,0 0 0,0 0 0,0-1 0,-3 6 0,-3 4 76,-1-1 0,0 1 0,-1-2-1,-16 17 1,-150 127 1363,175-153-1434,-1-1 0,1 0 0,0 0 0,0 0 0,0 0 0,-1 0 0,1 0-1,0 0 1,0 0 0,0 1 0,-1-1 0,1 0 0,0 0 0,0 0 0,0 0-1,0 1 1,0-1 0,-1 0 0,1 0 0,0 0 0,0 1 0,0-1 0,0 0 0,0 0-1,0 0 1,0 1 0,0-1 0,0 0 0,0 0 0,0 1 0,0-1 0,0 0 0,0 0-1,0 1 1,0-1 0,0 0 0,0 0 0,0 0 0,0 1 0,0-1 0,0 0 0,1 0-1,-1 0 1,0 1 0,0-1 0,0 0 0,0 0 0,0 0 0,1 0 0,-1 1-1,0-1 1,0 0 0,0 0 0,0 0 0,1 0 0,-1 0 0,0 0 0,0 0 0,0 1-1,1-1 1,23 1 206,32-11-701,43-30-4727,-47 13-2217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0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 11147,'0'0'8311,"-9"3"-8134,5-2-103,0 0 0,1 0 0,-1 0 1,1 1-1,-1 0 0,1-1 0,-1 1 1,1 1-1,0-1 0,0 0 0,0 1 1,0 0-1,1-1 0,-1 1 0,1 0 1,-1 0-1,1 1 0,0-1 0,0 0 1,0 1-1,1-1 0,-1 1 0,1 0 1,0-1-1,0 1 0,0 0 0,1 0 1,-1 0-1,1 0 0,0-1 0,0 1 1,1 5-1,0-6-52,0-1 0,0 1 0,0-1 0,1 1 0,-1-1 1,1 1-1,0-1 0,-1 0 0,1 0 0,0 0 0,0 0 0,1 0 0,-1 0 1,0-1-1,1 1 0,-1-1 0,1 1 0,-1-1 0,1 0 0,-1 0 0,6 1 0,66 16-431,-58-16 54,14 3-124,39 7-649,-65-11 1082,-1 0 0,1 0 0,0 1 0,0-1 0,0 1 0,-1 0 0,1 0 0,-1 0 0,1 0 0,-1 1 0,0-1 0,5 6 1,-7-6 59,-1-1 0,1 0-1,-1 0 1,1 0 0,-1 0 0,0 0 0,0 0 0,1 0 0,-1 1 0,0-1 0,0 0 0,0 0 0,0 0 0,0 1 0,-1-1 0,1 0 0,0 0 0,0 0 0,-1 0 0,1 0 0,-1 0 0,1 1 0,-1-1 0,1 0 0,-1 0 0,0 0 0,1-1 0,-1 1 0,0 0 0,0 0 0,0 0 0,0 0 0,0-1 0,0 1 0,0-1 0,0 1 0,0 0 0,0-1 0,0 0 0,0 1 0,-1 0 0,-56 22 908,49-20-793,-25 7 324,-1-1-1,0-2 0,0-1 0,0-2 1,-1-1-1,-36-2 0,70-1-629,-1 0 0,1 0 0,0-1 0,-1 1-1,1 0 1,0-1 0,-1 1 0,1-1 0,0 0 0,0 0 0,0 0-1,0 0 1,-1 0 0,1 0 0,-2-2 0,3 1-217,-1 1 1,1-1 0,0 1-1,0-1 1,0 0-1,0 0 1,0 1-1,1-1 1,-1 0 0,0 0-1,1 0 1,-1-3-1,-2-22-6935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0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15150,'0'0'5445,"62"-24"-4323,-21 22-802,13 2-288,11 0-673,10 0-2177,6-3-3909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6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38 6374,'0'0'13148,"3"10"-11989,-1-1-975,0 1 0,-1 0 0,0 0 0,0 0 0,-1-1 0,-1 1 0,0 0 0,0 0 0,-1 0 0,0-1 0,0 1 0,-6 13-1,-1 7 216,-1-1 279,2 0 1,1 1-1,2-1 0,-3 46 1,7-74-643,1 1 1,0-1 0,0 0 0,0 1-1,0-1 1,0 0 0,0 1-1,0-1 1,0 0 0,1 1-1,-1-1 1,0 0 0,1 1 0,-1-1-1,1 0 1,0 0 0,-1 0-1,1 0 1,0 1 0,0-1-1,0 0 1,0 0 0,0 0-1,0-1 1,0 1 0,0 0 0,0 0-1,0 0 1,0-1 0,0 1-1,0-1 1,1 1 0,-1-1-1,0 1 1,1-1 0,-1 0 0,0 1-1,1-1 1,-1 0 0,0 0-1,1 0 1,-1 0 0,0 0-1,1-1 1,-1 1 0,0 0-1,3-1 1,4-2 194,0 1 0,-1-1 1,1-1-1,-1 1 0,0-1 0,13-9 0,11-13 35,0-1 1,-2-1-1,-1-1 0,26-36 0,88-138 892,-119 168-1122,-31 59-4065,-16 23-3051,5-21 28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5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0 229 8968,'0'0'4789,"8"-2"-4389,591-153 1287,-523 136-1594,97-13-1,-137 29-31,0 0 0,0 3 0,0 1-1,0 1 1,37 8 0,-29-1 413,0-3-1,1-1 1,0-2 0,-1-2-1,1-2 1,56-9-1,-79 7 95,1 2 1,0 1-1,37 4 0,36-1-1325,-87-4-12,1 0 0,-1 0 1,1-1-1,-1 0 0,0-1 1,0 0-1,16-7 1,9-11-7101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5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 10570,'0'0'6689,"15"-8"-5974,71-24-193,125-28 0,-187 53-519,15-4 22,-15 4-11,1 1 1,41-6 0,-65 12-14,-1 0 0,0 0 1,1 0-1,-1 0 0,1 0 0,-1 0 0,0 0 0,1 0 0,-1 1 1,0-1-1,1 0 0,-1 0 0,0 0 0,1 1 0,-1-1 1,0 0-1,1 0 0,-1 1 0,0-1 0,0 0 0,1 0 1,-1 1-1,0-1 0,0 0 0,1 1 0,-1-1 0,0 0 0,0 1 1,0-1-1,0 0 0,0 1 0,0-1 0,1 1 0,-1-1 1,0 0-1,0 1 0,0-1 0,0 1 0,0-1 0,-1 0 1,1 1-1,0-1 0,0 0 0,0 1 0,0-1 0,0 1 1,0-1-1,-1 0 0,1 1 0,0-1 0,0 0 0,-1 1 0,-10 21 237,-63 86 466,52-81-517,1 1 1,2 2 0,1-1 0,2 2 0,-24 60 0,39-87-181,0 0 0,1 0-1,-1 0 1,1 0 0,0 0-1,0 0 1,1 7 0,7-1-1690,-7-10 1436,0 0 0,0 0-1,0 0 1,-1-1-1,1 1 1,0 0-1,0-1 1,0 1 0,0-1-1,-1 1 1,1-1-1,0 1 1,0-1 0,-1 1-1,1-1 1,-1 0-1,1 1 1,0-1 0,0-1-1,11-19-5939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6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48 8040,'0'0'7879,"-50"32"-6309,50-26-674,7-3-127,19 0-288,7-3-385,13 0-224,4 0-961,6-10-641,1-6-1185,1-3-64,-6-3-320,-6-2-2434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6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122 100 12716,'0'0'3790,"-10"8"-2679,7-6-1007,-37 34 632,38-34-698,0-1 1,0 1 0,1 0-1,-1 0 1,1 0 0,0 0-1,-1 0 1,1 0 0,0 0-1,0 0 1,0 0 0,0 1-1,1-1 1,-1 0 0,0 1 0,1-1-1,0 0 1,0 1 0,0-1-1,0 1 1,0-1 0,0 4-1,1-5-37,0 0-1,0 0 0,0 0 0,0 0 1,0 0-1,0 0 0,0 0 1,0 0-1,0 0 0,0 0 1,1-1-1,-1 1 0,0-1 0,0 1 1,1-1-1,-1 1 0,0-1 1,1 0-1,-1 1 0,3-1 0,33 1-283,-28-1 160,51-1-403,-38-1 413,-1 1 0,1 2 1,35 4-1,-56-5 137,0 0-1,0 0 1,0 0-1,0 0 1,0 1-1,0-1 1,0 0-1,0 1 1,0-1-1,0 0 1,0 1-1,0-1 1,0 1-1,0 0 1,0-1-1,0 1 1,0 0-1,-1-1 1,1 1-1,0 0 1,-1 0-1,1 0 1,0 0-1,-1 0 1,1-1-1,-1 1 1,0 0 0,1 0-1,-1 0 1,0 0-1,1 0 1,-1 1-1,0-1 1,0 0-1,0 0 1,0 0-1,0 0 1,0 0-1,0 0 1,0 0-1,0 0 1,-1 0-1,1 0 1,0 0-1,-1 0 1,1 0-1,-1 0 1,1 0-1,-2 1 1,-1 3 170,0 0 0,0-1 0,0 1 0,-1-1 0,0 0 0,0 0 0,-8 7 0,-6 0-56,0 0 0,-1-1-1,0-1 1,-1 0 0,1-2 0,-2 0 0,1-1 0,-1-2-1,1 0 1,-42 2 0,61-5-301,0-1 1,0 0-1,0 0 1,0 0-1,0 1 0,0-1 1,0 0-1,0-1 1,0 1-1,0 0 0,0 0 1,0 0-1,0-1 1,0 1-1,0 0 0,0-1 1,0 1-1,0-1 1,0 1-1,0-1 0,1 0 1,-1 1-1,0-1 1,0 0-1,1 1 0,-1-1 1,0 0-1,1 0 1,-1 0-1,1 0 0,-1 0 1,1 1-1,-1-1 1,1 0-1,-1 0 0,1 0 1,0 0-1,0 0 1,0 0-1,-1-1 0,1 1 1,0 0-1,0 0 1,1 0-1,-1 0 0,0 0 1,0-1-1,0-25-7102</inkml:trace>
  <inkml:trace contextRef="#ctx0" brushRef="#br0" timeOffset="1">119 24 13261,'0'0'6342,"63"-7"-5734,-22 7-320,15 0-224,12 0-736,8-3-2435,7-11-3363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8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15 5605,'0'0'7431,"-63"17"-6214,57-14-160,6-1 65,18-2-194,18 0-95,12 0-352,13 0-129,10-4-192,5-2-96,0 0 0,-8 1-160,-8 2-929,-15-2-1665,-14 0-1154,-16 2-672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8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8808,'0'0'9770,"82"32"-9130,-14-33-416,8-7-160,4-2-192,-5-3-1601,-4-6-3300,-13-2-6470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3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9321,'0'0'10068,"2"11"-8648,0 27-149,-1 0-1,-7 60 1,5-94-1153,1 0 0,-1 0 1,1 0-1,0 0 1,0 1-1,0-1 1,0 0-1,1 0 1,-1 0-1,1 0 0,0 0 1,1 0-1,2 5 1,-2-7-96,0 0 0,0 0 0,0 0 1,1-1-1,-1 1 0,1-1 0,-1 1 1,1-1-1,-1 0 0,1 0 0,0 0 1,-1-1-1,1 1 0,0 0 0,0-1 0,0 0 1,-1 0-1,1 0 0,0 0 0,3-1 1,50-4-2386,-50 3 1558,-1 0 0,1 0 0,0 0 0,-1-1 1,0 0-1,0 0 0,7-5 0,12-12-5191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3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12300,'0'0'5189,"-54"63"-3043,36-36-449,2 0-416,4 3-480,9-2-449,3 2-255,8-4-65,10-5-417,7-4-1088,3-7-1090,0-8-2305,-3-2-2851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10858,'0'0'8024,"9"-5"-6615,-1 0-1202,1 1 1,-1 0-1,1 0 0,0 1 1,1 0-1,-1 1 0,12-2 1,-18 3-191,-1 1 1,1-1 0,0 1 0,1-1 0,-1 1 0,0 0 0,0 0 0,0 1 0,0-1 0,0 1 0,0-1-1,0 1 1,-1 0 0,1 0 0,0 0 0,0 0 0,0 1 0,-1-1 0,1 1 0,-1 0 0,1-1 0,-1 1-1,0 1 1,0-1 0,0 0 0,0 0 0,0 1 0,0-1 0,0 1 0,-1-1 0,2 5 0,-2-3 17,0 1 0,0-1 0,-1 1 0,1-1 1,-1 1-1,0-1 0,0 1 0,-1-1 0,0 1 1,1-1-1,-1 1 0,-1-1 0,1 0 0,-1 1 0,0-1 1,0 0-1,0 0 0,0 0 0,-4 5 0,-8 10 421,-1-1-1,-29 27 0,8-6 497,30-33-793,1 1 0,0-1 0,1 1 0,0 1 0,-6 12 0,9-19-153,1 0 1,-1 0-1,1 0 1,0 1-1,-1-1 1,1 0-1,0 0 1,0 1-1,-1-1 0,1 0 1,0 0-1,0 1 1,0-1-1,1 0 1,-1 1-1,0-1 1,0 0-1,1 0 0,-1 0 1,1 1-1,-1-1 1,1 0-1,-1 0 1,1 0-1,0 0 1,0 0-1,-1 0 0,1 0 1,0 0-1,0 0 1,0 0-1,0-1 1,0 1-1,0 0 1,0 0-1,0-1 0,0 1 1,1-1-1,-1 1 1,0-1-1,0 0 1,0 1-1,1-1 1,0 0-1,13 3-266,0-1 0,0 0-1,0-2 1,0 1 0,0-2 0,29-4-1,-31 2-1213,0 0 0,1-1 0,-2 0 0,20-10-1,5-6-5998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39 159 6086,'0'0'17414,"-4"8"-17308,1-2-94,2-5-9,0 0 0,0 0 1,0 0-1,1 0 0,-1 1 0,0-1 1,1 0-1,-1 0 0,1 0 1,-1 1-1,1-1 0,-1 0 1,1 1-1,0-1 0,0 0 0,0 1 1,0-1-1,0 0 0,0 1 1,0-1-1,0 0 0,0 1 0,0-1 1,1 0-1,-1 0 0,1 1 1,-1-1-1,1 0 0,-1 0 1,1 1-1,0-1 0,0 0 0,-1 0 1,1 0-1,0 0 0,0 0 1,0 0-1,0 0 0,0-1 1,0 1-1,1 0 0,-1 0 0,0-1 1,0 1-1,0-1 0,1 1 1,-1-1-1,0 0 0,3 1 1,75 17 95,-62-16-169,-1 1 0,0 1 0,0 1 0,-1 0 0,1 0 1,22 13-1,-37-17 65,1 0 0,-1 0 0,1 0 0,-1 0 0,1 0 0,-1 0 0,0 0 0,0 0 0,1 1 0,-1-1 0,0 0 0,0 1 0,0-1 0,0 1 0,-1 0 0,1-1 1,0 1-1,-1-1 0,1 1 0,-1 0 0,1 0 0,-1-1 0,0 1 0,0 0 0,0 2 0,-1 0 60,0-1 0,0 0-1,0 0 1,0 0 0,-1 0 0,1 0 0,-1 0-1,0 0 1,0-1 0,0 1 0,0-1 0,-5 4-1,-5 5 461,-1-1-1,0 0 0,-1-1 1,-20 10-1,23-13-350,0-1 1,-1 0-1,1-1 0,-1 0 1,0 0-1,-1-2 1,1 1-1,-1-1 1,-20 0-1,32-3-261,0 1 0,-1 0 0,1 0 0,-1-1 0,1 1 0,0-1 0,0 1 0,-1-1 0,1 1 0,0-1 0,0 0 1,0 0-1,0 0 0,0 1 0,0-1 0,0 0 0,0 0 0,0 0 0,0-1 0,0 1 0,1 0 0,-1 0 0,0 0 0,1-1 0,-1 1 0,1 0 0,-1 0 0,1-3 0,-6-41-5805,6 38 4831,0-32-6157</inkml:trace>
  <inkml:trace contextRef="#ctx0" brushRef="#br0" timeOffset="1">34 93 14125,'0'0'5446,"68"-10"-3557,-25 7-704,9-2-576,8 0-417,8-3-128,3-5-961,-1-5-3138,3-12-10699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7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79 178 11755,'0'0'12593,"5"-9"-11077,-1 3-1214,-2 3-218,0 0 0,1 0 0,-1 0 1,-1-1-1,1 1 0,0 0 1,-1-1-1,0 1 0,0-1 0,0 0 1,0 1-1,0-1 0,-1 0 0,0 0 1,0-4-1,0 7-69,-1 1-1,1-1 1,-1 0-1,0 1 1,0-1 0,1 1-1,-1-1 1,0 1-1,0-1 1,0 1-1,1 0 1,-1-1 0,0 1-1,0 0 1,0 0-1,0 0 1,0-1 0,0 1-1,0 0 1,1 0-1,-1 0 1,0 1-1,0-1 1,0 0 0,0 0-1,0 0 1,-1 1-1,-27 6 155,26-5-176,-1 0 0,0 0 0,1 1 0,0-1 1,-1 1-1,1 0 0,0 0 0,0 0 0,0 0 1,1 0-1,-1 0 0,1 1 0,0-1 0,0 1 1,0 0-1,0 0 0,1-1 0,0 1 0,-1 0 1,1 1-1,0 6 0,1-10 9,1 0 0,-1 0 0,1 1-1,0-1 1,0-1 0,0 1 0,-1 0 0,1 0 0,0 0 0,0 0-1,0-1 1,0 1 0,0 0 0,1-1 0,-1 1 0,0-1-1,0 1 1,0-1 0,0 0 0,1 1 0,-1-1 0,0 0-1,0 0 1,1 0 0,-1 0 0,0 0 0,0 0 0,3 0-1,48-1 213,-42 0-187,4 1 18,0 0-72,1-1-1,0 0 0,28-7 1,-41 8 69,1-1-1,0 0 1,0 0 0,-1 0-1,1 0 1,0 0 0,-1-1 0,1 1-1,-1-1 1,0 0 0,1 0-1,-1 0 1,0 0 0,0 0 0,0 0-1,0 0 1,-1-1 0,1 1-1,-1-1 1,1 1 0,-1-1 0,0 0-1,0 1 1,0-1 0,1-6-1,1-72 1080,-3 80-1195,14 10-482,-4-4 554,0-1 0,0 0 0,1-1-1,0 0 1,-1 0 0,1-1-1,0-1 1,0 0 0,0 0 0,0-1-1,0 0 1,0-1 0,0 0-1,0-1 1,0 0 0,0-1 0,0 0-1,-1-1 1,0 0 0,0-1-1,0 0 1,0 0 0,-1-1 0,0 0-1,0-1 1,0 0 0,11-12-1,-17 15-39,-39 57-226,-3 9 673,36-58-465,2 1 0,-1-1 0,0 1 1,1 0-1,0-1 0,0 1 0,0 0 0,1-1 0,0 1 1,0 0-1,0 0 0,2 9 0,-2-13-334,1-1 0,0 0 0,-1 1 0,1-1 0,0 0 0,-1 0 0,1 0 0,0 0 0,0 1 0,-1-1 0,1 0 0,0 0 0,0 0 0,-1-1 1,1 1-1,0 0 0,0 0 0,-1 0 0,1 0 0,0-1 0,-1 1 0,1 0 0,0-1 0,1 0 0,5-11-9306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14926,'0'0'3555,"86"2"-2273,-17-9-546,12-6-383,15 0-289,-2-5-705,-5-2-1633,-20-1-4548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14670,'0'0'6022,"48"11"-5254,26-22-447,15 1-353,13-1 224,-3 1-673,-3-7-2337,-9-2-5350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2947,'10'-29'8183,"-8"22"-7066,0 0-1,1 0 0,-1 1 1,1-1-1,0 1 1,1 0-1,4-7 1,-6 20-590,-1 0 1,1 0-1,-2 0 1,1 1 0,-1 9-1,-4 130 434,4-145-954,0 0-1,0 0 1,0 0 0,1 0-1,-1 0 1,1 0 0,0 0-1,-1 0 1,1 0-1,0-1 1,0 1 0,0 0-1,0 0 1,1-1-1,-1 1 1,0-1 0,1 1-1,-1-1 1,1 1-1,0-1 1,-1 0 0,1 0-1,3 2 1,0-1 75,0 0 0,0-1 0,0 0 0,0 1 0,0-2 0,0 1 1,0-1-1,0 1 0,0-1 0,5-1 0,-1 0-184,-1 0-1,0-1 1,0 0-1,0 0 1,0-1 0,8-3-1,-12 4-258,-1 1-1,0-1 0,1 0 1,-1 0-1,0 0 0,0 0 1,0-1-1,-1 0 1,1 1-1,0-1 0,-1 0 1,4-5-1,-1-8-4138,-4-2-1735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12524,'0'0'5573,"3"69"-4132,4-44-416,-2 4-576,3 0-321,3 2-64,2 1-128,-1-4-1538,0-4-3202,1-8-5414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10634,'0'0'3972,"10"-9"-1581,-3 4-2105,0-1 0,1 1 0,0 1 0,0-1 0,0 1 0,0 0 0,1 1 0,-1 0 0,1 1 0,0-1 0,0 2 0,0-1 0,16 1 0,-22 1-197,12-1 134,0 1-1,-1 1 1,1 0 0,20 5 0,-33-6-210,0 1-1,0-1 1,0 0 0,0 1 0,0 0-1,0-1 1,0 1 0,0 0 0,-1 0-1,1 0 1,0 0 0,-1 0 0,1 1-1,0-1 1,-1 0 0,1 1 0,-1-1-1,0 1 1,0 0 0,1-1 0,-1 1-1,0 0 1,0 0 0,-1-1 0,1 1-1,0 0 1,-1 0 0,1 0 0,-1 0-1,1 0 1,-1 0 0,0 0 0,0 0-1,0 1 1,0-1 0,0 0 0,0 0-1,-1 0 1,1 0 0,-1 0 0,1 0-1,-2 2 1,0 1 14,-1 0 0,0 0 1,0-1-1,0 1 0,0-1 0,-1 1 0,0-1 0,0 0 1,0 0-1,-9 6 0,-54 32 315,33-22 53,27-15-235,-26 18 535,32-23-660,-1 1 0,1 0 0,0 0 0,0 0 0,0 0 0,0 0 0,0 0 0,1 0 0,-1 0 0,0 0 0,0 0 0,1 0 0,-1 0 0,0 1 0,1-1 0,-1 0 0,1 1 0,0-1 0,-1 0 0,1 1 0,0-1 0,0 2 0,3-1-15,0-1 0,0 1 1,1-1-1,-1 0 0,0 0 0,1-1 0,-1 1 0,0-1 1,1 0-1,-1 1 0,1-1 0,-1-1 0,1 1 0,3-1 1,1 0-14,-6 1-20,103-3-2358,-35-12-2858,-29 1-1097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9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9 10570,'0'0'13298,"9"-2"-12625,29-4-321,-37 6-339,1 0-1,-1 0 1,0 1 0,0-1-1,1 1 1,-1-1 0,0 1 0,0-1-1,0 1 1,0 0 0,0 0-1,0-1 1,0 1 0,0 0-1,0 0 1,0 0 0,0 0 0,-1 0-1,1 0 1,1 2 0,12 26 31,-10-21-40,24 38-10,-22-40-5,-1 1 0,0 0 1,-1 1-1,0-1 1,0 1-1,0 0 0,-1 0 1,0 0-1,-1 0 1,0 1-1,2 13 0,-5-19 14,0 0 0,0 0 0,0 0-1,0 0 1,0-1 0,-1 1-1,0 0 1,1-1 0,-1 1 0,0-1-1,0 0 1,0 1 0,0-1-1,-1 0 1,1 0 0,0 0 0,-1-1-1,0 1 1,1-1 0,-1 1-1,-4 1 1,-8 3 22,1 1-1,-29 6 1,36-11 3,0 0-1,0 0 1,0-1 0,0 0 0,-1-1 0,1 1-1,0-2 1,-14-1 0,19 2-132,0-1 0,0 0-1,-1 0 1,1 0 0,0 0 0,0 0 0,0 0 0,0-1-1,1 1 1,-1-1 0,0 1 0,0-1 0,1 0 0,-1 1 0,1-1-1,0 0 1,-1 0 0,1 0 0,0 0 0,0 0 0,0-1-1,0 1 1,1 0 0,-1 0 0,1-1 0,-1 1 0,1 0 0,0-1-1,0 1 1,0-3 0,0-61-8929,0 27 1026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9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4 181 13613</inkml:trace>
  <inkml:trace contextRef="#ctx0" brushRef="#br0" timeOffset="1">4 181 13613,'-4'-68'3075,"17"60"-833,10 0-448,11 2-257,11-3-672,11 0-609,12-3-192,3-2-672,3-7-3012,-1-4-7430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4516,'0'0'18028,"-1"8"-16955,-10 32-970,-19 74 270,14-38-3342,16-71 1928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11307,'0'0'10367,"10"1"-9593,-3 0-696,0 0 0,0-1 1,0 0-1,0 0 0,0-1 0,0 0 0,0 0 1,0-1-1,-1 0 0,1 0 0,0-1 0,-1 1 1,0-1-1,0-1 0,0 1 0,0-1 0,0 0 1,-1 0-1,9-9 0,-1-1-41,-1 0 0,0 0 0,-1-1 0,12-22 0,2-3 66,-14 120-252,-8-68-318,0 1 0,1-1 0,0 0 1,1 0-1,1-1 0,0 1 0,0-1 0,11 14 1,-6-10-4686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7527,'0'0'15839,"1"12"-14611,0 0-995,0 0 0,-1 1 0,0-1 0,-2 1 0,1-1 1,-1 0-1,-1 1 0,-7 19 0,-7 8 90,11-31-282,2 1 0,-1 0 0,1 0 1,1 0-1,0 0 0,0 0 0,1 1 1,-1 19-1,5-29-28,0 0 0,0 0 0,0 0 0,1 0 0,-1-1 0,0 1 0,1-1 0,-1 0 0,0 0 0,1 0 0,-1 0 0,0 0 0,1 0 0,-1 0 0,4-2 0,5 0-465,-1 0 0,1-1 0,-1-1 0,1 1 0,-1-2 0,0 1-1,12-9 1,-14 7-1874,0 1 1,0-1-1,-1-1 0,13-13 0,-4 1-6819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7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19250,'0'0'5157,"42"52"-7079,-21-37-1441,1 1-2819,-1-2 1442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7207,'0'0'9289,"-40"48"-6343,24-26-960,4 2-416,0-2-353,3 5-352,3-3-385,3 0-352,3 0-64,0-7-64,4-3-1121,12-6-993,1-3-480,1-5-1314,0 0-2690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5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39 15118,'0'0'4906,"8"-6"-2979,-7 5-1895,5-4 299,-1 1 0,1 0 0,1 0 0,-1 1 0,12-5 0,-17 7-298,1 1 0,-1-1 0,1 1 0,-1-1 0,0 1 0,1 0 0,-1 0 0,1 0 0,-1 0 0,1 0 0,-1 0 1,1 0-1,-1 0 0,1 1 0,-1-1 0,1 0 0,-1 1 0,1-1 0,-1 1 0,0 0 0,1-1 0,-1 1 0,0 0 0,0 0 0,0 0 0,1 0 0,-1 0 0,0 0 1,0 0-1,-1 0 0,1 1 0,0-1 0,0 0 0,0 0 0,-1 1 0,1-1 0,-1 1 0,1-1 0,-1 0 0,1 1 0,-1 2 0,1 1-18,0 0 1,0-1-1,0 1 0,-1 0 0,0 0 0,0-1 0,0 1 0,-1 0 0,1 0 0,-1-1 0,0 1 0,0-1 0,-1 1 1,0-1-1,1 1 0,-2-1 0,-2 6 0,-4 2 100,0 0 0,-1 0 0,-1-1 0,-11 11 0,11-12 225,0 0 0,1 1 0,1 0 0,-9 13 0,17-24-328,1 1 1,0-1-1,0 0 1,0 1-1,-1-1 0,1 0 1,0 1-1,0-1 1,0 0-1,0 1 1,0-1-1,-1 1 1,1-1-1,0 0 1,0 1-1,0-1 1,0 1-1,0-1 0,0 0 1,0 1-1,1-1 1,-1 1-1,0-1 1,0 0-1,0 1 1,0-1-1,0 1 1,1-1-1,-1 0 0,0 1 1,0-1-1,0 0 1,1 1-1,-1-1 1,17 6 185,30-7-303,-38 0 3,49-6-3202,-20-2-2136,-9-1-2776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5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138 104 13164,'0'0'6647,"-10"8"-4571,4-3-1937,-39 36 1747,42-38-1773,0 1 0,1 0 0,-1-1 0,0 1 0,1 0 0,0 1 1,0-1-1,0 0 0,1 1 0,0-1 0,-1 0 0,1 1 0,1 0 0,-1 4 0,1-8-111,1 0-1,-1 0 0,1 0 0,-1-1 1,1 1-1,0 0 0,-1 0 0,1-1 1,0 1-1,0-1 0,0 1 1,-1-1-1,1 1 0,0-1 0,0 1 1,0-1-1,0 0 0,0 1 1,0-1-1,0 0 0,0 0 0,0 0 1,0 1-1,0-1 0,0 0 0,-1 0 1,3-1-1,39 1-652,-32 0 231,-3 0 255,1 0 0,0 1 0,-1 0 0,1 1 0,-1-1 0,1 1 0,-1 1 0,8 3 0,-13-5 197,0 0-1,0 0 1,-1 0 0,1 0 0,0 0 0,-1 0 0,1 0 0,-1 1 0,1-1 0,-1 0 0,0 1 0,0 0-1,1-1 1,-1 1 0,0 0 0,0-1 0,-1 1 0,1 0 0,0 0 0,-1 0 0,1 0 0,-1-1 0,1 1 0,-1 0-1,0 0 1,0 0 0,0 0 0,0 0 0,0 0 0,0 0 0,-1 0 0,1 0 0,0 0 0,-1 0 0,0 0-1,1 0 1,-3 2 0,0 1 128,0-1 0,0 1 0,-1-1 0,0 0 0,1 0 0,-1 0 0,-1-1 0,1 1 0,0-1 0,-1 0-1,-8 4 1,-57 23 793,65-29-1064,1 0-1,0 1 1,-1-1-1,1-1 0,-1 1 1,0-1-1,1 1 1,-1-1-1,-6-1 1,8 0-379,1 1 1,1-1 0,-1 0 0,0 0 0,0 0 0,0 0 0,0 0 0,0 0 0,1 0 0,-1 0 0,1-1 0,-1 1 0,1-1 0,-1 1 0,1-1 0,0 1 0,0-1 0,-1 0 0,1 0 0,1 0 0,-1 0 0,-1-2 0,-8-27-12847</inkml:trace>
  <inkml:trace contextRef="#ctx0" brushRef="#br0" timeOffset="1">69 70 15278,'0'0'2915,"52"-15"192,-19 10-1153,6 0-352,2 3-610,1-1-831,1 2-129,-1-6-1602,0-4-3651,3-9-12075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6:20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886 37 4933,'0'0'-1025,"-10"-3"2188,-21-4-1114,1 1-1,-1 1 1,0 2-1,0 1 0,-56 5 1,-171 26 2382,209-22-1731,-138 27 512,158-26 292,0 1-1,-31 14 1,58-22-1464,1-1-1,0 1 1,-1-1 0,1 1-1,0-1 1,0 1-1,-1 0 1,1-1 0,0 1-1,0 0 1,0 0-1,0 0 1,0 0 0,0 0-1,0 0 1,0 0 0,0 1-1,0 0 1,1-1-26,0 0 1,1-1-1,-1 1 1,0-1-1,1 1 1,-1 0-1,1-1 1,-1 1-1,1-1 1,-1 0 0,1 1-1,-1-1 1,1 1-1,0-1 1,-1 0-1,1 1 1,-1-1-1,1 0 1,0 0-1,-1 1 1,1-1-1,0 0 1,-1 0-1,1 0 1,1 0-1,60 5 1045,568-37 2697,-284 9-3471,1385-45 1629,-1626 64-1885,-94 4 164,-14-1 0,-32-2-45,-53 0-2459,88 3 2251,-5 0-742,1 0-1,-1 0 1,1 0 0,0-1 0,-1 1 0,1-1 0,-1 0 0,1-1 0,0 1 0,-7-4-1,-1-6-5768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6:40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25 3555,'0'0'8611,"7"31"-5632,-7-31-2892,1-1 0,0 1-1,0 0 1,0 0 0,0-1 0,0 1-1,-1 0 1,1-1 0,0 1 0,0-1-1,0 1 1,-1-1 0,1 1 0,0-1 0,-1 0-1,1 1 1,-1-1 0,1 0 0,-1 1-1,1-1 1,-1 0 0,1 0 0,-1 0-1,1 1 1,-1-1 0,0 0 0,0 0 0,1 0-1,-1 0 1,0 0 0,0 0 0,0 1-1,0-1 1,0 0 0,0 0 0,0 0-1,0 0 1,-1 0 0,1 0 0,0 0 0,0 1-1,-1-1 1,1 0 0,-1-1 0,1 1-50,-1 1-1,1-1 1,0 0 0,0 0 0,-1 0 0,1 1 0,-1-1 0,1 0 0,-1 0 0,1 1 0,-1-1 0,1 1 0,-1-1 0,0 0-1,1 1 1,-1-1 0,0 1 0,1-1 0,-1 1 0,0 0 0,0-1 0,1 1 0,-1 0 0,0-1 0,0 1 0,0 0 0,0 0-1,1 0 1,-1 0 0,0 0 0,0 0 0,0 0 0,0 0 0,0 0 0,1 0 0,-1 0 0,0 1 0,0-1 0,0 0 0,1 1-1,-1-1 1,0 0 0,0 1 0,1-1 0,-1 1 0,0-1 0,1 1 0,-1-1 0,0 1 0,1 0 0,-1-1 0,0 2 0,-2 2-19,1-1 0,-1 1 0,1 0 0,0 0 0,0 0 0,1 1 0,-1-1 0,1 0 0,0 1 0,0-1 0,0 0 0,0 1 0,1 0 0,0-1 0,1 9 0,-1-13-6,0 1 1,0-1-1,0 0 1,1 1-1,-1-1 1,0 0-1,0 1 0,1-1 1,-1 0-1,0 0 1,0 1-1,1-1 1,-1 0-1,0 0 1,1 0-1,-1 0 1,0 1-1,1-1 0,-1 0 1,1 0-1,-1 0 1,0 0-1,1 0 1,-1 0-1,0 0 1,1 0-1,-1 0 1,1 0-1,-1 0 1,0 0-1,1 0 0,-1 0 1,0 0-1,1-1 1,-1 1-1,0 0 1,1 0-1,-1 0 1,0 0-1,1-1 1,0 1-1,16-10 420,-15 8-355,0-1 0,-1 0 0,1 0 0,0 0 0,-1-1 0,0 1 0,0 0-1,0-1 1,0 1 0,0 0 0,-1-1 0,1-3 0,-1 6-56,0 0 0,0 1 0,0-1 0,0 0 0,0 0 0,0 1 0,0-1-1,0 0 1,0 0 0,0 0 0,-1 1 0,1-1 0,0 0 0,0 1 0,-1-1 0,1 0 0,-1 0 0,1 1 0,-1-1 0,1 1 0,-1-1 0,1 0 0,-1 1 0,1-1 0,-1 1 0,0 0 0,1-1 0,-1 1 0,0-1 0,1 1 0,-1 0 0,0-1 0,0 1 0,1 0 0,-1 0 0,0 0 0,0 0-1,1 0 1,-1 0 0,0 0 0,0 0 0,0 0 0,1 0 0,-1 0 0,0 0 0,0 0 0,1 1 0,-1-1 0,0 0 0,0 0 0,1 1 0,-1-1 0,0 1 0,1-1 0,-1 1 0,1-1 0,-2 2 0,0-1-20,1 0 0,-1 0 1,1 0-1,-1 0 0,1 1 1,0-1-1,-1 0 0,1 1 0,0 0 1,0-1-1,0 1 0,0 0 0,0-1 1,1 1-1,-2 2 0,-8 15 86,41-39 468,-29 18-515,-1 0 1,1 0 0,0 0 0,-1 0-1,1 0 1,-1 0 0,0-1-1,1 1 1,-1 0 0,0-1 0,-1 1-1,1-1 1,0 1 0,-1-1-1,1-3 1,-3 7-15,0-1 0,1 1 0,-1 0 0,0 0 0,1 0 0,-1 0 0,0 1-1,1-1 1,-1 0 0,1 1 0,0-1 0,-1 0 0,-1 4 0,-10 24-12,12-28-11,0 0 0,1 1 0,-1-1 0,0 0 0,1 1 0,0-1 1,-1 1-1,1-1 0,0 1 0,0-1 0,0 1 0,0-1 0,0 1 0,0-1 0,0 1 0,0-1 0,1 4 0,0-5 8,0 1-1,0-1 0,0 0 0,0 0 1,0 1-1,0-1 0,0 0 0,0 0 1,0 0-1,0 0 0,0 0 0,0 0 1,0 0-1,0-1 0,0 1 0,0 0 1,0-1-1,0 1 0,0 0 0,0-1 1,0 1-1,0-1 0,0 1 0,0-1 1,-1 0-1,1 1 0,0-1 0,0 0 1,0-1-1,23-22 147,-22 22-128,0-1 1,-1 1-1,1 0 0,-1-1 1,1 1-1,-1-1 0,0 1 1,0-1-1,0 0 1,0 1-1,0-1 0,-1 0 1,1 0-1,-1 0 0,0 0 1,0 1-1,0-5 0,0 6-23,0 1 0,-1 0-1,1 0 1,0-1 0,0 1 0,0 0-1,-1 0 1,1-1 0,0 1-1,0 0 1,-1 0 0,1 0-1,0 0 1,0-1 0,-1 1-1,1 0 1,0 0 0,-1 0-1,1 0 1,0 0 0,-1 0-1,1 0 1,0 0 0,0 0 0,-1 0-1,1 0 1,0 0 0,-1 0-1,1 0 1,0 0 0,-1 0-1,1 0 1,0 0 0,-1 0-1,1 0 1,0 1 0,0-1-1,-1 0 1,1 0 0,0 0 0,0 0-1,-1 1 1,1-1 0,0 0-1,0 0 1,-1 1 0,1-1-1,0 0 1,0 0 0,0 1-1,-1-1 1,-11 12-24,9-7 11,-1 0 0,1 0 1,0 0-1,1 0 0,0 1 0,-1 0 0,2-1 1,-1 1-1,1 0 0,-1 6 0,2-12 9,0 1-1,0-1 0,0 0 1,0 1-1,1-1 0,-1 0 1,0 1-1,0-1 0,0 0 1,1 1-1,-1-1 0,0 0 1,0 0-1,1 1 0,-1-1 1,0 0-1,1 0 0,-1 1 1,0-1-1,1 0 0,-1 0 1,0 0-1,1 0 0,-1 1 1,1-1-1,-1 0 0,0 0 1,1 0-1,-1 0 0,0 0 0,1 0 1,-1 0-1,1 0 0,-1 0 1,0 0-1,1 0 0,-1-1 1,1 1-1,-1 0 0,0 0 1,1 0-1,-1 0 0,0-1 1,1 1-1,-1 0 0,0 0 1,1-1-1,-1 1 0,16-9 36,-15 8-36,25-24 16,-25 24-11,0 0-1,0 0 1,0 0-1,-1 0 1,1 1-1,0-1 0,-1 0 1,1 0-1,-1 0 1,1-1-1,-1 1 1,1 0-1,-1 0 0,0 0 1,0 0-1,1 0 1,-1 0-1,0-1 1,0 1-1,0 0 1,0 0-1,0 0 0,0 0 1,-1 0-1,1-1 1,0 1-1,-1-2 1,0 3-6,1 0 0,-1-1 1,0 1-1,1 0 1,-1-1-1,1 1 1,-1 0-1,1 0 1,-1 0-1,0 0 1,1 0-1,-1-1 0,1 1 1,-1 0-1,0 0 1,1 1-1,-1-1 1,1 0-1,-1 0 1,1 0-1,-1 0 1,0 0-1,1 1 0,-1-1 1,1 0-1,-1 0 1,1 1-1,-1-1 1,1 0-1,-1 1 1,1-1-1,-1 1 1,1-1-1,0 1 0,-1-1 1,1 1-1,0-1 1,-1 1-1,1-1 1,-1 1-1,-14 21-56,10-15 38,3-3 16,-1 0 0,0 0 0,1 1 0,0-1-1,0 1 1,1 0 0,-1-1 0,-1 8 0,30-26 44,-24 11-36,0 0-1,0 0 1,0-1-1,-1 1 0,0 0 1,1-1-1,-1 0 0,0 1 1,-1-1-1,1 0 0,-1 0 1,1 0-1,-1 0 0,0-1 1,-1 1-1,1-7 0,-4 8-36,-4 9-14,-3 7-7,7-8 43,0 1 1,1-1-1,0 1 0,0 0 1,0-1-1,1 1 0,-1 12 1,4-18-20,0 0 1,0-1-1,0 1 1,0-1-1,0 1 1,0-1 0,0 0-1,0 0 1,-1 0-1,1 0 1,0 0-1,-1 0 1,3-3-1,11-16-839,-9 11-1260,-10 26 744,-6 29 68,9-27-2020,1-13-2014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6:50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154 115 3844,'0'0'720,"-9"0"-127,-134 0 6624,143 0-7169,0 0-1,1 0 1,-1 0 0,0 1-1,0-1 1,0 0-1,0 0 1,0 0-1,1 0 1,-1 1 0,0-1-1,0 0 1,0 0-1,0 0 1,0 0-1,0 1 1,0-1-1,0 0 1,0 0 0,0 0-1,0 1 1,0-1-1,0 0 1,0 0-1,0 0 1,0 1-1,0-1 1,0 0 0,0 0-1,0 0 1,0 1-1,0-1 1,0 0-1,0 0 1,0 0 0,-1 0-1,1 1 1,0-1-1,0 0 1,0 0-1,0 0 1,0 0-1,0 0 1,-1 1 0,1-1-1,0 0 1,0 0-1,0 0 1,0 0-1,-1 0 1,1 0-1,0 0 1,19 10 437,26-4 31,0-1 0,1-2 0,55-3-1,137-22-80,-70 2-102,523-40 188,-1124 82-366,283-11-144,-469 35-118,888-83 48,-69 7 65,-173 26-6,606-48 10,-717 56 25,-135 25-1,101-10-12,-3-3-41,-438 72 700,541-85-1135,-35 8 967,24-1-6764,53-21 982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6:59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84 3587,'0'0'7287,"-2"-8"-6491,0 3-557,1 0-1,-1 1 1,0-1 0,-1 1 0,1-1 0,-1 1 0,1 0-1,-1 0 1,0 0 0,-5-4 0,6 7-137,1 0 0,-1-1 0,0 1 0,0 0-1,0 0 1,0 0 0,0 0 0,0 0 0,0 0 0,0 0 0,0 1 0,-1-1 0,1 1 0,0 0 0,0 0-1,-1-1 1,1 1 0,0 1 0,0-1 0,-1 0 0,1 1 0,0-1 0,0 1 0,0-1 0,0 1 0,0 0-1,0 0 1,0 0 0,0 0 0,0 0 0,-2 2 0,-6 5-28,0 0-1,1 1 1,0 0 0,1 0-1,0 0 1,0 1-1,1 1 1,1-1 0,-9 18-1,1 2 20,2 0 0,-13 47-1,16-43-3,1 1-1,2 1 0,1-1 1,1 59-1,4-70-31,2 0 0,1 0 0,1 0 0,1-1-1,1 1 1,1-1 0,18 41 0,-12-37 3,37 72 52,-44-88-100,1-1 0,0 0 0,0 0 0,1-1 0,1 1 0,14 11 0,-21-20 20,-1 1-1,0-1 0,1-1 0,-1 1 0,1 0 0,0 0 1,-1 0-1,1-1 0,0 1 0,-1-1 0,1 1 0,0-1 1,0 0-1,-1 0 0,1 0 0,0 0 0,0 0 0,-1 0 1,1 0-1,0 0 0,3-2 0,-2 1 58,0-1 0,1 1 0,-1-1 0,-1 0 0,1 0-1,0-1 1,0 1 0,-1-1 0,1 1 0,3-6 0,4-8 287,0-1 0,0 0 0,9-26 0,-9 22-351,12-31 124,-2-1 0,-2-1 0,-3 0-1,-1-1 1,-4-1 0,-2 0 0,-2 0 0,-3-1 0,-6-102 0,1 146-97,1 1-1,-2 0 1,1 0-1,-1 1 1,-1-1-1,-7-15 1,9 23-36,1 1-1,-1-1 1,0 1 0,0 0-1,0 0 1,0 0 0,-1 0-1,1 0 1,-1 1 0,0-1-1,0 1 1,0-1 0,0 1-1,0 0 1,0 0 0,0 1-1,-1-1 1,1 0 0,-1 1-1,1 0 1,-1 0 0,0 0-1,1 1 1,-6-1 0,3 1-315,-21 1-849,10 4-6929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4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290 196 6726,'12'-16'2568,"-1"0"-1,18-32 1,-27 43-2078,1 0 0,-1 0 0,0-1-1,-1 1 1,1 0 0,-1-1 0,0 1 0,0-1 0,-1 0-1,0 1 1,0-1 0,0 1 0,-1-1 0,1 0 0,-2-5-1,1 10-398,-1-1 0,1 0 0,0 1-1,0-1 1,0 1 0,-1 0-1,1-1 1,-1 1 0,1 0 0,-1 0-1,0 0 1,1 0 0,-1 0 0,0 0-1,0 0 1,1 1 0,-1-1-1,0 1 1,0-1 0,0 1 0,0 0-1,0-1 1,0 1 0,0 0 0,0 0-1,0 1 1,0-1 0,0 0-1,-2 1 1,-4 0-39,0 1 0,0-1 0,0 1 0,0 1 0,1-1 0,-8 5 0,-9 6 12,1 1 0,1 1 0,1 1 0,0 1 0,-26 28 0,39-37-24,0 1-1,0 0 0,1 1 0,1 0 0,-1 0 0,2 0 0,-1 1 1,1 0-1,1 0 0,0 0 0,1 1 0,0-1 0,0 1 0,0 17 1,3-25-31,0 0 1,1 0 0,-1 0 0,1 0 0,0 0-1,0 0 1,1 0 0,-1 0 0,1 0 0,0 0 0,0-1-1,0 1 1,1-1 0,-1 0 0,1 1 0,0-1-1,0 0 1,0 0 0,0-1 0,0 1 0,0-1 0,1 0-1,0 1 1,-1-2 0,1 1 0,0 0 0,0-1-1,0 1 1,0-1 0,4 0 0,9 4 35,0-2 1,0 0-1,1-1 0,-1-1 1,33-2-1,-43 0-36,-1-1 0,1 1 0,-1-1-1,1 0 1,-1-1 0,11-5 0,-16 8 12,0 0 0,0-1 0,0 1 0,1-1 0,-1 1 0,0-1 0,0 0 0,0 0 0,0 1 0,0-1 0,0 0 0,0 0 0,0 0 0,-1 0 0,1 0 0,0 0 1,0 0-1,-1 0 0,1 0 0,-1-1 0,1 1 0,-1 0 0,1 0 0,-1 0 0,0-1 0,0 1 0,1 0 0,-1 0 0,0-1 0,0 1 0,0 0 0,0-1 0,-1 1 0,1 0 0,0 0 0,0-1 0,-1 1 0,1 0 0,-1 0 0,1 0 0,-1 0 0,-1-2 0,-2 0 13,1 1-1,-1 0 1,0 0 0,-1 0-1,1 0 1,0 1-1,0 0 1,-1 0-1,1 0 1,-1 0-1,1 1 1,-1 0 0,1 0-1,-1 0 1,1 0-1,-1 1 1,1 0-1,-1-1 1,1 2-1,-6 1 1,7 5-128,14-4 46,21-3 34,-29-1 15,20-1-49,0-2-1,0-1 0,-1-1 1,0-1-1,0-1 1,0-1-1,0 0 1,-1-2-1,28-17 0,-77 71 12,0 5 126,27-46-156,-1 1-1,1-1 1,0 0 0,0 1-1,0-1 1,1 1 0,-1-1-1,1 1 1,0-1-1,0 1 1,0 0 0,0-1-1,1 6 1,0-8-127,-1-1 0,1 1 0,-1 0 1,1-1-1,-1 1 0,1-1 0,-1 1 0,1-1 0,-1 1 1,1-1-1,0 0 0,-1 1 0,1-1 0,0 0 0,-1 1 0,1-1 1,0 0-1,0 0 0,-1 0 0,1 0 0,0 1 0,-1-1 1,1 0-1,0 0 0,0 0 0,-1-1 0,1 1 0,0 0 1,1 0-1,2 0-1385,21 0-7496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4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8168,'0'0'15887,"-4"57"-15151,4-17-255,-8 4-289,-4 2-128,-2 0-32,1-2 0,2-4-32,2-6-288,5-8-641,4-10-448,0-6-993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5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1 393 11723,'0'0'10805,"10"5"-9150,-6-3-1508,-1 0-21,1 0-1,-1 0 1,1 0 0,0-1-1,0 1 1,-1-1 0,1 0-1,0 0 1,0-1 0,0 1 0,1-1-1,-1 0 1,0 0 0,0 0-1,0 0 1,0-1 0,0 1-1,0-1 1,0 0 0,7-3 0,21-11 200,-1-1 1,-1-1 0,0-1 0,-1-2 0,-1-1 0,34-34 0,-43 38-304,-2-2 0,0-1 1,-1 0-1,-2-1 0,0 0 0,-1-1 0,0-1 0,-2 0 0,12-36 0,-27 122-359,2-53 163,-3 21 290,1 0 1,2 0-1,1 0 1,4 44-1,-1-67-213,-1 1 0,1-1-1,0 0 1,1 0-1,0 0 1,0 0 0,1-1-1,0 1 1,6 8-1,-6-12-231,0 1 0,0-1 0,0 1 0,1-1 0,-1-1 0,1 1-1,0-1 1,0 0 0,1 0 0,-1 0 0,1 0 0,-1-1-1,1 0 1,8 1 0,35 4-7434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8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7175,'0'0'14552,"-12"3"-13527,0 1-626,-1-1 0,1 2 0,-1 0 0,-16 9 0,26-13-312,0 1 0,0 0 0,0 0 0,0 0 0,0 0 0,1 0 0,-1 1-1,1-1 1,-1 1 0,1 0 0,0-1 0,0 1 0,0 0 0,0 0 0,1 1 0,-1-1 0,1 0 0,0 1-1,-1-1 1,2 0 0,-1 1 0,0-1 0,1 1 0,-1-1 0,2 7 0,-1-8-76,1 0 0,0 0 0,0-1 0,1 1 0,-1-1 0,0 1 1,1-1-1,-1 1 0,1-1 0,-1 0 0,1 1 0,-1-1 0,1 0 0,0 0 0,0 0 0,-1-1 0,1 1 1,0 0-1,0-1 0,0 1 0,0-1 0,0 0 0,0 1 0,0-1 0,0 0 0,0 0 0,4-1 0,3 2 47,0-1-1,0-1 1,1 0-1,14-3 1,-12-1-21,0 0 1,0-1-1,0 0 1,-1-1-1,0 0 0,-1-1 1,18-17-1,-16 14-75,-1 1-1,2 1 1,-1 0-1,25-12 1,-45 49-758,-3-9 434,-16 34-662,20-14-3451,9-32-271,9-6-2274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2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16848,'0'0'1345,"-2"54"-128,2-23 257,0 5-513,16-2-353,3-2-319,7-6-161,4-7-64,8-3-64,-3-9-705,-1-5-704,0-2-673,-7-7-1826,-6-11-1409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3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0 16015,'0'0'4196,"-49"70"-3107,31-31-416,-2 10-289,-4 6-224,-1 7-96,-4 4 0,0 3-96,2-1-448,4-3-609,4-11-705,6-9-928,6-18-2531,7-14-3812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3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18898,'0'0'2242,"-26"77"-2402,24-32 160,-1-1-481,1-1-1408,2-8-1282,0-10-1121,-3-8-1282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3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12011,'0'0'8702,"15"-2"-8307,23-2-179,1 1 0,-1 2-1,61 6 1,-72-2-256,0 1 0,-1 1 0,0 1-1,0 1 1,0 1 0,39 20 0,-62-27 37,1 1 0,-1 0 0,1 0 1,-1 0-1,0 0 0,0 1 0,0-1 0,0 1 0,0 0 1,-1 0-1,1 0 0,-1 0 0,0 0 0,0 1 0,0-1 1,0 1-1,0-1 0,-1 1 0,0 0 0,1 0 0,-1-1 1,-1 1-1,1 0 0,-1 0 0,1 0 0,-2 7 0,0-5 144,0-1-1,-1 1 0,0-1 0,0 0 0,0 0 0,-1 1 0,1-1 0,-1-1 0,0 1 0,-1 0 0,1-1 0,-1 0 0,0 1 1,0-2-1,-1 1 0,1 0 0,-9 4 0,-1 1 183,-1-2 1,1 0 0,-1-1-1,0 0 1,-1-1-1,0-1 1,1-1 0,-20 3-1,-19-1-1224,-58-3 0,106-2 613,14 0-6237,2-2 3023,2 0-244,18-2-6189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4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19667,'0'0'5989,"59"8"-5668,-14-8-257,2 0-160,-1 0-1154,-6 0-703,-8 0-674,-11 4-480,-11 2-1153,-10 2 384,0 0-1665</inkml:trace>
  <inkml:trace contextRef="#ctx0" brushRef="#br0" timeOffset="1">15 129 14734,'0'0'4804,"55"21"-3522,-6-21-193,11 0-737,7-8-288,0-3-640,-5-1-2435,-5-5-4292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4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 10250,'0'0'11547,"-14"2"-11238,0 1-209,0 0 0,0 2-1,0-1 1,0 2-1,0 0 1,-19 12 0,24-13-12,1 1-1,0-1 1,0 1 0,1 1 0,0-1 0,0 1 0,0 0-1,1 1 1,0 0 0,1 0 0,-1 0 0,2 1 0,-5 8-1,8-14-79,0 0-1,0 0 1,0 0-1,0 0 1,0 0-1,1 0 1,-1 0-1,1 0 1,0 0-1,0 0 1,0 0-1,0 0 1,1 0-1,-1 0 1,1 0-1,0 0 1,0 0-1,0 0 1,0-1-1,2 4 1,-1-3-42,1 0 0,-1 0-1,1 0 1,0-1 0,0 1 0,0-1 0,1 0 0,-1 0 0,0 0-1,1 0 1,-1 0 0,1-1 0,6 2 0,11 2-756,0-1 1,0-1 0,0-2-1,33 0 1,-48-1 407,54-2-4396,-3-8-2589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5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0 12139,'0'0'8809,"-39"75"-8072,35-42-353,-1 2-192,4 0-128,1-1-64,0-4-64,0-4-1409,4-7-1282,-1-9-1057</inkml:trace>
  <inkml:trace contextRef="#ctx0" brushRef="#br0" timeOffset="1">0 106 12716,'0'0'5926,"60"8"-4869,-17-4-321,6 1-576,1-5-928,2 0-5062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5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19058,'0'0'4484,"0"76"-3907,0-46-449,0 4-64,0-4-288,0 0-1154,8-6-992,1-2-673,-3-5-2049,0-9-1443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5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17360,'0'0'4549,"85"7"-2948,-41-7-800,6-5-641,-1-5-96,-8 0-192,-6 1-961,-9-2-801,-9 3-1409,-9 0-2498,-6-2-2691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6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11627,'0'0'7751,"54"-33"-7014,-11 30-32,7 1-385,6 2-288,0 0-192,-3 0-1346,-3 3-3554,-8-2-2948</inkml:trace>
  <inkml:trace contextRef="#ctx0" brushRef="#br0" timeOffset="1">695 1 17296,'0'0'2883,"-42"57"-1666,32-29-192,4 3-544,6 1-385,0-1-64,3 0-993,7-4-833,0-1-384,-4-7-2178,0-6-2082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8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59 10602,'0'0'9828,"-11"10"-8910,-1 1-414,0 1 0,0 0 0,-14 21 0,23-29-415,0 0 0,0 0-1,0 0 1,1 1 0,0-1 0,0 1 0,0-1 0,1 1-1,-1 0 1,1 0 0,0 0 0,0 0 0,1 0-1,0 0 1,-1 0 0,2 0 0,-1-1 0,1 1 0,-1 0-1,3 7 1,-2-9-47,1-1-1,-1 1 1,1-1-1,-1 0 1,1 0 0,0 0-1,0 0 1,0 0-1,0 0 1,0 0-1,0-1 1,0 1-1,1-1 1,-1 1 0,1-1-1,-1 0 1,3 1-1,54 13 242,-6-1-369,-52-14 96,0 1-1,-1-1 1,1 0 0,0 0-1,0 1 1,-1-1-1,1 1 1,0-1 0,-1 0-1,1 1 1,-1-1-1,1 1 1,0 0 0,-1-1-1,1 1 1,-1-1-1,0 1 1,1 0 0,-1-1-1,1 1 1,-1 0-1,0 0 1,0-1 0,1 1-1,-1 0 1,0 0-1,0-1 1,0 1 0,0 0-1,0 1 1,0 0 46,-1-1-1,0 0 1,0 1 0,0-1 0,0 1 0,0-1-1,0 0 1,0 0 0,0 0 0,0 0-1,-1 0 1,1 0 0,-3 2 0,-46 21 1251,43-21-1323,-1-1-1,1 0 1,-1 0 0,0 0-1,0-1 1,1 0-1,-1 0 1,0-1-1,0 0 1,0 0-1,-9-2 1,17 1-377,-1 0-1,0 0 1,0 0 0,1 0-1,-1-1 1,0 1 0,1 0-1,-1 0 1,1 0 0,0 0-1,-1-1 1,1 1 0,0 0-1,0 0 1,0-1 0,0 1-1,0 0 1,0-1 0,0 1-1,0 0 1,0 0 0,1-1-1,-1 1 1,0 0 0,1 0-1,-1 0 1,2-2 0,14-19-7860</inkml:trace>
  <inkml:trace contextRef="#ctx0" brushRef="#br0" timeOffset="1">382 1 3587,'0'0'24023,"2"59"-23222,-16-23 32,-4 4-161,3 0-383,1 2-193,3-3-96,1-1 32,2-6-224,2-4-737,3-7-705,1-8-1313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6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14061,'0'0'4965,"65"10"-4485,-24-3-383,4-5-1603,1-2-4323,0 0-5991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56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17 13613,'0'0'8483,"-11"-4"-7870,6 2-557,2 0-39,0 1 0,0-1 1,0 1-1,0 0 1,0 0-1,0 0 1,0 1-1,0-1 1,0 1-1,-1 0 0,1-1 1,0 1-1,0 1 1,0-1-1,0 0 1,-1 1-1,1 0 1,0-1-1,0 1 0,0 1 1,0-1-1,0 0 1,1 1-1,-5 2 1,-14 12 234,1 0 0,0 2 1,2 0-1,0 1 0,-15 22 1,26-32-231,0 0 1,1 0-1,1 1 1,0-1-1,0 1 1,1 0-1,0 1 1,1-1 0,0 1-1,0 0 1,1-1-1,1 1 1,0 0-1,0 18 1,2-26-11,-1 1-1,1-1 1,0 1 0,0-1-1,0 0 1,1 0 0,-1 1-1,1-1 1,0 0 0,0 0-1,0-1 1,0 1 0,0 0-1,0-1 1,1 1 0,-1-1-1,1 0 1,0 1 0,0-1-1,4 2 1,-2-2-5,1 1 1,0-1-1,0 1 1,0-2-1,0 1 0,0-1 1,0 1-1,0-2 1,1 1-1,-1-1 0,8 0 1,-9-1 33,0 1 1,1-1-1,-1 0 1,0 0-1,1-1 1,-1 1-1,0-1 1,0 0-1,0-1 1,-1 1-1,1-1 1,-1 0-1,5-4 1,-6 5 36,-1-1 0,1 1 1,-1-1-1,0 0 0,0 0 1,0 0-1,-1 0 0,1 0 0,0 0 1,-1 0-1,0-1 0,0 1 1,0-1-1,0 1 0,-1-1 0,1 1 1,-1-1-1,0 1 0,0-1 1,0 1-1,-1-6 0,-1 7-75,1 0 0,0 0-1,-1 0 1,1 0 0,-1 0-1,0 0 1,0 0 0,0 0-1,0 1 1,0-1 0,0 1-1,0-1 1,0 1 0,-1 0-1,1 0 1,0 0 0,-1 0-1,1 0 1,-1 0 0,1 1-1,-1-1 1,1 1 0,-1 0-1,1 0 1,-1 0 0,0 0-1,1 0 1,-1 1 0,1-1-1,-1 1 1,1-1 0,-1 1-1,-2 1 1,5-2-4,-1 1 1,1-1-1,0 0 1,-1 1-1,1-1 0,0 1 1,-1-1-1,1 0 1,0 1-1,0-1 0,-1 1 1,1-1-1,0 1 1,0-1-1,0 1 0,0-1 1,-1 1-1,1-1 1,0 1-1,0-1 0,0 1 1,0-1-1,0 1 1,0-1-1,1 1 0,-1-1 1,0 1-1,0-1 1,0 1-1,0-1 0,1 1 1,-1-1-1,0 1 1,0-1-1,1 0 0,-1 1 1,0-1-1,1 1 1,-1-1-1,0 0 0,1 1 1,-1-1-1,0 0 1,1 1-1,-1-1 0,1 0 1,-1 0-1,1 0 1,-1 1-1,1-1 0,-1 0 1,1 0-1,-1 0 1,1 0-1,-1 0 0,2 0 1,30 8 55,-7-6-63,-1 0 0,1-2-1,0-1 1,0-1 0,-1-1-1,1-1 1,-1-1 0,36-13 0,-59 18 4,-1 0 0,0-1 0,1 1 0,-1 0 0,1 0 0,-1-1 0,1 1 0,-1 0 0,1 0 0,-1 0 0,1 0 0,-1 0 0,1 0 0,-1 0 1,1 0-1,0 0 0,-1 0 0,1 0 0,-1 0 0,1 0 0,-1 0 0,1 0 0,-1 0 0,1 0 0,-1 1 0,1-1 0,-1 0 0,1 0 0,-1 1 0,0-1 1,2 1-1,-6 17-53,-28 34 64,21-35 14,1 0-120,1 0 0,-11 31 0,12-19-2526,4 1-3662,4-7-8970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05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9833,'0'0'7303,"9"2"-5861,33 1-867,1-1 1,-1-3-1,1-1 0,-1-2 1,66-15-1,-46 7-633,118-5 0,-180 17 60,0 0 1,0 0-1,0 0 1,0 0-1,0 0 0,0 0 1,0 1-1,0-1 1,-1 0-1,1 0 1,0 0-1,0 0 0,0 0 1,0 0-1,0 0 1,0 0-1,0 0 0,0 0 1,0 0-1,0 0 1,0 1-1,0-1 0,0 0 1,0 0-1,0 0 1,0 0-1,0 0 0,0 0 1,0 0-1,0 0 1,0 0-1,0 0 0,0 0 1,0 1-1,0-1 1,0 0-1,0 0 0,0 0 1,0 0-1,1 0 1,-1 0-1,0 0 0,0 0 1,0 0-1,0 0 1,0 0-1,0 0 0,0 0 1,0 0-1,0 1 1,-15 6 211,-22 7 148,-4-5 237,-1-3 0,1-1 0,-1-2 0,-53-3 0,83 0-1277,28 2-1816,-3-1 1177,18 0-3338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06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5029,'0'0'11493,"12"0"-9800,227 10 3222,-204-6-4757,0 2 1,-1 1 0,1 2-1,-2 1 1,39 17-1,-41-16-145,-18-9-2422,-25-6-8610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06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8712,'0'0'10528,"12"-1"-10181,14-2-154,-1 1 0,0 2 0,1 0 0,-1 2 0,47 9 0,-70-11-149,-1 0 1,0 1-1,0-1 0,0 0 1,0 1-1,0-1 1,0 1-1,0-1 0,0 1 1,-1 0-1,1-1 0,0 1 1,0 0-1,0-1 1,-1 1-1,1 0 0,0 0 1,-1 0-1,1 0 0,0 0 1,-1 0-1,0 0 1,1 0-1,-1 0 0,1 2 1,-1-1 58,0 0-1,0 1 1,0-1 0,0 0 0,-1 0 0,1 1 0,-1-1-1,0 0 1,1 0 0,-1 0 0,-2 4 0,-3 3 281,0 1 0,-1-1 0,-13 15 0,-11 7-400,-1-1 0,-47 34 0,56-53-5403,20-11-1067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6:55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0 2242,'-31'0'32,"1"0"32,3 0-64,1 0 0,3 0-96,-2 0 96,4 0-1249,0 0 865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6:56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83 769,'0'0'2979,"-9"3"-1992,-5 2-232,-10 3 228,-5 0 3071,29-8-3013,10 0 764,53-3 498,101-19 1,-26 2-1541,471-15 405,-349 24-798,-238 8-222,-28 0 362,-35-2-117,-60 1-326,0 4 0,-179 24 0,-195 64 106,467-86-173,-111 23-102,154-27 104,-1-2-1,1-1 0,35-11 0,15-2 10,133-13-80,292-4 0,-985 64 472,152-3-187,734-44-3681,-316 13 2087,5 0-1617,-3-1-3367,-61 4 1120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2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4516,'0'0'9898,"11"2"-8041,18 3-900,0-1-1,-1-2 0,2-1 0,53-5 1,124-28-50,-190 29-926,12-1 476,-4 0-3359,-48 2-2976,-4 2 1239,-5 0-3924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3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384 1 11723,'0'0'8403,"5"3"-8099,-3-1-296,0-1 0,0 1 0,0 0 0,0 0 1,-1 0-1,1 0 0,0 0 0,-1 0 0,0 1 0,1-1 0,-1 0 0,0 1 0,0-1 1,0 1-1,0-1 0,-1 1 0,1-1 0,-1 4 0,1-1 3,-1 0 0,-1 0 1,1-1-1,-1 1 0,1 0 0,-1-1 0,-1 1 1,1-1-1,-1 1 0,1-1 0,-6 8 0,-5 9 14,-2-1 0,0-1 0,-1 0 0,-1-1 0,-19 17 0,-100 77 38,26-22 109,108-90-171,-38 42 515,38-42-509,1 0 0,-1 1 0,1-1 0,-1 1 1,0-1-1,1 1 0,0-1 0,-1 1 1,1 0-1,-1-1 0,1 1 0,0 0 0,-1-1 1,1 1-1,0 0 0,0-1 0,-1 1 0,1 0 1,0 0-1,0-1 0,0 1 0,0 0 0,0 0 1,0-1-1,0 1 0,0 0 0,0-1 1,0 1-1,1 0 0,-1 0 0,0-1 0,0 1 1,1 0-1,-1-1 0,0 1 0,1 0 0,-1-1 1,1 1-1,-1-1 0,1 1 0,-1-1 1,1 1-1,-1-1 0,1 1 0,0-1 0,-1 1 1,1-1-1,-1 0 0,1 1 0,0-1 0,0 0 1,-1 0-1,1 1 0,0-1 0,-1 0 1,1 0-1,0 0 0,0 0 0,-1 0 0,1 0 1,0 0-1,0 0 0,-1 0 0,1-1 0,0 1 1,27-2-5,0-2 1,0-1-1,-1-1 1,0-1-1,0-1 1,30-14-1,10-2-449,119-35-5859,-102 35-2338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4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74 7271,'0'0'2247,"1"-9"529,0-1-1726,1-17 589,-2 2 2393,0 25-3977,0-1 0,0 1-1,0 0 1,0 0-1,-1 0 1,1 0 0,0 0-1,0 0 1,0-1-1,-1 1 1,1 0 0,0 0-1,0 0 1,0 0-1,-1 0 1,1 0-1,0 0 1,0 0 0,-1 0-1,1 0 1,0 0-1,0 0 1,0 0 0,-1 0-1,1 0 1,0 0-1,0 0 1,0 0 0,-1 0-1,1 0 1,0 1-1,0-1 1,0 0 0,-1 0-1,1 0 1,0 0-1,0 0 1,0 1 0,-1-1-1,1 0 1,0 0-1,0 0 1,0 1 0,-6 5 14,0 1-1,0 0 1,1 0 0,0 0 0,1 1 0,0 0 0,0-1 0,0 2 0,-3 12 0,-1 4-70,-9 52 1,15-66 0,0 1 0,1 0 0,1 0 0,-1 0 0,2 0 0,2 14 0,-3-23 7,1 0-1,0 0 1,0 0-1,0 0 0,0-1 1,0 1-1,1 0 1,-1-1-1,1 1 0,0-1 1,-1 1-1,1-1 1,0 0-1,0 0 0,1 0 1,-1 0-1,0 0 1,1-1-1,-1 1 0,1-1 1,0 1-1,-1-1 1,1 0-1,0 0 0,0 0 1,0 0-1,0-1 1,0 1-1,5-1 0,4 0 69,0 0-1,0-2 0,0 1 1,0-1-1,0-1 0,-1 0 1,1-1-1,-1 0 0,0-1 1,0 0-1,0-1 0,-1 0 1,17-13-1,-11 7-28,0-1 0,0-1 0,-2 0 0,0-1 1,0 0-1,-1-1 0,14-24 0,-10 0 274,-26 45 433,2 8-718,0 0 1,1 1 0,1 0-1,0 0 1,1 0-1,0 0 1,1 1-1,1-1 1,0 1 0,1 0-1,1 25 1,0-38-28,0 1 1,0-1-1,1 1 1,-1-1-1,1 1 1,-1 0-1,1-1 1,0 0-1,0 1 1,0-1-1,0 0 1,0 1-1,0-1 1,1 0-1,-1 0 1,1 0-1,0 0 1,0 0-1,-1 0 1,1-1-1,0 1 1,1-1-1,-1 1 1,0-1-1,0 0 1,0 1-1,1-1 1,-1 0-1,1-1 1,-1 1-1,1 0 1,-1-1-1,1 0 1,-1 1-1,1-1 1,-1 0-1,1 0 1,0 0-1,-1-1 1,4 0-1,2 0 101,0-1 1,1 0-1,-1 0 0,0-1 1,0 0-1,-1-1 0,1 0 1,-1 0-1,1-1 0,-1 1 1,7-8-1,-5 4-8,-1-1-1,0-1 0,-1 0 1,0 0-1,0 0 1,-1-1-1,0 1 1,-1-2-1,0 1 1,-1 0-1,0-1 1,-1 0-1,0 0 1,-1 0-1,-1 0 0,1-1 1,-2 1-1,0 0 1,0 0-1,-1-1 1,-5-21-1,6 33-113,0 0 1,0-1-1,0 1 0,-1 0 1,1 0-1,0 0 0,-1-1 1,1 1-1,0 0 0,-1 0 1,1 0-1,-1 0 0,0 0 1,1 0-1,-1 0 0,0 0 0,0 0 1,0 0-1,1 0 0,-1 0 1,0 1-1,0-1 0,0 0 1,0 0-1,0 1 0,-1-1 1,1 1-1,0-1 0,0 1 1,0 0-1,0-1 0,-3 1 0,3 1-125,0-1-1,0 1 1,-1 0-1,1 0 1,0 0-1,0 0 1,0 0-1,0 0 1,0 0-1,0 0 1,1 1-1,-1-1 1,0 0-1,0 0 1,1 1-1,-1-1 1,1 0-1,-1 1 0,1-1 1,0 1-1,0-1 1,-1 1-1,1-1 1,0 0-1,0 1 1,0-1-1,1 3 1,-1-2-215,0 1-105,0-1 0,0 0 0,0 0 1,0 1-1,0-1 0,0 0 0,1 0 0,-1 0 0,1 0 0,0 0 0,0 0 0,-1 0 0,3 3 0,12 6-5323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19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18706,'0'0'7207,"9"9"-6791,29 28-203,-35-35-190,1 0 0,-1 0 0,0-1 0,1 1 0,-1 0 0,1-1 0,0 0 0,-1 0 0,1 0 0,0-1 0,0 1 0,-1-1 0,1 0 0,0 0 0,0 0 0,0 0 0,-1-1 0,1 1 0,0-1 0,5-2 0,-7 3 18,0-1-1,0 0 1,0 1-1,0-1 1,0 0-1,0 0 1,0-1 0,0 1-1,-1 0 1,1-1-1,0 1 1,-1-1-1,1 1 1,-1-1-1,1 1 1,-1-1-1,0 0 1,0 0-1,0 0 1,0 0-1,0 0 1,0 0 0,-1 0-1,1 0 1,-1 0-1,1 0 1,-1-1-1,0 1 1,0 0-1,0 0 1,0 0-1,0-3 1,-1 4-50,1 0 0,-1 1 0,1-1 0,-1 1 0,1-1 0,-1 0 0,0 1 0,1-1 0,-1 1 0,0 0 0,0-1 0,1 1 0,-1-1 0,0 1 0,0 0 0,0 0 0,1-1 0,-1 1 0,0 0 0,0 0 0,0 0 0,0 0 0,1 0 0,-1 0 0,0 0 0,0 0 0,0 1 0,0-1 1,1 0-1,-1 0 0,0 1 0,0-1 0,0 0 0,1 1 0,-1-1 0,0 1 0,0 0 0,-31 15-147,22-7 155,0 1-1,0 0 0,-15 19 1,23-25 58,-1-1 1,1 0 0,0 1-1,0 0 1,0-1-1,0 1 1,1 0 0,0 0-1,0 0 1,0 0-1,0 0 1,0 0 0,1 0-1,-1 0 1,1 0-1,0 0 1,1 5 0,0-7-17,0-1 0,0 0 0,0 0 0,0 0 1,0 1-1,0-1 0,1 0 0,-1-1 0,0 1 1,1 0-1,-1 0 0,0 0 0,1-1 0,-1 1 0,1-1 1,-1 1-1,1-1 0,-1 1 0,1-1 0,-1 0 1,1 0-1,0 0 0,-1 0 0,3 0 0,47-2 494,-43 2-487,10-3-10,0 0 0,0-1 0,0-1 0,-1-1 0,33-15 0,-29 12-68,1 0 0,39-9 1,-60 17 20,-1 1 0,0 0 0,1 0 0,-1 0 0,0 0 1,1 0-1,-1 0 0,0 0 0,1 0 0,-1 0 0,0 1 0,1-1 1,-1 0-1,0 0 0,1 0 0,-1 0 0,0 0 0,1 1 0,-1-1 1,0 0-1,0 0 0,1 0 0,-1 1 0,0-1 0,0 0 0,1 0 1,-1 1-1,0-1 0,0 0 0,0 0 0,0 1 0,1-1 0,-1 0 1,0 1-1,0-1 0,0 0 0,0 1 0,0-1 0,0 0 0,0 1 1,0-1-1,0 0 0,0 1 0,0-1 0,0 0 0,0 1 0,0-1 1,0 0-1,-1 1 0,-4 24 105,1-10-22,42-13 263,-22-4-358,0 0 0,0-1 0,0-1 0,25-9 1,-26 8-267,0 1 0,0 0 0,1 0 0,-1 2 0,18-2 0,-32 5 279,-1-1 1,1 0-1,-1 1 1,1-1-1,-1 1 1,1-1-1,-1 1 1,1-1-1,-1 1 1,0-1-1,1 1 1,-1 0-1,0-1 1,0 1-1,1 0 1,-1-1-1,0 1 1,0-1-1,0 1 1,0 0-1,0-1 1,0 1-1,0 0 1,0-1-1,0 1 1,0 0-1,0-1 1,0 1-1,0 0 1,0-1-1,-1 1 1,1 0-1,0-1 1,-1 1-1,1-1 1,0 1-1,-1-1 1,0 2-1,-10 26 55,4-18-430,-10 23 538,13-10-7358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4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23 13741,'0'0'5002,"-10"7"-3678,-5 5-921,1 1-1,0 0 1,-22 28 0,31-35-292,0 0 1,1 1-1,0-1 1,0 1-1,0 0 0,0 0 1,1 1-1,1-1 1,-1 1-1,1-1 1,0 1-1,1 0 1,-1 16-1,2-23-98,0 0-1,1 0 1,-1 0-1,1 0 1,-1 0 0,1 0-1,-1 0 1,1 0 0,-1 0-1,1 0 1,0 0-1,0 0 1,-1 0 0,1-1-1,0 1 1,0 0 0,0 0-1,0-1 1,0 1-1,0-1 1,0 1 0,0-1-1,0 1 1,0-1 0,0 0-1,1 1 1,-1-1-1,0 0 1,0 0 0,0 0-1,0 0 1,0 0 0,1 0-1,-1 0 1,0 0-1,0 0 1,2-1 0,3 0 67,0 0 0,0 0 0,0-1 0,-1 1 1,1-1-1,8-4 0,-5 0-37,1-1 1,-1 1-1,0-1 0,-1-1 1,1 0-1,-1 0 0,-1 0 1,0-1-1,12-19 0,-15 21 30,1-1-1,-1 0 1,-1 0-1,0 0 0,0-1 1,0 1-1,-1-1 0,0 1 1,-1-1-1,0 0 1,0 0-1,-1 0 0,-1-11 1,1 20-69,0-1 1,0 1-1,0 0 1,0 0-1,0-1 0,0 1 1,0 0-1,-1 0 1,1-1-1,0 1 1,0 0-1,0 0 1,0-1-1,0 1 1,0 0-1,-1 0 1,1 0-1,0-1 0,0 1 1,0 0-1,-1 0 1,1 0-1,0 0 1,0-1-1,-1 1 1,1 0-1,0 0 1,0 0-1,-1 0 1,1 0-1,0 0 0,0 0 1,-1 0-1,1 0 1,0 0-1,-1 0 1,1 0-1,0 0 1,0 0-1,-1 0 1,1 0-1,0 0 1,0 0-1,-1 0 1,1 0-1,0 0 0,0 0 1,-1 1-1,1-1 1,0 0-1,0 0 1,-1 0-1,1 0 1,0 1-1,0-1 1,0 0-1,0 0 1,-1 0-1,1 1 0,0-1 1,0 0-1,0 0 1,0 1-1,0-1 1,-13 16 46,5 2-24,0-1 0,1 1 0,-5 22 0,10-34-25,0 1 0,0 0 0,1 0 0,1 0 0,-1 0 0,1 0 0,0 0 0,0 0 0,1-1 0,0 1 0,0 0 0,4 9 0,-4-13-67,1 0 1,0-1-1,0 1 1,0-1-1,0 0 1,1 1-1,-1-1 1,1 0-1,-1 0 1,1-1-1,0 1 1,-1 0-1,1-1 1,0 0-1,0 0 1,0 0-1,0 0 1,0 0-1,7 0 1,-2 1-1209,0-1 1,0-1 0,1 0-1,-1 0 1,0 0 0,15-4-1,10-8-8165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4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2 14606,'0'0'8365,"-11"-1"-8093,4 1-227,1 0 0,-1 0-1,1 0 1,-1 1 0,0 0 0,1 0-1,-1 1 1,1 0 0,0 0-1,-1 0 1,1 1 0,0 0 0,1 0-1,-1 0 1,-6 6 0,6-5 66,1-1-13,1 0 1,0 0 0,0 0 0,0 1 0,0-1 0,1 1 0,0 0 0,-1 0-1,-3 8 1,7-12-99,-1 1-1,1-1 1,0 0 0,0 1-1,0-1 1,0 0-1,0 1 1,0-1-1,0 1 1,0-1 0,0 0-1,0 1 1,0-1-1,0 0 1,0 1-1,1-1 1,-1 0 0,0 1-1,0-1 1,0 0-1,0 1 1,1-1-1,-1 0 1,0 1-1,0-1 1,0 0 0,1 0-1,-1 1 1,0-1-1,1 0 1,-1 0-1,0 0 1,1 1 0,-1-1-1,0 0 1,1 0-1,-1 0 1,0 0-1,1 0 1,-1 0 0,0 0-1,1 0 1,-1 1-1,0-1 1,1 0-1,0-1 1,21 2-44,-18-1 60,34-2-275,45-8-1,-45 5-41,46-1 0,-84 6 304,1 0-1,-1 0 0,1 0 1,-1 0-1,1 0 0,-1 0 1,1 0-1,-1 0 0,1 0 1,-1 0-1,1 0 0,-1 0 0,0 0 1,1 1-1,-1-1 0,1 0 1,-1 0-1,1 1 0,-1-1 1,0 0-1,1 1 0,-1-1 1,1 0-1,-1 1 0,0-1 1,0 0-1,1 1 0,-1-1 1,0 1-1,0-1 0,1 1 1,-1-1-1,0 1 0,0-1 1,0 1-1,0-1 0,0 0 1,1 1-1,-1-1 0,0 1 1,0-1-1,0 1 0,-1-1 1,1 1-1,0-1 0,0 1 1,0-1-1,0 1 0,0-1 1,0 1-1,-1-1 0,1 1 1,0-1-1,0 1 0,-1-1 1,0 1-1,-18 25 703,4-13-516,-1-1-1,-1 0 0,0-1 0,0-1 0,-1 0 0,0-1 1,-36 11-1,53-20-427,-6 0-1869,4-5-3825,3-11-7984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5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9545,'0'0'11392,"8"1"-10570,-6-1-794,0 0 0,0 0 0,0 0 0,0 1 0,0-1 0,-1 1 0,1-1 0,0 1 0,0 0 0,0 0 0,-1-1 0,1 1 0,0 1 0,-1-1 0,1 0 0,-1 0 0,1 0 0,-1 1 0,0-1 0,1 1 0,-1-1 0,0 1 0,1 1 0,0 4 31,1 0 0,-1 1 0,-1-1 0,1 0-1,-2 0 1,2 13 0,0 28-57,-1 0 1,-11 91-1,7-119 344,0 0 0,-2 0-1,-1-1 1,0 0 0,-1 0 0,-1 0-1,-1-1 1,-1-1 0,-20 30 0,31-67 193,14-28-446,2 0 1,2 2 0,31-57-1,-23 48-62,-12 24-31,-4 6-3,0 0-1,2 1 1,1 1-1,1 0 1,22-25-1,-39 50-19,1 1-1,-1-1 1,1 0 0,-1 1-1,1-1 1,0 1 0,0-1-1,0 1 1,1 0 0,-1-1-1,0 1 1,1 0 0,0-1-1,0 1 1,0 0 0,0 0-1,0-1 1,0 1 0,1 0-1,-1-1 1,1 1 0,0 0-1,0-1 1,0 1-1,0-1 1,0 1 0,0-1-1,1 1 1,-1-1 0,1 0-1,0 0 1,0 0 0,0 0-1,0 0 1,0 0 0,0 0-1,0-1 1,0 1 0,1-1-1,-1 0 1,1 0 0,-1 1-1,1-1 1,-1-1 0,1 1-1,0 0 1,0-1 0,-1 1-1,1-1 1,0 0 0,-1 0-1,1 0 1,0 0-1,0-1 1,-1 1 0,1-1-1,0 1 1,-1-1 0,1 0-1,0 0 1,-1 0 0,0 0-1,1-1 1,-1 1 0,0-1-1,5-3 1,-18 16 38,0 0 0,-1-1 0,0 0-1,-1-1 1,0-1 0,0 0 0,-1 0 0,1-2 0,-2 1 0,1-2 0,-1 0-1,0-1 1,-24 4 0,38-7-71,0-1 0,1 0 0,-1 0 0,0 1 0,0-1 0,0 0 0,0 0 0,0 0 0,0 0 0,0 0 0,0-1 0,1 1 0,-1 0 0,0 0 0,0 0 0,0-1 0,0 1 0,0 0 0,1-1 0,-1 1 0,0-1 0,0 1 0,1-1 0,-1 1 0,-1-2 0,2 1-91,0 0 0,0 0 0,0 0 0,0 0 0,0 0 0,0 0 0,1 0 0,-1 0 0,0 0 0,0 0 0,1 0 0,-1 0 0,1 0 0,-1 0 0,1 0 0,-1 1 0,1-1 0,1-1 0,37-36-6745,-3 11 614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6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19 15855,'0'0'2018,"-12"12"486,-2 2-1859,-10 9 436,1 1-1,-27 37 0,48-58-1045,0-1 0,0 1 0,1 0 0,-1 0 0,1 0 1,0 0-1,-1 0 0,1 0 0,1 0 0,-1 1 0,0-1 0,1 0 0,0 1 0,-1-1 1,2 6-1,-1-8-37,0 0-1,0-1 1,1 1 0,-1 0 0,1 0 0,-1-1-1,0 1 1,1 0 0,-1-1 0,1 1 0,0-1-1,-1 1 1,1 0 0,-1-1 0,1 1 0,0-1-1,-1 1 1,1-1 0,0 0 0,0 1 0,-1-1-1,1 0 1,1 1 0,1-1 10,0 0-1,0 1 1,0-2-1,0 1 1,-1 0 0,1 0-1,0-1 1,0 1-1,0-1 1,3-2 0,2 0 12,-1 0 0,1-1 0,-1 0 0,0 0 1,-1 0-1,1-1 0,-1 0 0,0-1 0,0 1 1,0-1-1,-1-1 0,6-8 0,4-8 28,-1-1-1,14-33 0,-9 16 40,-26 82-322,-1-11 253,2-11-28,0 0 0,2 1 0,0-1 0,-1 32 0,4-49-83,1-1 1,0 0-1,0 0 1,1 0-1,-1 0 1,0 0-1,0 1 1,1-1-1,-1 0 1,0 0-1,1 0 1,-1 0-1,1 0 1,-1 0-1,1 0 1,0 0-1,-1 0 1,1 0-1,0-1 1,0 1-1,0 0 1,-1 0-1,1-1 1,0 1-1,2 1 0,-1-1-123,1-1 0,-1 1 0,1 0-1,0-1 1,-1 0 0,1 1-1,-1-1 1,1 0 0,0 0 0,-1-1-1,4 0 1,2 0-940,0-1-1,0 0 1,0-1 0,0 0-1,0 0 1,11-7 0,20-17-9420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6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13837,'0'0'2904,"-12"6"-523,-5 2-1708,1 1-1,1 0 1,-16 13 0,26-18-530,-1 1 1,1 0-1,-1 0 0,2 0 1,-1 0-1,0 1 0,1 0 1,0 0-1,0 0 0,1 0 1,0 1-1,0-1 1,-2 9-1,5-14-145,0-1 0,1 1 1,-1 0-1,0-1 0,1 1 1,-1 0-1,1-1 0,-1 1 0,1 0 1,-1-1-1,1 1 0,-1-1 1,1 1-1,0-1 0,-1 0 0,1 1 1,0-1-1,-1 1 0,1-1 1,0 0-1,-1 0 0,1 1 0,0-1 1,0 0-1,-1 0 0,1 0 1,0 0-1,0 0 0,0 0 0,-1 0 1,1 0-1,0 0 0,0 0 1,-1-1-1,2 1 0,34-4-54,39-21-1480,-61 19 1056,1 1 0,-1 0 0,1 1 0,0 1 1,0 0-1,20-1 0,-34 4 484,-1 0 0,0 0 0,1 0 0,-1 0 0,0 0 0,1 0-1,-1 0 1,1 0 0,-1 1 0,0-1 0,1 0 0,-1 0 0,0 0 0,1 1 0,-1-1 0,0 0-1,1 0 1,-1 1 0,0-1 0,0 0 0,1 1 0,-1-1 0,0 0 0,0 1 0,0-1-1,0 1 1,1-1 0,-1 0 0,0 1 0,0-1 0,0 0 0,0 1 0,0-1 0,0 1 0,0-1-1,0 0 1,0 1 0,0-1 0,0 1 0,0-1 0,0 0 0,0 1 0,-1-1 0,1 1 0,0-1-1,0 0 1,0 1 0,-1-1 0,1 0 0,0 1 0,0-1 0,-1 0 0,1 1 0,0-1 0,0 0-1,-1 1 1,-14 19 762,-3-2 317,-1-2 0,0 0 0,-1-1-1,-1-1 1,0-1 0,-42 18 0,111-70-12432,-21 21 4676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6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10282,'0'0'9267,"-11"5"-8092,-2 1-928,0 1 1,1 1-1,0 0 1,1 0-1,-1 1 1,2 1 0,-13 12-1,20-18-193,-13 19 335,16-23-385,1 1 0,-1-1 0,0 1 0,0 0 0,0-1 0,1 1 0,-1-1 0,0 1 1,0-1-1,1 1 0,-1-1 0,0 0 0,1 1 0,-1-1 0,1 1 0,-1-1 0,1 0 1,-1 1-1,1-1 0,-1 0 0,1 1 0,-1-1 0,1 0 0,-1 0 0,1 0 0,-1 1 1,1-1-1,-1 0 0,1 0 0,0 0 0,-1 0 0,1 0 0,-1 0 0,1 0 0,-1 0 1,1 0-1,0 0 0,-1-1 0,1 1 0,-1 0 0,1 0 0,0-1 0,70 0-4,-24-1-899,58 6-1,-105-4 903,1 0-1,-1 0 0,1 0 0,0 0 0,-1 0 1,1 0-1,0 0 0,-1 0 0,1 0 1,0 0-1,-1 0 0,1 1 0,-1-1 1,1 0-1,-1 0 0,1 1 0,0-1 0,-1 0 1,1 1-1,-1-1 0,1 1 0,-1-1 1,0 1-1,1-1 0,-1 1 0,1-1 0,-1 1 1,0-1-1,1 1 0,-1-1 0,0 1 1,0-1-1,1 1 0,-1 1 0,-12 19 740,-29 11 915,36-29-1422,-8 6 170,0-1 0,-1-1-1,0 0 1,0-1 0,0 0-1,-1-1 1,1-1-1,-1 0 1,-23 2 0,37-11-4612,12-6 797,12-10-4337,2 2-3474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7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14894,'0'0'10986,"-35"61"-10057,28-35-480,1 3-225,0 0-224,2-1 64,2-4-64,0-3 32,2-4-256,0-4-609,0-7-1185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7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0 300 12075,'0'0'10901,"11"6"-10137,-2-2-711,-1 0-1,1 0 1,0-1 0,1 0 0,-1-1 0,0 0-1,15 1 1,-21-3-30,0 1-1,0-1 1,0 0 0,0 0-1,-1-1 1,1 1-1,0-1 1,0 1-1,0-1 1,0 0-1,0 0 1,-1 0-1,1 0 1,0-1 0,-1 1-1,1-1 1,-1 1-1,1-1 1,-1 0-1,0 0 1,0 0-1,0-1 1,0 1 0,0 0-1,-1-1 1,1 1-1,0-1 1,-1 1-1,0-1 1,0 0-1,0 0 1,0 1 0,0-1-1,0-4 1,-1 7-9,0 0 1,1-1 0,-1 1-1,0 0 1,0-1 0,0 1-1,0-1 1,0 1-1,0 0 1,0-1 0,0 1-1,0-1 1,0 1 0,0 0-1,0-1 1,0 1 0,0-1-1,0 1 1,-1 0 0,1-1-1,0 1 1,0 0 0,0-1-1,-1 1 1,1 0 0,0-1-1,0 1 1,-1 0-1,1-1 1,0 1 0,-1 0-1,1 0 1,0-1 0,-1 1-1,1 0 1,0 0 0,-1 0-1,1-1 1,0 1 0,-1 0-1,1 0 1,-1 0 0,1 0-1,0 0 1,-1 0 0,1 0-1,-1 0 1,1 0-1,0 0 1,-1 0 0,1 0-1,-1 0 1,1 0 0,0 1-1,-1-1 1,1 0 0,0 0-1,-1 0 1,1 0 0,-1 1-1,1-1 1,0 0 0,0 0-1,-1 1 1,1-1 0,0 0-1,-1 1 1,-24 18-88,19-12 66,1 1-1,1 0 1,0 0-1,-5 13 1,4 8-24,5-28 28,0-1 1,0 1-1,1 0 0,-1-1 1,0 1-1,0 0 1,1-1-1,-1 1 0,0 0 1,1-1-1,-1 1 1,1-1-1,-1 1 0,0 0 1,1-1-1,0 1 0,-1-1 1,1 0-1,-1 1 1,1-1-1,-1 1 0,1-1 1,0 0-1,-1 1 0,1-1 1,0 0-1,0 0 1,-1 0-1,1 1 0,1-1 1,7 0-144,0 0 1,1 0 0,-1-1 0,0 0 0,0 0-1,0-1 1,0-1 0,0 1 0,0-1 0,-1-1-1,1 0 1,-1 0 0,0-1 0,0 1 0,0-2-1,-1 1 1,0-1 0,7-7 0,-1 0-738,0-1 0,-1 0 1,-1 0-1,0-1 0,-1 0 0,-1-1 1,0 0-1,8-23 0,-14 34 987,0 1 0,0-1 0,1 1 0,0 0 0,0 0 1,0 0-1,0 0 0,1 1 0,-1 0 0,1 0 0,0 0 0,0 0 0,6-2 0,25-17 153,-33 20-193,8-6 265,-1 0 0,1-1-1,-1-1 1,-1 0-1,0 0 1,10-15 0,-18 24 114,-13 13 107,2 2-394,1 0 0,0 1-1,1 0 1,1 0 0,0 0 0,1 1 0,1 0 0,0 1 0,1-1 0,1 1 0,1 0 0,0-1 0,1 1 0,1 0 0,0 0 0,2 0 0,0 0 0,4 16-1,-6-29-146,1 0 0,0-1 0,0 1-1,0-1 1,1 0 0,-1 1-1,1-1 1,0 0 0,0 0-1,0 0 1,0 0 0,0 0-1,1 0 1,-1-1 0,5 4-1,-5-11-15,-2 0 0,1 0-1,0-1 1,-1 1 0,0 0-1,-1 0 1,0-7 0,-7-17 24,-18-44 1,18 53 20,0 0 1,2 0 0,0-1-1,1 0 1,-2-24-1,7 45-4,0-1 0,0 1-1,0-1 1,0 1-1,0-1 1,0 1-1,0-1 1,0 0-1,0 1 1,0-1 0,1 1-1,-1 0 1,0-1-1,0 1 1,1-1-1,-1 1 1,0-1-1,1 1 1,-1-1 0,0 1-1,1 0 1,-1-1-1,1 1 1,-1 0-1,0-1 1,1 1-1,-1 0 1,1 0 0,-1 0-1,1-1 1,-1 1-1,2 0 1,23 0 235,26 14-295,-22-2-73,45 15-872,-24-20-4659,-39-7-156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8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17232,'0'0'5189,"79"-16"-7527,-39 9-6695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19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0 300 10602,'0'0'9791,"3"9"-9290,1 8-349,-2-7-116,0 0 0,1 0 1,0 0-1,1-1 0,5 11 1,-8-18-35,0 0 1,0 0 0,0-1 0,1 1 0,-1 0 0,1-1-1,-1 1 1,1 0 0,-1-1 0,1 0 0,0 1-1,0-1 1,-1 0 0,1 0 0,0 0 0,0 0-1,0 0 1,0-1 0,1 1 0,-1-1 0,0 1-1,0-1 1,0 0 0,0 0 0,0 0 0,1 0-1,-1 0 1,0 0 0,0 0 0,0-1 0,4 0 0,2-3 68,1 0 0,-1 0 1,0-1-1,0 0 0,-1 0 1,0-1-1,1 0 1,-2 0-1,1-1 0,8-10 1,-4 3 110,-1 0 1,0 0-1,0-1 1,12-28-1,-23 44-150,-4 10 24,1 1 0,-1 1 0,2-1 0,0 0 0,0 1 0,1 0 1,0 13-1,2-25-58,1 0 1,-1 0 0,0 0-1,1 0 1,-1 0 0,1 0-1,-1 0 1,1-1 0,-1 1-1,1 0 1,0 0 0,-1-1-1,1 1 1,0 0 0,0-1 0,-1 1-1,1 0 1,0-1 0,0 1-1,0-1 1,0 0 0,0 1-1,0-1 1,0 0 0,-1 1-1,1-1 1,0 0 0,0 0-1,0 0 1,0 0 0,0 0-1,0 0 1,0 0 0,0 0-1,0-1 1,0 1 0,0 0 0,0 0-1,1-1 1,41-15 353,-27 6-223,-2-1 0,1-1 0,-2 0 1,25-27-1,-2 1-17,-36 69-299,-9 87 219,9-116-35,0-1 1,0 0-1,0 1 0,0-1 1,0 0-1,1 1 1,-1-1-1,0 0 0,1 0 1,-1 1-1,1-1 1,0 0-1,-1 0 0,1 0 1,0 1-1,0-1 1,-1 0-1,1 0 1,0 0-1,0 0 0,0-1 1,0 1-1,0 0 1,2 1-1,0-1 10,-1-1 0,1 1 0,-1 0 0,1-1 1,0 0-1,-1 1 0,1-1 0,-1 0 0,1-1 0,0 1 0,-1 0 1,4-1-1,3-2 51,0 0 1,1 0-1,-1 0 1,-1-1-1,1-1 1,8-5 0,0-1-41,-1-1 0,-1 0 1,0-1-1,-1-1 1,0 0-1,-1-1 1,-1 0-1,0-1 0,-1-1 1,-1 0-1,0 0 1,-1-1-1,-1 0 1,-1 0-1,-1-1 1,0 0-1,-2 0 0,0-1 1,-1 1-1,-1-1 1,0-30-1,-3 107-156,0-9 195,7 61 0,-3-92-30,0 1 0,1-1 0,0 0 0,2 0 0,0 0 0,1-1 0,9 17 0,5-2 78,-14-25 88,-11-23 6,-5-4-381,-1 1 1,0 0-1,-2 1 1,0 0-1,-1 1 1,-1 1-1,0 0 1,-2 0-1,0 2 1,-33-26-1,19 28 487,31 13-180,8 3-90,18 5-128,1-2 0,-1-1 0,1-1 0,0-1 0,0-1 0,55-4 0,-56-4-2481,-5-8-2107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36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374 61 4036,'0'0'2856,"-4"-9"-320,2 6-2407,0-1 1,1 1-1,-1 0 1,0 0 0,-1 0-1,1 0 1,-1 0-1,1 0 1,-1 1 0,0-1-1,0 1 1,0 0-1,0 0 1,0 0 0,-1 0-1,1 1 1,0-1-1,-1 1 1,0 0 0,1 0-1,-1 0 1,0 0-1,1 1 1,-1-1 0,0 1-1,1 0 1,-1 0 0,0 0-1,0 1 1,1 0-1,-1-1 1,0 1 0,1 0-1,-1 1 1,-3 1-1,-1 1-4,1 1 0,0-1-1,0 2 1,0-1 0,1 1 0,-1 0-1,1 1 1,1-1 0,-1 1 0,-7 13-1,-5 10 362,-18 42 0,15-23-301,2 0 0,3 2 0,1 0 0,-10 74 0,13-30-55,0 150 0,12-214-127,2 1 0,0-1 0,2 0-1,2 0 1,0-1 0,16 43 0,-19-64 9,1 0 0,1-1-1,-1 1 1,1-1 0,1 0 0,-1-1 0,2 1 0,-1-1 0,1 0-1,14 11 1,-15-14 23,0 0 0,0-1 1,1 0-1,-1 0 0,1-1 0,0 1 0,0-2 0,0 1 0,0-1 0,0 0 1,0 0-1,1-1 0,-1 0 0,0 0 0,0-1 0,10-1 0,-4-2 77,0 1-1,0-2 0,0 0 0,-1 0 1,0-1-1,0-1 0,0 0 0,-1-1 1,0 0-1,0 0 0,-1-1 0,0-1 1,9-11-1,3-5 219,-1 0 0,-2-2 0,0 0 1,17-38-1,-21 33-126,-1 0 0,-1 0 1,-3-1-1,0-1 0,-2 0 1,-2 0-1,-1-1 1,-2 1-1,-2-67 0,-3 77-201,0 0 0,-2 0 0,-1 0 0,0 1 0,-2 0 0,-1 0 0,-1 0 0,-1 1 0,-1 0-1,-1 1 1,-1 0 0,-1 1 0,-1 1 0,-28-32 0,31 42-35,1 0-1,-2 0 0,0 1 1,0 1-1,0 0 1,-1 0-1,0 2 1,-29-11-1,36 15-6,0 0 0,-1 0 0,1 0 1,-1 1-1,1 0 0,0 1 0,-1 0 0,1 0 0,-1 0 0,1 1 0,-1 0 0,1 0 0,-1 1 0,1 0 0,0 0 0,0 1 0,0 0 0,0 0 1,1 1-1,-9 5 0,-5 15-1361,19-24 1021,1 1 0,0 0 0,-1 0 0,1 0 0,0-1 0,-1 1 0,1 0 0,0 0 0,0 0 0,0 0 0,0 0 0,0-1 0,0 1 0,0 0 0,0 0 0,0 0 0,0 0 0,1 0 0,-1-1 0,1 3 0,4 1-8397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0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39 3619,'-3'-10'8841,"3"3"-5670,0-2-32,3 2-961,10 2-641,7 4-256,4 1-288,2 0-384,3 11-321,-4 7-160,0 2-64,-2 2 1,-3-4-130,1-3-992,-2-7-1185,2-8-576,-1-1-2595,-1-17-2915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1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13421,'0'0'7303,"-54"75"-5990,38-37-352,-4 6 32,2 2-225,1 7-575,2-3-129,4-2-32,4-7-289,7-6-768,0-10-448,3-10-961,6-7-2275,1-8-3651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1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10378,'0'0'11274,"3"59"-10345,-10-20-128,-4 4-320,0 0-353,2-2-64,1-6-32,5-5-224,3-12-1154,0-9-768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1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13293,'0'0'8258,"9"-3"-7297,10-1-708,1 0 0,-1 1 0,1 1 0,0 1 0,0 1 0,-1 0 0,1 2 0,36 6 1,-32-3-244,-1 1 1,0 0 0,-1 2 0,0 0 0,0 2 0,0 0 0,29 20 0,-47-27-5,0 0-1,0-1 1,0 2 0,-1-1-1,1 0 1,-1 1 0,0 0-1,0-1 1,0 1 0,0 0 0,-1 1-1,1-1 1,-1 0 0,0 1-1,-1-1 1,1 1 0,-1 0-1,0-1 1,0 1 0,0 0-1,-1 0 1,0 0 0,0 0 0,0 0-1,0-1 1,-1 1 0,0 0-1,0 0 1,0-1 0,0 1-1,-1 0 1,0-1 0,0 1 0,0-1-1,0 0 1,-1 0 0,0 0-1,0 0 1,0 0 0,0 0-1,-1-1 1,1 0 0,-1 0-1,-7 5 1,-12 5-10,0 0 0,-1-2 0,0-1 1,-1-1-1,0-2 0,-1 0 0,1-1 0,-1-2 0,-1 0 0,-41-1 0,49-6-2312,11-13-2233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23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8680,'8'-7'1698,"11"-11"836,43-30 1,-54 43-2080,0 0 0,0 0 1,0 1-1,0 0 1,1 0-1,-1 1 1,1 0-1,0 1 1,0 0-1,15-2 1,-23 4-441,-1 0 1,1 1-1,-1-1 1,1 0-1,-1 0 1,1 1-1,0-1 1,-1 0-1,1 1 1,-1-1-1,0 1 1,1-1-1,-1 0 1,1 1-1,-1-1 1,0 1-1,1-1 1,-1 1-1,0 0 1,1-1-1,-1 1 1,0-1-1,0 1 1,0-1-1,1 1 1,-1 0-1,0-1 1,0 1-1,0-1 1,0 1-1,0 0 1,0-1-1,0 1 1,0 0-1,0-1 1,-1 1-1,1 0 1,-6 27 345,-1-11-64,0 0 0,-16 25-1,17-33-228,0 0-1,0 0 0,1 1 0,1-1 1,0 1-1,0 1 0,1-1 0,0 0 1,1 1-1,0 0 0,-1 21 1,3-31-54,0 0 1,0 0 0,0 0-1,1 0 1,-1 0 0,0 0-1,1 0 1,-1-1 0,1 1-1,-1 0 1,1 0 0,-1 0-1,1 0 1,0-1 0,-1 1-1,1 0 1,0 0 0,0-1-1,-1 1 1,1-1 0,0 1-1,0-1 1,0 1 0,0-1-1,1 1 1,32 1 416,-23-4-269,0 0 0,-1-1 0,1 0 0,12-6 0,1-3 4,0-2-1,-1 0 0,32-26 0,-44 31-132,1-1 0,-1-1 0,-1 0-1,1-1 1,-2 0 0,0 0 0,13-24 0,-16 21 20,-7 15-118,-11 28-46,8-15 99,1-1-1,0 2 0,1-1 1,1 0-1,0 0 0,1 22 1,1-32 26,-1 1 0,0-1 0,1 0 0,-1 1 0,1-1 1,0 0-1,0 0 0,0 1 0,0-1 0,1 0 0,0 0 0,-1 0 0,1-1 0,0 1 0,0 0 1,0-1-1,1 1 0,-1-1 0,1 0 0,-1 0 0,1 0 0,0 0 0,0 0 0,0 0 0,0-1 1,0 1-1,0-1 0,0 0 0,0 0 0,0 0 0,5 0 0,0 0 68,0-1-1,0 0 1,0 0-1,0 0 1,0-1-1,0-1 1,-1 1 0,1-1-1,0 0 1,-1-1-1,0 0 1,1 0-1,-1-1 1,0 0-1,-1 0 1,1 0-1,-1-1 1,0 0 0,0 0-1,0-1 1,-1 1-1,1-1 1,-1-1-1,-1 1 1,1-1-1,-1 1 1,-1-1-1,1-1 1,-1 1-1,0 0 1,-1-1 0,0 1-1,0-1 1,0 0-1,-1 0 1,0 0-1,-1 1 1,0-1-1,-1-11 1,1 17-80,0 1-1,0-1 1,0 0-1,0 0 1,-1 1 0,1-1-1,-1 0 1,1 1 0,-1-1-1,1 1 1,-1-1 0,0 1-1,0-1 1,0 1 0,0-1-1,0 1 1,0 0-1,0-1 1,-1 1 0,1 0-1,0 0 1,-1 0 0,1 0-1,-1 0 1,1 0 0,-1 1-1,1-1 1,-1 0-1,0 1 1,1-1 0,-1 1-1,0-1 1,-1 1 0,1 0-10,0 1 1,1-1-1,-1 0 1,0 1-1,1-1 1,-1 1-1,1 0 1,-1 0-1,1 0 1,-1-1-1,1 1 1,-1 0-1,1 1 1,0-1-1,0 0 1,0 0-1,-1 1 0,1-1 1,0 0-1,0 1 1,1-1-1,-1 1 1,0-1-1,0 1 1,1 0-1,-1-1 1,1 1-1,-1 0 1,1-1-1,0 1 1,0 0-1,0 3 1,0-3 4,-1-1 0,1 1 1,0 0-1,0-1 0,1 1 1,-1 0-1,0-1 0,1 1 1,-1 0-1,1-1 0,-1 1 1,1-1-1,-1 1 0,1-1 1,0 1-1,0-1 0,0 1 1,0-1-1,0 0 0,0 1 1,0-1-1,1 0 0,-1 0 0,0 0 1,3 1-1,0 0 6,0 0-1,0-1 1,0 1-1,0-1 1,1 0-1,-1 0 1,0-1 0,0 1-1,10-1 1,-3-1 5,1 0-1,0 0 1,0-1 0,0-1 0,-1 0 0,22-9-1,-26 9-110,0 0-1,0-1 0,0 0 1,-1 0-1,0 0 0,0-1 0,0 0 1,0 0-1,-1 0 0,0-1 1,0 0-1,0 0 0,4-8 0,-9 14 40,0 0-71,1 0 138,-1 0 1,1 0-1,-1 0 0,1 0 1,-1 0-1,1 0 0,-1 0 1,1-1-1,-1 1 1,1 0-1,-1 0 0,0 0 1,1 0-1,-1-1 0,1 1 1,-1 0-1,0-1 1,1 1-1,-1 0 0,0 0 1,1-1-1,-1 1 0,0-1 1,1 1-1,-1 0 1,0-1-1,0 1 0,1-1 1,-1 1-1,0-1 0,0 1 1,0 0-1,0-1 0,0 1 1,1-1-1,-1 1 1,0-1-1,0 1 0,0-1 1,0 1-1,-1-1 0,1 1 1,0-1-1,0 1 1,0-1-1,0 1 0,0-1 1,0 1-1,-1 0 0,1-1 1,0 1-1,0-1 1,-1 1-1,1 0 0,-1-1 1,1 0-6,-1 0 1,1 1 0,-1-1 0,0 1-1,1-1 1,-1 0 0,1 1 0,-1-1-1,0 1 1,0-1 0,1 1 0,-1 0-1,0-1 1,0 1 0,0 0-1,1-1 1,-1 1 0,0 0 0,0 0-1,0 0 1,0 0 0,0 0 0,1 0-1,-1 0 1,0 0 0,0 0 0,0 0-1,0 0 1,1 1 0,-1-1 0,0 0-1,0 1 1,0-1 0,1 0-1,-1 1 1,0-1 0,0 1 0,1-1-1,-2 2 1,-26 22-98,23-16 100,0 1-1,1-1 1,0 1-1,0-1 0,1 1 1,0 0-1,1 0 1,0 1-1,0-1 1,1 0-1,0 17 1,1-25 2,1 0 0,-1 1 0,1-1 0,0 0 0,0 0 0,-1 1 0,1-1 1,0 0-1,0 0 0,0 0 0,0 0 0,0 0 0,1 0 0,-1 0 1,0 0-1,0-1 0,1 1 0,-1 0 0,0-1 0,1 1 0,-1-1 0,1 0 1,-1 1-1,0-1 0,1 0 0,-1 0 0,1 0 0,-1 0 0,1 0 0,1 0 1,49-4 133,-36 0-131,-1-1 0,0-1-1,0 0 1,-1-1 0,1 0 0,-2-1-1,25-19 1,15-7-9,-53 34 3,1 0 1,-1 0-1,0 0 0,0 0 0,0 1 0,1-1 1,-1 0-1,0 0 0,0 0 0,0 1 0,0-1 1,0 0-1,1 0 0,-1 1 0,0-1 0,0 0 1,0 0-1,0 1 0,0-1 0,0 0 0,0 0 1,0 1-1,0-1 0,0 0 0,0 0 0,0 1 1,0-1-1,0 0 0,0 0 0,0 1 0,0-1 1,0 0-1,0 0 0,0 1 0,-1-1 0,1 0 1,0 0-1,0 0 0,0 1 0,0-1 0,-1 0 1,1 0-1,0 0 0,0 1 0,-1-1 0,-4 15 18,3-13-15,1 0 1,0 0-1,0 0 1,0 0-1,1 0 1,-1 1-1,0-1 0,1 0 1,-1 1-1,1-1 1,0 0-1,0 1 1,0-1-1,0 0 1,0 1-1,1-1 1,0 3-1,-1-4 6,1 0 0,0 0 0,0 0 0,-1 0 0,1 0-1,0 0 1,0 0 0,0-1 0,0 1 0,0 0 0,0 0 0,0-1 0,0 1 0,1-1 0,-1 1 0,0-1 0,0 0-1,0 1 1,1-1 0,-1 0 0,0 0 0,3 0 0,6 0 31,-1-1-1,1 0 1,0 0 0,0-1-1,-1-1 1,17-6-1,38-19 1,-46 19-88,1 0-1,0 1 1,1 1-1,22-4 1,-42 11 45,0 0 1,1 0 0,-1 1-1,0-1 1,1 0 0,-1 0-1,0 1 1,0-1 0,1 0-1,-1 0 1,0 1 0,0-1-1,0 0 1,1 1 0,-1-1-1,0 0 1,0 1 0,0-1-1,0 1 1,0-1 0,0 0-1,1 1 1,-1-1 0,0 0-1,0 1 1,0-1 0,0 1-1,0-1 1,-1 0 0,1 1-1,0-1 1,0 0 0,0 1-1,0-1 1,0 1 0,0-1-1,-1 0 1,1 1 0,-7 27 145,3-10 194,6-17-302,1 0 0,0-1-1,0 1 1,0-1 0,0 1-1,0-1 1,-1 0 0,1 0-1,0 0 1,0-1 0,3 0 0,72-19 147,-65 15-363,0 1-1,0 0 0,0 1 1,1 1-1,-1 0 0,19 0 1,-32 2 166,1 1 0,0-1 0,-1 1 0,1-1 1,0 1-1,-1-1 0,1 1 0,-1-1 0,1 1 1,-1 0-1,1-1 0,-1 1 0,0 0 1,1 0-1,-1-1 0,0 1 0,1 0 0,-1 0 1,0-1-1,0 1 0,0 0 0,0 0 0,0 0 1,0-1-1,0 1 0,0 0 0,0 0 0,0 0 1,0-1-1,0 1 0,-1 0 0,1 0 1,0-1-1,-1 1 0,0 1 0,-9 30 14,4-12 61,6-16-6900,11-12-1723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0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45 4004,'0'0'7628,"-1"-9"-5247,-4-24-171,7 30 1083,6 10-2285,5 8-339,17 34 616,-20-32-1214,0 0 0,0-1 0,2 0 0,0-1 0,1 0 0,0-1 0,20 17 0,-32-30-181,0-1 0,0 1 0,0 0 0,0 0 0,0-1 1,0 1-1,0 0 0,1-1 0,-1 1 0,0-1 0,0 0 0,0 1 0,1-1 1,-1 0-1,0 0 0,0 1 0,1-1 0,-1 0 0,0-1 0,1 1 0,-1 0 1,0 0-1,0 0 0,1-1 0,-1 1 0,0 0 0,0-1 0,0 0 0,0 1 0,0-1 1,1 1-1,-1-1 0,0 0 0,0 0 0,1-1 0,1-2-855,0 0 0,-1-1 0,1 0 0,-1 1 1,0-1-1,0 0 0,1-6 0,8-23-4544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0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10442,'0'0'7431,"-6"7"-6241,1 0-1048,1-1-1,0 1 1,0 0-1,1 0 1,0 0-1,0 1 1,0-1-1,1 1 1,0-1-1,1 1 1,0 0-1,0 0 0,0 9 1,3 136 612,-4 73-3035,-1-212 36,1-9-1750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2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9385,'0'0'10041,"1"9"-9752,2 79 15,-1 15-106,-1-94-505,0 1 0,1-1 0,0 0 0,0 1 0,1-1 0,1 0 0,7 16 0,-7-21-1317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2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10634,'0'0'8296,"10"-7"-7607,-5 3-598,-1 0-38,0 1 0,1 0 0,-1 0 0,1 0 0,-1 1 0,1-1 0,0 1 0,0 0 0,0 1 0,0-1 0,0 1 0,0 0 0,0 0 0,8 0 0,9 1 209,22 0 180,53 6-1,-84-4-420,1 1 0,0 0 0,-1 0 0,1 2 0,-1-1 0,0 2 0,-1 0 0,13 7 0,-22-11-15,0 0 0,0 0 0,0 0 0,-1 0 0,1 0 0,-1 0 0,1 0 0,-1 1 0,0 0 0,0-1 0,0 1 0,0 0 0,-1 0 0,1 0-1,-1 0 1,0 0 0,0 0 0,0 0 0,0 1 0,0-1 0,-1 0 0,1 1 0,-1-1 0,0 4 0,-1-2 41,0-1 1,0 1-1,0-1 1,-1 0-1,0 0 1,1 0-1,-2 0 1,1 0-1,0 0 1,-1-1-1,0 1 1,1-1-1,-1 1 1,-1-1-1,1 0 1,0 0-1,-5 2 1,-17 12 174,0-1 1,0-2-1,-32 14 0,44-22-147,-1-1-1,1-1 1,-1 0-1,0 0 0,0-2 1,0 0-1,0 0 0,-22-1 1,33-5-513,10-2-642,9-4-1758,1 3-2036,1 0-1618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3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6534,'0'0'15028,"-8"0"-14521,5 0-478,0 0 0,0 0 1,0 1-1,0-1 0,0 1 0,0 0 1,0-1-1,0 1 0,1 1 0,-1-1 1,0 0-1,1 1 0,-1-1 0,1 1 1,-1 0-1,-2 2 0,-1 3 79,0 1-1,0-1 1,0 1-1,1 0 1,-5 11-1,-7 15 163,1 0 1,2 2-1,1 0 0,2 0 0,1 1 0,2 1 0,2-1 0,2 1 0,-1 43 1,5-75-288,0 0-1,1 1 1,0-1 0,0 0 0,0 0 0,0 0 0,1 0 0,0 0 0,1 0 0,-1-1 0,1 1 0,0-1 0,0 0 0,1 1 0,0-1 0,0-1 0,0 1 0,8 6 0,-5-6-474,0 0 0,1 0-1,-1 0 1,1-1 0,1-1-1,-1 1 1,0-1 0,1-1-1,-1 0 1,1 0 0,0 0-1,14 0 1,22-1-5162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54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5157,'0'0'10137,"1"8"-7579,3 28-3466,-4-34 836,1 0-1,0-1 0,-1 1 1,1-1-1,0 1 1,0-1-1,0 1 1,0-1-1,0 0 1,0 1-1,0-1 1,0 0-1,1 0 1,-1 0-1,0 0 1,1 0-1,-1 0 0,1 0 1,-1 0-1,1-1 1,0 1-1,-1-1 1,1 1-1,0-1 1,-1 1-1,1-1 1,0 0-1,-1 0 1,1 0-1,0 0 1,-1 0-1,1 0 1,2-1-1,7 0 278,-1 0 0,0 0 0,0-1 0,11-4 0,120-50 427,-107 41-179,0 0 0,1 2 1,1 2-1,67-13 0,-79 22-356,1 1-1,-1 0 0,0 2 0,0 1 0,0 1 1,27 7-1,-7 2-29,-1 2 1,56 26-1,-48-16-61,1-4 0,1-1 0,1-3 0,0-2 0,1-2 0,1-3 0,100 3 0,209-28 152,-42 0 36,116 26-4,171-5 26,-519-15-301,-1-4 0,0-4 0,131-44-1,132-27-139,-312 84 222,0 2 0,0 1 0,0 3-1,57 7 1,-69-11-1300,-17-10-3277,-9 3 827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6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266 102 5637,'21'-66'7876,"-19"36"-1888,-2 29-5916,-1 1-1,1-1 1,0 1-1,-1-1 0,1 1 1,-1 0-1,1-1 1,-1 1-1,1 0 1,-1-1-1,0 1 1,1 0-1,-1 0 1,1 0-1,-1-1 1,0 1-1,1 0 1,-1 0-1,1 0 1,-1 0-1,0 0 1,1 0-1,-1 0 0,0 0 1,1 0-1,-1 0 1,1 1-1,-1-1 1,-1 1-1,-22 5 214,6 5-82,0 0 0,0 2 0,1 0 0,0 1-1,1 1 1,1 0 0,1 1 0,0 1 0,1 0 0,1 1 0,0 0-1,1 1 1,1 0 0,1 1 0,1 0 0,-10 39 0,16-50-175,0 1 1,1-1-1,0 1 0,1 0 1,0-1-1,0 1 1,1-1-1,0 1 0,3 9 1,-2-14-17,0 0 0,0 0 0,1 0 0,-1-1 0,1 1 0,0-1 1,1 0-1,-1 0 0,0 0 0,1 0 0,0 0 0,0-1 0,0 0 0,1 0 0,-1 0 0,1 0 0,6 3 0,-1-2 35,-1-1 0,1 0-1,-1 0 1,1-1-1,0 0 1,0-1-1,0 0 1,0 0-1,20-2 1,-27 1 4,-1 0 0,1 0-1,-1-1 1,0 1 0,1-1 0,-1 1 0,1-1-1,-1 0 1,0 0 0,1 0 0,-1 0 0,0 0 0,0 0-1,0-1 1,0 1 0,0-1 0,0 1 0,0-1-1,-1 0 1,1 0 0,-1 0 0,1 0 0,-1 0-1,0 0 1,1 0 0,-1-1 0,0 1 0,-1 0-1,1 0 1,0-1 0,-1 1 0,1-1 0,-1 1-1,0-1 1,1 1 0,-1-1 0,-1 1 0,1-1-1,0 1 1,0 0 0,-1-1 0,0 1 0,1-1 0,-1 1-1,-1-2 1,0 0-40,-1 1-1,1 0 1,0 0-1,-1 0 1,0 1-1,0-1 1,0 1-1,0-1 1,0 1-1,0 0 1,-1 0-1,1 0 1,-1 1-1,1-1 1,-1 1-1,0 0 0,-4-1 1,-9-6-83,17 8 69,-1 0-1,1 0 1,0 0 0,0-1-1,0 1 1,0 0 0,0 0-1,0 0 1,0-1 0,0 1 0,0 0-1,0 0 1,0 0 0,0-1-1,0 1 1,0 0 0,0 0-1,0-1 1,0 1 0,1 0 0,-1 0-1,0 0 1,0-1 0,0 1-1,0 0 1,0 0 0,0 0-1,1 0 1,-1-1 0,0 1 0,0 0-1,0 0 1,0 0 0,1 0-1,-1 0 1,0 0 0,0 0-1,0-1 1,1 1 0,-1 0-1,0 0 1,0 0 0,0 0 0,1 0-1,-1 0 1,0 0 0,0 0-1,0 0 1,1 0 0,-1 0-1,0 0 1,0 0 0,1 0 0,-1 0-1,0 1 1,0-1 0,1 0-1,20-8 25,0 0-1,0-1 0,0-1 0,-2-1 0,1-1 0,-1-1 1,-1-1-1,19-18 0,-36 36-71,-1-1 0,1 1 1,-1 0-1,0-1 0,-1 1 1,1 0-1,-2 6 0,-9 33 76,5-21 33,1 0 1,0 1-1,2 0 0,0 0 0,1 30 0,2-52-89,0 0 0,0-1 1,0 1-1,1-1 0,-1 1 0,0 0 1,0-1-1,0 1 0,1-1 0,-1 1 0,0 0 1,0-1-1,1 1 0,-1-1 0,1 1 1,-1-1-1,0 1 0,1-1 0,-1 0 1,1 1-1,-1-1 0,1 1 0,-1-1 0,1 0 1,-1 0-1,1 1 0,0-1 0,-1 0 1,1 0-1,-1 1 0,1-1 0,0 0 1,0 0-1,0 0-261,0 0 0,0 0 0,-1 0-1,1 0 1,0-1 0,0 1 0,-1 0 0,1 0 0,0-1 0,-1 1 0,1 0 0,0-1 0,-1 1-1,1 0 1,0-1 0,-1 1 0,1-1 0,-1 1 0,1-1 0,-1 1 0,1-1 0,-1 0 0,1 1 0,-1-1-1,0 0 1,1 1 0,-1-2 0,4-16-8159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6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16528,'0'0'8055,"1"8"-7782,-1 9-110,-2 1 1,1-1 0,-8 30 0,5-33-135,0 0 0,2 0 0,0 0 0,0 0 0,2 1 0,0-1 0,0 0-1,1 1 1,5 24 0,-3-33 551,1-1-4088,-1-12-7043,-5-7 3771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7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11563,'0'0'12908,"50"-26"-12235,-18 23-353,1 2-256,0-3 0,0 0-1249,-5-1-1666,-6-3-1505,-2-4-3459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7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10025,'0'0'12914,"2"8"-12460,-1-4-420,-1 0 0,1 0-1,-1 0 1,0 0 0,0 0 0,0 0 0,0 0 0,-1 0 0,1 0 0,-1 0 0,0 0 0,-3 5-1,-1 3 13,-1-1 0,-1 1 0,-11 14 0,-30 39 48,-27 38-17,67-84-296,17-23-1557,20-25-2405,-17 10-222,0 0-1,17-42 1,-11 16 1104,5-12 5632,-10 29 2816,2 1 3360,-16 41-3882,12 33-3634,-11-45-704,9 24-331,0-1 0,2 0 0,1-1-1,1 0 1,30 43 0,-16-25-3660,-22-35 18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7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11050,'0'0'8488,"58"11"-7014,-17-11-449,7-11-609,3-2-320,-2-1-64,-4 1-608,-6-5-2019,-10 0-3234,-5 0-4357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8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20 14638,'0'0'8920,"-10"-5"-8231,7 3-661,0 0 0,0 1 0,0-1 0,0 1-1,-1-1 1,1 1 0,0 0 0,-1 1 0,1-1 0,-1 0 0,0 1 0,1 0 0,-1 0 0,1 0-1,-1 0 1,1 1 0,-1-1 0,1 1 0,-1 0 0,1 0 0,0 0 0,-1 0 0,1 1-1,0 0 1,0-1 0,0 1 0,0 0 0,0 0 0,0 1 0,-3 2 0,-7 6 130,0 1 0,1 0 1,0 0-1,1 2 1,0-1-1,-12 23 0,18-28-113,0 0-1,1 0 0,0 1 1,1-1-1,0 1 0,1 0 1,-1 0-1,2 0 1,-1 1-1,1-1 0,1 0 1,-1 0-1,3 17 0,-1-22-36,0-1-1,1 1 0,0 0 1,-1-1-1,1 1 0,1-1 1,-1 1-1,0-1 0,1 0 1,0 0-1,-1 0 0,1-1 1,0 1-1,1 0 0,-1-1 1,0 0-1,1 0 1,-1 0-1,1 0 0,0-1 1,-1 1-1,1-1 0,0 0 1,7 1-1,0 0 22,0 0 0,0 0 0,0-1 0,1-1 0,-1 1 1,0-2-1,22-3 0,-31 4-24,1-1 1,-1 1 0,0-1-1,1 0 1,-1 0 0,0 0 0,0 0-1,0 0 1,1 0 0,-1 0-1,0-1 1,0 1 0,-1-1-1,1 1 1,0-1 0,0 0-1,-1 0 1,1 0 0,-1 0-1,0 0 1,1 0 0,-1 0-1,0 0 1,0-1 0,-1 1-1,1 0 1,0-1 0,-1 1-1,1 0 1,-1-1 0,0 1-1,0-1 1,0 1 0,0-1-1,0 1 1,0 0 0,-1-1 0,1 1-1,-1-1 1,0 1 0,0 0-1,0 0 1,0-1 0,0 1-1,0 0 1,0 0 0,-1 0-1,1 0 1,-1 0 0,1 0-1,-1 1 1,0-1 0,0 0-1,0 1 1,0 0 0,0-1-1,0 1 1,0 0 0,0 0-1,-1 0 1,1 0 0,-3 0-1,-2-1-19,0 0-1,1 0 1,-1 0-1,-1 1 1,1 1 0,-8-1-1,101 9 79,-70-9-79,0 0 1,-1-2-1,1 0 0,-1 0 0,0-2 0,0 0 1,-1-1-1,1 0 0,20-13 0,-19 11-34,-16 8 46,0 0 1,0 0 0,1 0 0,-1 0 0,0 0 0,0 0-1,0 0 1,1 0 0,-1 0 0,0 0 0,0 0 0,1 0 0,-1 0-1,0 0 1,0 0 0,0 0 0,1 0 0,-1 0 0,0 0-1,0 0 1,0 0 0,1 0 0,-1 1 0,0-1 0,0 0-1,0 0 1,1 0 0,-1 0 0,0 0 0,0 1 0,0-1 0,0 0-1,0 0 1,0 0 0,1 0 0,-1 1 0,0-1 0,0 0-1,0 0 1,0 0 0,0 1 0,0-1 0,3 16-171,-5 17-69,-11 34-226,8-48-177,1 1 0,0 0 0,0 27 0,5-38-3738,4-5-2920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7:38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15631,'0'0'4964,"43"55"-3202,-19-17-224,5 4-353,-2 5-513,-2 4-383,-8 7-129,-8 3-96,-9 4 0,-4 5-32,-18 2 32,-9-1-641,-5-3-1537,-2-3-1793,-2-9-4838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14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2781 2530,'0'0'3780,"-4"0"-4074,-12 3 418,15-6 1687,27-10 3086,5-2-4410,39-25 1115,124-51-1,-111 69-1277,-62 18-274,0 0 1,24-10-1,-27 7 14,51-21-5,1 4 0,90-20 0,-95 29 43,89-35 1,31-8-9,-74 27 794,138-58 0,-214 75-999,39-10 202,0 2 0,84-11 0,3-1-17,547-168 70,-402 111 629,-67 24-174,121-57 613,126-39-806,-252 81-331,247-122-1,-297 130 141,210-55 1,-297 99-54,395-149-55,-395 141-86,505-157 48,-339 97 110,-173 60-76,108-29 0,-86 34-7,146-64 0,-181 69-97,2 4 0,144-26 0,-97 25 47,-37 6 25,111-27 135,-199 45-518,1 1 0,0 0 1,0-1-1,-1 1 0,1 0 0,0 0 0,-1 0 0,1 1 1,0-1-1,0 0 0,-1 1 0,1-1 0,0 1 0,-1-1 0,3 2 1,13 3-3764,-2-4-602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16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0 296 3043,'0'0'4794,"4"11"2413,16-10-6932,-1-1 0,1-1 0,-1-1 1,1-1-1,-1 0 0,29-10 1,-3-1 232,1 3 0,85-11 0,-81 16-514,0-2 0,58-19-1,-36 7 67,74-11 0,-77 18 0,91-30 0,-80 4-443,-68 32 196,-1 0-1,1 1 1,0 0-1,0 1 1,1 0-1,-1 1 1,1 1-1,0 0 1,24-3-1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19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18 8488,'0'0'3913,"-8"-4"-2941,2 2-732,0-1 1,0 1 0,1 1 0,-1-1-1,0 1 1,-1 0 0,1 0 0,0 1 0,0 0-1,0 0 1,0 0 0,-1 1 0,1 0-1,0 0 1,0 1 0,0-1 0,0 1-1,1 1 1,-11 4 0,2 1 45,1 1 0,0 0 0,0 1 0,1 1 1,1 0-1,-1 0 0,-9 14 0,16-19-238,1 0 1,0 0-1,0 0 1,0 1-1,1-1 0,0 1 1,1 0-1,-1 0 1,1 0-1,1 0 0,-1 0 1,1 1-1,0-1 1,1 0-1,0 0 0,0 1 1,2 11-1,-1-16-130,0-1 0,0 1 1,0-1-1,1 0 0,-1 1 0,1-1 0,-1 0 0,1 0 0,0 0 0,0 0 0,0 0 0,0 0 1,0 0-1,0-1 0,0 1 0,1-1 0,-1 0 0,1 1 0,-1-1 0,1 0 0,-1-1 0,1 1 1,0 0-1,-1-1 0,1 1 0,5-1 0,9 2-1270,0-1 1,0-1-1,17-2 0,-28 1 589,28-3-3609,-2-5-2429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6:04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86 4132,'0'0'2941,"-10"1"-1547,2 0-1200,-47 0 2368,52-1-1793,-1 0 0,1-1 0,0 0 0,-1 1 1,1-1-1,0 0 0,0-1 0,0 1 0,-6-4 0,12 7-418,0-1 0,0 0 0,0 1 1,-1-1-1,1 0 0,0-1 0,0 1 0,1 0 0,2-1 0,59 2-295,-43-3 237,20-1-209,62-11 1,30-2-30,303 19 110,-832 6 743,195 0-615,91-8-394,416 5-86,-263-10 220,1-1 0,-1-2 1,0-3-1,79-24 0,-94 20-27,-22 9-11,0 1 0,1 0 0,-1 0 1,1 0-1,0 1 0,-1 0 0,16-1 1,-48 21 324,5-12-255,0 0-1,0 0 1,0-2 0,0-1 0,-28 2-1,-108-6 81,52-1-155,72 2-35,9-1-8,-1 1-1,1 2 0,0 0 0,0 1 0,0 1 0,-25 8 0,47-12-41,1 0-1,-1 0 0,1 1 0,-1-1 1,1 0-1,-1 0 0,1 0 1,-1 0-1,1 1 0,-1-1 0,1 0 1,-1 0-1,1 1 0,0-1 0,-1 0 1,1 1-1,0-1 0,-1 1 1,1-1-1,0 0 0,-1 1 0,1-1 1,0 1-1,0-1 0,-1 1 0,1-1 1,0 1-1,0-1 0,0 1 1,0-1-181,1 1 0,-1-1 0,0 0 0,1 1 0,-1-1 0,1 0 0,-1 0 0,1 0 1,-1 1-1,1-1 0,-1 0 0,1 0 0,-1 0 0,1 0 0,-1 0 0,1 0 0,-1 0 1,0 0-1,1 0 0,-1 0 0,1 0 0,-1 0 0,1-1 0,-1 1 0,1 0 0,-1 0 1,1-1-1,15-7-6744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0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9769,'0'0'6145,"-9"9"-4917,5-6-1141,-43 47 1604,45-47-1608,0-1 0,0 0 0,0 1 0,0-1 0,1 1 0,0 0 0,-1-1 1,1 1-1,0 0 0,0 0 0,0 0 0,0-1 0,1 1 0,-1 0 0,1 0 0,0 0 0,0 0 0,0 0 0,0 0 0,1 0 0,-1 0 0,2 5 0,-1-7-50,0 0-1,0 0 1,0 0 0,1 0-1,-1 0 1,0 0-1,1 0 1,-1-1-1,1 1 1,-1 0-1,1-1 1,-1 1 0,1-1-1,-1 0 1,1 1-1,-1-1 1,1 0-1,-1 0 1,4 0-1,35-1 392,-34 0-340,2 0-60,-1 0 1,1-1-1,-1 0 1,1-1-1,-1 0 1,0 0-1,0 0 1,0-1-1,8-5 1,-13 7 61,0 1 1,0 0 0,1-1 0,-1 1 0,0-1-1,-1 0 1,1 0 0,0 0 0,0 0-1,-1 0 1,1 0 0,-1 0 0,0 0-1,1 0 1,-1-1 0,0 1 0,0-1 0,-1 1-1,1-1 1,0 1 0,-1-1 0,0 1-1,1-1 1,-1 1 0,0-1 0,0 0-1,-1 1 1,1-1 0,0 1 0,-1-1 0,-1-4-1,1 6-45,-1-1 0,1 0-1,-1 0 1,0 0 0,1 1 0,-1-1-1,0 1 1,0 0 0,0-1-1,0 1 1,0 0 0,0 0-1,-1 0 1,1 0 0,0 1-1,0-1 1,-1 1 0,1-1 0,0 1-1,-1 0 1,1 0 0,0 0-1,-1 0 1,1 0 0,0 0-1,-4 2 1,2-2-77,1 0 0,-1 1 0,1 0 0,-1 0-1,1 0 1,0 0 0,0 0 0,-1 1 0,1-1 0,0 1 0,0 0 0,0 0-1,1 0 1,-1 0 0,0 1 0,1-1 0,-4 5 0,6-6-81,-1 0-1,0 0 1,1 0 0,-1 0 0,1 0 0,-1 0 0,1 0-1,-1 0 1,1 0 0,0 0 0,0 1 0,-1-1 0,1 0-1,0 0 1,0 0 0,0 1 0,0-1 0,1 0 0,-1 0-1,0 0 1,0 0 0,1 1 0,-1-1 0,0 0 0,1 0-1,0 0 1,-1 0 0,1 0 0,0 1 0,1-1-367,0 1 0,0-1 0,0 0 0,0 0 0,1 0 1,-1 0-1,0 0 0,0 0 0,1-1 0,-1 1 0,1-1 0,-1 0 1,0 0-1,3 0 0,30 1-6867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1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8008,'0'0'9160,"-20"65"-8103,20-41-512,0 1-225,0-1-224,4-4-32,7 1-64,-1-5-448,-1-4 95,-4-4-383,-4-2-1058,-20-5-11434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1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8552,'0'0'8937,"48"-14"-8425,-12 14-256,4 0-160,0 0-32,-2 0-1153,-7-2-3010,-6-7-1539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1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12204,'0'0'4996,"2"63"-4131,-2-38-513,0 4-255,-2 1-65,2 1-353,-1-3-608,1-1-480,-2-1 64,0-5 32,-1-2 223,-2-5 130,-4-3-1539,0-5-4035</inkml:trace>
  <inkml:trace contextRef="#ctx0" brushRef="#br0" timeOffset="1">0 326 7815,'0'0'7399,"55"6"-5957,-22-6-577,2 0-385,-1-7-416,-2-2-160,-5-1-1153,-9-1-673,-9 0-128,-7-4-224,-2 1-2531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2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10346,'0'0'8616,"74"-11"-8232,-37 11-288,3 0-32,0 0-544,-2-10-1954,0-3-3043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2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8360,'0'0'11344,"-6"11"-10800,-29 44 34,-29 55 1135,58-99-1560,1 0 0,1 1 0,0 0 0,0 0 0,1 0 0,1 0 0,0 0 0,-1 15 0,3-23-184,0-1 0,0 0 0,1 1-1,-1-1 1,0 0 0,1 0 0,0 1 0,0-1 0,0 0 0,0 0 0,1 0-1,-1 0 1,1 0 0,-1 0 0,1-1 0,0 1 0,0-1 0,0 1-1,5 3 1,23 8-2808,9-9-3548,-16-5-89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2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8712,'0'0'14248,"1"3"-13692,1 2-479,-1-1 1,0 0 0,0 1-1,0-1 1,-1 1 0,1-1-1,-1 1 1,0-1 0,-1 0-1,-1 10 1,0 15-46,3-29-96,-1 0 0,0 1 0,0-1 0,0 1 0,0-1 0,1 0 0,-1 1 0,0-1 0,0 0 0,1 0 0,-1 1 0,0-1 0,0 0 0,1 0 0,-1 1 0,0-1 0,1 0 0,-1 0 0,0 0 0,1 1 0,-1-1 0,1 0 0,-1 0 0,0 0 0,1 0 0,-1 0 0,0 0 0,1 0 0,-1 0 0,1 0 0,-1 0 0,0 0-1,1 0 1,-1 0 0,1 0 0,-1 0 0,0 0 0,1-1 0,10-5-4438,-5-8-1851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3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14926,'0'0'4997,"59"16"-11691,-47-16-5798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3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14350,'0'0'11701,"11"-11"-11503,11-11-160,10-11-65,38-31 0,-70 64 15,0-1 1,0 1-1,1 0 0,-1 0 1,0-1-1,0 1 0,0 0 1,0 0-1,1 0 0,-1-1 1,0 1-1,0 0 0,0 0 1,1 0-1,-1 0 0,0-1 1,0 1-1,1 0 1,-1 0-1,0 0 0,1 0 1,-1 0-1,0 0 0,0 0 1,1 0-1,-1 0 0,0 0 1,0 0-1,1 0 0,-1 0 1,0 0-1,1 0 1,-1 0-1,0 0 0,0 0 1,1 0-1,-1 1 0,0-1 1,0 0-1,0 0 0,1 0 1,-1 0-1,0 1 0,1-1 1,-3 15-169,-10 21 213,12-36-35,-9 20-235,2 0 0,1 1 0,0-1-1,2 1 1,0 0 0,-1 33 0,5-53-396,0 3-998,3-5-2677,6-5-2066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3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2 9993,'0'0'6326,"9"-1"-5151,-4 1-1050,-1 0 0,1 0 0,0 0 0,-1 1 0,1 0 0,-1 0 0,1 0 0,-1 0 1,1 1-1,-1 0 0,0-1 0,0 2 0,0-1 0,0 0 0,0 1 0,0 0 0,-1 0 0,1 0 0,-1 0 0,0 1 0,0-1 0,0 1 1,0 0-1,-1-1 0,1 1 0,-1 1 0,3 6 0,0 1 2,1 1 0,-2 0 0,0 0 1,0 0-1,-2 0 0,1 1 0,-2-1 0,1 1 1,-2-1-1,0 1 0,-1 0 0,0-1 0,-1 1 1,0-1-1,-1 0 0,-1 1 0,0-1 0,-1-1 1,-9 18-1,3-7-323,-1 0-1,-1-1 1,-30 38-1,24-38-1490,-1-1-1,-43 37 0,29-34-3767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8:40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3610 257 5765,'-871'-129'2670,"547"75"-2078,-1 15 1,-500 4-1,733 37-614,-1 4-1,1 3 0,0 5 1,-154 44-1,190-41 11,0 3 0,2 2 1,0 3-1,2 2 0,0 2 1,2 2-1,2 3 0,-69 60 0,106-83 21,0 0 0,1 0-1,0 1 1,1 0 0,1 1-1,-1 0 1,2 1-1,0-1 1,1 1 0,-8 24-1,11-26 3,1 0 0,0-1 1,1 1-1,0 0 0,1 0 0,1 0 0,-1 0 0,2 0 0,0 0 0,0 0 1,1 0-1,1-1 0,0 1 0,5 11 0,0-6 56,0 1 0,1-1 0,1-1 0,0 0 1,1-1-1,1 0 0,0-1 0,1 0 0,25 19 0,-15-17-2,1 0 0,0-2 0,0 0 1,2-2-1,49 16 0,3-8 10,0-4 0,1-3-1,136 4 1,911-3-155,-722-16-48,136-14-179,703-111 0,-1219 124 309,31-4 4,-1-2 0,0-2 0,-1-3 0,77-30 0,-123 41 12,-1-1 0,0 0-1,0 0 1,0-1 0,0 0-1,0 0 1,-1 0 0,0-1-1,-1 0 1,1-1 0,7-10 0,-11 12 75,1 0 1,-1 0 0,1-1 0,-1 1-1,-1 0 1,1-1 0,-1 0 0,0 1 0,-1-1-1,1 0 1,-1 0 0,0 1 0,0-1 0,-1 0-1,0 0 1,0 1 0,-3-11 0,-1 2 164,-2-1 0,1 1 0,-2 0 0,0 1 0,0 0 0,-1 0 0,-13-14 0,-83-78 667,52 57-867,-3 4-1,-1 1 0,-3 4 1,0 1-1,-3 4 1,-1 2-1,-125-43 0,109 52-308,-1 2-1,0 5 0,-1 3 1,-1 3-1,0 5 0,-124 6 1,59 12-1986,-206 46 0,77 1-2546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6:08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1 289 6534,'0'0'3449,"11"2"-2777,31 3 302,1-2 0,-1-2 0,1-2-1,80-12 1,-52 2-671,1 3-1,0 3 1,73 6-1,216 35 1792,-274-24-1835,-1-5-1,1-3 0,0-4 0,0-4 0,101-17 0,124-14 208,-250 33-305,0 3 0,0 2 0,65 13 0,-12 3 72,2-4 0,0-6 0,0-5 0,0-5 1,171-23-1,-266 21-210,302-36 135,-274 36-145,0 3-1,0 1 1,0 3 0,74 16 0,-52-4 38,201 37 148,-240-49-202,0-2 0,0-2 0,0-1 0,1-1 0,-1-2 1,46-11-1,128-49 19,-134 39 7,2 2-1,0 4 1,89-10 0,2 16 17,-52 5 4,117-23 0,-26-5 38,-166 32-81,0 1 0,1 2-1,47 6 1,-85-5-166,0 0 0,0 1 0,1-1 0,-1 0 0,0 0 1,0 0-1,0 0 0,0-1 0,1 1 0,-1-1 0,0 1 0,0-1 0,0 0 0,0 1 0,0-1 0,0 0 0,0 0 0,-1-1 0,1 1 1,0 0-1,0 0 0,-1-1 0,1 1 0,-1-1 0,1 0 0,-1 1 0,0-1 0,0 0 0,0 0 0,0 0 0,0 0 0,0 0 0,0 0 1,-1 0-1,1 0 0,-1 0 0,1-4 0,7-32-5462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5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5733,'0'0'12834,"2"11"-12450,0 46 417,-8 114 0,4-137-158,2-20-3795,0-5-2662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5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8968,'0'0'9417,"49"-22"-9288,-16 19-97,9-3-97,3-3-2433,1-2-2723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5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14414,'0'0'1585,"-10"1"-106,3 0-1329,0 0-1,0 1 1,1 0 0,-1 0 0,0 1-1,1 0 1,0 0 0,-1 0 0,2 1-1,-1 0 1,0 0 0,1 1 0,-1-1-1,1 1 1,0 0 0,1 1 0,-1-1-1,-3 8 1,0-1 94,0 2 0,0-1 0,2 1-1,0 0 1,0 1 0,1-1 0,1 1 0,0 0-1,2 0 1,-1 1 0,2-1 0,0 0-1,1 1 1,3 29 0,-2-42-212,-1 0 1,1 0-1,0 0 0,1 0 0,-1 0 1,0-1-1,1 1 0,-1 0 1,1-1-1,0 1 0,0-1 0,0 0 1,0 0-1,1 0 0,-1 0 1,0 0-1,1 0 0,-1 0 0,1-1 1,0 1-1,0-1 0,0 0 0,-1 0 1,1 0-1,0 0 0,0 0 1,0-1-1,0 1 0,0-1 0,1 0 1,-1 0-1,0 0 0,0 0 1,0-1-1,0 1 0,0-1 0,0 0 1,0 0-1,0 0 0,-1 0 1,1 0-1,0-1 0,0 1 0,-1-1 1,1 0-1,-1 0 0,1 1 0,-1-2 1,0 1-1,0 0 0,0 0 1,0-1-1,0 1 0,-1-1 0,1 0 1,-1 1-1,1-1 0,-1 0 1,0 0-1,0 0 0,0 0 0,-1 0 1,1-4-1,0 5 5,-1 0 0,0 0-1,0 0 1,0 0 0,0 0 0,-1 0 0,1 0 0,0 1-1,-1-1 1,1 0 0,-1 0 0,0 0 0,1 0 0,-1 1-1,0-1 1,0 0 0,0 1 0,-1-1 0,1 1 0,0-1-1,-1 1 1,1-1 0,-3-1 0,1 2-37,1 0 1,-1-1-1,0 1 1,0 1-1,1-1 1,-1 0-1,0 1 0,0-1 1,0 1-1,1 0 1,-1 0-1,0 0 1,0 0-1,0 1 1,0-1-1,-4 2 0,6-2-8,-1 1-1,1-1 0,0 1 0,0-1 0,-1 1 1,1 0-1,0 0 0,0-1 0,0 1 0,0 0 1,0 0-1,0 0 0,0 0 0,0 0 0,0 0 1,0 1-1,1-1 0,-1 0 0,-1 2 0,2-2 6,0 0 0,0-1 1,0 1-1,0-1 0,0 1 0,0-1 0,0 1 0,0-1 0,0 1 0,0 0 0,0-1 0,0 1 0,1-1 0,-1 1 0,0-1 0,0 1 0,1-1 0,-1 1 0,0-1 1,1 1-1,-1-1 0,0 1 0,1-1 0,-1 0 0,0 1 0,1-1 0,-1 0 0,1 1 0,-1-1 0,1 0 0,-1 1 0,1-1 0,-1 0 0,1 0 0,-1 0 0,1 0 0,-1 1 1,1-1-1,0 0 0,-1 0 0,1 0 0,-1 0 0,1 0 0,-1 0 0,1 0 0,-1-1 0,1 1 0,0 0 0,14-2-73,0 0-1,0-1 1,-1 0 0,0-1-1,0-1 1,0 0-1,0-1 1,-1-1 0,25-15-1,-6 4 8,-31 18 69,-1 0-1,0 0 0,0-1 0,0 1 0,0 0 1,1 0-1,-1 0 0,0 0 0,0 0 0,0-1 1,1 1-1,-1 0 0,0 0 0,0 0 0,1 0 1,-1 0-1,0 0 0,0 0 0,1 0 0,-1 0 1,0 0-1,0 0 0,0 0 0,1 0 0,-1 0 1,0 0-1,0 0 0,1 0 0,-1 0 1,0 1-1,0-1 0,0 0 0,1 0 0,-1 0 1,0 0-1,0 0 0,0 0 0,1 1 0,-1-1 1,0 0-1,0 0 0,0 0 0,0 1 0,0-1 1,1 0-1,-1 0 0,0 0 0,0 1 0,-2 16-84,-14 27-29,14-38 128,-4 8 33,-21 62 261,25-70-321,1 0 0,-1 0-1,1-1 1,1 1-1,-1 0 1,1 0 0,0 0-1,1 0 1,-1 0 0,3 10-1,7-6-1871,5-9-3661,8-2-5872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6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9929,'0'0'10586,"-1"11"-9977,-11 71 265,5-44-781,2 0 0,-1 74 0,7-109-4478,0-10-492,-3-6-1892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7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11755,'0'0'8040,"61"-14"-7143,-35 10-609,3 1-256,-3 0-513,-1-4-1697,-4 1-2850,-1-7-1635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7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12524,'0'0'9161,"-50"51"-8617,31-22-320,0 4-128,1 2-64,2-3 0,1-2-32,4-7-320,7-6-385,2-11-608,4-9-2851,11-16 801,2-8-1634</inkml:trace>
  <inkml:trace contextRef="#ctx0" brushRef="#br0" timeOffset="1">144 7 5894,'0'0'13004,"-2"10"-12123,-4 14-95,1 1 0,-2 33 1,7-49-796,-1 0 0,2 0 0,-1-1 0,1 1 0,0 0 1,1-1-1,0 1 0,0-1 0,1 1 0,0-1 0,9 16 1,1-1-3590,-12-17-5109,-3-6 5354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7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9961,'0'0'9802,"68"10"-9066,-40-20-511,6-6-193,-4 0-1185,-2-4-2691,-5-3-2370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28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12011,'0'0'2579,"-9"4"-300,-1 2-1926,1 0-1,-1 0 0,1 1 1,1 0-1,-1 1 0,1 0 1,0 0-1,1 1 0,0 0 1,0 0-1,1 1 0,0 0 1,-7 19-1,9-20-150,0 0 0,1 0 0,0 0 0,1 0-1,0 1 1,-1 18 0,3-27-187,0 1 0,0 0 0,0 0 0,0 0 0,0 0-1,0 0 1,1 0 0,-1-1 0,1 1 0,-1 0 0,1 0-1,0 0 1,0-1 0,-1 1 0,1 0 0,1-1 0,-1 1 0,0-1-1,0 1 1,0-1 0,1 0 0,-1 1 0,1-1 0,-1 0-1,1 0 1,-1 0 0,1 0 0,0 0 0,-1-1 0,1 1 0,0 0-1,0-1 1,0 1 0,0-1 0,-1 0 0,1 1 0,0-1 0,0 0-1,3 0 1,-2 0 25,0 0-1,0 0 1,0-1-1,0 1 0,0 0 1,0-1-1,0 0 1,0 0-1,0 0 1,0 0-1,0 0 1,0 0-1,-1-1 0,1 0 1,0 1-1,-1-1 1,0 0-1,1 0 1,-1 0-1,0-1 1,0 1-1,0 0 0,0-1 1,0 1-1,-1-1 1,1 0-1,-1 0 1,0 1-1,0-1 1,0 0-1,0 0 0,0 0 1,-1 0-1,1 0 1,-1-6-1,0 8-40,0 1 1,0-1-1,0 1 0,0-1 1,-1 1-1,1-1 0,0 1 0,0 0 1,-1-1-1,1 1 0,0-1 1,-1 1-1,1 0 0,0-1 0,-1 1 1,1 0-1,0-1 0,-1 1 0,1 0 1,-1 0-1,1 0 0,-1-1 1,1 1-1,-1 0 0,1 0 0,-1 0 1,1 0-1,0 0 0,-1 0 0,1 0 1,-1 0-1,1 0 0,-1 0 1,1 0-1,-1 0 0,1 0 0,-1 0 1,0 0-1,-6 2-172,11 0-170,5-2 288,0 0 0,1-1 0,-1 0 0,0-1 0,0 0 0,0-1 0,0 1 0,-1-2 0,13-5 0,-20 8 59,-1 1 1,0 0 0,0 0-1,0 0 1,0 0-1,1 0 1,-1 0-1,0 0 1,0 0 0,0 0-1,1-1 1,-1 1-1,0 0 1,0 0 0,0 0-1,0 0 1,1 0-1,-1 0 1,0 0-1,0 0 1,0 0 0,1 0-1,-1 1 1,0-1-1,0 0 1,0 0-1,1 0 1,-1 0 0,0 0-1,0 0 1,0 0-1,0 0 1,1 0-1,-1 1 1,0-1 0,0 0-1,0 0 1,0 0-1,0 0 1,0 1 0,0-1-1,1 0 1,-1 0-1,0 0 1,0 0-1,0 1 1,0-1 0,0 0-1,-1 15 246,-8 15 247,0-11-393,2 2 0,0-1 0,2 1-1,0 0 1,1 0 0,-1 27-1,5-47-253,0-1-1,0 1 0,0 0 0,0-1 0,0 1 0,0 0 1,0 0-1,0-1 0,0 1 0,0 0 0,0-1 0,0 1 0,0 0 1,0-1-1,1 1 0,-1 0 0,0-1 0,1 1 0,-1 0 1,0-1-1,1 1 0,-1-1 0,1 1 0,-1-1 0,1 1 0,-1-1 1,1 1-1,-1-1 0,1 1 0,-1-1 0,1 0 0,0 1 0,-1-1 1,2 1-1,11 0-6949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31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59 9449,'0'0'9518,"-1"8"-9213,0 16 185,0 1 0,4 30 1,-2-44-365,1 0 1,0-1-1,0 1 1,1-1 0,0 1-1,1-1 1,1 0-1,8 14 1,-13-23-125,0-1 0,0 1 0,0-1-1,0 1 1,0-1 0,1 1 0,-1-1 0,0 1-1,0-1 1,1 0 0,-1 1 0,0-1 0,1 1 0,-1-1-1,0 0 1,1 1 0,-1-1 0,1 0 0,-1 0 0,0 1-1,1-1 1,-1 0 0,1 0 0,-1 0 0,1 1-1,-1-1 1,1 0 0,-1 0 0,1 0 0,-1 0 0,1 0-1,-1 0 1,1 0 0,-1 0 0,1 0 0,-1 0 0,1 0-1,-1 0 1,1-1 0,-1 1 0,0 0 0,1 0-1,-1 0 1,1-1 0,-1 1 0,1 0 0,-1 0 0,0-1-1,1 1 1,-1-1 0,0 1 0,1 0 0,-1-1 0,0 1-1,1-1 1,-1 1 0,0 0 0,0-1 0,1 1-1,-1-1 1,0 1 0,0-1 0,0 1 0,0-1 0,0 0-1,9-36 130,-5 11-87,-1 0-1,-1-1 1,-2 1-1,0-1 1,-8-51 0,-2 56 24,3 34-24,2 41-2,6 194 134,11-352-440,-6 57 225,2-52 1,-9 32 107,1 68-67,0 1 0,0-1-1,0 0 1,0 0 0,0 0-1,0 0 1,0 0 0,0 1-1,0-1 1,0 0 0,0 0-1,0 0 1,0 0 0,0 1 0,0-1-1,0 0 1,0 0 0,0 0-1,0 0 1,0 1 0,0-1-1,0 0 1,0 0 0,0 0-1,-1 0 1,1 0 0,0 0-1,0 1 1,0-1 0,0 0 0,0 0-1,0 0 1,-1 0 0,1 0-1,0 0 1,0 0 0,0 0-1,0 0 1,-1 0 0,1 0-1,0 0 1,0 0 0,0 0-1,0 0 1,-1 0 0,1 0 0,0 0-1,0 0 1,0 0 0,0 0-1,0 0 1,-1 0 0,1 0-1,0 0 1,0 0 0,0 0-1,0 0 1,-1 0 0,1 0-1,0 0 1,0-1 0,0 1 0,0 0-1,0 0 1,0 0 0,0 0-1,-1-1 1,-4 16 97,-11 63-97,-14 59 12,24-273-276,7 86 275,-1 42-49,0 34-37,-1 82 199,-18 134-1,45-376-141,-15 90-172,-2-1 0,-3 0 0,2-48-1,-11 80 129,-4 20 5,-6 22-6,-1 28 57,3 1 0,3 0-1,2 1 1,2 62 0,7-106 40,0-10-2038,1-11-4921,-1-13-5798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36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4933,'0'0'13335,"10"-2"-12241,131-22 1499,-67 12-2595,118-33 0,-190 42 361,-15 1-101,-25 6 177,9 8-108,0 2 0,1 1 0,-39 28 0,31-19-215,-45 21 0,63-37-10,-9 6-332,30-12 54,21-5 69,42-8 107,0-4 0,116-42 0,-303 92 224,108-32-1127,0 1 0,0-1 0,0-1 0,-1-1 0,-26 0 0,11-4-4766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6:34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4362 589 4356,'-5'-12'-192,"-15"-31"453,-3 2-1,-1 0 1,-2 2 0,-1 1-1,-51-54 1,66 82-171,1 0 0,-2 1-1,1 0 1,-1 1 0,-1 1 0,1 0 0,-1 1 0,0 0-1,-1 1 1,1 1 0,-1 0 0,-29-3 0,-13 1-116,-1 3 0,-63 6 1,51-1-4,-710 64 160,646-50-43,-44 4-16,-909 91 22,917-100 56,8-3-68,-268 49 0,381-46 38,0 1 0,1 3 1,1 2-1,0 2 0,2 2 0,0 2 0,1 2 1,1 2-1,-67 55 0,93-66-116,1 1 1,0 1-1,1 0 1,1 1-1,1 0 1,0 1 0,2 1-1,0 0 1,2 0-1,0 1 1,1 0-1,-9 46 1,12-41-9,2-1 1,0 1-1,2 0 0,1 0 1,1 0-1,2 0 1,0 0-1,2-1 1,1 1-1,1-1 0,11 27 1,13 18-2,2-1 1,4-2 0,3-1-1,3-2 1,2-3-1,3-1 1,3-2-1,2-3 1,2-2-1,3-2 1,105 71 0,-77-71 44,3-4 0,2-4 1,1-4-1,2-4 1,103 24-1,9-10 26,289 31-1,-212-53-39,2-12-1,0-12 1,0-13-1,-1-12 1,-1-13-1,-2-12 1,-2-12-1,331-115 1,-57-36 654,-401 140-267,218-132-1,-321 170-303,-2-2-1,-1-1 1,-1-3-1,-3-2 1,45-51-1,-69 68-65,-1 0 0,0-1 1,-2-1-1,-1-1 0,-1 0 0,-1-1 0,-2 0 0,0-1 0,-2 0 1,0 0-1,-2-1 0,4-41 0,-9 33-1,0 1-1,-3-1 1,0 1-1,-3-1 1,-1 1-1,-1 0 1,-2 1 0,-19-49-1,9 40-7,-2 1 0,-1 1-1,-2 0 1,-2 2 0,-61-70 0,41 61-24,-2 3 0,-1 1 0,-3 3 0,-1 2 0,-2 2 0,-2 3 0,-1 2 0,-1 3 0,-2 2 0,0 3 0,-2 3 0,-87-18 0,59 21-254,0 4 0,0 5 0,-1 3 0,0 4 0,0 4 0,1 5 0,-1 3 0,-120 30 0,-216 87-4054,220-60-1569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43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46 134 4292,'0'0'1335,"0"-9"330,0 7-1422,2-49 1949,-2 49-1913,0 1 0,0-1-1,1 0 1,-1 1 0,-1-1-1,1 1 1,0-1 0,0 1-1,0-1 1,-1 0-1,1 1 1,-1-1 0,1 1-1,-1 0 1,0-1 0,1 1-1,-1-1 1,0 1-1,0 0 1,0 0 0,0-1-1,0 1 1,0 0 0,-1 0-1,1 0 1,0 0 0,0 0-1,-1 1 1,-2-2-1,2 33 966,2-18-1163,0 0 0,2 0 1,3 17-1,-5-28-52,0 0 1,0 0 0,1 1 0,0-1 0,-1 0-1,1 0 1,0 0 0,0 0 0,0 0 0,0 0-1,0 0 1,0 0 0,1 0 0,-1-1-1,0 1 1,1 0 0,0-1 0,-1 1 0,1-1-1,0 0 1,0 0 0,0 1 0,0-1 0,0 0-1,0-1 1,0 1 0,4 1 0,-4-2 28,0-1 1,0 1 0,0-1-1,0 0 1,-1 0-1,1 0 1,0 0 0,0 0-1,-1 0 1,1 0-1,0 0 1,-1 0 0,1-1-1,-1 1 1,0-1-1,0 1 1,1-1 0,-1 0-1,0 1 1,0-1-1,0 0 1,-1 0 0,1 0-1,0 0 1,-1 1 0,1-1-1,-1 0 1,1-4-1,1-5 263,1 0 1,-2-1-1,1-18 0,-6-5 570,4 34-873,0 1-1,0-1 0,0 1 0,0-1 0,0 0 1,0 1-1,0-1 0,0 1 0,0-1 1,-1 1-1,1-1 0,0 1 0,0-1 0,-1 1 1,1-1-1,0 1 0,-1-1 0,1 1 1,0 0-1,-1-1 0,1 1 0,0 0 0,-1-1 1,1 1-1,-1 0 0,1-1 0,-1 1 1,1 0-1,-1 0 0,1-1 0,-1 1 0,1 0 1,-1 0-1,1 0 0,-1 0 0,0 0 1,1 0-1,-1 0 0,1 0 0,-1 0 0,1 0 1,-1 0-1,1 0 0,-1 0 0,1 1 1,-1-1-1,1 0 0,-1 0 0,1 0 0,-1 1 1,1-1-1,-1 0 0,1 1 0,-1-1 0,1 0 1,0 1-1,-1-1 0,1 1 0,-1-1 1,1 1-1,-1 0 0,-1 2-8,0 1 1,-1-1-1,1 1 1,0 0-1,1-1 0,-1 1 1,1 0-1,-1 0 1,1 0-1,0 0 0,1 0 1,-1 6-1,-2 56-25,4-53 11,-2-13 5,1 0-1,0 1 0,0-1 0,0 1 0,0-1 0,0 1 0,0-1 1,0 1-1,0-1 0,0 1 0,0-1 0,0 0 0,0 1 0,0-1 0,0 1 1,0-1-1,1 1 0,-1-1 0,0 0 0,0 1 0,0-1 0,1 1 0,-1-1 1,0 0-1,0 1 0,1-1 0,-1 0 0,0 1 0,1-1 0,-1 0 0,1 0 1,-1 1-1,0-1 0,1 0 0,-1 0 0,1 1 0,14-11 73,11-24 230,-20 24-202,0-1 1,-1 1-1,0-1 0,-1-1 0,0 1 1,-1 0-1,0-1 0,2-19 0,-8 27 221,-5 11-219,-5 11-76,1 5-18,2 0 1,-14 43-1,21-55-12,0 0 0,0 0 0,2 0 0,-1 0 0,1 1 0,1-1 0,0 0 0,2 19 0,-1-30 2,-1 0-1,0 0 1,1 1-1,-1-1 1,0 0 0,0 0-1,1 0 1,-1 0-1,0 0 1,1 1 0,-1-1-1,0 0 1,1 0-1,-1 0 1,0 0-1,1 0 1,-1 0 0,0 0-1,1 0 1,-1 0-1,0 0 1,1-1 0,-1 1-1,0 0 1,1 0-1,-1 0 1,0 0-1,1 0 1,-1-1 0,0 1-1,1 0 1,-1 0-1,0 0 1,0-1 0,1 1-1,-1 0 1,0 0-1,0-1 1,0 1 0,1 0-1,-1-1 1,5-7 23,-1-1 1,0 1 0,0-1-1,-1 0 1,0 0 0,-1-1 0,1 1-1,0-12 1,-1-1 146,0 0 0,-2-35 0,0 56-156,0 0-1,0 1 1,0-1-1,0 0 1,0 0 0,0 0-1,0 1 1,0-1-1,0 0 1,-1 0 0,1 1-1,0-1 1,-1 0 0,1 1-1,0-1 1,-1 0-1,1 0 1,-1 1 0,1-1-1,-1 1 1,1-1-1,-1 1 1,1-1 0,-1 1-1,0-1 1,1 1 0,-1-1-1,0 1 1,0 0-1,1-1 1,-1 1 0,0 0-1,0 0 1,1-1-1,-1 1 1,0 0 0,0 0-1,0 0 1,-1 0-4,0 1 0,0-1 0,1 1 0,-1-1 0,1 1 0,-1 0 0,0-1 0,1 1 0,-1 0 0,1 0 0,0 0 1,-1 0-1,1 0 0,0 1 0,0-1 0,0 0 0,-2 3 0,-5 10-17,2 0-1,-1 0 1,2 1 0,-1 0 0,2 0 0,0 1-1,1-1 1,1 1 0,0 0 0,1 24-1,1-40 8,1 0 0,-1-1 0,0 1 0,1 0 0,-1 0 0,0-1 0,0 1-1,1 0 1,-1 0 0,1-1 0,-1 1 0,0 0 0,1 0 0,-1 0 0,0 0-1,1 0 1,-1 0 0,1 0 0,-1 0 0,0 0 0,1 0 0,-1 0 0,0 0-1,1 0 1,-1 0 0,1 0 0,-1 0 0,0 0 0,1 0 0,-1 0 0,0 0-1,1 1 1,-1-1 0,0 0 0,1 0 0,-1 0 0,0 1 0,1-1 0,-1 0-1,0 1 1,1-1 0,-1 0 0,0 0 0,0 1 0,0-1 0,1 1 0,-1-1-1,0 0 1,0 1 0,0-1 0,0 0 0,0 1 0,0-1 0,0 0 0,0 1-1,1-1 1,-1 1 0,0-1 0,-1 0 0,1 1 0,0-1 0,0 1 0,0-1-1,0 0 1,0 1 0,20-27-12,-13 13 40,-1-1 0,0 1 0,-1-1 0,0 0 0,-1-1 0,-1 1 0,0-1 0,1-28 1,-24 84-86,13-15 37,1 0-1,2 0 1,1 1 0,0 0 0,3 34-1,3-41 18,5-17-64,-6-4 67,-1-1 0,1 1 0,-1-1 0,1 1 0,-1-1 0,0 1 0,1-1 0,-1 0 0,0 0 1,0 1-1,0-1 0,0 0 0,1-4 0,6-18 80,-1 0-1,-1 0 1,-1-1 0,-1 1 0,-1-1 0,-1-47-1,-3 68-58,1 0-1,-1 0 0,0 0 0,0 0 0,0 1 0,0-1 0,-1 0 0,1 1 1,-1-1-1,0 1 0,0 0 0,-4-6 0,5 8-18,0 1 1,0-1-1,0 0 0,1 0 0,-1 0 0,0 1 1,0-1-1,0 0 0,0 1 0,0-1 0,-1 1 1,1 0-1,0-1 0,0 1 0,0 0 0,0-1 1,0 1-1,-1 0 0,1 0 0,0 0 1,0 0-1,0 0 0,0 0 0,-1 0 0,1 1 1,0-1-1,0 0 0,0 1 0,0-1 0,0 1 1,0-1-1,0 1 0,0-1 0,0 1 0,0 0 1,0-1-1,0 1 0,0 0 0,0 0 1,1 0-1,-1 0 0,0 0 0,1 0 0,-1 0 1,0 0-1,0 2 0,-6 9-14,1 1 1,1 1-1,0-1 0,1 1 0,0 0 1,1 0-1,0 0 0,1 1 0,1-1 1,1 0-1,0 1 0,0-1 1,4 16-1,-5-30 12,1 1-1,0-1 1,0 1 0,0-1 0,0 1 0,0 0-1,0-1 1,0 1 0,0-1 0,0 1 0,0-1-1,0 1 1,1-1 0,-1 1 0,0-1-1,0 1 1,0-1 0,1 1 0,-1-1 0,0 1-1,1-1 1,-1 1 0,0-1 0,1 0 0,-1 1-1,1-1 1,-1 1 0,0-1 0,1 0 0,-1 0-1,1 1 1,-1-1 0,1 0 0,-1 0 0,1 1-1,-1-1 1,1 0 0,0 0 0,-1 0-1,1 0 1,-1 0 0,1 0 0,-1 0 0,1 0-1,-1 0 1,1 0 0,-1 0 0,1 0 0,0 0-1,-1-1 1,1 1 0,-1 0 0,1 0 0,-1-1-1,1 1 1,-1 0 0,0-1 0,1 1-1,-1 0 1,1-1 0,-1 0 0,23-27-5,-16 9 65,-2 0 1,0 0 0,-1 0 0,-1 0-1,0-1 1,-2 1 0,-1-29-1,0 46-48,0 0-1,0 1 1,0-1-1,0 0 1,0 0-1,-1 0 0,1 0 1,-1 0-1,0 1 1,1-1-1,-1 0 1,0 1-1,0-1 1,0 0-1,0 1 0,0-1 1,0 1-1,-1-1 1,0 0-1,1 1-10,0 1 1,0 0-1,0 0 0,0-1 1,0 1-1,1 0 0,-1 0 1,0 0-1,0 0 0,0 0 1,0 0-1,0 0 0,0 0 1,1 1-1,-1-1 0,0 0 1,0 0-1,0 1 0,0-1 1,1 0-1,-1 1 0,0-1 1,0 1-1,1-1 0,-1 1 0,0 0 1,1-1-1,-1 1 0,0 0 1,1-1-1,-1 1 0,1 0 1,-1 0-1,1-1 0,0 1 1,-1 0-1,1 0 0,0 0 1,0-1-1,-1 1 0,1 1 1,-8 18-18,1 1 1,2-1 0,-1 1-1,2 0 1,1 0 0,1 1-1,0 27 1,23-96-143,-14 28 180,-1-1 1,-2 0-1,0-1 1,-1 1 0,0-1-1,-2-26 1,-1 48-20,0-1-1,0 1 1,-1 0 0,1 0 0,0-1 0,0 1-1,-1 0 1,1 0 0,-1-1 0,1 1-1,-1 0 1,1-1 0,-1 1 0,1-1 0,-1 1-1,0-1 1,1 1 0,-1-1 0,0 1-1,1-1 1,-1 0 0,0 1 0,1-1 0,-1 0-1,0 1 1,0-1 0,1 0 0,-1 0 0,0 0-1,0 0 1,0 0 0,1 0 0,-1 0-1,0 0 1,0 0 0,0 0 0,1 0 0,-1 0-1,0-1 1,0 1 0,1 0 0,-1-1 0,0 1-1,0 0 1,1-1 0,-1 1 0,0-1-1,1 1 1,-1-1 0,1 1 0,-1-1 0,1 0-1,-1 1 1,1-1 0,-1 0 0,1 1 0,-1-1-1,1 0 1,0 0 0,0 1 0,-1-1-1,1 0 1,0 0 0,0 1 0,0-1 0,0 0-1,0-1 1,-6 16-29,1 1 0,1 0 0,0 0-1,1 0 1,-1 23 0,0 80 30,4-107 0,5 9-48,5-23-51,11-28 58,-11 7 72,-1 0 0,-1 0-1,-1-1 1,-1 0 0,-1 0-1,-1 0 1,0-37 0,-8 49 39,-5 18-71,-8 18-96,11-7-189,1 0 0,0 0 0,1 0 0,1 1 0,1 0 0,0-1 0,1 1-1,1 27 1,0-44 160,0 1-1,1-1 0,-1 0 0,0 0 1,0 0-1,0 1 0,0-1 0,0 0 1,0 0-1,1 1 0,-1-1 0,0 0 1,0 0-1,0 0 0,0 1 0,1-1 1,-1 0-1,0 0 0,0 0 0,1 0 1,-1 0-1,0 0 0,0 1 0,0-1 1,1 0-1,-1 0 0,0 0 0,1 0 1,-1 0-1,0 0 0,0 0 0,1 0 1,-1 0-1,0 0 0,0 0 0,1 0 1,-1 0-1,0 0 0,0 0 0,1-1 1,-1 1-1,0 0 0,0 0 0,1 0 1,-1 0-1,0 0 0,0-1 0,0 1 1,1 0-1,-1 0 0,0 0 0,0 0 1,0-1-1,0 1 0,0 0 0,1-1 1,7-16-6848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47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9065,'0'0'4708,"18"0"-17648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49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286 42 2851,'-15'3'192,"1"0"0,0 1 0,1 1 0,-1 0 0,1 0 0,0 2-1,0-1 1,1 2 0,-1 0 0,2 0 0,-1 1 0,1 0 0,1 1 0,0 0 0,0 1 0,1 0 0,0 1 0,1 0 0,0 0 0,1 1 0,0 0 0,1 0 0,1 0 0,-7 26 0,6-8-105,1 0 1,2 1-1,1 0 1,2 0-1,1-1 0,8 51 1,-6-59-56,2 0 0,1 0 0,1-1 1,1 0-1,1 0 0,0-1 0,2 0 1,0-1-1,23 31 0,-27-42-20,1-1 1,0 0-1,0 0 1,1 0-1,0-1 0,0-1 1,0 1-1,1-2 0,0 1 1,0-1-1,1-1 0,-1 0 1,22 6-1,-16-8 3,0 0 0,-1 0 1,1-2-1,0 0 0,0 0 0,0-2 0,0 0 0,0-1 1,17-5-1,-6-1 85,0-1 0,-1-1 0,-1-1 0,0-1 0,0-1 0,-1-2 0,-1 0 0,-1-1 0,0-2 0,36-39 0,-49 47 85,0-1-1,-1 0 1,0 0 0,-1-1-1,-1 1 1,0-2-1,0 1 1,-2 0-1,7-27 1,-9 29-34,-1 0 1,0 1-1,-1-1 1,0 0-1,0 1 1,-1-1-1,-1 0 1,0 1-1,0-1 1,-1 1-1,0 0 1,-1 0-1,-9-18 1,-7-6-75,-2 0 1,-1 1-1,-2 2 1,-1 0-1,-1 2 0,-2 1 1,-1 1-1,-1 2 1,-1 0-1,-1 3 0,-46-25 1,72 44-226,0 0-1,0 1 1,0-1 0,0 1 0,-1 1-1,0-1 1,1 1 0,-1 1 0,1-1 0,-1 1-1,0 1 1,-9 1 0,5 0-399,0 1 1,1 1-1,0 0 1,0 1-1,0 0 1,0 0-1,-11 9 0,-30 20-3189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53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7239,'0'0'2472,"0"10"-1848,-1 14-517,1 55 616,1-73-700,-1-1-1,1 0 1,0 0 0,0 0 0,1 0-1,0 0 1,-1 0 0,2 0-1,-1-1 1,0 1 0,1-1-1,0 1 1,4 4 0,-5-7-295,-1 1 0,1-1 0,-1 1 0,0 0 0,0-1 0,0 1 0,0 0 0,-1 0 1,1 0-1,-1 0 0,1 0 0,-1 0 0,0 0 0,0-1 0,-1 1 0,0 4 0,-9 47 1073,-4-1 698,2 2 0,2 0 0,-2 78 0,11 69-6545,2-147 215,-1-26 1115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54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1345,'-18'157'9635,"9"78"-8187,5-141-4765,0-10-3376,6-28 5626,0 98 3996,-2-97-3894,0-12-2350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54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6822,'0'0'1218,"-5"75"-386,-1-32 1,4-2-448,0 3-289,2-2-32,0-3-321,0-6-1248,0-4-2114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54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10154,'-3'15'870,"-7"66"-587,0 88 0,11-82-2673,-3 111 925,-1-160 2801,-1 0 0,-2-1 0,-12 44 0,13-67-190,1 1-1,1 0 1,0 0 0,0 21-1,3-35-1230,0 0 0,0-1 0,1 1 0,-1 0 0,0-1 0,0 1 0,1 0 0,-1-1 1,1 1-1,-1-1 0,0 1 0,1-1 0,-1 1 0,1-1 0,-1 1 0,1-1 0,0 1 0,-1-1 0,1 1 0,-1-1 0,1 0 0,0 0 0,-1 1 0,1-1 0,0 0 0,-1 0 0,1 0 0,0 1 0,-1-1 0,1 0 0,0 0 1,0 0-1,-1 0 0,2-1 0,2 0-4699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59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5189,'0'0'17553,"1"11"-16731,2 4-526,0 1-1,0-1 1,2 1 0,7 17 0,-9-25-293,0 0-1,1 0 1,0 0 0,0-1-1,1 0 1,0 0-1,0 0 1,1 0 0,0-1-1,0 0 1,10 7-1,5-6-2806,-19-7 2366,-1-1 0,1 1-1,0 0 1,-1 0-1,1-1 1,-1 1-1,0 0 1,1-1-1,-1 0 1,1 1-1,-1-1 1,0 0-1,1 0 1,-1 0-1,0 0 1,0 0-1,1 0 1,-1 0-1,1-2 1,11-18-5920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8:59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11307,'0'0'5285,"-46"63"-2723,28-32-1249,1 4-63,2 5-161,0 1-385,1 3-448,4-5-191,5-3-33,0-7-96,5-7-609,0-6-544,0-12-1089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0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0 160 10378,'0'0'11798,"10"-12"-11419,109-135 240,-119 147-610,0 0 1,0 0-1,0 0 0,0 1 0,0-1 1,0 0-1,0 0 0,1 0 1,-1 0-1,0 0 0,0 1 1,0-1-1,0 0 0,0 0 0,0 0 1,0 0-1,0 0 0,0 0 1,0 0-1,1 1 0,-1-1 1,0 0-1,0 0 0,0 0 1,0 0-1,0 0 0,1 0 0,-1 0 1,0 0-1,0 0 0,0 0 1,0 0-1,0 0 0,1 0 1,-1 0-1,0 0 0,0 0 0,0 0 1,0 0-1,1 0 0,-1 0 1,0 0-1,0 0 0,0 0 1,0 0-1,0 0 0,1 0 1,-1 0-1,0 0 0,0 0 0,0 0 1,0-1-1,0 1 0,0 0 1,0 0-1,1 0 0,-1 0 1,0 0-1,0 0 0,0 0 0,0-1 1,0 1-1,0 0 0,0 0 1,0 0-1,0 0 0,0-1 1,0 1-1,-1 21 283,-9 25-105,3-25-294,2-6-93,0 0-1,0 1 1,2 0-1,0 0 0,1 0 1,-1 28-1,3-44 90,0 0 0,0 0 0,0 0-1,0 1 1,0-1 0,0 0 0,0 0-1,0 0 1,0 0 0,1 1 0,-1-1 0,0 0-1,0 0 1,0 0 0,0 0 0,0 1 0,0-1-1,1 0 1,-1 0 0,0 0 0,0 0-1,0 0 1,0 0 0,1 0 0,-1 1 0,0-1-1,0 0 1,0 0 0,0 0 0,1 0-1,-1 0 1,0 0 0,0 0 0,0 0 0,1 0-1,-1 0 1,0 0 0,0 0 0,0 0-1,1 0 1,-1 0 0,0 0 0,0-1 0,0 1-1,1 0 1,-1 0 0,0 0 0,0 0-161,8-3-6428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6:51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5381,'0'0'5125,"10"-4"-3678,14-2-353,0 1 0,-1 1 1,2 1-1,-1 1 0,27 2 1,45-1-409,138-19 0,-412 31 3998,-8-1-3571,129-2-1029,42-3-3,42-3 75,185-19 65,-54 1-250,-129 14 57,-5 1-142,-51 9 296,-38 5 361,-1-3 0,0-3 0,-118-3 1,183-4-548,-31-4-444,23-5-2027,16-7-3508,7 1-701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1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8456,'0'0'14819,"-1"8"-14376,-7 17-158,-1-1 0,0 0 0,-2 0 0,-1-1 0,-1 0 0,-1-1 0,-20 24 0,32-45-31,2-7-101,4-19-76,7-26-348,-6 31-2,-1 0-1,-1-1 1,0-28-1,-15 75 50,7-3 248,2 0 1,-2 30-1,5-44 11,0 1 0,0 0 0,1 0 0,0 0 0,0 0-1,1-1 1,7 20 0,-9-28-23,1 1 0,-1 0 0,1 0 0,0-1 0,0 1 0,0-1 0,0 1-1,0-1 1,0 1 0,0-1 0,0 1 0,1-1 0,-1 0 0,1 0 0,-1 0 0,1 0-1,-1 0 1,1 0 0,-1 0 0,1 0 0,0-1 0,0 1 0,-1 0 0,1-1 0,0 0 0,0 1-1,-1-1 1,1 0 0,0 0 0,0 0 0,0 0 0,0 0 0,3-1 0,-3 0-4,0 0 1,0-1-1,0 1 1,0 0-1,0-1 1,-1 1 0,1-1-1,0 1 1,-1-1-1,1 0 1,-1 0-1,0 0 1,1 0-1,-1 0 1,0 0-1,0 0 1,0 0 0,0 0-1,-1 0 1,1-1-1,-1 1 1,1 0-1,-1-1 1,0 1-1,0 0 1,0-3-1,-1-3-12,0 1-1,0 0 0,-1-1 0,0 1 0,0 0 1,-1 0-1,1 0 0,-2 1 0,1-1 0,-1 1 0,-5-8 1,7 11-6,0 0 1,0 0-1,0 0 1,-1 1 0,1-1-1,-1 0 1,0 1-1,0 0 1,1-1-1,-1 1 1,-1 0-1,1 1 1,0-1 0,0 1-1,-1-1 1,1 1-1,-1 0 1,1 0-1,-1 0 1,0 1 0,1-1-1,-1 1 1,1 0-1,-7 0 1,9 1 5,1-1 0,-1 0 0,0 0 0,1 1 0,-1-1 0,1 1 0,-1-1 1,0 0-1,1 1 0,-1-1 0,1 1 0,-1-1 0,1 1 0,0-1 0,-1 1 0,1 0 0,-1-1 0,1 1 0,0-1 1,0 1-1,-1 0 0,1-1 0,0 1 0,0 0 0,0-1 0,0 1 0,-1 0 0,1 0 0,0-1 0,0 1 0,0 0 1,1-1-1,-1 1 0,0 0 0,0-1 0,1 2 0,-1-1 3,0 1 0,1-1 0,-1 1 0,1-1 0,-1 1 0,1-1 0,0 1 0,-1-1 0,1 0 0,0 1 0,0-1 1,0 0-1,0 0 0,0 0 0,2 2 0,4 0-218,0 0 0,0 0 0,0-1 0,0 0 0,0 0 1,0-1-1,9 1 0,55 0-6224,-51-2 3010,5 0-1783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1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6150,'0'0'15540,"-1"9"-15118,-2 13-144,-2 1 0,-1-1 1,0 0-1,-2 0 0,-1 0 0,-20 37 1,17-38-110,1 0 1,2 0 0,0 1 0,1 0-1,1 1 1,2-1 0,0 1-1,-2 30 1,7-52-243,0 1-1,0-1 1,0 0 0,0 0 0,1 1 0,-1-1-1,0 0 1,1 0 0,-1 1 0,1-1-1,0 0 1,-1 0 0,1 0 0,0 0-1,0 0 1,0 0 0,-1 0 0,1 0 0,0 0-1,0 0 1,1 0 0,-1 0 0,0-1-1,0 1 1,0-1 0,0 1 0,1-1-1,-1 1 1,0-1 0,0 1 0,1-1 0,-1 0-1,0 0 1,1 0 0,1 0 0,1 0-700,0 0 0,0 0 0,-1 0 0,1-1 0,0 1 0,0-1 0,-1 0 0,1 0 1,0 0-1,-1-1 0,1 1 0,3-3 0,16-15-8671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1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0 10090,'0'0'11835,"-10"2"-11547,5-1-260,2 0-7,-1-1 1,1 1-1,-1 0 0,1-1 0,0 2 1,0-1-1,-1 0 0,1 1 1,0-1-1,0 1 0,0 0 0,1 0 1,-1 0-1,0 0 0,1 1 1,-1-1-1,1 1 0,0-1 1,0 1-1,-4 5 0,2 1 95,-49 105 1622,48-102-1607,2-1 0,-1 1 0,1 0 0,1 0 0,0 0 0,1 0 0,0 0-1,2 16 1,-1-27-121,0 0 0,1 1 1,-1-1-1,1 1 0,-1-1 0,1 0 0,0 1 0,0-1 0,0 0 0,0 0 0,-1 0 0,1 1 0,1-1 0,-1 0 0,0 0 0,0-1 0,0 1 0,1 0 0,-1 0 0,0-1 1,0 1-1,1 0 0,-1-1 0,1 1 0,-1-1 0,1 0 0,-1 1 0,1-1 0,-1 0 0,1 0 0,-1 0 0,1 0 0,-1 0 0,1-1 0,-1 1 0,3-1 0,1 1 7,-1-1 0,0 0-1,1 0 1,-1 0-1,0-1 1,1 1 0,-1-1-1,0 0 1,0 0-1,0 0 1,5-5 0,-6 3 2,1 0 0,-1 0 0,0-1 0,-1 1 0,1-1 0,-1 0 0,0 1 0,0-1 0,3-11 0,-5 15 4,1 0 1,-1 0-1,0-1 1,0 1-1,1 0 1,-1-1-1,0 1 1,0 0-1,0-1 1,0 1-1,-1 0 1,1-1-1,0 1 1,0 0-1,-1 0 1,1-1-1,-1 1 1,1 0-1,-1 0 1,0 0-1,1-1 1,-1 1-1,0 0 1,0 0-1,0 0 1,0 0 0,0 0-1,0 1 1,0-1-1,0 0 1,0 0-1,0 1 1,0-1-1,-1 0 1,1 1-1,0-1 1,0 1-1,-1 0 1,1-1-1,0 1 1,-1 0-1,-1 0 1,-2 0-2,1-1 0,-1 1 0,0 1 1,1-1-1,-1 1 0,0 0 0,1 0 1,-1 0-1,1 1 0,-1-1 0,-6 5 1,9-5-18,0 0 1,0 1 0,0-1 0,0 1 0,0-1-1,0 1 1,0 0 0,0 0 0,1 0-1,-1 0 1,1 0 0,-1 0 0,1 0 0,0 0-1,0 1 1,0-1 0,0 1 0,0-1-1,1 0 1,-1 1 0,1-1 0,0 1 0,-1 2-1,2-4-1,0 0-1,-1 0 0,1-1 0,0 1 0,0 0 0,-1-1 0,1 1 1,0-1-1,0 1 0,0-1 0,0 0 0,0 1 0,0-1 0,0 0 1,0 1-1,0-1 0,0 0 0,0 0 0,0 0 0,0 0 0,0 0 1,0 0-1,0 0 0,0 0 0,0 0 0,0-1 0,0 1 0,0 0 1,0-1-1,1 0 0,35-9 118,-20 2-233,0 0 0,31-23 0,19-10-1062,-67 41 1172,0 0 0,0 0 0,1 0 0,-1 0 1,0 0-1,0 0 0,0 0 0,0-1 0,1 1 1,-1 0-1,0 0 0,0 0 0,0 0 0,1 0 1,-1 0-1,0 0 0,0 0 0,0 0 0,1 0 1,-1 0-1,0 0 0,0 0 0,0 1 1,1-1-1,-1 0 0,0 0 0,0 0 0,0 0 1,0 0-1,1 0 0,-1 0 0,0 0 0,0 1 1,0-1-1,0 0 0,0 0 0,1 0 0,-1 0 1,0 1-1,0-1 0,0 0 0,0 0 0,0 0 1,0 0-1,0 1 0,0-1 0,0 0 1,0 0-1,0 0 0,0 1 0,0-1 0,0 0 1,0 1-1,-2 17-107,-10 18-16,8-28-397,0 0 1,1 1-1,1-1 1,0 1 0,0 0-1,0-1 1,1 1-1,0 10 1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2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9097,'-1'42'11042,"-1"15"-6433,-3 105-2644,-6-178-10442,-1 3 1996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12780,'0'0'7912,"64"-35"-6631,-34 24-224,0-1-353,1 6-575,0-1-65,-3 5-737,-5 2-1633,-3 0-2787,-5 0-3203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3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11 13164,'0'0'11083,"1"13"-10448,-1-4-602,0 0-1,-1 1 1,0-1-1,0 0 0,-1 0 1,0 0-1,0 0 1,-1 0-1,-1 0 1,1-1-1,-1 1 0,-9 13 1,9-16-24,-8 14 3,-1-1 0,-1 0 0,-1-1 0,-23 23 0,38-41-97,0 1 0,0-1-1,0 0 1,-1 0 0,1 0-1,0 0 1,0 1-1,0-1 1,0 0 0,0 0-1,-1 0 1,1 0 0,0 1-1,0-1 1,0 0 0,-1 0-1,1 0 1,0 0 0,0 0-1,0 0 1,-1 0-1,1 0 1,0 0 0,0 0-1,-1 0 1,1 0 0,0 0-1,0 0 1,0 0 0,-1 0-1,1 0 1,0 0 0,0 0-1,-1 0 1,1 0-1,0 0 1,0 0 0,0 0-1,-1 0 1,1-1 0,0 1-1,0 0 1,0 0 0,-1 0-1,1 0 1,0 0-1,0-1 1,0 1 0,0 0-1,-1-16-3096,8-22-4251,5 2-2833</inkml:trace>
  <inkml:trace contextRef="#ctx0" brushRef="#br0" timeOffset="1">112 0 11179,'0'0'11269,"1"12"-10479,-1 6-611,2 1 0,0 0-1,1-1 1,1 1 0,1-1 0,0 0 0,16 34 0,-8-32-391,10 17 204,-17-13-5895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3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10762,'0'0'10794,"51"36"-10537,-20-36-193,2-1-545,2-10-1409,-5-3-1857,3-5-2115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4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7527,'0'0'14067,"-10"1"-13197,6 0-818,0 0 0,-1-1-1,1 2 1,0-1 0,0 0 0,0 1 0,0 0 0,0 0-1,0 0 1,0 0 0,1 1 0,-1-1 0,1 1-1,0 0 1,-1 0 0,1 0 0,1 0 0,-1 1 0,0-1-1,1 1 1,0 0 0,0 0 0,-3 5 0,-19 60 277,23-63-319,0-1 0,0 1 0,0-1 0,1 1 0,-1-1 0,1 1 0,1-1 0,-1 1-1,1-1 1,0 1 0,2 6 0,-2-10-4,1-1 0,-1 1 0,0-1 0,1 1 0,0-1 0,-1 1 0,1-1 0,0 0 0,-1 0 0,1 0 0,0 0 0,0 0 0,0 0 0,0 0 0,0-1 0,0 1 0,0-1 0,0 1 0,0-1 0,0 0 0,1 0 0,-1 0 0,0 0 0,0 0 0,2-1 0,-2 1 0,0 0 0,-1 0 0,1 0 0,0 0 0,-1 0 0,1-1 0,-1 1 0,1-1-1,0 1 1,-1-1 0,1 1 0,-1-1 0,1 0 0,-1 0 0,0 0 0,1 0 0,-1 0 0,0 0 0,1 0 0,-1 0 0,0-1 0,0 1 0,0 0 0,0-1 0,0 1 0,-1-1 0,1 1 0,0-1 0,-1 1 0,1-1 0,-1 1 0,1-3 0,-2 3 35,0 0 1,0 0 0,0 0-1,0 0 1,0 0 0,0 0 0,-1 0-1,1 0 1,0 0 0,0 1-1,-1-1 1,1 1 0,-1-1 0,1 1-1,0-1 1,-1 1 0,1 0-1,-1 0 1,1-1 0,-1 1 0,1 0-1,-1 0 1,-2 1 0,3-1-27,0-1 0,0 1 1,-1 0-1,1 0 0,0 0 1,-1 0-1,1 0 0,0 0 1,-1 0-1,1 0 0,0 1 1,0-1-1,-1 0 0,1 1 1,0-1-1,0 1 0,-1-1 1,1 1-1,0 0 0,0 0 1,0-1-1,0 1 1,0 0-1,0 0 0,0 0 1,0 0-1,0 1 0,3-1-7,0 0-1,-1-1 0,1 1 0,0-1 1,0 1-1,0-1 0,0 0 1,0 0-1,0 0 0,0 0 1,0 0-1,3 0 0,0-1 5,5 0-133,0 0-1,0-1 1,0 0 0,-1-1 0,1 0-1,-1-1 1,1 0 0,-1 0 0,0-1-1,-1 0 1,11-8 0,-6 4-205,1 1-1,0 1 1,21-9 0,-34 16 340,-1 0-1,0 0 1,0 0-1,0 0 1,1 0-1,-1 0 1,0 0-1,0 0 1,0 0-1,0 0 1,1 0-1,-1 0 1,0 1-1,0-1 1,0 0-1,0 0 1,0 0-1,1 0 1,-1 0 0,0 0-1,0 0 1,0 1-1,0-1 1,0 0-1,0 0 1,0 0-1,1 0 1,-1 1-1,0-1 1,0 0-1,0 0 1,0 0-1,0 0 1,0 1-1,0-1 1,0 0-1,0 0 1,0 0 0,0 0-1,0 1 1,0-1-1,0 0 1,0 0-1,0 0 1,0 1-1,0-1 1,0 0-1,-1 0 1,-2 18 495,-6 14 177,2-15-481,2-7-166,1 1-1,0-1 1,1 1-1,0 0 1,1 0-1,-2 15 1,16-37-11058,-4-7-698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4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15983,'0'0'4805,"5"59"-2980,2-30-223,2 1-385,1 4-608,-2 5-321,-4 2-192,-4 4-96,-1 3 64,-17-1-480,-8-1-1474,-4-6-1954,-1-8-5765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10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6951,'0'0'768,"-2"85"-287,2-43-1,0 5-192,0-5-223,4 1-33,3-5-129,2-4-1120,0-3-1153,-3-3 1409,2-3 897,-5-1-128,0 2-1858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7:01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4 315 4644,'0'0'3737,"-1"-8"-3673,0 5-64,1 1 0,-1-1 0,1 0-1,0 0 1,0 0 0,0 0 0,0 0 0,1 0-1,-1 1 1,1-1 0,0 0 0,0 0-1,0 1 1,0-1 0,3-4 0,-2 5 7,0 0 0,0 0 0,0 0 0,1 0-1,-1 0 1,1 0 0,0 1 0,-1-1 0,1 1 0,0-1 0,0 1 0,0 0 0,0 1 0,0-1 0,0 0 0,0 1 0,0-1 0,5 1-1,30 0 188,0 2 0,0 1-1,0 2 1,0 1 0,36 12-1,-20-5-18,82 8-1,-3-17-74,200-21 0,-8 0 181,-164 17-31,239-6 64,-279-1-212,157-30 0,44-33-17,-113 23-28,222-22-1,-167 45 366,305 13-1,-566 11-405,0 0-1,0 0 0,1 1 1,-1-1-1,0 1 1,0 0-1,0 0 0,1 0 1,-1 0-1,0 0 0,0 0 1,-1 1-1,1 0 1,0-1-1,0 1 0,-1 0 1,1 1-1,-1-1 0,0 0 1,1 1-1,-1-1 0,1 3 1,-1-1-222,0 1-1,-1-1 1,0 0 0,1 0-1,-2 1 1,1-1 0,0 1 0,-1-1-1,0 1 1,0-1 0,0 0 0,-1 1-1,0-1 1,1 1 0,-4 7 0,-2 1-2207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11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6054,'0'0'512,"5"51"417,0-24-320,-3 2-481,1 0-64,0 3 0,-1 1-32,0 2-32,-1 3 64,1 3-64,0 0 0,-2-1-384,1-3-1346</inkml:trace>
  <inkml:trace contextRef="#ctx0" brushRef="#br0" timeOffset="1">39 1043 9545,'0'0'1249,"1"69"-320,10-41-673,-1-1-736,1-3-1378,-2-1-2402</inkml:trace>
  <inkml:trace contextRef="#ctx0" brushRef="#br0" timeOffset="2">98 1434 6790,'0'0'-192,"-2"76"-256,0-41-385,2-3-3843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11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6951,'0'0'192,"-4"61"-160,4-35 0,0-1-256,0-3-417,0-1-224,0-1-96,1 1 449,1 3 544,1 2 576,-2 1 417,1 3-320,-2-3-705,0-1-1698</inkml:trace>
  <inkml:trace contextRef="#ctx0" brushRef="#br0" timeOffset="1">33 608 545,'0'0'4292,"-7"62"-4228,4-32-32,0 3-64,-2-2-833,-2 1-897,0-2 353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11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1441,'0'0'2856,"0"11"-2188,0 2-837,-4 92 2369,-3 8 4273,5-5-3372,3-86-3784,1-1 0,11 42-1,-11-42 497,-3-16-4468,-6-8-379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1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11883,'0'0'3812,"25"-10"-3780,1 10-449,0 0-928,-3 0-1185,-5 0-641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1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11851,'0'0'6663,"46"50"-7432,-24-48-1249,3-2-1698,3 0-2722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1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13613,'0'0'5125,"53"16"-5093,-28-8-449,-1 3-1024,3 0-1410,-7-3-640,-2 2-705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2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9097,'0'0'8616,"62"7"-8456,-38 3-128,4 4-288,0 0-1186,-1-1-1376,-2-2-770,-6-3-2690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1602,'0'0'17499,"9"0"-16821,61 3-473,97 16 1,-79-8-2513,2-7-4659,-60-4 3993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6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7976,'0'0'9737,"48"-1"-9385,-30 1-224,4 0-64,5-1-512,5 0-1122,3-1-832,1 2-1153,-3 0-1154</inkml:trace>
  <inkml:trace contextRef="#ctx0" brushRef="#br0" timeOffset="1">357 28 8136,'0'0'9192,"53"-11"-8903,-32 9-225,5-1-96,5 2-769,3-3-1633,3 0-1250,0 2-3010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6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10570,'0'0'8072,"38"0"-9225,-25-2-1954,-2-2-1314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8:50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0 105 5669,'0'0'11942,"10"-3"-11413,57-18-71,0 3 0,1 2 0,1 4 0,122-6 0,-119 18 866,-71 0-918,-29 0 1996,-370 3 609,413-9-2827,22-2-331,49 3-1035,111 7-1,-184 2 573,-19 4 317,-25 4 315,28-11-72,-218 49 109,124-42-4771,50-7-2169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07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69 4933,'0'0'16986,"-1"-4"-16660,0 4-313,1 0 1,0 0-1,0-1 1,0 1-1,-1 0 0,1 0 1,0-1-1,0 1 0,0 0 1,0 0-1,-1-1 1,1 1-1,0 0 0,0-1 1,0 1-1,0 0 0,0-1 1,0 1-1,0 0 1,0 0-1,0-1 0,0 1 1,0 0-1,0-1 0,0 1 1,0 0-1,0-1 1,1 1-1,-1 0 0,0 0 1,0-1-1,0 1 0,0 0 1,1 0-1,-1-1 1,0 1-1,0 0 0,0 0 1,1-1-1,13 5 475,18 5 52,-30-9-534,-1 0 1,0-1-1,1 1 1,-1 0-1,0-1 1,1 1-1,-1-1 1,0 1 0,0-1-1,1 1 1,-1-1-1,0 0 1,0 0-1,0 0 1,0 0-1,0 1 1,0-1-1,0-1 1,0 1-1,0 0 1,-1 0-1,1 0 1,0 0 0,-1-1-1,1 1 1,-1 0-1,1-2 1,0 2 15,0 0 1,-1 0 0,1 0-1,-1 0 1,1 0-1,-1 0 1,1 0 0,-1 0-1,0 0 1,0 0-1,1 0 1,-1 0 0,0-1-1,0 1 1,0 0 0,0 0-1,0 0 1,0 0-1,0 0 1,-1 0 0,1 0-1,0 0 1,-1 0-1,1-1 1,-1 1 0,1 0-1,-1 0 1,1 1 0,-1-1-1,1 0 1,-1 0-1,0 0 1,0 0 0,0 0-1,1 1 1,-1-1 0,0 0-1,0 1 1,0-1-1,0 1 1,0-1 0,0 1-1,0-1 1,0 1-1,0 0 1,0-1 0,-1 1-1,1 0 1,0 0 0,0 0-1,0 0 1,0 0-1,0 0 1,-2 1 0,-1-1 7,1 0 0,0 1-1,-1-1 1,1 1 0,0 0 0,-1 0 0,1 1 0,0-1 0,0 1 0,0-1 0,0 1 0,1 0 0,-1 0 0,0 0 0,1 0 0,-1 1 0,-3 4 0,4-3-19,0 0 0,0 0 0,0 0 0,1 0 0,0 0 0,0 1 0,0-1 0,0 0 1,1 0-1,0 1 0,-1-1 0,2 5 0,-1-8-3,0-1 0,1 1-1,-1-1 1,0 0 0,1 1 0,-1-1 0,0 1 0,1-1-1,-1 0 1,1 1 0,-1-1 0,1 0 0,-1 0 0,0 1 0,1-1-1,-1 0 1,1 0 0,-1 1 0,1-1 0,-1 0 0,1 0-1,0 0 1,-1 0 0,1 0 0,-1 0 0,1 0 0,-1 0-1,1 0 1,-1 0 0,1 0 0,-1-1 0,1 1 0,-1 0 0,1 0-1,-1 0 1,1-1 0,-1 1 0,1-1 0,21-9 380,-19 7-346,0 0 0,0 0 0,0 0 0,0 0 0,-1 0 0,1-1 0,-1 1 0,0-1 0,0 0 0,0 1 0,-1-1 0,1 0 0,-1 0 0,0 0 0,1-7 0,-2 10-40,0 1 0,0 0 0,-1 0 0,1-1 0,0 1 0,0 0 0,0 0 0,-1-1 0,1 1 0,0 0 0,0 0 0,-1 0 0,1 0 0,0-1 0,-1 1 0,1 0 0,0 0 0,-1 0 0,1 0 0,0 0 0,0 0-1,-1 0 1,1 0 0,0 0 0,-1 0 0,1 0 0,0 0 0,-1 0 0,1 0 0,0 0 0,-1 0 0,1 0 0,0 0 0,-1 0 0,1 1 0,0-1 0,-1 0 0,1 0 0,0 0 0,0 0 0,-1 1 0,1-1 0,0 0 0,0 0-1,0 1 1,-1-1 0,1 0 0,0 0 0,0 1 0,-16 11-35,14-8-16,-1-1 1,1 1 0,-1 0 0,1 0 0,0 0 0,0 0 0,1 0 0,-1 0 0,1 0 0,0 0 0,0 1 0,1-1 0,-1 0 0,1 1 0,0 6 0,0-10-98,1-1-1,-1 0 1,0 0 0,0 1 0,0-1-1,1 0 1,-1 0 0,0 1 0,1-1 0,-1 0-1,0 0 1,0 0 0,1 0 0,-1 0 0,0 1-1,1-1 1,-1 0 0,0 0 0,1 0-1,-1 0 1,0 0 0,1 0 0,-1 0 0,0 0-1,1 0 1,-1 0 0,0 0 0,1 0-1,-1 0 1,0-1 0,1 1 0,-1 0 0,0 0-1,0 0 1,1 0 0,-1 0 0,0-1-1,1 1 1,-1 0 0,0-1 0,12-10-7435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10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4004,'0'0'9769,"6"60"-9224,-6-31-129,0 9-160,0 8-160,0 7-32,0 5-576,-1 0-2307,1-2-960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4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24 116 3716,'0'0'3042,"-3"-9"-1638,2 7-1012,-16-36 184,17 36-281,-1 1 1,1-1-1,-1 0 1,1 0-1,0 1 1,0-1-1,0 0 0,0 0 1,0 0-1,0 0 1,0 1-1,1-1 0,0-3 1,4 4 55,0 1 0,0-1 0,0 1 0,0 0 0,0 0 0,7 2 0,-9-2-182,229 10 1139,357-30 0,-464 8-1312,118-5 72,-303 46-1125,57-28 964,-19 7-2376,0-1 0,-26 4 0,24-8-1556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4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8488,'0'0'4831,"11"1"-4014,143 27 419,-131-23-1218,0 2 0,0 1 1,-1 0-1,-1 2 0,25 13 0,-44-21-66,0-1-1,0 0 0,0 1 0,-1-1 1,1 1-1,0 0 0,-1 0 1,1-1-1,-1 1 0,1 0 1,-1 0-1,0 0 0,0 1 0,0-1 1,0 0-1,0 0 0,0 1 1,-1-1-1,1 0 0,-1 1 1,0-1-1,1 0 0,-1 1 0,0-1 1,0 1-1,-1-1 0,0 4 1,0-3-246,1 0 0,-2 0 0,1 0 0,0 0 0,-1 0 1,1 0-1,-1 0 0,0-1 0,0 1 0,0-1 0,0 1 1,-4 2-1,-18 15-4879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5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7143,'0'0'3635,"9"0"-2930,146 13 1578,4 0-1833,212-20-536,-213-17-4627,-126 16 837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5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8552,'0'0'4228,"14"-2"-3577,38-1-96,1 2 0,64 8 0,119 22-405,-232-29-145,-1 1-1,1-1 1,0 1-1,-1 0 0,1 0 1,-1 0-1,0 1 1,1-1-1,-1 1 0,0 0 1,4 2-1,-7-3-3,1 0 0,-1-1-1,1 1 1,-1-1 0,1 1-1,-1-1 1,0 1 0,1 0-1,-1-1 1,0 1 0,0 0 0,1-1-1,-1 1 1,0 0 0,0 0-1,0-1 1,0 1 0,0 0-1,0-1 1,0 1 0,0 0-1,0 1 1,-1 0 0,0 0 0,0-1 0,0 1 0,0 0 0,0 0 0,0 0 0,0-1 0,-1 1 0,1-1 0,-1 1 0,-2 1 0,-52 43-43,-64 39 0,43-35-3841,42-29-3249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9417,'0'0'1473,"17"51"-1473,-11-39-512,3-4-1922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3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11307,'0'0'32,"49"32"-289,-19-32 322,1 0-1,1-1 0,-8-3 0,-5 4-32,-6 0-32,-8 0-449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6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72 7303,'0'0'2525,"-8"5"-2018,-23 15 342,31-15 904,11-3-1182,12 0-92,42-6 109,0-3 1,105-24-1,-14 1-480,69 5-319,-75 17-5017,-124 8 2238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6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9641,'0'0'1116,"-9"1"544,-24 2-699,84 9-16,193 2 50,49 5-2006,-291-19 1006,0 0 1,1 0-1,-1 1 0,0-1 1,1 1-1,-1-1 1,0 1-1,0 0 0,1 0 1,-1 0-1,3 2 1,-5-3 5,0 1 0,1-1 1,-1 1-1,0-1 1,0 0-1,0 1 1,1-1-1,-1 0 1,0 1-1,0-1 0,0 1 1,0-1-1,0 1 1,0-1-1,0 0 1,0 1-1,0-1 1,0 1-1,0-1 0,0 0 1,0 1-1,0-1 1,0 1-1,0-1 1,0 1-1,-1-1 0,1 0 1,0 1-1,0-1 1,-1 0-1,1 1 1,0-1-1,0 0 1,-1 1-1,1-1 0,-7 6 72,1-1-1,0 0 0,-1-1 0,-13 8 0,16-10-29,-40 21 488,11-6 124,-53 37 0,79-49-630,0 0 0,0 1-1,0 0 1,1 0 0,0 1-1,1-1 1,-1 1 0,1 0 0,1 1-1,-1-1 1,1 1 0,-5 15-1,6-4-1316,3-9-2658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39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817 51 5862,'-9'-6'-241,"0"0"562,-1 0-1,-1 1 0,1 0 1,-1 1-1,1 0 0,-1 0 0,0 1 1,0 1-1,-18-2 0,16 3-188,-1 1 0,1 0 0,0 1 0,0 0 0,0 2 0,0-1-1,1 1 1,-1 1 0,1 1 0,-1-1 0,1 2 0,1 0 0,-1 0-1,1 1 1,0 0 0,1 1 0,-1 1 0,2-1 0,-16 18 0,-8 11-40,3 2 0,1 0 0,2 2 0,2 1 0,-28 61 0,12-6 638,-42 147 0,52-136-576,6 1 0,5 1 0,4 2 0,5-1 0,5 1 0,9 120 0,1-192-138,2 0-1,1 0 0,2-1 0,2 0 0,19 46 0,-19-59-51,1-1 0,1-1 0,0 0-1,2-1 1,1 0 0,1-1 0,1-1 0,29 27 0,-42-43 32,0-1 1,0 1 0,1-1 0,-1 0 0,1-1 0,0 1 0,0-1 0,0 0 0,0-1 0,1 1 0,-1-1 0,1-1 0,-1 1 0,1-1 0,0 0 0,0 0 0,-1-1 0,1 0 0,0 0 0,0-1-1,0 0 1,-1 0 0,1-1 0,0 1 0,-1-1 0,0-1 0,1 1 0,-1-1 0,0 0 0,0-1 0,0 0 0,-1 1 0,1-2 0,7-7 0,16-17 41,-1-1 0,-1-2 1,-2-1-1,30-51 0,73-156 124,-123 231-152,69-147 164,103-316 0,-145 361 21,-5-2-1,-6 0 1,14-214-1,-34 295-25,-1 1 0,-1-1 0,-1 1 0,-2 0 0,-2 0-1,-13-47 1,17 71-176,-1 0 0,0 0 0,0 0 0,0 0 0,-1 1 0,0-1-1,0 1 1,0 0 0,-1 0 0,0 1 0,0-1 0,0 1 0,-1 1-1,0-1 1,0 1 0,0-1 0,0 2 0,-1-1 0,0 1 0,0 0-1,0 0 1,0 1 0,0 0 0,0 0 0,0 1 0,-1 0 0,1 0 0,0 0-1,-1 1 1,1 1 0,-1-1 0,1 1 0,-10 2 0,-5 3-867,0 0 0,0 2 1,0 0-1,1 1 0,-35 21 0,-34 21-4117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7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6 7335,'-9'-1'715,"-72"-4"3535,82 5-4198,-1 1 0,0-1 0,0 0 0,0 0 0,0 0 0,0 0 0,0 1 0,1-1 0,-1 0 0,0 0 0,0 1 0,0-1 0,0 0 0,0 0 0,0 0 0,0 1 0,0-1 0,0 0 0,0 0 0,0 1 0,0-1 0,0 0 0,0 0 0,0 0 0,0 1 0,0-1 0,0 0 0,0 0 1,-1 0-1,1 1 0,0-1 0,0 0 0,0 0 0,0 0 0,0 1 0,-1-1 0,1 0 0,0 0 0,0 0 0,0 0 0,0 0 0,-1 0 0,1 1 0,0-1 0,0 0 0,0 0 0,-1 0 0,1 0 0,0 0 0,0 0 0,-1 0 0,1 0 0,0 0 0,0 0 0,0 0 0,-1 0 0,1 0 0,0 0 0,21 10 546,43-3-218,0-2 1,99-7-1,-48-1-304,-60 4-153,62-2-1877,-42-6-2245,-42 0 644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47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8232,'11'0'389,"397"-10"2564,-408 10-2914,0 1 1,-1-1 0,1 0 0,0 0 0,0 1 0,0-1-1,-1 0 1,1 0 0,0 1 0,0-1 0,0 0-1,0 1 1,0-1 0,0 0 0,-1 0 0,1 1 0,0-1-1,0 0 1,0 1 0,0-1 0,0 0 0,0 1 0,0-1-1,0 0 1,1 1 0,-1-1 0,0 0 0,0 0-1,0 1 1,0-1 0,0 0 0,0 1 0,1-1 0,-1 0-1,0 0 1,0 1 0,0-1 0,1 0 0,-1 0-1,0 0 1,0 1 0,1-1 0,-1 0 0,0 0 0,0 0-1,1 0 1,-1 1 0,0-1 0,0 0 0,1 0-1,-1 0 1,0 0 0,1 0 0,-1 0 0,0 0 0,1 0-1,-1 0 1,0 0 0,1 0 0,-1 0 0,0 0 0,1 0-1,-1 0 1,-21 16 834,-13 5-84,-54 43 0,79-56-918,0 0 0,1 1 0,-1 0 0,1 0-1,1 1 1,0 0 0,1 0 0,-1 1 0,2 0 0,-5 12-1,7-4-3538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0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3651,'0'0'8932,"-1"8"-8703,1-7-230,-1 2 57,1-1-1,-1 1 1,1-1-1,-1 1 1,1-1-1,0 1 1,0-1-1,1 1 1,-1-1-1,0 0 1,1 1-1,-1-1 0,1 1 1,0-1-1,0 0 1,0 1-1,0-1 1,0 0-1,1 0 1,-1 0-1,0 0 1,1 0-1,0 0 1,-1 0-1,1-1 1,0 1-1,0 0 1,0-1-1,0 0 1,4 3-1,14 8 977,-1 2 0,-1 0 0,0 2-1,27 28 1,0 1 493,-24-25-1170,1-1 1,0-1-1,1-2 0,1 0 1,1-1-1,27 11 0,-16-10 63,0 2-1,-1 1 0,-1 2 0,0 1 0,-2 2 0,54 52 1,-57-47-360,0 0 1,2-2 0,2-2-1,0 0 1,45 24 0,-63-40 12,1 2-1,-1 0 1,-1 1 0,24 25 0,-23-21-10,1-1 0,0-1 0,23 15 0,-23-19-3,-1 0 0,0 1 0,0 1 0,-2 1 0,1 0 1,-1 0-1,-1 1 0,14 21 0,-12-14-27,1-1 0,1-1 0,1-1 0,1 0 0,0-1 0,1-1 0,1-1 0,0 0 0,1-2 0,1 0 0,0-1 0,1-2 0,0 0 0,0-1 0,27 5 0,-22-7-2,0 1-1,0 1 0,-2 2 0,1 1 0,-1 0 1,45 31-1,64 37 6,16 11 31,-131-77-58,1 2 0,-2 1-1,0 0 1,32 41 0,-31-33-5,36 48 29,64 106 0,-97-143-32,3-1 0,0-1-1,49 47 1,-3-4 17,-35-38 39,2-2 1,83 59-1,-23-20-7,-24-19-38,145 82 0,-172-111-9,181 129 60,-146-96-47,-5 1-5,98 99 1,39 33-3,-148-143-9,596 438 10,-538-408-2,532 370 89,8 55-57,-527-401-28,167 136 44,-209-164 21,-47-40 56,54 55-1,-96-85 24,0-1-1,1 1 1,0-1 0,15 9 0,-82-21-2234,19-4-5428,17 3-1028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3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15567,'0'0'5893,"3"79"-4836,-3-41-512,0 4-321,5-3-96,5-2-64,0-4-32,-1-2 0,-1-4-288,-2-4-801,-5-2-993,-1-6-1858,-3-2-2530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3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13453,'0'0'7239,"87"0"-6118,-34 0-353,3 0-191,4-4-385,1-3-96,-5 1-64,-7-1-544,-13-4-769,-12 1-1346,-13-5-2690,-11-2-2370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3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86 14478,'0'0'5765,"88"-47"-4516,-40 34-512,8 3-577,3 2-128,-1 3-768,1 2-1154,-5 3-2402,-4 0-3972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4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8 12620,'0'0'9395,"-13"-2"-8807,11 2-567,-4-2 20,0 1-1,0 0 1,-1 0 0,1 1-1,0 0 1,0 0-1,0 1 1,0-1-1,-1 1 1,1 0-1,0 1 1,1 0 0,-1 0-1,-11 5 1,-3 3 74,0 1 0,1 1 0,1 1 0,0 0 0,0 1 0,2 1 0,0 1 0,-22 27 0,36-41-110,1 0 0,-1 0-1,1 1 1,-1-1 0,1 0-1,0 1 1,0-1 0,0 1-1,1-1 1,-1 1 0,1 0-1,-1-1 1,1 1 0,0 0-1,0-1 1,0 1 0,0 3-1,1-4-1,0 0 0,0 0 0,0 0 0,0 0 1,0 0-1,0 0 0,0-1 0,1 1 0,-1-1 0,1 1 0,-1-1 0,1 1 0,0-1 0,-1 0 0,1 0 0,0 0 0,2 2 0,9 2-11,1-1 0,-1 0 0,1-1 0,-1 0 0,20 1 0,-17-1-35,13 0-35,66 13-300,-87-14 352,0 0 0,0 1 0,0 0 1,-1 0-1,1 0 0,-1 1 0,0 0 0,13 10 1,-18-12 43,-1-1 1,0 1-1,1 0 1,-1-1-1,0 1 1,0 0-1,0 0 1,0 0-1,0 0 0,-1 0 1,1 0-1,0 0 1,-1 0-1,1 0 1,-1 0-1,0 0 1,0 0-1,0 0 1,0 1-1,0-1 1,0 0-1,-1 0 1,1 0-1,-1 0 1,1 0-1,-1 0 1,0 0-1,0 0 1,0 0-1,0 0 1,0-1-1,0 1 0,-1 0 1,1-1-1,0 1 1,-1-1-1,1 1 1,-3 0-1,-6 9 159,-1-2-1,0 1 0,0-1 0,-14 7 0,11-6-150,0-1 1,-1-1-1,0-1 0,0 0 0,0-1 0,-1 0 1,0-1-1,0-1 0,-1-1 0,-31 3 0,47-6-189,0 1 1,0-1-1,0 0 0,0 0 0,0 0 0,0 0 0,1 0 0,-1 0 0,0 0 0,0-1 0,0 1 0,0 0 0,0 0 0,0-1 0,0 1 0,0 0 0,0-1 0,1 1 0,-1-1 0,0 1 0,0-1 0,1 0 0,-1 1 0,0-1 0,1 0 0,-1 1 0,0-1 0,1 0 0,-1 0 0,1 1 0,-1-1 0,1 0 0,-1-1 0,-1-19-5816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4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63 11755,'0'0'2749,"8"-9"-192,1-2-1742,-6 7-551,0 0 0,0 0-1,1 1 1,-1-1 0,1 1 0,0-1-1,0 1 1,0 0 0,0 1-1,6-4 1,-10 6-233,0 0 0,0-1 0,0 1 0,1 0 0,-1 0 0,0 0 0,0 0 0,0 0 0,0-1 0,0 1 0,1 0 0,-1 0 0,0 0 0,0 0 0,0 0 0,0 0 0,1 0 0,-1 0 0,0 0 0,0 0 0,0 0 0,1 0 0,-1 0 0,0 0 0,0 0 0,0 0 0,0 0 0,1 0 0,-1 0 0,0 0 0,0 0 0,0 0 0,1 0 0,-1 0 0,0 0 0,0 0 0,0 0 0,0 0-1,1 0 1,-1 1 0,0-1 0,0 0 0,0 0 0,0 0 0,1 0 0,-1 0 0,0 1 0,0-1 0,0 0 0,0 0 0,0 0 0,0 1 0,-5 12 388,-14 15-270,-6 1 402,-8 11 563,0 0 0,-43 75 0,69-104-1006,1 0 1,1 1 0,-1 0-1,2 0 1,0 0-1,0 1 1,1-1 0,1 1-1,0 0 1,1 0-1,0 0 1,1 0-1,0-1 1,1 1 0,1 0-1,3 14 1,-3-20-182,1 0 1,0 0 0,1 0-1,-1-1 1,1 1-1,1-1 1,-1 0-1,1-1 1,0 1 0,0-1-1,1 0 1,-1 0-1,1 0 1,11 6-1,-10-7-917,0 0 0,0-1 0,1 0-1,0 0 1,-1 0 0,1-1 0,0 0-1,9 1 1,22-2-10466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7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393 69 5541,'0'0'7912,"1"-9"-5323,-1-26-347,-1 34-2130,1-1 0,0 1 0,-1 0 1,1 0-1,-1 0 0,1-1 0,-1 1 0,1 0 0,-1 0 0,0 0 0,0 0 1,1 0-1,-1 0 0,0 0 0,0 0 0,0 1 0,0-1 0,0 0 1,0 0-1,0 1 0,0-1 0,-1 1 0,1-1 0,0 1 0,0-1 1,0 1-1,-1 0 0,1 0 0,0-1 0,-2 1 0,-37 1 811,39-1-881,-9 3 27,0 0 0,0 0 0,0 0 0,0 1-1,0 1 1,1 0 0,0 0 0,0 1 0,0 0-1,1 0 1,0 1 0,-12 12 0,-6 9 328,2 0 1,-24 37 0,31-42-154,1 2 0,-20 45 0,32-61-211,0 1 0,0 0 0,1 0 0,0 0 0,1 0 0,0 0 0,1 1-1,0-1 1,1 1 0,1 20 0,0-28-26,0 0 0,1 0 0,-1 0 0,1 0 0,0 0 0,-1 0 0,1-1 0,0 1 1,1-1-1,-1 1 0,0-1 0,1 0 0,-1 1 0,1-1 0,0-1 0,0 1 0,0 0 0,0-1 0,0 1 0,0-1 0,0 0 0,0 0 0,0 0 0,1-1 0,-1 1 0,0-1 0,1 1 0,-1-1 0,4 0 0,1 0 7,1 0 0,-1 0 0,1 0 0,0-1-1,-1 0 1,1-1 0,-1 0 0,0 0 0,0-1-1,12-6 1,-13 5 17,-1-1 0,0 0-1,0 0 1,0-1 0,0 0-1,-1 0 1,0 0 0,-1-1 0,8-12-1,-10 16 43,0-1-1,-1 1 0,1 0 0,-1-1 1,0 1-1,1 0 0,-2-1 1,1 1-1,0-1 0,-1 0 0,0 1 1,1-1-1,-1 1 0,-1-1 0,1 0 1,0 1-1,-1-1 0,0 1 1,0-1-1,0 1 0,0-1 0,-1 1 1,1 0-1,-3-4 0,3 6-46,-1-1-1,1 0 0,-1 1 1,0-1-1,1 1 0,-1-1 1,0 1-1,0 0 1,0 0-1,0 0 0,0 0 1,0 0-1,0 0 0,0 1 1,0-1-1,-1 1 1,1-1-1,0 1 0,0 0 1,0 0-1,-1 0 0,1 0 1,0 0-1,0 0 1,-1 1-1,1-1 0,0 1 1,0 0-1,0-1 0,-2 2 1,1-1-21,0 1 1,1-1-1,0 0 1,-1 1-1,1 0 1,0-1-1,0 1 1,0 0-1,0 0 1,0 0-1,0 0 1,0 0-1,1 1 1,-1-1-1,1 1 1,-1-1-1,1 1 1,0-1-1,0 1 0,0 0 1,1-1-1,-1 1 1,0 3-1,2-4-4,-1-1 0,0 0-1,1 1 1,-1-1 0,1 0-1,0 0 1,-1 0 0,1 0-1,0 1 1,0-1-1,0 0 1,-1 0 0,1 0-1,0-1 1,1 1 0,-1 0-1,0 0 1,0 0 0,0-1-1,0 1 1,0-1 0,1 1-1,-1-1 1,0 1-1,1-1 1,-1 0 0,0 0-1,1 1 1,-1-1 0,0 0-1,1 0 1,-1 0 0,2-1-1,56 0 41,-51 0-34,7-1-37,1-1 0,-1-1 0,0 0 1,0-1-1,0-1 0,19-10 0,-15 7-59,1 0 1,28-7-1,-48 16 87,1 0 0,-1 0 1,0 0-1,0 0 0,0 0 1,0 0-1,1-1 1,-1 1-1,0 0 0,0 0 1,0 0-1,1 0 0,-1 0 1,0 0-1,0 0 0,0 0 1,0 1-1,1-1 0,-1 0 1,0 0-1,0 0 0,0 0 1,0 0-1,1 0 1,-1 0-1,0 0 0,0 0 1,0 0-1,0 1 0,0-1 1,1 0-1,-1 0 0,0 0 1,0 0-1,0 0 0,0 1 1,0-1-1,0 0 1,0 0-1,0 0 0,0 0 1,0 1-1,1-1 0,-1 0 1,0 0-1,-3 12 25,-8 11 152,-13 13-102,-18 29 391,39-59-760,1-1 1,-1 0-1,1 1 0,0 0 0,1-1 0,-1 1 1,1 0-1,0 0 0,1 0 0,-1 6 0,1-12 96,1 1 1,-1-1-1,0 0 0,0 1 0,0-1 1,1 0-1,-1 1 0,0-1 0,1 0 1,-1 1-1,0-1 0,0 0 0,1 0 1,-1 1-1,0-1 0,1 0 0,-1 0 1,1 0-1,-1 1 0,0-1 0,1 0 1,-1 0-1,1 0 0,-1 0 0,0 0 1,1 0-1,-1 0 0,1 0 0,-1 0 1,1 0-1,-1 0 0,0 0 0,1 0 1,-1 0-1,1 0 0,-1-1 0,0 1 1,1 0-1,-1 0 0,0 0 0,1-1 0,0 1 1,16-9-8802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7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16400,'0'0'5733,"-37"54"-2946,23-25-962,2 5-864,3 2-416,4 0-385,5 1-160,0-5-224,8-3-577,2-5-480,0-5-769,-3-7-609,-4-7-1409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6:36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3952 414 8200,'0'0'4276,"-7"-8"-3075,-34-45-1023,25 30-133,-2 0 0,0 1 0,-2 1 0,0 0 0,-39-29 0,28 32 160,-1 1 0,-1 2 0,0 1 0,-1 1 0,-66-14 0,-184-18 658,245 40-665,-522-33 1350,-5 37-834,255 3 227,203-2-834,-372 13 74,409-5-151,2 2 0,-1 3 0,1 3 0,-119 46-1,132-38-13,0 2 0,2 3-1,2 2 1,0 3-1,2 1 1,-77 74 0,101-83 15,1 1 1,2 1 0,1 1-1,1 1 1,-21 42 0,30-48 8,2-1-1,0 1 1,2 1 0,1 0-1,1 0 1,1 0 0,1 1-1,-1 31 1,5-32-32,1-1 1,0 1-1,2-1 1,1 0-1,1 0 1,1 0-1,1 0 1,1-1-1,1 0 1,1-1-1,1 0 1,1 0-1,1-2 1,1 1-1,0-2 1,21 22-1,-5-11-4,0-2 1,2-1-1,1-1 1,2-2-1,0-1 0,1-2 1,1-2-1,0-1 0,74 23 1,-14-12 39,2-5 0,191 22 0,-118-32 34,0-6-1,1-8 1,292-39-1,-267 7-45,-1-10 0,361-126 0,-109-16 8,-346 133-32,-1-4 0,111-81 0,-183 115 60,-1-2-1,-1-1 1,-2-1 0,0-1 0,-1-1-1,-2-2 1,21-33 0,-37 52-42,0-2 0,-1 1 0,-1-1 0,0 0-1,0 0 1,-1 0 0,-1-1 0,0 1 0,0-1 0,-2 0 0,0 0 0,0 0 0,-1 0 0,0 0 0,-1 0-1,-1 1 1,0-1 0,-1 0 0,0 1 0,-1-1 0,0 1 0,-1 0 0,-8-15 0,-3 4-13,0 0 0,-1 0 0,-1 2 1,-1 0-1,-1 1 0,-1 1 0,0 1 0,-2 1 0,0 1 1,0 1-1,-2 1 0,0 1 0,-28-10 0,-11-2-93,-2 3-1,0 4 0,-1 2 1,-85-10-1,38 15-237,0 5 1,-178 12-1,31 19-1919,2 9-3755,29-1-5576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7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1 308 13901,'0'0'7687,"50"-12"-6501,-16 11-514,3-3-319,3-1-353,-1 1-1122,2-6-2433,-8-3-4613</inkml:trace>
  <inkml:trace contextRef="#ctx0" brushRef="#br0" timeOffset="1">684 1 17777,'0'0'6854,"-58"71"-5701,32-35-352,-1 6-352,-3 2-385,0 0-32,4 0-96,3-5-353,4-9-31,5-7-129,8-14-224,6-13-3202,13-21-514,7-11-2529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8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0 15695,'0'0'4933,"-9"56"-2691,1-25-801,5 8-224,1 2-288,2 3-449,4-1-223,12-2-129,4-4-96,1-6-128,-1-5-673,-2-7-416,-5-6-481,-5-5-704,-5-5-1506</inkml:trace>
  <inkml:trace contextRef="#ctx0" brushRef="#br0" timeOffset="1">0 364 15919,'0'0'8712,"51"-4"-7719,-5-1-544,-1 0-385,6-3-321,-3 2-1312,-5-2-1602,-2-4-3780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8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11 14958,'0'0'6017,"-10"-3"-3877,5 2-1999,0-1 1,0 1-1,0 0 0,-1 0 0,1 0 0,-1 1 0,1 0 1,0 0-1,-1 0 0,1 1 0,0 0 0,-1 0 0,1 0 1,0 1-1,0-1 0,0 1 0,-9 5 0,1 2 21,-1 1 1,1 1-1,1 0 0,0 1 0,1 0 1,0 0-1,1 2 0,-13 20 0,16-23-102,1 0 0,1 0 0,0 0-1,1 1 1,0 0 0,1 0 0,0 0-1,1 0 1,0 0 0,1 0 0,0 1-1,1 12 1,1-21-50,-1-1-1,1 1 1,-1-1 0,1 0-1,0 0 1,0 1 0,1-1-1,-1 0 1,1 0 0,0 0-1,-1-1 1,1 1 0,0 0-1,1-1 1,-1 1 0,0-1-1,1 1 1,-1-1 0,6 3-1,-3-2-1,0 0 0,1-1 0,-1 0 0,0 0 0,1 0 0,-1-1-1,1 0 1,-1 0 0,1 0 0,0-1 0,8 0 0,-9 1 29,0-1 0,-1-1 0,1 1 0,0-1 1,0 1-1,0-1 0,-1-1 0,1 1 1,0-1-1,-1 0 0,0 0 0,1 0 0,-1 0 1,0-1-1,0 0 0,0 0 0,0 0 0,-1 0 1,1 0-1,-1-1 0,0 0 0,0 0 1,0 0-1,-1 0 0,1 0 0,-1 0 0,0-1 1,0 1-1,2-9 0,-3 10-19,-1 1 1,0-1-1,0 0 0,0 1 1,0-1-1,0 0 1,0 1-1,-1-1 0,1 0 1,-1 1-1,0-1 0,1 1 1,-1-1-1,-1 1 0,1-1 1,0 1-1,-1 0 0,1 0 1,-1 0-1,1-1 0,-1 2 1,0-1-1,0 0 0,0 0 1,0 0-1,0 1 1,0-1-1,-1 1 0,1 0 1,0 0-1,-1 0 0,1 0 1,-1 0-1,0 0 0,1 1 1,-1-1-1,1 1 0,-1-1 1,0 1-1,1 0 0,-1 0 1,0 1-1,1-1 1,-1 0-1,0 1 0,1 0 1,-4 0-1,6-1-18,-1 0 0,1 0 0,0 1 0,-1-1-1,1 0 1,0 0 0,-1 0 0,1 0 0,0 0 0,-1 0 0,1 0 0,-1 1 0,1-1 0,0 0 0,0 0-1,-1 1 1,1-1 0,0 0 0,-1 0 0,1 1 0,0-1 0,0 0 0,0 1 0,-1-1 0,1 0 0,0 1 0,0-1-1,0 0 1,0 1 0,0-1 0,0 0 0,-1 1 0,1-1 0,0 1 0,0-1 0,0 0 0,0 1 0,0-1-1,0 0 1,1 1 0,-1-1 0,0 1 0,0-1 0,0 0 0,0 1 0,0-1 0,0 0 0,1 1 0,-1-1-1,0 0 1,0 1 0,1-1 0,-1 0 0,0 0 0,0 1 0,1-1 0,-1 0 0,20 11-6,1-8-229,-1-2 0,1 0 0,0-1-1,0-2 1,0 0 0,-1-1 0,24-7 0,-32 8 104,-12 2 128,1 0 1,-1 0-1,0 0 1,0 0 0,0 0-1,1 0 1,-1 0 0,0 0-1,0 0 1,0 0-1,1 0 1,-1 0 0,0 0-1,0 0 1,0 0 0,0 0-1,1 0 1,-1 0-1,0 0 1,0 0 0,0 0-1,0 0 1,1 0 0,-1 1-1,0-1 1,0 0-1,0 0 1,0 0 0,0 0-1,1 0 1,-1 1-1,0-1 1,0 0 0,0 0-1,0 0 1,0 0 0,0 1-1,0-1 1,0 0-1,0 0 1,0 0 0,0 0-1,0 1 1,0-1 0,0 0-1,0 0 1,0 0-1,0 1 1,0-1 0,0 0-1,0 0 1,0 1-1,-7 17 2,-19 27 101,19-34-115,-11 28-604,16-20-5206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9:59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0 14798,'0'0'2947,"49"68"-897,-13-23-641,3 7-160,5 7-384,-8 7-384,-5 5 223,-13 4 161,-16 2-353,-6 2-223,-32 5-129,-13-2-64,-11 1-96,-10-4-320,-5-8-929,-2-12-1602,4-14-2819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3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106 403 4805,'-11'6'4083,"-5"1"-3043,3-1 63,0 1 0,0 0 1,1 1-1,-14 10 0,25-14 672,9-4-913,17-5-441,-1-2 0,-1 0 0,1-1 0,-2-2 0,35-18 0,-4 2-86,354-172 255,-274 126-2696,-4-3-3328,-103 57 1879,-14 7-1052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3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91 425 11723,'-13'7'1959,"-65"38"1239,445-220 1666,105-54-7128,-382 177-4511,-62 31 2238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4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 13965,'0'0'2974,"10"-9"-1880,-5 4-959,1-1-39,-1 1-1,1 1 1,-1-1-1,1 1 1,1 0-1,-1 0 1,0 0-1,1 1 1,0 0-1,0 1 1,14-4-1,25-2 36,0 2-1,0 3 0,1 1 0,76 8 1,-120-6-135,0 1 1,-1-1 0,1 1-1,0-1 1,-1 1 0,1 0 0,-1 0-1,1 0 1,-1 1 0,0-1-1,1 1 1,-1-1 0,0 1-1,0 0 1,0-1 0,0 1 0,0 0-1,0 0 1,-1 1 0,1-1-1,-1 0 1,1 0 0,-1 1 0,0-1-1,0 1 1,0-1 0,0 1-1,-1 0 1,1-1 0,-1 1 0,1 0-1,-1-1 1,0 1 0,0 0-1,0 0 1,0-1 0,-1 1 0,0 4-1,-2 9 119,0-1 0,-2 0 0,1 0-1,-2 0 1,-8 18 0,-27 52 12,-76 171-2224,94-197-2334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5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14798,'0'0'6011,"3"12"-5050,26 114 866,-24-108-1698,1 0 1,1 0 0,0-1 0,1 0-1,18 28 1,-23-41-124,0-1 0,0 0 1,0 0-1,0 0 0,1 0 0,-1 0 0,1-1 1,0 0-1,0 1 0,0-1 0,0-1 0,0 1 0,0-1 1,0 1-1,0-1 0,1 0 0,5 0 0,5 0 34,1-1-1,-1-1 1,27-4-1,-28 2-21,1 1 1,0 1-1,18 1 0,-32 0-9,0 0 1,0 1 0,0-1 0,0 0-1,0 0 1,0 1 0,0-1-1,0 0 1,0 1 0,0-1 0,0 1-1,-1-1 1,1 1 0,0 0-1,0-1 1,-1 1 0,1 0 0,0-1-1,-1 1 1,1 0 0,-1 0-1,1 0 1,-1 0 0,1 0 0,-1-1-1,1 1 1,-1 2 0,0 33 628,-2-26-420,0-1 1,-1 1-1,0-1 1,-1 1-1,-5 8 0,3-9-26,0 0 0,-1-1 0,-1 0 0,1 0 0,-1-1 0,-1 0 0,1 0 0,-1-1 0,0 0 0,-1-1 0,1 0 0,-1 0 0,0-1-1,0-1 1,-1 1 0,-11 1 0,16-3-199,0-1 0,0 0 0,-1 0 0,1-1 0,0 0 0,0 0 0,-1 0 0,1-1 0,0 0 0,0 0 0,-1 0 0,1-1 0,0 0 0,0 0 0,1-1 0,-1 0 0,0 0 0,1 0 0,0 0 0,0-1 0,0 0 0,0 0 0,0 0 0,1-1 0,0 1-1,0-1 1,0 0 0,-6-11 0,8 13-252,1-1-1,-1 1 1,1 0-1,0 0 1,0 0-1,0-1 1,0 1-1,0-1 1,1 1-1,-1-1 1,1 1-1,0-1 1,0 1-1,1-1 1,-1 1-1,1 0 1,-1-1-1,1 1 1,0-1-1,0 1 1,3-5-1,0 3-845,-1-1 1,2 1-1,-1-1 0,1 1 0,-1 0 0,1 1 1,1-1-1,-1 1 0,12-7 0,20-10-6529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5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1 267 16015,'0'0'6214,"6"-9"-5387,10-12-469,27-36 507,-39 52-827,-1 1 1,-1-1-1,1 0 0,-1 0 1,0 0-1,0 0 0,0 0 1,-1-1-1,1 1 0,-1-6 1,-1 10-22,0 1 1,0-1-1,0 1 1,0-1-1,0 1 0,0-1 1,0 1-1,0 0 1,0-1-1,-1 1 1,1-1-1,0 1 1,0 0-1,-1-1 0,1 1 1,0 0-1,0-1 1,-1 1-1,1 0 1,0-1-1,-1 1 1,1 0-1,0-1 0,-1 1 1,1 0-1,-1 0 1,1 0-1,0-1 1,-1 1-1,1 0 1,-1 0-1,1 0 1,-1 0-1,1 0 0,0 0 1,-1 0-1,1 0 1,-1 0-1,1 0 1,-1 0-1,1 0 1,-1 0-1,1 0 0,0 0 1,-1 1-1,1-1 1,-1 0-1,1 0 1,0 0-1,-1 1 1,0 0-1,-22 15 394,17-7-355,1 0-1,0 1 0,0 0 1,1 0-1,1 0 1,-1 1-1,2-1 0,0 1 1,0-1-1,0 1 1,2 0-1,-1 0 0,1 0 1,1 0-1,3 18 0,-4-26-45,1-1-1,-1 1 1,1 0-1,0-1 0,0 1 1,0 0-1,0-1 1,0 1-1,1-1 0,-1 0 1,1 1-1,-1-1 1,1 0-1,0 0 0,0 0 1,0 0-1,0 0 0,0-1 1,0 1-1,1 0 1,-1-1-1,1 0 0,-1 1 1,1-1-1,-1 0 1,1-1-1,0 1 0,-1 0 1,1-1-1,0 1 1,0-1-1,-1 0 0,1 0 1,0 0-1,0 0 1,-1 0-1,1-1 0,0 0 1,2 0-1,4-1 17,0-1 0,-1 1 0,1-2 0,-1 1 0,0-1 0,0 0 0,0-1 0,-1 0 0,0 0 0,13-12 0,-7 3 61,-2 0-1,0-1 1,0 0-1,-1-1 0,-1 0 1,-1 0-1,0-1 1,-1 0-1,-1-1 1,-1 0-1,0 1 0,-1-2 1,-1 1-1,-1 0 1,0-31-1,-4 35 58,-5 16 52,-3 23-45,7-8-92,1 0 0,1-1 0,1 1-1,1 0 1,0-1 0,5 27 0,-5-38-52,0-1 0,0 0-1,1 0 1,-1 0 0,1 0 0,0 0 0,0-1 0,0 1 0,0 0-1,1-1 1,0 0 0,0 1 0,-1-1 0,2 0 0,-1-1 0,0 1 0,1 0-1,-1-1 1,1 0 0,0 0 0,-1 0 0,1 0 0,0-1 0,0 1 0,1-1-1,-1 0 1,0 0 0,0-1 0,0 1 0,7-1 0,-6 0-151,0 0 1,-1 0-1,1 0 1,0-1-1,0 0 1,0 0-1,-1 0 1,1 0-1,-1-1 1,1 0-1,-1 0 1,1 0-1,-1-1 1,0 1-1,0-1 1,0 0 0,-1 0-1,7-7 1,-6 5-549,0 0 0,-1 0 0,0-1 0,0 1 0,0-1 0,-1 0 0,0 1 0,0-1 0,0 0 0,-1-1 0,0 1 0,0 0 0,0 0 0,-1-9 0,0-28-7267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5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16496,'0'0'8552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6:42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1199 262 5958,'0'0'-561,"-1"-10"3108,-1-1-2248,0 0 0,0 0 0,-1 1 1,-1-1-1,1 1 0,-7-12 1,7 16-256,-1 1 0,1-1 0,-1 1 0,0 0 0,0 0 0,0 0-1,-1 1 1,1-1 0,-1 1 0,0 0 0,0 1 0,-1-1 0,1 1 0,-10-4 0,2 3 26,-1 0 0,1 1 0,-1 0 0,0 1 0,0 1 0,0 0 0,0 1 0,0 1 0,0 0 0,-21 5 0,-16 5 143,-73 27 0,83-24-64,-16 4 593,-7 1 177,1 3-1,1 3 1,-82 44-1,126-58-818,2 0 0,-1 0 0,1 2 0,1 0 0,0 1 0,1 0 0,1 1 0,0 0 1,1 2-1,1-1 0,0 1 0,1 1 0,1 0 0,1 0 0,-11 35 0,15-38-72,1 0 0,0 0 0,1 0 1,1 0-1,0 1 0,1-1 0,1 0 0,0 1 0,1-1 1,1 0-1,0 0 0,1 0 0,1-1 0,0 1 1,1-1-1,14 25 0,-9-21-17,1-2 0,0 1 0,2-2 1,0 0-1,0 0 0,1-1 0,1-1 0,0-1 1,1 0-1,0-1 0,1-1 0,24 10 0,-22-11 10,0-2 0,1 0 1,0-2-1,0 0 0,0-1 0,0-1 0,1-1 0,0-1 0,32-3 0,-26-2 7,0 0 0,0-2 0,-1-1-1,0-1 1,0-1 0,41-21 0,-24 5-7,-1-1-1,-1-2 1,-2-2 0,-1-2-1,-1-1 1,-2-2 0,60-74 0,-78 86-12,0-1 0,-2-1 0,-1-1 1,-1 0-1,-1-1 0,-1 0 0,9-31 1,-18 47 28,0 0 0,-1-1 0,0 1 0,-1-1 1,0 0-1,-1 1 0,0-1 0,0 0 0,-2 1 0,1-1 0,-2 0 1,1 1-1,-2 0 0,1 0 0,-2 0 0,1 0 0,-1 0 1,-1 1-1,0 0 0,-11-14 0,0 6-34,0 0-1,-2 1 1,0 1-1,-1 1 1,0 1-1,-1 0 1,-1 2-1,0 0 1,-1 2-1,0 0 1,0 2-1,-1 0 1,-40-7-1,6 5 20,-1 3-1,0 2 0,0 3 0,-97 8 0,117-1 9,0 1-1,0 2 1,1 2 0,0 2-1,0 1 1,2 2-1,0 1 1,0 2-1,2 1 1,-59 44 0,85-58-223,1 1 1,-1 0 0,1 0 0,0 0-1,1 1 1,-1 0 0,2 1 0,-1-1-1,1 1 1,0 0 0,0 1 0,1-1-1,0 1 1,1 0 0,-1 0 0,-1 13-1,4-21-18,1 1 0,0 0 0,0 0-1,0-1 1,0 1 0,0 0 0,0 0-1,1-1 1,-1 1 0,0 0-1,1 0 1,-1-1 0,1 1 0,0-1-1,0 1 1,0-1 0,1 2 0,0-1-432,1 0 0,-1 0 1,1 0-1,0-1 0,0 1 0,0-1 1,0 0-1,0 0 0,3 1 1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6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71 14574,'0'0'2541,"-1"-8"-828,0 3-1392,1 1 0,-1-1 0,-1 0 0,1 1 0,-1-1-1,1 1 1,-1 0 0,-4-6 0,5 8-226,0 1 0,0 0 0,0-1-1,0 1 1,-1 0 0,1 0 0,0 0 0,-1 0 0,1 0 0,0 1 0,-1-1 0,0 0-1,1 1 1,-1-1 0,1 1 0,-1-1 0,1 1 0,-1 0 0,0-1 0,1 1 0,-1 0-1,0 0 1,1 0 0,-1 1 0,0-1 0,1 0 0,-1 1 0,0-1 0,1 1 0,-1-1-1,1 1 1,-1 0 0,1-1 0,-3 3 0,-3 2 0,0 0 0,0 0 0,0 0 1,1 1-1,0 0 0,0 1 0,1-1 0,0 1 0,-6 10 0,-36 68 118,36-50-179,11-35-37,0 0-1,0 1 0,0-1 0,0 0 1,0 1-1,0-1 0,0 1 0,0-1 1,0 0-1,0 1 0,0-1 0,1 0 1,-1 1-1,0-1 0,0 1 0,0-1 1,0 0-1,1 0 0,-1 1 0,0-1 0,0 0 1,1 1-1,-1-1 0,0 0 0,0 0 1,1 1-1,-1-1 0,0 0 0,1 0 1,-1 0-1,0 1 0,1-1 0,-1 0 1,1 0-1,-1 0 0,0 0 0,1 0 0,0 0 1,3-1-24,1 0 0,0 0 1,0-1-1,0 0 0,-1 0 1,1 0-1,-1-1 0,1 1 0,3-4 1,9-5-75,10-6-244,48-23 0,-68 36 311,0 1 0,1 0 1,-1 1-1,1 0 1,0 0-1,0 1 0,0 0 1,0 0-1,0 1 1,0 0-1,0 0 1,8 2-1,-14-1 38,0-1 1,0 1-1,0 0 0,-1 0 1,1 0-1,0 1 1,-1-1-1,1 0 0,-1 1 1,1-1-1,-1 1 1,0-1-1,0 1 0,0-1 1,0 1-1,0 0 1,0 0-1,0 0 0,0-1 1,0 1-1,-1 0 0,1 0 1,-1 0-1,0 0 1,1 0-1,-1 0 0,0 0 1,0 0-1,-1 3 1,1 3 185,0 0 0,-1 0 0,0 0 0,-1 0 0,1 0 0,-5 10 1,-1-4 94,0 0 1,-1 0-1,0 0 1,-1-1-1,-1 0 1,0-1-1,-14 13 1,19-19-256,-2 0 0,1-1 1,0 1-1,-1-1 0,0 0 1,0-1-1,-1 0 0,1 0 0,-1-1 1,0 1-1,0-2 0,0 1 1,0-1-1,-17 2 0,24-4-100,0 0-1,0-1 0,0 1 0,0 0 1,0 0-1,0-1 0,0 1 0,0-1 1,0 1-1,0-1 0,0 1 1,0-1-1,0 0 0,0 1 0,0-1 1,1 0-1,-1 0 0,0 0 1,1 1-1,-1-1 0,0 0 0,1 0 1,-1 0-1,1 0 0,-1 0 1,1 0-1,0 0 0,-1 0 0,1 0 1,0 0-1,0 0 0,0-1 1,0 1-1,0 0 0,0 0 0,0 0 1,0 0-1,1-2 0,-1-4-642,1 0 0,0 0 0,1 1 0,-1-1 0,5-9 0,15-28-4043,5-4-2061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7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16560,'0'0'8605,"-2"12"-8242,1 10-163,1 0-1,1 0 0,1 0 1,6 28-1,27 102-60,-10-49-122,6 48 3250,-31-185-3231,-2 1 0,0-1 0,-3 1 0,0-1 0,-3 1-1,-10-32 1,18 82-311,11 21 209,-9-33 44,1-1 1,0 1 0,0-1 0,1 1-1,-1-1 1,1 0 0,0 0 0,0-1-1,0 1 1,0-1 0,1 0 0,0 0-1,-1 0 1,1-1 0,0 1 0,0-1 0,0 0-1,1-1 1,-1 1 0,0-1 0,1 0-1,-1-1 1,0 1 0,1-1 0,-1 0-1,1 0 1,-1-1 0,1 1 0,-1-1-1,0-1 1,1 1 0,-1-1 0,0 0-1,0 0 1,0 0 0,0-1 0,0 1-1,-1-1 1,1 0 0,-1-1 0,0 1 0,0-1-1,0 0 1,0 0 0,-1 0 0,5-7-1,-2 1 40,0 0 1,-1 0-1,0-1 0,-1 1 0,5-16 0,-7 19 37,-1 1 0,1 0-1,-1-1 1,0 1 0,-1-1-1,1 1 1,-1-1-1,-1 1 1,1-1 0,-3-11-1,3 18-54,-1 0 1,1 0-1,0-1 0,0 1 0,0 0 0,0 0 0,0 0 1,0 0-1,0-1 0,0 1 0,0 0 0,0 0 0,-1 0 1,1 0-1,0-1 0,0 1 0,0 0 0,0 0 1,-1 0-1,1 0 0,0 0 0,0 0 0,0 0 0,0 0 1,-1-1-1,1 1 0,0 0 0,0 0 0,0 0 0,-1 0 1,1 0-1,0 0 0,0 0 0,0 0 0,-1 0 0,1 0 1,0 0-1,0 0 0,0 0 0,-1 1 0,1-1 0,0 0 1,0 0-1,0 0 0,-1 0 0,1 0 0,0 0 0,0 0 1,0 0-1,0 1 0,0-1 0,-1 0 0,1 0 0,0 0 1,0 0-1,0 1 0,0-1 0,0 0 0,0 0 0,0 0 1,0 0-1,0 1 0,-1-1 0,1 0 0,0 0 0,0 0 1,0 1-1,0-1 0,-6 15-92,1 9 107,2 0 1,-2 28-1,5-47-8,-1 0 1,1 1-1,0-1 0,1 0 1,-1 1-1,1-1 0,0 0 1,0 0-1,1 0 1,0 1-1,0-1 0,0-1 1,0 1-1,1 0 0,-1 0 1,6 5-1,-6-8-2,0-1 1,0 1-1,0-1 0,1 1 0,-1-1 1,1 0-1,-1 0 0,1 0 1,-1 0-1,1-1 0,0 1 0,-1-1 1,1 1-1,0-1 0,-1 0 0,1 0 1,0 0-1,-1 0 0,1-1 1,0 1-1,-1-1 0,1 0 0,0 1 1,-1-1-1,1 0 0,-1-1 1,0 1-1,1 0 0,-1-1 0,0 1 1,0-1-1,0 0 0,0 1 0,3-5 1,4-2 22,-1-1 1,0-1-1,0 1 1,-1-1-1,-1-1 1,8-13-1,-6 4 40,-1 0-1,0 0 0,-2-1 0,4-21 1,-2 5 33,1 77-344,-2-20 235,-4-9-200,1 7 306,1-1 0,1 1-1,1 0 1,8 18 0,-13-33-235,0-1 0,1 1 0,-1 0 0,1 0 0,-1-1 0,1 1 0,0-1 0,0 1 0,0-1 0,1 0 0,-1 0 0,0 0-1,1 0 1,-1 0 0,1 0 0,0-1 0,0 1 0,-1-1 0,1 0 0,0 0 0,0 0 0,0 0 0,0 0 0,0-1 0,1 1 0,-1-1-1,0 0 1,0 0 0,0 0 0,0 0 0,5-2 0,-7 2-220,1-1 0,-1 1 1,1-1-1,-1 0 0,0 0 0,1 0 1,-1 0-1,0 0 0,0 0 0,1 0 0,-1 0 1,0 0-1,0-1 0,0 1 0,-1 0 1,1-1-1,0 1 0,0-1 0,-1 1 0,1-1 1,-1 1-1,1-1 0,0-2 0,4-22-8045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7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17168,'0'0'8296,"8"62"-8232,15-44-64,3-4-1601,3-3-2243,-4-5-3939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8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50 12684,'0'0'3032,"-5"11"-133,0 0-2456,-3 6 883,1 0 0,1 0 0,-9 33-1,14-46-1240,0 0-1,1 0 1,-1 0-1,1 0 1,-1 0-1,1 0 1,0 0-1,1 0 1,-1 0-1,1 0 1,0 0-1,0 0 1,0 0-1,0-1 1,1 1-1,-1 0 1,1-1-1,0 1 1,0-1-1,0 1 1,1-1-1,-1 0 1,1 0-1,0 0 1,6 4-1,54 31-1308,-42-27 862,0 2 1,21 16-1,-35-23 360,0 1 0,0 0 0,0 0 0,-1 0 0,0 1 0,-1 0 0,1 0 0,7 16 0,-9-15 93,-1 0 0,0 0 0,0 0 0,0 1 0,-1-1 1,-1 0-1,0 1 0,0-1 0,0 1 0,-2 0 0,1-1 0,-1 1 0,-3 12 0,3-17 21,-1 0 0,0 0 0,0 0 0,0-1 0,-1 1 0,1-1 0,-1 1 0,0-1 0,-1 0 0,1 0 0,-1 0 0,1-1-1,-1 1 1,0-1 0,0 0 0,-1 0 0,1 0 0,-1-1 0,1 1 0,-1-1 0,0 0 0,0-1 0,0 1 0,0-1-1,0 0 1,-6 0 0,7 0-80,0 0-1,0 0 0,0-1 1,-1 0-1,1 0 1,0 0-1,0 0 0,0 0 1,0-1-1,0 0 1,0 0-1,0 0 0,0 0 1,0-1-1,0 0 1,0 0-1,1 0 0,-1 0 1,1 0-1,0 0 1,-6-6-1,6 4-79,0-1 1,0 0-1,1 1 1,0-1-1,-1 0 1,2 0-1,-1-1 1,1 1-1,-1 0 1,1-1-1,1 1 1,-1 0-1,1-1 0,0 1 1,0-1-1,2-7 1,0 2-19,0-1 1,0 0 0,2 1-1,-1 0 1,1 0-1,1 0 1,12-20-1,53-70-80,-16 26 170,-32 41-55,23-51-1,-39 72 17,-1 0 1,-1 0-1,0 0 0,-1-1 0,0 1 0,-1-1 0,1-23 0,-3 36 16,0 0 0,0 0-1,0 0 1,0-1-1,0 1 1,0 0 0,0 0-1,0 0 1,0 0-1,-1 0 1,1 0-1,0 0 1,-1-1 0,1 1-1,-1 0 1,0 0-1,1 1 1,-1-1 0,0-1-1,0 2 3,0-1 1,1 1-1,-1 0 0,1 0 0,-1 0 1,0 0-1,1 0 0,-1 0 0,1 0 0,-1 0 1,1 0-1,-1 0 0,0 0 0,1 0 1,-1 0-1,1 1 0,-1-1 0,1 0 1,-1 0-1,0 1 0,1-1 0,-1 0 0,1 1 1,-1 0-1,-3 2 35,1-1-1,0 1 1,0 1 0,1-1 0,-1 0 0,1 1-1,-1-1 1,-2 7 0,1-1 29,1 0 0,0 0 1,0 0-1,1 0 0,0 1 1,1-1-1,-1 16 0,2-23-56,1 0-1,-1 0 0,0 0 1,0 0-1,1 0 1,-1 0-1,1-1 1,0 1-1,0 0 1,-1 0-1,1 0 0,0 0 1,1-1-1,-1 1 1,0 0-1,0-1 1,1 1-1,-1-1 0,1 0 1,-1 1-1,1-1 1,0 0-1,-1 0 1,1 0-1,0 0 1,0 0-1,0 0 0,0-1 1,-1 1-1,1-1 1,0 1-1,0-1 1,0 0-1,0 0 0,1 1 1,-1-1-1,0-1 1,0 1-1,0 0 1,3-1-1,3 0 6,1-1 1,-1 0-1,1 0 0,-1 0 1,0-1-1,0-1 0,0 1 1,10-8-1,59-44-21,-7 5-94,-68 48 94,1 1 0,-1 0 0,0-1-1,1 1 1,-1 0 0,1 0 0,0 1 0,-1-1 0,1 1 0,0-1 0,3 1 0,-5 0 5,0 0 1,0 0-1,0 0 1,0 1-1,0-1 1,0 0-1,0 1 1,0-1 0,0 1-1,0-1 1,-1 1-1,1-1 1,0 1-1,0-1 1,0 1-1,-1 0 1,1 0-1,0-1 1,-1 1-1,1 0 1,0 1-1,1 4 25,0 1-1,0-1 0,0 1 1,-1-1-1,0 1 0,0-1 1,-1 10-1,6 31 231,-6-46-270,1-1 0,-1 1 0,1 0 0,-1-1 0,1 1 0,-1 0-1,1-1 1,-1 1 0,1 0 0,0-1 0,-1 1 0,1-1 0,0 0 0,0 1-1,-1-1 1,1 1 0,0-1 0,0 0 0,-1 0 0,1 1 0,0-1 0,0 0 0,0 0-1,0 0 1,0 0 0,-1 0 0,1 0 0,0 0 0,0 0 0,0 0 0,0 0 0,-1-1-1,1 1 1,0 0 0,0-1 0,0 1 0,-1 0 0,1-1 0,0 1 0,-1-1 0,1 1-1,0-1 1,-1 1 0,1-1 0,1-1 0,31-27-2632,21-34-5584,-25 26 533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8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84 222 9417,'0'0'4399,"-7"9"-1009,-4 5-2275,-35 45 2358,44-56-3312,0 0-1,0 0 1,0 1 0,0-1-1,0 0 1,1 1 0,-1 0-1,1-1 1,0 1-1,0 0 1,1-1 0,-1 1-1,1 0 1,-1 0 0,2 6-1,0-9-168,0 0 1,0 0-1,0 0 0,0 0 0,0 0 0,0 0 0,0 0 0,0-1 0,0 1 0,1 0 0,-1-1 0,0 1 0,1-1 0,-1 0 1,0 1-1,1-1 0,-1 0 0,0 0 0,1 0 0,-1 0 0,1 0 0,-1 0 0,0 0 0,3-1 0,36-5-632,-32 1 619,0 1 0,0-1 0,-1 0-1,0-1 1,0 1 0,0-2 0,0 1 0,-1-1-1,0 0 1,-1 0 0,1 0 0,-1-1-1,4-10 1,4-6 34,-2-1 0,0-1 0,7-29 0,-12 33 114,0-1 0,-2-1 0,0 1 0,-1-28 0,-3 52-107,0-1 0,0 0-1,0 0 1,0 0 0,-1 0 0,1 0-1,0 1 1,0-1 0,0 0 0,0 0 0,-1 0-1,1 0 1,0 0 0,0 0 0,0 0-1,-1 0 1,1 0 0,0 0 0,0 0 0,0 0-1,-1 0 1,1 0 0,0 0 0,0 0-1,0 0 1,-1 0 0,1 0 0,0 0 0,0 0-1,0 0 1,0-1 0,-1 1 0,1 0 0,0 0-1,0 0 1,0 0 0,0 0 0,-1 0-1,1-1 1,0 1 0,0 0 0,0 0 0,0 0-1,0 0 1,0-1 0,0 1 0,0 0-1,-1 0 1,-9 20 420,0 5-19,1 1-1,0 0 1,2 1-1,1 0 1,2 0 0,0 0-1,2 1 1,2 43-1,0-68-406,0 0 0,1 0 1,0 0-1,-1 0 0,1 0 0,0 0 0,1 0 0,-1-1 0,0 1 1,1 0-1,0-1 0,-1 1 0,1-1 0,0 0 0,0 1 0,0-1 1,1 0-1,-1 0 0,0 0 0,1-1 0,0 1 0,-1-1 0,1 1 1,0-1-1,-1 0 0,1 0 0,0 0 0,0 0 0,6 0 0,-3 0-3,-1-1-1,1 1 1,-1-1-1,1 0 1,-1-1 0,1 0-1,-1 0 1,1 0-1,-1 0 1,1-1-1,-1 0 1,0 0-1,0 0 1,0-1-1,8-5 1,-2-1-35,-1-1-1,1 0 1,-2-1 0,0 0 0,0-1 0,-1 0 0,0 0-1,-1-1 1,0 0 0,-1 0 0,-1 0 0,0-1 0,-1 0-1,0 0 1,-1 0 0,-1 0 0,0-1 0,0-17 0,-7 26-12,-7 11 7,-8 12 19,4 1 140,1 1 1,-17 29 0,28-42-50,0 0 0,1 0 1,0 0-1,0 1 1,1-1-1,0 1 1,0 0-1,0-1 1,1 1-1,0 0 1,1 0-1,-1 0 1,2 10-1,-1-16-77,1 0 0,0 1 0,0-1 0,0 0 0,0 0 0,0 0-1,0 1 1,0-1 0,1 0 0,-1 0 0,0-1 0,1 1 0,-1 0 0,0 0 0,1-1 0,-1 1 0,1-1 0,-1 1-1,1-1 1,-1 1 0,1-1 0,0 0 0,-1 0 0,1 0 0,-1 0 0,1 0 0,0 0 0,1-1 0,51-5-6,-39 0-199,1 0 0,0-1 0,-1-1 0,21-14 0,-24 14 76,-1 1-1,1 0 1,0 1 0,1 0 0,-1 1-1,1 0 1,24-5 0,-36 10 135,-1 0 0,1 1-1,0-1 1,-1 0 0,1 0 0,-1 0 0,1 0 0,0 0 0,-1 1-1,1-1 1,-1 0 0,1 1 0,0-1 0,-1 0 0,1 1 0,-1-1-1,1 0 1,-1 1 0,0-1 0,1 1 0,-1-1 0,1 1 0,-1-1-1,0 1 1,1 0 0,-1-1 0,0 1 0,0-1 0,1 1 0,-1 0-1,0-1 1,0 1 0,0-1 0,0 1 0,0 0 0,0 1 0,0 35 313,0-33-291,-1 0-1,1 0 1,0-1-1,0 1 1,1 0-1,-1 0 1,1-1-1,1 6 1,-1-8-26,0-1 0,0 1 1,0 0-1,0 0 0,0 0 1,0-1-1,0 1 0,1 0 1,-1-1-1,0 1 0,1-1 1,-1 0-1,0 1 0,1-1 1,-1 0-1,0 0 0,1 0 1,-1 0-1,1 0 0,-1 0 1,0 0-1,1 0 1,-1-1-1,0 1 0,1-1 1,-1 1-1,0-1 0,0 1 1,1-1-1,-1 0 0,1 0 1,39-24-8,-23 12-244,0 1 0,28-13 0,-40 22 26,1 0 0,0 0 0,0 1 0,0 0 0,0 0 0,0 1 0,1 0 0,-1 0 0,0 1 0,15 0 0,-22 0 28,1 1 0,0-1 0,0 0 1,-1 0-1,1 1 0,0-1 0,-1 0 0,1 1 0,0-1 0,-1 1 0,1-1 0,-1 1 1,1-1-1,-1 1 0,1-1 0,-1 1 0,1 0 0,-1-1 0,1 1 0,-1 0 0,0-1 1,0 1-1,1 0 0,-1 0 0,0-1 0,0 1 0,0 0 0,1 0 0,-1-1 0,0 1 1,0 0-1,0 0 0,0 4-6317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9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 14510,'-6'-2'657,"-1"1"1,0 1-1,0-1 1,0 1-1,1 0 1,-1 1-1,0-1 1,0 1-1,-12 4 0,10-2-466,0 1-1,1 0 1,-1 0-1,1 1 1,0 0-1,1 1 1,-1 0-1,1 0 0,0 0 1,-11 13-1,18-19-190,0 0 0,0 0 0,0 1-1,-1-1 1,1 0 0,0 0 0,0 1-1,0-1 1,-1 0 0,1 0 0,0 1-1,0-1 1,0 0 0,0 0 0,0 1-1,0-1 1,0 0 0,0 1 0,0-1-1,-1 0 1,1 0 0,0 1 0,0-1-1,1 0 1,-1 1 0,0-1 0,0 0-1,0 0 1,0 1 0,0-1 0,0 0-1,0 1 1,0-1 0,0 0 0,1 0-1,-1 1 1,0-1 0,0 0 0,0 0-1,1 1 1,-1-1 0,19 6-25,38-3-154,-32-2-66,-11 0 198,0 1-1,0 1 1,0 0-1,-1 0 1,1 2-1,16 7 1,-26-10 53,-1 0 0,1 0 0,0 0 0,-1 1 0,0 0 0,1-1 0,-1 1 0,0 1 0,-1-1 0,1 0 0,0 1 0,-1-1 0,0 1 0,0 0 0,0-1 0,0 1 0,-1 0 0,1 0 0,-1 1 0,0-1 0,0 0 1,-1 0-1,1 0 0,-1 8 0,-1-1 74,0 0 1,-1-1 0,0 1-1,-1 0 1,0-1 0,-1 0-1,0 0 1,-1 0 0,0 0-1,0-1 1,-1 0 0,-7 10 0,8-12-72,-1 0 1,1-1 0,-1 0 0,0 0 0,0 0 0,-1-1 0,1 0 0,-1 0 0,-1 0 0,1-1-1,0 0 1,-1-1 0,0 0 0,0 0 0,0 0 0,-10 1 0,17-4-79,0 0 1,-1 0-1,1 0 1,-1 0-1,1 0 1,-1 0-1,1-1 1,-1 1-1,1-1 1,0 1-1,-1-1 1,1 1-1,0-1 1,0 0-1,-1 1 1,1-1-1,0 0 1,0 0-1,0 0 0,0 0 1,0 0-1,0 0 1,0 0-1,0-1 1,0 1-1,1 0 1,-1 0-1,0-1 1,1 1-1,-1 0 1,1-1-1,-1 1 1,1-1-1,0 1 1,0 0-1,0-1 1,-1 1-1,1-1 1,1 1-1,-1-1 1,0 1-1,1-3 1,-1-7-1679,2 0 0,-1 0 0,2 0 0,4-16 0,12-22-7093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09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14574,'0'0'4228,"-11"62"-2146,7-21-833,1 6-192,3 8-320,0 1-513,0-2-128,16-7-32,3-10-224,6-10-1057,3-14-417,-1-12-640,-10-1-641,-3-11-992,-13-11-1218</inkml:trace>
  <inkml:trace contextRef="#ctx0" brushRef="#br0" timeOffset="1">113 337 5285,'0'0'3651,"-53"-37"-1024,29 24-353,6 4-64,6 3-448,9 3 832,6 3-2466,14 0-31,7 0-97,5 0 128,7 0-897,0 0-769,4-4-1729,2-3-1441,-6-4-4965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36 10250,'0'0'9059,"-9"5"-7826,4-2-1073,0 1-1,0-1 1,0 1 0,0 1 0,1-1-1,0 1 1,0-1 0,0 1-1,0 0 1,1 1 0,0-1-1,0 1 1,0-1 0,1 1-1,0 0 1,0 0 0,0 0-1,1 0 1,0 0 0,0 0 0,0 0-1,1 10 1,0-15-148,0 0 1,0 0-1,0 0 1,0 0-1,0 0 0,0 0 1,0 0-1,1-1 1,-1 1-1,0 0 1,1 0-1,-1 0 0,0 0 1,1 0-1,-1-1 1,1 1-1,-1 0 1,1 0-1,-1-1 0,1 1 1,0 0-1,-1-1 1,1 1-1,0 0 1,0-1-1,-1 1 0,1-1 1,1 1-1,0 0 2,1-1-1,-1 0 0,0 0 1,0 1-1,0-1 0,1-1 1,-1 1-1,0 0 1,0 0-1,0-1 0,4-1 1,3-1 5,-1 0 0,1-1 0,-1 0 0,0 0 0,8-7 0,2-3 13,-1 0 0,-1-1 0,-1 0 0,0-2 0,-1 0 0,-1 0 0,20-35 0,-30 53-231,-1 10 147,-1 13 26,-2-8-162,1-8-109,0 0 1,0 1 0,0-1-1,1 0 1,0 0 0,4 12-1,-5-18 72,1-1 0,0 1 0,0-1-1,0 1 1,0-1 0,0 1 0,0-1-1,0 0 1,1 0 0,-1 0 0,0 1-1,1-1 1,-1 0 0,1 0 0,-1-1-1,1 1 1,-1 0 0,1-1 0,0 1-1,-1 0 1,1-1 0,0 0 0,-1 1-1,1-1 1,0 0 0,0 0 0,-1 0-1,1 0 1,0 0 0,0-1 0,-1 1-1,1 0 1,0-1 0,-1 1 0,1-1-1,2-1 1,21-10-4750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0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95 414 6406,'-7'10'4927,"-2"2"-3921,-40 63 3556,44-67-4065,1 0 0,0 0 0,1 0 0,0 1 0,0-1 1,0 1-1,1 0 0,-1 13 0,3-21-480,0 0 0,0 0 1,0 0-1,0 0 0,1 0 1,-1-1-1,0 1 0,0 0 0,1 0 1,-1-1-1,1 1 0,-1 0 1,0 0-1,1-1 0,-1 1 1,1 0-1,0-1 0,-1 1 0,1-1 1,-1 1-1,1-1 0,0 1 1,0-1-1,-1 1 0,1-1 0,0 0 1,0 1-1,-1-1 0,1 0 1,0 1-1,0-1 0,0 0 0,0 0 1,-1 0-1,1 0 0,0 0 1,0 0-1,0 0 0,0 0 1,-1 0-1,1-1 0,0 1 0,0 0 1,0 0-1,-1-1 0,1 1 1,0 0-1,1-2 0,3 1-1,1-1-1,0-1 0,-1 1 1,1-1-1,9-6 0,-5 1-27,0-1-1,0 0 0,-1 0 0,0 0 0,0-1 0,-1-1 0,-1 1 0,1-1 0,-2-1 0,0 1 0,0-1 0,-1 0 0,0-1 1,-1 1-1,-1-1 0,0 0 0,-1 0 0,2-18 0,-12 43 112,-2 15 112,7-14-95,0 1 0,0 0 0,2-1 0,0 1 0,0 0 0,1 0 1,2 15-1,-1-27-80,-1 1 0,1-1 1,-1 0-1,1 1 0,0-1 1,0 0-1,0 0 0,0 1 0,0-1 1,0 0-1,1 0 0,-1 0 1,1 0-1,0 0 0,-1-1 0,1 1 1,0 0-1,4 2 0,-3-3-20,0 0 0,1-1 0,-1 1 0,0 0 0,1-1 0,-1 0 0,0 0 0,1 0 0,-1 0 0,0-1 0,1 1 0,-1-1 0,0 0 0,1 1 0,-1-2-1,0 1 1,0 0 0,3-3 0,7-2-4,-1-2-1,0 1 1,0-2 0,-1 0-1,0 0 1,0-1-1,-1 0 1,-1-1-1,14-18 1,-8 7 13,-1 0 0,0-1 0,-2-1 0,12-32 0,-14 29 107,-2-1 0,0 0 0,-2-1 1,-2 1-1,0-1 0,-2 0 0,-1 0 1,-5-50-1,4 79-121,0 0 0,0-1 0,0 1 0,0 0 0,-1-1 0,1 1 0,0 0-1,0 0 1,0-1 0,-1 1 0,1 0 0,0 0 0,0-1 0,-1 1 0,1 0 0,0 0 0,-1 0 0,1 0 0,0-1 0,-1 1 0,1 0 0,0 0-1,0 0 1,-1 0 0,1 0 0,-1 0 0,1 0 0,0 0 0,-1 0 0,1 0 0,0 0 0,-1 0 0,1 0 0,0 0 0,-1 0 0,1 0-1,0 0 1,0 1 0,-1-1 0,1 0 0,0 0 0,-1 0 0,1 0 0,0 1 0,0-1 0,-1 0 0,1 0 0,0 1 0,0-1 0,-1 0 0,1 0-1,0 1 1,0-1 0,0 0 0,0 1 0,0-1 0,-1 0 0,1 1 0,0-1 0,0 0 0,0 1 0,0-1 0,-6 14 94,0 0-1,1 1 1,1-1 0,-4 22 0,1-3 54,-1-2 117,2-1-1,1 2 1,1-1-1,2 57 1,2-76-254,1 1 1,1 0 0,0-1 0,1 1-1,0-1 1,1 0 0,0 0 0,1 0-1,0-1 1,1 0 0,0 1 0,1-2-1,0 1 1,14 15 0,-20-26-29,-1 1 1,0-1-1,0 1 0,1-1 1,-1 1-1,0-1 0,1 1 1,-1-1-1,0 0 1,1 1-1,-1-1 0,1 0 1,-1 1-1,1-1 0,-1 0 1,1 0-1,-1 1 0,1-1 1,-1 0-1,1 0 1,-1 0-1,1 0 0,-1 1 1,1-1-1,-1 0 0,1 0 1,-1 0-1,1 0 0,-1 0 1,1 0-1,0-1 1,0-15-171,-13-28-167,-2 19 279,0 1 1,-1 0-1,-2 1 1,0 1 0,-2 1-1,0 0 1,-24-19-1,42 39 417,13 2-489,0 0 1,1 1 0,15 5-1,34 4-2450,34-12-5593,-47-5 294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1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14606,'0'0'3577,"-12"2"-625,1 0-2388,0 1-1,0 0 1,0 1 0,0 0 0,-19 10 0,26-12-430,0 1 0,0-1-1,0 1 1,0-1 0,1 1 0,-1 0-1,1 1 1,0-1 0,0 0 0,0 1-1,0 0 1,0 0 0,1-1 0,0 2 0,0-1-1,0 0 1,0 0 0,1 1 0,-1-1-1,0 8 1,2-11-146,0 0-1,1-1 0,-1 1 1,0 0-1,1 0 0,-1-1 1,1 1-1,-1 0 1,1-1-1,-1 1 0,1-1 1,-1 1-1,1 0 1,0-1-1,-1 1 0,1-1 1,0 0-1,0 1 0,-1-1 1,1 0-1,0 1 1,0-1-1,-1 0 0,1 0 1,0 1-1,0-1 0,0 0 1,-1 0-1,1 0 1,0 0-1,0 0 0,1-1 1,37 1-782,-29 0 509,32-4-969,-34 2 1117,1 1 0,0 0 0,-1 0 0,1 1 0,0 0 0,0 1 0,-1 0 0,14 3 0,-20-3 141,0 0 1,-1-1 0,0 1 0,1 0-1,-1 0 1,1 0 0,-1 1-1,0-1 1,0 0 0,0 0 0,0 1-1,0-1 1,0 0 0,0 1-1,0-1 1,0 1 0,-1 0 0,1-1-1,0 1 1,-1-1 0,0 1-1,1 0 1,-1-1 0,0 1 0,0 0-1,0 0 1,0-1 0,0 1-1,0 0 1,0-1 0,-1 1 0,1 0-1,-1 1 1,0 1 25,0 0-1,-1-1 1,1 1 0,-1-1 0,0 1-1,1-1 1,-2 1 0,1-1 0,0 0-1,-1 0 1,1 0 0,-1 0 0,-4 3-1,3-4-224,0 1-1,0-1 0,-1 0 1,1 0-1,-1 0 0,0 0 1,-6 1-1,-20 0-5045,4-3-4059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16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686 0 9577,'-14'2'336,"-74"11"453,-82 11 1076,159-23-1746,0 0 0,-1 1 0,1 0 0,0 1 0,0 0 0,0 1 0,0 0 1,1 1-1,-1 0 0,1 1 0,0 0 0,-10 9 0,6-3-68,1 1 0,0 0 0,1 1 0,1 1 0,0 0 0,-16 31 0,-11 22-222,-34 91-1,60-129 454,3 1 1,0 0-1,2 0 0,1 1 1,-3 58-1,8-59-120,2 0 0,2-1 0,0 1 0,3-1-1,0 0 1,2 0 0,16 41 0,-18-57-103,1-1 0,0 1 0,1-1 0,0-1 0,1 0 0,0 0 0,17 15 0,-19-20-40,1 0 0,0-1-1,1 0 1,-1-1 0,1 0-1,0 0 1,1-1 0,-1 0-1,1-1 1,0 0 0,19 3-1,-4-4-75,-1 0 0,1-2 0,-1-2 0,1 0 0,-1-1 0,0-1 0,0-2 0,0 0-1,-1-1 1,0-2 0,0 0 0,39-23 0,-24 9 53,-1-1 1,0-2-1,-2-2 0,-2-1 0,0-1 0,35-43 0,-44 43 15,-1-1 0,-1-1 0,-2-1-1,-1-1 1,24-59 0,-34 67 134,0 0 0,-2 0 1,-1-1-1,-1 1 0,-1-1 0,-2-1 1,0 1-1,-5-50 0,2 68-82,-1 0-1,-1 0 0,1 0 0,-1 0 0,-1 1 0,0-1 0,0 1 1,-1 0-1,0 0 0,0 0 0,-1 1 0,0 0 0,0 0 0,-1 0 1,0 1-1,0 0 0,0 0 0,-1 1 0,0 0 0,-13-7 0,3 3-26,-1 1-1,0 0 0,-1 1 1,0 2-1,0 0 0,0 0 1,0 2-1,-27-1 0,14 4 52,1 2-1,-1 1 0,0 2 1,1 1-1,0 1 0,0 2 0,1 1 1,0 1-1,-35 19 0,31-12-535,1 2 1,1 1-1,0 2 0,2 0 0,1 3 0,1 0 0,-36 42 0,60-62-369,0 0-1,1 0 1,0 0-1,0 1 1,0-1-1,0 1 1,1 0-1,-4 12 0,5 6-6371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1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157 147 15471,'0'0'3443,"-4"-10"-1772,-15-30-646,18 38-944,0 0 0,0 1 1,0-1-1,0 1 0,-1 0 0,1-1 1,0 1-1,-1 0 0,1 0 1,-1 0-1,1 0 0,-1 0 0,1 0 1,-1 0-1,0 0 0,0 1 0,1-1 1,-1 1-1,0-1 0,0 1 1,0 0-1,1-1 0,-1 1 0,0 0 1,0 0-1,0 1 0,0-1 0,0 0 1,1 0-1,-1 1 0,0-1 1,-2 2-1,1-1-39,-1 1 1,1 0-1,-1 0 1,1 0 0,0 0-1,0 0 1,0 1-1,0-1 1,0 1-1,1 0 1,-1 0-1,-3 5 1,1 1-38,0 1 0,0 0 0,1 1 0,0-1 0,1 1 0,0 0 0,1 0 0,0 0-1,0 0 1,2 0 0,-1 0 0,1 0 0,2 14 0,-1-24-6,-1 1 0,1-1 0,0 0 1,0 1-1,-1-1 0,1 0 0,0 0 0,0 0 0,0 1 0,0-1 0,1 0 0,-1 0 0,0-1 0,0 1 0,1 0 0,-1 0 1,0-1-1,1 1 0,-1 0 0,1-1 0,-1 0 0,1 1 0,-1-1 0,1 0 0,-1 0 0,1 1 0,-1-1 0,1 0 0,-1-1 0,1 1 1,-1 0-1,1 0 0,-1-1 0,2 0 0,4 0 24,-1-1 0,0 1 0,1-1 0,-1-1-1,0 1 1,10-8 0,0-1 4,-1 0 0,0-2-1,-1 0 1,24-29-1,-33 35-4,1 0 0,-1 0 0,0-1 0,-1 0-1,0 0 1,0 0 0,-1 0 0,0 0 0,0-1-1,-1 0 1,0 1 0,2-17 0,-15 39-88,-2 14-23,6-12 105,2 1 0,0 0 0,0 1 0,2-1 0,0 1 0,1-1 0,1 1 0,1 19 0,0-36-5,0 0-1,0 0 1,0 0-1,1 0 1,-1 0-1,0 0 1,1 1-1,-1-1 1,1 0-1,0 0 1,-1 0 0,1-1-1,0 1 1,-1 0-1,1 0 1,0 0-1,0 0 1,0-1-1,0 1 1,0 0-1,0-1 1,0 1-1,0-1 1,0 1 0,0-1-1,0 0 1,0 1-1,0-1 1,0 0-1,0 0 1,0 1-1,1-1 1,-1 0-1,0 0 1,0 0-1,0-1 1,0 1 0,0 0-1,1 0 1,0-1-1,3 0 56,0-1 0,0 1 0,0-1 1,0 0-1,0 0 0,-1-1 0,9-5 0,-3 0-1,1-1 0,-1-1 1,0 1-1,-1-2 0,0 1 0,-1-1 0,0-1 0,-1 0 1,0 0-1,0 0 0,-2 0 0,0-1 0,0 0 1,-1-1-1,0 1 0,-1 0 0,-1-1 0,1-15 0,-10 83-242,5-46 177,0 0 0,1 0 0,0 0 0,0 0 0,1 0 1,0 0-1,1 0 0,-1 0 0,2 0 0,1 8 0,-2-14 4,-1-1-1,1 1 1,0-1 0,0 0-1,0 1 1,0-1-1,0 0 1,0 0-1,0 1 1,0-1-1,0 0 1,1 0 0,-1 0-1,0 0 1,1-1-1,-1 1 1,1 0-1,-1-1 1,1 1-1,-1-1 1,1 1 0,0-1-1,-1 1 1,1-1-1,-1 0 1,1 0-1,0 0 1,-1 0 0,1 0-1,0 0 1,-1-1-1,1 1 1,-1-1-1,1 1 1,-1-1-1,1 1 1,-1-1 0,2-1-1,4 0 36,0-1 0,-1-1-1,0 0 1,0 1 0,0-2-1,0 1 1,5-6 0,-3 1-11,0 0 1,0 0-1,-1-1 1,0 0-1,-1 0 1,0-1-1,0 0 1,-1 0-1,-1 0 0,0-1 1,0 1-1,-2-1 1,1 0-1,1-18 1,-22 76-189,14-29 198,0 1 1,1 0 0,1 0 0,0 0 0,2 19-1,0-34-125,1 0-1,-1 1 1,1-1-1,-1 0 1,1 0-1,0 0 1,1 0-1,-1 0 1,0 0-1,1 0 1,0 0-1,-1 0 1,1-1-1,5 5 1,-5-5-177,1 0 1,-1-1 0,1 1-1,0-1 1,0 0 0,0 1-1,-1-2 1,1 1-1,0 0 1,0 0 0,1-1-1,-1 0 1,0 0 0,0 0-1,0 0 1,0 0-1,0 0 1,0-1 0,3 0-1,33-13-5987,1-11-4564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2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17072,'-8'3'2386,"-63"35"2173,66-35-4381,1 0-1,-1 0 1,0 1 0,1 0 0,0 0-1,0 0 1,0 0 0,0 0-1,1 1 1,0 0 0,0-1 0,0 1-1,-4 9 1,7-13-214,1-1 0,-1 1-1,0 0 1,0-1 0,0 0 0,1 1-1,-1-1 1,0 1 0,0-1 0,1 1-1,-1-1 1,1 0 0,-1 1 0,0-1-1,1 1 1,-1-1 0,1 0 0,-1 0-1,1 1 1,-1-1 0,0 0 0,1 0 0,-1 0-1,1 1 1,-1-1 0,1 0 0,0 0-1,-1 0 1,1 0 0,-1 0 0,1 0-1,-1 0 1,1 0 0,-1 0 0,1 0-1,-1 0 1,1 0 0,-1-1 0,1 1-1,-1 0 1,2-1 0,32-5-915,-26 4 840,6 0 58,-1 1-1,1 0 0,0 0 0,0 2 0,24 3 1,-34-4 58,0 1 1,-1 0 0,1 0 0,-1 0 0,1 1 0,-1-1 0,1 1 0,-1 0 0,0 0 0,0 0-1,5 4 1,-7-4 44,1 0 0,-1-1 0,0 1 0,0 0 0,0 0 0,0 0 0,0 0 0,0 0 0,-1 0 0,1 0 0,-1 0 0,1 0 0,-1 0 0,0 0 0,0 0 0,0 0-1,0 0 1,0 0 0,0 1 0,0-1 0,-1 0 0,0 2 0,-1 1 104,0-1-1,0 0 0,0 0 1,-1 0-1,1 0 1,-1 0-1,0-1 0,0 1 1,-1-1-1,1 0 1,0 0-1,-1 0 0,0 0 1,-6 3-1,-60 29 552,64-32-956,-1 0 1,0-1 0,1 0 0,-1-1-1,0 1 1,0-1 0,-13 0 0,19-2-67,0 1 0,0 0 0,1-1 0,-1 1 0,0-1 1,1 1-1,-1-1 0,1 0 0,-1 1 0,0-1 0,1 0 0,0 1 0,-1-1 1,1 0-1,-1 1 0,1-1 0,0 0 0,-1 0 0,1 0 0,0 1 0,0-1 1,0 0-1,0 0 0,-1 0 0,1 0 0,0 1 0,1-1 0,-1 0 1,0 0-1,0 0 0,0 0 0,0 1 0,1-1 0,-1 0 0,0 0 0,1 1 1,-1-1-1,0 0 0,1 0 0,-1 1 0,2-2 0,14-19-8320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2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0 4420,'0'0'18375,"-12"0"-16944,5 0-1348,-1 0 1,1 1 0,0 0 0,-1 0-1,1 1 1,0 0 0,0 0-1,0 1 1,0 0 0,0 0 0,1 0-1,-1 1 1,1 0 0,0 0 0,0 1-1,0 0 1,1 0 0,-7 8-1,-14 26 185,25-38-266,1 0-1,-1-1 0,1 1 0,-1 0 1,1-1-1,-1 1 0,1 0 0,0 0 0,-1-1 1,1 1-1,0 0 0,0 0 0,-1 0 1,1-1-1,0 1 0,0 0 0,0 0 1,0 0-1,0 0 0,0-1 0,0 1 1,1 0-1,-1 0 0,0 0 0,0-1 0,1 1 1,-1 0-1,0 0 0,1-1 0,-1 1 1,0 0-1,1 0 0,0-1 0,-1 1 1,1-1-1,-1 1 0,1 0 0,-1-1 1,1 1-1,0-1 0,0 0 0,-1 1 0,1-1 1,0 1-1,0-1 0,-1 0 0,1 0 1,0 1-1,0-1 0,1 0 0,4 0 10,0 0-1,1 0 0,-1-1 0,0 0 0,0 0 0,0 0 1,0-1-1,0 0 0,0 0 0,9-5 0,37-11-474,-51 18 431,0 0 1,1 0-1,-1 1 0,0-1 0,0 0 0,1 0 1,-1 1-1,0-1 0,0 1 0,0-1 1,0 1-1,1 0 0,-1-1 0,0 1 1,0 0-1,0 0 0,0-1 0,0 1 0,-1 0 1,1 0-1,0 0 0,0 0 0,-1 0 1,1 1-1,0-1 0,-1 0 0,1 0 1,-1 0-1,0 1 0,1-1 0,-1 0 0,0 0 1,0 1-1,1 0 0,6 57 126,-6-43-144,0-8 49,12 143 464,-13-129 21,0 1-1,-1 0 0,-2 0 1,-7 33-1,7-47-202,0 0-1,0-1 1,-1 0 0,0 1-1,0-1 1,-1-1-1,-7 10 1,11-15-261,0-1 1,0 1-1,-1-1 1,1 1-1,0-1 1,0 0-1,-1 1 1,1-1-1,-1 0 0,1 0 1,-1 0-1,0 0 1,1 0-1,-1-1 1,0 1-1,0 0 1,1-1-1,-1 1 0,0-1 1,0 0-1,0 1 1,0-1-1,0 0 1,0 0-1,1 0 1,-1-1-1,0 1 0,0 0 1,0-1-1,0 1 1,1-1-1,-1 0 1,0 1-1,0-1 1,1 0-1,-1 0 0,1 0 1,-1 0-1,1 0 1,-1-1-1,-2-2 1,-3-4-147,0 0 1,1-1 0,0 0 0,1 0-1,-1-1 1,2 1 0,-1-1-1,2-1 1,-1 1 0,-2-12 0,1-3-987,0-1 0,2 1 0,0-30 0,2 48 492,1 1-1,0-1 0,1 0 0,-1 0 0,1 1 0,0-1 0,1 1 0,0-1 0,0 1 0,0-1 0,1 1 0,0 0 0,0 0 1,0 0-1,1 1 0,0-1 0,5-5 0,20-17-6105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2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82 11563,'0'0'5509,"-9"0"-1905,6-1-3434,-1 2 0,0-1 0,0 0 0,0 1 1,0 0-1,0 0 0,0 0 0,1 0 0,-1 1 1,0-1-1,1 1 0,-1 0 0,1 0 0,0 0 1,-1 1-1,1-1 0,0 1 0,1 0 0,-1-1 1,0 1-1,1 1 0,-1-1 0,1 0 0,0 0 1,0 1-1,1 0 0,-1-1 0,1 1 0,-1 0 1,1-1-1,0 1 0,1 0 0,-1 6 0,0-8-151,1 0-1,-1 1 1,1-1-1,0 1 1,0-1-1,0 0 1,0 1-1,0-1 1,1 1-1,-1-1 1,1 0-1,-1 1 1,1-1-1,0 0 1,0 0-1,0 1 1,0-1-1,1 0 0,-1 0 1,0 0-1,1 0 1,-1-1-1,1 1 1,2 2-1,-1-3-20,-1 0-1,1 0 0,-1 0 1,1-1-1,0 1 0,-1-1 1,1 0-1,0 1 0,-1-1 1,1 0-1,0-1 0,-1 1 1,1 0-1,0-1 0,-1 1 1,1-1-1,0 0 0,-1 0 0,1 0 1,-1 0-1,0-1 0,3-1 1,5-3-23,-1 0 1,0-1-1,0-1 1,-1 0-1,0 0 1,0 0-1,-1-1 1,0 0-1,10-17 1,-6 6-8,-1 0-1,0-1 1,12-41 0,-46 161-203,10-37 291,13-57-236,0 0 0,1 0 0,-1 1 0,1-1-1,0 0 1,1 0 0,-1 0 0,1 0 0,2 9 0,-2-13 25,0 0 0,-1 0 1,1 0-1,0 0 0,0 0 1,0 0-1,0-1 1,0 1-1,0 0 0,0-1 1,0 1-1,0-1 0,0 1 1,0-1-1,0 1 1,0-1-1,0 0 0,0 0 1,0 0-1,1 1 1,-1-1-1,0 0 0,0 0 1,0 0-1,0-1 0,1 1 1,-1 0-1,0 0 1,2-1-1,33-14-4554,-6-9-875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3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12332,'0'0'8909,"-7"10"-8113,1-2-656,1 1-1,-1-1 1,2 1 0,-1 0-1,1 1 1,1-1 0,0 1-1,0-1 1,1 1 0,0 0-1,-1 18 1,3-21-51,-1 1-1,1 0 1,0 0-1,1-1 1,0 1-1,0 0 1,1-1 0,2 9-1,-2-14-85,-1 1-1,1-1 1,-1 0-1,1 1 1,0-1-1,0 0 1,0 0-1,0 0 1,1-1-1,-1 1 1,0 0-1,1-1 1,0 1-1,-1-1 1,1 0-1,-1 0 1,1 0-1,0 0 1,0-1-1,0 1 1,-1-1-1,1 1 1,0-1-1,4 0 1,16 0 122,-11 0-323,0 0 0,0 1 0,0 0 0,14 3 0,-25-4 257,1 1 0,-1-1 0,1 0 0,-1 1 0,0-1 0,1 1 0,-1-1 0,1 1 0,-1 0 0,0 0 0,0-1 0,1 1 0,-1 0 0,0 0 0,0 0 0,0 0 0,0 1 0,0-1 0,0 0 0,0 0 0,-1 1 0,1-1 0,0 0 0,-1 1-1,1-1 1,-1 0 0,1 1 0,-1-1 0,0 1 0,0-1 0,1 1 0,-1-1 0,0 1 0,0-1 0,0 1 0,-1-1 0,1 1 0,0-1 0,-1 1 0,0 1 0,-1 1 124,0 0-1,-1 1 1,1-2-1,-1 1 1,0 0-1,0 0 1,-1-1-1,1 0 1,-1 0-1,0 0 1,0 0 0,0 0-1,0-1 1,0 0-1,-5 3 1,-1-1-109,0 1 1,-1-1 0,0 0-1,1-1 1,-17 2 0,23-4-160,0-1 0,0 1 0,0-1 1,0 0-1,-1-1 0,1 1 0,0-1 1,0 1-1,0-1 0,0 0 0,0-1 1,0 1-1,-5-4 0,7 4-241,0 0 1,1-1-1,-1 0 0,1 1 0,0-1 0,-1 0 1,1 1-1,0-1 0,0 0 0,0 0 1,0 0-1,0 0 0,1 0 0,-1 0 0,1 0 1,-1 0-1,1-1 0,0 1 0,0 0 0,0 0 1,0 0-1,0 0 0,0-1 0,0 1 1,1 0-1,-1 0 0,2-3 0,9-16-4825,8 2-1325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3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98 12812,'0'0'4874,"10"-5"-731,-5 3-3720,44-23 2717,-47 24-3049,0 0 0,0-1-1,1 1 1,-2-1-1,1 1 1,0-1 0,0 0-1,0 0 1,-1 0 0,1 0-1,-1 0 1,0 0-1,1 0 1,-1-1 0,0 1-1,0 0 1,-1-1 0,1 1-1,0 0 1,-1-1-1,1 1 1,-1-5 0,-1 6-89,1 0 0,-1 0 0,0 0 0,0 0 0,0 0 0,0 0 0,0 0 0,0 0 0,0 1 0,0-1 0,0 0-1,0 1 1,0-1 0,-1 0 0,1 1 0,0-1 0,0 1 0,-1 0 0,1-1 0,0 1 0,-1 0 0,1 0 0,0 0 0,-1 0 0,1 0 0,0 0 0,-1 0 0,1 1 0,0-1 0,0 0 0,-2 1 0,-44 11 20,39-7 21,1 0 0,0 0 0,0 1 0,1-1 0,-10 12 0,14-15-28,0 1-1,0-1 1,0 1 0,0 0 0,0-1-1,0 1 1,1 0 0,0 0 0,-1 0-1,1 1 1,0-1 0,1 0 0,-1 0-1,0 1 1,1-1 0,0 0-1,0 5 1,0-6-11,1-1 0,0 1 0,0-1 1,0 0-1,0 1 0,0-1 0,1 0 0,-1 0 0,0 0 0,0 0 0,1 0 0,-1 0 0,1 0 0,-1 0 1,1 0-1,-1-1 0,1 1 0,-1 0 0,1-1 0,0 0 0,-1 1 0,1-1 0,0 0 0,-1 0 0,1 0 0,3 0 1,54-1-64,-50 0 7,11-2-157,1-1 0,-1-1 0,0 0 0,-1-2 0,1 0 0,35-20-1,-3 3 142,-52 23 86,1 1-1,-1-1 0,1 1 1,-1 0-1,1 0 1,-1-1-1,1 1 1,-1 0-1,1 0 0,0-1 1,-1 1-1,1 0 1,-1 0-1,1 0 1,-1 0-1,1 0 0,0 0 1,-1 0-1,1 0 1,-1 0-1,1 0 1,-1 0-1,1 0 1,0 1-1,-1-1 0,1 0 1,-1 0-1,1 1 1,-1-1-1,1 0 1,-1 0-1,1 1 0,-1-1 1,0 1-1,1-1 1,-1 0-1,1 1 1,-1-1-1,0 1 0,1-1 1,-1 1-1,0-1 1,0 1-1,1-1 1,-1 1-1,0-1 0,0 1 1,0 0-1,0-1 1,0 1-1,1-1 1,-1 1-1,0 0 1,0-1-1,-1 1 0,1 0 1,-8 50 531,6-45-454,1-1 1,0 1-1,0 0 0,0 0 1,1 1-1,0 7 0,1-13-64,-1 0 1,1 0-1,0 0 0,0 0 0,1 0 0,-1 0 1,0 0-1,0 0 0,0-1 0,1 1 0,-1 0 1,0-1-1,1 1 0,-1-1 0,0 1 0,1-1 0,-1 0 1,1 1-1,-1-1 0,1 0 0,-1 0 0,1 0 1,-1 0-1,2-1 0,40-2 262,-25-2-288,1-1 0,-1 0-1,0-2 1,23-12 0,-24 11-470,0 1 0,1 0 0,0 1 0,25-5 0,-42 12 374,-1-1 0,1 1 0,-1 0 0,1 0 1,-1 0-1,1 0 0,-1 0 0,1 0 0,-1 0 0,0 0 0,1 0 0,-1 0 0,1 0 0,-1 0 0,1 0 0,-1 0 0,1 0 0,-1 0 0,1 0 0,-1 1 0,0-1 0,1 0 0,-1 0 0,1 1 0,-1-1 0,0 0 0,1 1 0,-1-1 0,0 0 0,1 1 0,-1-1 0,0 0 0,1 1 0,-1-1 0,0 1 0,-4 17-8490,-2-11-2454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5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11147,'0'0'1377,"1"-10"16,0 5-1207,-1 1 0,1-1-1,0 1 1,0-1 0,0 1 0,1 0-1,0 0 1,-1 0 0,2 0 0,-1 0-1,0 0 1,1 0 0,-1 0 0,1 1-1,0 0 1,0-1 0,1 1-1,-1 0 1,1 1 0,-1-1 0,1 1-1,0-1 1,0 1 0,0 0 0,0 0-1,0 1 1,1-1 0,5 0 0,-7 1-136,0 1 0,0-1 0,0 1 0,0 0 0,1-1 0,-1 2 1,0-1-1,0 0 0,0 1 0,0-1 0,0 1 0,0 0 0,0 0 1,0 0-1,0 0 0,-1 0 0,1 1 0,0 0 0,-1-1 0,1 1 1,-1 0-1,4 3 0,-3-1 14,0 1 1,-1-1-1,1 1 1,-1 0-1,0 0 1,0 0-1,0 0 1,-1 0-1,0 1 0,0-1 1,0 0-1,0 7 1,1 41 936,-5 53 1,0-13 625,3-92-1598,0 0 0,0 0-1,-1 0 1,1 0 0,0 1 0,0-1 0,1 0 0,-1 0-1,0 0 1,0 0 0,0 1 0,1-1 0,-1 0 0,1 0 0,-1 0-1,1 0 1,-1 0 0,1 0 0,-1 0 0,1 0 0,0 0-1,0 0 1,-1-1 0,1 1 0,0 0 0,0 0 0,0-1-1,0 1 1,0 0 0,0-1 0,0 1 0,0-1 0,0 1 0,0-1-1,1 0 1,-1 0 0,0 1 0,0-1 0,0 0 0,0 0-1,0 0 1,1 0 0,-1 0 0,0 0 0,0 0 0,0-1-1,0 1 1,0 0 0,1-1 0,-1 1 0,2-2 0,5-1 48,-1 0 1,1-1-1,-1 0 0,1-1 1,12-10-1,2-3 53,-1-2 1,-1 0-1,30-40 0,-44 52-95,0 0 1,-1 0 0,0-1 0,0 1 0,-1-1-1,0 0 1,0-1 0,-1 1 0,-1-1 0,0 1-1,0-1 1,0 0 0,-1 0 0,-1-15-1,0 24-60,-1 0-1,1-1 0,0 1 0,-1 0 0,1 0 0,-1-1 0,1 1 1,-1 0-1,1 0 0,-1 0 0,0 0 0,0 0 0,0 0 0,1 0 0,-1 0 1,0 0-1,0 0 0,0 1 0,0-1 0,-1 0 0,1 0 0,0 1 1,0-1-1,0 1 0,-3-1 0,-31-4-5964,49 12-9016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5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 11307,'0'0'9956,"12"1"-8755,-6-1-1062,1 0 0,-1 0-1,0 0 1,0-1 0,1 0 0,-1 0 0,0-1-1,0 1 1,0-1 0,0-1 0,0 1 0,0-1-1,-1 0 1,1 0 0,-1-1 0,0 0-1,0 0 1,0 0 0,-1 0 0,1-1 0,-1 0-1,0 0 1,-1 0 0,1 0 0,4-9 0,-6 10-97,-1 1 1,1-1-1,-1 1 1,0-1-1,0 0 1,0 1-1,0-1 1,-1 0-1,1 0 1,-1 1-1,0-1 1,0 0-1,-2-7 1,2 10-32,-1-1-1,1 1 1,-1 0 0,0-1 0,0 1-1,0 0 1,0 0 0,0-1 0,0 1-1,0 0 1,0 0 0,0 0 0,0 0-1,0 0 1,-1 1 0,1-1 0,0 0-1,-1 0 1,1 1 0,-1-1 0,1 1-1,-1 0 1,1-1 0,-1 1 0,1 0-1,-1 0 1,1 0 0,-1 0 0,1 0-1,-1 0 1,1 0 0,-1 0 0,1 1-1,-1-1 1,-1 1 0,-2 1-13,1-1 1,0 1-1,0 0 0,0 1 1,0-1-1,0 1 0,0-1 1,0 1-1,1 0 0,-1 1 1,1-1-1,0 0 0,0 1 1,0 0-1,1 0 0,-1 0 1,1 0-1,0 0 1,0 0-1,1 0 0,-1 1 1,1-1-1,0 1 0,-1 5 1,-3 11-12,2 0 1,0 0 0,0 39-1,3-57 11,0 1 0,0-1 0,0 0 0,0 0 0,1 0 0,-1 1 0,1-1 0,0 0 0,0 0 0,0 0 0,0 0 0,1 0 0,-1 0 0,1-1 0,0 1 0,0 0 0,0-1 0,0 1 0,0-1 0,0 0 0,0 1 0,1-1 0,0 0 0,-1-1 0,1 1 0,0 0 0,0-1 0,0 0 1,0 1-1,0-1 0,0 0 0,0 0 0,0-1 0,0 1 0,6-1 0,10 1 5,0-1 1,0-1 0,0-1 0,-1 0 0,19-6 0,-13 4-9,6-1 92,0 3 0,35 0 0,-65 2 356,0-25 1618,-1 10-1971,-2 0 0,0 1 0,0 0 0,-1 0 1,-1 0-1,-1 0 0,1 1 0,-2 0 0,0 0 0,-1 1 0,0 0 0,-1 0 0,0 0 0,-1 1 0,-13-11 0,9 13-347,10 13-1760,4-3 1766,1 1 0,0-1 0,-1 1-1,1-1 1,0 0 0,0 1 0,0-1 0,0 0-1,0 0 1,0 1 0,0-1 0,1 0-1,-1 0 1,0 0 0,1-1 0,0 2 0,49 16-8285,-22-14 603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6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6 13613,'0'0'3069,"-9"-1"-474,-5-1-1878,-1 0 1,1 1-1,0 1 1,-1 1-1,1 0 1,-1 0-1,1 1 1,-17 6-1,23-6-651,0 1-1,0 0 0,0 0 1,1 1-1,-1 0 1,1 1-1,0-1 1,0 1-1,1 1 1,0-1-1,-1 1 0,2 0 1,-1 1-1,1-1 1,0 1-1,-6 12 1,10-18-65,0 1 0,0-1 0,0 0 0,1 1 0,-1-1 0,1 1 0,-1-1 0,1 1 0,-1-1 0,1 1 0,0 0 1,0-1-1,0 1 0,0-1 0,0 1 0,0-1 0,0 1 0,1 0 0,-1 1 0,1-2-9,0 0 1,0 0-1,-1 0 0,1 0 0,0 0 1,0-1-1,0 1 0,0 0 0,0 0 1,0-1-1,0 1 0,0-1 0,0 1 1,0-1-1,1 1 0,-1-1 1,0 1-1,0-1 0,2 0 0,7 1-128,0 0-1,1-1 1,-1 0-1,18-3 0,-20 2 9,63-9-999,-40 4 655,0 2 0,0 2 0,0 0 1,54 5-1,-84-3 493,1 0 1,0 0-1,0 0 0,0 1 1,0-1-1,0 0 0,-1 1 1,1-1-1,0 1 0,0 0 1,-1-1-1,1 1 0,0 0 1,-1 0-1,1 0 0,-1 0 1,1 1-1,-1-1 0,0 0 1,1 0-1,-1 1 0,0-1 1,0 1-1,0-1 0,0 1 1,0 0-1,0-1 0,0 1 1,-1 0-1,1 0 0,-1-1 1,1 1-1,-1 0 0,0 0 1,1 0-1,-1 0 0,0 3 1,-1-1 137,-1 1 0,1-1 0,0 0 1,-1 0-1,0 0 0,0 0 0,0 0 0,-1-1 0,1 1 1,-1-1-1,0 1 0,0-1 0,0 0 0,0 0 1,-5 3-1,-3 2-45,-1 0 1,0 0-1,0-1 1,0-1 0,-1 0-1,0 0 1,-1-2-1,1 1 1,-1-2-1,1 0 1,-1 0 0,-18 0-1,31-3-221,1 0 0,-1 0 0,0 0 0,0 0 0,1 0 0,-1 0-1,0-1 1,0 1 0,0 0 0,1 0 0,-1-1 0,0 1 0,1 0 0,-1-1 0,0 1 0,1 0-1,-1-1 1,0 1 0,1-1 0,-1 1 0,1-1 0,-1 0 0,1 1 0,-1-1 0,1 0 0,-1 1-1,1-1 1,0 0 0,-1 1 0,1-1 0,0 0 0,-1 0 0,1 1 0,0-1 0,0 0 0,0 0-1,0 1 1,0-1 0,0 0 0,0 0 0,0-1 0,1-1-754,-1 0-1,1 0 1,0-1 0,0 1-1,0 0 1,0 0 0,0 0 0,1 0-1,3-5 1,17-18-6757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6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32 532 11915,'0'0'7031,"-5"9"-5462,0-2-1045,2 1 0,-1 0 0,1 0 0,0 0 0,-3 17 0,5-23-450,1 0-1,-1 0 0,1 0 0,0 0 1,0 0-1,0 0 0,0 0 0,0 0 1,0 0-1,0 0 0,1 0 0,-1 0 0,1 0 1,-1-1-1,1 1 0,0 0 0,0 0 1,0 0-1,0-1 0,0 1 0,0 0 1,1-1-1,-1 1 0,0-1 0,1 1 1,-1-1-1,1 0 0,0 0 0,-1 0 1,1 0-1,0 0 0,-1 0 0,1 0 1,0 0-1,0-1 0,0 1 0,0-1 1,2 1-1,4 0-59,0-1 0,-1 0-1,1 0 1,0-1 0,-1 0 0,1 0 0,-1-1 0,1 0 0,-1 0 0,1-1 0,-1 0-1,0 0 1,-1-1 0,1 0 0,0 0 0,-1 0 0,0-1 0,0 0 0,0 0 0,-1-1 0,8-9-1,1-1-29,-2 0-1,0 0 0,-1-1 0,-1 0 0,0-1 0,-2-1 0,9-23 1,-9 14 72,-1 0 1,-1-1-1,-1 1 1,-2-1 0,-1-1-1,-1 1 1,-2 0-1,-1 0 1,-8-44-1,9 67-22,-1-1-1,-1 1 0,1-1 1,-1 1-1,0 0 0,0 0 0,-1 0 1,0 1-1,0-1 0,0 1 1,0 0-1,-11-9 0,12 12-25,1 0 0,-1 1 0,0-1 0,0 0 0,0 1 0,0 0 0,0 0 0,0 0 0,0 0 0,0 0 0,0 0 0,0 1 0,-1 0 0,1 0 0,0 0 0,0 0 0,-1 0 0,1 0 0,0 1 0,0 0 0,0-1 0,0 1 0,0 0 0,0 1 0,0-1 0,0 1 0,0-1 0,0 1 0,-3 3 0,-9 8 17,1 1 0,0 1 0,1 0 0,1 1 0,1 1 0,0-1-1,1 2 1,1-1 0,1 1 0,0 1 0,-8 30 0,14-43 3,0 1 1,1-1-1,0 1 1,0-1-1,0 1 0,1 9 1,0-15-26,1 1 0,-1-1 0,0 0 1,1 1-1,-1-1 0,0 0 1,1 1-1,0-1 0,-1 0 0,1 0 1,0 1-1,-1-1 0,1 0 0,0 0 1,0 0-1,0 0 0,0 0 0,0 0 1,0 0-1,0-1 0,1 1 0,-1 0 1,0 0-1,0-1 0,1 1 1,-1-1-1,0 1 0,1-1 0,-1 0 1,0 0-1,1 1 0,-1-1 0,3 0 1,22 0-172,0-1 0,0-1 0,0-2 0,0 0 0,27-9 0,-24 5-6,1 2 0,0 1 1,42-2-1,-70 8 198,1-1 0,-1 1 0,1-1 0,-1 1 0,0 0-1,1 0 1,-1 0 0,0 0 0,0 0 0,0 0 0,0 1 0,0-1 0,0 1 0,0-1 0,0 1 0,-1 0 0,1-1 0,0 1 0,-1 0 0,0 0 0,1 1 0,-1-1 0,0 0 0,0 0 0,0 0 0,-1 1 0,1-1 0,0 0 0,-1 1 0,1-1 0,-1 1-1,0-1 1,0 4 0,1 2-165,-1 0 0,0 0 0,0 0 0,-1-1 0,-2 13 0,-8 11-3372,4-20-2316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0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3876,'0'0'-160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7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12620,'0'0'12748,"17"73"-12364,-14-46-288,-1 0-64,4-6 1,1-4-66,4-8-543,2-8-641,0-1-513,-1-6-704,-2-14-1186,-4-2-2241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7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8232,'0'0'9230,"7"11"-7442,39 55 171,-45-65-1891,0 0 0,-1 0 1,1 0-1,0 0 0,0 0 0,0 0 0,0 0 0,0 0 0,0 0 0,0-1 0,0 1 0,0 0 0,0-1 0,0 1 0,1 0 0,-1-1 0,0 0 0,0 1 0,1-1 0,-1 0 0,0 1 0,1-1 0,-1 0 1,0 0-1,2 0 0,0-1 14,-1 0 1,0 0 0,0 0-1,0 0 1,0 0 0,0 0 0,0-1-1,0 1 1,0 0 0,0-1-1,0 0 1,-1 1 0,2-3-1,2-2 11,0-1 0,0 0-1,-1 0 1,0 0-1,-1 0 1,0 0-1,4-12 1,-6 14-76,0 1 0,0-1 0,0 1 0,-1-1 0,0 1 0,0-1 0,0 1 0,-1-1 0,1 1 0,-1-1 0,-2-7 0,2 11-14,0-1 0,0 1 0,0-1 0,0 1-1,0 0 1,0-1 0,0 1 0,0 0-1,-1 0 1,1 0 0,0 0 0,-1 0 0,1 0-1,-1 0 1,1 0 0,-1 0 0,0 1-1,1-1 1,-1 1 0,0-1 0,1 1 0,-1 0-1,0 0 1,1 0 0,-1 0 0,0 0-1,1 0 1,-1 0 0,0 0 0,0 0 0,1 1-1,-1-1 1,-2 2 0,1-1-8,1 0 1,-1 1-1,1-1 1,-1 1-1,1-1 1,0 1-1,-1 0 0,1 0 1,0 0-1,0 0 1,0 0-1,1 1 1,-1-1-1,0 1 1,1-1-1,0 1 1,0-1-1,-1 1 1,1 0-1,1-1 0,-1 1 1,0 0-1,0 6 1,-1 8 18,0 0-1,0 29 1,2-41-5,0 1 7,0 0-1,0 0 1,1 0-1,-1 0 1,1 0 0,1 0-1,-1-1 1,1 1-1,0 0 1,0 0 0,1-1-1,3 8 1,-3-11-8,-1 1 1,1-1 0,-1 1 0,1-1-1,0 0 1,0 0 0,0 0 0,0-1-1,1 1 1,-1-1 0,0 1 0,1-1-1,-1 0 1,0-1 0,1 1 0,0 0-1,-1-1 1,1 0 0,-1 0 0,1 0-1,6-1 1,-6 1-114,0-1 0,0 0 0,0 1-1,-1-1 1,1-1 0,0 1 0,-1 0 0,1-1 0,-1 0-1,0 0 1,1 0 0,-1 0 0,0 0 0,0-1 0,0 1-1,2-4 1,-2 2-500,0 1-1,-1-1 0,1 0 1,-1 0-1,0 0 0,0 0 1,0 0-1,1-7 0,3-22-5752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7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15631,'0'0'4868,"48"47"-4804,-22-34-320,1-4-1249,-1-5-1282,-1-4-1505,-7 0-512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8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4901,'0'0'15801,"4"5"-14600,3 5-769,0 0-1,-2 1 0,1-1 1,-1 1-1,6 21 1,-6-17-67,1 0 1,1 0 0,9 15 0,-13-25-358,0 0 0,1-1-1,0 1 1,0-1 0,0 1 0,0-1 0,1-1 0,0 1-1,0-1 1,0 1 0,0-2 0,9 5 0,-3-2-201,1 0 1,-1 0 0,0 1 0,0 1 0,13 11 0,-21-17 227,-1 1 0,0 0 1,0 0-1,0 0 1,0 0-1,0 1 0,-1-1 1,1 0-1,-1 1 0,0-1 1,1 1-1,-1-1 0,0 1 1,0-1-1,-1 1 1,1 0-1,0 0 0,-1-1 1,0 1-1,0 0 0,0 0 1,0 0-1,0 0 0,0-1 1,-1 1-1,1 0 0,-1 0 1,0-1-1,0 1 1,0 0-1,-1 2 0,-1-1 56,0 0 0,-1-1-1,1 1 1,-1 0 0,1-1-1,-1 0 1,0 0-1,0 0 1,-1 0 0,1-1-1,-1 0 1,1 0 0,-1 0-1,1 0 1,-1-1 0,0 0-1,-6 1 1,-7 2-117,-1-1-1,0-1 1,-21-1 0,39 0-82,0-1 1,-1 0-1,1 0 0,-1 0 1,1 0-1,-1 0 0,1 0 1,0-1-1,-1 1 0,1 0 1,0-1-1,-1 1 0,1-1 1,0 1-1,-1-1 0,1 0 1,0 1-1,0-1 0,0 0 1,0 0-1,0 0 0,0 0 1,0 0-1,0 0 0,0 0 1,0 0-1,0 0 0,1-1 1,-1 1-1,0 0 0,1-1 0,-1 1 1,1 0-1,0-1 0,-1 1 1,1 0-1,0-1 0,0-1 1,0-3-634,1 1-1,0-1 1,0 1 0,0-1 0,0 1 0,1 0 0,0 0-1,0 0 1,4-6 0,17-29-5953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8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14382,'0'0'6593,"-1"8"-4586,-5 23-1198,1 1 0,2-1 1,1 1-1,2 0 0,4 38 1,-1-48-860,1 0 0,1-1 1,0 1-1,2-1 1,0 0-1,2-1 0,0 0 1,20 32-1,-18-39-714,5 9-749,-11-9-3523,-12-15-1320,-20-14 2889,-12-14 1817,11 10 3996,1-2 0,1 0 1,-44-50-1,68 71-2212,1-1-1,-1 1 1,1-1-1,0 1 1,0-1-1,0 0 1,0 1-1,0-1 0,0 0 1,0 0-1,0 0 1,1 0-1,-1 0 1,1 0-1,-1 0 1,1 0-1,0 0 1,0 0-1,0 0 0,0 0 1,0 0-1,0 0 1,1 0-1,-1 0 1,1 0-1,-1 0 1,1 1-1,0-1 1,0 0-1,-1 0 0,1 0 1,1 1-1,-1-1 1,0 0-1,0 1 1,1-1-1,-1 1 1,1-1-1,-1 1 1,1 0-1,-1 0 0,1 0 1,0 0-1,0 0 1,-1 0-1,1 0 1,3 0-1,9-5-25,0 1 0,1 0-1,0 1 1,0 1 0,16-2-1,89-8-3571,-54 4-1106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84 236 11307,'6'-13'1868,"1"-1"-1215,-1 3 421,0 0-1,0-1 1,-1 0-1,-1 0 1,0 0-1,-1-1 0,3-21 1,-6 34-1009,0 0 1,0-1-1,0 1 1,0-1-1,-1 1 1,1 0-1,0-1 0,0 1 1,-1 0-1,1-1 1,0 1-1,0 0 1,-1 0-1,1-1 0,0 1 1,-1 0-1,1 0 1,0-1-1,-1 1 1,1 0-1,-1 0 0,1 0 1,0 0-1,-1-1 1,1 1-1,-1 0 1,1 0-1,0 0 1,-1 0-1,1 0 0,-1 0 1,1 0-1,-1 0 1,1 0-1,0 0 1,-1 1-1,1-1 0,-1 0 1,1 0-1,0 0 1,-1 0-1,1 1 1,0-1-1,-1 0 1,1 0-1,0 1 0,-1-1 1,1 0-1,0 0 1,-1 1-1,1-1 1,0 1-1,-21 14 204,8-5-239,2 0 1,0 1 0,0 1 0,1 0-1,0 1 1,1 0 0,-14 27-1,24-39-93,-1-1-1,1 1 1,0 0 0,-1-1-1,1 1 1,0 0-1,0-1 1,0 1-1,-1-1 1,1 1-1,0-1 1,0 1-1,0-1 1,0 0 0,0 1-1,0-1 1,0 0-1,0 0 1,0 0-1,0 0 1,0 0-1,0 0 1,0 0 0,0 0-1,0 0 1,2-1-1,35 0-469,-37 1 494,46-4-694,-24 1 536,1 1 0,-1 1 0,0 2 0,32 3 0,-53-4 188,0 1 0,1-1 0,-1 1 0,0-1 0,0 1 0,0 0 0,0 0 0,0 0 0,0 0 0,0 0 0,0 0 0,0 1 0,0-1 0,0 0 0,-1 1 0,1 0 0,-1-1 0,3 4 0,-4-4 47,1 1 0,0 0 0,-1-1 0,0 1 0,1 0 0,-1 0 0,0-1 0,0 1 1,0 0-1,0 0 0,0-1 0,0 1 0,-1 0 0,1 0 0,0-1 0,-1 1 1,0 0-1,0 1 0,-3 5 170,0-1 1,-1 1-1,0-1 0,0-1 1,0 1-1,-1-1 1,0 0-1,-7 6 0,12-12-201,-14 13 171,0 0 1,-1-1 0,-1-1-1,0-1 1,-20 10 0,48-26-141,0-1 0,0 0 0,-1 0 0,13-13 1,8-4-171,-6 5-209,0-1 0,-1-1 0,-1-1 0,34-42 0,-48 53 283,-1-1 0,-1 0 1,0 0-1,0-1 0,-1 1 0,-1-2 1,0 1-1,-1 0 0,0-1 0,-1 0 0,-1 0 1,2-28-1,-4 42 77,0-1 0,1 1 0,-1-1 1,0 1-1,0-1 0,0 1 0,0-1 0,0 0 0,0 1 0,0-1 1,0 1-1,0-1 0,0 1 0,0-1 0,-1 1 0,1-1 1,0 0-1,0 1 0,0-1 0,-1 1 0,1-1 0,0 1 1,-1 0-1,1-1 0,0 1 0,-1-1 0,1 1 0,-1-1 1,1 1-1,-1 0 0,1-1 0,0 1 0,-1 0 0,1 0 0,-1-1 1,0 1-1,1 0 0,-1 0 0,0 0 0,0 0 22,-1 1-1,1-1 0,0 1 1,0-1-1,0 1 0,0 0 0,0 0 1,0 0-1,0-1 0,0 1 1,1 0-1,-1 0 0,0 0 1,0 0-1,1 1 0,-1-1 0,1 0 1,-1 2-1,-5 13 166,0 0 1,2 1-1,0-1 0,1 1 0,-1 21 1,3-28-120,0 0 0,1-1 1,0 1-1,1 0 1,0 0-1,0 0 1,1-1-1,1 1 1,0-1-1,5 14 0,-5-19-61,-1 0 0,1 0 0,0-1 0,0 1 0,0-1-1,1 0 1,-1 0 0,1 0 0,0 0 0,-1-1 0,1 1-1,0-1 1,1 0 0,-1 0 0,0-1 0,0 1 0,1-1-1,-1 0 1,1 0 0,0 0 0,-1-1 0,1 0 0,-1 0-1,1 0 1,0 0 0,-1-1 0,1 1 0,-1-1 0,1 0-1,-1-1 1,5-1 0,-3 1-178,-1 0 0,1 0 0,0-1 1,-1 1-1,0-2 0,0 1 0,0 0 0,0-1 0,0 0 0,-1 0 0,1 0 0,-1-1 1,0 1-1,-1-1 0,1 0 0,-1 0 0,0-1 0,0 1 0,-1 0 0,1-1 0,-1 0 1,0 1-1,1-10 0,-2 4-1394,0-1 0,-1 1 0,0-1 0,-4-20 0,-11-15-5437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9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11755,'0'0'5413,"15"64"-5253,11-46-64,2-1-544,5-3-2723,5-2-2690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19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137 303 13164,'0'0'5814,"-5"9"-4100,5-8-1689,-31 60 2259,29-55-2078,-1 0-1,1 1 0,0-1 0,1 1 0,-1-1 0,1 1 1,1 0-1,-1-1 0,1 12 0,1-17-201,-1 0 1,1 0-1,-1 0 0,1 0 1,-1 0-1,1 0 1,0 0-1,-1 0 0,1 0 1,0 0-1,0 0 0,0 0 1,0 0-1,0-1 0,0 1 1,0 0-1,0-1 1,0 1-1,0-1 0,0 1 1,0-1-1,0 0 0,1 1 1,-1-1-1,0 0 0,0 0 1,0 0-1,1 1 1,-1-1-1,0-1 0,0 1 1,0 0-1,0 0 0,3-1 1,1 0-23,1 0 1,0 0 0,-1 0 0,1-1 0,-1 0-1,7-3 1,-1-2-78,0-1-1,-1 1 1,0-2-1,-1 1 1,0-1-1,0-1 1,-1 1-1,0-2 1,-1 1 0,0-1-1,0 0 1,-1 0-1,-1-1 1,0 0-1,-1 0 1,5-20-1,-6 20 73,0 1 0,-1-1 0,0 0 0,-1 0 0,-1 0-1,0 0 1,0 0 0,-2 0 0,1 0 0,-1 1 0,-1-1 0,0 0-1,-1 1 1,0 0 0,0 0 0,-1 0 0,-12-18 0,15 26 21,0 0 0,0 0-1,-1 0 1,1 1 0,0-1 0,-1 1 0,0 0 0,1 0 0,-1 0-1,0 0 1,0 0 0,0 0 0,-1 1 0,1 0 0,0-1 0,0 1-1,-1 0 1,1 1 0,-1-1 0,1 1 0,-5-1 0,2 2 2,1 0 1,-1 0-1,1 0 0,-1 1 1,1 0-1,0 0 0,0 0 1,0 1-1,0 0 0,0 0 1,1 0-1,-6 4 0,-6 8 146,1 0 0,0 1 0,1 0 0,1 1 0,-21 35 0,30-47-59,1 1-1,0-1 1,1 1 0,0 0 0,0 0 0,-3 10 0,5-15-81,0 0 1,0 0-1,0 1 0,0-1 0,0 0 1,0 0-1,0 0 0,0 1 1,0-1-1,1 0 0,-1 0 0,1 0 1,-1 0-1,0 0 0,1 0 0,0 0 1,-1 0-1,1 0 0,0 0 1,-1 0-1,1 0 0,0 0 0,0 0 1,0 0-1,0-1 0,0 1 0,0 0 1,0-1-1,0 1 0,0-1 1,0 1-1,0-1 0,0 1 0,0-1 1,0 0-1,1 0 0,-1 1 0,0-1 1,2 0-1,25 2-140,1-1 0,39-4 1,-33 1-507,46 4 0,-71-2 589,0 2-1,-1-1 0,1 1 0,-1 1 0,1 0 0,-1 0 0,0 1 0,0 0 1,10 6-1,-15-8 63,0 1 1,-1 0-1,1 0 1,-1 0 0,1 0-1,-1 1 1,0-1-1,-1 1 1,1 0 0,-1-1-1,1 1 1,-1 0-1,0 1 1,-1-1 0,3 7-1,-2 2-449,0 0-1,0 0 0,-2 0 1,0 13-1,0-14-570,0 6-4644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0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125 285 10570,'0'0'6032,"-11"-8"-3629,-35-24-647,44 32-1710,1-1-1,0 0 1,-1 0-1,1 1 1,0-1-1,-1 1 1,1-1-1,-1 1 1,1-1-1,-1 1 1,1 0-1,-1 0 1,1 0 0,-1 0-1,1 0 1,-1 0-1,1 0 1,-1 0-1,1 1 1,-1-1-1,1 1 1,-1-1-1,1 1 1,0-1-1,-1 1 1,1 0-1,0 0 1,-1-1 0,1 1-1,0 0 1,0 0-1,0 0 1,0 1-1,0-1 1,0 0-1,0 0 1,0 0-1,0 1 1,1-1-1,-1 0 1,0 1 0,1-1-1,-1 1 1,1 1-1,-3 5 45,1 1 0,0-1 0,0 1 0,1-1 0,-1 15 0,2-17-53,0 1 0,0-1-1,0 1 1,1 0 0,0-1 0,0 1 0,1-1-1,3 9 1,-4-13-30,0-1 0,0 1-1,1 0 1,-1 0 0,0-1 0,1 1 0,0-1-1,-1 1 1,1-1 0,0 0 0,0 0-1,0 0 1,0 0 0,0 0 0,0 0-1,0 0 1,0-1 0,0 1 0,0-1-1,0 1 1,1-1 0,-1 0 0,0 0-1,0 0 1,0 0 0,0 0 0,1-1-1,-1 1 1,3-2 0,4 0 52,0-1 0,0 0 0,0-1 0,0 0 1,-1 0-1,0-1 0,0 0 0,0 0 0,-1-1 0,0 0 0,0 0 0,9-10 1,1-4-15,-1 1 0,0-2 1,17-30-1,-25 35 91,0 0 0,-1 0 1,-1 0-1,7-27 0,-11 33-33,0 0-1,0 0 1,-1 0 0,0 0 0,-1-1-1,0 1 1,-1 0 0,0 0 0,-3-13-1,4 22-100,0 0-1,0 1 1,0-1 0,-1 0-1,1 0 1,0 0-1,0 0 1,-1 1-1,1-1 1,0 0-1,-1 0 1,1 1-1,-1-1 1,1 0-1,-1 1 1,1-1-1,-1 0 1,1 1-1,-1-1 1,0 1-1,1-1 1,-1 1-1,0-1 1,1 1-1,-1 0 1,0-1 0,0 1-1,0 0 1,1-1-1,-1 1 1,0 0-1,0 0 1,0 0-1,1 0 1,-1 0-1,0 0 1,0 0-1,0 0 1,0 0-1,1 0 1,-1 0-1,0 1 1,0-1-1,-1 1 1,0 0 6,0 0 0,0 1 1,0-1-1,0 1 0,1-1 0,-1 1 1,0 0-1,1-1 0,-1 1 0,1 0 1,-1 0-1,1 0 0,0 1 0,-1 2 1,-4 15 42,1 1 1,1-1-1,1 1 1,1 0 0,0-1-1,2 1 1,1 0-1,3 27 1,-4-45-42,1 0 1,-1 1-1,1-1 0,0 0 0,0 1 0,0-1 1,0 0-1,1 0 0,-1 0 0,1 0 1,0 0-1,0 0 0,0 0 0,0-1 0,0 1 1,1-1-1,-1 1 0,1-1 0,0 0 1,-1 0-1,1 0 0,0 0 0,0-1 0,0 1 1,0-1-1,1 0 0,-1 0 0,0 0 1,0 0-1,7 0 0,-4 0 36,0-1 0,0-1 0,0 1 1,0-1-1,-1 0 0,1-1 0,0 1 0,0-1 0,-1 0 1,1 0-1,-1-1 0,0 0 0,0 0 0,0 0 0,0 0 1,0-1-1,4-4 0,-2 1-33,1 0 0,-2-1 0,1 0 1,-1 0-1,0 0 0,-1-1 0,0 1 0,0-1 1,-1-1-1,0 1 0,-1 0 0,0-1 0,-1 0 0,1 0 1,-2 0-1,1-11 0,-4 59-65,0-24 66,1 1-1,0 0 1,2 0-1,2 19 0,-3-31-7,0 0-1,1-1 0,0 1 0,-1 0 0,1-1 1,0 1-1,0-1 0,1 1 0,-1-1 0,0 0 0,1 1 1,0-1-1,-1 0 0,1 0 0,0 0 0,0 0 0,0 0 1,0-1-1,0 1 0,1 0 0,-1-1 0,1 0 0,-1 0 1,1 1-1,-1-1 0,1-1 0,-1 1 0,6 1 1,0-2 29,0 0 0,0 0 0,0-1 0,0 1 0,0-2 1,0 1-1,0-1 0,-1-1 0,1 1 0,-1-1 0,1-1 1,-1 1-1,0-1 0,0 0 0,-1-1 0,1 0 0,-1 0 0,0 0 1,10-12-1,-10 11-25,-1 0 1,0 0-1,0-1 1,-1 1-1,1-1 1,-1 0-1,-1-1 1,0 1-1,0-1 1,0 1-1,-1-1 1,0 0-1,0 0 0,-1 0 1,0 0-1,0 0 1,-1-1-1,0 1 1,-3-16-1,3 23-16,0 0-1,-1-1 1,1 1-1,0 0 1,-1 0-1,1-1 0,-1 1 1,1 0-1,-1 0 1,1 0-1,-1 0 1,0 0-1,0 0 1,1 0-1,-1 0 0,0 0 1,0 0-1,0 0 1,0 0-1,0 0 1,0 1-1,-1-1 1,1 0-1,0 1 1,0-1-1,0 1 0,-1 0 1,1-1-1,0 1 1,0 0-1,-1 0 1,1 0-1,0-1 1,-1 1-1,1 1 0,0-1 1,0 0-1,-1 0 1,1 0-1,-2 1 1,0 0-6,0 0 1,0 1 0,0-1 0,0 1-1,0-1 1,0 1 0,1 0 0,-1 0-1,1 1 1,-1-1 0,1 0-1,0 1 1,0-1 0,-4 6 0,2 1 10,0 0 1,0 0 0,0 0 0,2 1-1,-1-1 1,1 1 0,0 0 0,1 0-1,0 14 1,0-21-16,1 0 0,0 0 0,1 0 0,-1 0 0,0 0 1,1 0-1,0 0 0,0 0 0,-1-1 0,2 1 0,-1 0 0,0 0 0,1-1 0,-1 1 0,1 0 0,0-1 0,0 0 0,0 1 0,0-1 0,0 0 0,0 0 0,0 0 0,1 0 1,-1-1-1,1 1 0,0-1 0,-1 1 0,1-1 0,0 0 0,0 0 0,0 0 0,0 0 0,4 0 0,4 0-717,-1 0 0,1 0 0,20-2 0,-28 0 152,1 1 0,-1-1 0,1 0 0,-1 0 0,0 0-1,1 0 1,-1 0 0,0-1 0,0 1 0,0-1 0,0 0 0,0 0 0,0 0 0,5-6 0,8-15-7405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0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18417,'0'0'7111,"-13"51"-9545,34-40-3236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9:20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3389 313 8232,'-81'-51'2469,"-189"-108"-469,233 142-1998,0 1 1,0 2-1,-1 1 1,-1 3-1,-73-12 1,24 15-14,0 3 0,-106 10 0,-178 34 44,49-3 992,115-22-154,-300 34-302,421-35-533,1 4 1,0 4-1,-146 57 0,185-59 18,0 2-1,1 2 1,2 2-1,-80 61 1,110-76-99,1 1 1,0 0 0,1 1 0,0 1 0,1 0-1,0 0 1,2 1 0,0 0 0,0 1 0,1 0-1,1 1 1,1-1 0,0 1 0,2 0 0,-1 1-1,2-1 1,-2 34 0,5-33 53,0 0 0,2-1 0,0 1 1,1 0-1,1-1 0,1 0 0,0 1 0,1-2 0,1 1 1,0-1-1,2 0 0,-1-1 0,16 21 0,-9-17-7,0 0-1,1 0 1,1-2 0,0 0-1,2-1 1,0-1-1,39 24 1,-27-22 15,1-2 1,0 0-1,1-3 0,61 16 1,3-11 29,0-3 0,190 1-1,1289-49 2266,-986-53-2664,-440 53 143,267-99 1,-405 128 209,38-15 57,76-40-1,-114 53-39,-1 0 0,1-1 0,-1 0 0,-1-1 0,1 0 0,-1 0 0,-1-1 0,0-1-1,0 0 1,-1 0 0,10-19 0,-14 22 55,-1 1 0,-1-1 0,1 1 0,-1-1 0,-1 0 0,1 0 0,-1 0-1,-1 0 1,1 0 0,-1 0 0,-1-1 0,0 1 0,-2-11 0,-1 7-40,1-1-1,-2 1 1,0 0 0,0 1-1,-1-1 1,-1 1 0,-14-19-1,2 7-37,-2 1-1,0 1 1,-2 0-1,0 2 1,-1 1-1,-39-23 1,18 17-38,0 2 1,-2 2-1,0 3 0,-2 1 0,0 3 1,0 1-1,-51-4 0,-27 3-328,-204 6 0,168 15-359,0 7-1,-249 55 1,101 8-2828,213-52 18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1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2 4068,'0'0'16437,"-8"-1"-15615,-11 1-382,0 0 0,-1 1 0,1 2 0,0-1-1,1 2 1,-25 8 0,31-8-257,0 0 0,0 1 0,0 1 0,0 0 0,1 0 1,0 2-1,0-1 0,1 1 0,0 1 0,-16 16 0,24-23-156,0 0 1,1 0-1,-1 0 1,1 0 0,-1 1-1,1-1 1,0 0 0,-1 1-1,1-1 1,0 1-1,1-1 1,-1 1 0,0-1-1,1 1 1,0 0-1,-1-1 1,1 1 0,0 0-1,0-1 1,1 1-1,-1 0 1,2 4 0,-1-5-11,0 1 0,1-1 0,-1 0 0,1-1 0,-1 1 0,1 0 1,0 0-1,0-1 0,0 1 0,0-1 0,0 1 0,0-1 0,0 0 1,0 0-1,1 0 0,-1 0 0,0 0 0,1 0 0,-1-1 0,1 1 1,-1-1-1,1 0 0,4 0 0,25 2-144,0-2 0,0-2-1,49-8 1,-23-2-3714,-1-6-4904,-32 9-1975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1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14253,'0'0'5157,"22"66"-3203,-10-25-1025,2 9-448,1 1-225,0-1-160,2-5-64,1-5-128,-1-7-1153,-5-7-1954,-5-7-2467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1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23 522 12876,'0'0'5926,"57"1"-4773,-9-15 192,15-8-32,12-7-544,5-4-288,-3-1-289,-5 3-128,-13-1-609,-18 4-832,-19 5-481,-18 1-352,-4 3-1890,-24 0-1569</inkml:trace>
  <inkml:trace contextRef="#ctx0" brushRef="#br0" timeOffset="1">1 70 13068,'0'0'7912,"58"-21"-6919,-15 17-128,9 0-449,4-1-288,5 0-224,2-3-1217,-1-1-1762,-5-4-3619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1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 11851,'0'0'2322,"-12"3"-95,-2 2-1571,-1 0 0,1 2 1,0-1-1,0 2 1,1 0-1,-16 13 0,21-16-434,2 1-1,-1-1 1,1 1-1,-1 1 1,2-1-1,-1 1 1,1 0-1,0 0 1,0 0-1,1 1 0,0 0 1,0 0-1,1 0 1,-4 15-1,7-21-219,0 0-1,0 0 0,0 0 1,0 0-1,0-1 0,0 1 1,1 0-1,-1 0 0,1 0 1,-1 0-1,1-1 0,0 1 1,0 0-1,0 0 0,0-1 1,0 1-1,0-1 1,0 1-1,0-1 0,1 1 1,-1-1-1,1 0 0,-1 0 1,1 1-1,-1-1 0,1 0 1,0-1-1,-1 1 0,1 0 1,0 0-1,3 0 0,8 3-100,0 0 0,0-1-1,22 1 1,-17-1-64,24 3-217,93 17-1593,-120-19 1839,0 0 1,0 1-1,0 1 0,0 0 0,-1 1 1,17 10-1,-29-16 192,0 0 0,0 0 0,0 1 0,-1-1 0,1 1 0,0-1 0,-1 1 0,1-1 0,0 1 0,-1 0 0,0 0 0,1 0 0,-1 0-1,0 0 1,0 0 0,0 0 0,-1 0 0,1 0 0,0 0 0,-1 1 0,1-1 0,-1 0 0,0 1 0,0 2 0,0-2 75,-1 0 1,-1 0-1,1 0 0,0 0 1,-1 0-1,1 0 0,-1 0 0,0-1 1,0 1-1,0-1 0,0 1 1,-1-1-1,1 0 0,-5 4 1,-8 4 270,0 0 1,-1-1 0,0-1-1,-30 12 1,31-15-515,0 0 0,-1 0 1,1-1-1,-1-1 0,0-1 1,0 0-1,0-1 0,-25-2 0,39 1-86,1 0-1,0 0 1,0-1-1,0 1 0,0 0 1,0-1-1,0 1 1,0-1-1,0 1 1,0-1-1,0 0 0,0 1 1,0-1-1,0 0 1,0 0-1,0 1 0,1-1 1,-1 0-1,0 0 1,1 0-1,-1 0 1,1 0-1,-1 0 0,1 0 1,-1 0-1,1 0 1,0 0-1,-1-1 1,1 1-1,0 0 0,0 0 1,0 0-1,0-2 1,-1-20-6296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2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18129,'0'0'9353,"69"-19"-8841,-39 10-319,11-3-129,5-3-192,3-4-1218,-2-6-2177,-3-4-3396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2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3 164 15054,'0'0'1954,"-1"-10"406,0-2-1914,0-16 2158,10 57-925,14 135 119,-5-25-355,-17-135-1372,-1 0 1,1 0-1,0 0 1,1 1-1,-1-1 0,1-1 1,0 1-1,0 0 1,0 0-1,0-1 1,0 1-1,1-1 0,0 0 1,4 5-1,-5-7-18,0 0 0,0 0 0,0 0-1,0-1 1,0 1 0,0 0 0,0-1-1,0 0 1,1 1 0,-1-1 0,0 0-1,0 0 1,0 0 0,0 0 0,0-1-1,1 1 1,-1-1 0,0 1-1,0-1 1,0 0 0,0 0 0,0 1-1,0-1 1,-1-1 0,1 1 0,0 0-1,0 0 1,-1-1 0,1 1 0,2-3-1,17-16 97,-1 0 0,-1-1 0,-1-1-1,-1 0 1,28-49 0,-23 31-98,-1-2 0,27-83 1,-47 119-98,3-3-165,-1-1 0,0 1 1,-1-1-1,0 0 0,0 0 0,-1 0 0,-1 0 0,0-19 1,-18 58-7942,8-5 3486,-2 2-1318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2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9097,'0'0'7719,"-5"66"-5253,10-49-384,6 2-544,3-3-385,1-2-577,-1-3-384,-1-2-159,2-5-1,1-4-737,0-4-736,1-12-1026,0-4-1441,-2-6-1665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4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43 267 12940,'0'0'9342,"-6"9"-8861,0 3-291,0 1 0,1 0 0,1 0 0,0 0 0,0 0 0,2 1 0,-1-1 0,2 1-1,0 0 1,0-1 0,3 25 0,-2-35-165,1-1 0,-1 0 0,0 0 0,1 0 0,-1 0-1,1 0 1,0 0 0,0 0 0,0 0 0,0 0 0,0 0-1,0 0 1,0 0 0,1 0 0,-1-1 0,0 1-1,1-1 1,0 1 0,-1-1 0,1 1 0,0-1 0,0 0-1,0 0 1,0 0 0,0 0 0,0 0 0,0-1 0,0 1-1,0 0 1,0-1 0,0 0 0,0 1 0,0-1 0,1 0-1,-1 0 1,0 0 0,0 0 0,3-1 0,2 0 66,-1-1 1,1 1-1,0-1 1,-1 0-1,1-1 1,-1 0-1,0 0 1,1 0-1,-2-1 1,12-8 0,-4 0-26,1-1 1,-1-1 0,-1-1 0,-1 0 0,0 0 0,-1-1 0,-1 0 0,0-1 0,-1 0-1,-1 0 1,0-1 0,-1 0 0,-2 0 0,1 0 0,-2-1 0,1-26 0,-14 57-70,-2 12-16,-3 19 94,6-19 52,0 0 1,2 0-1,1 0 0,1 1 0,-4 42 0,9-67-121,0 1-1,1 0 0,-1-1 0,0 1 0,0 0 0,0 0 0,1-1 0,-1 1 0,0 0 0,1-1 0,-1 1 0,1-1 1,-1 1-1,1-1 0,-1 1 0,1 0 0,-1-1 0,1 0 0,-1 1 0,1-1 0,0 1 0,-1-1 0,1 0 0,0 1 1,-1-1-1,1 0 0,0 0 0,-1 1 0,1-1 0,0 0 0,0 0 0,-1 0 0,1 0 0,0 0 0,-1 0 0,1 0 1,0 0-1,0 0 0,-1-1 0,1 1 0,0 0 0,-1 0 0,1-1 0,1 1 0,34-16 124,-25 7-167,0-1-1,0-1 1,-1 0-1,0 0 1,-1-1-1,-1 0 0,0-1 1,0 1-1,-1-2 1,-1 1-1,0-1 1,-1 0-1,4-16 1,-11 39 16,-1 1-1,1-1 1,-2 0 0,1 0 0,-9 14-1,8-16 38,0 1 0,1-1 0,0 1 0,0 0 0,0 0-1,1 0 1,0 0 0,-1 13 0,3-20-13,0-1 0,0 0-1,0 1 1,0-1 0,0 0 0,1 1 0,-1-1 0,0 0 0,0 1-1,0-1 1,0 0 0,0 1 0,0-1 0,1 0 0,-1 0-1,0 1 1,0-1 0,1 0 0,-1 0 0,0 1 0,0-1 0,1 0-1,-1 0 1,0 0 0,0 0 0,1 1 0,-1-1 0,0 0-1,1 0 1,-1 0 0,0 0 0,1 0 0,-1 0 0,0 0 0,1 0-1,-1 0 1,0 0 0,1 0 0,19-4 54,14-12 8,-24 6-17,-1 1-1,0-1 0,-1 0 1,0-1-1,0 0 1,-2 0-1,1-1 0,-1 1 1,-1-2-1,0 1 1,3-14-1,28-56 326,-36 81-375,0 1 0,0 0 1,0-1-1,0 1 0,1 0 0,-1 0 0,0-1 1,0 1-1,0 0 0,0-1 0,1 1 1,-1 0-1,0 0 0,0-1 0,1 1 0,-1 0 1,0 0-1,0-1 0,1 1 0,-1 0 1,0 0-1,1 0 0,-1 0 0,0 0 0,1-1 1,-1 1-1,0 0 0,0 0 0,1 0 1,-1 0-1,1 0 0,-1 0 0,0 0 0,1 0 1,-1 0-1,0 0 0,1 0 0,-1 0 1,0 0-1,1 1 0,-1-1 0,0 0 0,0 0 1,1 0-1,-1 0 0,0 1 0,1-1 0,11 21-44,4 33 14,-13-39 27,-1 1 0,0-1-1,-1 29 1,-1-37 14,-1 0 0,1 0 1,-1-1-1,-1 1 1,1-1-1,-1 1 0,0-1 1,-1 0-1,1 1 0,-1-1 1,-5 7-1,7-12 526,18-29 256,-7-2-725,-2 1 0,-2-1 0,0-1-1,-2 1 1,-2-1 0,-2-56 0,-1 114-158,0-22 85,1-1 0,-1 1 1,1 0-1,0 0 1,1 0-1,-1-1 1,2 9-1,-1-12 9,0 1 0,0 0 0,0 0 0,0-1 0,1 1 0,-1 0-1,0-1 1,1 1 0,-1-1 0,1 0 0,-1 1 0,1-1 0,-1 0 0,1 0-1,0 0 1,0 0 0,0 0 0,0-1 0,-1 1 0,1-1 0,0 1 0,4 0-1,3 0 3,0 1-1,1-2 0,-1 1 1,0-1-1,0-1 0,1 0 1,-1 0-1,0-1 0,0 0 1,0 0-1,0-1 0,0 0 1,-1-1-1,1 0 0,-1 0 1,0-1-1,8-5 0,-7 3 3,0 0-1,0-1 0,-1 0 0,0-1 1,0 1-1,-1-1 0,0-1 0,0 1 1,-1-1-1,0 0 0,-1-1 0,-1 0 1,6-14-1,-10 24-3,1 0 0,-1 0-1,0-1 1,1 1 0,-1 0 0,0 0 0,0 0 0,0 0 0,0 0 0,0 0 0,0-1-1,0 1 1,0 0 0,0 0 0,-1 0 0,1 0 0,0 0 0,-1 0 0,1 0 0,-1-2-1,0 3-2,1 0 0,-1-1 0,0 1 0,1-1-1,-1 1 1,0 0 0,1-1 0,-1 1 0,0 0-1,0 0 1,1 0 0,-1 0 0,0 0-1,0-1 1,1 1 0,-1 0 0,0 1 0,0-1-1,1 0 1,-1 0 0,0 0 0,0 1-1,-4 0-6,1 0 0,0 1 0,1 0 0,-1 0 0,0 0 0,0 0 0,1 0 0,-1 1 0,-3 3 0,-1 4 5,0 0-1,0 0 1,1 0-1,1 1 1,0 0 0,0 0-1,1 0 1,0 1-1,1 0 1,1 0 0,0 0-1,0 0 1,1 0-1,1 1 1,0-1 0,1 16-1,0-27 4,0 1 0,1-1 0,-1 1 0,0-1 0,1 0 0,-1 1 0,1-1 0,0 1 0,-1-1 0,1 0 0,0 0 0,0 1 0,0-1 0,0 0 1,0 0-1,0 0 0,0 0 0,0 0 0,0 0 0,1 0 0,-1-1 0,0 1 0,3 1 0,0-1 5,1 1 1,-1-1-1,0 0 1,1-1-1,-1 1 1,1-1-1,-1 0 1,6 0-1,2-1-19,0-1 0,0 0-1,-1 0 1,1-1 0,15-7 0,-19 7-731,16-8 349,-17-1-9233,-7 5-2483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4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12043,'21'-66'7672,"-19"68"-4472,0 13-2335,0 16-371,-2 164 696,0-194-1181,0 0 1,0 0-1,0 1 0,0-1 1,0 0-1,0 0 0,0 1 1,0-1-1,1 0 0,-1 0 1,0 0-1,1 1 0,-1-1 0,1 0 1,-1 0-1,1 0 0,-1 0 1,1 0-1,0 0 0,0 0 1,0 0-1,-1 0 0,1 0 1,0 0-1,0-1 0,0 1 0,0 0 1,0-1-1,1 1 0,-1-1 1,0 1-1,0-1 0,0 1 1,0-1-1,1 0 0,-1 1 1,0-1-1,0 0 0,1 0 1,-1 0-1,0 0 0,0 0 0,1 0 1,-1-1-1,0 1 0,0 0 1,0-1-1,1 1 0,-1 0 1,0-1-1,0 0 0,2 0 1,5-3 124,0-1 1,0 0 0,0 0 0,0-1 0,11-10 0,22-28 166,-2-2 1,42-63-1,-77 104-239,-2 12 55,-1 1 1,1 0-1,-1-1 1,-1 1-1,1 0 1,-2 13-1,-5 118 16,6-139-150,0 1-1,0-1 0,0 1 1,0-1-1,0 0 0,0 1 1,1-1-1,-1 1 0,0-1 1,0 1-1,1-1 0,-1 0 1,0 1-1,1-1 0,-1 1 1,0-1-1,1 0 0,-1 1 0,1-1 1,-1 0-1,1 0 0,-1 1 1,0-1-1,1 0 0,-1 0 1,1 0-1,-1 0 0,1 1 1,-1-1-1,1 0 0,-1 0 1,1 0-1,-1 0 0,1 0 1,-1 0-1,1 0 0,-1 0 1,1-1-1,-1 1 0,1 0 0,-1 0 1,1 0-1,-1 0 0,1-1 1,-1 1-1,0 0 0,2-1 1,23-12-2113,23-31-5782,-22 15 1453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5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15278,'-9'1'3214,"1"1"-2842,0 1-1,0-1 1,1 2 0,-1-1-1,1 1 1,-1 0-1,1 1 1,0 0 0,1 0-1,-1 0 1,1 1-1,0 0 1,1 0 0,-1 0-1,1 1 1,0 0 0,-5 10-1,-21 44 1019,29-56-1312,0-1 0,1 1 1,0 0-1,0-1 0,0 1 1,0 0-1,1 0 0,-1 0 1,1-1-1,1 1 0,-1 0 0,2 5 1,-2-9-73,1 1 1,0-1-1,0 0 1,0 0 0,0 1-1,0-1 1,0 0-1,1 0 1,-1 0-1,0 0 1,0-1 0,1 1-1,-1 0 1,1 0-1,-1-1 1,0 1-1,1-1 1,-1 1-1,1-1 1,0 0 0,-1 0-1,1 0 1,-1 0-1,1 0 1,-1 0-1,1 0 1,-1 0 0,1 0-1,-1-1 1,1 1-1,2-1 1,3-1 15,0 1 0,0-1 0,0-1 0,0 1-1,10-6 1,-5 0-1,0 0-1,-1-1 1,0 0-1,-1-1 1,0 0-1,0 0 1,8-13-1,-13 15-6,0 1 0,0-1 0,-1 0 1,0 0-1,0 0 0,-1-1 0,0 1 0,-1-1 0,0 0 0,0 0 0,0 0 0,-1-9 0,-1 18-16,0 0 0,0 0 0,0 0 0,0 0-1,0 0 1,0 0 0,0 0 0,0 0 0,0 0-1,0 0 1,0 1 0,-1-1 0,1 0 0,0 0-1,0 0 1,0 0 0,0 0 0,0 0 0,0 0-1,0 0 1,0 0 0,0 0 0,0 0 0,0 0-1,0 0 1,-1 0 0,1 0 0,0 0 0,0 0-1,0 0 1,0 0 0,0 0 0,0 0 0,0 0-1,0 0 1,0 0 0,0 0 0,0 0 0,0 0-1,0 0 1,-1 0 0,1-1 0,0 1 0,0 0-1,0 0 1,0 0 0,0 0 0,0 0 0,0 0-1,0 0 1,0 0 0,0 0 0,0 0 0,0 0-1,0 0 1,0 0 0,0 0 0,0-1 0,0 1-1,0 0 1,0 0 0,-8 11-50,-4 13 27,6-9-95,1 0 0,1 0 0,0 0 1,1 0-1,1 1 0,0-1 0,1 1 0,2 28 1,0-43-27,-1 1 1,1 0 0,-1-1-1,1 1 1,0-1 0,0 1-1,0-1 1,-1 0 0,1 1-1,1-1 1,-1 0 0,0 1-1,0-1 1,0 0 0,1 0-1,-1 0 1,0 0 0,1-1 0,-1 1-1,1 0 1,-1 0 0,1-1-1,0 1 1,-1-1 0,1 1-1,0-1 1,-1 0 0,1 0-1,0 0 1,-1 0 0,1 0-1,0 0 1,1 0 0,4-1-847,1 0 0,-1 0 0,0-1 1,0 0-1,0 0 0,11-5 0,25-18-5974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5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131 312 7527,'0'0'10602,"-9"1"-8685,6 0-1805,-1-1 0,1 1 1,0 0-1,0 0 0,0 0 1,0 0-1,0 1 0,0-1 1,0 1-1,1 0 0,-1 0 1,1 0-1,-1 0 0,1 0 1,0 0-1,-3 4 0,-3 5 205,2 0 0,-1 0-1,-7 21 1,-15 49 919,27-75-1112,0 1-1,1 0 1,0 0-1,0 0 1,1 0-1,0 0 0,0 0 1,1 0-1,-1 0 1,3 8-1,-2-13-112,0 0 0,1-1-1,-1 1 1,0 0-1,0 0 1,1-1-1,-1 1 1,1-1 0,-1 0-1,1 1 1,0-1-1,0 0 1,-1 0-1,1 0 1,0 0-1,0 0 1,0 0 0,0-1-1,0 1 1,0-1-1,0 1 1,0-1-1,0 0 1,1 0 0,-1 0-1,0 0 1,0 0-1,0 0 1,0 0-1,0-1 1,3 0-1,4-1 6,0 0 0,0 0 0,0-1 0,-1 0-1,0-1 1,11-5 0,-4-1-7,-1 0 0,-1 0 1,0-2-1,0 1 0,-1-2 1,0 0-1,-1 0 0,-1-1 1,0 0-1,-1-1 0,-1 0 0,0-1 1,-1 1-1,5-18 0,-4 8 11,-2 0-1,0 0 1,-2 0-1,-1-1 1,-1 0-1,-1 1 1,-1-1-1,-6-45 1,5 65-21,0 0 0,0 1 0,-1-1 0,0 0 0,0 0 0,0 1 0,-1-1 0,0 1 0,0 0 0,-7-9 0,9 12-1,0 1-1,0 0 1,-1 0-1,1 0 1,-1 0-1,1 0 1,0 0-1,-1 1 1,1-1-1,-1 0 1,0 1-1,1-1 1,-1 1-1,0-1 1,1 1 0,-1 0-1,0 0 1,1 0-1,-1 0 1,0 0-1,1 0 1,-1 0-1,0 0 1,1 1-1,-1-1 1,0 1-1,1-1 1,-1 1-1,1 0 1,-1-1-1,1 1 1,-1 0-1,1 0 1,-1 0-1,1 0 1,0 1-1,0-1 1,0 0-1,-1 0 1,1 1-1,0-1 1,0 2-1,-29 30-26,-27 40 0,49-62 80,0 1-1,1 0 1,0 1 0,1-1-1,1 1 1,0 1 0,-6 21-1,11-33-44,0 0 1,0 1-1,0-1 0,0 0 0,0 0 0,1 0 0,-1 0 0,1 0 0,-1 0 0,1 0 0,0 0 0,-1 0 0,1 0 1,0 0-1,1 0 0,-1 0 0,0-1 0,0 1 0,1-1 0,-1 1 0,1 0 0,-1-1 0,1 0 0,0 0 1,0 1-1,-1-1 0,1 0 0,0 0 0,0 0 0,0-1 0,0 1 0,3 0 0,11 4-9,0-1-1,0 0 1,24 2-1,-2 0-167,-23-3 27,-1 1 0,0 1-1,0 0 1,-1 1-1,1 0 1,-1 1 0,20 15-1,-29-19 72,0 0-1,-1 0 1,1 0-1,-1 1 1,0-1-1,0 1 1,0 0-1,0 0 1,-1 0-1,1 0 1,-1 0-1,0 0 0,0 1 1,-1-1-1,0 1 1,1-1-1,-1 1 1,-1 0-1,1 0 1,-1-1-1,0 1 1,0 0-1,0-1 1,0 1-1,-1 0 1,0 0-1,-3 8 1,-6 4-2308,-1-9-2483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2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0 10794,'0'0'8510,"-9"5"-7496,-7 5-543,1 1 0,1 0 0,0 1 0,0 0 0,2 1 0,-1 1 0,2 0 0,-16 23 0,22-29-284,-1 1 0,1 0 0,1 0 0,0 0 1,0 0-1,1 1 0,0 0 0,0-1 1,1 1-1,0 0 0,1 0 0,0 0 0,1 18 1,2-26-194,-1 1 0,0-1 0,1 1 0,-1-1 0,1 1 0,0-1 0,0 0 0,0 0 0,0 0 0,0 0 0,0 0 0,0-1 0,1 1 0,-1 0 0,1-1 0,-1 0 0,1 0 0,-1 1 0,1-2 0,0 1 0,0 0 0,0 0 0,-1-1 0,1 0 0,0 1 0,0-1 0,4-1 0,4 2-990,1-1 0,-1 0 0,1-1-1,0 0 1,18-5 0,4-8-4203,-5-4-2051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6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12107,'1'-9'2590,"3"-20"-630,-4 28-1664,0-1 0,0 1 0,0-1 0,1 1 0,-1-1 0,1 1 0,-1-1 0,1 1 0,-1 0 0,1-1 0,-1 1 0,1 0 0,0-1 0,0 1 0,0 0 0,0 0 0,0 0 0,0 0 0,0 0 0,0 0 0,3-2 0,-3 4-188,0-1 1,0 1 0,0-1 0,0 1 0,0 0 0,0 0 0,-1-1-1,1 1 1,0 0 0,0 0 0,-1 0 0,1 0 0,0 0-1,-1 0 1,1 0 0,-1 0 0,0 0 0,1 0 0,-1 0 0,0 0-1,1 1 1,-1-1 0,0 2 0,7 37 549,-6-33-298,9 73 626,-8-47-836,2-1-1,1 0 1,2-1 0,17 51 0,-24-82-144,0 1 0,1-1 0,-1 1 0,0-1 0,0 1 0,0-1 0,0 1 0,0-1 0,1 1 0,-1-1 0,0 0 1,0 1-1,1-1 0,-1 1 0,0-1 0,1 0 0,-1 1 0,0-1 0,1 0 0,-1 1 0,0-1 0,1 0 0,-1 0 0,1 1 1,-1-1-1,1 0 0,-1 0 0,0 0 0,1 0 0,-1 0 0,1 0 0,-1 1 0,1-1 0,-1 0 0,1 0 0,-1 0 0,1-1 1,11-15 353,2-29-22,-10 16-277,0 0 0,-1-40 0,-2 59-110,-2-1 1,0 1-1,0 0 0,0 0 1,-1 0-1,-1 0 0,0 0 0,0 0 1,-1 1-1,-6-12 0,9 45-720,2-17 753,2-1-1,-1 0 1,1 0-1,0 0 1,0 0-1,0-1 1,1 1-1,0-1 1,0 0-1,0 0 0,1 0 1,0 0-1,0-1 1,0 0-1,0 0 1,0-1-1,1 1 1,0-1-1,0 0 1,0 0-1,11 3 0,-8-4 13,-1 0 0,1 0-1,-1-1 1,1 0 0,-1 0-1,1-1 1,0 0 0,0 0-1,-1-1 1,1 0 0,-1-1-1,1 0 1,-1 0 0,0-1-1,1 0 1,8-5 0,-3 0 23,-1 0 0,-1-1 0,0-1 0,0 0 0,0 0 0,-2-1 0,1-1 0,8-12 0,-13 16 23,-1 0 0,0 0-1,0-1 1,-1 1-1,0-1 1,-1 0 0,0 0-1,0 0 1,-1-1-1,0 1 1,-1 0-1,0-1 1,0 0 0,-1-10-1,0 18-38,0 1 1,0-1-1,0 0 0,0 1 0,0-1 0,-1 1 1,1-1-1,0 1 0,-1-1 0,1 1 0,-1-1 1,1 1-1,-1-1 0,0 1 0,1 0 0,-1-1 1,0 1-1,0 0 0,0 0 0,0 0 0,0-1 1,-1 1-1,1 0 0,0 1 0,0-1 0,-1 0 1,1 0-1,0 0 0,-1 1 0,1-1 0,-1 1 1,1-1-1,-1 1 0,1-1 0,-1 1 0,1 0 1,-1 0-1,0 0 0,1 0 0,-1 0 0,1 0 1,-1 0-1,1 1 0,-3 0 0,0 0-9,0 0 0,1 1-1,-1-1 1,0 1 0,0 0-1,1 1 1,-1-1 0,1 1-1,0-1 1,0 1 0,0 0-1,0 0 1,0 0 0,0 0-1,-3 7 1,-5 13 31,1 1 0,1 1 0,1-1 0,1 1-1,1 1 1,1-1 0,1 1 0,0 33 0,4-57-50,0 0 0,0 1 0,0-1 0,0 0 0,0 1 0,1-1 0,-1 0-1,0 1 1,1-1 0,0 0 0,0 0 0,0 1 0,0-1 0,0 0 0,0 0 0,0 0 0,1 0 0,-1 0 0,1-1 0,-1 1 0,3 2-1,0-2-177,-1-1-1,1 0 1,0 1-1,-1-2 1,1 1-1,0 0 1,-1-1-1,1 1 1,0-1-1,0 0 1,0 0 0,-1-1-1,6 0 1,0 0-977,1-1 0,0-1 0,0 0 0,-1 0 1,1 0-1,-1-2 0,13-6 0,27-20-9246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6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128 409 14382,'0'0'2690,"-11"3"-330,5-1-2151,0 0 0,-1 0-1,1 1 1,0 0 0,0 0 0,1 0 0,-1 1 0,0 0 0,1 0 0,0 1 0,0-1 0,1 1 0,-1 0 0,1 1 0,0-1 0,0 1-1,1-1 1,0 1 0,0 0 0,0 0 0,-3 13 0,4-16-135,1 1 0,-1 0-1,1 0 1,1 0 0,-1 0 0,0 0 0,1 0 0,0 0-1,0 1 1,0-1 0,1 0 0,-1 0 0,1 0-1,0 0 1,3 7 0,-3-9-62,1 0 0,0 1 1,0-2-1,0 1 0,0 0 0,0 0 1,1-1-1,-1 1 0,0-1 0,1 1 1,-1-1-1,1 0 0,0 0 1,-1 0-1,1-1 0,0 1 0,-1-1 1,1 1-1,0-1 0,0 0 0,0 0 1,5 0-1,2-1-7,1 0 0,0-1 0,-1 0 0,1 0 0,-1-1 0,0-1 0,1 0 0,-2 0 0,1-1 0,0 0 0,-1 0 0,0-1 0,0-1 0,-1 1 0,0-2 0,0 1 0,-1-1 0,0 0 0,0 0 0,7-12 0,-3 4 14,-1 0 1,-1-1 0,-1 0-1,0 0 1,-1-1-1,-1 0 1,-1 0-1,-1-1 1,0 0 0,2-33-1,-5 28 27,-1 1-1,-1 0 1,-1 0-1,-5-25 1,5 40-46,0 1 0,0-1 0,-1 1 0,0-1 0,0 1 1,-1 0-1,0 0 0,0 1 0,0-1 0,-1 1 0,0 0 0,0 0 0,-1 0 0,0 1 1,-11-9-1,14 12-5,-1 0 0,0 0 0,1 0 0,-1 0 1,0 0-1,0 1 0,0 0 0,0 0 0,0 0 1,0 0-1,0 1 0,0 0 0,0 0 0,0 0 1,0 0-1,0 0 0,-1 1 0,-3 1 0,1 0-4,1 1-1,-1-1 1,1 2-1,0-1 1,0 1-1,0-1 1,0 2-1,1-1 1,-10 10-1,2 0 4,2 0 0,0 1 0,0 0 0,2 1 0,0 0 0,0 0 0,-7 24 0,13-31 28,0 0 1,0 1 0,1-1 0,1 1-1,0 0 1,0 16 0,1-23-20,0 1 0,0-1 0,1 0 1,-1 0-1,1 0 0,0 0 0,0 0 1,0 0-1,0 0 0,0 0 0,1 0 1,0-1-1,-1 1 0,1-1 0,0 1 1,0-1-1,0 1 0,1-1 0,-1 0 1,0 0-1,1 0 0,0 0 0,-1-1 1,4 2-1,16 5-8,1-1 0,0-1 1,0-1-1,0-1 0,0-1 0,44 0 0,-38-3-328,0 2 0,0 1 0,55 14-1,-81-16 279,0-1 0,0 1-1,0 1 1,0-1 0,0 0 0,0 1-1,0-1 1,0 1 0,-1 0-1,1 0 1,-1 0 0,0 0-1,1 0 1,-1 0 0,0 1-1,0-1 1,0 1 0,-1 0 0,1-1-1,-1 1 1,1 0 0,-1 0-1,0 0 1,0 0 0,0 0-1,0 0 1,-1 0 0,1 0 0,-1 1-1,0-1 1,0 0 0,0 3-1,-1 1-257,0-1 0,-1 0 0,1 0 1,-1 0-1,0-1 0,-1 1 0,1 0 0,-6 7 0,-19 22-7746,22-33 1653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7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8520,'0'0'11312,"5"10"-9732,2 10-871,0-1 0,-1 2-1,-1-1 1,4 42 0,2 100 1698,-6-52-1557,-3-70-726,-1-22-92,0 0 0,1 1 0,0-1-1,2 0 1,9 29 0,-13-47-38,0 0-1,0 0 1,0 0-1,0 0 1,0 0-1,0 0 1,0 0-1,0 0 1,0-1 0,0 1-1,0 0 1,0 0-1,0 0 1,0 0-1,0 0 1,0 0-1,0 0 1,0 0-1,0 0 1,0 0-1,0 0 1,0 0-1,0 0 1,0 0-1,0 0 1,1 0-1,-1-1 1,0 1-1,0 0 1,0 0-1,0 0 1,0 0 0,0 0-1,0 0 1,0 0-1,0 0 1,0 0-1,0 0 1,0 0-1,1 0 1,-1 0-1,0 0 1,0 0-1,0 0 1,0 0-1,0 0 1,0 0-1,0 0 1,0 0-1,0 1 1,0-1-1,0 0 1,0 0-1,1 0 1,-1 0 0,0 0-1,0 0 1,0 0-1,0 0 1,0 0-1,3-14-303,-3-18-271,-7 10 422,-2 0 0,0 0 0,-1 1 0,-20-31 1,7 11 82,6 15 75,0-3 56,17 29-33,0 0 1,0 0-1,0 1 0,1-1 0,-1 0 0,0 0 1,0 0-1,0 0 0,1 0 0,-1 0 0,0 0 1,0 0-1,0 0 0,1 0 0,-1 0 0,0 0 1,0 0-1,0 0 0,1 0 0,-1 0 0,0 0 0,0 0 1,0 0-1,1 0 0,-1-1 0,0 1 0,0 0 1,0 0-1,1 0 0,-1 0 0,0 0 0,0 0 1,0-1-1,0 1 0,0 0 0,1 0 0,-1 0 0,0 0 1,0-1-1,0 1 0,0 0 0,0 0 0,0 0 1,0-1-1,0 1 0,0 0 0,0 0 0,0 0 1,0-1-1,0 1 0,0 0 0,0 0 0,0-1 0,0 1 1,0 0-1,15 6-56,0-1 0,0 0 0,1-1 0,0 0 0,0-1 0,26 1-1,49-5-4104,-87 0 3896,-1 1 0,0 0 0,1-1 0,-1 0 0,0 0 0,1 0-1,-1 0 1,0 0 0,0-1 0,0 0 0,0 1 0,0-1 0,-1 0-1,1 0 1,0 0 0,2-3 0,-4 3-504,0 1 0,0-1 0,-1 1 0,1-1 1,0 1-1,0-1 0,-1 0 0,1 1 0,-1-1 0,0 0 0,1 1 0,-1-1 0,0-2 1,-39 16 1253,31-15-1141,14-5-1626,5 0-1589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27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0 7431,'0'0'14595,"-9"2"-12913,-10 3-1263,1 2 0,0 0 0,0 1 0,0 1 0,1 1 0,1 0 0,-1 1 0,2 1 0,-21 20 0,34-31-411,1 0 0,0 0-1,0 0 1,0 0-1,0 0 1,-1 0-1,2 1 1,-1-1 0,0 0-1,0 1 1,0-1-1,1 1 1,-1-1 0,1 1-1,-1-1 1,1 1-1,-1-1 1,1 1 0,0-1-1,0 3 1,0-3-4,1 0 1,-1 0-1,1 0 1,0 0-1,-1 0 1,1 0-1,0-1 1,-1 1-1,1 0 1,0 0-1,0-1 1,0 1-1,0 0 1,0-1-1,0 1 1,0-1-1,0 1 1,0-1-1,0 1 1,0-1-1,2 0 1,10 3-33,1-1 1,-1-1-1,26 0 1,-22-1-122,43 2-756,-13-1 456,0 1 0,65 13 0,-109-14 428,0-1 0,0 1 0,0 0 0,0 0 0,-1 0 0,1 1 0,-1-1 0,1 1 0,-1-1 0,4 4 0,-5-5 60,0 1-1,0 0 0,-1 0 1,1 0-1,0 0 0,-1 0 1,1 0-1,-1 0 1,1 0-1,-1 0 0,0 0 1,1 0-1,-1 0 0,0 0 1,0 0-1,0 0 0,0 0 1,0 0-1,0 3 0,-1-1 106,0 0 0,0 0 0,0 0 0,-1 0 0,0 0 0,1 0 0,-1-1 0,0 1 0,0 0 0,-1-1 0,1 0 0,0 1 0,-1-1 0,1 0 0,-1 0 0,-5 2 0,-21 14 799,-2-2-1,1-1 1,-38 12 0,46-19-1059,0-1 0,0-2 0,-1 0 0,0-1 0,-35 1 0,65-16-12419,9 1 1148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47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71 123 5862,'0'0'3336,"-8"3"-1580,-3 0-1326,7-3-234,1 1 1,-1 1-1,0-1 1,0 0 0,1 1-1,-1 0 1,-6 4-1,57-9 1246,124-49-441,32-8-701,-165 51-278,0 2-1,1 1 1,56 0 0,-64 5-11,37 2 26,-64-1-36,0 0 1,1 1 0,-1 0-1,0 0 1,0 0 0,0 1-1,0-1 1,0 1-1,0 0 1,0 0 0,0 0-1,3 4 1,-6-6 5,-1 1-1,1 0 1,-1-1-1,1 1 1,-1 0 0,0 0-1,1 0 1,-1-1-1,0 1 1,1 0 0,-1 0-1,0 0 1,0 0-1,0 0 1,0 0 0,0-1-1,0 1 1,0 0-1,0 0 1,0 0 0,0 0-1,-1 0 1,1-1-1,0 1 1,-1 0 0,1 0-1,0 0 1,-1-1-1,1 1 1,-1 0 0,1 0-1,-1-1 1,0 1-1,1 0 1,-1-1 0,1 1-1,-1-1 1,0 1-1,0-1 1,1 1 0,-1-1-1,0 0 1,0 1-1,-1 0 1,-45 24 495,38-21-404,-10 6 35,-262 116 558,244-113-490,0-1-1,-1-3 1,0 0 0,0-3 0,-79 4-1,127-12-236,-1 0 0,0 0-1,0 0 1,0-1 0,0-1-1,0 0 1,13-7-1,1-1 51,16-5-12,-1-2-1,40-28 1,-77 47-1,0 0 0,0-1 0,0 1-1,-1-1 1,1 1 0,0-1 0,0 0 0,-1 1-1,1-1 1,0 0 0,-1 0 0,1 1 0,0-1-1,-1 0 1,1 0 0,-1 0 0,0 0 0,1 0-1,-1-1 1,-12-2 117,-33 12-22,16 2-176,0 2 0,1 1 0,-36 23 0,39-21-833,-1-1 0,0-2 0,-55 19 0,39-25-2771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49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6438,'0'0'8739,"16"-2"-7538,573-12 2022,-224 13-3056,-353 0 78,-13 1-87,-27-1-545,-22-2-3932,31-1-800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2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446 50 12812,'0'0'545,"-13"-7"618,-2-1-612,1 1 0,-1 1 0,0 0 0,-21-4 0,29 8-336,0 1-1,-1 0 1,1 0 0,0 1-1,-1-1 1,1 2-1,-1-1 1,1 1-1,0 0 1,-1 1 0,1 0-1,0 0 1,0 0-1,-9 5 1,2 2 47,1 0-1,0 0 1,1 2 0,0-1-1,1 2 1,0-1-1,0 1 1,2 1 0,-17 26-1,12-14 132,1 0 0,1 1 0,1 0 0,-12 50-1,18-60-324,2 2-1,0-1 0,1 0 0,1 0 0,0 1 1,1-1-1,4 26 0,-3-37-50,0 1 1,1-2-1,0 1 0,0 0 1,0 0-1,0 0 1,1-1-1,0 1 0,0-1 1,1 0-1,-1 0 0,1 0 1,0-1-1,0 1 0,1-1 1,-1 0-1,1 0 0,0 0 1,0-1-1,1 0 1,-1 0-1,1 0 0,-1 0 1,7 1-1,2 0 67,1-1 0,-1-1 1,1 0-1,-1-1 0,1 0 0,0-1 0,-1-1 0,1-1 1,-1 0-1,22-5 0,-30 5-28,0 0 1,-1 0-1,1 0 0,0-1 0,-1 0 1,0 0-1,0 0 0,0-1 0,0 0 1,0 0-1,-1 0 0,5-5 0,-6 5 8,-1 0 0,0 1 0,0-1 0,0 0 0,0 0 0,-1 0 0,1 0 0,-1-1 0,0 1 0,-1 0 0,1 0 0,-1-1-1,0 1 1,0 0 0,0-1 0,0 1 0,-1 0 0,-2-9 0,2 11-62,0-1 0,0 1-1,-1 0 1,0-1 0,1 1-1,-1 0 1,0 0 0,0 0 0,0 1-1,0-1 1,0 0 0,0 1 0,-1-1-1,1 1 1,-1 0 0,1 0 0,-1 0-1,1 0 1,-1 0 0,1 0 0,-1 1-1,0-1 1,1 1 0,-1 0 0,0 0-1,0 0 1,-3 0 0,2 0-17,-1 0 1,1 0 0,-1 0-1,1 0 1,-1 1-1,1 0 1,-1 0 0,1 0-1,0 0 1,0 1 0,-1 0-1,1 0 1,0 0-1,0 0 1,-6 6 0,10-8 11,-1 0 0,1 0 0,0 0 1,0 1-1,0-1 0,0 0 1,-1 0-1,1 0 0,0 0 1,0 1-1,0-1 0,0 0 0,0 0 1,0 0-1,-1 1 0,1-1 1,0 0-1,0 0 0,0 1 1,0-1-1,0 0 0,0 0 1,0 1-1,0-1 0,0 0 0,0 0 1,0 0-1,0 1 0,0-1 1,1 0-1,-1 0 0,0 1 1,0-1-1,0 0 0,0 0 0,0 0 1,0 1-1,0-1 0,1 0 1,-1 0-1,0 0 0,13 3-22,15-5 83,-1-6-154,-1-1 0,1-1 0,-1-1-1,29-18 1,11-4-570,-65 32 652,-1 1 0,1 0 0,-1-1 0,1 1 0,-1 0 0,1-1 0,-1 1-1,1 0 1,-1 0 0,1 0 0,-1-1 0,1 1 0,0 0 0,-1 0 0,1 0 0,-1 0 0,1 0 0,-1 0 0,1 0 0,0 0 0,-1 0 0,1 0 0,-1 1 0,1-1 0,-1 0 0,1 0 0,-1 0 0,1 1 0,-1-1 0,1 0 0,-1 1 0,1-1 0,-1 0 0,1 1 0,-1-1 0,0 1 0,1 0 0,-1 25-164,-22 41 330,19-59-116,-8 19-62,4-10-88,0 0 0,1 1 0,1 0 1,0 0-1,2 0 0,-3 29 0,6-46-42,-1-1 0,1 1-1,0 0 1,0-1 0,0 1 0,0 0-1,0-1 1,0 1 0,0 0-1,0-1 1,0 1 0,0-1-1,0 1 1,1 0 0,-1-1-1,0 1 1,0-1 0,0 1-1,1 0 1,-1-1 0,0 1-1,1-1 1,-1 1 0,1-1-1,-1 1 1,0-1 0,1 0-1,-1 1 1,1-1 0,-1 1 0,1-1-1,0 0 1,-1 1 0,1-1-1,-1 0 1,1 0 0,-1 0-1,2 1 1,11 0-5369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2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 13741,'10'-8'1911,"10"-8"-227,0 1 0,36-18 0,-49 28-1385,1 1 1,0 1 0,0 0-1,0 0 1,0 0-1,0 1 1,1 1 0,-1-1-1,1 1 1,-1 0-1,1 1 1,-1 0 0,13 2-1,-20-2-296,1 1 0,-1-1 0,1 1 0,-1-1 0,1 1 0,-1 0 0,0-1 0,1 1 0,-1 0 0,0 0 0,1 0 0,-1 0 0,0 0 0,0 0 0,0 0 0,0 1 0,0-1 0,0 0 0,0 1 0,0-1 0,-1 0 0,1 1 0,0 1 0,0 1 21,0 0 0,0 0 0,-1 0 0,0 0 0,1 1 0,-1-1 0,-1 0 0,0 8 0,-2 0 78,0 0-1,-1 0 1,0 0-1,0-1 1,-8 14-1,-6 3 223,-41 48 0,38-50 649,-34 53 1,54-78-959,0-1 0,1 1 0,-1 0 0,1 0 1,-1 0-1,1 0 0,-1 0 0,1 0 0,0 0 1,-1 0-1,1 0 0,0 0 0,0 0 1,0 0-1,0 0 0,0 1 0,0-1 0,0 0 1,0 0-1,0 0 0,1 0 0,-1 0 1,0 0-1,1 0 0,-1 0 0,1 1 0,1-1-10,-1 0-1,0 1 1,1-1-1,-1 0 1,1-1-1,-1 1 1,1 0-1,0 0 0,-1-1 1,1 1-1,0-1 1,-1 1-1,1-1 1,3 1-1,10 0-339,-1-1-1,1 0 0,18-3 1,-22 1-295,47-7-3160,7-7-2980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3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11339,'0'0'6272,"8"1"-4948,221 32 4471,-77-10-5456,-126-20-333,-9-1-10,-1 0-1,0 1 1,0 0 0,30 12-1,-45-15 5,0 0 1,-1 0-1,1 1 0,-1-1 1,1 0-1,0 1 0,-1-1 0,1 0 1,-1 1-1,1-1 0,-1 1 1,1-1-1,-1 1 0,1-1 1,-1 1-1,0-1 0,1 1 0,-1-1 1,0 1-1,1 0 0,-1-1 1,0 1-1,0-1 0,0 1 1,1 0-1,-1-1 0,0 1 1,0 0-1,0-1 0,0 1 0,0 0 1,0-1-1,0 1 0,-1 0 1,1-1-1,0 1 0,0 0 1,0-1-1,-1 1 0,1-1 0,0 1 1,0 0-1,-1-1 0,1 1 1,-1-1-1,1 1 0,-1-1 1,1 1-1,-1-1 0,1 1 0,-1-1 1,1 0-1,-1 1 0,0 0 1,-37 23 293,35-22-258,-105 53 1210,57-30-727,2 1 0,-75 54 0,97-52-1467,23-13-4841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4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419 109 13229,'1'-11'1318,"0"3"-1134,0 1 295,-1 1 1,0-1 0,0 0 0,0 0 0,-3-13 0,2 18-357,1 1 1,-1-1 0,0 0-1,1 0 1,-1 0-1,0 0 1,0 1-1,0-1 1,0 0 0,-1 1-1,1-1 1,0 1-1,-1-1 1,1 1-1,-1 0 1,1 0 0,-1 0-1,0 0 1,0 0-1,1 0 1,-1 0-1,0 0 1,0 0 0,0 1-1,0-1 1,0 1-1,0 0 1,-3-1-1,-2 1 15,0 1-1,0-1 1,0 1-1,1 1 1,-1-1-1,0 1 1,1 0-1,-1 0 1,1 1-1,0 0 1,0 0-1,0 1 1,0 0-1,1 0 1,-1 0-1,-5 6 0,-10 11 176,1 0 0,-26 34 0,39-45-119,-19 24 335,1 1-1,-39 76 0,55-91-467,0 0 1,2 1-1,0 0 1,1 1-1,1 0 1,1-1-1,-1 37 1,4-52-54,1-1 0,1 0 0,-1 1 0,1-1 0,0 0 0,0 0 0,0 0 0,1 0 0,0 0 0,0 0 0,0 0 0,1 0 0,-1-1 0,1 1 0,0-1 0,0 0 0,1 0 1,4 4-1,-3-3 17,0-1 1,1 0 0,0 0-1,0-1 1,0 0 0,1 0-1,-1 0 1,1-1 0,-1 0 0,1 0-1,0-1 1,0 0 0,11 1-1,-7-1 15,1-1-1,-1-1 0,1 0 0,-1 0 0,0-1 0,1 0 0,20-8 0,-29 9 5,0 0 0,0 0 0,0-1 1,0 0-1,0 1 0,0-1 0,0 0 0,0 0 0,-1-1 1,1 1-1,-1 0 0,1-1 0,-1 0 0,0 1 0,0-1 1,0 0-1,-1 0 0,1 0 0,-1-1 0,1 1 0,-1 0 1,0 0-1,0-1 0,-1 1 0,1 0 0,-1-1 0,0 1 1,1-1-1,-1 1 0,-1-7 0,0 8-23,0-1-1,-1 0 1,1 0-1,0 1 1,-1-1 0,0 1-1,1 0 1,-1-1 0,0 1-1,0 0 1,0 0-1,-1 0 1,1 0 0,0 0-1,-1 1 1,1-1-1,-1 1 1,1-1 0,-1 1-1,0 0 1,0 0-1,0 0 1,1 1 0,-1-1-1,0 1 1,0-1-1,-5 1 1,-6-1-49,0-1 0,0 2 1,0 0-1,-21 3 0,33-3 19,1 0 0,-1 1 0,0-1 0,0 0 0,0 1 0,1-1 1,-1 1-1,0-1 0,0 1 0,1 0 0,-1 0 0,0 0 0,1 0 0,-1 0 0,1 0 0,0 0 1,-1 1-1,1-1 0,0 0 0,0 1 0,-1-1 0,1 1 0,0-1 0,1 1 0,-1 0 0,-1 1 1,3-2 6,0 0 0,-1 0 0,1-1 1,0 1-1,0 0 0,-1-1 1,1 1-1,0-1 0,0 1 1,0-1-1,0 1 0,0-1 0,0 0 1,0 1-1,0-1 0,0 0 1,0 0-1,0 0 0,0 0 0,0 0 1,0 0-1,0 0 0,0 0 1,0 0-1,2-1 0,31 0 31,-10-3-77,0 0 1,0-2 0,-1 0-1,41-18 1,88-51-276,-121 58 306,-30 18 9,-1-1-1,0 1 1,0-1-1,0 1 1,1-1-1,-1 1 1,0-1 0,0 1-1,0 0 1,0-1-1,0 1 1,0-1 0,0 1-1,0 0 1,0-1-1,0 1 1,-1-1-1,1 1 1,0-1 0,0 1-1,0-1 1,-1 1-1,1-1 1,0 1-1,-1-1 1,1 1 0,0-1-1,-1 1 1,-10 23-148,-24 27 550,21-34-270,2 1 1,0 1-1,0 0 1,2 0-1,0 1 0,-11 36 1,21-56-151,0 1 0,-1 0 0,1 0 0,0 0 0,0 0 0,0 0 0,0 0 0,0 0 0,0 0 0,0-1 0,0 1 0,0 0 0,0 0 0,0 0 0,1 0 0,-1 0 0,0 0 0,1-1 0,-1 1 0,1 0 0,-1 0 0,1 0 0,-1-1 0,1 1 0,-1 0 0,1-1 0,0 1 0,-1 0 0,1-1 0,0 1 0,-1-1 0,1 1 0,0-1 0,0 0 0,0 1 0,0-1 0,2 1-383,-1-1 0,0 0 0,0 1 0,1-1 1,-1 0-1,0-1 0,0 1 0,0 0 0,1-1 0,-1 1 1,0-1-1,0 0 0,0 1 0,3-3 0,13-11-5917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2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13773,'0'0'4933,"-54"49"-3108,42-27-127,2 0-481,7-3-352,3-2-577,5-7-160,16-3-32,4-7 33,2 0-97,3-5-929,2-9-1345,-7-3-1314,-2-4-2850,0 2-2242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4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1 339 15182,'0'0'10293,"6"-9"-9311,32-40-790,2 2 0,53-49 0,7-6-15,-68 66 597,-32 36-765,0 0 1,0 0 0,0 1-1,0-1 1,0 0-1,0 0 1,0 0-1,0 0 1,0 0 0,0 1-1,0-1 1,0 0-1,-1 0 1,1 0 0,0 0-1,0 1 1,0-1-1,1 0 1,-1 0-1,0 0 1,0 0 0,0 0-1,0 1 1,0-1-1,0 0 1,0 0 0,0 0-1,0 0 1,0 0-1,0 0 1,0 1-1,0-1 1,1 0 0,-1 0-1,0 0 1,0 0-1,0 0 1,0 0 0,0 0-1,0 0 1,1 1-1,-1-1 1,0 0-1,0 0 1,0 0 0,0 0-1,0 0 1,1 0-1,-1 0 1,0 0 0,0 0-1,0 0 1,0 0-1,0 0 1,1 0-1,-1 0 1,0 0 0,0 0-1,0 2 13,-6 32 49,-2-1 0,-1 1 0,-22 51 0,14-41-53,-14 58 0,19-31-165,11-24-2850,6-32-2923,11-12-5227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6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6534,'0'0'12140,"77"-10"-11404,-21 3 33,9-1-160,8 5-353,-1 3-256,-3 0-64,-11 3-1185,-8 10-769,-15 0-1634,-14-2 513,-16 0-1185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7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12844,'0'0'8456,"92"11"-7751,-32-11-513,11 0-192,0 0-1057,-4-5-1313,-9-3-1442,-10-1-2049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7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6 14510,'0'0'3144,"11"-2"-2018,-5 1-1016,0 0-1,0 0 0,0 1 0,0-1 0,1 1 0,-1 1 0,0-1 0,0 1 0,0 0 0,0 0 0,1 1 0,-2 0 1,1 0-1,0 1 0,0-1 0,-1 1 0,1 0 0,-1 1 0,0-1 0,0 1 0,0 0 0,4 5 0,-5-5-99,0 0-1,0 1 1,-1-1-1,0 1 1,1 0-1,-2 0 1,1 0-1,-1 0 1,1 0-1,-1 0 1,-1 1-1,1-1 0,-1 1 1,0 0-1,0-1 1,-1 1-1,1 0 1,-1-1-1,-1 1 1,1 0-1,-1-1 1,0 1-1,0 0 0,-1-1 1,1 1-1,-1-1 1,-1 0-1,1 0 1,-1 0-1,1 0 1,-1 0-1,-1 0 1,1-1-1,-6 6 0,-42 43-40,-81 67 0,50-54-6969,59-48-3907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8488,'0'0'9497,"2"12"-8552,7 74 869,-4 163 0,-6-156-3862,-1-97-2748,-6-6 2420,0 0-467,-7-18-6147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8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12204,'0'0'1841,"9"-11"380,-3 4-1932,0 0-1,0 1 1,1 0-1,0 0 1,0 0 0,0 1-1,0 0 1,1 1 0,0 0-1,0 0 1,0 0-1,1 1 1,-1 1 0,1-1-1,16-2 1,-6 3-33,0 1-1,0 1 1,0 1 0,0 0 0,0 2 0,29 6 0,-42-7-258,-1-1 0,0 1 0,0 0 0,0 0 0,0 1 0,0-1 0,0 1 0,0 0 0,-1 0 0,0 1 0,1-1 0,-1 1 0,-1 0 0,1 0 0,0 0 0,-1 1 0,0-1 0,0 1 0,-1 0 0,1 0 0,-1 0 0,0 0 0,0 0 0,0 1 0,-1-1 0,0 0 0,1 6 0,-2-2 13,0 1 0,0-1 0,0 0 0,-1 0 1,0 0-1,-1 0 0,0 0 0,-1-1 0,0 1 0,-5 11 1,-3 1 206,-1 0 0,-22 28 1,21-32 175,1 1 0,0 0 0,-17 39 0,28-55-386,0 0 1,1 0-1,-1 0 0,0 0 1,1 0-1,0 0 0,-1 0 1,1 0-1,0 0 0,0 0 1,0 0-1,0 0 0,1 0 1,-1 0-1,0 0 0,1 0 1,-1 0-1,1 0 0,0 0 0,0 0 1,0 0-1,0 0 0,1 2 1,1-2-71,0 1-1,0-1 1,0 1 0,0-1-1,0 0 1,0 0 0,0 0 0,1-1-1,-1 1 1,1-1 0,6 2 0,50 5-3150,-10-12-3983,-14-10-2116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8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52 16271,'0'0'5782,"13"8"-5056,-3-2-626,-6-3-79,1 0 0,-1 0 0,1 0-1,0-1 1,0 0 0,0 0 0,0 0 0,0 0-1,1-1 1,-1 0 0,1 0 0,-1 0-1,1-1 1,-1 0 0,1 0 0,6-1 0,-2-1-77,0-1 0,0 0 1,0-1-1,16-7 1,-23 9 31,0 1 0,-1-1 0,1 1 1,0-1-1,-1 0 0,1 0 0,-1 0 1,0 0-1,0-1 0,1 1 1,-1-1-1,-1 1 0,1-1 0,0 0 1,-1 0-1,1 1 0,-1-1 0,0 0 1,1-6-1,-2 8 24,0 1 0,0-1 0,-1 0-1,1 0 1,0 0 0,-1 1 0,1-1 0,0 0 0,-1 1 0,1-1 0,-1 0-1,1 1 1,-1-1 0,0 1 0,1-1 0,-1 1 0,1-1 0,-1 1 0,0-1-1,0 1 1,1-1 0,-1 1 0,0 0 0,0 0 0,1-1 0,-1 1 0,0 0-1,0 0 1,0 0 0,1 0 0,-1 0 0,0 0 0,0 0 0,0 0 0,0 0-1,1 0 1,-1 0 0,0 1 0,0-1 0,1 0 0,-1 0 0,-1 1 0,-39 11 144,25-3-12,0 0 1,1 2 0,0-1-1,0 2 1,2 0 0,-1 0 0,-12 17-1,20-23-103,1 1-1,-1 0 1,1 0 0,0 1-1,1-1 1,0 1 0,0 0-1,0 1 1,1-1-1,1 0 1,-1 1 0,1 0-1,1-1 1,0 1 0,0 0-1,1 14 1,0-20-110,1 1 1,0-1 0,0 0-1,0 0 1,1 0-1,-1 0 1,1-1-1,0 1 1,0 0 0,0-1-1,0 1 1,0-1-1,0 1 1,1-1 0,-1 0-1,1 0 1,0 0-1,-1-1 1,1 1-1,0 0 1,0-1 0,0 0-1,0 0 1,0 0-1,0 0 1,6 1 0,2 0-1096,0-1 1,-1 1-1,1-2 1,0 1 0,0-2-1,21-2 1,11-10-6699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9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94 334 15695,'-9'7'1174,"5"-4"-978,-49 38 2531,51-39-2639,0-1-1,-1 1 0,1 0 0,0 0 0,1 1 1,-1-1-1,0 0 0,1 0 0,-1 1 1,1-1-1,-1 1 0,1 0 0,0-1 0,0 1 1,1 0-1,-1 0 0,0-1 0,1 1 1,0 0-1,-1 0 0,2 5 0,-1-7-85,1 0 1,0 0-1,0-1 0,0 1 1,0 0-1,0-1 0,-1 1 0,1-1 1,0 1-1,0-1 0,0 1 1,0-1-1,1 0 0,-1 0 0,0 1 1,0-1-1,0 0 0,0 0 1,0 0-1,0 0 0,0 0 0,0 0 1,0-1-1,2 1 0,28-6 187,-18 0-162,-1 1 0,0-1 0,0-1 0,-1 0 0,0-1-1,0 0 1,-1-1 0,0 0 0,-1-1 0,1 1 0,-2-2 0,0 1 0,0-1 0,11-21 0,-10 13-5,1 0-1,-2 0 1,-1-1-1,0 0 1,-2-1-1,0 1 1,-1-1-1,1-35 1,-4 51-11,-1-1 0,0 0 1,0 0-1,-1 1 0,0-1 1,0 1-1,0-1 0,-1 0 1,1 1-1,-4-7 0,4 11 5,0 0-1,0-1 1,1 1-1,-1 1 1,0-1-1,0 0 0,0 0 1,0 0-1,0 0 1,0 1-1,0-1 1,0 0-1,-1 1 0,1-1 1,0 1-1,0-1 1,0 1-1,-1 0 1,-1-1-1,0 1 6,0 0 0,0 0-1,0 1 1,0-1 0,0 1 0,0 0 0,0 0 0,0 0-1,0 0 1,1 0 0,-6 4 0,-3 2 20,0 0 0,0 2 0,1-1 1,0 1-1,0 1 0,-14 19 0,18-22 48,1 0 0,-1 1 0,2 0 0,-1 0 0,1 0 0,1 1 0,0-1 0,0 1 0,0 0 0,1-1 0,-1 11 0,3-17-97,0 1-1,0-1 1,1 0-1,-1 1 1,1-1 0,-1 0-1,1 1 1,0-1-1,0 0 1,0 0 0,0 0-1,0 0 1,0 0-1,1 0 1,-1 0 0,1 0-1,-1 0 1,1-1-1,0 1 1,-1-1-1,1 1 1,0-1 0,4 2-1,6 4-304,0-1 0,0-1 0,17 5 0,20 11-1276,-45-19 1407,1 1 1,-1 0-1,0 0 0,0 1 1,0-1-1,-1 1 1,1 0-1,-1 0 0,0 0 1,0 1-1,4 7 0,-3-2-395,0 1 0,-1 0 0,-1 0 0,2 12 0,-2-13-241,3 8-2956,3-4-1618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9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3 9961,'0'0'4511,"-11"-1"-1873,8 1-2544,-1-1 59,1 1 0,-1-1 1,0 1-1,0 0 0,0 0 0,0 0 0,1 1 0,-1 0 0,0-1 0,0 1 0,1 1 0,-1-1 0,0 0 0,1 1 1,-1 0-1,1 0 0,0 0 0,0 0 0,0 0 0,0 1 0,0-1 0,0 1 0,0 0 0,1 0 0,0 0 0,-4 6 1,-2 8 202,0 0 0,2 1 0,0 0-1,1 0 1,1 0 0,1 1 0,0-1 0,2 1 0,0 0 0,2 27 0,2-19-357,0 0-1,2 0 0,0-1 0,2 0 0,1 0 0,19 41 0,-13-46-976,-11-34 308,-15-39 316,-20-12-246,30 60 656,-1-1 0,0 1 0,0 0 0,0 0 0,-1 0 0,1 1 0,-1-1 0,0 1 0,0 0 0,0 0 0,0 0 0,-5-2 0,8 5 361,32 3-273,40 8-2258,1-6-5147,-31-4 1165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0:5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9577,'0'0'10148,"-9"2"-9059,-44 18 567,50-18-1579,0-1-1,0 1 1,0 0 0,0 0 0,0 0 0,0 0-1,1 0 1,-1 1 0,1-1 0,0 1-1,-1 0 1,1-1 0,1 1 0,-1 0 0,0 0-1,1 0 1,-3 5 0,4-7-78,1 1 0,-1-1 0,0 0 0,0 0 0,0 0-1,1 0 1,-1 0 0,0 0 0,1 0 0,-1-1 0,1 1 0,-1 0 0,1 0 0,0 0 0,-1 0 0,1-1 0,0 1 0,-1 0-1,1 0 1,0-1 0,0 1 0,0-1 0,0 1 0,0-1 0,0 1 0,0-1 0,0 1 0,0-1 0,1 1 0,38 10-651,-31-8 279,13 3-92,0 0 1,-1 2 0,0 1-1,0 1 1,24 15-1,-44-25 476,0 1-1,0-1 1,-1 0 0,1 1-1,0-1 1,-1 0-1,1 1 1,-1-1 0,1 1-1,0-1 1,-1 1-1,1-1 1,-1 1 0,1 0-1,-1-1 1,0 1-1,1-1 1,-1 1 0,1 0-1,-1 0 1,0-1-1,0 1 1,1 0 0,-1-1-1,0 1 1,0 0-1,0 0 1,0-1 0,0 1-1,0 0 1,0 0-1,0 0 1,0-1 0,0 1-1,-1 0 1,1-1-1,0 1 1,0 0 0,-1 0-1,1-1 1,0 1-1,-1 0 1,1-1 0,-1 1-1,1-1 1,-1 1-1,1 0 1,-1-1 0,1 1-1,-1-1 1,0 0-1,1 1 1,-1-1 0,0 1-1,1-1 1,-1 0-1,0 1 1,1-1 0,-1 0-1,0 0 1,0 0-1,0 0 1,-55 16 827,51-14-806,-53 7-51,19-8-4361,14-1-6393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2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169 195 2242,'0'0'12972,"-57"78"-10377,35-45-193,0 2-128,1 0-576,3-1-673,2-5-513,9-2-384,2-7-63,5-7-98,0-9-1664,10-4-2339,5-5-5925</inkml:trace>
  <inkml:trace contextRef="#ctx0" brushRef="#br0" timeOffset="1">289 1 11211,'0'0'7847,"50"71"-6630,-31-42 96,-3 1-288,-1 3-192,-5 3-352,-8 3-225,-2 2-64,-9 1 0,-19 5-128,-10 2 0,-8 1-32,-6-2-96,0-10-1313,1-9-1314,13-15-4003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0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13132,'0'0'10426,"3"12"-9582,2 21-509,-3-17-272,0 0 0,1 0 0,0-1-1,2 1 1,0-1 0,0 0 0,13 22 0,-17-35-50,0 0 1,1 0-1,-1-1 0,1 1 1,-1 0-1,1-1 1,-1 0-1,1 1 1,0-1-1,0 0 0,0 0 1,0 0-1,0 0 1,0 0-1,0 0 0,0-1 1,0 1-1,1-1 1,-1 1-1,0-1 0,0 0 1,0 0-1,3 0 1,-1-1 30,0 0 0,-1 0 0,1 0 0,-1-1 0,1 1 0,-1-1 0,1 0 1,-1 0-1,0 0 0,0-1 0,0 1 0,4-5 0,1-1 60,-1-1 1,0-1-1,0 1 0,0-1 1,-2 0-1,1-1 0,7-19 1,-7-8 186,-5 37-288,-1-1 0,0 1 1,1 0-1,-1 0 0,0-1 0,0 1 1,0 0-1,0-1 0,0 1 0,0 0 1,0-1-1,0 1 0,-1 0 0,1-1 1,0 1-1,-1 0 0,1 0 0,-1-1 1,1 1-1,-1 0 0,-1-2 1,1 4-18,0 1 0,0-1 1,0 1-1,0-1 0,1 1 1,-1 0-1,1-1 0,-1 1 1,1-1-1,-1 1 0,1 0 1,0-1-1,0 1 1,0 0-1,0 0 0,0-1 1,0 3-1,3 33-136,-2-35 160,0 0-1,0-1 0,1 1 0,-1-1 0,0 1 0,1-1 0,-1 0 1,1 1-1,-1-1 0,1 0 0,-1 0 0,1 0 0,0 0 0,0 0 0,0 0 1,-1-1-1,1 1 0,0-1 0,0 1 0,0-1 0,0 1 0,0-1 1,0 0-1,0 0 0,0 0 0,0 0 0,0-1 0,0 1 0,0 0 0,0-1 1,3-1-1,2 0 36,0 0 1,0 0-1,0-1 1,-1 0-1,0 0 1,1-1 0,7-6-1,-8 6-22,-1-1 0,1 0 0,-1 0 0,-1 0 0,1-1 0,-1 0 0,0 1 0,0-2 0,0 1 0,-1 0 0,0-1 0,0 1 0,-1-1-1,0 0 1,0 0 0,-1 0 0,0 0 0,0 0 0,0-13 0,-1 19-26,0 1 1,0-1-1,0 0 0,1 1 0,-1-1 0,0 1 1,0-1-1,0 1 0,-1-1 0,1 1 0,0-1 1,0 0-1,0 1 0,0-1 0,0 1 0,-1-1 0,1 1 1,0-1-1,0 1 0,-1-1 0,1 1 0,0-1 1,-1 1-1,1 0 0,-1-1 0,0 0 0,-10 8-244,-9 25-12,17-25 245,1 1 0,0 0-1,0 0 1,0 0-1,1 0 1,0 0 0,0 0-1,1 1 1,1 9 0,0-15 14,0 0 1,-1 0 0,1 0-1,1 0 1,-1-1 0,0 1 0,1 0-1,-1-1 1,1 1 0,0-1 0,0 0-1,0 1 1,0-1 0,0 0-1,0 0 1,1 0 0,-1-1 0,1 1-1,-1-1 1,1 1 0,-1-1-1,1 0 1,0 0 0,0 0 0,0 0-1,0 0 1,0-1 0,3 1 0,223 31-567,-229-32 594,0 0 1,1 0-1,-1 0 1,0 0-1,0 0 1,0 0-1,1 0 1,-1 0-1,0-1 1,0 1 0,0 0-1,0 0 1,1 0-1,-1 0 1,0 0-1,0 0 1,0 0-1,0 0 1,1-1-1,-1 1 1,0 0-1,0 0 1,0 0-1,0 0 1,0-1 0,0 1-1,0 0 1,0 0-1,1 0 1,-1 0-1,0-1 1,0 1-1,0 0 1,0 0-1,0 0 1,0-1-1,0 1 1,0 0 0,0 0-1,0 0 1,0-1-1,0 1 1,0 0-1,0 0 1,-1-1-1,-3-15 553,-8-14-77,-19-9-140,26 34-432,-1-1 1,1 0-1,1-1 1,-1 1-1,1-1 1,0 0-1,-4-9 0,12 14-894,0 1-1,0 0 1,0 0-1,0 0 1,0 1-1,0-1 1,0 1-1,0 0 0,0 0 1,6 1-1,-6 0-439,32-1-6322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1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12 18706,'-11'-2'2018,"-2"1"-1460,-66-7 2321,73 7-2738,-1 1-1,1 0 1,0 1 0,-1 0 0,1-1 0,-1 2-1,1-1 1,0 1 0,0 0 0,-9 4 0,13 0-1144,13-3 552,21-2 35,-29-1 241,24-1-525,53 3-982,-73-1 1536,-1 0 1,1 0-1,-1 0 0,1 1 1,-1 0-1,1 1 1,-1-1-1,0 1 0,8 5 1,-13-7 156,0 0-1,1-1 1,-1 1 0,0 0 0,0 0-1,0 0 1,0 0 0,0 1 0,0-1-1,0 0 1,-1 0 0,1 0 0,0 1-1,-1-1 1,1 0 0,0 1 0,-1-1-1,0 1 1,1-1 0,-1 0 0,0 1-1,0-1 1,0 1 0,0 2 0,-1-1 29,1 0 1,-1-1-1,0 1 1,-1 0-1,1-1 1,0 1-1,-1-1 1,1 1-1,-1-1 1,0 0-1,-4 4 1,-5 4 169,0-1-1,0 0 1,-23 12 0,34-21-208,-4 3-31,0 0-33,0-1-1,-1 1 1,1-1 0,0 0-1,-1 0 1,0-1-1,1 1 1,-1-1-1,0 0 1,-5 1 0,10-5-2677,3-8-3667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1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193 299 13837,'-11'1'769,"-7"2"-52,-1 0 1,1 1-1,-26 9 0,39-11-576,0 0-1,0 0 1,0 0-1,1 0 1,-1 1-1,1 0 1,-1 0 0,1 0-1,0 0 1,0 1-1,0-1 1,0 1-1,1 0 1,0 1-1,-1-1 1,2 0-1,-1 1 1,0 0-1,-2 7 1,4-10-133,1-1 0,0 1 0,0-1 0,0 1 0,0-1 1,0 1-1,0-1 0,1 0 0,-1 1 0,0-1 0,1 1 0,-1-1 0,1 1 0,-1-1 0,1 0 1,0 0-1,-1 1 0,1-1 0,0 0 0,0 0 0,0 0 0,0 0 0,0 0 0,0 0 1,0 0-1,1 0 0,-1 0 0,0 0 0,0-1 0,1 1 0,-1 0 0,0-1 0,1 1 1,-1-1-1,1 0 0,-1 1 0,1-1 0,-1 0 0,1 0 0,-1 0 0,2 0 0,11 1 84,0 0 0,1 0 0,17-3 0,-23 2 38,6-2-92,0 0-1,0-1 1,0 0-1,0-2 1,-1 1-1,0-2 1,0 0-1,0-1 1,-1 0-1,0-1 1,0 0-1,-1-1 1,0 0-1,0-1 1,-1-1 0,14-16-1,-15 15-32,-1-1-1,1 1 1,-2-1-1,0-1 1,-1 1-1,0-2 1,-1 1-1,0 0 1,-1-1-1,-1 0 1,-1-1-1,0 1 0,-1 0 1,0-1-1,-1-29 1,-1 42 1,-1 1 1,1-1-1,0 1 1,0 0-1,-1-1 0,0 1 1,1 0-1,-1-1 1,0 1-1,0 0 0,0 0 1,0 0-1,-1-1 1,1 1-1,0 1 0,-1-1 1,1 0-1,-1 0 0,0 1 1,0-1-1,0 0 1,-3-1-1,2 2 12,0 0 0,-1 0 0,1 0 0,-1 0 0,1 1 0,-1 0 0,1-1 0,-1 1 0,1 0 0,-1 1 0,1-1 0,0 1 0,-7 1 0,-2 2 59,-1 0 0,1 1 0,1 1 0,-1 0 0,1 0 0,0 1-1,-13 11 1,11-7 385,0 1 0,-21 27 0,30-34-360,1 0 1,-1 0-1,1 1 1,0-1-1,0 1 1,1 0-1,-1 0 1,1 0 0,1 1-1,-1-1 1,0 7-1,2-11-96,0 0 0,1 1 1,-1-1-1,0 0 0,1 0 0,0 0 0,-1 0 0,1 0 0,0 0 1,0 0-1,0-1 0,0 1 0,0 0 0,0 0 0,1-1 1,-1 1-1,1-1 0,-1 1 0,1-1 0,-1 0 0,1 1 0,0-1 1,0 0-1,0 0 0,0 0 0,-1 0 0,1-1 0,0 1 1,0 0-1,1-1 0,-1 0 0,0 1 0,4-1 0,11 2 62,-1 0 0,1-1-1,22-2 1,-20 0-89,160-18-2360,-178 19 2391,0 1-1,-1-1 1,1 1-1,0-1 1,0 1 0,-1-1-1,1 1 1,0-1-1,-1 1 1,1 0-1,0 0 1,-1-1-1,1 1 1,-1 0 0,1 0-1,-1-1 1,0 1-1,1 0 1,-1 0-1,0 0 1,1 0-1,-1 0 1,0 0 0,0-1-1,0 1 1,0 0-1,0 0 1,0 0-1,0 0 1,0 0-1,0 0 1,-1 0 0,1 0-1,0 0 1,0-1-1,-1 1 1,0 2-1,-11 36 514,7-30-376,1 0 0,0 0-1,1 0 1,0 0-1,0 0 1,1 1-1,0 0 1,0-1 0,1 1-1,0 10 1,2-19-163,-1 0 1,1 0 0,0 1 0,-1-1-1,1 0 1,0 0 0,0 0 0,-1 0-1,1 0 1,0 0 0,0 0-1,0 0 1,0 0 0,0 0 0,1 0-1,-1-1 1,0 1 0,0-1 0,0 1-1,1-1 1,-1 1 0,0-1 0,1 1-1,-1-1 1,0 0 0,1 0 0,-1 0-1,0 0 1,1 0 0,-1 0-1,3-1 1,1 1-546,0 0 1,-1 0-1,1-1 0,0 0 0,0 0 0,0 0 0,-1 0 1,7-4-1,13-14-5408,-1-7-2321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1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14830,'0'0'3716,"-36"53"-1923,26-32-63,5-1-449,2 0-512,3-4-545,2-4-192,6 1 32,3-3-576,-2-6-866,2-3-960,-6-1-1441,0-1-2211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2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0 316 16015,'0'0'8397,"10"1"-7233,1-1-1030,-1 0-1,0-1 1,0-1-1,1 1 1,14-6-1,-22 7-119,0-1-1,0 0 0,0 0 1,0 0-1,-1-1 1,1 1-1,-1-1 1,1 1-1,-1-1 0,1 0 1,-1 0-1,0 0 1,0 0-1,0 0 1,0 0-1,0-1 0,0 1 1,-1-1-1,1 1 1,-1-1-1,0 0 1,1 0-1,-1 1 1,-1-1-1,1 0 0,0 0 1,-1 0-1,1-4 1,-1 7-16,0-1 1,0 1-1,0 0 1,0 0-1,0-1 1,0 1-1,0 0 1,0 0-1,0-1 1,0 1-1,0 0 1,0 0-1,0-1 0,-1 1 1,1 0-1,0 0 1,0 0-1,0-1 1,0 1-1,0 0 1,-1 0-1,1 0 1,0-1-1,0 1 1,0 0-1,-1 0 1,1 0-1,0 0 1,0 0-1,-1-1 1,1 1-1,0 0 1,0 0-1,-1 0 1,1 0-1,0 0 1,0 0-1,-1 0 1,1 0-1,-1 0 1,-14 5-82,-10 12-71,16-8 130,1 0 1,0 1-1,1 0 1,0 0 0,0 1-1,1 0 1,-7 19-1,12-27 24,-1-1 0,1 1 0,0 0-1,1-1 1,-1 1 0,0 0 0,1-1-1,-1 1 1,1 0 0,0 0 0,0-1-1,0 1 1,0 0 0,1 0 0,-1-1-1,1 1 1,0 0 0,-1-1 0,1 1-1,0-1 1,1 1 0,-1-1-1,0 1 1,1-1 0,-1 0 0,1 1-1,0-1 1,0 0 0,0 0 0,0 0-1,0-1 1,0 1 0,0 0 0,1-1-1,-1 0 1,0 1 0,1-1 0,0 0-1,3 1 1,3 1-129,0-1 0,-1 0 1,1-1-1,0 0 0,0-1 0,16 0 0,-21 0-367,0 0 0,0-1 1,-1 0-1,1 1 0,0-1 0,0-1 0,0 1 0,0-1 0,-1 1 0,1-1 0,-1 0 1,1 0-1,-1 0 0,0-1 0,0 1 0,0-1 0,4-4 0,9-21-6657</inkml:trace>
  <inkml:trace contextRef="#ctx0" brushRef="#br0" timeOffset="1">138 0 16656,'0'0'6726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2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60 11211,'2'-9'1281,"1"-6"-1501,5-21 10176,-8 36-9844,-1 26 524,-20 144 1503,12-115-1533,2 0-1,1 109 1,6-162-599,0 0 0,1 0 0,-1 0 1,0 1-1,1-1 0,0 0 0,-1 0 0,1 0 0,0 0 0,0 0 0,0 0 0,0 0 1,0 0-1,1-1 0,-1 1 0,1 0 0,-1-1 0,1 1 0,-1-1 0,1 1 0,0-1 1,0 0-1,2 2 0,0-2 15,1 1-1,-1 0 1,1-1 0,0 0 0,0 0-1,-1-1 1,1 1 0,0-1 0,0 0-1,6-1 1,3 0-4,1-2 1,-1 0-1,0 0 1,0-1-1,0-1 1,17-8-1,-20 7-64,23-16-30,-50 35 128,0-1 1,0 0 0,-1-2 0,-35 17-1,43-22-16,-1-2 0,1 1 0,-1-1 0,0-1 0,0 0-1,0 0 1,0-1 0,-1 0 0,1-1 0,0 0 0,-16-3 0,25 3-111,0 0 1,0 0-1,0 0 1,0 0 0,0-1-1,0 1 1,0 0 0,0-1-1,0 1 1,0-1 0,0 1-1,0-1 1,0 1 0,1-1-1,-1 0 1,0 1 0,0-1-1,1 0 1,-1 0 0,0 1-1,1-1 1,-1 0 0,1 0-1,-1 0 1,1 0 0,-1 0-1,1 0 1,0 0 0,0 0-1,-1 0 1,1 0-1,0 0 1,0 0 0,0 0-1,0 0 1,0 0 0,0 0-1,0 0 1,1 0 0,-1 0-1,0 0 1,0 0 0,1-1-1,0-1-336,1 0 0,-1 0 0,0 1 0,1-1 0,-1 0-1,1 1 1,0 0 0,0-1 0,0 1 0,0 0 0,1 0 0,-1 0-1,4-2 1,4-1-1930,0 0 1,0 1-1,22-6 0,6 3-5101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3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61 8936,'0'0'4965,"0"-9"-1714,3-43 844,-22 131-2819,18-73-1279,-5 52 469,6-56-417,0-1 1,-1 1 0,1 0-1,0-1 1,0 1-1,1 0 1,-1-1 0,0 1-1,0 0 1,1-1-1,-1 1 1,1-1 0,0 1-1,-1 0 1,1-1 0,0 1-1,0-1 1,0 0-1,0 1 1,0-1 0,0 0-1,0 0 1,1 1 0,-1-1-1,0 0 1,1 0-1,1 1 1,6-1 79,0 0 0,-1 0 0,1-1 0,0 0 0,0 0 0,-1-1 0,1 0 0,0-1 0,-1 0 0,0 0 0,1-1 0,-1 0 0,0-1 0,0 1 0,10-8 0,10-7-73,-2 0 0,43-39 0,-69 56-59,0 1 1,0 0 0,1-1 0,-1 1-1,0 0 1,0-1 0,1 1 0,-1 0-1,0 0 1,0-1 0,1 1 0,-1 0-1,0 0 1,1-1 0,-1 1 0,0 0 0,1 0-1,-1 0 1,0-1 0,1 1 0,-1 0-1,0 0 1,1 0 0,-1 0 0,1 0-1,-1 0 1,0 0 0,1 0 0,-1 0 0,1 0-1,-1 0 1,0 0 0,1 0 0,-1 0-1,0 0 1,1 1 0,-1-1 0,0 0-1,1 0 1,-1 0 0,0 0 0,1 1 0,-1-1-1,0 0 1,1 0 0,-1 1 0,0-1-1,0 0 1,1 1 0,-1-1 0,0 1-1,4 28-256,-4-26 239,0 0 0,0 1-1,1-1 1,-1 1 0,1-1-1,0 0 1,-1 1 0,1-1-1,1 0 1,-1 1 0,2 2-1,2-2 15,-1-1 0,0-1 0,1 1 0,0-1 0,-1 1-1,1-1 1,0-1 0,0 1 0,0-1 0,1 0 0,-1 0 0,0 0-1,0-1 1,7 0 0,74-4-719,-69 1-483,0-1 0,-1 0 0,1-1-1,-1 0 1,24-13 0,-32 14-535,1-1 0,-1 0 1,0 0-1,-1-1 1,1 0-1,11-13 1,-13 9-373,-9 7 5502,-7 8 1327,3 2-4935,2-2 458,2 0-1,-1 1 1,0 0-1,1-1 1,0 1-1,1 1 1,-1-1-1,1 0 1,0 1 0,1-1-1,0 1 1,0-1-1,0 1 1,1 0-1,-1-1 1,2 9-1,2 10-514,1-1 0,2 1-1,8 26 1,8 37-2907,-11 22 327,-14-37 4002,3-70-756,-1 0 0,0 0 0,0 0 0,0 0 0,0 0 0,0 0 0,-1 0 0,1 0 0,-1-1 0,0 1 0,0-1 0,0 1 0,0-1 0,0 1 0,0-1 0,-1 0 0,1 0 0,-1 0 0,-3 2 0,5-3-188,-1-1 0,1 1-1,-1 0 1,0-1-1,1 1 1,-1-1-1,0 0 1,1 1-1,-1-1 1,0 0-1,1 0 1,-1 0-1,0 0 1,1 0-1,-1-1 1,0 1-1,1 0 1,-1-1-1,0 1 1,1-1 0,-1 0-1,1 1 1,-1-1-1,1 0 1,-1 0-1,1 0 1,0 0-1,-1 0 1,1 0-1,0-1 1,0 1-1,0 0 1,0-1-1,0 1 1,0 0-1,0-1 1,-1-1 0,-3-7-128,1-1 0,0 1 0,0-1 1,1 0-1,0 0 0,1 0 1,1 0-1,-1 0 0,2-1 0,-1 1 1,2 0-1,-1 0 0,2-1 1,-1 1-1,2 0 0,-1 0 0,2 0 1,4-11-1,-4 12-464,1-1-1,0 1 1,0 0-1,1 1 1,1-1-1,0 1 1,0 1-1,0-1 1,1 1-1,1 0 1,10-8-1,18-6-3456,3 2-2274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4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24 121 8296,'-1'0'279,"0"0"0,0 1 0,0-1 0,0 0 0,0 0 0,0 0 0,0 0-1,0 0 1,0-1 0,0 1 0,0 0 0,0 0 0,0-1 0,0 1 0,0 0 0,0-1 0,0 1 0,1-1 0,-1 1 0,0-1 0,0 0 0,0 1 0,0-2 0,1 1-132,0 0 1,0 1-1,0-1 1,0 0-1,0 0 1,1 0-1,-1 0 1,0 0-1,1 1 1,-1-1-1,1 0 1,-1 0-1,0 1 1,1-1-1,0 0 1,-1 1-1,1-1 1,-1 0-1,1 1 1,1-1-1,48-35 1905,-45 33-1591,70-40 1420,-70 41-1738,1-1 1,-1 1 0,0 0-1,1 1 1,-1-1 0,1 1-1,-1 0 1,1 0-1,0 1 1,-1-1 0,1 1-1,0 1 1,6 0 0,-11 0-137,0-1 1,0 1-1,0 0 1,0 0 0,-1 0-1,1 0 1,0 0-1,0 0 1,-1 0 0,1 0-1,0 0 1,-1 0-1,1 1 1,-1-1 0,1 0-1,-1 0 1,0 1 0,0-1-1,0 0 1,1 0-1,-1 1 1,0-1 0,0 0-1,-1 1 1,1 0-1,-4 35 335,0-17-231,-2-1 0,-10 27 0,9-30-70,1 0 0,1 0 0,1 0 1,-3 23-1,6-38-28,1 1 0,0-1 1,0 1-1,0-1 0,0 1 0,0-1 1,0 1-1,1-1 0,-1 1 0,0-1 1,1 1-1,-1-1 0,1 0 0,0 1 1,-1-1-1,1 0 0,0 0 0,0 1 0,0-1 1,0 0-1,0 0 0,0 0 0,0 0 1,0 0-1,3 1 0,-1 0 57,0-1 1,1 0-1,-1 1 0,0-2 0,1 1 1,0 0-1,-1-1 0,1 1 0,-1-1 1,7-1-1,2 0 141,1 0 1,0-2 0,0 1-1,-1-2 1,16-5-1,-10 1-128,0-1-1,-1-1 0,0 0 1,-1-1-1,0-1 1,20-18-1,-31 25-174,0 0-1,0 0 1,-1 0-1,1-1 1,-1 1-1,-1-1 1,1 0-1,-1 0 1,0-1-1,0 1 1,-1-1-1,1 1 1,-1-1-1,-1 0 1,0 0 0,0 0-1,0 1 1,-1-1-1,1 0 1,-2 0-1,0-10 1,0 16-107,0-1 1,1 0-1,-1 0 1,0 0-1,0 1 1,0-1-1,0 0 1,0 1-1,-1-1 1,1 1-1,0-1 1,-1 1-1,1 0 1,-1 0-1,1-1 1,-1 1-1,0 0 1,0 0 0,1 1-1,-1-1 1,0 0-1,0 1 1,0-1-1,-3 0 1,4 1-111,0-1 1,0 1 0,0 0 0,-1 0 0,1 0 0,0 0 0,0 0 0,0 0 0,0 0 0,-1 1 0,1-1 0,0 0-1,0 1 1,0-1 0,0 1 0,0-1 0,0 1 0,0-1 0,0 1 0,0 0 0,0-1 0,0 1 0,0 0-1,0 0 1,0 0 0,1 0 0,-1-1 0,0 1 0,1 0 0,-1 0 0,1 1 0,-1-1 0,1 0 0,-1 0-1,1 0 1,0 0 0,-1 0 0,1 0 0,0 3 0,-1 14-5479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4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34 6278,'0'0'13415,"-11"-7"-12011,-38-17-363,46 23-984,0 1 0,0-1 0,0 1-1,0 0 1,0 0 0,0 0 0,0 0-1,0 0 1,0 1 0,0-1 0,0 1-1,0 0 1,0 0 0,0 0 0,0 0-1,1 0 1,-1 1 0,0-1 0,1 1-1,-1 0 1,-3 3 0,-1 2 52,0-1 0,0 1 0,0 1 0,-9 14 0,14-20-75,0 1 0,0 0 1,1 0-1,-1-1 0,1 1 0,-1 0 0,1 0 1,0 1-1,0-1 0,1 0 0,-1 0 1,1 0-1,-1 1 0,1-1 0,0 0 0,1 4 1,-1-5-12,1 0 0,0-1 1,0 1-1,0 0 1,0-1-1,0 1 0,0-1 1,0 0-1,1 1 0,-1-1 1,0 0-1,1 0 1,-1 0-1,1 0 0,-1 0 1,1 0-1,0 0 1,-1 0-1,1-1 0,0 1 1,0-1-1,-1 1 1,1-1-1,0 0 0,0 1 1,0-1-1,-1 0 0,4-1 1,16 1 96,0-1 0,1-1 0,-1 0 0,0-2 0,-1-1 0,29-10 1,54-10-290,-102 24 158,0 1-1,-1 0 0,1 0 1,0 0-1,-1 0 0,1 0 0,0 0 1,0 0-1,-1 0 0,1 0 1,0 0-1,-1 0 0,1 0 0,0 0 1,0 0-1,-1 1 0,1-1 1,0 0-1,-1 1 0,1-1 0,-1 0 1,1 1-1,0-1 0,-1 1 0,1-1 1,-1 1-1,1-1 0,-1 1 1,1-1-1,-1 1 0,0-1 0,1 1 1,-1 0-1,0-1 0,1 1 1,-1 0-1,0-1 0,0 1 0,0 0 1,1 0-1,-1-1 0,0 1 0,0 0 1,0-1-1,0 1 0,0 0 1,0 0-1,-1 0 0,-10 47 409,2-14-49,9-33-328,0-1 1,0 1-1,0-1 0,1 1 0,-1-1 0,0 1 1,0-1-1,1 1 0,-1-1 0,0 1 0,1-1 1,-1 1-1,0-1 0,1 0 0,-1 1 0,0-1 0,1 0 1,-1 1-1,1-1 0,-1 0 0,1 1 0,-1-1 1,1 0-1,-1 0 0,1 1 0,-1-1 0,1 0 1,0 0-1,0 0 0,26 2 654,26-8 288,-23-2-786,44-18-1,-50 16-422,-1 1 1,1 2 0,32-6-1,-56 13 207,1-1 0,-1 1-1,1 0 1,-1 0 0,1 0-1,-1 0 1,0 0 0,1 0-1,-1 0 1,1 0 0,-1 0-1,0 0 1,1 1 0,-1-1 0,1 0-1,-1 0 1,0 0 0,1 0-1,-1 1 1,0-1 0,1 0-1,-1 0 1,0 1 0,1-1 0,-1 0-1,0 0 1,0 1 0,1-1-1,-1 0 1,0 1 0,0-1-1,0 0 1,1 1 0,-2 17-430,-15 25-1565,12-34-298,0 6-3646,3-7-4928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5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18193,'0'0'4196,"3"81"-3331,-4-35-609,-1 5-192,2 2 0,0-4 0,0-4-256,0-6-512,6-8-1250,2-10-641,-1-10-480,-4-8-1729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8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 11243,'0'0'7036,"-3"11"-5841,-4 11-710,2-11-296,1 0 0,0 1 1,0-1-1,2 1 1,-1 0-1,2 0 0,-1 0 1,2 24-1,0-36-167,0 1-1,0 0 0,1-1 1,-1 1-1,0 0 0,1 0 1,-1-1-1,0 1 0,1 0 1,-1-1-1,1 1 0,-1-1 1,1 1-1,-1-1 0,1 1 1,0-1-1,-1 1 1,1-1-1,0 1 0,-1-1 1,1 0-1,0 1 0,-1-1 1,1 0-1,0 0 0,0 0 1,-1 1-1,2-1 0,27-4 587,23-20 76,-17 0-577,-1-2 0,58-59 0,-92 85-107,0 0 1,-1 1-1,1-1 1,0 0-1,0 0 1,0 0-1,0 0 1,0 0-1,0 0 1,0 0-1,0 1 1,0-1-1,1 0 0,-1 0 1,0 0-1,0 0 1,0 0-1,0 0 1,0 0-1,0 0 1,0 0-1,0 1 1,0-1-1,0 0 1,0 0-1,0 0 1,0 0-1,0 0 1,0 0-1,1 0 1,-1 0-1,0 0 1,0 0-1,0 0 1,0 0-1,0 0 1,0 0-1,0 0 1,0 0-1,1 0 1,-1 0-1,0 1 1,0-1-1,0 0 1,0-1-1,0 1 1,0 0-1,0 0 1,0 0-1,1 0 1,-1 0-1,0 0 1,0 0-1,0 0 1,0 0-1,0 0 1,0 0-1,0 0 1,0 0-1,0 0 1,1 0-1,-1 0 1,-2 18 102,-1 18 117,3-35-213,0 0-1,0 0 0,0-1 0,0 1 0,0 0 0,0 0 0,0 0 0,0-1 0,0 1 0,0 0 0,1 0 0,-1-1 0,0 1 0,0 0 1,1-1-1,-1 1 0,1 0 0,-1-1 0,0 1 0,1 0 0,-1-1 0,1 1 0,0-1 0,-1 1 0,1-1 0,-1 1 0,1-1 0,0 0 1,-1 1-1,1-1 0,0 0 0,0 1 0,9-1 17,0-1 0,0 0 0,0-1 1,0 0-1,0-1 0,-1 0 0,1 0 1,-1-1-1,0 0 0,0 0 0,0-1 0,-1-1 1,1 1-1,-1-1 0,0-1 0,-1 1 1,0-1-1,0-1 0,6-7 0,-12 14-60,-2 6 15,0 0 0,0-1 0,0 1 0,0 0 0,-1 0 0,1 0 0,-1-1 0,-3 5 0,3-4 26,-1 0-1,1-1 1,0 1-1,1 0 1,-1 0 0,1 0-1,0 0 1,0 7-1,1-12 3,0 1 0,0-1 0,0 1 0,0 0 0,0-1 0,0 1 0,1-1-1,-1 1 1,0 0 0,0-1 0,1 1 0,-1-1 0,0 1 0,1-1 0,-1 1-1,0-1 1,1 1 0,-1-1 0,1 0 0,-1 1 0,1-1 0,-1 0 0,1 1 0,-1-1-1,1 0 1,-1 1 0,1-1 0,0 0 0,-1 0 0,1 0 0,-1 1 0,2-1-1,28-1 161,25-18-152,-49 16-117,45-29-1309,-48 30 1339,-1-1-1,1 1 1,0 0 0,0-1-1,-1 0 1,0 0 0,1 1 0,-1-1-1,0 0 1,0-1 0,-1 1 0,1 0-1,1-5 1,-3 7-82,-21 38-843,11-4-358,9-9-2605,2-20 475,7-3-1094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6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13997,'0'0'7784,"68"13"-6599,-13-13 0,13 0-673,5 0-352,3 0-95,-6-3-97,-13 0-1090,-16 0-1184,-18-2-608,-17 0-193,-9-4-929,-20-3-4420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6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15086,'0'0'7207,"74"12"-6758,-24-5-385,6 0-641,3-6-1953,2-1-2755,-5 0-4709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7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1 15214,'0'0'5344,"-11"0"-3705,-2 2-1492,-1 0 0,1 1-1,0 1 1,0 0 0,0 1 0,0 1 0,1 0-1,0 0 1,0 1 0,1 1 0,-13 10 0,12-9-135,-44 39 106,54-45-114,-1-1 1,1 1 0,0 0-1,-1 0 1,1 0-1,0 0 1,1 0 0,-1 0-1,1 0 1,-1 1-1,1-1 1,0 1 0,0-1-1,0 1 1,1-1-1,-1 7 1,2-8 5,-1-1 0,1 1-1,0 0 1,0 0 0,0-1 0,0 1 0,0-1 0,0 1 0,0-1 0,1 0-1,-1 1 1,0-1 0,1 0 0,-1 0 0,1 0 0,-1 0 0,1 0 0,0 0-1,-1 0 1,1 0 0,0-1 0,0 1 0,2 0 0,55 12 194,-40-9-202,33 7-301,-28-8 102,-1 2-1,0 0 1,-1 2-1,1 0 0,-1 2 1,29 15-1,-49-23 201,1 0-1,-1 1 0,0-1 1,1 1-1,-1 0 0,0 0 1,0 0-1,0 0 0,0 0 1,-1 0-1,1 0 1,-1 1-1,1-1 0,-1 0 1,0 1-1,0-1 0,0 1 1,0 0-1,0-1 0,0 1 1,0 3-1,-2-3 60,1 1 0,-1-1 1,0 0-1,0 0 0,0-1 0,0 1 0,0 0 0,0 0 1,-1 0-1,0-1 0,1 1 0,-1-1 0,0 1 0,0-1 0,-5 4 1,-6 5 255,-1 0 1,0-1-1,-1-1 1,0 0-1,-23 9 1,6-4 169,-53 14 0,71-24-643,1-1-1,-1 0 1,0-2-1,1 1 1,-1-2-1,-26-1 1,21-7-3870,12-10-4560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8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3299,'0'0'8200,"97"-1"-8072,-37 1-96,11-4-64,7-5-1377,7-3-353,-2-1-640,1 0-1314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9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4869,'0'0'1057,"66"0"288,-38 0-160,5 0-384,3 0-481,4 0-96,4 0-64,8 0-96,4 1 1,6-1-642,6 0-1313,1 0-800</inkml:trace>
  <inkml:trace contextRef="#ctx0" brushRef="#br0" timeOffset="1">985 1 3716,'0'0'1249,"90"2"-481,-47 4-351,3-4-97,-3-2 417,2 0 96,0 0-161,2 0-127,0 0-129,-2-1-320,5 1-64,-3 0-32,4 0-416,4 0-609,0 0-1185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9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11755,'74'0'128,"9"-5"-32,10-3-224,1 3-2146,5-5-3684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09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136 107 5125,'0'0'336,"-10"-5"65,-4-2-176,0 0 1,1-2-1,-23-18 1,27 19 1353,0 0-1,0-1 1,-12-18 0,21 31 1069,7 31-1388,10-8-833,0 0 0,1-1 0,34 36 1,75 66 1386,-63-66-1440,11 12-60,367 348 108,-267-271-385,369 340 1213,-191-166-1183,-110-105-43,145 167 237,110 88 791,156 77-1362,-95-129-1595,-487-374 1446,22 14 155,109 96-1,-4-5-912,-10-10 42,85 75 1130,-69-58 363,100 73 2468,-301-231-2906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0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9577,'0'0'9332,"15"6"-8078,0-1-1089,1 1 0,0-2 0,1 0-1,-1-1 1,1 0 0,-1-2 0,18 0 0,338-30-417,-164 9-2240,-152 15-1162,90-19-1,-101 13-599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0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11979,'0'0'4698,"9"-1"-3684,1 1-825,-1 0 1,0 1-1,0 1 0,1 0 0,-1 0 0,0 0 0,0 1 0,-1 1 0,1-1 0,10 8 0,93 57 982,-107-64-1096,0-1 0,0 1 0,0 0-1,0 0 1,0 1 0,-1 0-1,0 0 1,0 0 0,0 0 0,-1 0-1,4 8 1,-6-10 2,0 0 1,0 0-1,0 0 0,-1 1 1,1-1-1,-1 0 0,0 0 0,0 0 1,0 1-1,-1-1 0,1 0 1,-1 0-1,1 0 0,-1 0 1,0 0-1,-1 0 0,1 0 1,0 0-1,-1 0 0,1 0 1,-1 0-1,0-1 0,0 1 0,-4 3 1,-136 130 1219,67-67-2162,45-42-1953,8-11-2329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1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15663,'0'0'2883,"50"28"-2339,6-28 97,13 0 95,14-2-415,5-7-257,0 0-32,-6 1-641,-13 0-1056,-13 0-2403,-17-2-2210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9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 5061,'0'0'17931,"-10"12"-17028,-2 5-581,0 1 0,0 1 1,2 0-1,0 0 1,1 1-1,2 0 1,0 1-1,0-1 1,-3 26-1,6-13-116,2 0 1,3 54-1,6-67-97,-2-19-44,-3-11-239,-3 0-185,0 1-1,-1 0 1,0 0-1,-1-1 1,0 2-1,-1-1 1,1 0-1,-9-12 1,-43-65-2219,46 74 2743,6 8 1170,10 4-64,8 0-1111,161 0-860,-175 0 587,-1 0 19,0 0 0,0 0 0,1 0 0,-1 0-1,0 0 1,0 0 0,0 1 0,0-1 0,0 0 0,1 0 0,-1 0 0,0 0 0,0 0 0,0 0 0,0 0-1,1 0 1,-1-1 0,0 1 0,0 0 0,0 0 0,0 0 0,1 0 0,-1 0 0,0 0 0,0 0 0,0 0-1,0 0 1,0 0 0,1 0 0,-1-1 0,0 1 0,0 0 0,0 0 0,0 0 0,0 0 0,0 0 0,0 0-1,0-1 1,0 1 0,1 0 0,-1 0 0,0 0 0,0 0 0,0-1 0,0 1 0,0 0 0,0 0 0,0 0-1,0 0 1,0-1 0,0 1 0,0 0 0,0 0 0,0-7-5319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1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12876,'0'0'4442,"11"-1"-3359,23-1-424,0 1 0,54 5 0,-71-2-560,0 0 0,0 2 1,0 0-1,-1 0 0,1 2 1,-1 0-1,26 14 0,-40-19-80,0 0 0,0 0 0,0 0 0,0 0 0,-1 0 0,1 0 0,0 1 0,-1-1 0,1 0 0,-1 1 0,0-1 0,1 1 0,-1 0 0,0-1 0,0 1 0,0 0 0,0 0 0,0 0 0,0 0 0,-1 0 0,1 0 0,-1 0 0,1 0 0,-1 0 0,0 0 0,0 0 0,0 0 0,0 0 0,0 0 0,0 0 0,0 0 0,-1 0 0,1 0 0,-1 0 0,1 0 0,-1 0 0,0 0 0,0 0 0,0 0 0,0-1 0,0 1 0,0 0 0,-1-1 0,-1 3 0,-8 7 210,0 0-1,0-1 0,-1 0 1,-24 15-1,23-17-223,-36 25 359,24-18-178,1 1 0,0 1 0,2 1 0,0 0 0,1 2 0,-20 24 0,29-22-751,13-14-2479,6-7-3389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2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9449,'0'0'9993,"23"75"-8679,-17-38-642,0 2-351,2 6-97,-3-1-128,0-3-32,0 0 0,-1-3-64,-3-6-545,-1-9-1184,0-9-1218,-4-10-2882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2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7976,'0'0'8936,"63"35"-7783,-22-34 64,11-1-384,6 0-449,8-8-320,-1-6-32,-1-3-736,-11 0-1154,-12-3-2242,-18-1-704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3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1 114 12684,'0'0'4933,"54"-55"-4101,-11 41 1,7 1-192,9 1-481,2 3-96,5 3-608,-5 2-1250,-7 4-2819,-8 0-3010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3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9577,'-9'0'4986,"-2"0"-4627,0 0 1,1 1-1,-1 0 0,0 1 0,1 0 0,0 1 0,-1 0 1,1 0-1,0 1 0,1 1 0,-1-1 0,1 2 1,-16 10-1,14-7-59,1 1 1,0-1-1,-10 13 0,17-19-249,1-1 0,0 1-1,0-1 1,1 1 0,-1 0-1,0 0 1,1 0 0,0 0 0,0 0-1,0 0 1,0 0 0,0 0-1,0 0 1,1 0 0,0 1-1,-1-1 1,1 0 0,0 0 0,1 6-1,0-8-44,0 1 0,0-1-1,0 1 1,0-1 0,0 0-1,1 1 1,-1-1 0,0 0 0,1 0-1,-1 0 1,0 0 0,1 0-1,-1 0 1,1-1 0,0 1-1,-1 0 1,1-1 0,0 1-1,-1-1 1,1 0 0,3 1-1,44 3 115,-35-4-114,50 3-429,-37-3 126,0 1 1,0 2-1,0 0 1,49 14-1,-75-17 305,1 0 0,-1 0-1,0 1 1,1-1 0,-1 1-1,0-1 1,0 1 0,0-1-1,1 1 1,-1 0-1,0 0 1,0 0 0,0-1-1,0 1 1,0 0 0,0 0-1,0 0 1,-1 1 0,1-1-1,0 0 1,0 0-1,-1 0 1,1 0 0,-1 1-1,1-1 1,-1 0 0,0 1-1,1 1 1,-2-1 49,1 0 0,-1 1-1,0-1 1,1 0 0,-1 1 0,0-1 0,-1 0 0,1 0-1,0 0 1,-1 0 0,1 0 0,-1 0 0,1 0 0,-3 1 0,-8 8 395,0-1 0,0-1 0,-23 13 0,17-11-46,-1-1 0,-1-1-1,1 0 1,-1-1 0,-1-1-1,1-1 1,-1-1 0,0-1 0,-24 2-1,44-6-466,0 0 0,1 0 0,-1-1 0,1 1 0,-1 0-1,1 0 1,-1 0 0,0 0 0,1 0 0,-1-1 0,1 1 0,-1 0-1,1 0 1,-1-1 0,1 1 0,-1 0 0,1-1 0,-1 1 0,1 0-1,0-1 1,-1 1 0,1-1 0,0 1 0,-1-1 0,1 1-1,0-1 1,-1 1 0,1-1 0,0 1 0,0-1 0,0 0 0,-1 1-1,1-1 1,0 1 0,0-1 0,0 1 0,0-1 0,0 0 0,0 1-1,0-1 1,0 1 0,1-1 0,-1 1 0,0-1 0,0 0 0,0 1-1,1-1 1,-1 1 0,0-1 0,0 1 0,1-1 0,-1 1 0,0-1-1,1 1 1,-1 0 0,1-1 0,0 0 0,22-31-4977,9 0-1170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3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0 15471,'0'0'6988,"-10"2"-6294,3 1-552,-1-1 1,1 1 0,0 1 0,0-1 0,0 1-1,0 1 1,1-1 0,-1 1 0,1 0 0,1 0-1,-1 1 1,1 0 0,0 0 0,0 0 0,-7 13-1,-12 17 541,1 1 0,-26 59 0,43-83-652,1 1 1,0 0 0,1 0 0,0 0-1,2 0 1,-1 0 0,2 1-1,0-1 1,0 1 0,1 0 0,3 18-1,-2-29-140,1 0-1,-1 0 0,1 0 0,-1 0 0,1 0 0,0-1 0,1 1 1,-1 0-1,1-1 0,-1 0 0,1 0 0,0 0 0,0 0 1,0 0-1,1 0 0,-1-1 0,1 0 0,-1 1 0,8 2 1,-1-1-1188,0 0 0,-1-1 0,2 0 0,-1-1 0,0 0 1,20 1-1,16-2-7576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4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14 15214,'-9'-2'2232,"4"0"-2001,-1 0 0,1 0 0,-1 0 0,1 1 0,-1 0 0,0 0 0,0 1 0,0 0 0,1 0 0,-1 0 0,0 1 0,0-1 0,0 2 0,1-1 1,-1 0-1,1 1 0,-1 0 0,1 0 0,0 1 0,-1 0 0,1 0 0,0 0 0,1 0 0,-9 8 0,5-3-19,2 0 0,-1 1 0,1-1 0,0 1 0,1 1 0,0-1 0,0 1 0,1 0 0,1 0 0,-1 0-1,2 0 1,-1 1 0,1-1 0,1 1 0,0-1 0,1 21 0,0-26-197,1 1-1,-1-1 1,1 1 0,0-1-1,1 1 1,-1-1-1,1 0 1,0 0 0,1 0-1,-1 0 1,1 0 0,0-1-1,0 1 1,1-1-1,-1 1 1,1-1 0,0 0-1,0-1 1,0 1-1,1-1 1,-1 0 0,1 0-1,0 0 1,-1 0-1,1-1 1,1 0 0,-1 0-1,0 0 1,0-1-1,1 0 1,-1 0 0,1 0-1,8 0 1,-10-1-2,1 1-1,-1-1 1,0 0 0,0 0 0,1-1 0,-1 1-1,0-1 1,0 0 0,0 0 0,6-3-1,-8 3 13,-1 0-1,1 0 0,-1 0 0,0-1 0,1 1 0,-1 0 1,0-1-1,0 1 0,0-1 0,0 0 0,0 1 0,0-1 1,0 0-1,0 1 0,-1-1 0,1 0 0,-1 0 0,0 0 0,1 1 1,-1-1-1,0 0 0,0 0 0,0 0 0,0 0 0,-1-3 1,0 3 27,1 0 1,-1 0-1,0 0 1,0 1 0,0-1-1,0 0 1,0 1 0,0-1-1,0 1 1,-1-1 0,1 1-1,-1-1 1,1 1 0,-1 0-1,1 0 1,-1 0-1,0 0 1,1 0 0,-1 0-1,0 0 1,0 1 0,0-1-1,0 1 1,-3-1 0,2 0-34,-1 0 1,0 0-1,0 0 1,0 1-1,0-1 1,1 1-1,-1 0 1,0 0-1,0 1 1,0-1-1,0 1 1,-4 1-1,5 3-139,13-2 81,14-1 54,-10-3-122,1 0 1,-1-1-1,0-1 1,0 0-1,0-1 1,-1-1-1,25-11 1,36-12-1044,-73 29 1145,-1 0 1,1 0-1,-1-1 0,0 1 1,0 0-1,1 0 0,-1 0 1,0 0-1,0 0 0,0 0 1,0 0-1,0 0 0,0 0 1,0 0-1,-1-1 0,1 1 1,0 0-1,0 0 0,-1 0 1,1 0-1,-1 0 0,1 0 1,-1 0-1,-36 67 482,29-57-411,0 1 0,1 0 0,1 1 1,0 0-1,1 0 0,0 0 0,1 1 1,-5 25-1,9-38-125,0-1 0,0 1 1,0-1-1,0 1 0,0-1 0,0 1 1,0-1-1,0 1 0,0-1 0,0 1 0,0-1 1,0 1-1,0-1 0,1 1 0,-1-1 1,0 1-1,0-1 0,1 1 0,-1-1 1,0 1-1,1-1 0,-1 1 0,0-1 1,1 0-1,-1 1 0,1-1 0,-1 0 0,1 1 1,17-3-6251,-3-7-957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4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13997,'0'0'8365,"6"-9"-5973,-3 5-2215,0 0 0,0 0 0,0 1 0,1-1-1,-1 0 1,1 1 0,0 0 0,0 0 0,0 0 0,0 1 0,1-1-1,-1 1 1,1 0 0,-1 0 0,1 1 0,0-1 0,0 1 0,0 0-1,0 0 1,0 1 0,0-1 0,8 1 0,-9 0-140,0 0 0,0 0 1,0 1-1,0-1 0,1 1 1,-1 0-1,0 0 0,0 0 0,0 1 1,0-1-1,-1 1 0,6 3 0,-7-4-36,-1 1 1,0-1-1,0 1 0,1-1 0,-1 1 0,0-1 0,0 1 0,-1 0 0,1 0 0,0 0 0,0 0 0,-1-1 0,1 1 0,-1 0 1,0 0-1,0 0 0,0 0 0,0 0 0,0 0 0,0 0 0,0 0 0,0 0 0,-1 0 0,1 0 0,-1 0 0,1-1 0,-1 1 1,0 0-1,0 0 0,-1 1 0,-3 6 12,0 0 1,-1 0 0,1-1-1,-2 0 1,1 0 0,-14 11-1,13-13-3,0 1 0,1-1-1,0 1 1,0 0 0,1 1-1,0-1 1,0 1 0,1 0-1,-4 10 1,8-18-16,-1 1-1,1 0 1,0-1 0,-1 1 0,1 0-1,0 0 1,0 0 0,0-1 0,0 1-1,0 0 1,0 0 0,0-1 0,0 1-1,0 0 1,0 0 0,1 0 0,-1-1-1,0 1 1,0 0 0,1 0-1,-1-1 1,0 1 0,1 0 0,-1-1-1,1 1 1,-1-1 0,1 1 0,-1 0-1,2 0 1,0 0-37,0 0 0,0-1 0,-1 1-1,1 0 1,0-1 0,0 0 0,0 1 0,0-1-1,0 0 1,0 0 0,4 0 0,3-1-308,-1-1 0,1 0 0,-1 0 0,17-6 0,31-25-4576,-5-12-3887,-15 4-2594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14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316 1 13773,'0'0'6214,"6"51"-4452,9-23 223,3 5-479,0 4-513,-4 6-321,-3 6-287,-11 8-161,-5 9-160,-22 9 0,-12 4 0,-14 3-160,-12-1-1185,-8-9-1282,4-14-1825,2-19-7655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0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8136,'163'-13'4510,"81"5"-5497,-94 5-428,308 8-7949,-261 5 9446,-191-10 24,196 8 3682,-74-7-1339,-1 7 1,216 40-1,-273-36-3258,1-3 0,0-3 1,108-4-1,-110-3-569,-30 1-2305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9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9929,'0'0'10891,"54"-8"-10699,-28 8-160,1 0-801,-2 2-3010,1 3-4613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0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8872,'0'0'1602,"64"-15"-929,-14 2-33,15 0-448,9-1-96,-3-1-1121,-2-2-3683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1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8136,'0'0'6854,"0"62"-6598,0-21 1,0 11-193,0 4-64,3 4 32,5 3-224,4 3-481,2-1-512,3 0-737,2-1-256,0-1-1794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2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6983,'-3'62'1377,"-1"2"481,3 6-769,1 3-833,0 6-192,0-1-609,4 1-1376,7-6-2211</inkml:trace>
  <inkml:trace contextRef="#ctx0" brushRef="#br0" timeOffset="1">116 1116 9673,'0'56'577,"-3"4"31,-5 3 161,5 1-481,-1 2-224,4-2-32,0 2 0,0-4 0,0-3-64,4-1-128,-1-5-801,-3 1-1857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2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6887,'8'633'4457,"-2"-496"-6445,2 42 308,5-60 3645,-8-71-1561,-3 1 0,-1-1 0,-8 57 0,1 52 1973,24-12-1688,-17-66 465,0 0-4411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3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13261,'0'0'9448,"18"70"-8519,7-41-448,1-2-289,2-3-192,1-7 64,1-6-64,-1-8-993,-1-3-544,-4-4-1218,-8-15-2274,-3-5-1793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3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10090,'0'0'3875,"-21"51"-1376,8-15-129,-1 4-833,0 7-704,4 4-32,0 3-353,5 2-320,2 0-64,3 1-640,0-8-1922,0-12-4165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4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0 9353,'0'0'11771,"-10"6"-11627,-1 2-33,1 1 0,0 0 1,1 0-1,0 1 0,0 0 0,1 1 0,0 0 0,1 0 0,0 1 0,-7 16 1,-5 14 365,-20 59 1,35-86-451,0 0 1,1-1-1,0 1 0,1 0 1,1 1-1,0-1 0,1 0 0,3 17 1,-3-29-91,1 0 0,-1-1 1,1 1-1,0 0 0,0-1 0,0 1 1,0-1-1,1 0 0,-1 1 0,1-1 1,-1 0-1,1 0 0,0 0 0,0 0 1,0 0-1,0 0 0,0-1 0,0 1 1,4 1-1,-1 0-566,1-1 0,-1 0 1,1 0-1,-1 0 0,1-1 1,-1 0-1,1 0 0,7 0 1,19 0-5357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5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21 13837,'0'0'3913,"-8"-5"-2157,6 4-1692,0 0-7,-1-1 0,1 0 0,0 1 0,-1 0 0,1-1 0,-1 1 0,1 0 0,-1 1 0,0-1 0,0 0 1,1 1-1,-1-1 0,0 1 0,0 0 0,1 0 0,-1 0 0,0 0 0,0 0 0,1 1 0,-1-1 0,0 1 0,1 0 1,-1 0-1,0 0 0,1 0 0,-1 0 0,1 1 0,0-1 0,-1 1 0,1-1 0,-4 5 0,-4 4 125,1 2 0,-1-1 0,2 1 0,0 1 0,0 0-1,1 0 1,1 0 0,0 1 0,1-1 0,1 1 0,0 1 0,0-1-1,2 1 1,-2 24 0,4-37-164,0 0 1,0 0-1,0 0 0,0-1 1,1 1-1,-1 0 0,1 0 0,-1-1 1,1 1-1,0-1 0,0 1 1,0 0-1,-1-1 0,2 1 0,-1-1 1,0 0-1,0 1 0,0-1 1,1 0-1,-1 0 0,0 0 1,4 2-1,-2-1 2,1 0 0,0-1 1,0 1-1,1-1 0,-1 0 1,0 0-1,0 0 0,0-1 0,8 1 1,-6-1-9,-1 0 0,0 0-1,0 0 1,1-1 0,-1 0 0,0 0 0,0 0 0,0-1 0,0 1 0,0-1 0,0-1 0,-1 1 0,1-1 0,-1 1 0,1-1-1,-1 0 1,4-5 0,-7 7 31,0 0-1,1-1 0,-1 1 0,0-1 0,0 0 1,-1 1-1,1-1 0,0 0 0,0 1 1,-1-1-1,1 0 0,-1 0 0,0 0 1,1 0-1,-1 1 0,0-1 0,0-3 0,-1 4-12,1 0 0,0 0 0,-1 1 0,1-1 0,-1 0 0,1 1 0,-1-1 0,0 0 0,1 1 0,-1-1 0,1 0 0,-1 1 0,0-1 0,0 1 0,1-1 0,-1 1 0,0 0 0,0-1 0,0 1 0,1 0 0,-1-1 0,0 1 0,0 0 0,0 0 0,-1 0 0,-1 0-2,-1-1-1,1 2 0,-1-1 1,1 0-1,0 1 1,-1-1-1,1 1 1,0 0-1,-1 0 1,1 1-1,0-1 1,0 1-1,0-1 0,0 1 1,0 0-1,1 0 1,-6 4-1,7-5-24,0 1-1,-1-1 1,1 0-1,0 0 1,-1 1 0,1-1-1,0 1 1,0-1-1,0 1 1,0-1-1,0 1 1,1 0-1,-1-1 1,0 1 0,1 0-1,0 0 1,-1 0-1,1-1 1,0 1-1,0 0 1,0 0-1,0 0 1,0 0 0,0-1-1,1 4 1,0-4 1,1 1 1,-1-1 0,1 0 0,-1 1-1,1-1 1,0 0 0,-1 0 0,1 0-1,0 0 1,0 0 0,0-1 0,0 1-1,0 0 1,0-1 0,0 1 0,0-1-1,0 0 1,0 0 0,0 0 0,0 0-1,3 0 1,9-2-10,-1 0-1,0 0 1,1-1 0,-1 0-1,0-2 1,-1 1 0,1-2 0,-1 1-1,21-14 1,28-12-481,-61 31 484,0 0 0,1-1 0,-1 1 0,0 0 0,0 0 0,1 0 0,-1-1 0,1 1 0,-1 0 0,0 0 1,1 0-1,-1 0 0,0 0 0,1 0 0,-1 0 0,0 0 0,1 0 0,-1 0 0,1 0 0,-1 0 0,0 0 0,1 0 0,-1 0 0,0 0 0,1 0 0,-1 0 0,0 0 1,1 1-1,-1-1 0,0 0 0,1 0 0,-1 0 0,0 1 0,1-1 0,-1 0 0,0 0 0,1 1 0,-3 15-98,-16 19-25,10-22 82,1-4-199,1 0 0,0 0 0,1 0 0,0 1-1,1 0 1,0 0 0,0 1 0,1-1 0,0 1 0,-2 20-1,5-29-209,0-2 326,0 1 0,-1-1 0,1 0 0,0 1 0,0-1 0,0 0 0,0 0-1,0 1 1,0-1 0,0 0 0,0 1 0,0-1 0,0 0 0,1 1 0,-1-1 0,0 0 0,0 0 0,0 1 0,0-1 0,0 0-1,0 0 1,1 1 0,-1-1 0,0 0 0,0 0 0,0 1 0,1-1 0,-1 0 0,0 0 0,0 0 0,1 1 0,-1-1 0,0 0 0,0 0-1,1 0 1,-1 0 0,0 0 0,0 0 0,1 0 0,-1 1 0,10-1-5703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6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6150,'0'0'15871,"11"-8"-15092,-3 3-607,1-1 0,-1 1 0,1 0 0,1 1 0,-1 0 0,0 1 0,1 0-1,0 0 1,0 1 0,0 0 0,0 1 0,0 0 0,0 1 0,14 0 0,-24 0-155,1 0 0,-1 0 0,1 0 0,-1 0 0,0 1 0,1-1 0,-1 0 0,1 0 0,-1 0 0,1 0 0,-1 0 0,0 1 0,1-1 0,-1 0 0,0 0 0,1 0 0,-1 1 0,0-1 0,1 0 0,-1 1 0,0-1 0,1 0 0,-1 1 0,0-1 0,0 0 1,1 1-1,-1-1 0,0 1 0,0-1 0,0 0 0,0 1 0,0-1 0,1 1 0,-7 17 382,-16 13 91,-27 9-110,39-33-313,0 0 1,0 1-1,1 1 0,0-1 0,1 1 0,0 1 1,-12 16-1,20-26-65,0 1 0,-1-1 0,1 1 0,0 0 0,0-1 0,0 1 1,-1-1-1,1 1 0,0-1 0,0 1 0,0-1 0,0 1 0,0 0 0,0-1 0,0 1 0,0-1 0,0 1 1,0 0-1,0-1 0,0 1 0,0-1 0,1 1 0,-1-1 0,0 1 0,0-1 0,1 1 0,-1-1 1,0 1-1,1-1 0,-1 1 0,20 6-187,33-8-1397,-45 0 914,0 0-286,-1 0 1,1 0 0,0-1 0,-1 0-1,1-1 1,10-4 0,14-10-5533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6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10730,'0'0'5872,"9"4"-3560,-3-1-2062,-1 1 0,0-1 0,1 1 0,-1 0-1,0 0 1,-1 0 0,1 1 0,-1-1 0,0 1 0,0 0 0,0 1 0,-1-1 0,0 0 0,0 1-1,3 8 1,-1 2 85,0 1-1,-1-1 0,-1 1 1,0-1-1,-1 1 1,-1 0-1,-1 0 0,0 0 1,-2 0-1,0 0 0,0 0 1,-2-1-1,-6 22 0,6-27-448,-1 0 1,0 0-1,0 0 0,-1-1 0,0 0 0,-1 0 0,-1 0 0,-12 13 1,13-16-551,-1-1 1,1 0 0,-1 0 0,-1-1-1,1 0 1,-1 0 0,0-1 0,0 0-1,0 0 1,0-1 0,-13 3 0,-14-1-7569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39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11 14382,'0'0'10580,"-9"-3"-9827,4 1-719,-1 0 1,0 1-1,0 0 1,-1 0-1,1 1 0,0 0 1,0 0-1,0 0 1,0 1-1,0 0 0,0 0 1,0 0-1,0 1 1,0 0-1,0 0 0,1 0 1,-9 5-1,-8 4 68,0 0 0,-26 19 0,43-27-50,0 0 0,0 1-1,1-1 1,-1 1 0,1 1 0,0-1 0,0 0 0,1 1 0,-1 0 0,1 0 0,0 0 0,0 0 0,1 1 0,-1-1 0,-2 10 0,5-13-39,0-1 1,0 0-1,0 1 0,0-1 0,0 0 0,0 1 0,0-1 0,0 0 0,1 0 0,-1 1 1,0-1-1,1 0 0,-1 1 0,1-1 0,-1 0 0,1 0 0,0 0 0,-1 0 1,1 0-1,0 1 0,0-1 0,0-1 0,0 1 0,1 1 0,1 0 9,0 0-1,0-1 1,0 1 0,0-1-1,1 0 1,-1 0-1,0 0 1,1 0-1,4 0 1,9 0-71,-1 0 0,1-2 0,17-2 0,-32 3 27,10-2-535,0 0 0,0 0 0,0-2 0,20-7 0,-20 5-888,-1 1 0,1-2 0,-1 0 0,14-10 0,2-8-6028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7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64 8520,'0'0'2034,"10"-10"16,31-30 656,-40 39-2461,0 0-1,0 0 0,0 0 1,0 0-1,0 0 0,0 0 1,0 0-1,0 1 0,0-1 0,0 0 1,0 1-1,1-1 0,-1 0 1,0 1-1,0 0 0,1-1 0,-1 1 1,0 0-1,1-1 0,-1 1 1,3 0-1,-4 1-163,1 0 0,0-1-1,-1 1 1,1 0 0,-1 0 0,1-1 0,-1 1-1,0 0 1,1 0 0,-1 0 0,0 0-1,1-1 1,-1 1 0,0 0 0,0 0 0,0 0-1,0 0 1,0 0 0,0 0 0,0 0 0,0 0-1,-1 1 1,-11 53 1041,-7-4-597,-3-1 0,-41 69 0,69-131-636,-1 1 0,-1-1 1,0-1-1,3-20 0,-1 7-494,4-39-404,-12 107 1042,2-1-1,5 53 0,-4-87 77,-1 1 0,2-1 1,-1 1-1,1-1 1,0 0-1,0 0 1,5 10-1,-3-19 248,-2-10-252,0-11-81,-4 14-24,1-1 1,-2 1-1,1 0 0,-1-1 1,-1 2-1,0-1 0,0 0 1,-1 1-1,0-1 0,0 1 1,0 1-1,-1-1 0,-1 1 1,-12-11-1,18 17-37,15 7-49,-7-3 42,20 10-719,1-1 0,57 15 1,-34-19-3926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8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9897,'0'0'9866,"-3"14"-8574,-10 32-572,2-11-150,2 1 0,1 0 0,-5 56 0,13-90-553,0-1 1,0 1-1,0 0 1,1-1-1,-1 1 1,0 0 0,0-1-1,1 1 1,-1-1-1,1 1 1,0 0-1,-1-1 1,1 0-1,0 1 1,0-1 0,0 1-1,0-1 1,0 0-1,0 0 1,0 1-1,1-1 1,-1 0-1,3 1 1,-2 0-8,1-2 1,-1 1-1,1 0 1,0 0-1,-1-1 1,1 1-1,0-1 1,-1 0-1,1 0 1,0 0-1,0 0 1,-1 0-1,5-2 1,-1 1-404,0 0 0,-1-1-1,1 0 1,-1 0 0,0-1 0,8-4 0,-10 5-359,0 0 0,0 0 0,0-1-1,0 1 1,-1-1 0,1 1 0,-1-1-1,0 0 1,1 0 0,1-4 0,7-23-9578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8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14221,'0'0'8681,"33"2"-13870,-11-2-8712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9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12172,'0'0'8333,"6"9"-7153,-3-3-1067,0-1 1,-1 1-1,0 0 1,0 0 0,0 0-1,0 0 1,-1 0 0,0 0-1,0 1 1,-1-1-1,0 0 1,0 0 0,0 1-1,-1-1 1,0 0 0,0 0-1,0 0 1,-1 0 0,0 0-1,-4 7 1,-14 34 110,-1-2 0,-42 63 0,58-234-2039,6 111 1565,0 10 192,-1 1 0,0-1 1,0 0-1,0 0 0,0 1 1,-1-1-1,0 0 0,0 1 1,-3-9-1,0 53-124,4-23 261,-1-3-49,1-1-1,1 1 0,0-1 1,6 26-1,-6-36 27,-1 0-1,1-1 1,0 1 0,0-1-1,1 1 1,-1-1-1,0 1 1,1-1-1,0 0 1,-1 0 0,1 0-1,0 1 1,0-2-1,0 1 1,0 0-1,0 0 1,1-1 0,-1 1-1,1-1 1,-1 0-1,1 0 1,-1 0-1,1 0 1,-1 0 0,1 0-1,0-1 1,0 1-1,-1-1 1,1 0-1,3 0 1,-4 0-37,-1-1 0,0 1 0,1-1 0,-1 0 0,0 1-1,0-1 1,0 0 0,1 0 0,-1 0 0,0 0 0,0 0 0,0 0 0,-1 0 0,1 0 0,0 0 0,0 0 0,0 0-1,-1-1 1,1 1 0,-1 0 0,1-1 0,-1 1 0,1 0 0,-1-1 0,0 1 0,0 0 0,0-1 0,0 1 0,0-1-1,0 1 1,0-3 0,0 0-7,0 0-1,0 0 1,0 0-1,0 0 1,-1 0-1,1 1 0,-1-1 1,0 0-1,-1 0 1,-2-6-1,0 5 3,-1 1 0,0-1-1,0 1 1,-1 0 0,1 1 0,-1-1-1,0 1 1,0 0 0,0 0 0,-1 1-1,1 0 1,0 0 0,-12-1-1,148 3-2029,-41 0-2891,-23 0-2839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29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1 14061,'0'0'6022,"-29"50"-5157,9-14 192,-7 11-385,-1 6-223,1 4-1,5 4 65,4-2-193,11 1-160,7-5-96,0-2-32,22-5-32,4-8-1825,7-11-1923,5-13-6470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1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7976,'0'0'12128,"-9"0"-11669,5-1-447,0 1 0,0 0 0,0 1 0,-1-1 0,1 0 0,0 1 0,0 0 0,1 0 0,-1 1 0,0-1-1,0 1 1,0-1 0,1 1 0,-1 0 0,1 1 0,0-1 0,-1 1 0,1-1 0,0 1 0,0 0 0,1 0-1,-1 0 1,1 0 0,-1 1 0,-3 6 0,-6 11 69,0 1 0,1 0 0,1 0 0,1 1 0,1 1 0,2-1 0,0 1 0,1 0 0,1 1 0,2-1 0,0 40 0,2-62-63,-1 0-1,1 1 1,1-1 0,-1 0 0,0 1 0,0-1 0,1 0 0,0 1 0,-1-1 0,1 0 0,0 0 0,0 1-1,0-1 1,0 0 0,1 0 0,-1 0 0,0 0 0,1-1 0,0 1 0,-1 0 0,1-1 0,0 1 0,0-1-1,0 1 1,0-1 0,2 1 0,-1-1 66,1 0 0,-1 0 0,1 0 0,-1-1 0,1 0 0,-1 1 1,1-1-1,-1 0 0,1-1 0,-1 1 0,1-1 0,-1 0 0,1 1 0,-1-2 0,1 1 0,-1 0 0,4-3 0,-2 2 8,-1 0-1,0 0 1,0 0 0,0 0-1,0-1 1,-1 0-1,1 0 1,-1 0-1,1 0 1,-1-1 0,0 1-1,0-1 1,-1 0-1,1 1 1,-1-1-1,0-1 1,0 1 0,0 0-1,0 0 1,-1-1-1,0 1 1,0-1-1,0 1 1,0-1 0,0-8-1,-2 12-83,1 0 1,-1 0-1,1 0 0,-1 0 1,1 1-1,-1-1 0,1 0 0,-1 0 1,0 0-1,1 1 0,-1-1 0,0 0 1,0 1-1,1-1 0,-1 1 1,0-1-1,0 1 0,0-1 0,0 1 1,0-1-1,0 1 0,0 0 1,0 0-1,0-1 0,0 1 0,0 0 1,-1 0-1,-33-1-47,27 1 86,8 0 135,40 0-364,-26 1 182,25 0-53,-37-1 55,-1 0 0,1 0 0,-1 0-1,1-1 1,-1 1 0,1 0 0,-1 0-1,1-1 1,-1 1 0,1-1 0,-1 0-1,1 1 1,-1-1 0,0 0 0,1 0-1,-1 1 1,2-3 0,-3 3 6,0-1 0,0 1-1,0 0 1,0-1 0,0 1 0,0 0 0,1-1-1,-1 1 1,0-1 0,0 1 0,0 0 0,0-1 0,0 1-1,-1-1 1,1 1 0,0 0 0,0-1 0,0 1-1,0 0 1,0-1 0,0 1 0,-1 0 0,1-1-1,0 1 1,0 0 0,0-1 0,-1 1 0,1 0 0,0-1-1,-1 1 1,1 0 0,0 0 0,-1 0 0,1-1-1,0 1 1,-1 0 0,1 0 0,0 0 0,-1 0-1,1-1 1,0 1 0,-1 0 0,1 0 0,-1 0 0,1 0-1,0 0 1,-1 0 0,-19 1 76,17 1-85,1 0-1,-1 1 1,1-1-1,0 1 1,0 0-1,0-1 1,0 1 0,0 0-1,1 0 1,0 0-1,-1 1 1,0 2-1,-13 48 265,10-34-53,-5 31 291,10-45-1345,-1-1 1,1 1 0,0 0-1,0 0 1,1 0 0,1 8-1,3-8-3800,5-5-3214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2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13325,'0'-1'258,"1"0"1,-1 0 0,1 0-1,-1 0 1,1 0 0,-1 0-1,1 0 1,-1 0 0,1 0-1,0 1 1,-1-1 0,1 0-1,0 0 1,0 1 0,0-1 0,-1 0-1,1 1 1,0-1 0,0 1-1,0 0 1,0-1 0,0 1-1,0 0 1,2-1 0,-2 1-111,1 0 1,-1 0 0,1 1-1,-1-1 1,1 1 0,-1-1-1,1 1 1,-1-1 0,0 1-1,1 0 1,-1-1 0,0 1-1,1 0 1,-1 0 0,1 1-1,1 1-76,0 0-1,0 0 1,0 1-1,-1-1 1,1 0-1,-1 1 1,0 0-1,0-1 0,0 1 1,0 0-1,-1 0 1,1 4-1,-1-5 33,-1 1 0,0-1 0,0 0 0,0 0 1,0 0-1,-1 1 0,1-1 0,-1 0 0,0 0 0,0 0 0,0 0 0,0 0 0,0 0 0,-1 0 0,1-1 0,-1 1 0,0 0 0,0-1 1,0 1-1,0-1 0,0 0 0,-1 0 0,1 0 0,-1 0 0,-3 3 0,-26 26 1114,32-31-1216,0 0-1,0 0 1,0 1 0,0-1-1,0 0 1,0 0 0,0 0 0,-1 0-1,1 1 1,0-1 0,0 0-1,0 0 1,0 0 0,0 1 0,0-1-1,0 0 1,0 0 0,0 0-1,0 1 1,0-1 0,0 0-1,0 0 1,1 0 0,-1 1 0,0-1-1,0 0 1,0 0 0,0 0-1,0 1 1,0-1 0,0 0 0,1 0-1,-1 0 1,0 0 0,0 0-1,0 1 1,0-1 0,0 0-1,1 0 1,-1 0 0,0 0 0,0 0-1,0 0 1,1 0 0,-1 0-1,0 0 1,0 1 0,0-1 0,1 0-1,-1 0 1,0 0 0,20 2 14,20-4-340,-30-1-270,0 1-1,-1-1 1,1-1 0,-1 0-1,0 0 1,14-10 0,-16 10-1068,0-1 0,-1 0 0,0-1 0,11-11 0,2-12-7739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2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7 13997,'0'0'8173,"10"-2"-7922,-6 1-220,0 0 0,-1 0 0,1 1 0,0-1-1,-1 1 1,1 0 0,0 0 0,0 0 0,-1 1-1,1-1 1,0 1 0,-1 0 0,1 0 0,-1 0 0,1 1-1,-1-1 1,1 1 0,-1 0 0,0-1 0,0 2 0,0-1-1,0 0 1,0 1 0,0-1 0,-1 1 0,1 0-1,-1 0 1,0 0 0,0 0 0,3 6 0,3 3 50,-2 1 0,0 0 0,0 0 0,-1 0 0,-1 1 0,0 0 0,-1 0 0,0 0 0,-1 0 0,-1 0 0,0 0 0,-1 1 0,0-1 0,-2 0 0,-5 28-1,-1-6-100,-2-1 0,-1-1 0,-2 0 0,-2 0-1,-20 35 1,15-33-3236,-50 67-1,23-50-5012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5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7719,'-9'0'1452,"3"-1"-1275,-59 2 4047,63-1-3959,-1 0 0,1 1 0,-1-1 1,1 1-1,-1 0 0,1 0 1,-1 0-1,1 0 0,0 0 1,-3 2-1,4-2-177,1 0 0,-1-1-1,0 1 1,1 0 0,-1 0-1,1-1 1,-1 1 0,1 0-1,-1 0 1,1 0 0,0 0 0,-1 0-1,1 0 1,0-1 0,0 1-1,0 0 1,0 0 0,0 0 0,0 0-1,0 0 1,0 0 0,0 0-1,0 0 1,0 0 0,0 0 0,1 0-1,0 1 1,0 0-13,-1-1-1,1 1 1,0-1 0,0 0 0,0 1 0,1-1-1,-1 0 1,0 0 0,0 1 0,1-1-1,-1 0 1,1 0 0,-1-1 0,1 1 0,-1 0-1,1 0 1,0-1 0,2 2 0,36 5 641,-33-6-579,68 7 140,99-2 0,-67-8-2779,11 1-6035,-103 1 2414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5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9545,'0'0'7527,"99"7"-6502,-32-9-288,14-3-417,8 0-224,3 0-64,-3 1-736,-9 3-1859,-14-1-1184,-17-1 31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40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13229,'0'0'12267,"-47"43"-11210,41-22-576,3-1-385,3 2-32,0 0-32,0 0-513,8-4-736,4-6-1569,3-5-2403,3-4-8520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5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0 13421,'0'0'2274,"67"50"-1281,-35-28-224,-4 4-129,-3 1-191,-7 3-257,-10 2-64,-8 1-64,-8 2 160,-25 6 32,-12 0-63,-11 7-97,-5 0-64,-2-1-1153,8-8-2435,14-10-6661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8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29 9833,'2'-15'1260,"1"1"5097,-2 27-3884,-13 136-366,6-105-1842,0 86 0,6-129-256,0 1-1,0-1 1,0 0 0,0 0-1,0 0 1,0 1 0,0-1-1,1 0 1,-1 0 0,0 0-1,1 0 1,-1 0 0,1 0-1,-1 1 1,1-1 0,-1 0-1,1 0 1,0 0 0,0-1-1,-1 1 1,1 0 0,0 0-1,0 0 1,0-1 0,0 1-1,0 0 1,0-1 0,0 1-1,0-1 1,0 1 0,0-1-1,0 1 1,1-1 0,-1 0 0,0 0-1,0 1 1,0-1 0,1 0-1,-1 0 1,0 0 0,0 0-1,0 0 1,0-1 0,1 1-1,-1 0 1,0-1 0,0 1-1,0 0 1,0-1 0,0 1-1,2-2 1,3-1 60,0 0 0,0 0 0,0-1 0,-1 1 1,1-1-1,-1 0 0,0-1 0,5-5 0,17-27 99,28-50 0,10-15-82,-65 102-87,0 0 1,0 0 0,0 0-1,0 1 1,0-1-1,0 0 1,0 0-1,0 0 1,0 0 0,0 0-1,0 1 1,1-1-1,-1 0 1,0 0 0,0 0-1,0 0 1,0 0-1,0 1 1,0-1 0,0 0-1,0 0 1,1 0-1,-1 0 1,0 0 0,0 0-1,0 0 1,0 0-1,0 1 1,1-1 0,-1 0-1,0 0 1,0 0-1,0 0 1,0 0-1,1 0 1,-1 0 0,0 0-1,0 0 1,0 0-1,0 0 1,1 0 0,-1 0-1,0 0 1,0 0-1,0 0 1,0-1 0,0 1-1,1 0 1,-1 0-1,0 0 1,0 0 0,0 0-1,0 0 1,0 0-1,1 0 1,-1 0-1,0-1 1,0 1 0,0 0-1,0 0 1,0 0-1,0 0 1,0 0 0,0-1-1,0 1 1,0 0-1,1 0 1,0 24 40,-8 29 108,0-27-69,2-10-49,1 1 0,0 0 0,2 0 0,-2 17 0,4-33-22,0-1 1,0 0-1,0 0 0,0 1 0,0-1 0,0 0 0,0 0 0,0 0 0,0 1 0,0-1 0,0 0 0,1 0 0,-1 1 0,0-1 0,0 0 0,0 0 0,0 0 0,0 0 0,0 1 0,1-1 0,-1 0 0,0 0 0,0 0 0,0 0 0,0 1 0,1-1 0,-1 0 0,0 0 0,0 0 0,0 0 0,1 0 0,-1 0 0,0 0 0,0 0 0,0 0 0,1 0 0,-1 0 0,0 0 0,0 1 0,1-1 0,-1-1 0,0 1 0,1 0 0,13-5 239,11-13 114,140-142 82,-164 159-438,0 0 0,0 0-1,0 0 1,0 0-1,-1 0 1,2 1 0,-1-1-1,0 1 1,0-1 0,0 0-1,0 1 1,0 0-1,0-1 1,1 1 0,-1 0-1,0 0 1,0-1-1,0 1 1,1 0 0,1 0-1,-3 1 7,1-1-1,0 1 1,0-1-1,-1 1 1,1-1-1,0 1 1,-1 0-1,1-1 1,-1 1-1,1 0 1,-1 0-1,1-1 0,-1 1 1,1 0-1,-1 0 1,0 0-1,1-1 1,-1 1-1,0 0 1,0 0-1,0 1 1,2 9 115,-2 0 1,1 0-1,-3 19 0,1-12-35,1 31 229,0-49-330,0-14-20474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8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19154,'0'0'3427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39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143 151 16464,'0'0'4751,"-10"-4"-4159,8 3-554,-1 0 0,0 0-1,0 0 1,-1 1-1,1-1 1,0 1 0,0-1-1,0 1 1,0 0-1,0 0 1,0 1 0,-1-1-1,-2 1 1,3 1-13,-1 0 0,1 0 0,0 0 0,0 0 0,0 0 0,0 1 0,0-1 0,0 1 0,1 0 0,-1-1 0,1 1 0,0 1 0,0-1 0,-3 5 0,-3 5 86,1 1 0,1 1-1,-7 17 1,11-26-74,0 0 1,1-1-1,0 1 0,0 0 1,0 0-1,0 0 1,1 0-1,0 0 1,0 0-1,1 0 1,2 9-1,-3-14-29,1 0-1,-1 0 1,1 0-1,-1 0 1,1 0 0,0-1-1,0 1 1,-1 0 0,1 0-1,0-1 1,0 1-1,0-1 1,0 1 0,0-1-1,0 1 1,0-1-1,0 1 1,0-1 0,0 0-1,0 1 1,0-1 0,0 0-1,0 0 1,0 0-1,0 0 1,0 0 0,0 0-1,0 0 1,0 0 0,0 0-1,0-1 1,2 0-1,35-12 324,-21 3-253,0-1 1,-2-1-1,1 0 0,-1-1 1,-1-1-1,0 0 1,20-28-1,-18 20-44,0 0 1,-2-2-1,-1 0 0,-1 0 0,10-29 1,-13 12 135,-24 50 33,6 2-179,1 1-1,0 0 0,1 1 1,1-1-1,0 2 0,-6 16 0,1 7 11,-9 44-1,17-71-31,1-1-1,1 1 1,0 0 0,0 0-1,1 0 1,0 0 0,1 0 0,2 10-1,-3-17 4,1-1 0,0 1 0,0-1 0,1 0 0,-1 0 1,0 1-1,1-1 0,-1 0 0,1 0 0,0 0 0,-1-1 0,1 1 0,0 0 0,0-1 0,0 1 0,0-1 0,1 1 0,-1-1 0,0 0 0,1 0 0,-1 0 0,0-1 0,1 1 0,-1 0 1,1-1-1,-1 0 0,1 1 0,0-1 0,-1 0 0,1 0 0,-1-1 0,1 1 0,-1 0 0,5-2 0,5-1 39,0-1 0,0 0 0,-1-1 0,1 0 0,-1-1 0,-1 0 0,1-1-1,-1 0 1,0-1 0,-1 0 0,1 0 0,-2-1 0,1 0 0,-1-1 0,-1 0 0,0 0 0,0 0 0,-1-1 0,0 0 0,-1-1-1,5-13 1,-19 55 453,5-22-475,2 1 0,-1-1 0,1 1 0,0 0 0,-1 15 0,3-23-21,1 1-1,-1 0 1,0 0-1,0-1 1,1 1-1,-1 0 1,1-1-1,-1 1 1,1 0-1,0-1 0,0 1 1,-1-1-1,1 1 1,0-1-1,0 1 1,1-1-1,-1 0 1,0 1-1,0-1 1,1 0-1,-1 0 1,1 0-1,-1 0 1,1 0-1,-1-1 1,1 1-1,-1 0 1,1-1-1,0 1 1,-1-1-1,1 1 1,0-1-1,0 0 1,1 1-1,26 2 40,0-2 0,41-2 0,6 0-154,-60 6 401,-13-5 669,-3-10-205,-1 0-674,-5-46 644,-3-63-567,9 119-225,0-1-1,1 1 0,-1-1 0,0 1 0,1-1 0,-1 1 0,0-1 1,1 1-1,-1 0 0,1-1 0,-1 1 0,1-1 0,-1 1 1,1 0-1,-1 0 0,1-1 0,0 1 0,-1 0 0,1 0 1,-1 0-1,1-1 0,0 1 0,-1 0 0,1 0 0,-1 0 0,1 0 1,0 0-1,-1 0 0,1 0 0,-1 1 0,2-1 0,28 3-3695,-21-2 1762,24 1-5053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0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12107,'-14'86'6709,"2"-20"-5774,3 0 0,0 96-1,8-158-917,1-1 0,1 1 0,-1-1 0,0 0-1,1 1 1,-1-1 0,1 1 0,0-1-1,0 0 1,1 0 0,-1 0 0,1 0-1,-1 0 1,1 0 0,0 0 0,0 0 0,0 0-1,1-1 1,-1 1 0,1-1 0,-1 0-1,6 4 1,-4-5 32,0 1-1,-1-1 1,1 0-1,0 0 1,0-1-1,0 1 1,0-1-1,0 0 1,0 0-1,0 0 1,0-1-1,0 1 1,0-1-1,0 0 1,0 0-1,0 0 1,0-1-1,-1 1 1,7-4-1,9-6 99,0-1 0,-1 0 0,-1-2 0,0 0 0,-1 0 0,0-2 0,24-30 0,-21 21 41,0-2 0,-2 0-1,0-2 1,20-48-1,-27 51 121,-14 39-57,-10 32-238,4-17-1,2 1 0,1 0 0,1 0 0,2 1 1,1 0-1,1 43 0,2-71 5,0 1-1,0-1 1,1 0 0,-1 0 0,0 0-1,1 0 1,0 0 0,-1 0 0,1 0-1,0 0 1,0 0 0,0 0-1,1 0 1,-1-1 0,0 1 0,1 0-1,-1-1 1,1 1 0,-1-1 0,1 1-1,0-1 1,-1 0 0,1 0-1,0 0 1,0 0 0,0 0 0,0 0-1,0 0 1,0-1 0,0 1 0,0-1-1,1 1 1,-1-1 0,0 0 0,0 0-1,0 0 1,0 0 0,0 0-1,1 0 1,-1-1 0,0 1 0,0-1-1,3-1 1,3 0 151,1-1-1,-1 0 1,1 0 0,-1-1 0,0 0-1,0-1 1,-1 1 0,1-2-1,9-8 1,-8 4-48,0 0 1,-1-1-1,0 0 0,0-1 1,-1 0-1,-1 0 0,0-1 0,-1 1 1,0-1-1,-1-1 0,5-26 1,-4 10-67,-2-1 0,-1 0 0,-1 0 0,-5-37 0,4 67-100,0-1 1,0 0 0,0 1 0,0-1 0,0 1 0,0-1-1,0 1 1,0-1 0,-1 1 0,1-1 0,-1 1 0,1 0-1,-1-1 1,0 1 0,1-1 0,-1 1 0,0 0 0,0 0-1,0-1 1,0 1 0,0 0 0,0 0 0,0 0 0,0 0-1,-1 0 1,-1-1 0,2 3-78,-1-1 0,1 1 0,0 0 0,0-1 1,-1 1-1,1 0 0,0 0 0,0 0 0,0 0 0,0 0 0,0 0 0,0 0 0,0 0 1,0 0-1,0 0 0,0 1 0,1-1 0,-1 0 0,1 0 0,-1 1 0,1-1 0,-1 1 1,1-1-1,0 0 0,-1 1 0,1-1 0,0 2 0,-14 65-6854,10-36-48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1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76 100 10762,'0'0'12289,"-9"3"-12049,6-2-179,-1 0 0,1 1 0,-1-1 0,1 1 0,-1 0-1,1 0 1,0 0 0,0 0 0,0 1 0,0-1 0,1 1 0,-1 0-1,1 0 1,-4 4 0,3-2 78,1 0 1,0 1-1,-1-1 0,2 1 0,-1 0 1,1-1-1,0 1 0,0 0 0,0 0 1,1 0-1,0 5 0,0-10-130,0 0 1,0 0-1,0 0 0,0 0 0,0 0 0,1 0 0,-1 0 1,0 0-1,1 0 0,-1 0 0,1 0 0,-1 0 1,1 0-1,-1 0 0,1-1 0,-1 1 0,1 0 1,0 0-1,0-1 0,-1 1 0,1 0 0,0-1 0,0 1 1,0-1-1,0 1 0,-1-1 0,3 1 0,34 3 202,-22-5-123,0-1 0,29-9-1,-30 7-67,-6 0-21,1 2 0,0-1 0,-1 1 0,1 0 0,0 1-1,0 0 1,16 0 0,-23 3 10,0-1 0,-1 0 1,1 1-1,0-1 0,-1 1 0,1-1 0,-1 1 0,0 0 0,0 0 0,0-1 1,0 1-1,0 0 0,0 0 0,0 0 0,0 0 0,-1 1 0,1-1 0,-1 0 1,1 0-1,-1 3 0,12 27 312,-11-32-312,0 1 0,-1-1 1,1 1-1,0-1 1,-1 0-1,1 0 0,0 1 1,-1-1-1,1 0 1,0 0-1,0 0 0,-1 0 1,1 0-1,0 0 1,0 0-1,-1 0 1,1 0-1,0 0 0,-1 0 1,1-1-1,0 1 1,0 0-1,-1 0 0,1-1 1,0 1-1,-1 0 1,1-1-1,-1 1 0,1-1 1,0 1-1,-1-1 1,1 1-1,-1-1 0,1 1 1,-1-1-1,1 0 1,-1 1-1,0-1 1,1 0-1,-1 1 0,0-2 1,10-10-252,-1 0 0,0-1 0,-1 0 0,0-1 0,9-25 0,21-76-8540,-24 65 2093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1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9737,'0'0'7501,"-4"8"-6396,-8 25-98,1 0 0,2 1 0,2 0 0,-5 43 0,0 148-1830,12-225 811,0 1 0,0-1 0,0 0 1,0 1-1,0-1 0,0 0 1,0 1-1,0-1 0,-1 0 0,1 0 1,0 1-1,0-1 0,0 0 0,0 0 1,-1 1-1,1-1 0,0 0 0,0 0 1,-1 1-1,1-1 0,0 0 0,0 0 1,-1 0-1,1 0 0,0 1 0,0-1 1,-1 0-1,1 0 0,0 0 1,-1 0-1,1 0 0,0 0 0,-1 0 1,1 0-1,0 0 0,-1 0 0,1 0 1,0 0-1,-1 0 0,1 0 0,0 0 1,0 0-1,-1 0 0,1 0 0,0-1 1,-1 1-1,1 0 0,0 0 1,0 0-1,-1 0 0,1-1 0,0 1 1,0 0-1,-1 0 0,1-1 0,0 1 1,0 0-1,0 0 0,0-1 0,-1 1 1,1 0-1,0-1 0,0 1 0,0-1 1,-17-16-470,-37-85-538,49 90 1643,1 0 1,-1-1-1,-3-21 1,8 34-541,0-1 1,1 1 0,-1-1-1,0 1 1,0-1 0,0 1-1,0-1 1,1 1 0,-1-1-1,0 1 1,0-1 0,1 1-1,-1-1 1,0 1 0,1-1-1,-1 1 1,1 0 0,-1-1 0,0 1-1,1 0 1,-1-1 0,1 1-1,-1 0 1,1 0 0,-1-1-1,1 1 1,-1 0 0,1 0-1,-1 0 1,1 0 0,-1-1-1,1 1 1,0 0 0,-1 0-1,1 0 1,-1 0 0,1 1 0,30-1-536,-21 0 684,18 1-388,39 0-289,-63-1-139,-1-1-1,0 1 1,0-1 0,1 0-1,-1 0 1,0 0-1,0 0 1,0 0-1,4-3 1,-2-6-5599,-4-2-3598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1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15567,'0'0'4644,"48"-4"-4516,-12 6-128,5 6-1665,3 2-3620,-3 3-7912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2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18001,'0'0'5344,"-10"5"-3465,-44 20-582,57-26-1723,1 0-1,-1 1 1,1-1-1,-1 0 1,1 1-1,-1 0 1,1 0-1,-1 0 1,1 0-1,-1 1 1,1 0-1,-1-1 1,1 1-1,5 3 1,-3-2 271,0 1 0,-1-1 0,0 2 0,0-1 0,0 0 0,0 1 0,0 0 0,7 8 0,-9-9 292,-1 0 1,0 0-1,0 0 0,0 0 1,0 0-1,0 0 0,0 1 1,-1-1-1,0 1 1,1-1-1,-1 1 0,-1 0 1,2 6-1,-2-7 18,0-1-1,-1 1 1,1 0 0,-1-1-1,1 1 1,-1-1 0,0 0-1,0 1 1,0-1 0,0 0-1,0 1 1,0-1 0,-1 0-1,1 0 1,-1 0 0,0 0 0,0 0-1,1 0 1,-1-1 0,0 1-1,0-1 1,-3 2 0,-1 1 93,-1 0 0,1-1 0,-1 0 0,0 0 0,0-1 0,0 0 0,0 0 0,0 0 0,0-1 0,0 0 0,-1 0 0,-13-2 0,20 1-312,0 0 1,1 0-1,-1 0 1,0 0-1,1 0 1,-1 0-1,0-1 1,1 1-1,-1 0 1,1 0-1,-1-1 1,0 1-1,1 0 1,-1-1-1,1 1 1,-1-1-1,1 1 1,-1-1-1,1 1 1,0-1-1,-1 1 1,1-1-1,-1 1 1,1-1-1,0 0 1,0 1-1,-1-1 1,1 1-1,0-1 1,0 0-1,0 1 1,0-1-1,-1 0 1,1 1-1,0-1 1,0 0-1,1 1 1,-1-1-1,0 0 1,0-1-1,0 0-342,1 0 0,-1 0 0,1-1-1,0 1 1,0 0 0,-1 0 0,1 0-1,1 0 1,-1 0 0,0 0 0,0 0-1,2-1 1,22-16-5439,6 0-2222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2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95 305 4100,'0'0'15668,"-8"10"-14413,3-4-1162,-48 66 2627,49-66-2486,0 0-1,1 0 1,0 1-1,0-1 1,1 1-1,0 0 1,0 0-1,0 0 1,1 0 0,0 0-1,0 12 1,1-17-223,1 0 1,-1-1 0,1 1 0,0 0 0,-1 0-1,1-1 1,0 1 0,0-1 0,0 1 0,0-1 0,1 1-1,-1-1 1,0 0 0,0 1 0,1-1 0,-1 0-1,1 0 1,-1 0 0,1 0 0,0 0 0,-1-1 0,1 1-1,0 0 1,-1-1 0,1 1 0,0-1 0,0 0-1,0 1 1,-1-1 0,1 0 0,2 0 0,6 0 33,1 1 0,-1-1 0,0-1 0,15-3 0,-11 1-44,0-1 1,0-1-1,0 0 1,-1-1-1,0 0 1,0-1 0,0 0-1,-1-1 1,0-1-1,-1 0 1,0-1-1,0 0 1,-1 0-1,10-13 1,-8 7 11,-1 1 1,0-1-1,-1-1 1,-1 0-1,-1-1 0,0 0 1,-1 0-1,-1 0 1,-1-1-1,3-21 1,-5 24 1,-2 0 1,0-1 0,0 1 0,-2-1-1,-3-22 1,4 36-18,0 0 1,0 1-1,-1-1 0,1 1 0,-1-1 1,0 1-1,0-1 0,0 1 0,0-1 0,0 1 1,0 0-1,-1 0 0,1-1 0,-1 1 0,1 0 1,-1 0-1,0 1 0,0-1 0,0 0 1,0 0-1,0 1 0,0 0 0,0-1 0,-1 1 1,1 0-1,-1 0 0,1 0 0,0 0 0,-1 0 1,0 1-1,1-1 0,-1 1 0,1 0 1,-1 0-1,0 0 0,1 0 0,-1 0 0,1 0 1,-1 1-1,1-1 0,-1 1 0,0 0 0,-2 1 1,-6 3-4,1-1 1,0 2 0,1 0 0,-1 0 0,1 0 0,0 1-1,1 1 1,0-1 0,-8 10 0,2-1 53,1 0 0,0 1 0,-20 36 0,31-49-40,0 0 0,0 0-1,0 0 1,0 0 0,1 0-1,0 0 1,0 1 0,0-1-1,0 0 1,1 1 0,-1-1-1,1 1 1,0-1 0,2 9-1,-1-11-10,0 1 0,1 0 0,-1-1 0,1 0 0,-1 1 0,1-1 0,0 0 0,0 0 0,0 0-1,0 0 1,0 0 0,1 0 0,-1-1 0,0 1 0,1-1 0,-1 1 0,1-1 0,0 0 0,-1 0 0,1 0 0,0-1 0,0 1 0,3 0-1,60 10-1060,-42-8-566,0 1 1,0 1-1,-1 1 0,34 14 1,-52-18 1138,0 0-1,-1 0 1,1 1 0,-1 0 0,1 0 0,-1 0-1,0 1 1,0-1 0,0 1 0,-1 0 0,1 0 0,-1 1-1,0-1 1,0 0 0,0 1 0,-1 0 0,0 0-1,1 0 1,-2 0 0,1 0 0,-1 0 0,1 0 0,-2 0-1,1 1 1,0 7 0,-1 34-433,2-43-759,5-4 144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40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0 4164,'0'0'15481,"-8"2"-14397,-4 2-810,0 1 1,1 0-1,0 1 0,0 0 1,0 1-1,1 0 1,0 1-1,0 0 0,1 0 1,-16 19-1,19-21-160,1 1 1,0-1-1,0 1 0,0 0 0,1 0 1,0 0-1,0 1 0,1 0 0,0-1 1,0 1-1,1 0 0,0 1 0,0-1 1,1 0-1,0 0 0,0 1 0,1-1 1,1 13-1,1-18-157,-1 0 0,0 0 0,1 0 0,-1 0 0,1-1 0,0 1 0,0 0 1,0-1-1,0 0 0,1 1 0,-1-1 0,1 0 0,-1 0 0,1 0 0,-1-1 0,1 1 0,0-1 0,0 1 1,0-1-1,0 0 0,0 0 0,0 0 0,0-1 0,1 1 0,-1-1 0,4 0 0,44 4-3715,-8-6-3865,-4-4-3289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3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180 315 10698,'0'0'4890,"-10"0"-2253,3 0-2377,-1 1 0,1 0-1,0 1 1,-1 0 0,1 0 0,0 0-1,0 1 1,0 0 0,1 1-1,-1-1 1,1 1 0,0 0 0,0 1-1,0 0 1,0-1 0,1 2-1,0-1 1,0 1 0,-6 8-1,6-7 10,0 0 0,0 0-1,1 1 1,-1 0 0,-2 9-1,6-16-254,1 0 0,-1 0-1,1 0 1,-1 0-1,1 0 1,-1 0-1,1 0 1,0 0 0,0 0-1,-1 1 1,1-1-1,0 0 1,0 0-1,0 0 1,0 0 0,0 0-1,1 1 1,-1-1-1,0 0 1,0 0-1,1 0 1,-1 0 0,1 0-1,-1 0 1,1 0-1,-1 0 1,1 0-1,0 0 1,-1 0 0,1 0-1,0-1 1,0 1-1,0 0 1,0 0-1,0-1 1,-1 1 0,1-1-1,0 1 1,1-1-1,-1 1 1,0-1-1,0 1 1,0-1 0,0 0-1,0 0 1,0 1-1,2-1 1,7 0-5,-1 1 0,1-2 0,-1 1 1,0-1-1,0-1 0,1 0 0,-1 0 0,0 0 0,0-1 1,-1-1-1,1 0 0,-1 0 0,1 0 0,13-11 0,-10 5-38,-1 1 1,0-1-1,0-1 0,-1 0 0,-1 0 0,0-1 0,0 0 0,12-24 0,-21 34 162,-4 8-27,-13 26 106,13-25-116,1-1 1,0 2-1,0-1 0,1 0 1,0 0-1,0 1 1,0-1-1,1 1 0,0 13 1,2-20-89,-1 1 1,1-1-1,-1 0 1,1 1-1,0-1 0,0 0 1,0 1-1,0-1 1,0 0-1,0 0 0,0 0 1,0 0-1,0 0 1,1 0-1,-1 0 0,0 0 1,1 0-1,-1 0 1,1-1-1,-1 1 1,0-1-1,1 1 0,0-1 1,-1 1-1,1-1 1,-1 0-1,1 0 0,-1 0 1,1 0-1,-1 0 1,1 0-1,0 0 1,-1-1-1,1 1 0,2-1 1,4-1 18,0 1 0,0-1 0,-1 0-1,1-1 1,13-6 0,-4-2-124,0-1 0,-1 0-1,-1-2 1,0 0 0,0 0 0,-2-2-1,0 1 1,0-2 0,-2 0 0,0 0-1,-1-1 1,-1 0 0,0-1-1,-1 0 1,-2 0 0,0 0 0,4-25-1,-11 41 24,-4 7 29,-12 20 26,-19 33 163,-4 13 293,-44 106 0,75-154-449,1 1 1,1 0-1,1 1 0,1 0 1,1 0-1,1 0 1,1 0-1,1 1 0,3 30 1,-2-55 11,0 0 1,0 1 0,0-1-1,0 1 1,0-1 0,0 0-1,0 1 1,0-1 0,0 0-1,0 1 1,1-1 0,-1 0 0,0 1-1,0-1 1,0 0 0,1 1-1,-1-1 1,0 0 0,0 1-1,1-1 1,-1 0 0,0 0-1,1 1 1,-1-1 0,0 0-1,0 0 1,1 1 0,-1-1-1,1 0 1,-1 0 0,0 0-1,1 0 1,-1 0 0,1 0-1,14-6 272,11-18 335,34-54-619,-3-3 1,-4-3-1,-3-1 1,-5-3-1,62-166 0,-91 218-122,-16 36 129,0 0 0,0 0 0,0 0 0,0 0-1,0 0 1,0 0 0,0 0 0,0 1-1,0-1 1,0 0 0,0 0 0,0 0-1,0 0 1,0 0 0,0 0 0,0 0-1,0 0 1,1 0 0,-1 0 0,0 0 0,0 0-1,0 0 1,0 0 0,0 0 0,0 0-1,0 0 1,0 0 0,0 0 0,0 0-1,0 0 1,0 0 0,0 0 0,0 0-1,1 0 1,-1 0 0,0 0 0,0 0 0,0 0-1,0 0 1,0 0 0,0 0 0,-6 22-111,-70 176 312,0 2 919,67-171-869,1 0 0,2 1 0,1 0 0,-2 59 0,12-52-144,-4-37-97,-1 1 1,0 0 0,0-1 0,0 1 0,1 0-1,-1 0 1,0-1 0,0 1 0,1 0-1,-1-1 1,1 1 0,-1-1 0,1 1 0,-1-1-1,1 1 1,-1-1 0,1 1 0,-1-1-1,1 1 1,-1-1 0,1 1 0,0-1 0,-1 0-1,1 1 1,0-1 0,-1 0 0,1 0 0,0 0-1,0 1 1,-1-1 0,1 0 0,0 0-1,0 0 1,-1 0 0,1 0 0,0 0 0,0-1-1,-1 1 1,1 0 0,0 0 0,-1 0 0,1-1-1,0 1 1,-1 0 0,1-1 0,0 0-1,1 0 8,0-1-1,0 0 0,0-1 1,-1 1-1,1 0 0,-1 0 1,0-1-1,0 1 0,0-1 1,0 1-1,0-1 0,0 1 1,-1-1-1,1 1 0,-1-1 1,1 0-1,-1-4 0,-1-53-174,1 53 129,-2-4-14,1-1 0,-2 1 0,1 0 0,-1 1 0,-1-1 0,0 0 0,-1 1 0,-6-13 0,-9-9-2,-27-34-1,21 30 65,25 36-16,1-1 0,-1 1 0,1-1 0,-1 1 0,1-1 1,-1 1-1,1-1 0,-1 1 0,1-1 0,-1 1 0,1-1 0,0 1 0,-1-1 0,1 0 0,0 1 0,0-1 0,0 0 1,-1 1-1,1-1 0,0 0 0,0 1 0,0-1 0,0 0 0,0 1 0,0-1 0,0 0 0,0 1 0,0-1 1,1 0-1,-1 1 0,0-1 0,0 0 0,1 1 0,0-2 0,24 0-263,-17 2 202,121 8-4897,-75-7-812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3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30 15535,'0'-1'240,"0"0"0,1 0 0,-1 0 0,0 0 0,0 0 0,0 0 0,0 0 0,0 0 1,0 0-1,0 0 0,0-1 0,0 1 0,0 0 0,-1 0 0,1 0 0,0 0 0,-1 0 0,1 0 1,-1 0-1,1 0 0,-1 0 0,1 0 0,-1 1 0,0-1 0,0-1 0,-1 1-110,0 1 0,0-1 0,1 1 0,-1 0 0,0 0 0,0-1-1,1 1 1,-1 0 0,0 1 0,0-1 0,0 0 0,1 0 0,-1 1 0,0-1 0,0 1-1,-1 0 1,-11 6-44,1 0 0,0 0 0,0 1 0,1 1-1,0 0 1,1 0 0,0 2 0,0-1 0,1 1 0,0 1-1,1-1 1,-11 21 0,19-31-98,0 0-1,1-1 1,-1 1 0,0 0-1,1 0 1,-1 0-1,1 0 1,-1 0 0,1 0-1,-1 0 1,1 0 0,0 0-1,0 0 1,-1 0-1,1 0 1,0 0 0,0 0-1,0 0 1,0 0 0,0 0-1,0 0 1,0 0-1,1 0 1,-1 0 0,0 0-1,0 0 1,1 0 0,-1 0-1,1 0 1,-1 0-1,1 0 1,-1 0 0,1-1-1,0 1 1,-1 0 0,1 0-1,0 0 1,0-1-1,-1 1 1,1 0 0,0-1-1,0 1 1,0-1 0,0 1-1,0-1 1,0 0-1,0 1 1,0-1 0,1 1-1,8 0-185,0 1 0,-1-2 0,1 1 0,17-2-1,2 1-33,53 14 125,-77-13 117,1 1 0,0 0 0,-1 0 1,1 0-1,-1 1 0,0 0 1,0 0-1,0 0 0,0 1 1,0-1-1,6 8 0,-9-9 61,-1 0-1,0 0 0,1 0 1,-1 1-1,0-1 1,0 0-1,0 1 0,0-1 1,-1 1-1,1-1 0,-1 1 1,1-1-1,-1 1 0,0-1 1,0 1-1,0-1 0,0 1 1,-1-1-1,1 1 1,-1-1-1,1 1 0,-1-1 1,0 1-1,0-1 0,0 0 1,0 1-1,0-1 0,-1 0 1,1 0-1,-1 0 0,1 0 1,-1 0-1,-4 3 0,-4 6 284,-2-1-1,1-1 0,-2 0 1,-15 9-1,26-16-348,-10 6 54,0-1 0,-1 0-1,0 0 1,0-2 0,0 1 0,-1-2-1,0 0 1,-25 4 0,38-7-100,0-1 0,0 0-1,0 0 1,0 0 0,1 0 0,-1 0 0,0 0 0,0 0 0,0 0 0,0 0-1,0 0 1,1 0 0,-1 0 0,0-1 0,0 1 0,0 0 0,1-1-1,-1 1 1,0-1 0,0 1 0,1-1 0,-1 1 0,0-1 0,1 1 0,-1-1-1,1 0 1,-1 1 0,1-1 0,-1 0 0,1 1 0,-1-1 0,1 0 0,-1-1-1,1-1-164,0 1-1,0-1 0,0 0 0,0 1 1,0-1-1,1 1 0,-1-1 0,1 1 1,0-1-1,0 1 0,1-4 0,37-60-5864,-4 17-159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4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11819,'0'0'3620,"0"14"-1757,-18 109 2191,10-82-2975,2 2 0,1-1 0,2 62 0,4-100-1063,0 1-1,0-1 0,0 0 1,1 1-1,-1-1 0,1 0 1,0 0-1,0 0 0,1 0 1,-1 0-1,1 0 1,5 5-1,-7-7-2,1-1 0,-1 0 0,0 0 0,0 0 0,0 0 1,1 0-1,-1 0 0,0-1 0,1 1 0,-1 0 0,1-1 0,-1 1 0,1-1 0,-1 1 0,1-1 0,-1 1 1,1-1-1,-1 0 0,1 0 0,-1 0 0,1 0 0,0 0 0,-1-1 0,1 1 0,-1 0 0,1-1 1,-1 1-1,1-1 0,-1 1 0,1-1 0,-1 0 0,0 1 0,1-1 0,-1 0 0,0 0 0,1 0 1,-1 0-1,0 0 0,0 0 0,1-3 0,2-3 7,-1 0 0,0 0 0,0 0 1,0-1-1,-1 1 0,-1-1 0,1 0 0,-1 1 0,-1-1 1,1 0-1,-1 0 0,0 0 0,-1 1 0,0-1 0,0 0 1,-1 1-1,-5-16 0,7 23-26,0-1 0,-1 0-1,1 1 1,0-1 0,0 0 0,-1 0-1,1 1 1,-1-1 0,1 1 0,-1-1 0,1 0-1,-1 1 1,1-1 0,-1 1 0,1-1 0,-1 1-1,1-1 1,-1 1 0,0 0 0,1-1-1,-1 1 1,0 0 0,0-1 0,1 1 0,-1 0-1,0 0 1,-1 0 0,-6 16-142,7-10 132,0 1 1,1 0-1,0-1 0,0 1 0,1 10 1,1-13 15,0 0 0,0-1 1,0 1-1,0-1 1,0 1-1,1-1 0,0 0 1,0 0-1,-1 0 0,2 0 1,-1-1-1,0 1 1,1-1-1,-1 1 0,1-1 1,-1-1-1,1 1 1,0 0-1,0-1 0,0 0 1,0 0-1,0 0 1,0 0-1,0-1 0,1 1 1,3-1-1,4 1 18,0-1 0,0 0 0,0 0-1,-1-1 1,1-1 0,0 0 0,-1 0 0,14-6-1,-15 4 31,-1 0-1,0-1 1,0-1-1,0 1 1,-1-1-1,0-1 1,0 0-1,0 0 1,-1 0-1,0-1 0,0 0 1,-1 0-1,0-1 1,-1 0-1,0 0 1,0 0-1,7-20 1,-28 77-198,-10 40 432,24-80-198,1-1 0,0 0 0,0 0 0,1 1 0,0-1 0,0 0 0,1 0-1,0 1 1,3 11 0,-3-17-54,0 0 0,1 1 0,0-1-1,-1 0 1,1 0 0,0 0 0,0 0 0,0 0 0,0-1-1,0 1 1,1-1 0,-1 1 0,0-1 0,1 0 0,-1 1-1,1-1 1,-1-1 0,1 1 0,0 0 0,-1-1 0,1 1-1,0-1 1,0 0 0,-1 0 0,1 0 0,4 0-1,3-1 32,-1 1-1,1-1 1,0-1-1,-1 1 0,1-2 1,11-3-1,-15 3-142,0 1-1,0-1 1,0 0 0,-1 0-1,1 0 1,-1-1 0,0 0-1,0 0 1,0-1 0,-1 1 0,1-1-1,-1 0 1,0 0 0,0 0-1,-1-1 1,0 1 0,0-1-1,0 0 1,0 0 0,-1 0-1,0 0 1,-1 0 0,1 0-1,-1-1 1,0 1 0,-1 0 0,1-1-1,-1 1 1,-1-1 0,-1-11-1,2 17 2,0 0 0,0-1 0,0 1 0,0 0 0,-1 0 0,1-1 0,0 1-1,-1 0 1,1 0 0,-1 0 0,1-1 0,-1 1 0,0 0 0,1 0 0,-1 0 0,0 0 0,0 0-1,0 0 1,0 1 0,0-1 0,0 0 0,0 0 0,0 0 0,0 1 0,0-1 0,0 1 0,0-1 0,0 1-1,-1-1 1,1 1 0,0 0 0,0-1 0,-1 1 0,1 0 0,0 0 0,0 0 0,-1 0 0,1 0-1,0 0 1,0 1 0,-1-1 0,-1 1 0,0 0-44,-1 1 1,1 0-1,-1 1 0,1-1 0,0 0 1,0 1-1,0 0 0,0-1 0,1 1 1,-1 0-1,1 1 0,-3 4 0,-8 14-1535,6-7-5141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4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16464,'0'0'8840,"-7"65"-10890,25-50-641,-4-5-1088,-2-5-2563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5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1 121 10154,'0'0'11504,"8"2"-10399,-2 0-953,1-1 1,0 0-1,0 0 1,0-1-1,-1 0 1,1 0-1,0 0 1,0-1-1,0 0 1,-1-1-1,1 1 1,0-1-1,-1 0 1,0-1-1,1 0 1,-1 0-1,0 0 1,0-1-1,-1 0 1,1 0-1,-1 0 1,5-5-1,-6 4-65,-1 1 1,1 0-1,-1-1 0,0 0 0,-1 0 0,1 0 0,2-7 1,-5 11-67,1 1 1,-1-1-1,0 0 1,1 0-1,-1 0 1,1 0-1,-1 0 1,0 0-1,0 0 1,0 0-1,0 0 1,0 0-1,0 0 1,0 0-1,0 0 1,0 0-1,0 0 1,0 0-1,0 0 1,-1 0-1,1 0 1,0 0-1,-1 0 1,1 0-1,-1 0 1,1 0-1,-1 1 1,0-1-1,1 0 1,-1 0-1,0 1 1,1-1-1,-1 0 1,0 1-1,0-1 1,0 0 0,0 1-1,0-1 1,1 1-1,-1 0 1,0-1-1,0 1 1,0 0-1,0 0 1,-2-1-1,-1 1-25,0 0-1,0 0 1,0 0-1,0 1 0,0 0 1,0-1-1,1 1 1,-1 1-1,0-1 1,1 0-1,-1 1 1,0 0-1,1 0 1,0 0-1,-1 0 1,1 1-1,0-1 1,0 1-1,1 0 1,-1 0-1,0 0 1,1 0-1,0 0 1,-1 0-1,1 1 1,-1 4-1,-2 1 42,0 1-1,2-1 1,-1 1 0,1 0 0,0 1-1,1-1 1,0 0 0,0 22-1,2-30-5,1 1 0,-1-1 0,1 0 0,0 1-1,-1-1 1,1 0 0,0 1 0,0-1 0,1 0-1,-1 0 1,0 0 0,1 0 0,-1 0 0,1 0-1,0-1 1,-1 1 0,1 0 0,0-1 0,0 1-1,0-1 1,0 0 0,1 0 0,-1 1 0,0-2-1,0 1 1,1 0 0,-1 0 0,0-1 0,1 1-1,-1-1 1,1 0 0,-1 1 0,3-2-1,6 3 37,1-2 0,-1 0 0,0 0 0,0-1 0,0 0 0,14-5 0,-11 2-48,-1-1 0,0-1 0,-1 0 0,0-1 0,0 0 0,0-1 0,-1 0 0,11-10 0,-14 12-1,-1-1 0,0 0 0,-1 0 0,0 0 0,0-1 1,0 0-1,-1 0 0,0-1 0,-1 1 0,0-1 0,0 0 0,3-13 0,-6 11-55,-6 10 6,-12 19-9,-17 33 84,27-38 3,0 0 0,1 0 0,0 1 0,1 0 0,0 0 0,1 1 0,1-1 0,0 1 0,0 20 0,3-34-103,0 0 1,0-1-1,0 1 0,0 0 0,1 0 1,-1-1-1,0 1 0,1 0 1,-1 0-1,0-1 0,1 1 1,-1 0-1,1-1 0,-1 1 1,1-1-1,-1 1 0,1-1 1,-1 1-1,1-1 0,0 1 1,-1-1-1,1 1 0,0-1 1,-1 0-1,1 1 0,0-1 1,0 0-1,-1 0 0,1 1 1,0-1-1,0 0 0,0 0 1,-1 0-1,1 0 0,0 0 1,0 0-1,-1 0 0,1 0 1,1-1-1,1 1-586,-1 0 0,1-1 1,-1 1-1,0-1 0,1 0 0,-1 0 1,1 0-1,-1 0 0,0 0 0,0 0 0,0 0 1,3-3-1,12-15-7045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5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11435,'0'0'13677,"12"58"-22838,12-46 2499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6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156 240 11339,'0'0'7303,"-5"10"-5771,-1 1-1243,-47 95 3801,47-91-3798,0 0-1,1 1 1,0-1-1,2 1 1,-4 31-1,8 79-174,2-79-69,-9 90 1,5-134-39,1 0 0,-1 0 0,0-1 0,0 1 0,-1 0 0,1 0 0,0-1 0,-1 1 0,0-1 0,0 1 0,1-1 0,-1 0 0,-4 3 0,6-4-1,-1-1-1,1 1 0,-1-1 0,0 0 0,1 1 1,-1-1-1,0 0 0,1 1 0,-1-1 0,0 0 1,1 0-1,-1 1 0,0-1 0,1 0 1,-1 0-1,0 0 0,0 0 0,1 0 0,-1 0 1,0 0-1,0 0 0,0-1 0,0 1 4,0-1 0,0 0 0,0 1-1,0-1 1,1 0 0,-1 0 0,0 0 0,0 0 0,1 0-1,-1 0 1,1 0 0,-1 0 0,1 0 0,-1 0 0,1 0-1,0 0 1,-1 0 0,1 0 0,0-2 0,-3-11-18,1-1 0,1 0 0,0 0 0,1 0 0,1 0 0,0 0 0,1 0 0,1 0 1,0 0-1,1 1 0,11-26 0,8-11-318,53-89 0,-44 85 60,23-39-409,-9 18 270,55-128 1,-115 243 1055,1 2 0,2 0 0,2 0 0,2 1 0,-3 68 0,10-91-581,0 3 113,0 0 0,5 29 0,-4-46-241,0 1-1,0-1 0,1 1 0,0-1 1,0 0-1,0 0 0,0 1 0,1-2 0,0 1 1,0 0-1,0-1 0,1 1 0,-1-1 1,7 6-1,-9-19-2377,-6-7 1953,-34-47-459,31 54 1043,0-2 0,1 1 0,0-1 0,1 0-1,1-1 1,-1 1 0,2-1 0,0 0 0,0-1 0,-3-22 0,7 33-77,0 1 0,0-1 0,0 0 0,1 1-1,-1-1 1,0 1 0,1-1 0,-1 1 0,1 0 0,0-1-1,0 1 1,-1-1 0,1 1 0,0 0 0,0 0 0,0 0-1,0-1 1,0 1 0,0 0 0,1 0 0,-1 0 0,0 1-1,0-1 1,1 0 0,-1 0 0,1 1 0,-1-1-1,1 1 1,-1-1 0,1 1 0,-1-1 0,1 1 0,2 0-1,8-2-381,0 2-1,0-1 0,19 3 0,-7-1-1603,19-1-3997,2 0-5596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7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122 123 7239,'0'0'13164,"-9"1"-12539,5 0-568,-1 0-1,0 0 1,1 1 0,-1 0 0,1-1-1,-1 1 1,1 1 0,0-1-1,0 1 1,0 0 0,0-1 0,1 2-1,-1-1 1,1 0 0,-1 1-1,1-1 1,1 1 0,-1 0 0,0 0-1,1 0 1,0 1 0,0-1-1,-2 6 1,0-1 86,0-1-1,0 1 0,1 0 1,0 0-1,1 0 0,0 1 1,1-1-1,-1 16 0,2-24-120,0 1 0,0-1 0,0 0 0,1 1 0,-1-1 0,1 0 0,-1 0 0,1 1 0,-1-1 0,1 0 0,0 0 0,-1 0-1,1 0 1,0 1 0,0-1 0,0-1 0,0 1 0,0 0 0,0 0 0,0 0 0,0 0 0,0-1 0,0 1 0,1 0 0,-1-1 0,0 1-1,0-1 1,1 0 0,-1 1 0,0-1 0,1 0 0,-1 0 0,0 1 0,1-1 0,-1 0 0,0-1 0,1 1 0,-1 0 0,0 0 0,2-1 0,6 0 134,0 0 0,0-1 1,0 0-1,17-7 1,0-3-85,0-2 0,-1 0 0,0-2-1,-1-1 1,-1 0 0,-1-2 0,-1-1 0,0 0 0,-1-2 0,-2 0-1,0-1 1,25-44 0,-33 43 29,-10 24-103,0 0 1,0 1-1,0-1 1,-1 0-1,1 0 1,0 0-1,0 0 1,0 0-1,0 0 1,0 0-1,0 0 0,0 0 1,0 0-1,0 0 1,0 1-1,-1-1 1,1 0-1,0 0 1,0 0-1,0 0 1,0 0-1,0 0 1,0 0-1,0 0 1,-1 0-1,1 0 1,0 0-1,0 0 1,0 0-1,0 0 1,0 0-1,0 0 0,0 0 1,-1 0-1,1 0 1,0 0-1,0-1 1,0 1-1,0 0 1,0 0-1,0 0 1,0 0-1,0 0 1,0 0-1,-1 0 1,1 0-1,0 0 1,0 0-1,0 0 1,0-1-1,0 1 1,0 0-1,0 0 1,0 0-1,0 0 0,0 0 1,0 0-1,0 0 1,0 0-1,0-1 1,0 1-1,0 0 1,0 0-1,0 0 1,0 0-1,0 0 1,-4 3-23,1 1 1,0 0-1,-1 0 1,2 0 0,-1 0-1,-4 10 1,-8 18 35,2 0 0,-9 36 0,19-54 32,-1 0 1,2 0 0,0 0-1,1 0 1,0 0-1,1 0 1,0 0 0,3 16-1,-2-27-29,0 0-1,0 0 1,1 0-1,-1 0 1,1 0-1,-1 0 0,1-1 1,0 1-1,0-1 1,0 1-1,1-1 0,-1 1 1,0-1-1,1 0 1,-1 0-1,1 0 1,0-1-1,0 1 0,0-1 1,0 1-1,0-1 1,0 0-1,0 0 0,0 0 1,0-1-1,1 1 1,-1-1-1,0 0 1,0 1-1,6-2 0,-1 1 14,0 0 0,0-1-1,-1 0 1,1 0 0,0-1-1,-1 0 1,1 0-1,-1 0 1,0-1 0,0-1-1,0 1 1,8-6 0,-9 4 7,-1 0 0,1-1 0,-1 0 0,1 0 0,-2 0 0,1 0 0,-1-1 0,0 0 0,0 0 0,-1 0 0,0 0 0,0-1 0,0 1 0,-1-1 0,-1 0 0,1 0 0,-1 0 0,-1 1 0,1-1 1,-1 0-1,0 0 0,-3-14 0,3 22-38,0-1 0,0 0 1,-1 1-1,1-1 0,0 1 0,0-1 1,0 0-1,-1 1 0,1-1 1,0 1-1,-1-1 0,1 1 1,-1-1-1,1 1 0,0-1 1,-1 1-1,1-1 0,-1 1 0,1 0 1,-1-1-1,1 1 0,-1 0 1,0-1-1,1 1 0,-1 0 1,1 0-1,-1 0 0,0-1 0,1 1 1,-1 0-1,1 0 0,-1 0 1,0 0-1,1 0 0,-1 0 1,0 0-1,1 0 0,-1 0 0,0 1 1,1-1-1,-1 0 0,1 0 1,-1 1-1,1-1 0,-1 0 1,0 0-1,1 1 0,-1-1 0,1 1 1,-1-1-1,1 0 0,0 1 1,-1-1-1,0 2 0,-23 25-115,19-18 111,1 0 0,0 0 0,1 0 0,0 1 0,1 0 0,-2 15-1,3-23 7,1 1-1,-1 0 1,1-1-1,0 1 0,0 0 1,0 0-1,0-1 1,1 1-1,-1 0 0,1-1 1,-1 1-1,1 0 0,0-1 1,0 1-1,0-1 1,1 1-1,-1-1 0,1 0 1,-1 0-1,1 1 1,0-1-1,0 0 0,-1 0 1,1-1-1,1 1 0,-1 0 1,0-1-1,3 2 1,15 3-59,0 0 1,1-2-1,0 0 1,0-2 0,0 0-1,0-1 1,22-3-1,48 5-100,-91-3 166,1 0 0,-1-1-1,0 1 1,0 0-1,1 0 1,-1 0-1,0 0 1,1 0 0,-1 0-1,0-1 1,0 1-1,1 0 1,-1 0 0,0 0-1,0-1 1,1 1-1,-1 0 1,0 0 0,0-1-1,0 1 1,1 0-1,-1 0 1,0-1-1,0 1 1,0 0 0,0-1-1,0 1 1,0 0-1,0 0 1,0-1 0,0 1-1,0 0 1,0-1-1,0 1 1,0 0-1,0-1 1,0 1 0,0 0-1,0-1 1,0 1-1,0 0 1,0 0 0,0-1-1,0 1 1,-1 0-1,1-1 1,0 1-1,0 0 1,0 0 0,-1-1-1,1 1 1,-12-26 563,6 13-270,1 0-179,1 0-1,1 0 1,0-1 0,1 1 0,1-1-1,-1-17 1,2 26-136,1-1-1,-1 1 1,1 0-1,0 0 1,0 0-1,0 0 1,1 1-1,4-10 1,-5 12-3,1 0 1,-1 0 0,0 0-1,1 0 1,0 0 0,-1 0-1,1 0 1,0 1 0,0-1-1,0 1 1,0 0 0,0-1-1,1 1 1,-1 0 0,0 0-1,1 0 1,-1 1 0,5-2-1,13 0-649,0 1 0,0 1-1,0 1 1,0 1 0,0 0-1,25 7 1,6 1-3307,24-1-4257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12460,'0'-2'163,"0"0"0,1 1 0,-1-1 0,0 0 1,0 1-1,1-1 0,-1 1 0,1-1 0,-1 1 0,1-1 1,0 1-1,0-1 0,-1 1 0,1-1 0,0 1 0,0 0 0,0 0 1,1-1-1,-1 1 0,0 0 0,0 0 0,2-1 0,1 0 13,-1 1 0,1-1-1,-1 1 1,1-1 0,0 1-1,0 0 1,0 1 0,0-1-1,4 0 1,5 1 135,0 0 1,-1 1-1,1 0 1,0 1-1,15 4 0,-20-4-197,0 1 0,0-1 0,-1 2 0,0-1-1,0 1 1,0 0 0,0 0 0,0 1-1,-1 0 1,1 0 0,-2 0 0,1 1-1,0 0 1,-1 0 0,0 0 0,-1 1-1,1 0 1,6 14 0,-8-13-15,-1 1 0,1-1-1,-1 1 1,-1-1 0,1 1 0,-2 0 0,1 0-1,-1 0 1,0 0 0,-1-1 0,0 1-1,-1 0 1,0 0 0,0-1 0,0 1 0,-1-1-1,-5 9 1,-9 18 36,-3-1-1,-28 39 1,-2 0-10,50-72-124,0-1 0,-1 1 0,1-1 1,0 1-1,-1-1 0,1 1 0,0-1 0,-1 1 1,1-1-1,0 1 0,0-1 0,0 1 0,0-1 1,0 1-1,-1-1 0,1 1 0,0-1 0,0 1 1,0 0-1,0-1 0,1 1 0,-1-1 0,0 1 1,0-1-1,0 1 0,0-1 0,1 1 1,-1-1-1,0 1 0,0-1 0,1 1 0,0 0 1,19 5 91,31-11 92,-50 5-183,32-7-394,1-2-1,-1-1 1,-1-1-1,1-2 1,33-20 0,-64 32 20,0 1 1,0-1-1,-1 0 1,1 0-1,0 0 0,-1 0 1,1 0-1,-1-1 1,1 1-1,-1 0 1,0-1-1,1 1 1,-1-1-1,0 1 0,0-1 1,0 0-1,0 0 1,0 1-1,0-4 1,0-7-5469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8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10890,'0'0'9802,"75"-20"-9322,-21 27-288,3 2-160,0-2-1057,-1-1-3299,-5-4-4836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9:33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1 529 12011,'0'0'2760,"4"8"-2349,-2-5-359,-1 0 0,1-1 0,-1 1 0,1 0 1,0-1-1,0 1 0,1-1 0,-1 0 0,0 0 0,1 0 0,-1 0 0,1 0 0,0 0 0,0-1 0,3 2 0,3 0 125,1 0 0,-1-1 1,1 0-1,19 1 0,1084 23 2405,-1061-26-2260,658-14 560,-158 1 260,985-60-616,-6-67 496,878-207-1999,-2279 329-1903,-87 14-812,2 2-3365,-24 0-1714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40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5926,'0'0'13837,"-51"47"-12172,50-31-223,1-2-385,0-2-385,16-4-415,8-6-129,5-2-224,1 0-1314,0-4-1473,-1-10-3138,-2-1-2788</inkml:trace>
  <inkml:trace contextRef="#ctx0" brushRef="#br0" timeOffset="1">247 32 9833,'0'0'6791,"-56"71"-4869,33-41 480,1-1-224,3 1-641,6-3-576,7-4-640,6-2-225,0-6-417,9-12-2337,9-3-2243,2 0-7110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8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14798,'0'0'6737,"2"10"-5877,1 3-547,0-1 1,0 1 0,1-1 0,7 14 0,-9-22-261,0 0-1,0-1 1,0 1-1,0 0 1,1-1 0,-1 0-1,1 0 1,0 0 0,0 0-1,0 0 1,1 0-1,-1-1 1,1 1 0,-1-1-1,1 0 1,0 0 0,0-1-1,0 1 1,0-1-1,5 2 1,-1-3-13,0 1-1,0-1 1,0-1 0,0 0-1,0 0 1,0 0 0,0-1-1,-1 0 1,1 0 0,0-1-1,-1 0 1,0-1 0,1 1-1,-1-1 1,-1-1 0,1 1-1,9-9 1,48-26 41,-63 38-58,-1 1 0,1 0-1,-1 0 1,1 0 0,0 0-1,-1 0 1,1 0 0,0 0-1,-1 0 1,1 0 0,0 0-1,-1 0 1,1 1-1,-1-1 1,1 0 0,0 0-1,-1 1 1,1-1 0,-1 0-1,1 1 1,-1-1 0,1 0-1,-1 1 1,1-1 0,-1 1-1,1-1 1,-1 1-1,0-1 1,1 1 0,-1-1-1,0 1 1,1-1 0,-1 1-1,0 0 1,0-1 0,1 1-1,-1-1 1,0 1 0,0 0-1,0-1 1,0 1 0,0 0-1,0-1 1,0 1-1,0 0 1,0 0 0,2 46 645,-1-24-505,-1-22-152,0 1 1,0-1-1,0 1 1,1-1-1,-1 1 1,0-1-1,1 1 1,0-1-1,-1 0 1,1 1-1,0-1 1,-1 0-1,1 0 1,0 1-1,0-1 1,0 0-1,0 0 1,0 0-1,0 0 1,0 0-1,1 0 1,-1 0-1,0-1 1,1 1-1,-1 0 1,0-1-1,1 1 1,-1-1-1,1 1 1,-1-1-1,1 0 1,-1 1-1,0-1 1,1 0 0,-1 0-1,1 0 1,-1 0-1,1 0 1,-1-1-1,1 1 1,-1 0-1,1-1 1,-1 1-1,1-1 1,1-1-1,9-3 77,0 0 1,0-1-1,-1-1 0,13-9 1,-14 9-121,27-19 12,35-21 58,-66 43-131,0 1 1,0 0-1,1 0 1,-1 1-1,1 0 1,0 0-1,-1 0 1,1 1-1,9-1 1,-15 3 81,0-1 0,-1 0 0,1 0 0,0 1 0,-1-1 0,1 1 0,-1-1 0,1 0 0,0 1 0,-1-1 0,1 1 0,-1-1 0,1 1 0,-1-1 0,0 1 0,1 0 0,-1-1 0,1 1 0,-1 0 0,0-1 0,0 1 0,1 0 0,-1-1 0,0 1 0,0 0 0,0-1 0,0 1 0,0 0 0,0 0 0,0-1 0,0 2 1,0 31-18,0-24 28,-1 0 36,0-1 0,0 1 0,-1 0 0,0-1-1,-3 10 1,4-14-193,-1 0 0,1 0-1,-1 0 1,0 0-1,0-1 1,0 1-1,-1 0 1,1-1-1,-1 0 1,0 0-1,0 0 1,-5 5 0,8-8 33,-1 0 1,1 0 0,0 0 0,0 0-1,0 0 1,0 0 0,-1 1 0,1-1-1,0 0 1,0 0 0,0 0 0,-1 0-1,1 0 1,0 0 0,0 0 0,0 0-1,0 0 1,-1 0 0,1 0 0,0 0-1,0-1 1,0 1 0,-1 0 0,1 0-1,0 0 1,0 0 0,0 0 0,0 0 0,-1 0-1,1 0 1,0-1 0,0 1 0,0 0-1,0 0 1,0 0 0,0 0 0,-1 0-1,1-1 1,0 1 0,0 0 0,0 0-1,0 0 1,0 0 0,0-1 0,0 1-1,0 0 1,0 0 0,0 0 0,0-1-1,0 1 1,0 0 0,0 0 0,0 0-1,0-1 1,0 1 0,0 0 0,0 0-1,0-17-8316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9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11659,'0'0'1521,"9"9"-869,-8-8-653,6 7-47,0 0 1,1-1-1,0 1 1,0-2-1,1 1 1,0-1-1,0-1 1,1 1-1,-1-2 1,13 5 0,0-3-1055,0-2 0,45 3 0,9-5 7552,-83 9-1072,-17 10-4107,9-8-612,-11 27 477,26-40-1131,-1 1-1,1 0 0,0-1 1,-1 1-1,1 0 1,0 0-1,-1-1 0,1 1 1,0 0-1,0 0 1,0 0-1,0 0 0,-1-1 1,1 1-1,0 0 1,1 0-1,-1 0 0,0 0 1,0-1-1,0 1 1,0 0-1,1 0 0,-1 0 1,0-1-1,1 1 1,-1 0-1,0 0 0,1-1 1,-1 1-1,1 0 1,-1-1-1,1 1 0,0-1 1,-1 1-1,1-1 1,0 1-1,-1-1 0,1 1 1,0-1-1,0 1 1,-1-1-1,1 0 0,0 0 1,0 1-1,-1-1 1,1 0-1,0 0 0,0 0 1,1 0-1,25 3-242,-1 0 0,29 8 0,-48-9 191,0 0 0,0 0 0,-1 0 0,1 1 0,-1 0 0,1 1 0,-1 0 0,0 0 0,0 0 0,-1 0 0,1 1 0,-1 0 0,5 6 0,-9-9 65,1-1 1,-1 1-1,0 0 0,1 0 1,-1 0-1,0 0 0,0 0 1,0 0-1,-1 0 0,1 0 1,0 1-1,-1-1 0,1 0 1,-1 0-1,0 1 0,0-1 1,0 0-1,0 0 0,0 1 1,-1-1-1,1 0 0,0 0 1,-2 4-1,0-3 55,0 0-1,0 0 1,0 0-1,-1 0 1,1 0 0,-1-1-1,0 1 1,1-1 0,-1 1-1,0-1 1,0 0-1,-7 3 1,-4 1 92,1 0-1,-1-1 1,0-1-1,-1 0 1,1-1-1,-16 1 1,-11-4-4553,27-3-2259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49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6790,'0'0'16304,"-8"9"-15872,3-1-375,0 0 0,1-1 0,0 2 0,0-1 0,1 0 0,0 1 0,1 0 0,-3 13 0,4-19-52,1-1 1,0 1-1,-1 0 1,1-1-1,0 1 1,0-1-1,1 1 1,-1 0-1,0-1 1,1 1-1,0-1 1,-1 1-1,1-1 0,0 1 1,1-1-1,-1 1 1,0-1-1,0 0 1,1 0-1,0 0 1,-1 0-1,1 0 1,0 0-1,0 0 1,0 0-1,0-1 1,0 1-1,0-1 0,1 1 1,-1-1-1,0 0 1,1 0-1,-1 0 1,1 0-1,-1-1 1,1 1-1,0-1 1,-1 1-1,1-1 1,2 0-1,3 0 20,0 1 1,0-2-1,0 1 0,0-1 1,0 0-1,-1-1 0,1 0 1,-1 0-1,1-1 0,-1 0 1,0 0-1,0-1 0,0 1 1,0-2-1,11-8 0,3-5 22,0-1 0,-2-1 0,19-25 0,-38 44-49,1 1 0,-1 0 0,0-1 0,0 1 0,0 0 1,1 0-1,-1-1 0,0 1 0,0 0 0,1 0 0,-1-1 1,0 1-1,0 0 0,1 0 0,-1 0 0,0-1 0,1 1 1,-1 0-1,0 0 0,1 0 0,-1 0 0,0 0 0,1 0 1,-1 0-1,1 0 0,-1 0 0,0 0 0,1 0 0,-1 0 1,0 0-1,1 0 0,0 0 0,5 12 94,1 36 269,-4-22-214,-3-22-110,1-1 0,0 1 0,0 0 0,0-1 0,1 1 0,-1-1 0,1 1 0,-1-1 0,1 0 0,1 0 0,-1 1 0,0-1 0,1-1 0,-1 1 0,1 0 0,0-1 0,0 1 0,0-1 0,0 0 0,4 2 0,-1-2 9,0 0 0,0-1 0,0 0 0,1 0 0,-1-1 0,0 1 0,1-1 0,-1-1 0,0 1 0,1-1 0,9-3 0,60-15-1377,1-7-4679,-51 17 2445,17-7-4630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0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70 239 10314,'0'0'13944,"-9"1"-13064,7-1-853,-1 0 0,1 1 0,-1-1-1,0 1 1,1-1 0,-1 1-1,1 0 1,-1 0 0,1 0-1,-1 0 1,1 0 0,0 1-1,0-1 1,0 1 0,-1-1 0,1 1-1,1 0 1,-1 0 0,0 0-1,0 0 1,1 0 0,-1 0-1,1 0 1,0 1 0,-1-1-1,1 0 1,0 1 0,0-1 0,1 1-1,-1-1 1,1 1 0,-1 0-1,1-1 1,0 1 0,0 0-1,0-1 1,0 1 0,0-1-1,0 1 1,1 0 0,0 2 0,0-4-20,0 1 0,-1-1 0,1 1 0,0-1 0,0 0 0,0 1 0,0-1 0,0 0 0,0 0 0,0 0 1,1 0-1,-1 0 0,0 0 0,1 0 0,-1 0 0,0 0 0,1-1 0,-1 1 0,1 0 0,-1-1 0,1 0 1,-1 1-1,1-1 0,0 0 0,-1 0 0,1 0 0,-1 0 0,1 0 0,0 0 0,1 0 0,56-7 190,-41 1-180,0 0-1,-1-2 1,0 0 0,0-1 0,0 0-1,-1-1 1,-1-1 0,0-1 0,17-16-1,-16 12 3,0-1 1,-1 0-1,-1-1 0,-1 0 0,0-2 0,-1 1 0,12-29 0,-23 45 51,1-1 22,0 1 1,-1 0 0,1-1 0,-1 1 0,0-1-1,0 0 1,0 1 0,-1-1 0,1 0 0,-1 0-1,0 1 1,0-5 0,-2 8-52,1 1 0,-1 0-1,1 0 1,-1 0 0,1 1 0,-1-1 0,1 0-1,0 1 1,0-1 0,-1 0 0,1 1 0,0-1-1,-1 3 1,-8 13 13,0 0-1,1 0 0,1 1 1,0 0-1,1 0 1,2 1-1,0 0 0,0 0 1,2 0-1,0 0 1,1 28-1,2-43-135,0 0-1,0-1 1,0 1 0,1 0-1,-1 0 1,1-1 0,0 1 0,0-1-1,1 1 1,-1 0 0,1-1-1,-1 0 1,1 1 0,3 2 0,17 9-3501,11-11-4391,1-8-8271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0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135 270 9961,'0'0'6364,"0"-8"-3716,-3-23-627,-9 24-811,-12 16-261,16-3-840,1 0 1,-1 0 0,1 0 0,0 1-1,1 1 1,0-1 0,0 1-1,0 0 1,1 0 0,0 0 0,1 1-1,0 0 1,0 0 0,1 0 0,0 0-1,1 1 1,-3 12 0,6-21-102,-1 0 1,0 0 0,1-1-1,-1 1 1,1 0 0,-1-1-1,0 1 1,1-1-1,0 1 1,-1 0 0,1-1-1,-1 1 1,1-1 0,0 0-1,-1 1 1,1-1 0,0 1-1,-1-1 1,1 0-1,0 0 1,0 1 0,-1-1-1,1 0 1,0 0 0,0 0-1,-1 0 1,1 0-1,0 0 1,0 0 0,0 0-1,-1 0 1,1 0 0,0 0-1,0-1 1,-1 1 0,1 0-1,0 0 1,0-1-1,0 0 1,37-11 244,-8-5-211,0-1 1,-1-1 0,0-1-1,-2-2 1,-1 0 0,0-2 0,-2-1-1,-1-1 1,-1-1 0,-1-1-1,21-37 1,-38 59-30,-1 2 10,-1-1-1,1 1 1,-1 0 0,0-1 0,0 1 0,0-1 0,-1 1 0,1-1-1,-1 0 1,0 0 0,-1 0 0,1-5 0,-2 10-18,0 0 1,0 0 0,-1 0-1,1 0 1,0 1-1,0-1 1,0 0 0,0 1-1,0-1 1,0 0-1,0 1 1,0-1 0,0 1-1,0 0 1,0-1-1,0 1 1,0 0 0,1 0-1,-2 1 1,-10 11 21,0 1 0,2 1 1,0-1-1,-16 32 0,-26 70 13,46-101-42,0 1 0,1-1 1,0 1-1,2 0 0,-5 31 0,8-45-44,0-1-1,0 0 0,0 1 0,0-1 0,0 0 0,0 1 0,1-1 1,-1 0-1,0 1 0,1-1 0,-1 0 0,1 0 0,-1 1 1,1-1-1,-1 0 0,1 0 0,0 0 0,0 0 0,0 0 1,0 0-1,-1 0 0,1 0 0,0 0 0,1 0 0,-1-1 0,0 1 1,0 0-1,0-1 0,0 1 0,0 0 0,1-1 0,-1 0 1,0 1-1,1-1 0,-1 0 0,0 0 0,1 1 0,0-1 1,4 0-486,0 0 1,-1-1 0,1 1-1,0-1 1,-1 0-1,1-1 1,0 1 0,5-4-1,30-16-5014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1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1 545,'-11'9'12897,"-26"23"-9906,-1-1-304,2 2-1,-43 48 1,78-80-2639,0 0 1,0 1 0,0-1 0,0 0-1,0 1 1,0-1 0,0 1 0,0-1 0,1 1-1,-1-1 1,0 1 0,1-1 0,0 1 0,-1 0-1,1-1 1,0 1 0,0 0 0,0 1-1,0-2-40,1 0 0,-1-1 0,1 1 0,-1-1 0,1 1 0,-1 0 0,1-1 0,-1 1 0,1-1 0,0 1 0,-1-1 0,1 0 0,0 1 0,-1-1 0,1 0 0,0 1 0,0-1 0,-1 0 0,1 0 0,0 0 0,0 0 0,-1 0 0,1 1 0,0-1 0,1-1 0,6 1-54,0-1 0,0 0 1,0 0-1,-1-1 0,15-5 0,-3-1-407,0-1 0,-1 0 0,0-2 1,24-18-1,-36 25 423,0-1 1,0 0 0,0 0 0,-1 0-1,0-1 1,0 0 0,0 0-1,-1 0 1,0 0 0,0-1-1,0 0 1,-1 0 0,0 0-1,-1 0 1,3-9 0,-5 16 40,0 0 1,0 0 0,1 0-1,-1-1 1,0 1 0,0 0-1,0 0 1,0 0 0,0-1-1,0 1 1,0 0-1,0 0 1,0 0 0,0 0-1,0-1 1,0 1 0,0 0-1,0 0 1,0 0 0,0-1-1,0 1 1,0 0 0,0 0-1,0 0 1,0-1-1,0 1 1,0 0 0,0 0-1,0 0 1,0-1 0,0 1-1,-1 0 1,1 0 0,0 0-1,0 0 1,0 0-1,0-1 1,0 1 0,-1 0-1,1 0 1,0 0 0,0 0-1,0 0 1,0 0 0,-1 0-1,1 0 1,0-1 0,0 1-1,0 0 1,-1 0-1,1 0 1,0 0 0,-1 0-1,-10 10 287,-12 21 158,22-29-432,-8 12 212,0 1 0,0 0-1,2 1 1,0-1 0,1 1-1,0 1 1,1-1 0,1 1 0,-2 18-1,6-34-259,0 0-1,1 0 1,-1-1-1,0 1 1,0 0-1,0 0 1,0 0-1,1 0 1,-1 0-1,0 0 1,1 0-1,-1-1 1,1 1-1,-1 0 0,1 0 1,-1 0-1,1-1 1,0 1-1,-1 0 1,1-1-1,0 1 1,0-1-1,-1 1 1,1-1-1,0 1 1,0-1-1,0 1 1,0-1-1,0 0 1,-1 1-1,1-1 1,0 0-1,0 0 1,0 0-1,0 0 1,0 0-1,0 0 0,0 0 1,0 0-1,0 0 1,0 0-1,0 0 1,0-1-1,1 1 1,3-2-618,1 1-1,-1 0 1,0-1-1,1 0 1,-1 0 0,8-5-1,16-13-4893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1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16303,'-10'2'2563,"-3"0"-1547,-70 19 3529,77-20-4346,1 1-1,-1 0 1,1 0 0,0 1 0,0 0-1,0-1 1,0 2 0,0-1 0,1 0 0,0 1-1,-1 0 1,1 0 0,-3 5 0,6-9-211,1 1 1,0-1-1,-1 1 1,1 0 0,0-1-1,0 1 1,0-1-1,-1 1 1,1 0-1,0-1 1,0 1-1,0-1 1,0 1 0,0 0-1,0-1 1,0 1-1,0 0 1,0-1-1,0 1 1,0-1-1,1 1 1,-1 0 0,0-1-1,0 1 1,1-1-1,-1 1 1,0-1-1,1 1 1,-1-1 0,0 1-1,1-1 1,-1 1-1,1-1 1,-1 1-1,1-1 1,-1 0-1,1 1 1,-1-1 0,1 0-1,-1 1 1,1-1-1,0 0 1,-1 0-1,1 1 1,-1-1-1,1 0 1,0 0 0,-1 0-1,2 0 1,39 4-740,-32-3 659,35 2-1296,58 13-1,-87-13 1300,0 1 0,-1 1-1,1 0 1,-1 0 0,0 2-1,-1 0 1,21 13 0,-33-19 150,1 0 1,-1 0-1,0 0 1,0 0-1,1 0 1,-1 0-1,0 0 1,0 0-1,0 0 1,0 0-1,0 1 1,-1-1-1,1 0 1,0 1-1,-1-1 1,1 1-1,-1-1 1,1 0-1,-1 1 1,0-1-1,1 1 1,-1 0 0,0-1-1,0 1 1,0 1-1,-1 0 46,0-1-1,0 0 1,0 0 0,-1 0-1,1 0 1,0 0 0,-1 0-1,1 0 1,-1 0 0,0 0-1,0-1 1,0 1 0,0-1 0,-2 2-1,-10 5 384,1-1-1,-1 0 0,-26 8 1,9-5-409,0-2 0,-1 0 0,0-2 0,0-2-1,-40 1 1,71-5-284,0 0-1,0 1 1,0-1-1,0 0 1,0 0-1,0 0 1,0 0-1,0 0 1,0 0-1,1 0 1,-1 0-1,0-1 1,0 1-1,0 0 1,0 0-1,0-1 1,0 1-1,1-1 0,-1 1 1,0 0-1,0-1 1,1 0-1,-1 1 1,0-1-1,1 1 1,-1-1-1,0 0 1,1 0-1,-1 1 1,1-1-1,-1 0 1,1 0-1,0 0 1,-1 1-1,1-1 1,0 0-1,-1 0 0,1 0 1,0-1-1,-1-20-10056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2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9161,'0'0'12919,"5"9"-12001,-1-2-733,0 1 0,-1 0 0,0 0-1,0 0 1,-1 0 0,0 0 0,0 0 0,0 10 0,1 82 329,-14 27-2164,11-126 166,-1-19-2915,-13-39-5092,4 18 2332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2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7079,'0'0'5765,"2"-51"-2306,11 45-928,6 1-1186,7 3-64,5 1-352,4 1-224,4-1-193,-1 0-159,1-2-257,-4 2-64,-7-2-801,-6 3-993,-8 0-1216</inkml:trace>
  <inkml:trace contextRef="#ctx0" brushRef="#br0" timeOffset="1">118 117 3203,'0'0'20339,"54"34"-19506,-13-34-545,1-4-224,-4 0-352,-6 3-1954,-11-1-1538,-11 2-3266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2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14029,'0'0'7495,"49"40"-7174,-13-40-193,10-9-769,-3-7-1953,0-3-2755,-7-3-4837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41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9769,'0'0'11083,"5"54"-9514,0-31-480,-3 4-192,-2 3-288,0 2-257,-4 0-128,-11 1-32,-6-1-96,-1-3-31,-2-2-65,3-3-225,4-8-2081,8-8-1858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3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61 266 11082,'0'0'3193,"-8"10"-1383,2-2-1403,-25 35 900,29-40-1067,0 1 1,0 0-1,0-1 0,0 1 0,1 0 0,0 0 0,0 0 0,0 0 1,0 0-1,1 0 0,-1 0 0,1 6 0,1-9-214,0 0-1,0 0 1,0 0 0,0 0 0,0 0-1,0 0 1,0 0 0,0-1-1,1 1 1,-1 0 0,0-1-1,0 1 1,1-1 0,-1 0-1,0 1 1,1-1 0,-1 0-1,0 0 1,1 0 0,-1 0-1,0 0 1,1 0 0,-1 0-1,0 0 1,1 0 0,-1-1-1,3 0 1,41-8 152,-26 1-127,0 0 1,25-16-1,-33 17-63,1 0-1,0 1 1,0 0-1,0 1 1,1 1 0,0 0-1,0 0 1,21-3 0,-32 8 36,-1-1 1,0 0-1,0 1 1,0-1 0,0 1-1,0-1 1,0 1-1,0 0 1,-1-1 0,1 1-1,0 0 1,0-1 0,0 1-1,-1 0 1,1 0-1,0 0 1,-1 0 0,1 0-1,0 0 1,-1 0-1,0 0 1,1 0 0,-1 0-1,1 0 1,-1 0-1,0 0 1,0 0 0,0 0-1,0 0 1,0 1-1,0 0 1,2 48 1233,-3-37-730,1-12-478,0 1 0,0 0 0,0-1 0,0 1 1,0 0-1,0-1 0,0 1 0,1 0 0,-1-1 0,1 1 0,-1 0 1,1-1-1,-1 1 0,1-1 0,0 1 0,0-1 0,0 0 0,0 1 1,0-1-1,0 0 0,0 1 0,0-1 0,1 0 0,-1 0 0,0 0 1,1 0-1,-1 0 0,1-1 0,-1 1 0,1 0 0,-1 0 0,1-1 1,-1 1-1,1-1 0,0 0 0,-1 0 0,1 1 0,0-1 0,-1 0 1,1 0-1,0 0 0,-1-1 0,4 1 0,8-3 37,0-1-1,0 0 0,0 0 1,20-11-1,-5 3-199,2 3-576,6-1-1913,-18 0-3086,-15 5-489,-2-1-1590</inkml:trace>
  <inkml:trace contextRef="#ctx0" brushRef="#br0" timeOffset="1">454 0 17745,'0'0'1986,"68"36"-3972,-44-30-3235,4-6-7303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3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12172,'0'0'6112,"-4"13"-5028,-25 73 1087,-22 73 2158,44-133-3772,1 1 0,1-1 0,-2 53 0,7-77-528,0 0-1,0-1 1,0 1 0,1 0 0,-1 0 0,0 0-1,1-1 1,0 1 0,-1 0 0,1 0 0,0-1-1,0 1 1,0-1 0,0 1 0,0-1-1,0 1 1,0-1 0,0 1 0,1-1 0,-1 0-1,0 0 1,1 0 0,-1 0 0,1 0 0,0 0-1,-1 0 1,1 0 0,0-1 0,-1 1-1,1 0 1,0-1 0,0 0 0,0 1 0,-1-1-1,1 0 1,0 0 0,0 0 0,0 0 0,0 0-1,3-1 1,4 0 80,0-1 1,0 1-1,0-2 1,0 1-1,0-1 0,-1 0 1,11-6-1,14-10-153,0 0-1,-2-2 1,0-2-1,-2-1 1,0-1-1,-2-1 1,-1-1-1,28-39 1,-43 42-2147,-11 24 1888,-1-1 1,0 1-1,1-1 0,-1 1 0,0-1 1,1 1-1,-1 0 0,0-1 0,1 1 1,-1 0-1,0 0 0,0-1 0,0 1 1,1 0-1,-1 0 0,0 0 0,0 0 1,1 0-1,-1 0 0,0 0 0,0 0 1,0 0-1,1 1 0,-1-1 0,0 0 1,1 0-1,-1 1 0,-1 0 0,-18 5-7779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3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10474,'0'0'9449,"21"54"-8072,2-45-576,7-4-577,6-4-256,2-1-1922,2 0-2914,-1-14-3428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4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8 17328,'-8'0'1500,"-3"1"-996,1 1 0,-1 0 0,1 1 0,0 0 0,0 0 0,0 1 0,-15 8 0,20-10-335,0 1 1,0 0 0,0 0-1,1 0 1,-1 0-1,1 1 1,0-1 0,0 1-1,0 0 1,0 1-1,1-1 1,0 0 0,0 1-1,0 0 1,0 0-1,1 0 1,-4 10 0,6-14-165,0-1 0,0 1 1,0-1-1,0 1 0,0-1 1,0 1-1,0-1 0,0 1 1,0-1-1,0 1 0,0-1 1,1 1-1,-1-1 0,0 1 1,0-1-1,1 1 0,-1-1 1,0 1-1,1-1 0,-1 0 1,0 1-1,1-1 0,-1 0 1,0 1-1,1-1 0,-1 0 1,1 1-1,-1-1 0,1 0 1,-1 0-1,1 1 0,-1-1 1,1 0-1,-1 0 0,1 0 1,-1 0-1,1 0 0,0 0 1,24 1 132,-19-1-79,16-3-21,0-1 0,0-1 1,-1-1-1,0 0 0,0-2 0,-1 0 0,0-2 0,24-14 0,-13 8-73,67-25-1,-98 40 43,1 1-1,-1 0 1,0 0-1,1 0 1,-1 0-1,0-1 1,1 1-1,-1 0 1,1 0-1,-1 0 1,0 0-1,1 0 1,-1 0-1,0 0 1,1 0-1,-1 0 1,1 0-1,-1 0 1,0 1-1,1-1 1,-1 0-1,0 0 1,1 0-1,-1 0 1,1 1-1,-1-1 1,0 0-1,0 0 0,1 0 1,-1 1-1,0-1 1,1 0-1,-1 1 1,0-1-1,0 0 1,1 1-1,-2 17 115,-18 32 141,12-35 66,7-14-290,0-1-1,0 1 1,-1-1 0,1 1 0,0 0 0,0-1 0,0 1-1,0-1 1,-1 1 0,1 0 0,0-1 0,0 1 0,0-1 0,0 1-1,0 0 1,1-1 0,-1 1 0,0-1 0,0 1 0,0 0-1,0-1 1,1 1 0,-1-1 0,0 1 0,1-1 0,-1 1 0,0-1-1,1 1 1,-1-1 0,0 1 0,1-1 0,-1 0 0,1 1-1,-1-1 1,1 1 0,-1-1 0,2 1 0,27-3 625,36-23-436,-62 23-212,25-11-17,-19 7-49,1 1 0,0 0 0,0 1-1,1 0 1,-1 0 0,1 1 0,15-2 0,-26 7 23,-1 1 0,1-1 0,-1 1 1,0-1-1,1 0 0,-1 1 0,0-1 0,0 0 0,0 0 0,-1 0 0,1 0 0,-2 3 0,-7 6 53,7-8 18,-1 1 1,1-1 0,0 0-1,1 1 1,-1 0-1,1 0 1,-1 0 0,1 0-1,0 0 1,1 0 0,-1 0-1,1 0 1,-2 8-1,7-12 20,1 1 0,-1-1 0,0 0 0,1 0 0,-1-1 0,0 1 0,1-1-1,4-2 1,10-3-42,0-1 0,0-2-1,21-12 1,-25 12-141,-1 1 1,1 1-1,1 1 0,0 0 1,29-7-1,-45 13 110,1 0 0,-1 0 0,1-1 0,0 1 0,-1 0 0,1 0 0,-1 0 0,1 0-1,0 1 1,-1-1 0,1 0 0,-1 0 0,1 0 0,-1 0 0,1 0 0,0 1 0,-1-1 0,1 0 0,-1 1 0,1-1 0,-1 0 0,0 1 0,1-1-1,-1 0 1,1 1 0,-1-1 0,1 1 0,-1-1 0,0 1 0,0-1 0,1 1 0,-1-1 0,0 1 0,0-1 0,1 1 0,-1 0 0,0-1 0,0 1-1,0-1 1,0 1 0,0-1 0,0 1 0,0 0 0,0-1 0,0 1 0,0-1 0,0 2 0,-5 13-2056,-4-4-4476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4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 17553,'0'0'6737,"-1"9"-5483,-11 38-151,7-31-880,1 0 1,1 0-1,-3 29 1,6-44-219,0 0 1,1 0 0,-1-1-1,0 1 1,1 0 0,-1 0-1,0 0 1,1 0 0,0 0-1,-1 0 1,1 0 0,-1-1-1,1 1 1,0 0 0,-1-1-1,1 1 1,0 0-1,0-1 1,0 1 0,0-1-1,0 1 1,-1-1 0,1 1-1,0-1 1,0 0 0,0 1-1,0-1 1,0 0 0,0 0-1,0 0 1,0 0 0,0 0-1,0 0 1,0 0 0,0 0-1,0 0 1,2-1-1,42-7 218,-10-5-224,0-2 0,-2-2 1,0-1-1,0-1 0,43-36 0,-45 33-15,-31 22 11,0 0-1,0-1 0,0 1 1,0 0-1,0 0 1,0 0-1,1-1 0,-1 1 1,0 0-1,0 0 0,0 0 1,0 0-1,0-1 1,1 1-1,-1 0 0,0 0 1,0 0-1,0 0 1,0 0-1,1 0 0,-1-1 1,0 1-1,0 0 1,0 0-1,1 0 0,-1 0 1,0 0-1,0 0 1,0 0-1,1 0 0,-1 0 1,0 0-1,0 0 1,1 0-1,-1 0 0,0 0 1,0 0-1,0 0 1,1 0-1,-1 0 0,0 0 1,0 1-1,0-1 1,1 0-1,-1 0 0,0 0 1,0 0-1,0 0 1,1 0-1,-1 1 0,0-1 1,0 0-1,0 0 1,0 0-1,0 0 0,0 1 1,1-1-1,-1 0 1,0 0-1,0 1 0,0-1 1,0 0-1,0 0 0,-7 22-71,-16 22 187,13-27-73,6-12-18,1 0-1,0 0 1,-1 1 0,2 0 0,-1-1 0,1 1-1,-4 12 1,7-17-3,-1-1 0,0 1 0,1-1 1,-1 1-1,0-1 0,1 0 0,-1 1 0,1-1 0,-1 0 0,0 1 0,1-1 0,-1 0 0,1 1 0,-1-1 0,1 0 0,-1 0 0,1 0 0,0 0 0,-1 1 0,1-1 0,-1 0 0,1 0 1,-1 0-1,1 0 0,-1 0 0,1 0 0,0 0 0,-1-1 0,1 1 0,-1 0 0,1 0 0,-1 0 0,1 0 0,0-1 0,23-5 276,6-6-211,0-1 0,-1-2-1,37-25 1,30-15-3,-95 54-81,0 0-1,0 0 1,1 1 0,-1-1 0,0 0-1,0 1 1,1-1 0,-1 1-1,0 0 1,1-1 0,-1 1 0,0 0-1,1 0 1,-1 0 0,0 0 0,1 0-1,-1 0 1,0 0 0,1 0 0,-1 1-1,0-1 1,2 1 0,-2 0-5,-1 0 0,1 0 1,-1-1-1,1 1 0,-1 0 1,1 0-1,-1 0 0,0 0 1,1 0-1,-1 0 0,0 0 0,0 0 1,0 1-1,0-1 0,0 0 1,0 0-1,0 0 0,0 0 1,-1 0-1,1 0 0,-1 1 1,-2 10-64,-1-1-1,-1 1 1,-8 15 0,-5 0-102,14-24-51,1 2-1,0-1 1,0 0-1,0 0 1,1 1-1,-1 0 1,1 0-1,0-1 1,1 1-1,-3 10 1,13-13-4699,25-8-292,-7-8-1581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1:55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19 18706,'0'0'6598,"-4"9"-5493,-11 26-587,15-34-510,-1-1 1,1 0-1,0 0 0,0 1 1,0-1-1,0 0 0,0 0 1,0 1-1,0-1 1,0 0-1,0 1 0,0-1 1,0 0-1,0 0 1,0 1-1,0-1 0,0 0 1,0 0-1,0 1 0,0-1 1,0 0-1,0 0 1,0 1-1,1-1 0,-1 0 1,0 0-1,0 1 1,0-1-1,0 0 0,1 0 1,-1 0-1,0 1 0,0-1 1,0 0-1,1 0 1,-1 0-1,0 0 0,0 0 1,1 1-1,-1-1 0,0 0 1,0 0-1,1 0 1,-1 0-1,0 0 0,0 0 1,1 0-1,-1 0 1,0 0-1,0 0 0,1 0 1,-1 0-1,0 0 0,1 0 1,-1 0-1,0 0 1,1-1-1,13-2 152,-11 2-157,0-1 0,0 0 0,0 0 0,0 0 0,0 0 0,-1-1 0,1 1 0,-1-1 0,0 0 0,0 0 0,0 0 0,0 0 0,0 0 0,0 0 0,-1 0 0,1 0 0,-1-1 0,0 1 0,0-1 0,-1 1 0,1 0 0,0-5 0,-12 17-570,-2 8 494,10-10 56,0 1 0,0 0 1,1-1-1,0 1 0,0 0 1,0 10-1,2-16 18,0 0 0,-1-1-1,1 1 1,0 0 0,0 0 0,0 0-1,1-1 1,-1 1 0,0 0 0,1 0 0,-1-1-1,1 1 1,0 0 0,-1-1 0,1 1 0,0-1-1,0 1 1,0-1 0,0 1 0,0-1-1,1 0 1,-1 1 0,0-1 0,0 0 0,1 0-1,-1 0 1,1 0 0,-1 0 0,1 0-1,0 0 1,-1-1 0,4 2 0,10 0 45,0 0 1,0-1 0,0-1 0,0 0-1,0-1 1,0 0 0,0-2-1,0 1 1,22-9 0,9-4 21,70-35 0,-91 42 30,-24 8-90,-1 0 1,0 0-1,0 0 0,0 0 1,1 0-1,-1 0 1,0 0-1,0 0 1,1 0-1,-1 1 0,0-1 1,0 0-1,0 0 1,1 0-1,-1 0 0,0 1 1,0-1-1,0 0 1,0 0-1,0 0 0,1 1 1,-1-1-1,0 0 1,0 0-1,0 1 0,0-1 1,0 0-1,0 0 1,0 1-1,0-1 0,0 0 1,0 0-1,0 1 1,0-1-1,0 0 0,0 0 1,0 1-1,0-1 1,0 0-1,0 0 0,0 0 1,0 1-1,0-1 1,-1 0-1,1 1 0,-25 39 954,12-21-721,11-16-166,1 0 1,-1 0-1,1 0 1,0 0 0,0 0-1,0 1 1,0-1-1,0 0 1,1 0-1,-1 6 1,1-8-56,0 0 0,0-1 0,1 1 1,-1 0-1,0 0 0,1 0 0,-1 0 1,1 0-1,-1 0 0,1 0 0,-1-1 1,1 1-1,-1 0 0,1 0 0,0-1 1,-1 1-1,1 0 0,0-1 0,0 1 1,0-1-1,-1 1 0,1-1 1,0 1-1,0-1 0,0 0 0,0 1 1,0-1-1,0 0 0,0 0 0,0 0 1,0 0-1,0 0 0,0 0 0,0 0 1,0 0-1,2 0 0,14-2 36,0 0-1,0-1 1,1 0 0,-2-2-1,1 0 1,0-1-1,27-14 1,-23 10-337,0 2 1,0 0-1,38-8 0,-58 15 270,-1 1 0,0 0 0,0 0 0,1 0 0,-1 0 1,0 0-1,1 0 0,-1 0 0,0 0 0,0 0 0,1 0 0,-1 0 0,0 0 0,1 0 0,-1 0 0,0 0 0,0 0 0,1 0 0,-1 0 0,0 0 1,0 0-1,1 1 0,-1-1 0,0 0 0,0 0 0,1 0 0,-1 0 0,0 1 0,0-1 0,0 0 0,1 0 0,-1 0 0,0 1 0,0-1 0,0 0 0,0 0 1,1 1-1,-1-1 0,0 0 0,0 0 0,0 1 0,-4 14-145,-15 13-195,-9 13-1628,16-24-1429,5-7-2565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39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10602,'0'0'6534,"48"13"-5477,-15-8-352,5-2-353,5 0-256,6-2-64,-4-1-288,2 0-513,-7 0-1024,-10 0-2019,-6-7-1121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40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12332,'0'0'3811,"8"1"-2401,7 0-905,71 7 937,126 27 0,-210-35-1441,0 1-1,0-1 1,0 1-1,0-1 0,0 1 1,0 0-1,0 0 1,0 0-1,-1 0 0,1 0 1,0 0-1,-1 0 1,1 1-1,-1-1 0,1 1 1,-1-1-1,0 1 1,1-1-1,-1 1 0,0 0 1,1 2-1,-2-3 12,0 1 1,0 0-1,0-1 0,0 1 0,0 0 0,0 0 1,-1-1-1,1 1 0,0 0 0,-1-1 0,0 1 0,1-1 1,-1 1-1,0-1 0,0 1 0,0-1 0,0 1 1,0-1-1,0 0 0,0 0 0,0 1 0,-1-1 1,1 0-1,0 0 0,-2 1 0,-49 36 790,37-28-743,0 1-1,0 0 1,1 2-1,1-1 1,0 1-1,-12 16 1,24-27-419,0 0 0,0-1 0,0 1-1,0 0 1,0 0 0,0 0 0,0 0 0,1 0 0,-1 0 0,1 1-1,0-1 1,-1 2 0,1 1-5779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40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 7399,'0'0'10207,"8"-1"-8216,-5 0-1925,-1 1 43,0-1-1,0 1 1,0-1 0,-1 1 0,1 0 0,0 0 0,0 0 0,0 0 0,0 0 0,0 1 0,0-1 0,2 1-1,-3 0-38,0 0 0,0 0 0,0 0-1,0 0 1,0 1 0,0-1 0,-1 0-1,1 0 1,0 1 0,-1-1-1,1 0 1,-1 0 0,1 1 0,-1-1-1,0 1 1,0-1 0,1 0 0,-1 1-1,0-1 1,0 1 0,0-1-1,-1 1 1,1-1 0,-1 2 0,0 6-6,-1 0 1,0 1 0,-1-1 0,0 0-1,-1-1 1,1 1 0,-2-1-1,1 1 1,-1-1 0,-11 13 0,9-12-42,0 1 0,1-1 1,1 1-1,0 1 0,0-1 1,-5 16-1,10-26-10,0 1 0,0 0 0,0 0 0,0 0 0,0 0 0,0 0 0,0 0 0,0 0 0,0 0 0,0 0 0,0 0 0,0 0 0,1 0 0,-1-1 0,0 1 1,1 0-1,-1 0 0,1 0 0,-1 0 0,1-1 0,-1 1 0,1 0 0,-1 0 0,1-1 0,0 1 0,0-1 0,-1 1 0,1 0 0,0-1 0,0 1 0,0-1 0,-1 0 0,1 1 0,0-1 0,0 0 0,0 1 0,0-1 0,0 0 0,0 0 0,0 0 0,1 0 0,49 1 505,-35-2-446,10 1-39,-1-1-1,34-6 0,-5-9-2362,-47 13 847,0-1 0,0 1 1,0-2-1,12-8 1,2-5-7524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41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8296,'0'0'13004,"18"75"-12876,-26-42-96,-1 0 0,2-1-32,0-6-736,3-7-578,3-7-704,1-9-1377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41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15086,'0'0'7042,"11"1"-6156,222 38-752,-73-2-4779,-159-37 4650,0 1 1,0-1-1,1 0 1,-1 0-1,0 1 1,0-1-1,0 1 1,1-1-1,-1 1 1,0-1-1,0 1 1,0 0-1,0 0 1,0-1-1,0 1 1,0 0-1,0 0 1,0 0-1,1 2 1,-2-2 36,-1-1 1,1 1-1,0 0 1,0 0-1,0-1 1,-1 1-1,1 0 1,0-1-1,-1 1 1,1 0-1,0-1 1,-1 1-1,1-1 1,-1 1-1,1 0 1,-1-1-1,1 1 1,-1-1-1,0 0 1,1 1-1,-1-1 1,1 1-1,-1-1 1,-1 1-1,-59 24 2424,45-20-2234,-22 10 671,13-6-99,0 0 1,2 2-1,-1 0 0,1 2 0,-37 27 0,50-26-857,16-7-2291,27-9-6982,-2-9-4169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41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10282,'0'0'6571,"11"-2"-5412,15-2-852,-1 1 1,1 1 0,0 1-1,0 2 1,0 0 0,0 2 0,0 0-1,0 2 1,-1 1 0,45 17-1,-68-23-276,0 1 1,0-1-1,-1 1 0,1 0 0,0 0 1,-1-1-1,1 1 0,-1 0 0,1 1 1,-1-1-1,1 0 0,-1 0 0,0 1 1,1-1-1,-1 0 0,0 1 0,0-1 1,0 1-1,0 0 0,0-1 0,-1 1 1,1 0-1,-1 0 0,1-1 0,-1 1 1,1 0-1,-1 0 0,0 0 0,0 0 1,0-1-1,0 1 0,0 0 0,0 0 1,0 0-1,-1 0 0,1-1 0,-1 1 1,1 0-1,-1 0 0,0-1 0,0 1 1,1 0-1,-1-1 0,0 1 0,-1-1 1,1 1-1,0-1 0,0 0 0,-1 1 0,-2 1 1,-6 7 268,0-1 0,-1 0 1,0-1-1,-1 0 0,-16 8 0,23-14-286,-22 13-136,0-1-1,-1-2 1,0-1 0,-40 11 0,107-29-10475,-10-1 2221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42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9577,'0'0'10506,"18"49"-9545,-18-19-481,0 1-255,-1 2-129,-2-4-64,0-4 0,0-5 0,0-4-321,1-6-543,1-2-1058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42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1 218 10122,'0'0'11472,"9"-6"-10490,-1 2-851,12-6 88,-1 0 0,-1-2 0,0 0 1,-1-1-1,0 0 0,0-2 0,27-31 0,1-31-112,-42 84-128,0-1 0,0 1-1,-1 0 1,0 0-1,2 14 1,-2-11 57,1 1-1,0-1 0,0 0 1,1 0-1,0 0 0,0-1 1,10 15-1,-11-20-235,0 0 0,1 0 1,-1-1-1,1 1 0,0-1 0,0 1 0,6 2 0,-5-3-503,-1-1 0,1 0 0,-1 0-1,1 0 1,0-1 0,0 0 0,0 0 0,7 1 0,27-1-10038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51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60 5157,'0'0'8584,"-8"0"-6700,-5-1-2252,-9 0 5355,44 0-883,61 5-3539,-44-1-639,70-4 0,-96-1-1089,0 0 0,0 0-1,18-7 1,-23 6-307,-1 0 0,1-1 0,0 0 0,-1 0 0,0-1 1,8-5-1,-1-5-7969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51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10186,'0'0'5701,"10"-1"-4334,12-1-578,0 1 0,43 3-1,-56-1-748,-1 0-1,1 0 0,-1 1 1,0 0-1,0 0 0,0 1 0,0 0 1,0 0-1,0 1 0,-1 0 0,0 0 1,12 9-1,-18-11-5,1-1 0,-1 1 0,0 0 0,0-1 0,0 1 1,1 0-1,-1 0 0,-1-1 0,1 1 0,0 0 0,0 0 0,-1 0 0,1 0 0,-1 0 0,0 0 0,1 0 0,-1 0 0,0 0 0,0 0 1,0 1-1,-1-1 0,1 0 0,0 0 0,-1 0 0,0 0 0,1 0 0,-1 0 0,0-1 0,0 1 0,0 0 0,0 0 0,0 0 1,0-1-1,-3 3 0,-5 7 119,0-2 0,-1 1-1,0-1 1,-14 10 0,6-6-188,-37 41-253,33-29-8425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53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27 10442,'3'-5'-25,"13"-15"8354,-11 19-3800,-5 14-3370,-5 5-808,0-1 0,-2 1 0,-12 25 1,10-25-272,2 0-1,0 0 1,-6 22 0,12-34-67,-1 0 1,1 0-1,1 1 1,-1-1-1,1 0 0,0 0 1,1 12-1,0-16-8,-1-1 0,1 1 0,0-1 1,0 1-1,-1-1 0,1 1 0,0-1 0,0 1 0,0-1 1,1 0-1,-1 0 0,0 1 0,0-1 0,1 0 0,-1 0 1,0 0-1,1 0 0,-1-1 0,1 1 0,0 0 0,-1-1 1,1 1-1,-1-1 0,1 1 0,0-1 0,0 0 0,-1 0 1,1 1-1,0-1 0,-1-1 0,4 1 0,2 0-165,-1 0 0,1-1 0,0 0 0,-1 0 0,1 0 0,-1-1-1,0 0 1,1 0 0,-1 0 0,10-6 0,-12 5-676,-1 1 1,1-1-1,-1 0 0,0 0 0,1 0 1,-1-1-1,-1 1 0,1-1 0,0 0 1,3-7-1,3-11-5768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53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54 10570,'0'0'10922,"-11"-51"-9160,11 48-385,3 3-832,2 0-481,0 0-32,-2 8-256,-1-2-2275,0 0-3234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54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13485,'0'0'8664,"3"10"-7132,3 15-1178,-2 0-1,-1 0 1,0 1 0,-2 0 0,-1-1-1,-5 34 1,2 31-2211,9-109-19432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55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0 278 8584,'0'0'13357,"1"4"-12140,-1-3-1159,1-1 0,-1 1 0,0 0 0,0 0 0,0-1 0,1 1 0,-1 0 0,0 0 0,1-1 0,-1 1 0,0 0 0,1-1-1,-1 1 1,1-1 0,-1 1 0,1 0 0,0-1 0,-1 1 0,1-1 0,-1 0 0,1 1 0,0-1 0,0 1 0,-1-1 0,1 0 0,0 0 0,-1 1 0,1-1 0,0 0 0,0 0 0,0 0 0,-1 0 0,1 0 0,0 0 0,0 0 0,-1 0 0,1 0 0,1-1 0,2 0 81,0-1 0,0 0 0,-1 0 0,1 0 0,-1 0 0,1 0 1,-1-1-1,4-4 0,11-11 336,26-35 0,-29 32-414,-2-2 0,0 0 1,-1 0-1,-1-1 0,10-31 1,-9 22-14,-12 40-78,-1 1 0,1-1 0,1 0 0,-1 1 0,2 7 0,0-1 34,-1-4-75,0-1 1,1 1-1,0 0 0,1-1 0,0 0 1,1 0-1,-1 0 0,2 0 1,-1 0-1,8 9 0,-8-13-545,0 0 0,0-1 1,0 0-1,0 0 0,1 0 0,-1 0 0,1-1 1,0 0-1,0 0 0,0 0 0,9 3 0,20 4-8507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4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7015,'0'0'12801,"9"1"-11525,217 5 2554,-125-7-4730,25 0-6279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41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263 0 10282,'-12'1'7874,"-5"2"-7113,1 0-1,-1 1 1,1 0 0,0 2 0,0 0 0,0 0-1,1 2 1,-20 12 0,27-15-415,0 1 0,1 0 0,-1 0 0,2 0 0,-1 1 0,1 0 0,0 0 1,-6 10-1,9-12-245,1-1 0,-1 1 1,1 0-1,0 0 1,1 0-1,-1 1 0,1-1 1,0 0-1,0 1 1,1-1-1,0 0 0,-1 1 1,2-1-1,-1 1 1,2 6-1,-1-8-93,1 0 0,-1 0-1,1 0 1,0 0 0,0 0 0,1-1-1,-1 1 1,1-1 0,-1 1 0,1-1-1,0 0 1,1 0 0,-1 0 0,0-1-1,1 1 1,-1-1 0,1 1 0,0-1 0,0-1-1,0 1 1,0 0 0,0-1 0,0 0-1,1 0 1,3 0 0,11 3-192,-1-1 1,1-2 0,-1 0-1,29-2 1,-40 1 161,0-1 0,-1 0 0,1 0 0,-1-1 0,0 0 0,1 0 0,-1 0 0,0-1 0,0 0 0,-1 0 0,1-1 0,0 1 0,-1-1 0,0 0 0,0-1 0,0 1 0,-1-1 0,1 0 0,-1 0 1,0-1-1,-1 1 0,1-1 0,-1 0 0,0 0 0,-1 0 0,1 0 0,-1 0 0,0-1 0,-1 1 0,0-1 0,0 1 0,0-1 0,-1 1 0,0-11 0,0 13 34,-1 0-1,0 1 1,0-1-1,0 1 1,-1-1-1,1 1 1,-1 0-1,0 0 1,0-1 0,0 1-1,0 0 1,0 1-1,-1-1 1,1 0-1,-1 1 1,0-1-1,0 1 1,0 0 0,0 0-1,0 0 1,0 0-1,-1 1 1,1-1-1,0 1 1,-1 0-1,1 0 1,-1 0-1,0 0 1,-3 0 0,-56-5-962,8 6-4036,35 2-2595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5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8968,'0'0'12631,"13"1"-12044,-6-1-515,145 13 1144,-124-9-1125,-1 1-1,1 0 0,50 19 1,-77-23-87,0-1-1,1 1 1,-1-1-1,0 1 1,0 0 0,0-1-1,0 1 1,0 0 0,0 0-1,0 0 1,0 0-1,0 0 1,0 0 0,0 0-1,-1 0 1,1 0 0,0 0-1,-1 1 1,1-1 0,-1 0-1,1 0 1,-1 1-1,0-1 1,1 0 0,-1 1-1,0-1 1,0 0 0,0 1-1,0-1 1,0 0-1,0 1 1,-1-1 0,1 0-1,0 1 1,-1-1 0,1 0-1,-1 0 1,1 1 0,-1-1-1,1 0 1,-1 0-1,0 0 1,0 0 0,1 0-1,-3 2 1,-4 7 134,-1 0 0,-1-1 0,-16 16 1,18-19-26,-48 42 530,35-33-542,1 1 0,1 2-1,-25 29 1,37-37 10,4-4-1230,22-10-11801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7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11307,'0'0'127,"0"0"-1,0 0 1,0 0 0,0 0 0,0 1 0,0-1-1,0 0 1,0 0 0,0 0 0,0 0 0,0 0-1,0 0 1,0 1 0,0-1 0,0 0 0,0 0-1,0 0 1,0 0 0,0 0 0,0 0 0,1 0-1,-1 1 1,0-1 0,0 0 0,0 0 0,0 0-1,0 0 1,0 0 0,0 0 0,0 0 0,1 0-1,-1 0 1,0 0 0,0 0 0,0 0 0,0 0-1,0 0 1,0 0 0,1 0 0,-1 0 0,0 0-1,0 0 1,0 0 0,0 0 0,0 0 0,0 0-1,1 0 1,-1 0 0,0 0 0,0 0 0,0 0 0,0 0-1,0 0 1,0 0 0,1 0 0,-1 0 0,0 0-1,0 0 1,0-1 0,0 1 0,0 0 0,0 0-1,0 0 1,0 0 0,0 0 0,1 21 2426,-6 33-2481,4-50 507,-4 38-30,1 0-1,2 0 1,7 75-1,9-62-2475,-18-54-4682,-5-3 161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7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7399,'0'0'13949,"13"4"-13004,9 2-601,0-1-1,1-1 1,0 0 0,0-2-1,0-1 1,0-1 0,29-4-1,-21 1-413,1-2-1,-1-1 1,0-2-1,37-14 1,-66 21-158,0 1 1,-1-1-1,1 0 1,0 0-1,0 0 0,-1-1 1,1 1-1,-1 0 0,1-1 1,-1 1-1,0-1 1,1 1-1,-1-1 0,1-2 1,-1 3-89,-1 0 0,0 1-1,0-1 1,0 0 0,0 0 0,1 0 0,-1 0 0,0 0 0,-1 1 0,1-1 0,0 0 0,0 0-1,0 0 1,0 0 0,-1 0 0,1 1 0,0-1 0,-1 0 0,1 0 0,-1 1 0,1-1 0,-1 0 0,1 1-1,-1-1 1,1 0 0,-1 1 0,0-1 0,1 1 0,-1-1 0,0 1 0,1-1 0,-1 1 0,0-1-1,-1 0 1,-21-10-9832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8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10730,'0'0'10090,"56"-50"-9193,-21 50-513,3 0-288,4 0-64,3 0-256,-2 5-1089,-5-2-1154,-2-1-2273,-8-1-2851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8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10794,'0'0'11136,"-7"11"-10298,-7 12-579,-7 12 100,-26 55 0,43-82-315,0 1-1,1 0 1,0 1-1,0-1 1,1 0-1,0 1 1,1-1-1,0 1 1,0 0-1,1 0 1,0-1-1,3 18 1,-1-24-107,-1-1 1,1 1-1,-1 0 0,1-1 1,0 0-1,0 1 1,0-1-1,1 0 0,-1 0 1,0 0-1,1-1 0,-1 1 1,1 0-1,0-1 0,-1 0 1,1 1-1,0-1 0,0 0 1,0-1-1,0 1 1,0 0-1,0-1 0,5 1 1,36 0-3872,-9-7-4119,-14-5-1647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8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40 189 13901,'0'0'8232,"-3"49"-6951,-3-27-384,-3-2-545,7-1-352,-1-4 128,3-2-96,0-8 1,3-5-258,10 0-351,-1-5-577,-2-8-1186,1-6-2177,-2-3-3331</inkml:trace>
  <inkml:trace contextRef="#ctx0" brushRef="#br0" timeOffset="1">1 1 13837,'0'0'9641,"54"5"-15791,-43-5-2338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9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11851,'0'0'7928,"10"4"-6396,-1-1-1276,0 1 1,-1 0 0,0 0-1,0 1 1,0 0-1,0 0 1,-1 1-1,0 0 1,0 0 0,0 1-1,-1 0 1,0 0-1,0 1 1,-1-1-1,8 16 1,-8-14-235,-1 1 0,0 0 0,0 0 0,-1 0 0,-1 1 0,1-1 0,-2 1 0,1-1 1,-1 1-1,-1 0 0,0-1 0,-1 1 0,0 0 0,0-1 0,-1 1 0,-1-1 0,0 1 0,0-1 0,-1 0 0,0 0 0,0-1 0,-2 1 0,1-1 0,-1 0 0,0 0 1,-8 7-1,7-8-462,0-1 1,-1 0-1,0 0 1,0-1-1,-1 0 1,1 0-1,-1-1 1,-1 0-1,1-1 1,-16 6-1,3-5-5106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9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11755,'0'0'11019,"31"66"-9578,-28-36-448,-2 2-449,-1 5-287,0 2-161,0-2-64,-4 2-160,-5-5-833,1-5-1313,0-9-1090,0-9-1120,1-7-2146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09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7815,'0'0'4623,"-1"10"-1751,1-5-2553,-1 4 190,0-1 1,0 1 0,1 0 0,0-1-1,1 1 1,0 0 0,0-1 0,1 1 0,0-1-1,3 9 1,3-2 46,0-1 0,1 0 0,1 0 0,0-1 0,1 0 0,23 21 0,-29-29-440,-1-1 1,2 0 0,-1 0-1,0 0 1,1-1 0,0 1-1,0-1 1,0-1 0,0 1-1,0-1 1,0 0 0,1-1 0,-1 0-1,1 0 1,-1 0 0,1 0-1,-1-1 1,1 0 0,-1-1-1,10-1 1,-12 1-54,0-1 1,0 0-1,0 0 0,0 0 1,-1-1-1,1 1 0,-1-1 1,0 0-1,1 0 0,-2 0 1,1 0-1,5-8 0,29-50-44,-22 34-87,20-21-2151,-6 21-3276,-12 14-185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15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9129,'0'0'12011,"65"22"-10762,-35-22-448,4 0-545,3 0-160,0 0-64,1 0 0,-2 0-192,-6 0-769,-1-4-1025,-5 0-1281,-5-4-2370,-5 0-1313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0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15855,'0'0'9449,"51"53"-18257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16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10474,'0'0'9710,"11"-1"-8599,6 0-797,0 1 0,0 0 1,29 5-1,-36-3-276,0 0 0,0 0 1,-1 1-1,1 0 0,-1 1 0,1 0 0,-1 0 0,-1 1 1,12 7-1,-18-10-38,-1-1 1,1 1 0,0-1-1,0 1 1,-1 0 0,1 0-1,-1 0 1,1 0 0,-1 0-1,0 0 1,0 0-1,0 1 1,0-1 0,0 0-1,-1 1 1,1-1 0,-1 0-1,1 1 1,-1-1 0,0 1-1,0 2 1,-1 0 3,1-1 0,-2 1 0,1-1 0,0 0 0,-1 1 0,0-1 0,0 0 0,0 0 0,0 0 0,-5 6 0,-5 4 15,0-1 0,-1 0 1,-1 0-1,-21 15 1,8-6-83,-9 8-604,12-17-8303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17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10314,'0'0'12956,"11"11"-11680,9 12-794,-2-2-37,1-1 1,1-1-1,34 27 0,-52-45-575,-1 0 0,1 0 0,0 0 1,0 0-1,0-1 0,0 1 0,0-1 0,0 1 0,0-1 0,0 1 0,4-1 0,-4 0-339,-1-1 1,1 1-1,-1 0 1,1-1-1,0 1 0,-1-1 1,1 1-1,-1-1 1,1 0-1,-1 1 0,0-1 1,1 0-1,-1 0 1,0 0-1,0 0 0,1 0 1,-1 0-1,0-1 1,0 1-1,0 0 1,0-1-1,1-1 0,7-17-8238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17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9385,'0'0'9513,"-25"53"-7816,12-26-319,0 8-193,0 4-577,0 3-479,3 7-97,2-1 0,1 1-609,2-3-768,5-6-577,0-10-288,0-9-2210,0-10-2979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18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12300,'0'0'9833,"27"57"-9096,-27-30-353,0 3-320,0 1 0,0-2-32,-6 1-32,2-2-384,-5-3-897,2-6-897,-2-2-801,0-9-1922,2-6-3203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18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35 10890,'-1'8'2563,"0"5"-1507,1 0 0,0-1 0,1 1 0,1 0 0,2 12 0,-2-19-771,-1-1 0,1 1 1,0-1-1,1 0 0,-1 1 1,1-1-1,0 0 0,1-1 0,-1 1 1,1 0-1,0-1 0,0 0 1,0 0-1,0 0 0,8 4 1,-7-4-170,0 0 1,1-1 0,-1 1-1,1-1 1,0-1 0,0 1-1,0-1 1,1 0 0,-1 0 0,0-1-1,1 0 1,-1 0 0,1 0-1,-1-1 1,1 0 0,0-1-1,-1 1 1,1-1 0,-1 0-1,0-1 1,1 1 0,-1-1-1,0-1 1,0 1 0,0-1-1,0 0 1,0 0 0,-1-1-1,1 0 1,-1 0 0,0 0 0,0 0-1,-1-1 1,8-9 0,8-12-33,-1-1 1,21-40-1,-5 7-2275,-31 55 826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06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439 9 9289,'0'0'2931,"-10"-2"-967,-7 0-1008,-1-1 1,1 2-1,0 0 0,-1 1 1,1 1-1,0 1 0,-32 6 0,36-4-667,0 1-1,0 0 0,1 0 0,-1 1 0,1 1 1,1 0-1,-12 9 0,6-3-189,1 0 0,0 1 0,1 1 1,1 1-1,-18 24 0,27-33-94,0 0 0,1 1 0,0-1 1,1 1-1,-1 0 0,1 0 0,1 0 0,-1 0 1,1 0-1,1 1 0,0-1 0,0 1 1,0-1-1,1 1 0,1-1 0,1 11 0,-1-15 13,0 0-1,1 0 1,0-1-1,0 1 1,0-1-1,0 0 1,0 1-1,1-1 1,-1 0-1,1 0 1,0 0-1,0-1 1,0 1-1,0-1 1,0 1-1,1-1 1,-1 0-1,1-1 1,0 1-1,-1 0 1,1-1-1,0 0 1,0 0-1,0 0 1,5 0-1,8 2 66,0-1 0,0-1 0,0 0 1,27-3-1,-38 1-25,0 0 0,0 0 0,0-1 1,-1 0-1,1 0 0,-1 0 1,1-1-1,-1 0 0,0 0 0,0 0 1,0-1-1,0 1 0,-1-1 1,0 0-1,1-1 0,-2 1 0,1-1 1,0 1-1,-1-1 0,0 0 0,0-1 1,0 1-1,-1 0 0,0-1 1,0 0-1,0 1 0,0-1 0,-1 0 1,0 0-1,-1 0 0,1 0 1,-1 0-1,0 0 0,0 0 0,-2-7 1,1 11-39,1 1 1,0 0-1,-1-1 1,0 1-1,1 0 1,-1-1-1,0 1 1,0 0-1,1 0 1,-1 0-1,0 0 1,0 0-1,0 0 1,0 0-1,-1 0 1,1 0-1,0 0 1,0 1-1,0-1 0,-1 0 1,1 1-1,0-1 1,-1 1-1,1-1 1,0 1-1,-1 0 1,1 0-1,-1 0 1,1-1-1,-1 1 1,1 0-1,0 1 1,-1-1-1,1 0 1,-1 0-1,1 1 1,0-1-1,-3 2 1,1-2-22,0 1 0,0 0 0,0 0-1,0 0 1,0 0 0,0 1 0,1-1 0,-1 1 0,0 0 0,1 0 0,-1 0 0,1 0 0,0 0-1,0 0 1,0 1 0,0-1 0,-2 4 0,3-5-3,1 0 1,-1 0-1,1 0 1,-1 0-1,1 0 1,0 1-1,-1-1 1,1 0-1,0 0 0,0 0 1,0 0-1,0 0 1,0 1-1,0-1 1,0 0-1,1 0 0,-1 0 1,0 0-1,1 0 1,-1 1-1,1-1 1,-1 0-1,1 0 0,-1 0 1,1 0-1,0 0 1,-1 0-1,1-1 1,0 1-1,0 0 1,0 0-1,-1 0 0,1-1 1,0 1-1,0-1 1,0 1-1,0 0 1,1-1-1,-1 0 0,0 1 1,0-1-1,0 0 1,0 1-1,0-1 1,0 0-1,1 0 1,0 0-1,9 1 36,1 0 0,-1-1 1,23-2-1,-22 1-22,1-1 0,0 0 0,0-1 0,0-1 0,0 0 0,23-11 0,37-10-33,-73 25 19,0 0 1,1 0-1,-1 0 0,0 0 0,0 0 0,1 0 0,-1 1 0,0-1 0,0 0 0,1 0 0,-1 0 1,0 1-1,0-1 0,1 0 0,-1 0 0,0 1 0,0-1 0,0 0 0,0 0 0,0 1 0,1-1 0,-1 0 1,0 1-1,0-1 0,0 0 0,0 1 0,0-1 0,0 0 0,0 0 0,0 1 0,0-1 0,0 0 1,0 1-1,0-1 0,0 0 0,0 1 0,0-1 0,-1 0 0,1 0 0,0 1 0,0 0 0,-4 15-93,-25 55 445,21-55-268,0 2 0,1-1 0,1 1 0,1 0 0,1 1 0,0-1-1,-2 31 1,6-46-254,0-3 55,0 1 0,0-1 1,0 1-1,-1 0 1,1-1-1,0 1 0,0-1 1,0 1-1,0-1 0,0 1 1,1-1-1,-1 1 1,0 0-1,0-1 0,0 1 1,0-1-1,1 1 1,-1-1-1,0 1 0,0-1 1,1 0-1,-1 1 0,0-1 1,1 1-1,-1-1 1,1 1-1,-1-1 0,0 0 1,1 1-1,-1-1 0,1 0 1,0 1-1,8-1-6516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07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13293,'0'0'8589,"1"9"-7836,-2 28-160,-1 0 0,-1 0 0,-2-1-1,-13 48 1,-10 74-151,27-154-822,-2 20 1165,0-19-2360,-2-12-4067,-3-14-978,-1-6-3202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07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1 353 15150,'0'0'7511,"9"7"-5946,-3-2-1297,-4-2-193,1-1-1,-1 1 1,1-1 0,0 0 0,-1 0 0,1 0 0,0-1 0,0 1 0,0 0 0,1-1 0,-1 0 0,0 0 0,0 0-1,1 0 1,-1-1 0,1 1 0,-1-1 0,0 0 0,1 0 0,-1 0 0,1 0 0,-1-1 0,4 0 0,9-6 72,-2 0 0,1-1 1,-1 0-1,-1-2 1,1 1-1,-2-2 0,1 1 1,16-21-1,-10 10-110,-1-1 0,0-1 0,-2-1-1,14-28 1,-22 38-38,-1-1 0,-1 0-1,0 0 1,-1 0 0,-1-1-1,0 1 1,2-27 0,-6 65-403,-1 35 628,12 86-1,-8-123-737,2-1-1,11 36 0,-11-43-525,1 0 0,0-1 0,1 1 0,0-2 0,11 14 0,6 2-8345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6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5541,'0'0'16341,"10"1"-15460,17 1-704,149 10 1894,-55-8-6695,-101-5 669,-6-6-1779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6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9257,'0'0'7281,"10"0"-5989,12 0-660,0 0-1,1 2 0,-1 0 1,24 6-1,-40-7-553,-1 1 1,1 0-1,-1 0 0,0 0 0,1 1 0,-1-1 1,0 1-1,0 0 0,-1 1 0,7 5 1,-9-7-81,0 0 0,0 1 0,-1-1 1,1 1-1,-1-1 0,0 1 0,0-1 1,0 1-1,0-1 0,0 1 0,0 0 1,-1 0-1,1-1 0,-1 1 0,0 0 1,0 0-1,0 0 0,0 0 0,0-1 1,-1 1-1,1 0 0,-3 5 0,1-3 56,0 0-1,0 0 1,-1 0 0,0 0-1,0 0 1,0 0-1,-1-1 1,1 0-1,-1 1 1,0-1 0,-6 4-1,-56 39 369,37-28-328,10-4 92,12-10-7280,14-10-2430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0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19154,'0'6'2082,"-7"12"192,-6 9-416,3 6-1313,0 5-225,2-2-256,6 1-32,2-5-32,0-7-256,1-5-257,5-9-576,0-5-256,-4-6-96,-2-2-65,0-16-1152,0-4-2852,0-9-3106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13997,'0'0'8232,"51"41"-7335,-37-20-321,0 0-319,-1-2-97,2-4-128,0-4 64,2-5-96,3-4 0,1-2-1185,4-4-1249,-2-12-1859,1-8-2977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7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9449,'0'0'6662,"-45"63"-4099,25-31-1154,-3 3 0,2 5-288,2 1-320,1 3-449,2 1-287,9-4-1,2-2-257,5-8-1088,0-9-1377,0-12-3524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8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10762,'0'0'10250,"5"74"-9994,-11-46-128,0-1-64,-2 0-32,2-2 0,0-2 0,2-4-512,0-6-609,-1-6-1089,-3-7-1698,-2 0-768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8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9737,'0'0'6374,"11"-1"-5359,19 0-483,1 1 1,51 7 0,-69-6-494,-1 1 0,1 1 0,0 0 0,-1 1 0,0 0 0,0 1 1,0 0-1,-1 1 0,1 0 0,10 9 0,-19-13 30,-1 0 0,0 0 0,0 0 0,0 1 0,0-1 0,0 0 0,0 1 0,-1 0 0,1-1 0,-1 1 0,0 0 0,0 0 0,0-1 0,0 1 0,0 0 0,-1 0 0,1 0 0,-1 0 0,0 0 0,0 0 0,0 0 0,0 0 0,0 0 0,-1 0 0,0 0 0,1 0 0,-1 0 0,0 0 0,0 0 0,0 0 0,-3 3 0,0 1 131,-1 0 0,1 0 0,-1 0 0,-1-1 1,1 1-1,-1-1 0,0-1 0,-1 1 0,0-1 0,-8 5 1,2-3-13,-1 0 0,-1-1 1,1 0-1,-1-2 0,0 1 0,0-2 1,0 0-1,-1-1 0,1-1 1,-26 0-1,40-1-245,0 1 0,1-1 1,-1 0-1,0 0 0,1 0 0,-1 0 1,0 0-1,0 0 0,1 0 0,-1 0 1,0 0-1,0 0 0,1 0 0,-1 0 1,0 0-1,1-1 0,-1 1 0,0 0 1,1-1-1,-1 1 0,0 0 0,1-1 0,-1 1 1,1-1-1,-1 1 0,0-1 0,1 1 1,-1-1-1,1 1 0,0-1 0,-1 0 1,1 1-1,-1-1 0,1 0 0,0 1 1,0-1-1,-1 0 0,1 1 0,0-1 1,0-1-1,0 1-318,1-1 0,-1 1 0,1 0 1,0-1-1,0 1 0,-1 0 0,1 0 0,0-1 0,0 1 0,0 0 1,1 0-1,-1 0 0,0 0 0,0 0 0,0 0 0,1 0 1,-1 1-1,2-2 0,21-8-6138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8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15727,'0'0'6630,"-21"67"-5861,11-36-385,0-2-192,2 3-160,3-5 0,4-1-192,1-6-544,0-6-546,0-5-864,-6-8-6245,-2-1 287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19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1 193 12716,'0'0'7314,"10"0"-5227,14 0-1399,1-1-1,-1-1 1,0-1 0,0-2 0,40-12-1,-44 9-624,0-1 0,0-1 0,36-25 0,-50 31-49,1-1 0,-1 0 0,0 0 0,-1-1-1,1 1 1,-1-1 0,0 0 0,-1-1 0,0 1-1,0-1 1,0 0 0,0 0 0,-1 0 0,3-12 0,-14 43-224,-3 17 179,10-26 36,0 0 0,1 0-1,1 0 1,0 0-1,3 15 1,-2-25-300,-1 0 0,1 0 0,0 0 0,0 0 0,1-1 0,-1 1 0,5 6 0,-4-8-488,0 1 1,0-1-1,1 0 0,-1 0 1,1 0-1,-1 0 0,1-1 1,0 0-1,8 4 0,20 3-11132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25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9993,'0'0'10987,"56"0"-10315,-23 0-511,9 0-97,0 0-64,2 0-417,-2-4-1216,-5-1-1506,-8-1-2402,-8-2-4485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26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10954,'0'0'9369,"11"7"-8926,-1-2-382,6 4-26,0 0-1,0 1 1,-1 1-1,16 15 1,-29-23-30,1-1 0,0 1 0,-1 0 0,1 1 0,-1-1 0,0 0 0,0 1 0,0-1 0,-1 1 0,1-1 0,-1 1 0,1 4 0,-1-6 0,-1 0 0,0 1 0,0-1 0,-1 1 0,1-1 0,0 0-1,-1 1 1,1-1 0,-1 0 0,0 0 0,0 1 0,0-1 0,0 0 0,0 0-1,0 0 1,-1 0 0,1 0 0,-1 0 0,1-1 0,-1 1 0,0 0 0,-1 1-1,-10 7-376,0 0-1,0 0 1,-1-1-1,-27 12 0,37-20-3123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26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10922,'0'0'9834,"-1"56"-7945,3-37-223,8 2-577,1-3-480,4-3-321,4-6-160,3-1-96,3-7 0,-1-1-32,2 0-1025,-4-1-1537,-2-12-1474,-2 0-2851,-3-6-5092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26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77 7175,'0'0'10890,"-28"63"-9352,18-41-1,-3 3-288,2 3-96,-1 0-480,-1 6-417,6-1-192,-4 3-64,7-6-1729,1-4-2596,3-11-5476</inkml:trace>
  <inkml:trace contextRef="#ctx0" brushRef="#br0" timeOffset="1">334 1 12940,'0'0'8616,"15"54"-7430,-15-23-418,-8 3-383,-2 0-289,-1-1-64,5-2 32,0-6-96,3-3-1281,1-8-930,1-7-1216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1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11531,'0'0'7623,"75"-10"-4740,-35 6-801,2-1-481,1 1-576,-5-1-672,-10 3-225,-4 2-192,-12 0-673,-5 0-865,-7 2-608,-2 7-416,-16-4-1346,-5 1-2658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2:2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1 166 9897,'0'0'11777,"10"1"-10389,2 0-1185,55 2 1468,-62-4-1573,0 1 0,0-1-1,0 0 1,-1 0 0,1 0-1,0-1 1,0 0 0,-1 0-1,1 0 1,-1 0 0,0-1-1,7-4 1,2-6-37,0-1 0,-1 0 0,-1-1 0,19-31-1,-3 2-44,-20 131-250,-6-75 135,0 0 0,1 0 0,5 19 0,-6-27-385,0 0 0,0 0 1,1-1-1,0 1 1,-1-1-1,1 1 0,1-1 1,-1 1-1,0-1 1,1 0-1,0 0 0,0 0 1,0-1-1,6 6 1,21 4-10151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28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1 111 6598,'0'0'897,"8"1"-32,63 9 685,1-3 0,98-5 1,-65-1-1184,2005-2 2867,-1471-5-1663,874-56 41,-842 44-763,-592 18-679,-86-1-71,0 0-1,1 0 0,-1 0 1,1-1-1,-9-3 0,-25-6-213,28 11-458,-19-3-1429,18-6-6596,12-2-1518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38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98 1505,'0'0'7826,"-8"-3"-6966,-22-8-118,22 8-144,11 3-155,177 3 739,162-4-1147,-233-5-544,529-48-2340,-628 53 2893,-8 1 7,1 0 1,0 0 0,0 0-1,-1 0 1,1-1-1,0 1 1,-1-1-1,1 0 1,-1 0-1,1 0 1,-1 0-1,1 0 1,-1-1 0,4-2-1,-12 2 265,-1 0 0,0 1 0,0 0-1,-1 0 1,-11 0 0,-498 0 768,393 7-646,-183 31-1,284-30-344,12 0 257,68-3-83,80-5-1,-44-1-217,143 3-194,427-8-4722,-971 7 4787,-109 26-727,290-23-1328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47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0 3043,'-3'0'9566,"-46"9"-1901,-3 15-4704,38-16-2687,1 0-1,0 1 1,1 0 0,0 1-1,-12 13 1,23-22-271,0-1 1,0 1-1,1-1 1,-1 1-1,0-1 1,1 1-1,-1 0 0,1-1 1,-1 1-1,1 0 1,-1-1-1,1 1 1,-1 0-1,1 0 1,0 0-1,-1-1 1,1 1-1,0 0 0,0 0 1,-1 0-1,1 0 1,0 0-1,0-1 1,0 1-1,0 0 1,0 0-1,0 0 1,0 0-1,1 0 0,-1 0 1,0-1-1,0 1 1,1 0-1,-1 0 1,1 0-1,-1-1 1,0 1-1,1 0 1,-1 0-1,1-1 0,0 1 1,-1-1-1,1 1 1,0 0-1,-1-1 1,1 1-1,0-1 1,-1 1-1,1-1 1,0 0-1,0 1 0,0-1 1,0 0-1,-1 1 1,1-1-1,0 0 1,0 0-1,1 0 1,10 3-21,1-1 0,0 0 0,18 0 0,-10-1-317,-10 0 127,1 1 0,-1 1 0,0 0 0,0 0 0,0 1-1,15 8 1,-25-12 209,1 1 1,0 0-1,0 0 0,-1 0 0,1 0 0,-1 0 1,1 1-1,-1-1 0,1 0 0,-1 1 0,0-1 0,0 1 1,1-1-1,-1 1 0,0 0 0,0-1 0,-1 1 1,1 0-1,0 0 0,-1 0 0,1-1 0,-1 1 0,1 0 1,-1 0-1,0 0 0,0 0 0,0 0 0,0 0 1,0 0-1,0 0 0,0 0 0,-1 0 0,1-1 1,-1 1-1,0 0 0,1 0 0,-1 0 0,0-1 0,0 1 1,0 0-1,0-1 0,0 1 0,-1-1 0,1 1 1,0-1-1,-1 1 0,-1 0 0,-5 7 405,-1 0 1,-1-1-1,1 0 1,-2 0-1,1-1 0,-1 0 1,0-1-1,0-1 1,0 1-1,-1-2 0,0 0 1,0 0-1,0-1 0,0 0 1,-25 1-1,36-4-404,1 0 0,-1 0 0,0 0 0,0 0 0,0 0 0,0 0 0,0 0 0,0 0 0,0 0 0,0 0 0,0-1 0,0 1 0,0 0 0,1-1 0,-1 1 0,0-1 0,0 1 0,0-1 0,1 1 0,-1-1 0,0 0 0,0 1 0,1-1 0,-1 0 0,1 0 0,-1 1 0,0-2 0,1 0-114,-1 0 0,1 1 1,0-1-1,0 0 0,0 0 0,0 1 1,0-1-1,0 0 0,1 1 0,-1-1 1,1 1-1,-1-1 0,1 0 0,0-1 1,3-5-1066,1 0 0,-1 1 0,1-1 0,11-12 0,14-11-4104,5-5-2482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47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15471,'0'0'2909,"-1"7"-218,-20 96 2530,13-72-4781,1 1 1,2 0-1,-2 42 0,7-63-443,0 34 42,-1-44-42,1 0 1,0 1-1,0-1 1,0 0-1,1 0 1,-1 0-1,0 0 1,0 0-1,0 0 1,1 1-1,-1-1 1,1 0-1,-1 0 1,1 0-1,-1 0 1,1 0-1,0-1 1,-1 1-1,1 0 1,0 0-1,0 0 0,-1 0 1,1-1-1,0 1 1,0 0-1,0-1 1,0 1-1,1 0 1,-1-1 1,0-1-1,0 1 1,0 0 0,0-1-1,-1 1 1,1-1 0,0 1-1,0-1 1,-1 1 0,1-1-1,0 0 1,-1 1 0,1-1-1,-1 0 1,1 1 0,-1-1 0,1 0-1,-1 0 1,1 0 0,-1 1-1,0-1 1,1 0 0,-1 0-1,0 0 1,0 0 0,0-2-1,6-30-142,-5 28 110,3-72-286,-3 80 325,0 0-1,0-1 1,0 1-1,0-1 1,0 1-1,0-1 1,0 1-1,1-1 1,0 0-1,-1 0 1,1 1 0,0-1-1,0 0 1,0-1-1,0 1 1,0 0-1,0-1 1,1 1-1,-1-1 1,1 1-1,-1-1 1,1 0 0,-1 0-1,1-1 1,0 1-1,-1 0 1,1-1-1,0 1 1,0-1-1,-1 0 1,5 0-1,2 0 8,-1 1-1,1-1 0,-1-1 0,1 0 0,-1 0 0,1 0 0,-1-1 0,1 0 0,8-5 0,-9 3 23,0-1-1,0-1 1,0 0-1,-1 0 1,0 0-1,0-1 1,-1 0-1,0 0 1,0-1-1,6-10 1,-17 43 110,2-17-60,1 1-1,1-1 0,0 1 1,0-1-1,1 1 1,0 15-1,1-22-70,-1 0-1,1 0 1,0 0-1,0 0 1,0 0-1,0 0 0,0 0 1,0 0-1,0 0 1,1 0-1,-1 0 0,1-1 1,-1 1-1,1-1 1,0 1-1,-1-1 1,1 0-1,0 0 0,0 1 1,0-1-1,0-1 1,0 1-1,0 0 1,0 0-1,0-1 0,1 1 1,-1-1-1,0 0 1,0 1-1,1-1 1,3-1-1,4 2-17,0-2 1,0 1-1,-1-1 1,1-1-1,0 0 1,0 0-1,-1-1 1,1 0-1,11-6 1,-16 7-27,0 0 1,-1-1-1,1 0 0,-1 0 1,0 0-1,1 0 1,-2 0-1,1-1 1,0 0-1,-1 0 0,1 0 1,-1 0-1,0-1 1,-1 1-1,1-1 1,-1 1-1,0-1 1,0 0-1,2-9 0,-12 38-468,6-20 508,0 0 0,0 0 0,0 0 0,1 0 0,0 1 0,0-1 0,0 0 0,0 1 0,1-1 0,-1 0 0,1 1 0,0-1 0,1 6 0,-1-10-102,1 1 0,-1 0 0,1-1 0,-1 1 0,0 0 1,1-1-1,-1 1 0,1-1 0,0 1 0,-1-1 0,1 1 1,-1-1-1,1 1 0,0-1 0,-1 1 0,1-1 0,0 0 1,-1 1-1,1-1 0,0 0 0,0 0 0,-1 0 0,1 0 1,0 1-1,1-1 0,20-1-6349,-19 1 5256,8-1-5764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4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16432,'0'0'10762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48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39 11050,'0'0'15172,"-7"-4"-14996,6 4-181,-28-9 47,29 9-47,0 0 0,1 0 1,-1 1-1,0-1 0,0 0 1,1 1-1,-1-1 1,0 0-1,0 1 0,0-1 1,1 0-1,-1 1 0,0-1 1,0 0-1,0 1 0,0-1 1,0 0-1,0 1 0,0-1 1,0 1-1,0-1 0,0 0 1,0 1-1,0-1 0,0 1 1,0-1-1,0 0 0,0 1 1,0-1-1,-1 0 0,1 1 1,0-1-1,0 0 0,0 1 1,-1-1-1,1 0 0,0 1 1,0-1-1,-1 0 1,1 0-1,0 1 0,-1-1 1,1 0-1,0 0 0,-1 1 1,1-1-1,0 0 0,-1 0 1,1 0-1,0 0 0,-1 0 1,1 0-1,-1 0 0,1 0 1,0 0-1,-1 0 0,1 0 1,-1 0-1,1 0 0,0 0 1,-1 0-1,1 0 0,-1 0 1,4 1-118,0 0 0,1-1 1,-1 1-1,0 0 0,1-1 1,-1 0-1,1 0 1,-1 0-1,7-1 0,11 0-551,-17 3 644,-1-1-1,0 0 1,1 1-1,-1 0 1,0 0 0,0 0-1,0 0 1,0 1 0,0-1-1,0 1 1,-1-1 0,1 1-1,-1 0 1,0 0-1,0 0 1,0 1 0,0-1-1,0 0 1,-1 1 0,0-1-1,1 1 1,-1-1 0,1 8-1,2 7 80,-1 1-1,0 0 0,-1 23 1,0-13 63,-2 0 1,-1-1 0,-7 37-1,7-57 37,0-1 0,-1 1 0,-1-1 0,1 1 1,-1-1-1,0 0 0,-1 0 0,0 0 0,0 0 0,0-1 0,-1 1 0,0-1 0,0 0 0,-1-1 0,1 1 0,-14 8 0,18-13-102,0 0 0,-1 0 0,0 0-1,1 0 1,-1 0 0,1 0 0,-1 0-1,0 0 1,0-1 0,1 1 0,-1-1-1,0 0 1,0 1 0,0-1 0,0 0-1,0 0 1,1 0 0,-1 0 0,0 0-1,0-1 1,0 1 0,0 0 0,1-1-1,-3 0 1,2-1-20,1 1 0,-1-1 0,1 1 0,-1-1 0,1 0 0,-1 1-1,1-1 1,0 0 0,0 0 0,0 0 0,0 0 0,0 0 0,1 0 0,-1-1 0,1 1-1,-1-4 1,0-3-40,0 0 0,1 0 0,0 1 0,0-1 0,1 0 0,0 0 0,1 1 0,0-1 0,3-9 0,5 1-146,1 0 0,1 1-1,0 1 1,1 0-1,0 1 1,2 0-1,-1 1 1,28-18-1,30-29-838,-65 53 867,55-58-677,-57 59 792,0 0-1,0-1 1,-1 1 0,0-1 0,0 0 0,-1 0-1,0 0 1,0-1 0,1-7 0,-23 38 538,16-16-472,-1 0 0,1 1 0,1-1 0,-1 1 1,-1 9-1,4-15-43,0-1 0,-1 0 0,1 1 0,0-1 0,0 0 0,0 0 0,0 1 0,0-1 0,0 0 1,0 1-1,0-1 0,1 0 0,-1 1 0,0-1 0,1 0 0,-1 0 0,1 1 0,-1-1 0,1 0 0,0 0 0,0 0 1,-1 0-1,1 0 0,0 0 0,0 0 0,0 0 0,0 0 0,0 0 0,0 0 0,0-1 0,1 1 0,-1 0 0,0-1 1,0 1-1,0-1 0,1 1 0,2-1 0,11 2 19,0-2 1,0 0-1,0 0 0,0-2 0,-1 0 1,1-1-1,0 0 0,23-9 1,-19 6-208,-1 1 1,1 1-1,-1 1 1,31-2 0,-48 5 72,0 0 0,0 0 0,0 0 0,0 1 0,0-1 0,0 0 0,-1 0 0,1 1 0,0-1 0,0 1 0,0-1 0,-1 1 0,1-1 0,0 1 0,-1-1 0,1 1 0,0 0 0,0 1 0,0-2-161,-1 1 0,1 0-1,0 0 1,-1-1 0,1 1 0,0 0 0,0-1 0,0 1-1,0-1 1,-1 1 0,1-1 0,0 1 0,0-1-1,0 0 1,0 1 0,0-1 0,2 0 0,12 0-4521,5 0-1975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49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114 121 11243,'0'0'5968,"-10"3"-4329,7-1-1555,-57 25 1541,57-25-1523,0-1 0,1 1 0,-1 0 0,1-1 1,-1 1-1,1 1 0,-1-1 0,1 0 0,0 0 0,0 1 0,0 0 1,1-1-1,-1 1 0,0 0 0,1 0 0,0-1 0,0 1 1,0 0-1,0 1 0,-1 5 0,3-9-93,-1 1 0,1 0 0,0-1 0,0 1 0,-1 0-1,1-1 1,0 1 0,0-1 0,0 1 0,0-1 0,0 1 0,0-1 0,0 0 0,0 1-1,0-1 1,0 0 0,0 0 0,0 0 0,0 0 0,0 0 0,0 0 0,0 0 0,0 0-1,0 0 1,0 0 0,0-1 0,1 1 0,34-6 94,-26 1-97,1 0-1,-1-1 0,0 0 0,0-1 0,0 0 0,-1 0 0,0-1 0,-1 0 0,1-1 1,7-11-1,0 0 75,-2-1 1,0-1 0,17-38 0,-45 90 506,-24 58 385,35-79-848,0-1 0,1 1 0,0 0 0,1 0-1,-1 0 1,2 0 0,-1 0 0,2 11 0,0-18-110,-1 0 1,1 0-1,0 0 0,0 0 0,0 0 1,0-1-1,1 1 0,-1 0 0,0 0 1,1-1-1,-1 1 0,1-1 1,0 1-1,-1-1 0,1 0 0,0 0 1,0 0-1,0 0 0,0 0 0,0 0 1,0 0-1,0 0 0,0-1 1,0 1-1,0-1 0,0 0 0,1 1 1,-1-1-1,2 0 0,9 0 21,0 1-1,0-1 0,20-3 1,-24 1-77,1-1-1,0 0 1,-1 0 0,0-1 0,0 0 0,0-1-1,15-9 1,-21 12 26,1-1 0,0 1-1,0-1 1,-1 0 0,0 0 0,0 0 0,1-1-1,-2 1 1,1-1 0,0 1 0,-1-1 0,0 0-1,1 0 1,-2 0 0,1 0 0,0 0 0,-1-1-1,0 1 1,1-5 0,-2 8 22,0 0 1,-1 1-1,1-1 0,0 0 1,-1 1-1,1-1 1,0 1-1,-1-1 0,1 1 1,-1-1-1,1 1 0,-1-1 1,1 1-1,-1-1 1,0 1-1,1-1 0,-1 1 1,0 0-1,1-1 0,-1 1 1,0 0-1,1 0 0,-1 0 1,0-1-1,1 1 1,-1 0-1,0 0 0,1 0 1,-1 0-1,0 0 0,0 0 1,1 0-1,-1 0 1,0 1-1,1-1 0,-1 0 1,0 0-1,1 1 0,-1-1 1,0 0-1,1 1 1,-2 0-1,-29 12 147,27-10-60,0 0-1,1 1 1,0-1-1,0 1 1,0 0-1,0 0 1,0 0-1,1 0 1,0 0-1,0 0 1,0 0-1,0 1 1,-2 8-1,4-11-69,0 0-1,0 0 0,0 0 1,0 0-1,0 0 0,0 0 1,1 0-1,-1 0 0,1 0 0,-1 0 1,1 0-1,0-1 0,0 1 1,0 0-1,0 0 0,0-1 0,0 1 1,0-1-1,0 1 0,1-1 1,-1 1-1,1-1 0,-1 0 0,1 1 1,-1-1-1,1 0 0,0 0 1,-1 0-1,1-1 0,0 1 1,0 0-1,0-1 0,0 1 0,0-1 1,2 1-1,12 3-283,0-2 0,1 1-1,-1-2 1,24 0 0,31-11-7097,-23-8-5310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0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167 105 9897,'5'-9'3737,"-4"9"-3600,22-49 4488,-19 18-1522,-4 31-3024,0-1-1,0 0 1,0 0 0,0 1 0,-1-1 0,1 0 0,0 1 0,-1-1 0,1 0-1,0 1 1,-1-1 0,1 0 0,-1 1 0,1-1 0,-1 1 0,1-1 0,-1 1-1,1-1 1,-1 1 0,0-1 0,1 1 0,-1 0 0,0-1 0,1 1 0,-1 0-1,0 0 1,0-1 0,1 1 0,-1 0 0,0 0 0,0 0 0,-7 0 6,1 0 1,0 1-1,-1 0 1,1 0 0,0 1-1,0 0 1,0 0-1,0 0 1,0 1-1,1 0 1,-1 1-1,1-1 1,0 1 0,0 1-1,0-1 1,-6 7-1,6-7-54,1 1 0,0 0 0,0 1 0,0-1 0,1 1 0,0 0 0,0 0 0,0 0 0,0 1 0,1-1 0,1 1 0,-1 0-1,1 0 1,0 0 0,0 0 0,-1 11 0,4-16-29,-1 0 1,1 0-1,-1 0 0,1 0 0,0 0 0,0 0 1,-1-1-1,1 1 0,1 0 0,-1-1 0,0 1 1,0-1-1,0 1 0,1-1 0,-1 1 0,1-1 0,-1 0 1,1 0-1,0 0 0,-1 0 0,1 0 0,0 0 1,0 0-1,0-1 0,0 1 0,-1 0 0,4-1 1,64 13-89,-52-10-45,2-1-104,0 1-199,0 0-1,31 10 0,-46-12 401,-1 0-1,0 0 1,1 0-1,-1 1 0,0-1 1,0 1-1,0 0 0,0 0 1,0 0-1,-1 0 1,1 0-1,-1 1 0,1-1 1,-1 1-1,0 0 0,0 0 1,0 0-1,0 0 1,0 0-1,-1 0 0,2 5 1,-2-5 90,-1-1 1,0 0 0,-1 1-1,1-1 1,0 1-1,-1-1 1,1 1 0,-1-1-1,0 0 1,0 1 0,0-1-1,0 0 1,0 0 0,0 1-1,-1-1 1,1 0 0,-1 0-1,1-1 1,-1 1 0,0 0-1,0 0 1,0-1-1,0 1 1,0-1 0,0 0-1,0 0 1,0 1 0,-1-1-1,-3 1 1,-6 3 218,0-1 0,0 0 0,0 0 0,-19 2 1,19-4-126,0-1 0,-1 0 0,1-1 0,-18-1 0,28 1-206,0 0 0,1-1 0,-1 1 0,0-1 1,0 1-1,1-1 0,-1 1 0,0-1 0,1 0 0,-1 0 0,1 0 0,-1 0 0,1 0 0,-1 0 0,1 0 1,-2-3-1,2 3-128,0-1 0,1 1 0,0-1 0,-1 1 0,1-1 1,0 0-1,0 1 0,0-1 0,0 1 0,0-1 0,0 1 0,0-1 1,1 1-1,-1-1 0,0 1 0,1-1 0,-1 1 0,1-1 0,0 1 1,-1-1-1,1 1 0,0 0 0,1-2 0,19-23-4572,8-4-2793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0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7111,'0'0'13645,"-12"63"-12044,6-28-512,1 1-416,5 0-321,0-1-192,0-1-128,8-5-32,2-3-832,-3-4-546,-1-5-95,-6-6 31,0-8-960,-13-10-10730</inkml:trace>
  <inkml:trace contextRef="#ctx0" brushRef="#br0" timeOffset="1">0 160 9769,'0'0'7559,"65"5"-7174,-26 5-289,6-2-481,2-1-3042,5-3-3459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1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21 320,'0'0'24087,"53"19"-22614,-12-28-287,2-1-418,6-1-479,-9 5-225,-5 2 0,-12 4-609,-10 0-736,-13 4-1217,0 7-1346,-23 2-1986,-8 2-4355</inkml:trace>
  <inkml:trace contextRef="#ctx0" brushRef="#br0" timeOffset="1">0 202 11659,'0'0'9577,"50"12"-8328,-14-12-608,2-5-513,4-2-96,-1-2-64,-2-1-1025,-2-3-1473,-6 0-2339,-5 0-2114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0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6 13004,'0'0'6385,"-9"1"-4607,6 0-1751,-36 11 1395,38-11-1364,0-1 0,0 1 0,-1 0 0,1 0 0,0 0 0,0-1 0,0 1 0,0 0 0,0 0 0,0 1 0,0-1 0,1 0 0,-1 0 0,0 0 0,0 1 0,1-1 0,-1 0 0,1 1 0,-1-1 0,1 0 0,0 1 0,-1-1 0,1 1 0,0-1 0,0 0 0,0 1 0,0-1 0,0 1 0,1-1 0,-1 0 0,0 1 0,1 2 0,0-3-49,0 0 0,1 0 1,-1 0-1,0 0 0,0 0 0,0 0 0,1 0 1,-1-1-1,1 1 0,-1 0 0,0-1 0,1 1 1,-1-1-1,1 1 0,-1-1 0,1 0 1,0 0-1,-1 1 0,1-1 0,-1 0 0,1-1 1,-1 1-1,1 0 0,-1 0 0,3-1 0,41-10 40,-33 2-224,0 0 0,-1-1 1,21-23-1,-34 37 110,-3 8 79,-1 1 1,2 0-1,0 0 1,-5 25-1,9-36-70,-1 0-1,1 0 1,0 0-1,0 0 1,0 0-1,0 1 0,0-1 1,0 0-1,0 0 1,1 0-1,-1 0 1,1 0-1,0 0 0,-1 0 1,1 0-1,0 0 1,0 0-1,0 0 1,1-1-1,-1 1 1,0 0-1,1-1 0,-1 1 1,1-1-1,-1 1 1,1-1-1,0 0 1,0 1-1,-1-1 0,1 0 1,0 0-1,0-1 1,0 1-1,0 0 1,0-1-1,0 1 1,0-1-1,1 1 0,-1-1 1,2 0-1,46 0-2575,-44 0 1473,1-1 0,0-1-1,-1 1 1,1-1 0,9-5 0,20-12-6609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1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107 219 11755,'0'0'3390,"-8"3"-278,-2 3-2408,1-1 1,-1 1-1,1 0 0,-12 12 0,17-15-542,1 0 0,0 0 0,-1 0 0,2 1 0,-1-1-1,0 1 1,1 0 0,-1 0 0,1 0 0,0 0 0,1 0 0,-1 0-1,1 0 1,-1 1 0,1-1 0,0 7 0,1-11-178,0 1-1,0-1 1,0 0 0,0 1-1,0-1 1,0 0 0,0 1-1,0-1 1,0 0 0,0 1-1,0-1 1,0 0 0,0 1-1,1-1 1,-1 0 0,0 0-1,0 1 1,0-1 0,1 0-1,-1 1 1,0-1 0,0 0-1,1 0 1,-1 0 0,0 1-1,0-1 1,1 0 0,-1 0-1,0 0 1,1 0 0,-1 1-1,0-1 1,1 0 0,-1 0-1,0 0 1,1 0 0,0 0 0,17-5-780,15-15-911,-22 6 1110,0-1 0,0-1 0,-2 0 0,11-23 0,-19 37 592,-3 12 524,1 0 0,-1 1-1,2 0 1,0 11 0,-1-14-310,1-5-184,0-1 1,0 1-1,0-1 1,0 1-1,0-1 1,1 1-1,-1-1 0,1 1 1,-1-1-1,1 1 1,0-1-1,0 0 0,0 1 1,0-1-1,1 0 1,-1 0-1,0 0 0,1 0 1,0 0-1,-1 0 1,1 0-1,0-1 0,0 1 1,0 0-1,4 1 1,0 0-23,0-1 0,0-1 1,1 1-1,-1-1 0,0 0 1,1-1-1,-1 0 0,0 1 1,10-3-1,-9 1-100,0 0-1,0-1 1,0 0-1,-1 0 1,1-1-1,-1 0 1,1 0-1,-1 0 1,0-1-1,0 0 1,0 0-1,-1 0 1,0-1-1,1 0 1,-2 0-1,1 0 1,-1-1-1,1 0 1,-1 0-1,-1 0 1,6-12-1,4-8 63,-2-1 0,-1 0 0,13-54 0,-19 64 261,-1 0-1,-1-1 1,1-23-1,-3 41-200,0 0-1,0 0 0,0 0 1,0 1-1,-1-1 1,1 0-1,0 0 0,0 0 1,0 1-1,0-1 0,0 0 1,-1 0-1,1 0 0,0 0 1,0 0-1,0 1 1,-1-1-1,1 0 0,0 0 1,0 0-1,-1 0 0,1 0 1,0 0-1,0 0 0,-1 0 1,1 0-1,0 0 0,0 0 1,0 0-1,-1 0 1,1 0-1,0 0 0,0 0 1,-1 0-1,1 0 0,0 0 1,0 0-1,-1 0 0,1-1 1,0 1-1,0 0 0,0 0 1,-1 0-1,1 0 1,0 0-1,0-1 0,0 1 1,0 0-1,0 0 0,-1 0 1,1 0-1,0-1 0,0 1 1,0 0-1,0 0 1,0-1-1,0 1 0,0 0 1,0 0-1,0-1 0,0 1 1,-1 0-1,1 0 0,0 0 1,0-1-1,1 1 0,-1-1 1,-13 16 427,7-2-213,0-1-1,1 1 1,0 0-1,1 0 1,0 1-1,1-1 1,1 1-1,0 0 1,1-1-1,1 1 1,0 14-1,1-12-317,0-1 0,1 0 0,1 0 0,0 0 0,1 0 0,1 0 0,0-1 0,1 1-1,14 23 1,-20-37 35,0 0-1,1-1 1,-1 1-1,1 0 1,-1 0-1,1 0 0,-1-1 1,1 1-1,-1 0 1,1-1-1,-1 1 1,1 0-1,0-1 1,-1 1-1,1-1 0,0 1 1,0-1-1,0 1 1,-1-1-1,1 0 1,0 1-1,0-1 1,0 0-1,0 0 0,1 1 1,-1-2 34,-1 0-1,1 1 1,0-1 0,-1 0 0,1 0 0,-1 1-1,1-1 1,-1 0 0,1 0 0,-1 0 0,0 0-1,1 0 1,-1 0 0,0 0 0,0 0 0,0 0-1,0 0 1,0-1 0,-2-52 129,-2 44-63,0-1 0,-1 1 0,0 0 0,-1 0 0,1 1 1,-2-1-1,0 1 0,0 0 0,0 1 0,-1 0 0,0 0 0,-1 1 0,0 0 0,0 0 0,0 1 0,-1 0 0,-15-6 0,24 11 387,4 1-380,1 0-1,0 0 0,0 0 0,-1 1 1,1-1-1,0 1 0,0 0 0,-1 0 1,1 0-1,-1 0 0,5 3 0,10 2-67,76 11-2728,-30-9-3459,-24-5-658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1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3 9033,'0'0'13399,"-9"-1"-12161,7 1-1201,-2 0 58,1-1 0,-1 1 0,1 0 0,-1 0 0,0 0 0,1 0 0,-1 1 0,-5 1 0,8-1-74,-1 0 0,1-1 0,-1 1 1,1 0-1,0 0 0,0 0 0,-1 0 0,1 1 0,0-1 1,0 0-1,0 0 0,0 1 0,0-1 0,0 1 0,1-1 1,-1 1-1,0-1 0,1 1 0,-1-1 0,1 1 0,0-1 1,-1 1-1,1 0 0,0-1 0,0 1 0,0 0 0,0-1 1,0 3-1,1-3-64,-1 0 0,0 1 1,1-1-1,-1 0 0,1 0 1,0 1-1,-1-1 0,1 0 0,0 0 1,0 0-1,-1 0 0,1 0 1,0 0-1,0 0 0,0 0 0,1 0 1,-1 0-1,0 0 0,0-1 1,0 1-1,1 0 0,0 0 1,37 14-1884,-25-10 910,7 2-332,41 19-3229,-59-24 4519,0-1 0,0 1 0,0 0 1,0 0-1,0 0 0,-1 0 0,1 0 1,-1 1-1,1-1 0,-1 1 1,0-1-1,0 1 0,0 0 0,0 0 1,1 4-1,-3-6 220,0 0-1,0 0 1,0 0 0,0 0-1,0 0 1,-1 0-1,1 0 1,0 0 0,-1 0-1,1 0 1,-1 0 0,1 0-1,-1 0 1,1 0 0,-1 0-1,0 0 1,1-1 0,-1 1-1,0 0 1,0 0 0,1-1-1,-1 1 1,0 0-1,0-1 1,0 1 0,0-1-1,0 1 1,0-1 0,0 0-1,0 1 1,0-1 0,0 0-1,0 0 1,0 0 0,0 1-1,0-1 1,-1 0 0,0-1-1,-50 5 638,49-4-615,-14 1-196,-30-2-63,19-5-2817,8-8-5249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2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9 15278,'0'0'10154,"-2"11"-9844,-1 0-296,-2 12-65,2 0 0,-3 34 0,6-56 36,0 0 0,0 0 0,1 0 0,-1-1 0,0 1 0,0 0 0,1 0 0,-1-1-1,0 1 1,1 0 0,-1 0 0,1-1 0,-1 1 0,1 0 0,-1-1 0,1 1 0,0-1 0,-1 1 0,1-1 0,0 1 0,-1-1 0,1 1 0,0-1 0,0 1 0,-1-1 0,1 0 0,0 0 0,0 1 0,0-1 0,-1 0 0,1 0-1,0 0 1,0 0 0,0 0 0,0 0 0,-1 0 0,1 0 0,0 0 0,0 0 0,0-1 0,-1 1 0,1 0 0,0-1 0,0 1 0,0 0 0,0-1 0,40-19 33,-29 11-178,-1 0 0,0-2-1,13-15 1,-20 22 136,-1 0 0,0 0 0,0 0 0,0-1 0,-1 1 0,1-1 0,-1 0 0,0 0 0,-1 0 0,1 0 0,-1 0 0,0 0 0,1-6 0,-21 52-77,-5 28 371,23-63-214,-1-1 1,1 1-1,0-1 1,1 1-1,0-1 1,0 1-1,0-1 1,0 1-1,1-1 1,2 12-1,-2-16-22,0 0 0,0 1-1,0-1 1,0 0 0,1 1-1,-1-1 1,0 0 0,1 0-1,-1 0 1,1 0 0,-1 0-1,1 0 1,0-1 0,-1 1-1,1 0 1,0-1 0,-1 0-1,1 1 1,0-1-1,0 0 1,-1 0 0,1 0-1,0 0 1,0 0 0,2 0-1,48-9 641,-41 4-640,0-1 1,0 0-1,0 0 1,-1-1-1,0 0 1,0-1-1,0 0 1,-1-1 0,-1 0-1,0 0 1,0-1-1,0 0 1,-1 0-1,-1-1 1,0 0-1,0 0 1,-1 0 0,6-21-1,-17 50-177,-7 28 134,12-43 54,1-1 0,-1 0 0,1 1-1,0-1 1,0 1 0,0-1 0,0 1 0,0-1 0,0 0 0,1 1 0,-1-1-1,1 1 1,0-1 0,-1 0 0,3 3 0,-1-3 14,-1-1 1,1 0-1,0 0 0,0 0 1,0 0-1,0 0 0,0-1 0,0 1 1,0-1-1,1 1 0,-1-1 1,0 0-1,0 1 0,0-1 1,1-1-1,-1 1 0,4-1 0,39-7 278,-33 3-349,0 0-1,-1-1 1,0-1 0,0 0-1,-1 0 1,1-1 0,-2 0-1,1-1 1,-1 0 0,0-1 0,-1 0-1,8-12 1,-33 74-319,15-49 324,-19 57-684,19-30-54,2-29 712,0-1 0,0 1 0,0 0 0,1-1 0,-1 1 0,0 0 0,0-1-1,1 1 1,-1 0 0,0-1 0,1 1 0,-1-1 0,0 1 0,1 0 0,-1-1 0,1 1 0,-1-1 0,1 0 0,0 1 0,-1-1 0,1 1 0,-1-1 0,1 0 0,0 1 0,-1-1 0,1 0 0,0 0 0,-1 1 0,2-1 0,50-1-8194,-20-8-458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2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16271,'0'0'8996,"-10"1"-8313,6-1-637,-51 12 273,52-11-312,0 0-1,-1 0 0,1 1 0,0-1 0,0 1 0,1-1 0,-1 1 0,0 0 0,0 0 0,1 1 0,0-1 0,-1 0 1,1 1-1,0-1 0,0 1 0,0 0 0,-2 4 0,4-6-18,0 0 0,1 0 1,-1-1-1,0 1 0,1 0 0,-1 0 0,1-1 1,-1 1-1,0 0 0,1 0 0,0-1 0,-1 1 0,1-1 1,-1 1-1,1 0 0,0-1 0,-1 1 0,1-1 1,0 1-1,0-1 0,-1 0 0,1 1 0,0-1 1,0 0-1,0 0 0,0 1 0,-1-1 0,1 0 1,0 0-1,0 0 0,0 0 0,0 0 0,1 0 0,40 5-867,-38-5 681,29 2-817,-16-1 240,-1-1 1,1 2-1,0 1 0,-1 0 1,0 0-1,0 2 1,25 10-1,-41-15 840,1 0 0,-1 0 0,0 0 0,1 1 0,-1-1 0,1 0 0,-1 0 0,1 1 0,-1-1 0,0 0 0,1 1 0,-1-1 0,0 0 0,1 1 0,-1-1 0,0 1 0,1-1 0,-1 1 0,0-1 0,0 1 0,0-1 0,1 0 0,-1 1 0,0-1 0,0 1 0,0-1 0,0 1 0,0-1 0,0 1 0,0-1 0,0 1 0,0 0 0,-14 11 1482,-28 4 158,38-15-1539,-10 4-33,-1-1 1,1 0-1,-1-1 1,0-1-1,-18 0 0,37-13-4718,13-5-455,7-4-2417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3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1 6951,'0'0'13757,"-11"7"-11980,5-3-1334,-40 29 1590,43-31-1966,0 0 0,1 0-1,-1 1 1,1-1-1,0 1 1,0 0 0,0 0-1,0 0 1,0 0 0,1 0-1,-1 0 1,1 0-1,0 0 1,0 0 0,0 1-1,-1 5 1,3-9-105,-1 1 0,0-1-1,0 1 1,0-1 0,1 1 0,-1-1-1,0 1 1,1-1 0,-1 1 0,0-1-1,1 1 1,-1-1 0,1 1 0,-1-1-1,0 0 1,1 1 0,-1-1 0,1 0-1,-1 1 1,1-1 0,-1 0 0,1 0-1,0 0 1,-1 1 0,1-1 0,-1 0-1,1 0 1,-1 0 0,1 0 0,1 0-1,27 2-2295,0 0 617,-25 0 1716,1 1-1,0 0 1,-1 0 0,0 0-1,1 1 1,-1 0 0,-1-1-1,1 1 1,-1 1-1,1-1 1,-1 0 0,0 1-1,-1 0 1,1-1 0,-1 1-1,0 0 1,0 0 0,0 1-1,-1-1 1,0 0 0,0 0-1,0 1 1,0 8-1,0-2 229,-1 0-1,0-1 0,0 1 0,-1 0 1,-1-1-1,0 1 0,0-1 0,-1 0 0,-1 0 1,-5 13-1,1-10 314,0 0 0,-1-1 1,0 0-1,-1-1 1,-19 19-1,23-25-316,0-1-1,-1 0 1,1 0 0,-1 0-1,0-1 1,0 0 0,0 0-1,0-1 1,-1 0 0,1 0-1,-1-1 1,-15 3 0,21-5-205,-1 0 1,1 0-1,0 0 1,0 0-1,0-1 0,0 1 1,0-1-1,0 1 1,0-1-1,1 0 1,-1 0-1,0 0 1,0 0-1,0 0 1,1 0-1,-1 0 1,0 0-1,1-1 1,-1 1-1,1-1 1,0 1-1,0-1 1,-1 0-1,1 1 1,0-1-1,0 0 1,0 0-1,1 0 1,-1 0-1,0 0 1,1 1-1,-1-1 1,1-1-1,-1-2 1,-1-8-201,1-1 1,0 0 0,2-26-1,-1 32-68,1 0-45,0 1 0,0 0 0,1 0 0,0 0-1,0 0 1,1 0 0,0 0 0,0 1 0,1-1 0,-1 1-1,1 0 1,1 0 0,-1 0 0,10-8 0,2-1-1956,0 0 1,1 1 0,31-18-1,-7 7-4385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3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9833,'0'0'13533,"-9"3"-12097,2-1-1194,0 1 0,-1 0 0,1 0 0,1 1 0,-1 0 0,-8 6 0,13-9-208,0 1 0,1-1 0,-1 1-1,0-1 1,0 1 0,1 0 0,-1 0 0,1-1 0,0 1 0,-1 0 0,1 0-1,0 1 1,0-1 0,0 0 0,1 0 0,-1 0 0,0 1 0,1-1 0,-1 0-1,1 1 1,0-1 0,0 1 0,0-1 0,0 0 0,0 1 0,1-1 0,-1 0-1,1 1 1,-1-1 0,2 3 0,0-3-52,0 0 0,-1-1 0,1 1 0,0-1 0,0 0 0,0 1 0,0-1 0,0 0 0,0 0 0,0 0 0,0-1 0,1 1 0,-1 0 0,0-1 0,0 0 0,1 1 0,-1-1 0,0 0 0,1 0 0,-1 0 0,3-1 0,3 1-268,1 0 0,-1-1 0,1 0 0,13-4 0,-15 1 74,0 1 1,0-1-1,0 0 0,0 0 0,-1-1 0,0 1 0,0-2 0,0 1 1,0-1-1,-1 0 0,0 0 0,0 0 0,-1 0 0,0-1 0,5-10 0,-23 49 972,11-28-732,0 1-1,1 0 1,-1 0-1,1 0 1,0 0 0,1 0-1,-1 0 1,1 0-1,0 1 1,0-1-1,1 1 1,-1-1-1,1 0 1,0 1-1,1-1 1,0 6-1,0-10-141,0 0 0,0 0 1,0 0-1,0 0 0,0 0 0,0-1 0,0 1 0,0 0 0,0-1 0,0 1 0,1-1 1,-1 1-1,0-1 0,0 1 0,1-1 0,-1 0 0,0 0 0,0 0 0,1 1 0,-1-1 0,0-1 1,1 1-1,-1 0 0,0 0 0,0 0 0,1-1 0,-1 1 0,0 0 0,0-1 0,1 0 0,-1 1 1,1-2-1,40-20-7669,-11-3-6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3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3940,'0'0'13314,"-5"10"-11280,-6 11-1444,-27 59 2662,35-73-2954,0 0 1,1 1-1,0-1 1,0 1 0,1-1-1,0 1 1,1-1-1,-1 1 1,3 14-1,-2-21-296,0 0 0,0 1 0,1-1-1,-1 0 1,1 1 0,-1-1-1,1 0 1,0 0 0,-1 1 0,1-1-1,0 0 1,0 0 0,0 0 0,0 0-1,0 0 1,0 0 0,0 0-1,0 0 1,0-1 0,0 1 0,0 0-1,1-1 1,-1 1 0,0-1 0,1 1-1,1 0 1,43 1-2535,-42-3 2243,-1 1 1,1-1-1,-1 1 1,1 0-1,0 0 1,-1 1-1,1-1 1,-1 1-1,1-1 1,-1 1-1,1 0 1,-1 1-1,4 1 1,-6-2 410,0 0-1,-1 0 1,1 0 0,0 0-1,-1 0 1,1 0 0,-1 1 0,0-1-1,1 0 1,-1 0 0,0 0-1,0 1 1,0-1 0,1 0-1,-1 0 1,-1 1 0,1-1 0,0 0-1,0 0 1,0 1 0,-1-1-1,1 0 1,0 0 0,-1 0 0,1 1-1,-1-1 1,0 0 0,1 0-1,-1 0 1,0 0 0,0 0-1,0 0 1,1 0 0,-1-1 0,0 1-1,0 0 1,0 0 0,-2 0-1,-37 31 2994,32-26-3083,0-2 1,0 1-1,0-1 1,0 0-1,-1 0 1,0-1-1,1-1 1,-1 1-1,0-1 1,-18 1 0,26-3-198,0 0 1,1 0 0,-1 0 0,1 0 0,-1 0 0,0 0 0,1 0 0,-1 0 0,1 0 0,-1-1 0,1 1 0,-1 0-1,1 0 1,-1 0 0,1-1 0,-1 1 0,1 0 0,-1-1 0,1 1 0,-1-1 0,1 1 0,-1 0 0,1-1-1,0 1 1,-1-1 0,1 1 0,-1-1 0,1-17-8532,6 1-5727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3:54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8680,'0'0'21642,"8"3"-21599,-4-2-91,0 1 1,1-1-1,-1 0 1,1 0-1,-1-1 1,1 1-1,-1-1 1,1 0-1,0 0 1,-1-1-1,1 1 1,-1-1-1,1 0 1,-1 0-1,0 0 1,1-1-1,-1 0 1,0 0-1,0 0 0,0 0 1,0 0-1,0-1 1,-1 0-1,1 0 1,-1 0-1,0 0 1,0 0-1,0-1 1,4-6-1,-3-2-104,-14 11 27,-14 13 34,17-6 108,1 0 1,1 1-1,-1 0 1,1 0-1,-7 13 0,10-17 8,1-1 0,-1 1-1,1 0 1,0 0 0,0 0-1,0 0 1,0 0 0,0 0-1,1 0 1,-1 1 0,1-1-1,0 0 1,0 0 0,0 0 0,1 0-1,-1 1 1,1-1 0,0 0-1,1 4 1,-1-6-16,0 0 0,0 1-1,0-1 1,1 0 0,-1 0 0,0 0 0,1 0-1,-1 0 1,1 0 0,-1 0 0,1 0 0,-1-1-1,1 1 1,-1-1 0,1 1 0,0-1 0,0 1-1,-1-1 1,1 0 0,2 0 0,43 0 21,-34-1-69,4-1-339,1 0 0,-1-2-1,0 0 1,0 0 0,18-9 0,-18 6-26,-1 2 1,1 0-1,0 1 1,29-4-1,-47 11 578,0 1-1,-1-1 1,0 0-1,0 0 1,0 0-1,0-1 1,0 1 0,0 0-1,-5 3 1,-4 7 471,-4 17 367,15-29-1002,0-1 1,0 1-1,0 0 1,0-1-1,0 1 1,1 0-1,-1-1 1,0 1-1,0-1 1,1 1-1,-1 0 1,0-1-1,1 1 1,-1-1-1,0 1 1,1-1-1,-1 1 1,1-1-1,-1 1 1,1-1-1,-1 1 1,1-1-1,-1 1 1,1-1-1,0 0 1,-1 1-1,1-1 1,-1 0-1,1 0 1,0 0-1,-1 1 1,1-1-1,0 0 1,-1 0-1,1 0 1,0 0-1,-1 0 0,1 0 1,0 0-1,-1 0 1,1-1-1,1 1 1,19-1-788,-1-1-1,1-1 1,-1-1-1,37-12 1,1 0-3280,-40 14 3395,-15 8 658,-20 18-56,6-10-1520,7-6-3908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1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3 216 7079,'-1'1'641,"1"1"1,0 0 0,-1 0 0,1-1 0,0 1-1,0 0 1,0 0 0,0-1 0,0 1-1,1 0 1,-1 0 0,0-1 0,1 1 0,-1 0-1,1-1 1,0 1 0,0 1 0,1-2-477,-1-1 0,0 1 0,1 0 1,-1-1-1,1 1 0,-1-1 0,1 0 1,-1 1-1,0-1 0,1 0 1,-1 0-1,1 0 0,-1 0 0,1 0 1,-1 0-1,1-1 0,-1 1 0,1 0 1,-1-1-1,1 1 0,2-2 0,4-1 15,1-1-1,-1-1 1,0 1-1,0-1 0,0 0 1,0-1-1,-1 0 1,0 0-1,9-11 0,1-2-138,-1 0 0,17-29 0,-29 43-28,0-1-1,-1 1 1,0-1 0,0 0 0,0 0-1,-1 0 1,0 0 0,0 0-1,-1 0 1,0-1 0,0 1 0,1-13-1,-3 18-10,1 1-1,0-1 1,0 0 0,-1 1-1,1-1 1,0 1-1,-1-1 1,1 1-1,-1-1 1,1 1-1,-1-1 1,1 1 0,-1-1-1,1 1 1,-1-1-1,1 1 1,-1 0-1,1-1 1,-1 1-1,0 0 1,1-1-1,-1 1 1,0 0 0,1 0-1,-1 0 1,0 0-1,1 0 1,-1 0-1,0 0 1,1 0-1,-1 0 1,0 0-1,1 0 1,-1 0 0,0 0-1,1 0 1,-1 1-1,0-1 1,1 0-1,-1 0 1,1 1-1,-1-1 1,0 1 0,-28 15 100,22-9 8,1-1 0,0 1 0,1 0 0,0 1 0,0-1 1,0 1-1,1 0 0,0 0 0,0 0 0,1 1 0,1-1 0,-4 17 0,6-25-88,0 1 0,0 0-1,0-1 1,0 1 0,0 0 0,0-1 0,0 1 0,0-1-1,0 1 1,0 0 0,0-1 0,1 1 0,-1-1 0,0 1-1,0-1 1,1 1 0,-1-1 0,0 1 0,1-1 0,-1 1-1,1-1 1,-1 1 0,1-1 0,-1 1 0,1-1 0,-1 0-1,1 1 1,-1-1 0,1 0 0,-1 0 0,1 1-1,-1-1 1,2 0 0,26 0 295,28-16-84,-31 5-190,-13 5-45,0 1 0,1 0 0,0 0 0,-1 1 0,1 1 0,0 0 0,1 1 0,-1 0 0,0 1 0,19 1 0,-31 0-2,1 1 0,-1-1 0,0 1 0,1-1 0,-1 1 0,0-1 0,0 1 0,1 0 0,-1 0 0,0-1 0,0 1 0,0 0 0,0 0 0,0 0 0,0 0 0,0 1 0,0-1 0,0 0 0,-1 0 0,1 1 0,1 1 0,-1 2 11,1-1 0,-1 1 0,0-1 0,0 1-1,0 0 1,-1 8 0,0 1 175,-1-1 0,0 1 1,-7 24-1,2-8 773,16-45 360,13-48-665,-19 45-644,-1 0 0,-1-1 1,-1 1-1,-1 0 0,-3-37 0,-4 40 29,0 15-789,7 1 701,0-1 0,0 1 0,0 0 0,0-1-1,0 1 1,0-1 0,0 1 0,0 0 0,0-1 0,1 1-1,-1-1 1,0 1 0,0 0 0,0-1 0,1 1 0,-1-1-1,0 1 1,1-1 0,-1 1 0,0-1 0,1 1 0,-1-1-1,1 0 1,-1 1 0,1-1 0,-1 1 0,1-1 0,-1 0-1,1 1 1,-1-1 0,1 0 0,-1 0 0,1 0 0,0 1-1,-1-1 1,1 0 0,-1 0 0,1 0 0,0 0 0,0 0 0,9 3-1073,-1-1 0,0-1 0,1 1 1,14-1-1,18-3-6581,-17-4 431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1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30 225 9417,'0'0'13586,"-6"10"-12283,-16 29-396,22-39-891,-1 1-1,1-1 1,0 1-1,0 0 1,0-1-1,0 1 1,0-1-1,0 1 0,-1-1 1,1 1-1,0-1 1,1 1-1,-1 0 1,0-1-1,0 1 1,0-1-1,0 1 1,0-1-1,1 1 1,-1-1-1,0 1 1,0-1-1,1 1 1,-1-1-1,0 1 1,1-1-1,-1 1 0,0-1 1,1 0-1,-1 1 1,1-1-1,-1 0 1,1 1-1,-1-1 1,1 0-1,-1 0 1,1 1-1,-1-1 1,1 0-1,-1 0 1,1 0-1,-1 0 1,1 0-1,0 0 1,-1 1-1,1-1 0,-1 0 1,1-1-1,-1 1 1,1 0-1,-1 0 1,1 0-1,0 0 1,0-1-1,32-1 138,51-22-36,-71 19-103,0 1 0,1-1 0,0 2 0,0 0 0,0 1 0,0 0 0,27 1 0,-40 1-2,1 0-1,0 0 0,-1 0 1,1 1-1,-1-1 0,1 0 1,0 1-1,-1-1 0,1 1 1,-1 0-1,0 0 0,1-1 0,-1 1 1,1 0-1,-1 0 0,0 0 1,0 0-1,0 0 0,1 1 1,-1-1-1,0 0 0,-1 0 1,1 1-1,0-1 0,0 1 1,0 1-1,1 3 77,-1-1 0,0 1 0,0 0 0,-1 0 0,0-1 0,0 7 0,0-7-41,-1-1 0,1 0-1,1 1 1,-1-1 0,0 1 0,1-1-1,0 0 1,0 0 0,0 0 0,3 7-1,-3-11-45,-1 1 0,1-1 0,-1 1 0,1 0 0,-1-1 0,1 1 0,-1-1 0,1 1 0,-1-1 0,1 1 0,0-1 0,-1 0 0,1 1 0,0-1 0,-1 0 0,1 0 0,0 1 0,0-1 0,-1 0 0,1 0 0,0 0 0,0 0 0,-1 0 0,1 0 0,0 0 0,0 0 0,-1 0 0,1 0 0,0 0 0,0-1 0,-1 1 0,1 0 0,0 0 0,-1-1 0,1 1 0,0-1 0,-1 1 0,1 0 0,-1-1 0,1 1 0,0-1 0,-1 1 0,1-1 0,-1 0 0,1 1 0,-1-1 0,0 1 0,1-1 0,-1 0 0,0 0 0,1 1 0,-1-2 0,18-37-2782,-16-14-5061,-2 19 203</inkml:trace>
  <inkml:trace contextRef="#ctx0" brushRef="#br0" timeOffset="1">288 5 12716,'0'0'13485,"56"-5"-25945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1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12396,'0'0'6075,"-1"8"-3774,-5 130 3408,4-40-4767,1-96-939,1 1-1,0 0 0,1 0 0,-1-1 1,0 1-1,1-1 0,0 1 0,-1 0 1,1-1-1,0 1 0,0-1 0,2 3 1,-2-4 5,0 0 0,-1 0 0,1-1 1,0 1-1,0 0 0,0 0 1,0 0-1,0-1 0,0 1 0,0-1 1,0 1-1,0-1 0,1 1 0,-1-1 1,0 0-1,0 1 0,0-1 0,3 0 1,3 0-32,0-1 0,0 0 0,0-1 0,0 0 0,0 0 1,-1 0-1,9-4 0,28-8-1433,-42 14 1446,-1 0 0,1 0 0,-1 0 1,1 0-1,-1 0 0,1 0 0,-1 0 0,1 0 0,-1 1 0,1-1 0,-1 0 0,1 0 0,-1 0 0,1 1 1,-1-1-1,1 0 0,-1 1 0,0-1 0,1 0 0,-1 1 0,0-1 0,1 0 0,-1 1 0,0-1 0,1 1 0,-1-1 1,0 0-1,0 1 0,0-1 0,1 1 0,-1 0 0,2 22 87,-11 22 692,-3-13-53,8-26-639,1 1 0,1 0 0,-1 0 0,1 1 0,1-1-1,-2 13 1,19-31-3387,14-31-6080,-12 15 678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1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42 9929,'0'0'10522,"-10"8"-8877,5-4-1530,-7 5 425,1 0 0,0 1 0,-14 16 0,23-23-488,0-1 1,-1 1-1,1 0 0,0 0 1,0 0-1,0 1 1,1-1-1,-1 0 0,1 1 1,0-1-1,0 0 1,0 1-1,0 0 0,1-1 1,-1 1-1,1-1 1,0 1-1,0 0 1,1-1-1,-1 1 0,0-1 1,2 6-1,-1-8-46,1 1 0,-1-1 1,0 0-1,0 1 0,1-1 0,-1 0 0,1 0 0,-1 0 0,1 0 0,-1 0 0,1 0 0,0 0 1,-1 0-1,1-1 0,0 1 0,0-1 0,0 0 0,-1 1 0,1-1 0,0 0 0,0 0 1,0 0-1,0 0 0,0 0 0,2-1 0,1 1 11,1-1 0,-1 1 0,0-1-1,1 0 1,-1-1 0,0 0 0,9-3 0,-8 0-18,0 1 0,0-1 0,-1-1 0,1 1 0,-1-1 0,0 0 0,-1 0 0,1 0 0,-1-1 0,6-13 0,-8 15 12,1 0 1,-1 0-1,0-1 1,0 1-1,-1-1 0,0 0 1,0 1-1,0-1 0,0 0 1,-1 0-1,0 1 0,-1-1 1,1 0-1,-1 0 0,-1-6 1,1 11 16,1-1 1,0 1 0,-1 0-1,1 0 1,-1 0 0,0 0 0,1 0-1,-1 0 1,0 0 0,1 0-1,-1 0 1,0 0 0,0 0-1,0 0 1,0 1 0,0-1 0,0 0-1,0 1 1,0-1 0,0 0-1,0 1 1,0 0 0,0-1-1,-1 1 1,1 0 0,0-1 0,0 1-1,0 0 1,-1 0 0,1 0-1,0 0 1,0 0 0,-1 0 0,1 0-1,0 1 1,0-1 0,0 0-1,-1 1 1,1-1 0,0 1-1,0-1 1,0 1 0,0-1 0,0 1-1,0 0 1,0 0 0,0-1-1,-1 3 1,1-3-43,0 1-1,0 0 1,0 0 0,0 0 0,0 0-1,0 0 1,0 0 0,0 0-1,1 0 1,-1 0 0,0 1 0,1-1-1,-1 0 1,1 0 0,0 1-1,-1-1 1,1 0 0,0 0 0,0 1-1,-1-1 1,1 0 0,0 1-1,0-1 1,1 0 0,-1 1 0,0-1-1,0 0 1,1 1 0,-1-1-1,0 0 1,1 0 0,-1 1-1,1-1 1,0 0 0,0 0 0,-1 0-1,1 0 1,0 0 0,0 0-1,0 0 1,0 0 0,0 0 0,0 0-1,1 0 1,3 2-704,0-2 0,0 1-1,0-1 1,0 1 0,0-1 0,0-1-1,0 1 1,0-1 0,0 0 0,0 0-1,8-1 1,-9 1-16,25-3-5314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2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9769,'0'0'10597,"1"8"-9118,2 30-514,-1-1 0,-2 1 0,-2-1 1,-11 65-1,9-73-282,2-16-427,1-6-97,0 0-1,0-1 0,0 1 0,1 0 0,0-1 0,1 1 0,0 8 0,0-15-140,0 1-1,0-1 1,-1 0-1,1 1 1,0-1 0,0 0-1,-1 0 1,1 1-1,0-1 1,0 0-1,0 0 1,0 0-1,-1 0 1,1 0-1,0 0 1,0 0 0,0 0-1,-1-1 1,1 1-1,0 0 1,0 0-1,0-1 1,-1 1-1,1 0 1,0-1-1,0 1 1,0-1-1,23-11 48,-7 0-140,-12 7 9,1 1 0,0-1 0,0 1 0,0 1 0,0-1 1,1 1-1,-1 1 0,1-1 0,0 1 0,0 0 1,11-2-1,-17 5 67,0-1 0,0 1 0,0 0 0,0-1 0,0 1 0,0 0 0,0-1 0,0 1 0,0 0 0,0 0 0,0 0 0,0 0 0,-1 0 0,1 0 0,0 0 0,-1 0 0,1 0 0,-1 0 0,1 1 0,-1-1 0,0 0 0,1 0 0,-1 0 0,0 1 0,0-1 0,0 0 0,0 0 1,0 3-1,2 43 234,-2-40-180,-2 24 94,1-20-84,1-1 1,0 1-1,0 0 0,3 16 0,-1-28-408,0 0 0,1-1-1,-1 1 1,0-1 0,0 1 0,0-1-1,-1 0 1,1 0 0,2-4 0,15-42-10270,-12 19-379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2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13997,'0'0'6561,"9"-1"-4159,5 0-1801,0-2-1,0 0 0,-1 0 0,26-11 1,-31 11-554,0 0 1,0-1-1,0 0 1,-1-1-1,0 0 0,0 0 1,0 0-1,-1-1 1,1 0-1,9-13 1,-15 19-46,-1-1 0,1 0 0,0 0 0,-1 0 0,1 0 0,-1 1 0,1-1 0,-1 0 0,1 0-1,-1 0 1,0 0 0,1 0 0,-1 0 0,0 0 0,0 0 0,0 0 0,0 0 0,0 0 0,0 0 0,0 0 0,0-1 0,-1 1-1,1 1-1,-1-1 0,1 1 0,-1-1 1,1 1-1,-1 0 0,0 0 1,1-1-1,-1 1 0,1 0 1,-1 0-1,0 0 0,1-1 0,-1 1 1,0 0-1,1 0 0,-1 0 1,0 0-1,1 0 0,-1 0 1,0 0-1,1 1 0,-2-1 0,-2 1 9,-1 0 0,1 0-1,0 1 1,0-1-1,0 1 1,0 0 0,0 0-1,-6 5 1,5-3 71,0 1 1,0 0-1,0 0 0,0 0 1,1 0-1,0 1 0,0 0 1,1 0-1,0 0 0,0 0 1,0 0-1,1 1 0,-1-1 1,2 1-1,-1-1 0,1 1 1,0 0-1,0 0 0,1 9 1,0-14-61,1 0 0,0 0 0,-1 0 0,1 0-1,0 0 1,0 0 0,1 0 0,-1 0 0,0-1 0,0 1 0,1 0 0,-1-1 0,1 1 0,0-1 0,-1 0 0,1 0 0,0 1 0,0-1 0,0 0 0,0 0 0,0-1 0,0 1 0,0 0 0,0-1 0,0 1 0,0-1 0,0 1 0,0-1-1,0 0 1,5 0 0,5 1-6,1-1-1,0 0 1,25-4-1,-19 0-85,-1-1-1,-1-1 1,1-1-1,22-11 0,-22 9-43,0 1 0,1 0 0,30-7 0,-53 41 527,0-14-223,1-5-26,1 0 1,-1 0-1,1 0 0,1 0 0,-1 0 1,0 12-1,3-18-148,-1 0 1,1 0-1,-1 0 1,1-1-1,-1 1 1,1 0-1,0 0 1,-1 0-1,1 0 1,0-1-1,0 1 1,0 0-1,-1-1 1,1 1-1,0-1 1,0 1-1,0-1 1,0 1-1,0-1 1,0 0-1,0 1 1,0-1-1,0 0 1,0 0-1,0 0 0,0 0 1,0 1-1,0-2 1,0 1-1,0 0 1,2 0-1,36-2 57,-39 2-71,17-3-343,-1 0 0,0-1 0,0-1 0,26-12 0,25-16-7994,-52 24 959,-9 1-4212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3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12620,'0'0'6022,"71"-10"-5414,-31 8-352,5-3-224,4-3-2049,0-8-8329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4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12748,'0'0'6508,"9"-3"-4085,9-3-1643,1 1-1,0 1 1,26-2-1,-36 5-681,1 0 0,0 1-1,-1 0 1,1 0 0,-1 1-1,1 0 1,0 1-1,-1 0 1,16 6 0,-23-7-97,0 0 1,-1 0 0,1 0-1,0 1 1,0-1 0,0 1-1,-1-1 1,1 1-1,-1 0 1,1-1 0,-1 1-1,0 0 1,0 0 0,0 0-1,0 0 1,0 0 0,0 0-1,0 0 1,-1 1-1,1-1 1,-1 0 0,1 0-1,-1 0 1,0 1 0,0-1-1,0 0 1,0 0-1,0 1 1,-1-1 0,1 0-1,-1 0 1,1 0 0,-1 1-1,0-1 1,0 0 0,0 0-1,0 0 1,-2 3-1,-5 8 38,0 1 0,-1-1-1,-1 0 1,-12 12-1,18-20-22,-7 7 30,7-8-22,0 0 0,-1 0 1,1 1-1,1-1 1,-1 1-1,1 0 1,0 0-1,0 1 0,0-1 1,1 0-1,0 1 1,-3 8-1,7-14-13,-1 1 1,1-1-1,-1 1 1,0-1-1,1 0 0,-1 0 1,1 1-1,-1-1 0,1 0 1,-1 0-1,0-1 1,1 1-1,-1 0 0,3-1 1,7-2-11,1 0-1,-1-1 1,0-1 0,0 0 0,0 0 0,-1-1 0,0 0-1,0-1 1,15-13 0,-5 2-111,-1 0 0,0-1 0,19-28-1,-24 22 115,-11 17-15,-7 15-110,-26 62 404,28-64-248,0 1-1,1 0 1,-1-1-1,1 1 0,1 0 1,-1 0-1,1 0 1,0 0-1,0 0 1,3 11-1,-3-16-22,1 1 1,0-1-1,0 0 0,0 1 0,0-1 0,0 0 1,0 0-1,0 0 0,1 0 0,-1 0 0,0 0 0,0 0 1,1-1-1,-1 1 0,1 0 0,-1-1 0,0 1 0,1-1 1,-1 1-1,1-1 0,0 0 0,-1 0 0,1 0 1,-1 0-1,1 0 0,-1 0 0,3 0 0,44-7 149,-35 1-158,0 0-1,0-1 1,-1 0-1,1-1 1,-2-1-1,1 1 0,-1-2 1,-1 0-1,0 0 1,0-1-1,-1 0 1,0-1-1,-1 0 1,12-22-1,-24 43 118,0-1-1,1 0 1,0 1-1,0 0 0,1 0 1,0-1-1,0 1 1,1 1-1,1-1 0,0 17 1,1-24-68,0-1 1,0 0 0,0 1-1,0-1 1,1 0 0,-1 1-1,0-1 1,1 0 0,-1 0-1,1 0 1,-1 0 0,1 0-1,-1-1 1,1 1 0,0 0-1,-1-1 1,1 1 0,0-1-1,-1 0 1,1 1 0,0-1-1,0 0 1,-1 0 0,1 0-1,2-1 1,49-4 78,-34 0-125,-1-1 1,0-1-1,26-15 1,-26 13-123,0 1 0,0 0 0,25-6 0,-43 14 110,1 0 0,-1 0 0,0 0 0,1 0 1,-1 0-1,0 0 0,1 0 0,-1 0 0,0 0 0,1 0 0,-1 0 0,0 0 0,1 0 1,-1 0-1,0 0 0,1 0 0,-1 0 0,0 0 0,0 0 0,1 1 0,-1-1 1,0 0-1,1 0 0,-1 0 0,0 1 0,0-1 0,1 0 0,-1 0 0,0 0 0,0 1 1,0-1-1,1 0 0,-1 1 0,0-1 0,0 0 0,0 0 0,0 1 0,0-1 1,0 19 28,-14 23 374,12-36-278,2-5-106,-1-1 1,1 1-1,0-1 1,0 1 0,-1 0-1,1-1 1,0 1-1,0 0 1,0-1 0,0 1-1,0 0 1,0-1-1,0 1 1,0 0 0,0-1-1,0 1 1,0 0-1,0-1 1,0 1 0,1-1-1,-1 1 1,0 0-1,0-1 1,1 1 0,-1-1-1,0 1 1,1-1-1,-1 1 1,1 0 0,-1-1-1,0 0 1,1 1-1,-1-1 1,2 1 0,0 0 1,0-1 0,0 0 0,0 1 0,0-1 0,0 0 0,0 0 0,0 0 0,0-1 1,0 1-1,0 0 0,3-2 0,61-26 19,-58 24 1,6-2-29,-1-1-216,0 1 0,1 0-1,0 1 1,0 0-1,0 1 1,0 1 0,22-3-1,-35 6 205,-1 0 0,1 0 0,-1 0 0,1 0 0,-1 1 0,1-1 0,-1 0 0,1 0 0,-1 0-1,1 0 1,-1 1 0,1-1 0,-1 0 0,0 1 0,1-1 0,-1 0 0,1 1 0,-1-1 0,0 0-1,1 1 1,-1-1 0,0 1 0,1-1 0,-1 1 0,0-1 0,0 1 0,1-1 0,-1 1 0,0-1-1,0 1 1,0-1 0,0 1 0,0-1 0,0 1 0,0 0 0,-1 26 343,0-1 239,2-25-559,1-1-1,-1 1 0,0-1 0,0 1 0,0-1 1,0 1-1,0-1 0,1 1 0,-1-1 0,0 0 1,0 0-1,1 0 0,-1 1 0,0-1 0,0-1 1,1 1-1,-1 0 0,0 0 0,0 0 1,1-1-1,-1 1 0,0 0 0,2-2 0,30-10-74,-21 7-190,16-10-1158,-11 1-2438,-7 1-2669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5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21 126 4164,'-10'25'13134,"-1"5"-6735,13-30-6238,0 1-1,0-1 1,0 0-1,0 0 1,-1 1-1,1-1 0,0 0 1,0-1-1,0 1 1,0 0-1,0 0 1,0-1-1,-1 1 1,1-1-1,3-1 1,2-2-132,-1 0 0,1 0 0,-1-1 0,0 0 0,0 0 0,-1 0 0,1-1 0,-1 0 0,0 0 0,-1 0 0,0-1 0,0 0 0,0 1 0,-1-1 0,0 0 0,0-1 0,-1 1 0,1-1 0,-2 1 0,1-1 0,-1 1 0,0-16 0,-1 22-29,0 0 0,0 1 0,0-1 0,0 0 0,0 0 0,0 1 0,0-1 0,0 0 0,0 1 0,-1-1 0,1 0 0,0 1 0,0-1 0,-1 0 0,1 1 0,-1-1 0,1 0 0,0 1 0,-1-1 0,1 1 0,-1-1 0,1 1 0,-1-1 0,0 1 0,1-1 0,-1 1 0,1 0 0,-1-1 0,0 1 0,1 0 0,-1-1 0,0 1 0,0 0 0,1 0 0,-1 0 0,0 0 0,1 0 0,-2 0 0,0 0-4,0 0-1,0 0 0,1 1 0,-1-1 1,0 1-1,1-1 0,-1 1 0,1-1 1,-1 1-1,1 0 0,-1 0 0,1 0 1,-1 0-1,1 0 0,0 0 0,-1 1 0,0 0 1,-4 7-2,0 0-1,0 1 1,1 0 0,0 0 0,1 0 0,-5 15 0,7-18 9,0 0 0,0 0 1,1 0-1,0 0 1,0 0-1,1 0 1,0 1-1,0-1 1,0 0-1,4 14 0,-3-19 2,0 0 0,0 0-1,1 0 1,-1-1-1,1 1 1,-1-1 0,1 1-1,-1-1 1,1 1 0,0-1-1,0 0 1,0 0-1,0 0 1,0 0 0,0 0-1,0-1 1,0 1 0,0 0-1,0-1 1,0 0-1,0 1 1,1-1 0,-1 0-1,0 0 1,0 0-1,0-1 1,0 1 0,1 0-1,2-2 1,5 1 5,0-1 0,0-1-1,0 1 1,0-1 0,9-5 0,5-6-34,-1-1 0,-1 0 0,0-2 0,21-21 0,-13 12 10,-30 25 16,0 1 0,0 0-1,0 0 1,1-1-1,-1 1 1,0 0 0,0 0-1,1-1 1,-1 1 0,0 0-1,0 0 1,1 0-1,-1 0 1,0 0 0,0-1-1,1 1 1,-1 0-1,0 0 1,1 0 0,-1 0-1,0 0 1,1 0-1,-1 0 1,0 0 0,1 0-1,-1 0 1,0 0 0,1 0-1,-1 0 1,0 0-1,1 0 1,-1 0 0,0 1-1,0-1 1,1 0-1,-1 0 1,0 0 0,1 1-1,3 15 166,-8 38 348,1-31-171,3-21-290,0-1-1,0 0 1,1 0-1,-1 0 1,0 0-1,0 0 0,1 0 1,-1 0-1,0 0 1,1 0-1,-1 0 0,1 0 1,-1 0-1,1 0 1,0 0-1,-1 0 0,1 0 1,0 0-1,0-1 1,0 1-1,-1 0 0,1-1 1,0 1-1,0 0 1,0-1-1,0 1 1,0-1-1,2 1 0,1 0 8,1 0 1,-1 0-1,1-1 0,-1 1 0,0-1 0,1 0 1,7-1-1,3-1-36,1-1 1,-1 0 0,22-9-1,7-8-4,-31 13-94,1 1-1,1 0 0,-1 1 0,1 0 0,19-3 0,-34 8 68,0 0 0,1 0-1,-1 0 1,1 0-1,-1 0 1,0 0 0,1 1-1,-1-1 1,0 0-1,1 0 1,-1 0 0,0 0-1,1 0 1,-1 0-1,0 1 1,1-1-1,-1 0 1,0 0 0,0 1-1,1-1 1,-1 0-1,0 0 1,0 1 0,1-1-1,-1 0 1,0 1-1,0-1 1,0 0 0,1 1-1,-1-1 1,0 0-1,0 1 1,0-1-1,0 0 1,0 1 0,0-1-1,0 1 1,-1 21-45,-12 22 159,12-42-103,1-1 3,-1-1 1,1 1-1,0 0 1,-1-1-1,1 1 1,0 0-1,0-1 0,0 1 1,0 0-1,0 0 1,-1-1-1,1 1 1,0 0-1,0-1 0,1 1 1,-1 0-1,0 0 1,0-1-1,0 1 1,0 0-1,1-1 1,-1 1-1,0 0 0,1-1 1,-1 1-1,0 0 1,1-1-1,-1 1 1,1-1-1,0 2 0,1-1 1,-1-1 0,1 1 0,-1-1 0,1 0 0,0 1 0,-1-1 0,1 0-1,0 0 1,-1 0 0,1 0 0,-1 0 0,1 0 0,2-1 0,48-16-5,-15 0-372,42-15-875,-26 24-3451,-72 17-5182,10-9 3022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5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18610,'0'0'4676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6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133 193 3716,'0'0'8952,"3"-8"-5365,9-27-720,-12 34-2768,0 0 1,0 1-1,0-1 0,1 1 0,-1-1 1,0 0-1,0 1 0,0-1 1,0 0-1,0 1 0,0-1 0,0 0 1,-1 1-1,1-1 0,0 1 0,0-1 1,0 0-1,-1 1 0,1-1 0,0 1 1,-1-1-1,1 0 0,0 1 1,-1-1-1,1 1 0,-1-1 0,1 1 1,-1 0-1,1-1 0,-1 1 0,1-1 1,-1 1-1,1 0 0,-1 0 0,1-1 1,-1 1-1,0 0 0,1 0 1,-1-1-1,1 1 0,-1 0 0,0 0 1,1 0-1,-1 0 0,0 0 0,-1 0 1,-27 3 1560,22 1-1601,0 0 0,0 0 0,1 0 0,0 1 0,-1 0 0,2 0 0,-1 0 0,1 1 0,0 0 0,0 0 0,0 1 0,1-1 0,0 1 0,0 0 0,1 0 0,0 0-1,0 0 1,0 1 0,1-1 0,0 1 0,-1 12 0,4-20-57,-1 1 1,0 0-1,1-1 0,-1 1 0,0 0 0,1-1 0,-1 1 1,1-1-1,0 1 0,-1 0 0,1-1 0,-1 0 0,1 1 1,0-1-1,-1 1 0,1-1 0,0 0 0,-1 1 0,1-1 1,0 0-1,0 0 0,-1 1 0,1-1 0,0 0 0,0 0 1,-1 0-1,1 0 0,0 0 0,0 0 0,-1 0 0,1 0 1,1-1-1,30-3 108,-18-1-103,0-1 0,0 0 0,0-1-1,0 0 1,-1-1 0,-1-1 0,1 0 0,11-12 0,0-1-33,-1-2 0,36-46 0,-54 63 29,7-8 19,-1-1 0,18-34 0,-74 118 53,44-66-73,-13 24 76,0 0 0,1 1 1,2 1-1,1 0 0,1 1 0,-6 32 1,15-59-62,0 0 0,-1 0 1,1 0-1,0 0 0,0-1 0,0 1 1,1 0-1,-1 0 0,0 0 0,1-1 1,-1 1-1,1 0 0,-1 0 1,1-1-1,0 1 0,0 0 0,0-1 1,0 1-1,0-1 0,0 1 0,0-1 1,0 0-1,1 1 0,-1-1 1,1 0-1,-1 0 0,1 0 0,-1 0 1,1 0-1,-1 0 0,1-1 0,0 1 1,0 0-1,-1-1 0,1 1 0,0-1 1,0 0-1,0 0 0,-1 1 1,1-1-1,0 0 0,0-1 0,0 1 1,0 0-1,2-1 0,4 0 9,1 0 1,-1-1-1,0 0 0,0 0 0,0-1 0,0 0 1,0 0-1,13-8 0,-13 5-32,1 0 1,-1-1-1,1 0 0,-2 0 1,1-1-1,-1 0 1,0-1-1,-1 1 0,0-1 1,0 0-1,-1-1 0,-1 1 1,1-1-1,-1 0 0,-1 0 1,4-16-1,-7 26 4,0 0 1,0-1-1,0 1 1,0 0-1,0-1 0,1 1 1,-1-1-1,0 1 1,0 0-1,0-1 0,0 1 1,0 0-1,0-1 1,0 1-1,-1-1 1,1 1-1,0 0 0,0-1 1,0 1-1,0 0 1,0-1-1,0 1 0,-1 0 1,1-1-1,0 1 1,0 0-1,-1 0 0,1-1 1,0 1-1,0 0 1,-1 0-1,1-1 0,0 1 1,-1 0-1,1 0 1,0 0-1,-1 0 0,1-1 1,0 1-1,-1 0 1,1 0-1,0 0 0,-1 0 1,1 0-1,0 0 1,-1 0-1,1 0 1,-1 0-1,1 0 0,0 0 1,-1 0-1,1 0 1,0 0-1,-1 0 0,1 1 1,0-1-1,-1 0 1,1 0-1,0 0 0,-1 0 1,1 1-1,0-1 1,-1 0-1,1 0 0,0 1 1,-1-1-1,-20 18-105,-29 46 215,45-58-21,1 1 0,0 0 0,0-1 0,1 1 0,0 1 1,0-1-1,1 0 0,-3 11 0,5-17-78,0-1-1,0 0 1,0 1 0,0-1 0,0 1 0,0-1-1,0 1 1,0-1 0,0 0 0,0 1-1,1-1 1,-1 1 0,0-1 0,0 0-1,0 1 1,0-1 0,1 0 0,-1 1-1,0-1 1,1 0 0,-1 1 0,0-1-1,0 0 1,1 0 0,-1 1 0,0-1-1,1 0 1,-1 0 0,1 1 0,-1-1-1,0 0 1,1 0 0,-1 0 0,1 0 0,20 1 101,18-12-95,-23 4-112,-1-1 0,0 0 0,-1-1 0,1-1 0,21-20 0,-35 29 140,-1 4-36,0-1-1,0 1 1,0-1-1,-1 0 1,1 1-1,-1-1 1,1 1-1,-1-1 1,0 0-1,0 0 1,0 1-1,0-1 1,-3 4-1,2-3 42,2-2-40,-1 0 0,1 0 0,-1 0-1,1 0 1,0 0 0,0 1 0,-1-1 0,1 0 0,0 0 0,0 0-1,0 0 1,0 0 0,0 0 0,0 0 0,0 0 0,1 0 0,-1 0-1,0 1 1,1 0 0,0-2 6,-1 1 0,1-1 0,-1 0 0,1 0 0,-1 1 0,1-1 0,0 0 0,-1 0 0,1 0 0,-1 0 0,1 0 0,0 1 0,-1-1 0,1 0 0,-1 0 0,1-1 0,0 1 0,-1 0 0,1 0 0,-1 0 0,1 0 0,0 0 0,-1-1 0,2 1 0,44-27 515,-34 19-668,64-30 171,-79 39-13,2-1-21,-1 1 0,1-1 1,0 1-1,-1 0 0,1-1 0,-1 1 1,1 0-1,0 0 0,0 0 0,-1 0 1,1 0-1,0 0 0,0 0 0,0 0 1,0 0-1,-1 3 0,1-2 3,0 0 1,0 0-1,1 0 0,-1 0 1,0 0-1,1 0 0,0 0 0,-1 1 1,1-1-1,0 0 0,0 0 0,0 0 1,0 1-1,1 1 0,-1-3 5,0 0-1,0-1 1,1 1-1,-1-1 1,0 1 0,0-1-1,1 1 1,-1-1-1,0 1 1,1-1-1,-1 1 1,0-1 0,1 1-1,-1-1 1,1 0-1,-1 1 1,0-1 0,1 0-1,-1 1 1,1-1-1,-1 0 1,1 1-1,0-1 1,-1 0 0,1 0-1,-1 0 1,1 0-1,-1 1 1,1-1-1,0 0 1,-1 0 0,1 0-1,-1 0 1,1 0-1,-1 0 1,1-1-1,0 1 1,-1 0 0,1 0-1,-1 0 1,1 0-1,-1-1 1,1 1-1,-1 0 1,1-1 0,-1 1-1,1 0 1,-1-1-1,1 1 1,-1 0 0,0-1-1,1 1 1,-1-1-1,1 0 1,0 0-7,0 0 0,0-1 1,-1 1-1,1 0 0,0 0 1,-1-1-1,1 1 0,-1 0 0,0-1 1,1 1-1,-1 0 0,0-1 1,0 1-1,0-1 0,0 1 0,0-1 1,0-1-1,0-10-5138,-1 3-7513,1 1 1404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7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13613,'0'-17'3363,"0"6"-256,0 4-513,5 7-2273,5 1-289,1 12-64,3 0-1410,1-1-2561,1-4-4774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2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7143,'0'0'9534,"-2"10"-7393,-11 68 304,3 1 0,1 130 0,9-208-2403,0 1 0,0-1 1,0 0-1,0 1 1,1-1-1,-1 0 0,0 1 1,1-1-1,-1 0 0,0 0 1,1 1-1,0-1 1,-1 0-1,1 0 0,0 0 1,0 0-1,-1 0 0,1 0 1,0 0-1,0 0 1,0 0-1,0 0 0,0 0 1,1-1-1,-1 1 0,0 0 1,0-1-1,0 1 1,1-1-1,-1 1 0,0-1 1,0 0-1,1 0 0,-1 1 1,0-1-1,1 0 1,-1 0-1,0 0 0,1 0 1,-1 0-1,0-1 0,1 1 1,-1 0-1,0-1 1,1 1-1,-1-1 0,2 0 1,5-2 163,0 0 1,-1 0 0,1-1-1,-1 0 1,1-1 0,9-7-1,14-15-81,-2-1 0,0-1 1,-2-2-1,-2 0 0,-1-2 0,35-61 0,-58 92-272,0 1 1,0 0-1,0 0 1,-1-1-1,1 1 1,0 0-1,-1-1 1,1 1-1,-1-1 1,0 1-1,1-1 1,-1 1-1,0-1 1,0 1-1,0-1 1,0 1-1,0-1 1,-1-1-1,0 2-260,0 0-1,0 1 0,0-1 0,0 1 0,0 0 0,0-1 0,0 1 1,0 0-1,-1 0 0,1 0 0,0 0 0,0 0 0,0 0 1,-1 0-1,1 0 0,0 0 0,0 0 0,0 1 0,0-1 0,0 0 1,0 1-1,-1-1 0,0 2 0,-21 7-9489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7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16464,'0'0'2092,"-7"8"102,-8 12-1297,1 1 0,2 0 0,-1 1-1,2 0 1,1 1 0,-9 29 0,13-32-647,1 0 0,1 0 0,1 0-1,-2 40 1,5-58-244,-1-1 0,1 0 0,1 1 0,-1-1-1,0 1 1,0-1 0,1 1 0,-1-1-1,0 1 1,1-1 0,-1 1 0,1-1-1,0 0 1,0 1 0,-1-1 0,1 0 0,0 0-1,0 0 1,0 0 0,0 0 0,0 0-1,0 0 1,1 0 0,0 1 0,1-1 19,0 0 0,0 0 0,-1 0 0,1 0 0,0-1 1,0 0-1,0 1 0,0-1 0,0 0 0,0 0 0,5-1 0,2-1 22,-1 0 0,1-1 0,-1 0 0,0 0 0,0-1 0,16-9-1,-5 0 13,-1-1 0,-1-1 0,0 0-1,-1-1 1,0-1 0,-2-1 0,0 0-1,19-32 1,-30 42-128,-7 13-1115,-1 1 1,1-1 0,-1 1 0,0-1-1,-8 8 1,0 0-3761,-2 3-3587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7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0 347 10218,'0'0'7265,"12"-2"-4900,0-1-2212,0-1 0,-1 0 0,1-1 0,-1 0 0,0-1 0,0 0 0,-1-1 0,0 0 0,0-1 0,-1 0 0,16-16 1,-5 2-479,-1-1 1,31-50-1,-44 63 301,0-1-1,0-1 1,-1 1 0,-1-1-1,0 1 1,0-1 0,-1-1-1,-1 1 1,2-21-1,-4 33 29,0 0-1,0 0 0,0-1 0,0 1 0,0 0 0,-1 0 0,1 0 1,0 0-1,0 0 0,0 0 0,0-1 0,-1 1 0,1 0 0,0 0 1,0 0-1,0 0 0,-1 0 0,1 0 0,0 0 0,0 0 0,0 0 1,-1 0-1,1 0 0,0 0 0,0 0 0,-1 0 0,1 0 0,0 0 1,0 0-1,0 0 0,-1 0 0,1 0 0,0 1 0,0-1 0,0 0 1,0 0-1,-1 0 0,1 0 0,0 0 0,0 0 0,0 1 0,0-1 0,0 0 1,-1 0-1,1 0 0,0 1 0,0-1 0,0 0 0,0 0 0,0 0 1,0 0-1,0 1 0,0-1 0,0 0 0,0 0 0,0 1 0,0-1 1,0 0-1,0 0 0,-11 14 113,1 4 28,1 0 1,1 0-1,0 1 1,1 0-1,1 1 1,1-1-1,1 1 1,1 0-1,0 0 1,2 1-1,0-1 1,1 0-1,4 21 1,-4-39-163,0 1-1,0-1 1,0 1 0,0-1-1,1 1 1,-1-1 0,1 1 0,0-1-1,0 0 1,0 1 0,0-1 0,0 0-1,0 0 1,1 0 0,-1 0-1,1 0 1,0 0 0,-1 0 0,1-1-1,0 1 1,0 0 0,0-1-1,0 1 1,0-1 0,0 0 0,1 0-1,-1 0 1,0 0 0,1 0-1,-1 0 1,0-1 0,5 1 0,-7-1-43,1 0 0,-1-1 1,0 1-1,1 0 0,-1 0 1,1-1-1,-1 1 0,1 0 1,-1-1-1,0 1 1,1-1-1,-1 1 0,0-1 1,0 1-1,1 0 0,-1-1 1,0 1-1,0-1 0,0 1 1,1-1-1,-1 1 0,0-1 1,0 1-1,0-1 0,0 1 1,0-1-1,0 1 1,0-1-1,0 0 0,0 1 1,0-1-1,0 1 0,0-1 1,-1 1-1,1-1 0,0 1 1,0-1-1,-1 1 0,1-1 1,-10-23-931,0 10 963,-2 1 0,0 0 0,-16-12 0,15 13 911,1 0 1,0 0 0,-12-17-1,24 29-842,0 0 0,0 0-1,0 0 1,0 0 0,0-1 0,0 1-1,0 0 1,0 0 0,0 0 0,0 0-1,0-1 1,0 1 0,0 0 0,0 0-1,0 0 1,0 0 0,0-1 0,0 1-1,0 0 1,0 0 0,0 0 0,0 0-1,0-1 1,0 1 0,0 0 0,1 0-1,-1 0 1,0 0 0,0 0 0,0 0 0,0-1-1,0 1 1,0 0 0,1 0 0,-1 0-1,0 0 1,0 0 0,0 0 0,0 0-1,1 0 1,-1 0 0,0 0 0,0 0-1,0 0 1,0 0 0,1 0 0,-1 0-1,0 0 1,17-3 329,18 4-468,-12 1 41,83 4-5070,-51-6-3457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8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112 169 12300,'0'0'2722,"9"-9"33,27-34-433,-34 42-2099,-1-1-1,0 1 1,1-1 0,-1 0-1,0 1 1,0-1-1,0 0 1,0 0 0,0 0-1,0 0 1,-1 0 0,1 0-1,0-3 1,-1 4-163,0 1 1,-1 0-1,1-1 1,0 1-1,-1 0 0,1-1 1,0 1-1,-1 0 1,1-1-1,0 1 1,-1 0-1,1 0 0,-1 0 1,1-1-1,0 1 1,-1 0-1,1 0 1,-1 0-1,1 0 0,-1 0 1,1 0-1,-1 0 1,1 0-1,0 0 1,-1 0-1,1 0 0,-1 0 1,1 0-1,-1 0 1,1 0-1,-1 0 1,1 1-1,0-1 1,-1 0-1,-6 2 118,0 1 0,1-1 0,-1 1 0,1 1-1,-7 4 1,2 0-149,0 0 0,1 1 0,0 0 0,1 1 0,0 0 0,0 0 0,1 1 0,1 0 0,0 1-1,0-1 1,-4 14 0,10-25-27,1 1-1,0 0 0,0 0 0,-1-1 1,1 1-1,0 0 0,0 0 0,0 0 1,0-1-1,0 1 0,0 0 1,0 0-1,0 0 0,0-1 0,0 1 1,1 0-1,-1 0 0,0-1 0,0 1 1,1 0-1,-1 0 0,0-1 1,1 1-1,-1 0 0,1-1 0,-1 1 1,1 0-1,-1-1 0,1 1 0,0-1 1,-1 1-1,2 0 0,0 0 7,1-1-1,-1 1 0,0-1 1,1 0-1,-1 1 1,0-1-1,1 0 1,-1 0-1,0-1 0,1 1 1,2-1-1,8-2 22,0-1 0,-1 0-1,16-8 1,-2 0-72,0-2 0,0-1 1,-2-1-1,0-1 0,-1-1 1,0-1-1,-2-1 0,0-1 1,-1-1-1,21-31 0,-34 40 51,-9 10-43,-15 20 46,-9 17 230,-32 59 1,50-78-123,1 0 1,0 1-1,1 0 0,0 0 1,2 1-1,-6 30 1,10-45-150,0-1 0,0 0 1,0 1-1,0-1 0,1 0 1,-1 1-1,0-1 0,1 0 1,-1 1-1,1-1 0,-1 0 1,1 0-1,0 1 1,-1-1-1,1 0 0,0 0 1,0 0-1,0 0 0,0 0 1,0 0-1,0 0 0,0-1 1,0 1-1,0 0 0,0 0 1,0-1-1,1 1 0,-1-1 1,0 1-1,1-1 0,-1 1 1,0-1-1,0 0 0,1 0 1,-1 0-1,1 0 0,-1 0 1,0 0-1,1 0 1,-1 0-1,0 0 0,3-1 1,4 0-708,0 0 0,0 0 0,0-1 0,-1 0 1,1 0-1,9-5 0,18-15-5194,0-8-3091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8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0 12748,'0'0'2845,"-12"9"-570,-15 8-1595,-2 2 1383,0 1 1,-47 42-1,76-62-2049,-1 0 0,1 0-1,0 1 1,-1-1 0,1 0 0,0 0-1,0 0 1,-1 1 0,1-1 0,0 0-1,0 0 1,0 1 0,-1-1 0,1 0-1,0 1 1,0-1 0,0 0-1,0 1 1,0-1 0,-1 0 0,1 1-1,0-1 1,0 0 0,0 1 0,0-1-1,0 0 1,0 1 0,0-1 0,0 0-1,0 1 1,0-1 0,1 0 0,-1 1-1,0-1 1,0 0 0,0 1 0,0-1-1,0 0 1,1 1 0,15 2 144,23-9-209,-21 1-331,-1-1 0,1-1 0,-1 0-1,19-12 1,-27 14 341,-1 0 0,1-1 0,-1-1 0,0 1-1,0-1 1,-1 0 0,0-1 0,0 0 0,6-10-1,-13 17 710,-9 15 432,-16 19-404,-17 23-13,39-52-569,1 0 0,-1 0-1,1 1 1,0-1 0,0 1 0,1 0 0,-1-1 0,1 1 0,0 0-1,-1 6 1,3-10-136,0 0-1,0-1 1,0 1-1,0 0 0,0-1 1,0 1-1,0-1 1,0 1-1,1-1 0,-1 0 1,0 1-1,0-1 1,0 0-1,0 0 1,1 0-1,-1 0 0,0 0 1,0 0-1,0 0 1,0 0-1,1-1 0,-1 1 1,2-1-1,32-6-2712,-7-8-1461,2-2-2317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8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15695,'0'0'3924,"-9"0"-882,0 0-2449,-1 0 0,1 1-1,0 0 1,-1 1 0,-10 3-1,18-4-550,-1-1 0,1 1 0,0 0 0,0 0 0,0 0-1,0 0 1,0 0 0,0 0 0,0 1 0,0-1-1,0 1 1,0-1 0,1 1 0,-1 0 0,1 0 0,-1-1-1,1 1 1,0 0 0,-1 0 0,1 1 0,0-1 0,0 0-1,1 0 1,-1 0 0,0 1 0,1-1 0,-1 0 0,1 1-1,0-1 1,0 5 0,1-6-91,-1 1 0,1 0 0,0-1 1,0 1-1,0-1 0,0 0 0,0 1 0,0-1 0,0 0 0,1 1 0,-1-1 1,0 0-1,1 0 0,-1 0 0,1 0 0,-1 0 0,1 0 0,-1-1 1,1 1-1,2 0 0,43 15-824,-35-13 594,3 2-73,-2-2 86,0 1 0,-1 0-1,1 1 1,-1 0 0,0 1-1,-1 0 1,21 16 0,-30-21 312,-1 0 0,0-1 0,0 1 0,0 0 0,-1 0 0,1 1 0,0-1 0,0 0 0,0 0 0,-1 0 0,1 0 0,-1 1 0,1-1 0,-1 0 0,1 1 0,-1-1 0,0 0 0,1 1 0,-1-1 0,0 0 0,0 1 0,0-1 0,0 0 0,0 1 0,-1-1 0,1 1 0,0-1 0,-1 2 0,-1-1 83,1 1 1,-1 0-1,0-1 1,0 0-1,-1 1 0,1-1 1,0 0-1,-1 0 1,1 0-1,-1 0 1,-5 2-1,-7 4 182,-1-2 0,0 1 0,-25 5 1,-11-4-869,19-9-4155,16-1-3360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09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9225,'0'0'9321,"-14"59"-7047,14-23-641,0 7-544,0 2-512,0 0-385,0-4-160,8-5 0,2-10 0,3-7-256,-3-8-353,1-10-512,-5-1-1089,-6-12-1729,0-11-3204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0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11659,'0'0'7175,"50"-4"-6310,-16 1-385,6-5-224,0-3-192,0 1-64,-4 2-416,-6 0-353,-9 8-672,-8 0-929,-6 2 448,-7 9-352,0 1-1057,-1 0-4421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0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7591,'0'0'11435,"79"36"-11275,-46-37-96,0-6-64,-2 2-1345,-10-1-3235,-7 3-3300</inkml:trace>
  <inkml:trace contextRef="#ctx0" brushRef="#br0" timeOffset="1">1 189 4068,'0'0'14253,"58"38"-13996,-23-50-161,-1-1-160,-2 0-769,-3 4-1185,-4 0-1569,-8 2-802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0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11499,'0'0'4292,"-4"9"-2568,3-5-1529,-16 38 1193,16-40-1222,0 1 0,1 0 0,-1 0 0,1 0 0,-1 0 0,1 0 0,0-1 0,0 1 0,0 0 0,0 0 0,0 0 0,1 0 0,0 0 0,-1 0 0,2 3 0,-1-5-130,1 0 0,-1 0 0,0 0 0,0 0 0,1 0 0,-1 0 0,0-1 0,1 1 0,-1 0 0,1-1 0,-1 1 0,1-1 0,-1 0 0,1 1 0,0-1 0,-1 0 0,1 0 0,-1 0 0,1 0 0,-1 0 0,1 0 0,0-1 0,-1 1 0,1 0 0,2-2 0,39-15 250,-2-10-201,-33 21-200,0-1 1,1 1-1,0 0 0,0 1 0,0 0 1,1 1-1,0 0 0,0 0 1,0 1-1,0 0 0,12-1 1,-21 4 116,0 1 0,0-1 0,0 1 1,0-1-1,0 1 0,0-1 1,0 1-1,0 0 0,0 0 1,0-1-1,-1 1 0,1 0 1,0 0-1,0 0 0,-1 0 1,1 0-1,0 0 0,-1 0 0,1 0 1,-1 0-1,0 0 0,1 0 1,-1 0-1,0 1 0,0-1 1,1 0-1,-1 0 0,0 0 1,0 0-1,0 1 0,-1 0 1,1 50 729,-1-38-348,2 42 817,-1-55-1191,1-1 0,-1 0-1,0 1 1,1-1 0,-1 0 0,1 0 0,-1 1-1,1-1 1,-1 0 0,1 0 0,-1 1-1,1-1 1,-1 0 0,1 0 0,-1 0-1,1 0 1,-1 0 0,1 0 0,-1 0 0,1 0-1,0 0 1,-1 0 0,1 0 0,-1 0-1,1-1 1,-1 1 0,1 0 0,-1 0 0,1 0-1,-1-1 1,1 1 0,-1 0 0,0-1-1,1 1 1,0-1 0,19-10 129,52-52-1717,-52 43-1044,44-32 0,-42 43 145,-21 9 2403,-1 0 0,0 0 0,1 0 0,-1 1 0,1-1-1,-1 0 1,1 0 0,-1 0 0,0 0 0,1 1-1,-1-1 1,0 0 0,1 0 0,-1 1 0,0-1 0,1 0-1,-1 1 1,0-1 0,1 0 0,-1 1 0,0-1-1,0 0 1,1 1 0,-1-1 0,0 1 0,0-1 0,0 0-1,1 2 1,-1 0-154,0 0 0,0 1-1,0-1 1,-1 1 0,1-1 0,0 0-1,-1 1 1,1-1 0,-1 0 0,0 0-1,0 1 1,0-1 0,0 0-1,0 0 1,-2 2 0,-11 15-3600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1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12011,'0'0'4613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9:34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98 9865,'0'0'15535,"-1"13"-14910,-3 28-404,-17 72 0,11-70-420,2 0 0,-4 73 0,12-116 179,0 0 0,0 0-1,0 0 1,0 0 0,0 0 0,0 0 0,0 0 0,0 0 0,0 0 0,0-1 0,0 1-1,0 0 1,1 0 0,-1 0 0,0 0 0,0 0 0,0 0 0,0 0 0,0 0 0,0 0-1,0 0 1,0 0 0,1 0 0,-1 0 0,0 0 0,0 0 0,0 0 0,0 0 0,0 0-1,0 0 1,0 0 0,0 0 0,0 0 0,1 0 0,-1 0 0,0 1 0,0-1 0,0 0-1,0 0 1,0 0 0,0 0 0,0 0 0,0 0 0,0 0 0,0 0 0,0 0 0,0 0-1,1 0 1,-1 0 0,0 1 0,0-1 0,0 0 0,0 0 0,0 0 0,0 0 0,0 0-1,0 0 1,0 0 0,0 0 0,0 1 0,0-1 0,0 0 0,9-14-670,9-20-364,-3-6 428,-2-2 0,-2 1 0,-2-2 0,-2 1 0,-1-1 0,-3 0 0,-1-51 1,-5 83 2957,-4 24-1320,-4 26 16,9-24-660,0 0 0,1 0-1,0-1 1,1 1 0,1 0 0,5 29 0,-5-40-312,0 0 0,0 0 0,1 0 0,-1 0-1,1 0 1,0 0 0,0 0 0,0 0 0,1 0 0,-1-1 0,1 1 0,0-1 0,0 0-1,0 0 1,0 0 0,0 0 0,1-1 0,-1 1 0,1-1 0,0 0 0,0 0-1,0 0 1,0 0 0,0-1 0,0 0 0,0 0 0,1 0 0,4 0 0,0 0 135,0-2 0,0 1 1,0-1-1,0-1 0,0 0 1,0 0-1,0-1 0,-1 0 1,1 0-1,-1-1 0,1 0 1,-1-1-1,-1 1 1,1-2-1,-1 1 0,0-1 1,7-7-1,-1 2 19,-1-2 1,-1 0-1,0 0 1,-1-1-1,0 0 1,-1-1-1,0 0 1,8-21-1,-15 30-177,0 0-1,0 0 1,0 1-1,-1-1 1,0-1-1,0 1 1,0 0-1,-1 0 1,0 0-1,-1-8 1,1 14-35,0-1-1,-1 1 1,1-1 0,0 1 0,0 0 0,-1-1 0,1 1 0,0-1 0,0 1 0,-1 0-1,1 0 1,0-1 0,-1 1 0,1 0 0,0-1 0,-1 1 0,1 0 0,0 0 0,-1 0-1,1-1 1,-1 1 0,1 0 0,-1 0 0,1 0 0,0 0 0,-1 0 0,1 0 0,-1 0-1,1 0 1,-1 0 0,1 0 0,0 0 0,-1 0 0,1 0 0,-1 0 0,1 0 0,-1 1-1,1-1 1,0 0 0,-1 0 0,0 1 0,0-1-68,1 0 0,-1 1 1,0-1-1,0 1 0,0-1 0,1 1 1,-1-1-1,0 1 0,1 0 0,-1-1 1,0 1-1,1 0 0,-1-1 0,1 1 1,-1 0-1,1 0 0,-1-1 0,1 1 1,0 0-1,-1 1 0,1 0-96,0 24-4751,6-9-2091,5-4-2014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2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11915,'0'0'9033,"31"49"-7368,-8-45-1024,3-4-577,4 0-865,3 0-1601,-1-4-1089,1-8-1634,1-2-4132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1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12364,'0'0'3603,"-2"12"-1121,-7 48 2003,-2 108-1,11-166-4463,-1 0 0,1 0 0,1 0 0,-1 0 0,0 0 0,0 0 0,1 0 0,-1 0 0,1-1 0,0 1 0,-1 0 0,1 0 0,0 0 0,0-1 0,0 1 0,0 0 0,2 2 0,-2-4 3,0 1 1,0-1-1,0 1 0,0-1 1,1 1-1,-1-1 0,0 0 1,0 1-1,0-1 0,0 0 1,0 0-1,0 0 0,1 0 1,-1 0-1,0 0 0,0 0 1,0 0-1,0-1 0,0 1 1,0 0-1,2-1 1,3-2 28,0 0 1,0-1 0,0 1 0,-1-1 0,1 0 0,-1-1 0,0 1 0,6-9 0,7-9-21,25-45 0,-29 43-23,0 2 0,22-25 0,-22 35-67,-6 10-7344</inkml:trace>
  <inkml:trace contextRef="#ctx0" brushRef="#br0" timeOffset="1">199 210 15503,'0'0'2562,"-3"52"-64,3-32-672,7-2-384,11-6-866,2-7-448,9-5-544,1 0-1826,2-17-2050,-3-5-4260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2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12139,'0'0'6060,"-10"3"-3706,4-2-2061,-49 19 2564,53-20-2772,1 1 0,-1-1-1,0 1 1,1 0 0,-1 0-1,0 0 1,1 0 0,-1 0-1,1 0 1,0 0 0,-1 0-1,1 1 1,0-1-1,-1 1 1,1-1 0,0 1-1,0-1 1,0 1 0,1-1-1,-1 1 1,0 0 0,1 0-1,-1-1 1,1 1-1,-1 0 1,1 0 0,0 0-1,0 2 1,1-3-66,1 0 0,-1 0 0,1 0-1,-1 0 1,1-1 0,0 1 0,0 0 0,-1-1 0,1 1 0,0-1-1,0 0 1,0 0 0,0 1 0,-1-1 0,1 0 0,0-1 0,0 1-1,3-1 1,1 1 18,11-1-53,0-1 0,0-1 0,0-1 0,-1 0 0,24-9 0,-24 7-38,0 1 0,0 0-1,0 2 1,1 0 0,23-2-1,-39 5 61,1 0-1,-1 0 1,0 0-1,0 1 1,0-1-1,0 0 0,0 1 1,0-1-1,0 0 1,0 1-1,0-1 1,0 1-1,0 0 0,0-1 1,0 1-1,0 0 1,0-1-1,0 1 1,0 0-1,-1 0 0,1 0 1,0 0-1,-1 0 1,1 0-1,-1 0 1,1 0-1,-1 0 0,1 0 1,-1 0-1,0 0 1,1 0-1,-1 0 1,0 2-1,-1 47 506,0-29-208,3-20-269,-1-1 1,1 0-1,0 1 1,0-1-1,0 0 1,0 0-1,-1 0 1,1-1-1,0 1 1,0 0-1,0-1 1,-1 1-1,1-1 1,2 0-1,54-32-266,15-6-1291,-69 36 1449,1 2 1,0-1 0,1 0 0,-1 1 0,0 0 0,0 0 0,0 1 0,1 0-1,-1-1 1,0 2 0,1-1 0,7 2 0,-12-1 116,0 0 0,0 0 0,0 0 0,0 0 0,0 0 0,0 0 0,-1 0 0,1 1 0,0-1 0,-1 0 0,1 0 0,-1 1 0,1-1-1,-1 0 1,0 1 0,0-1 0,1 0 0,-1 1 0,0-1 0,0 0 0,0 1 0,0-1 0,-1 1 0,1 0 0,-4 37 805,4-38-821,-1 0 0,1-1 0,0 1 0,0-1 0,0 1 0,0 0 0,0-1 0,0 1 0,0 0-1,0-1 1,0 1 0,0 0 0,0-1 0,0 1 0,0-1 0,0 1 0,1 0 0,-1-1 0,0 1 0,0-1 0,1 1 0,-1 0 0,1-1 0,-1 1 0,0-1 0,1 1 0,-1-1 0,1 0 0,-1 1 0,1-1 0,-1 1 0,2-1 0,23-2 333,34-28-452,-52 26 49,23-15-457,-20 12 264,0 1-1,0 0 0,0 0 1,1 1-1,0 0 0,0 1 1,1 0-1,-1 0 0,17-1 1,-27 5 253,-1 0 0,0 0 0,1 0 0,-1 1 1,0-1-1,1 0 0,-1 1 0,0-1 0,0 0 0,1 1 0,-1-1 1,0 0-1,0 1 0,0-1 0,1 1 0,-1-1 0,0 0 1,0 1-1,0-1 0,0 1 0,0-1 0,0 0 0,0 1 0,0-1 1,0 1-1,0-1 0,0 1 0,0-1 0,0 0 0,0 1 1,0-1-1,0 1 0,-1-1 0,1 0 0,0 1 0,0 0 0,-6 17 422,-6 3-192,9-15-246,-1-1-1,2 1 1,-1 0 0,0 0-1,-1 9 1,4-15-52,-1 0 0,1 0 0,0 1 1,0-1-1,0 0 0,0 0 0,0 0 1,0 0-1,0 1 0,0-1 0,0 0 1,0 0-1,0 0 0,0 0 0,0 1 0,0-1 1,0 0-1,0 0 0,0 0 0,1 0 1,-1 1-1,0-1 0,0 0 0,0 0 1,0 0-1,0 0 0,0 0 0,0 0 1,0 1-1,1-1 0,-1 0 0,0 0 0,0 0 1,0 0-1,0 0 0,0 0 0,1 0 1,-1 0-1,0 0 0,0 0 0,0 1 1,0-1-1,0 0 0,1 0 0,-1 0 1,0 0-1,0 0 0,0 0 0,0 0 0,1 0 1,12-5-2360,9-10-3375,-1-5-3749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18449,'0'0'4426,"-5"11"-2536,1-4-1417,-24 47 1379,26-50-1786,0 0 0,1-1 0,-1 1 0,1 0 0,0 0 0,1-1 0,-1 1 0,0 0 0,1 0 0,0 0 0,0 0 0,0 0 0,0 0 0,2 5 0,-1-8-84,0-1 1,0 1-1,0 0 0,0 0 1,1 0-1,-1-1 0,0 1 1,1-1-1,-1 1 0,0-1 1,1 1-1,-1-1 0,0 0 1,1 0-1,-1 0 0,0 0 1,1 0-1,-1 0 0,1 0 1,-1 0-1,0 0 0,1 0 1,-1-1-1,3 0 0,35-11-784,30-31-1321,-52 32 1752,0 0-1,0 1 1,23-9-1,-40 19 432,0-1-1,0 1 1,1 0-1,-1 0 1,0 0-1,0 0 0,1 0 1,-1 0-1,0-1 1,0 1-1,1 0 1,-1 0-1,0 0 1,1 0-1,-1 0 1,0 0-1,0 0 0,1 0 1,-1 0-1,0 0 1,1 0-1,-1 0 1,0 1-1,0-1 1,1 0-1,-1 0 1,0 0-1,0 0 0,1 0 1,-1 0-1,0 1 1,0-1-1,0 0 1,1 0-1,-1 0 1,0 1-1,0-1 1,1 1-1,-3 13 1028,-18 27-707,13-25-60,3 10 48,4-25-355,1-1-1,-1 1 0,0 0 1,0-1-1,1 1 0,-1-1 1,1 1-1,-1-1 0,0 1 1,1-1-1,-1 1 0,1-1 1,-1 1-1,1-1 0,0 1 1,-1-1-1,1 0 0,-1 1 1,1-1-1,0 0 0,-1 1 1,2-1-1,2 0-25,0 1 0,0-1 1,0 0-1,0-1 0,0 1 1,0-1-1,0 0 0,-1 0 0,1 0 1,6-3-1,70-37-2192,-66 32 1648,1 1-1,0 0 0,1 1 0,0 0 0,29-7 0,-44 14 607,-1 0 0,0-1 0,0 1 0,0 0-1,0 0 1,1 0 0,-1 0 0,0 0 0,0 0 0,0 0 0,1 0-1,-1 0 1,0 0 0,0 0 0,0 1 0,0-1 0,1 0 0,-1 0 0,0 0-1,0 0 1,0 0 0,0 0 0,1 0 0,-1 0 0,0 0 0,0 1-1,0-1 1,0 0 0,0 0 0,0 0 0,0 0 0,1 0 0,-1 1-1,0-1 1,0 0 0,0 0 0,0 0 0,0 0 0,0 1 0,0-1 0,0 0-1,0 0 1,0 0 0,0 0 0,0 1 0,0-1 0,0 0 0,0 0-1,0 0 1,0 1 0,0-1 0,0 0 0,0 0 0,0 0 0,-7 17 1000,-12 12-638,17-27-447,0 1-12,0-1-1,1 0 0,-1 1 1,0-1-1,1 1 1,0-1-1,-1 1 1,1 0-1,0 0 1,0-1-1,1 1 1,-1 0-1,0 6 1,10-16-10560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3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74 5221,'0'0'6769,"-10"4"-4169,5-1-2243,-34 17 2439,37-19-2528,0 1 0,1-1 0,-1 0 1,1 0-1,-1 1 0,1-1 0,0 0 0,0 1 0,0 0 0,-1-1 0,1 1 0,1 0 0,-1-1 1,0 1-1,0 0 0,1 0 0,-1 0 0,1 0 0,-1 0 0,1-1 0,0 1 0,0 0 0,0 4 1,1-5-166,0 0 0,0 0 0,0 0 0,0 0 1,0 0-1,0 0 0,0 0 0,0 0 1,0-1-1,0 1 0,1 0 0,-1-1 0,0 1 1,1-1-1,-1 1 0,0-1 0,1 0 0,-1 1 1,1-1-1,-1 0 0,0 0 0,1 0 1,-1 0-1,1 0 0,1-1 0,39-1 657,-31-1-723,-1 0 0,0 0 1,0-1-1,0 0 0,0 0 1,0-1-1,-1-1 0,10-6 1,-14 8-100,0 1 1,0-1 0,0 0 0,-1 0 0,1-1 0,-1 1 0,0-1 0,0 0 0,-1 0 0,0 0 0,1-1 0,-2 1 0,1-1 0,-1 0 0,3-7 0,-5 12 46,0 0 1,0 1-1,0-1 0,1 0 0,-1 0 0,0 0 1,0 0-1,-1 0 0,1 0 0,0 1 0,0-1 0,0 0 1,0 0-1,-1 0 0,1 0 0,0 1 0,-1-1 1,1 0-1,-1 0 0,1 1 0,-1-1 0,1 0 1,-1 1-1,1-1 0,-1 0 0,0 1 0,1-1 1,-2 0-1,0 0-6,0 1-1,0-1 1,0 1 0,0-1 0,0 1 0,0 0-1,0 0 1,0 0 0,0 0 0,0 0 0,-4 1 0,0 0 3,0 0 0,0 0 0,1 1 1,-1 0-1,1 1 0,-1-1 0,1 1 0,-6 3 1,7-2 12,-1 0 0,1 0 0,0 1 0,0-1-1,1 1 1,-1 0 0,1 0 0,0 0 0,0 0 0,1 0 0,0 1 0,0-1 0,0 1 0,0 0 0,1-1 0,0 1 0,0 0 0,0 10 0,1-14 8,1-1 1,-1 0 0,1 0 0,-1 1 0,1-1-1,0 0 1,0 0 0,-1 0 0,1 0-1,0 0 1,0 0 0,0 0 0,0 0 0,0 0-1,0-1 1,0 1 0,0 0 0,0 0 0,1-1-1,-1 1 1,0-1 0,0 1 0,1-1-1,-1 0 1,0 0 0,1 1 0,-1-1 0,0 0-1,0 0 1,1 0 0,1 0 0,47-3 45,-35-1-127,-1 0-1,0-1 1,-1 0-1,25-13 1,-29 12-66,1 1 1,0 0 0,0 1 0,1 0-1,-1 0 1,1 1 0,0 1-1,0 0 1,16-1 0,-26 3 170,0 1 0,-1 0 0,1 0 0,0 0 0,-1 0-1,1 0 1,-1 0 0,1 0 0,-1 0 0,0 0 0,1 0 0,-1 0 0,0 0 0,0 0 0,0 0 0,0 0 0,1 0 0,-2 1 0,1-1 0,0 0 0,0 1 0,-1 33 808,1-31-678,-1 9-7,1-10-52,-1 1 0,1-1 0,0 1 0,0-1 0,1 1 0,-1-1 0,1 1 0,1 5-1,-1-7-64,0-1-1,0 0 0,0 0 0,0 0 1,0 0-1,0 0 0,0 0 0,0 0 0,1-1 1,-1 1-1,0 0 0,1-1 0,-1 1 0,0-1 1,1 1-1,-1-1 0,1 1 0,-1-1 0,1 0 1,-1 0-1,1 0 0,-1 0 0,1 0 0,2 0 1,11-2-58,0-1 1,1 0-1,-1-1 0,-1 0 1,1-1-1,0-1 1,-1 0-1,0-1 1,21-14-1,-15 9-521,1 1 0,45-17-1,-66 28 554,0 0 0,1 0 1,-1 0-1,0-1 0,1 1 0,-1 0 0,0 0 0,1 0 0,-1 0 0,0 0 0,1 0 1,-1 0-1,0 0 0,1-1 0,-1 1 0,1 1 0,-1-1 0,0 0 0,1 0 0,-1 0 1,0 0-1,1 0 0,-1 0 0,0 0 0,1 0 0,-1 1 0,0-1 0,1 0 0,-1 0 1,0 0-1,1 1 0,-1-1 0,0 0 0,0 0 0,1 1 0,-1-1 0,0 0 0,0 1 1,1-1-1,-1 0 0,0 1 0,0-1 0,0 0 0,0 1 0,0-1 0,0 0 1,0 1-1,0-1 0,1 1 0,-1-1 0,0 0 0,0 1 0,-1-1 0,1 0 0,0 1 1,0-1-1,0 0 0,0 1 0,0-1 0,0 1 0,0-1 0,-1 0 0,1 1 0,0-1 1,0 0-1,-1 1 0,-16 34 529,7-14-7149,10-29-3492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4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5733,'0'0'14062,"-13"60"-12717,9-31-192,1 1-480,0 3-385,3-2-224,0-4-32,0-3-480,7-8-1506,1-6-1602,2-8-2337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5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23 115 4356,'0'0'18887,"11"-3"-18417,-1 0-428,0 0-1,0 0 0,-1-1 1,18-9-1,-24 11-33,0 0-1,0 0 0,0 0 0,0 0 0,-1-1 1,1 1-1,-1-1 0,1 0 0,-1 1 1,0-1-1,0 0 0,0 0 0,-1 0 1,1 0-1,-1-1 0,0 1 0,1 0 1,-2-1-1,1 1 0,0-1 0,-1 1 1,1-5-1,-1 7-4,0 1-1,0-1 1,0 1 0,0-1-1,0 0 1,0 1 0,0-1 0,0 1-1,-1-1 1,1 0 0,0 1 0,0-1-1,-1 1 1,1-1 0,0 1 0,-1-1-1,1 1 1,0-1 0,-1 1 0,1-1-1,-1 1 1,1 0 0,0-1 0,-1 1-1,1 0 1,-1-1 0,1 1 0,-1 0-1,0 0 1,1-1 0,-2 1 0,-22 2-1,19 0-10,-1 0-1,1 0 1,0 0 0,0 1-1,0 0 1,-8 6 0,6-1 1,0 0 0,0 0-1,1 0 1,0 1 0,1 0 0,-7 15 0,9-18 4,1-1 0,0 1 0,0-1 0,1 1 0,0 0 0,0 0 0,0-1 1,1 1-1,-1 0 0,1 0 0,1 0 0,-1 0 0,3 8 0,-2-12 3,0-1 0,0 1-1,0 0 1,0-1 0,0 1 0,0-1-1,1 1 1,-1-1 0,1 1 0,-1-1 0,1 0-1,0 0 1,-1 0 0,1 0 0,0 0-1,0 0 1,-1 0 0,1-1 0,0 1-1,0-1 1,0 1 0,0-1 0,0 0 0,0 1-1,0-1 1,0 0 0,0-1 0,4 1-1,0-1-46,1 1-1,0-1 0,0-1 0,-1 1 0,1-1 0,-1 0 0,10-4 0,1-5-100,-1-1 0,0 0 0,0-1 0,-1-1 0,14-16 0,16-15-53,-44 44 203,-1 1 1,0 0-1,0-1 0,1 1 0,-1 0 0,0-1 0,0 1 1,1 0-1,-1-1 0,0 1 0,1 0 0,-1 0 0,0 0 0,1-1 1,-1 1-1,0 0 0,1 0 0,-1 0 0,0 0 0,1 0 0,-1-1 1,1 1-1,-1 0 0,0 0 0,1 0 0,-1 0 0,1 0 0,-1 0 1,0 0-1,1 1 0,-1-1 0,1 0 0,-1 0 0,0 0 0,1 0 1,-1 0-1,0 1 0,1-1 0,-1 0 0,1 1 0,3 20 215,-12 46 319,5-45-362,2-21-137,1 1 1,0 0 0,-1 0 0,1-1-1,0 1 1,0 0 0,0 0-1,0 0 1,1-1 0,-1 1 0,0 0-1,1 0 1,-1 0 0,1-1-1,0 1 1,-1 0 0,1-1 0,0 1-1,0-1 1,0 1 0,0-1 0,0 1-1,0-1 1,1 0 0,-1 1-1,0-1 1,1 0 0,-1 0 0,1 0-1,2 1 1,-1-1-15,1-1 0,0 0-1,0 0 1,0 0 0,0 0 0,0 0-1,-1-1 1,1 0 0,0 1 0,0-2-1,-1 1 1,1 0 0,0-1 0,3-1-1,54-31-387,-49 25 203,1 1 0,0 1 0,1 0 0,-1 1 0,1 1-1,29-8 1,-42 13 169,-1 0-1,1 0 0,0 0 0,-1 0 1,1 0-1,-1 0 0,1 0 1,-1 0-1,1 1 0,0-1 1,-1 0-1,1 0 0,-1 0 0,1 1 1,-1-1-1,1 0 0,-1 1 1,1-1-1,-1 0 0,0 1 0,1-1 1,-1 1-1,1-1 0,-1 1 1,0-1-1,0 1 0,1-1 1,-1 1-1,0-1 0,0 1 0,1-1 1,-1 1-1,0 0 0,0-1 1,0 1-1,0-1 0,0 1 1,0-1-1,0 2 0,-2 32 746,1-14-192,1-19-543,1-1 0,-1 1 0,1-1 0,-1 1 0,1-1 0,-1 1-1,1-1 1,0 0 0,-1 1 0,1-1 0,0 0 0,-1 1-1,1-1 1,0 0 0,-1 0 0,1 1 0,0-1 0,0 0-1,-1 0 1,1 0 0,0 0 0,0 0 0,-1 0 0,1 0-1,0-1 1,-1 1 0,2 0 0,23-4 141,-9-1-193,-1-1-1,1-1 1,26-17-1,23-10-1891,-58 31 1167,0 1 1,0-1-1,0 1 0,0 1 1,1-1-1,-1 1 1,10 0-1,-17 2 592,-1 1 0,1-1 0,0 1-1,0-1 1,-1 0 0,1 1 0,-1-1 0,1 0 0,-1 1-1,0-1 1,1 0 0,-1 0 0,0 1 0,0-1 0,-2 2-1,-10 7-1704,-2-2-1672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5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10474,'0'0'11723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6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3716,'0'0'18097,"-6"54"-17297,-2-17-351,-1 2-321,4 0-64,-1-6-160,6-4-353,0-7-479,0-6-706,0-9-544,-4-7-1794,-4 0-704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6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7847,'0'0'12364,"40"-49"-11307,-5 44-192,9 0-513,6 2-288,3 0-128,-2-1-961,1 3-993,-4 0-1697,-6-2-1890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6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10954,'0'0'5531,"11"2"-3641,-4-1-1751,1 1-1,-1-1 1,0-1 0,1 1 0,-1-1 0,1 0-1,-1-1 1,1 0 0,-1 0 0,0-1 0,0 0-1,1 0 1,-1 0 0,-1-1 0,1 0-1,0-1 1,6-4 0,-4 2-120,-1 0 1,0-1-1,-1 0 1,9-10-1,-14 15-6,0 0 1,-1 1-1,1-1 1,-1 0-1,0 0 1,1 0 0,-1 0-1,0 0 1,0 0-1,0 0 1,-1-1-1,1 1 1,0 0-1,-1 0 1,0-1-1,1 1 1,-1 0-1,0-1 1,0 1-1,0 0 1,-1-1-1,1 1 1,0 0-1,-1-1 1,-1-2 0,1 4-7,0 0 1,0 0 0,0 0 0,0 0 0,-1 1 0,1-1 0,0 0 0,0 1 0,-1-1 0,1 1 0,0-1 0,-1 1 0,1 0-1,-1 0 1,1-1 0,0 1 0,-1 0 0,1 0 0,-1 0 0,1 1 0,-1-1 0,1 0 0,0 0 0,-1 1 0,-1 0 0,-34 14-38,31-9 37,0-1 0,0 1 1,0 0-1,1 0 0,-1 0 1,2 1-1,-1 0 0,1 0 0,0 0 1,0 0-1,1 1 0,0 0 1,0-1-1,1 1 0,0 0 1,0 0-1,1 1 0,0 9 0,0-17 0,1 0-1,0 0 1,0 0-1,0 0 0,1 0 1,-1 0-1,0 0 0,0 0 1,0 0-1,1 0 0,-1 0 1,1 0-1,-1 0 0,1 0 1,-1-1-1,1 1 0,-1 0 1,1 0-1,0 0 0,-1-1 1,1 1-1,0 0 0,0-1 1,-1 1-1,1 0 0,0-1 1,0 1-1,0-1 0,2 1 1,0 0 4,0-1 1,0 0-1,0 1 0,0-1 1,0 0-1,1-1 0,-1 1 1,0 0-1,0-1 1,3-1-1,4-1-72,0 0 1,0-1-1,-1 0 1,1-1-1,10-7 0,1-6-270,-1 0 0,30-35 0,-2 1 438,-48 80 198,-7 5-163,4-22 35,1-1 0,0 0 0,1 1 0,0-1 0,0 1 0,1-1 0,2 19 0,-1-28-151,0 1 0,-1-1 0,1 1 0,0-1 0,0 1 0,0-1 0,0 0 0,0 1 0,0-1 0,0 0 0,0 0 0,0 0 0,1 1 0,-1-2 0,0 1 0,1 0 0,-1 0 0,1 0 0,-1 0 0,1-1 0,-1 1 0,1-1 0,0 1 0,-1-1 0,1 0-1,0 0 1,-1 0 0,1 1 0,0-2 0,-1 1 0,1 0 0,0 0 0,-1 0 0,1-1 0,2 0 0,4-1-5,0 0-1,0 0 1,-1-1-1,1 0 1,-1 0-1,8-5 1,12-9-44,-1-2 1,0-1 0,-2-1-1,44-47 1,-56 54 14,-1-1-1,0 0 1,0 0 0,-2-1 0,0-1-1,-1 1 1,-1-1 0,0-1-1,-1 1 1,3-20 0,-8 35 4,-1 1 0,1-1-1,-1 0 1,0 1 0,0-1 0,1 1 0,-1-1 0,0 0 0,0 1-1,-1-1 1,1 1 0,0-1 0,-1 0 0,1 1 0,-2-3-1,2 4 4,-1-1 0,1 1-1,-1 0 1,1 0-1,-1 0 1,1 0-1,-1 0 1,1 0-1,-1 0 1,1 0-1,-1 0 1,1 0 0,-1 0-1,1 0 1,-1 0-1,1 0 1,-1 0-1,1 0 1,-1 1-1,1-1 1,0 0-1,-1 0 1,1 1 0,-1-1-1,1 0 1,-1 0-1,1 1 1,0-1-1,-1 1 1,1-1-1,-35 40-36,14-8 71,-29 60-1,44-79 141,0 1 1,1 0-1,0 0 1,1 1-1,1-1 1,1 1-1,-2 23 0,4-36-153,1 1 1,-1 0-1,1-1 0,0 1 0,0-1 0,0 1 0,0-1 0,1 1 0,-1-1 0,0 0 0,1 0 0,0 1 0,0-1 0,-1 0 0,1 0 0,0-1 0,1 1 0,-1 0 0,0-1 0,0 1 1,1-1-1,-1 0 0,1 0 0,-1 0 0,1 0 0,-1 0 0,1 0 0,0-1 0,-1 0 0,1 1 0,0-1 0,-1 0 0,5 0 0,-3 0-204,1 1 0,0-1-1,0 0 1,-1 0-1,1-1 1,0 1 0,-1-1-1,1 0 1,-1-1 0,1 1-1,-1-1 1,1 0-1,-1 0 1,0 0 0,0 0-1,0-1 1,0 0 0,0 0-1,4-3 1,4-19-3526,-7 6-1533,-4-10-6005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3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75 11883,'0'0'7367,"-11"0"-5936,4-1-1317,-1 1 0,1 0 0,-1 1-1,1 0 1,-1 0 0,1 0 0,-1 1 0,1 0 0,0 1 0,0-1 0,0 2 0,0-1-1,1 1 1,-9 5 0,9-5-32,0-1 86,1 1 0,0-1 0,0 1 0,0 0 0,0 0 0,1 1 0,-1-1 0,1 1 0,0 0 0,1 0 0,-1 0 0,1 1 0,-3 6 0,7-11-150,-1-1-1,1 1 1,-1-1-1,1 1 1,0-1-1,-1 1 1,1-1-1,0 1 1,0-1-1,-1 1 1,1-1-1,0 0 1,0 0-1,0 1 1,0-1-1,-1 0 0,1 0 1,0 0-1,0 0 1,0 0-1,0 0 1,-1 0-1,1 0 1,0 0-1,0 0 1,1-1-1,28-3 232,-6-3-175,0-2-1,0-1 0,-1-1 1,32-21-1,-34 20-62,0 0 0,0 1 0,1 1 0,0 1 0,33-9 0,-54 18-10,0 0-1,-1 0 1,1 0 0,0-1 0,-1 1 0,1 0 0,0 0 0,-1 0 0,1 0 0,0 0 0,-1 0 0,1 0 0,0 1-1,-1-1 1,1 0 0,0 0 0,-1 0 0,1 1 0,0-1 0,-1 0 0,1 1 0,-1-1 0,1 0 0,-1 1 0,1-1 0,-1 1-1,1-1 1,-1 1 0,1-1 0,-1 1 0,1-1 0,-1 1 0,1 0 0,-2 27 254,-21 29 238,12-39-332,5-9 215,0 1-1,1 0 1,-1 0 0,-3 16-1,8-26-355,0 1 0,1-1 0,-1 1 0,0-1 0,0 0 0,1 0 0,-1 1 0,0-1 0,1 0 0,-1 1 0,0-1 0,1 0 0,-1 0 0,0 0 0,1 1 0,-1-1 0,0 0 0,1 0 0,-1 0 0,1 0 0,-1 0 0,1 0 0,-1 0 0,0 0 0,1 0 0,-1 0 0,1 0 0,-1 0 0,0 0 0,1 0 0,-1 0 0,1 0 0,-1 0 0,0 0 0,1-1 0,-1 1 0,0 0 0,1 0 0,-1-1 0,1 1 0,-1 0 0,0 0 0,0-1 0,1 1 0,21-10 143,55-46 2,-63 44-261,0 1 0,0 0 0,1 1 0,0 1 0,32-14 0,-46 22 86,-1 1 0,1 0 0,-1 0 0,0 0 0,1 0 0,-1-1 0,1 1 0,-1 0 0,1 0 0,-1 0 0,1 0 0,-1 0 0,1 0 0,-1 0 0,0 0 0,1 0 0,-1 0 0,1 0 0,-1 1 0,1-1 0,-1 0 0,1 0 0,-1 0 0,0 0 0,1 1 0,-1-1 0,1 0 0,-1 0 0,0 1 0,1-1 0,-1 0 0,0 1 0,1 0 0,-1 18-107,-18 34 174,11-34-79,11-20 81,0 0-1,0-1 1,-1 0 0,1 0-1,0 0 1,-1 0 0,1 0 0,-1-1-1,4-3 1,-5 5-54,77-51-11,-71 48 2,0 0 1,0 1-1,0 0 1,0 0 0,1 1-1,-1 0 1,1 0-1,15 0 1,-23 2-1,0 1 0,0-1 1,-1 1-1,1 0 0,0-1 0,-1 1 1,1 0-1,0-1 0,-1 1 0,1 0 1,-1 0-1,1-1 0,-1 1 0,0 0 1,1 0-1,-1 0 0,0 0 0,1 0 0,-1-1 1,0 1-1,0 0 0,0 0 0,0 0 1,0 0-1,0 0 0,0 0 0,0 0 1,0 0-1,0 0 0,-1-1 0,0 3 1,-4 31 11,4-32-24,1-1 1,-1 1-1,1 0 1,0-1-1,-1 1 0,1 0 1,0-1-1,0 1 1,0 0-1,0 0 0,1-1 1,-1 1-1,1 2 1,-1-3-80,0-1 1,1 0 0,-1 1 0,0-1-1,1 0 1,-1 1 0,1-1 0,-1 0 0,0 1-1,1-1 1,-1 0 0,1 1 0,-1-1-1,1 0 1,-1 0 0,1 0 0,-1 0-1,1 1 1,-1-1 0,1 0 0,-1 0-1,1 0 1,-1 0 0,1 0 0,-1 0-1,1 0 1,-1 0 0,1-1 0,5 0-760,-1-1 1,0 0-1,0-1 1,0 1-1,0-1 1,8-5-1,2-4-1187,-1 0 0,0-1 0,20-23 0,0-1 2304,4 7 10407,-40 44-9852,-27 41 737,23-46-1261,1-1 0,0 1 0,1-1 0,0 1 0,0 0 0,0 1 0,2-1 0,-1 1 0,-1 10 0,4-19-278,0 0 0,0-1 0,0 1 0,0-1 0,0 1 0,0 0 0,1-1-1,-1 1 1,0-1 0,0 1 0,0 0 0,1-1 0,-1 1 0,0-1 0,1 1-1,-1-1 1,1 1 0,-1-1 0,0 1 0,1-1 0,-1 0 0,1 1 0,-1-1-1,1 1 1,-1-1 0,1 0 0,0 0 0,-1 1 0,1-1 0,-1 0 0,2 0-1,27 1 158,27-15-133,-23-3-210,37-26 0,-43 25-271,56-27 0,-78 47 309,-9 8 125,-8 9 60,10-16-50,-2 1 93,1 0 0,-1 0 1,1 1-1,0 0 0,0 0 1,1-1-1,-1 2 0,1-1 0,0 0 1,1 0-1,-1 1 0,1-1 1,-1 11-1,4-15-73,0 0 0,1 0 0,-1 0 0,0-1 0,1 1 1,-1-1-1,1 0 0,-1 0 0,1 0 0,-1 0 0,1 0 0,-1 0 1,0-1-1,5-1 0,8-3-67,-1 0 0,1-2 1,-2 0-1,20-12 0,-21 11-176,0 1 1,0 0-1,1 1 0,0 0 0,25-7 0,-38 13 218,1 0 0,-1 0-1,0 0 1,0 0 0,0 0-1,0 0 1,1 0 0,-1 0-1,0 0 1,0 0 0,0 0 0,1 0-1,-1 0 1,0 0 0,0 0-1,0 0 1,1 0 0,-1 0-1,0 0 1,0 0 0,0 0-1,1 0 1,-1 1 0,0-1-1,0 0 1,0 0 0,0 0-1,1 0 1,-1 0 0,0 1 0,0-1-1,0 0 1,0 0 0,0 0-1,0 0 1,0 1 0,0-1-1,1 0 1,-1 0 0,0 0-1,0 1 1,0-1 0,0 0-1,0 0 1,0 0 0,0 1-1,-4 14 5,-14 19 167,15-29-119,-7 13 161,6-13-96,1 1 0,-1-1-1,1 1 1,1 0 0,-1 0 0,1 0 0,0 0-1,-2 12 1,5-18-404,0 0 1,0-1-1,0 1 0,0 0 0,0 0 0,0-1 0,0 1 0,0 0 0,0-1 1,0 1-1,0-1 0,0 1 0,0-1 0,0 0 0,-1 1 0,1-1 1,1-1-1,10-14-6416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7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16143,'0'0'5670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8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127 148 5477,'0'0'11996,"-11"-1"-10384,7 1-1558,0-1 0,0 1 1,-1 0-1,1 0 0,0 1 1,0-1-1,-1 1 1,1 0-1,0 0 0,0 0 1,0 1-1,0 0 0,0-1 1,0 1-1,1 0 0,-1 1 1,0-1-1,1 1 0,0 0 1,0 0-1,0 0 1,0 0-1,0 0 0,0 0 1,1 1-1,0 0 0,0-1 1,0 1-1,0 0 0,0 0 1,1 0-1,-2 6 0,2-8-52,0-1-1,1 0 0,-1 1 0,0-1 1,1 1-1,0-1 0,-1 1 0,1 0 1,0-1-1,0 1 0,-1-1 0,1 1 1,1 0-1,-1-1 0,0 1 0,0-1 1,0 1-1,1-1 0,-1 1 0,1-1 1,0 1-1,-1-1 0,1 1 0,0-1 1,0 1-1,-1-1 0,1 0 0,0 0 1,1 1-1,-1-1 0,0 0 0,0 0 1,0 0-1,1 0 0,1 1 0,1-2 11,-1 1 0,1-1 0,0 1 0,0-1 0,-1 0 0,1 0 0,0-1-1,0 1 1,-1-1 0,1 0 0,0 0 0,-1 0 0,1 0 0,-1-1-1,4-2 1,13-7-14,-1-1 0,0-1-1,-1 0 1,-1-2 0,0 0 0,-1-1-1,-1 0 1,0-1 0,-1-1-1,-1 0 1,-1-1 0,-1-1 0,15-32-1,-24 42 862,-9 22-604,-13 29 62,12-23-68,1 1 1,1 0-1,0 1 0,2-1 0,0 1 1,1 0-1,1 0 0,1 0 1,1 26-1,1-45-222,-1 0-1,0 0 1,0 0-1,0 0 1,1 0-1,-1 0 1,0 0-1,1 0 1,-1 0-1,1 0 1,-1 0-1,1-1 1,0 1-1,-1 0 1,1 0-1,0-1 1,-1 1-1,1 0 1,0-1-1,0 1 1,0 0-1,0-1 1,0 1 0,0-1-1,-1 0 1,1 1-1,1-1 1,1 1 9,0-1 0,0 0 0,0 0 0,-1 0 0,1 0 0,0 0 1,0-1-1,-1 0 0,6-1 0,2-1 5,-1-1 0,0 0-1,0-1 1,13-9 0,-9 5-108,0-1 0,-1-1 1,-1 0-1,1 0 0,-2-1 1,0-1-1,0 1 0,-1-2 0,14-27 1,-39 79-257,11-30 359,1 0-1,0 1 1,1-1-1,0 1 1,0 0-1,1 0 1,0 0-1,0 1 1,1-1-1,1 0 0,-1 0 1,2 14-1,-1-22-16,1 0-1,-1 0 1,0 0-1,1 1 1,-1-1-1,1 0 1,-1 0-1,1 0 1,-1 0-1,1-1 0,0 1 1,0 0-1,-1 0 1,1 0-1,0 0 1,0-1-1,0 1 1,0 0-1,0-1 1,0 1-1,0-1 0,0 1 1,0-1-1,1 1 1,2 0 11,-1-1 1,0 1 0,1-1-1,-1 0 1,0 0-1,1 0 1,-1 0-1,5-2 1,2 0-1,-1 0 0,1-1 1,-1-1-1,0 0 0,8-4 1,3-4-28,-2-1 1,0-1 0,0 0 0,16-19 0,-28 27-3,0 0 0,-1 0 0,0 0 0,0-1 1,-1 1-1,0-1 0,0-1 0,0 1 1,-1 0-1,0-1 0,-1 1 0,0-1 1,0 0-1,2-15 0,-4 23-2,0 0 0,0 0 0,0 0 0,0 0 0,0 0 0,0 0 0,0-1 0,0 1 0,0 0 0,0 0 1,-1 0-1,1 0 0,0 0 0,0 0 0,0 0 0,0 0 0,0 0 0,0-1 0,0 1 0,0 0 0,0 0 0,0 0 0,0 0 0,0 0 0,-1 0 0,1 0 0,0 0 0,0 0 0,0 0 1,0 0-1,0 0 0,0 0 0,0 0 0,0 0 0,-1 0 0,1 0 0,0 0 0,0 0 0,0 0 0,0 0 0,0 0 0,0 0 0,0 0 0,-1 0 0,1 0 0,0 0 0,0 0 0,0 0 1,0 0-1,0 0 0,0 0 0,0 0 0,0 0 0,-1 0 0,1 0 0,0 0 0,0 0 0,0 0 0,0 1 0,0-1 0,0 0 0,0 0 0,0 0 0,0 0 0,0 0 0,-12 11-12,-7 14 68,13-16 128,0 0 0,1 1 0,0-1 1,0 1-1,1 0 0,1 0 1,-1 1-1,2-1 0,-1 1 0,2 0 1,-2 18-1,3-28-210,1-1 0,-1 1 0,1 0-1,-1 0 1,1 0 0,-1-1 0,1 1 0,-1 0 0,1 0-1,0-1 1,-1 1 0,1-1 0,0 1 0,0 0 0,-1-1-1,1 1 1,0-1 0,0 0 0,0 1 0,0-1 0,-1 0-1,1 1 1,0-1 0,0 0 0,0 0 0,0 0 0,0 0 0,0 0-1,0 0 1,0 0 0,0 0 0,0 0 0,0-1 0,1 1-1,1 0-604,-1-1-1,1 1 1,0-1-1,0 0 1,0 0-1,0 0 0,-1 0 1,1 0-1,5-3 1,4-12-5796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8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14958,'0'0'7880,"16"52"-8361,12-35-1857,3 0-2851,6-3-3908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8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14221,'0'0'7341,"-12"1"-6194,10-1-1101,-74 8 1575,72-8-1552,0 1 0,1-1 1,-1 1-1,0 0 0,1 1 1,-1-1-1,1 0 1,0 1-1,-1 0 0,1 0 1,0 0-1,0 0 0,0 0 1,1 1-1,-1-1 1,0 1-1,1 0 0,0 0 1,-1 0-1,1 0 0,-2 4 1,4-6-78,0 0 1,0-1-1,1 1 1,-1 0-1,0-1 0,0 1 1,1-1-1,-1 1 1,0 0-1,1-1 0,-1 1 1,0-1-1,1 1 1,-1-1-1,1 1 1,-1-1-1,1 1 0,-1-1 1,1 0-1,-1 1 1,1-1-1,0 0 1,-1 0-1,1 1 0,0-1 1,-1 0-1,1 0 1,-1 0-1,1 0 1,0 1-1,1-1 0,28 5-840,-24-4 513,3 0-320,10 2-556,0 1 1,34 11-1,-50-14 1227,0 0 1,-1 0-1,1 0 1,0 0-1,0 0 1,-1 1-1,1-1 0,-1 1 1,1 0-1,-1 0 1,1 0-1,-1 0 1,0 0-1,0 0 1,0 1-1,0-1 0,-1 1 1,1-1-1,-1 1 1,1-1-1,-1 1 1,0 0-1,0 0 1,0 0-1,-1 0 0,1 3 1,-1-3 177,-1 0 0,0 0 0,-1 0 0,1 0-1,-1 0 1,1 0 0,-1-1 0,0 1 0,0-1 0,0 1 0,0-1 0,0 0 0,-1 0 0,1 1 0,-1-2 0,1 1 0,-1 0-1,0 0 1,0-1 0,0 0 0,0 1 0,-4 0 0,-4 3-26,0-1 0,0-1 1,-1 0-1,-22 4 0,33-7-247,0 0 0,0 0 0,0 0 0,0 1 0,0-1 0,0 0 0,0 0 0,-1-1 0,1 1 1,0 0-1,0 0 0,0 0 0,0-1 0,0 1 0,0 0 0,0-1 0,0 1 0,0-1 0,0 0 0,0 1 0,0-1 0,-1-1 0,-1-26-6796,6 3-2392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9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12 135 12588,'0'0'5466,"11"1"-3170,-10-1-2282,6 1 315,0 0 1,-1-1-1,1 0 0,0 0 0,-1-1 0,1 0 0,-1 0 0,1 0 0,-1-1 0,1 0 0,-1 0 0,0 0 0,0-1 0,0 0 1,8-6-1,-9 6-316,-1 0 0,1 0 0,-1-1 0,0 1 1,0-1-1,0 0 0,0-1 0,-1 1 0,0-1 1,0 1-1,0-1 0,0 0 0,-1 0 0,1-1 1,-1 1-1,-1 0 0,1-1 0,0-5 0,-2 10-11,0 0 0,-1 0-1,1 0 1,0 0-1,-1 0 1,1 0 0,-1 0-1,1 0 1,-1 1-1,1-1 1,-1 0 0,1 0-1,-1 0 1,0 1-1,0-1 1,1 0-1,-1 1 1,0-1 0,0 0-1,0 1 1,0-1-1,0 1 1,0 0 0,0-1-1,0 1 1,0 0-1,0-1 1,0 1-1,0 0 1,0 0 0,0 0-1,0 0 1,0 0-1,0 0 1,0 0 0,0 0-1,0 1 1,0-1-1,0 0 1,0 0 0,0 1-1,-1 0 1,-4 0-3,0 0 0,0 1 1,0 0-1,0 0 0,-11 6 1,6 0 19,-1 0 0,2 1 0,-1 1 1,1 0-1,-16 22 0,22-28 56,1 1 0,-1 0 0,1 0 0,0 0-1,0 1 1,1-1 0,0 1 0,0-1 0,0 1 0,0 0 0,1 0-1,0 0 1,0 0 0,1 0 0,0 0 0,0 8 0,1-12-67,0 0 0,0-1 0,-1 1 1,1 0-1,0-1 0,0 1 0,0-1 1,1 1-1,-1-1 0,0 0 0,1 1 1,-1-1-1,1 0 0,-1 0 1,1 0-1,-1 0 0,1 0 0,0 0 1,-1 0-1,1-1 0,0 1 0,0-1 1,0 1-1,-1-1 0,4 1 0,54 2-764,-48-3 267,35-2-2575,4-8-2429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19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4 4068,'0'0'18012,"-10"-2"-16582,3 1-1295,0 1 1,0-1-1,1 2 0,-1-1 0,0 0 0,0 1 0,1 1 0,-1-1 0,0 1 1,1 0-1,0 0 0,-1 1 0,1 0 0,0 0 0,-8 6 0,2-2-18,9-6-102,0 0 0,-1 1 0,1 0 0,0-1 0,0 1 0,0 1 0,0-1-1,0 0 1,0 1 0,1-1 0,-1 1 0,1 0 0,-4 6 0,28-9-63,12 0-478,-9-1 27,0 1 0,26 4 0,-44-3 456,-1 0 0,1 0 0,-1 1-1,0 0 1,0 0 0,0 1 0,0-1 0,0 1 0,0 1 0,-1-1 0,1 1 0,-1 0 0,5 4-1,-9-7 57,0 0 0,0 0 0,0 0-1,0 0 1,0 1 0,0-1 0,0 0 0,0 0-1,0 1 1,-1-1 0,1 1 0,-1-1-1,1 0 1,-1 1 0,1-1 0,-1 1-1,0-1 1,0 1 0,0-1 0,1 1-1,-2-1 1,1 1 0,0-1 0,-1 3 0,0-2 54,0 1 1,0-1 0,0 0-1,-1 0 1,1 0 0,-1-1-1,0 1 1,1 0 0,-1 0 0,0-1-1,0 1 1,0-1 0,-4 2-1,-9 4 266,0-1 0,1 0 0,-28 5 0,34-9-423,-5 2-46,0-1 0,0-1 0,-24 1 0,35-3-150,2 0 162,0 0 0,0 0 1,0 0-1,-1 0 0,1 0 0,0 0 1,0 0-1,0 0 0,-1 0 1,1 0-1,0 0 0,0 0 0,0 0 1,-1 0-1,1 0 0,0 0 1,0 0-1,0 0 0,-1 0 0,1 0 1,0 0-1,0 0 0,0 0 0,0-1 1,-1 1-1,1 0 0,0 0 1,0 0-1,0 0 0,0 0 0,0 0 1,-1-1-1,1 1 0,0 0 0,0 0 1,0 0-1,0-1 0,0 1 1,0 0-1,0 0 0,0 0 0,0 0 1,0-1-1,0 1 0,0 0 0,0 0 1,0 0-1,0-1 0,0 1 1,0 0-1,0 0 0,0 0 0,0-1 1,0 1-1,0 0 0,0 0 1,0 0-1,1-1 0,0-13-9891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0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20 10442,'14'-19'3776,"-14"19"-3677,1 0-1,-1 0 1,0 0-1,0 0 1,1 0-1,-1 0 1,0 0-1,0 0 1,1 0-1,-1 0 1,0 0-1,1 0 1,-1 1-1,0-1 1,0 0-1,0 0 0,1 0 1,-1 0-1,0 1 1,0-1-1,0 0 1,1 0-1,-1 0 1,0 1-1,0-1 1,0 0-1,0 0 1,0 1-1,1-1 1,-1 0-1,0 1 1,0-1-1,0 0 1,0 0-1,0 1 1,0-1-1,0 0 0,0 1 1,0-1-1,0 47 2837,-35 120-84,0-9-1730,31-126-1044,-6 57 203,10-88-173,6-22 165,17-54-435,4 2-1,69-133 0,-91 199 155,0 0 0,0 0 0,1 0 0,0 1 0,0 0 0,1 0 0,-1 0 0,9-4 0,-14 9 5,1-1 1,-1 1-1,0 0 0,1 0 1,-1 1-1,1-1 0,-1 0 1,1 0-1,-1 1 0,1-1 1,0 1-1,-1-1 0,1 1 1,0 0-1,-1 0 1,1 0-1,0 0 0,0 0 1,-1 0-1,1 0 0,0 0 1,-1 1-1,1-1 0,-1 1 1,1-1-1,0 1 0,-1-1 1,1 1-1,-1 0 1,1 0-1,-1 0 0,0 0 1,1 0-1,-1 0 0,0 0 1,0 1-1,0-1 0,1 0 1,-1 1-1,-1-1 1,1 1-1,0-1 0,0 1 1,-1-1-1,1 1 0,0-1 1,0 3-1,-1-1 1,1-1-1,0 1 1,-1-1-1,1 1 1,-1-1 0,0 1-1,0 0 1,0-1 0,0 1-1,0-1 1,-1 1-1,1 0 1,-1-1 0,0 1-1,1-1 1,-1 1-1,0-1 1,-1 0 0,1 1-1,-2 2 1,-1-1 28,0 1-1,0-1 1,0 1-1,-1-1 1,1 0 0,-1-1-1,0 1 1,-9 4 0,0-1 123,-1 0 0,0-1 1,-1-1-1,1 0 1,-31 4-1,77-27-7878,-5 4 320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1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31 4516,'0'0'13341,"-9"-3"-10950,5 2-2266,1 0 74,-1 0 1,1 0-1,0 0 1,-1 0-1,1 0 1,-1 1 0,0 0-1,1 0 1,-1 0-1,1 0 1,-1 0-1,0 1 1,1-1-1,-1 1 1,1 0-1,0 0 1,-1 1 0,1-1-1,0 1 1,0-1-1,-1 1 1,-2 2-1,-5 6 185,1 0 0,0 0 0,-9 12-1,16-19-345,1-1 0,0 1 0,0 0 1,0 0-1,1 0 0,-1 0 0,1 1 0,-1-1 0,1 0 0,0 1 0,0-1 0,0 1 0,1-1 0,-1 1 0,1-1 0,0 1 0,0-1 0,1 5 0,0-7-31,0 0-1,0 0 1,0 0-1,0 0 0,0 0 1,0 0-1,0-1 0,0 1 1,0 0-1,1-1 0,-1 1 1,0-1-1,0 1 1,1-1-1,-1 0 0,0 0 1,1 1-1,-1-1 0,0 0 1,1 0-1,-1 0 0,0 0 1,1-1-1,-1 1 1,2-1-1,37-6 85,-32 4-93,0-1 0,-1-1 0,1 1 1,-1-1-1,0-1 0,0 1 1,0-1-1,-1 0 0,8-10 0,-10 11-1,0 0 0,0 0 0,0-1 0,0 1 1,-1-1-1,0 0 0,0 0 0,-1 0 0,0-1 0,0 1 0,0 0 0,-1-1 0,1-7 0,-2 14 3,0 0-1,0 0 1,0-1 0,0 1-1,0 0 1,0 0-1,0-1 1,0 1 0,0 0-1,0 0 1,0-1 0,0 1-1,0 0 1,0 0 0,0-1-1,0 1 1,0 0 0,0 0-1,0-1 1,-1 1 0,1 0-1,0 0 1,0 0 0,0-1-1,0 1 1,-1 0 0,1 0-1,0 0 1,0 0-1,0-1 1,-1 1 0,1 0-1,0 0 1,0 0 0,-1 0-1,1 0 1,0 0 0,0 0-1,-1 0 1,1 0 0,0 0-1,0 0 1,-1 0 0,-14 7-60,-9 16-271,1 16-1722,17-10-2807,8-22-51,7-5-2366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1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10698,'0'0'10132,"-9"0"-8840,1 1-965,-1 1-1,1 0 0,0 0 0,0 1 1,-9 3-1,13-4-210,0-1 0,0 1 1,1 0-1,-1 0 0,1 1 0,-1-1 0,1 1 1,0 0-1,0-1 0,0 1 0,0 1 0,1-1 1,-1 0-1,1 1 0,-3 4 0,5-7-131,1 0 0,-1-1 0,1 1 0,-1 0 0,1-1 1,-1 1-1,1-1 0,0 1 0,-1-1 0,1 1 0,0-1 0,-1 1 0,1-1 0,0 0 0,0 1 0,-1-1 0,1 0 0,0 0 0,0 0 0,-1 1 0,1-1 0,0 0 0,0 0 0,1 0 0,32 5-989,-24-4 519,13 4-153,0 1 0,-1 0 0,36 17 0,-57-23 673,0 0 0,-1 0 0,1 1 0,0-1 0,-1 0-1,1 1 1,0-1 0,-1 0 0,1 1 0,0-1 0,-1 1 0,1-1-1,-1 1 1,1-1 0,-1 1 0,1 0 0,-1-1 0,0 1-1,1-1 1,-1 1 0,1 0 0,-1-1 0,0 1 0,0 0 0,0 0-1,1-1 1,-1 1 0,0 0 0,0 0 0,0-1 0,0 1 0,0 0-1,0 0 1,0-1 0,0 1 0,-1 0 0,1-1 0,0 1-1,0 0 1,0 0 0,-1-1 0,1 1 0,-1 0 0,1-1 0,0 1-1,-1-1 1,1 1 0,-1 0 0,1-1 0,-1 1 0,1-1-1,-1 1 1,0-1 0,1 0 0,-1 1 0,0-1 0,1 0 0,-1 1-1,0-1 1,-1 0 0,-41 22 1368,30-17-1310,0 0 1,0-1-1,-1 0 1,1-1-1,-17 2 1,29-5-171,1 0 0,0 0 0,-1 0 0,1 0 0,0 0 0,-1 0 0,1 0 0,0 0 0,-1 0 0,1 0 0,0-1 0,-1 1 0,1 0 0,0 0 0,-1 0 0,1 0 0,0-1 0,-1 1 0,1 0 0,0 0 0,0 0 1,-1-1-1,1 1 0,0 0 0,0 0 0,-1-1 0,1 1 0,0 0 0,0-1 0,0 1 0,0 0 0,0-1 0,-1 1 0,1 0 0,0-1 0,0 1 0,0 0 0,0-1 0,0 1 0,0 0 0,0-1 0,0 1 0,0-1 0,0 1 1,0 0-1,0-1 0,1 1 0,-1 0 0,0-1 0,0 1 0,0 0 0,0 0 0,1-1 0,-1 1 0,0 0 0,0-1 0,0 1 0,1 0 0,-1 0 0,0-1 0,1 1 0,-1 0 0,0 0 0,0 0 0,1-1 0,-1 1 0,1 0 1,17-19-6057,7 0-4015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1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14157,'0'0'12428,"-20"69"-11627,12-45-417,4-4-288,3-3-64,1-7-512,0-3-1762,9-7-1890,0 0-2562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4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1 163 6342,'-1'1'361,"1"0"-1,0 0 1,0-1-1,0 1 1,0 0-1,0 0 1,0-1-1,0 1 1,0 0-1,1 0 1,-1-1-1,0 1 1,0 0-1,0 0 1,1-1-1,-1 1 1,1 0-1,-1-1 1,0 1-1,1 0 1,-1-1-1,1 1 1,-1-1-1,1 1 1,0-1-1,-1 1 1,1-1-1,-1 1 1,1-1-1,0 0 1,-1 1-1,1-1 1,1 1-1,35 3 3620,-22-5-3362,0-1-1,0 0 0,16-5 0,-15 2-188,0-1 1,0-1-1,-1 0 1,26-17-1,-36 20-395,0 1-1,0-1 0,0 0 0,0 0 0,-1 0 0,1-1 1,-1 1-1,0-1 0,-1 0 0,1 0 0,-1-1 1,0 1-1,-1-1 0,1 1 0,-1-1 0,2-9 1,-3 14-32,-1 0 0,0 0 0,1 0 0,-1-1 0,0 1 1,0 0-1,0 0 0,0-1 0,0 1 0,-1 0 0,1 0 0,0-1 1,0 1-1,-1 0 0,1 0 0,-1 0 0,1 0 0,-1-1 0,0 1 1,1 0-1,-1 0 0,0 0 0,0 0 0,0 0 0,1 1 1,-1-1-1,0 0 0,-2-1 0,0 1-20,0 0 1,0 0-1,0 1 1,1-1-1,-1 1 0,0-1 1,0 1-1,0 0 1,0 0-1,0 1 0,0-1 1,-3 1-1,-4 1-51,0 1 0,1 0-1,-1 0 1,1 1 0,-1 0 0,-14 10-1,12-5 43,0 2-1,0-1 1,1 2-1,0-1 0,-12 18 1,19-22 18,-1 0 1,1 0-1,0 1 1,0-1 0,1 1-1,0 0 1,1 0-1,-1 0 1,1 0-1,1 1 1,-1 13-1,2-20 12,0-1-1,0 0 0,1 1 0,-1-1 0,1 0 0,-1 1 0,1-1 0,0 0 1,-1 0-1,1 0 0,0 1 0,0-1 0,0 0 0,0 0 0,0 0 1,0 0-1,0 0 0,0-1 0,0 1 0,0 0 0,1 0 0,-1-1 0,0 1 1,0-1-1,1 1 0,-1-1 0,0 1 0,1-1 0,-1 0 0,1 0 1,-1 0-1,0 0 0,1 0 0,2 0 0,55-5 137,-35-2-61,-1-1 0,0-1 0,0-2 0,0 0 0,30-21 1,-28 17 29,1 0 0,0 2 1,37-13-1,-63 25-109,1 1 1,-1 0-1,1-1 0,0 1 0,0 0 1,-1 0-1,1-1 0,0 1 1,-1 0-1,1 0 0,0 0 0,0 0 1,-1 0-1,1 0 0,0 0 0,0 0 1,-1 0-1,1 0 0,0 1 1,0-1-1,-1 0 0,1 0 0,0 1 1,-1-1-1,1 1 0,0-1 0,-1 0 1,1 1-1,-1-1 0,1 1 1,0-1-1,-1 1 0,1-1 0,-1 1 1,0 0-1,1-1 0,-1 1 1,1 0-1,-1-1 0,0 1 0,0 0 1,1-1-1,-1 1 0,0 0 0,0 0 1,0-1-1,0 1 0,0 0 1,0 1-1,-8 50 96,2-11 535,9-41-570,-1 1 0,1 0 0,-1 0 0,1-1 0,-1 1 0,1-1 0,0 0 0,-1 0 0,1 0 0,-1 0 0,1 0 0,-1-1 1,1 1-1,-1-1 0,4 0 0,5-4-33,-1 1 0,1-1 0,-1-1 0,1 0 1,10-8-1,-14 8-74,0 1 1,0 0 0,1 0-1,0 1 1,0 0 0,0 1-1,1 0 1,-1 0-1,1 0 1,9 0 0,-18 3 19,1 0 1,-1 0 0,1 1 0,-1-1-1,1 1 1,-1-1 0,1 0 0,-1 1-1,0-1 1,1 1 0,-1-1 0,0 1-1,1-1 1,-1 1 0,0-1 0,0 1 0,0-1-1,1 1 1,-1 0 0,0-1 0,0 1-1,0-1 1,0 1 0,0-1 0,0 1-1,0 0 1,0-1 0,0 1 0,0-1-1,0 1 1,-1 0 0,1-1 0,0 1-1,0-1 1,0 1 0,-1-1 0,1 1-1,0-1 1,-1 2 0,-9 23-408,-15 10-2654,7-15-3716,10-12-3745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2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10698,'0'0'14718,"3"12"-13762,-2-4-856,1 0 0,-1 0 0,0 1 0,-1-1 0,0 0 0,0 0 0,-1 1 0,0-1 0,-1 0 1,1 0-1,-4 9 0,-15 35 504,8-26-380,1 0 0,2 1 0,1 0 0,1 0 0,1 1 0,-2 35 0,8-63-220,0-1-1,0 1 0,1 0 0,-1 0 1,0-1-1,0 1 0,0 0 0,0 0 1,0 0-1,0-1 0,1 1 0,-1 0 1,0 0-1,0 0 0,0 0 0,1-1 1,-1 1-1,0 0 0,0 0 0,1 0 1,-1 0-1,0 0 0,0 0 0,1 0 1,-1-1-1,0 1 0,0 0 0,1 0 1,-1 0-1,0 0 0,0 0 0,1 0 1,-1 0-1,0 0 0,0 1 0,1-1 0,-1 0 1,0 0-1,0 0 0,1 0 0,-1 0 1,0 0-1,0 0 0,1 1 0,-1-1 1,0 0-1,0 0 0,0 0 0,0 0 1,1 1-1,-1-1 0,0 0 0,0 0 1,0 0-1,0 1 0,0-1 0,1 0 1,-1 0-1,0 1 0,0-1 0,0 0 1,0 0-1,0 1 0,0-1 0,0 0 1,0 1-1,14-19 100,-5-4-201,-2 0 0,-1 0-1,0 0 1,-2-1 0,0 1 0,-2-1 0,0-28 0,-3 67 59,0-4 28,1-1 0,-1 0 0,2 1-1,0-1 1,3 16 0,-4-26 13,0 0-1,1 1 0,-1-1 0,1 0 0,-1 1 0,1-1 0,0 0 0,-1 0 1,1 1-1,0-1 0,0 0 0,0 0 0,0 0 0,0 0 0,0 0 1,0 0-1,0-1 0,0 1 0,1 0 0,1 1 0,-1-2 3,1 0 0,-1 0-1,0 0 1,1 0 0,-1 0-1,0 0 1,1-1 0,-1 1-1,0-1 1,0 1-1,1-1 1,-1 0 0,0 0-1,0 0 1,0 0 0,0 0-1,2-2 1,2-1-24,0 0 0,-1-1 0,1 1 0,-1-1 0,0 0-1,0 0 1,-1-1 0,0 1 0,1-1 0,-2 0 0,1 0 0,-1 0 0,0-1 0,0 1 0,-1-1-1,3-10 1,-7 17 9,1 1 0,0-1-1,0 1 1,0-1 0,-1 1-1,1 0 1,0-1 0,0 1-1,0 0 1,0 0 0,0 0-1,0 0 1,0 0 0,0 0-1,0 2 1,-5 5 31,1 0 1,0 0-1,1 1 1,-1 0-1,2-1 1,-1 2-1,2-1 1,-1 0-1,1 1 1,0-1-1,0 15 0,2-23-12,1-1 0,-1 1 0,1 0 0,-1-1 0,1 1 0,-1-1 0,1 1 0,0-1-1,-1 1 1,1-1 0,0 1 0,-1-1 0,1 1 0,0-1 0,-1 0 0,1 0-1,0 1 1,0-1 0,0 0 0,-1 0 0,1 0 0,0 0 0,0 0 0,0 0 0,-1 0-1,1 0 1,0 0 0,0 0 0,0 0 0,0-1 0,31-4 89,-21 0-108,-1 0-1,1-1 1,-1 0-1,15-12 1,-17 11-43,1 1 1,-1 0-1,1 1 0,0 0 1,0 1-1,20-8 1,-28 13 46,0-1 1,-1 0 0,1 0-1,0 1 1,0-1 0,0 1-1,-1-1 1,1 1 0,0-1-1,-1 1 1,1-1 0,0 1-1,-1 0 1,1-1 0,-1 1-1,1 0 1,-1 0 0,1-1 0,-1 1-1,1 0 1,-1 0 0,0 0-1,0 0 1,1-1 0,-1 1-1,0 0 1,0 0 0,0 0-1,0 0 1,0 0 0,0 0-1,0-1 1,0 1 0,0 0-1,-1 1 1,1 47 16,0-36-22,-1-9 26,1-1-1,0 0 0,1 0 1,-1 1-1,0-1 0,1 0 1,0 0-1,-1 0 1,1 1-1,1-1 0,-1 0 1,0 0-1,4 4 1,-4-6-1,0 0-1,1 0 1,0 0 0,-1 0 0,1 0 0,0 0 0,-1 0 0,1-1 0,0 1 0,0-1 0,0 1 0,0-1-1,-1 0 1,1 0 0,0 1 0,0-1 0,0-1 0,0 1 0,0 0 0,0 0 0,-1-1 0,1 1 0,0-1-1,0 0 1,2-1 0,2 0-6,-1-1 1,-1 0-1,1-1 0,0 1 0,-1-1 0,0 0 0,0 0 0,0 0 0,0-1 0,0 1 1,-1-1-1,0 0 0,0 0 0,0 0 0,-1 0 0,0-1 0,0 1 0,0-1 1,-1 1-1,1-1 0,-1 0 0,-1 1 0,1-1 0,-1 0 0,0 0 0,0 0 0,-1 1 1,0-1-1,-2-9 0,3 14-6,0 1 1,0-1-1,0 1 1,0-1-1,0 1 1,0-1-1,-1 1 1,1-1-1,0 1 1,0-1 0,0 1-1,-1-1 1,1 1-1,0-1 1,-1 1-1,1 0 1,0-1-1,-1 1 1,1 0-1,0-1 1,-1 1-1,1 0 1,-1-1-1,1 1 1,-1 0-1,1 0 1,-1 0-1,1-1 1,0 1-1,-1 0 1,1 0-1,-1 0 1,1 0-1,-1 0 1,0 0-1,1 0 1,-1 0-1,1 0 1,-1 0 0,1 0-1,-1 0 1,1 0-1,-1 0 1,1 1-1,0-1 1,-1 0-1,1 0 1,-1 1-1,1-1 1,-1 0-1,1 1 1,-3 4-5976,2 2-6324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2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8904,'0'0'15887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3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495 0 18866,'0'0'3491</inkml:trace>
  <inkml:trace contextRef="#ctx0" brushRef="#br0" timeOffset="1">0 97 14830,'0'0'96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4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63 7527,'0'0'5093,"-5"8"-1634,2-3-3031,-1 2 413,0 1 0,0-1 0,1 1 0,-4 13 0,6-20-752,1 1 1,-1-1-1,1 0 1,0 0-1,-1 1 1,1-1 0,0 0-1,0 1 1,0-1-1,0 0 1,0 0-1,0 1 1,1-1-1,-1 0 1,0 0-1,1 1 1,-1-1-1,1 0 1,-1 0 0,1 0-1,-1 1 1,1-1-1,0 0 1,0 0-1,-1 0 1,1 0-1,0 0 1,0 0-1,0-1 1,0 1-1,0 0 1,0 0 0,0-1-1,1 1 1,-1-1-1,0 1 1,0-1-1,0 1 1,1-1-1,-1 0 1,0 1-1,2-1 1,9 1-17,-1-1-1,0 0 1,1-1 0,-1-1-1,0 1 1,0-2-1,0 1 1,0-2 0,0 1-1,0-1 1,-1-1 0,0 0-1,0-1 1,0 0 0,-1 0-1,0-1 1,0 0 0,0 0-1,-1-1 1,0 0 0,-1-1-1,9-12 1,-15 19-69,0 1 0,1-1 0,-1 0-1,0 0 1,0 0 0,0-1 0,0 1 0,-1 0 0,1 0 0,-1 0 0,1-1 0,-1 1 0,0 0 0,0-1-1,0-3 1,0 5-5,0 0 0,-1 0 1,1 0-1,-1 0 0,1 0 0,-1 1 0,1-1 0,-1 0 0,1 0 0,-1 1 0,0-1 0,1 0 0,-1 1 0,0-1 0,0 1 0,1-1 0,-1 1 0,0-1 0,0 1 0,0-1 0,0 1 1,0 0-1,1-1 0,-1 1 0,-2 0 0,0 0-7,-1 0 0,1 0 1,0 0-1,-1 0 1,1 1-1,0 0 0,-1-1 1,1 1-1,0 0 0,0 1 1,0-1-1,0 1 0,0-1 1,0 1-1,0 0 0,1 0 1,-1 0-1,1 0 0,-1 0 1,-2 4-1,-1 2 0,0 1 0,1-1 1,0 1-1,0 0 0,-4 13 0,7-17 7,0-1-1,1 1 0,0 0 0,0 0 1,0 0-1,0 0 0,1 0 0,0 0 1,0 0-1,0 0 0,1 0 0,1 8 1,0-11 2,-1 0 0,1 0 0,-1 0 1,1 0-1,0 0 0,-1 0 1,1-1-1,0 1 0,0-1 1,0 1-1,0-1 0,0 0 0,1 0 1,-1 0-1,0 0 0,1 0 1,-1 0-1,0-1 0,1 1 0,-1-1 1,1 0-1,-1 1 0,1-1 1,-1 0-1,1-1 0,-1 1 0,1 0 1,2-1-1,7-1 6,1 0 1,-1 0-1,1-1 1,13-5-1,41-23 12,-50 21-10,1 2-1,0 0 1,31-9 0,-49 17-6,1 0 0,0-1 1,-1 1-1,1 0 0,0 0 1,0 0-1,-1 0 0,1 0 1,0 0-1,-1 0 0,1 0 0,0 0 1,0 0-1,-1 0 0,1 1 1,0-1-1,-1 0 0,1 0 1,0 1-1,-1-1 0,1 0 1,-1 1-1,1-1 0,0 1 0,-1-1 1,1 1-1,-1-1 0,1 1 1,-1-1-1,0 1 0,1 0 1,-1-1-1,0 1 0,1-1 1,-1 1-1,0 0 0,1 1 1,2 35 272,-4-34-256,1 0 1,-1 0-1,1 0 1,0 0-1,0 0 1,1 1-1,-1-1 0,1 0 1,-1 0-1,1 0 1,0 0-1,0 0 0,0-1 1,0 1-1,1 0 1,-1 0-1,1-1 0,2 5 1,1-5 26,-1 0 1,1 0-1,0-1 1,-1 0-1,1 1 0,0-1 1,0-1-1,0 1 1,0-1-1,0 0 1,0 0-1,-1 0 0,1-1 1,0 1-1,9-4 1,3 0-43,0-1 0,31-15 0,-34 13-158,-9 4-148,0 1 0,0-1 0,1 1-1,-1 0 1,1 0 0,0 1 0,9-2-1,-16 22-6419,-8-11-613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4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13997,'0'0'9513,"-19"74"-8264,7-37-544,5 1-577,1-1-64,5-4-32,1-8-64,0-7-672,10-8-898,2-9-160,-2-1-736,0-10-1730,-7-9-2146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4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8648,'0'0'9769,"52"-14"-8487,-18 14-97,7 0-352,5 0-321,5 0-256,-5 0-160,-2-3-64,-9 1-160,-12-1-865,-14 3-768,-16 0-6151,-16 0 801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5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37 11243,'0'0'7559,"71"4"-6118,-35-13-64,2-2-512,-3 2-737,-5 0-160,-6 7-1153,-14 2-1185</inkml:trace>
  <inkml:trace contextRef="#ctx0" brushRef="#br0" timeOffset="1">0 210 10794,'0'0'9673,"67"12"-8552,-22-18-352,6-4-352,2-1-289,-2 2-128,-6 2-1474,-6-3-2690,-10 3-6149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6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132 154 13549,'5'-8'2915,"34"-55"2877,-88 151-3835,25-46-1529,-22 50 0,38-75-231,1 1-1,1 0 0,0 0 1,2 0-1,0 1 1,1 0-1,1 0 1,0-1-1,2 30 1,1-45-221,0 0 0,0 1 0,0-1 0,0 0 0,0 0 0,1 0 0,0 0 0,-1-1 0,1 1 0,0 0 0,4 3 0,-5-5-4,0 0-1,0 0 1,-1 0 0,1 0 0,0 0-1,0-1 1,0 1 0,0 0-1,0-1 1,1 1 0,-1 0 0,0-1-1,0 0 1,0 1 0,1-1-1,-1 0 1,0 1 0,0-1 0,0 0-1,1 0 1,-1 0 0,0 0-1,0 0 1,1 0 0,-1-1 0,0 1-1,0 0 1,1-1 0,-1 1-1,0-1 1,0 1 0,0-1 0,2 0-1,-2-1 8,1-1 0,-1 1-1,0 0 1,1 0-1,-1-1 1,0 1 0,-1-1-1,1 1 1,0-1-1,-1 1 1,1-1-1,-1 1 1,0-1 0,0 1-1,0-1 1,0 0-1,0 1 1,-1-1 0,0-3-1,-14-49-41,-10 10-183,18 34 202,0-1 0,0 0 0,1-1 0,1 1-1,0-1 1,-4-18 0,10 31 48,-1-1-1,1 0 1,0 1-1,-1-1 1,1 0-1,0 1 1,-1-1-1,1 0 1,0 1-1,0-1 1,-1 1-1,1 0 1,0-1-1,0 1 1,0-1-1,0 1 1,-1 0-1,1 0 1,0 0-1,0-1 1,0 1-1,0 0 1,0 0-1,1 0 1,36-4-83,-24 3-79,10-3-1421,0 0 1,0-2 0,-1 0-1,0-2 1,0 0 0,0-2-1,24-14 1,-38 19 1291,-1-1 1,1-1-1,-1 1 1,0-2-1,-1 1 1,1-1-1,-1 0 1,6-10-1,9-31 2652,-19 40-1198,-1 1 0,-1-1 1,0 0-1,0-14 1,-1 23-1134,0 0-1,0 0 1,0-1 0,0 1 0,0 0 0,0 0 0,0 0 0,0 0 0,0 0-1,0-1 1,0 1 0,0 0 0,0 0 0,0 0 0,-1 0 0,1 0 0,0-1-1,0 1 1,0 0 0,0 0 0,0 0 0,0 0 0,0 0 0,-1 0 0,1 0 0,0 0-1,0 0 1,0 0 0,0 0 0,-1 0 0,1 0 0,0-1 0,0 1 0,0 0-1,0 0 1,0 0 0,-1 0 0,1 1 0,0-1 0,0 0 0,0 0 0,0 0-1,-1 0 1,1 0 0,0 0 0,0 0 0,0 0 0,0 0 0,0 0 0,0 0 0,-1 0-1,1 0 1,0 1 0,0-1 0,0 0 0,0 0 0,0 0 0,0 0 0,0 0-1,0 0 1,-1 1 0,1-1 0,0 0 0,0 0 0,0 0 0,0 1 0,-8 8 482,-7 26 34,1 1-1,3 0 1,-10 48-1,13-51-29,-1 15-133,3 0 1,2 0 0,3 82 0,1-81-354,1-66 484,1 0 0,8-32 1,0 8-350,-5 5-152,-4 21-24,1-1 1,1 1-1,0 0 0,1 1 0,1-1 0,0 0 1,13-25-1,-17 40 6,-1-1 0,1 1 0,0-1 0,-1 1-1,1-1 1,0 1 0,-1 0 0,1-1 0,0 1 0,-1 0 0,1 0 0,0-1 0,0 1-1,-1 0 1,1 0 0,0 0 0,0 0 0,0 0 0,-1 0 0,1 0 0,0 0 0,0 0-1,-1 1 1,1-1 0,0 0 0,-1 0 0,1 1 0,1 0 0,26 13-53,-11-4 39,-7-7-74,-1-1 0,1-1 0,0 1 1,0-1-1,0-1 0,0 0 0,0 0 1,0-1-1,0 0 0,19-6 0,-26 7 89,1-1 0,-1 0 0,1-1 0,-1 1-1,0 0 1,0-1 0,0 0 0,1 0 0,-2 0 0,1 0-1,0 0 1,0-1 0,-1 1 0,1-1 0,-1 1-1,0-1 1,0 0 0,0 0 0,0 0 0,0 0 0,0-1-1,-1 1 1,0 0 0,0-1 0,0 1 0,0-1-1,0 1 1,-1-1 0,1 1 0,-1-1 0,0 0 0,0 1-1,-1-6 1,1 9 8,0-1 0,0 1 0,0 0-1,0-1 1,0 1 0,0 0 0,0-1 0,0 1-1,0-1 1,0 1 0,-1 0 0,1-1 0,0 1-1,0 0 1,0-1 0,0 1 0,-1 0 0,1-1-1,0 1 1,0 0 0,-1 0 0,1-1 0,0 1-1,0 0 1,-1 0 0,1-1 0,0 1 0,-1 0-1,1 0 1,0 0 0,-1-1 0,1 1-1,-1 0 1,1 0 0,0 0 0,-1 0 0,1 0-1,0 0 1,-1 0 0,1 0 0,-1 0 0,-17 12 63,-10 22-53,23-27 35,1 0 1,1 0 0,0 1 0,0-1-1,0 1 1,1 0 0,0 0 0,0 0 0,1 0-1,0 0 1,1 0 0,0 0 0,1 12-1,-1-19-45,1 0 0,0 0 0,-1 0 0,1 0 0,0 0-1,0 0 1,0 0 0,-1 0 0,1-1 0,0 1 0,0 0 0,0-1-1,0 1 1,0-1 0,1 1 0,-1-1 0,0 1 0,0-1-1,0 0 1,0 0 0,0 1 0,1-1 0,-1 0 0,0 0 0,0 0-1,0 0 1,1-1 0,-1 1 0,0 0 0,0 0 0,2-1 0,37-13 125,-24 4-375,0-1 1,-1 0 0,0-2 0,-1 1-1,-1-2 1,0 0 0,-1 0 0,0-2 0,-1 1-1,-1-1 1,0-1 0,-1 0 0,-1 0-1,-1-1 1,0 1 0,-1-2 0,-1 1-1,-1-1 1,-1 1 0,2-31 0,-5 48 227,0 0 1,0 1 0,1-1 0,-1 0 0,0 1-1,0-1 1,0 0 0,0 1 0,0-1 0,-1 0-1,1 1 1,0-1 0,0 1 0,0-1 0,0 0-1,-1 1 1,1-1 0,0 1 0,-1-1 0,1 0-1,0 1 1,-1-1 0,1 1 0,-1-1 0,1 1 0,-1 0-1,1-1 1,-1 1 0,1-1 0,-1 1 0,1 0-1,-1-1 1,-1 1 0,-20 9-124,-20 30 130,37-33-30,-39 49 113,41-51-120,0 0-1,0 1 1,1-1 0,0 1-1,-1 0 1,1-1 0,1 1 0,-1 0-1,1 0 1,-1 9 0,2-13-84,0-1 0,0 0 0,0 1 1,1-1-1,-1 0 0,0 1 0,1-1 1,-1 0-1,0 0 0,1 1 0,-1-1 1,0 0-1,1 0 0,-1 0 0,0 0 1,1 1-1,-1-1 0,1 0 0,-1 0 1,0 0-1,1 0 0,-1 0 0,1 0 1,-1 0-1,0 0 0,1 0 0,-1 0 1,1 0-1,-1 0 0,0 0 0,2-1 1,0 1-846,15 0-4120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6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49 224 1922,'-11'12'4642,"7"-9"-3724,0 1 0,0-1 1,1 1-1,0 0 1,0 0-1,0 0 1,0 0-1,1 0 0,-1 0 1,1 1-1,-2 5 1,41-9 1285,-28-2-2923,1-1 0,-1-1 1,0 1-1,0-1 0,0-1 0,0 0 0,-1 0 0,15-10 0,-13 6 212,0 0 0,0 0 1,-1-1-1,0-1 0,13-17 1,-8 6 930,-1 0 1,11-26-1,16-45 6046,-38 91-4499,0 6-803,0 19-480,-3 32-538,-17 41 1206,10-59-461,2 0 0,-3 62 1,10-91-2059,1-16-673,0-19 19,-4 18 1719,0 0-1,-1 0 1,0 1-1,-1-1 0,0 1 1,0-1-1,0 1 1,-10-10-1,10 11 230,-1 1 0,1-1 0,1 0 0,-1 0 1,1 0-1,0 0 0,0-1 0,0 0 0,1 1 0,0-1 0,1 0 0,-2-8 0,4 14-108,-1 0 1,1 0-1,-1 0 0,1 0 0,-1 0 0,1 0 0,0 0 0,0 0 1,0 1-1,-1-1 0,1 0 0,0 1 0,0-1 0,0 0 1,0 1-1,0-1 0,0 1 0,0-1 0,0 1 0,0 0 1,0 0-1,1-1 0,-1 1 0,0 0 0,0 0 0,0 0 1,0 0-1,0 0 0,2 1 0,46-1 564,-37 1-529,111 8-3464,-77-9-2381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9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0 180 12876,'0'0'3812,"7"-8"-1613,0-1-1909,0 1 0,1 0 0,0 1 0,1 0 0,0 0 1,0 0-1,0 2 0,1-1 0,0 1 0,0 0 0,19-6 0,-20 9-219,-4-1-47,1 1 0,0 0 0,0 1-1,-1-1 1,1 1 0,0 0 0,0 1 0,0 0 0,11 0-1,-34 18 1018,-4 0-427,-39 38 39,56-51-599,1-1 0,-1 0 1,1 1-1,0 0 0,0 0 0,0 0 0,1 0 0,0 0 0,0 1 1,0-1-1,-1 8 0,3-12-47,0 0 0,0 0 0,0 0 0,0 0-1,1-1 1,-1 1 0,0 0 0,1 0 0,-1-1 0,0 1 0,1 0 0,-1-1 0,1 1 0,-1 0-1,1-1 1,-1 1 0,1 0 0,0-1 0,-1 1 0,1-1 0,0 0 0,-1 1 0,1-1-1,0 1 1,0-1 0,-1 0 0,1 0 0,0 1 0,0-1 0,0 0 0,-1 0 0,1 0 0,0 0-1,0 0 1,0 0 0,0 0 0,-1 0 0,1 0 0,0 0 0,0-1 0,0 1 0,-1 0 0,2-1-1,40-9 118,-28 3-110,0-1 0,-1 0 0,0-1 1,0 0-1,-1-1 0,12-12 0,-17 16-1,-1-1 0,0 1 0,0-1 0,-1-1 1,1 1-1,-2-1 0,1 1 0,-1-2 0,0 1 0,-1 0 0,5-17 0,-8 24-4,1 1 0,-1 0 0,0 0 0,0-1 0,0 1 0,1 0 0,-1-1-1,0 1 1,0 0 0,0-1 0,0 1 0,0 0 0,0-1 0,0 1 0,0 0 0,0-1 0,0 1-1,0-1 1,0 1 0,0 0 0,0-1 0,0 1 0,0 0 0,0-1 0,0 1 0,0 0 0,-1-1-1,1 1 1,0 0 0,0 0 0,0-1 0,-1 1 0,1 0 0,0-1 0,0 1 0,-1 0 0,1 0-1,0 0 1,0-1 0,-1 1 0,-11 12 72,-9 27-46,18-30-32,0 0 0,0 0 0,1 0 0,-3 19 0,5-26 4,0-1-1,0 1 0,0 0 0,0-1 0,0 1 1,0-1-1,0 1 0,1-1 0,-1 1 0,1 0 1,-1-1-1,1 1 0,-1-1 0,1 0 0,0 1 0,0-1 1,0 0-1,0 1 0,0-1 0,0 0 0,0 0 1,0 0-1,0 0 0,0 0 0,1 0 0,-1 0 1,0 0-1,1 0 0,-1-1 0,1 1 0,-1 0 0,1-1 1,-1 1-1,1-1 0,-1 0 0,1 0 0,1 1 1,5-1 50,-1-1 1,0 0-1,1 0 1,-1-1-1,0 1 1,0-1-1,0-1 1,0 0 0,0 0-1,0 0 1,-1-1-1,1 1 1,-1-2-1,0 1 1,0-1-1,-1 0 1,1 0 0,-1 0-1,0-1 1,-1 0-1,1 0 1,-1 0-1,0 0 1,-1-1-1,1 0 1,-1 1 0,-1-1-1,1-1 1,-1 1-1,-1 0 1,2-10-1,-4 17-60,0 0 0,0 0 0,0 0 0,0 1-1,1-1 1,-1 0 0,0 1 0,0-1 0,0 0-1,0 1 1,0 0 0,1-1 0,-1 1-1,0-1 1,0 1 0,1 0 0,-1-1 0,1 1-1,-2 1 1,-26 52-33,26-50 36,1 0 0,-1-1 0,1 1 0,0 0 0,1 0 0,-1 0 0,1 0 0,-1 0-1,1 0 1,1 0 0,-1 0 0,0 0 0,2 6 0,-1-9 2,0 0-1,0 0 1,-1 0 0,1 0-1,0 0 1,0-1 0,0 1-1,0 0 1,0 0 0,1-1-1,-1 1 1,0-1 0,0 1-1,0-1 1,1 1 0,-1-1-1,0 0 1,0 0 0,1 1-1,-1-1 1,0 0 0,0 0-1,1 0 1,-1 0 0,0-1-1,1 1 1,-1 0 0,0-1-1,0 1 1,0 0 0,1-1-1,-1 1 1,0-1 0,1 0 0,42-22 46,-38 18-45,-1-1 0,1 1 0,-1-1 0,0 0-1,0-1 1,-1 1 0,0-1 0,0 0 0,-1 0 0,0 0 0,0 0 0,0 0 0,-1-1 0,0 0 0,-1 1 0,1-1 0,-1-15 0,-3 38-130,1-14 118,1 1 0,-1-1 0,1 0 1,0 1-1,-1-1 0,1 0 1,0 1-1,0-1 0,0 0 0,0 1 1,0-1-1,0 0 0,0 1 1,0-1-1,1 0 0,-1 1 0,1-1 1,-1 0-1,1 1 0,-1-1 1,1 0-1,-1 0 0,1 0 0,0 1 1,0-1-1,0 0 0,0 0 1,0 0-1,0 0 0,0-1 1,0 1-1,0 0 0,0 0 0,2 0 1,13 8-124,-9-6-57,0 1 0,0 0 1,-1 1-1,12 9 0,-16-12 151,0 1 1,0-1 0,0 1 0,-1-1 0,1 1-1,-1 0 1,1-1 0,-1 1 0,0 0 0,0 0 0,0 0-1,-1 0 1,1 0 0,-1 0 0,1 0 0,-1 5-1,0 45 535,27-77 373,-20 12-796,0-1 1,-1 1-1,0-1 0,-1 0 1,0-1-1,-1 1 0,-1-1 1,0 0-1,-1 0 0,0 0 1,-1 0-1,-2-27 0,2 42-541,20 20-1987,-20-20 2122,0 0 0,0-1 0,0 1-1,0-1 1,1 0 0,-1 1 0,0-1 0,0 0-1,1 0 1,-1 0 0,0 0 0,0 0 0,0 0-1,1 0 1,-1 0 0,0 0 0,0 0 0,0-1-1,1 1 1,1-1 0,-1-5-4718,0-5-1426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5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144 194 11147,'0'0'11466,"-9"-2"-10996,6 1-445,0 0 1,0 0-1,0 1 0,0 0 0,0-1 0,0 1 0,0 0 1,0 0-1,0 0 0,0 1 0,0-1 0,0 1 1,0 0-1,0 0 0,0 0 0,-4 2 0,0 1 48,1 1 0,0-1-1,0 1 1,1 0-1,0 1 1,0-1 0,-7 10-1,8-10-29,1-1 1,0 1-1,0-1 0,0 1 1,1 0-1,-1 0 0,1 0 1,-3 11-1,6-16-41,-1 1 0,0-1 0,1 0 1,-1 1-1,0-1 0,1 1 0,-1-1 0,1 0 1,-1 1-1,0-1 0,1 0 0,-1 0 0,1 1 1,-1-1-1,1 0 0,-1 0 0,1 0 1,-1 0-1,1 0 0,-1 0 0,1 0 0,-1 1 1,1-1-1,-1-1 0,1 1 0,-1 0 0,1 0 1,-1 0-1,1 0 0,-1 0 0,1 0 0,-1-1 1,1 1-1,-1 0 0,1 0 0,-1-1 0,1 1 1,-1 0-1,0 0 0,1-1 0,0 0 0,24-10 141,1-5 20,0-2 1,-2-1-1,0-1 1,25-27-1,76-99 1383,-106 124-1347,-33 72-386,-7-2 215,9-25-20,2 1 0,0 0 1,1 1-1,2 0 0,0 0 0,-4 40 1,10-63-2,1-1 0,0 0 0,0 0 0,0 1 0,0-1 1,0 0-1,1 1 0,-1-1 0,0 0 0,1 0 0,-1 1 0,0-1 1,1 0-1,0 0 0,-1 0 0,1 1 0,0-1 0,-1 0 0,1 0 1,0 0-1,0 0 0,0 0 0,0-1 0,0 1 0,2 1 0,-1-1 10,0 0 0,1 0 0,-1-1 0,1 1-1,-1-1 1,1 1 0,0-1 0,-1 0 0,1 0-1,-1 0 1,1-1 0,3 0 0,4-1 91,0 0 0,-1-1 0,1-1-1,-1 0 1,17-9 0,-4-1 43,0-1-1,-1-1 1,33-34-1,-47 44-120,-1 0 0,0-1 0,-1 0 0,1 0 0,-1-1 0,-1 1 0,1-1 0,-1 0 0,-1-1 0,1 1 0,-1 0 0,-1-1 0,0 0 0,2-15 0,-4 23-30,0 1 1,0-1-1,0 1 0,0 0 1,0-1-1,0 1 0,0-1 1,0 1-1,0 0 0,0-1 0,0 1 1,0-1-1,0 1 0,0 0 1,-1-1-1,1 1 0,0 0 1,0-1-1,-1 1 0,1 0 1,0-1-1,0 1 0,-1 0 0,1-1 1,0 1-1,-1 0 0,1 0 1,0-1-1,-1 1 0,1 0 1,0 0-1,-1 0 0,1 0 1,-1 0-1,1-1 0,0 1 1,-1 0-1,-18 6-30,-15 19-16,16-5 40,-28 46 0,43-61 20,0 0 1,0 0-1,1 0 1,0 1-1,-1-1 1,2 0-1,-1 1 1,1-1 0,-1 1-1,2 0 1,-1 0-1,0-1 1,1 1-1,0 0 1,1 0-1,1 7 1,-1-12-9,0 1 0,0-1 0,0 1 1,1-1-1,-1 1 0,1-1 0,-1 0 0,1 0 0,0 0 0,-1 0 1,1 0-1,0 0 0,-1 0 0,1-1 0,0 1 0,0-1 1,0 1-1,0-1 0,0 0 0,0 0 0,0 0 0,-1 0 1,5 0-1,47-4 54,-39 0-71,1 0 1,-1-1-1,-1-1 0,1 0 1,-1-1-1,0 0 0,-1-1 1,1 0-1,-2-1 0,12-12 1,-22 21 4,-1-1 0,1 1 1,-1-1-1,1 1 1,-1-1-1,0 1 1,1-1-1,-1 0 0,0 1 1,0-1-1,1 1 1,-1-1-1,0 0 0,0 1 1,0-1-1,0 0 1,0 0-1,0 1 0,0-1 1,0 0-1,0 1 1,0-1-1,0 0 1,0 1-1,0-1 0,-1 0 1,1 1-1,0-1 1,-1 1-1,1-1 0,-1-1 1,-22-15-67,-30-1 317,197 24 822,-30-10-5823,-78-2-2562,-1-8-7689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9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0 352,'0'0'21493,"43"58"-21493,-19-38-1346,6-1-1793,0-1-2530,2-2-3139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29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152 185 11979,'0'0'5381,"-11"3"-3165,-2 0-1606,1 1 0,-1 0-1,1 1 1,-17 10 0,24-13-390,1 1 0,0-1 0,-1 1 0,1 0 0,0 1 0,0-1 0,1 1 0,-1 0 0,1 0 0,0 0 0,0 0 0,0 0 0,0 1 0,1-1 0,0 1 0,0 0 0,-2 5 0,4-10-201,0 0-1,0 1 0,0-1 1,0 1-1,0-1 1,0 1-1,0-1 1,0 0-1,0 1 1,0-1-1,1 1 0,-1-1 1,0 0-1,0 1 1,0-1-1,0 1 1,1-1-1,-1 0 0,0 1 1,0-1-1,1 0 1,-1 1-1,0-1 1,1 0-1,-1 1 1,0-1-1,1 0 0,-1 0 1,0 0-1,1 1 1,-1-1-1,1 0 1,0 0-1,20 3 185,23-8-120,-28-1-71,0 0 0,-1-1 0,1 0 0,-1-1 0,-1-1 0,1 0 0,-2-1 1,21-19-1,-24 20 0,1-1 0,-2-1-1,1 0 1,-2 0 0,1-1 0,-2 0 0,1 0 0,-2-1 0,0 0 0,7-20 0,-12 28-5,1 1 0,-1-1 1,0 1-1,0-1 0,-1 1 0,1-1 0,-1 0 0,0 1 0,0-1 0,-1 0 1,0-5-1,0 10-8,0 0 0,1-1 0,-1 1 0,0 0 0,1 0 0,-1 0 0,0 0 0,1 0 0,-1 0 0,0 0 0,1 0 0,-1 0 0,0 0 0,1 0 0,-1 1 0,0-1 0,1 0 0,-1 0 0,0 1 0,1-1 0,-1 0 0,1 1 0,-1-1 0,1 1 0,-1-1 0,1 0 0,-1 1 0,1 0 0,-1-1 0,1 1 1,0-1-1,-1 1 0,1-1 0,0 1 0,-1 0 0,1 0 0,-16 23-43,11-11 75,0 0 0,1 1 0,0-1 0,1 1 1,0-1-1,1 1 0,1 0 0,0 0 0,2 24 1,0-27-332,0-1 1,1 1 0,0-1 0,1 0 0,0 1 0,0-1 0,1 0 0,0-1 0,1 1-1,0-1 1,1 0 0,0 0 0,8 9 0,15 10-4991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0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44 9289,'0'0'13335,"-8"0"-12203,3 1-1057,0-1 0,0 1 0,1 1 0,-1-1 0,0 0-1,1 1 1,-1 0 0,1 0 0,0 1 0,-1-1 0,1 1 0,1 0 0,-1 0 0,0 0 0,1 1 0,-1-1 0,1 1 0,0 0 0,0 0 0,0 0 0,1 0 0,0 0-1,-1 0 1,2 1 0,-3 6 0,1-6 5,1 1-1,-1 0 0,1-1 1,1 1-1,-1 0 0,1 0 1,0 1-1,0-1 0,1 9 1,0-14-63,0 1 0,0-1 1,1 0-1,-1 0 0,1 1 0,-1-1 1,1 0-1,-1 0 0,1 0 0,-1 1 1,1-1-1,0 0 0,0 0 0,0 0 1,-1 0-1,1 0 0,0-1 0,3 3 1,-2-2-13,0 0 0,1 0 1,-1-1-1,0 1 0,1 0 0,-1-1 1,1 0-1,-1 1 0,1-1 1,-1 0-1,1 0 0,0 0 1,2-1-1,2-1-14,1 0-1,-1 0 0,0 0 1,0-1-1,-1 0 1,1-1-1,-1 1 0,1-1 1,-1-1-1,0 1 0,-1-1 1,1 0-1,-1 0 1,0 0-1,0-1 0,-1 0 1,6-9-1,-4 6-10,0-1 0,-1 1 0,0-1-1,0-1 1,-1 1 0,-1-1 0,0 1 0,0-1-1,-1 0 1,1-21 0,-3 32 29,0-1 1,0 1-1,0 0 1,0 0-1,0 0 1,-1-1-1,1 1 0,0 0 1,0 0-1,0 0 1,0-1-1,0 1 0,-1 0 1,1 0-1,0 0 1,0 0-1,0 0 0,-1 0 1,1-1-1,0 1 1,0 0-1,0 0 0,-1 0 1,1 0-1,0 0 1,0 0-1,0 0 1,-1 0-1,1 0 0,0 0 1,0 0-1,-1 0 1,1 0-1,0 0 0,0 0 1,0 0-1,-1 0 1,1 0-1,0 0 0,0 1 1,0-1-1,-1 0 1,1 0-1,0 0 0,0 0 1,0 0-1,-1 0 1,1 1-1,0-1 0,0 0 1,0 0-1,0 0 1,0 1-1,0-1 1,-1 0-1,1 0 0,0 0 1,0 1-1,0-1 1,0 0-1,0 0 0,0 1 1,-12 12 235,9-6-178,0 1 0,0-1 0,0 1 0,1 0 0,0 0 0,1 0 0,0 0 0,0 1 0,1-1 0,0 0 0,0 0 0,1 1 0,0-1 0,0 0 0,1 0 0,0 0 0,4 10 0,-4-14-133,0 0 0,0 1 0,0-1 0,0 0 0,1 0 0,0 0 0,0-1-1,0 1 1,0-1 0,1 1 0,-1-1 0,1 0 0,0 0 0,0-1 0,0 1 0,0-1-1,0 0 1,0 0 0,1 0 0,-1 0 0,1-1 0,-1 0 0,1 0 0,0 0-1,-1-1 1,1 1 0,0-1 0,0 0 0,-1-1 0,10 0 0,-10-1-550,1 1 1,-1-1-1,1 0 0,-1 0 1,1 0-1,-1 0 1,0-1-1,0 1 0,0-1 1,-1 0-1,1-1 1,-1 1-1,1-1 0,-1 1 1,0-1-1,0 0 1,-1 0-1,5-8 0,12-25-8293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1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12716,'0'0'4249,"-7"11"-1232,-1 2-2434,1 0 0,0 1 0,1 0 0,0 0 1,1 1-1,1 0 0,0 0 0,1 0 1,0 0-1,2 0 0,-1 28 0,2-41-559,1 1-1,-1-1 1,0 0-1,1 0 1,-1 1-1,1-1 1,0 0-1,0 0 1,0 0-1,0 0 1,0 0 0,0 0-1,1 0 1,-1 0-1,1 0 1,-1-1-1,1 1 1,0-1-1,-1 1 1,1-1-1,0 1 1,3 0-1,-1 0-17,1 0 0,-1-1 0,1 1 0,0-1 0,0-1 0,-1 1 0,1 0 0,0-1 0,0 0-1,5-1 1,8-1-177,-1-1 0,1-1-1,-1 0 1,29-12-1,-32 10-16,-9 3 131,-1 1 1,1 0-1,0 0 1,-1 0-1,1 1 1,0 0-1,0 0 1,0 0-1,0 0 0,1 1 1,-1 0-1,5 0 1,-9 1 101,-1-1 0,1 1 0,-1-1 1,1 1-1,-1 0 0,1 0 0,-1-1 1,1 1-1,-1 0 0,0 0 0,0-1 0,1 1 1,-1 0-1,0 0 0,0 0 0,0 0 1,0-1-1,0 1 0,0 0 0,0 0 0,0 0 1,0 0-1,0-1 0,0 1 0,-1 0 1,1 0-1,0 0 0,-1-1 0,1 1 0,0 0 1,-1 0-1,0 0 0,-12 27 1335,8-20-1271,-1-1 0,-1 0 0,1 0 0,-1 0 1,0-1-1,-1 0 0,1-1 0,-1 1 0,0-1 1,-1-1-1,1 0 0,-1 0 0,0 0 0,0-1 0,0-1 1,0 1-1,0-1 0,-1-1 0,-14 1 0,23-2-238,0 0-1,0 0 1,0 0 0,0 0-1,0 0 1,0 0-1,0 0 1,0-1 0,1 1-1,-1 0 1,0 0-1,0-1 1,0 1-1,0-1 1,0 1 0,1-1-1,-1 1 1,0-1-1,0 1 1,1-1 0,-1 0-1,1 1 1,-1-1-1,0 0 1,1 0 0,-1-1-1,-3-18-7058,3-2-5400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1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88 6246,'0'0'7047,"-6"10"-4085,0-2-2123,3-5-524,1 0 1,0 0-1,-1 0 0,1 0 0,1 0 1,-1 1-1,0-1 0,1 1 0,-1 0 1,1-1-1,0 1 0,1 0 1,-1 0-1,0-1 0,1 9 0,1-12-209,-1 1 0,1 0 0,0 0 0,0 0 0,-1-1 0,1 1 0,0 0 0,0-1 0,0 1 0,0 0 0,0-1 0,0 0 0,0 1 0,0-1 0,0 1 0,0-1 0,0 0 0,0 0 0,0 0 0,0 0 0,1 0 0,-1 0 0,0 0 0,0 0 0,0 0 0,0 0 0,0 0 0,1-1-1,38-5 1114,-28 1-1086,1-1 0,-2 1 1,1-2-1,-1 0 0,0 0 0,18-15 0,-25 18-127,1 0 1,0 0-1,-1-1 0,0 1 1,0-1-1,0 0 1,-1 0-1,1 0 1,-1-1-1,0 1 1,-1-1-1,1 1 1,-1-1-1,0 0 0,-1 0 1,2-9-1,-3 14-8,0 1 0,0-1 0,0 1-1,0-1 1,0 0 0,0 1 0,0-1-1,0 0 1,0 1 0,0-1-1,0 1 1,-1-1 0,1 0 0,0 1-1,0-1 1,-1 1 0,1-1 0,0 1-1,-1-1 1,1 1 0,0-1 0,-1 1-1,1-1 1,-1 1 0,1 0 0,-1-1-1,1 1 1,-1 0 0,1-1 0,-1 1-1,0-1 1,-21 7-65,-17 24-2,32-22 65,1 1 0,0 0 0,0 0 0,1 0 0,0 1 0,0 0 0,1 0-1,1 0 1,-1 1 0,2-1 0,-1 1 0,2 0 0,-1 0 0,1-1 0,1 1 0,1 17 0,0-26 5,-1-1 0,0 0 0,1 1 0,-1-1 0,1 0 0,0 0 1,-1 1-1,1-1 0,0 0 0,0 0 0,0 0 0,0 0 0,0 0 0,0 0 0,0 0 1,0 0-1,0-1 0,0 1 0,0 0 0,0 0 0,1-1 0,1 1 0,2 1 6,0-1 0,0 0 0,0 0 1,0 0-1,0-1 0,8 0 0,2-1 7,0-1 1,-1 0 0,24-7-1,54-27-176,-64 24 65,-1 1 0,51-13-1,-77 24 107,-1 0 0,0 0 0,1 0 0,-1 0-1,0-1 1,1 1 0,-1 0 0,0 0-1,1 0 1,-1 0 0,0 0 0,1 0-1,-1 0 1,1 0 0,-1 0 0,0 0 0,1 1-1,-1-1 1,0 0 0,1 0 0,-1 0-1,0 0 1,0 0 0,1 1 0,-1-1-1,0 0 1,1 0 0,-1 0 0,0 1 0,0-1-1,1 0 1,-1 0 0,0 1 0,0-1-1,0 0 1,0 1 0,1-1 0,-1 1-1,-5 15 765,4-14-713,0-1-1,0 1 1,0-1 0,-1 1 0,1-1-1,0 0 1,-1 1 0,1-1 0,0 0-1,-1 0 1,0 0 0,1 0 0,-1 0-1,0 0 1,1 0 0,-1-1 0,0 1-1,0-1 1,0 1 0,1-1 0,-4 0-1,4-4 15,-1-1-1,1 1 1,1-1-1,-1 0 1,1 1-1,-1-1 1,2 0-1,0-9 1,-1 8-31,0-12-34,-1 11-50,1 0 0,0-1 0,0 1-1,1 0 1,0 0 0,4-15 0,-5 21-58,1-1 0,0 1 0,0 0 0,0-1 0,0 1 0,0 0 0,0-1 0,1 1 0,-1 0 0,0 0 0,1 0 0,-1 0 0,0 0 0,1 1 0,0-1 0,-1 0 0,1 0 0,-1 1 0,1-1 0,0 1 0,-1 0 0,1 0 0,0-1 0,-1 1 0,1 0 0,0 0 0,-1 0 0,1 1 0,0-1-1,-1 0 1,1 1 0,0-1 0,-1 1 0,1-1 0,2 2 0,60 17-8084,-20-14-1117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5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11082,'0'0'10731,"0"9"-10598,2 102 1180,-3-111-1288,1 1 0,0 0-1,0 0 1,0-1 0,0 1-1,0 0 1,0-1 0,0 1-1,1 0 1,-1-1 0,0 1-1,0 0 1,1-1 0,-1 1-1,0 0 1,1-1 0,-1 1-1,0-1 1,1 1 0,-1 0 0,1-1-1,-1 1 1,1-1 0,-1 1-1,1-1 1,-1 0 0,1 1-1,0-1 1,-1 0 0,1 1-1,-1-1 1,1 0 0,0 0-1,0 1 1,-1-1 0,1 0-1,0 0 1,-1 0 0,1 0-1,0 0 1,-1 0 0,1 0-1,0 0 1,0 0 0,-1 0-1,1-1 1,0 1 0,-1 0-1,1 0 1,0-1 0,-1 1-1,1 0 1,-1-1 0,2 0-1,34-22 536,-26 13-523,-1 1 1,0-1-1,-1 0 0,0 0 1,-1-1-1,0-1 0,0 1 1,7-20-1,-20 53 213,1 1-1,2-1 0,0 1 1,1-1-1,1 1 0,3 32 1,-2-54-246,0 0-1,0 0 1,0 0 0,0 0 0,1 0 0,-1 0-1,0 0 1,1-1 0,-1 1 0,1 0 0,-1 0-1,1 0 1,-1-1 0,1 1 0,0 0-1,-1 0 1,1-1 0,0 1 0,0-1 0,-1 1-1,1-1 1,0 1 0,0-1 0,0 1 0,0-1-1,-1 0 1,2 1 0,30-3 135,-22-1-557,0 0 1,0-1 0,0 0-1,9-6 1,22-23-7938,-26 15 262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5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13485,'0'0'12283,"-1"14"-11674,-2 156 661,3-168-1261,0-1-1,0 1 0,0-1 1,0 1-1,0-1 0,0 1 0,0-1 1,1 0-1,-1 1 0,1-1 1,-1 1-1,1-1 0,0 0 0,-1 1 1,1-1-1,0 0 0,0 0 1,0 1-1,0-1 0,0 0 0,0 0 1,0 0-1,2 1 0,-1-1-2,1 0 1,-1 0-1,0-1 0,1 1 0,-1-1 1,0 0-1,1 1 0,-1-1 0,1 0 0,-1 0 1,0-1-1,1 1 0,3-1 0,9-3-195,-1-1 0,1-1 0,24-11 0,-27 11-253,-7 3 365,0 0 1,0 1-1,1 0 1,-1 1-1,1-1 1,0 1-1,-1 0 0,8-1 1,-12 3 78,0-1 0,-1 0 0,1 1 0,-1-1 0,1 1 1,-1-1-1,1 0 0,-1 1 0,1-1 0,-1 1 0,1 0 0,-1-1 0,0 1 0,1-1 0,-1 1 0,0 0 1,0-1-1,1 1 0,-1-1 0,0 1 0,0 0 0,0-1 0,0 1 0,0 0 0,0 0 0,0-1 0,0 1 1,0 0-1,0-1 0,0 1 0,0 0 0,0-1 0,-1 1 0,1-1 0,0 1 0,0 0 0,-1 0 0,-9 29 613,3-21-493,0 0 1,0 0-1,0 0 1,-1-1-1,-1 0 1,1-1-1,-1 1 1,-1-2-1,1 1 1,-1-2-1,0 1 1,0-1-1,-1-1 1,1 1-1,-1-2 1,0 0 0,0 0-1,-14 1 0,25-4-218,-1 0-1,1 0 1,0 0-1,-1 0 0,1 0 1,-1 0-1,1 0 1,0 0-1,-1 0 0,1 0 1,-1 0-1,1 0 1,0-1-1,-1 1 0,1 0 1,0 0-1,-1 0 0,1-1 1,0 1-1,-1 0 1,1 0-1,0-1 0,0 1 1,-1 0-1,1-1 1,0 1-1,0 0 0,-1-1 1,1 1-1,0 0 1,0-1-1,0 1 0,0 0 1,0-1-1,0 1 0,0-1 1,-1 1-1,1 0 1,0-1-1,0 1 0,0-1 1,1 1-1,-1 0 1,0-1-1,0 1 0,0-1 1,0 1-1,0 0 0,0-1 1,0 1-1,1 0 1,-1-1-1,0 1 0,0 0 1,1-1-1,-1 1 1,0 0-1,0 0 0,1-1 1,-1 1-1,0 0 1,1-1-1,18-20-7045,1 5 816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6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0 165 16047,'0'0'10880,"10"-4"-10229,-4 2-630,-1 0 0,0 0 0,1 0 0,-1-1 0,0 0 0,0 0 0,0 0 0,-1 0 0,1-1 0,-1 0-1,0 0 1,0 0 0,0 0 0,-1-1 0,1 0 0,-1 0 0,0 0 0,0 0 0,-1 0 0,0 0 0,0-1 0,0 1 0,0-1 0,-1 1 0,2-12 0,-3 17-18,0 0 0,0-1 1,0 1-1,0 0 0,-1-1 1,1 1-1,0 0 0,0-1 1,0 1-1,0 0 0,0 0 1,0-1-1,0 1 1,-1 0-1,1 0 0,0-1 1,0 1-1,0 0 0,-1 0 1,1-1-1,0 1 0,0 0 1,0 0-1,-1 0 0,1-1 1,0 1-1,-1 0 1,1 0-1,0 0 0,0 0 1,-1 0-1,1 0 0,0 0 1,-1 0-1,1 0 0,0 0 1,-1 0-1,1 0 0,0 0 1,0 0-1,-1 0 0,1 0 1,0 0-1,-1 0 1,1 0-1,0 0 0,-1 0 1,1 0-1,0 1 0,0-1 1,-1 0-1,1 0 0,0 0 1,-16 13 1,11-3-5,0-1 0,1 2 0,0-1 0,0 0 0,1 1 0,1 0 0,0 0 0,0 0 0,1-1 0,1 1 0,0 1 0,2 20 0,-1-30 5,0 0-1,0-1 0,0 1 1,0 0-1,0-1 0,1 0 1,-1 1-1,0-1 0,1 0 1,-1 1-1,1-1 0,0 0 0,-1 0 1,1 0-1,0-1 0,-1 1 1,1 0-1,0-1 0,0 1 1,0-1-1,0 1 0,0-1 1,-1 0-1,1 0 0,0 0 0,0 0 1,3 0-1,56-7 94,-26-3-83,0-1-1,37-19 0,-72 30 15,1-1 1,-1 1-1,1-1 0,-1 1 0,1-1 1,-1 1-1,0-1 0,0 0 0,1 1 1,-1-1-1,0 1 0,0-1 0,1 0 1,-1 1-1,0-1 0,0 0 0,0 1 1,0-1-1,0 0 0,0 1 1,0-1-1,0 0 0,0 1 0,0-1 1,-1 0-1,1 1 0,0-1 0,0 0 1,-1 0-1,-9-27 333,5 17-262,3 5-96,-1-3-23,0 0 1,0-1-1,1 0 0,0 0 0,0 0 0,1 0 0,1 0 0,0-16 0,1 25-53,0 0-1,0 0 0,-1 1 1,1-1-1,0 1 0,0-1 1,0 1-1,-1-1 0,1 1 0,0-1 1,0 1-1,0-1 0,0 1 1,0 0-1,0 0 0,0 0 0,0 0 1,0-1-1,0 1 0,0 0 1,2 1-1,30-1-2237,-25 1 561,-6-1 1238,11 1-2422,-10 5-4567,-6-1 763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11723,'0'0'7239,"54"-10"-6022,-13 10-384,2 0-513,0 0-256,3 0-1313,-5-4-4036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7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139 154 10218,'0'0'13468,"-9"-5"-12880,7 3-576,-1 1 1,1 0 0,0-1-1,-1 1 1,1 0 0,0 0-1,-1 0 1,1 1 0,-1-1-1,0 1 1,1-1 0,-1 1-1,1 0 1,-1 0 0,-3 0-1,2 2-4,1-1-1,-1 1 0,1 0 0,0 0 1,0 0-1,0 0 0,0 1 0,0-1 1,0 1-1,1 0 0,-1 0 0,1 0 1,-4 6-1,1-2 15,0 0-1,0 0 1,1 0 0,0 1 0,1 0 0,0 0-1,0 0 1,0 0 0,1 0 0,1 1-1,-1-1 1,0 10 0,2-17-21,0 0 1,0-1 0,1 1-1,-1 0 1,0 0 0,0 0-1,0 0 1,1-1-1,-1 1 1,0 0 0,1 0-1,-1 0 1,0-1 0,1 1-1,-1 0 1,1-1-1,-1 1 1,1 0 0,0-1-1,-1 1 1,1-1 0,0 1-1,-1-1 1,1 1-1,0-1 1,0 1 0,-1-1-1,1 0 1,0 1 0,0-1-1,0 0 1,0 0-1,-1 0 1,1 1 0,0-1-1,0 0 1,0 0 0,0 0-1,0 0 1,0-1-1,-1 1 1,1 0 0,0 0-1,1-1 1,40-15 80,-16-2-111,-2-1 0,0-1 1,-1-2-1,0 0 1,-2-1-1,-1-1 0,-1-1 1,-1-1-1,-1 0 0,17-38 1,-50 103 454,-17 65 1,28-85-404,0 1-1,1 0 1,1-1 0,1 1 0,1 0 0,1 0 0,2 20-1,-1-38-124,-1-1-1,0 1 1,1-1 0,-1 1-1,1-1 1,0 1-1,0-1 1,-1 0-1,1 1 1,0-1 0,0 0-1,0 0 1,0 1-1,1-1 1,-1 0-1,0 0 1,0 0 0,1 0-1,-1-1 1,0 1-1,1 0 1,-1-1-1,1 1 1,-1 0-1,1-1 1,-1 0 0,4 1-1,-2-1-490,0 1-1,0-1 1,0 0-1,0 0 0,0-1 1,0 1-1,0-1 1,0 1-1,0-1 1,0 0-1,0 0 1,-1 0-1,1 0 1,3-3-1,19-19-9335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6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191 201 13421,'4'-8'1221,"0"-1"0,-1 1-1,0-1 1,3-17 0,-5 25-1108,-1-1 0,1 1-1,-1-1 1,0 1 0,0-1 0,0 1-1,0-1 1,0 1 0,0-1-1,0 1 1,0-1 0,-1 1 0,1 0-1,-1-1 1,1 1 0,-1-1-1,1 1 1,-1 0 0,0-1 0,1 1-1,-1 0 1,0 0 0,0 0-1,0 0 1,0 0 0,0 0 0,0 0-1,-1 0 1,1 0 0,0 0 0,0 0-1,-1 1 1,1-1 0,0 0-1,-1 1 1,1-1 0,-1 1 0,-1-1-1,-3 1-51,0 0-1,-1 0 1,1 0-1,0 0 0,0 1 1,0 0-1,1 0 1,-1 1-1,0 0 0,0 0 1,1 0-1,-1 1 1,1 0-1,0 0 0,-1 0 1,1 0-1,1 1 1,-1 0-1,1 0 0,-1 0 1,1 1-1,0-1 1,-5 10-1,2-4-68,1-1 0,0 1-1,1 1 1,0-1 0,1 1-1,0 0 1,1 0 0,0 0 0,0 0-1,1 1 1,0 19 0,2-30 7,0 0 1,0 0-1,0 0 1,0 0 0,0 0-1,0 1 1,1-1-1,-1 0 1,0 0-1,1 0 1,-1 0-1,1 0 1,-1-1-1,1 1 1,-1 0-1,1 0 1,0 0-1,-1 0 1,1-1-1,0 1 1,0 0-1,0-1 1,0 1 0,-1 0-1,1-1 1,0 1-1,0-1 1,0 1-1,0-1 1,0 0-1,0 0 1,0 1-1,0-1 1,1 0-1,-1 0 1,0 0-1,0 0 1,0 0-1,0 0 1,0 0-1,0 0 1,0-1-1,0 1 1,1-1 0,5 0 18,0-1 1,0 0 0,0 0-1,0-1 1,10-5 0,7-7 135,0-1 0,-1-1 1,-1-1-1,0-1 1,-2-1-1,0 0 0,-1-2 1,-1 0-1,-2-1 0,0-1 1,21-42-1,-31 42-37,-6 24-115,0 0-1,0-1 0,0 1 1,0 0-1,0-1 1,0 1-1,0 0 0,0-1 1,0 1-1,0 0 0,-1-1 1,1 1-1,0 0 0,0-1 1,0 1-1,0 0 1,0 0-1,-1-1 0,1 1 1,0 0-1,0 0 0,-1-1 1,1 1-1,0 0 0,0 0 1,-1-1-1,1 1 0,0 0 1,0 0-1,-1 0 1,1 0-1,-1-1 0,-1 2-2,0 0-1,1-1 1,-1 1 0,0 0-1,1 0 1,-1 0-1,0 0 1,1 0-1,-1 0 1,1 0-1,0 0 1,-1 1 0,1-1-1,0 1 1,0-1-1,0 1 1,0-1-1,0 1 1,-1 2 0,-14 23-15,1 1 0,-21 56 0,30-67 40,0 0 1,2 0-1,0 0 0,1 0 1,1 0-1,0 33 0,2-49-21,1 0 1,-1 0-1,0 1 0,1-1 0,-1 0 0,0 0 0,1 0 0,0 1 0,-1-1 1,1 0-1,0 0 0,-1 0 0,1 0 0,0 0 0,0 0 0,0-1 0,0 1 1,0 0-1,0 0 0,0-1 0,0 1 0,0 0 0,0-1 0,0 1 0,1-1 0,-1 1 1,0-1-1,0 0 0,0 0 0,1 1 0,-1-1 0,0 0 0,1 0 0,-1 0 1,0 0-1,0-1 0,1 1 0,1 0 0,3-1 19,1 0-1,0-1 1,-1 1-1,0-1 1,1-1-1,7-3 1,-1-1 26,-2-1 0,1 0 1,-1 0-1,0-2 0,0 1 1,-1-1-1,-1-1 0,0 0 1,0 0-1,-1-1 1,0 0-1,-1 0 0,-1-1 1,0 0-1,0 0 0,5-21 1,-43 96-167,20-37 167,6-15 52,1 0 0,1 0 0,-1 1-1,2-1 1,-1 1 0,1 0-1,1 0 1,-1 13 0,3-24-92,0 0 0,0 1 0,0-1 0,0 1 0,1-1 0,-1 0 0,0 1 0,0-1 0,0 0 0,1 1 0,-1-1 0,0 0 0,1 0 0,-1 1 0,0-1 0,1 0 0,-1 0 0,0 1 0,1-1 0,-1 0 0,0 0 0,1 0 0,-1 0 0,1 1 0,-1-1 0,0 0 0,1 0 0,-1 0 0,1 0 0,-1 0 0,0 0 0,1 0 0,-1 0 0,1 0 0,-1 0 0,0-1 0,1 1 0,-1 0 0,0 0 0,1 0 0,-1 0 0,1-1 0,19-6 74,-6-1-57,0-1 1,-1 0 0,0-1-1,0-1 1,-1 0 0,-1 0-1,1-1 1,-2 0 0,16-25 0,-27 43-31,0 0 0,0-1 0,0 1 0,0 0 0,1 0 0,0 0 0,1 7 0,0 1 9,-2-13-4,1-1 1,0 0 0,0 1-1,0-1 1,0 1 0,0-1-1,0 0 1,0 1 0,0-1-1,0 1 1,0-1 0,0 1-1,0-1 1,0 0 0,0 1-1,0-1 1,0 0 0,0 1-1,1-1 1,-1 1 0,0-1-1,0 0 1,0 1 0,1-1-1,-1 0 1,0 1 0,0-1-1,1 0 1,-1 1 0,0-1-1,1 0 1,-1 0 0,0 0-1,1 1 1,-1-1 0,0 0-1,1 0 1,-1 0 0,1 0-1,0 1 1,15-14 177,19-33-576,-31 41 2,2-4-680,15-18-2820,-2 17-6787,-12 9 4004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7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26 11627,'-3'9'3102,"-2"0"-2318,1 1 1,1 0 0,0 0 0,0 0-1,1 0 1,0 1 0,1-1 0,0 1-1,1 17 1,1-26-716,0 0-1,0-1 1,0 1 0,0-1-1,0 1 1,0-1 0,0 1-1,0-1 1,0 0-1,1 0 1,-1 1 0,0-1-1,1 0 1,0 0 0,-1 0-1,1 0 1,-1-1 0,1 1-1,0 0 1,-1-1 0,1 1-1,0-1 1,0 0 0,0 1-1,-1-1 1,1 0-1,0 0 1,0 0 0,0 0-1,-1-1 1,1 1 0,0 0-1,0-1 1,2 0 0,4-1-42,0 0 0,0 0 1,0 0-1,0-1 1,-1-1-1,11-4 0,-13 4-14,1 0-1,-1 0 0,0-1 0,0 1 0,0-1 0,0 0 0,-1-1 1,0 1-1,0-1 0,-1 0 0,1 0 0,-1 0 0,0 0 0,-1 0 0,0-1 1,0 1-1,0-1 0,0 1 0,-1-1 0,-1 0 0,1-13 0,-1 20-11,1-1-1,-1 1 1,0-1-1,0 1 0,0-1 1,0 1-1,0-1 0,0 1 1,0-1-1,0 1 0,0-1 1,0 1-1,0-1 1,0 1-1,0-1 0,0 1 1,0-1-1,-1 1 0,1-1 1,0 1-1,0-1 1,-1 1-1,1-1 0,0 1 1,-1-1-1,1 1 0,0 0 1,-1-1-1,1 1 1,0 0-1,-1-1 0,1 1 1,-1 0-1,1-1 0,-1 1 1,1 0-1,-1 0 0,1 0 1,-1 0-1,1-1 1,-1 1-1,1 0 0,-1 0 1,1 0-1,-1 0 0,1 0 1,-1 0-1,1 0 1,-1 0-1,1 0 0,-1 0 1,1 1-1,-1-1 0,1 0 1,-1 0-1,1 0 1,-1 1-1,1-1 0,-1 0 1,1 1-1,-1-1 0,1 0 1,0 1-1,-1-1 1,0 1-1,-2 1-9,0 1-1,1-1 1,-1 1 0,0-1 0,1 1-1,0 0 1,0 0 0,-3 5 0,-17 59 58,20-61 47,1-1 1,0 1-1,0-1 1,1 1-1,0-1 1,0 1-1,0 0 1,1-1-1,-1 1 1,3 7-1,-2-11-71,0-1 0,1 0 0,-1 1 1,0-1-1,1 0 0,-1 0 0,1 0 0,-1 0 0,1 0 0,-1 0 0,1 0 1,0 0-1,0-1 0,-1 1 0,1-1 0,0 1 0,0-1 0,-1 0 0,1 0 1,0 1-1,0-1 0,0 0 0,0-1 0,-1 1 0,5-1 0,47-10 112,18-27-84,-61 31-82,1 1-1,0-1 0,1 2 1,-1-1-1,1 2 0,0 0 1,0 0-1,20-3 1,-31 7 21,0 1 1,0-1 0,0 1-1,1-1 1,-1 1 0,0 0 0,0-1-1,0 1 1,0 0 0,0 0-1,0 0 1,0 0 0,-1 0 0,1 0-1,0 0 1,0 0 0,-1 0-1,1 0 1,-1 0 0,1 0 0,-1 0-1,1 1 1,-1-1 0,0 0 0,1 0-1,-1 1 1,0-1 0,0 0-1,0 0 1,0 1 0,0-1 0,-1 2-1,1 58 96,-1-44 6,1-16-84,0 0-1,0-1 1,0 1 0,0 0-1,0 0 1,0-1 0,0 1 0,0 0-1,0-1 1,1 1 0,-1 0-1,0 0 1,0-1 0,1 1-1,-1 0 1,1-1 0,-1 1 0,1-1-1,-1 1 1,0 0 0,1-1-1,0 1 1,-1-1 0,1 0-1,-1 1 1,1-1 0,0 1 0,1 0-1,23-3 145,34-25-280,-48 21-44,23-5-1113,-33 11 1136,-1 0 1,1 0 0,0 0 0,-1 0 0,1 1 0,0-1 0,0 0 0,-1 0 0,1 1 0,0-1 0,-1 1-1,1-1 1,-1 0 0,1 1 0,-1-1 0,1 1 0,-1-1 0,1 1 0,-1 0 0,1-1 0,-1 1 0,1-1-1,-1 1 1,0 0 0,1-1 0,-1 1 0,0 0 0,0 0 0,0-1 0,0 1 0,1 0 0,-1 0 0,0-1-1,0 1 1,0 0 0,0-1 0,-1 1 0,1 0 0,0 1 0,0 8-4947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8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50 11915,'0'0'2712,"4"-8"817,11-26-577,-15 34-2907,0 0-1,0 0 1,0 0-1,0 0 1,1 0 0,-1 0-1,0-1 1,0 1-1,0 0 1,0 0 0,0 0-1,0-1 1,0 1-1,0 0 1,0 0 0,0 0-1,0 0 1,0-1-1,0 1 1,0 0-1,0 0 1,0 0 0,0-1-1,0 1 1,0 0-1,0 0 1,0 0 0,0-1-1,0 1 1,0 0-1,0 0 1,0 0 0,0 0-1,0-1 1,0 1-1,-1 0 1,1 0 0,0 0-1,0 0 1,0 0-1,0-1 1,0 1 0,-1 0-1,1 0 1,0 0-1,0 0 1,0 0 0,0 0-1,-1 0 1,1 0-1,0 0 1,0 0 0,0-1-1,-1 1 1,1 0-1,0 0 1,0 0 0,0 0-1,0 0 1,-1 0-1,1 1 1,0-1 0,0 0-1,0 0 1,-1 0-1,1 0 1,-11 4 384,0 3-255,1 1 0,0 0 0,0 1 1,1 0-1,0 1 0,0-1 1,-12 21-1,-47 83 6,59-97-108,0 0 0,1 1 0,1 0-1,1 1 1,0-1 0,1 1 0,1 0 0,-1 20-1,4-37-68,1 0 0,0 1 0,0-1 0,0 1-1,0-1 1,0 1 0,0-1 0,1 0 0,-1 1 0,0-1-1,1 1 1,-1-1 0,1 0 0,-1 1 0,1-1-1,0 0 1,-1 0 0,1 1 0,0-1 0,0 0 0,0 0-1,0 0 1,0 0 0,0 0 0,0 0 0,0 0-1,0-1 1,1 1 0,-1 0 0,0 0 0,1-1 0,-1 1-1,0-1 1,1 0 0,-1 1 0,0-1 0,1 0-1,-1 0 1,1 0 0,-1 0 0,1 0 0,-1 0 0,1 0-1,-1 0 1,0 0 0,1-1 0,-1 1 0,0-1-1,3 0 1,3-1 5,0 0 0,0-1 1,0 1-1,-1-2 0,1 1 0,-1-1 0,1 0 0,7-7 0,-7 6-18,-2 0 0,1-1 0,0 0 0,-1 0 0,0 0 0,-1 0 0,1-1 0,-1 0 0,-1 0 0,1 0 0,-1-1 0,0 1 0,-1-1 0,0 1 0,2-15 0,-4 22 7,0-1 0,0 1 0,0 0 0,0-1 0,0 1 0,0 0 0,0-1 0,0 1-1,0 0 1,0-1 0,0 1 0,0 0 0,0-1 0,0 1 0,-1 0 0,1-1 0,0 1 0,0 0 0,0-1 0,-1 1 0,1 0 0,0-1 0,0 1 0,-1 0 0,1 0 0,0 0 0,-1-1 0,1 1 0,0 0 0,0 0 0,-1 0 0,1 0 0,-1-1 0,1 1 0,0 0 0,-1 0 0,1 0 0,0 0 0,-1 0 0,1 0 0,-20 7-105,-14 18-18,28-19 140,0 0 1,1 0-1,-1 0 0,1 1 1,1 0-1,-1 1 0,1-1 1,0 0-1,1 1 0,0 0 1,0 0-1,1 0 1,0 0-1,0 1 0,-1 11 1,4-19-5,-1 0 0,1 0 0,-1-1 0,1 1 0,-1 0 0,1-1 0,0 1 0,-1 0 1,1-1-1,0 1 0,-1-1 0,1 1 0,0-1 0,0 1 0,-1-1 0,1 0 1,0 1-1,0-1 0,0 0 0,0 0 0,0 1 0,-1-1 0,1 0 0,0 0 0,0 0 1,0 0-1,0 0 0,0 0 0,1-1 0,31-2 98,-22-1-94,0 1 1,0-1 0,0-1 0,-1 0 0,0-1 0,18-12 0,56-50-138,-44 33-8,-40 35 127,0 0-1,0 0 1,0-1 0,0 1-1,1 0 1,-1-1-1,0 1 1,0 0 0,0 0-1,0 0 1,1-1-1,-1 1 1,0 0 0,0 0-1,1 0 1,-1 0-1,0-1 1,0 1 0,1 0-1,-1 0 1,0 0-1,0 0 1,1 0 0,-1 0-1,0 0 1,1 0-1,-1 0 1,0 0 0,0 0-1,1 0 1,-1 0-1,0 0 1,1 0 0,-1 0-1,0 0 1,0 0-1,1 0 1,-1 0 0,0 0-1,0 0 1,1 1 0,-1-1-1,0 0 1,0 0-1,1 0 1,-1 0 0,0 1-1,0-1 1,0 0-1,1 0 1,-1 1 0,-2 21-37,-13 25 59,-2-10-58,12-28-117,0 0 0,1 0-1,0 0 1,0 1 0,1-1 0,1 1 0,-3 18 0,14-29-6959,9-12 507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8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14 252 14510,'0'0'4628,"-2"10"-2546,-8 35-598,9-44-1412,1 0 0,0 0 0,0 1 0,-1-1 1,1 0-1,0 0 0,0 1 0,0-1 0,1 0 0,-1 0 0,0 1 0,0-1 0,1 0 0,-1 0 0,1 0 0,-1 1 1,1-1-1,-1 0 0,1 0 0,0 0 0,-1 0 0,1 0 0,0 0 0,0 0 0,0 0 0,0 0 0,0-1 0,0 1 0,0 0 1,0-1-1,0 1 0,0 0 0,0-1 0,0 1 0,1-1 0,-1 0 0,0 1 0,0-1 0,0 0 0,1 0 0,-1 0 1,0 0-1,1 0 0,-1 0 0,0 0 0,0 0 0,3-1 0,3 0-56,0 0 0,0 0 0,0 0 0,0-1 0,0 0 0,9-5 0,-7 3-7,0-1 1,-1 0 0,0 0 0,0-1 0,0 0 0,-1-1 0,0 0 0,0 0 0,-1 0 0,0-1 0,0 0-1,-1 0 1,5-10 0,-8 6-6,-11 19-37,-10 17-18,16-18 56,-26 66-55,26-65 87,1-1 0,1 1 0,-1 0 0,1 0 0,1 0 0,-1 0 1,1-1-1,0 1 0,2 8 0,-2-14-30,1 0 1,0 0 0,-1 1-1,1-1 1,0 0 0,0 0-1,0-1 1,0 1-1,0 0 1,0 0 0,0 0-1,0-1 1,0 1-1,0 0 1,0-1 0,1 1-1,-1-1 1,0 0-1,0 1 1,1-1 0,-1 0-1,0 0 1,1 0-1,-1 1 1,0-1 0,1-1-1,-1 1 1,0 0 0,0 0-1,1 0 1,-1-1-1,0 1 1,0-1 0,2 0-1,47-16 122,-20 1-110,0-2 0,-2-1 0,0-1 0,-1-2 0,33-34 0,-40 37-12,-2-1 0,-1-1 0,-1-1 0,0-1 0,-2 0 1,0 0-1,12-33 0,-25 54-8,0 0 0,0 1-1,0-1 1,-1 0 0,1 0 0,-1 1 0,1-1 0,-1 0 0,0 0 0,1 0 0,-1 0-1,0 1 1,0-1 0,-1 0 0,1 0 0,0 0 0,-1-2 0,0 3-1,1 1 1,-1 0-1,0-1 0,0 1 1,1 0-1,-1 0 1,0-1-1,1 1 1,-1 0-1,0 0 0,0 0 1,1 0-1,-1 0 1,0 0-1,0 0 1,1 0-1,-1 0 0,0 1 1,0-1-1,1 0 1,-1 0-1,0 1 1,1-1-1,-1 0 0,0 1 1,1-1-1,-2 1 1,-9 6-15,0 0 0,1 1 0,-13 11 0,-8 10 112,0 2 1,-42 56-1,63-75-72,2 1-1,0 0 1,0 0-1,1 0 1,1 1-1,0 0 1,1 0-1,1 0 0,0 1 1,1 0-1,-2 16 1,5-29-78,0 0 0,0 0-1,0 0 1,0 0 0,0 1 0,1-1 0,-1 0 0,1 0-1,0 0 1,-1 0 0,1 0 0,0 0 0,0 0 0,0-1 0,0 1-1,1 0 1,-1 0 0,0-1 0,1 1 0,-1-1 0,1 1 0,-1-1-1,1 0 1,0 1 0,0-1 0,0 0 0,-1 0 0,1 0-1,0-1 1,0 1 0,0 0 0,1-1 0,1 1 0,4 0-663,0 0 1,0 0-1,-1-1 0,1 0 1,0 0-1,0-1 1,-1 0-1,10-3 0,27-13-5817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39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157 174 13068,'0'0'6433,"-11"6"-4794,-2 2-1290,0 1 1,1 1-1,0-1 1,0 2-1,-14 16 0,20-20-125,0 1 0,0 0 0,0 0 0,1 1 0,0-1 0,1 1 0,0 0 0,0 0-1,1 1 1,0-1 0,-1 14 0,3-22-218,1 0 0,0 0 0,0 0-1,0 0 1,0 0 0,0 0 0,0 0-1,0 0 1,0 1 0,0-1 0,1 0 0,-1 0-1,0 0 1,1 0 0,-1 0 0,1 0-1,-1 0 1,1-1 0,-1 1 0,1 0 0,0 0-1,-1 0 1,1 0 0,0-1 0,0 1 0,0 1-1,1-2 6,0 1 1,0 0-1,0-1 0,0 1 0,0-1 0,0 0 0,0 1 1,0-1-1,0 0 0,0 0 0,0 0 0,0-1 0,2 1 0,5-2 18,-1 0-1,0-1 0,1 0 0,-1 0 0,13-8 0,5-8-98,0-1 0,-2-1 0,0-1 0,-2-1 0,0-1 1,-2-1-1,0-1 0,-2 0 0,-1-2 0,-1 0 0,17-42 1,-24 43 90,-8 12-16,-6 12-5,-3 7-5,-8 11 13,0 1 0,2 0 0,-1 1 0,2 0 0,1 1 0,0 1 0,-16 33 0,22-41 43,1-1 0,0 1 1,1 1-1,0-1 0,1 0 0,0 1 1,1 0-1,0-1 0,0 20 0,2-30-47,0 0-1,0 0 0,0 0 1,1 0-1,-1 0 0,0 0 1,0 0-1,1 0 0,-1 0 0,0 0 1,1 0-1,-1 0 0,1 0 1,0 0-1,-1 0 0,1 0 1,-1-1-1,1 1 0,0 0 1,0 0-1,0-1 0,-1 1 0,1-1 1,0 1-1,0-1 0,0 1 1,1 0-1,1 0-5,0-1 0,0 1 0,0 0 0,1-1 0,-1 0 0,0 0 0,0 0 0,0 0 0,5-1 0,-1 0-75,1-1 0,-1 0 0,1 0 0,-1-1-1,1 0 1,-1 0 0,8-5 0,-3-4-24,-12 12 144,1-1-1,-1 0 0,1 1 1,-1-1-1,0 1 1,1-1-1,-1 1 1,1-1-1,-1 1 1,1-1-1,-1 1 1,1-1-1,-1 1 1,1 0-1,0-1 1,-1 1-1,1 0 1,0 0-1,-1-1 0,1 1 1,0 0-1,-1 0 1,1 0-1,0 0 1,0 1-27,1 1 1,-1 0-1,0-1 0,0 1 1,1-1-1,-1 1 0,1-1 1,-1 0-1,1 0 0,0 1 1,0-1-1,-1 0 0,1-1 1,0 1-1,0 0 0,0 0 1,0-1-1,0 1 0,0-1 1,0 0-1,0 1 0,0-1 1,0 0-1,0 0 0,0 0 1,0-1-1,3 0 0,57-9 77,-20-6-64,-33 12-22,0 0 0,0 1 0,0 0 0,0 0 0,1 1 0,-1 1 0,13-2 0,-21 4-5,-1-1 1,1 0-1,-1 1 0,1-1 1,0 1-1,-1-1 0,1 1 1,-1-1-1,1 1 0,-1 0 1,0-1-1,1 1 0,-1-1 1,0 1-1,1 0 0,-1-1 1,0 1-1,1 0 0,-1 0 0,0-1 1,0 1-1,0 0 0,0-1 1,0 1-1,0 0 0,0 0 1,0-1-1,0 1 0,0 0 1,0 0-1,-1-1 0,1 1 1,0 0-1,-1 1 0,-7 28 462,0-12-146,5-12-197,0 0-1,0 0 0,1 1 1,0-1-1,0 1 0,0-1 0,0 13 1,4-18-85,0-1 1,1-1-1,-1 1 1,1 0 0,-1 0-1,1-1 1,-1 1-1,0-1 1,1 0-1,-1 0 1,0 0-1,3-2 1,61-45 22,-56 39-56,1 0-1,0 0 1,1 1-1,0 1 1,0 0 0,1 0-1,18-6 1,-31 13-3,1 0 0,-1-1-1,0 1 1,1 0 0,-1 0 0,1 0-1,-1 0 1,0 0 0,1 0 0,-1 0-1,0 0 1,1 0 0,-1 0 0,0 0-1,1 0 1,-1 0 0,0 0 0,1 1-1,-1-1 1,0 0 0,1 0 0,-1 0 0,0 0-1,1 1 1,-1-1 0,0 0 0,0 0-1,1 1 1,-1-1 0,0 0 0,0 0-1,1 1 1,-1-1 0,0 0 0,0 1-1,0-1 1,1 1 0,-2 18-20,-12 25-8,10-38 32,2-4 9,1 0 1,-1 0-1,0 0 1,1 0-1,-1 0 1,1 0 0,0 0-1,0 0 1,0 0-1,0 0 1,0 0-1,0 0 1,0 0-1,1 0 1,-1 0 0,2 3-1,-2-4-4,1 0 0,-1-1 1,1 1-1,0 0 0,-1-1 0,1 1 0,0-1 0,0 1 0,0-1 0,0 1 1,-1-1-1,1 1 0,0-1 0,0 0 0,0 1 0,0-1 0,0 0 0,0 0 0,0 0 1,0 0-1,0 0 0,0 0 0,0 0 0,1 0 0,6-2-23,1 0-1,-1 0 1,1-1 0,-1 0-1,0-1 1,9-4-1,12-10-977,20-11-2344,-33 23-2022,0 4-3656,-12 2 3900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0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86 262 6150,'0'0'17227,"-8"2"-16501,4-1-654,0 0 0,0 0 0,0 1 0,0-1 1,0 1-1,0 0 0,1 0 0,-1 0 0,0 1 0,1-1 1,0 1-1,0 0 0,0 0 0,0 0 0,0 0 0,1 0 1,-1 1-1,1-1 0,0 1 0,0 0 0,0 0 0,0 0 1,1 0-1,0 0 0,0 0 0,-1 7 0,2-10-62,0 0-1,0-1 1,0 1-1,0 0 0,1 0 1,-1-1-1,0 1 1,1 0-1,-1 0 0,1-1 1,-1 1-1,1-1 1,-1 1-1,1 0 1,-1-1-1,1 1 0,0-1 1,-1 1-1,1-1 1,0 1-1,-1-1 0,1 0 1,0 1-1,0-1 1,-1 0-1,1 0 1,0 0-1,0 1 0,-1-1 1,1 0-1,0 0 1,0 0-1,0 0 0,-1 0 1,1 0-1,0 0 1,0-1-1,0 1 1,-1 0-1,1 0 0,0-1 1,0 1-1,-1 0 1,2-1-1,38-13-337,-13 1-217,-13 6 79,1-1-1,-1 0 1,0 0 0,23-21-1,-36 29 638,-25 29 1473,22-26-1609,0-1 0,0 1 0,1-1-1,-1 1 1,1 0 0,-1-1 0,1 1 0,0 0 0,0 0 0,0 0-1,0 0 1,1 0 0,-1 0 0,1 0 0,0 0 0,0 5 0,2-7-23,0-1 0,0 1 0,0-1 0,0 0 0,0 0 0,0 0 0,0 0 0,0 0 0,0 0 0,0 0 0,0 0 0,0-1 0,-1 1 0,1-1 0,3-1 0,7-7-68,0 0 0,-2-1 0,1-1 0,-1 1 0,0-2 0,-1 1 0,14-26 1,-13 23-16,-1 0-32,17-23-1527,-1-1 1,26-57 0,-81 154 1724,22-47 255,1 0-1,0 1 1,1-1-1,1 1 1,0 0-1,0 1 1,2-1-1,-1 1 0,2-1 1,-2 18-1,4-30-357,1 0-1,-1 0 1,0 1-1,1-1 0,-1 0 1,1 0-1,-1 0 1,1-1-1,0 1 0,-1 0 1,1 0-1,0 0 1,0 0-1,0 0 1,-1-1-1,1 1 0,0 0 1,0-1-1,0 1 1,0-1-1,0 1 0,0-1 1,0 1-1,0-1 1,0 0-1,1 0 1,-1 1-1,0-1 0,0 0 1,0 0-1,0 0 1,0 0-1,0 0 0,0 0 1,1-1-1,-1 1 1,0 0-1,0-1 0,2 0 1,2 0-143,1 0-1,-1 0 1,0-1 0,0 0 0,0 0-1,0-1 1,6-2 0,5-10 52,-1 0 1,0 0-1,-1-1 1,-1-1-1,-1-1 1,19-32-1,-17 26 183,1 0 0,37-42 0,-52 66-67,0 0-1,0 0 1,0-1 0,0 1-1,0 0 1,0 0 0,0-1-1,0 1 1,0 0 0,0 0-1,1 0 1,-1-1-1,0 1 1,0 0 0,0 0-1,0 0 1,0-1 0,0 1-1,1 0 1,-1 0 0,0 0-1,0 0 1,0 0-1,1-1 1,-1 1 0,0 0-1,0 0 1,0 0 0,1 0-1,-1 0 1,0 0 0,0 0-1,0 0 1,1 0 0,-1 0-1,0 0 1,0 0-1,1 0 1,-1 0 0,0 0-1,0 0 1,0 0 0,1 0-1,-1 0 1,0 0 0,0 0-1,1 0 1,-1 0-1,0 0 1,0 1 0,0-1-1,0 0 1,1 0 0,-1 0-1,0 0 1,0 0 0,0 1-1,0-1 1,1 0 0,-5 20 376,-12 25-130,4-16 24,2 1 0,1 0 0,1 0 0,2 1 0,1 0 0,1 0 0,2 50 0,1-80-285,1-1 1,0 1 0,0-1-1,0 1 1,0-1 0,0 1 0,0 0-1,0-1 1,0 1 0,1-1 0,-1 1-1,0-1 1,0 1 0,0-1 0,0 1-1,1-1 1,-1 1 0,0-1-1,1 1 1,-1-1 0,0 1 0,1-1-1,-1 1 1,1-1 0,-1 0 0,0 1-1,1-1 1,-1 0 0,1 1 0,-1-1-1,1 0 1,-1 0 0,1 0 0,-1 1-1,1-1 1,-1 0 0,1 0-1,0 0 1,-1 0 0,1 0 0,-1 0-1,1 0 1,-1 0 0,1 0 0,1 0-1,-1-1-28,-1 1 0,1 0-1,0-1 1,0 1-1,0-1 1,0 1 0,0-1-1,0 0 1,-1 1-1,1-1 1,0 0-1,-1 1 1,1-1 0,0 0-1,-1 0 1,1 0-1,-1 0 1,1 0 0,-1 1-1,1-1 1,-1 0-1,0 0 1,1 0 0,-1 0-1,0 0 1,0-2-1,0-3-156,-1 1-1,0-1 0,0 0 0,-1 1 1,1-1-1,-1 1 0,0 0 1,-1 0-1,1 0 0,-1 0 0,0 0 1,-1 0-1,1 1 0,-1-1 0,1 1 1,-1 0-1,-1 0 0,-5-4 1,4 3 315,0-1 1,1 1 0,0-1 0,0-1 0,0 1-1,0-1 1,1 1 0,-6-15 0,52 20 2381,-9 1-2386,54-2-299,-31-10-4270,-19-3-3737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1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156 214 11627,'1'-2'331,"-1"1"0,1 0-1,-1-1 1,0 1 0,1-1 0,-1 1 0,0 0-1,0-1 1,0 1 0,0-1 0,0 1 0,0-1-1,-1 1 1,1 0 0,0-1 0,-1 1 0,1 0-1,-1-1 1,1 1 0,-1 0 0,0-1 0,0 1-1,1 0 1,-1 0 0,0 0 0,0 0-1,0 0 1,0 0 0,0 0 0,-3-1 0,2 1-164,-1 0-1,0 1 1,0-1 0,0 1 0,1 0 0,-1 0 0,0 0-1,0 0 1,0 0 0,1 1 0,-1-1 0,0 1 0,0 0 0,1-1-1,-6 4 1,1-1-116,0 1 1,1 0-1,0 0 0,0 1 0,0-1 0,0 1 0,1 1 1,-9 10-1,11-12-49,-1-1 1,1 2 0,1-1 0,-1 0 0,1 0-1,-1 1 1,1 0 0,1-1 0,-1 1-1,1 0 1,-1 0 0,1 0 0,1 0-1,-1 5 1,1-9-1,1 0 1,-1 0-1,0-1 1,1 1-1,-1 0 1,1 0-1,0-1 1,-1 1-1,1-1 1,0 1-1,-1 0 1,1-1-1,0 1 0,-1-1 1,1 1-1,0-1 1,0 0-1,0 1 1,0-1-1,-1 0 1,1 0-1,0 1 1,0-1-1,0 0 0,0 0 1,0 0-1,0 0 1,-1 0-1,1 0 1,0-1-1,1 1 1,31-4 94,-18 0-76,-1-1-1,1 0 1,-1-1 0,-1-1-1,1 0 1,23-18 0,-6 2-5,43-43-1,-73 65-15,67-71 118,-62 64 8,0 0 0,0 0 0,0-1 0,-1 0 0,-1 0 1,1-1-1,3-13 0,-8 23-124,0-1 0,0 1 0,0 0 0,0 0-1,0 0 1,0 0 0,0-1 0,0 1 0,0 0 0,-1 0 0,1 0 0,0 0 0,0-1 0,0 1 0,0 0 0,0 0 0,0 0 0,-1 0 0,1 0 0,0 0 0,0 0-1,0-1 1,0 1 0,-1 0 0,1 0 0,0 0 0,0 0 0,0 0 0,0 0 0,-1 0 0,1 0 0,0 0 0,0 0 0,0 0 0,-1 0 0,1 0 0,0 0 0,0 0-1,0 0 1,0 0 0,-1 0 0,1 0 0,0 1 0,0-1 0,0 0 0,0 0 0,-1 0 0,1 0 0,0 0 0,0 0 0,0 0 0,0 1 0,0-1 0,0 0 0,-1 0-1,1 0 1,0 0 0,0 1 0,0-1 0,0 0 0,0 0 0,0 0 0,0 0 0,0 1 0,0-1 0,-14 17 77,1 0 1,0 0-1,2 2 1,0-1-1,1 2 1,1-1-1,1 1 1,-8 28-1,12-33 67,0 0-1,0 0 0,-1 30 0,4-42-133,1-1 0,0 1 0,-1-1 0,1 1 0,0-1 0,1 1 0,-1-1 0,0 1 0,1-1 0,0 1 0,-1-1 0,1 1 0,0-1 0,0 0 0,0 0 0,1 1 0,-1-1 0,0 0 0,1 0 0,-1 0 0,1 0 0,0 0 0,0-1 0,0 1 0,0-1 0,0 1 0,0-1 0,0 1 0,0-1 0,1 0 0,-1 0 0,3 1 0,2-2-1,0 1 0,0-1 0,0 0 1,0 0-1,0-1 0,0 0 0,0 0 0,0 0 0,0-1 0,0 0 0,-1-1 0,1 1 0,-1-1 1,1-1-1,-1 1 0,0-1 0,0 0 0,-1 0 0,1-1 0,-1 0 0,8-10 0,1-1-2,0 0-1,-2-1 1,0-1 0,-1 0-1,-1-1 1,9-21-1,-11 19-61,-8 21 51,0 0-1,0 0 1,-1 1-1,1-1 1,0 0-1,0 0 1,0 0-1,-1 1 1,1-1-1,0 0 1,0 0-1,-1 0 1,1 0-1,0 1 1,-1-1-1,1 0 1,0 0-1,0 0 1,-1 0-1,1 0 1,0 0-1,-1 0 1,1 0-1,0 0 1,-1 0-1,1 0 1,0 0-1,0 0 1,-1 0-1,1 0 1,0-1-1,-1 1 1,1 0-1,0 0 1,0 0-1,-1 0 1,1 0-1,0-1 1,0 1-1,0 0 1,-1 0-1,1 0 1,0-1-1,0 1 1,0 0-1,-1 0 1,1-1-1,0 1 1,0 0-1,0-1 1,0 1-1,0 0 1,0 0-1,0-1 1,0 1-1,-1 0 1,1-1-1,0 1 1,0 0-1,0 0 1,1-1-1,-1 1-2,-10 10 36,1 1 0,1 1 0,0 0-1,0 0 1,2 0 0,-1 1 0,1 0 0,1 0 0,1 0 0,0 1 0,0 0 0,1 0-1,-1 23 1,3-35-23,1 0 0,0 0 0,0 0-1,0 0 1,1-1 0,-1 1 0,0 0-1,1 0 1,-1 0 0,1-1 0,0 1-1,-1 0 1,1-1 0,0 1 0,0 0 0,0-1-1,0 1 1,0-1 0,0 0 0,1 1-1,-1-1 1,0 0 0,3 2 0,-1-2-1,-1 0 1,1 0-1,-1 0 1,1-1 0,0 1-1,-1-1 1,1 0-1,0 0 1,-1 0 0,1 0-1,0 0 1,-1 0-1,1-1 1,3 0 0,4-2-7,-1 0 1,0-1-1,0 0 1,0 0 0,0-1-1,-1 0 1,1 0 0,7-8-1,-6 4-55,-1 0 0,1 0 0,-2-1 0,1-1 0,-1 0 0,-1 0 0,0 0 0,7-17 0,-29 59-367,11-25 425,0 0 1,1 0-1,-1 0 1,2 0-1,-1 1 1,1 0-1,0-1 1,0 1-1,1 0 1,0 0-1,0 0 1,0 12-1,2-17 0,0-1 0,0 1-1,0 0 1,0 0-1,0 0 1,0 0-1,0-1 1,1 1 0,-1 0-1,1-1 1,-1 1-1,1-1 1,0 0 0,-1 0-1,1 1 1,0-1-1,0 0 1,0-1-1,0 1 1,0 0 0,0 0-1,0-1 1,0 1-1,0-1 1,0 0-1,0 1 1,0-1 0,0 0-1,1 0 1,2-1-1,7 1 15,0 0-1,0-1 0,0-1 1,14-2-1,-14 1-15,-1 0 1,1-1-1,-1 0 1,0-1-1,0 0 1,-1-1-1,0 0 1,0 0-1,0-1 1,0-1-1,-1 1 1,9-12-1,-17 18 3,0 0 0,-1 0-1,1 0 1,0 0 0,-1 0 0,1 0 0,-1 0-1,1 0 1,-1 0 0,0 0 0,0-1 0,1 1-1,-1 0 1,0 0 0,0 0 0,0-1-1,0 1 1,0 0 0,-1 0 0,1 0 0,0-1-1,0 1 1,-1 0 0,1 0 0,-1 0 0,1 0-1,-1 0 1,1 0 0,-1 0 0,0 0 0,0 0-1,1 0 1,-1 0 0,0 0 0,0 0 0,0 0-1,0 1 1,0-1 0,-2 0 0,-5-4 9,0 0-1,-1 2 1,0-1 0,-12-3 0,-5-2 8,7-4 18,31 12-304,38 10-1375,-20-1-3280,58 6-1,-42-11-1438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2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111 169 11243,'0'0'7628,"-9"-2"-5508,6 0-2019,0 2 0,0-1 0,0 0 1,-1 1-1,1 0 0,0-1 1,0 1-1,-1 0 0,1 1 1,0-1-1,0 1 0,0-1 0,-1 1 1,1 0-1,0 0 0,0 0 1,0 1-1,0-1 0,1 1 1,-1-1-1,0 1 0,0 0 0,1 0 1,0 0-1,-1 1 0,1-1 1,0 1-1,0-1 0,0 1 1,0 0-1,1-1 0,-1 1 0,1 0 1,-1 0-1,1 0 0,0 0 1,0 0-1,1 1 0,-1-1 1,0 5-1,0-6-48,1 0 0,0 1 0,-1-1 1,1 0-1,0 0 0,0 0 0,0 0 0,0 0 1,0 0-1,1 0 0,-1 0 0,0 0 0,1 0 1,0 0-1,-1 0 0,1 0 0,0 0 0,0 0 1,0-1-1,1 1 0,-1 0 0,0-1 1,0 1-1,1 0 0,-1-1 0,1 0 0,0 1 1,-1-1-1,1 0 0,2 2 0,2-2-37,-1 0 0,0 1 0,0-1 0,1-1 0,-1 1 0,0-1 0,1 0 0,-1 0 0,0-1 0,1 0 1,6-1-1,-2-1-19,0-1 0,0 0 0,-1 0 0,1-1 0,-1 0 0,0 0 1,-1-1-1,1 0 0,-1-1 0,8-9 0,1 0-105,-1-1 0,-1-1-1,19-30 1,-27 38 58,0 0-1,-1-1 1,0 0-1,-1-1 1,0 1 0,-1-1-1,0 0 1,3-16-1,-7 27 48,0 1-1,0 0 1,0-1 0,0 1-1,0-1 1,0 1-1,0 0 1,0-1 0,0 1-1,0-1 1,-1 1-1,1 0 1,0-1-1,0 1 1,0 0 0,0-1-1,0 1 1,-1-1-1,1 1 1,0 0-1,0 0 1,-1-1 0,1 1-1,0 0 1,-1-1-1,1 1 1,0 0 0,0 0-1,-1 0 1,1-1-1,-1 1 1,1 0-1,0 0 1,-1 0 0,1 0-1,0 0 1,-1-1-1,1 1 1,-1 0-1,1 0 1,0 0 0,-1 0-1,1 0 1,-1 0-1,1 1 1,0-1 0,-1 0-1,1 0 1,-1 0-1,1 0 1,0 0-1,-1 0 1,1 1 0,0-1-1,-1 0 1,1 0-1,0 1 1,-1-1-1,1 0 1,0 0 0,0 1-1,-1-1 1,1 1-1,-23 16-28,16-10 27,0 2 0,1-1-1,-1 1 1,2 0-1,0 0 1,-8 17-1,12-23-3,0-1 1,0 1-1,0 0 0,0-1 0,1 1 0,-1 0 0,1 0 0,-1-1 0,1 1 1,0 0-1,0 0 0,1 0 0,-1-1 0,0 1 0,1 0 0,0 0 0,0-1 1,-1 1-1,2 0 0,-1-1 0,0 1 0,0-1 0,1 1 0,-1-1 1,1 0-1,0 0 0,0 1 0,0-1 0,4 3 0,38 21-445,-31-19 254,0 1-1,0 0 0,14 12 0,-24-17 189,0-1-1,-1 1 1,1-1-1,-1 1 1,0 0-1,0 0 1,0 0-1,0 0 1,0 0-1,-1 0 1,0 1-1,1-1 1,-1 1-1,0-1 0,-1 1 1,1-1-1,-1 1 1,1 5-1,-1-7 40,0-1 0,-1 1-1,1-1 1,0 1 0,-1-1-1,1 1 1,-1-1 0,0 1 0,1-1-1,-1 0 1,0 1 0,0-1-1,0 0 1,0 1 0,0-1-1,0 0 1,0 0 0,0 0-1,0 0 1,-1 0 0,1 0-1,-3 1 1,-12 2-2466,11-4-3129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2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12684,'0'0'11024,"-8"-1"-10101,0 2-829,0 0-1,0 0 1,0 1 0,0 0-1,1 0 1,-1 0-1,-9 6 1,14-7-88,-1 0 1,1 1-1,0-1 1,0 1-1,1 0 0,-1 0 1,0 0-1,1 0 1,-1 0-1,1 1 0,-1-1 1,1 1-1,0 0 1,0-1-1,1 1 0,-1 0 1,0 0-1,1 0 1,0 0-1,-1 1 0,1-1 1,1 0-1,-2 7 0,2-9-30,1-1-1,-1 1 1,0 0-1,1 0 1,-1-1-1,1 1 0,-1 0 1,1-1-1,0 1 1,-1 0-1,1-1 1,0 1-1,-1-1 0,1 1 1,0-1-1,0 0 1,-1 1-1,1-1 0,0 0 1,0 1-1,0-1 1,0 0-1,-1 0 1,1 0-1,0 0 0,0 1 1,0-1-1,1-1 1,33 4-541,-27-3 417,26 0-256,-22-1 365,0 0 0,-1 1 0,1 1 0,0 0 0,0 1 0,-1 0 0,1 0 0,-1 2 0,1-1 0,12 7 0,-23-10 81,0 1 0,-1-1 0,1 1 1,0-1-1,0 1 0,0-1 0,0 1 0,-1 0 0,1 0 0,0-1 0,-1 1 0,1 0 0,0 0 0,-1 0 0,1-1 0,-1 1 0,0 0 0,1 0 0,-1 0 0,0 0 0,1 0 0,-1 0 0,0 0 0,0 0 1,0 0-1,0 0 0,0 2 0,-1-1 52,1 0 1,-1 0-1,0-1 0,0 1 1,0 0-1,-1-1 1,1 1-1,0-1 1,-1 1-1,1-1 0,0 1 1,-1-1-1,-2 1 1,-6 5 291,-1-1 1,1 0 0,-17 6 0,11-7-306,0 0 1,-1-1 0,1 0-1,-1-2 1,1 0-1,-27 0 1,43-2-149,-1 0 0,0 0 0,1 0 0,-1 0 0,1 0 0,-1 0 0,0 0 0,1 0 0,-1 0 0,0 0 0,1-1 0,-1 1 0,1 0 0,-1 0 0,1-1 0,-1 1 1,1 0-1,-1-1 0,1 1 0,-1 0 0,1-1 0,-1 1 0,1-1 0,-1 1 0,1-1 0,0 1 0,-1-1 0,1 1 0,0-1 0,-1-1 0,4-21-3140,22-21-3105,-1 15 1534,3-2-624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3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70 5669,'8'-9'3235,"0"-4"-1955,11-13 548,4 7 2730,-23 18-4440,0 1-1,0 0 1,1 0 0,-1 0-1,0 0 1,0 0-1,0-1 1,0 1-1,1 0 1,-1 0-1,0 0 1,0 0-1,0 0 1,1 0 0,-1 0-1,0 0 1,0 0-1,0 0 1,1 0-1,-1 0 1,0 0-1,0 0 1,1 0 0,-1 0-1,0 0 1,0 0-1,0 0 1,1 0-1,-1 0 1,0 0-1,0 0 1,0 0-1,1 0 1,-1 0 0,0 0-1,0 1 1,0-1-1,0 0 1,1 0-1,-1 0 1,0 0-1,0 1 1,0-1 0,0 0-1,1 13 1529,-6 17-611,-27 58 1053,23-68-1926,2 0-1,0 0 1,1 0-1,1 1 1,1 0-1,-3 31 1,7-51-155,4 52 40,-3-51-43,-1-1 1,0 1-1,1-1 0,-1 1 0,1-1 1,0 1-1,-1-1 0,1 1 1,0-1-1,0 0 0,0 1 0,0-1 1,2 2-1,-2-3 3,-1 0 1,1 1-1,0-1 0,0 0 0,-1 0 1,1 1-1,0-1 0,0 0 1,0 0-1,-1 0 0,1 0 0,0 0 1,0 0-1,0 0 0,-1-1 1,1 1-1,0 0 0,0 0 0,0 0 1,-1-1-1,1 1 0,0-1 1,0 1-1,-1 0 0,1-1 0,-1 1 1,1-1-1,1-1 0,1-1 5,0-1 0,0 0 0,0 0 0,0 0 0,-1 0 0,0 0 0,0-1 0,0 1 0,0-1 0,-1 0-1,1 1 1,-1-1 0,0-8 0,6-68 39,-7 77-39,-1-27 10,-2 17-48,3 14 24,0 0 1,-1-1-1,1 1 0,0 0 1,0 0-1,0 0 1,0 0-1,0 0 1,0 0-1,0-1 1,0 1-1,-1 0 0,1 0 1,0 0-1,0 0 1,0 0-1,0 0 1,0 0-1,0 0 0,-1 0 1,1 0-1,0 0 1,0 0-1,0 0 1,0 0-1,-1 0 1,1 0-1,0 0 0,0 0 1,0 0-1,0 0 1,0 0-1,-1 0 1,1 0-1,0 0 1,0 0-1,0 0 0,0 0 1,0 0-1,0 0 1,-1 0-1,1 0 1,0 1-1,0-1 1,0 0-1,0 0 0,0 0 1,0 0-1,0 0 1,0 0-1,-1 1 1,1-1-1,0 0 0,0 0 1,0 0-1,0 0 1,0 0-1,0 1 1,-1 0-2,0 1 0,0-1 0,1 0 0,-1 1 0,0-1 0,1 1 0,-1-1 0,1 1 0,-1 0 0,1-1 0,0 1 0,0 0 0,0-1 0,0 1 0,0-1 0,0 1 0,0 0 0,0-1 0,1 1 0,-1 0 0,1-1 0,-1 1 0,1-1 0,0 1 0,-1-1 0,1 1 0,0-1 0,0 0 0,0 1 0,0-1 0,0 0 0,0 0 0,1 0 0,-1 0 0,0 0 0,0 0 0,1 0 0,-1 0 0,1 0 0,-1-1 0,3 2 0,3 2 3,0-1 1,0 0-1,0 0 0,1-1 1,-1 0-1,1 0 1,12 1-1,-5-2 10,0-1-1,0-1 1,0 0-1,0 0 1,24-7 0,-33 6-3,0 0 0,0 0 0,-1 0 0,1-1-1,-1 1 1,1-2 0,-1 1 0,0 0 0,0-1 0,-1 0 0,1 0 0,-1 0 0,0-1 0,0 1 0,0-1 0,6-10 0,-10 14-5,0 1 0,1-1-1,-1 1 1,1-1 0,-1 0 0,0 1 0,1-1-1,-1 1 1,0-1 0,0 0 0,1 1-1,-1-1 1,0 0 0,0 1 0,0-1 0,0 0-1,0 1 1,0-1 0,0 0 0,0 1 0,0-1-1,0 0 1,0 1 0,-1-1 0,1 1-1,0-1 1,0 0 0,-1 1 0,1-1 0,-1 0-1,0 1-2,0 0 0,1 0-1,-1 0 1,0 0 0,0 0-1,0 1 1,0-1 0,1 0-1,-1 0 1,0 1-1,0-1 1,0 1 0,1-1-1,-1 1 1,0-1 0,1 1-1,-1-1 1,0 1 0,1-1-1,-1 1 1,1 0 0,-1-1-1,1 1 1,-2 1-1,-3 6 32,-1 1-1,1-1 1,0 1 0,1 0-1,0 0 1,0 1-1,1-1 1,0 1-1,1 0 1,0 0-1,0 0 1,1 0-1,1 0 1,-1 0-1,2 0 1,1 12-1,-2-21-13,0 1 1,1 0-1,-1 0 0,1-1 0,0 1 0,0 0 0,-1-1 0,1 1 1,0-1-1,0 1 0,0-1 0,1 1 0,-1-1 0,0 0 0,0 1 1,1-1-1,-1 0 0,1 0 0,-1 0 0,1 0 0,-1 0 0,4 1 0,-1-1 19,0 0 0,0 0 0,0-1 0,0 1 0,0-1-1,1 0 1,-1 0 0,0 0 0,7-2 0,1 0 20,0-1 0,0 0 1,0-1-1,0-1 1,20-10-1,-13 2-29,0 0 0,-1 0 0,28-28 0,-38 33-21,-1 0 0,0 0 0,0 0 1,-1-1-1,0 0 0,0 0 0,-1 0 0,0-1 0,6-20 0,-11 30-10,0 0 0,-1 0 0,1 0 1,0 0-1,0 1 0,-1-1 0,1 0 1,0 0-1,0 0 0,-1 0 0,1 0 1,0 0-1,0 0 0,-1 0 0,1 0 1,0 0-1,0 0 0,-1 0 0,1-1 0,0 1 1,0 0-1,-1 0 0,1 0 0,0 0 1,0 0-1,-1 0 0,1-1 0,0 1 1,0 0-1,0 0 0,0 0 0,-1 0 1,1-1-1,0 1 0,0 0 0,0 0 1,0-1-1,0 1 0,0 0 0,-1 0 0,1 0 1,0-1-1,0 1 0,0 0 0,0 0 1,0-1-1,0 1 0,0 0 0,0-1 1,0 1-1,0 0 0,0 0 0,0-1 1,0 1-1,0 0 0,1 0 0,-1 0 1,0-1-1,0 1 0,0 0 0,-16 14-67,6 0 126,0 0-1,1 1 1,-9 20 0,15-29-376,0 0-1,1 0 1,-1 1 0,1-1 0,1 1 0,-1 0-1,1-1 1,0 1 0,1 0 0,-1 0-1,2 8 1,-1-15 81,1 0-1,-1 1 1,0-1-1,1 0 0,-1 1 1,1-1-1,-1 0 1,1 1-1,-1-1 1,0 0-1,1 0 1,-1 0-1,1 0 0,-1 1 1,1-1-1,-1 0 1,1 0-1,-1 0 1,1 0-1,0 0 0,-1 0 1,1 0-1,-1 0 1,1 0-1,-1-1 1,1 1-1,-1 0 1,0 0-1,1 0 0,-1-1 1,2 1-1,12-10-6804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3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11563,'0'0'7143,"-18"56"-7143,22-22-705,12-3-1889,3-1-1186,6-4-1921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6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188 308 13004,'0'0'3807,"0"-9"-781,1 7-2939,-1 0-1,0 0 0,0-1 0,0 1 1,0 0-1,0 0 0,0-1 0,-1 1 1,1 0-1,-1 0 0,0 0 0,1 0 1,-1 0-1,0 0 0,0 0 0,0 0 1,-1 0-1,1 0 0,0 0 0,-1 0 1,1 1-1,-1-1 0,1 1 0,-1-1 1,0 1-1,0-1 0,0 1 0,0 0 1,0 0-1,0 0 0,0 0 0,0 1 1,0-1-1,0 0 0,0 1 0,-1-1 1,1 1-1,0 0 0,0 0 0,-1 0 1,1 0-1,0 0 0,0 0 0,-1 1 1,1-1-1,0 1 0,0 0 0,0-1 1,0 1-1,-3 1 0,-2 2 30,0-1 0,-1 1 0,1 1-1,1-1 1,-1 1 0,1 0-1,0 1 1,0 0 0,0 0 0,1 0-1,0 0 1,0 1 0,0 0 0,1 0-1,0 0 1,1 0 0,0 1 0,0-1-1,0 1 1,1 0 0,-2 8 0,5-15-111,-1 0-1,0 1 1,1-1 0,-1 0 0,1 0 0,-1 0-1,1 0 1,-1 0 0,1 0 0,0 0 0,-1 0 0,1 0-1,0 0 1,0 0 0,0 0 0,0 0 0,0-1 0,0 1-1,0 0 1,0-1 0,0 1 0,0 0 0,0-1 0,0 0-1,0 1 1,0-1 0,1 0 0,-1 1 0,0-1-1,0 0 1,1 0 0,-1 0 0,0 0 0,0 0 0,0 0-1,3-1 1,49-6 14,-36 1-72,0 0-1,-1-1 1,0-1-1,-1 0 1,0-1-1,0-1 0,-1-1 1,23-21-1,-20 16 48,-2 0 1,0-1-1,-1-1 0,0 0 0,-2-1 0,16-29 0,-23 39-82,-1-1 1,0 1-1,0-1 0,-1 0 1,0 0-1,-1-1 1,0 1-1,-1 0 0,0-1 1,0 1-1,-2-21 0,0 30 71,1 1 0,0-1 0,0 0-1,-1 1 1,1-1 0,0 1 0,-1-1-1,1 1 1,-1-1 0,1 0-1,-1 1 1,1 0 0,-1-1 0,1 1-1,-1-1 1,1 1 0,-1-1 0,1 1-1,-1 0 1,0 0 0,1-1 0,-1 1-1,0 0 1,1 0 0,-1 0-1,0-1 1,1 1 0,-1 0 0,0 0-1,0 0 1,1 0 0,-1 1 0,0-1-1,1 0 1,-1 0 0,0 0 0,1 0-1,-1 1 1,0-1 0,-27 15-88,-3 10 472,2 2 1,0 1-1,2 1 1,1 1-1,-34 52 1,58-79-304,0 0 0,0 1 0,0-1 0,1 0 0,-1 0 1,1 1-1,0-1 0,0 1 0,0-1 0,0 1 0,0-1 0,1 1 1,0 6-1,0-9-60,1 1 0,0-1 0,0 1 1,0-1-1,0 0 0,0 1 1,0-1-1,0 0 0,0 0 0,0 0 1,1 0-1,-1 0 0,0 0 0,1 0 1,-1 0-1,0-1 0,1 1 1,-1 0-1,1-1 0,0 1 0,-1-1 1,1 0-1,-1 1 0,1-1 0,0 0 1,-1 0-1,1 0 0,0 0 0,-1 0 1,3-1-1,40 0-722,46 3-2414,-34 12-4843,-35-4-518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4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69 4837,'0'0'12326,"-2"-8"-9139,2 5-2982,-1 0 1,0 1-1,0-1 0,0 1 0,0-1 1,0 1-1,0-1 0,-1 1 1,1 0-1,-1 0 0,1 0 1,-1-1-1,-4-2 0,5 4-132,-1 1 0,1-1 0,-1 0-1,0 1 1,1 0 0,-1-1 0,0 1-1,1 0 1,-1 0 0,0 0 0,1 0 0,-1 0-1,0 0 1,0 0 0,1 0 0,-1 1-1,0-1 1,1 1 0,-1-1 0,1 1-1,-1 0 1,0 0 0,1 0 0,0-1 0,-1 1-1,1 1 1,0-1 0,-1 0 0,1 0-1,-1 2 1,-4 2 74,1 0-1,0 0 1,0 0-1,1 0 1,-1 1-1,1 0 1,0 0-1,1 0 1,0 1 0,0-1-1,0 1 1,1-1-1,-1 1 1,2 0-1,-1 0 1,1 0-1,0 0 1,1 0-1,-1 0 1,2 14 0,3 4-160,1 1 0,1-1 0,1 0 0,14 33 0,1 4-870,-20-54 791,1 0 0,-1 0 0,-1 1 0,1-1 0,-2 1 0,1 0 0,-1-1 0,0 1 0,-3 14 0,3-20 97,-1 0 0,0 0-1,0 0 1,-1 0 0,1 0 0,0-1 0,-1 1 0,0 0 0,0-1 0,0 1-1,0-1 1,0 0 0,0 0 0,0 0 0,-1 0 0,1 0 0,-1 0 0,0 0-1,1-1 1,-1 0 0,0 1 0,0-1 0,0 0 0,0 0 0,0 0 0,0-1-1,0 1 1,0-1 0,-5 0 0,6 1 38,0-1 0,-1 0-1,1 0 1,0 1 0,0-2-1,-1 1 1,1 0 0,0 0 0,-1-1-1,1 1 1,0-1 0,0 0 0,0 1-1,0-1 1,0 0 0,0 0-1,0-1 1,0 1 0,0 0 0,0-1-1,0 1 1,-2-3 0,2 0-5,0 0-1,0 0 1,0 0 0,1-1 0,0 1-1,0 0 1,0 0 0,0-1 0,1 1 0,-1-1-1,1-4 1,1-6-122,0 0 0,1 0 0,1 0 0,0 0 0,1 1-1,0 0 1,1-1 0,1 1 0,0 1 0,1-1 0,1 1 0,0 1 0,12-16 0,19-20-642,84-80 1,-98 104 598,-7 7 72,-12 13 45,-1-1 1,0 0 0,0 0 0,0 0 0,0-1-1,-1 1 1,0-1 0,4-7 0,-43 48 964,29-29-818,1 1-1,0 0 0,1 0 0,-1 0 1,2 1-1,-1 0 0,1 0 1,0 0-1,0 0 0,1 0 1,0 0-1,0 1 0,1-1 1,0 16-1,1-23-121,0 0 1,1 1-1,-1-1 0,0 0 1,1 0-1,-1 0 1,1 0-1,-1 0 0,1 0 1,-1 0-1,1 0 1,0-1-1,-1 1 0,1 0 1,0 0-1,0 0 1,0-1-1,-1 1 0,1 0 1,0-1-1,0 1 0,0-1 1,2 1-1,32 5 136,-25-6-129,1-1 0,-1 0 0,1 0 0,16-6 0,-11 0-68,1 0 0,-1-2 0,-1 0 0,0-1 0,23-18 0,28-18-25,-66 46 72,1 0 1,-1 1-1,0-1 1,1 1-1,-1-1 1,0 1-1,0-1 1,0 0-1,1 1 1,-1-1-1,0 1 1,0-1-1,0 1 1,0-1-1,0 1 1,0-1-1,0 1 1,0-1-1,0 1 1,0-1-1,0 1 1,0-1-1,0 1 1,0-1-1,0 1 0,-1-1 1,1 1-1,0-1 1,0 1-1,-1-1 1,1 0-1,0 1 1,0-1-1,-1 1 1,-7 21 117,6-17-79,0 1 0,1-1 0,-1 0 0,1 1 0,0-1 0,0 1 0,1-1 0,-1 1 0,2 7 0,0-11-74,0-2 0,0 1-1,0 0 1,0 0 0,1 0 0,-1 0 0,0-1-1,1 1 1,-1-1 0,0 1 0,1-1 0,-1 1 0,1-1-1,-1 0 1,1 0 0,-1 1 0,1-1 0,-1 0-1,1 0 1,-1-1 0,3 1 0,36-3-2727,-29 0 686,1 0 0,0 0-1,20-10 1,4-3-5062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4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64 12075,'0'0'10400,"-9"3"-8927,4-2-1355,1 0 0,-1 1-1,1-1 1,0 1 0,0 0 0,0 0 0,0 0-1,0 0 1,0 1 0,1 0 0,-1-1 0,1 1 0,-1 1-1,1-1 1,0 0 0,0 1 0,1 0 0,-1-1-1,1 1 1,0 0 0,0 0 0,0 1 0,0-1-1,1 0 1,0 1 0,0-1 0,0 0 0,0 7 0,1-10-112,0 0 0,0 0 1,0 0-1,0 0 0,0 0 1,1 0-1,-1 0 1,0-1-1,1 1 0,-1 0 1,0 0-1,1 0 1,-1 0-1,1 0 0,0-1 1,-1 1-1,1 0 0,-1-1 1,1 1-1,0 0 1,0-1-1,-1 1 0,1-1 1,0 1-1,0-1 1,1 1-1,32 4 84,-28-6-81,1 1 0,0-1 1,0-1-1,-1 1 0,1-1 0,-1 0 1,13-6-1,-9 1-3,-1 0 1,1-1-1,-1 0 0,-1 0 1,1-1-1,-1 0 0,-1-1 1,0 0-1,0 0 0,-1 0 1,0-1-1,-1 0 0,-1 0 1,1 0-1,4-20 0,-36 66 101,20-18 138,0 0 1,2 0-1,-5 22 1,9-32-183,-1 0 1,2 1 0,-1-1-1,1 0 1,0 0 0,0 0-1,1 0 1,0 0 0,0 0-1,1 0 1,2 8 0,-2-12-57,0 0-1,0-1 1,0 1 0,0-1 0,0 1 0,0-1 0,1 0 0,0 0 0,-1 0 0,1 0-1,0 0 1,0-1 0,0 1 0,0-1 0,0 0 0,0 0 0,0 0 0,0 0 0,0 0-1,1-1 1,-1 1 0,0-1 0,1 0 0,-1 0 0,0 0 0,1-1 0,-1 1 0,0-1-1,6-1 1,3-1 10,0 0 0,-1 0 0,0-1 0,0-1 0,0 1 0,21-14 0,-23 12-8,-1-1-1,1 0 0,-1-1 1,0 1-1,10-15 1,-15 19-10,-1-1 0,1 0 0,-1 0 0,0 0 1,0 0-1,0 0 0,0-1 0,-1 1 0,0 0 1,0-1-1,0 1 0,0-1 0,-1 0 0,0 1 1,0-9-1,-1 12 0,1 0 0,0 0-1,-1 0 1,1 0 0,-1 0 0,1 1 0,-1-1 0,0 0 0,1 0 0,-1 0-1,0 1 1,0-1 0,1 0 0,-1 1 0,0-1 0,0 1 0,0-1 0,0 1 0,0-1-1,1 1 1,-1 0 0,0-1 0,0 1 0,0 0 0,0 0 0,0 0 0,0 0-1,0 0 1,0 0 0,0 0 0,0 0 0,0 0 0,0 0 0,0 0 0,0 1 0,0-1-1,0 0 1,0 1 0,0-1 0,0 1 0,-1 0 0,-3 0-1,1 1 0,-1 0-1,1 0 1,-1 0 0,1 1 0,0 0 0,-7 5 0,8-5 19,0 1 1,0-1-1,0 1 0,1 0 1,-1-1-1,1 1 1,0 0-1,0 1 0,0-1 1,1 0-1,0 0 1,-1 1-1,1-1 0,1 1 1,-1-1-1,1 8 1,0-9-29,1 0 0,-1-1 0,1 1 0,0 0 0,0-1 0,0 1 0,1-1 0,-1 1 0,0-1 0,1 1 0,0-1 0,-1 0 0,1 0 0,0 0 0,0 0 0,0 0 0,1 0 1,-1-1-1,0 1 0,1-1 0,-1 1 0,1-1 0,-1 0 0,1 0 0,0 0 0,-1 0 0,5 0 0,4 1-849,0 1 1,1-2-1,21 1 1,11-4-6374,-1-6-7523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5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37 12268,'10'-5'3160,"2"0"-2172,1-1 0,-1 2 0,1 0 1,0 0-1,1 1 0,23-2 0,-32 5-668,0 0 0,1 0 0,-1 0 0,1 0 0,-1 1 0,1 0-1,-1 0 1,0 1 0,10 4 0,-12-5-247,0 1 0,-1-1 0,1 1 0,-1 0 0,0 0-1,1 0 1,-1 0 0,0 0 0,0 1 0,-1-1 0,1 1 0,0-1-1,-1 1 1,1 0 0,-1-1 0,0 1 0,0 0 0,0 0 0,0 5 0,0-3-39,-1 0 0,0 0 0,0 0 0,0 1 0,-1-1 0,0 0 1,0 0-1,0 0 0,0 0 0,-1 0 0,0 0 0,0-1 1,-1 1-1,1-1 0,-1 1 0,0-1 0,0 0 0,0 0 1,0 0-1,-1 0 0,-7 6 0,-11 8 15,0-1 0,-47 27-1,31-21-17,23-13-17,10-8-13,-1 2 0,1-1 1,0 1-1,0 0 0,0 0 1,0 0-1,1 0 0,0 1 1,-7 9-1,11-14-1,0 1 0,0-1 1,0 0-1,0 1 0,0-1 0,0 1 0,0-1 0,0 1 1,0-1-1,0 1 0,0-1 0,0 1 0,0-1 0,1 1 1,-1-1-1,0 1 0,0-1 0,0 0 0,1 1 0,-1-1 1,0 1-1,0-1 0,1 0 0,-1 1 0,0-1 0,1 0 1,-1 1-1,1-1 0,-1 0 0,0 1 0,1-1 0,-1 0 1,1 0-1,-1 0 0,1 0 0,-1 1 0,1-1 0,-1 0 1,1 0-1,-1 0 0,1 0 0,-1 0 0,1 0 0,-1 0 1,1 0-1,29 2 52,-26-2-48,53 1 4,0-3 0,79-12 1,-33-11-2591,-101 24 2321,19-8-2303,-12-2-2234,-8-1-1961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5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6182,'0'0'14413,"56"23"-13708,-17-18-449,10-2-192,-3-3-160,3 0-1089,-4 0-1281,-5-2-2723,-9-8 352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6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0 7207,'0'0'12177,"-4"10"-10325,1 0-1516,-2 1 213,1 0-1,0 1 1,1-1-1,0 1 1,1 0-1,0-1 1,0 17 0,2-27-517,0 1 0,1-1 0,-1 0 0,1 1 0,-1-1 0,1 0 0,0 1 0,-1-1 1,1 0-1,0 0 0,0 0 0,0 0 0,0 0 0,0 0 0,0 0 0,0 0 1,0 0-1,0 0 0,0-1 0,0 1 0,1 0 0,-1-1 0,0 1 0,1-1 0,-1 1 1,0-1-1,1 0 0,2 1 0,45 2 106,-40-3-54,12-2-63,0-1 0,0-1 1,-1 0-1,1-2 0,-1 0 1,0-2-1,35-18 0,-21 11-2,40-13 0,-74 28-19,1 0-1,-1 0 1,0-1 0,0 1-1,0 0 1,1 0 0,-1 0 0,0 0-1,0 0 1,1 0 0,-1 0-1,0 0 1,0 0 0,1 0 0,-1 0-1,0 0 1,0 0 0,0 0-1,1 0 1,-1 0 0,0 0 0,0 0-1,1 0 1,-1 0 0,0 1-1,0-1 1,0 0 0,1 0 0,-1 0-1,0 0 1,0 0 0,0 1 0,0-1-1,0 0 1,1 0 0,-1 0-1,0 0 1,0 1 0,0-1 0,0 0-1,0 1 1,-2 11-21,-12 18 42,12-27 7,-3 6 76,2-5 34,1 0 0,-1 0-1,1 0 1,0 0 0,1 1 0,-1-1-1,1 0 1,-1 1 0,1-1 0,1 1-1,-1-1 1,0 9 0,2-12-122,-1-1 1,1 1-1,-1 0 1,1-1-1,0 1 1,-1-1-1,1 1 0,0-1 1,-1 1-1,1-1 1,0 1-1,-1-1 1,1 0-1,0 1 0,0-1 1,-1 0-1,1 0 1,0 1-1,0-1 1,0 0-1,0 0 1,-1 0-1,1 0 0,0 0 1,1 0-1,27-2 38,-25 2-23,15-3-270,0-1-1,-1 0 0,1-2 0,-1 0 0,-1-1 1,1 0-1,-1-2 0,-1 0 0,1-1 0,-2 0 0,1-2 1,14-13-1,-20 9-1505,-24 18 1011,-23 16-214,25-9 102,-24 13-5531,28-20 1193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6758,'2'-9'4618,"6"-28"-931,4 15-847,-12 21-2749,1 1 0,-1 0 0,1 0 0,-1-1 0,1 1 0,-1 0 0,1 0 0,-1-1 0,1 1 0,-1 0 0,1 0-1,-1 0 1,1 0 0,-1 0 0,1 0 0,0 0 0,-1 0 0,1 0 0,-1 0 0,1 0 0,-1 0 0,1 0 0,-1 1 0,1-1 0,-1 0 0,1 0 0,-1 1 0,1-1 0,-1 0 0,1 0-1,-1 1 1,0-1 0,1 1 0,-1-1 0,1 0 0,0 2 0,37 33 365,-27-25-2202,1-1 1,26 15-1,-29-20 786,1 0 0,-1 0 0,0 0-1,1-1 1,0-1 0,0 0 0,0 0 0,0-1 0,0 0 0,18-1 0,-27 0 1335,0 0-1,0 0 1,0 0 0,0-1 0,0 1 0,0 0 0,0 0 0,0-1 0,0 1 0,0 0 0,0-1 0,0 1 0,0-1-1,-1 0 1,1 1 0,0-1 0,0 0 0,0 1 0,-1-1 0,1 0 0,0 0 0,-1 0 0,1 1 0,-1-1 0,1 0 0,-1 0-1,1 0 1,-1 0 0,0 0 0,1 0 0,-1 0 0,0 0 0,0 0 0,0 0 0,0 0 0,0 0 0,0 0 0,0-2-1,0 3-262,0-1 1,-1 1-1,1-1 0,0 1 0,-1 0 0,1-1 0,0 1 0,-1 0 0,1-1 0,0 1 0,-1 0 0,1-1 0,-1 1 0,1 0 0,-1 0 0,1 0 0,0-1 0,-1 1 0,1 0 0,-1 0 0,1 0 0,-1 0 1,1 0-1,-1 0 0,1 0 0,-1 0 0,1 0 0,-1 0 0,1 0 0,-1 0 0,1 0 0,-1 1 0,1-1 0,-1 0 0,1 0 0,0 0 0,-1 1 0,0-1 0,-20 9 408,17-6-406,1 0 0,0 0-1,0 0 1,1 1 0,-1-1-1,0 1 1,1-1-1,0 1 1,0 0 0,0 0-1,0 0 1,1 0 0,0 0-1,0 0 1,-2 9-1,3-10-95,0-1-1,0 1 1,0 0-1,0 0 0,1-1 1,-1 1-1,1 0 0,-1 0 1,1-1-1,0 1 0,0-1 1,0 1-1,0-1 0,1 1 1,-1-1-1,1 0 0,-1 1 1,1-1-1,0 0 0,0 0 1,0 0-1,0 0 0,0-1 1,0 1-1,4 1 0,52 22-774,-48-22 667,0 1-1,-1-1 1,1 2 0,-1-1-1,0 1 1,0 1 0,0 0 0,-1 0-1,9 8 1,-17-13 112,1-1 1,-1 0-1,0 1 0,1-1 1,-1 1-1,0-1 0,1 1 1,-1-1-1,0 1 0,1-1 0,-1 1 1,0-1-1,0 1 0,0-1 1,1 1-1,-1-1 0,0 1 1,0-1-1,0 1 0,0 0 1,0-1-1,0 1 0,0-1 1,0 1-1,0 0 0,0-1 1,-1 1-1,1-1 0,0 1 1,0-1-1,-1 2 0,-18 8 376,-34-4-175,47-6-218,-11 2-10,9-1-21,-1 0 1,1 0-1,-1-1 0,1 0 1,-1 0-1,0-1 0,1 0 1,-1-1-1,-8-2 0,16 3-93,0 0-1,0 1 0,0-1 0,1 0 1,-1 0-1,0 1 0,0-1 0,1 0 1,-1 0-1,1 0 0,-1 0 0,1 0 1,-1 0-1,1 0 0,0 0 0,-1 0 1,1 0-1,0 0 0,0 0 0,0-2 1,-1 1-347,1 0-1,1 0 1,-1 0 0,0 0 0,0 1 0,1-1 0,-1 0 0,1 0 0,-1 0 0,1 1 0,0-1 0,1-2 0,17-16-7259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6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0 127 16752,'0'0'12849,"9"-5"-12528,12-6-292,-10 6 17,0-1 0,0 0-1,18-15 1,-26 19-77,0-1 0,0 1 0,-1-1 0,1 0 0,-1 0 1,0 0-1,0 0 0,0 0 0,0-1 0,0 1 1,-1-1-1,1 1 0,-1-1 0,0 1 0,0-1 0,-1 0 1,1 1-1,-1-7 0,0 10 26,0 0 0,1 0 0,-1 0 0,0-1 0,0 1 0,0 0 0,0 0 0,0 0 0,0-1 0,0 1 0,0 0 0,0 0-1,-1 0 1,1-1 0,0 1 0,0 0 0,0 0 0,0 0 0,0-1 0,0 1 0,0 0 0,0 0 0,0 0 0,-1 0 0,1-1 0,0 1 0,0 0 0,0 0 0,0 0 0,-1 0 0,1 0 0,0 0 0,0-1 0,0 1 0,0 0 0,-1 0 0,1 0 0,0 0 0,0 0 0,0 0 0,-1 0-1,1 0 1,0 0 0,0 0 0,0 0 0,-1 0 0,1 0 0,0 0 0,-1 0 0,-12 8-96,-9 15 64,16-13 46,1 1 0,-1 0-1,2 0 1,0 0 0,0 0-1,-3 18 1,6-27 1,0 1 0,1-1-1,-1 0 1,1 1 0,0-1 0,0 0 0,0 1 0,0-1-1,0 0 1,0 1 0,1-1 0,-1 0 0,1 1 0,-1-1-1,1 0 1,0 0 0,0 1 0,0-1 0,0 0 0,1 0-1,-1 0 1,0 0 0,1-1 0,-1 1 0,1 0-1,0-1 1,0 1 0,-1-1 0,1 1 0,0-1 0,0 0-1,0 0 1,1 0 0,-1 0 0,0 0 0,0 0 0,0 0-1,1-1 1,2 1 0,7 0 9,0 0 1,1 0-1,-1-2 0,1 1 0,-1-2 1,0 1-1,1-2 0,-1 0 0,23-8 1,-1-4 76,63-38 0,-60 31-81,-75 75 274,34-48-228,0 0 0,0 0 0,1 0 0,0 1 0,0 0 1,-2 8-1,4-13-49,1 0-1,0 0 1,-1 0 0,1 0 0,0 0 0,0 1 0,0-1 0,0 0 0,0 0 0,0 0 0,0 0 0,0 0-1,1 0 1,-1 0 0,0 0 0,1 0 0,-1 0 0,0 0 0,1 0 0,-1 0 0,1-1 0,0 1-1,-1 0 1,1 0 0,0 0 0,-1-1 0,1 1 0,0 0 0,0-1 0,0 1 0,0 0 0,-1-1 0,1 1-1,0-1 1,0 1 0,0-1 0,0 0 0,0 0 0,0 1 0,0-1 0,0 0 0,0 0 0,0 0 0,0 0-1,1 0 1,0 0 0,16-1-15,-1 0 0,0-1-1,1 0 1,-1-2-1,0 0 1,-1-1 0,1 0-1,-1-2 1,24-12 0,9-2-311,-48 20 306,-1 1 0,1-1 0,0 1-1,0-1 1,-1 1 0,1-1 0,0 1-1,0 0 1,0-1 0,-1 1 0,1 0-1,0 0 1,0 0 0,0 0 0,0 0 0,-1-1-1,1 2 1,0-1 0,0 0 0,0 0-1,0 0 1,0 0 0,-1 0 0,1 1-1,0-1 1,0 0 0,0 1 0,-1-1 0,1 0-1,0 1 1,-1-1 0,1 1 0,0 0-1,-1-1 1,1 1 0,0-1 0,-1 1-1,1 0 1,-1-1 0,1 1 0,-1 0 0,0 0-1,1-1 1,-1 1 0,0 0 0,1 0-1,-1 0 1,0 1 0,1 5-55,-1 1 0,-1-1 0,1 1 0,-1-1 0,-2 9 0,-2 20-4718,20-31-18772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8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10730,'-6'70'6035,"4"-56"-5415,0 1 1,1-1 0,0 0-1,1 1 1,3 21 0,-2-33-555,-1 0 1,1-1 0,-1 1 0,1-1-1,0 1 1,0-1 0,0 0-1,0 1 1,0-1 0,1 0 0,-1 0-1,1 0 1,0 0 0,-1 0-1,1 0 1,0 0 0,0 0 0,0-1-1,0 1 1,0-1 0,3 2-1,-1-2-11,-1 0 0,1 0 0,0 0 0,-1-1 0,1 1 0,0-1-1,0 0 1,0 0 0,-1 0 0,1-1 0,0 1 0,-1-1 0,5-1 0,5-2-7,-1-1 0,1 0 0,-1-1 0,0-1 0,0 0 1,20-15-1,-6-5-21,-20 21-17,-1 0 1,1 1 0,0-1-1,1 1 1,6-5 0,-12 10-12,-1 0 0,1 0 0,-1 0 0,1 0 0,-1 0 0,1 0 0,-1 0 0,1 0 0,-1 0 0,1 0 0,-1 0 0,1 1 0,-1-1 0,1 0 0,-1 0 0,1 0 0,-1 1 0,1-1 0,-1 0 0,1 0 0,-1 1 0,0-1 0,1 0 0,-1 1 0,0-1 0,1 1 1,-1-1-1,0 0 0,1 1 0,-1-1 0,0 1 0,0-1 0,0 1 0,1-1 0,-1 1 0,0-1 0,0 1 0,0-1 0,0 1 0,0 0 0,6 28 49,-4-21 8,4 24 296,-6-24-142,1 0 0,1 1 0,-1-1 0,1 0-1,1 0 1,-1 0 0,1 0 0,1-1 0,0 1-1,0-1 1,0 0 0,10 13 0,-12-19-204,0 0 0,1 0 1,-1 1-1,0-1 0,1-1 1,-1 1-1,0 0 0,1-1 1,-1 1-1,1-1 0,-1 1 0,1-1 1,-1 0-1,1 0 0,0-1 1,-1 1-1,1 0 0,-1-1 1,0 1-1,1-1 0,-1 0 0,1 0 1,-1 0-1,0 0 0,0 0 1,1-1-1,1-1 0,9-5-1734,-1-1 0,-1 0 0,15-15 0,-22 20 371,21-21-5508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8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115 153 8648,'0'0'12647,"-10"0"-11467,0 0-954,2-1-100,1 1 0,0 0 0,0 1 0,-1 0 0,-8 2 0,14-3-113,0 1 0,0-1 0,0 1 1,0 0-1,0 0 0,0 0 0,0 0 0,0 0 0,1 1 0,-1-1 1,0 0-1,1 1 0,-1-1 0,1 1 0,-1 0 0,1 0 0,0-1 0,0 1 1,0 0-1,0 0 0,0 0 0,0 0 0,1 0 0,-1 0 0,0 3 1,0-1-11,0-1 0,0 1 0,1-1 0,0 1 1,-1 0-1,1-1 0,1 1 0,-1-1 0,0 1 1,1 0-1,0-1 0,0 1 0,0-1 0,0 0 1,0 1-1,1-1 0,-1 0 0,1 0 0,0 0 1,0 0-1,0 0 0,1 0 0,-1 0 0,6 4 1,-4-5 1,0 0 1,0 0-1,1 0 1,-1 0 0,1-1-1,-1 0 1,1 0-1,-1 0 1,1-1 0,0 1-1,0-1 1,-1 0-1,1 0 1,0-1 0,-1 1-1,1-1 1,0 0-1,-1-1 1,6-1 0,1-1-11,-1-1 1,0 0-1,-1 0 1,1-1-1,-1 0 1,0 0-1,-1-1 1,1-1 0,-1 1-1,-1-1 1,0-1-1,0 1 1,11-19-1,-11 15 19,0 0-1,-1-1 1,0 0-1,-1 0 0,0 0 1,-2-1-1,1 1 1,-1-1-1,-1 0 1,0-20-1,-6 19 302,-5 16-30,-10 21-68,12-5-88,1 1-1,0 0 1,1 0 0,1 0-1,0 1 1,2 0 0,0-1 0,1 24-1,1-39-104,0-1-1,0 1 0,0-1 1,1 1-1,-1-1 0,1 1 1,-1-1-1,1 1 0,0-1 1,0 0-1,0 1 1,0-1-1,1 0 0,-1 0 1,1 0-1,-1 0 0,1 0 1,-1 0-1,1 0 0,0 0 1,3 1-1,-1 0 18,1-1 1,-1 0-1,1 0 0,-1 0 0,1-1 0,0 0 1,-1 0-1,1 0 0,0 0 0,8 0 1,0-1-468,-1-1 0,1 0 0,19-4 0,24-13-5532,-27 4-1740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9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157 208 15951,'0'0'2835,"-3"-11"42,-11-34-725,14 43-2078,-1 1 1,0-1 0,1 1 0,-1-1-1,0 1 1,0-1 0,0 1 0,0 0 0,0-1-1,0 1 1,0 0 0,0 0 0,0 0-1,-1 0 1,1 0 0,-1 0 0,1 0 0,0 0-1,-1 0 1,1 1 0,-1-1 0,0 0-1,1 1 1,-1 0 0,1-1 0,-1 1 0,0 0-1,1 0 1,-1 0 0,0 0 0,1 0-1,-1 0 1,0 0 0,1 1 0,-4 0 0,1 0-25,0 1 1,1 0-1,-1 0 1,0 0-1,0 0 1,1 0 0,0 1-1,-1 0 1,1-1-1,0 1 1,-3 4 0,1-1 23,0 1 0,0 0 1,1 0-1,0 0 0,0 1 1,1-1-1,0 1 0,0 0 1,1 0-1,0 0 0,0 0 1,0 11-1,2-19-68,0 1 1,-1 0 0,1 0-1,1 0 1,-1 0-1,0 0 1,0 0 0,0-1-1,0 1 1,1 0-1,-1 0 1,0 0 0,1 0-1,-1-1 1,0 1-1,1 0 1,-1 0 0,1-1-1,0 1 1,-1 0-1,1-1 1,-1 1-1,1 0 1,0-1 0,0 1-1,-1-1 1,1 0-1,0 1 1,0-1 0,1 1-1,1 0 6,0-1 1,0 1-1,0-1 0,0 0 0,1 0 1,-1 0-1,0 0 0,0 0 0,4-2 1,3 0 12,1-1 0,-1-1 1,0 1-1,16-9 1,-13 3-32,0 0 1,-1-1-1,0 0 1,-1-1-1,0 0 1,0-1-1,-1 0 1,10-16-1,-13 17 0,-1 1-1,0-1 0,-1 0 1,0-1-1,0 1 0,-2-1 1,1 0-1,-1 0 0,-1 0 1,2-24-1,-18 85 39,4-17 5,1 2-109,3-15-128,1 0 0,1 0 0,1 0-1,0 0 1,2 1 0,0 25 0,1-43 15,1-1 1,-1 0 0,1 0-1,-1 0 1,1 0-1,-1 1 1,1-1-1,-1 0 1,1 0-1,0 0 1,0-1-1,0 1 1,-1 0-1,1 0 1,0 0 0,0 0-1,0-1 1,0 1-1,0 0 1,1-1-1,-1 1 1,0-1-1,0 0 1,0 1-1,0-1 1,1 0 0,-1 1-1,0-1 1,0 0-1,0 0 1,1 0-1,-1 0 1,0 0-1,0 0 1,1-1-1,-1 1 1,1-1 0,3 1-772,16 0-5370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7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3011,'-10'0'11269,"4"0"-10133,-12 0 488,1 0 0,-34 6-1,47-6-1506,1 1-1,0-1 0,-1 1 0,1 0 0,-1 0 0,1 0 0,0 1 0,0-1 0,0 1 0,0-1 1,0 1-1,0 0 0,0 0 0,1 1 0,-1-1 0,1 0 0,-1 1 0,1 0 0,0-1 0,0 1 1,0 0-1,0 0 0,1 0 0,-2 4 0,3-6-78,0 0 0,0-1 0,1 1 0,-1 0 0,0 0 0,1 0 0,-1-1 1,1 1-1,-1 0 0,1 0 0,-1-1 0,1 1 0,-1 0 0,1-1 0,0 1 0,-1-1 0,1 1 0,0-1 0,0 1 0,-1-1 1,1 0-1,0 1 0,0-1 0,0 0 0,0 1 0,-1-1 0,1 0 0,0 0 0,0 0 0,1 0 0,37 7-8,-32-6 30,37 5-142,-25-5-206,-1 2 0,0-1 0,0 2 0,-1 1 0,1 0 0,29 13 1,-46-17 291,0-1 0,0 0 0,0 1 1,0-1-1,-1 1 0,1 0 1,0-1-1,-1 1 0,1-1 1,0 1-1,-1 0 0,1 0 1,-1-1-1,1 1 0,-1 0 1,1 0-1,-1 0 0,1 0 1,-1-1-1,0 1 0,1 0 1,-1 0-1,0 0 0,0 0 1,0 0-1,0 0 0,0 1 1,0 0 74,-1 0 1,0-1-1,0 1 0,1 0 1,-1-1-1,0 1 1,0 0-1,0-1 1,-1 1-1,1-1 1,0 0-1,-3 3 1,-46 28 1915,-23 0-951,68-30-1051,0 0 0,1-1 0,-1 0 0,0 0 0,0 0 0,0 0 0,0-1 0,0 0-1,0 0 1,0 0 0,0 0 0,1-1 0,-11-2 0,15 2-84,-1 1 0,0-1 0,0 0 0,1 1 0,-1-1 1,1 0-1,-1 1 0,0-1 0,1 0 0,-1 0 0,1 1 0,0-1 0,-1 0 0,1 0 0,0 0 0,-1 0 0,1 1 1,0-1-1,0 0 0,0 0 0,0 0 0,0 0 0,0 0 0,0 0 0,0 0 0,0 1 0,0-1 0,0 0 0,1 0 1,-1 0-1,0 0 0,0 0 0,1 0 0,-1 1 0,1-1 0,-1 0 0,2-1 0,21-28-4798,6 9-118,4 2-1277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49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3 9417,'0'0'12502,"-12"-1"-11279,7 0-1126,0 1 0,-1 0-1,1 0 1,-1 0 0,1 0 0,0 1 0,-1 0-1,1 0 1,0 1 0,0 0 0,-1-1 0,1 2 0,1-1-1,-1 0 1,0 1 0,1 0 0,-1 0 0,1 0-1,0 1 1,0 0 0,-5 5 0,5-5-25,-42 51 890,44-53-931,0 1 1,0 0-1,0 0 0,0 1 0,0-1 0,1 0 0,0 1 1,0-1-1,0 0 0,0 1 0,0-1 0,0 1 0,1 0 1,0-1-1,0 1 0,0 6 0,1-9-29,0 0 0,-1 0 1,1-1-1,0 1 0,-1 0 0,1 0 1,0-1-1,0 1 0,0-1 0,0 1 0,0 0 1,0-1-1,0 0 0,0 1 0,0-1 1,0 1-1,0-1 0,0 0 0,0 0 0,0 0 1,0 0-1,0 0 0,0 0 0,0 0 0,2 0 1,31-2 58,-32 1-57,12-2-95,0-1 0,0 0 1,-1-1-1,1-1 0,-1 0 0,0-1 1,-1 0-1,0-1 0,0-1 0,0 0 1,-1 0-1,-1-1 0,1 0 0,-2-1 1,1 0-1,-2-1 0,1 0 0,9-19 1,-26 49 432,1 0 1,1 0-1,0 0 1,2 1-1,-5 32 1,9-51-333,0 1 1,1 0 0,-1 0-1,0-1 1,0 1 0,0 0-1,0-1 1,1 1 0,-1 0-1,0-1 1,0 1 0,1 0-1,-1-1 1,1 1 0,-1 0-1,1-1 1,-1 1 0,1-1-1,-1 1 1,1-1 0,-1 1-1,1-1 1,-1 0 0,1 1-1,0-1 1,-1 0 0,1 1-1,0-1 1,-1 0-1,2 0 1,30 1 404,28-16 89,-8-9-1035,51-29-1,-57 27 351,-45 25 180,-1 1-1,0 0 1,0 0 0,1-1-1,-1 1 1,0 0-1,1 0 1,-1-1 0,0 1-1,1 0 1,-1 0 0,0 0-1,1 0 1,-1-1-1,0 1 1,1 0 0,-1 0-1,0 0 1,1 0 0,-1 0-1,1 0 1,-1 0-1,0 0 1,1 0 0,-1 0-1,0 0 1,1 0-1,-1 1 1,0-1 0,1 0-1,-1 0 1,1 0 0,-1 0-1,0 0 1,0 1-1,1-1 1,-1 0 0,0 0-1,1 1 1,-1-1 0,-3 18 91,-20 28 246,21-42-289,1-2-29,-5 6 160,1 1-1,1 0 0,0 0 0,0 1 0,0-1 0,1 1 0,-3 18 1,7-27-168,-1 0 1,0-1-1,0 1 0,1 0 1,-1-1-1,1 1 1,-1-1-1,1 1 1,-1 0-1,0-1 1,1 1-1,0-1 1,-1 1-1,1-1 1,-1 0-1,1 1 1,0-1-1,-1 1 1,1-1-1,0 0 1,-1 0-1,1 1 1,0-1-1,0 0 0,-1 0 1,1 0-1,0 0 1,-1 0-1,1 0 1,0 0-1,0 0 1,-1 0-1,1 0 1,0 0-1,0-1 1,-1 1-1,1 0 1,0 0-1,1-1 1,33-10 200,36-31-588,-58 32 265,0 1 1,1 1-1,0 1 0,0 0 1,25-9-1,-38 16 111,-1 0-1,0 1 1,1-1-1,-1 0 1,0 0 0,1 0-1,-1 1 1,0-1-1,1 0 1,-1 1-1,0-1 1,0 0 0,1 1-1,-1-1 1,0 0-1,0 1 1,0-1-1,1 0 1,-1 1 0,0-1-1,0 0 1,0 1-1,0-1 1,0 1-1,0-1 1,0 0 0,0 1-1,0-1 1,0 1-1,0-1 1,0 0-1,0 1 1,0-1 0,0 1-1,0-1 1,0 0-1,-1 1 1,1-1-1,0 0 1,0 1-1,0-1 1,-1 0 0,1 1-1,0-1 1,0 0-1,-1 1 1,1-1-1,-9 22 71,5-16-43,2-3 11,0 0-1,0 0 1,1 0 0,-1 1-1,1-1 1,-1 1 0,1-1-1,0 1 1,1-1 0,-1 1-1,0 0 1,1-1 0,0 7-1,1-9-23,0 0 0,0 0 0,0-1 0,0 1 0,0-1 0,1 1 0,-1-1 0,0 0 0,0 1 0,0-1-1,1 0 1,-1 0 0,0 0 0,0 0 0,1 0 0,-1 0 0,0 0 0,0 0 0,1 0 0,0-1 0,28-4 36,-4-4-131,0-1 1,0-1-1,26-16 1,-26 13-127,0 1 0,40-13-1,-66 25 208,1 1 0,-1 0 0,0-1-1,1 1 1,-1 0 0,0 0-1,1-1 1,-1 1 0,1 0-1,-1 0 1,0 0 0,1 0 0,-1-1-1,1 1 1,-1 0 0,0 0-1,1 0 1,-1 0 0,1 0-1,-1 0 1,1 0 0,-1 0 0,0 0-1,1 0 1,-1 0 0,1 1-1,-1-1 1,1 0 0,-1 0-1,0 0 1,1 0 0,-1 1-1,0-1 1,1 0 0,-1 0 0,1 1-1,-1-1 1,0 0 0,0 1-1,1-1 1,-1 0 0,0 1-1,0-1 1,1 0 0,-1 1 0,0-1-1,0 1 1,0-1 0,0 0-1,1 1 1,-1-1 0,0 1-1,0-1 1,0 1 0,0-1 0,0 0-1,0 1 1,0-1 0,0 1-1,0-1 1,0 1 0,-1-1-1,1 0 1,0 1 0,0-1 0,0 1-1,0-1 1,-1 1 0,-22 39 583,12-21-4017,6-7-4470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0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14 7719,'20'-13'7213,"-10"15"-139,-8 13-2499,-5 11-4864,-12 17 808,12-36-469,0 0 0,1 0 0,-1 1 0,2-1 1,-1 0-1,-1 13 0,5-20-112,-1 0 0,0 0 0,0 0 0,0 1 0,1-2 0,-1 1 0,0 0 0,0 0 0,1 0 0,-1 0 1,0-1-1,0 1 0,0-1 0,0 1 0,0-1 0,0 1 0,1-1 0,-1 0 0,1-1 0,10-6-1438,0-1 0,-1 0-1,12-13 1,11-17-6694,-9 9-715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0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10762,'0'0'10234,"-6"10"-9214,-6 16-383,1 1 1,1 0 0,2 1 0,0 0 0,-3 34 0,9-54-513,-7 41 506,2 1 0,-1 80 0,8-130-634,0-1 1,0 0-1,0 1 1,0-1-1,1 1 1,-1-1-1,0 1 1,0-1-1,1 1 0,-1-1 1,0 1-1,1-1 1,-1 1-1,0-1 1,1 1-1,-1 0 1,1-1-1,-1 1 1,1 0-1,-1-1 0,1 1 1,-1 0-1,1 0 1,-1-1-1,1 1 1,-1 0-1,1 0 1,-1 0-1,1 0 0,0 0 1,-1-1-1,1 1 1,-1 0-1,1 0 1,-1 1-1,1-1 1,0 0-1,-1 0 0,1 0 1,-1 0-1,1 0 1,-1 1-1,1-1 1,-1 0-1,1 0 1,-1 1-1,1-1 0,-1 0 1,1 1-1,-1-1 1,0 1-1,1-1 1,-1 0-1,1 1 1,-1-1-1,0 1 1,0-1-1,1 1 0,-1-1 1,0 1-1,0 0 1,1-1-1,-1 1 1,0-1-1,0 1 1,0-1-1,0 1 0,0 1 1,2-10-265,1 1 0,-2 0 0,1 0 0,-1-1 0,0 1 0,-1-1 0,1 1 0,-1 0 0,-1-1 0,0 1 0,0-1 0,0 1 0,-1 0 0,0-1 0,-3-7 0,-3-4-438,-1 1-1,0 0 1,-2 0-1,-15-21 0,25 38 867,10 5 784,10 2-750,0 0 0,1-2 1,-1-1-1,1 0 0,0-1 1,-1-1-1,1-1 1,0-1-1,21-4 0,-39 5-373,1-1-1,0 1 1,0-1-1,0 0 1,-1 0-1,1 0 1,0 0-1,-1 0 1,4-3-1,-5 4-145,0-1 0,0 0-1,0 0 1,-1 1 0,1-1-1,0 0 1,-1 0 0,1 0-1,-1 0 1,1 0 0,-1 0-1,1 0 1,-1 0 0,0 0-1,1 0 1,-1 0 0,0-3-1,0-11-6188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1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13485,'0'0'6598,"64"9"-8200,-23-9-6149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1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70 10154,'3'-9'3795,"3"-2"-2230,6-16 159,-8 5 5878,-16 556-3609,12-532-3993,0-1 1,0 1 0,0-1-1,0 1 1,0-1 0,0 1 0,0-1-1,-1 1 1,1-1 0,0 0-1,-1 1 1,0-1 0,1 1 0,-1-1-1,-1 2 1,2-3-8,-1 0-1,1 0 1,-1 0-1,1 0 1,0 0 0,-1 0-1,1 0 1,-1 0 0,1 0-1,-1-1 1,1 1-1,-1 0 1,1 0 0,0 0-1,-1-1 1,1 1-1,-1 0 1,1 0 0,0-1-1,-1 1 1,1 0 0,0-1-1,0 1 1,-1-1-1,1 1 1,0 0 0,0-1-1,-1 1 1,1-1 0,-22-43-413,-61-193-13,83 236 375,30 12-183,-16-6-476,0 0-1,0-1 0,0-1 0,1 0 1,21 0-1,-5-1-4958,49-6 1,-39-2-1206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1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57 10378,'0'0'13869,"-9"10"-13431,4-6-382,-32 38 517,35-39-495,0 0 0,0 0 0,0 0 0,0 0 0,1 0-1,-1 0 1,1 0 0,0 1 0,0-1 0,0 0 0,1 1 0,-1-1 0,1 1 0,0-1 0,0 1 0,0 6 0,1-10-67,-1 1 1,1 0 0,0 0 0,-1-1 0,1 1-1,0 0 1,0-1 0,0 1 0,-1-1 0,1 1-1,0-1 1,0 0 0,0 1 0,0-1 0,0 0-1,0 1 1,0-1 0,0 0 0,0 0 0,0 0-1,-1 0 1,1 0 0,0 0 0,0 0 0,2-1-1,25-1 126,-19-1-141,-1 0 1,1-1-1,-1 0 1,0 0-1,0-1 1,-1 0-1,1 0 1,-1 0-1,0-1 1,0 0-1,-1-1 1,0 0-1,0 0 1,-1 0-1,1 0 1,-2-1-1,1 0 1,-1 0-1,0 0 1,-1-1-1,0 1 1,0-1-1,-1 0 1,0 0-1,1-10 1,-16 54 62,3-14 10,7-9-57,0-1 1,1 1-1,0 0 1,1 0-1,0-1 1,1 1-1,0 0 1,3 18-1,-3-28-61,1-1 0,-1 0 0,1 0 1,-1 0-1,1 0 0,0 0 0,-1 0 0,1 0 0,0 0 0,0 0 0,0 0 0,0-1 1,0 1-1,0 0 0,0 0 0,0-1 0,0 1 0,0-1 0,0 1 0,0-1 1,0 1-1,1-1 0,-1 0 0,0 0 0,0 1 0,1-1 0,-1 0 0,0 0 0,0 0 1,0 0-1,1 0 0,0-1 0,2 1-542,-1-1 1,0 1-1,0-1 0,0 0 0,0 0 1,0 0-1,0 0 0,0-1 1,0 1-1,0-1 0,4-2 1,13-17-6633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2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14926,'0'0'2979,"-5"12"-828,-3 8-1249,-45 127 3870,49-133-4482,1 0-1,0 0 0,0-1 1,2 2-1,0-1 1,0 0-1,1 0 1,1 0-1,3 18 0,-3-30-283,-1 1-1,1-1 0,0 0 0,0 0 0,0 0 0,0 0 0,0 0 1,1 0-1,-1 0 0,1 0 0,-1 0 0,1-1 0,0 1 0,-1-1 1,1 1-1,0-1 0,0 1 0,0-1 0,0 0 0,0 0 0,0 0 1,0 0-1,1-1 0,-1 1 0,0 0 0,0-1 0,1 0 0,-1 1 1,0-1-1,1 0 0,-1 0 0,0 0 0,1-1 0,3 0 0,0 0-51,0 0 0,-1-1-1,1 0 1,-1 0-1,1 0 1,-1 0 0,0-1-1,0 0 1,0 0-1,0 0 1,-1-1-1,1 1 1,4-7 0,4-8-70,-1-1 1,-1 0-1,-1-1 0,0 0 1,9-29-1,14-63 148,-47 171 25,1-12-83,2 1-1,2 0 1,-4 80 0,18-102-1869,-4-25 1610,0 0 1,0-1 0,-1 1 0,1 0 0,0-1-1,0 1 1,0 0 0,0-1 0,0 1-1,0-1 1,1 0 0,-1 1 0,0-1 0,0 0-1,0 0 1,0 1 0,0-1 0,0 0 0,1 0-1,1-1 1,17 1-6549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2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15118,'0'0'2824,"-6"9"-587,5-7-2178,-5 9 741,0 1 1,1-1-1,0 1 0,-4 19 1,8-29-741,0 0 1,1-1-1,-1 1 1,1 0-1,0 0 1,-1 0-1,1 0 0,0 0 1,0 0-1,0 0 1,0 0-1,1 0 1,-1 0-1,0 0 1,1 0-1,-1 0 1,1 0-1,0 0 1,0-1-1,0 1 0,0 0 1,0 0-1,0-1 1,0 1-1,0-1 1,1 1-1,-1-1 1,1 1-1,-1-1 1,1 0-1,-1 0 1,1 0-1,0 0 0,-1 0 1,1 0-1,0 0 1,0 0-1,0-1 1,0 1-1,0-1 1,0 0-1,0 1 1,3-1-1,-2 1-48,0-1 0,1 0 0,-1 1 1,0-1-1,1-1 0,-1 1 0,0 0 0,0-1 0,0 0 0,1 1 0,-1-1 0,0 0 1,0-1-1,0 1 0,0-1 0,0 1 0,-1-1 0,1 0 0,0 0 0,3-3 0,-4 1 1,1 0 0,-1 0 0,0 0 0,0 0 0,0 0 0,-1-1 0,1 1 0,-1-1 0,0 1 0,-1-1 0,1 1 0,-1-1 0,0 1 0,0-6 0,0 9-13,0 1 0,0-1 0,1 0 0,-1 1 0,0-1 0,0 0 0,0 1 1,0-1-1,-1 0 0,1 1 0,0-1 0,0 0 0,0 1 0,0-1 1,-1 1-1,1-1 0,0 0 0,-1 1 0,1-1 0,0 1 0,-1-1 1,1 1-1,-1-1 0,1 1 0,0-1 0,-1 1 0,0-1 0,1 1 1,-1 0-1,1-1 0,-1 1 0,1 0 0,-1 0 0,0-1 0,1 1 0,-1 0 1,1 0-1,-1 0 0,0 0 0,1 0 0,-1 0 0,0 0 0,1 0 1,-1 0-1,0 0 0,1 0 0,-1 0 0,0 0 0,1 0 0,-1 1 1,0-1-1,-2 1-7,1 0 0,-1 0 1,1 1-1,0-1 0,0 0 0,0 1 1,0-1-1,0 1 0,0 0 1,0 0-1,0 0 0,-1 2 0,-2 5 56,0 0-1,0 0 0,1 1 0,1-1 0,-1 1 0,2 0 0,-1 0 0,1 0 0,-1 19 0,3-29-41,0 1 1,0 0 0,0 0-1,0 0 1,1-1-1,-1 1 1,0 0 0,0 0-1,1-1 1,-1 1-1,0 0 1,1 0-1,-1-1 1,1 1 0,-1 0-1,1-1 1,-1 1-1,1-1 1,-1 1-1,1-1 1,0 1 0,-1-1-1,1 1 1,0-1-1,-1 1 1,2 0-1,27 2 256,27-14 60,-34 2-323,0-2 0,-1-1-1,37-26 1,5-3 6,-63 41 5,0 0-1,1 0 0,-1 1 0,0-1 0,1 0 1,-1 0-1,0 0 0,0 1 0,1-1 0,-1 0 1,0 0-1,1 1 0,-1-1 0,0 0 1,0 1-1,0-1 0,1 0 0,-1 1 0,0-1 1,0 0-1,0 1 0,0-1 0,0 1 0,0-1 1,0 0-1,0 1 0,0-1 0,0 0 1,0 1-1,0-1 0,0 0 0,0 1 0,0-1 1,0 1-1,0-1 0,0 0 0,0 1 0,-1-1 1,1 0-1,0 1 0,-3 19 335,-5 13 237,5-24-358,0 0 0,1 1 0,0-1 1,1 0-1,0 0 0,1 12 0,3-20-221,1 0 0,-1 0 0,1 0 1,-1-1-1,1 1 0,-1-1 0,1 0 0,0 0 0,-1-1 0,1 1 0,4-2 0,-5 2-233,-1-1-1,1 0 0,-1 0 0,1-1 0,-1 1 0,1 0 0,-1-1 0,0 1 0,0-1 0,4-4 0,5-16-9848,-9 5-4090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3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10698,'0'0'11664,"9"-9"-10500,3-3-730,1 2 0,0-1 0,16-9 1,-22 16-348,0 0 1,0 0 0,1 1-1,-1 0 1,1 0 0,-1 1 0,1 0-1,0 0 1,0 1 0,12-1-1,-19 2-86,0 0-1,0 0 0,0 0 0,0 0 0,0 1 0,0-1 0,0 0 1,0 1-1,0-1 0,0 0 0,0 1 0,-1-1 0,1 1 0,0 0 0,0-1 1,0 1-1,-1 0 0,1-1 0,0 1 0,0 0 0,-1 0 0,1 0 0,-1 0 1,1-1-1,0 3 0,5 32 12,-6-25-34,0 1 0,-1 0-1,-1-1 1,-4 16-1,-2-4-498,-2 8-1061,7-11-3271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3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127 222 10218,'0'0'9315,"-11"-2"-8087,2 0-1148,2 0 124,1 1 0,0 0 0,0 0 0,-1 0-1,1 1 1,-9 0 0,12 1-157,1-1 0,0 1 0,-1 0 0,1-1 1,0 1-1,0 0 0,-1 0 0,1 0 0,0 1 0,0-1 0,0 0 0,0 1 0,1-1 0,-1 1 0,0 0 0,1 0 1,-1 0-1,1 0 0,-1 0 0,1 0 0,0 0 0,0 0 0,-2 4 0,2-2-14,0-1 0,-1 0 0,1 0-1,0 0 1,1 1 0,-1-1 0,1 0 0,-1 1-1,1-1 1,0 1 0,0-1 0,1 0 0,-1 1-1,1-1 1,0 0 0,1 4 0,-1-5-19,0 0 0,0 0 0,1 0 1,-1-1-1,0 1 0,1 0 0,0-1 0,-1 1 1,1-1-1,0 0 0,0 1 0,0-1 1,0 0-1,0 0 0,0-1 0,0 1 0,0 0 1,0 0-1,0-1 0,1 0 0,-1 1 0,0-1 1,0 0-1,4 0 0,5-1 0,-1 0 0,0-1 0,1 0 0,-1 0-1,0-1 1,-1-1 0,1 0 0,0 0 0,-1 0 0,0-2 0,0 1 0,0-1-1,-1 0 1,0-1 0,0 1 0,-1-2 0,0 1 0,0-1 0,7-10 0,-2 2 87,-1 0 1,0-1 0,-2 0 0,1 0 0,-2-1 0,-1 0 0,0-1 0,-1 1 0,4-26 0,-9 42-35,0-1 1,-1 1-1,1-1 0,-1 1 0,0-1 1,0 1-1,0 0 0,0-1 0,0 1 0,-1-1 1,0-3-1,0 6-49,1 0 1,-1 0 0,0 1-1,1-1 1,-1 0-1,1 0 1,-1 0-1,1 1 1,-1-1 0,1 0-1,-1 1 1,1-1-1,-1 0 1,1 1-1,-1-1 1,1 1 0,0-1-1,-1 0 1,1 1-1,0-1 1,-1 1 0,1-1-1,0 1 1,-1 0-1,1-1 1,0 1-1,0 0 1,-29 59 261,20-34-195,1 0 1,1 1-1,1 0 1,1 0-1,2 1 1,0 37-1,3-61-98,0-1-1,0 0 1,0 0-1,1 1 1,-1-1 0,1 0-1,0 0 1,0 0-1,0 0 1,1 0 0,-1 0-1,1 0 1,-1 0-1,1-1 1,0 1 0,0-1-1,0 1 1,1-1-1,-1 0 1,0 1 0,1-1-1,0-1 1,-1 1 0,1 0-1,0 0 1,0-1-1,0 0 1,0 0 0,0 0-1,0 0 1,0 0-1,0 0 1,1-1 0,-1 0-1,0 1 1,0-1-1,1 0 1,4-1 0,0 0-659,1 0 1,-1 0 0,0 0-1,0-1 1,1-1-1,9-4 1,-11 5-771,-1-1 0,0 0 0,0-1 0,0 0 1,0 0-1,-1 0 0,7-7 0,4-8-5514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7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164 325 8136,'0'0'12961,"-9"-3"-12080,6 2-789,-1 0 0,0 0 0,0 0 0,0 1 0,0-1 0,0 1 0,0 0 0,0 0 0,0 1 0,0-1 0,1 1 0,-1 0 0,0 0 0,-7 2 0,4 1 137,1-1 0,0 1-1,0 0 1,0 0 0,0 0 0,0 1-1,1 0 1,0 0 0,-6 8 0,8-10-99,0 1 1,1 0-1,-1 0 1,1 0 0,0 0-1,0 0 1,0 0-1,0 1 1,1-1 0,0 1-1,-1 4 1,2-7-121,0-1 0,0 0 0,0 1 1,0-1-1,0 1 0,0-1 0,1 0 0,-1 1 1,0-1-1,1 0 0,-1 1 0,1-1 0,0 0 1,-1 0-1,1 0 0,0 1 0,0-1 0,0 0 1,0 0-1,0 0 0,0 0 0,0 0 0,0-1 1,0 1-1,0 0 0,0 0 0,1-1 0,-1 1 1,0-1-1,1 1 0,-1-1 0,0 1 0,1-1 1,-1 0-1,0 0 0,1 0 0,-1 1 0,1-1 1,1-1-1,10 2-36,-1-1 0,1-1 1,0 0-1,0-1 0,-1 0 1,1-1-1,-1 0 1,1-1-1,-1 0 0,0-1 1,-1-1-1,1 0 0,-1 0 1,0-1-1,-1 0 0,0-1 1,0-1-1,0 1 0,15-19 1,-14 13 40,-1 1 0,0-1 1,-1-1-1,0 0 0,-2 0 1,1-1-1,-2 0 0,0 0 1,-1 0-1,-1-1 0,0 0 1,-1 0-1,-1 0 1,0-26-1,-2 39-48,0-1 0,0 1-1,-1-1 1,0 1 0,0 0 0,0-1 0,0 1 0,-1 0 0,0 0-1,1 0 1,-2 0 0,1 0 0,0 1 0,-1-1 0,1 1 0,-1-1-1,0 1 1,-1 0 0,-4-4 0,5 5 16,0 0-1,0 1 1,0-1-1,0 1 1,0 0 0,0 0-1,-1 0 1,1 1 0,0-1-1,-1 1 1,1 0 0,0-1-1,-1 2 1,1-1 0,0 0-1,-1 1 1,1-1-1,0 1 1,0 0 0,0 0-1,-1 0 1,1 1 0,0-1-1,0 1 1,1-1 0,-6 5-1,-6 4 165,2 0 0,-1 1 0,2 0 0,-16 18 0,22-23 52,1 0-1,-1 0 1,1 0 0,0 1-1,1 0 1,0-1-1,0 1 1,0 0-1,1 1 1,0-1-1,-2 15 1,4-20-189,0 0 0,1 0 0,-1 0 1,1 0-1,-1 0 0,1-1 0,0 1 1,0 0-1,0 0 0,0 0 0,0-1 0,0 1 1,1 0-1,-1-1 0,0 1 0,1-1 1,-1 0-1,1 1 0,0-1 0,-1 0 1,1 0-1,0 0 0,0 0 0,3 1 0,59 21 12,-30-12-91,-29-9 61,0 0-1,1 0 1,-1 1 0,0 0 0,0 0-1,-1 0 1,1 0 0,0 1-1,-1 0 1,0 0 0,0 0 0,0 0-1,-1 1 1,1 0 0,-1-1 0,0 1-1,-1 0 1,1 1 0,-1-1-1,0 0 1,0 1 0,0-1 0,-1 1-1,0 0 1,0-1 0,-1 1 0,1 0-1,-1-1 1,0 1 0,-1 0-1,1 0 1,-1-1 0,0 1 0,-1 0-1,0-1 1,1 0 0,-2 1-1,1-1 1,-5 8 0,-9 10-751,21-37-17818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4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5990,'0'0'19928,"9"0"-18930,6-2-675,1 0 0,-1 0 0,21-7 0,-32 8-260,1 0 1,-1-1-1,0 1 0,-1-1 1,1 0-1,0 0 0,0 0 0,-1 0 1,1-1-1,-1 1 0,0-1 1,0 0-1,0 0 0,0 0 1,0 0-1,0-1 0,-1 1 0,0-1 1,0 0-1,3-5 0,-5 8-58,0 1 0,0 0 0,0-1-1,0 1 1,1 0 0,-1-1 0,0 1 0,0-1-1,0 1 1,0 0 0,0-1 0,0 1-1,-1 0 1,1-1 0,0 1 0,0 0 0,0-1-1,0 1 1,0-1 0,0 1 0,-1 0-1,1-1 1,0 1 0,0 0 0,0 0 0,-1-1-1,1 1 1,0 0 0,0-1 0,-1 1-1,1 0 1,0 0 0,-1 0 0,1-1 0,0 1-1,-1 0 1,-18 0 228,-18 11 57,32-7-296,-1-1 0,1 1 0,0 1 0,0-1 0,0 1 0,1 0 0,0 0 0,0 0 0,-4 7 0,6-9-3,0 0 1,0 1 0,1-1 0,-1 1-1,1-1 1,0 1 0,0-1 0,0 1-1,0 0 1,1 0 0,0-1 0,-1 1 0,1 0-1,1 0 1,-1 0 0,0-1 0,2 6-1,-1-6-82,0-1-1,1-1 0,-1 1 0,0 0 0,1 0 1,-1 0-1,1-1 0,-1 1 0,1 0 1,0-1-1,-1 0 0,1 1 0,0-1 0,0 0 1,0 0-1,0 0 0,0 0 0,1 0 0,-1-1 1,0 1-1,4 0 0,52 4-5544,-16-5-722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4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0 865,'0'0'22133,"27"67"-20404,-27-32-576,0 1-544,0-2-449,0-4-64,2-6-96,3-7 32,3-4 0,2-5-416,-3-4-673,-2-4-1121,-12 0-7816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4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1 141 10890,'0'0'9097,"67"18"-7303,-30-18-545,3-2-256,9-11-545,0-1-320,-4-4-32,-3 0-96,-9 0-384,-12 0-769,-13 4-513,-8 0-672,-10 0-2338,-16-1-2980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5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8008,'0'0'13260,"73"-2"-12107,-23-2-320,6-3-192,5 1-353,-3-1-224,-2 2-160,-10-1-1698,-8-1-2306,-13 0-4900</inkml:trace>
  <inkml:trace contextRef="#ctx0" brushRef="#br0" timeOffset="1">441 138 12908,'0'0'2915,"-3"11"304,-2 0-2296,3-7-584,0 0 0,0 1 0,0-1 0,1 0 0,0 1 0,0-1 0,0 0 0,1 1 0,-1 8 0,1-13-266,0 1-1,0-1 0,1 1 0,-1-1 0,0 0 0,0 1 0,1-1 0,-1 1 0,0-1 0,0 0 1,1 1-1,-1-1 0,0 0 0,1 1 0,-1-1 0,1 0 0,-1 1 0,0-1 0,1 0 0,-1 0 1,1 0-1,-1 1 0,1-1 0,-1 0 0,1 0 0,-1 0 0,1 0 0,-1 0 0,1 0 0,-1 0 1,1 0-1,-1 0 0,1 0 0,-1 0 0,1 0 0,21-3 301,-1-4-326,1-1-1,-1-1 1,-1 0 0,0-2 0,26-17 0,-20 12-32,1 1 0,31-13-1,-58 27-10,1 1 0,-1 0 0,1-1 0,0 1 0,-1 0 1,1 0-1,-1-1 0,1 1 0,0 0 0,-1 0 0,1 0 0,0 0 0,-1 0 0,1 0 0,0 0 0,-1 0 0,1 0 0,0 0 0,-1 0 0,1 0 0,0 0 0,-1 1 0,1-1 1,-1 0-1,1 0 0,0 1 0,-1-1 0,1 0 0,-1 1 0,1-1 0,0 1 0,-2 22 302,-25 39 341,19-49-555,7-12-94,-3 4-3,1 0 1,0-1-1,0 1 0,0 0 0,0 1 0,1-1 1,0 0-1,0 0 0,1 1 0,-1-1 0,1 0 0,1 10 1,-1-14-168,1-1 1,-1 1 0,1-1 0,-1 1 0,1-1-1,0 1 1,-1-1 0,1 0 0,-1 1 0,1-1 0,0 0-1,-1 1 1,1-1 0,0 0 0,-1 0 0,1 0-1,0 0 1,0 1 0,-1-1 0,1 0 0,0 0 0,-1 0-1,1-1 1,0 1 0,-1 0 0,1 0 0,0 0-1,0 0 1,0-1 0,16-4-7207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6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60 9321,'0'0'11360,"-3"12"-9705,2-8-1567,-4 10 333,1 1 0,1 0 0,0 0-1,1 0 1,1 0 0,0 0 0,1 1 0,2 22-1,-1-36-401,0-1 0,0 1 0,1-1-1,-1 1 1,0-1 0,0 1-1,1-1 1,-1 0 0,1 1-1,-1-1 1,1 0 0,-1 0 0,1 0-1,0 0 1,0-1 0,-1 1-1,1 0 1,0-1 0,0 1-1,0-1 1,0 0 0,0 1-1,0-1 1,-1 0 0,1 0 0,0 0-1,0 0 1,0-1 0,3 0-1,3 0 24,0 0 0,0-1 0,0 0-1,-1 0 1,15-6 0,-11 1-13,0 1 0,-1-1 0,0-1 0,0 0 0,-1-1 0,0 1 0,15-21 0,-18 22-17,-1 0 0,-1 0-1,0 0 1,0-1 0,0 0-1,-1 0 1,0 0 0,0 0-1,-1 0 1,0-1 0,-1 1 0,1-14-1,-3 22-14,0 0-1,0 1 0,1-1 0,-1 0 1,0 1-1,0-1 0,0 1 1,1-1-1,-1 1 0,0-1 0,0 1 1,1-1-1,-1 1 0,1 0 1,-1-1-1,0 1 0,1 0 0,-1 0 1,1-1-1,0 1 0,-1 0 1,0 1-1,-2 5 47,0 0-1,0 1 1,1-1 0,0 1 0,0 0 0,1-1-1,0 1 1,0 0 0,1 0 0,0 0 0,1-1-1,-1 1 1,4 13 0,-3-17-19,0-1-1,0 1 1,1 0 0,0-1 0,-1 1-1,1-1 1,0 0 0,1 0-1,-1 1 1,1-1 0,-1-1-1,1 1 1,0 0 0,0-1 0,0 1-1,0-1 1,0 0 0,1 0-1,-1 0 1,1-1 0,-1 1-1,1-1 1,0 0 0,0 0 0,-1 0-1,1 0 1,0-1 0,7 1-1,-1-1-2,0 0 0,0 0 0,-1-1 0,1 0 0,0-1 0,0 0 0,-1 0 0,1-1-1,-1 0 1,0-1 0,0 0 0,0 0 0,0-1 0,-1-1 0,0 1 0,0-1 0,0 0 0,-1-1-1,0 0 1,0 0 0,-1-1 0,0 1 0,0-1 0,0-1 0,-1 1 0,-1-1 0,1 0-1,-2 0 1,1 0 0,-1-1 0,0 1 0,-1-1 0,0 0 0,1-16 0,-3 25-22,0 0 0,0 0 0,0 0 1,0 0-1,0 0 0,0 0 0,0 0 0,0 0 1,0 0-1,0 0 0,-1 0 0,1 0 1,0 0-1,0 0 0,-1 0 0,1 0 0,-1 1 1,1-1-1,-1 0 0,1 0 0,-1 0 0,0 1 1,1-1-1,-1 0 0,0 1 0,0-1 1,1 0-1,-1 1 0,0-1 0,0 1 0,0 0 1,0-1-1,0 1 0,1 0 0,-1-1 0,0 1 1,0 0-1,0 0 0,0 0 0,0 0 1,0 0-1,0 0 0,0 0 0,0 0 0,0 0 1,0 0-1,0 0 0,0 1 0,0-1 0,-1 1 1,-2 0-5,0 1 0,0 0-1,0 0 1,0 0 0,1 0 0,-1 0 0,1 1 0,-1 0 0,1 0 0,-4 5 0,-15 20-9,-31 54 0,47-72 29,1 0 0,0 0 0,1 1 0,0 0 0,0 0 0,1 0 0,1 0 0,0 0 0,-1 18 0,3-28-46,0 0-1,0 0 1,1 0-1,-1 0 1,0 0-1,0 0 0,1 0 1,-1-1-1,0 1 1,1 0-1,-1 0 1,1 0-1,-1-1 0,1 1 1,0 0-1,-1 0 1,1-1-1,0 1 1,-1-1-1,1 1 0,0 0 1,0-1-1,0 0 1,-1 1-1,1-1 1,0 1-1,1-1 1,34 4-1884,-23-4 246,0-2-1,0 0 1,19-6 0,10-9-4940,1-4-2253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6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53 3587,'0'0'6337,"3"-9"-1773,8-24-544,-11 33-3941,0 0-1,0-1 0,0 1 0,0 0 1,0-1-1,0 1 0,0-1 1,0 1-1,0 0 0,0-1 1,0 1-1,0 0 0,-1-1 1,1 1-1,0 0 0,0-1 1,0 1-1,0 0 0,-1-1 1,1 1-1,0 0 0,0 0 1,0-1-1,-1 1 0,1 0 1,0 0-1,-1-1 0,1 1 1,0 0-1,0 0 0,-1 0 0,1-1 1,0 1-1,-1 0 0,1 0 1,-1 0-1,1 0 0,0 0 1,-1 0-1,1 0 0,0 0 1,-1 0-1,1 0 0,0 0 1,-1 0-1,1 0 0,0 0 1,-1 0-1,1 0 0,-1 0 1,1 0-1,0 1 0,-1-1 1,1 0-1,0 0 0,0 0 1,-1 1-1,-20 6 653,15-4-505,-1 1 0,1 0 0,0 1-1,0-1 1,0 1 0,0 0 0,1 1-1,0-1 1,0 1 0,0 0 0,1 0-1,0 1 1,-6 13 0,10-19-226,0 0 1,0 0-1,0 0 1,0 0 0,1 0-1,-1 0 1,0 0-1,1 0 1,-1 1-1,1-1 1,-1-1-1,1 1 1,0 0-1,-1 0 1,1 0 0,0 0-1,0 0 1,-1 0-1,1-1 1,0 1-1,0 0 1,0-1-1,0 1 1,0-1-1,0 1 1,0-1 0,0 1-1,0-1 1,0 0-1,0 1 1,0-1-1,2 0 1,46 11-651,-34-9 187,1 2-97,-4-2 443,0 0 0,0 1 0,0 0 0,0 1 0,-1 1 0,1 0 0,-1 0 0,-1 1 0,1 0 0,11 10 0,-21-16 172,0 1-1,0 0 0,0 0 1,0 0-1,0 0 0,-1 0 1,1 0-1,0 0 1,-1 0-1,1 0 0,-1 0 1,1 0-1,-1 0 0,1 0 1,-1 0-1,0 1 0,0-1 1,0 0-1,1 0 0,-1 0 1,0 1-1,0-1 1,-1 0-1,1 0 0,0 0 1,0 1-1,0-1 0,-1 0 1,0 1-1,-1 1 32,1 0 0,-1-1 0,0 0 0,-1 1 0,1-1 0,0 0 0,-1 0 0,1 0-1,-1-1 1,1 1 0,-5 1 0,-5 3 33,0-1 0,-1 0 0,1-1 0,-19 4 0,29-8-117,-1 1 1,1-1-1,-1 0 1,1 0-1,-1 0 1,1 0-1,-1 0 1,0 0-1,1-1 1,-1 1-1,1-1 1,-4 0-1,6 0-103,-1 1 0,0-1 0,0 0 0,1 1 0,-1-1-1,0 1 1,1-1 0,-1 0 0,1 1 0,-1-1 0,0 0 0,1 0 0,0 0 0,-1 1 0,1-1 0,-1 0-1,1 0 1,0 0 0,0 0 0,0 0 0,-1 0 0,1 1 0,0-2 0,1-5-815,0 0 0,0 0 0,1 0 0,0 1 0,0-1 0,1 1 0,4-10 1,13-28-5604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6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12524,'0'0'4618,"1"10"-2713,2 20-849,-2 0 0,-1-1-1,-9 59 1,5-61-526,0-1-1,1 1 1,2 0-1,2 40 1,3-64-226,3-11-174,4-11-57,-7-5 45,0 1 1,-2-1-1,0 0 1,-3-34-1,1 22 219,-1 60 230,0-12-417,1 1 1,0-1-1,1 1 1,1 0-1,0-1 1,4 15-1,-5-24-141,1 1 0,-1-1-1,1 0 1,0 0 0,0 0-1,0 0 1,0 0 0,0-1-1,1 1 1,0 0 0,-1-1-1,1 0 1,0 0 0,0 0-1,0 0 1,0 0 0,0-1-1,0 1 1,1-1 0,-1 0-1,1 0 1,-1 0 0,1 0-1,-1-1 1,1 1 0,-1-1-1,6 0 1,-3 0 2,0 0 0,0-1-1,0 1 1,0-1 0,1-1 0,-1 1 0,0-1 0,-1 0-1,1 0 1,0-1 0,-1 0 0,1 0 0,-1 0-1,0 0 1,0-1 0,7-6 0,-4 1 0,1 0 0,-2 0 0,1 0 0,-1-1 0,-1 0 0,0-1 0,8-17 0,-25 58-53,3 0-1,0 1 0,2 0 0,-3 35 1,9-65 39,0-1 0,0 1 0,0 0 0,0 0 0,1 0 0,-1 0 0,0-1 1,0 1-1,1 0 0,-1 0 0,1-1 0,-1 1 0,0 0 0,1-1 0,0 1 0,-1 0 1,1-1-1,-1 1 0,1-1 0,0 1 0,-1-1 0,1 1 0,0-1 0,-1 1 0,1-1 1,0 0-1,0 1 0,-1-1 0,1 0 0,0 0 0,0 1 0,0-1 0,0 0 0,-1 0 1,1 0-1,0 0 0,0 0 0,0 0 0,0 0 0,-1-1 0,1 1 0,0 0 0,0 0 1,0-1-1,-1 1 0,1 0 0,0-1 0,0 1 0,-1-1 0,2 0 0,3-1-233,1 0 0,-1-1 0,1 0 0,-1 0 0,9-7 0,-3-1-991,0 0 1,-1-1 0,-1 0 0,8-13-1,26-58-8368,-22 27 1358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7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14862,'0'0'6161,"-4"12"-4181,-11 32-807,2 0 1,2 2-1,2-1 1,-4 74-1,12-111-1142,4 38-7,-3-45-22,0 0 0,0-1 0,0 1-1,0 0 1,0 0 0,0-1 0,1 1 0,-1 0 0,0-1 0,0 1-1,1 0 1,-1-1 0,1 1 0,-1 0 0,0-1 0,1 1-1,-1-1 1,1 1 0,-1-1 0,1 1 0,0-1 0,-1 1 0,1-1-1,-1 0 1,1 1 0,0-1 0,-1 0 0,1 1 0,0-1 0,0 0-1,-1 0 1,1 0 0,0 0 0,-1 0 0,1 0 0,0 0 0,0 0-1,-1 0 1,1 0 0,0 0 0,0 0 0,-1 0 0,1 0-1,0-1 1,-1 1 0,1 0 0,0-1 0,-1 1 0,1 0 0,1-2-1,1 0 6,0-1 0,0 0-1,0-1 1,0 1-1,-1 0 1,1-1 0,-1 1-1,0-1 1,0 0 0,0 0-1,-1 0 1,1 0-1,-1 0 1,1-6 0,10-60 22,-14 53-18,-5 18-46,6 1 31,0 0 1,-1 0-1,1 0 0,0 0 0,0 1 0,0-1 0,1 0 1,-1 0-1,0 1 0,1-1 0,-1 3 0,1-2 4,-1 0-1,1 0 1,0 0-1,0 0 1,0-1-1,0 1 1,0 0 0,1 0-1,-1 0 1,1 0-1,0 0 1,0-1-1,0 1 1,0 0-1,1-1 1,-1 1 0,1 0-1,-1-1 1,1 0-1,0 1 1,2 1-1,0-2 11,-1 0-1,1 0 0,0-1 0,0 1 0,0-1 1,0 0-1,0 0 0,0 0 0,0-1 0,0 0 1,1 1-1,-1-1 0,0-1 0,8 0 0,-6 0-1,1 0-1,-1-1 0,0 0 0,0 0 0,0 0 1,0-1-1,0 1 0,0-2 0,-1 1 0,1 0 1,7-8-1,52-54 100,-31 27-82,-41 67-137,4-21 110,-3 6 47,1 0 0,0 0 0,1 1 0,0 0 0,1 0 0,1 0 0,0 0 0,2 0 0,0 16 0,0-30-25,1 1 0,0-1-1,-1 0 1,1 0 0,0 1-1,0-1 1,0 0 0,0 0-1,0 0 1,0 0 0,0 0-1,0 0 1,0 0 0,0-1-1,0 1 1,1 0 0,-1-1-1,0 1 1,1-1 0,-1 1-1,0-1 1,1 1 0,-1-1-1,1 0 1,-1 0 0,0 0-1,1 0 1,-1 0-1,1 0 1,-1 0 0,0 0-1,3-1 1,2 0 13,0 0 0,0 0 1,0 0-1,0-1 0,0 0 0,8-4 0,-9 4-113,0-1 0,0-1 0,0 1-1,0-1 1,-1 0 0,1 0 0,-1 0-1,0-1 1,-1 1 0,1-1 0,-1 0-1,0 0 1,0 0 0,4-11 0,-6 13-256,0 0 0,-1 0 0,1 0 1,-1 0-1,1-1 0,-1 1 1,0 0-1,-1 0 0,1 0 1,0-1-1,-2-5 0,0 5-309,1 1-1,-1-1 1,0 1-1,0-1 1,0 1-1,0-1 1,-1 1 0,1 0-1,-1 0 1,0 0-1,-4-2 1,-15-14-5713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7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533 55 12172,'0'0'16591</inkml:trace>
  <inkml:trace contextRef="#ctx0" brushRef="#br0" timeOffset="1">0 1 20307,'0'0'3588,"50"0"-2499,-23 0-865,0 5-192,1-1-1217,-5-3-3972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8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76 10794,'0'0'3582,"4"-8"-373,1-1-2181,-3 6-719,0 1 0,-1-1 0,1 0 0,-1 0 0,1 0 0,-1 0 0,0-1 0,0 1 0,-1 0 0,1 0 0,-1-1-1,1-4 1,-2 7-242,1 0 0,-1 1 0,1-1-1,-1 0 1,1 0 0,-1 0 0,1 1 0,-1-1-1,0 0 1,1 1 0,-1-1 0,0 0-1,0 1 1,0-1 0,1 1 0,-1-1-1,0 1 1,0 0 0,0-1 0,0 1-1,0 0 1,0-1 0,0 1 0,0 0-1,0 0 1,0 0 0,0 0 0,0 0 0,0 0-1,0 0 1,0 0 0,0 1 0,1-1-1,-1 0 1,0 1 0,-1-1 0,-40 12 68,30-5-135,0 1 0,1 1 1,0-1-1,0 2 1,1-1-1,0 1 1,1 1-1,0 0 1,1 0-1,0 1 0,-11 22 1,18-33-2,0 0 1,1 0-1,-1 0 1,1 0-1,-1 0 1,1 0-1,0 0 1,-1 1-1,1-1 1,0 0-1,0 0 1,0 0-1,0 0 1,0 1-1,0-1 1,0 0-1,0 0 1,1 0-1,-1 0 1,0 0-1,1 1 1,-1-1-1,1 0 1,-1 0-1,1 0 1,-1 0-1,1 0 1,0 0-1,-1 0 1,1-1-1,0 1 1,0 0-1,0 0 1,0 0-1,0-1 1,0 1-1,0-1 1,0 1-1,0-1 1,0 1-1,0-1 1,0 1-1,0-1 1,0 0-1,0 0 1,1 1-1,-1-1 1,0 0-1,0 0 1,0 0-1,2-1 1,8 1 16,1 0 0,-1-1 0,0-1-1,14-3 1,14-8-42,1-2 0,-2-1 0,0-2 0,-1-1 0,41-29 1,-19 12 31,-59 35-3,1 1 0,-1 0 0,1-1 0,-1 1 0,0-1 0,1 1 0,-1 0 0,1-1 0,-1 1 0,1 0 0,-1 0 0,1-1 0,-1 1 0,1 0 0,-1 0 0,1 0 0,0 0 0,-1 0 0,1 0 0,-1-1 0,1 1 0,-1 0 0,1 1 0,0-1 0,-1 0 0,1 0 0,-1 0 0,1 0 0,-1 0 0,1 0 0,-1 1 0,1-1 0,-1 0 0,1 1 0,-1-1 0,1 0 0,-1 1 0,1-1 0,-3 25 276,-22 31 387,17-43-489,2-5-6,0 0 1,1 1-1,0-1 1,1 1-1,-1 0 0,2 0 1,-3 12-1,5-21-148,0 1 1,1-1-1,-1 1 0,0-1 0,0 1 1,0-1-1,0 0 0,1 1 0,-1-1 1,0 1-1,1-1 0,-1 0 0,0 1 0,1-1 1,-1 0-1,0 1 0,1-1 0,-1 0 1,0 1-1,1-1 0,-1 0 0,1 0 1,-1 0-1,1 1 0,-1-1 0,1 0 0,-1 0 1,1 0-1,-1 0 0,1 0 0,-1 0 1,1 0-1,-1 0 0,0 0 0,1 0 1,-1 0-1,2 0 0,20-3 167,3-6-190,-1 0 0,0-1-1,-1-2 1,0 0 0,39-29-1,12-5-114,-73 45 103,-1 0 1,1 1-1,-1-1 1,1 1-1,0-1 1,0 1-1,-1-1 1,1 1 0,0 0-1,0-1 1,0 1-1,-1 0 1,1 0-1,0-1 1,0 1-1,0 0 1,0 0-1,-1 0 1,1 0-1,0 0 1,0 0-1,0 0 1,0 0-1,0 1 1,-1-1-1,1 0 1,1 1-1,-2 0 7,1 0 1,-1 0-1,0 0 0,0 1 0,0-1 0,0 0 0,0 0 0,0 0 0,0 0 0,0 0 0,-1 0 0,1 0 0,0 1 0,-1-1 0,1 0 0,-2 2 0,-25 46 43,27-49-39,-17 25 41,11-18 117,1 1-1,-1-1 1,2 1-1,-8 15 1,12-22-139,0-1 0,1 0 0,-1 1 0,0-1 0,0 0 0,0 1 0,0-1 0,1 0 0,-1 1 0,0-1 0,0 0 0,1 1 0,-1-1 0,0 0 0,0 0 0,1 1 0,-1-1 0,0 0 0,1 0 0,-1 0 0,0 1 0,1-1 0,-1 0 1,0 0-1,1 0 0,-1 0 0,1 0 0,-1 0 0,0 0 0,1 0 0,-1 0 0,0 0 0,1 0 0,-1 0 0,1 0 0,-1 0 0,0 0 0,1 0 0,-1 0 0,1-1 0,18-1 49,-3-2-80,1-2-1,-1 0 1,0-1 0,0 0 0,-1-1 0,16-11 0,3-5-454,43-38 1,-73 58 249,9-7-267,-13 11 438,0 0-1,0 0 1,0 0-1,0 0 1,0 0-1,0 0 0,0 1 1,0-1-1,0 0 1,0 0-1,0 0 1,0 0-1,0 0 1,0 0-1,0 0 1,0 0-1,0 1 0,0-1 1,0 0-1,0 0 1,0 0-1,1 0 1,-1 0-1,0 0 1,0 0-1,0 0 0,0 0 1,0 1-1,0-1 1,0 0-1,0 0 1,0 0-1,1 0 1,-1 0-1,0 0 1,0 0-1,0 0 0,0 0 1,0 0-1,-7 12-798,-1 1-1,0-1 0,-1-1 1,-10 11-1,-22 19-6259,24-25 1377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8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13036,'0'0'13229,"-2"9"-12487,0 1-487,0 0 0,0 0 0,-1 0 0,-1 0-1,0-1 1,0 0 0,-10 16 0,12-19-90,-1 1-1,1 0 0,0 0 1,0 0-1,1 0 1,0 0-1,0 1 0,1-1 1,0 0-1,0 0 1,2 11-1,-1 6-18,1-24-127,0 0-1,0 0 1,0-1-1,0 1 1,0-1-1,0 1 1,-1-1-1,1 0 1,0 1-1,0-1 1,-1 0-1,3-2 1,13-12-207,-1 0 1,-1 0-1,0-1 0,-2-1 1,19-29-1,8-9 22,-40 55 163,0-1 0,0 1 1,0 0-1,0 0 0,1 0 0,-1 0 1,0 0-1,0-1 0,0 1 1,0 0-1,0 0 0,0 0 0,0 0 1,0 0-1,0-1 0,1 1 1,-1 0-1,0 0 0,0 0 0,0 0 1,0 0-1,0 0 0,1 0 0,-1 0 1,0 0-1,0 0 0,0 0 1,0 0-1,1-1 0,-1 1 0,0 0 1,0 0-1,0 0 0,0 0 1,1 0-1,-1 1 0,0-1 0,0 0 1,0 0-1,0 0 0,1 0 0,-1 0 1,0 0-1,0 0 0,0 0 1,0 0-1,0 0 0,1 0 0,-1 1 1,0-1-1,0 0 0,0 0 1,0 0-1,0 0 0,0 0 0,0 0 1,1 1-1,-1-1 0,0 0 0,0 0 1,0 0-1,0 0 0,0 1 1,2 18 48,-6 25 141,-3-21-254,4-14-280,0 0-1,0 1 1,1 0-1,0-1 1,0 12-1,11-23-10505,4-7-3528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8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1345,'0'0'-929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4:59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24 109 3940,'-14'44'1302,"4"-39"10615,18-4-10466,2 0-953,-1 0 0,1 0 0,0-1 0,-1 0 0,1-1 0,0 0 0,-1 0 0,1-1 0,-1-1 0,0 1 0,0-1 0,16-8 0,-20 9-398,0-1-1,0 0 0,-1 0 1,1 0-1,-1 0 0,0-1 1,0 0-1,0 0 0,0 0 1,-1 0-1,1 0 0,-1-1 0,0 1 1,0-1-1,-1 0 0,0 0 1,1 0-1,-2 0 0,1-1 1,-1 1-1,1 0 0,-1-1 1,-1 1-1,1-7 0,-1 11-89,0 0-1,0 0 0,0 0 1,0 0-1,-1 0 0,1 0 0,0 0 1,-1 1-1,1-1 0,0 0 1,-1 0-1,1 0 0,-1 0 0,1 0 1,-1 0-1,0 1 0,1-1 1,-1 0-1,0 0 0,0 1 1,1-1-1,-1 0 0,0 1 0,0-1 1,0 1-1,0-1 0,0 1 1,0 0-1,0-1 0,0 1 0,0 0 1,0 0-1,0 0 0,0-1 1,0 1-1,0 0 0,0 0 0,0 0 1,0 1-1,0-1 0,0 0 1,0 0-1,0 1 0,0-1 1,0 0-1,1 1 0,-3 0 0,-2 0-14,0 1 0,0 0 0,0 0 0,0 1 0,1-1 0,-1 1 0,1 0 0,-6 4 0,3 1 29,0-1 0,1 1 0,0 0 0,0 0 0,1 0 0,0 1 0,1 0 0,-1 0 0,2 0 0,-1 1 0,1-1 0,1 1 0,0 0 0,0 0 0,0 11 0,2-20-11,0 1 0,0 0 0,0-1-1,0 1 1,0-1 0,1 1 0,-1-1 0,1 1 0,-1-1-1,1 1 1,-1-1 0,1 1 0,0-1 0,0 0-1,-1 1 1,1-1 0,0 0 0,0 0 0,1 0-1,-1 0 1,0 0 0,0 0 0,3 2 0,-1-1 0,1-1 0,-1 0 1,1 0-1,-1 0 0,1 0 1,0 0-1,-1 0 0,1-1 1,7 0-1,0-1-3,0 0 1,0 0-1,0-1 0,-1 0 0,1-1 0,12-5 1,-1-4 4,-1 0-1,0-1 1,34-28 0,-1 0 54,-54 41-59,0 0 0,0-1 0,1 1 0,-1 0 0,0-1 0,1 1 1,-1 0-1,0 0 0,1-1 0,-1 1 0,0 0 0,1 0 0,-1 0 0,1 0 0,-1-1 0,0 1 1,1 0-1,-1 0 0,1 0 0,-1 0 0,1 0 0,-1 0 0,0 0 0,1 0 0,-1 0 1,1 0-1,-1 0 0,0 1 0,1-1 0,-1 0 0,1 0 0,-1 0 0,1 1 0,0 13 148,-12 21 8,2-14-51,4-12 79,1 1 0,0-1 0,0 1 0,1 0 0,0-1 0,-3 22 0,7-31-182,-1 1 0,1 0 0,-1-1-1,1 1 1,-1-1 0,1 1-1,-1-1 1,1 0 0,0 1-1,-1-1 1,1 1 0,0-1 0,-1 0-1,1 0 1,0 1 0,0-1-1,-1 0 1,1 0 0,0 0 0,-1 0-1,1 0 1,0 0 0,0 0-1,-1 0 1,1 0 0,1-1-1,23 0 47,-6-3-214,0-1 1,0-1-1,32-13 1,-37 12-101,1 1 0,0 1 0,1 0 0,-1 1 1,1 1-1,28-3 0,-44 6 204,0 1 0,1-1 0,-1 0 0,0 1 1,0-1-1,1 0 0,-1 0 0,0 1 0,0-1 0,0 0 0,1 1 0,-1-1 0,0 1 0,0-1 0,0 0 0,0 1 0,0-1 0,0 0 1,0 1-1,1-1 0,-1 1 0,0-1 0,-1 0 0,1 1 0,0-1 0,0 1 0,0-1 0,0 0 0,0 1 0,0-1 0,0 0 0,-1 1 1,1-1-1,0 1 0,0-1 0,0 0 0,-1 0 0,1 1 0,0-1 0,-1 1 0,-12 15-8597,6-15-154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0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8808,'0'0'8184,"-3"11"-6929,-10 38-28,-1 1-283,2 0-1,2 1 1,-4 78 0,13-127-900,1 0 0,0 0 0,0-1 0,0 1 0,0 0 0,1 0 0,-1-1 0,0 1 0,1 0 0,-1-1 0,1 1 0,-1 0 0,1-1 0,0 1 1,0-1-1,0 1 0,0-1 0,0 1 0,0-1 0,0 0 0,2 2 0,0-2 12,-1 0-1,0-1 1,0 1 0,0-1 0,0 1-1,1-1 1,-1 0 0,0 0 0,0 0-1,1 0 1,-1 0 0,0-1 0,0 1-1,0-1 1,1 1 0,-1-1 0,0 0-1,2-1 1,10-5 97,0 0 1,0 0-1,-1-2 0,0 0 0,-1 0 1,0-1-1,14-15 0,7-10-112,31-42 0,-53 63-37,0-1 0,0 0 0,-2-1 0,1 0 0,-2 0 0,-1-1 0,10-31 0,-17 48-69,0 0 1,0 0-1,0 0 0,0 0 0,0 1 1,0-1-1,0 0 0,-1 0 0,1 0 0,0 0 1,0 0-1,0 0 0,0 0 0,0 0 0,0 0 1,-1 0-1,1 0 0,0 0 0,0 0 1,0 0-1,0 0 0,0 0 0,0 0 0,-1-1 1,1 1-1,0 0 0,0 0 0,0 0 1,0 0-1,0 0 0,0 0 0,0 0 0,-1 0 1,1 0-1,0 0 0,0-1 0,0 1 1,0 0-1,0 0 0,0 0 0,0 0 0,0 0 1,0 0-1,0 0 0,0-1 0,0 1 1,0 0-1,0 0 0,0 0 0,0 0 0,0 0 1,0-1-1,0 1 0,0 0 0,0 0 1,0 0-1,0 0 0,0 0 0,0-1 0,-9 10-3264,8-8 2698,-12 12-5743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0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10634,'0'0'8488,"4"54"-7015,10-44-800,-2 1-417,4-5-192,-2-1-96,6-4-1025,1-1-640,2 0-1442,-1-12-1089,1-3-64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1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7335,'0'0'13821,"-3"3"-13538,-4 5-104,1 0 0,-1 0 0,1 1 0,0 0 0,1 0 0,0 1 0,1 0 1,0 0-1,0 0 0,-2 14 0,6-24-163,0 0 1,0 1-1,0-1 0,1 1 1,-1-1-1,0 1 1,0-1-1,0 0 1,1 1-1,-1-1 0,0 0 1,1 1-1,-1-1 1,0 0-1,1 1 0,-1-1 1,0 0-1,1 0 1,-1 1-1,0-1 0,1 0 1,-1 0-1,1 0 1,-1 0-1,1 0 0,-1 1 1,0-1-1,1 0 1,-1 0-1,1 0 1,-1 0-1,1 0 0,-1 0 1,1 0-1,-1 0 1,0-1-1,1 1 0,0 0 1,20-3 128,-6-2-156,0-1 1,-1 0-1,0-1 1,0 0 0,15-13-1,-16 12-33,1-1 0,-1 2 1,1 0-1,0 0 0,25-7 0,-38 14 52,-1-1 0,1 1 0,-1 0 0,1 0 0,-1 0 0,1 0 0,-1 0 0,1 0 0,0 0 0,-1 0 0,1 0 0,-1 0 0,1 0 0,-1 0 0,1 0 0,-1 0 0,1 1 1,-1-1-1,1 0 0,-1 0 0,1 0 0,-1 1 0,0-1 0,1 0 0,-1 1 0,1-1 0,-1 0 0,0 1 0,1-1 0,-1 1 0,0-1 0,1 1 0,-1-1 0,0 0 0,0 1 0,1-1 0,-1 1 0,0-1 0,0 1 0,0 0 0,-2 30 625,-20 28 578,21-57-1216,-8 26 787,9-28-762,0 1-1,0-1 1,0 1 0,0-1-1,1 1 1,-1-1 0,0 1-1,0-1 1,0 1 0,0-1 0,1 1-1,-1-1 1,0 1 0,0-1-1,1 0 1,-1 1 0,0-1-1,1 1 1,-1-1 0,0 0 0,1 1-1,-1-1 1,1 0 0,-1 1-1,1-1 1,-1 0 0,1 0-1,-1 0 1,1 1 0,-1-1-1,1 0 1,-1 0 0,1 0 0,-1 0-1,1 0 1,-1 0 0,1 0-1,-1 0 1,1 0 0,-1 0-1,1 0 1,-1 0 0,1 0 0,-1 0-1,1-1 1,0 1 0,8-3 10,0 1 0,0-2 0,0 1 1,0-1-1,-1 0 0,0-1 1,0 0-1,0 0 0,13-12 1,-13 10-59,0 1 0,0 0 0,0 0 1,1 1-1,0 0 0,0 1 0,0 0 1,14-4-1,-22 7 20,-1 1-1,1 0 1,-1 0 0,1 0 0,-1 0-1,1 0 1,-1 0 0,1 0-1,0 0 1,-1 0 0,1 1 0,-1-1-1,1 0 1,-1 0 0,1 0 0,-1 1-1,1-1 1,-1 0 0,1 0-1,-1 1 1,0-1 0,1 0 0,-1 1-1,1-1 1,-1 1 0,0-1 0,1 0-1,-1 1 1,0-1 0,1 1-1,-1-1 1,0 1 0,4 24-73,-12 25 67,-1-26 40,6-19-20,1 1-1,0-1 0,0 1 1,1-1-1,-1 1 0,0 8 1,3-14 2,-1 0 1,1 1 0,-1-1-1,0 0 1,1 1-1,-1-1 1,1 0 0,-1 1-1,1-1 1,-1 0-1,1 0 1,-1 1 0,1-1-1,-1 0 1,1 0-1,0 0 1,-1 0 0,1 0-1,-1 0 1,1 0-1,-1 0 1,1 0 0,-1 0-1,1 0 1,0 0 0,-1 0-1,1 0 1,-1-1-1,1 1 1,-1 0 0,1-1-1,21-5 96,27-18-145,-2-3 1,57-40 0,-60 37-133,-43 30 163,-1-1 1,0 1-1,1-1 0,-1 1 1,0-1-1,1 1 1,-1 0-1,1-1 0,-1 1 1,1 0-1,-1-1 0,1 1 1,-1 0-1,1 0 0,-1-1 1,1 1-1,0 0 0,-1 0 1,1 0-1,-1 0 0,1 0 1,-1 0-1,1 0 0,0 0 1,-1 0-1,1 0 0,-1 0 1,2 1-1,-9 15-76,-28 32 118,30-42-50,-1 3-76,3-6-140,-1 1 1,1 1-1,0-1 1,0 0-1,1 1 0,-1-1 1,1 1-1,0 0 0,0 0 1,-1 5-1,6-9-388,-1-1 0,0 1 1,1-1-1,-1 0 0,1 0 1,-1 0-1,1 0 0,-1-1 0,0 1 1,1 0-1,-1-1 0,3-1 1,22-12-4392,0-5 48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70 3107,'5'-8'3545,"1"-1"-2340,13-19 874,-6 3 3803,-34 79-493,2-4-4746,-35 57 1622,31-65-1686,2 1 0,1 2-1,-22 78 1,42-123-577,0 0-1,0 0 1,0-1 0,0 1-1,0 0 1,0 0-1,1 0 1,-1 0-1,0 0 1,0 0 0,0 0-1,0 0 1,0 0-1,0 0 1,0 0-1,1 0 1,-1 0 0,0 0-1,0 0 1,0 0-1,0 0 1,0 0-1,0 0 1,1 0 0,-1 0-1,0 0 1,0 0-1,0 1 1,0-1-1,0 0 1,0 0-1,0 0 1,0 0 0,1 0-1,-1 0 1,0 0-1,0 0 1,0 0-1,0 0 1,0 1 0,0-1-1,0 0 1,0 0-1,0 0 1,0 0-1,16-20 37,19-33-36,0-4-39,71-106-728,-87 137 640,1 1 0,1 1 0,47-41 0,-65 62 126,0 1-1,1-1 1,-1 1 0,0-1 0,1 1-1,0 0 1,0 1 0,-1-1 0,1 1 0,7-2-1,-10 3 0,0 0-1,0 0 1,-1 0-1,1 0 1,0 0-1,0 0 1,0 0-1,-1 0 1,1 1-1,0-1 1,-1 0-1,1 0 1,0 1-1,-1-1 1,1 1-1,0-1 1,-1 1-1,1-1 1,-1 1-1,1-1 1,0 1-1,0 0 1,0 1 0,0 0 0,-1 0 1,1 0-1,0 0 0,0 0 0,-1 0 1,0 0-1,1 0 0,-1 0 0,0 1 1,0 2-1,-1 2 17,0-1 1,0 1-1,-1-1 0,0 0 1,0 0-1,-1 1 1,1-1-1,-1-1 0,-1 1 1,1 0-1,-1-1 0,0 0 1,0 0-1,0 0 1,-1 0-1,0-1 0,0 1 1,0-1-1,-8 4 0,-8 6 210,-1-1 0,0-1 0,-40 16-1,35-20 231,14-8-1323,13 0 757,0 0 0,0 0 0,0 0 0,-1 0 0,1 0 0,0 0 0,0 0 0,0 0 0,0-1-1,-1 1 1,1 0 0,0 0 0,0 0 0,0 0 0,0-1 0,0 1 0,0 0 0,0 0 0,-1 0 0,1 0 0,0-1 0,0 1 0,0 0 0,0 0 0,0 0-1,0-1 1,0 1 0,0 0 0,0 0 0,0 0 0,0-1 0,0 1 0,0 0 0,0 0 0,0 0 0,0-1 0,1 1 0,-1 0 0,0 0 0,0 0 0,0-1 0,0 1-1,0 0 1,0 0 0,11-17-6174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2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13421,'0'0'6513,"10"4"-4442,-1-1-1864,-1 0 0,1 0 0,0-1 0,0 0 0,0-1-1,0 0 1,0 0 0,0-1 0,0 0 0,0 0 0,0-1 0,0-1 0,0 1 0,0-2 0,0 1 0,14-7 0,-15 5-142,50-28 156,-54 29-210,0 1 1,0-1-1,0 0 0,-1 0 0,1 0 1,-1-1-1,0 1 0,0-1 1,0 0-1,-1 0 0,4-6 1,-6 9-12,0 1 1,0 0 0,0-1 0,0 1-1,0 0 1,0-1 0,0 1 0,0 0-1,0-1 1,0 1 0,0 0 0,0-1 0,0 1-1,0 0 1,0-1 0,0 1 0,-1 0-1,1-1 1,0 1 0,0 0 0,0-1-1,-1 1 1,1 0 0,0 0 0,0-1 0,-1 1-1,1 0 1,0 0 0,0 0 0,-1-1-1,1 1 1,0 0 0,-1 0 0,1 0-1,0 0 1,-1 0 0,1 0 0,0-1 0,-1 1-1,1 0 1,0 0 0,-1 0 0,1 0-1,0 0 1,-1 0 0,1 0 0,-1 1 0,1-1-1,0 0 1,-1 0 0,1 0 0,0 0-1,-1 0 1,1 0 0,0 1 0,0-1-1,-1 0 1,1 1 0,-24 7-9,14-3 141,1 1-1,1 0 1,-1 0-1,1 1 1,0 0 0,1 1-1,0-1 1,0 2 0,0-1-1,1 1 1,0 0 0,-8 19-1,14-28-113,0 1 1,0 0-1,0-1 0,0 1 0,0 0 1,1-1-1,-1 1 0,0 0 0,0-1 1,1 1-1,-1-1 0,1 1 0,-1-1 0,0 1 1,1-1-1,-1 1 0,1-1 0,-1 1 1,1-1-1,0 1 0,-1-1 0,1 0 1,-1 1-1,1-1 0,0 0 0,-1 0 0,1 1 1,0-1-1,-1 0 0,1 0 0,0 0 1,-1 0-1,1 0 0,0 0 0,-1 0 0,1 0 1,0 0-1,0 0 0,-1 0 0,1 0 1,0-1-1,-1 1 0,2 0 0,35-6 59,-11-2-181,1-2 1,-2 0-1,45-26 1,14-6-91,-84 42 192,0 0 1,1 0-1,-1 0 1,0-1 0,0 1-1,0 0 1,0 0-1,1 0 1,-1 0 0,0 0-1,0 0 1,1 0-1,-1-1 1,0 1 0,0 0-1,0 0 1,1 0-1,-1 0 1,0 0 0,0 0-1,1 0 1,-1 0-1,0 0 1,0 0 0,1 1-1,-1-1 1,0 0-1,0 0 1,0 0 0,1 0-1,-1 0 1,0 0-1,0 0 1,0 0 0,1 1-1,-1-1 1,0 0-1,0 0 1,0 0 0,0 0-1,1 1 1,-1-1-1,0 0 1,0 0 0,0 0-1,0 1 1,0-1-1,0 0 1,-3 17-42,-17 20-13,19-35 59,-13 20 86,9-15 39,1 0 1,0 0 0,0 1-1,0-1 1,1 1 0,0 0 0,0-1-1,1 1 1,0 1 0,-2 9 0,5-17-107,-1 0 0,1 0 1,0-1-1,-1 1 1,1 0-1,0-1 1,-1 1-1,1 0 0,0-1 1,0 1-1,0-1 1,-1 1-1,1-1 1,0 0-1,0 1 0,0-1 1,0 0-1,0 0 1,0 1-1,0-1 1,0 0-1,-1 0 0,1 0 1,0 0-1,0 0 1,0 0-1,0-1 1,0 1-1,0 0 0,1-1 1,35-5 40,-21 1-245,0-1 1,0-1-1,-1 0 1,0-1 0,0-1-1,22-16 1,0-8-4530,-6-4-6096,-21 23-106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2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66 14189,'0'0'3428,"2"-8"-167,2-1-2196,-2 5-610,-1 1 1,1-1-1,-1 0 0,0 1 1,-1-1-1,1 0 0,0 0 0,-1-6 1,0 9-402,-1 1 1,1-1 0,0 0 0,-1 1-1,1-1 1,-1 1 0,1 0 0,-1-1-1,1 1 1,-1-1 0,1 1-1,-1 0 1,1-1 0,-1 1 0,0 0-1,1-1 1,-1 1 0,1 0 0,-1 0-1,0 0 1,1 0 0,-1 0 0,0 0-1,1 0 1,-1 0 0,0 0 0,1 0-1,-1 0 1,0 0 0,1 0-1,-1 0 1,1 0 0,-1 1 0,0-1-1,1 0 1,-1 1 0,1-1 0,-2 1-1,-25 11-197,24-10 99,-1 1 1,1 0-1,0-1 0,0 2 1,1-1-1,-1 0 0,1 0 1,0 1-1,0-1 0,0 1 1,0 0-1,0 0 0,1 0 1,-1 0-1,1 0 0,0 4 1,1-5-68,0 1-1,1-1 1,-1 0 0,1 0 0,0 0 0,0 0 0,0 0 0,0 0-1,0 0 1,1 0 0,-1-1 0,1 1 0,0 0 0,0-1 0,0 0 0,0 1-1,0-1 1,1 0 0,-1 0 0,1 0 0,3 2 0,51 28-1345,4 3 1027,-61-35 465,0 0-1,0 1 0,1-1 0,-1 0 1,0 0-1,0 0 0,0 1 0,0-1 0,1 0 1,-1 0-1,0 1 0,0-1 0,0 0 1,0 0-1,0 1 0,0-1 0,0 0 0,0 1 1,0-1-1,0 0 0,0 0 0,0 1 1,0-1-1,0 0 0,0 1 0,0-1 0,0 0 1,0 0-1,0 1 0,0-1 0,0 0 1,0 0-1,0 1 0,-1-1 0,1 0 0,0 0 1,0 1-1,0-1 0,0 0 0,-1 0 1,1 0-1,0 1 0,0-1 0,-1 0 0,1 0 1,0 0-1,0 0 0,-1 0 0,1 0 1,0 1-1,0-1 0,-1 0 0,1 0 0,0 0 1,0 0-1,-1 0 0,1 0 0,-1 0 1,-19 6 703,18-6-658,-28 8 380,14-4-347,0 1 1,1-2-1,-1 0 1,0-1 0,0 0-1,-1-1 1,-26-3-1,43 2-189,-1 0 0,1-1 0,0 1 0,-1 0 0,1-1 0,0 1 0,-1 0 0,1-1 0,0 1 0,0-1 0,0 1 0,-1-1 0,1 1 0,0 0 0,0-1 0,0 1 0,0-1 0,0 1 0,0-1 0,0 1 0,0-1 0,0 1 0,0-1 0,0 1 0,0-1 0,0 1 0,0 0 0,1-1 0,-1 1 0,0-1 0,0 1 0,0-1 0,1 1 0,-1 0 0,0-1 0,0 1 0,1 0 0,-1-1 0,1 0 0,11-16-3005,38-27-7906,-18 18 2450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2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5221,'0'0'5579,"9"-7"-1367,25-17-913,-33 23-3193,-1 1 0,1-1 0,-1 1 0,1-1 0,-1 1 0,1 0-1,-1-1 1,1 1 0,-1 0 0,1-1 0,-1 1 0,1 0 0,0 0 0,-1 0 0,1-1 0,-1 1 0,1 0 0,0 0 0,-1 0 0,1 0 0,0 0 0,-1 0 0,1 0 0,0 0 0,-1 0 0,1 1 0,-1-1 0,1 0 0,0 0 0,-1 1 0,1-1 0,-1 0 0,1 0 0,-1 1 0,1-1 0,-1 1 0,1-1 0,-1 0 0,1 1 0,-1-1 0,1 1 0,-1-1 0,0 1 0,1 0 0,-1-1 0,0 1 0,0-1 0,1 1 0,-1-1 0,0 1-1,0 0 1,0-1 0,0 1 0,0 0 0,0-1 0,0 2 0,-1 41 1121,0-36-743,-2 10-113,-1 0-1,0-1 1,-1 1-1,-10 21 1,8-21-281,1 1 1,0 0 0,-4 24-1,10-42-145,0 1-1,0-1 0,0 0 0,0 0 0,0 1 1,0-1-1,0 0 0,0 1 0,1-1 1,-1 0-1,0 1 0,0-1 0,0 0 0,0 0 1,0 1-1,0-1 0,1 0 0,-1 1 0,0-1 1,0 0-1,0 0 0,1 0 0,-1 1 0,0-1 1,0 0-1,1 0 0,-1 0 0,0 1 0,0-1 1,1 0-1,-1 0 0,0 0 0,0 0 1,1 0-1,-1 0 0,0 0 0,1 0 0,-1 0 1,0 0-1,1 0 0,-1 0 0,0 0 0,1 0 1,-1 0-1,0 0 0,0 0 0,1 0 0,-1 0 1,0 0-1,1 0 0,-1-1 0,0 1 0,0 0 1,1 0-1,-1 0 0,0 0 0,0-1 1,1 1-1,-1 0 0,0-1 0,19-11-4148,-3-11-1631,1-7-1345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3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8 292 14061,'0'0'7714,"-1"10"-6924,-5 49 241,6-58-1000,0-1 1,0 1-1,0-1 1,0 1-1,0-1 1,0 0-1,0 1 1,0-1 0,1 1-1,-1-1 1,0 1-1,0-1 1,1 1-1,-1-1 1,0 0-1,0 1 1,1-1-1,-1 0 1,0 1 0,1-1-1,-1 0 1,1 1-1,-1-1 1,0 0-1,1 0 1,-1 1-1,1-1 1,-1 0-1,1 0 1,-1 0 0,1 0-1,-1 1 1,1-1-1,23-2 527,18-12-299,19-23-1812,-69 48 1646,1 0 1,0 1-1,1-1 1,0 1-1,1 0 1,0 1-1,1-1 0,0 1 1,1 0-1,0 0 1,-1 26-1,4-38-113,1 0-1,-1-1 1,0 1-1,0 0 1,1-1 0,-1 1-1,1-1 1,-1 1-1,0 0 1,1-1 0,-1 1-1,1-1 1,-1 1-1,1-1 1,-1 1 0,1-1-1,0 0 1,-1 1-1,1-1 1,0 0 0,-1 1-1,1-1 1,0 0-1,-1 0 1,1 1 0,0-1-1,-1 0 1,1 0-1,0 0 1,-1 0 0,1 0-1,0 0 1,0 0-1,-1 0 1,1-1 0,0 1-1,-1 0 1,1 0-1,0 0 1,-1-1-1,1 1 1,0 0 0,0-1-1,33-13-170,3-11 215,0-1 0,-2-1 0,-1-2 0,-2-1 0,32-38 0,-34 33-11,-2-2 0,-2 0 0,-1-2-1,21-46 1,-44 82-69,-1-1-1,0 1 1,0-1-1,0 1 1,0-1-1,-1 0 0,1 1 1,-1-1-1,0-5 1,0 9 51,0 0 0,0-1 1,0 1-1,-1-1 0,1 1 1,0-1-1,0 1 0,0 0 1,0-1-1,-1 1 0,1 0 0,0-1 1,0 1-1,-1-1 0,1 1 1,0 0-1,0 0 0,-1-1 1,1 1-1,0 0 0,-1-1 0,1 1 1,-1 0-1,1 0 0,0 0 1,-1 0-1,1-1 0,-1 1 0,1 0 1,-21 9 38,13-3 71,0 1 0,1 1 0,0-1 0,0 1 0,1 1 0,0-1 1,1 1-1,0 0 0,0 0 0,-3 11 0,-5 13 860,-14 55-1,23-71-743,0-1-1,1 1 1,1 0 0,0 0-1,2 0 1,0 1 0,0-1-1,5 25 1,-4-40-236,0 1 0,0 0 0,0-1 0,0 1-1,0-1 1,0 1 0,1-1 0,-1 0 0,1 0 0,-1 1 0,1-1 0,0 0-1,0 0 1,0-1 0,0 1 0,0 0 0,1-1 0,-1 1 0,0-1 0,1 0-1,-1 0 1,1 0 0,0 0 0,-1 0 0,1 0 0,0-1 0,-1 1 0,1-1-1,3 0 1,-5 0 0,-1 0-1,1-1 0,-1 1 1,1 0-1,-1-1 1,0 1-1,1 0 0,-1-1 1,1 1-1,-1-1 1,0 1-1,1-1 0,-1 1 1,0-1-1,0 1 1,1-1-1,-1 0 0,0 1 1,0-1-1,0 1 1,0-1-1,1 0 0,-1 1 1,0-1-1,0 1 1,0-1-1,0 0 0,-1 1 1,1-1-1,0 1 1,0-1-1,0 1 0,0-1 1,-1 0-1,1 1 1,0-1-1,-1 0 0,-8-24-208,-14-4-1061,-45-43-1,-6-8 943,107 87 2120,-4 4-1751,1-1 0,0-1 0,1-2 0,0-2 0,0 0 0,37-1 0,-66-4-116,-2 1-25,0-1-1,1 0 1,-1 0 0,1 0 0,0 0 0,-1 0 0,1 0-1,-1 0 1,1 0 0,-1 0 0,1 0 0,-1 0-1,1 0 1,-1 0 0,1 0 0,-1 0 0,1 0-1,-1-1 1,1 1 0,-1 0 0,1 0 0,-1-1 0,0 1-1,1 0 1,-1-1 0,1 1 0,-1 0 0,0-1-1,1 1 1,-1-1 0,0 1 0,1 0 0,-1-1-1,0 1 1,0-1 0,0 1 0,1-1 0,-1 1 0,0-1-1,0 1 1,0-1 0,0 1 0,0-1 0,0 1-1,0-1 1,0 0 0,0-17-5864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8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14061,'0'0'10666,"-15"49"-10313,7-18-161,5 2-160,1-1 32,2-3-320,0-9-321,0-5-448,4-8-256,5-7-577,0-1-960,-1-17-4133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03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17585,'0'0'7303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5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12396,'0'0'10410,"79"-2"-10026,-29-2-288,9-1-64,0 2-32,0 1 0,-5 1-224,-8 1-577,-13 0-704,-12 0-930,-10 2-1761,-11 2-736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6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56 220 8808,'0'0'3876,"-56"26"-1634,56-19-384,0-3-577,24-4-384,8 0-513,15 0-320,9 0-64,10-5-1057,-3-7-2114,3-2-1761</inkml:trace>
  <inkml:trace contextRef="#ctx0" brushRef="#br0" timeOffset="1">627 1 14189,'0'0'6406,"-9"49"-5220,24-27-193,6 0-513,2 2-384,-2 0-32,-3 2-64,-9 1-288,-9 5-577,-3 0-768,-19-2-1218,-13 0-4100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7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17 134 4708,'0'0'5333,"-2"-9"-3074,2 4-2159,-2 2 90,1 0-1,0 0 1,0-1-1,1 1 0,-1 0 1,1-1-1,0 1 1,0 0-1,0-1 1,0 1-1,0 0 1,1-1-1,0 1 1,-1 0-1,1-1 0,0 1 1,1 0-1,-1 0 1,0 0-1,1 0 1,0 0-1,0 0 1,0 1-1,0-1 1,0 0-1,0 1 0,1 0 1,-1-1-1,1 1 1,4-3-1,0 2 10,-1-1-1,1 1 1,-1 1-1,1-1 1,0 1-1,0 0 1,0 1-1,0-1 0,0 2 1,1-1-1,-1 1 1,0 0-1,0 0 1,0 1-1,12 2 1,-16-2-136,-1-1 0,1 1 0,-1 0 0,0 0 0,1 0 0,-1 1 0,0-1 0,0 0 1,0 1-1,0 0 0,0-1 0,0 1 0,0 0 0,-1 0 0,1 0 0,-1 0 0,1 0 0,1 4 0,-2-2-19,0 0 0,0-1-1,-1 1 1,1 0-1,-1 0 1,0-1-1,0 1 1,0 0-1,-1 0 1,1-1-1,-1 1 1,0 0-1,0-1 1,0 1-1,0 0 1,-4 4-1,-4 8 254,0 0-1,-1-1 1,-1 0-1,-1-1 1,0 0-1,-1-1 1,-18 15-1,11-9 207,0 0 0,-21 29 0,39-47-486,1 1-1,0-1 0,0 1 0,0-1 1,0 1-1,0-1 0,0 1 0,0 0 0,0-1 1,1 1-1,-1 0 0,1 0 0,-1-1 0,1 1 1,0 0-1,0 0 0,0 0 0,0 0 1,0 0-1,0-1 0,1 5 0,0-5-4,0 1-1,0-1 1,0 0-1,0 1 1,1-1 0,-1 0-1,0 0 1,1 0-1,-1 0 1,1 0 0,-1 0-1,1-1 1,-1 1-1,1 0 1,0-1-1,-1 1 1,1-1 0,3 1-1,11 1-100,1-1 1,0 0-1,31-4 0,-33 2-202,4 0-1078,0-2-1,-1 0 1,1-1 0,-1-1 0,24-10-1,-3 0-5441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8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11723,'0'0'6876,"-10"3"-4703,6-2-2033,0 1 0,0-1 1,0 1-1,1-1 0,-1 1 1,1 0-1,-1 0 0,1 1 1,0-1-1,-1 1 0,1 0 1,1 0-1,-1 0 0,0 0 1,1 0-1,-1 0 0,1 1 0,0-1 1,0 1-1,1 0 0,-1-1 1,1 1-1,0 0 0,-1 0 1,2 0-1,-1 0 0,0 8 1,0-9-124,1 0 0,0 1 0,0-1 0,0 0 0,0 0 1,1 1-1,-1-1 0,1 0 0,0 0 0,0 0 0,0 0 1,0 0-1,0 0 0,1 0 0,1 3 0,0-4-10,-1 0 1,0 0-1,0-1 0,1 1 1,-1-1-1,1 1 0,-1-1 0,1 0 1,0 0-1,-1 0 0,1 0 1,0-1-1,0 1 0,0-1 1,-1 1-1,1-1 0,5-1 0,-1 2 5,-1-2 1,1 1-1,0-1 0,0 0 0,0-1 0,-1 0 0,1 0 0,-1 0 0,1 0 0,-1-1 0,0-1 0,0 1 0,10-8 0,0-3 21,0 0 0,-1-1-1,14-18 1,-12 14 52,-17 36 1925,-6 13-1543,4-24-371,0 0 0,0 1 1,1 0-1,0-1 0,0 12 0,1-17-85,0 0 0,0 1 0,0-1 0,0 0 0,0 1 0,1-1 0,-1 0 0,1 0 0,-1 1 0,1-1 0,-1 0 0,1 0 0,-1 0 0,1 0 0,0 0 0,0 0-1,0 0 1,0 0 0,0 0 0,0 0 0,0 0 0,0 0 0,0-1 0,0 1 0,0 0 0,0-1 0,0 1 0,1-1 0,-1 1 0,0-1 0,0 0 0,1 1 0,-1-1 0,0 0-1,3 0 1,14 0 41,0-1-1,0-1 0,-1 0 1,1-1-1,0-1 0,-1-1 1,0 0-1,26-13 0,-21 9-52,2 1 1,-1 1-1,40-7 0,-63 14 0,1-1-1,-1 1 0,1 0 0,-1 0 1,1 0-1,-1 0 0,1 0 0,-1 0 0,1 0 1,-1 0-1,1 0 0,-1 1 0,1-1 1,-1 0-1,1 0 0,-1 0 0,1 0 0,-1 1 1,1-1-1,-1 0 0,1 1 0,-1-1 1,1 0-1,-1 1 0,0-1 0,1 0 0,-1 1 1,0-1-1,1 1 0,-1-1 0,0 1 1,1-1-1,-1 1 0,0 0 0,-2 23 90,-23 30 494,21-46-335,-4 24 252,8-32-487,0 1 0,0 0 0,0 0 0,0-1 0,0 1 0,0 0 0,1-1 0,-1 1 0,0 0 0,1-1 0,-1 1 0,0-1 0,1 1 0,-1 0 0,0-1 0,1 1 0,-1-1 0,1 1 0,-1-1 0,1 1 0,0-1 0,-1 0 0,1 1 0,1 0 0,2-1 5,0 1-1,0-1 1,0 1-1,0-1 1,0 0 0,0-1-1,0 1 1,0-1-1,0 0 1,0 0-1,7-2 1,27-11-24,40-20-1,-53 22-315,-1 1-1,2 1 0,-1 2 0,51-11 0,-76 18 320,1 1 1,0 0-1,0-1 0,-1 1 0,1 0 0,0 0 0,0 0 0,-1 0 0,1-1 0,0 1 0,0 0 0,0 0 0,0 1 0,-1-1 1,1 0-1,0 0 0,0 0 0,-1 0 0,1 1 0,0-1 0,0 0 0,-1 1 0,1-1 0,0 0 0,-1 1 0,1-1 0,0 1 1,-1-1-1,1 1 0,-1 0 0,1-1 0,-1 1 0,1 0 0,-1-1 0,1 1 0,-1 0 0,0-1 0,1 1 0,-1 0 0,0 0 1,0-1-1,1 1 0,-1 0 0,0 0 0,0 0 0,0-1 0,0 1 0,0 0 0,0 0 0,0 0 0,-1 0 0,-19 49 546,8-23-143,12-27-406,0 1 0,0-1-1,0 0 1,0 1 0,0-1 0,0 0 0,0 1-1,0-1 1,0 0 0,1 1 0,-1-1 0,0 0-1,0 1 1,0-1 0,1 0 0,-1 0-1,0 1 1,0-1 0,1 0 0,-1 0 0,0 1-1,0-1 1,1 0 0,-1 0 0,0 0 0,1 1-1,-1-1 1,0 0 0,1 0 0,-1 0 0,0 0-1,1 0 1,-1 0 0,0 0 0,1 0-1,-1 0 1,0 0 0,1 0 0,-1 0 0,0 0-1,1 0 1,16-2-1297,10-9-3137,3-10-4330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8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12524,'0'0'1863,"8"-10"587,1 2-1788,-1-1 1,1 1-1,1 1 0,18-13 0,-24 18-491,0 0 0,0-1 0,0 1 1,1 1-1,-1-1 0,0 1 0,1 0 0,0 0 0,-1 0 0,1 0 0,0 1 0,-1 0 0,1 0 0,0 0 0,-1 0 0,1 1 0,0 0 0,-1 0 0,5 2 0,-7-2-112,1 1 0,-1-1 0,0 1 0,0-1 0,0 1 0,-1 0 0,1 0 0,0 0 0,-1 0 0,1 0 0,-1 1 0,0-1 0,1 0 0,-1 1 0,0-1 0,-1 1 0,1-1 0,0 1 0,-1-1 0,1 1 0,-1 0 0,0-1 0,0 1 0,0-1 0,0 1 0,0 0 0,-2 2 0,2 4 65,-2 0 0,1 0 0,-1 0 0,-1 0 0,0-1 0,-6 15 0,-7 2-6,0 0 0,-2-1 0,-23 24 0,18-22 217,-33 50 0,56-76-326,-1 1 0,1-1 1,0 1-1,0-1 0,-1 0 0,1 1 0,0-1 0,0 1 1,-1-1-1,1 1 0,0-1 0,0 1 0,0-1 0,0 1 1,0-1-1,0 1 0,0-1 0,0 1 0,0-1 0,0 1 1,0-1-1,0 1 0,0-1 0,0 1 0,1-1 0,-1 1 1,0-1-1,0 1 0,0-1 0,1 0 0,-1 1 0,0-1 1,1 1-1,-1-1 0,0 0 0,1 1 0,-1-1 0,0 0 1,1 1-1,-1-1 0,1 0 0,-1 0 0,1 1 0,-1-1 1,1 0-1,-1 0 0,1 0 0,-1 0 0,1 1 0,-1-1 1,1 0-1,-1 0 0,1 0 0,0 0 0,37 0 97,-27 0-59,35-1-415,0-2 1,0-2-1,-1-2 1,1-2-1,49-16 1,-86 19-1774,-8 6 2032,-1 0 0,0 0 1,0 0-1,0 0 1,0-1-1,0 1 1,0 0-1,0 0 0,0 0 1,0 0-1,0-1 1,0 1-1,0 0 0,0 0 1,0 0-1,0-1 1,0 1-1,0 0 0,0 0 1,0 0-1,0 0 1,0-1-1,0 1 0,0 0 1,0 0-1,-1 0 1,1 0-1,0 0 0,0-1 1,0 1-1,0 0 1,0 0-1,0 0 0,-1 0 1,1 0-1,0 0 1,0 0-1,0 0 0,0-1 1,0 1-1,-1 0 1,1 0-1,0 0 0,0 0 1,0 0-1,-1 0 1,1 0-1,0 0 0,0 0 1,0 0-1,0 0 1,-1 0-1,1 0 0,0 0 1,0 0-1,0 0 1,0 0-1,-1 0 1,1 1-1,0-1 0,-18-2-6142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9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9833,'0'0'16336,"5"9"-15247,-2-4-975,-1 0 0,0-1 1,0 1-1,-1 0 0,0 0 0,1 0 1,-2 1-1,1-1 0,0 0 1,-1 10-1,-2 0 153,0 0 1,-1 0 0,-5 19-1,-6 17-36,2 1-1,2 0 1,2 0-1,3 1 1,2 52-1,8-89-158,5-18 72,-8 0-172,0 1 0,0-1 0,0 0 0,0 0 0,-1 0 0,1 0 0,-1 0 0,1-1 0,1-3 0,0-2-661,-1 0 1,0 0-1,-1 0 1,0 0-1,1-12 0,-2 13-575,0-1-1,-1 1 1,1-1-1,-1 1 1,-1-1-1,-2-8 1,-12-15-5863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39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47 128 9257,'0'0'14056,"4"-8"-13042,-3 5-923,0 0 0,1 0-1,-1 0 1,1 1 0,0-1 0,0 0 0,0 1-1,0 0 1,1-1 0,-1 1 0,1 0 0,-1 0-1,1 0 1,0 0 0,0 1 0,4-3 0,6 0 169,0 0 0,1 0 0,18-2 0,317-34 657,-143 20-847,-245 22 52,-45-2-1,-32-1-113,-352 63 3,457-59-20,13-1-7,32 0-30,54-3-16,324-27-3900,-450 31 3048,0 1 0,-53 13 0,-18 15-6641,78-21 2563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0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1 384 9097,'0'0'16741,"10"-1"-15919,-5 0-776,0 0 1,0 1-1,0-2 1,0 1-1,0-1 1,0 1 0,0-1-1,0-1 1,-1 1-1,1-1 1,-1 1-1,0-2 1,1 1-1,-1 0 1,-1-1-1,1 1 1,0-1-1,-1 0 1,0 0-1,3-6 1,1 0-6,0 0 0,-1-1 1,0 1-1,-1-2 0,-1 1 0,1 0 1,-2-1-1,0 0 0,0 0 0,2-23 1,-5 34-42,0 1 0,0-1 0,0 1 1,0-1-1,0 1 0,0-1 1,0 0-1,0 1 0,0-1 0,0 1 1,0-1-1,0 0 0,-1 1 1,1-1-1,0 1 0,0-1 1,0 1-1,-1-1 0,1 1 0,0-1 1,-1 1-1,1-1 0,-1 1 1,1-1-1,0 1 0,-1-1 0,1 1 1,-1 0-1,1-1 0,-2 1 1,-15 6-2,-14 26-7,24-22 47,1 1 0,0 0 0,1 0 0,0 0 0,0 1 0,1-1 1,1 1-1,0 0 0,0 0 0,2 1 0,-2 17 0,3-28-25,0-1 0,0 1 0,1-1 1,-1 1-1,0-1 0,0 0 0,1 1 0,-1-1 0,1 1 0,-1-1 0,1 0 0,0 0 0,-1 1 0,1-1 0,0 0 0,0 0 0,0 0 0,0 0 0,0 0 0,0 0 0,0 0 0,0 0 0,1 0 0,-1 0 0,2 1 0,2-1 33,-1 0 0,0 1-1,0-1 1,1-1 0,-1 1-1,0 0 1,1-1-1,8-1 1,-2 1 16,0-2-1,1 0 1,-1 0-1,0-1 1,0 0-1,14-7 1,-11 2-41,0-1 0,-1 0 1,0 0-1,-1-2 0,0 0 1,14-16-1,-20 21-14,-1-1 1,1 1-1,-2-1 0,1 0 0,-1-1 1,0 1-1,0-1 0,-1 0 1,0 0-1,-1 0 0,1 0 0,-1 0 1,1-16-1,-16 32-13,7 2 23,-1 1 0,1-1 0,1 1-1,0 0 1,0 0 0,1 1 0,1-1 0,0 1 0,0 0 0,1 0 0,1 0 0,0 0 0,1 16 0,0-26-16,0 0 1,0 0-1,1 0 1,-1-1-1,1 1 1,-1 0-1,1 0 1,0 0-1,-1-1 1,1 1-1,0 0 1,0-1-1,1 1 1,-1-1-1,0 1 1,0-1 0,1 0-1,-1 1 1,0-1-1,3 2 1,0-1 2,0 0 0,0 0 0,1-1 0,-1 1 1,0-1-1,0 0 0,1 0 0,6 1 1,3-1 11,1-1 0,-1-1 1,0 1-1,25-6 1,-23 1-17,0-1 0,0 0 1,0-1-1,-1 0 0,1-1 1,-2-1-1,0 0 0,0-2 1,0 1-1,-1-1 0,-1-1 1,14-17-1,-15 17 0,0-1-1,-1-1 1,-1 1 0,0-2-1,-1 1 1,-1-1 0,0 0 0,-1-1-1,0 0 1,-2 0 0,1 0-1,2-26 1,-7 40-3,0-1-1,0 1 1,1 0-1,-2 0 1,1 0 0,0-1-1,0 1 1,-1 0-1,1 0 1,-1 0-1,1 0 1,-1 0 0,0 0-1,0 0 1,0 0-1,0 0 1,-3-3-1,3 4-1,0 0-1,0 0 1,0 1-1,-1-1 0,1 0 1,0 1-1,-1-1 0,1 1 1,0-1-1,-1 1 0,1 0 1,-1 0-1,1-1 0,-1 1 1,1 0-1,-1 0 0,1 0 1,0 1-1,-1-1 0,-1 0 1,-3 2-11,-1 0 1,1 1 0,0-1-1,0 1 1,0 0 0,1 0 0,-1 1-1,1 0 1,-1 0 0,-4 6-1,-3 2 8,1 0 0,0 1 0,1 1 0,0 0 0,1 0 0,1 1-1,0 0 1,1 1 0,1 0 0,0 0 0,2 0 0,-1 1 0,2 0 0,-3 19-1,7-34 10,0 1 0,0 0 0,-1-1 0,2 1-1,-1-1 1,0 1 0,1 0 0,-1-1 0,1 1-1,-1-1 1,1 1 0,0-1 0,0 0 0,1 1-1,-1-1 1,0 0 0,1 0 0,-1 0-1,1 0 1,0 0 0,-1 0 0,1 0 0,0 0-1,0-1 1,0 1 0,1-1 0,-1 1 0,0-1-1,1 0 1,-1 0 0,4 1 0,3 0-284,1 0 1,0 0-1,0-1 1,0-1 0,-1 1-1,1-1 1,10-2-1,-17 2-44,-1-1 1,1 1-1,-1 0 0,0-1 0,1 0 0,-1 0 0,0 1 0,1-1 0,-1 0 0,0-1 0,0 1 0,0 0 0,0-1 0,0 1 0,0-1 0,2-2 0,9-23-6277,-10-2-2569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1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13 14350,'0'0'1569,"-51"-13"1154,42 13-1218,9 2-1217,0 5-288,9-4-2178,13-3-11851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9:3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68 129 8904,'0'0'17265,"-9"6"-15856,9-6-1369,-44 40 968,43-38-984,-1 0-1,0 0 0,1 0 1,0 1-1,-1-1 1,1 0-1,0 0 0,0 1 1,0-1-1,1 1 0,-2 2 1,2-4-26,0 0 1,0 0-1,0 1 0,1-1 1,-1 0-1,0 0 0,0 0 1,1 0-1,-1 0 0,1 0 1,-1-1-1,1 1 1,-1 0-1,1 0 0,-1 0 1,1 0-1,0 0 0,-1-1 1,1 1-1,0 0 0,0-1 1,0 1-1,-1 0 0,1-1 1,0 1-1,0-1 1,0 1-1,2 0 0,2 0-2,0 0 0,0 0 0,-1-1 0,1 1-1,0-1 1,0 0 0,0 0 0,0 0 0,0-1-1,0 0 1,0 0 0,0 0 0,-1-1 0,1 1 0,0-1-1,-1 0 1,0 0 0,1-1 0,-1 1 0,0-1-1,0 0 1,0 0 0,-1-1 0,1 1 0,-1-1 0,1 0-1,-1 1 1,-1-1 0,1-1 0,0 1 0,-1 0-1,0-1 1,0 1 0,0-1 0,-1 0 0,2-5-1,-3 10 6,0 0-1,0 0 0,0-1 0,0 1 0,0 0 1,0 0-1,0 0 0,0 0 0,0 0 0,0 0 0,0 0 1,0-1-1,-1 1 0,1 0 0,0 0 0,0 0 1,0 0-1,0 0 0,0 0 0,0 0 0,0 0 0,0 0 1,0-1-1,0 1 0,0 0 0,-1 0 0,1 0 0,0 0 1,0 0-1,0 0 0,0 0 0,0 0 0,0 0 1,0 0-1,-1 0 0,1 0 0,0 0 0,0 0 0,0 0 1,0 0-1,0 0 0,0 0 0,0 0 0,-1 0 0,1 0 1,0 0-1,0 0 0,0 0 0,0 0 0,0 0 1,0 0-1,0 0 0,-1 0 0,1 1 0,0-1 0,0 0 1,0 0-1,0 0 0,0 0 0,0 0 0,-12 9-40,-9 12-21,15-13 54,0 0 1,1 0 0,0 0-1,0 1 1,0 0-1,2 0 1,-1 0-1,1 0 1,0 0 0,1 1-1,0 0 1,0-1-1,1 1 1,1 17 0,0-25-79,1 0 0,0 0 0,1 0 0,-1 0 0,0 0 0,0 0 0,1 0 0,-1-1 0,1 1 0,0 0 0,-1-1 0,1 1 0,0-1 0,0 0 0,0 1 0,0-1 0,0 0 0,0 0 0,0 0 0,0-1 0,1 1 0,-1 0 0,0-1 0,1 1 0,-1-1 0,0 0 0,0 0 0,1 0 0,3 0 0,4 0-570,1-1 1,-1 1 0,1-1 0,-1-1-1,14-4 1,-9 1-990,0-1 0,0-1 0,-1-1 1,0 0-1,0 0 0,-1-1 0,14-14 0,-16 13 188,0 0 0,-1-2 0,0 1 1,9-14-1,6-26 1696,-24 50-33,-1 0 0,1 0 0,-1 0-1,0 0 1,1 0 0,-1 0-1,0 0 1,0 0 0,0 0 0,1-1-1,-1 1 1,0 0 0,-1 0-1,1 0 1,0 0 0,0 0 0,0 0-1,-1 0 1,0-2 0,1 3 31,-1-1 1,1 1 0,-1 0-1,1 0 1,-1 0-1,1-1 1,-1 1-1,0 0 1,1 0 0,-1 0-1,1 0 1,-1 0-1,0 0 1,1 0 0,-1 0-1,1 0 1,-1 0-1,0 1 1,1-1 0,-1 0-1,1 0 1,-1 0-1,1 1 1,-2 0 0,-23 15 5422,12-6-5017,-2 3 971,2 1 0,-22 26 0,32-37-1456,1 0 1,-1 0-1,1 0 1,0 1-1,0-1 1,0 1-1,1-1 1,-1 1 0,1-1-1,0 1 1,0 0-1,0 0 1,0 0-1,1 0 1,-1-1-1,1 1 1,0 0 0,0 0-1,1 0 1,-1 0-1,2 4 1,0-6-153,0 1-1,0-1 1,0 0 0,0 0 0,0 0 0,0 0 0,1 0-1,-1 0 1,1-1 0,0 1 0,-1-1 0,1 0 0,0 1-1,0-2 1,0 1 0,0 0 0,0 0 0,0-1 0,0 1-1,0-1 1,5 0 0,67-3 3,-62 1-8,0-2 1,0 1-1,0-2 0,0 1 1,-1-2-1,0 0 0,0 0 1,0-1-1,-1-1 0,15-12 1,-8 5 9,-1-1 1,0-1 0,-1 0-1,-1-1 1,15-23-1,-27 35 25,1 1-1,-1 0 1,0-1-1,0 0 1,-1 0-1,0 0 0,0 0 1,0 0-1,-1 0 1,0 0-1,0-1 1,0-8-1,-2 12-3,1 0-1,-1 1 1,0-1-1,0 1 1,0-1 0,0 1-1,0 0 1,0-1-1,-1 1 1,1 0-1,-1 0 1,1 0 0,-1 0-1,0 0 1,0 0-1,0 0 1,0 1-1,0-1 1,0 1 0,-1-1-1,1 1 1,0 0-1,-1 0 1,1 0 0,-1 0-1,1 1 1,-1-1-1,0 1 1,1-1-1,-1 1 1,-4 0 0,-8-2 51,-1 1 1,0 0-1,0 1 1,-27 4-1,37-3-37,1 0-1,0 0 1,-1 0-1,1 1 1,0 0-1,0 0 1,0 0-1,0 0 1,0 1-1,1 0 1,-1 0-1,1 0 1,0 1-1,0-1 1,0 1-1,0 0 1,-4 6-1,7-8-55,0-1 0,0 1 0,0 0 0,0 0 0,0-1 0,0 1 0,1 0 0,-1 0 0,0 0 0,1 0 0,0 0 0,0 0 0,-1 0 0,1 0 0,0 0 0,0 0 0,1 0 0,-1-1 0,0 1 0,1 0 0,-1 0 0,1 0 0,0 0 0,-1 0 0,1 0 0,0-1 0,0 1 0,0 0 0,0-1 0,0 1 0,1-1 0,-1 1 0,1-1 0,-1 0 0,0 1 0,1-1 0,0 0 0,-1 0 0,3 1 0,9 5-231,0-1-1,0 0 1,1-1 0,21 6-1,2 1 47,-32-10 14,1 0 0,-1 0 0,0 1-1,0-1 1,-1 1 0,1 1 0,0-1 0,-1 1 0,0-1 0,0 1-1,0 0 1,0 1 0,-1-1 0,1 1 0,-1 0 0,-1 0-1,5 8 1,-5-7-512,-1 0 0,0 0-1,0 0 1,0 0 0,-1 1-1,1-1 1,-2 0 0,1 1-1,-1-1 1,-1 7 0,1-7-2869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9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66 9769,'0'0'8761,"-4"10"-7181,-14 47-335,3 2 0,2-1-1,3 2 1,-4 74 0,13-143-1263,0 0 0,0 0-1,-1 1 1,0-1 0,-4-10-1,2 10-155,2 0-1,-1 0 0,1 0 0,1 0 1,-1-11-1,2 19 159,1 1 0,-1-1 1,1 1-1,-1-1 0,1 0 0,-1 1 0,1 0 1,-1-1-1,1 1 0,0-1 0,-1 1 1,1 0-1,-1-1 0,1 1 0,0 0 0,-1-1 1,1 1-1,0 0 0,0 0 0,-1 0 1,1 0-1,0 0 0,0 0 0,-1 0 0,1 0 1,1 0-1,29 0 148,-23 1-62,4-2-20,-1-1 0,1 0 0,-1-1 0,0 0 0,0 0 0,0-1 0,0-1 0,-1 0 0,0 0 0,0-1 0,0 0 0,0-1 0,-1 0 0,0 0 0,-1-1 0,0-1 0,10-11 0,-8 9 31,-1-1 1,-1 0 0,0 0 0,-1 0-1,0-1 1,0 0 0,-2-1 0,1 1-1,-2-1 1,0 0 0,-1-1 0,0 1-1,1-23 1,-24 76-130,-2 18 176,-4 12 948,-27 107 0,53-175-1046,-8 57 607,14-31-456,-6-26-176,0-1 0,1 1 0,-1 0-1,0-1 1,1 1 0,-1-1 0,1 1 0,0-1-1,-1 1 1,1-1 0,-1 1 0,1-1 0,0 0-1,-1 1 1,1-1 0,0 0 0,-1 1-1,1-1 1,0 0 0,-1 0 0,1 0 0,0 1-1,0-1 1,-1 0 0,1 0 0,0 0 0,0 0-1,0-1 1,0 1 4,0-1 0,0 0-1,0 0 1,0 0 0,0 1 0,0-1-1,0 0 1,0 0 0,-1 0-1,1 0 1,0-1 0,-1 1 0,1 0-1,-1 0 1,1 0 0,-1 0-1,0-1 1,0 1 0,1 0 0,-1 0-1,0-1 1,0-1 0,2-34 18,-2 36-25,1-9 19,0-11-267,-1 0 0,0 0-1,-2 0 1,0 1 0,-1-1-1,-12-38 1,13 58 172,2 8-68,0-6 129,1 1 1,-1-1-1,0 0 1,1 1-1,-1-1 1,1 0-1,0 1 1,-1-1-1,1 0 1,0 0-1,0 0 1,0 0-1,-1 0 0,1 0 1,3 2-1,1 0 18,0 0 0,0 0-1,0-1 1,1 0 0,0 0 0,-1 0-1,1 0 1,0-1 0,-1 0-1,1 0 1,0-1 0,0 0-1,0 0 1,0 0 0,0 0-1,0-1 1,0 0 0,-1-1-1,9-2 1,-5 1 26,0 0 0,-1-1 0,1 0 0,-1-1 0,0 0-1,0 0 1,-1-1 0,1 0 0,-1 0 0,0 0 0,9-12 0,21-43 301,-34 57-325,-1-1 1,0 1 0,-1-1 0,1 1-1,-1-1 1,0 1 0,0-1 0,0 0-1,-1 0 1,0 1 0,0-1 0,-1-9-1,-12 39-343,-4 8 424,2 0 1,1 1-1,1 0 1,3 1-1,0 1 1,-7 60-1,17-94-61,-1 1 1,1-1-1,0 0 0,0 0 0,0 0 0,0 0 0,1 0 0,-1 0 1,0 0-1,1 0 0,0 0 0,-1 0 0,1 0 0,0 0 0,0 0 1,0 0-1,0 0 0,0-1 0,1 1 0,2 3 0,-2-4-3,1 0 0,0 0 0,0 0 0,-1 0 0,1 0 0,0-1 0,0 1 0,0-1 0,0 0 0,0 0-1,0 0 1,0 0 0,0 0 0,5-2 0,3 0 10,-1-1-1,1 0 0,-1-1 1,0 0-1,-1-1 1,1 0-1,-1-1 0,0 1 1,0-2-1,0 1 1,-1-1-1,0-1 0,7-8 1,-5 6-18,-2-1-1,1 1 1,-1-2 0,-1 1-1,0-1 1,0 0 0,-1-1-1,-1 1 1,8-26 0,-12 26-139,-3 12 45,-11 22 18,-13 41 43,15-39-477,-6 18-67,12-16-9707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1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0 151 7111,'0'0'18647,"12"-6"-18135,-2 1-436,0-2-1,0 1 1,0-1-1,-1-1 1,11-10-1,-17 14-54,1 1 0,-1-1-1,1 0 1,-1-1 0,0 1 0,-1 0 0,1-1 0,-1 0-1,0 1 1,0-1 0,0 0 0,-1 0 0,0 0-1,0 0 1,0 0 0,-1-1 0,1-8 0,-2 13-21,0 1 0,1 0 0,-1 0 0,0 0 0,1 0 0,-1-1 0,0 1 0,0 0 0,1 0 0,-1 0 0,0 0 0,0 1 0,1-1 0,-1 0 0,0 0 0,1 0 0,-1 1 0,0-1 0,1 0 0,-1 0 0,0 1 0,-4 3-3,0 0 0,1 1 0,0-1 0,-1 1 0,2 0 0,-1 0 0,1 0-1,-1 0 1,1 1 0,-3 9 0,0-1-3,0 1 0,1-1-1,-3 20 1,7-31 4,0 0 1,1 0-1,-1 0 0,1 0 1,0 0-1,0 0 0,0 0 1,0 0-1,0 0 0,1-1 1,-1 1-1,1 0 1,0 0-1,0 0 0,0 0 1,0-1-1,0 1 0,1 0 1,2 2-1,-2-2 2,1-1-1,0 0 1,0 0 0,0-1 0,1 1-1,-1-1 1,0 1 0,1-1 0,-1 0-1,0 0 1,1-1 0,-1 1-1,1-1 1,0 1 0,6-2 0,259-1 32,-264 4 1734,-5-2-1695,-1-1-1,0 1 0,0 0 1,0-1-1,1 1 0,-1-1 1,0 1-1,1-1 1,-1 1-1,0-1 0,1 1 1,-1-1-1,1 0 1,-1 1-1,1-1 0,-1 0 1,1 0-1,-1 1 1,1-1-1,0 0 0,-1-1 1,-13-38 423,-11-59-1,13 47-466,57 72-2739,21 5-1580,-38-20-190,1 0 1,-1-2-1,51-1 1,-49-11 5644,-29 8-894,0 1 0,-1 0 1,1 0-1,0-1 0,-1 1 1,1 0-1,-1-1 0,1 1 1,-1-1-1,1 1 0,-1-1 1,1 1-1,-1-1 0,1 1 0,-1-1 1,0 1-1,1-1 0,-1 0 1,0 1-1,1-1 0,-1 0 1,0 1-1,0-1 0,0 0 1,0 1-1,1-1 0,-1 0 0,0 1 1,0-1-1,0 0 0,-1 1 1,1-1-1,0 0 0,0 0 1,0 1-1,0-1 0,-1 1 1,1-1-1,0 0 0,-1 1 0,1-1 1,0 0-1,-1 1 0,0-1 1,1 0-143,-1 1 0,0-1 0,1 1 0,-1-1 0,0 1 0,0-1 0,1 1 0,-1 0 0,0-1 0,0 1 0,0 0 0,1 0 0,-1 0 0,0 0 0,0 0 0,0-1 0,0 1 0,1 1 0,-1-1 0,0 0 0,0 0 0,0 0 0,0 0 0,1 1 0,-1-1 0,0 0 0,0 1 0,1-1 0,-1 0 0,0 1 0,0-1 0,1 1 0,-1-1 0,1 1 0,-1 0 0,0-1 0,1 1 0,-1 0 0,1-1 0,-1 1 0,1 0 0,0 0 0,-1-1 0,1 1 0,-1 1 0,-16 36 164,17-36-314,0 0 0,0 0 0,1 0-1,-1 0 1,0 0 0,1 0 0,-1-1-1,1 1 1,0 0 0,0 0 0,0 0-1,0-1 1,0 1 0,0 0-1,0-1 1,0 1 0,0-1 0,1 1-1,-1-1 1,1 0 0,-1 1 0,1-1-1,0 0 1,1 1 0,54 25-1140,-28-14 777,-19-8 156,24 15-487,-32-19 717,-1-1-1,0 1 1,0 0-1,1 0 1,-1 0 0,0 0-1,0 0 1,0 1-1,0-1 1,0 0 0,-1 0-1,1 1 1,0-1 0,-1 1-1,1-1 1,-1 0-1,1 1 1,-1-1 0,1 1-1,-1 1 1,-1-2 78,1 1 1,-1-1 0,0 0-1,1 0 1,-1 0-1,0 0 1,0 0 0,0 0-1,0 0 1,0-1-1,0 1 1,0 0-1,0 0 1,-1-1 0,1 1-1,0-1 1,0 1-1,-1-1 1,1 0 0,0 1-1,0-1 1,-2 0-1,-36 7 696,35-6-622,-5 1 7,-4 0-49,1 0 1,-1 0-1,1-1 1,-1 0-1,1-1 1,-1-1-1,1 0 1,-14-3-1,25 3-199,1 1 0,-1 0 0,0 0 0,0-1 0,1 1 0,-1-1 0,1 1 0,-1-1 0,0 1 0,1-1 0,-1 1 0,1-1 0,-1 1 0,1-1 0,-1 0 0,1 1 0,0-1 0,-1 0 0,1 1 0,0-1 0,-1 0 0,1 0 0,0 1 0,0-1 0,0 0 0,0 0 0,0 1 0,0-1 0,0 0 0,0 0 0,0 1 0,0-1 0,0 0 0,0 0 0,1-1 0,0 0-426,-1 1 1,1-1-1,0 0 0,0 0 1,0 1-1,1-1 0,-1 1 0,0-1 1,0 1-1,1-1 0,-1 1 1,1 0-1,2-2 0,22-12-6820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68 108 12524,'0'0'13986,"9"-6"-13793,-4 2-183,0 1-18,0 0 0,-1 0 0,0 0 0,1-1 0,-1 0 0,0 0 0,-1 0 0,1 0 0,-1 0 0,1-1 0,-1 1 0,-1-1 0,1 0 0,-1 0 0,0 0 0,0 0 0,0 0 0,-1-1 0,2-5 0,-5 10 4,0 0 0,1 0 0,-1 1 0,0-1 0,0 1 1,1-1-1,-1 1 0,0 0 0,0 0 0,0-1 0,0 1 0,0 1 0,1-1 0,-1 0 0,0 0 0,0 1 0,0-1 0,-2 2 0,-4 1 72,1 1 1,0 1-1,0-1 0,0 1 0,1 1 0,0-1 0,0 1 0,0 0 0,1 0 0,-1 1 0,2 0 0,-1 0 0,1 0 0,0 0 0,0 1 0,1-1 0,0 1 1,0 0-1,1 0 0,0 0 0,1 0 0,-1 0 0,1 12 0,2-18-55,-1 0 0,1 0 0,0 0 0,0 0 0,0 0 0,1 0 0,-1 0 0,0 0 0,1 0 0,-1 0 0,1-1 0,0 1 0,-1-1-1,1 1 1,0-1 0,0 1 0,0-1 0,0 0 0,0 0 0,0 0 0,1 0 0,-1-1 0,0 1 0,0-1 0,1 1 0,-1-1 0,0 0 0,0 1 0,4-2 0,10 3-174,0-2 0,30-2 0,-44 2 100,8-2-495,0 1 0,0-1 0,-1-1 0,1 0 0,-1 0 0,1-1 0,-1 0 0,11-7 0,-10 5-1711,0-1 0,0-1 0,14-13 0,6-13-6910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3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10 7623,'0'0'17718,"-6"9"-16426,-4 10-903,0 1 0,2 0 0,0 0 0,1 1 0,1 0 0,1 0 0,-3 32 0,6-39-339,1-5-31,-1 0-1,1 0 1,0 0-1,1 0 1,0 0-1,1 0 1,3 18-1,-3-26-15,0 0 0,0-1 0,0 1-1,0 0 1,0 0 0,0 0 0,0-1 0,0 1 0,1 0-1,-1-1 1,0 0 0,0 1 0,1-1 0,-1 1 0,0-1-1,1 0 1,-1 0 0,0 0 0,1 0 0,-1 0 0,0 0-1,1 0 1,-1 0 0,0-1 0,3 0 0,34-10-232,6-13-724,-36 19 776,0-1-1,0 2 1,1-1-1,-1 1 1,1 0-1,0 1 1,1 0-1,-1 1 1,13-3-1,-35 25 194,3-10 79,-24 26 7,32-35-97,1 1-1,0-1 1,0 1-1,-1-1 1,1 1-1,0 0 1,0-1-1,0 1 1,1 0-1,-1 0 1,0 0-1,1 0 1,-1-1 0,1 1-1,0 0 1,0 0-1,-1 0 1,2 4-1,0-5 1,1 0 0,-1 0 0,1 0 0,-1 0 0,1-1 0,0 1 0,-1-1 0,1 1 0,0-1 0,0 1 0,-1-1 0,1 0 0,0 0 0,0 0 0,0 0 0,-1 0 0,1 0 0,2-1 0,37-3 12,-28 1-391,-1-1 0,0 0 0,0-1-1,-1-1 1,1 0 0,-1 0 0,0-1 0,-1 0-1,1-1 1,-2 0 0,1-1 0,-1 0 0,0 0-1,-1-1 1,12-18 0,-12 15 24,0 0 0,-1-1 0,-1 0 0,0 1 0,-1-2 0,0 1 0,2-17 0,-5 18 578,0 1 0,-1-1 0,-1 0-1,0 1 1,-2-15 0,2 27-195,0 0 1,0-1-1,0 1 0,0 0 1,0-1-1,0 1 0,0-1 1,0 1-1,0 0 0,0-1 1,0 1-1,0 0 0,0-1 1,-1 1-1,1 0 0,0-1 1,0 1-1,0 0 0,-1-1 1,1 1-1,0 0 0,0 0 1,-1-1-1,1 1 0,0 0 1,-1 0-1,1-1 0,0 1 1,-1 0-1,1 0 0,0 0 1,-1 0-1,1 0 0,0 0 1,-1-1-1,1 1 0,0 0 1,-1 0-1,1 0 0,-1 0 1,1 0-1,0 0 0,-1 0 1,1 1-1,0-1 0,-1 0 1,1 0-1,0 0 0,-1 0 1,1 0-1,0 0 0,-1 1 1,1-1-1,0 0 0,-1 0 1,1 1-1,0-1 0,-1 0 1,-15 18 919,11-3-819,0 0 0,1 0 0,0 0 0,2 0 0,0 1 0,0-1 0,1 1 0,1-1 1,1 1-1,0 0 0,1-1 0,1 0 0,0 1 0,1-1 0,1 0 0,0-1 0,14 27 0,-19-40-97,1 1 0,-1-1-1,1 0 1,0 0 0,0 1 0,-1-1 0,1 0-1,0 0 1,0 0 0,0 0 0,0 0-1,1 0 1,-1 0 0,0 0 0,0-1 0,1 1-1,-1 0 1,0-1 0,1 1 0,-1-1-1,0 1 1,1-1 0,-1 0 0,3 1 0,-3-2-29,0 1 0,0-1 0,0 1 1,0-1-1,0 0 0,0 0 0,0 1 0,0-1 1,0 0-1,-1 0 0,1 0 0,0 0 1,0 0-1,-1 0 0,1 0 0,-1 0 1,1 0-1,-1-1 0,1 1 0,-1 0 1,0 0-1,1 0 0,-1 0 0,0-1 0,0 1 1,0 0-1,0 0 0,0-2 0,0-5-91,0 0-1,0 1 1,-1-1-1,1 1 1,-2-1-1,1 1 1,-1-1-1,0 1 1,-1 0-1,-4-10 1,-4-1-314,0-1-1,-18-21 1,10 15 287,19 24 131,12 3 102,19 12-393,44 15-8,-22-21-7812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3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14253,'0'0'5542,"57"8"-4037,-16-8-384,3 0-800,2 0-225,-1 0-96,-4-4-1346,-2-7-2017,-3-6-10026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4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0 14286,'0'0'1564,"-8"3"229,-4 2-1483,0 0 1,0 1-1,1 1 0,0 0 0,0 0 0,0 1 0,1 1 0,1 0 0,-1 0 0,1 1 0,-15 21 0,49-31-235,-11 0-159,-1 0 1,1 2-1,-1-1 1,1 1-1,-1 1 1,1 1-1,-1 0 1,13 5-1,-23-7 93,1 0 0,-1 0-1,0 0 1,0 0 0,1 0 0,-1 0-1,-1 1 1,1 0 0,0 0 0,-1 0-1,1 0 1,-1 0 0,0 0 0,0 0 0,0 1-1,0-1 1,-1 1 0,1-1 0,-1 1-1,0 0 1,0 0 0,-1-1 0,1 1 0,-1 0-1,1 0 1,-1 0 0,0 0 0,-1 0-1,1-1 1,-1 1 0,0 0 0,0 0-1,-1 4 1,-1-1 174,0-1-1,0 0 1,0 0-1,-1 0 1,0 0-1,0 0 1,0-1-1,-1 0 1,0 0-1,0 0 1,0-1-1,-1 1 1,-8 4-1,3-2 263,0 0 0,0-1 0,-1 0 0,0-1 0,0 0 0,-17 3 0,25-7-374,0 0 1,0 0 0,0 0-1,0-1 1,1 0-1,-1 0 1,0 0 0,0 0-1,0-1 1,0 1 0,0-1-1,-4-2 1,6 3-96,1-1 0,0 0 1,0 0-1,0-1 0,0 1 0,0 0 1,0 0-1,0 0 0,0-1 0,0 1 0,1 0 1,-1-1-1,1 1 0,-1-1 0,1 1 0,-1-1 1,1 1-1,0-1 0,-1 1 0,1-1 1,0 1-1,0-1 0,0 1 0,1-1 0,-1 0 1,0 1-1,0-1 0,1 1 0,-1-1 0,1 1 1,-1 0-1,1-1 0,1-2 0,5-9-1005,-1 1-1,2-1 0,-1 1 1,2 0-1,0 1 0,11-12 1,0-1-1875,19-23-4217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4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7335,'0'0'9315,"-2"10"-6918,-30 132 1583,29-122-3784,1-1 0,0 1 1,2 0-1,0-1 0,6 40 0,-5-55-224,0 1 0,1-1 1,-1 0-1,1 0 0,0 0 0,0 0 0,0 0 0,0 0 0,1-1 0,-1 1 1,1-1-1,0 1 0,0-1 0,1 0 0,-1 0 0,0-1 0,1 1 0,0-1 1,-1 1-1,1-1 0,0 0 0,0 0 0,1-1 0,-1 0 0,0 1 0,9 0 1,-13-2-67,1 0 0,-1 0 0,1 0 0,0 0 0,-1 0 0,1 0 0,-1 0 0,1-1 0,-1 1 0,1 0 0,-1 0 1,1 0-1,-1-1 0,1 1 0,-1 0 0,1-1 0,-1 1 0,0 0 0,1-1 0,-1 1 0,1-1 0,-1 1 1,0-1-1,0 1 0,1 0 0,-1-1 0,0 1 0,0-1 0,1 1 0,-1-1 0,0 0 0,-1-23-2235,-15-21-787,8 31 2688,-34-53 149,39 63 669,-1-1 1,0 0-1,0 1 0,0 0 1,0 0-1,-1 0 1,1 0-1,-1 1 0,0 0 1,-8-4-1,12 7-355,1-1-1,0 1 1,0 0-1,-1 0 1,1 0-1,0 0 0,0-1 1,-1 1-1,1 0 1,0 0-1,0 0 1,-1 0-1,1 0 1,0 0-1,0 0 1,-1 0-1,1 0 0,0 0 1,-1 0-1,1 0 1,0 0-1,0 0 1,-1 0-1,1 0 1,0 0-1,0 0 1,-1 1-1,1-1 1,0 0-1,0 0 0,-1 0 1,1 0-1,0 0 1,0 1-1,-1-1 1,1 0-1,0 0 1,0 1-1,0-1 1,0 0-1,-1 0 0,1 0 1,0 1-1,0-1 1,0 0-1,0 0 1,0 1-1,7 13 277,-2-9-447,1-1 0,0 0 0,0 0 0,0 0 0,1-1 0,-1 0 0,1 0 0,13 3 0,33 3-4246,-11-6-1244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5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28 6054,'0'0'11258,"-12"-1"-8519,2 1-2372,1-1 0,0 2 0,-1-1-1,1 1 1,0 1 0,0-1 0,0 2 0,-13 4 0,17-5-240,1 0 1,-1 0-1,1 0 1,0 0-1,0 1 1,0 0-1,0 0 1,1 0-1,-1 0 1,1 1-1,0-1 1,0 1-1,0 0 1,0 0-1,0 0 1,1 0-1,0 0 1,0 0 0,0 1-1,0-1 1,-1 10-1,3-13-114,-1 0 1,1 0-1,0 0 0,0 0 1,0 0-1,0 0 0,0 0 0,0 0 1,0 0-1,0 0 0,0 0 1,0 0-1,0 0 0,1 0 0,-1 0 1,0 0-1,1 0 0,-1 0 1,1 0-1,-1 0 0,1 0 0,0-1 1,-1 1-1,1 0 0,0 0 1,-1-1-1,1 1 0,0 0 1,0-1-1,1 2 0,1-1 1,0 0 0,0-1 0,0 1 0,0-1 0,0 1 0,0-1 0,0 0 0,0 0 1,0 0-1,0-1 0,2 0 0,6-1-21,-1 0 0,0-1 0,0 0 0,-1-1 0,17-8 0,-16 6-49,0-1 1,0 0-1,-1-1 0,0 0 0,0 0 0,-1-1 0,0 0 0,-1 0 1,0-1-1,0 0 0,-1 0 0,8-18 0,-37 81 45,16-39 61,0 1-1,0 0 1,-5 25-1,10-34-35,1 0-1,0 0 1,0 0 0,0 0-1,1 0 1,0 0-1,0 0 1,2 7 0,-1-11-14,-1 0 0,1-1 0,0 1 0,-1-1 0,1 1 0,0-1 0,0 1 0,0-1 0,1 0 0,-1 1 0,0-1 0,0 0 0,1 0 0,-1 0 0,1 0 0,-1 0 0,1 0 0,-1 0 0,1 0 0,0-1 0,-1 1 0,1-1 0,0 1 0,-1-1 0,1 0 0,0 0 0,0 1 0,-1-1 0,1 0 0,0-1 0,2 1 0,3 0-455,1-1 1,0 0-1,-1 0 1,1-1-1,0 0 0,-1 0 1,0-1-1,0 0 1,0 0-1,0-1 0,0 1 1,9-8-1,22-17-5727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6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169 167 13741,'-11'7'2803,"-13"8"-1511,3-4 208,1 1 0,1 0 0,0 2 0,-34 31 0,53-45-1513,0 0 0,0 1 0,0-1 0,-1 0 0,1 0 1,0 0-1,0 1 0,0-1 0,0 0 0,0 0 0,0 1 0,0-1 0,0 0 0,0 0 1,0 0-1,0 1 0,0-1 0,0 0 0,0 0 0,0 1 0,0-1 0,0 0 0,0 0 0,0 1 1,0-1-1,0 0 0,1 0 0,-1 0 0,0 1 0,0-1 0,0 0 0,0 0 0,0 0 1,1 1-1,-1-1 0,0 0 0,0 0 0,0 0 0,1 0 0,-1 0 0,0 0 0,0 1 0,0-1 1,1 0-1,-1 0 0,0 0 0,0 0 0,1 0 0,-1 0 0,0 0 0,0 0 0,0 0 0,1 0 1,-1 0-1,27 2-712,27-6-654,9-12 1157,-60 15 226,1-1 0,-1 1-1,1-1 1,-1 0 0,0 0 0,0 0-1,1 0 1,-1-1 0,-1 1-1,1-1 1,0 0 0,-1 0 0,1 0-1,2-4 1,-36 22 701,24-8-428,-1 0-1,1 1 1,0 1 0,-6 10-1,11-16-184,0 0-1,0 1 1,0-1-1,1 0 0,-1 1 1,1 0-1,0-1 1,0 1-1,0 0 0,1 0 1,-1-1-1,1 1 1,0 0-1,1 7 0,0-9-80,-1-1 0,1 1 0,0-1 0,0 0 0,0 0 0,0 1 0,0-1 0,0 0 0,1 0 1,-1 0-1,0 0 0,1 0 0,-1-1 0,0 1 0,1 0 0,-1 0 0,1-1 0,-1 1 0,1-1 0,-1 0 0,1 1 0,-1-1 0,1 0 0,0 0 0,-1 0 0,1 0 0,1 0 0,47-4 65,-39 2-114,-1-1 1,1-1-1,-1 0 0,0-1 1,-1 0-1,1 0 1,-1-1-1,0 0 0,0 0 1,-1-1-1,0 0 1,0-1-1,-1 0 1,1 0-1,11-19 0,-3 1-332,0-1-1,-1 0 0,-2-1 0,13-39 0,9-25 163,-34 91 475,-7 34 69,-7 12 24,-29 110 1533,38-133-1677,0 0-1,2 1 1,0-1 0,3 45-1,-1-66-207,0-1-1,0 1 1,0-1-1,0 1 0,0-1 1,0 1-1,0-1 1,0 1-1,0-1 1,0 1-1,0 0 0,0-1 1,0 1-1,0-1 1,1 1-1,-1-1 0,0 1 1,0-1-1,1 1 1,-1-1-1,0 0 1,1 1-1,-1-1 0,0 1 1,1-1-1,-1 1 1,0-1-1,1 0 1,-1 0-1,1 1 0,-1-1 1,1 0-1,-1 1 1,1-1-1,-1 0 1,1 0-1,-1 0 0,1 0 1,-1 0-1,1 0 1,0 1-1,-1-1 0,1 0 1,0-1-1,0 1 28,0-1 0,0 1 0,-1-1 0,1 0-1,0 0 1,0 0 0,0 1 0,-1-1 0,1 0-1,0 0 1,-1 0 0,1 0 0,-1 0 0,1 0-1,-1 0 1,1 0 0,-1 0 0,0-1 0,0 1-1,0 0 1,1-1 0,1-25 93,0-1 0,-3-30 0,0 48-125,0 0 0,0 0 0,-1-1 0,-1 1 0,1 0 0,-2 1 0,1-1 0,-10-16 0,8 22-186,5 14 123,11 17 25,-6-22 22,1-1 0,-1 0 0,1 0 0,0 0 0,0-1 0,0 0 0,1 0 0,-1-1 0,1 1 0,0-1 0,-1-1 0,1 1 0,0-1 0,0-1 0,0 1 0,0-1 0,0 0 0,0-1 0,0 0 0,0 0 0,13-4 0,-7 2-48,-1-1 0,1 0-1,-1-1 1,0-1 0,0 0-1,-1 0 1,1-2 0,-2 1-1,1-1 1,16-16 0,-23 20-10,1-1 1,-1 1 0,0-1 0,-1 0 0,1 0 0,-1 0 0,0-1 0,0 1 0,0-1-1,-1 1 1,0-1 0,0 0 0,0 0 0,1-12 0,-3 18 65,0-1 1,0 1-1,0-1 0,0 0 1,0 1-1,0-1 0,-1 0 1,1 1-1,0-1 0,0 1 1,0-1-1,0 1 1,-1-1-1,1 0 0,0 1 1,-1-1-1,1 1 0,0-1 1,-1 1-1,1-1 0,-1 1 1,1 0-1,-1-1 1,1 1-1,-1-1 0,1 1 1,-1 0-1,1 0 0,-1-1 1,1 1-1,-1 0 0,1 0 1,-1-1-1,0 1 0,-27 5-67,21-2 70,0 0 0,0 1 1,1 0-1,-1 0 0,-9 7 0,5 1 105,0 0 0,1 1-1,1 0 1,0 1 0,-10 17-1,16-25-34,0 0 0,0 1 0,1-1 0,0 1 0,0 0-1,0-1 1,1 1 0,0 0 0,0 0 0,0 0 0,1 0-1,0 0 1,1 0 0,2 12 0,-2-16-53,1 1 0,0-1 0,0 0 0,0 0-1,0 0 1,0-1 0,1 1 0,-1 0 0,1-1 0,0 0 0,-1 0 0,1 0 0,0 0 0,0 0 0,1 0 0,-1-1-1,0 1 1,0-1 0,1 0 0,-1 0 0,1 0 0,-1-1 0,1 1 0,-1-1 0,1 0 0,6 0 0,2 0 0,-1 0 0,0-1 0,0 0 0,1-1 0,-1 0 0,0 0 0,14-7 0,-10 2-15,0 0 1,25-18-1,-35 22-32,0-1 0,-1 1-1,1-1 1,-1 0 0,1 0 0,-1-1 0,-1 1 0,1-1 0,-1 0 0,0 0 0,4-7 0,-7 11-11,-13 31-32,11-25 101,0 0 0,1 0 0,0 0 0,0 0 0,0 0 0,1 0 0,-1 0 0,1 1 0,1-1 0,-1 0-1,1 0 1,2 10 0,-3-13-93,1-1-1,0 1 0,-1 0 1,1-1-1,0 1 1,0-1-1,0 1 0,0-1 1,0 0-1,0 1 1,1-1-1,-1 0 0,0 0 1,1 0-1,-1 0 0,4 2 1,-3-2-200,0-1 0,0 1 0,0-1 0,0 0 1,1 1-1,-1-1 0,0 0 0,0 0 0,0 0 0,1-1 0,-1 1 0,0 0 1,0-1-1,0 0 0,0 1 0,4-3 0,13-11-4922,0-7-3053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6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13100,'-7'4'1858,"4"10"32,3 3-737,0 5-929,11-1-416,6-1-3523,9 2-6631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7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150 257 11915,'0'0'3000,"-9"0"43,-6 0-1883,1 1-1,0 0 0,-18 5 1,28-6-980,1 1-1,0-1 1,-1 1 0,1 0 0,0 1 0,0-1-1,0 0 1,0 1 0,0 0 0,0-1-1,0 1 1,0 0 0,1 1 0,-1-1 0,1 0-1,-1 1 1,1-1 0,0 1 0,0 0 0,0 0-1,0 0 1,1 0 0,-2 4 0,3-6-173,0 0 0,0 0 0,0 0 0,1 0 0,-1-1 0,0 1 0,0 0 0,1 0 0,-1 0 0,1-1 0,-1 1 0,1 0 0,-1 0 0,1-1 0,0 1 0,-1-1 0,1 1 0,0 0 1,-1-1-1,1 1 0,0-1 0,0 0 0,-1 1 0,1-1 0,0 0 0,0 1 0,0-1 0,-1 0 0,1 0 0,0 1 0,0-1 0,0 0 0,0 0 0,0 0 0,0 0 0,0-1 0,-1 1 0,1 0 0,1 0 0,41-3-229,-32 0-41,-1 1 0,0-1 0,0 0 0,0-1 0,0-1 0,0 1 0,-1-1 0,0-1 0,0 0 0,-1 0 0,1-1 0,-2 0 0,1 0 0,-1-1 0,0 0 1,0 0-1,9-16 0,-8 11 265,-1 0 0,0-1 0,-2 0 0,1 0 0,-2 0 0,0 0 0,0-1 0,-1 1 0,-1-1 0,-1 0 0,0-30 0,-1 45 15,0-1-1,0 0 1,-1 1 0,1-1-1,0 1 1,0-1-1,0 0 1,-1 1 0,1-1-1,0 1 1,-1-1 0,1 1-1,0-1 1,-1 1-1,1-1 1,-1 1 0,1-1-1,-1 1 1,1-1-1,-1 1 1,1 0 0,-1-1-1,0 1 1,1 0 0,-1 0-1,1-1 1,-1 1-1,0 0 1,1 0 0,-1 0-1,1 0 1,-1 0 0,0 0-1,1 0 1,-1 0-1,0 0 1,1 0 0,-1 0-1,0 0 1,1 0 0,-1 0-1,1 1 1,-1-1-1,0 0 1,1 1 0,-2-1-1,-26 16 137,25-13-108,-1 0 0,2 0 0,-1 0 0,0 1-1,1-1 1,-1 1 0,1-1 0,0 1 0,0 0-1,1 0 1,-1 0 0,1 0 0,0 0 0,0 0-1,0 0 1,0 0 0,1 0 0,0 1 0,0-1-1,0 5 1,2-2-20,-1-1 0,1 1 0,1-1-1,-1 1 1,1-1 0,1 0 0,-1 0 0,1 0-1,0 0 1,0-1 0,8 8 0,114 131-2758,-116-138 1014,-6-13-4645,1-9-2353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0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12684,'0'0'4740,"24"55"-8263,-6-32-1474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7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14926,'0'0'4015,"13"6"-2515,2 0-1174,-1 0 0,1-1 1,0-1-1,0 0 0,1-1 1,-1-1-1,20 1 0,-20-3-178,1 1-62,-1-1 0,30-4 0,-43 4-65,0 0 0,0 0 0,0 0 1,0-1-1,0 1 0,0-1 0,0 1 0,-1-1 0,1 0 1,0 1-1,0-1 0,-1 0 0,1 0 0,0 0 1,-1-1-1,1 1 0,-1 0 0,1-1 0,-1 1 1,0-1-1,0 1 0,0-1 0,0 1 0,0-1 1,0 0-1,0 0 0,0 1 0,0-1 0,-1 0 0,1 0 1,0-3-1,-2 4-3,1 0 1,0 0-1,-1 0 0,1 0 1,-1 0-1,1 0 0,-1 0 1,1 0-1,-1 0 1,0 0-1,0 0 0,1 0 1,-1 0-1,0 0 0,0 1 1,0-1-1,0 0 1,0 1-1,0-1 0,0 0 1,0 1-1,0-1 0,0 1 1,0 0-1,0-1 1,0 1-1,-1 0 0,1 0 1,-2 0-1,-42-4 74,40 4-84,-5 0 54,1 0-1,-1 0 1,1 1 0,-1 1 0,1-1-1,-1 1 1,1 1 0,-14 5-1,20-6-15,-1 0 0,1 0 0,0 0 0,0 0 0,1 0 0,-1 1 0,0-1 0,1 1 0,-1 0 0,1 0 0,0 0 0,0 0 0,0 0 0,0 0 0,1 1 0,-1-1 0,1 0 0,0 1 0,0-1 0,0 1 0,0 0 0,1-1 0,-1 1 0,1-1 0,0 6 0,1-6-75,-1-1 0,0 1 0,1 0 1,-1-1-1,1 1 0,0 0 0,0-1 0,0 1 0,0-1 0,0 1 1,0-1-1,1 0 0,-1 0 0,1 1 0,0-1 0,-1 0 0,1 0 0,0 0 1,0-1-1,0 1 0,1-1 0,-1 1 0,3 1 0,2 1-808,1-1-1,-1 0 1,1-1-1,0 1 1,-1-1-1,16 1 1,28 1-8383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7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97 12556,'0'0'7949,"0"11"-6449,-2 16-1109,-1 0 0,-1 0 0,-14 47 0,16-68-408,-1 3-29,1-1 0,-1 0 0,2 1 0,0-1-1,-1 11 1,16-66-6264,-12-95-5704,-3 85 13394,5 84 5841,10 18-4350,-7-22-1741,-2-8-644,0-1 0,1 0 0,0 0 0,1 0 0,13 19 0,-18-30-421,0 0 0,0-1 0,0 1 1,0 0-1,0-1 0,0 0 0,1 1 0,-1-1 0,1 0 0,-1 0 1,1 0-1,0-1 0,0 1 0,0-1 0,0 1 0,0-1 0,0 0 1,0 0-1,0 0 0,1-1 0,-1 1 0,0-1 0,1 0 0,-1 0 1,0 0-1,0 0 0,1 0 0,-1-1 0,0 1 0,0-1 0,1 0 1,4-3-1,-3 2 22,-1-2 1,-1 1 0,1 0 0,0-1-1,-1 0 1,0 0 0,1 0 0,-2 0-1,1 0 1,0-1 0,-1 1 0,0-1-1,0 1 1,2-9 0,17-71 630,-16 50-403,-1 1 0,-2-45 0,-6 59-307,-5 21 1,7 1-8,1-1 0,-1 1 0,0-1 0,1 1 0,0 0 0,-1-1-1,1 1 1,0 0 0,-1 5 0,0 5-454,1 1-1,0-1 1,1 0-1,3 25 1,-3-33 202,1-1 0,0 1 0,0-1 0,0 1 0,1-1 0,0 1 0,0-1 0,0 0 0,0 0 0,0 0 0,1 0 0,0 0 0,0 0 0,0-1 0,0 0 0,1 1 0,3 2 0,8 0-6203,3-5-4265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8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16 2370,'0'0'18071,"-9"2"-16320,1-1-1578,5 0-77,-1 1 1,0-1 0,0-1 0,0 1 0,0-1-1,0 1 1,0-1 0,0 0 0,0-1-1,0 1 1,0-1 0,0 0 0,0 0 0,0 0-1,0 0 1,1 0 0,-1-1 0,0 0 0,-5-4-1,-1-2-221,16 18 81,19 19 64,-19-24 15,1 0-1,-1 0 1,1-1-1,0 0 1,0 0 0,0-1-1,1 0 1,-1 0 0,1-1-1,0 1 1,9 0 0,-12-3-127,1 1 0,-1-1 1,1 0-1,-1-1 0,1 0 1,10-2-1,-11 1-474,1 0 1,0 0-1,-1 0 0,0-1 1,0 0-1,10-7 1,-9 6-2698,1 3-5347,-1 1 517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8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95 238 10250,'0'0'2114,"-10"8"816,6-5-2571,-8 7 626,0 1-1,-20 22 1,30-31-797,-1 0 0,1 1 0,0-1 0,0 1 0,0 0 0,1 0 0,-1-1 0,1 1 1,-1 0-1,1 1 0,0-1 0,0 0 0,0 0 0,1 0 0,-1 1 0,1-1 0,0 0 0,-1 0 0,2 1 0,-1-1 0,0 0 0,1 1 0,0 4 1,1-7-141,0 1 0,-1 0 0,1-1 0,0 0 0,0 1 0,0-1 0,0 0 0,0 0 0,0 0 0,0 0 0,1 0 0,-1 0 0,0-1 0,0 1 0,1-1 1,-1 0-1,0 0 0,1 1 0,-1-1 0,0-1 0,1 1 0,1-1 0,56-8 154,-50 6-205,0-1-1,0 0 0,-1 0 0,1-1 0,-1 0 0,-1-1 0,1 0 1,-1 0-1,0-1 0,0 0 0,-1 0 0,0-1 0,0 0 0,-1 0 1,0 0-1,0-1 0,-1 0 0,5-10 0,-3 1-35,-1 0 1,0-1-1,-1 1 0,-1-1 1,-1 0-1,0-1 0,-2 1 0,-1-35 1,0 52 35,1 0-1,-1 0 1,-1 0 0,1-1 0,0 1 0,0 0 0,-1 0 0,1 0 0,-1 0-1,0 0 1,0 0 0,0 0 0,0 0 0,0 0 0,0 0 0,0 0 0,0 1-1,-1-1 1,1 0 0,-1 1 0,-2-3 0,1 3-1,1 0 0,0 1 0,0-1 1,0 1-1,-1-1 0,1 1 0,0 0 0,-1 0 0,1 0 0,0 0 1,-1 0-1,1 1 0,0-1 0,0 1 0,0-1 0,-5 3 0,-6 3 48,0 0 0,0 1 0,1 1 0,-23 18 0,29-23 63,1 1 0,0-1 0,0 1 1,1 1-1,-1-1 0,1 1 0,0-1 0,0 1 0,1 1 0,-1-1 0,1 0 0,0 1 0,1-1 1,-1 1-1,-2 8 0,6-12-108,-1-1 0,0 1 0,0-1 0,1 1 1,-1-1-1,1 1 0,-1-1 0,1 1 0,0-1 0,-1 0 1,1 1-1,0-1 0,0 0 0,0 0 0,0 0 0,0 0 1,0 0-1,1 0 0,-1 0 0,0 0 0,0 0 0,1 0 0,-1 0 1,0-1-1,1 1 0,1 0 0,46 14-573,-42-13 370,26 6-415,-18-5-56,0 0 0,0 1 0,-1 0 0,1 2 0,-1-1 0,0 2 0,-1 0 0,23 15 0,-35-21 672,1 1 0,0 1 0,0-1 0,-1 0 1,1 0-1,-1 1 0,0-1 0,0 0 0,0 1 1,0 0-1,0-1 0,0 1 0,-1-1 0,1 1 1,-1 0-1,0-1 0,0 1 0,0 0 0,0 0 1,0-1-1,-1 1 0,1 0 0,-1 2 0,-16 34-1918,0-20-5320,24-25 2580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9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7015,'0'0'11600,"-4"14"-10842,-66 222 3012,59-187-2579,2 1 1,3 0-1,-1 59 1,7-109-1184,0 0-1,0 1 1,0-1 0,0 0-1,0 1 1,0-1-1,0 0 1,0 1 0,0-1-1,0 0 1,0 1 0,0-1-1,0 0 1,0 0 0,0 1-1,0-1 1,0 0-1,1 1 1,-1-1 0,0 0-1,0 0 1,0 1 0,1-1-1,-1 0 1,0 0-1,0 0 1,0 1 0,1-1-1,-1 0 1,0 0 0,1 0-1,-1 0 1,0 1 0,0-1-1,1 0 1,-1 0-1,0 0 1,1 0 0,-1 0-1,15-6 237,10-15-51,-8-1-310,-1-1 0,-1 0 0,0-1 0,-2-1 0,11-29 0,2-2-708,-21 49 401,-2 10 125,-2 24-22,-7 34 63,6-61 259,0 0 1,0 0-1,0 0 1,0 0-1,1 0 0,-1 0 1,0 0-1,0 0 1,0 0-1,0 0 1,0-1-1,0 1 1,1 0-1,-1 0 0,0 0 1,0 0-1,0 0 1,0 0-1,0 0 1,0 0-1,1 0 1,-1 1-1,0-1 0,0 0 1,0 0-1,0 0 1,0 0-1,0 0 1,1 0-1,-1 0 1,0 0-1,0 0 1,0 0-1,0 0 0,0 0 1,0 0-1,0 1 1,0-1-1,0 0 1,0 0-1,1 0 1,-1 0-1,0 0 0,0 0 1,0 1-1,0-1 1,0 0-1,0 0 1,0 0-1,0 0 1,0 0-1,0 0 0,0 1 1,0-1-1,0 0 1,14-19 32,13-26-21,-12 5-15,8-16 1205,-1 81-765,-16-21-589,0 0 0,0 0 0,0-1 0,1 1 0,-1-1 0,1-1 0,0 1 0,-1-1 0,1 0 0,0-1 0,0 1 0,8-1 0,39 0-4068,-6-7-3436,-21-3 1462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49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12 8264,'0'0'8600,"-11"3"-6160,0 0-1901,-1 2 0,1-1 0,0 2 0,1-1 0,-14 10 0,21-13-391,-1 1 1,1-1-1,-1 1 0,1 0 0,0 0 1,0 0-1,0 0 0,1 0 1,-1 1-1,1-1 0,0 1 0,-1 0 1,2-1-1,-1 1 0,0 0 1,1 0-1,0 0 0,0 1 1,0-1-1,0 0 0,0 8 0,2-11-139,-1 0-1,0 0 0,0 0 1,1 0-1,-1 0 1,0 0-1,1 0 0,-1 0 1,1 0-1,-1 0 0,1-1 1,0 1-1,-1 0 0,1 0 1,0 0-1,0-1 1,-1 1-1,1-1 0,0 1 1,0 0-1,0-1 0,0 1 1,1 0-1,32 5 89,-23-6-229,-1 0 0,0-1 0,1 0-1,15-4 1,-17 2-33,1-1 0,-1-1-1,0 0 1,0 0 0,-1 0-1,0-1 1,1-1 0,12-13-1,-15 15 81,-1-1-1,0 0 1,0 0-1,0 0 1,-1 0-1,0-1 1,0 0-1,-1 0 1,0 0-1,0 0 1,-1-1-1,3-10 1,-10 22 146,0 0 1,1 0 0,-1 1 0,1-1-1,0 1 1,-4 6 0,6-9-13,1-1 0,0 1-1,0-1 1,0 1 0,1 0 0,-1-1 0,0 1-1,1 0 1,-1 0 0,1 0 0,-1-1-1,1 1 1,0 0 0,0 0 0,0 0 0,0 0-1,0-1 1,0 1 0,1 2 0,-1-3-79,1 0-1,-1 0 1,1 0 0,0 0 0,0-1 0,0 1 0,-1 0 0,1-1-1,0 1 1,0-1 0,0 1 0,0-1 0,0 1 0,0-1 0,0 0 0,0 1-1,0-1 1,0 0 0,0 0 0,0 0 0,0 0 0,0 0 0,2 0-1,4 0-488,-1-1 0,0 0 0,0 0 0,0 0 0,1-1 0,-1 0 0,-1 0 0,1-1 0,11-6 0,-2-4-967,1 0 2077,-14 15 225,-8 9 117,-8 16-503,2 0-1,1 1 1,1 0-1,2 1 1,0 0-1,-3 32 1,-24 82-271,35-143-159,-8 26 33,-2-1 1,-14 26-1,22-45 59,-1-1-1,0 0 1,0 0 0,-1 0 0,1 0-1,-1-1 1,0 1 0,-1-1 0,1 0 0,-1 0-1,1-1 1,-1 1 0,0-1 0,-1 0-1,1 0 1,-6 1 0,10-3-54,0-1 1,1 0-1,-1 0 0,0 1 1,0-1-1,1 0 0,-1 0 0,0 0 1,0 0-1,1 0 0,-1 0 1,0 0-1,0 0 0,1 0 0,-1-1 1,0 1-1,0 0 0,1 0 1,-1-1-1,0 1 0,1 0 1,-1-1-1,0 1 0,1-1 0,-1 1 1,0-1-1,1 1 0,-1-1 1,1 1-1,-1-1 0,1 0 1,-1 1-1,1-1 0,0 0 0,-1 0 1,0-3-4,0 1-1,1 0 1,-1 0 0,1 0 0,0-1 0,0 1 0,0 0 0,0-1 0,1-3 0,2-7-74,0 1 1,0-1 0,10-20 0,3 3-215,1 2 0,1-1-1,2 2 1,1 1 0,1 0 0,1 2 0,1 0 0,2 2 0,0 0 0,1 2-1,51-29 1,-55 36 256,38-25 15,-58 37-18,0 0 1,0 0 0,-1 0-1,1 0 1,-1-1 0,0 0 0,0 1-1,0-1 1,0 0 0,0 0-1,0 0 1,-1 0 0,1 0-1,-1 0 1,0-1 0,1-2-1,-3 5 3,1 0-1,-1 0 1,1 0-1,0 0 1,-1 0-1,0 1 0,1-1 1,-1 0-1,1 1 1,-1-1-1,0 0 0,0 1 1,1-1-1,-1 1 1,0-1-1,0 1 1,0-1-1,1 1 0,-1-1 1,0 1-1,0 0 1,0 0-1,0-1 1,0 1-1,0 0 0,0 0 1,0 0-1,0 0 1,0 0-1,0 0 1,0 0-1,-1 1 0,-37 2 207,36-2-182,-1 0 0,1 1 0,-1-1 0,1 1 0,0 0 0,0-1 1,0 1-1,0 1 0,0-1 0,0 0 0,0 1 0,1 0 0,-1-1 0,1 1 1,0 0-1,0 0 0,0 0 0,0 1 0,0-1 0,1 0 0,-1 1 0,1-1 1,0 1-1,0-1 0,0 1 0,1 0 0,-1-1 0,1 1 0,0 0 0,0 0 1,0-1-1,1 1 0,-1 0 0,1-1 0,0 1 0,0-1 0,0 1 0,2 4 1,-1-5-360,-1-1 0,1 1 1,0 0-1,0 0 0,1-1 1,-1 1-1,1-1 1,-1 0-1,1 0 0,0 0 1,-1 0-1,1 0 0,0 0 1,0-1-1,1 1 1,-1-1-1,6 2 0,28 4-10739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1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14542,'3'-3'6150,"4"9"-4432,3 13-1146,-6 12 138,-4-26-667,0-1 0,0 1 0,1-1 0,-1 1 0,1-1 0,0 0 0,1 1 0,2 6 0,-3-10-36,0 0 1,0 0-1,1 1 0,-1-1 1,0-1-1,0 1 0,1 0 1,-1 0-1,1 0 0,-1-1 1,1 1-1,-1 0 0,1-1 0,-1 0 1,1 1-1,-1-1 0,1 0 1,0 0-1,-1 0 0,1 0 1,-1 0-1,1 0 0,0 0 1,-1-1-1,1 1 0,-1 0 0,1-1 1,-1 1-1,1-1 0,1-1 1,13-5 8,0-1 1,-1-1-1,0-1 1,0 0-1,-1-1 1,-1 0 0,0-1-1,0-1 1,11-14-1,-22 27 111,-3 6 4,-5 20 148,2-12-111,0 1-1,1-1 0,1 1 1,0 0-1,1 0 0,1 17 0,0-31-127,1 1 0,-1-1 0,1 1 0,0-1 0,-1 1 0,1-1 0,0 0 0,0 1 0,0-1 0,0 0-1,0 0 1,0 0 0,0 0 0,0 1 0,0-2 0,0 1 0,1 0 0,-1 0 0,1 0 0,-1 0 0,0-1 0,3 1-1,0 0 44,0 0-1,0 0 1,0-1-1,0 1 0,0-1 1,0 0-1,0 0 1,7-2-1,-1 1 4,-1-2 1,1 1-1,-1-1 0,1-1 0,-1 0 1,14-7-1,-12 2-64,1 1 0,-1-2 1,0 0-1,-1 0 0,12-16 0,-17 20-18,-1 1 1,0-1-1,0-1 0,0 1 0,-1 0 0,0-1 0,0 0 0,-1 0 0,0 1 0,0-1 1,-1-1-1,2-10 0,-15 29-308,-2 11 293,8-10-5,-20 45 9,24-53 13,1 0 0,0 0 0,0 0-1,0 0 1,0 0 0,0 1 0,1-1 0,0 0 0,0 0 0,0 1 0,1 6 0,0-10 3,0 0 1,0 0-1,0 0 1,0 0 0,1 0-1,-1 0 1,0 0-1,0 0 1,1 0-1,-1 0 1,0-1-1,1 1 1,-1-1-1,0 1 1,1-1 0,-1 0-1,1 1 1,-1-1-1,1 0 1,-1 0-1,1 0 1,-1 0-1,1 0 1,-1 0-1,1-1 1,2 1 0,41-10 95,-30 5-92,-2-2 1,1 0-1,-1 0 0,0-1 1,21-19-1,-27 22-32,0-1 1,-1 0-1,0-1 0,0 1 0,0-1 1,-1 0-1,0-1 0,-1 1 1,1-1-1,-1 0 0,3-11 1,-9 17-214,-7 9 139,-8 11 55,7-5 37,4-7 67,1 0 1,0 0-1,1 1 1,-1-1 0,1 1-1,1 0 1,-1 0-1,1 1 1,0-1 0,1 1-1,0-1 1,-2 11 0,4-18-56,1 1 1,-1 0 0,0 0 0,1 0 0,-1 0 0,0 0 0,1 0 0,-1 0 0,1-1 0,-1 1 0,1 0 0,0 0 0,-1-1 0,1 1 0,0 0 0,-1-1 0,1 1-1,0-1 1,0 1 0,0-1 0,-1 1 0,1-1 0,0 1 0,0-1 0,0 0 0,0 0 0,0 1 0,0-1 0,0 0 0,0 0 0,0 0 0,1 0 0,40 1 58,-28-2-33,5 0-55,-1-1-1,1-1 0,0-1 1,32-11-1,42-8-75,-93 23 92,1 0-1,0 0 0,-1 0 0,1 0 0,-1 0 0,1 0 0,-1 0 0,1 1 0,0-1 0,-1 0 0,1 0 0,-1 0 0,1 1 0,-1-1 0,1 0 0,-1 0 0,1 1 0,-1-1 0,1 0 0,-1 1 0,1-1 0,-1 1 0,0-1 0,1 1 0,-1-1 0,0 0 0,1 1 0,-1-1 0,0 1 0,0 0 0,1-1 0,-1 1 0,0-1 0,0 1 0,0-1 0,0 1 0,0-1 0,1 2 0,-2 31-7,1-1 51,1-32-33,-1 1 0,1-1 0,-1 0 0,1 0 0,-1 0 0,1 1 0,-1-1 0,1 0 0,-1 0 0,1 0 0,-1 0 0,1 0 0,-1 0 0,1 0 0,0 0 0,-1 0 0,1 0 0,-1-1 0,1 1 0,-1 0 0,1 0 0,-1 0 0,1-1 0,-1 1 0,1 0 0,-1 0 0,1-1 0,-1 1 0,0-1 0,1 1 0,-1 0 0,0-1 0,1 1 0,-1-1 0,0 1 0,1-1 0,15-15 134,-10 6-82,0 0 0,-1 0 0,0-1 0,-1 0 0,0 0 0,0 0 0,-2 0 0,1 0 0,-1-1 0,-1 1 0,0-1 1,-1 0-1,0 1 0,-1-1 0,-2-12 0,-2 5-130,37 36-917,48 18-3271,-23-21-3186,-21-10-2341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1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92 13421,'-2'1'296,"1"0"0,-1 0 0,1 0 1,0-1-1,-1 1 0,1 1 0,-1-1 1,1 0-1,0 0 0,0 0 0,0 1 1,0-1-1,0 0 0,0 1 0,0-1 1,-1 3-1,2-3-179,1 0-1,-1-1 1,0 1 0,0 0 0,1-1 0,-1 1-1,0-1 1,1 1 0,-1-1 0,0 1 0,1-1 0,-1 1-1,1-1 1,-1 1 0,1-1 0,-1 0 0,1 1-1,-1-1 1,1 0 0,0 1 0,-1-1 0,1 0-1,-1 0 1,1 1 0,0-1 0,-1 0 0,1 0-1,1 0 1,68 6 2720,-56-6-2764,506-3 4159,257-60-3590,-722 57-623,-24 3-6,0 0-1,-1-2 1,0-1 0,0-1 0,30-12 0,-60 19-13,1 0 1,-1 0-1,0 0 0,1 0 1,-1 0-1,0 0 0,0 0 1,1 0-1,-1 0 0,0 0 1,0 0-1,1-1 0,-1 1 1,0 0-1,0 0 1,1 0-1,-1 0 0,0 0 1,0-1-1,1 1 0,-1 0 1,0 0-1,0 0 0,0-1 1,0 1-1,1 0 0,-1 0 1,0-1-1,0 1 0,0 0 1,0 0-1,0-1 0,0 1 1,0 0-1,0 0 0,1-1 1,-1 1-1,0 0 0,0-1 1,0 1-1,0 0 0,0 0 1,-1-1-1,1 1 0,0-1 1,-15-4-76,-24 3-453,24 2-275,-39 0-1648,19 0-7438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2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12908,'0'0'5243,"-1"11"-3674,-1 26-588,2 0 0,2 0 0,7 47 0,0-36-804,4 17 100,-3 1 0,3 88 1,-25-386 2186,-1-20-3055,15 253 578,-1-1-1,0 0 1,0 1-1,0-1 1,0 0 0,1 1-1,-1 0 1,0-1-1,0 1 1,0-1-1,0 1 1,0 0-1,0 0 1,-1 0-1,1 0 1,0-1-1,0 1 1,1 2-1,141 151-199,-141-152 212,0-1 1,0 1 0,0 0-1,-1 0 1,1 0-1,-1 0 1,0 0 0,0 0-1,1 0 1,-1 1 0,-1-1-1,1 0 1,0 1-1,0-1 1,-1 1 0,0-1-1,1 1 1,-1-1 0,0 1-1,0-1 1,0 1-1,-1 3 1,0-4 38,-1 0-1,1 0 1,0 0-1,-1 0 0,0 0 1,1 0-1,-1-1 1,0 1-1,0 0 1,0-1-1,0 1 1,0-1-1,0 0 1,-1 0-1,1 0 1,0 0-1,0 0 1,-4 0-1,-6 2 116,0 0 0,-1-1 0,1 0 0,-1-1 0,0-1 0,1 0 0,-21-3 0,26 2-110,1-1 0,0 0 0,-1 0 1,1 0-1,0-1 0,-8-4 0,12 6-243,0 0 0,1 0 0,-1-1 0,0 1 0,0 0 0,1-1 0,-1 1 0,1-1 0,-1 0 0,1 1 0,-1-1 0,1 0 0,0 0 0,0 0 0,0 0 0,0 0 0,0 0 0,1 0 0,-1 0 0,1 0 0,-1 0 0,1-4 0,0 5-60,0 0-1,0 1 0,0-1 1,1 1-1,-1-1 0,0 1 1,1-1-1,-1 0 1,0 1-1,1-1 0,-1 1 1,1 0-1,-1-1 0,1 1 1,-1-1-1,1 1 0,-1 0 1,1-1-1,-1 1 0,1 0 1,-1-1-1,1 1 0,0 0 1,-1 0-1,1 0 0,0-1 1,-1 1-1,1 0 0,-1 0 1,1 0-1,0 0 1,-1 0-1,1 0 0,0 1 1,0-1-1,2 0-1369,23-1-10563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3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5285,'0'0'20729,"-8"1"-19902,6-1-789,0 0 0,0 0-1,0 0 1,0 1-1,0-1 1,0 1 0,0-1-1,0 1 1,0 0 0,0 0-1,0 0 1,0 0-1,0 0 1,1 0 0,-1 0-1,0 1 1,1-1 0,-1 1-1,-1 1 1,1 2 29,-1 0 0,1 0 0,0 0 0,0 0 0,1 0 0,-1 0 0,1 1 0,0 8 0,0-7-29,-2 8 28,0 1-1,2-1 0,0 1 0,0 0 0,2-1 0,0 1 1,1 0-1,3 15 0,-4-29-61,-1-1-1,1 1 1,-1-1-1,1 0 1,0 1-1,0-1 1,-1 0 0,1 0-1,0 1 1,0-1-1,0 0 1,0 0 0,1 0-1,-1 0 1,0 0-1,2 0 1,-2 0 1,-1-1 1,1 0-1,0 0 0,0 0 1,-1 0-1,1 0 1,0 0-1,0 0 0,0 0 1,-1 0-1,1 0 0,0 0 1,0 0-1,-1-1 0,1 1 1,0 0-1,0-1 1,-1 1-1,1 0 0,0-1 1,-1 1-1,2-1 0,0-1 4,0 0 0,0 0 0,0-1 1,0 1-1,-1-1 0,1 1 0,-1-1 0,1 1 0,-1-1 0,0 0 0,0 1 0,0-1 0,0 0 0,0-5 0,1-13-35,0-1 0,-4-39 1,2 52 24,-1 1 0,-1 0 0,1-1 1,-1 1-1,-1 0 0,1 0 1,-2 0-1,1 0 0,-1 0 1,-5-7-1,9 14-1,0 1-1,0-1 1,-1 1 0,1 0-1,0-1 1,0 1 0,-1-1-1,1 1 1,0 0 0,-1-1 0,1 1-1,0 0 1,-1-1 0,1 1-1,0 0 1,-1 0 0,1-1-1,-1 1 1,1 0 0,-1 0 0,1 0-1,0 0 1,-1-1 0,1 1-1,-1 0 1,1 0 0,-1 0-1,1 0 1,-1 0 0,1 0 0,-1 0-1,1 0 1,-1 0 0,1 1-1,0-1 1,-1 0 0,1 0-1,-1 0 1,1 0 0,-1 1 0,1-1-1,0 0 1,-1 0 0,1 1-1,0-1 1,-1 0 0,1 1-1,0-1 1,-1 0 0,1 1 0,0-1-1,-1 1 1,1-1 0,0 0-1,0 1 1,0-1 0,0 1-1,-1-1 1,1 1 0,0-1 0,0 1-1,0 0 5,-1 1-1,1-1 0,0 0 1,0 0-1,-1 1 1,1-1-1,0 0 0,0 0 1,0 1-1,0-1 0,1 0 1,-1 0-1,0 1 1,1-1-1,-1 0 0,0 0 1,1 0-1,-1 1 0,1-1 1,0 0-1,-1 0 1,1 0-1,0 0 0,0 0 1,1 1-1,8 3-45,-1 0 0,1 0 0,0-1 0,0-1-1,0 0 1,0 0 0,0-1 0,1 0 0,15 0 0,16-1-2709,-5-6-3529,-8-4-5120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0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191 186 3331,'0'0'8456,"-8"-1"-4393,3 0-3716,1 0 0,-1 0 0,0 0 1,0 1-1,0 0 0,0 0 1,0 0-1,1 1 0,-1 0 0,0 0 1,0 0-1,1 0 0,-1 1 0,1-1 1,-1 1-1,1 0 0,-1 1 0,1-1 1,-4 4-1,-3 3 274,1 1 1,0-1-1,0 2 0,-9 13 1,16-20-462,0 0 0,0 1 0,1-1 0,-1 1 1,1 0-1,0 0 0,1 0 0,-1 0 0,1 0 0,0 0 0,0 0 1,0 1-1,1-1 0,0 7 0,1-10-148,-1 0 0,1 0 0,0 0 0,0 0 0,0 0 0,0 0-1,1 0 1,-1 0 0,0-1 0,1 1 0,-1 0 0,1-1 0,0 1 0,0-1 0,-1 0 0,1 0-1,0 1 1,0-1 0,0-1 0,0 1 0,0 0 0,0 0 0,1-1 0,-1 1 0,0-1 0,0 1-1,0-1 1,1 0 0,-1 0 0,0 0 0,4-1 0,3 1 7,1 0 1,-1-1 0,1 0-1,-1 0 1,1-1-1,13-5 1,-7 0 12,-1-1 0,1-1 1,-2 0-1,1-1 0,-1-1 1,-1 0-1,0-1 0,0 0 0,21-28 1,-18 18 41,0 0 0,-2-2 1,0 0-1,-2 0 0,16-43 1,-16 14-492,-12 53 408,0 0 0,0 0 0,0 0 1,0-1-1,0 1 0,0 0 0,0 0 0,0 0 0,0-1 0,0 1 0,0 0 0,0 0 0,0 0 0,0-1 0,0 1 0,0 0 1,0 0-1,0 0 0,0 0 0,-1-1 0,1 1 0,0 0 0,0 0 0,0 0 0,0 0 0,0 0 0,0-1 0,0 1 0,-1 0 0,1 0 1,0 0-1,0 0 0,0 0 0,0 0 0,0 0 0,-1-1 0,1 1 0,0 0 0,0 0 0,0 0 0,-1 0 0,1 0 0,0 0 0,0 0 1,0 0-1,0 0 0,-1 0 0,-10 7-124,-8 12 102,0 4 25,-7 7 9,-22 35 1,42-56 89,0 1 0,1-1 0,0 1 0,0 0 0,1 1 0,1-1 0,0 1 0,-3 18 0,6-27-77,-1 0 1,1 1 0,0-1-1,0 1 1,0-1 0,1 1-1,-1-1 1,1 1 0,-1-1-1,1 0 1,0 1 0,-1-1-1,1 0 1,1 0 0,-1 0-1,0 1 1,0-1 0,1 0-1,-1-1 1,4 5-1,-1-4 2,-1 1-1,1-1 0,0 0 0,0 0 0,0 0 1,0-1-1,0 1 0,0-1 0,0 0 0,0 0 1,5 0-1,5 0 12,0 0-1,-1-1 1,1-1 0,-1 0 0,1-1 0,24-6 0,-20 1-1,1 0 0,-1 0 0,33-21 0,-43 23-21,-1 0 0,1 0 0,-1-1 1,0 0-1,-1 0 0,1 0 1,-1-1-1,0 0 0,-1 0 1,9-15-1,-14 21-6,1 0-1,0-1 1,0 1-1,-1 0 1,1 0 0,-1-1-1,1 1 1,-1 0-1,0-1 1,0 1 0,1-1-1,-1 1 1,0 0-1,0-1 1,0 1-1,0-1 1,-1 1 0,1 0-1,0-1 1,0 1-1,-1 0 1,1-1 0,-1 1-1,1 0 1,-1-1-1,-1 0 1,1 1-3,-1 0 1,1 0-1,-1 0 1,0 0-1,0 1 0,1-1 1,-1 0-1,0 1 0,0 0 1,0-1-1,1 1 1,-1 0-1,0 0 0,0 0 1,0 0-1,-3 1 1,-4 0-11,-1 1 1,1 0 0,0 0-1,0 1 1,0 1 0,-14 6-1,13-3 24,0 1-1,0 0 0,0 0 1,1 1-1,1 0 1,-1 1-1,-8 14 0,14-20 12,1-1 0,0 1 0,0 0 0,0 0 0,1 0 0,-1 0 0,1 1 0,0-1-1,0 0 1,1 0 0,-1 6 0,1-8-8,0 0-1,1 1 1,-1-1 0,1 1-1,-1-1 1,1 1-1,0-1 1,0 0 0,0 0-1,0 1 1,1-1-1,-1 0 1,0 0 0,1 0-1,0 0 1,-1 0 0,1-1-1,0 1 1,0 0-1,4 1 1,4 3-14,0-1 0,0 0 0,1 0 0,0-1 0,0-1 0,0 0 0,1-1 0,-1 0 0,19 1 0,-22-3-549,0 1 1,-1-2-1,1 0 1,14-2-1,-21 2 338,0 1-1,0 0 0,-1-1 1,1 1-1,0 0 1,-1-1-1,1 1 1,0-1-1,-1 1 1,1-1-1,-1 1 1,1-1-1,-1 0 1,1 1-1,-1-1 0,1 0 1,-1 1-1,1-1 1,-1 0-1,0 0 1,0 1-1,1-1 1,-1 0-1,0 0 1,0 0-1,0 1 1,0-1-1,0 0 0,0 0 1,0 0-1,0 1 1,0-1-1,-1-1 1,1 1 6,0-18-6597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3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11018,'0'0'11756,"35"60"-10667,-34-38-577,-1 2-256,0-3-192,0-5-32,0-4-160,0-4-1377,0-5-1282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4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13773,'0'0'8840,"13"21"-17007,1-12-289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11723,'0'0'7004,"10"3"-5632,-1-1-1228,-2 0 163,0 0 1,-1 0 0,1 1-1,0 0 1,6 4 0,-11-6-239,0 1 0,0-1 1,0 1-1,0 0 1,0-1-1,-1 1 1,1 0-1,0 0 1,-1 0-1,1 0 1,-1 1-1,0-1 1,0 0-1,0 1 1,0-1-1,0 1 1,-1-1-1,1 1 1,-1-1-1,1 5 1,-4 72 810,0-59-517,2 0 0,2 25 0,-1-44-349,0 0-1,0-1 1,0 1-1,1 0 1,-1-1-1,0 1 1,1 0-1,-1-1 1,0 1-1,1-1 1,-1 1-1,1 0 1,-1-1-1,1 1 1,-1-1-1,1 0 1,-1 1-1,1-1 1,0 1-1,-1-1 1,1 0-1,0 1 1,-1-1-1,1 0 1,0 0-1,-1 0 1,1 1-1,0-1 1,-1 0-1,1 0 1,0 0-1,0 0 1,-1 0-1,1 0 1,0-1-1,-1 1 1,1 0-1,0 0 1,-1 0-1,1-1 0,0 1 1,0-1-1,30-14 171,-25 10-172,0-1 0,-1 0-1,0 0 1,0 0 0,0 0 0,-1-1 0,0 0 0,0 0-1,0 0 1,-1-1 0,0 1 0,3-14 0,-2-3 5,-1 0 1,-1 0-1,-2-31 1,1 59-97,-1 0 0,1 0 0,0-1-1,0 1 1,0 0 0,0 0 0,1 0 0,0-1 0,0 1 0,0-1-1,0 1 1,0-1 0,1 0 0,-1 0 0,1 0 0,0 0-1,0-1 1,0 1 0,0-1 0,0 1 0,1-1 0,-1 0-1,4 1 1,3 2-1211,-1-1-1,0 0 0,1-1 1,0 0-1,0 0 0,0-1 1,19 2-1,32-6-4805,-34-6-743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5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113 255 7623,'0'0'10367,"-9"-1"-8130,6 1-2080,-1 0 1,1 0-1,-1 0 1,1 0-1,0 1 0,-1-1 1,1 1-1,0 0 0,-1 0 1,1 0-1,0 0 0,0 1 1,0-1-1,-6 4 0,5-1 4,0 0 0,1-1-1,-1 1 1,0 1-1,1-1 1,0 0-1,0 1 1,0-1-1,1 1 1,0 0-1,-2 5 1,2-6-54,1 0 0,-1 0 0,1 0 0,0-1 0,0 1 0,1 0 0,-1 0 0,1 0 0,0 0 0,0 0 0,0 0 0,1 7 1,0-9-94,0-1 0,0 1 0,-1-1 1,1 1-1,0-1 0,0 0 1,0 1-1,1-1 0,-1 0 0,0 0 1,0 1-1,1-1 0,-1 0 1,1 0-1,-1-1 0,1 1 0,-1 0 1,1 0-1,-1-1 0,1 1 1,0-1-1,-1 1 0,1-1 0,0 0 1,-1 0-1,1 1 0,0-1 1,0 0-1,2-1 0,5 0-129,0 0 1,0-1-1,0 0 0,0-1 0,0 0 1,-1 0-1,1-1 0,-1 0 1,0 0-1,0-1 0,0 0 0,-1 0 1,0-1-1,13-13 0,-12 12-137,-1-1-1,1 0 1,-1-1 0,-1 0-1,1 0 1,-2-1-1,1 1 1,-1-1 0,-1 0-1,0-1 1,0 1 0,2-13-1,-14 45-317,-8 29 857,15-49-211,0 1 0,1 0-1,-1 0 1,1 0 0,0 0 0,0-1-1,0 1 1,0 0 0,1 0 0,-1 0-1,1 0 1,-1-1 0,1 1 0,0 0-1,2 4 1,-2-6-50,0 0 1,1 0-1,-1 0 0,0 0 0,1 0 1,-1-1-1,0 1 0,1 0 1,-1 0-1,1-1 0,-1 1 0,1-1 1,0 0-1,-1 1 0,1-1 0,-1 0 1,1 0-1,0 0 0,-1 0 1,1 0-1,-1 0 0,1 0 0,0-1 1,-1 1-1,1-1 0,1 0 0,3-1-9,0 0-1,0 0 0,-1 0 0,1-1 0,9-6 0,-2-2-66,0-1 0,-1 0-1,0-1 1,-1-1 0,0 1-1,-1-2 1,0 0 0,-2 0 0,0 0-1,0-1 1,-2 0 0,0-1-1,0 1 1,-2-1 0,0 0-1,-1 0 1,-1-1 0,1-30 0,-5 67 53,0-1 1,-1 0-1,-1 1 1,-6 18-1,-6 29 401,9-29 14,2-16-173,1 1-1,0-1 1,2 1-1,1 0 1,1 0 0,2 24-1,-2-45-238,1-1 0,-1 1-1,0 0 1,1 0 0,-1 0-1,0-1 1,1 1-1,-1 0 1,1 0 0,-1-1-1,1 1 1,-1 0 0,1-1-1,0 1 1,-1-1 0,1 1-1,0-1 1,0 1 0,-1-1-1,1 1 1,0-1-1,0 0 1,0 1 0,-1-1-1,1 0 1,0 0 0,0 0-1,0 0 1,0 0 0,0 0-1,-1 0 1,1 0 0,0 0-1,0 0 1,0 0-1,0 0 1,0 0 0,-1-1-1,1 1 1,0 0 0,0-1-1,1 0 1,2 0 18,0-1-1,0 0 1,0 0 0,-1 0 0,1 0-1,0-1 1,4-3 0,3-7-15,0 0 0,-1-1-1,0 0 1,-1-1 0,0 0 0,-2 0 0,0-1 0,0 0 0,-1 0 0,-1 0 0,4-24 0,-10 42 16,1 0 0,0 1 1,0-1-1,0 0 0,0 1 1,0-1-1,0 0 0,1 1 1,-1-1-1,1 0 1,0 0-1,-1 1 0,1-1 1,0 0-1,0 0 0,1 0 1,-1 0-1,0 0 0,1 0 1,-1-1-1,1 1 1,0 0-1,-1-1 0,3 3 1,1-2-3,0 1 0,-1-1 1,1 0-1,0 0 0,1 0 0,-1-1 1,0 1-1,0-1 0,0-1 1,10 1-1,-3 0-22,0-1 0,0-1 1,0 0-1,-1-1 0,1 0 0,0-1 0,0 0 0,-1-1 1,22-10-1,-31 13-15,0 0 0,-1 0 0,1 0-1,0 0 1,-1 0 0,1 0 0,-1-1 0,1 1 0,-1-1 0,0 1 0,1-1 0,-1 0 0,0 1 0,0-1 0,0 0 0,0 0 0,1-3-1,-3 4 20,1 0 0,0 0 0,-1 0 0,1 0 0,-1 1 0,1-1 0,-1 0 0,1 0 0,-1 0 0,1 1 0,-1-1 0,0 0 0,1 1 0,-1-1 0,0 0 0,0 1 0,0-1 0,1 1 0,-1-1 0,0 1 0,0-1 0,0 1 0,0 0 0,0 0 0,0-1 0,0 1 0,0 0 0,0 0 0,0 0 0,0 0 0,0 0-1,0 0 1,0 0 0,0 0 0,0 1 0,-1-1 0,-6 0 44,0 0-1,0 0 1,0 1 0,0 0-1,-1 1 1,1 0-1,1 0 1,-1 1-1,-10 4 1,14-5-24,1 0 1,0 0-1,1 0 1,-1 0-1,0 0 1,0 1-1,1-1 0,0 1 1,-1-1-1,1 1 1,0 0-1,0 0 0,1 0 1,-1 0-1,1 1 1,-1-1-1,1 0 0,0 1 1,0-1-1,0 1 1,1-1-1,-1 1 1,1-1-1,0 5 0,0-5-24,1 0 0,0 0 0,0 0 0,0 0-1,0-1 1,0 1 0,0 0 0,1-1 0,-1 1 0,1-1-1,-1 0 1,1 1 0,0-1 0,0 0 0,0 0-1,1 0 1,-1 0 0,0-1 0,1 1 0,-1-1-1,1 1 1,-1-1 0,1 0 0,0 0 0,-1 0 0,1 0-1,5 1 1,7 2-1074,1-1-1,-1 0 1,30 0 0,5-2-4677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5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79 13132,'2'-9'818,"5"-10"9840,-7 29-9524,-2 10-873,-1 0 0,-1 0 0,-1 0 0,0-1 1,-9 21-1,6-22-353,2 1-1,0 1 1,1-1 0,1 1 0,-2 32 0,20-61-1221,-8 0 830,0-1 0,-1 1-1,0-2 1,0 1 0,-1 0 0,0-1 0,-1 0 0,3-21 0,-1-4-111,2-52 0,-8 7 401,0 61 321,0 57 412,1-14-333,2 0 0,0 0 0,1 0 0,1-1 0,13 43 0,-15-59-77,0 1 1,1-1-1,-1 0 1,1 0-1,0-1 0,1 1 1,-1-1-1,1 1 1,0-1-1,1 0 1,-1 0-1,1-1 1,0 0-1,0 1 1,0-2-1,1 1 1,-1-1-1,1 1 0,0-1 1,0-1-1,0 1 1,0-1-1,1-1 1,-1 1-1,11 1 1,-10-3-10,1 0 1,0 0-1,-1-1 1,1 0-1,0 0 1,-1-1 0,1 0-1,-1-1 1,0 1-1,1-1 1,-1-1-1,-1 1 1,1-1-1,0 0 1,-1-1-1,0 1 1,0-1 0,0-1-1,-1 1 1,0-1-1,0 0 1,0 0-1,-1 0 1,1-1-1,4-11 1,-3 8-16,-1 0 0,-1 0 1,0 0-1,0-1 0,-1 1 0,0-1 1,0 0-1,-2 0 0,2-19 0,-3 27-79,0-1 0,0 1 0,0 0 0,-1 0 0,1 0 0,-1 0 0,0 0 0,0 0 0,0 0 0,0 0 0,-1 0 0,1 0 0,-1 0 0,0 1 0,1-1 0,-1 0 0,0 1 0,-1 0 0,1-1 0,0 1 0,-1 0 0,1 0 0,-1 0 0,0 1 0,1-1 0,-1 1 0,0-1 0,0 1 0,0 0 0,0 0 0,0 0 0,0 1 0,-1-1 0,1 1 0,0 0 0,-6 0 0,8-1-59,0 1 1,-1 0 0,1 0-1,0 0 1,0 0 0,0 0-1,0 0 1,0 0 0,0 0-1,0 1 1,0-1 0,0 0-1,0 1 1,0-1 0,0 0-1,0 1 1,0-1 0,0 1 0,0 0-1,0-1 1,0 1 0,0 0-1,1-1 1,-1 1 0,0 0-1,0 0 1,1 0 0,-1 0-1,1 0 1,-1 0 0,0 1-1,1 0-57,0-1-1,0 1 1,0 0-1,0-1 0,1 1 1,-1 0-1,0-1 1,1 1-1,-1-1 0,1 1 1,-1-1-1,1 1 1,0-1-1,0 1 0,0-1 1,0 0-1,0 1 1,0-1-1,0 0 0,0 0 1,2 2-1,32 26-4894,-9-11-1531,-6-2-2459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6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38 9385,'0'0'5627,"-8"-5"-1944,2 1-3142,0 0-1,0 1 1,0-1-1,0 1 1,-1 1-1,1-1 1,-12-1-1,16 3-458,0 1 1,0 0-1,0 0 0,0 0 0,1 0 0,-1 0 1,0 0-1,0 0 0,0 1 0,0-1 0,0 1 1,1-1-1,-1 1 0,0 0 0,0-1 1,1 1-1,-1 0 0,1 0 0,-1 0 0,1 1 1,-1-1-1,1 0 0,0 0 0,-1 1 0,1-1 1,0 1-1,0-1 0,0 1 0,0 0 0,0-1 1,0 1-1,1 0 0,-1-1 0,1 1 1,-1 0-1,1 0 0,-1 0 0,1 0 0,0 3 1,-1-2-56,1-1 1,0 1-1,0 0 1,0 0-1,0 0 1,0 0 0,1-1-1,-1 1 1,1 0-1,-1 0 1,1-1 0,0 1-1,0 0 1,1-1-1,-1 1 1,0-1-1,1 1 1,0-1 0,-1 0-1,1 0 1,0 0-1,0 0 1,0 0 0,0 0-1,1 0 1,-1-1-1,0 1 1,1-1-1,-1 1 1,1-1 0,0 0-1,-1 0 1,1 0-1,0-1 1,0 1-1,-1 0 1,5-1 0,1 1-27,-1 0 0,1 0 1,-1-1-1,1 0 1,-1-1-1,1 0 0,-1 0 1,1 0-1,-1-1 1,0 0-1,0 0 0,1-1 1,9-6-1,-12 7-25,0-1 0,0 0 0,-1 0 0,0-1 0,1 1-1,-1-1 1,-1 0 0,1 0 0,0 0 0,-1-1 0,0 1 0,0-1-1,0 0 1,-1 0 0,0 0 0,0 0 0,0 0 0,0 0 0,-1-1-1,0 1 1,0-1 0,0-6 0,-3 48-1176,0-29 413,2 0-1,-1 0 1,1 0 0,0 0-1,0 1 1,3 9-1,-3-15 496,1 1 0,0-1 0,0 0 0,0 1 0,1-1 0,-1 0 0,0 0 0,1 0 0,0 0 0,-1 0 0,1 0 0,0-1 0,0 1 0,0 0 0,0-1 0,0 0 0,0 1 0,1-1 0,-1 0 0,0 0 0,1 0 0,-1-1 0,4 2 0,25 3-6274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6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117 233 11499,'0'0'2610,"-10"3"-448,4-1-1879,0 0 0,0 0 0,0 1 0,0 0 0,1 0 0,0 0 0,-1 1 0,1-1 0,0 1 0,1 1 0,-1-1 0,1 1 0,0-1-1,0 1 1,0 1 0,0-1 0,1 0 0,0 1 0,0 0 0,1-1 0,0 1 0,0 0 0,0 0 0,1 1 0,-1-1 0,1 8 0,1-13-252,-1 1 0,1-1 0,1 1 0,-1-1 1,0 1-1,0-1 0,0 1 0,1-1 0,-1 1 1,1-1-1,-1 1 0,1-1 0,0 0 0,-1 1 1,1-1-1,0 0 0,0 1 0,0-1 0,0 0 1,0 0-1,0 0 0,0 0 0,0 0 0,1 0 1,1 1-1,0 0-8,1-1-1,0 0 1,-1 0 0,1 0 0,0 0-1,0 0 1,0-1 0,-1 0-1,1 1 1,5-2 0,0 1-95,0-1-1,1-1 1,-1 0 0,0 0 0,0 0-1,0-1 1,-1-1 0,12-5 0,-9 1-30,-1 0 1,0-1 0,-1 0 0,0 0 0,0-1-1,-1 0 1,0 0 0,-1-1 0,0 0-1,-1-1 1,0 0 0,-1 1 0,0-2 0,-1 1-1,0 0 1,-1-1 0,0 0 0,-1 0-1,-1 0 1,0 0 0,-1 0 0,0 0 0,-1 0-1,0 0 1,-6-24 0,6 34 104,0 0 1,1 0 0,-1 0-1,0 0 1,0 0-1,-1 0 1,1 0 0,-1 0-1,1 1 1,-1-1-1,0 0 1,0 1 0,0 0-1,0-1 1,0 1-1,-1 0 1,1 0 0,-1 0-1,1 1 1,-1-1-1,0 0 1,0 1 0,1 0-1,-1 0 1,0 0-1,0 0 1,0 0-1,0 0 1,-1 1 0,1 0-1,0-1 1,0 1-1,-5 1 1,2 0 13,0 1 0,0 0 0,0 0 0,0 0 0,1 1 0,-1 0 0,1 0 0,-1 1 1,1-1-1,0 1 0,0 0 0,1 1 0,-1-1 0,1 1 0,-6 9 0,6-9 128,-1 1 1,2 1-1,-1-1 0,1 0 1,0 1-1,0 0 0,1 0 1,0 0-1,-2 10 0,3-15-121,1 1 0,0 0 0,0-1 0,0 1-1,1 0 1,-1 0 0,1-1 0,-1 1-1,1 0 1,0-1 0,0 1 0,0-1 0,0 1-1,1-1 1,-1 1 0,0-1 0,1 0-1,0 0 1,0 0 0,0 0 0,0 0 0,0 0-1,0 0 1,0-1 0,0 1 0,1-1-1,1 2 1,64 26-223,-49-22-642,-1 1 0,27 15-1,-39-19-132,-1-1-1,1 2 1,-1-1-1,0 0 0,0 1 1,6 9-1,0 5-3562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7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87 110 11755,'1'-13'2349,"8"-83"4666,-17 106-5045,-4 19-1421,1 1 1,2 0 0,1 0-1,-5 47 1,5-36-79,-2 19 324,1 1 0,1 75 1,8-134-790,0 0 1,-1 0-1,1 0 0,0 0 1,0 0-1,1 0 0,-1-1 1,0 1-1,1 0 0,-1 0 1,1 0-1,-1-1 1,1 1-1,0 0 0,0-1 1,0 1-1,0 0 0,0-1 1,0 1-1,0-1 0,1 0 1,-1 1-1,0-1 1,1 0-1,-1 0 0,1 0 1,0 0-1,2 2 0,-2-3 4,1 0-1,-1 0 0,0 0 1,0 0-1,0 0 0,0-1 0,1 1 1,-1-1-1,0 0 0,0 1 0,0-1 1,0 0-1,0 0 0,0 0 0,0 0 1,-1 0-1,1-1 0,0 1 1,-1-1-1,1 1 0,-1-1 0,1 1 1,-1-1-1,2-2 0,6-9-53,0-1-1,12-26 1,-15 28-18,0 1 0,0-1 0,1 1 0,14-17 0,-21 28 60,0 0-1,1-1 1,-1 1 0,0 0 0,0-1-1,1 1 1,-1 0 0,0 0-1,0-1 1,1 1 0,-1 0-1,0 0 1,1-1 0,-1 1-1,0 0 1,1 0 0,-1 0-1,0 0 1,1 0 0,-1 0-1,0-1 1,1 1 0,-1 0-1,1 0 1,-1 0 0,0 0-1,1 0 1,-1 0 0,0 1-1,1-1 1,-1 0 0,1 0-1,-1 0 1,0 0 0,1 0-1,-1 1 1,7 14-77,-5 22 21,-2-36 62,0 74 18,18-90 74,-10-1-91,1 0 0,-2 0 1,0-1-1,-1 1 0,-1-1 1,-1-1-1,0 1 0,-1-1 1,-1 0-1,0 1 0,-2-1 1,-1-19-1,1 36-42,7 8-342,0-1-359,0-1 1,0 0-1,1 0 1,0 0-1,0-1 1,0 0 0,0-1-1,18 5 1,39 2-9346,-36-8 3517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5:58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87 173 7719,'0'0'13848,"-9"-5"-13085,9 5-760,-3-2 38,0 0 0,1 1 0,-1 0 0,0-1 0,0 1 0,0 0 1,0 1-1,0-1 0,0 0 0,0 1 0,-4-1 0,5 2 1,0 0 1,0 0-1,0 0 0,1-1 1,-1 2-1,0-1 0,1 0 1,-1 0-1,1 0 0,-1 1 1,1-1-1,-1 1 0,1-1 1,0 1-1,0 0 0,0-1 1,0 1-1,0 0 0,0 0 1,1 0-1,-1 0 0,0 0 1,1-1-1,-1 1 0,1 3 1,-2 0 89,1-1 0,0 1 0,0 0 0,0 0 0,1 0 0,-1 0 0,1 0 1,0 0-1,1 7 0,0-10-115,-1-1 0,1 1 1,0-1-1,0 1 0,-1-1 1,1 1-1,0-1 0,0 0 1,0 1-1,0-1 0,0 0 1,1 0-1,-1 0 0,0 0 0,1 0 1,-1 0-1,0 0 0,1 0 1,-1 0-1,1-1 0,-1 1 1,1-1-1,0 1 0,-1-1 1,1 0-1,0 1 0,-1-1 0,1 0 1,-1 0-1,3 0 0,3 0-43,-1-1 0,1 1-1,0-1 1,0 0 0,-1-1-1,1 0 1,-1 0-1,1 0 1,-1-1 0,0 0-1,0 0 1,0 0-1,-1-1 1,1 0 0,9-8-1,-8 5-127,-1 1-1,0-1 0,0 0 0,0 0 0,-1-1 1,0 0-1,-1 0 0,1 0 0,-2 0 0,1-1 1,2-10-1,-6 21-207,-3 8-650,1-1 0,0 1-1,1 0 1,0 0 0,1 17 0,0-26 863,0 1 1,0 0-1,0-1 1,1 1-1,-1-1 0,1 1 1,-1-1-1,1 1 1,-1-1-1,1 1 1,0-1-1,0 0 0,0 1 1,0-1-1,0 0 1,0 0-1,0 0 0,0 0 1,0 0-1,3 2 1,-2-2 15,1-1 0,0 1 0,-1-1 0,1 0 0,-1 1 0,1-1 0,0 0 0,-1-1 0,1 1 0,-1 0 1,1-1-1,0 1 0,-1-1 0,1 0 0,-1 0 0,0 0 0,1 0 0,1-2 0,4-1-153,-1-1-1,1 0 1,-2 0-1,1-1 1,0 0-1,-1 0 1,7-9-1,-9 10 660,0 1-1,-1-1 1,0 1 0,0-1-1,0 0 1,0 0-1,-1 0 1,0 0 0,0-1-1,0 1 1,-1-1-1,1-8 1,-2 14 390,-2 2-592,0 1-1,0-1 1,0 1 0,0 0-1,0-1 1,1 1-1,-1 0 1,1 0-1,-1 4 1,1-5-35,-3 6 86,1 0 0,0 1 0,1-1 0,0 1 1,0-1-1,1 1 0,0 0 0,1-1 0,-1 1 0,2 0 0,-1-1 0,1 1 0,3 12 0,3 1-266,1 0-1,1 0 0,19 34 1,-21-44-529,-2-1 1,0 1-1,0 0 0,-1 0 1,4 21-1,-7-30 535,-1 0 0,1 0 0,-1-1 0,0 1 0,0 0 0,0 0 0,0 0 0,-1 0 1,1-1-1,-1 1 0,0 0 0,1 0 0,-1-1 0,-1 1 0,1 0 0,0-1 0,-1 1 0,1-1 0,-1 0 0,1 1 0,-1-1 0,0 0 0,0 0 0,0 0 0,-1 0 0,1-1 0,0 1 0,-1 0 0,1-1 0,-6 2 0,-1 1 645,-1 0-1,0-1 0,0-1 1,0 1-1,0-2 0,0 1 0,0-2 1,-1 1-1,1-1 0,0-1 1,-1 0-1,1 0 0,-11-4 0,19 4-547,0 0-1,0 0 1,0 0-1,0-1 1,1 1-1,-1-1 0,1 1 1,-1-1-1,1 1 1,0-1-1,-1 0 0,1 0 1,0 0-1,0 0 1,0 0-1,1 0 0,-1 0 1,0 0-1,1 0 1,-1 0-1,1 0 0,0-1 1,0 1-1,0 0 1,0 0-1,0 0 0,0 0 1,0-1-1,1 1 1,-1 0-1,1 0 1,-1 0-1,1 0 0,0 0 1,2-3-1,1-4-70,0 0 0,1 0 0,0 0 0,0 1 0,1 0-1,11-11 1,15-11-260,2 1 0,1 3 0,56-34-1,40-29-37,-114 75 319,0-1 0,-1 0 0,-1-1 0,0 0 0,13-20 0,-24 30 8,0 0-1,0 0 1,-1-1-1,0 1 1,0-1-1,2-8 1,-5 14 3,1 0 1,-1 0-1,0-1 1,0 1-1,0 0 1,0 0-1,0 0 0,0 0 1,0-1-1,0 1 1,0 0-1,0 0 1,0 0-1,-1 0 1,1 0-1,0 0 0,-1-1 1,1 1-1,-1 0 1,0 0-1,1 0 1,-1 0-1,0 0 1,1 1-1,-1-1 0,0 0 1,0 0-1,0 0 1,0 1-1,0-1 1,0 0-1,0 1 0,0-1 1,0 1-1,0-1 1,0 1-1,0 0 1,0-1-1,0 1 1,-1 0-1,1 0 0,0 0 1,0 0-1,-2 0 1,-5-1 41,1 1 0,-1 1 0,1-1 0,-1 1 0,1 0 1,0 1-1,-1 0 0,1 0 0,0 1 0,0-1 0,0 2 0,0-1 1,1 1-1,-1 0 0,-8 7 0,10-7 19,0 0 0,1 0 0,0 1 0,0-1 0,0 1 0,1 0 1,-1 0-1,1 0 0,0 1 0,1-1 0,-1 1 0,1-1 0,0 1 0,0 0 0,1 0 0,0 0 0,0 0 0,0 0 0,1 12 1,0-15-71,1 0 0,-1 0 0,1 0 0,0 0 1,0 0-1,0 0 0,0 0 0,1 0 0,-1 0 1,1 0-1,-1-1 0,1 1 0,0-1 0,0 1 1,0-1-1,4 4 0,0-2 6,0 0-1,0 0 1,0 0 0,1-1 0,-1 0-1,1 0 1,7 2 0,6 1-843,1-2 0,-1 0-1,1-1 1,25 0 0,8-2-4341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4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9865,'0'0'12332,"50"25"-11467,-2-25-161,9 0-351,7 0-257,6-10-64,-1-1-96,-5 0-737,-9-1-736,-7 2-513,-12-2-449,-14-1-1216,-6 0-641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1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57 18129,'0'0'1356,"-2"8"224,-7 35-850,3 0-1,2 1 1,1-1-1,5 64 1,-1-30 405,-1-76-1108,0-1-1,0 1 1,0 0-1,0 0 1,0 0-1,0 0 1,0-1-1,0 1 1,0 0-1,0 0 0,0 0 1,0-1-1,1 1 1,-1 0-1,0 0 1,1-1-1,-1 1 1,0 0-1,1-1 1,-1 1-1,1 0 1,-1-1-1,1 1 0,-1-1 1,1 1-1,0 0 1,-1-1-1,1 0 1,0 1-1,-1-1 1,1 1-1,1-1 1,0 0 22,0 0 1,0 0-1,0 0 1,-1-1 0,1 1-1,0-1 1,0 1-1,0-1 1,-1 0-1,1 0 1,0 0 0,-1 0-1,3-1 1,47-43 566,-10 2-432,-2-1 0,-2-2 0,-1-2 1,-3-1-1,27-53 0,-58 97-250,1 0 0,-1-1 0,0 1 0,0 0 0,0-1 0,-1 1-1,1-9 1,-2 13-25,0 1 0,0 0-1,0-1 1,0 1-1,0 0 1,0 0-1,-1-1 1,1 1 0,0 0-1,0 0 1,0-1-1,-1 1 1,1 0 0,0 0-1,0-1 1,-1 1-1,1 0 1,0 0-1,0 0 1,-1 0 0,1 0-1,0-1 1,0 1-1,-1 0 1,1 0 0,0 0-1,-1 0 1,1 0-1,0 0 1,-1 0-1,1 0 1,0 0 0,-1 0-1,1 0 1,0 0-1,0 0 1,-1 0 0,1 0-1,0 0 1,-1 1-1,1-1 1,0 0-1,0 0 1,-1 0 0,1 0-1,0 1 1,-1-1-1,-15 7-4686,-6 8-4542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4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8712,'0'0'6246,"11"-2"-4788,18 0-1022,0 1 1,0 2 0,0 1 0,0 1 0,34 9 0,-31-7-149,-9-2-73,1 2-1,-1 0 0,0 1 1,-1 1-1,42 19 0,-63-25-187,1 0-1,-1-1 0,1 1 1,-1 0-1,1 0 0,-1 0 0,1 0 1,-1 0-1,0 0 0,0 1 0,1-1 1,-1 0-1,0 1 0,0-1 0,0 1 1,-1-1-1,1 1 0,0-1 0,0 1 1,-1-1-1,1 1 0,-1 0 0,1-1 1,-1 1-1,0 0 0,0 0 0,0-1 1,0 1-1,0 0 0,0 0 0,0-1 1,-1 1-1,1 0 0,0-1 0,-1 1 1,0 0-1,1-1 0,-1 1 0,0-1 1,0 1-1,0-1 0,0 1 0,0-1 1,0 0-1,0 1 0,-2 0 0,-6 8 202,-1-1 0,0 0 0,-1-1-1,-19 12 1,26-17-198,-88 53 117,-41 28 215,51-19-7779,90-73-6575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5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371 72 11050,'0'0'2130,"6"-10"396,20-30-215,-25 39-2256,-1 1 0,1 0-1,-1-1 1,0 1 0,1-1 0,-1 1 0,0-1-1,1 1 1,-1 0 0,0-1 0,0 1 0,0-1-1,1 1 1,-1-1 0,0 1 0,0-1 0,0 1-1,0-1 1,0 1 0,0-1 0,0 1 0,0-1-1,0 0 1,0 1 0,0-1 0,0 1 0,-1-1-1,1 1 1,0-1 0,0 1 0,0 0 0,-1-1-1,1 1 1,0-1 0,0 1 0,-1-1 0,1 1-1,-1 0 1,1-1 0,0 1 0,-1 0 0,1-1-1,-1 1 1,1 0 0,0-1 0,-1 1 0,1 0-1,-1 0 1,1 0 0,-1 0 0,1-1 0,-1 1 0,1 0-1,-2 0 1,-26 2 609,25-2-568,-9 3-1,0 0-1,0 1 1,1 0-1,0 1 1,-1 0 0,2 1-1,-1 0 1,1 1-1,-16 13 1,-4 5 294,-45 50 1,61-61-280,1 1 1,0 0-1,2 1 1,0 1-1,0-1 1,2 2 0,0-1-1,1 1 1,1 1-1,0 0 1,1 0 0,2 0-1,-5 38 1,8-54-103,1 1 1,0-1 0,1 1-1,-1-1 1,1 0 0,-1 1 0,1-1-1,0 0 1,0 0 0,0 1-1,1-1 1,-1 0 0,1 0-1,0 0 1,-1-1 0,1 1-1,1 0 1,-1-1 0,0 1-1,4 2 1,0-1 5,-1-1 0,0 0-1,1 0 1,-1-1 0,1 0-1,0 0 1,-1 0 0,1-1-1,0 1 1,11 0 0,-1-2 4,-1 1 0,1-2 0,-1 0 0,1-1 1,-1 0-1,0-2 0,0 1 0,22-10 0,-26 8-6,0-1-1,-1 0 1,0 0-1,0-1 1,14-12-1,-22 17 1,0 0 0,1-1 0,-1 1 0,0 0 0,0-1 0,0 1 0,0-1 0,0 1-1,-1-1 1,1 0 0,-1 0 0,0 0 0,0 0 0,0 0 0,0 0 0,0 0 0,-1 0 0,1 0 0,-1 0 0,0-1 0,0 1 0,0 0-1,0 0 1,-1 0 0,-1-7 0,1 9 5,0-1-1,-1 0 1,1 0-1,0 0 1,-1 1-1,1-1 1,-1 0-1,0 1 1,0 0-1,1-1 1,-1 1-1,0 0 1,0 0-1,0 0 1,0 0-1,-1 0 1,1 1-1,0-1 1,0 0-1,-4 1 1,-48-4-3843,48 4 2351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5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6598,'0'0'15337,"2"13"-14301,1 28-557,-1 0 1,-2 0-1,-2 0 1,-10 60-1,8-73 279,4-26-294,0-5 1,13-57 61,-7 34-511,-1 1 1,-2-1-1,2-26 0,-5 39 2,0-19-21,0 31 3,0 1 0,0-1 1,0 0-1,0 0 0,0 0 1,0 0-1,0 0 0,-1 0 0,1 1 1,0-1-1,-1 0 0,1 0 1,0 0-1,-1 1 0,1-1 0,-1 0 1,1 0-1,-1 1 0,0-1 0,1 0 1,-1 1-1,0-1 0,1 1 1,-3-2-1,0 6-18,7 7-12,10 10-10,33 2-2376,-29-18-45,0-1 1,0 0 0,1-2 0,34 2 0,-16-4-3956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6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16 11659,'0'0'6171,"-10"6"-3923,2 0-1893,0 0 0,0 0 0,0 1 1,1 0-1,0 0 0,0 1 0,-7 11 0,10-14-203,1 1 0,-1-1 0,2 1-1,-1 0 1,1 0 0,-1-1-1,2 1 1,-1 1 0,1-1-1,0 0 1,0 0 0,0 1 0,1-1-1,0 0 1,2 11 0,-2-16-146,0 1 0,0-1 0,1 0 1,-1 0-1,1 0 0,-1 1 0,1-1 0,-1 0 1,1 0-1,0 0 0,-1 0 0,1 0 0,0 0 1,0 0-1,0 0 0,0 0 0,0-1 1,0 1-1,0 0 0,0-1 0,0 1 0,0 0 1,1-1-1,-1 1 0,0-1 0,0 0 1,0 1-1,1-1 0,-1 0 0,0 0 0,0 0 1,1 0-1,-1 0 0,0 0 0,1 0 1,-1 0-1,0-1 0,0 1 0,2-1 0,1 0 13,-1 0-1,1 0 1,0 0-1,-1-1 0,1 1 1,-1-1-1,0 0 1,1 0-1,-1 0 1,0-1-1,5-5 0,-2-1 1,0 0 0,-1 0 0,0-1-1,-1 0 1,0 0 0,-1-1 0,0 1-1,2-16 1,12-32 69,-17 56-86,2 0 1,-1 0 0,0 0-1,0 1 1,0-1 0,1 0 0,-1 1-1,1-1 1,-1 1 0,1 0-1,0 0 1,0-1 0,-1 1-1,1 0 1,0 0 0,0 0 0,0 1-1,0-1 1,0 0 0,0 1-1,0 0 1,1-1 0,-1 1-1,0 0 1,0 0 0,0 0-1,0 0 1,0 0 0,0 1 0,1-1-1,-1 1 1,0-1 0,0 1-1,0 0 1,0 0 0,-1 0-1,4 1 1,-1 0-48,0-1-1,0 1 0,-1 0 1,1 0-1,0 1 1,-1-1-1,0 1 1,1-1-1,-1 1 0,0 0 1,-1 0-1,1 1 1,0-1-1,-1 0 1,0 1-1,0 0 0,0-1 1,3 9-1,-5-6 35,0 0 0,0 0 0,0 0-1,-1 0 1,0 0 0,0-1 0,-1 1 0,1 0-1,-1 0 1,-1-1 0,1 1 0,-1-1 0,0 0-1,-5 7 1,5-6 10,-1 0 1,1-1-1,0 1 0,0 1 1,1-1-1,0 0 0,0 1 0,0-1 1,1 1-1,-1 8 0,2-15 0,1 1 0,-1-1 0,0 1 0,1-1 0,-1 1 0,1-1-1,-1 1 1,1-1 0,-1 0 0,1 1 0,-1-1 0,1 0 0,0 0 0,-1 1 0,1-1 0,-1 0-1,1 0 1,0 0 0,-1 0 0,1 0 0,-1 0 0,1 0 0,0 0 0,-1 0 0,1 0 0,0 0 0,0 0-1,22-3-100,-12-1-19,0-1 1,0 0 0,0 0 0,-1-1-1,0-1 1,14-10 0,54-51-350,-73 63 490,37-39 252,-41 42 54,-23 41 592,19-32-855,-1 0 0,1 1 0,1-1 0,-1 1 0,1 0 0,0 0 1,1 0-1,0 0 0,1 0 0,-1 0 0,1 0 0,2 10 0,-2-15-45,1 1-1,0-1 1,0 0-1,0 0 1,0-1-1,0 1 1,1 0-1,-1 0 1,1 0-1,0-1 0,-1 1 1,1-1-1,0 0 1,1 1-1,-1-1 1,0 0-1,1 0 1,-1 0-1,1-1 1,0 1-1,-1-1 1,1 1-1,0-1 1,0 0-1,0 0 1,0 0-1,0 0 1,0-1-1,0 1 1,1-1-1,-1 0 1,0 0-1,4 0 1,0-1 40,-1 0 0,1 0 1,-1 0-1,1-1 1,-1 0-1,1 0 1,-1-1-1,0 1 1,0-2-1,0 1 1,-1 0-1,1-1 1,-1 0-1,0-1 1,0 1-1,0-1 1,-1 0-1,7-8 1,-7 8 33,-1 0 0,1 0 0,-1 0 0,0-1 0,0 1 0,-1-1 0,0 0-1,0 0 1,0 1 0,-1-1 0,1-1 0,-1 1 0,-1 0 0,1 0 0,-1 0 0,0 0 0,-1 0 0,0 0 0,0 0 0,-3-11 0,3 13-70,-1 1-1,0 0 1,0 0-1,-1 0 1,1 0-1,-1 0 1,0 0-1,1 0 1,-1 1-1,0 0 1,-1-1-1,1 1 1,-4-2-1,5 3-28,-1-1-1,1 1 0,0 0 0,-1 0 0,1 0 0,-1 0 1,0 1-1,1-1 0,-1 1 0,0-1 0,1 1 0,-1 0 0,0 0 1,1 0-1,-1 0 0,0 1 0,1-1 0,-1 1 0,-4 1 1,6-2-33,0 1 1,1-1 0,0 0-1,-1 0 1,1 1 0,-1-1-1,1 1 1,-1-1 0,1 0-1,0 1 1,-1-1 0,1 1-1,0-1 1,-1 1 0,1-1-1,0 1 1,0-1 0,-1 1-1,1-1 1,0 1 0,0-1-1,0 1 1,0 0 0,0-1-1,0 1 1,0-1 0,0 1-1,0-1 1,0 1 0,0 0-1,0-1 1,0 1 0,0-1-1,0 1 1,1-1 0,-1 1-1,0-1 1,0 1 0,1-1-1,-1 1 1,0-1 0,1 1-1,-1-1 1,1 0 0,-1 1-1,0-1 1,1 1 0,-1-1-1,1 0 1,-1 1 0,1-1-1,0 0 1,27 18-2991,27-4-4726,-22-11-231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7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141 172 16528,'0'0'1596,"-10"-1"496,2-1-1788,4 1-167,0 0 1,0 0-1,0 0 1,0 0 0,0 1-1,0 0 1,0-1-1,0 2 1,0-1 0,0 0-1,0 1 1,0 0 0,0 0-1,0 0 1,0 0-1,0 1 1,0-1 0,1 1-1,-1 0 1,1 0-1,-1 0 1,1 1 0,0-1-1,0 1 1,-4 4-1,4-3-51,1 0 0,-1 0 0,1 0 0,0 0 1,0 1-1,1-1 0,-1 1 0,1-1 0,0 1 0,0-1 0,1 1 0,-1-1 0,1 1 0,0 0 0,0-1 0,2 9 0,-1-11-53,-1 1-1,1-1 1,0 1 0,0-1 0,1 0 0,-1 1 0,0-1 0,1 0 0,0 0 0,-1 0 0,1 0 0,0 0-1,0 0 1,0-1 0,0 1 0,0-1 0,0 1 0,1-1 0,-1 0 0,0 0 0,1 0 0,-1 0 0,1 0-1,-1 0 1,1-1 0,-1 1 0,1-1 0,0 0 0,-1 0 0,4 0 0,4-1-19,0 0 0,0 0 0,0-1 0,0 0 0,0-1 0,0 0 0,0 0 0,-1-1 0,0-1 0,1 0 0,-2 0 0,1 0 0,-1-1 0,0-1 0,0 1 0,0-1 1,9-12-1,5-6 1,-1-1 1,-2-1-1,-1-1 1,17-34 0,-13 5 75,-21 57-89,-1 0 0,0 0 0,0-1 0,1 1 0,-1 0 0,0 0 0,0-1 0,0 1 0,1 0 0,-1 0 1,0-1-1,0 1 0,0 0 0,0-1 0,0 1 0,0 0 0,0 0 0,0-1 0,0 1 0,0 0 0,1-1 1,-2 1-1,1 0 0,0-1 0,0 1 0,0 0 0,0-1 0,0 1 0,0 0 0,0 0 0,0-1 0,0 1 1,0 0-1,-1-1 0,1 1 0,0 0 0,0 0 0,0-1 0,-1 1 0,1 0 0,0 0 0,0 0 0,-1-1 0,1 1 1,0 0-1,0 0 0,-1 0 0,-5 4 51,6-3-46,-8 7 51,1 0 0,0 0-1,0 1 1,1 1 0,0-1 0,1 1 0,0 0 0,0 0 0,-4 18 0,3-10 105,2 1 0,0 0-1,1 0 1,0 35 0,3-51-160,0 0 0,0-1-1,0 1 1,1 0 0,-1-1 0,1 1 0,0-1 0,-1 1-1,1 0 1,0-1 0,1 0 0,-1 1 0,0-1 0,1 0-1,-1 1 1,1-1 0,0 0 0,-1 0 0,1 0-1,0-1 1,0 1 0,1 0 0,-1-1 0,0 1 0,0-1-1,1 0 1,-1 0 0,1 0 0,-1 0 0,1 0-1,0 0 1,-1-1 0,1 1 0,-1-1 0,1 0 0,0 0-1,4 0 1,2 0-26,0-1 0,0 1-1,0-2 1,0 1 0,0-1-1,-1-1 1,1 0 0,-1 0-1,1 0 1,10-8 0,-3 2 17,-1-1 1,0-1 0,-1 0-1,-1-1 1,1-1 0,-2 0-1,0-1 1,13-19-1,-29 41 139,1 1 0,0-1 0,0 1 0,1 0 0,0 0 0,0 0 0,1 0 0,0 0 0,1 11 0,0-19-127,1 1 0,-1 0 0,1-1 0,0 1 0,0-1 0,0 1 0,-1-1 0,1 0 0,0 1 0,1-1 0,-1 0 0,0 0 0,0 0 0,0 1 0,1-1 0,-1-1 0,1 1 1,-1 0-1,0 0 0,1 0 0,0-1 0,-1 1 0,1-1 0,-1 1 0,1-1 0,0 0 0,-1 1 0,1-1 0,0 0 0,1 0 0,58-1 79,-56 1-74,11-3-59,-1 0 0,0-1 1,0 0-1,17-8 1,-19 7-19,0 0 1,-1 1 0,1 0 0,1 1 0,-1 1 0,15-1 0,-27 2 70,0 1 1,-1 0 0,1 0-1,0 0 1,-1 0-1,1 0 1,0 1 0,-1-1-1,1 0 1,0 0-1,-1 0 1,1 0 0,0 1-1,-1-1 1,1 0 0,-1 1-1,1-1 1,0 0-1,-1 1 1,1-1 0,-1 1-1,1-1 1,-1 1 0,0-1-1,1 1 1,-1-1-1,1 1 1,-1 0 0,0-1-1,1 1 1,-1-1-1,0 1 1,0 0 0,0-1-1,1 1 1,-1 0 0,0-1-1,0 1 1,0 0-1,0-1 1,0 1 0,0 0-1,0-1 1,-1 1-1,1 0 1,0-1 0,0 1-1,0 0 1,-1-1 0,1 1-1,-1 1 1,1-2-155,-1 1 0,1 0 0,0-1 0,0 1 0,0 0-1,-1-1 1,1 1 0,0 0 0,0-1 0,0 1 0,0 0 0,0 0 0,0-1 0,0 1 0,1 0 0,-1-1 0,0 1 0,0 0 0,0 0 0,1-1 0,-1 1 0,0-1 0,1 1-1,-1 0 1,1-1 0,-1 1 0,0-1 0,2 2 0,2-2-4719,2-3-2729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7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11499,'0'0'10858,"36"50"-28090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7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29 15310,'0'0'3849,"-8"7"-1777,3-2-1808,1-1 1,-1 1-1,1 0 1,0 0-1,0 0 1,0 0 0,1 1-1,0 0 1,0-1-1,0 1 1,1 0-1,0 1 1,0-1-1,0 0 1,1 0-1,0 1 1,0 11 0,8 72-98,-4-69-294,0 0 1,-2 1-1,0 0 0,-6 42 1,4-58 131,0 0 0,-1 0 0,0 0-1,0 0 1,-1 0 0,0 0 0,0-1 0,0 1 0,0-1 0,-1 0 0,0 0 0,0 0 0,-1 0 0,1-1 0,-1 0-1,0 0 1,0 0 0,0 0 0,-1-1 0,1 0 0,-10 4 0,14-6 20,-1 0 1,0 0-1,0-1 1,1 1-1,-1 0 1,0-1-1,0 0 1,0 1-1,1-1 1,-1 0-1,0 0 1,0 0-1,0 0 1,0 0-1,0 0 1,1 0-1,-1-1 1,-3 0-1,4 0-1,0 0 0,0 0 0,0 0 0,0 0 0,0 0-1,0 0 1,0 0 0,0 0 0,1 0 0,-1 0 0,0 0 0,1-1 0,-1 1 0,1 0 0,-1 0-1,1-1 1,0 1 0,-1 0 0,1-3 0,0-4-3,0 1-1,0 0 1,1 0 0,0 0-1,1-1 1,-1 1-1,1 0 1,5-10 0,2-3-111,1 1 1,1 0 0,1 1-1,0 0 1,2 1 0,24-25-1,104-82 249,-41 39-45,-98 83-74,-1 0 0,1-1 0,-1 1 0,0-1 0,0 0 0,0 1 0,0-1 0,3-6 0,-8-1 476,-16 8-276,12 3-210,1 1-1,0 0 1,-1 0-1,1 1 1,0-1-1,0 2 1,0-1 0,0 0-1,1 1 1,-1 0-1,1 1 1,0-1-1,1 1 1,-6 6-1,7-8-33,0 0-1,1 0 0,-1 1 1,1-1-1,-1 1 0,1-1 1,0 1-1,1 0 0,-1 0 1,0 0-1,1 0 0,0 0 1,0 0-1,1 1 0,-1-1 1,1 0-1,-1 0 0,2 1 0,-1-1 1,0 0-1,1 0 0,-1 0 1,4 8-1,-3-9-206,1-1-1,-1 0 1,1 1 0,0-1-1,0 0 1,0 0 0,0 0-1,0 0 1,0 0 0,1-1-1,-1 1 1,1-1 0,-1 1-1,4 0 1,26 7-6516,-1-7-5968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8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98 16784,'0'0'4292,"58"-18"-2178,-26 6-352,5 2-834,6 2-671,0 0-225,1-1-769,2 1-1761,-4-3-1762,-4-2-5894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8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81 15951,'0'0'566,"-9"-4"624,3 2-1014,0 0 0,1 0-1,-1 0 1,0 1 0,0-1-1,0 2 1,0-1-1,0 0 1,0 1 0,-1 0-1,1 1 1,0 0 0,0-1-1,0 2 1,0-1 0,0 1-1,1 0 1,-1 0-1,-7 4 1,1 3 14,1 1-1,0-1 1,1 2-1,0-1 1,1 2-1,0-1 1,-8 15 0,13-20-100,0 0 0,1 0 1,0 1-1,0-1 1,1 1-1,0 0 0,0 0 1,0 0-1,1 0 1,0 0-1,0 0 1,1 0-1,0 0 0,0 1 1,1-1-1,1 9 1,-1-14-85,0 0 0,0 1 0,0-1 0,0 1 0,0-1 0,1 0 0,-1 0 0,0 0 0,1 0 0,0 0 0,0 0 0,-1 0 0,1-1 0,0 1 0,0-1 1,1 1-1,-1-1 0,3 2 0,1-1 32,-1 0 1,1 0-1,-1-1 1,1 0-1,0 0 0,0 0 1,-1-1-1,7 1 1,-1-2 63,0 1 1,-1-2-1,1 1 0,-1-1 1,1-1-1,-1 0 1,0-1-1,16-7 0,-11 1 13,0 0 1,0-1-1,-2 0 0,1-1 0,-2-1 0,1 0 0,11-17 0,-17 20 45,0 0-1,-1 0 1,0-1-1,0 0 1,-1 0-1,-1 0 1,0-1-1,-1 0 1,0 0-1,0 0 0,0-16 1,-3 25-143,0 1 0,0-1 1,0 0-1,0 1 0,-1-1 0,0 0 0,1 1 1,-1-1-1,0 1 0,0-1 0,0 1 0,-1-1 1,1 1-1,0 0 0,-1-1 0,0 1 0,1 0 1,-1 0-1,0 0 0,0 1 0,0-1 0,0 0 1,-1 1-1,1-1 0,0 1 0,-1 0 0,1 0 1,-1 0-1,1 0 0,-1 0 0,1 0 0,-1 1 1,0-1-1,1 1 0,-1 0 0,0 0 0,0 0 1,1 0-1,-1 0 0,0 0 0,-3 2 0,1-2-179,1 0-1,0 1 1,0 0-1,0 0 1,0 0-1,0 0 1,0 1-1,0 0 1,0-1-1,0 1 1,1 1-1,-1-1 1,1 0-1,0 1 1,-1 0-1,1 0 1,0 0-1,1 0 1,-1 0-1,0 1 1,1-1-1,0 1 1,0-1-1,0 1 1,0 0-1,1 0 1,-2 6-1,2-7-527,1-1 0,-1 1 0,1 0-1,0-1 1,0 1 0,0 0 0,1-1-1,-1 1 1,2 4 0,8 5-6213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9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83 203 18225,'0'0'2573,"-10"4"198,10-4-2767,-8 3 498,0 1 0,-1 0 0,2 0 0,-12 9 0,18-13-455,-1 1-1,1 0 1,-1 0-1,1 0 1,0 0-1,-1 0 1,1 1-1,0-1 1,0 0-1,0 1 1,0-1-1,0 1 1,0-1-1,0 1 1,0-1-1,1 1 1,-1-1-1,1 1 1,-1 0-1,1-1 1,0 1-1,-1 0 0,1 0 1,0-1-1,0 1 1,0 0-1,0-1 1,1 1-1,-1 0 1,0 0-1,1-1 1,-1 1-1,1 0 1,-1-1-1,1 1 1,0-1-1,0 1 1,0-1-1,0 1 1,1 1-1,2 0-32,1 0-1,-1 0 1,1 0 0,0-1-1,0 1 1,0-1 0,0 0-1,0 0 1,1-1-1,-1 0 1,0 0 0,1 0-1,-1 0 1,8-1 0,5 1-43,0-1 1,0-1-1,20-3 1,-26 1-26,-1 0-1,0-1 1,0-1 0,0 0-1,-1 0 1,0-1 0,0 0-1,0-1 1,-1 0 0,0 0-1,0-1 1,-1 0 0,0-1-1,0 0 1,-1 0 0,12-20-1,-28 44 77,1 1 0,1 0-1,-6 19 1,10-28 4,1 1 1,0 0 0,0 0-1,1 0 1,0 0-1,1 0 1,0 0 0,0 1-1,0-1 1,3 8-1,-3-14-20,1-1 0,0 0 0,0 1-1,-1-1 1,1 0 0,0 0 0,0 1-1,1-1 1,-1 0 0,0 0 0,0 0-1,0 0 1,1-1 0,-1 1 0,0 0 0,1 0-1,-1-1 1,1 1 0,-1-1 0,1 1-1,-1-1 1,1 0 0,-1 0 0,1 1-1,0-1 1,-1 0 0,1 0 0,2-1-1,46-6 47,-37 2-97,0-1-1,0-1 1,-1 0 0,0 0-1,0-1 1,-1-1-1,0 0 1,-1 0-1,0-1 1,0 0-1,-1-1 1,0 0 0,-1-1-1,7-12 1,0-2 33,-1-1 0,-1 0 0,-1-1 0,-2-1 0,11-44 1,-16 45 71,-11 38 127,-10 44-71,-4 40-48,6-34-52,3 1 1,-6 115-1,18-214 181,1 18-185,-1 0 1,-1-1-1,-1 1 0,-1 0 0,-1 1 1,-7-27-1,-30-51-33,78 97 74,-1 7-189,104 13 392,-46-17-4300,-50-6-2372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1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12172,'0'0'5541,"0"51"-2723,11-35-95,11-5-1378,8-3-928,4-5-353,2-3-1313,0 0-2755,1-8-5029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09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10282,'0'0'13581,"56"2"-13101,-24-2-384,4 0-352,3-3-1570,4-10-1505,-4-5-4613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10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14990,'0'0'5926,"-28"54"-4837,24-27-128,1 5-225,1-1-543,2 5-129,0-5-32,0 0 0,2-8-32,2-3-609,-2-8-512,-1-9-641,-1-8-6918,0-16-1698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10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10250,'0'0'10826,"50"-39"-9353,-20 39-576,5 0-416,4 0-289,-3 0-128,-1 0-32,-5 0-96,-4 0-961,-11 0-705,-9 0-1024</inkml:trace>
  <inkml:trace contextRef="#ctx0" brushRef="#br0" timeOffset="1">112 85 9321,'0'0'13036,"52"21"-12523,-18-21-289,-1 0-128,-3 0-96,-7 0-288,-8 0-1282,-10 0-1409,-14 4-7270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10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8616,'0'0'14061,"29"25"-13708,6-35-257,3 0-96,-2 0 32,-3 2-769,-2-1-1217,-7-3-1601,-3-1-4196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12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138 137 10378,'0'0'11072,"-10"2"-10635,7-2-411,1 1 0,-1-1 0,0 1-1,0 0 1,1 0 0,-1 0 0,0 1-1,1-1 1,-1 1 0,1-1 0,0 1-1,-1 0 1,1 0 0,-3 3-1,2 0 60,0 0-1,1-1 0,-1 2 0,1-1 0,0 0 1,1 0-1,-1 1 0,1-1 0,-1 7 0,-6 42 418,2 0 0,2 1 0,3-1-1,6 60 1,2-81-413,-4-27 60,-1-21-34,-4-7-90,0 0 0,-2 0 0,-1 0 0,0 1 0,-9-21 0,7 21-116,0-1 0,2 1 0,0-1 0,2 0 0,-2-22 1,6 43 76,-1 0 1,1 1 0,-1-1 0,1 0 0,-1 1 0,1-1 0,-1 0 0,1 1-1,0-1 1,-1 1 0,1-1 0,0 1 0,-1-1 0,1 1 0,0 0 0,0-1-1,-1 1 1,1 0 0,0-1 0,0 1 0,0 0 0,-1 0 0,1 0 0,0 0-1,0 0 1,0 0 0,0 0 0,1 0 0,35 1-258,-27-1 138,-7 0 112,20 0-823,0 0-1,41-7 1,-56 5 589,1 0 0,-1-1 0,0 0 0,0-1 0,0 1-1,0-1 1,-1-1 0,1 0 0,-1 0 0,11-10 0,3-7 3,-2-1 0,0-1 0,-1 0-1,19-37 1,-8 16 445,-49 78 710,2 1 0,2 1 0,1 0-1,-18 61 1,17-31 1076,-15 125 0,30-176-1763,-1 0 0,0-1-1,-1 1 1,-7 18 0,14-44-379,-2-1-1,0 0 1,0 1 0,-1-1 0,-1-21 0,0 9-49,4-106-3808,-3 133 4069,0 1 0,0 0-1,0 0 1,0-1-1,1 1 1,-1-1-1,1 1 1,0-1 0,0 0-1,0 1 1,0-1-1,0 0 1,0 0-1,0-1 1,1 1 0,-1 0-1,1-1 1,0 1-1,-1-1 1,5 1-1,-3 0-142,1-1-1,-1-1 1,1 1-1,0-1 1,-1 0-1,1 0 1,0 0-1,-1-1 1,1 1 0,0-1-1,-1 0 1,6-2-1,-4 1-71,0 0-1,0-1 1,0 1 0,0-1 0,-1 0-1,1-1 1,-1 1 0,0-1 0,1 0-1,-2-1 1,1 1 0,-1-1-1,1 0 1,-1 0 0,-1 0 0,1-1-1,-1 1 1,0-1 0,3-6-1,-5 9 222,0 0 0,-1 0-1,1 0 1,-1 0-1,0 0 1,1 0-1,-1 0 1,-1 0-1,1 0 1,0 0-1,-1 1 1,-1-6-1,2 8-16,0 0 1,0-1-1,0 1 0,-1 0 0,1-1 0,0 1 0,0 0 0,-1-1 0,1 1 0,0 0 0,-1 0 1,1-1-1,0 1 0,-1 0 0,1 0 0,0 0 0,-1-1 0,1 1 0,-1 0 0,1 0 1,0 0-1,-1 0 0,1 0 0,-1 0 0,1 0 0,0 0 0,-1 0 0,1 0 0,-1 0 0,1 0 1,-1 0-1,-20 16 964,17-12-718,1 0 0,0 0-1,0 1 1,0-1 0,0 1 0,1 0-1,-1 0 1,-1 8 0,4-12-240,-1 0-1,1 0 1,-1 0 0,1 0 0,0 0 0,0 0 0,-1 1 0,1-1-1,0 0 1,0 0 0,0 0 0,0 0 0,1 1 0,-1-1 0,0 0-1,0 0 1,1 0 0,-1 0 0,1 0 0,-1 0 0,1 0 0,-1 0-1,1 0 1,-1 0 0,1 0 0,0 0 0,0 0 0,0 0 0,-1 0-1,1-1 1,0 1 0,0 0 0,0-1 0,0 1 0,0 0 0,0-1-1,0 1 1,0-1 0,1 0 0,-1 1 0,0-1 0,0 0 0,0 0-1,2 0 1,7 1-27,0-1-1,0-1 1,0 0-1,0 0 1,0-1-1,0-1 1,0 1-1,0-2 1,-1 1-1,0-1 1,1-1-1,-2 1 1,1-2-1,0 1 1,-1-1-1,10-9 1,-5 4-162,0-1 1,-1 0-1,-1-1 1,0-1-1,0 0 1,-1 0-1,-1-1 1,13-28 0,-16 15-318,-6 28 448,0-1 1,0 1 0,0-1 0,0 1 0,-1-1-1,1 1 1,0 0 0,0-1 0,0 1-1,0-1 1,-1 1 0,1 0 0,0-1-1,0 1 1,-1 0 0,1-1 0,0 1 0,-1 0-1,1-1 1,0 1 0,-1 0 0,1 0-1,-1-1 1,1 1 0,0 0 0,-1 0-1,1 0 1,-1 0 0,1-1 0,0 1-1,-2 0 1,0 1-1,-1-1 0,1 1 0,-1-1 0,0 1 0,1 0 0,-1 0 0,1 1 0,-1-1 0,1 0 0,0 1 0,0-1-1,0 1 1,0 0 0,0 0 0,-4 4 0,-1 1 9,0 0-1,0 1 0,1 0 1,0 0-1,0 1 0,1 0 1,0 0-1,1 0 0,0 0 1,0 1-1,1-1 0,1 1 1,-1 0-1,1 0 0,1 0 1,-1 19-1,2-28-7,0 0 0,0 1 0,1-1-1,-1 0 1,0 0 0,1 0 0,-1 0 0,1 0 0,-1 1 0,1-1-1,-1 0 1,1 0 0,0 0 0,-1 0 0,1-1 0,0 1 0,0 0-1,0 0 1,0 0 0,0 0 0,0-1 0,0 1 0,0-1 0,0 1-1,0-1 1,0 1 0,1 0 0,2 0-75,-1-1 0,1 1-1,0-1 1,-1 0 0,1 0 0,0 0-1,-1 0 1,1-1 0,4-1 0,3 0-149,0-1 1,-1-1-1,1 0 1,-1 0-1,12-8 1,-5 0 277,-1-1 0,0-1 0,-1 0 1,0-1-1,-2-1 0,1 0 0,-2-1 0,0 0 1,-2-1-1,1-1 0,-2 1 0,-1-1 0,11-34 0,-16 35 763,-10 25-65,-10 30-424,10-17-149,2 0 0,1 0-1,1 1 1,0-1 0,1 23 0,1-31-99,1 0 1,1 0 0,0 0-1,1 1 1,0-1 0,1 0-1,0-1 1,1 1-1,9 19 1,-11-27-57,1 0 0,0 0 0,0-1 0,0 1 0,0-1 0,1 0 0,-1 0 0,1 0 0,-1-1 0,1 1 0,0-1 0,0 0 0,7 3 1,-10-5-8,1 1 1,-1-1-1,0 0 1,1 1-1,-1-1 1,1 0-1,-1 0 1,0 0-1,1 0 1,-1 0-1,1 0 1,-1 0-1,0-1 1,1 1 0,-1 0-1,0-1 1,1 1-1,-1-1 1,0 0-1,0 1 1,1-1-1,-1 0 1,0 0-1,0 0 1,0 1-1,0-1 1,0 0-1,0 0 1,0-1 0,0 1-1,-1 0 1,1 0-1,0 0 1,-1-1-1,1 1 1,-1 0-1,1-1 1,-1 1-1,1 0 1,-1-1-1,0 1 1,0 0 0,0-1-1,0 1 1,0-3-1,0-3-137,0-1-1,0 1 1,-1 0-1,0 0 0,-1 0 1,1 0-1,-2 0 1,1 0-1,0 0 1,-1 0-1,-1 1 1,1-1-1,-1 1 1,0 0-1,0 0 1,-1 0-1,1 1 1,-2 0-1,1 0 1,0 0-1,-8-5 0,-4-3 94,0 1 0,0 1 0,-2 1 0,1 0-1,-1 1 1,-26-8 0,26 10 1655,26 6-763,44 9-389,-21-3-233,12 1-493,114 11 291,-50-18-6903,-56-6-3033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6:13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118 128 9129,'-22'-3'480,"-71"-7"3935,90 14-1828,10 5-1372,12 7-218,0-10-772,-1-1 1,1 0-1,0-1 0,0-1 0,23 0 0,105-3-84,-74-1-85,1979-26 1695,-770-3-1142,463-18 405,-1459 34-899,1064-30 1211,-1273 42-1290,-45 0-42,0 1 0,0 1 0,0 2 0,60 12 0,-75-3 228,-10-5-1994,-22-6-17898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7:4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9 5605,'-13'1'1420,"-20"3"-601,-48 4 2014,27-6 2452,53-1-5196,0 0 1,0 0-1,0-1 1,0 1-1,0 0 1,0 0-1,0 1 0,1-1 1,-1 0-1,0 0 1,1 0-1,-1 1 1,0-1-1,1 0 1,0 0-1,-1 1 1,1-1-1,0 0 1,-1 1-1,1-1 1,0 3-1,-4 31 41,4-33-112,0 0-1,0 0 1,1-1 0,-1 1 0,1 0 0,-1-1 0,1 1 0,0 0-1,-1-1 1,1 1 0,0-1 0,0 1 0,0-1 0,0 0 0,0 1-1,1-1 1,-1 0 0,0 0 0,1 1 0,-1-1 0,1 0-1,-1-1 1,1 1 0,-1 0 0,1 0 0,0-1 0,-1 1 0,1-1-1,0 1 1,-1-1 0,1 0 0,0 1 0,3-1 0,12 1 203,-1 0 0,33-2 0,-22 0-39,488-21 1395,-157 3-1238,82 11 28,440-28 126,-862 35-486,20-3 80,62-12 0,-139 14 269,-17-2-5244,42-1 735,7-3-1655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7:52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1595 187 4388,'0'0'481,"-1"-11"2049,1 7-2359,0 0 1,0 0-1,0-1 0,-1 1 0,1 0 1,-1 0-1,0 0 0,0 0 0,-1 0 1,1 0-1,-1 1 0,0-1 0,0 0 1,0 1-1,-1 0 0,1-1 0,-1 1 1,0 0-1,0 0 0,0 0 0,0 1 1,0-1-1,0 1 0,-5-3 0,-14-6 423,-1 0-1,0 2 0,0 0 1,-1 2-1,-43-8 0,-128-5 348,131 17-813,0 3 1,0 2 0,0 4 0,0 2-1,1 3 1,0 3 0,-83 29-1,110-29 5,0 1-1,1 2 0,0 1 1,2 2-1,0 1 1,1 2-1,1 1 0,2 1 1,0 2-1,2 1 0,1 1 1,1 1-1,-29 47 0,37-48-107,1 0-1,2 1 1,1 1-1,1 0 1,2 1-1,1 1 1,2-1-1,1 1 1,1 0-1,2 0 1,1 1-1,2-1 1,8 66-1,-3-71-12,0 0-1,3 0 0,0-1 0,1 0 1,2 0-1,1-1 0,1-1 0,1 0 0,1 0 1,1-2-1,1 0 0,2-1 0,0 0 1,1-2-1,1 0 0,38 26 0,-29-26 4,1-2 0,0-1-1,2-1 1,0-2 0,0-1-1,2-2 1,-1-2 0,1 0-1,0-3 1,1-1 0,0-1-1,0-2 1,62-5 0,-51-2 52,-1-1 0,-1-2 0,1-3 1,-1-1-1,-1-2 0,0-3 0,-2-1 0,1-2 1,-2-2-1,44-31 0,-24 8 271,-1-4-1,-3-1 1,100-116-1,-92 86 131,-4-3 1,71-129-1,-103 159-239,38-97 1,-60 131-161,0-1-1,-2 1 1,0-1 0,-2 0 0,0 0 0,-1 0-1,-1 0 1,-3-38 0,1 51-37,0 0 0,-1 0 0,0 0 0,0 0-1,0 1 1,-1-1 0,0 1 0,0 0 0,-1-1 0,0 2 0,0-1-1,0 0 1,-1 1 0,-6-7 0,3 6-14,-1-1 0,1 1 0,-1 1 1,0-1-1,-1 2 0,1-1 0,-1 1 0,-17-4 0,-9 0-109,-2 2 0,1 1 1,-1 3-1,-43 1 0,11 4-1154,-127 24 1,72-8-4339,80-13-593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0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8 4324,'0'0'12161,"-9"-2"-11093,7 1-1037,1 0 0,-1 0 1,0 1-1,0-1 1,1 1-1,-1-1 1,0 1-1,0 0 1,0-1-1,0 1 0,0 0 1,0 0-1,1 1 1,-1-1-1,0 0 1,0 1-1,0-1 0,0 1 1,1-1-1,-1 1 1,0 0-1,0 0 1,1 0-1,-1 0 1,1 0-1,-1 0 0,1 0 1,-1 0-1,1 1 1,0-1-1,-1 1 1,1-1-1,0 1 0,0-1 1,0 1-1,0 0 1,1-1-1,-1 1 1,0 0-1,1 0 1,-1-1-1,1 1 0,-1 0 1,1 4-1,-5 14 203,2 1 0,0 0 0,2-1 0,0 35 0,2-48-178,-1 0 0,1 0 0,0 1 0,0-1 1,1 0-1,-1 0 0,2 0 0,-1-1 0,1 1 1,0-1-1,1 1 0,-1-1 0,1 0 0,0 0 1,1 0-1,8 8 0,-8-10-14,0-1 1,0 0-1,1 0 0,-1-1 1,1 0-1,-1 0 0,1 0 1,0 0-1,0-1 0,0 0 1,0 0-1,0-1 1,0 1-1,0-1 0,0-1 1,0 1-1,-1-1 0,1 0 1,0 0-1,6-3 0,1 0 22,-1 0 0,0-1-1,0-1 1,0 0 0,-1-1-1,0 0 1,20-17 0,-22 15 110,-1 0 1,0-1 0,0 0 0,-1 0 0,0-1-1,-1 0 1,6-14 0,-10 21-4,-2 13-67,1 0-1,0-1 0,0 1 1,0 0-1,1 0 1,0-1-1,7 15 1,-7-18-58,0-1-1,1 0 1,-1 1 0,1-1 0,0 0 0,0 0 0,1-1 0,-1 1 0,1-1 0,0 0 0,0 0 0,0 0 0,0 0 0,0 0 0,1-1 0,-1 0 0,1 0 0,-1 0 0,1-1 0,0 0 0,0 1 0,0-2 0,0 1 0,0 0-1,0-1 1,0 0 0,0 0 0,0-1 0,0 1 0,0-1 0,-1 0 0,6-2 0,0 1 104,-1-1 0,0 0-1,0 0 1,-1-1 0,1 0 0,-1 0-1,0-1 1,0 0 0,0-1 0,-1 0-1,1 0 1,-2 0 0,1-1 0,-1 0 0,0 0-1,7-11 1,-9 8-111,0 0 0,0 0 1,-1 0-1,0-1 0,-1 1 0,0-1 0,-1 0 0,0 0 0,0 0 1,-2 0-1,1 1 0,-1-1 0,-1 0 0,-4-17 0,-4 14-9,0 10-3910,9 5 3566,0-1 0,1 1 0,-1-1 0,0 1-1,1-1 1,-1 1 0,1-1 0,-1 1 0,1-1-1,0 1 1,-1 0 0,1-1 0,0 1 0,-1 0-1,1-1 1,0 1 0,0 0 0,-1 0 0,1-1-1,0 1 1,0 0 0,0 0 0,0-1 0,0 1-1,0 0 1,0 0 0,0-1 0,0 1 0,1 0-1,-1 0 1,0-1 0,0 1 0,1 0 0,-1-1-1,1 2 1,5 12-4261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1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3107,'0'0'18562,"-7"11"-18258,4-6-263,-24 43 252,26-45-248,-1 1-1,1-1 0,0 1 0,0-1 0,0 1 0,1-1 0,-1 1 0,1-1 0,0 1 0,0-1 0,0 1 0,0 0 0,0-1 0,1 1 0,0-1 0,1 4 0,-1-5-5,0-1 0,0 0 0,1 1-1,-1-1 1,0 0 0,1 0-1,-1 0 1,1 0 0,0 0-1,-1 0 1,1 0 0,0 0-1,-1-1 1,1 1 0,0-1-1,0 1 1,-1-1 0,1 0-1,0 0 1,0 0 0,0 0-1,0 0 1,0 0 0,-1 0 0,1 0-1,0-1 1,3 0 0,1 0 122,1-1 0,0 0 0,-1 0 0,0 0 0,1-1 0,6-4 0,-6 2-42,0-1-1,-1 0 1,0-1 0,0 0 0,0 0 0,-1 0 0,0 0 0,0-1 0,6-14 0,-11 21-17,-23 60-77,22-54-184,0-1-1,0 0 0,0 1 1,1-1-1,-1 0 1,1 1-1,0-1 0,0 1 1,0-1-1,1 1 1,0-1-1,2 8 1,-2-10-92,1-1 0,-1 1 0,1 0 0,0-1 0,0 1 0,0-1 0,0 0 1,0 0-1,0 1 0,0-1 0,0-1 0,0 1 0,0 0 0,0 0 0,1-1 0,-1 0 1,0 1-1,1-1 0,-1 0 0,0 0 0,1 0 0,-1 0 0,0 0 0,4-2 1,2 2-842,-1-1 1,1-1-1,-1 0 1,1 0 0,-1 0-1,10-5 1,14-13-5790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1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11915,'-8'5'2856,"1"0"-2125,-53 40 3357,56-42-3857,0-1-1,1 2 1,0-1-1,0 0 0,0 1 1,0-1-1,0 1 0,1 0 1,0 0-1,0 0 0,0 0 1,0 1-1,0-1 0,-1 9 1,3-13-189,1 1 1,-1-1-1,0 1 0,1-1 1,-1 1-1,1-1 0,-1 1 1,1-1-1,-1 0 0,1 1 1,-1-1-1,1 0 1,-1 1-1,1-1 0,0 0 1,-1 0-1,1 0 0,0 1 1,-1-1-1,1 0 0,-1 0 1,1 0-1,0 0 1,-1 0-1,1 0 0,0 0 1,-1 0-1,1 0 0,1-1 1,21-2 469,-9-1-373,0-1 1,0-1-1,-1-1 1,1 0-1,20-15 1,-23 14-150,0 1 1,0 0 0,1 1 0,0 0 0,0 1 0,0 0-1,26-5 1,-37 10 4,0 0-1,0 0 0,0 0 1,0 1-1,0-1 0,0 0 1,0 1-1,0-1 1,0 1-1,0-1 0,0 1 1,-1-1-1,1 1 0,0-1 1,0 1-1,0 0 1,-1 0-1,1-1 0,0 1 1,-1 0-1,1 0 1,-1 0-1,1 0 0,-1 0 1,1 0-1,-1 0 0,0 0 1,1 0-1,-1 0 1,0 0-1,0 0 0,0 0 1,0 0-1,0 0 0,0 0 1,0 2-1,0 58 85,0-20-73,0-41-4,1 1 0,-1 0 0,1-1 0,-1 1 0,1-1-1,-1 1 1,1-1 0,-1 1 0,1-1 0,-1 0-1,1 1 1,0-1 0,-1 0 0,1 1 0,0-1 0,-1 0-1,1 0 1,0 0 0,-1 1 0,1-1 0,0 0 0,-1 0-1,1 0 1,0 0 0,0 0 0,-1 0 0,1-1-1,0 1 1,-1 0 0,1 0 0,0 0 0,-1-1 0,1 1-1,0 0 1,-1-1 0,1 1 0,-1 0 0,1-1 0,0 1-1,0-2 1,29-15-1333,-30 17 1226,47-31-7192,-21 13 1344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1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 9417,'0'0'12380,"-6"0"-12306,4-1-71,-1 1 1,1 0-1,0-1 0,-1 1 0,1 1 0,0-1 0,-1 0 0,1 0 0,0 1 0,-1-1 1,-3 3-1,6-3-12,1 1 1,-1 0 0,1-1 0,-1 1-1,0-1 1,1 1 0,-1 0 0,1-1-1,0 1 1,-1-1 0,1 0-1,-1 1 1,1-1 0,0 1 0,-1-1-1,1 0 1,0 1 0,-1-1 0,1 0-1,0 0 1,0 0 0,-1 0-1,1 1 1,0-1 0,1 0 0,26 3-278,-23-3 189,36 1-623,35 3 179,-71-3 512,0 0 0,1 0 0,-1 0 0,0 0 0,0 1 0,0 0 0,0 0 0,0 0 0,-1 1 0,8 4 0,-11-6 82,0 1 0,0-1 0,0 0-1,0 1 1,0-1 0,0 1 0,0-1 0,0 1 0,0-1 0,-1 1 0,1 0 0,-1-1 0,1 1 0,-1 0 0,0-1 0,1 1 0,-1 0 0,0 0 0,0-1 0,0 1 0,-1 0 0,1 0-1,0-1 1,-1 1 0,1 0 0,-1-1 0,1 1 0,-1 0 0,0-1 0,1 1 0,-1-1 0,0 1 0,0-1 0,0 0 0,-1 1 0,1-1 0,0 0 0,-3 2 0,-4 6 756,-1 0 0,-1-1 0,-19 13 0,25-18-678,1 0 0,-1 0 0,-1 0 0,1-1 0,0 0 0,0 0 1,-1 0-1,1 0 0,-1-1 0,0 0 0,1 0 0,-1 0 0,0 0 0,0-1 1,-8 0-1,13 0-312,0-1 1,-1 1-1,1-1 1,-1 0-1,1 1 1,0-1 0,-1 1-1,1-1 1,0 0-1,0 1 1,-1-1-1,1 0 1,0 1-1,0-1 1,0 0-1,0 1 1,0-1 0,0 0-1,0 0 1,0 1-1,0-1 1,0 0-1,1 0 1,-1-3-1378,0-18-6422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2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7 12780,'0'0'8339,"0"10"-7944,-15 403 3304,13-396-3468,0-5-45,1 1 1,1-1-1,1 24 1,10-48 470,5-19-476,-3-1 1,0 0-1,-2-1 1,12-61-1,-2 10-218,-13 53-47,-5 16 6,1-1 1,1 1 0,0 0 0,0 0-1,2 1 1,0 0 0,0 0 0,13-17-1,-19 29 60,1 0 0,-1 1 0,1-1 0,-1 1 0,1-1 0,-1 1 0,1 0-1,0-1 1,0 1 0,-1 0 0,1 0 0,0 0 0,0 1 0,0-1-1,0 0 1,0 1 0,0-1 0,0 1 0,0 0 0,1-1 0,-1 1-1,0 0 1,0 0 0,0 1 0,0-1 0,0 0 0,0 1 0,0-1-1,0 1 1,0 0 0,0 0 0,4 1 0,-3 1 2,0-1 1,-1 0 0,1 1-1,-1 0 1,1-1-1,-1 1 1,0 0 0,0 0-1,0 0 1,-1 1-1,1-1 1,-1 0-1,1 1 1,-1-1 0,0 0-1,0 1 1,-1 0-1,1 3 1,-1 0 54,0-1 0,-1 1-1,0-1 1,0 1 0,-1-1 0,0 1 0,0-1 0,0 0-1,-1 0 1,0 0 0,0 0 0,0-1 0,-1 1 0,0-1-1,0 0 1,-9 9 0,9-9 20,0-1 0,0 0 0,-1-1 0,1 1 1,-1-1-1,0 0 0,0 0 0,0 0 0,0-1 0,0 0 0,-1 0 0,1 0 0,-1 0 0,1-1 0,-1 0 0,0 0 0,1-1 1,-1 0-1,-10 0 0,15 0-141,0-1-1,0 1 1,0-1 0,0 1 0,0 0-1,1-1 1,-1 0 0,0 1 0,0-1 0,1 1-1,-1-1 1,0 0 0,1 1 0,-1-1 0,0 0-1,1 0 1,-1 0 0,1 0 0,0 1 0,-1-1-1,1 0 1,0 0 0,-1 0 0,1 0 0,0 0-1,0 0 1,0 0 0,0 0 0,0 0-1,0 0 1,0 0 0,0 0 0,0 1 0,0-1-1,1 0 1,-1 0 0,1-1 0,-1-1-470,1 0 1,0 1 0,0-1-1,-1 1 1,2-1-1,-1 1 1,0-1-1,0 1 1,1 0 0,0-1-1,-1 1 1,3-2-1,16-8-5437,4 0-1517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15 15439,'0'0'3454,"-5"9"-2179,-1 1-990,0 0 1,1 0-1,1 0 0,0 0 0,0 1 0,1 0 0,0 0 0,1 0 0,-2 19 0,4-29-271,0 0 0,1 0 0,-1 0 0,0-1 0,0 1 0,1 0 0,-1 0 0,0-1 0,1 1 0,-1 0 0,1-1 0,-1 1 0,1 0 0,-1-1 0,1 1 0,-1-1 0,1 1 0,0-1 0,-1 1 0,1-1 0,0 1 0,-1-1 0,1 1 0,0-1 0,0 0 0,-1 0 0,1 1 0,0-1 0,0 0 0,0 0 0,-1 0 0,1 0 0,0 0 0,0 0 0,0 0 0,-1 0 0,1 0 0,0 0 0,0 0 0,0-1 0,-1 1 0,3-1 0,0 0 105,1 1 1,-1-1-1,1-1 0,-1 1 1,0 0-1,1-1 1,-1 0-1,6-3 0,-3-1 7,0-1 0,-1 1 0,0-1 1,0 0-1,0 0 0,-1 0 0,0-1 0,0 1 0,-1-1 0,0 0 0,-1 0 0,1-1 0,-1 1 0,-1 0 0,0-1 0,0 1 0,-1-12 0,-16 49-142,12-19-21,1 1 0,0-1 1,1 0-1,0 1 0,0 0 0,1-1 0,1 1 0,0 0 1,2 17-1,-2-27-92,1 1 0,-1-1 1,1 0-1,0 1 0,-1-1 1,1 0-1,0 0 0,0 0 1,0 0-1,0 0 0,0 0 0,0 0 1,0 0-1,0 0 0,0-1 1,0 1-1,0 0 0,1-1 1,-1 1-1,0 0 0,1-1 1,-1 0-1,0 1 0,1-1 0,1 0 1,37 0-6733,-17-8 33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2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11339,'0'0'3913,"-9"6"-929,3-2-2542,-64 45 3643,62-43-3829,0 0-1,1 1 1,-1 0-1,2 0 1,-1 0-1,1 1 1,-6 10-1,12-18-291,0 0-1,-1 1 0,1-1 0,0 0 0,0 1 0,0-1 1,0 0-1,0 1 0,0-1 0,0 1 0,0-1 0,0 0 0,0 1 1,0-1-1,0 0 0,0 1 0,0-1 0,0 0 0,0 1 1,0-1-1,0 0 0,1 1 0,-1-1 0,0 0 0,0 1 1,0-1-1,1 0 0,-1 1 0,0-1 0,0 0 0,1 0 0,-1 1 1,0-1-1,0 0 0,1 0 0,-1 0 0,0 0 0,1 1 1,-1-1-1,0 0 0,1 0 0,-1 0 0,1 0 0,26 4-699,27-9-414,-11-4 149,-28 5 853,-1 1 0,0 1 0,1 0-1,0 1 1,17 0 0,-32 2 238,1 0 1,-1 0-1,0 0 0,1 0 0,-1 0 0,0 0 0,0 0 0,0 0 0,0 0 0,0 0 0,0 0 0,0 0 0,0 0 1,0 0-1,0 0 0,0 0 0,-1 0 0,1 0 0,0 0 0,-1 0 0,1 0 0,-1 0 0,0 1 0,-5 6 228,-1 0-1,1 0 0,-2-1 0,1 0 0,-1 0 0,0-1 1,0 0-1,-1-1 0,0 1 0,0-1 0,0-1 0,0 0 1,-1 0-1,1-1 0,-1 0 0,-11 1 0,20-4-400,1 0 0,-1-1 0,1 1 0,-1 0 0,1 0 0,0-1 0,-1 1-1,1 0 1,-1-1 0,1 1 0,0 0 0,-1-1 0,1 1 0,0-1 0,-1 1 0,1-1 0,0 1 0,0-1 0,-1 1-1,1 0 1,0-1 0,0 1 0,0-1 0,0 1 0,0-1 0,0 0 0,0 1 0,0-1 0,0 1 0,0-1 0,0 1-1,0-1 1,0 1 0,0-1 0,0 1 0,0-1 0,0 1 0,1-1 0,-1 1 0,1-1 0,7-23-5533,8 2-1308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3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13869,'0'0'2157,"-10"4"85,10-4-2230,-62 34 2065,58-32-1904,-1 1 1,1 0-1,-1 0 1,1 1-1,0-1 0,1 1 1,-1 0-1,0 0 0,1 0 1,0 1-1,0-1 0,0 1 1,-2 6-1,5-10-168,0-1 0,0 1 0,1-1-1,-1 1 1,0-1 0,0 1 0,1-1 0,-1 1-1,0-1 1,1 1 0,-1-1 0,0 0 0,1 1-1,-1-1 1,1 0 0,-1 1 0,0-1 0,1 0-1,-1 1 1,1-1 0,-1 0 0,1 0 0,-1 0-1,1 1 1,-1-1 0,1 0 0,0 0-1,-1 0 1,1 0 0,-1 0 0,1 0 0,-1 0-1,1 0 1,-1 0 0,2-1 0,29 2 87,-23-2-106,164 1-1705,-172 0 1741,1 1 0,-1-1 0,0 0 0,1 0 0,-1 0 1,0 1-1,0-1 0,1 0 0,-1 0 0,0 1 0,0-1 0,1 0 0,-1 0 0,0 1 0,0-1 0,0 0 0,0 1 0,1-1 0,-1 0 0,0 1 0,0-1 0,0 0 1,0 1-1,0-1 0,0 0 0,0 1 0,0-1 0,0 0 0,0 1 0,0-1 0,0 1 0,0-1 0,0 0 0,-1 1 0,1-1 0,0 0 0,0 0 0,0 1 1,0-1-1,-1 0 0,1 1 0,0-1 0,0 0 0,0 0 0,-1 1 0,1-1 0,0 0 0,-1 0 0,1 1 0,0-1 0,0 0 0,-1 0 0,0 0 0,-13 17 672,13-15-616,-17 14 653,-1 0 0,0-2-1,-1 0 1,0-1 0,-40 18 0,66-41-9107,13-7 1436,4-2-4735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3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15118,'0'0'6470,"-7"53"-4932,-1-22-65,2 0-512,0 2-641,2-4-255,4-4-33,0-4 0,0-5-353,0-7-63,0-7-449,6-2-768,-1 0-706,-1-15-1985,2-7-4676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4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1 306 7207,'0'0'12193,"8"6"-11953,31 18-144,-37-23-61,0 0 0,0 0 0,0-1 0,0 1 0,1-1 0,-1 0 0,0 1 0,0-1 0,0 0 0,1-1 0,-1 1 0,0 0 0,0 0 0,0-1 0,0 1 0,1-1 0,-1 0 0,0 0 0,0 0 0,0 0 0,-1 0 0,1 0 0,0 0 0,0-1 0,0 1 0,-1-1 0,1 1 0,-1-1 0,2-2 0,0 1 73,0-1 1,0 1-1,-1-1 1,0 1-1,0-1 1,0 0 0,0 0-1,0 0 1,-1 0-1,0 0 1,0 0-1,1-7 1,-2 10 110,-8 12 37,-15 34-63,22-42-195,0 0 0,0 0 0,0 0 0,1 1 0,-1-1 0,1 0 0,-1 0 0,1 0 0,0 1 0,0-1 0,1 0 1,-1 0-1,2 6 0,-1-8-48,0 0 0,0 0 0,0 0 0,0-1 0,0 1 0,0 0 0,0-1 0,0 1 1,0-1-1,1 1 0,-1-1 0,0 0 0,0 1 0,1-1 0,-1 0 0,0 0 0,0 0 1,1 0-1,-1 0 0,0 0 0,0 0 0,1 0 0,-1 0 0,0-1 0,2 0 0,33-10-2288,19-28-5284,-22 14 2984,-11 11 4449,-21 22 9182,-9 21-6117,6-22-1596,2-6-1240,0-1 1,0 0 0,0 1-1,0-1 1,0 1 0,0-1 0,0 0-1,0 1 1,0-1 0,0 1-1,0-1 1,0 0 0,0 1 0,0-1-1,0 0 1,0 1 0,0-1-1,1 1 1,-1-1 0,0 0 0,0 1-1,0-1 1,1 0 0,-1 0-1,0 1 1,1-1 0,-1 0 0,0 1-1,0-1 1,1 0 0,-1 0-1,1 0 1,-1 1 0,0-1 0,1 0-1,-1 0 1,0 0 0,1 0-1,22-2 180,19-16-1296,-24 6-236,0-1-1,0-1 1,-2-1 0,1 0 0,-2-1 0,20-27-1,27-50-3614,-24 28 6307,-18 30 1792,-52 99 4882,25-46-7912,0 1 0,1 0-1,1 1 1,1-1-1,1 1 1,0 0 0,1 24-1,2-7-168,9 61 1,-7-85 23,1 0 0,0 0 0,1 0 0,0-1 0,1 1 0,0-1 0,1 0 0,7 12 0,-13-24 19,1 0 0,-1 0 0,0 0 0,0 1 0,0-1 0,0 0-1,0 0 1,0 1 0,0-1 0,0 0 0,1 0 0,-1 0 0,0 1 0,0-1 0,0 0 0,0 0-1,1 0 1,-1 0 0,0 1 0,0-1 0,0 0 0,1 0 0,-1 0 0,0 0 0,0 0 0,1 0 0,-1 0-1,0 0 1,0 0 0,1 0 0,-1 0 0,0 0 0,0 0 0,1 0 0,-1 0 0,0 0 0,0 0 0,1 0-1,-1 0 1,0 0 0,0 0 0,0 0 0,1 0 0,-1 0 0,0 0 0,0-1 0,0 1 0,1 0-1,-1 0 1,0 0 0,0-1 0,6-17 549,-3-22-211,-5 30-437,1 0 0,-1 0 1,-1 0-1,1 0 0,-2 0 0,1 1 1,-1-1-1,-1 1 0,0 0 0,0 1 1,-1-1-1,0 1 0,0 0 1,-15-13-1,-4-3 141,-1 1-1,-59-38 1,86 61-46,-1 0-1,0 0 1,0 0 0,0 0 0,0 0-1,0 0 1,1 0 0,-1 0-1,0 0 1,0 0 0,0 0-1,0 0 1,1 0 0,-1 0 0,0 0-1,0 0 1,0 0 0,0 0-1,0 0 1,1 0 0,-1 0-1,0 0 1,0 0 0,0 0 0,0-1-1,0 1 1,0 0 0,0 0-1,1 0 1,-1 0 0,0 0-1,0 0 1,0-1 0,0 1 0,0 0-1,0 0 1,0 0 0,0 0-1,0 0 1,0-1 0,0 1-1,0 0 1,0 0 0,0 0 0,0 0-1,0 0 1,0-1 0,0 1-1,0 0 1,0 0 0,0 0 0,0 0-1,0-1 1,0 1 0,0 0-1,0 0 1,0 0 0,0 0-1,0 0 1,0 0 0,-1-1 0,1 1-1,0 0 1,0 0 0,0 0-1,26-2 171,33 4-127,78 2-2836,-122-7-1111,-7-10-2909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4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15983,'0'0'5061,"77"-22"-8969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5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1 251 12908,'0'0'9342,"1"12"-8562,2 21-304,-2-16-279,0 0 0,1 0 1,1 0-1,0 0 1,9 26-1,-11-42-185,0 0 0,0 0 0,-1 1 0,1-1 0,0 0 0,0 0 0,0-1 1,0 1-1,1 0 0,-1 0 0,0 0 0,0-1 0,0 1 0,1-1 0,-1 1 0,0-1 0,1 1 0,-1-1 0,0 0 0,1 1 0,-1-1 0,0 0 1,1 0-1,-1 0 0,1 0 0,-1 0 0,0-1 0,1 1 0,-1 0 0,0-1 0,1 1 0,-1-1 0,0 1 0,1-1 0,1 0 0,2-2 22,1 0 0,-1 0 0,0 0 1,0-1-1,0 0 0,7-6 0,-5 3-41,-1 0 1,1 0-1,-1 0 0,-1-1 1,1 0-1,-1 0 1,0 0-1,-1-1 1,0 1-1,-1-1 0,1 0 1,2-13-1,-8 32-31,0 1 188,1-1-1,0 1 1,0 0 0,1 0-1,3 20 1,-1-30-94,0 0 1,1 0-1,-1 0 0,0-1 1,1 1-1,-1-1 0,1 0 1,-1 1-1,0-1 1,1 0-1,-1-1 0,1 1 1,-1 0-1,0-1 1,5-1-1,1-1-37,-1-1 0,1 0 0,-1 0 1,0-1-1,0 0 0,-1 0 0,1-1 0,-1 0 1,-1 0-1,7-8 0,-4 5-2,0 0-1,1 1 1,15-12 0,-23 20-24,-1 1 0,1-1 1,0 1-1,-1-1 1,1 1-1,-1-1 1,1 1-1,-1-1 1,1 1-1,-1-1 0,0 1 1,1 0-1,-1-1 1,0 1-1,1-1 1,-1 1-1,0 0 1,0 0-1,0-1 0,1 1 1,-1 0-1,0-1 1,0 1-1,0 0 1,0 0-1,0-1 1,0 1-1,-1 0 0,1-1 1,0 2-1,0 35 98,0-33-96,0-2 16,0 0 0,0 1-1,0-1 1,0 0 0,0 0 0,0 0 0,1 0-1,-1 1 1,1-1 0,0 0 0,-1 0-1,1 0 1,0 0 0,0 0 0,0 0 0,1-1-1,-1 1 1,0 0 0,1 0 0,2 2-1,-1-3-1,-1 0-1,0 0 0,1 0 1,0-1-1,-1 1 0,1-1 1,-1 0-1,1 1 0,-1-1 1,1 0-1,0-1 0,-1 1 1,1 0-1,-1-1 0,1 1 0,-1-1 1,1 0-1,2-1 0,7-3-99,-1-1 0,0 0 0,-1-1-1,1 0 1,-1 0 0,-1-1-1,1 0 1,8-10 0,10-9-1378,-38 67 823,10-39 674,-1 0 0,0 0 0,1 1 0,-1-1 0,1 0 0,-1 0 0,1 0 0,-1 0 0,1 1 0,0-1 0,0 0 0,-1 0 0,1 1 0,0-1 0,0 0 0,0 1 0,1-1 0,-1 0 0,0 0 0,0 1 0,1-1 0,-1 0 0,1 0 0,-1 0 0,1 0 0,-1 1 0,2 0 0,-1-2-4,1 1 0,0-1 0,-1 0 0,1 0-1,-1 0 1,1 0 0,-1 0 0,1-1-1,0 1 1,-1 0 0,1-1 0,-1 1 0,1-1-1,-1 1 1,1-1 0,-1 0 0,3-1 0,9-6 20,0 0-1,-1-1 1,17-15 0,-18 13-69,1-1 0,-2 0-1,0-1 1,0 0 0,-2-1 0,1 0-1,-2 0 1,0-1 0,0 0-1,-1 0 1,-1 0 0,-1-1 0,0 0-1,-1 1 1,-1-1 0,0-1-1,-2 1 1,-1-28 0,1 44 23,0 0 1,0 1 0,0-1-1,0 0 1,0 0 0,0 0-1,0 0 1,-1 1 0,1-1-1,0 0 1,0 0 0,0 0-1,0 0 1,-1 0-1,1 0 1,0 1 0,0-1-1,0 0 1,0 0 0,-1 0-1,1 0 1,0 0 0,0 0-1,0 0 1,-1 0-1,1 0 1,0 0 0,0 0-1,0 0 1,-1 0 0,1 0-1,0 0 1,0 0 0,0 0-1,0 0 1,-1 0 0,1 0-1,0 0 1,0-1-1,0 1 1,-1 0 0,1 0-1,0 0 1,0 0 0,0 0-1,0 0 1,0-1 0,-1 1-1,1 0 1,0 0 0,0 0-1,0 0 1,0-1-1,0 1 1,0 0 0,-9 17-67,1 8 124,2 1 0,0-1 1,2 1-1,-2 36 0,5-46-24,1 0 1,1 1-1,0-1 0,2 0 0,0 0 0,0 0 1,2-1-1,7 20 0,-1-4-20,-10-24-6,1 0 0,1 0 0,-1 0-1,1 0 1,0-1 0,1 1 0,5 7 0,-18-54 213,-6 17-544,0 2 1,-2-1 0,-1 2-1,0 0 1,-1 2 0,-34-26-1,20 15 295,32 29 38,1 0 0,-1-1 0,1 1 0,-1 0-1,1 0 1,-1-1 0,1 1 0,0 0 0,-1-1 0,1 1 0,-1 0 0,1-1 0,0 1 0,-1-1 0,1 1 0,0 0 0,-1-1 0,1 1 0,0-1 0,0 1 0,0-1 0,-1 1 0,1-1 0,0 1 0,0-1 0,0 1 0,0-1 0,0 0 0,0 1-1,0-1 1,0 1 0,0-1 0,0 1 0,0-1 0,0 1 0,0-1 0,1 1 0,-1-1 0,0 1 0,1-1 0,25-5 145,54 13-299,-67-5 16,36 1-2378,-17-3-3830,-20-1 983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6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8648,'0'0'12780,"86"23"-15118,-42-23-7527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2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16560,'0'0'2893,"-12"0"241,0-1-2606,0 1 1,0 1 0,0 0-1,0 1 1,-16 4-1,24-5-464,-1 0 0,1 1-1,0-1 1,0 1-1,1 0 1,-1-1-1,0 2 1,0-1 0,1 0-1,0 1 1,-1 0-1,1 0 1,0 0-1,0 0 1,1 0-1,-1 0 1,0 1 0,1 0-1,0-1 1,0 1-1,0 0 1,-2 7-1,4-11-58,1 1 0,-1 0-1,0-1 1,0 1-1,0 0 1,1-1-1,-1 1 1,0 0 0,1-1-1,-1 1 1,1-1-1,-1 1 1,1-1-1,-1 1 1,1-1 0,-1 1-1,1-1 1,-1 1-1,1-1 1,-1 0-1,1 1 1,0-1 0,-1 0-1,1 0 1,0 0-1,-1 1 1,1-1-1,0 0 1,-1 0 0,1 0-1,0 0 1,-1 0-1,1 0 1,0 0-1,0 0 1,0 0 0,41 0-6,-24 0-50,-5 0-377,0 1-1,0 1 1,0 0 0,-1 0 0,1 2-1,-1-1 1,1 2 0,18 8 0,-31-12 473,1-1 0,-1 1 0,1-1 0,0 1 0,-1-1 0,1 1 0,-1 0 0,1-1 1,-1 1-1,0 0 0,1-1 0,-1 1 0,0 0 0,1 0 0,-1 0 0,0-1 1,0 1-1,0 0 0,0 0 0,0 0 0,1-1 0,-1 1 0,-1 0 0,1 0 0,0 0 1,0-1-1,0 1 0,0 0 0,-1 0 0,1 0 0,0-1 0,-1 1 0,1 0 0,0-1 1,-1 1-1,1 0 0,-1-1 0,1 1 0,-1 0 0,0-1 0,1 1 0,-1-1 1,1 1-1,-1-1 0,0 1 0,-1 0 0,-39 24 1697,34-21-1702,7-3-53,-18 9 213,0-1 0,-33 13 0,12-16-2949,55-22-4386,-6 6 4399,14-7-3104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6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139 137 10762,'0'0'2744,"0"-9"432,1 1-2934,-1 3 251,1 0-1,-1 0 0,0 0 0,0 0 0,-1 0 1,1 0-1,-2-5 0,1 9-389,1 0 1,-1-1-1,1 1 1,-1 0-1,0 0 0,0 0 1,1 0-1,-1 0 1,0 0-1,0 0 0,0 0 1,0 0-1,0 0 1,0 1-1,0-1 1,0 0-1,-1 1 0,1-1 1,0 1-1,0-1 1,0 1-1,-1-1 0,1 1 1,0 0-1,-1 0 1,1 0-1,0 0 0,-1 0 1,1 0-1,0 0 1,-1 0-1,1 0 0,0 0 1,0 1-1,-1-1 1,1 1-1,-2 0 0,-2 1-40,-1 1 0,1 0 0,0 0-1,0 0 1,1 0 0,-1 1 0,1 0-1,-1 0 1,1 0 0,0 0 0,1 1-1,-1-1 1,1 1 0,0 0-1,-4 8 1,4-7-5,0 0 0,0 1 0,0-1 0,0 1 0,1 0 0,1-1-1,-1 1 1,1 0 0,0 0 0,0 0 0,1 0 0,1 11 0,-1-17-54,1 0 0,-1 0 0,1 0 0,0 0 0,0 1 0,-1-1 0,1 0 0,0 0 0,0 0 1,0-1-1,0 1 0,0 0 0,0 0 0,0 0 0,1-1 0,-1 1 0,0-1 0,0 1 0,0-1 0,1 1 0,-1-1 0,0 0 0,1 1 1,-1-1-1,0 0 0,1 0 0,-1 0 0,3 0 0,39-4 91,-28 0-81,0-1 0,0 0-1,-1-1 1,0-1 0,0 0-1,26-18 1,-19 10-70,0-2 0,-1 0 0,24-27 0,-38 38 51,-1 0 1,0-1-1,0 1 0,-1-1 0,1 0 0,-1-1 1,-1 1-1,0-1 0,4-10 0,-7 18 3,-1 0 0,1 0 0,0 0 0,0 1 0,-1-1 0,1 0 0,0 0 0,0 0-1,-1 0 1,1 0 0,0 0 0,-1 0 0,1 0 0,0 0 0,0 1 0,-1-1 0,1 0 0,0 0 0,-1-1 0,1 1 0,0 0 0,-1 0-1,1 0 1,0 0 0,0 0 0,-1 0 0,1 0 0,0 0 0,-1 0 0,1-1 0,0 1 0,0 0 0,0 0 0,-1 0 0,1-1-1,0 1 1,0 0 0,-1 0 0,1-1 0,0 1 0,0 0 0,0 0 0,0-1 0,0 1 0,0 0 0,-1 0 0,1-1 0,0 1 0,0 0-1,0-1 1,0 1 0,0 0 0,0-1 0,0 1 0,0 0 0,0-1 0,0 1 0,0 0-6,-6 7-4,0 1 0,1-1 1,0 1-1,0 1 0,1-1 0,0 1 1,0 0-1,-3 12 0,2-3 56,0 0 0,1 0 0,-1 26-1,4-40-30,1 0-1,-1 1 1,1-1-1,0 0 0,1 0 1,-1 0-1,1 0 1,0 0-1,0 0 0,0 0 1,0-1-1,1 1 1,-1 0-1,1-1 1,0 1-1,0-1 0,1 1 1,-1-1-1,4 4 1,-2-4 1,0 0 1,1-1 0,-1 1 0,1-1-1,0 0 1,-1 0 0,1 0 0,0-1 0,0 1-1,0-1 1,1-1 0,-1 1 0,0-1-1,8 0 1,-6 0-9,0 0 1,0 0-1,0-1 0,-1 0 0,1 0 0,0-1 0,-1 0 1,1 0-1,-1 0 0,1-1 0,-1 0 0,0 0 0,0-1 1,-1 1-1,8-7 0,-10 7-15,1-1 1,-1 0-1,0 0 1,-1 0 0,1 0-1,-1 0 1,1 0-1,-1-1 1,-1 1-1,1-1 1,-1 0-1,1 1 1,-1-1-1,0 0 1,-1 0-1,1 0 1,-1 1-1,0-1 1,-1 0 0,1 0-1,-1 0 1,-1-7-1,2 11 7,-1-1 0,1 1 0,0 0-1,-1-1 1,1 1 0,-1-1 0,1 1 0,-1 0 0,1-1-1,-1 1 1,0 0 0,0-1 0,0 1 0,0 0 0,0 0-1,0 0 1,0 0 0,0 0 0,0 0 0,0 0 0,-1 0-1,1 1 1,0-1 0,-1 0 0,1 1 0,0-1 0,-1 1-1,1-1 1,-1 1 0,1 0 0,-1 0 0,1 0 0,-1-1-1,1 1 1,-1 1 0,1-1 0,0 0 0,-3 0 0,1 1 8,-1 0 0,0 1 0,1-1 0,-1 1 0,1-1 0,-1 1 0,1 0 0,0 0 0,-1 0 0,1 1 0,1-1 0,-1 1 0,-4 4 0,5-5 13,0 0 0,1 0 1,-1 0-1,0 0 0,1 1 0,-1-1 0,1 1 0,0-1 0,0 1 1,0-1-1,0 1 0,0-1 0,1 1 0,-1 0 0,1 0 1,0-1-1,-1 1 0,1 0 0,0 0 0,1-1 0,-1 1 0,1 4 1,1-5-10,0 0 0,-1 0 1,1 1-1,0-1 0,0 0 0,0 0 1,1-1-1,-1 1 0,0 0 1,1-1-1,-1 1 0,1-1 1,0 0-1,-1 0 0,1 0 1,0 0-1,-1 0 0,1-1 0,0 1 1,0-1-1,5 0 0,13 3-202,1-1-1,0 0 0,0-2 0,0-1 0,0 0 0,0-2 0,37-9 1,-57 11 219,1 0 1,-1 0-1,0-1 1,0 1-1,0-1 1,0 1-1,0-1 1,-1 0-1,1 0 1,0 0-1,-1 0 1,1 0-1,-1 0 1,0 0-1,0 0 1,1 0-1,-2-1 1,1 1-1,0 0 1,0-1-1,-1 1 1,1-1-1,-1 1 1,0-1-1,0 1 1,0-1-1,0 1 1,0-1-1,0 1 1,-1-1-1,1 1 1,-1-1-1,-1-2 1,0-4 139,-1 0 1,0 0-1,0 0 0,-1 1 1,-1-1-1,1 1 0,-9-12 1,0 7 10,-3-4 72,15 13-204,9 5-104,15 6-1377,-1 0 1,1-2-1,33 4 0,9-5-5590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8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318 21 5862,'0'0'8835,"-12"-4"-6711,6 2-1932,1-1-82,0 1 0,0 0-1,0 1 1,0-1-1,0 1 1,-1 0-1,1 0 1,0 0-1,-1 1 1,1 0 0,0 0-1,-1 0 1,1 1-1,0 0 1,-1 0-1,1 0 1,0 1 0,0 0-1,0 0 1,-6 3-1,-5 8 44,0 0-1,2 1 1,-1 1 0,2 0-1,0 1 1,1 1-1,1 0 1,0 0-1,1 1 1,1 1-1,1-1 1,1 2 0,0-1-1,1 1 1,1-1-1,1 2 1,1-1-1,0 28 1,2-45-142,1 1 0,0 0 0,0 0 0,0-1 1,0 1-1,1 0 0,0 0 0,0-1 0,0 1 0,0-1 0,0 1 0,1-1 0,-1 1 1,1-1-1,0 0 0,0 1 0,0-1 0,1 0 0,-1-1 0,1 1 0,-1 0 1,1-1-1,0 1 0,4 1 0,1 0 8,0-1 0,0 0 0,0-1 1,0 1-1,0-2 0,1 1 0,-1-1 0,1-1 1,15 0-1,-12 0-15,0-2 1,0 0-1,1 0 1,-2-1-1,1 0 1,0-1-1,-1-1 1,14-6-1,-21 9-24,1 0 0,0 0 0,-1-1 1,0 0-1,1 0 0,-1 0 0,0 0 0,-1-1 0,1 1 0,-1-1 1,1 0-1,-1 0 0,0 0 0,0-1 0,-1 1 0,1-1 1,-1 1-1,0-1 0,-1 0 0,1 0 0,-1 0 0,1-5 0,-2 9 21,1 0 0,-1-1 0,0 1-1,0 0 1,-1 0 0,1 0 0,0 0-1,0 0 1,0 0 0,-1 0 0,1 0-1,-1 0 1,1 0 0,0 0 0,-1 0-1,0 0 1,1 1 0,-1-1 0,0 0-1,1 0 1,-1 0 0,0 1 0,0-1-1,0 0 1,1 1 0,-1-1 0,-2 0-1,1 0-3,-1 1 0,1-1 0,-1 1-1,1-1 1,-1 1 0,1 0 0,-1 0-1,0 0 1,1 0 0,-1 0 0,-2 2-1,-3-1 19,0 1 0,1 1 0,-1 0-1,1 0 1,0 0 0,-13 9 0,-15 20 322,33-30-305,1-1 0,-1 1 0,1 0 0,0 0 0,-1 0 0,1 0 0,0 0 0,0 1 0,1-1 0,-1 0 0,0 0 0,1 1 0,-1-1 0,1 0 0,0 1 0,0-1 0,0 4 0,0-5-19,1 0 0,0 0 1,0 0-1,0-1 0,0 1 1,-1 0-1,1-1 0,0 1 1,0 0-1,0-1 1,0 1-1,1-1 0,-1 0 1,0 1-1,0-1 0,0 0 1,0 0-1,0 1 0,0-1 1,0 0-1,1 0 0,-1 0 1,0-1-1,0 1 0,0 0 1,2-1-1,33-4 203,-13-2-347,0-1 0,0 0 0,-1-2 0,-1-1 0,0 0 0,0-2 0,-1 0 0,21-19-1,-51 58 586,-5-1-207,8-16-98,1 1-1,0 0 0,0-1 0,1 2 1,1-1-1,0 1 0,0-1 0,1 1 1,-3 21-1,6-31-213,0-1 0,0 1 0,0-1 0,0 1 0,1-1 0,-1 1 0,0-1 0,0 0 0,1 1 0,-1-1 0,0 1 0,1-1 0,-1 0 0,0 1-1,1-1 1,-1 0 0,1 1 0,-1-1 0,0 0 0,1 0 0,-1 1 0,1-1 0,-1 0 0,1 0 0,-1 0 0,1 0 0,-1 0 0,1 0 0,-1 0 0,1 0 0,-1 0 0,1 0 0,-1 0 0,1 0 0,-1 0 0,1 0 0,-1 0 0,1 0 0,-1 0 0,0-1 0,1 1 0,0 0 0,23-10-7480,-7-5-4653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9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51 266 14830,'0'0'1564,"-8"2"187,-2 2-1393,-10 2 442,34-17-474,12-6-211,-21 13-14,1-1 0,0 1 0,0 0 0,1 0 1,-1 1-1,1 0 0,0 0 0,0 1 0,13-4 534,-48 16 3246,56-42-2690,-28 31-1180,0 1 37,-23 5 80,15-1-90,1 0 1,0 1-1,0 0 1,0 0-1,1 1 1,0 0-1,0 0 1,0 0-1,1 1 1,0-1-1,0 1 1,0 1-1,1-1 1,0 1-1,1 0 0,0-1 1,0 1-1,1 1 1,-1-1-1,2 0 1,-1 1-1,1-1 1,1 13-1,0-19-34,0-1 0,0 1-1,0-1 1,0 0 0,0 1-1,1-1 1,-1 1 0,1-1 0,-1 0-1,1 1 1,0-1 0,-1 0-1,1 0 1,0 1 0,0-1-1,0 0 1,0 0 0,0 0-1,0 0 1,0 0 0,0 0 0,0 0-1,2 0 1,0 1 7,1 0 1,-1-1-1,1 0 1,0 0-1,0 0 1,0 0-1,-1 0 1,8 0-1,-1-1 8,1 0 1,-1-1-1,1 0 0,-1 0 0,0-1 0,11-4 0,-5 0-114,0-2 0,-1 0 0,0-1 0,-1 0 0,1-1 0,-2-1 0,1 0 0,-2-1 0,1-1 0,-2 0 0,17-22 0,-7 4 62,-2 0 1,0-1-1,-2-1 1,17-49-1,-26 50 137,-8 31-102,0 0 0,0 1-1,0-1 1,0 1 0,-1-1 0,1 1 0,0-1 0,0 1-1,0-1 1,-1 1 0,1-1 0,0 1 0,-1-1-1,1 1 1,0-1 0,-1 1 0,1-1 0,-1 1-1,1 0 1,0-1 0,-1 1 0,1 0 0,-1-1-1,1 1 1,-1 0 0,0 0 0,1-1 0,-1 1-1,1 0 1,-1 0 0,1 0 0,-1 0 0,1 0-1,-1 0 1,0 0 0,1 0 0,-1 0 0,1 0-1,-1 0 1,1 0 0,-1 0 0,0 0 0,1 1-1,-1-1 1,1 0 0,-1 0 0,1 1 0,-1-1-1,1 0 1,-1 1 0,0 0 0,-6 2-10,-1 1 1,1 1-1,0-1 0,0 1 1,0 1-1,0-1 1,1 1-1,0 0 0,0 1 1,1-1-1,0 1 1,-5 9-1,-2 3 65,0 1 0,2 0-1,-11 30 1,17-38 4,0 1-1,1-1 1,-3 19 0,6-29-63,-1 0-1,1 0 1,-1-1-1,1 1 1,0 0-1,0 0 1,0 0-1,0-1 1,0 1 0,0 0-1,1 0 1,-1-1-1,1 1 1,-1 0-1,1 0 1,-1-1 0,1 1-1,0 0 1,0-1-1,0 1 1,0-1-1,0 1 1,0-1 0,0 0-1,1 1 1,-1-1-1,0 0 1,1 0-1,-1 0 1,1 0-1,-1 0 1,1 0 0,3 1-1,2-1-272,0 0 0,0-1 0,0 0 1,0 0-1,0 0 0,0-1 0,10-2 0,-5 0-1201,-1-1 0,0 0 0,18-9 0,7-5-5358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09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120 143 9865,'0'0'1762,"-9"6"144,4-2-1738,-12 10 1096,1 0 0,-22 25-1,34-36-1062,1 0-1,0 1 1,0-1-1,1 1 0,-1 0 1,1 0-1,-1 0 0,1 0 1,1 0-1,-1 1 1,0-1-1,1 0 0,0 1 1,0-1-1,1 1 1,-1-1-1,1 1 0,0 0 1,0-1-1,1 9 1,0-12-189,-1 0 1,1-1 0,0 1 0,0 0 0,-1-1 0,1 1 0,0 0 0,0-1 0,0 1-1,0-1 1,0 0 0,0 1 0,0-1 0,0 0 0,0 1 0,0-1 0,0 0 0,0 0 0,0 0-1,0 0 1,0 0 0,0 0 0,2 0 0,26-4 227,-20 0-218,-1 0 1,1 0-1,-1-1 0,1 0 0,-2 0 0,1-1 0,0 0 0,-1-1 0,7-8 0,5-6-250,30-43 1,-21 17 312,27-63 1,-47 93 266,-32 64-243,6-11 382,-16 41 1,30-67-471,1 0 1,0 0-1,1 0 1,0 0 0,0 0-1,1 0 1,1 1-1,0-1 1,1 16 0,-1-25-119,0 0 0,1 0-1,-1-1 1,0 1 0,0 0 0,0-1 0,0 1 0,1 0 0,-1-1 0,0 1 0,1 0 0,-1-1 0,0 1 0,1-1 0,-1 1 0,1-1 0,-1 1 0,1-1 0,-1 1 0,1-1 0,-1 1 0,1-1 0,0 1 0,0-1 0,12 1-4444,7-2-6766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0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5 14125,'0'0'6406,"-10"-2"-5301,1 1-899,0 0 0,-1 1 0,1 0 0,0 0 0,-1 1 0,1 0 0,-13 4 0,19-4-155,0 0 0,0-1 1,0 2-1,0-1 0,0 0 1,0 0-1,0 1 0,0 0 1,1-1-1,-1 1 0,1 0 1,-1 0-1,1 1 0,0-1 1,0 0-1,0 1 0,0 0 1,0-1-1,0 1 0,1 0 1,-1 0-1,1 0 0,0 0 1,0 0-1,0 0 0,0 0 0,1 0 1,-1 0-1,1 6 0,0-8-47,1 0-1,-1 1 1,1-1-1,-1 0 1,1 0-1,0 0 1,0 0-1,-1-1 0,1 1 1,0 0-1,0 0 1,0 0-1,0-1 1,0 1-1,0 0 1,0-1-1,0 1 0,1-1 1,-1 1-1,0-1 1,0 0-1,0 1 1,0-1-1,1 0 1,-1 0-1,0 0 0,0 0 1,1 0-1,-1 0 1,0 0-1,0 0 1,0 0-1,2-1 0,45-7-120,-6-15-563,-37 20 620,0 0 1,0-1-1,0 2 1,0-1-1,0 1 1,0-1 0,1 2-1,-1-1 1,1 0-1,8 0 1,-13 2 54,0 1-1,0-1 1,1 0 0,-1 1-1,0-1 1,0 1 0,0 0-1,0-1 1,0 1 0,0 0-1,0 0 1,0-1 0,0 1-1,0 0 1,0 0 0,0 0-1,-1 0 1,1 0 0,0 0-1,0 2 1,16 32 143,0-3 178,-14-29-284,0-1 0,0 0 0,0 0 0,1 0 0,-1 0 1,0-1-1,1 1 0,-1-1 0,1 0 0,-1 0 0,1 0 1,0-1-1,-1 1 0,1-1 0,0 0 0,0 0 1,-1 0-1,1 0 0,0-1 0,-1 1 0,1-1 0,0 0 1,5-2-1,5-2-247,0 0 1,0-1 0,0 0 0,17-12 0,10-10-2340,-19 12-468,1 1-3558,-17 12 2635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0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13036,'0'0'7015,"-6"10"-6743,-20 32-117,24-38-164,0 0 0,0 0 0,1 0 0,-1 0 0,1 0 0,0 0 0,0 1 0,1-1 0,-1 0 0,1 1 0,0-1 0,0 0 0,1 0 0,-1 1 0,2 3 0,1 4-143,1-1 1,0 0 0,10 19-1,-1-2-123,-10-22 196,-1 1 0,0 0-1,0 0 1,0 0 0,-1 0-1,0 0 1,0 0 0,-1 0 0,0 0-1,0 0 1,-1 0 0,0 0-1,0 0 1,-2 7 0,1-10 202,1 0 0,-1-1 0,0 1 1,0-1-1,-1 1 0,1-1 0,0 0 0,-1 0 0,0 0 0,0 0 1,0 0-1,0-1 0,0 1 0,-1-1 0,1 0 0,-1 0 0,1 0 1,-1-1-1,0 1 0,0-1 0,0 0 0,0 0 0,0 0 0,0 0 1,-7 0-1,10-1-47,-1 0 1,0 0 0,0 1-1,0-1 1,0 0-1,0-1 1,1 1 0,-1 0-1,0 0 1,0-1-1,0 1 1,1-1 0,-1 0-1,0 1 1,1-1 0,-1 0-1,0 0 1,1 0-1,-1 0 1,1 0 0,0 0-1,-1-1 1,1 1-1,0 0 1,0-1 0,-2-2-1,2 1-73,0 1-1,0-1 1,1 0-1,-1 1 1,1-1-1,0 0 1,0 1 0,0-1-1,0 0 1,0 1-1,1-1 1,-1 0-1,1 1 1,-1-1-1,1 1 1,0-1-1,0 1 1,0-1-1,3-2 1,0-3-105,1 0-1,1 1 1,0 0-1,0 0 1,0 0-1,1 0 1,0 1 0,13-9-1,74-40-805,-20 12 138,-63 36 691,-1 0 0,0-1 0,15-15 0,-23 19 148,1 1 1,0 0-1,-1 0 0,0-1 0,0 0 0,0 1 0,0-1 0,0 0 0,-1 0 1,0 0-1,0 0 0,0 0 0,0 0 0,0 0 0,-1-5 0,0 8-20,0 0 0,0 0 0,-1 0 0,1 0-1,0 0 1,-1 0 0,1 0 0,-1 0 0,1 0-1,-1 0 1,1 0 0,-1 0 0,0 0 0,0 0-1,1 1 1,-1-1 0,0 0 0,0 0 0,0 1 0,0-1-1,0 1 1,0-1 0,0 1 0,0-1 0,0 1-1,0-1 1,0 1 0,0 0 0,0 0 0,0 0 0,0-1-1,0 1 1,0 0 0,-1 0 0,1 1 0,0-1-1,0 0 1,0 0 0,0 0 0,-2 1 0,0 0-38,-1-1 1,1 1-1,-1 0 1,1 0-1,0 0 1,0 0-1,-1 0 1,1 1 0,0 0-1,0 0 1,0-1-1,-4 5 1,6-4-9,-1 0 1,0 0 0,1 0-1,-1 0 1,1 0 0,0 0-1,0 1 1,0-1 0,0 0 0,0 1-1,0-1 1,1 0 0,-1 1-1,1-1 1,0 1 0,-1 0-1,1-1 1,0 1 0,1-1-1,-1 1 1,0-1 0,1 1 0,-1-1-1,1 0 1,0 1 0,0-1-1,0 1 1,2 2 0,-2-3-177,1 1 1,0-1-1,0 1 1,0-1 0,1 0-1,-1 0 1,1 0-1,-1 0 1,5 2-1,-3-2-505,0 0 0,-1-1 0,1 1 0,0-1 0,0 0 0,0 0 0,8 0 0,17 0-7303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1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4356,'0'0'13020,"-3"11"-11850,-8 31 32,3 1 1,-6 68 0,14-110-1193,0 0-1,0 0 1,0 0-1,0 0 1,1 0 0,-1-1-1,0 1 1,0 0-1,1 0 1,-1 0-1,1 0 1,-1 0-1,1 0 1,-1 0-1,1 0 1,-1-1 0,1 1-1,0 0 1,-1-1-1,1 1 1,0 0-1,0-1 1,-1 1-1,1-1 1,2 2-1,30 3-171,42-19-2424,-63 11 1232,46-2-3349,-58 5 4747,1 0 1,-1 0-1,1 0 1,-1 1-1,0-1 1,1 0-1,-1 0 1,1 0-1,-1 0 1,0 1 0,1-1-1,-1 0 1,0 0-1,1 1 1,-1-1-1,0 0 1,1 0-1,-1 1 1,0-1-1,0 0 1,1 1-1,-1-1 1,0 1-1,0-1 1,0 0-1,0 1 1,1-1-1,-1 1 1,0-1-1,0 0 1,0 1-1,0-1 1,0 1-1,0-1 1,0 0-1,0 1 1,0-1-1,0 1 1,0-1-1,0 1 1,0-1-1,-1 0 1,1 1-1,0-1 1,0 0 0,0 1-1,-1-1 1,1 1-1,0-1 1,0 0-1,-1 1 1,-12 20 3133,7-14-2715,-1-1 0,0 1 0,0-2 0,0 1 0,-1-1 0,0 0-1,0 0 1,0-1 0,-1 0 0,0-1 0,1 1 0,-1-2 0,-17 4 0,25-6-518,1-1 0,-1 1 0,1 0 1,0 0-1,-1 0 0,1-1 0,-1 1 0,1 0 1,0-1-1,-1 1 0,1 0 0,0-1 0,0 1 1,-1 0-1,1-1 0,0 1 0,0-1 0,-1 1 1,1-1-1,0 1 0,0-1 0,0 1 0,0 0 1,0-1-1,0 1 0,-1-1 0,1 1 0,0-1 1,1 1-1,-1-1 0,0 1 0,0-1 0,0 1 1,0-1-1,0 1 0,0 0 0,0-1 0,1 1 1,-1-1-1,0 1 0,0-1 0,1 1 0,-1 0 1,1-1-1,10-21-4435,6 4-2119,6 2-3283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1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1 241 12940,'0'0'8077,"10"7"-7975,-10-6-103,3 1 0,-1 0-1,0 0 1,1 0 0,-1 0-1,1 0 1,-1-1 0,1 1-1,0-1 1,0 0-1,-1 0 1,1 0 0,0 0-1,0-1 1,0 1 0,0-1-1,0 1 1,0-1 0,0 0-1,0 0 1,0 0 0,0-1-1,0 1 1,0-1-1,0 0 1,0 0 0,0 0-1,0 0 1,0 0 0,-1 0-1,1-1 1,0 0 0,-1 1-1,1-1 1,3-4 0,4-3-33,0-1 1,-1 0 0,0 0 0,-1-1 0,0 0 0,-1-1 0,0 0-1,0 0 1,-2 0 0,1-1 0,-2 0 0,0 0 0,0 0-1,-1 0 1,-1-1 0,0 1 0,-1-1 0,0-15 0,-1 29 47,0 0 0,0-1 0,-1 1 1,1 0-1,0-1 0,0 1 1,0 0-1,-1-1 0,1 1 0,0 0 1,0-1-1,-1 1 0,1 0 0,0 0 1,-1-1-1,1 1 0,0 0 0,-1 0 1,1 0-1,-1 0 0,1-1 1,0 1-1,-1 0 0,1 0 0,0 0 1,-1 0-1,1 0 0,-1 0 0,1 0 1,0 0-1,-1 0 0,1 0 0,-1 0 1,1 0-1,0 1 0,-1-1 0,1 0 1,0 0-1,-1 0 0,1 0 1,0 1-1,-1-1 0,1 0 0,0 0 1,-1 0-1,1 1 0,0-1 0,0 0 1,-1 1-1,1-1 0,0 0 0,0 1 1,-1-1-1,1 0 0,0 1 1,0-1-1,0 0 0,0 1 0,0-1 1,-1 1-1,-3 9 3,0 0 1,1 0-1,0 0 0,0 0 1,1 1-1,0-1 0,1 1 1,0 11-1,0 4 1,1 0-1,5 31 0,-3-50-21,-1 0-1,1 0 1,0 0 0,1-1 0,0 1-1,3 6 1,-5-11-24,0 0 0,0 0 0,1 0 0,-1 0 0,0 0 0,1 0 0,-1-1 0,1 1 0,0 0 0,-1-1 0,1 1 0,0-1 0,0 0 0,0 1 0,0-1 0,0 0 0,1 0 0,-1 0 0,0-1 0,0 1 0,4 0 0,-6-1 12,1-1 0,-1 0 0,1 1 0,0-1 0,-1 0 1,1 0-1,-1 1 0,0-1 0,1 0 0,-1 0 0,0 0 0,1 0 0,-1 1 0,0-1 0,0 0 0,0 0 0,0 0 0,1 0 1,-1 0-1,-1 0 0,1 1 0,0-1 0,0 0 0,0 0 0,0 0 0,-1 0 0,1 0 0,0 0 0,-1-1 0,-9-29-275,4 22 370,0 1-1,0 0 1,-1 0-1,0 1 1,-1 0-1,0 0 0,0 1 1,0 0-1,-1 0 1,1 1-1,-1 0 1,-18-6-1,130 37 771,-29-19-9118,-50-7-630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2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10410,'0'0'14269,"-10"2"-14194,1 1-72,0 0 0,0 1 0,1-1 0,-1 2 0,1-1 0,-8 7 0,12-9-4,1 0 1,-1 1-1,1 0 1,0-1-1,0 1 1,0 1-1,0-1 1,0 0-1,1 1 1,0-1-1,-1 1 1,1 0-1,1 0 0,-1 0 1,0 0-1,1 0 1,0 0-1,-1 7 1,2-11-5,0 1 0,0-1 1,1 1-1,-1-1 0,0 1 1,1-1-1,-1 1 0,0-1 1,1 1-1,-1-1 0,1 1 1,-1-1-1,0 0 0,1 1 1,-1-1-1,1 0 0,-1 1 1,1-1-1,0 0 0,-1 0 1,1 1-1,-1-1 0,1 0 1,-1 0-1,1 0 0,0 0 1,-1 0-1,1 0 0,-1 0 1,1 0-1,0 0 0,0 0 1,26-1-189,-22 1 118,43-5-571,-30 2 483,-1 1-1,1 1 1,0 1 0,23 2-1,-39-2 169,-1 1 0,1-1-1,0 0 1,-1 0 0,1 1-1,-1-1 1,1 1 0,-1 0-1,1-1 1,-1 1 0,0 0-1,1 0 1,-1 0 0,0-1 0,0 2-1,1-1 1,-1 0 0,0 0-1,0 0 1,0 0 0,0 1-1,0-1 1,-1 0 0,1 1-1,0-1 1,-1 1 0,1-1-1,-1 1 1,1-1 0,-1 1-1,0-1 1,1 1 0,-1 0-1,0-1 1,0 4 0,-1-2 89,1 0-1,-1 0 1,0 0 0,0 0-1,0 0 1,0 0 0,-1 0 0,1 0-1,-1 0 1,0-1 0,1 1-1,-1-1 1,0 1 0,-1-1 0,1 0-1,-5 4 1,-2 1 138,0-1-1,-1 0 1,1 0-1,-1-1 1,0-1 0,-1 0-1,1 0 1,-1-1-1,0 0 1,0-1 0,0 0-1,-20 0 1,30-2-235,0 0 0,1 0 1,-1 0-1,0 0 0,0 0 1,0 0-1,0 0 0,0-1 1,0 1-1,0 0 0,0-1 1,0 1-1,0-1 0,0 1 0,1-1 1,-1 1-1,0-1 0,0 1 1,1-1-1,-1 0 0,0 1 1,1-1-1,-1 0 0,0 0 1,1 0-1,-1 0 0,0-1 1,1 0-152,0 0 0,-1 0 1,1 0-1,0 0 1,0 0-1,1 0 0,-1-1 1,0 1-1,1 0 1,-1 0-1,1 0 0,1-2 1,1-4-865,0 1 0,1 1 0,-1-1 0,2 0 0,-1 1 0,7-7 0,15-11-4849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3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34 13773,'0'0'7228,"-7"11"-6149,0 1-834,0 1 1,1 0-1,0 1 1,1 0-1,0-1 1,2 1 0,-1 1-1,-1 17 1,-5 272 1686,12-287-1871,4-20 107,5-28-71,-6-23-1275,-2-83 0,-3 95 699,0 41 471,-1 0 0,1 0 0,0 0 0,0 0 0,0 0 0,1 0 0,-1 0 0,0 0 0,0 0 0,1 0 0,-1 0 0,0 0 0,1 0 0,-1 0 0,1 0 0,-1 0 0,1 0 0,-1 0 0,1 1 0,0-1 0,0 0 0,-1 0 0,1 1 0,0-1 0,0 0 0,0 1 0,0-1 0,-1 1 0,1-1-1,0 1 1,0 0 0,0-1 0,0 1 0,0 0 0,0-1 0,0 1 0,1 0 0,0 0 0,48 9-42,-19-2 55,-21-6 2,0-1 0,0 0-1,0 0 1,-1-1-1,1-1 1,0 0 0,0 0-1,-1-1 1,1 0-1,-1 0 1,17-10 0,-21 10-2,0 0 0,-1 0 1,1-1-1,-1 0 1,0 0-1,0 0 0,0 0 1,0-1-1,-1 0 0,0 0 1,0 0-1,0 0 1,0 0-1,-1 0 0,0-1 1,0 1-1,-1-1 0,1 1 1,-1-1-1,0 0 1,0-10-1,-1 10 15,0 1 0,-1-1 0,1 0 0,-1 0 1,0 1-1,-1-1 0,1 0 0,-1 1 0,-3-7 0,4 11-16,1 0-1,-1-1 1,0 1-1,0-1 1,0 1-1,0 0 0,0 0 1,0 0-1,0 0 1,0 0-1,-1 0 1,1 0-1,0 0 1,-1 0-1,1 0 1,-1 0-1,1 1 1,0-1-1,-1 1 0,1-1 1,-1 1-1,0 0 1,1-1-1,-1 1 1,1 0-1,-1 0 1,0 0-1,1 0 1,-1 1-1,1-1 1,-1 0-1,1 0 0,-1 1 1,1-1-1,-1 1 1,1 0-1,-1-1 1,-2 3-1,-1 0 14,0 1 0,1 0 0,-1 1 0,1-1-1,-1 1 1,1 0 0,1 0 0,-1 0 0,1 0-1,0 1 1,-3 7 0,-2 3 211,1 1 0,-8 29 0,14-42-149,0 0 0,0 1-1,0-1 1,0 0 0,1 0-1,0 0 1,0 1 0,0-1-1,1 0 1,-1 0 0,2 7-1,-1-9-66,0 0 1,0-1-1,0 1 0,1-1 1,-1 1-1,0-1 0,0 1 1,1-1-1,-1 0 0,1 0 0,-1 1 1,1-1-1,0 0 0,0 0 1,-1-1-1,1 1 0,0 0 1,0-1-1,0 1 0,0-1 0,-1 1 1,1-1-1,0 0 0,0 0 1,0 0-1,2 0 0,145-4-4352,-149 4 4340,0 0 0,1 0 0,-1 0 0,0 0-1,0 0 1,1 0 0,-1 0 0,0 0 0,1 0 0,-1 1-1,0-1 1,1 0 0,-1 0 0,0 0 0,0 0 0,1 1-1,-1-1 1,0 0 0,0 0 0,1 0 0,-1 1 0,0-1-1,0 0 1,0 0 0,0 1 0,1-1 0,-1 0 0,0 1-1,0-1 1,0 0 0,0 0 0,0 1 0,0-1 0,0 0-1,0 1 1,0-1 0,0 0 0,0 1 0,0-1-1,0 1 1,-5 18 306,-13 15 404,16-30-689,-1 0 0,1 0 0,0 0 0,0 0 0,1 0 0,-1 0 0,1 1-1,0-1 1,0 1 0,0-1 0,0 6 0,4-10-50,-1 0-1,0 1 0,1-1 1,-1 0-1,0 0 1,1 0-1,-1-1 1,0 1-1,0 0 0,1-1 1,-1 0-1,4-1 1,36-23-3496,-3-6-4294,-8 5-1598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2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12236,'0'0'7868,"-10"6"-6538,-1 4-1020,-1-1 1,2 1 0,-1 1 0,1 0-1,1 1 1,0 0 0,1 0 0,0 0 0,1 1-1,0 1 1,1-1 0,1 1 0,-7 25-1,11-37-292,1-1-1,-1 1 1,1-1-1,0 0 1,-1 1-1,1-1 1,0 1-1,0-1 1,0 1-1,0-1 1,0 1-1,0-1 1,0 0-1,1 1 1,-1-1-1,0 1 1,1-1-1,-1 0 1,1 1-1,0-1 1,-1 0-1,1 1 1,0-1-1,0 0 1,0 0-1,0 0 1,0 0-1,0 0 1,0 0-1,0 0 1,0 0-1,0 0 1,1-1-1,1 2 1,0-2-12,0 1 1,0-1 0,0 0 0,1 0 0,-1-1-1,0 1 1,0 0 0,0-1 0,0 0-1,0 0 1,0 0 0,0 0 0,0-1 0,0 1-1,4-4 1,17-12-11,-1-2 1,0 0-1,-2-1 0,0-2 0,32-44 0,-16 22 0,-77 124-145,39-80 150,-6 12 178,0 0-1,0 0 1,1 0 0,1 0-1,0 1 1,1 0 0,-5 23 0,9-35-170,0 0 0,0 0 0,1 0 0,-1 0 0,0 0 0,0-1 0,1 1 0,-1 0 0,1 0 1,-1 0-1,1 0 0,-1-1 0,1 1 0,-1 0 0,1-1 0,0 1 0,-1 0 0,1-1 0,0 1 0,0-1 1,-1 1-1,1-1 0,0 1 0,0-1 0,0 1 0,0-1 0,-1 0 0,1 0 0,0 1 0,0-1 1,0 0-1,0 0 0,0 0 0,0 0 0,0 0 0,0 0 0,0 0 0,0-1 0,0 1 0,1-1 0,44-8 78,-16-4-55,0-1 0,39-25 0,15-8 0,-83 47-32,0-1-1,0 1 1,0-1 0,0 1-1,0-1 1,0 1 0,1 0 0,-1-1-1,0 1 1,0 0 0,0 0 0,0 0-1,0 0 1,1 0 0,-1 0-1,0 0 1,2 1 0,-3-1 0,1 0-1,-1 1 1,1-1-1,-1 1 1,1-1 0,-1 1-1,0-1 1,1 1 0,-1-1-1,0 1 1,1-1 0,-1 1-1,0-1 1,1 1-1,-1 0 1,0-1 0,0 1-1,0-1 1,0 1 0,1 0-1,-1-1 1,0 2 0,-9 49 11,3-22 55,6-28-42,1-1 0,-1 1 1,0-1-1,1 1 0,-1-1 0,1 1 1,-1-1-1,0 1 0,1-1 0,-1 0 1,1 1-1,0-1 0,-1 0 0,1 1 1,-1-1-1,1 0 0,-1 0 1,1 1-1,0-1 0,-1 0 0,1 0 1,0 0-1,-1 0 0,1 0 0,0 0 1,-1 0-1,1 0 0,-1 0 0,1 0 1,0 0-1,-1 0 0,1-1 0,0 1 1,0 0-1,26-6 216,47-27-133,-61 26-186,1 0-1,0 1 1,0 1-1,1 0 1,-1 0-1,1 2 0,0 0 1,19-2-1,-33 6 76,-1-1-1,1 1 1,-1-1-1,1 1 1,-1-1-1,1 1 1,-1-1-1,1 1 1,-1 0-1,0-1 1,1 1-1,-1 0 1,0-1-1,1 1 1,-1 0-1,0 0 1,0-1-1,0 1 1,0 0-1,0-1 1,0 1-1,0 0 1,0 0-1,0-1 0,0 1 1,0 0-1,0 0 1,-1-1-1,1 1 1,-1 1-1,1-1 28,0 0-1,-1-1 0,1 1 0,0 0 1,-1 0-1,1 0 0,0 0 0,0 0 1,0 0-1,0 0 0,0 0 0,0 0 1,0 0-1,0 0 0,0 0 0,1 0 1,-1-1-1,0 1 0,0 0 0,1 0 1,-1 0-1,1 0 0,-1 0 0,1-1 1,-1 1-1,1 0 0,-1 0 0,1-1 1,0 1-1,-1 0 0,1-1 0,0 1 1,0-1-1,0 1 0,-1-1 0,2 1 1,18-3 722,-10 1-1524,0 0-4312,-15 1-2319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3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 11691,'0'0'9390,"-6"8"-8173,-2 4-934,1 0 0,0 0 0,1 0 0,1 1 0,0 0 0,0 1 0,2-1 0,-1 1 0,2-1 0,-3 28 0,5-23-258,0 42-504,0-56 148,0 0 1,1 0-1,-1 0 1,1 0-1,0 0 1,1 0-1,-1-1 1,0 1-1,1 0 1,0-1-1,4 7 1,-4-15-6255,-2-12 2685,-2-2-520</inkml:trace>
  <inkml:trace contextRef="#ctx0" brushRef="#br0" timeOffset="1">0 164 7079,'0'0'14509,"57"-20"-14573,-24 25-1793,4 0-3749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3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11563,'0'0'16079,"12"-21"-32863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4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13677,'-2'9'2413,"-9"37"-211,3 0 0,1 0 0,1 52 0,5-96-2184,1 0 0,0 0 0,0 0-1,0 0 1,1 0 0,-1-1 0,0 1 0,1 0-1,-1 0 1,1 0 0,0 0 0,-1-1 0,1 1-1,0 0 1,0-1 0,0 1 0,0 0 0,1-1-1,-1 0 1,0 1 0,1-1 0,-1 0 0,1 1-1,1 0 1,0-1 5,0 0 0,0 0 0,0 0-1,1 0 1,-1-1 0,0 1 0,0-1-1,1 0 1,-1 0 0,0 0 0,1-1-1,5 0 1,8-4-117,-1 0 1,1 0-1,-1-2 0,18-9 0,-33 15 65,7-3-198,0-1 1,0 1-1,0 1 0,1-1 1,0 1-1,-1 1 1,1 0-1,0 0 1,15 0-1,-23 2 228,0 0 1,-1 1-1,1-1 0,0 1 1,0-1-1,0 1 0,-1-1 1,1 1-1,0-1 0,0 1 1,-1 0-1,1 0 0,-1-1 1,1 1-1,0 0 0,-1 0 1,0 0-1,1 0 0,-1-1 1,1 1-1,-1 0 0,0 0 1,0 0-1,0 0 0,1 0 1,-1 0-1,0 0 0,0 0 0,0 0 1,0 0-1,-1 0 0,1 0 1,0 0-1,0 0 0,0 0 1,-1-1-1,1 1 0,-1 0 1,1 0-1,-1 1 0,-17 38 986,10-32-706,-1 0 0,0 0 0,0-1-1,-1 0 1,0-1 0,-1 0 0,1-1 0,-1 0 0,0 0 0,0-1-1,-1-1 1,1 0 0,-1 0 0,1-1 0,-1-1 0,0 0 0,-21-1-1,31 0-327,1 0 0,0 0 0,-1 0 0,1 0 0,-1 0 0,1 0 0,0 0-1,-1-1 1,1 1 0,-1 0 0,1-1 0,0 1 0,0-1 0,-1 0 0,1 1 0,0-1-1,0 0 1,0 0 0,0 0 0,0 0 0,0 0 0,0 0 0,0 0 0,0 0-1,0 0 1,0 0 0,1-1 0,-1 1 0,0 0 0,1 0 0,-1-1 0,1 1 0,0-1-1,-1-1 1,1 1-364,0-1 0,0 1 0,0 0 0,1 0 0,-1 0 0,1 0 0,-1-1 0,1 1 0,0 0 0,0 0-1,0 0 1,0 0 0,0 1 0,0-1 0,1 0 0,-1 0 0,1 1 0,-1-1 0,1 1 0,-1-1 0,1 1 0,3-2 0,16-10-6278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4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 13901,'0'0'5525,"9"-5"-3768,4-2-1397,0 0 0,-1-1 1,20-17-1,-29 22-316,1 0 0,-1 0 0,0-1-1,0 1 1,0-1 0,0 1 0,0-1-1,-1 0 1,0 0 0,0 0 0,0 0-1,0 0 1,-1-1 0,1 1 0,-1-1 0,0 1-1,0-1 1,-1 1 0,1-6 0,-2 9-19,-1 0 1,1 1 0,0-1 0,0 0 0,0 1 0,-1-1 0,1 1 0,0-1-1,-1 1 1,1 0 0,0-1 0,-1 1 0,1 0 0,0 0 0,-1 0-1,1 0 1,0 0 0,-1 0 0,1 0 0,-1 1 0,1-1 0,0 1 0,0-1-1,-1 0 1,-1 2 0,-2 1-13,1 0 0,-1 1 1,1-1-1,0 1 0,0 0 0,1 0 0,-1 0 0,1 1 1,0-1-1,0 1 0,0 0 0,0 0 0,1 0 0,0 0 0,-3 11 1,2-6 38,0 1 0,1 0 1,0 0-1,1 0 1,0 0-1,1 0 1,1 13-1,-1-22-36,0 0 0,1 1 0,-1-1 0,1 0 0,0 1 0,-1-1 0,1 0 0,0 0 0,1 0 0,-1 0 0,0 0 0,1 0 0,-1 0 0,1 0 0,-1-1 0,1 1 0,0-1 0,-1 1 0,1-1 0,3 2 0,-1-1 10,1 0 0,0 0 1,0 0-1,0 0 0,0-1 1,0 0-1,0 0 0,0-1 1,5 1-1,3-1 1,-1-1 1,1 0-1,-1 0 0,0-1 0,0-1 0,0 0 1,14-6-1,-11 2-137,0-1 1,0 0-1,0-1 1,-1-1 0,19-17-1,-27 22 70,-1 0 0,0-1 1,0 1-1,0-1 0,0 0 0,-1-1 0,0 1 0,0-1 0,-1 0 1,0 1-1,0-2 0,-1 1 0,0 0 0,2-12 0,-4 19 37,1-1-1,-1 1 1,0-1-1,0 1 1,0 0-1,0-1 1,0 1-1,0-1 1,0 1 0,0-1-1,0 1 1,0-1-1,0 1 1,0-1-1,0 1 1,0-1-1,0 1 1,-1-1-1,1 1 1,0-1-1,0 1 1,0-1-1,-1 1 1,1 0-1,0-1 1,-1 1-1,1-1 1,0 1-1,-1 0 1,1-1-1,-1 1 1,-13 7-94,-11 22 167,22-23-25,-23 49 342,24-52-316,1 1-1,0-1 1,0 1-1,0-1 1,0 1-1,1-1 0,0 1 1,-1 0-1,1-1 1,1 1-1,-1 0 1,0-1-1,1 1 1,1 4-1,-1-7-63,0 0-1,0 0 1,0 0 0,0 0 0,0 0-1,0-1 1,0 1 0,0 0 0,0-1-1,0 1 1,1 0 0,-1-1 0,0 1-1,1-1 1,-1 0 0,0 1 0,1-1-1,-1 0 1,0 0 0,1 0 0,-1 0-1,0 0 1,1 0 0,-1 0 0,1-1-1,-1 1 1,2-1 0,2 0-283,0 0 1,-1 0-1,1-1 0,-1 0 1,1 1-1,7-6 1,8-13-3153,-4-5-2641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5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15663,'0'0'2050,"-15"54"-1794,15-44-1633,9-10-5446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5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96 125 4773,'0'0'7238,"9"-12"-3640,-3 5-2915,30-38 1458,-33 41-1580,-1 0 1,1-1-1,-1 1 1,1-1-1,-1 1 1,-1-1 0,1 0-1,-1 0 1,0 1-1,1-9 1,-2 12-487,-1 1 1,1 0-1,-1 0 1,1-1-1,-1 1 0,0 0 1,1 0-1,-1 0 1,1 0-1,-1 0 0,0 0 1,1 0-1,-1 0 1,1 0-1,-1 0 0,0 0 1,1 0-1,-1 0 1,1 0-1,-1 0 0,1 1 1,-1-1-1,0 0 1,1 0-1,-1 1 0,1-1 1,-1 0-1,0 1 1,-18 8-48,3 2-4,-1 1 0,2 0-1,0 1 1,0 0 0,1 1-1,-24 32 1,38-46-39,0 1 0,-1-1 0,1 1 0,0-1 0,0 1 0,-1-1 0,1 1 0,0-1 0,0 1 0,0-1 0,0 1 0,0-1 0,0 1 0,0 0 0,0-1 0,0 1 0,0-1 0,0 1 1,0-1-1,0 1 0,0-1 0,1 1 0,-1-1 0,0 1 0,0-1 0,0 1 0,1-1 0,-1 1 0,0-1 0,1 0 0,-1 1 0,0-1 0,1 1 0,-1-1 0,1 0 0,-1 1 0,1-1 0,-1 0 0,1 0 0,-1 1 0,1-1 0,-1 0 0,1 0 0,-1 0 0,1 1 0,-1-1 0,1 0 0,-1 0 1,1 0-1,-1 0 0,1 0 0,-1 0 0,1 0 0,0 0 0,-1-1 0,1 1 0,47 0-1047,-32-1 580,25 0-486,-22 0 649,0 1 1,0 0-1,-1 1 1,1 1-1,0 1 1,21 6-1,-38-8 303,0 0 0,0-1 0,0 1 0,0 0 0,0 0 0,0 0 1,-1 0-1,1 0 0,0 0 0,-1 1 0,1-1 0,-1 0 0,1 1 0,-1-1 0,2 4 0,-3-4 48,1 0 1,-1 0 0,0 0-1,0 0 1,1 0-1,-1 0 1,0 0-1,0 0 1,0 0-1,0 0 1,0 0 0,-1 0-1,1 0 1,0 0-1,0 0 1,-1 0-1,1 0 1,0 0 0,-1 0-1,1 0 1,-2 1-1,-1 2 173,0 0 0,0-1 1,-1 1-1,0-1 0,0 0 0,1 0 0,-2 0 0,1 0 0,0-1 0,-7 4 0,-110 40 2552,107-41-2799,0-1 1,-1-1-1,1 0 1,0-1 0,-1-1-1,-25 0 1,39-2-147,1 0 0,0 1 0,0-1 0,0 1 0,0-1 0,-1 1 0,1-1 0,0 0 0,0 1 0,0-1 0,0 1 0,0-1 0,0 1 0,1-1 0,-1 0 1,0 1-1,0-1 0,0 1 0,0-1 0,1 1 0,-1-1 0,0 1 0,1-2 0,16-13-4077,8-4-2489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6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12236,'0'0'8984,"0"13"-7462,-4 30-444,-1-1 1,-2 0 0,-18 56-1,13-55-759,1 1 0,3 1-1,-6 78 1,14-123-318,0 1 0,0-1 1,0 0-1,0 1 0,0-1 1,0 1-1,0-1 0,0 0 0,0 1 1,0-1-1,0 0 0,0 1 1,0-1-1,0 1 0,0-1 0,0 0 1,1 1-1,-1-1 0,0 0 1,0 1-1,0-1 0,1 0 0,-1 1 1,0-1-1,0 0 0,1 0 1,-1 1-1,0-1 0,0 0 1,1 0-1,-1 1 0,0-1 0,1 0 1,-1 0-1,1 0 0,-1 0 1,0 1-1,1-1 0,-1 0 0,0 0 1,1 0-1,-1 0 0,1 0 1,-1 0-1,0 0 0,1 0 0,-1 0 1,0 0-1,1 0 0,-1-1 1,1 1-1,-1 0 0,0 0 1,1 0-1,-1 0 0,0 0 0,1-1 1,-1 1-1,0 0 0,1 0 1,-1-1-1,1 1 0,18-19-13,-12 4-243,0 0 0,-2-1 1,1 0-1,-2 1 0,0-2 0,-1 1 0,1-17 0,5-22-87,-9 60 338,0 0 0,0 1-1,1-1 1,-1 0 0,1 0-1,1 1 1,-1-1 0,1 0-1,0 0 1,0 0 0,0-1 0,1 1-1,0 0 1,0-1 0,0 0-1,0 0 1,1 0 0,-1 0-1,1 0 1,0-1 0,0 1-1,1-1 1,-1 0 0,1-1-1,8 5 1,-8-5 9,1 0-1,-1-1 1,1 0-1,0 0 1,0 0-1,0 0 1,-1-1-1,1 0 1,0 0-1,0-1 1,0 0-1,-1 0 1,1 0-1,0-1 1,-1 1-1,1-1 1,-1-1-1,1 1 1,-1-1-1,0 0 1,0 0-1,-1 0 1,1-1-1,0 0 1,-1 0-1,0 0 1,0 0-1,0-1 1,-1 1-1,0-1 1,1 0-1,-2 0 1,1 0-1,0-1 1,-1 1-1,0-1 1,0 1-1,-1-1 1,0 0-1,0 1 1,0-1 0,-1 0-1,1 0 1,-2-7-1,-1 10 135,-4 11-40,-4 12 90,7-12-122,1 1 0,0-1 0,0 1 0,1 0 0,0 0 0,0 0 0,1-1 0,1 16 0,0-21-53,0-1-1,-1 1 0,1 0 1,1 0-1,-1-1 0,0 1 1,0 0-1,1-1 1,0 0-1,-1 1 0,1-1 1,0 0-1,0 0 0,0 0 1,1 0-1,-1 0 0,0 0 1,1-1-1,-1 1 0,1-1 1,-1 0-1,1 1 0,0-1 1,0 0-1,-1-1 0,1 1 1,0 0-1,0-1 0,4 0 1,4 2-45,0-1-1,0-1 1,0 0 0,0 0 0,0-1-1,-1-1 1,1 0 0,0 0 0,-1-1 0,13-5-1,-19 6-50,0 0 0,0 0 0,1-1 0,-2 1 0,1-1-1,0 0 1,0 0 0,-1 0 0,0 0 0,0-1-1,0 1 1,0-1 0,0 0 0,-1 0 0,1 0-1,-1 0 1,0 0 0,0-1 0,-1 1 0,1 0-1,-1-1 1,0 0 0,0 1 0,-1-1 0,0 0 0,1-4-1,-1 8 77,0 1-1,0-1 0,0 1 1,0-1-1,0 1 0,0-1 1,0 1-1,0-1 0,-1 1 1,1-1-1,0 1 0,0-1 1,0 1-1,0 0 0,-1-1 1,1 1-1,0-1 0,0 1 1,-1-1-1,1 1 0,0 0 1,-1-1-1,1 1 0,-1 0 1,1-1-1,0 1 0,-1 0 1,1 0-1,-1-1 0,1 1 1,-1 0-1,1 0 0,0 0 1,-1 0-1,1-1 0,-1 1 1,1 0-1,-1 0 0,1 0 1,-1 0-1,1 0 0,-1 0 1,1 0-1,-1 1 1,1-1-1,-1 0 0,1 0 1,-1 0-1,1 0 0,-1 0 1,1 1-1,0-1 0,-1 0 1,1 1-1,-1-1 0,1 0 1,0 1-1,-1-1 0,1 0 1,0 1-1,-1 0 0,-25 21-60,22-16-69,0 0 0,0 0 0,1 0 0,0 1 0,0-1 1,0 1-1,1 0 0,0 0 0,0 0 0,-1 14 0,3-21 14,0 1-1,0-1 1,0 0-1,0 0 1,0 0-1,0 0 1,0 1 0,0-1-1,0 0 1,0 0-1,0 0 1,0 0-1,0 0 1,0 1-1,0-1 1,0 0-1,0 0 1,0 0 0,0 0-1,0 0 1,0 1-1,0-1 1,0 0-1,0 0 1,0 0-1,1 0 1,-1 0 0,0 0-1,0 1 1,0-1-1,0 0 1,0 0-1,0 0 1,0 0-1,1 0 1,-1 0-1,0 0 1,0 0 0,0 0-1,0 0 1,0 0-1,1 0 1,-1 0-1,0 0 1,0 1-1,0-1 1,0 0 0,0 0-1,1 0 1,-1-1-1,0 1 1,0 0-1,0 0 1,0 0-1,1 0 1,-1 0-1,0 0 1,0 0 0,0 0-1,0 0 1,0 0-1,0 0 1,1 0-1,7-4-8669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6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10602,'0'0'17264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7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84 8808,'0'0'15113,"-10"-6"-13789,-31-16-608,40 22-699,0 0 0,-1 0 0,1 0 0,0 0 0,0 0 1,-1 0-1,1 1 0,0-1 0,0 0 0,0 0 0,0 1 1,-1-1-1,1 1 0,0-1 0,0 1 0,0 0 1,0-1-1,0 1 0,0 0 0,0 0 0,0 0 0,1 0 1,-1 0-1,0 0 0,0 0 0,1 0 0,-1 0 0,0 0 1,1 0-1,-1 0 0,1 0 0,0 0 0,-1 1 0,1-1 1,0 0-1,0 2 0,-1-1-20,0 1-1,0-1 1,1 1 0,-1-1-1,1 1 1,0-1 0,-1 1-1,1 0 1,1-1 0,-1 1-1,0-1 1,1 1-1,-1 0 1,1-1 0,1 4-1,1-4-63,0 0 0,1 0-1,-1 0 1,0-1 0,1 0-1,0 0 1,-1 0-1,1 0 1,0 0 0,-1-1-1,1 1 1,0-1 0,7 0-1,26 4-350,-31-1 378,1 0-1,-1 0 1,0 0-1,0 1 1,-1 0 0,1 0-1,-1 0 1,0 1-1,0 0 1,0 0-1,-1 0 1,1 0 0,-1 1-1,-1-1 1,1 1-1,-1 0 1,0 1-1,0-1 1,-1 0 0,0 1-1,0 0 1,0-1-1,-1 1 1,0 0-1,0 8 1,0-3 68,0 0-1,-1-1 1,-1 1 0,0 0 0,-1-1-1,0 1 1,0-1 0,-1 0 0,-1 1-1,0-1 1,-1-1 0,0 1-1,0-1 1,-8 12 0,9-16 24,0 0 0,-1-1 1,1 0-1,-1 1 0,0-2 0,0 1 1,-1 0-1,1-1 0,-1 0 0,0-1 1,0 1-1,0-1 0,-1 0 1,1-1-1,-1 1 0,1-1 0,-1-1 1,-9 2-1,15-3-47,0 0-1,0 0 1,0 0 0,0 0-1,1 0 1,-1 0 0,0-1 0,0 1-1,0 0 1,0 0 0,1-1 0,-1 1-1,0-1 1,0 1 0,1-1-1,-1 1 1,0-1 0,1 1 0,-1-1-1,1 0 1,-1 1 0,1-1-1,-1 0 1,1 0 0,-1 1 0,1-1-1,-1-1 1,-2-29-258,4 24 143,0 0 1,1 0 0,-1 0 0,2 0-1,-1 0 1,6-11 0,12-9-162,1 1 0,1 0 1,1 2-1,45-37 0,-45 43 202,-1-1 0,-1-1 0,-1-1 0,0-1 0,-2-1 0,31-49 0,-47 68 78,0-1 1,0 1-1,0 0 0,0-1 0,-1 0 0,0 1 0,0-1 0,0 0 1,0 1-1,-1-1 0,0 0 0,0 0 0,-1-7 0,1 11 0,0 1-1,-1-1 0,1 0 0,-1 1 0,1-1 1,-1 1-1,1-1 0,-1 1 0,1-1 0,-1 1 1,1 0-1,-1-1 0,0 1 0,1 0 0,-1-1 1,0 1-1,1 0 0,-1 0 0,0 0 0,1-1 1,-1 1-1,0 0 0,1 0 0,-1 0 0,0 0 1,0 0-1,1 0 0,-1 1 0,0-1 0,1 0 1,-1 0-1,0 0 0,0 1 0,-24 10 183,19-5-130,-1 0 0,2 0-1,-1 0 1,1 1 0,0 0-1,0 0 1,0 0 0,-4 12 0,6-13 4,1-1 0,0 1 0,0 0 0,0 0 0,0-1 0,1 1 1,0 0-1,1 0 0,-1 0 0,1 0 0,0 0 0,2 12 0,-1-17-47,0 1 0,0-1-1,0 1 1,0-1-1,0 1 1,1-1 0,-1 0-1,0 0 1,1 0-1,-1 0 1,1 0-1,-1 0 1,1 0 0,-1 0-1,1 0 1,0-1-1,-1 1 1,1-1-1,0 1 1,-1-1 0,1 0-1,0 1 1,0-1-1,0 0 1,-1 0 0,3-1-1,49-2 256,-37-1-237,-1-1 0,0 0 1,-1-1-1,1 0 0,-1-1 0,16-11 0,35-17 143,-65 35-162,1-1 0,-1 1 0,1 0 0,-1 0 0,1-1 0,-1 1 0,1 0 0,-1 0 0,1-1 0,-1 1-1,1 0 1,0 0 0,-1 0 0,1 0 0,-1 0 0,1 0 0,0 0 0,-1 0 0,1 0 0,-1 0 0,1 0 0,-1 0 0,1 1 0,0-1-1,-1 0 1,1 0 0,-1 1 0,1-1 0,-1 0 0,1 1 0,-1-1 0,1 0 0,-1 1 0,1 0 0,3 22 242,-5-22-249,1 1-1,0 0 1,0-1-1,0 1 1,0 0-1,0-1 1,0 1-1,1 0 1,-1-1-1,0 1 1,1 0-1,-1-1 1,1 1-1,0-1 0,-1 1 1,1-1-1,0 1 1,0-1-1,0 0 1,0 1-1,0-1 1,0 0-1,1 0 1,0 1-1,2 0-7,0-1 0,0 0 0,0 0 0,0 0 0,0-1 0,-1 0 0,1 1-1,0-1 1,0-1 0,0 1 0,0 0 0,0-1 0,0 0 0,0 0 0,4-1 0,55-31 784,-15 6-5236,-43 24 2796,0 1-1,0 1 1,0-1-1,0 1 1,0 0-1,0 0 1,10-1-1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8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82 12172,'0'0'2242,"-8"4"427,3-2-2492,1 0 1,-1 0-1,1 0 0,0 0 1,0 1-1,0-1 1,0 1-1,1 0 0,-1 1 1,1-1-1,0 0 1,-1 1-1,2 0 0,-1 0 1,0 0-1,1 0 1,0 0-1,0 0 0,0 1 1,0-1-1,1 1 1,-1-1-1,1 1 0,0-1 1,0 7-1,2-10-150,-1 0 0,1 0-1,-1 0 1,1 0 0,0 0-1,-1 0 1,1-1 0,0 1 0,0 0-1,0 0 1,-1-1 0,1 1-1,0-1 1,0 1 0,0-1 0,0 1-1,0-1 1,0 0 0,0 1-1,0-1 1,0 0 0,0 0 0,1 1-1,-1-1 1,0 0 0,0 0-1,0 0 1,0-1 0,0 1-1,0 0 1,2-1 0,39-5 95,-31 1-187,1 0-1,0-1 1,-1 0-1,0-1 1,0 0-1,-1-1 1,0 0-1,0-1 1,-1 0-1,0 0 1,-1-1 0,0 0-1,-1-1 1,0 0-1,0 0 1,-1 0-1,0-1 1,6-20-1,-13 30 137,-3 8 117,-12 20 409,-17 39 538,30-57-940,0 0 0,1 0-1,0 0 1,0 0 0,1 0-1,0 0 1,0 0 0,1 10-1,1-16-180,-1 0 0,0 0 0,1 1 0,-1-1 0,1 0 0,0 0-1,0 0 1,0 0 0,0 0 0,0 0 0,0 0 0,1 0 0,-1 0 0,0-1 0,1 1-1,0 0 1,-1-1 0,1 1 0,0-1 0,0 0 0,0 1 0,0-1 0,0 0 0,0 0-1,0-1 1,0 1 0,0 0 0,0-1 0,1 1 0,-1-1 0,0 1 0,4-1 0,2 1-196,0-1 0,0 0 0,0 0 0,0-1 0,0 0 0,0 0 0,0-1 0,8-3 0,-13 5 98,-1-1-1,1-1 1,0 1-1,0 0 1,0-1 0,-1 1-1,1-1 1,-1 0 0,1 0-1,-1 0 1,0 0 0,1 0-1,-1 0 1,0-1 0,-1 1-1,1-1 1,0 1 0,-1-1-1,1 0 1,-1 0-1,0 0 1,0 0 0,1-5-1,-2 7 235,0 6-82,0 0 0,0 0 1,0 0-1,0 0 0,1 0 0,0 0 1,0-1-1,0 1 0,1 0 0,0 0 1,4 7-1,-4-9-81,0-1 1,1 0-1,-1 0 0,1 0 1,0 0-1,-1 0 0,1-1 1,0 1-1,0-1 0,0 0 1,0 0-1,0 0 0,1 0 1,-1 0-1,0-1 0,0 1 1,1-1-1,-1 0 0,5 0 1,21 1-335,-17 1 138,0-1 0,0 0 1,0-1-1,0-1 0,-1 0 0,1 0 0,19-6 0,-30 7 261,0-1-1,-1 1 1,1-1 0,0 1-1,-1 0 1,1-1 0,-1 0 0,1 1-1,0-1 1,-1 1 0,0-1 0,1 0-1,-1 1 1,1-1 0,-1 0-1,0 1 1,1-1 0,-1 0 0,0 0-1,0 1 1,1-1 0,-1 0-1,0 0 1,0 1 0,0-1 0,0 0-1,0 0 1,0 0 0,0 1 0,0-1-1,-1 0 1,1 0 0,0 1-1,0-1 1,-1 0 0,1 0 0,0 1-1,-1-1 1,1 0 0,-1 1-1,1-1 1,-1 1 0,1-1 0,-1 0-1,0 0 1,-31-31 1824,26 26-1738,0 1-74,0 0 0,0-1-1,0 0 1,1 0 0,0 0-1,0-1 1,1 1 0,0-1-1,0 0 1,1-1 0,-1 1-1,-1-8 1,5 14-80,0 0-1,0 0 1,0 1 0,1-1-1,-1 0 1,0 0 0,0 1-1,1-1 1,-1 0 0,0 1-1,1-1 1,-1 0 0,1 1 0,-1-1-1,1 0 1,-1 1 0,1-1-1,0 1 1,-1-1 0,1 1-1,-1-1 1,1 1 0,0 0-1,0-1 1,-1 1 0,1 0 0,0 0-1,-1-1 1,1 1 0,0 0-1,0 0 1,0 0 0,-1 0-1,1 0 1,1 0 0,36-1-1357,-27 1 669,30-3-2398,3-3-2476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4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3651,'0'0'13539,"-9"4"-12792,5-1-627,-1-1 0,1 1 1,0 0-1,0 1 0,0-1 0,1 1 1,-1-1-1,1 1 0,0 0 0,0 0 1,0 1-1,0-1 0,1 1 0,0-1 1,0 1-1,0 0 0,0 0 0,1-1 1,-1 1-1,0 9 0,-3 20 519,2 0-1,1 0 1,1 0-1,2 0 1,6 39 0,4-8 1008,32 106 1,-54-198-1982,-1 0 1,-23-36 0,-14-27-311,33 59 588,10 22 111,1-1 0,0 1 0,0-1 0,1 0 0,1 0 0,0 0 0,-3-20 0,40 33 271,34 17-462,37 7-3781,-30-20-4357,-47-7 3075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9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32 15022,'0'0'6283,"-11"-7"-5322,4 2-833,5 3-79,0 0-1,-1 0 1,1 1 0,-1-1 0,1 0 0,-1 1-1,0-1 1,0 1 0,0 0 0,0 0 0,1 0 0,-1 1-1,0-1 1,0 1 0,-1-1 0,1 1 0,0 0-1,0 0 1,0 0 0,0 1 0,0-1 0,0 1-1,0 0 1,0-1 0,0 1 0,1 1 0,-1-1-1,-3 2 1,-9 8 68,0 1 1,1 1-1,0 0 0,1 1 0,1 1 0,1-1 0,0 2 0,0 0 1,2 0-1,0 1 0,1 0 0,0 0 0,2 1 0,0 0 1,1 0-1,0 1 0,2-1 0,-2 26 0,5-42-111,0 1-1,0-1 0,0 1 0,1-1 0,-1 1 1,1-1-1,-1 1 0,1-1 0,0 0 1,0 1-1,0-1 0,0 0 0,1 0 1,-1 0-1,1 0 0,-1 0 0,1 0 1,-1 0-1,1 0 0,0 0 0,0-1 1,0 1-1,0-1 0,0 0 0,1 1 1,-1-1-1,0 0 0,0 0 0,1 0 0,-1-1 1,1 1-1,-1-1 0,1 1 0,-1-1 1,1 0-1,-1 0 0,1 0 0,-1 0 1,1 0-1,2-1 0,4 1 11,0-1 0,0-1 0,0 0 0,0 0 0,0 0 0,-1-1-1,1-1 1,-1 1 0,1-1 0,7-6 0,-11 7-24,0-1 0,-1 0 0,0 0 1,0-1-1,0 1 0,-1-1 0,6-8 0,-9 12 6,1 1 0,-1-1 0,1 0 0,-1 0-1,1 0 1,-1 0 0,0 0 0,0 0 0,0 0 0,1 0 0,-1 0-1,0 0 1,0 0 0,0 0 0,-1 0 0,1 0 0,0 0-1,0 0 1,0 0 0,-1-1 0,0 1 1,0 0-1,0 0 1,0 0 0,0 1 0,0-1 0,0 0-1,0 0 1,0 1 0,0-1 0,-1 1 0,1-1-1,0 1 1,0-1 0,-1 1 0,1 0 0,0 0-1,0-1 1,-1 1 0,1 0 0,-2 0 0,2 0 0,-48 1-31,48-1 36,-1 1 0,0-1 0,0 0 0,1 1 0,-1-1 0,0 1 0,0 0 0,1-1 1,-1 1-1,1 0 0,-1 0 0,1 0 0,-1 0 0,1 0 0,0 0 0,-1 1 0,1-1 0,0 0 0,0 1 1,0-1-1,0 1 0,0-1 0,0 1 0,0 2 0,0-4-2,1 0 1,0 1-1,0-1 0,0 0 1,0 1-1,0-1 0,0 1 1,0-1-1,0 0 0,0 1 1,0-1-1,1 1 0,-1-1 0,0 0 1,0 1-1,0-1 0,0 0 1,0 1-1,1-1 0,-1 0 1,0 1-1,0-1 0,1 0 1,-1 1-1,0-1 0,0 0 1,1 0-1,-1 1 0,0-1 1,1 0-1,-1 0 0,0 0 1,1 0-1,-1 1 0,1-1 1,-1 0-1,0 0 0,1 0 1,-1 0-1,1 0 0,-1 0 0,1 0 1,21 1 38,-17-1-27,26-2-39,0-1 0,0-1 0,58-17 0,-62 14-83,-27 7 104,1-1 1,0 1 0,-1 0 0,1 0 0,0-1 0,-1 1-1,1 0 1,0 0 0,-1 0 0,1-1 0,0 1 0,-1 0-1,1 0 1,0 0 0,0 0 0,-1 0 0,1 0 0,0 1 0,-1-1-1,1 0 1,0 0 0,-1 0 0,1 1 0,0-1 0,-1 0-1,1 1 1,-1-1 0,1 1 0,0-1 0,-1 0 0,1 1-1,-1-1 1,1 1 0,-1 0 0,1 0 0,-7 27-38,-8 6 151,9-25-113,1 1 0,0-1 0,0 1 0,1 0-1,1 0 1,-1 0 0,0 17 0,3-26-55,0-1-1,0 1 1,0-1-1,0 1 1,1-1-1,-1 0 1,0 1-1,0-1 1,0 1-1,1-1 1,-1 0-1,0 1 1,0-1-1,1 0 1,-1 1 0,0-1-1,1 0 1,-1 1-1,1-1 1,-1 0-1,0 0 1,1 1-1,-1-1 1,1 0-1,-1 0 1,0 0-1,1 0 1,-1 0-1,1 0 1,-1 1-1,1-1 1,-1 0-1,1 0 1,-1 0 0,0 0-1,1-1 1,-1 1-1,1 0 1,-1 0-1,1 0 1,-1 0-1,1 0 1,-1-1-1,0 1 1,1 0-1,-1 0 1,0-1-1,1 1 1,22-13-4609,-10-5-2086,0-1-4207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19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0 346 4164,'0'0'12695,"11"0"-9850,1-1-2357,1 0 1,-1-1-1,0 0 1,0-1-1,0 0 1,0-1-1,16-8 0,-23 10-394,0 0-1,-1 0 0,0 0 1,1-1-1,-1 0 0,0 1 1,0-2-1,0 1 0,0 0 1,-1-1-1,0 0 0,1 0 1,-1 0-1,0 0 0,-1 0 1,1 0-1,-1-1 0,0 0 1,0 1-1,0-1 0,-1 0 1,0 0-1,0 0 0,1-6 1,-2 10-66,0 0 0,0 1 0,0-1 0,1 0 0,-1 0 0,0 1 1,0-1-1,-1 0 0,1 1 0,0-1 0,0 0 0,0 1 1,0-1-1,0 0 0,-1 1 0,1-1 0,0 0 0,-1 1 0,1-1 1,0 1-1,-1-1 0,1 1 0,-1-1 0,1 1 0,-1-1 0,1 1 1,-1-1-1,1 1 0,-1-1 0,1 1 0,-1 0 0,0-1 1,1 1-1,-1 0 0,0 0 0,1 0 0,-1-1 0,0 1 0,1 0 1,-1 0-1,0 0 0,1 0 0,-1 0 0,0 0 0,1 0 1,-1 0-1,0 0 0,1 1 0,-1-1 0,0 0 0,1 0 0,-2 1 1,-1 0-25,0 1 1,-1-1-1,1 1 1,0 0-1,0 0 1,0 0-1,1 1 1,-1-1-1,-3 5 1,-2 3-5,1 1 0,0 0 0,1 0 0,-9 21 0,13-26 2,0-1 1,0 0-1,0 1 0,1-1 1,0 0-1,0 1 0,0 0 0,1-1 1,0 1-1,0-1 0,1 1 0,-1 0 1,3 8-1,-2-13 9,1 1-1,-1 0 1,1 0 0,-1-1-1,1 1 1,0 0 0,0-1 0,-1 0-1,1 1 1,0-1 0,1 0-1,-1 0 1,0 0 0,0-1-1,0 1 1,0 0 0,1-1 0,-1 1-1,0-1 1,1 0 0,-1 0-1,0 0 1,4 0 0,57-6 138,-49 2-224,0-1 0,0 0 1,-1-1-1,0-1 0,0 0 0,0-1 1,-1 0-1,0-1 0,-1 0 0,0-1 1,0 0-1,14-19 0,-12 13 36,-1 1 0,-1-1 0,-1-1 0,0 0 0,-2 0 0,1-1 0,-2 0 0,-1 0 0,5-21 0,-9 32 43,-1 0-1,0 0 0,0 0 0,-1 0 0,0 0 0,0 0 1,-3-12-1,3 18-3,0-1 0,-1 1 0,1 0 1,-1-1-1,1 1 0,-1 0 1,0 0-1,0-1 0,0 1 0,1 0 1,-1 0-1,0 0 0,0 0 0,0 0 1,0 0-1,-1 0 0,1 1 1,0-1-1,0 0 0,-1 0 0,1 1 1,0-1-1,-1 1 0,1-1 0,0 1 1,-1 0-1,1 0 0,0-1 0,-1 1 1,1 0-1,-1 0 0,1 0 1,-1 1-1,1-1 0,0 0 0,-1 0 1,1 1-1,-1-1 0,1 1 0,0-1 1,0 1-1,-1 0 0,1-1 1,-2 2-1,-4 2 24,0 0 0,0 1 0,0 0 0,0 0 0,1 1-1,-1-1 1,1 1 0,1 1 0,-1-1 0,1 1 0,-7 12 0,1 0 144,0 1 1,1 0-1,-9 27 1,15-35-62,0 1 0,1 0 1,0 0-1,0 0 0,2 0 1,-1 16-1,2-26-107,0 0 0,0 1 0,0-1 0,1 0 0,-1 0 0,1 0 0,0 0 0,0 0 0,0 0 0,0 0 0,1 0 0,-1-1 1,1 1-1,-1 0 0,1-1 0,0 1 0,0-1 0,0 0 0,0 0 0,1 1 0,-1-1 0,1-1 0,-1 1 0,1 0 0,0-1 0,-1 1 0,1-1 0,0 0 0,0 0 0,0 0 0,3 1 0,11 0-1498,1 0-1,-1 0 0,28-3 0,-26 1-1154,23-1-4516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0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123 171 12332,'0'0'3470,"-11"2"-865,2 1-2163,1 0 1,-1 0 0,0 0 0,1 1-1,-1 0 1,1 1 0,-7 5 0,12-8-298,0 1 0,0-1 1,1 0-1,-1 1 1,1 0-1,-1 0 1,1-1-1,0 1 1,0 0-1,0 1 1,1-1-1,-1 0 1,1 0-1,0 1 1,0-1-1,0 1 1,0-1-1,0 1 1,1-1-1,0 1 1,0 0-1,0-1 1,0 1-1,0 0 1,2 4-1,-2-6-122,1 0 0,0 0-1,1 0 1,-1-1 0,0 1 0,0 0 0,1-1-1,-1 1 1,1-1 0,-1 1 0,1-1 0,0 0-1,0 0 1,-1 0 0,1 0 0,0 0 0,0 0-1,0 0 1,0-1 0,0 1 0,0-1 0,0 1-1,0-1 1,0 0 0,1 0 0,-1 0 0,0 0-1,0 0 1,0 0 0,4-1 0,2 0-7,1 0 1,-1 0-1,1-1 1,-1 0-1,0-1 1,13-5-1,-8 0-48,1-2 0,-1 1 0,-1-2 0,0 0 0,0 0 0,-1-1 0,0 0 0,-1-1 0,-1 0 0,0-1 0,-1 0 0,0 0 0,-1-1 0,-1 0 0,0 0 0,-1 0 0,-1-1 0,0 0 0,-1 0 0,1-17-1,-4 33 33,0 0 0,0 0 0,0-1 0,1 1 0,-1 0 0,0 0 0,0-1 0,0 1 0,0 0 0,0-1 0,1 1 0,-1 0 0,0 0 0,0-1 0,0 1 0,0 0 0,0-1 0,0 1-1,0 0 1,0-1 0,0 1 0,0 0 0,0-1 0,-1 1 0,1 0 0,0 0 0,0-1 0,0 1 0,0 0 0,0-1 0,-1 1 0,1 0 0,0 0 0,0-1 0,0 1 0,-1 0-1,1 0 1,0 0 0,0-1 0,-1 1 0,1 0 0,0 0 0,0 0 0,-1 0 0,1-1 0,0 1 0,-1 0 0,-4 5 13,-5 11 94,0 0 0,1 0-1,1 1 1,1 0 0,0 1 0,2-1 0,0 1-1,0 0 1,2 1 0,-2 23 0,4-33-45,1-1 0,0 0 0,0 0 0,1 1 0,0-1 0,0 0 1,5 13-1,-5-18-153,0 0-1,1 0 1,-1-1 0,1 1 0,-1-1 0,1 1 0,0-1 0,0 0-1,0 1 1,3 1 0,-2-2-305,0 0 1,0 0-1,0-1 0,0 1 1,0-1-1,1 0 0,-1 1 1,1-1-1,-1-1 0,5 2 1,21-1-7816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0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10474,'0'0'10175,"0"11"-8632,-3 136 1676,3-145-3198,0-1 1,0 1 0,0-1 0,0 1-1,1-1 1,-1 1 0,0-1 0,1 0-1,-1 1 1,1-1 0,0 0 0,-1 1-1,1-1 1,0 0 0,0 0 0,-1 1-1,1-1 1,0 0 0,0 0 0,0 0-1,1 0 1,-1 0 0,0 0 0,0-1-1,0 1 1,2 0 0,0 0 0,0 0 1,0-1-1,0 1 1,0-1-1,0 0 0,0 0 1,0 0-1,0 0 1,0-1-1,0 1 0,0-1 1,3-1-1,5-2 11,1 0-1,-1-1 1,0 0-1,0-1 0,12-9 1,-6 2 0,-2-1 0,0-1-1,0 0 1,-2 0 0,18-26 0,-38 87 400,4-38-345,1 0 0,0 0 0,0 0 0,1 1 0,0-1 0,0 1 0,1 12 0,0-20-68,1-1-1,-1 1 1,0-1-1,1 1 0,-1-1 1,1 0-1,-1 1 1,0-1-1,1 1 0,-1-1 1,1 0-1,-1 1 1,1-1-1,0 0 0,-1 0 1,1 0-1,-1 1 1,1-1-1,-1 0 1,1 0-1,0 0 0,-1 0 1,1 0-1,-1 0 1,1 0-1,0 0 0,-1 0 1,1 0-1,-1 0 1,1 0-1,1-1 0,20-5 279,-11 0-273,0-1 0,0-1 0,0 0 0,-1 0 0,0-1 0,9-11 0,-8 8-61,1 1 0,0 1 1,22-15-1,-33 25 32,-1 1 0,1-1 0,0 1 0,-1-1 0,1 1 0,-1-1 0,1 1 0,0-1 0,-1 1 0,0 0 0,1-1 0,-1 1 0,1 0 0,-1 0 0,0-1 0,1 1 0,-1 0 0,0 0 0,0-1 0,0 1 0,0 0 0,1 0 0,-1 0 0,0-1 0,0 1 1,-1 0-1,1 0 0,0 0 0,0-1 0,0 1 0,-1 1 0,0 34-99,-13 83 808,15-119-704,0 0 0,0 1 0,0-1 0,0 0 0,0 0 0,0 0 0,0 0 0,0 0 0,0-1 0,0 1 0,0 0 0,0 0 0,0-1 0,0 1 0,0 0 0,0-1 0,-1 1 0,1-1 0,0 1 0,1-2 0,29-31-3609,-7-7-5484,-14 19-811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1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2 139 11819,'0'0'3342,"9"-2"37,-1-1-2828,-1 1 0,1-2 1,-1 1-1,0-1 0,0 0 0,0 0 0,8-7 0,-13 9-431,1 0 0,-1-1 0,0 1 0,1 0 0,-1-1 0,0 1 0,0-1 0,-1 0 0,1 0 0,-1 0 0,1 0 0,-1 0 0,0 0 1,0 0-1,0 0 0,-1 0 0,1-1 0,-1 1 0,1 0 0,-1 0 0,0-1 0,0 1 0,-1 0 0,0-6 0,0 8-102,1 0 0,0 0 1,-1 0-1,1 1 0,-1-1 1,0 0-1,1 0 0,-1 0 0,0 0 1,1 1-1,-1-1 0,0 0 0,0 1 1,1-1-1,-1 0 0,0 1 1,0-1-1,0 1 0,0-1 0,0 1 1,0 0-1,0-1 0,0 1 0,0 0 1,0 0-1,0 0 0,0 0 1,0 0-1,0 0 0,0 0 0,0 0 1,0 0-1,0 0 0,0 0 1,0 1-1,0-1 0,0 0 0,-2 2 1,0-1-20,0 0 0,-1 0 0,1 0 1,0 1-1,0 0 0,0-1 0,0 1 1,1 0-1,-1 1 0,-3 2 1,2 0-1,0 1 1,1-1 0,-1 1-1,1-1 1,1 1 0,-1 0-1,1 0 1,0 0 0,0 0 0,1 0-1,0 0 1,0 1 0,0-1-1,1 0 1,0 1 0,0-1-1,2 11 1,-1-15 1,0 0 0,0-1-1,0 0 1,0 1 0,1-1-1,-1 0 1,0 1 0,1-1-1,-1 0 1,1 0 0,0 0 0,-1 0-1,1 0 1,0-1 0,-1 1-1,1 0 1,0-1 0,0 0-1,0 1 1,-1-1 0,1 0-1,0 0 1,0 0 0,2 0 0,49-2 8,-34-2-125,-1-1 1,0-1-1,0 0 0,0-1 1,-1-1-1,25-15 0,11-4-190,-48 45 323,-5-16-16,0 1 1,0-1 0,0 0-1,1 0 1,-1 1-1,1-1 1,-1 0 0,1 0-1,0 1 1,0-1 0,0 0-1,0 0 1,0 0 0,0 0-1,3 2 1,2-3-216,1 1 1,-1-1 0,1 0-1,-1-1 1,1 0-1,0 0 1,-1 0-1,1-1 1,-1 0-1,1 0 1,-1-1 0,1 0-1,-1 0 1,7-3-1,3-2-607,0 0 0,-1-1-1,0-1 1,17-13 0,-15 1-1215,-18 15 3588,-13 13 667,12-6-2102,0 1 1,0-1 0,0 1 0,1-1 0,-1 1-1,0 0 1,1 0 0,-1 0 0,1 0 0,-1 0-1,1 0 1,0 0 0,0 0 0,0 0 0,0 1-1,0-1 1,1 0 0,-1 1 0,1-1 0,0 1-1,-1-1 1,1 0 0,0 1 0,0-1 0,0 1-1,1-1 1,-1 1 0,1-1 0,-1 0 0,2 3-1,3 7-175,0 0-1,1-1 0,1 0 0,14 20 1,12 22-861,-29-43 921,-1 0 0,-1-1 0,0 1 0,0 0 0,-1 0 0,0 0 0,0 0 0,-1 1 0,-1-1 0,0 0 0,0 0 0,-1 0 0,-5 17 0,4-18 263,0 0 0,-1-1 0,0 1 1,0-1-1,0 0 0,-1 0 0,0-1 0,-1 1 1,0-1-1,0 0 0,-1-1 0,1 0 0,-1 0 1,-1 0-1,-10 7 0,17-13-252,0 1 0,0 0 0,0-1 1,0 1-1,0-1 0,0 1 0,0-1 0,0 1 1,0-1-1,0 1 0,0-1 0,0 0 0,0 0 0,0 0 1,-1 0-1,1 0 0,0 0 0,0 0 0,0 0 0,0 0 1,0 0-1,0 0 0,0-1 0,0 1 0,0 0 0,0-1 1,0 1-1,0-1 0,0 1 0,0-1 0,0 0 0,0 1 1,0-1-1,0 0 0,0 0 0,1 1 0,-1-1 0,0 0 1,1 0-1,-1 0 0,0 0 0,1 0 0,0 0 1,-1 0-1,1 0 0,-1 0 0,1 0 0,0 0 0,0 0 1,-1-2-1,0-8-29,0 0 1,0 0 0,1 0 0,1-14 0,0 7-42,-1 3-43,1 0-1,0 0 1,1-1 0,0 2-1,1-1 1,1 0-1,0 0 1,1 1 0,10-19-1,-10 25 102,0-1 0,1 1 0,0 0 0,0 0 0,1 1 0,0 0 0,1 0 0,-1 0 0,1 1 0,1 0 0,-1 1 0,1 0 0,0 0 0,0 1 1,10-4-1,10-1 41,-14 4-49,-1 0 0,1-1 0,-1 0-1,18-12 1,-28 16 58,-1 0 0,0 0 0,0-1-1,-1 1 1,1-1 0,0 0 0,-1 0 0,0 0-1,1 0 1,-1 0 0,0-1 0,-1 1-1,1-1 1,-1 1 0,1-1 0,-1 0-1,0 1 1,-1-1 0,1 0 0,0 0-1,-1 1 1,0-8 0,0 10-42,-1 0 0,1-1 0,-1 1 1,1 0-1,-1-1 0,0 1 0,1 0 0,-1 0 0,0-1 0,0 1 1,0 0-1,0 0 0,0 0 0,0 0 0,0 0 0,0 0 0,0 0 1,0 1-1,-1-1 0,1 0 0,0 1 0,-1-1 0,1 1 0,0-1 1,-1 1-1,1 0 0,-1-1 0,1 1 0,0 0 0,-1 0 0,1 0 1,-1 0-1,1 0 0,-1 0 0,1 1 0,0-1 0,-1 0 0,-1 1 0,-1 0-9,0-1 0,0 1 0,0 0-1,0 0 1,0 0 0,0 1-1,0 0 1,0-1 0,0 1-1,1 0 1,-1 1 0,-4 3-1,4-1 39,0-1 0,1 1 0,0 0 0,0 0 0,0 0 0,1 0 0,0 0 0,0 1 0,0-1 0,0 1 0,1-1 0,0 1 0,0-1 0,1 1 0,-1 0 0,1 0 0,0-1 0,1 1 0,2 11 0,-2-12-106,1 0 1,0-1-1,0 1 1,1 0 0,-1-1-1,1 0 1,0 0 0,0 0-1,0 0 1,1 0 0,-1 0-1,1-1 1,0 0-1,0 1 1,0-2 0,1 1-1,-1 0 1,1-1 0,-1 0-1,1 0 1,0 0 0,6 1-1,31 4-2959,7-5-2044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3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3 2050,'0'0'19074,"-1"0"-19045,1 0 1,0 0-1,0 0 1,0-1-1,-1 1 1,1 0-1,0 0 1,0 0-1,-1 0 1,1-1-1,0 1 1,0 0-1,-1 0 1,1 0-1,0 0 0,-1 0 1,1 0-1,0 0 1,0 0-1,-1 0 1,1 0-1,0 0 1,-1 0-1,1 0 1,0 0-1,0 0 1,-1 0-1,1 0 1,0 0-1,0 0 0,-1 0 1,1 1-1,0-1 1,0 0-1,-1 0 1,1 0-1,0 0 1,0 1-1,-1-1 1,1 0-1,0 0 1,0 0-1,0 1 1,0-1-1,-1 0 1,1 0-1,0 1 0,0-1 1,0 1-1,-3 11 140,0 0 0,1 1 0,0 0 0,1-1-1,1 1 1,0 0 0,3 24 0,-2-18-9,-1-16-139,0 0 1,0 0-1,0 0 0,1 0 0,-1 0 1,1 0-1,-1 0 0,1-1 0,0 1 1,0 0-1,0 0 0,1 0 0,-1-1 1,1 1-1,-1-1 0,1 1 0,0-1 1,0 0-1,0 0 0,0 1 0,0-1 1,1-1-1,-1 1 0,0 0 0,1-1 1,0 1-1,-1-1 0,1 0 0,0 1 1,0-1-1,-1-1 0,1 1 0,0 0 1,0-1-1,0 1 0,0-1 0,4 0 1,1-1 2,-1 0 1,1 0 0,0 0-1,0-1 1,-1 0 0,1-1-1,-1 0 1,0 0 0,0 0-1,0-1 1,0 0 0,-1-1 0,9-6-1,0-5-11,-1 1-1,19-31 1,-33 69 40,-1-16 45,0-1-1,1 1 0,0 0 1,1-1-1,0 1 0,2 12 1,-2-17-58,0-1 0,0 0 0,-1 1 0,1-1 0,0 0 0,0 1 0,0-1 0,1 0 0,-1 0 0,0 0 1,0 0-1,1 0 0,-1 0 0,0 0 0,1 0 0,-1-1 0,1 1 0,-1 0 0,1-1 0,-1 1 0,1-1 1,0 0-1,-1 0 0,1 1 0,-1-1 0,1 0 0,0 0 0,-1 0 0,1-1 0,-1 1 0,1 0 0,0-1 1,2 0-1,4-1 20,1-1 1,-1-1 0,0 1 0,0-1 0,0-1 0,0 1-1,0-1 1,-1-1 0,12-11 0,-12 11-95,0 0-1,1 0 1,0 1-1,0-1 1,0 2 0,0-1-1,1 1 1,12-4 0,-20 8 21,0 0 0,0-1 0,-1 1 1,1 0-1,0 0 0,0 1 0,-1-1 1,1 0-1,0 0 0,0 0 0,-1 0 1,1 1-1,0-1 0,-1 0 1,1 1-1,0-1 0,-1 0 0,1 1 1,0-1-1,-1 1 0,1-1 0,-1 1 1,1-1-1,-1 1 0,1-1 0,-1 1 1,0 0-1,1-1 0,-1 1 1,1 0-1,-1-1 0,0 1 0,0 0 1,1-1-1,-1 1 0,0 0 0,0 0 1,0-1-1,0 2 0,2 44 102,1-8 33,-3-38-109,1 1 1,-1 0 0,1-1 0,-1 1 0,1-1 0,-1 1-1,1 0 1,0-1 0,-1 1 0,1-1 0,0 0-1,-1 1 1,1-1 0,0 1 0,0-1 0,-1 0 0,1 0-1,0 0 1,0 1 0,0-1 0,-1 0 0,1 0 0,0 0-1,0 0 1,0 0 0,-1 0 0,1 0 0,0-1-1,0 1 1,0 0 0,-1 0 0,1-1 0,0 1 0,0 0-1,-1-1 1,1 1 0,0 0 0,0-2 0,32-19 218,-28 18-219,3-4-174,0 1-1,0 1 0,0-1 1,1 2-1,-1-1 0,1 1 1,1 0-1,-1 1 0,0 0 1,1 1-1,0 0 0,-1 0 1,14 0-1,-21 3 154,0 0-1,0 0 1,0 0 0,0 0 0,0 1-1,0-1 1,-1 0 0,1 1 0,0 0-1,-1-1 1,1 1 0,-1 0 0,0 0-1,0 0 1,0 0 0,1 0-1,-2 0 1,1 0 0,0 0 0,0 0-1,-1 0 1,1 0 0,-1 1 0,0-1-1,1 2 1,-1 0-32,1 0-1,0-1 1,0 1-1,1-1 1,-1 0-1,1 1 1,-1-1-1,1 0 1,5 6-1,-7-9-75,1 1 0,-1-1 0,1 1-1,0-1 1,0 0 0,-1 1 0,1-1 0,0 0 0,0 0-1,0 1 1,-1-1 0,1 0 0,0 0 0,0 0 0,0 0 0,-1 0-1,1 0 1,0 0 0,2-1 0,23-13-4554,-5-3-2937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3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1 11243,'0'0'11125,"-9"10"-10287,-248 266 1169,251-271-5299,9-11 940,12-22-1547,-9 16 1175,13-23-4841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3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13741,'0'0'7111,"4"49"-5702,-4-20-352,0 5-64,3 0-448,2 1-225,3-1-96,2-4-96,4-5-96,2-4 0,2-5-608,-1-5-1090,-3-3-608,-5-5-1410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4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9705,'0'0'5702,"-62"17"-2660,45-11-703,14 1-1475,3-2-127,12-2-384,15-1 287,8 0-320,12-2-223,6 0-65,3 0-289,3-4-1088,-1-4-1666,-5-4-3459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24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93 10762,'0'0'12092,"-2"10"-10950,-32 109 1257,19-69-1236,-16 84-1,51-170-654,-10 7-786,0-1 0,-2 0 1,-2-1-1,0 1 1,-2-1-1,-2 0 0,0-31 1,-3 78 203,1-12 104,-1 1 1,1 0-1,0 0 1,1 0-1,-1-1 1,1 1-1,2 8 1,-2-11-14,0 0 0,0 0 0,1 0 0,-1 0 0,1 0 0,-1-1 0,1 1 0,-1 0 0,1-1 0,0 1 0,0-1 0,0 1 0,0-1 0,0 0 0,0 0 0,0 0 0,0 0 0,1 0 0,-1-1 0,0 1 0,4 0 0,3 0 16,0 0 0,0 0 0,0-1 0,0 0-1,0-1 1,0 1 0,0-2 0,0 0 0,0 0-1,-1 0 1,1-1 0,-1 0 0,1-1 0,-1 0-1,0 0 1,0-1 0,-1 0 0,10-8 0,-1 0-5,-2 0 1,0 0 0,0-2 0,-1 0 0,-1 0 0,-1-1 0,15-25 0,-39 94-29,3-17-10,2 0 1,1 0 0,2 0 0,2 0 0,1 1 0,4 52-1,5-45-1820,6-19-4416,4-10-8286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4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60 111 8616,'0'0'13779,"-9"4"-13160,6-2-541,0-1 1,0 1 0,0 0 0,0 0-1,0 1 1,0-1 0,0 0-1,0 1 1,1 0 0,0-1-1,-1 1 1,1 0 0,0 0-1,0 1 1,1-1 0,-1 0 0,1 1-1,-1-1 1,1 1 0,0-1-1,0 1 1,1-1 0,-1 1-1,1 0 1,0-1 0,0 8-1,0-11-53,0 1 0,0-1 0,0 1 0,0-1 0,1 1-1,-1-1 1,0 1 0,0-1 0,0 1 0,1-1 0,-1 0-1,0 1 1,0-1 0,1 1 0,-1-1 0,0 0 0,1 1-1,-1-1 1,1 1 0,-1-1 0,0 0 0,1 0 0,-1 1-1,1-1 1,-1 0 0,1 0 0,-1 1 0,1-1 0,-1 0-1,1 0 1,0 0 0,20-4 455,17-17 7,-29 13-453,0 1-1,-1-1 1,0-1 0,0 1-1,-1-1 1,0-1-1,-1 1 1,0-1 0,0-1-1,-1 1 1,-1-1-1,1 1 1,-2-1 0,1-1-1,-2 1 1,3-22-1,-20 73-241,9-18 49,2 1 0,0 0 0,2 0 0,0 46 0,2-68 101,0 0-1,0 0 1,0 0 0,0 0 0,0 0 0,0 1 0,0-1 0,0 0 0,0 0 0,1 0 0,-1 0-1,0 0 1,1 0 0,-1 0 0,1 0 0,-1 0 0,1 0 0,-1 0 0,1 0 0,0-1-1,-1 1 1,1 0 0,0 0 0,0-1 0,0 1 0,-1 0 0,1-1 0,0 1 0,0-1-1,0 1 1,0-1 0,0 1 0,0-1 0,0 0 0,0 1 0,0-1 0,1 0 0,-1 0 0,0 0-1,0 0 1,0 0 0,0 0 0,0 0 0,0 0 0,0 0 0,0-1 0,0 1 0,0 0-1,0-1 1,1 0 0,3-1-312,-1 0 1,0 0-1,0 0 0,0-1 0,0 1 1,-1-1-1,1 0 0,-1 0 1,1-1-1,3-4 0,1-5-1261,-1 0-1,0 0 0,-1 0 1,-1-1-1,0 1 1,-1-1-1,5-25 1,-1-5-2768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3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162 777 192,'0'0'2995,"-10"2"-1906,-117 33 4474,126-34-5430,0-1 0,0 0 0,1 1 0,-1-1 1,0 0-1,0 0 0,0 0 0,0 0 0,0 1 1,0-1-1,0 0 0,0-1 0,0 1 0,1 0 1,-1 0-1,0 0 0,0 0 0,0-1 0,0 1 1,0 0-1,0-1 0,1 1 0,-1-1 0,0 1 0,0-1 1,0 0-1,1 0-68,-1 0 0,1 0 0,0 0-1,0 0 1,0-1 0,0 1 0,0 0 0,0 0 0,0 0 0,1 0 0,-1 0-1,0 0 1,1 0 0,-1 0 0,1 0 0,-1 0 0,1 0 0,0-1 0,39-53-151,-33 47 323,185-216-642,233-208-1,-385 392-2989,-16 9-2061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50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8 13421,'6'-8'9030,"-9"25"-6802,-9 30-1982,-19 22 718,19-46-688,1 2-1,1-1 0,1 1 0,1 1 0,1-1 0,1 1 0,-3 46 1,8-71-259,1 0 0,0 0 1,0 1-1,0-1 1,1 0-1,-1 1 1,0-1-1,0 0 1,1 0-1,-1 1 0,1-1 1,-1 0-1,1 0 1,0 0-1,-1 0 1,1 0-1,0 0 0,0 0 1,-1 0-1,1 0 1,0 0-1,0 0 1,0 0-1,0-1 1,0 1-1,2 0 0,-1 0 5,1 0-1,0 0 0,0-1 0,-1 1 0,1-1 0,0 0 0,0 0 0,0 0 1,0 0-1,-1 0 0,5-2 0,3 0-34,-1 0 1,1-2-1,-1 1 0,0-1 0,0 0 1,9-6-1,-13 6-404,0 1 0,0-1 1,0 0-1,-1 0 0,1-1 1,-1 1-1,0-1 0,0 0 1,-1 0-1,0 0 0,6-11 1,-7 9-1151,0 1 0,0 0 0,-1-1 1,0 0-1,0 1 0,0-13 1,-1-15-11065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51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14382,'0'0'12171,"24"10"-14637,-15-2-1186,-4 0-2401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53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14 10186,'0'-1'240,"0"1"0,0-1 0,0 1 0,0-1 0,0 1 0,0-1 0,0 1 0,0-1-1,-1 1 1,1-1 0,0 1 0,0-1 0,0 1 0,-1 0 0,1-1 0,0 1 0,0-1 0,-1 1 0,1 0 0,0-1 0,-1 1 0,1-1 0,-1 1 0,1 0 0,0 0 0,-1-1 0,1 1 0,-1 0 0,1 0 0,-1-1 0,1 1 0,-1 0 0,-21 3 2364,17-2-2473,1 1 0,-1 1 0,0-1 0,1 1 0,-1-1 0,-5 6 0,2 1 114,0 0 0,1 1 0,0 0 1,1 0-1,0 0 0,1 1 0,0 0 1,1 0-1,0 0 0,0 0 0,1 1 1,1 0-1,0-1 0,0 1 0,1 13 1,1-24-226,0 0 0,1 0 0,-1 0 0,1 1 0,-1-1 1,0 0-1,1 0 0,0 0 0,-1 0 0,1 0 0,0 0 1,0 0-1,-1 0 0,1 0 0,0 0 0,0 0 1,0 0-1,0-1 0,0 1 0,0 0 0,0-1 0,0 1 1,0-1-1,1 1 0,-1-1 0,0 0 0,0 1 0,0-1 1,1 0-1,-1 0 0,0 0 0,0 0 0,1 0 1,-1 0-1,0 0 0,0 0 0,2-1 0,2 1 24,-1 0-1,0-1 0,0 0 1,1 1-1,-1-2 0,0 1 1,0 0-1,0-1 1,0 0-1,5-3 0,-3-1 42,0 0 0,0 0 0,0 0 0,-1-1 0,0 0 0,-1 0 0,1 0 0,-1 0 0,-1-1 0,1 0 0,-1 0 0,-1 0 0,0 0 0,0 0 0,0 0 0,-1-1 0,0 1-1,-1 0 1,0-1 0,0 1 0,-1-1 0,-1-8 0,1 16-76,1-1 1,-1 1-1,0 0 0,1-1 1,-1 1-1,0 0 0,0 0 0,0 0 1,0 0-1,0 0 0,0 0 1,-1 0-1,1 0 0,0 0 0,0 0 1,-1 0-1,1 1 0,0-1 1,-1 1-1,1-1 0,-1 1 0,1-1 1,-1 1-1,1 0 0,-1 0 1,1 0-1,-1 0 0,1 0 0,-1 0 1,1 0-1,-1 0 0,1 1 1,-1-1-1,1 0 0,0 1 0,-3 1 1,-23 14-1684,25-15 1324,1 0 1,0 0 0,0 1 0,0-1 0,0 0 0,0 1 0,1-1 0,-1 1 0,0-1-1,1 1 1,-1-1 0,1 1 0,-1-1 0,1 1 0,0-1 0,0 3 0,1-1-3767,6-2-1815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53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62 3299,'0'0'12503,"4"-9"-9663,20-44 2872,-25 56-5538,0 0 0,0 0 0,0 0 0,0 0 0,0 0 0,-1-1 0,1 1 0,-1 0 0,1-1 0,-1 1 0,-3 2 0,2-1 71,-37 56 866,-38 75 1,68-115-1093,1 0-1,1 0 1,0 1 0,2 0-1,0 0 1,2 1 0,0-1-1,0 31 1,3-50-30,1 1 0,0-1-1,0 1 1,0 0 0,1-1-1,-1 1 1,1-1 0,-1 1-1,1-1 1,0 1 0,0-1-1,0 1 1,0-1 0,0 0-1,1 0 1,-1 1 0,1-1-1,-1 0 1,1 0 0,0 0-1,2 1 1,0-1-220,0 1 1,1-2-1,-1 1 0,1 0 1,0-1-1,0 0 0,-1 0 1,1-1-1,0 1 0,7-1 1,-4 1-670,0-1 0,0-1 0,-1 1 0,1-1 0,0 0 0,8-3 0,15-10-4710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58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96 7207,'5'-10'2854,"-5"8"-2418,1 1 1,-1 0-1,0 0 1,1-1-1,-1 1 1,1 0-1,0 0 1,-1 0-1,1 0 1,0 0-1,0 0 1,-1 0-1,1 0 1,0 0-1,0 0 1,0 0-1,0 0 1,0 1-1,0-1 1,1 0-1,-1 1 1,0-1-1,2 0 1,-1 48 2365,-3-26-2493,-1-1 0,0 0-1,-2 1 1,-9 29 0,-35 82-74,26-73-183,12-36 353,11-36 572,14-41-255,-2 14-658,-1 6-84,-1-1-1,-1 0 1,-2-1-1,-2 0 1,3-42-1,-12 101-79,2-20 130,0-1 0,1 1 0,0-1 0,-1 1 0,1-1 0,0 1 0,0 0 0,0-1-1,1 1 1,-1-1 0,1 4 0,12 1 260,14-13-11,-18 1-249,0 0 1,0-1 0,0 0-1,0 0 1,-1-1 0,0 0 0,-1-1-1,0 1 1,0-1 0,0-1 0,7-12-1,31-35 45,-45 74-177,-10 18 328,-1 0-1,-30 69 1,28-79-99,1 1-1,2 1 1,0 0 0,2 0 0,2 1 0,-6 42-1,12-69-128,0-1-1,0 1 0,0-1 0,0 1 0,0-1 0,0 1 0,0-1 1,1 1-1,-1-1 0,0 1 0,1-1 0,-1 1 0,1-1 1,0 0-1,0 1 0,1 1 0,-1-2-50,-1-1 1,1 1-1,-1-1 1,1 0-1,0 0 1,-1 1-1,1-1 1,0 0-1,-1 0 1,1 0-1,0 1 1,-1-1-1,1 0 1,0 0-1,-1 0 1,1 0-1,0 0 1,-1-1-1,1 1 1,0 0-1,-1 0 1,1 0-1,0-1 1,-1 1-1,2 0 1,1-2-626,0 0 0,0 0-1,0 0 1,0 0 0,-1-1 0,1 1 0,-1-1 0,1 1 0,-1-1 0,0 0 0,0 0 0,2-4 0,7-17-8440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59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10 5958,'0'0'211,"0"0"-1,0 0 1,-1-1 0,1 1 0,0 0 0,0-1 0,0 1 0,0 0 0,0-1 0,0 1 0,1 0 0,-1-1-1,0 1 1,0 0 0,0-1 0,0 1 0,0 0 0,0 0 0,0-1 0,1 1 0,-1 0 0,0-1 0,0 1 0,0 0-1,1 0 1,-1 0 0,0-1 0,0 1 0,1 0 0,-1 0 0,0 0 0,0-1 0,1 1 0,-1 0 0,0 0-1,1 0 1,-1 0 0,0 0 0,1 0 0,-1 0 0,0 0 0,1 0 0,-1 0 0,17 8 2522,13 21-1550,-20-13-916,-1 0 0,0 0 0,-1 0 0,-1 1 0,-1 0 0,0 1 0,-1 0 1,-1-1-1,-1 1 0,2 26 0,-4-18-243,0-1 1,-2 0-1,0 0 1,-2 0-1,-1 0 1,0 0-1,-10 26 1,4-24-330,-1 0 0,-1-1 0,-2 0 0,-31 46 0,31-54-1699,-1 0 0,-1-1 1,-31 27-1,1-11-9335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07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1361 62 4260,'0'0'5867,"-5"-9"-5371,3 6-456,0 0 0,0 0 0,0-1-1,-1 1 1,1 0 0,-1 1-1,1-1 1,-1 0 0,0 1 0,0-1-1,0 1 1,0 0 0,-1 0-1,1 0 1,-1 1 0,1-1 0,-1 1-1,1 0 1,-1 0 0,0 0-1,1 0 1,-1 1 0,0 0 0,-7-1-1,-374-2 376,272 8-153,-156 27 1,232-26-219,1 2-1,1 2 1,0 1 0,0 1 0,1 2-1,0 2 1,-40 25 0,60-31 31,0 0 1,1 0-1,0 1 1,1 1-1,0 0 0,1 1 1,0 0-1,1 0 1,0 1-1,1 1 1,1 0-1,0 0 0,1 0 1,1 1-1,0 0 1,2 0-1,-1 1 0,-1 18 1,3-13-58,1 1 1,1 0-1,2 0 0,0 0 1,1 0-1,1 0 0,1-1 1,1 1-1,1-1 1,1 0-1,1-1 0,13 25 1,-12-30-37,0-1 0,1 0 0,1 0 0,0-1 1,1-1-1,1 0 0,0 0 0,1-1 0,0-1 1,1 0-1,0-1 0,0-1 0,1-1 0,0 0 0,1 0 1,18 4-1,-7-4-14,1-1-1,1-1 1,-1-2 0,1 0-1,0-2 1,37-3 0,-21-3 38,0-2 0,0-1-1,62-20 1,13-16 474,220-110 0,-326 146-420,11-6 106,354-192 2299,-369 198-2447,0-1 0,-1 0 0,0 0 0,0-1 0,-1 0 0,0-1 0,10-14 0,-16 20-5,-1 1 0,0-1 0,0 0 0,-1 1 0,1-1 0,-1 0 0,1 0 0,-1 0 0,-1 0 0,1 0 0,0 0 0,-1 0 0,0 0 0,0 0 0,0 0 0,0 0 0,-1 0 0,0 0 0,0 0 0,0 0 0,0 0 0,0 0 0,-1 0 0,0 0 0,0 1 0,0-1 0,-3-4 0,-3-1 63,0 0 1,-1 0-1,0 1 1,0 0 0,-1 1-1,0 0 1,0 1 0,0 0-1,-1 0 1,0 1-1,-16-5 1,-8-1-26,-1 1 0,-51-8 1,-96-1-47,58 9-1361,118 10 955,0-1 0,0 0 0,0 0 0,0-1 0,0 0 1,0 0-1,0 0 0,1-1 0,-13-7 0,-1-12-2749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19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593 200 5605,'3'-12'-507,"-1"4"727,1-3 493,0 0-1,-1-1 1,-1 1-1,1-20 1,-2 27-494,0 0-1,-1 1 1,1-1 0,-1 1 0,0-1-1,0 1 1,0-1 0,0 1-1,0-1 1,-1 1 0,0 0 0,0 0-1,1 0 1,-2 0 0,1 0 0,0 0-1,-1 1 1,1-1 0,-1 1 0,0-1-1,0 1 1,-3-2 0,-4-1 81,-1 0 1,1 1-1,-1 0 1,0 1-1,-1 0 1,1 1-1,0 0 1,-1 1-1,1 0 1,-1 1-1,1 0 1,-1 1-1,-16 3 1,9-1-173,1 1 0,-1 1 0,1 1 0,0 1 0,0 0 0,0 1 0,-20 14 0,21-11 29,1 2 0,0 0 0,1 1 0,1 0 0,0 1 0,1 0 0,1 2 0,0-1 0,1 1 0,1 1 0,0 0 0,2 0 0,0 1 0,1 0 0,-7 33 0,2 6-25,3 0 0,2 1 0,4 0 0,3 66-1,1-93-128,1-1 0,2 0 0,1 0 0,1 0 0,2-1 0,1 0-1,16 36 1,-19-53 19,1 0 0,0 0 0,2 0-1,-1-1 1,1 0 0,1-1 0,16 16-1,-18-20 27,0-1 1,0-1-1,1 1 0,0-1 0,-1 0 0,2-1 0,-1 0 0,0-1 0,1 0 0,0 0 0,0-1 0,10 1 1,1-1 81,0-2 1,-1-1 0,1 0 0,-1-1-1,1-2 1,-1 0 0,0-1 0,0-1 0,-1-1-1,0 0 1,0-2 0,0 0 0,27-19 0,-13 5 23,-1-1 0,-1-1 0,-1-2 0,-1-2 0,-2 0 0,26-36 0,-37 42 80,-1-1 0,-1-1 0,-1 0 0,-1-1 0,-2 0 0,0-1 0,-2 0 0,-1-1 0,-1 0 0,4-53 0,-8 44-128,-1-1 0,-2 1 0,-2 0 0,-1 0 0,-2 0 0,-2 1 0,-21-64 0,26 90-101,-1 0 1,0 1 0,-1-1-1,0 1 1,0 0 0,-1 0-1,0 1 1,-1-1-1,0 2 1,-15-15 0,16 17-33,-1 1 1,0 1-1,0-1 0,0 1 1,0 0-1,0 1 1,-1-1-1,1 1 1,-1 1-1,1 0 1,-1 0-1,0 0 1,1 1-1,-1 0 0,-11 2 1,9-1-247,-1 1-1,1 0 1,-1 1 0,1 0-1,0 1 1,0 0 0,0 1 0,-14 9-1,-24 19-3166,3 2-3361,42-32 6081,-30 25-10896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24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970 217 3748,'0'0'1633,"-8"-8"-1158,-30-24 273,-1 1-1,-2 3 0,0 1 1,-46-22-1,69 41-681,0 1-1,-1 1 1,0 1-1,0 0 1,0 2-1,0 0 1,-28-1 0,0 4 64,-89 10 0,113-8 26,1 2 0,0 1 0,0 0 0,0 2 0,0 1 0,1 0 0,-35 21 0,45-23-72,1 1 1,0 1-1,0 0 1,1 0-1,0 1 1,1 0-1,0 1 1,0 0-1,1 0 1,0 0-1,1 1 1,0 0-1,1 1 1,0-1-1,-5 21 1,6-15-53,0 0 0,1 0 0,1 0 0,0 0 1,2 0-1,0 0 0,3 19 0,-2-27-22,0 0-1,1-1 1,0 1 0,1-1-1,0 0 1,1 1-1,-1-1 1,1-1 0,1 1-1,0-1 1,0 1-1,0-1 1,1-1-1,0 1 1,11 9 0,-1-5-6,0 0 0,1-2 0,1 1 0,-1-2 0,1-1 0,1 0 0,-1-1 0,1-1 0,0-1 0,29 3 0,25 0 37,108-6 0,-96-2-18,227-12 41,-256 7-25,-1-3-1,0-2 1,83-28 0,-130 36 58,1 0-1,-1-1 1,0 0 0,0 0-1,-1-1 1,1 0 0,-1 0-1,0-1 1,0 1 0,7-10-1,-11 12 19,-1-1 0,1 0 0,-1 0-1,0 0 1,0-1 0,0 1-1,0 0 1,-1-1 0,0 1 0,0-1-1,0 1 1,0-1 0,-1 0 0,0 1-1,0-1 1,0 0 0,-1 1-1,1-1 1,-1 0 0,0 1 0,-2-7-1,-1 1-35,-1 0 1,0 0-1,0 1 0,-1-1 0,0 1 0,0 0 0,-1 1 0,-1-1 0,1 1 0,-17-12 0,-2-1-34,-1 2-1,-41-23 1,28 22-152,0 1 1,-1 2-1,-1 3 0,0 0 1,-52-8-1,-117-5-3860,167 24 1933,15-3-608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5T08:20:55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1136 22389,'0'0'1570,"16"-67"-1570,37 4-32,28-30 96,29-29-64,25-24 0,22-12-545,11-7-896,-1 0-1154,-9 9-4676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9:36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61 3876,'2'-8'5712,"2"-3"-3362,7-28 5619,-10 37-5156,-2 5-859,-5 31-192,-16 46-1,-5 23-661,10-12-587,-9 176-1,26-267-510,0 0-1,0 1 1,0-1-1,0 0 1,0 0-1,0 1 1,0-1 0,1 0-1,-1 0 1,0 1-1,0-1 1,0 0-1,1 0 1,-1 0 0,0 1-1,0-1 1,1 0-1,-1 0 1,0 0-1,0 0 1,1 1 0,-1-1-1,0 0 1,0 0-1,1 0 1,-1 0-1,0 0 1,1 0 0,-1 0-1,0 0 1,0 0-1,1 0 1,-1 0-1,0 0 1,1 0 0,-1 0-1,0 0 1,0 0-1,1 0 1,-1-1-1,0 1 1,0 0 0,1 0-1,-1 0 1,0 0-1,0 0 1,1-1-1,-1 1 1,0 0 0,0 0-1,0-1 1,1 1-1,-1 0 1,0 0-1,0-1 1,16-12 70,1-10-124,-1-1-1,24-49 0,-26 46-83,1 1 0,27-38 0,-41 62 127,0 0-1,1 1 0,-1-1 0,0 1 1,1-1-1,0 1 0,-1-1 1,1 1-1,0 0 0,-1 0 0,1 0 1,0 0-1,0 0 0,3-1 0,-4 2 3,0 0-1,0 1 1,-1-1-1,1 0 1,0 1-1,0-1 1,-1 1-1,1-1 1,0 1-1,-1-1 1,1 1-1,-1 0 1,1-1-1,-1 1 1,1 0-1,-1-1 1,1 1-1,-1 0 1,0 0-1,1-1 1,-1 1-1,0 0 1,0 0-1,1 0 1,-1 0-1,0-1 1,0 1-1,0 0 1,0 0-1,0 0 0,0 0 1,0-1-1,-1 1 1,1 0-1,0 1 1,-4 39-60,4-40 70,0 1 0,-1-1 0,1 0 0,0 1 0,0-1 0,-1 0 0,1 1 0,0-1 0,-1 0 0,0 0 0,1 0 0,-1 1 0,0-1 0,1 0 0,-1 0-1,0 0 1,0 0 0,0 0 0,0 0 0,0 0 0,0 0 0,0-1 0,0 1 0,0 0 0,-1-1 0,1 1 0,-2 0 0,3-36 104,1 10 65,1 0 0,1 0 0,10-35 0,-13 59-151,1 1 0,-1-1-1,1 0 1,-1 1 0,0-1 0,1 1-1,0-1 1,-1 1 0,1 0 0,-1-1-1,1 1 1,-1 0 0,1-1-1,0 1 1,-1 0 0,1-1 0,0 1-1,-1 0 1,1 0 0,0 0-1,-1 0 1,1 0 0,0 0 0,-1 0-1,1 0 1,0 0 0,0 0-1,-1 0 1,1 0 0,0 0 0,-1 1-1,2-1 1,28 10 65,-21-6-55,19 3-603,48 8 1,-55-12-950,0-2 1,0 0-1,0-1 1,1-1 0,33-5-1,-53 5 1392,1 0-1,0 0 0,-1 1 1,1-2-1,-1 1 1,0 0-1,1 0 0,-1-1 1,0 1-1,0-1 0,0 0 1,0 0-1,2-2 0,-3 3 171,-1 1 0,0 0 0,0 0 0,1-1 0,-1 1 0,0 0 0,0-1 0,0 1 0,0 0 0,0-1 0,1 1 0,-1 0 0,0-1 0,0 1 0,0-1 0,0 1 0,0 0 0,0-1 0,0 1 0,0 0 0,0-1 0,0 1 0,-1 0 0,1-1 0,0 1 0,0 0 0,0-1 0,0 1 0,0 0 0,-1-1 0,1 1 0,-1-1 0,-21-4 2738,15 6-2346,0-1 0,0 1 0,0 0 0,0 1 0,0-1 0,0 2 0,0-1 0,0 1 0,1 0 0,-9 5-1,12-7-342,0 1-1,0 0 1,0 0-1,1 0 0,-1 1 1,1-1-1,-1 1 1,1-1-1,0 1 0,0 0 1,0 0-1,0 0 1,1 0-1,-1 0 0,1 0 1,0 1-1,0-1 1,0 0-1,0 1 0,0-1 1,1 0-1,-1 1 1,1 5-1,1-8-90,-1 1 0,1-1 1,0 1-1,0-1 0,0 1 0,-1-1 0,1 0 0,0 1 0,1-1 0,-1 0 1,0 0-1,0 0 0,0 0 0,1 0 0,-1 0 0,1 0 0,-1 0 1,0 0-1,1-1 0,0 1 0,-1-1 0,1 1 0,-1-1 0,1 1 0,0-1 1,-1 0-1,1 0 0,-1 0 0,1 0 0,0 0 0,-1 0 0,1-1 0,0 1 1,1-1-1,4 1-80,-1-1 1,1 0 0,-1 0 0,1-1-1,-1 1 1,1-2 0,8-3-1,-4-1 38,-1-1-1,0 0 0,0 0 1,-1-1-1,0-1 0,-1 1 1,0-1-1,0-1 0,-1 1 1,10-21-1,-17 31 51,0 0 1,0 0-1,0 0 0,0 0 1,0 0-1,0 0 1,0 0-1,-1 0 0,1 0 1,0 0-1,0 0 0,0 0 1,0 0-1,0 0 0,0 0 1,0 0-1,0 0 0,0 0 1,0 0-1,0 0 1,-1 0-1,1-1 0,0 1 1,0 0-1,0 0 0,0 0 1,0 0-1,0 0 0,0 0 1,0 0-1,0 0 0,0 0 1,0 0-1,0 0 1,0 0-1,0 0 0,0 0 1,0 0-1,0-1 0,0 1 1,0 0-1,0 0 0,0 0 1,-13 12 138,-12 19 62,23-27-204,-1 1-1,1-1 1,0 1 0,0 0-1,0-1 1,1 1 0,0 0 0,0 0-1,0 0 1,0 0 0,1 0-1,0 9 1,1-13-124,-1 0 0,1 0 1,0 0-1,0 0 0,-1 0 0,1 0 1,0 0-1,0 0 0,0-1 0,0 1 0,0 0 1,0 0-1,0-1 0,0 1 0,0-1 1,1 1-1,-1-1 0,0 0 0,0 1 0,0-1 1,1 0-1,-1 0 0,0 0 0,0 0 0,1 0 1,-1 0-1,0 0 0,0 0 0,1 0 1,-1-1-1,0 1 0,0 0 0,0-1 0,2 0 1,44-14-4017,-30 2 3352,0-1 0,-1-1 0,0 0 0,26-34 0,-19 21 1597,-22 27 570,-2 5-928,0-1 0,0 0 0,-1 0 0,1 0 0,-1 0 0,0-1 0,0 1 0,-3 3 0,-6 10 601,8-9-854,1 0-1,-1 0 0,1 0 0,1 1 0,0-1 0,0 1 0,0-1 0,1 1 1,0-1-1,1 11 0,18 77-1193,-13-75 432,-1-1 0,-2 2 0,3 33 0,-5-45 689,-1 1 0,0-1 0,-1 1 0,0 0 0,0-1 0,-1 1 0,-1-1-1,1 0 1,-1 0 0,-1 0 0,0 0 0,0 0 0,-1-1 0,0 0 0,0 0 0,-1 0 0,0 0 0,-14 12 0,20-19-71,-1-1 0,1 1 0,-1 0-1,0-1 1,1 1 0,-1-1 0,0 1 0,1-1-1,-1 1 1,0-1 0,0 1 0,0-1 0,0 0-1,1 1 1,-1-1 0,0 0 0,0 0 0,0 0-1,0 1 1,0-1 0,0 0 0,0 0 0,1-1-1,-1 1 1,0 0 0,0 0 0,0 0 0,0 0-1,0-1 1,0 1 0,0-1 0,-1 0-17,1-1-1,0 1 1,1-1 0,-1 0 0,0 1 0,0-1 0,1 0-1,-1 1 1,1-1 0,-1 0 0,1 0 0,0 0 0,-1 1 0,1-4-1,0-6-17,0-1-1,1 1 0,5-23 1,-3 24-38,1 0 1,1 0 0,-1 0-1,2 1 1,-1 0 0,1 0-1,1 0 1,0 1 0,0 0-1,0 0 1,1 1 0,0 0-1,1 0 1,-1 1-1,14-7 1,17-10 45,2 2-1,55-19 1,-61 25-21,3 0 14,71-33 31,-97 42-47,0-1-1,0 0 1,-1-1 0,0 0 0,0-1-1,12-13 1,-22 21 3,0 0-1,1 0 0,-1 0 1,0-1-1,0 1 0,0 0 1,-1 0-1,1 0 1,0-1-1,0 1 0,-1 0 1,1-1-1,-1 1 0,1-1 1,-1 1-1,1-1 0,-1 1 1,0-1-1,0 1 1,0-1-1,0 1 0,0-1 1,0 1-1,-1-4 0,0 4 23,0 0-1,0-1 0,0 1 0,-1 0 0,1 0 0,0 0 0,-1 0 0,1 0 1,-1 0-1,1 0 0,-1 0 0,1 0 0,-1 1 0,0-1 0,1 1 1,-1-1-1,-3 1 0,-9-2 92,0 0 0,0 1 1,-24 2-1,27 0-85,0 1 0,0 0 1,0 1-1,0 0 0,1 0 1,-1 1-1,1 1 0,0 0 1,-13 8-1,18-10 20,0 0 0,0 1-1,1-1 1,-1 1 0,1 0 0,0 0 0,0 1 0,0-1-1,0 1 1,1 0 0,0 0 0,0 0 0,0 0-1,1 0 1,0 1 0,0-1 0,0 1 0,0 0-1,0 7 1,2-11-55,0 0 0,0 1 1,0-1-1,0 0 0,1 0 0,-1 0 0,1 0 0,-1 0 0,1 0 0,0 0 0,0-1 0,0 1 1,0 0-1,0 0 0,0-1 0,0 1 0,1 0 0,-1-1 0,1 1 0,1 0 0,1 2-46,1-1 0,0 0 0,0 0 0,0 0-1,0-1 1,1 0 0,6 2 0,9 1-809,0-1 1,42 3 0,41-5-7179,-51-3 261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5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4356,'0'0'8264,"0"13"-5904,3 187 2615,-3-198-4906,-1 1 0,1-1 1,0 0-1,1 0 0,-1 0 0,0 0 1,1 0-1,-1 0 0,1 0 0,-1 0 0,1 0 1,0 0-1,0 0 0,0 0 0,0-1 1,0 1-1,0 0 0,3 2 0,-2-3 8,-1 0-1,0 0 0,1-1 0,-1 1 0,1-1 0,-1 1 1,0-1-1,1 0 0,-1 0 0,1 1 0,-1-1 1,1 0-1,0 0 0,-1 0 0,1-1 0,-1 1 1,1 0-1,-1-1 0,3 0 0,2-1 76,1-1-1,-1 0 1,0-1 0,0 1 0,0-1-1,-1 0 1,1-1 0,-1 1-1,9-11 1,-5 3-132,0 0 0,-1-1-1,-1 0 1,0 0 0,0-1 0,-1 1 0,-1-1 0,-1-1-1,0 1 1,0-1 0,-2 0 0,0 1 0,0-30 0,-2 45-21,0-1 1,0 0-1,0 0 1,0 0-1,0 0 1,0 0-1,-1 0 1,1 0-1,0 0 1,0 0 0,0 0-1,0 0 1,0 0-1,0 0 1,0 0-1,-1 0 1,1 0-1,0 0 1,0 0-1,0 0 1,0-1-1,0 1 1,0 0-1,0 0 1,-1 0 0,1 0-1,0 0 1,0 0-1,0 0 1,0 0-1,0 0 1,0 0-1,0-1 1,0 1-1,0 0 1,0 0-1,0 0 1,-1 0 0,1 0-1,0 0 1,0 0-1,0-1 1,0 1-1,0 0 1,0 0-1,0 0 1,0 0-1,0 0 1,0 0-1,0-1 1,0 1 0,0 0-1,0 0 1,0 0-1,1 0 1,-1 0-1,0 0 1,0 0-1,0-1 1,0 1-1,0 0 1,0 0-1,0 0 1,0 0 0,0 0-1,0 0 1,-6 13-70,-6 21-38,5 7 338,1 1 0,2 1-1,2 53 1,2-93-184,0 0 1,0 0 0,0 0 0,1 0 0,-1 0-1,1 0 1,0 0 0,0 0 0,0 0 0,0 0 0,0-1-1,1 1 1,-1 0 0,1-1 0,0 1 0,2 2-1,-2-4-13,-1 0-1,1 1 1,0-1-1,0 0 1,0 0-1,0-1 0,0 1 1,0 0-1,0-1 1,0 1-1,0-1 1,0 1-1,0-1 1,0 0-1,0 0 0,0 0 1,0 0-1,3-1 1,1 0 10,1-1 0,-1 0-1,0 0 1,0-1 0,0 1 0,0-2 0,-1 1 0,1 0 0,-1-1 0,1 0 0,-1 0-1,-1-1 1,8-7 0,0-4-68,-1 0 0,0 0 0,-1-1 0,-1-1 0,0 1 0,-2-1 0,0-1 0,-1 0 0,-1 1 0,0-2 0,-2 1 0,0 0 0,-1-1 0,-1 0 0,-3-32 0,2 50-17,0 0-1,0 0 1,0 0 0,-1 0 0,1-1-1,-1 1 1,0 0 0,0 0 0,1 0-1,-1 0 1,-1 0 0,1 1 0,-2-4-1,3 5 36,-1-1-1,0 1 1,1 0-1,-1 0 1,0-1-1,1 1 1,-1 0-1,0 0 1,1 0-1,-1-1 1,0 1-1,1 0 1,-1 0-1,0 0 1,1 0-1,-1 0 1,0 0-1,1 1 1,-1-1-1,0 0 0,1 0 1,-1 0-1,0 1 1,1-1-1,-1 0 1,1 1-1,-1-1 1,0 0-1,1 1 1,-1-1-1,1 1 1,-1-1-1,1 1 1,-1-1-1,1 1 1,0-1-1,-1 1 1,1 0-1,0-1 1,-1 1-1,1-1 0,0 1 1,0 0-1,-1-1 1,1 1-1,0 1 1,-9 16 56,1 0 0,0 0-1,1 1 1,2 1 0,0-1 0,-4 29 0,5-10 390,1 0 1,3 58-1,3-81-400,0 0 0,9 27 0,-10-38-316,-42-77-790,30 60 879,1-1 1,1-1 0,0 0-1,2 0 1,-1 0-1,2-1 1,0 0-1,1 0 1,-3-19 0,7 34 209,0 0 0,0 1 1,0-1-1,0 0 1,0 1-1,0-1 1,1 0-1,-1 0 0,0 1 1,0-1-1,1 0 1,-1 1-1,0-1 1,1 0-1,-1 1 0,0-1 1,1 1-1,-1-1 1,1 0-1,-1 1 1,1-1-1,-1 1 0,1 0 1,0-1-1,-1 1 1,1-1-1,-1 1 1,1 0-1,1-1 1,25 0 330,28 15-274,-13 5-1677,-26-8-5671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27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83 181 3203,'0'0'16031,"-8"-6"-15342,-25-19-187,33 25-490,-1 0 0,1 0 1,0 0-1,-1 0 0,1 0 1,0-1-1,0 1 0,-1 0 1,1 0-1,0 0 0,-1 0 1,1 0-1,0 0 0,-1 0 1,1 0-1,0 0 0,-1 0 1,1 1-1,0-1 0,-1 0 1,1 0-1,0 0 0,-1 0 1,1 0-1,0 1 0,0-1 1,-1 0-1,1 0 1,0 0-1,0 1 0,-1-1 1,1 0-1,0 0 0,0 1 1,0-1-1,-1 1 0,-4 16 407,4 22 326,1-36-614,-1-1-109,1 0 0,0 0 0,0-1 0,0 1 0,0 0 0,1 0 1,-1-1-1,0 1 0,1 0 0,-1-1 0,1 1 0,-1 0 0,1-1 1,0 1-1,0-1 0,0 1 0,0-1 0,0 1 0,0-1 0,0 0 1,0 0-1,1 1 0,-1-1 0,0 0 0,1 0 0,-1 0 0,1 0 1,-1 0-1,1-1 0,-1 1 0,1 0 0,3 0 0,-3-1 19,1 0-1,-1 0 0,1 0 1,-1-1-1,0 1 1,1-1-1,-1 1 0,0-1 1,0 0-1,1 0 1,-1 0-1,0 0 0,0 0 1,0-1-1,0 1 0,0-1 1,0 1-1,-1-1 1,1 0-1,0 1 0,-1-1 1,1 0-1,-1 0 1,1-3-1,2 0 97,-2-1 1,1 0-1,-1 0 0,0-1 0,0 1 1,-1 0-1,1-1 0,-1 1 1,-1 0-1,1-1 0,-1 1 0,-1-1 1,1 1-1,-3-11 0,3 14-97,-1 0 1,1 1-1,-1-1 0,0 1 0,0-1 0,0 1 1,0-1-1,-1 1 0,1-1 0,-1 1 1,1 0-1,-1 0 0,0 0 0,0 0 0,0 0 1,0 0-1,0 1 0,0-1 0,0 1 0,-1-1 1,1 1-1,-1 0 0,1 0 0,-1 0 1,1 0-1,-1 0 0,0 1 0,1-1 0,-1 1 1,0 0-1,1-1 0,-1 1 0,0 0 1,1 1-1,-1-1 0,0 0 0,-3 2 0,4-1-38,0-1 0,0 1 0,0 1-1,-1-1 1,1 0 0,0 0 0,0 1 0,1-1-1,-1 1 1,0 0 0,0-1 0,1 1-1,-1 0 1,1 0 0,0 0 0,-1 0-1,1 0 1,0 0 0,0 0 0,0 1 0,1-1-1,-1 0 1,0 1 0,0 3 0,-1 4-9,1 1 0,-1 0 0,2 0 1,0 11-1,0-21 10,0 0 0,0 0 0,0 0 0,0 0 0,1 0 0,-1 0 0,0-1 0,1 1 1,-1 0-1,1 0 0,-1 0 0,1 0 0,-1 0 0,1-1 0,0 1 0,-1 0 0,1-1 0,0 1 0,0 0 0,-1-1 0,1 1 0,0-1 0,0 1 0,0-1 0,0 0 0,0 1 1,0-1-1,0 0 0,0 1 0,0-1 0,0 0 0,-1 0 0,1 0 0,0 0 0,0 0 0,0 0 0,0 0 0,0 0 0,0-1 0,0 1 0,0 0 0,2-1 0,1 0 37,0 0-1,0 0 0,-1 0 0,1-1 0,0 1 1,0-1-1,-1 0 0,1 0 0,4-4 0,-4 3 19,0-1-1,0-1 1,0 1-1,-1 0 1,1-1-1,-1 0 1,0 0-1,0 0 1,-1 0-1,0 0 1,0 0-1,0-1 1,0 1-1,-1-1 1,0 1-1,0-1 1,0 0-1,-1 1 1,0-1-1,0 0 1,-1-7-1,1 12-54,-1 0 0,1 1-1,0-1 1,0 1-1,0-1 1,-1 0-1,1 1 1,0-1 0,-1 0-1,1 1 1,0-1-1,-1 1 1,1-1-1,-1 1 1,1-1-1,-1 1 1,1-1 0,-1 1-1,1 0 1,-1-1-1,0 1 1,1 0-1,-1-1 1,1 1 0,-1 0-1,0 0 1,1 0-1,-1-1 1,0 1-1,1 0 1,-1 0 0,0 0-1,1 0 1,-1 0-1,0 0 1,1 0-1,-1 1 1,0-1 0,1 0-1,-1 0 1,0 0-1,1 1 1,-1-1-1,1 0 1,-1 1 0,0-1-1,0 1 1,-1 1-14,0-1 1,-1 1 0,1 0 0,1 0-1,-1-1 1,0 2 0,0-1 0,1 0 0,-1 0-1,-1 5 1,-12 50-67,14-53 75,0 0-1,0 1 1,1-1-1,0 0 1,0 1-1,0-1 1,1 1-1,-1-1 1,1 0-1,0 1 1,2 4-1,-2-8 7,0 0-1,0 1 1,1-1 0,-1 0-1,0 0 1,1 0-1,-1 0 1,1 0-1,-1 0 1,1-1 0,0 1-1,-1 0 1,1-1-1,0 1 1,-1-1-1,1 0 1,0 0 0,0 1-1,-1-1 1,1 0-1,0 0 1,0-1-1,-1 1 1,1 0 0,0-1-1,-1 1 1,1-1-1,0 1 1,-1-1 0,4-1-1,1-1 24,1 1 0,-1-1 0,0 0 0,0-1-1,0 0 1,9-7 0,-10 6 4,0-1 0,-1 0 0,1-1 0,-1 1 0,0-1 0,0 1 0,-1-1 0,5-13 0,-8 18-26,1 1 0,-1-1 0,1 1-1,-1 0 1,0-1 0,1 1 0,-1-1-1,0 1 1,0-1 0,0 1 0,0-1 0,0 1-1,0-1 1,-1 1 0,1-1 0,0 1-1,-1-1 1,1 1 0,-1-1 0,0 1 0,1 0-1,-1-1 1,0 1 0,0 0 0,0 0-1,0 0 1,0-1 0,0 1 0,0 0 0,0 0-1,0 1 1,0-1 0,-1 0 0,1 0-1,0 0 1,-1 1 0,1-1 0,-1 1-1,1-1 1,-1 1 0,1 0 0,0-1 0,-1 1-1,0 0 1,1 0 0,-1 0 0,1 0-1,-1 0 1,-2 1 0,0 0-10,-1 0 0,0 0 0,1 1 0,-1-1 0,1 1 1,-1 0-1,1 1 0,0-1 0,0 1 0,0 0 0,0 0 0,1 0 0,-1 0 0,1 0 0,-1 1 0,1 0 0,1 0 1,-6 7-1,5-6-3,-1 1 0,1-1 0,-1 1 0,2 0 1,-1 0-1,1 0 0,0 0 0,0 1 0,0-1 0,1 1 1,0-1-1,0 1 0,1 9 0,0-15 8,1-1 1,-1 1-1,0-1 0,1 1 0,-1-1 0,1 1 0,-1-1 0,1 0 1,-1 1-1,1-1 0,-1 0 0,1 1 0,-1-1 0,1 0 1,0 0-1,-1 1 0,1-1 0,-1 0 0,1 0 0,0 0 1,-1 0-1,1 0 0,-1 0 0,1 0 0,0 0 0,-1 0 0,1 0 1,0 0-1,-1 0 0,1-1 0,-1 1 0,1 0 0,-1 0 1,1-1-1,0 1 0,-1 0 0,1-1 0,-1 1 0,1-1 0,24-12 58,-16 6-43,1-1-1,-1 0 1,-1 0-1,1-1 1,13-18-1,-18 22-2,-1-1 1,0 1-1,0 0 0,-1-1 0,1 1 0,-1-1 0,-1 0 0,1 0 0,-1 0 0,0 1 0,0-2 0,0 1 0,-1-11 1,-1 15-11,1 0 1,-1 0-1,1 0 1,-1 1 0,0-1-1,0 0 1,1 0 0,-1 1-1,-1-1 1,1 0 0,0 1-1,0-1 1,0 1-1,-1-1 1,1 1 0,-1 0-1,1 0 1,-1-1 0,0 1-1,1 0 1,-1 1 0,0-1-1,0 0 1,0 0 0,0 1-1,0-1 1,1 1-1,-5-1 1,3 1-11,1-1 1,-1 1-1,0 0 1,1 0-1,-1 0 0,0 0 1,1 0-1,-1 1 1,0-1-1,1 1 0,-1 0 1,1 0-1,-1 0 1,1 0-1,-1 0 0,1 0 1,0 1-1,-1-1 1,1 1-1,0 0 0,-2 2 1,-2 4-5,0 1 0,0 0-1,1 1 1,1-1 0,0 1 0,0 0 0,1 0 0,0 0 0,0 1 0,1-1 0,1 0 0,0 1-1,0 0 1,2 15 0,-1-25 7,0-1 0,1 1 0,-1-1 0,1 1 0,-1-1 0,0 1-1,1-1 1,-1 1 0,1-1 0,0 1 0,-1-1 0,1 1 0,-1-1 0,1 0 0,0 0-1,-1 1 1,1-1 0,0 0 0,-1 0 0,1 0 0,0 1 0,-1-1 0,1 0 0,0 0-1,-1 0 1,1 0 0,0 0 0,-1 0 0,1-1 0,0 1 0,-1 0 0,1 0 0,0-1-1,24-6-274,-16 2-115,-1 0-1,0-1 1,-1 1-1,1-1 1,-1-1-1,11-12 0,-14 15-768,0-1 1,-1 0-1,1 0 0,-1 0 0,0-1 0,-1 1 0,3-7 0,-1-7-8355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1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606 171 2114,'0'0'956,"-1"-9"-294,0-16-450,-5-40 444,5 62-563,0 0-1,0 0 1,0 0-1,0 0 1,0 1-1,0-1 0,-1 0 1,1 1-1,-1-1 1,0 1-1,0-1 0,0 1 1,0 0-1,0-1 1,-1 1-1,1 1 1,-1-1-1,1 0 0,-4-1 1,-6-2 40,0 1 0,-1 1 1,1 0-1,-1 0 1,0 1-1,0 1 0,0 0 1,0 1-1,0 1 0,0 0 1,-19 4-1,-1 2-126,0 1 0,0 2 0,-36 16 0,57-22 101,0 2 0,1-1 0,0 2 0,0-1 0,1 2 0,-1-1-1,1 1 1,1 1 0,0 0 0,0 0 0,1 1 0,0 0 0,0 0 0,1 1 0,1 0 0,0 0 0,0 0 0,1 1 0,1 0 0,0 0-1,0 0 1,-2 24 0,-8 44 86,4 1 0,1 129 0,9-208-162,0 1 0,1-1 0,-1 1 0,1-1 0,0 0 0,-1 1 0,1-1 0,0 0 0,0 1 0,1-1 0,-1 0 0,0 0 0,1 0 0,-1 0 0,1 0 0,0 0 0,0 0 0,0-1 0,0 1 0,0-1 0,0 1 0,0-1 0,0 0 0,0 1 0,1-1 0,-1-1 0,0 1 0,1 0 0,-1 0 0,1-1 0,-1 0 0,3 1 0,12 1 298,0 0 0,1-2 0,28-2-1,-25 1-398,20-1 182,0-2 0,-1-2 0,58-17 0,-73 16-28,0-1 0,-1-1 0,0-2 0,-1 0 0,-1-1 0,35-25 0,-51 32-27,0 1 1,0-2-1,0 1 0,-1-1 1,0 1-1,0-2 1,-1 1-1,1 0 1,-1-1-1,-1 0 0,1 0 1,-1 0-1,-1 0 1,1-1-1,-1 1 1,2-12-1,-4 10-32,1 1 0,-2-1 0,1 0 0,-1 0-1,-1 0 1,1 0 0,-2 1 0,1-1 0,-1 1 0,0-1 0,-1 1 0,0 0 0,-9-14 0,-3-3 29,5 6-29,-1-1-1,-1 2 1,-1 0-1,-1 0 0,-30-28 1,41 43-57,0 1 1,-1-1-1,1 1 0,-1 0 1,0 0-1,1 1 0,-1 0 1,0-1-1,0 1 0,0 1 1,0-1-1,0 1 0,0 0 1,0 0-1,0 0 0,0 1 1,0 0-1,1 0 0,-1 0 1,-6 2-1,-10 5-743,0 1-1,0 1 1,-22 14-1,12-7-656,-19 9-1254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6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1 159 9257,'0'0'256,"48"-2"-128,-14-5-64,3 1-32,9-1-128,7 2-96,3 1 128,6-1-32,1 4-128,-2 0-129,2 1 129,-1 0 32,1 0-160,-1 0-770,1 2-511,-2 1-705</inkml:trace>
  <inkml:trace contextRef="#ctx0" brushRef="#br0" timeOffset="1">1067 128 480,'238'-35'7308,"-94"11"-4905,-22 5-1991,188-19 62,-94 27 135,-216 16-1367,3-3-1586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5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3940,'0'0'865,"52"0"-930,-26 0-191,3 0 192,0 0 64,-1-3 224,1-1 97,-2 1 255,-1 0 1,-2 0-97,1 2-159,0 0-161,-1 0-128,4 1-224,-1-2-897,1 0-1346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6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6406,'0'0'545,"69"0"-1410,-32 0-1185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7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57 4260,'0'0'6369,"5"-8"-3769,0 0-1741,-2 5-517,-1 1 0,0-1 0,0 0 0,-1 0 0,1 0 0,-1 0 1,1 0-1,-1 0 0,0 0 0,0 0 0,1-6 0,-6 16 3866,-9 8-3294,0 3-911,6-8 96,-10 18 157,-17 39 1,30-59-184,1 0 1,0 0-1,1 0 1,-1 0-1,2 0 1,-1 0-1,1 1 1,0-1-1,1 1 1,1 12-1,0-19-42,0-1 0,0 1 0,1-1 0,-1 0 0,0 0 0,0 0-1,1 0 1,-1 0 0,1 0 0,-1 0 0,1 0 0,-1 0 0,1-1 0,0 1 0,-1 0 0,1-1 0,0 0-1,0 1 1,-1-1 0,1 0 0,0 0 0,0 0 0,-1 0 0,1 0 0,2-1 0,48-2 302,-45 1-564,0 0-1,1 0 0,-1-1 1,0 1-1,0-1 0,0-1 1,-1 0-1,1 0 1,-1 0-1,0 0 0,0-1 1,10-11-1,-12 11-785,0 0-1,0 0 1,0-1-1,0 0 1,-1 0-1,0 0 1,-1 0-1,1 0 1,1-8-1,3-21-7539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7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7303,'0'0'13325,"-10"14"-14094,23 0-1633,0-1-2659,-2-5-1313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8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133 110 5317,'0'0'15898,"-11"-8"-14948,-36-22-256,46 29-671,-1 0 0,1 1 0,-1-1 0,0 1 0,1-1 0,-1 1 0,0 0 0,1-1 0,-1 1 0,0 0-1,1 0 1,-1 1 0,0-1 0,1 0 0,-1 0 0,0 1 0,1-1 0,-1 1 0,0-1 0,1 1 0,-1 0 0,1 0 0,-1 0 0,1 0 0,0 0 0,-1 0 0,1 0 0,0 0 0,0 0 0,0 0 0,0 1 0,0-1-1,0 1 1,0-1 0,-1 2 0,-1 3 27,0-1-1,0 1 1,1 0-1,-1 0 1,1 0-1,1 0 1,-2 7-1,2-11-30,1 0-1,0 0 0,0 1 1,-1-1-1,1 0 0,0 0 0,1 1 1,-1-1-1,0 0 0,1 0 0,-1 0 1,1 0-1,0 0 0,-1 1 0,1-1 1,0 0-1,0-1 0,1 1 1,-1 0-1,0 0 0,2 2 0,-1-3 20,0 0 0,0 0 0,0 0-1,1-1 1,-1 1 0,0 0 0,0-1-1,0 1 1,0-1 0,1 0 0,-1 0 0,0 0-1,0 0 1,0 0 0,1 0 0,-1-1-1,0 1 1,0-1 0,0 0 0,0 1-1,0-1 1,3-1 0,3-3-16,0 1 0,-1-1-1,1 0 1,-1 0 0,0-1 0,-1 0 0,1-1-1,-1 1 1,-1-1 0,1 0 0,-1-1 0,0 1-1,-1-1 1,0 0 0,0 0 0,0 0 0,-1-1-1,-1 1 1,1-1 0,-1 0 0,-1 0 0,0 0-1,1-10 1,-2 18-115,0 1-1,-1-1 1,1 1-1,0-1 1,0 1 0,0 0-1,0-1 1,0 1-1,0-1 1,-1 1-1,1 0 1,0-1 0,0 1-1,-1-1 1,1 1-1,0 0 1,-1-1 0,1 1-1,0 0 1,-1 0-1,1-1 1,0 1-1,-1 0 1,1 0 0,-1-1-1,1 1 1,0 0-1,-1 0 1,1 0-1,-1 0 1,1 0 0,-1 0-1,1 0 1,0 0-1,-1 0 1,0 0 0,-12 1-6241,6 1 723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8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8712,'0'0'12807,"-6"13"-11547,-18 31-365,-3 8 61,-27 69 1,48-106-905,1 1 1,0 0-1,1 0 0,1 0 1,0 0-1,2 0 0,0 1 0,0-1 1,4 29-1,-2-40-222,1 0 0,-1 0 0,1 0 1,0-1-1,0 1 0,1-1 0,-1 1 0,1-1 0,0 0 1,0 0-1,0 0 0,1-1 0,0 1 0,-1-1 0,5 3 0,-4-3-721,0 0-1,0-1 1,0 0 0,0 0-1,1 0 1,-1 0-1,0-1 1,1 1-1,-1-1 1,6 0-1,13 0-8626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49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38 104 3203,'0'0'7218,"3"-8"-5537,2-4-879,2-7 164,5-2 3032,-13 30 737,-5 39-3838,-11 9-239,7-27-549,1 2-1,2 0 1,1 0-1,-3 43 1,9-75-13,9-14 619,4-12-669,-1 0 1,-1 0-1,-1-1 0,-1 0 0,-1-1 1,-2 0-1,-1 0 0,3-50 1,-8 77-176,-1 2 112,0 0-1,0 1 1,1-1-1,-1 1 1,1-1-1,-1 1 0,1-1 1,-1 1-1,1-1 1,0 1-1,0 0 1,0-1-1,0 1 0,0-1 1,0 1-1,0-1 1,0 1-1,1 0 1,-1-1-1,1 1 0,-1-1 1,1 1-1,1 1 1,-1-1 27,1-1 0,0 0 0,1 0 1,-1 0-1,0 0 0,0 0 1,0 0-1,1 0 0,-1-1 0,0 1 1,1-1-1,-1 0 0,0 1 0,1-1 1,-1 0-1,1-1 0,-1 1 0,0 0 1,1-1-1,-1 1 0,0-1 0,5-1 1,-1-1 10,0 1 0,0-1 0,-1 0 1,1 0-1,-1-1 0,1 1 0,5-7 0,43-54 278,-55 76-106,-23 91 72,17-78-154,0 2 1,2-1-1,0 1 0,0 32 1,5-53-82,1-1 1,-1 1-1,1-1 1,0 1 0,0-1-1,1 1 1,2 5-1,-4-10-114,1 0-1,-1 0 0,1 0 0,0 0 1,-1 0-1,1 0 0,0 0 0,0 0 0,0 0 1,0 0-1,0 0 0,0 0 0,0-1 1,0 1-1,2 1 0,-1-2-165,-1 0 0,0 1 1,0-1-1,1 0 0,-1 0 0,0 0 1,1 0-1,-1-1 0,0 1 0,0 0 0,1 0 1,-1-1-1,0 1 0,0-1 0,0 1 1,1-1-1,-1 0 0,0 1 0,1-2 1,8-9-5656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45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18001,'0'0'1249,"92"-34"865,-16 20-608,17 5-481,5 5-673,-2 4-640,-8 0-3396,-10 0-8391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0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12 4388,'2'-11'13649,"-1"25"-10190,-4 4-4119,0-7 969,-2 6-106,0 0 0,1 0 0,0 1 0,2-1-1,0 1 1,1 0 0,2 31 0,0-48-203,-1 1 0,1-1 0,-1 1 1,1-1-1,0 0 0,-1 1 0,1-1 0,0 0 0,0 1 0,0-1 0,0 0 0,0 0 0,1 0 0,-1 0 0,0 0 1,0 0-1,1 0 0,-1 0 0,2 0 0,10-1-2867,-8-16-5222,-5 0-298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1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11403,'0'0'7078,"56"0"-5700,-26 0-385,5-1-705,-1 0-256,-3-2-224,-2-1-1153,-7-1-1890,-7-3-2403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1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6342,'0'0'2274,"53"-18"-8360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2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0 3651,'0'0'14425,"-3"2"-11366,-12 12-2371,-42 64 528,-71 101-681,122-167-1309,13-18-2839,14-17-2543,-8 1 1709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2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5189,'0'0'13901,"2"5"-13415,3 8-340,0 0 1,-1 0-1,-1 0 1,0 1-1,-1-1 0,0 17 1,0 45-350,-2-26-3118,-1 1-5060</inkml:trace>
  <inkml:trace contextRef="#ctx0" brushRef="#br0" timeOffset="1">1 222 6054,'0'0'12620,"32"19"-12396,-6-19-64,1 0-160,-1 0-384,1-4-930,-5-4-768,-3-2-1377,-1-4-513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2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73 10025,'0'0'5019,"-6"9"-3973,0-1-790,1 1-1,0 0 1,1 0 0,0 0 0,0 1 0,1-1-1,0 1 1,0 0 0,1 0 0,1 0 0,-1 18-1,2-25-461,2 26 1603,2-26 218,5-18-780,-2-3-798,-2 0 0,0-1-1,-1 1 1,-1-1 0,0 0-1,-2 1 1,-1-38 0,1 55-39,-1 0 0,0 0 1,0 0-1,0 1 0,0-1 1,0 0-1,0 0 0,0 0 1,0 0-1,0 0 0,0 1 1,0-1-1,0 0 0,-1 0 1,1 0-1,0 0 0,-1 1 1,1-1-1,-1 0 0,1 0 1,-1 1-1,1-1 0,-1 0 0,1 1 1,-1-1-1,1 1 0,-1-1 1,0 0-1,0 1 0,1 0 1,-1-1-1,0 1 0,0-1 1,1 1-1,-1 0 0,0-1 1,0 1-1,0 0 0,0 0 1,1 0-1,-1 0 0,0 0 1,0 0-1,0 0 0,0 0 0,0 0 1,1 0-1,-1 0 0,0 1 1,0-1-1,0 0 0,0 0 1,-1 2-1,0-1-3,0 0 0,-1 1 0,1-1 0,0 1 0,0-1 0,0 1 0,0 0 0,1 0 0,-1 0 0,0 0 0,1 0 0,-1 1 0,1-1 0,0 0-1,0 1 1,0-1 0,-1 4 0,2-4 12,-1-1-1,1 0 0,-1 1 1,1-1-1,0 0 0,0 1 1,0-1-1,0 1 0,0-1 1,0 0-1,0 1 0,1-1 1,-1 1-1,0-1 0,1 0 1,-1 1-1,1-1 0,-1 0 1,1 0-1,0 1 0,0-1 1,-1 0-1,1 0 0,0 0 0,0 0 1,0 0-1,0 0 0,0 0 1,0 0-1,1 0 0,-1-1 1,0 1-1,0 0 0,1-1 1,-1 1-1,0-1 0,1 1 1,-1-1-1,0 0 0,1 1 1,-1-1-1,1 0 0,-1 0 1,0 0-1,1 0 0,-1 0 1,1-1-1,-1 1 0,3-1 1,3 0 30,1 0 1,-1-1 0,0 0 0,0-1 0,0 1 0,0-1-1,-1 0 1,10-7 0,-8 3-14,1 0 0,-2 0 0,1-1 0,-1 0 0,-1-1 0,1 0 0,7-14 0,-22 69-317,2-22 374,0 1-1,2 1 1,0-1 0,2 1 0,1 26 0,1-51-193,0 0 0,0 0-1,0 0 1,1 0 0,-1 0 0,0 0-1,1 0 1,-1 0 0,0 0-1,1-1 1,-1 1 0,1 0-1,0 0 1,-1 0 0,1-1 0,0 1-1,-1 0 1,1-1 0,0 1-1,0-1 1,-1 1 0,1-1-1,0 1 1,1 0 0,15 2-7651,-6-3 1138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3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13229,'0'0'3971,"-3"76"-2657,7-41 31,5 3-160,-3 5-544,-2 3-289,-4 2-192,0 1-96,-10 6 32,-11 5-160,-9 3-705,-8 1-1024,-6-2-1635,-4-7-6181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4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0 154 4292,'0'0'14483,"4"-5"-13784,1 1-913,-3 2 425,0 0 1,0 0 0,0 0-1,0 0 1,0-1-1,-1 1 1,1-1 0,-1 1-1,1-1 1,-1 1 0,0-1-1,0 0 1,0 0 0,0 1-1,-1-1 1,1 0-1,-1 0 1,1-4 0,-1 7-184,0-1 0,0 0 1,0 1-1,0-1 0,0 1 0,0-1 1,0 0-1,0 1 0,0-1 1,0 1-1,0-1 0,0 0 0,0 1 1,-1-1-1,1 1 0,0-1 1,0 1-1,-1-1 0,1 0 1,0 1-1,-1-1 0,1 1 0,0 0 1,-1-1-1,1 1 0,-1-1 1,1 1-1,-1 0 0,1-1 0,-2 0 1,2 2-23,-1-1 1,1 0-1,-1 1 1,1-1 0,-1 1-1,1-1 1,-1 0-1,1 1 1,-1-1-1,1 1 1,0-1 0,-1 1-1,1-1 1,0 1-1,-1 0 1,1-1-1,0 1 1,0-1 0,-1 1-1,1 0 1,0-1-1,0 1 1,0 0-1,0-1 1,0 1 0,0 0-1,0-1 1,0 2-1,0 2-6,1 48-29,-2-51 29,1 0 0,0-1 0,0 1 0,0 0 0,0 0 0,0 0 0,0-1 0,0 1 0,1 0 0,-1 0 0,0 0 0,0-1 1,1 1-1,-1 0 0,0 0 0,1-1 0,-1 1 0,1 0 0,-1-1 0,1 1 0,-1-1 0,1 1 0,-1 0 0,1-1 0,-1 1 0,1-1 0,0 0 0,0 1 0,-1-1 0,1 1 0,0-1 0,-1 0 1,1 0-1,0 1 0,0-1 0,0 0 0,-1 0 0,1 0 0,0 0 0,0 0 0,0 0 0,-1 0 0,1 0 0,0 0 0,0 0 0,-1 0 0,1-1 0,0 1 0,0 0 0,0-1 0,-1 1 0,1 0 1,0-1-1,0 0 0,2-2 32,0 0 1,0 0-1,-1 0 1,1 0-1,-1 0 1,0-1-1,0 1 0,0-1 1,0 1-1,-1-1 1,1 0-1,-1 0 1,0 0-1,0 0 1,0 0-1,0-5 1,3-67 1080,-4 75-1078,0 0 0,0 0 1,0-1-1,0 1 0,0 0 0,0-1 0,0 1 0,-1 0 0,1 0 0,-1-1 1,1 1-1,-1 0 0,1 0 0,-1 0 0,1 0 0,-1 0 0,-1-2 0,1 3-18,1 0 0,-1-1-1,1 1 1,-1 0 0,0-1 0,1 1-1,-1 0 1,0 0 0,1-1-1,-1 1 1,0 0 0,1 0-1,-1 0 1,0 0 0,1 0 0,-1 0-1,0 0 1,1 0 0,-1 1-1,0-1 1,1 0 0,-2 1-1,-1 0-8,1 0 0,0 0-1,-1 1 1,1-1-1,0 1 1,0 0-1,0-1 1,0 1-1,0 0 1,1 0 0,-1 0-1,1 1 1,-1-1-1,1 0 1,-2 4-1,-1 5-10,1 0-1,0 0 1,1 1-1,0-1 1,1 1-1,0-1 0,1 1 1,2 16-1,-2-28 4,0 1-1,0-1 0,0 1 1,0-1-1,0 1 1,0-1-1,0 1 0,0-1 1,0 1-1,1-1 1,-1 0-1,0 1 0,0-1 1,1 1-1,-1-1 1,0 0-1,1 1 0,-1-1 1,0 0-1,1 1 1,-1-1-1,0 0 0,1 0 1,-1 1-1,1-1 1,-1 0-1,1 0 0,-1 0 1,0 1-1,1-1 1,-1 0-1,1 0 0,-1 0 1,1 0-1,-1 0 1,1 0-1,-1 0 0,1 0 1,-1 0-1,1 0 1,-1 0-1,0-1 0,1 1 1,-1 0-1,1 0 1,-1 0-1,1 0 0,-1-1 1,0 1-1,1 0 1,-1 0-1,1-1 0,-1 1 1,0 0-1,1-1 1,-1 1-1,0-1 0,1 0 1,21-20 73,-18 15-44,0-1 0,0 0 1,-1 0-1,1 0 0,-1-1 1,-1 1-1,0-1 1,0 1-1,0-1 0,-1 0 1,1-13-1,-15 44 14,7 2-128,1 2 1,-2 32 0,10-13-3261,2-41-1081,2-4-3896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7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5637,'0'0'8307,"16"4"-7218,31 4-724,1-2 0,0-2 1,55-3-1,167-16-861,-159 7-496,523-54-12573,-444 46 15702,255 7 9066,-287 11-11060,-109-1-1048,266 10-3991,58 0 4288,17-21-2344,-330 9 592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7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2370,'14'-1'2456,"10"-3"-1546,133-14 4117,-50 12-4537,-27 10-877,0 3-1,104 23 0,-125-19 323,254 37 4203,-312-48-3991,9-1 1028,-6-5-6058,1-8-3349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0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8904,'0'0'15508,"3"11"-15337,19 89-27,-22-99-164,0 0-1,0 0 1,0 0-1,0 0 1,1 1-1,-1-1 0,0 0 1,1 0-1,-1 0 1,1 0-1,-1 0 1,1 0-1,0 0 1,-1 0-1,1 0 0,0 0 1,0 0-1,0-1 1,-1 1-1,1 0 1,0 0-1,0-1 1,0 1-1,0-1 0,0 1 1,1-1-1,-1 1 1,1 0-1,0-2-119,0 1-1,0-1 1,0 1-1,0-1 1,-1 0-1,1 1 1,0-1-1,-1 0 1,1 0-1,0 0 1,-1 0-1,1-1 1,-1 1-1,0 0 0,2-3 1,6-6-1555,-1 0 1,-1 0-1,0-1 1,6-11-1,13-46-4244,-21 44 7438,-4-1 6619,-1 55-4872,0-24-2972,5 45 1610,-5-50-1852,0 0 1,0-1 0,0 1 0,1 0-1,-1 0 1,0 0 0,1-1 0,-1 1 0,1 0-1,-1 0 1,1-1 0,-1 1 0,1 0 0,0-1-1,-1 1 1,1-1 0,0 1 0,-1-1-1,1 1 1,1 0 0,-1-1-24,0 0 1,0 0-1,0 0 0,1 0 1,-1-1-1,0 1 1,0 0-1,0 0 0,0-1 1,0 1-1,0-1 0,0 1 1,0-1-1,0 1 1,0-1-1,0 1 0,0-1 1,0 0-1,0 0 0,1-1 1,5-8-411,-6 2-4302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8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11018,'0'0'9182,"-5"11"-7863,-31 64 350,-15 30-60,46-94-1370,1 1 0,0 0-1,1 0 1,0 0 0,0 1-1,0 19 1,3-31-195,0 1 0,0-1 0,0 0 0,0 1 0,1-1 0,-1 0 0,0 1 0,1-1 0,-1 0 0,1 0 1,-1 1-1,1-1 0,0 0 0,0 0 0,-1 0 0,1 0 0,0 0 0,0 0 0,0 0 0,0 0 0,0 0 0,0 0 0,2 1 0,0-1-5,1 0 0,-1 1-1,0-1 1,1 0 0,-1-1-1,1 1 1,-1 0-1,1-1 1,4 0 0,0 0-79,0 0 1,0-1-1,0 0 1,0-1-1,0 0 1,0 0 0,0-1-1,8-3 1,-11 3-375,1 0-1,-1-1 1,0 0 0,0 0 0,0 0 0,0-1-1,-1 1 1,7-9 0,-7 7-467,-1 0 1,0 1-1,0-1 0,0 0 1,-1 0-1,0-1 0,0 1 1,2-11-1,0-24-5605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8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10922,'0'0'13453,"17"62"-13453,1-35-1666,-1-3-1697,-4-3-3844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9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76 14478,'0'0'4607,"-6"8"-2723,4-5-1807,-2 1 92,0 1 1,1-1 0,-1 1 0,1 0-1,1 0 1,-1 0 0,1 0-1,-1 1 1,1-1 0,1 1 0,-1 0-1,1-1 1,0 1 0,0 0-1,1 7 1,1-12-119,-1 1 0,1-1 0,0 0 0,0 0 0,0 0 0,0-1-1,0 1 1,0 0 0,0 0 0,0 0 0,0-1 0,1 1 0,-1 0 0,0-1 0,0 1 0,1-1-1,-1 0 1,0 1 0,1-1 0,-1 0 0,0 0 0,1 0 0,-1 0 0,0 0 0,1 0 0,-1 0 0,2-1-1,41-4 1226,-36 2-1188,0-1 0,-1 0-1,1 0 1,-1-1 0,1 1-1,-1-2 1,-1 1-1,1-1 1,8-9 0,-13 12-50,1 0 1,-1 0 0,1 0-1,-1 0 1,0 0-1,0 0 1,0 0 0,0-1-1,-1 1 1,0-1-1,1 1 1,-1-1 0,-1 0-1,1 1 1,0-1 0,-1 0-1,0 0 1,0 1-1,0-1 1,0 0 0,0 0-1,-1 1 1,0-1 0,-1-4-1,0 5-24,-1 0 0,0 0 0,0 0 0,1 0 0,-2 0 0,1 1 0,0-1 0,0 1 0,-1 0 0,0 0 0,1 0 0,-1 1 0,0-1 0,0 1 0,0 0 0,0 0 0,0 0 0,0 1 0,0-1-1,0 1 1,0 0 0,0 0 0,0 0 0,0 1 0,-5 1 0,5-2-18,0 1 0,0 0 0,0 0 0,0 0-1,1 0 1,-1 1 0,0-1 0,1 1 0,-1 0 0,1 0 0,0 0-1,-4 3 1,6-3-3,0-1-1,-1 1 1,1-1-1,0 1 1,0 0-1,0-1 0,0 1 1,0 0-1,0 0 1,1 0-1,-1 0 1,0 0-1,1 0 1,0 0-1,-1 0 1,1 0-1,0 0 0,0 0 1,0 0-1,0 0 1,1 0-1,-1 0 1,1 3-1,0-3-109,0 0 0,0 0 0,1-1-1,-1 1 1,0 0 0,0-1 0,1 0-1,-1 1 1,1-1 0,0 0 0,-1 1 0,1-1-1,0 0 1,-1 0 0,1 0 0,0-1-1,0 1 1,0 0 0,0-1 0,0 1-1,0-1 1,0 0 0,3 1 0,53 2-4513,-50-3 3532,34 0-4796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9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11018,'0'0'13426,"-7"10"-12518,-52 64 402,31-41-755,-39 60-1,61-84-511,1 0-1,0 0 0,0 1 0,1 0 0,1-1 1,-1 2-1,2-1 0,-1 0 0,1 0 1,1 1-1,0-1 0,1 13 0,0-20-89,1 0-1,-1 0 1,1-1-1,0 1 0,0 0 1,0 0-1,1 0 1,-1-1-1,1 1 1,-1-1-1,1 1 1,0-1-1,0 0 1,0 0-1,0 0 1,0 0-1,1 0 0,-1 0 1,0 0-1,1-1 1,0 1-1,-1-1 1,1 0-1,0 0 1,0 0-1,4 1 1,39 7-3654,-4-10-3550,-19-4 839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9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71 15182,'0'0'7650,"-7"10"-6411,-9 13-415,1 1-1,-14 29 1,22-40-698,2-1-1,-1 1 1,2 0-1,0 0 1,0 0-1,1 1 1,-1 22-1,4-35-120,0-1 0,0 0-1,0 0 1,0 1 0,0-1 0,0 0 0,1 0-1,-1 1 1,0-1 0,0 0 0,0 0 0,0 0-1,1 1 1,-1-1 0,0 0 0,0 0 0,1 0-1,-1 0 1,0 0 0,0 1 0,1-1 0,-1 0-1,0 0 1,0 0 0,1 0 0,-1 0-1,0 0 1,0 0 0,1 0 0,-1 0 0,0 0-1,0 0 1,1 0 0,-1 0 0,0 0 0,0 0-1,1 0 1,-1 0 0,0-1 0,0 1 0,1 0-1,-1 0 1,0 0 0,0 0 0,1 0 0,-1-1-1,0 1 1,0 0 0,0 0 0,1 0-1,-1-1 1,0 1 0,0 0 0,0 0 0,0 0-1,0-1 1,0 1 0,1 0 0,-1-1 0,14-13 27,-2-7-86,0 0-1,-2-1 1,0-1 0,-1 0-1,-2 0 1,0-1-1,-2 0 1,0 0-1,2-46 1,-11 69 28,-4 9-30,-6 11-17,12-15 98,0 1 0,0-1 1,1 0-1,-1 1 0,1-1 0,0 1 0,1 0 1,-1-1-1,1 1 0,0 0 0,0-1 0,1 9 1,0-11-9,-1 0 1,1 0-1,0 0 0,0-1 1,1 1-1,-1-1 1,0 1-1,0-1 1,1 1-1,-1-1 1,1 0-1,-1 1 1,1-1-1,0 0 0,-1 0 1,1 0-1,0-1 1,0 1-1,0 0 1,0-1-1,-1 1 1,1-1-1,0 1 1,0-1-1,0 0 0,0 0 1,0 0-1,0 0 1,0 0-1,0 0 1,3-1-1,1 0 1,0 0 1,0-1-1,0 0 0,0 1 0,-1-2 0,1 1 1,-1-1-1,1 0 0,-1 0 0,0 0 1,0-1-1,0 1 0,-1-1 0,1-1 0,4-4 1,-2 0-4,0 1 1,0-1-1,-1-1 1,0 1 0,0-1-1,-1 0 1,5-15 0,-38 96-107,20-55 116,1 0 0,0 1 1,1 0-1,2 1 1,-1-1-1,2 1 0,-2 26 1,5-43-113,0 1 0,0-1 0,0 1 1,0-1-1,0 1 0,0-1 0,1 1 0,-1-1 1,1 1-1,-1-1 0,1 1 0,0-1 1,-1 0-1,1 1 0,0-1 0,0 0 0,0 0 1,0 0-1,0 1 0,0-1 0,0 0 0,1-1 1,-1 1-1,2 1 0,0-1-486,-1 0-1,0 0 1,0 0-1,1-1 1,-1 0 0,1 1-1,-1-1 1,0 0-1,1 0 1,-1 0 0,1 0-1,-1-1 1,0 1-1,1-1 1,3-1 0,16-9-8497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0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13901,'0'0'11787,"-51"58"-10249,43-33-737,1 4-513,7 2-192,0 4-64,0-4-352,0-1-513,5-5-448,0-6-193,-3-7-223,0-8-578,-2-17-11722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0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0 166 11819,'0'0'10923,"64"-22"-10251,-39 21-352,3-3-288,-1 2-32,0 0-1217,-3-2-1313,2-2-2082,-5-2-3012</inkml:trace>
  <inkml:trace contextRef="#ctx0" brushRef="#br0" timeOffset="1">421 1 13293,'0'0'8274,"-11"9"-6785,-22 18-851,2 1 0,1 2 0,2 1 0,1 1 0,-28 43 0,80-122-16418,-7 17 8616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0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 9385,'0'0'10912,"0"11"-9775,-1 10-622,-1 41 487,8 90 0,-3-116-1555,-6-28-6992,-3-8-591</inkml:trace>
  <inkml:trace contextRef="#ctx0" brushRef="#br0" timeOffset="1">0 210 13421,'0'0'10057,"57"33"-8647,-27-31-674,1-2-576,-2 0-96,-3 0-512,-5-2-1089,-5-8-513,-4-5-577,-2-3-2209,-1-5-2499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1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30 13164,'0'0'6027,"-5"10"-3918,-2 4-1555,1 1-1,0-1 0,2 1 1,-1 0-1,2 0 1,0 0-1,1 1 0,-1 16 1,3-23-487,0 28-19,0-36-43,0-1 0,0 1 0,0 0 0,0-1 1,0 1-1,0-1 0,0 1 0,0 0 0,0-1 0,0 1 1,0-1-1,0 1 0,1-1 0,-1 1 0,0-1 0,0 1 1,1-1-1,-1 1 0,0-1 0,1 1 0,-1-1 0,0 1 0,1-1 1,-1 1-1,1-1 0,-1 0 0,1 1 0,-1-1 0,1 0 1,-1 1-1,1-1 0,-1 0 0,1 0 0,-1 0 0,1 1 0,0-1 1,-1 0-1,1 0 0,-1 0 0,1 0 0,-1 0 0,1 0 1,0 0-1,0 0 0,2-3 11,-1-1 0,0 1 0,1 0 0,-1-1 0,-1 1 0,1-1 0,0 1 0,-1-1 0,0 0 0,0 0 0,0 0 0,0 0 0,-1 0 0,1-6 0,0 4-16,3-18-90,-2 0 0,0 0 1,-1 0-1,-2 0 0,-4-30 0,0 42 70,-2 16-23,-1 21 4,8-21 50,-1 0-1,1-1 1,1 1-1,-1 0 1,1 0-1,-1 0 0,1-1 1,0 1-1,0-1 1,0 1-1,1 0 0,0-1 1,-1 0-1,1 1 1,0-1-1,0 0 0,3 3 1,-2-4-1,-1 0 1,1-1-1,0 1 0,0 0 1,0-1-1,-1 0 1,1 0-1,0 0 1,0 0-1,1 0 0,-1-1 1,0 1-1,0-1 1,0 0-1,0 0 0,0 0 1,1 0-1,-1-1 1,0 1-1,0-1 0,5-1 1,-4 0-3,0 0 0,0 0-1,-1 0 1,1 0 0,0 0 0,-1-1 0,0 0 0,1 0 0,-1 0-1,0 0 1,0 0 0,-1-1 0,1 1 0,1-5 0,20-41-9,-38 108-67,7-33 221,-8 54-1,15-71-526,-1 0 0,1-1 0,1 1 0,0-1 0,0 1 0,2 9 0,-2-18 163,-1 1-1,0 0 1,1 0 0,-1-1-1,0 1 1,1 0-1,-1 0 1,1-1-1,-1 1 1,1-1-1,-1 1 1,1 0-1,-1-1 1,1 1-1,0-1 1,-1 0-1,1 1 1,0-1 0,0 1-1,-1-1 1,1 0-1,0 0 1,0 1-1,-1-1 1,1 0-1,0 0 1,0 0-1,0 0 1,-1 0-1,2 0 1,13 0-6724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1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 13741,'0'0'10474,"10"51"-8680,-5-19-385,0 6-576,-5 7-417,0 3-320,-8 7-32,-13 2-224,-11 4-545,-8 0-512,-9-4-1025,-1-6-1666,0-9-5156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1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1 302 12588,'0'0'8942,"7"-10"-8222,36-50 361,41-76 0,-84 136-1063,0-1 1,0 1-1,0-1 0,0 1 0,0 0 0,0-1 0,0 1 0,0-1 0,1 1 0,-1 0 0,0-1 0,0 1 0,0 0 0,1-1 0,-1 1 0,0 0 0,0-1 0,1 1 1,-1 0-1,0-1 0,1 1 0,-1 0 0,0 0 0,1 0 0,-1-1 0,0 1 0,1 0 0,-1 0 0,1 0 0,-1 0 0,0 0 0,1-1 0,-1 1 0,1 0 0,-1 0 1,0 0-1,1 0 0,-1 0 0,1 0 0,-1 1 0,0-1 0,1 0 0,-1 0 0,1 0 0,-1 0 0,1 1 0,10 23 166,0 44-266,-11-65 114,3 31 10,-2 0 0,-1 0 0,-2 1 0,-1-1 0,-2-1 0,-1 1 0,-21 63 0,27-96-7,0 0 0,0 0 0,0 0-1,0-1 1,-1 1 0,1 0 0,0 0 0,-1-1 0,1 1-1,0 0 1,-1-1 0,1 1 0,-1 0 0,1-1 0,-1 1-1,1-1 1,-1 1 0,0-1 0,1 1 0,-1-1 0,-1 1 0,-5-11 647,0-26-289,6 26-379,1 0 0,1 0 0,-1 0 0,2 0 0,-1 0 0,1 1 0,1-1 0,7-17 0,-3 13-8,1 1-1,0-1 1,1 2 0,1-1-1,11-11 1,20-18-24,-13 13 7,38-50 1,-60 71 13,-1 0 1,0 0 0,0 0 0,-1 0 0,0-1 0,0 0 0,-1 0-1,0 0 1,-1 0 0,0-1 0,0 1 0,0-10 0,-2 19 4,0-1 1,0 0 0,0 1 0,0-1-1,0 1 1,0-1 0,0 1 0,0-1 0,0 0-1,0 1 1,0-1 0,0 1 0,0-1-1,0 1 1,0-1 0,-1 0 0,1 1-1,0-1 1,0 1 0,-1-1 0,1 1 0,0-1-1,-1 1 1,1 0 0,-1-1 0,1 1-1,0-1 1,-1 1 0,1 0 0,-1-1 0,1 1-1,-1 0 1,1-1 0,-1 1 0,1 0-1,-1 0 1,0 0 0,1 0 0,-1-1 0,1 1-1,-1 0 1,1 0 0,-1 0 0,0 0-1,1 0 1,-1 0 0,1 0 0,-1 1-1,1-1 1,-1 0 0,1 0 0,-1 0 0,0 1-1,1-1 1,-1 0 0,1 0 0,-1 1-1,1-1 1,0 0 0,-1 1 0,1-1 0,-1 1-1,1-1 1,0 0 0,-1 1 0,1-1-1,-1 2 1,-29 30 638,24-21-578,1 0 0,0 1 0,1 0 0,0 0 0,0 0 0,2 0 0,-1 1 0,2-1 0,-1 1 0,2 0 0,1 21 0,-1-33-102,0 0-1,1 1 1,-1-1 0,0 0 0,1 0 0,-1 1 0,1-1-1,-1 0 1,1 0 0,0 0 0,-1 0 0,1 0-1,0 0 1,0 0 0,0 0 0,0 0 0,0-1-1,0 1 1,0 0 0,0 0 0,0-1 0,0 1-1,0-1 1,0 1 0,1-1 0,-1 1 0,0-1 0,0 0-1,1 0 1,-1 1 0,0-1 0,0 0 0,1 0-1,-1 0 1,0-1 0,0 1 0,1 0 0,-1 0-1,0-1 1,0 1 0,2-1 0,1 0-441,0 0 0,0 0-1,0-1 1,0 0 0,0 1 0,-1-1 0,1-1 0,0 1-1,-1 0 1,0-1 0,5-4 0,9-20-5831,-4-3-5092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10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4933,'0'0'8296,"60"2"-7912,-15-2-32,12-4-256,6 3 0,10-3-256,4 2-608,3-1-834,7-3-672,-3-3-2947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52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96,'0'0'801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8:5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84 216 1698,'1'-43'2231,"9"-63"0,-10 61 86,-8 26 71,8 19-2293,-1-1 0,1 1 0,-1 0-1,1 0 1,-1-1 0,1 1 0,-1 0 0,0 0 0,1 0 0,-1 0 0,1 0 0,-1 0-1,0 0 1,1 0 0,-1 0 0,1 0 0,-1 0 0,0 0 0,1 0 0,-1 1-1,1-1 1,-1 0 0,1 0 0,-1 1 0,1-1 0,-1 0 0,1 1 0,-1-1 0,1 0-1,-1 1 1,0 0 0,-2 4-24,0 0-1,0 1 1,1-1-1,0 0 1,0 1-1,0 0 1,1-1-1,-1 1 1,1 0 0,1 0-1,-1 7 1,-2 5 6,-12 58-52,6-32 397,1-1 0,-3 77 1,12-120-429,0-1 1,0 0 0,0 1-1,0-1 1,0 0 0,0 1-1,0-1 1,0 0 0,0 0-1,0 0 1,0 0 0,-1 0-1,1 0 1,0 0 0,0 0-1,0-2 1,9-38-22,-1-1 0,-2 0 0,1-59 0,-7 81 231,-5 65-99,0-10-172,2 1-1,1-1 0,5 42 0,-4-74-322,0 0 0,1-1 0,-1 1 0,1-1 0,0 0 0,0 1-1,0-1 1,0 0 0,0 1 0,1-1 0,1 2 0,3-2-3902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28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 17 1281,'0'0'18306,"2"-4"-17874,5-9 121,-3 18 563,-2 30 949,-2-13-2126,5 342 881,1 27-242,7 111 128,-8-182 318,1-188-795,0-60-183,-4 1 1,-10 96-1,-21 236 502,18-182-471,-1 300 759,8-147-337,-5-202-398,-2 86 113,-29 522-49,18-329-133,-2 53-201,1 1-9,24-397 175,-7 177-773,0-252 608,-1 0 0,-2 0 1,-13 32-1,12-39 164,1-1 0,1 1 0,2 1 0,1-1 1,-3 45-1,8-7-669,-17 119 0,10-137 649,4-23 13,-1 0-1,-1 0 1,-13 37 0,17-59-87,0 0 0,1-1 0,0 1 1,-1 0-1,1 0 0,0 0 0,0-1 0,0 1 0,1 0 0,-1 0 1,1 0-1,0-1 0,-1 1 0,1 0 0,3 4 0,4 25-1592,-13-36-4108,-8-5-10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29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13 176 8360,'0'0'5749,"2"-8"-2818,11-46 1062,-6 46-1086,-3 19-1978,0 18-510,-4-3-84,-5 152 375,2-152-573,0 1 0,-2-1 0,-1-1 0,-15 43 0,26-121 1144,7-52-1118,0-141-1,-12 250-164,-1 8 24,1 0-1,1 0 0,0 0 0,1 0 0,6 21 1,-8-30-1,1-1 1,0 0 0,0 0 0,0 0 0,0 0 0,1 0 0,-1 0 0,0 0 0,1 0 0,-1-1 0,1 1 0,0 0 0,0-1 0,0 0 0,-1 1 0,1-1 0,0 0 0,1 0 0,-1 0 0,0 0 0,0 0 0,0 0 0,0-1 0,1 1 0,-1-1 0,0 0 0,1 1-1,-1-1 1,0 0 0,1-1 0,-1 1 0,0 0 0,1 0 0,-1-1 0,0 0 0,0 1 0,1-1 0,-1 0 0,3-1 0,0-1 52,1-1 0,0 1 0,0-1 0,-1 0 0,0 0 0,0 0 0,0-1 0,0 0 0,-1 0 0,0 0 0,0 0 0,0-1 0,-1 0 0,6-11 0,-1 0-30,-1 0-1,-1-1 1,0 0 0,3-20 0,-5-6-21,-2 30-26,-2 33-107,-13 312 24,18-291 124,-5-39-163,0 0 1,1 0-1,-1 0 0,1 0 1,0 0-1,-1 0 0,1 0 1,0 0-1,-1 0 1,1 0-1,0-1 0,0 1 1,0 0-1,0-1 0,0 1 1,0 0-1,0-1 0,0 1 1,0-1-1,0 1 0,0-1 1,0 0-1,0 1 1,0-1-1,1 0 0,-1 0 1,0 0-1,2 0 0,6-3-4055,-2-11-2605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0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10826,'0'0'14809,"2"9"-13485,1 12-889,-1 1 1,-2 31 0,-1-38-601,1 1 1,0-1 0,1 1-1,1-1 1,0 1 0,1-1 0,1 0-1,0 0 1,11 26 0,-14-40-519,0 1-402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0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1 138 7815,'0'0'15631,"69"-36"-14926,-32 20-545,4-2-128,-2 1-737,-1 1-2049,-6-1-3236,-5-1-4548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1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15 5029,'0'0'17520,"0"58"-16303,-10-22-384,-2 4-448,-1 5-289,-3 2-64,3-4 0,1-4-32,0-9-96,6-11-353,3-12-512,3-21-3106,0-14-450,6-13-1665</inkml:trace>
  <inkml:trace contextRef="#ctx0" brushRef="#br0" timeOffset="1">66 0 10442,'0'0'10340,"0"12"-9074,0 3-1026,-1 5 501,2 0 0,4 34 0,-4-47-651,0 0-1,1 0 0,0 0 0,1 0 1,-1-1-1,1 1 0,1-1 1,-1 0-1,1 1 0,0-2 1,0 1-1,9 8 0,-6-8-220,0-1 0,0 0 0,1 0 0,0 0 0,-1-1 0,10 3 0,26 15-6239,-37-18 2073,-4 1-1271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1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1 172 11819,'0'0'12492,"48"-18"-11307,-5-2-640,5-2-417,-1-1-64,3 2-64,-6 0-1313,-9 6-1730,-7-2-1666,-8 3-4612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5 123 10730,'0'0'14793,"4"13"-14334,3 15-304,8 28 45,25 65 0,-34-112 1383,-2-10-528,0-23-104,-4-35-718,-3 42-224,0 0-1,-1 0 0,-1 0 1,-1 1-1,0 0 0,-1 0 1,0 1-1,-13-19 0,20 33-10,-1 0 1,1 0-1,-1 0 0,0 0 0,1 0 1,-1 0-1,0 0 0,1 0 0,-1 1 1,0-1-1,0 0 0,0 0 1,0 1-1,0-1 0,0 1 0,0-1 1,0 1-1,-2-1 0,3 1-1,-1 0 0,1 0 1,-1 1-1,1-1 0,0 0 0,-1 0 0,1 1 0,0-1 0,-1 1 0,1-1 1,0 0-1,-1 1 0,1-1 0,0 1 0,0-1 0,0 1 0,-1-1 1,1 0-1,0 1 0,0-1 0,0 1 0,0-1 0,0 1 0,0-1 0,0 1 1,0-1-1,0 1 0,0 0 0,0 2-5,0 0 1,1 0-1,-1 0 0,0 0 0,1 0 0,0-1 1,0 1-1,0 0 0,0 0 0,0-1 1,0 1-1,1 0 0,-1-1 0,1 0 1,3 4-1,-2-3 12,1 1 1,0-1-1,0-1 0,1 1 1,-1-1-1,0 1 1,1-1-1,-1-1 0,1 1 1,0-1-1,0 1 0,-1-1 1,1-1-1,0 1 1,0-1-1,0 0 0,0 0 1,0 0-1,0 0 0,0-1 1,0 0-1,-1 0 1,1-1-1,6-2 0,-5 2 3,-1-1 0,1 0-1,-1-1 1,0 0-1,0 0 1,0 0 0,0 0-1,-1-1 1,1 1-1,-1-1 1,0 0 0,-1 0-1,1-1 1,-1 1-1,0-1 1,-1 0 0,1 0-1,1-8 1,7-57-119,-11 95-480,-1 3 857,2 0-1,1 0 1,5 27-1,-5-46-516,0 1 0,0-1 0,1 0 0,1 0 0,6 13 0,-7-17-326,0 1 0,0-1 1,1 0-1,-1 0 1,1 0-1,0 0 1,0-1-1,0 0 1,0 0-1,7 4 1,3-1-7111,-3-5-7542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1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16624,'0'0'9064,"-4"54"-8775,19-42-257,5-2-737,1-1-2754,2-2-4325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2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0 824 2883,'0'0'16821,"10"-1"-14921,5-2-1444,1-2 0,-1 1 0,0-2-1,0 0 1,-1-1 0,0 0 0,25-18-1,12-5 320,393-176 1764,18 37-2313,-125 49-130,-243 84 399,-1-4 0,-2-5 0,90-59 1,-162 95-324,-15 9-3241,2-1-3323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3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4452,'0'0'18225,"-11"72"-17424,22-36 224,3 4-352,5-1-577,3-2-64,0-6 32,-1 0-64,-1-8-480,-5-2-161,-4-7-288,-6-3-672,-5-9-930,-11-2-8263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33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42 217 10730,'0'0'3689,"-7"-9"-272,5 6-2903,-22-27 1656,23 29-2011,0 0 1,0-1-1,0 1 1,0-1-1,1 0 1,-1 1-1,0-1 1,1 1 0,0-1-1,-1 0 1,1 1-1,0-1 1,0 0-1,0 1 1,0-1-1,0 0 1,0 0-1,0 1 1,1-1-1,-1 0 1,0 1-1,1-1 1,1-2-1,4-2-7,0 0-1,0 1 0,1 0 1,-1 1-1,1-1 1,1 1-1,-1 0 0,0 1 1,1 0-1,14-4 1,-5 0-40,148-48 183,-141 49-283,0 1 0,0 1 1,1 1-1,-1 2 0,26 0 0,-48 1 11,0 0 0,-1 1 0,1-1-1,-1 0 1,1 1 0,-1-1 0,1 1-1,-1-1 1,1 1 0,-1 0-1,1 0 1,-1-1 0,0 1 0,1 0-1,-1 0 1,0 1 0,0-1 0,0 0-1,0 0 1,0 0 0,0 1 0,0-1-1,0 0 1,0 1 0,-1-1 0,1 1-1,-1-1 1,1 1 0,-1-1-1,1 1 1,-1 0 0,0-1 0,0 1-1,0-1 1,0 1 0,0 0 0,0-1-1,0 1 1,-1-1 0,1 1 0,0-1-1,-1 1 1,0 2 0,-2 5 236,1-1 0,-1 1 0,0-1 0,-1 1 0,0-1 0,-8 11 0,-5 4 119,-1-1 0,-1 0 1,-37 31-1,44-42-366,-1-1 0,0-1 1,0 0-1,-1-1 0,0 0 0,0-1 0,-1-1 0,-17 5 1,3-8-905,28-4 720,0 1 1,1-1 0,-1 1 0,0-1-1,1 0 1,-1 1 0,0-1 0,1 0 0,-1 1-1,1-1 1,-1 0 0,1 0 0,0 0 0,-1 0-1,1 1 1,0-1 0,0 0 0,-1 0 0,1 0-1,0 0 1,0 0 0,0 0 0,0 0 0,0 0-1,0 1 1,1-3 0,-1-27-6379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41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5926,'0'0'6438,"50"0"-6054,-6 0-64,9-4-224,8 0-64,8-1-640,-3-3-833,-4-2-577,-7-2-545,-10-5-2690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19:41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10090,'0'0'1708,"13"4"-1633,42 9-54,68 20 59,-107-28-73,0 0 0,-1 2 1,0-1-1,0 2 0,18 12 0,-30-18 14,-1 0 1,1 0 0,-1 0 0,0 0-1,0 0 1,1 1 0,-2-1 0,1 1-1,0 0 1,0-1 0,-1 1-1,1 0 1,-1 0 0,0 0 0,0 0-1,0 0 1,0 0 0,-1 0 0,1 0-1,-1 0 1,0 1 0,0-1-1,0 0 1,0 0 0,-1 0 0,1 0-1,-1 1 1,1-1 0,-1 0 0,0 0-1,-1 0 1,1 0 0,0-1-1,-1 1 1,0 0 0,-3 4 0,-7 10 140,-2-1 0,0 0 1,0-1-1,-27 20 0,18-14-443,-18 17-717,1-5-1201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35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13 3043,'-53'1'-449,"7"-1"129,3 0 192,3 0-416,9 0 351,0 0 353,7-4 769,5 0-768,4 0 1152,2 3-545,6 1-639,-1 0-129,4 0-609,2 0-2306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35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24 673,'0'0'2946,"70"-12"-3682,-41 1-802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36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373 301 2466,'-87'22'1579,"38"-9"-672,0-1-1,-1-3 1,-88 5-1,148-15-844,-1-1-1,0 0 1,0 0 0,0-1-1,-1 0 1,11-6-1,13-4-33,526-148 47,-541 155 192,-30 7 339,-28 5-272,-279 108-286,299-106-31,31-8-85,28-8-47,212-84-60,28-9 179,-245 94-21,-24 6 7,1-1-1,-1-1 1,0 1-1,0-2 1,12-4-1,-79 18 33,-20 16-3,1-1 70,-108 22 0,240-62-12,86-38 0,-7 2-135,48-7-6,-260 65 0,44 1 26,17-6-41,1 2-1,-1 0 1,1 1 0,1 0-1,-1 1 1,1 1 0,-22 13-1,33-15-1153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37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272 388 256,'-65'24'1628,"43"-18"-1059,0 1 0,1 2 0,0 0 0,0 1-1,1 1 1,0 1 0,1 0 0,-19 17 0,38-29-554,0 0 0,0 0 0,0 1 0,0-1 1,-1 0-1,1 0 0,0 0 0,0 0 0,0 0 0,0 1 0,0-1 0,-1 0 0,1 0 1,0 0-1,0 1 0,0-1 0,0 0 0,0 0 0,0 0 0,0 1 0,0-1 0,0 0 1,0 0-1,0 1 0,0-1 0,0 0 0,0 0 0,0 0 0,0 1 0,0-1 0,0 0 1,0 0-1,0 0 0,0 1 0,0-1 0,0 0 0,0 0 0,1 0 0,-1 1 0,0-1 1,0 0-1,0 0 0,0 0 0,0 0 0,1 1 0,-1-1 0,0 0 0,0 0 0,0 0 1,1 0-1,-1 0 0,0 0 0,19 5 335,20-5 84,-13-5-195,-1-1 0,0-1 0,-1-2 0,38-17 0,20-7 141,91-26-242,571-189 418,-658 224-546,-46 14 4,48-19 0,-131 31 498,-258 84-131,120-31-319,42-16 45,12-6 283,2 5 0,-172 78-1,283-107-396,17-5-18,28-5 100,43-17 22,81-31 0,-40 11-104,247-67-318,418-141-642,-838 256 1036,-896 294 560,843-267-580,69-24-42,15-5-20,0 1 0,1 1 0,0 1-1,-30 18 1,44-20-208,11-5-309,9-4-1206,27-4-619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5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4644,'0'0'3524,"48"4"-3300,-22-4-32,6 0-96,7 2-64,6-1 32,8 2-64,3 0 32,3 1-160,2-3-160,0 1 128,-5-1-32,-3-1-129,-1 1 97,1 1-737,-3-1-384,3 0-1153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1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16271,'0'0'6022,"0"12"-5355,3 163 2318,4-182-850,0-6-1890,-1-1 0,0-1 0,0 1 1,5-25-1,-9 30-248,0 0 0,-1 0 0,1 0 0,-2 0 0,0-1 0,0 1 0,0 0 0,-1 0 0,-2-10 0,3 18 3,0 1 0,0-1 1,0 1-1,0 0 0,0-1 0,-1 1 1,1-1-1,0 1 0,0-1 0,0 1 1,0-1-1,-1 1 0,1 0 0,0-1 1,0 1-1,-1-1 0,1 1 1,0 0-1,-1-1 0,1 1 0,0 0 1,-1 0-1,1-1 0,0 1 0,-1 0 1,1 0-1,-1-1 0,1 1 1,0 0-1,-1 0 0,1 0 0,-1 0 1,1 0-1,-1 0 0,1-1 0,-1 1 1,1 0-1,-1 0 0,1 1 0,-1-1 1,1 0-1,0 0 0,-1 0 1,1 0-1,-1 0 0,1 0 0,-1 1 1,1-1-1,0 0 0,-1 0 0,1 1 1,-1-1-1,1 0 0,0 0 1,-1 1-1,1-1 0,0 0 0,-1 1 1,-14 23-44,13-17 40,0 0 1,1 0-1,0 0 1,0 0-1,1 0 1,0 0-1,0 0 1,3 13-1,-3-17 3,1-1-1,-1 0 1,1 0-1,0 0 1,0 0-1,0 0 1,0 0 0,0 0-1,0 0 1,1 0-1,-1 0 1,1 0-1,-1-1 1,1 1-1,0-1 1,-1 1-1,1-1 1,0 1-1,0-1 1,0 0-1,0 0 1,0 0-1,1 0 1,-1-1-1,0 1 1,0-1 0,0 1-1,1-1 1,-1 1-1,4-1 1,1-1 2,0 1 1,0-1-1,-1 0 1,1-1-1,0 0 1,0 0-1,-1 0 1,1-1-1,-1 0 1,0 0-1,0-1 1,0 0 0,0 0-1,-1 0 1,1 0-1,-1-1 1,0 0-1,4-6 1,2-1 4,-1-1-1,-1 0 1,0-1 0,0 0 0,-2-1 0,11-25 0,-27 63 20,3-9 24,0 0 0,1-1 1,1 2-1,0-1 0,1 0 0,0 1 0,1 0 1,1-1-1,1 23 0,0-36-46,1 1 1,-1-1-1,0 1 1,1-1-1,-1 1 0,1-1 1,0 0-1,-1 1 1,1-1-1,0 0 0,0 1 1,0-1-1,0 0 1,0 0-1,0 0 0,0 0 1,0 0-1,1 0 1,-1 0-1,0 0 0,0 0 1,1-1-1,1 2 1,0-1 0,1-1 0,-1 1 0,1 0 0,-1-1 0,1 0 0,-1 0 0,1 0 0,-1 0 0,1 0 0,3-2 0,1 1 2,-1-1-1,1 0 0,-1-1 0,0 0 1,1 0-1,-1 0 0,-1-1 0,13-8 0,-11 3-29,1 0 0,-2-1 0,1 0 0,-1 0-1,-1-1 1,0 0 0,0 0 0,-1 0-1,0 0 1,-1-1 0,-1 0 0,0 0-1,0 0 1,-1 0 0,-1-1 0,0 1-1,-1-15 1,0 27 17,0-1 0,0 1 0,0 0 0,0 0-1,0 0 1,-1 0 0,1 0 0,0 0 0,0 0 0,0-1-1,0 1 1,-1 0 0,1 0 0,0 0 0,0 0 0,0 0 0,-1 0-1,1 0 1,0 0 0,0 0 0,0 0 0,-1 0 0,1 0 0,0 0-1,0 0 1,0 0 0,-1 0 0,1 0 0,0 0 0,0 1 0,0-1-1,0 0 1,-1 0 0,1 0 0,0 0 0,0 0 0,0 0-1,0 0 1,-1 1 0,1-1 0,0 0 0,0 0 0,0 0 0,0 0-1,0 1 1,0-1 0,0 0 0,0 0 0,0 0 0,-1 0 0,1 1-1,0-1 1,-9 11-16,1 3 49,0 2 0,-9 29-1,15-40-20,0-1-1,1 1 1,0 0 0,0 0-1,0 0 1,0 0-1,1 0 1,0 0 0,0 0-1,1 0 1,-1 0-1,1 0 1,0 0-1,3 8 1,-1-9-653,1-1 1,0 1-1,0-1 1,0 1-1,0-1 1,0 0-1,1-1 0,-1 1 1,1-1-1,0 0 1,0 0-1,0 0 1,6 1-1,-5-3-5979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56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1313,'0'0'1410,"86"0"-257,-43 2-481,1 1-255,4 1-193,0 3-128,6-1-96,-1-1-192,2 1-1346</inkml:trace>
  <inkml:trace contextRef="#ctx0" brushRef="#br0" timeOffset="1">997 59 5381,'0'0'320,"70"0"-288,-28 0-544,4 0-961,4 0-1987</inkml:trace>
  <inkml:trace contextRef="#ctx0" brushRef="#br0" timeOffset="2">1304 63 833,'49'5'1601,"-7"0"1,0 2-193,-10-1 225,-4 2-65,-4-4-256,0 1-63,-1-1-257,5-3-641,6 0-288,5-1 0,5 0 0,4 0-352,1 0-545,2 0-576,2 0-1314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19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44 202 6919,'0'0'2210,"-37"-62"-1570,31 42-223,6 2-225,0 0-224,2-1-224,11 4 127,0 0 33,2 3-32,5 3 64,1 3-833,1 2-992,-1 0-2115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20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1699 29 6887,'-9'-1'1761,"-425"-20"3754,371 17-5202,0 2 0,-66 7 1,92-1-246,0 2 0,0 1 0,1 2 1,-64 24-1,50-10-47,0 1-1,1 3 1,2 3-1,1 1 1,1 2 0,2 2-1,2 2 1,-69 77-1,78-75-19,2 1 0,1 1-1,2 2 1,2 0 0,2 2-1,2 1 1,2 1 0,2 0-1,-21 96 1,33-121-2,2 0 1,1 1-1,0-1 0,2 1 0,1-1 0,0 1 1,7 31-1,-6-47 2,0 0 1,0-1-1,0 1 1,0-1 0,1 1-1,1-1 1,-1 0-1,1 0 1,0 0-1,0-1 1,0 1 0,1-1-1,0 0 1,0 0-1,0-1 1,1 1-1,-1-1 1,1-1-1,0 1 1,0-1 0,1 0-1,-1 0 1,1-1-1,-1 1 1,1-1-1,0-1 1,12 2-1,8-1 32,0-1-1,1-1 1,-1-1-1,0-2 1,0-1-1,53-14 1,154-67 47,-170 59-24,561-235 1282,-24-50-424,-568 291-876,107-68 197,-118 72-146,0-1 0,-1-1 1,34-38-1,-50 51-36,-1-1 0,0 1 0,0-1 0,0 0 0,-1-1 0,0 1 0,0-1-1,-1 1 1,4-13 0,-6 16-27,1 0 0,-1 0 0,0 1 0,0-1 0,0 0-1,0 0 1,-1 0 0,1 1 0,-1-1 0,1 0 0,-1 1 0,0-1 0,0 0 0,0 1-1,-1-1 1,1 1 0,0 0 0,-1-1 0,0 1 0,0 0 0,1 0 0,-1 0 0,0 0-1,-1 0 1,1 0 0,-4-2 0,-7-3-10,0 1 0,0 0 1,-1 0-1,0 1 0,0 1 0,0 1 0,-27-4 0,-109-2-19,137 9 5,-105 0-178,-167 23-1,19 24-3954,156-24-2980,62-16 641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17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4869,'0'0'14990,"1"77"-14830,-1-42-96,0 4-64,4-1 0,0 1-320,3-3-1154,-2-5-1152,0-3-1890,-2-5-1666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16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3555,'0'0'9978,"0"10"-9348,0 75 1409,-3 0 0,-17 91 1,17-160-1560,-10 51 1291,9-58-1154,3-44-485,22-149-52,-6 35 656,-15 554-490,2-398-751,3-16-914,2-19-3597,-6-13-2874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18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10954,'-10'64'1954,"0"0"-1121,-1 2 1345,4-2-929,3-5-896,4-6-225,0-11-96,0-8-1506,2-7-2561,5-6-2852</inkml:trace>
  <inkml:trace contextRef="#ctx0" brushRef="#br0" timeOffset="1">32 1308 9897,'-5'59'1634,"-1"-3"-897,0-3-673,4-4-96,-1-2-737,3-3 0,0 1 193,0-5 351,0 4-63,0 0-64,0-2 192,0 1-33,0 1 129,0-3-320,0 0-321,0-2-1088,0 2-2884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0:18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2626,'-15'300'5589,"0"1"-67,19-101-5705,5-119-1124,27 112-1,-21-127 1730,-2 1-1,6 128 1,-21-106-260,-2 44 4691,-1 1-3237,4-45-7190,0-85 2104,1-1-1837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8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4260,'0'0'12358,"-3"12"-11909,-3 18-202,1 1 1,2 1-1,1-1 0,3 46 1,8 32-1833,6-2-6336,-12-69 7670,-2 0 0,-1 0 0,-2 0 0,-10 57 1,-2 19 1189,7 232 309,7-285-2763,0-41-1128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09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9545,'-3'8'1762,"0"-3"-1410,-14 42 1914,16-44-2166,0 0 0,0 0 1,0 0-1,1 0 0,-1 0 0,1 0 0,0 0 1,-1 0-1,1 0 0,1 0 0,-1 0 0,0 0 1,1 0-1,1 4 0,-2-7-143,0 0-1,0 0 1,0 1-1,0-1 1,0 0 0,0 0-1,0 1 1,0-1 0,1 0-1,-1 0 1,0 0 0,0 1-1,0-1 1,0 0-1,0 0 1,1 0 0,-1 0-1,0 1 1,0-1 0,0 0-1,1 0 1,-1 0-1,0 0 1,0 0 0,0 0-1,1 0 1,-1 0 0,0 0-1,0 1 1,1-1 0,-1 0-1,0 0 1,0 0-1,0 0 1,1 0 0,-1 0-1,0 0 1,0 0 0,1-1-1,-1 1 1,0 0 0,0 0-1,1 0 1,-1 0-1,0 0 1,0 0 0,0 0-1,1-1 1,4-9-3580,-2 6 1225,-3 15 1581,0-3 441,-1-7 381,1-1-1,0 1 0,0-1 0,-1 1 1,1 0-1,0 0 0,0-1 0,0 1 1,0 0-1,0-1 0,0 1 0,0 0 1,0 0-1,0-1 0,0 1 0,0 0 1,0-1-1,1 1 0,-1 0 1,0-1-1,0 1 0,1 0 0,-1-1 1,0 1-1,1-1 0,-1 1 0,1 0 1,-1-1-1,1 1 0,-1-1 0,1 1 1,-1-1-1,1 0 0,0 1 0,-1-1 1,1 0-1,0 1 0,-1-3-37,-4-4 8115,3 13-8764,0 17 1480,2 28 508,0-79 202,1 17-1105,-2 1 0,1 0-1,-1-1 1,-2-12-1,2 21-331,0-1-1,0 1 1,-1 0 0,1-1-1,0 1 1,-1 0-1,1-1 1,-1 1 0,1 0-1,-1 0 1,0 0-1,1 0 1,-1-1 0,0 1-1,0 0 1,0 0-1,0 0 1,0 1 0,0-1-1,0 0 1,0 0-1,0 0 1,-1 1 0,1-1-1,0 1 1,0-1-1,-1 1 1,1-1 0,0 1-1,-1 0 1,1 0-1,0-1 1,-1 1 0,1 0-1,0 0 1,-3 1-1,3-1-51,0 1 0,-1 0 0,1 0 0,-1-1 0,1 1-1,0 0 1,0 0 0,0 1 0,0-1 0,0 0 0,0 0-1,0 0 1,0 1 0,0-1 0,0 0 0,1 1 0,-1-1-1,0 1 1,1-1 0,-1 1 0,1-1 0,0 1 0,0-1-1,-1 1 1,1 0 0,0-1 0,0 3 0,-1 53 15,1-46 2,6 35-4,-6-45-32,0 0 0,0 0 0,0 0 0,1 0 0,-1 0 0,0 0 0,0 0 0,1 0 0,-1 0 0,0 0 0,1-1 0,-1 1 0,1 0 0,-1 0 0,1 0 0,-1-1 0,1 1 0,0 0 0,-1-1 0,1 1 0,0 0 0,0-1 0,-1 1 0,1-1 0,0 1 0,0-1 0,0 1 0,0-1 0,0 0 0,0 0 0,0 1 0,0-1 0,-1 0 0,1 0 0,0 0 0,0 0 0,0 0 0,0 0 0,0 0 0,0 0 0,0 0 0,0-1 0,0 1 0,0 0 0,1-1 0,0-1 79,0 0 1,-1 1-1,1-1 0,0 0 0,-1 0 1,1 0-1,-1 0 0,0-1 0,0 1 0,0 0 1,0-1-1,0 1 0,0 0 0,-1-1 1,1 1-1,-1-1 0,0 1 0,1-4 0,0-54 1557,-1 47-1371,0 3-100,1 7-131,-1-1-1,1 0 1,-1 1-1,0-1 1,0 0-1,-1 1 1,1-1-1,-1 0 1,1 1-1,-4-8 1,3 14-31,0 0 0,0 0 1,0 0-1,1 0 0,-1 0 0,1 0 0,-1 0 1,1 0-1,1 4 0,-1 101-24,2-108 34,4-11 28,3-15 134,5-97 759,-17 161-939,1-19-4,0 0 1,2 0-1,0 0 1,5 33-1,7-78 143,-6-4 17,-2 0 0,0-52 1,-7 67-30,-4 20-58,-4 23-48,9-18-32,0-2 6,1 1 0,0-1 0,0 1 0,1-1 0,0 1 0,0 0 0,3 16 0,-3-25-8,1 0 0,-1 1 0,0-1 0,0 0 0,1 1 0,-1-1 0,0 0 0,0 0 0,1 1 0,-1-1 0,0 0 0,1 0-1,-1 0 1,0 0 0,1 1 0,-1-1 0,0 0 0,1 0 0,-1 0 0,0 0 0,1 0 0,-1 0 0,0 0 0,1 0 0,-1 0-1,1 0 1,-1 0 0,0 0 0,1 0 0,-1 0 0,0 0 0,1 0 0,-1-1 0,0 1 0,1 0 0,-1 0 0,0 0 0,1 0 0,-1-1-1,0 1 1,1-1 0,12-11-1438,-1-13-1539,2-6-1783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10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12460,'0'0'96,"83"0"32,-27-2-192,7-3-1762,7-1-1313,6 1-4292</inkml:trace>
  <inkml:trace contextRef="#ctx0" brushRef="#br0" timeOffset="1">1031 13 8104,'0'0'448,"80"0"97,-30 0-385,6 0-288,5 0-225,3 0-383,0-4-898,-1 2-96,-2 0 289,-5 1 993,-6 1 1216,-3-1 770,-5 1-353,-3-2-993,2 2-576,-3 0-2307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2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11307,'0'0'11851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11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3876,'12'-1'2087,"104"-6"2968,233-7-2237,-200 12 1310,-87 7-3834,-44-3-1351,-1-1-1,29 0 1,-29-5-2786,-2-8-2724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4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3683,'0'0'18770,"40"-7"-18674,-36 1-64,-1 1-832,0 0-1026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4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13453,'0'0'8744,"18"52"-8904,-9-48-545,-1 0-544,-6-4-865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5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0 9513,'0'0'11082,"-40"29"-14669,40-34-513,0 4 961,-6-1-2786</inkml:trace>
  <inkml:trace contextRef="#ctx0" brushRef="#br0" timeOffset="1">69 105 7303,'0'0'2370,"-30"51"-320,14-27 641,4-2-385,4-6-929,6-5-768,4-32-7784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7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3716,'0'0'4633,"0"-9"-1430,2-36 4052,-1 56-5093,11 461 3753,-12-432-6080,3 87 688,-1-111-1324,1 0 0,0 0 0,6 17 1,-12-47-5806,0-1 3437,-6-12-2415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7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38 210 9289,'-2'12'1783,"-5"15"-759,-1 3 639,1 1-1,2 0 1,1 1-1,0 61 1,4-92-1604,0 0 1,0 0 0,0 0 0,0 0 0,0-1-1,1 1 1,-1 0 0,0 0 0,1 0-1,-1-1 1,1 1 0,-1 0 0,1 0-1,-1-1 1,1 1 0,-1 0 0,1-1 0,0 1-1,-1-1 1,1 1 0,0-1 0,-1 1-1,1-1 1,0 0 0,0 1 0,0-1 0,-1 0-1,1 1 1,0-1 0,0 0 0,0 0-1,0 0 1,-1 0 0,1 0 0,0 0-1,0 0 1,0 0 0,0 0 0,0 0 0,-1 0-1,1-1 1,0 1 0,0 0 0,0 0-1,-1-1 1,3 0 0,0-1 241,1 1-1,0-1 1,0 0-1,-1-1 1,1 1-1,-1 0 1,1-1 0,4-5-1,13-19 947,-1-2-1,20-37 1,54-135-1170,-75 139-3228,-14 20-4412,-4 13-4224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1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4942 4132,'0'0'11638,"11"-3"-11211,-4 1-352,-1 1-12,0-1-1,0 1 0,0-1 0,-1-1 0,1 1 1,0-1-1,-1 0 0,0 0 0,0 0 0,0-1 1,7-6-1,287-259 2490,-203 180-2302,197-141 1,-184 145-158,-5-5 0,96-106-1,-96 89 26,174-136-1,-115 111 236,36-25 143,-75 60-432,202-205 0,-295 271-52,279-265 66,84-85 62,68-58 495,-252 259-536,161-131 154,-180 152 69,117-87 311,-242 197-592,-2-3 0,82-86 0,-78 73-60,114-83-1,-109 92 331,109-106-1,-135 109-114,-29 31-232,1 1 0,1 0 0,0 2 0,25-18 0,-42 36-516,2-8-6578,-5 2 639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2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84 10410,'0'0'13858,"-2"3"-13639,-4 9-112,6-11-103,0-1 0,0 0 0,0 1 0,1-1 0,-1 0 0,0 0 0,0 1 0,1-1 0,-1 0 0,0 0 0,0 1 0,1-1 0,-1 0 0,0 0 0,1 0 0,-1 0-1,0 1 1,1-1 0,-1 0 0,0 0 0,1 0 0,-1 0 0,0 0 0,1 0 0,-1 0 0,0 0 0,1 0 0,-1 0 0,1 0 0,-1 0 0,0 0 0,1 0-1,-1 0 1,0 0 0,1-1 0,-1 1 0,0 0 0,1 0 0,-1 0 0,0 0 0,0-1 0,1 1 0,-1 0 0,0 0 0,0-1 0,1 1 0,-1 0 0,0-1 0,0 1-1,3-3 124,0 0 0,-1-1 0,1 1 0,-1 0 0,0-1-1,0 0 1,0 1 0,-1-1 0,1 0 0,-1 0-1,0 0 1,0 0 0,0 0 0,-1 0 0,1 0 0,-1-8-1,1-17 748,-2 41-498,1-6-209,2 21-1119,-2-27 864,0 1 0,0-1 0,1 1 0,-1-1 0,0 0 0,0 1 0,1-1-1,-1 0 1,0 1 0,1-1 0,-1 0 0,1 1 0,-1-1 0,0 0 0,1 0 0,-1 0 0,1 1 0,-1-1 0,1 0 0,-1 0 0,0 0-1,1 0 1,-1 0 0,1 0 0,-1 0 0,1 0 0,-1 0 0,1 0 0,-1 0 0,1 0 0,-1 0 0,1 0 0,-1 0 0,0 0-1,1 0 1,-1-1 0,1 1 0,-1 0 0,1 0 0,-1 0 0,0-1 0,1 1 0,-1 0 0,0-1 0,1 1 0,-1 0 0,0-1 0,1 1-1,-1-1 1,0 1 0,0 0 0,0-1 0,1 0 0,12-15-3563,0-4-1869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2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59 13036,'0'0'12183,"-5"3"-11484,1-1-536,2-1-120,1 0-1,-1 0 1,0 0-1,1 0 1,-1 0-1,1 0 1,0 0-1,-1 0 1,1 1-1,0-1 1,0 0-1,-1 1 1,1-1-1,-1 4 1,2-4 79,3-10 167,11-27 43,-1 3-272,-9 26-178,-3 9-135,-1 60-1098,0-61 1287,0-1-1,0 0 0,0 0 0,0 0 0,0 0 0,0 0 0,0 1 1,0-1-1,0 0 0,0 0 0,0 0 0,0 0 0,0 1 0,0-1 0,0 0 1,0 0-1,0 0 0,0 0 0,1 0 0,-1 1 0,0-1 0,0 0 1,0 0-1,0 0 0,0 0 0,0 0 0,0 0 0,0 0 0,1 1 1,-1-1-1,0 0 0,0 0 0,0 0 0,0 0 0,0 0 0,1 0 1,-1 0-1,0 0 0,0 0 0,0 0 0,0 0 0,0 0 0,1 0 1,-1 0-1,0 0 0,0 0 0,0 0 0,0 0 0,1 0 0,-1 0 0,0 0 1,0 0-1,0 0 0,12-8-1996,7-12-1680,-2-7-2057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2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16912,'0'0'10944,"1"6"-10902,-1-5-38,0 0-1,0 0 1,0 0-1,0 0 0,1 0 1,-1 0-1,0 0 1,0 0-1,1 0 0,-1 0 1,1 0-1,-1 0 1,1 0-1,-1 0 1,1 0-1,-1 0 0,1 0 1,0 0-1,-1-1 1,1 1-1,0 0 0,0-1 1,0 1-1,0 0 1,-1-1-1,1 1 0,2 0 1,-1-2-36,0 1 0,0-1 0,1 1 0,-1-1 0,0 0 0,0 1 0,0-1 0,0 0 0,0-1 0,0 1 0,-1 0 0,1 0 0,0-1 0,-1 1 0,1-1 0,1-2 0,8-8-1013,-1 1-1,-1-2 1,11-16-1,2-4-3635,3 4-5130,-25 29 9512,0 1 518,0 0-1,1 0 1,-1 0-1,0 0 1,0 0 0,0 0-1,0 0 1,-1 0-1,1 0 1,0 0 0,0 0-1,-1 0 1,1 0-1,0 0 1,-1 0-1,1 0 1,-1 0 0,1 0-1,-1 0 1,1-1-1,-1 1 1,0 0 0,-1 1-1,-5 5 3980,12-19-2725,12-12-4916,-6 11-1458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3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99 173 3619,'0'0'14585,"1"-8"-11937,3-24-758,-4 31-1845,0 1 0,0 0 0,1-1 1,-1 1-1,0-1 0,0 1 1,0-1-1,0 1 0,0-1 0,0 1 1,0 0-1,0-1 0,0 1 0,0-1 1,0 1-1,0-1 0,0 1 1,0 0-1,-1-1 0,1 1 0,0-1 1,0 1-1,0 0 0,-1-1 1,1 1-1,0-1 0,-1 1 0,1 0 1,0-1-1,-1 1 0,1 0 1,0 0-1,-1-1 0,1 1 0,0 0 1,-1 0-1,1 0 0,-1-1 1,1 1-1,0 0 0,-1 0 0,1 0 1,-1 0-1,1 0 0,-1 0 1,1 0-1,-1 0 0,1 0 0,0 0 1,-1 0-1,1 0 0,-1 0 1,1 0-1,-1 0 0,1 1 0,0-1 1,-1 0-1,1 0 0,-1 0 1,1 1-1,0-1 0,-1 0 0,1 0 1,-1 1-1,-21 16 257,14-7-221,1-1-1,0 2 1,1-1-1,0 0 0,1 1 1,0 0-1,1 1 1,0-1-1,1 1 1,0-1-1,0 1 0,2 0 1,-1 0-1,2 24 1,0-34-88,0-1 1,1 1 0,-1-1-1,1 1 1,-1 0 0,1-1-1,0 1 1,0-1 0,-1 0 0,1 1-1,0-1 1,0 0 0,1 1-1,-1-1 1,0 0 0,0 0-1,0 0 1,1 0 0,-1 0-1,1 0 1,-1 0 0,1-1-1,-1 1 1,1-1 0,-1 1-1,1-1 1,-1 1 0,1-1-1,0 0 1,-1 1 0,1-1-1,0 0 1,-1 0 0,1-1 0,2 1-1,1-1-41,0 0 0,0 1 0,0-2-1,0 1 1,-1-1 0,1 1 0,-1-1-1,1 0 1,-1-1 0,1 1 0,3-4 0,4-5 55,-1-1 1,0 0 0,-1-1-1,0 0 1,-1-1 0,-1 0-1,0 0 1,11-29 0,-8 15 119,-2 0 0,-1 0-1,9-59 1,-17 86-128,0 1 0,0-1 0,1 0 0,-1 1 0,0-1 0,0 0-1,0 1 1,0-1 0,0 0 0,0 0 0,0 1 0,0-1 0,0 0 0,0 1-1,0-1 1,0 0 0,-1 1 0,1-1 0,0 0 0,0 1 0,-1-1 0,1 0 0,0 1-1,-1-1 1,1 1 0,-1-1 0,0 0 0,-14 10-35,-17 33 12,30-39 30,0-1-12,-16 24 121,-21 42 0,35-61-21,1 0 1,-1 1 0,2 0 0,-1-1 0,1 1-1,0 0 1,1 0 0,0 0 0,0 1-1,1-1 1,0 10 0,1-16-91,-1-1 0,1 0-1,-1 0 1,1 1 0,0-1 0,0 0-1,-1 0 1,1 0 0,0 0 0,0 0-1,0 0 1,0 0 0,0 0 0,0 0-1,1-1 1,-1 1 0,0 0 0,0-1-1,1 1 1,-1-1 0,0 1 0,1-1-1,-1 0 1,0 1 0,1-1 0,-1 0-1,0 0 1,1 0 0,-1 0 0,1 0-1,-1 0 1,0 0 0,1-1 0,-1 1-1,0-1 1,1 1 0,0-1 0,5 0 3,-1-1 0,0 0 0,0 0 0,0 0 0,0-1 0,10-5 0,-8 3-52,-1-1 0,-1 1 0,1-1 0,-1-1 0,0 1 0,0-1 0,-1 0 0,0 0 0,0 0 0,-1-1 0,0 0 0,0 0 0,3-11 0,-8 20 44,0-1-1,0 0 1,0 0-1,0 0 0,0 0 1,0 1-1,0-1 0,1 1 1,-1-1-1,0 0 1,0 1-1,0 0 0,0-1 1,1 1-1,-1-1 1,0 1-1,0 0 0,1-1 1,-2 2-1,-3 5 31,0 0 1,0 0-1,0 0 0,1 1 0,-7 14 0,10-20-23,0-1 0,1 1-1,-1 0 1,0 0 0,1 0-1,-1-1 1,1 1 0,0 0 0,-1 0-1,1 0 1,0 0 0,0 0-1,0 0 1,1 0 0,-1 0 0,0 0-1,1-1 1,-1 1 0,1 0-1,-1 0 1,1 0 0,0-1 0,0 1-1,0 0 1,0-1 0,0 1-1,0 0 1,1-1 0,-1 0 0,0 1-1,4 1 1,9 4-18,0 0 0,1-1 0,-1 0 0,1-2 0,1 0 0,18 3 0,0-2 521,61 0 0,-93-5-448,-1-1-1,0 1 0,0-1 1,0 1-1,0-1 0,0 0 1,0 1-1,0-1 0,0 0 1,0 0-1,0 0 1,0 0-1,0 0 0,-1 0 1,1 0-1,0 0 0,-1 0 1,1 0-1,-1 0 1,1-1-1,-1 1 0,1 0 1,-1 0-1,0-1 0,0 1 1,0 0-1,0 0 1,0-1-1,0 1 0,0 0 1,0 0-1,0-1 0,-1 0 1,-4-48 1591,1 33-1685,-2 1 1,-12-29-1,-8-23-189,30 68-285,-1 0 0,0 0 0,1 0 1,-1 1-1,0 0 0,1 0 0,-1 0 1,0 0-1,4 2 0,4 0-1360,20 2-4630,3-4-5535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3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12236,'0'0'12812,"38"-5"-15215,-20-8 193,-2-4-1025,-2-1-1761,-2 0-610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3 364 3107,'0'0'20019,"-2"16"-19955,15-22-64,0-2-256,2 0-1058,-3 1-992,-2-1-1601,-2-1-1250</inkml:trace>
  <inkml:trace contextRef="#ctx0" brushRef="#br0" timeOffset="1">432 41 16720,'0'0'8520,"2"-2"-8584,9-3-96,-2-1-481,3-1-800,-5-2-1602,0-2-3107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5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3748,'0'0'6240,"4"-11"-3160,-2 6-2593,15-39 1677,-16 41-1663,1-1 1,-1 1-1,1 0 0,0 0 0,0 0 0,0 0 0,0 0 0,1 0 0,-1 0 0,1 1 0,5-4 1,-7 7-384,-1 0 0,1 0 0,0 1 0,0-1 1,-1 0-1,1 1 0,-1-1 0,1 1 0,-1-1 1,0 1-1,1-1 0,-1 0 0,0 1 0,0-1 1,0 3-1,0-4-109,4 260 4018,-7-171-3636,11 96 1,24 22-1930,-29-202-1198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36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36 157 10730,'0'0'6817,"-6"12"-5824,1 1-686,0 0 0,0 0 0,1 1 0,1-1 0,0 1 0,1 0 0,0 26 0,1-24 87,2 0 0,0 0 0,1 0 1,0-1-1,6 18 0,-8-30-312,1 0 0,0-1 0,0 1 0,0 0 0,0-1 0,0 1 0,0-1 0,1 0 0,0 1 0,-1-1 0,1 0 0,0 0 0,0 0 0,0 0 0,0 0 0,0 0 0,0-1 0,1 1 0,-1-1 0,0 0 0,1 1 0,-1-1 0,1 0 0,0 0 0,-1-1 0,1 1 0,0 0 0,0-1 0,-1 0 0,1 0 0,0 0 0,0 0 0,-1 0 0,1 0-1,0-1 1,0 1 0,-1-1 0,5-1 0,3-3 85,0 1 0,0-2 0,0 1-1,-1-1 1,1-1 0,-2 0-1,1 0 1,-1 0 0,0-1 0,13-18-1,0-2-24,0-1-1,18-37 1,-28 47-282,-2-1 1,0 0 0,-2 0-1,0-1 1,7-39 0,-8-14-7054,-6 57 1299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2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49 6854,'0'0'1762,"-55"6"769,45-4-129,10 0-320,6-1-641,26-1 289,17 0-129,18 0-608,18-7-416,10-5-257,6-1-192,-3 3-96,-7 1-96,-17 2-1249,-18 6-1121,-21 1-1378,-18 0 97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2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92 11275,'0'0'2306,"-48"18"-160,43-14-320,5-1-1122,32-3-159,21 0 288,18-3-449,21-10-288,11-2-32,3-2-64,-5 0-1121,-11 3-1281,-15-4-1186,-14-2-1184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3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 10474,'0'0'9865,"18"60"-9128,-15-22-64,-3 7-129,-2 1-95,-17 6-97,-9 1-192,-6 1-96,-3-1 0,1-8-961,7-14-2242,10-17-5893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6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10602,'0'0'9844,"-5"11"-8712,-32 77 544,3 2 0,-33 140 1,66-225-1577,0-1 0,0 0 0,0 0 0,1 1 0,0-1 0,0 1 0,0-1 0,2 9 0,-2-12-67,1 0-1,0 0 1,-1 0-1,1 0 0,0 0 1,0 0-1,0 0 1,0 0-1,0-1 0,0 1 1,0 0-1,0 0 1,0-1-1,0 1 0,1-1 1,-1 1-1,0-1 0,0 1 1,0-1-1,1 0 1,-1 0-1,0 1 0,1-1 1,-1 0-1,0 0 1,1 0-1,-1-1 0,0 1 1,0 0-1,1 0 1,-1-1-1,2 0 0,25-6 338,0-1-1,-1-1 1,50-24-1,27-9-224,-84 35-328,1 1 0,0 1-1,-1 1 1,1 0 0,43 0 0,-45 11-3205,-17 5-4520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6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5509,'0'0'17083,"-1"12"-16186,-3 13-523,-1-1 0,-1 1 0,-1-1 0,-1-1 0,-1 1 0,-21 37 0,16-33-177,1 1-1,1 0 0,2 1 0,0 0 0,-5 36 0,14-57-182,-1 0-1,2 0 0,0 0 0,0 0 0,0 0 0,1 0 0,1-1 0,3 17 0,-3-21-21,0 0 1,0 0-1,0 0 0,1 0 0,0 0 0,-1-1 0,1 0 0,0 1 0,1-1 0,-1 0 1,1 0-1,-1 0 0,1-1 0,0 1 0,0-1 0,0 0 0,0 0 0,9 2 0,0 0-762,1 0 0,1-1-1,26 3 1,16-4-5368,-9-4-4784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0 143 1826,'0'0'1922,"7"-10"-908,3-6-615,14-21 2937,3-2 4038,-26 39-7308,-1 0 0,0 0 0,0 0 0,0 0 0,0 0 0,0 0 0,0 0 0,0 0 0,0 0 0,0 0 0,0 0 0,1-1 0,-1 1 0,0 0 0,0 0 0,0 0 0,0 0 1,0 0-1,0 0 0,0 0 0,1 0 0,-1 0 0,0 0 0,0 0 0,0 0 0,0 0 0,0 0 0,0 0 0,0 1 0,0-1 0,1 0 0,-1 0 0,0 0 0,0 0 0,0 0 0,0 0 0,0 0 0,0 0 0,0 0 0,0 0 0,0 0 0,0 0 0,0 1 0,1-1 0,-1 0 0,0 0 0,0 0 0,0 0 0,0 0 0,0 0 0,0 0 0,0 0 0,0 1 0,0-1 1,0 0-1,0 0 0,0 0 0,0 0 0,0 0 0,0 0 0,0 0 0,0 0 0,0 1 0,0-1 0,2 16 1316,-1 19-601,-1-34-654,-3 31 282,-1 0 0,-1 0-1,-2-1 1,-13 39 0,-2 12-184,28-104 1063,8-32-1013,-2 0 1,9-101-1,-22 161-371,1-5 95,-1 1 0,1 0 1,-1-1-1,1 1 1,0-1-1,-1 1 0,1 0 1,0-1-1,0 1 0,0-1 1,0 1-1,0 0 1,0-1-1,1 1 0,-1 0 1,1-1-1,-1 1 0,1-1 1,-1 1-1,1-1 1,0 1-1,0-1 0,0 0 1,0 1-1,0-1 0,0 0 1,0 0-1,0 1 0,0-1 1,1 0-1,-1 0 1,0 0-1,1-1 0,-1 1 1,0 0-1,1 0 0,0-1 1,-1 1-1,1-1 1,-1 1-1,3-1 0,0 0 18,1 0 0,-1 0-1,1-1 1,-1 0 0,1 0-1,-1 0 1,0 0 0,1-1 0,-1 0-1,0 0 1,0 0 0,0 0-1,0 0 1,-1-1 0,1 0-1,-1 0 1,1 0 0,2-4 0,6-7 38,0-1 1,-1 0 0,10-20-1,0 1 9,-21 70-235,-16 86 247,9-83-130,-4 76 0,11-114-75,0 1 1,0-1 0,0 1-1,0-1 1,0 1-1,1-1 1,-1 1 0,0-1-1,1 1 1,-1-1 0,1 1-1,-1-1 1,1 1-1,0-1 1,-1 0 0,1 0-1,0 1 1,0-1 0,0 0-1,0 0 1,0 0-1,0 0 1,3 2 0,-3-3-364,1 1 1,-1-1-1,1 1 1,0-1 0,-1 0-1,1 1 1,-1-1-1,1 0 1,0 0 0,-1 0-1,1-1 1,0 1-1,-1 0 1,1-1-1,1 0 1,13-6-9529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3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1 149 7719,'0'1'394,"0"0"0,0 0 1,0-1-1,0 1 0,0 0 0,0 0 0,1-1 0,-1 1 0,0 0 0,0 0 0,1-1 0,-1 1 0,0 0 0,1-1 0,-1 1 0,1 0 0,-1-1 1,1 1-1,-1-1 0,1 1 0,-1-1 0,1 1 0,0-1 0,-1 1 0,1-1 0,0 0 0,-1 1 0,2-1 0,27 1 5109,-23-2-5188,1 0-1,-1-1 1,0 0 0,0 0-1,0-1 1,10-5-1,-11 3-275,0 0 1,0 0-1,0 0 0,-1-1 1,0 0-1,0 0 0,0 0 1,4-10-1,-7 13-36,1 0 0,-1-1 0,0 1-1,1 0 1,-2-1 0,1 1 0,0-1 0,-1 1 0,1-1 0,-1 1-1,0-1 1,0 1 0,-1-1 0,1 1 0,-1-1 0,1 1 0,-1 0-1,0-1 1,-2-3 0,2 6-2,0 0 0,1 0 0,-1-1-1,0 1 1,0 0 0,-1 0 0,1 0-1,0 0 1,0 0 0,0 1 0,-1-1 0,1 0-1,0 1 1,-1-1 0,1 0 0,0 1 0,-1 0-1,1-1 1,-1 1 0,1 0 0,-1 0 0,1-1-1,-1 1 1,1 1 0,-1-1 0,1 0-1,-1 0 1,1 0 0,-1 1 0,1-1 0,-1 1-1,1-1 1,0 1 0,-1-1 0,1 1 0,-2 2-1,-2-1-3,1 1 0,0 0 0,0 0 0,0 0 0,1 0 0,-1 0-1,1 1 1,0 0 0,0 0 0,-3 5 0,-1 6-4,1 0 1,0 0-1,1 0 1,-5 27 0,8-33 3,1 0 0,0 0 1,0 1-1,1-1 0,0 0 1,0 1-1,1-1 0,1 0 1,3 14-1,-4-20 3,-1-1 1,1 0-1,0 0 1,0 0-1,1-1 0,-1 1 1,0 0-1,1 0 1,-1-1-1,1 1 0,-1 0 1,1-1-1,0 0 0,-1 1 1,1-1-1,0 0 1,0 0-1,0 0 0,0 0 1,0 0-1,0 0 1,0-1-1,1 1 0,-1-1 1,0 0-1,0 1 1,0-1-1,1 0 0,-1 0 1,0 0-1,0-1 0,0 1 1,1 0-1,-1-1 1,0 0-1,0 1 0,0-1 1,2-1-1,4-1 6,0 0 0,-1-1 0,0 0 0,1 0 0,-2-1 0,1 0 0,0 0 0,10-11 0,-7 4 78,0 0 0,-1-1-1,0 0 1,-1-1 0,-1 1-1,0-2 1,-1 1 0,5-16-1,-17 58-58,1 0 0,-1 39 0,6-66-9,0 0 0,0 0-1,0 1 1,0-1 0,1 0 0,-1 0 0,0 0 0,1 0-1,-1 1 1,0-1 0,1 0 0,0 0 0,-1 0-1,1 0 1,0 0 0,-1 0 0,1 0 0,0 0 0,0-1-1,0 1 1,0 0 0,0 0 0,0-1 0,0 1 0,0 0-1,0-1 1,0 1 0,0-1 0,0 0 0,0 1-1,1-1 1,-1 0 0,0 1 0,0-1 0,0 0 0,1 0-1,-1 0 1,0 0 0,0 0 0,0-1 0,1 1 0,-1 0-1,0 0 1,0-1 0,0 1 0,1-1 0,6-1 66,0-1 1,0 1-1,-1-1 0,1-1 1,11-6-1,25-24 44,-34 26-108,0-1 0,1 1 0,0 1 0,0 0 0,1 1-1,13-6 1,-24 12-17,0 0-1,-1 0 1,1 0-1,0 1 1,0-1-1,0 0 1,-1 0 0,1 1-1,0-1 1,0 0-1,-1 1 1,1-1-1,0 1 1,-1-1-1,1 1 1,0-1-1,-1 1 1,1 0-1,-1-1 1,1 1-1,-1 0 1,1-1-1,-1 1 1,0 0 0,1 0-1,-1-1 1,0 1-1,0 0 1,1 0-1,-1 0 1,0-1-1,0 1 1,0 0-1,0 0 1,0 0-1,0 0 1,0-1-1,0 1 1,-1 2-1,1 47 10,-1-36-9,1-9 8,0 0-1,0 0 0,0-1 1,1 1-1,0 0 0,0 0 0,0 0 1,3 7-1,-4-12-4,1 1-1,-1 0 1,1 0-1,-1-1 1,1 1-1,-1-1 1,1 1 0,0 0-1,-1-1 1,1 1-1,0-1 1,-1 0-1,1 1 1,0-1 0,0 0-1,-1 1 1,1-1-1,0 0 1,0 0-1,0 1 1,1-1-1,0 0 6,1-1-1,-1 1 1,1 0-1,-1-1 1,1 0-1,-1 1 0,0-1 1,1 0-1,-1 0 1,4-3-1,4-3 54,0 0 0,-1-1 0,0-1 1,15-16-1,-18 17-71,0 1-1,1 0 1,0 0 0,0 1 0,0 0 0,1 0-1,0 1 1,0 0 0,11-5 0,-19 10-26,1 0 1,-1 1-1,0-1 0,1 0 1,-1 1-1,0-1 1,1 0-1,-1 1 1,0-1-1,0 1 0,1-1 1,-1 0-1,0 1 1,0-1-1,0 1 0,0-1 1,0 1-1,1-1 1,-1 1-1,0-1 1,0 0-1,0 1 0,0-1 1,0 1-1,0-1 1,0 1-1,-1-1 0,1 1 1,0-1-1,0 1 1,0-1-1,0 0 1,-1 1-1,1-1 0,0 1 1,0-1-1,-1 0 1,1 1-1,0-1 0,-1 1 1,-7 21-1068,-23 13-6051,15-24 5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8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6983,'0'0'14830,"-2"9"-13821,-4 23-258,0-11-618,1 1 0,1 1 0,1-1 0,1 0-1,1 1 1,3 40 0,2-55-936,-3-8 645,-1 0 1,0 0-1,1 0 1,-1 0-1,0 0 1,0 0-1,1 0 0,-1 0 1,0 0-1,1 0 1,-1 0-1,0 0 1,0-1-1,1 1 0,-1 0 1,0 0-1,0 0 1,1 0-1,-1 0 1,0 0-1,0-1 0,0 1 1,1 0-1,-1 0 1,0-1-1,0 1 1,0 0-1,1 0 0,-1 0 1,0-1-1,0 1 1,0 0-1,0 0 1,0-1-1,0 1 0,0 0 1,0-1-1,0 1 1,0 0-1,0 0 1,0-1-1,0 1 0,0 0 1,0-1-1,0 1 1,0 0-1,0 0 1,0-1-1,0 1 0,0 0 1,0 0-1,0-1 1,0 1-1,-1 0 1,1 0-1,0-1 0,0 1 1,0 0-1,-1 0 1,1 0-1,0-1 1,-1 1-1,-8-15-5896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8968,'0'0'12909,"74"-28"-12525,-39 24-288,3-1-32,2 1-416,-1-6-2403,-6-4-3427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0 14894,'0'0'4196,"-22"61"-2146,3-28-352,-2 6-321,-3 5-608,-2 1-513,1 0-192,2-5 0,4-7-256,4-6-385,5-11-512,4-11-384,6-20-2179,2-13-223,10-13-417,2-6-2499</inkml:trace>
  <inkml:trace contextRef="#ctx0" brushRef="#br0" timeOffset="1">144 13 9513,'0'0'12353,"2"12"-11312,3 19-624,-2-5 103,13 45 1,-14-63-478,0 0 1,1-1 0,0 0-1,1 1 1,-1-1 0,1-1-1,1 1 1,-1 0 0,1-1-1,11 11 1,18 5-361,8 6-1240,-40-26 1020,0-1 0,0 1 1,0-1-1,0 1 0,-1 0 0,1 0 0,-1 0 0,1 0 1,-1 0-1,0 0 0,0 0 0,0 1 0,0-1 0,0 0 0,0 5 1,0 1-4493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49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15695,'0'0'10057,"72"-7"-9320,-24-6-417,5-1-288,-1 1-128,-2 1-1185,-7 3-1954,-7 1-641,-9-1-2305,-4 3-2756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0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48 13421,'0'0'2455,"-8"9"-26,1-1-1996,1-1 0,0 1 0,1 0 0,0 0 0,0 0-1,1 1 1,0 0 0,0 0 0,1 0 0,0 0 0,-1 11 0,-1 31 677,2 91 0,3-142-1116,0 1 0,0-1 0,-1 1-1,1-1 1,0 0 0,0 1-1,0-1 1,0 1 0,0-1 0,0 1-1,0-1 1,0 1 0,0-1 0,0 1-1,0-1 1,0 1 0,0-1-1,0 1 1,0-1 0,1 1 0,-1-1-1,0 1 1,0-1 0,1 0 0,-1 1-1,0-1 1,0 1 0,1-1-1,-1 0 1,0 1 0,1-1 0,-1 0-1,1 0 1,-1 1 0,0-1 0,1 0-1,-1 0 1,1 1 0,-1-1-1,1 0 1,-1 0 0,1 0 0,-1 0-1,1 0 1,-1 0 0,1 0 0,-1 0-1,1 0 1,-1 0 0,1 0 0,-1 0-1,0 0 1,1 0 0,-1 0-1,1 0 1,-1-1 0,1 1 0,1-1-21,0-1 1,0 1 0,0 0 0,-1-1 0,1 0-1,-1 1 1,1-1 0,-1 0 0,0 0 0,0 1 0,2-4-1,2-15-187,0 1-1,-1 0 0,-2-1 0,1 1 0,-2-1 1,-1 0-1,-2-25 0,0-4-4,2 44 220,-2-36 64,2 40-59,0-1-1,0 1 0,0 0 0,0 0 1,0 0-1,-1 0 0,1 0 0,0 0 1,-1 0-1,1 0 0,-1 0 0,1 0 1,-1 0-1,1 0 0,-1 0 0,0 0 1,0 0-1,1 0 0,-1 1 0,0-1 1,0 0-1,0 0 0,0 1 0,0-1 0,0 1 1,0-1-1,0 1 0,-1-1 0,1 2 27,0-1-1,0 1 0,0 0 0,0 0 1,0 0-1,0 0 0,0 0 0,0 0 1,1 0-1,-1 0 0,0 0 0,1 0 1,-1 0-1,1 1 0,-1-1 0,1 0 1,-1 0-1,1 1 0,0-1 0,0 0 1,0 0-1,0 1 0,0-1 0,0 0 0,0 1 1,0 1-1,2 40 716,-1-40-701,1-1 0,-1 1 0,0-1 0,1 1 0,0-1 0,-1 1 0,1-1 0,0 0 0,0 0 0,0 0 0,0 0 0,1-1 0,-1 1-1,0-1 1,1 1 0,-1-1 0,1 0 0,0 1 0,-1-1 0,1-1 0,0 1 0,0 0 0,0-1 0,-1 1 0,1-1 0,0 0 0,0 0 0,4-1 0,3 1 72,1 0 1,-1-1-1,1 0 1,-1-1-1,0 0 1,17-6-1,-15 3-89,-1 0 0,0 0 0,-1-2 0,1 1 0,-1-1 0,0-1 0,-1 0-1,0 0 1,0-1 0,-1 0 0,0 0 0,0-1 0,-1 0 0,-1-1 0,1 1 0,5-16-1,-44 104 188,19-48-15,0 0 0,3 1 0,-10 43 0,17-59-77,1 1 0,0-1 0,1 0 0,1 0 1,2 20-1,-2-33-225,1 1 0,-1 0 0,0 0 1,1 0-1,0-1 0,-1 1 0,1 0 1,0-1-1,0 1 0,1-1 0,-1 1 1,1-1-1,-1 1 0,1-1 0,0 0 1,-1 0-1,1 0 0,0 0 0,1 0 0,-1 0 1,0-1-1,0 1 0,1-1 0,-1 1 1,1-1-1,-1 0 0,1 0 0,0 0 1,-1 0-1,1-1 0,0 1 0,0-1 1,0 1-1,-1-1 0,6 0 0,-6 0-268,-1-1 0,1 1 0,0 0 0,-1 0-1,1-1 1,0 1 0,-1-1 0,1 0-1,-1 1 1,1-1 0,-1 0 0,1 0 0,-1 0-1,1 0 1,-1 0 0,0 0 0,0 0 0,1-1-1,-1 1 1,0 0 0,0-1 0,0 1 0,0-1-1,1-2 1,11-27-8610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0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0 16592,'0'0'6342,"40"66"-4068,-18-34-609,2 8-640,-5 8-384,-9 6-321,-8 5-160,-2 7-31,-20 4-97,-17 4-32,-9 2-129,-7-5-703,-5-9-1314,-1-13-2146,3-18-5093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5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1 113 1217,'10'-38'8527,"8"-36"3312,-30 475-8833,26-537-1091,-7 85-1895,-2 0 0,-4-103 0,0 157-16,1 0 0,-1 0 1,0 0-1,1 0 0,0 0 0,-1 0 1,1 0-1,0-1 0,0 1 1,1-1-1,-1 1 0,1-1 0,-1 0 1,1 0-1,0 0 0,-1 0 0,1 0 1,0-1-1,0 1 0,0-1 1,1 0-1,-1 0 0,0 0 0,0 0 1,1-1-1,-1 1 0,0-1 0,1 0 1,-1 0-1,0 0 0,1-1 0,-1 1 1,0-1-1,0 1 0,1-1 1,-1 0-1,0 0 0,0-1 0,0 1 1,0-1-1,0 1 0,0-1 0,0 0 1,-1 0-1,1 0 0,-1 0 1,1-1-1,-1 1 0,2-4 0,11-13 3,-19 39-150,-3 7 125,1 3 30,1-1 0,2 1 0,1 0 0,1 0 1,2 0-1,4 35 0,-4-59-163,1 0 0,0 0 0,0 0 0,0-1 0,0 1 1,1-1-1,0 1 0,0-1 0,1 0 0,-1 0 0,7 6 0,-7-8-729,0 0 0,1 0 0,0 0-1,0 0 1,0-1 0,0 1 0,0-1 0,0 0-1,6 2 1,4 0-8553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6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11723,'0'0'7880,"2"67"-5895,-2-26-479,0 8-545,0 3-481,0-2-352,0-7-96,0-6-32,2-7-1217,4-13-576,-3-11-161,-1-6-801,-7-18-7783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7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10762,'0'0'8563,"9"-7"-7736,1 0-677,1 1-1,0 0 1,0 1-1,1 1 1,0 0-1,0 0 1,0 1-1,0 0 1,0 1-1,0 1 1,1 0-1,12 1 1,18-3-14,1 1-35,80 4 0,-114-1-113,1 0 0,-1 1 0,0 0 0,1 1 0,-1 0 0,0 0 0,-1 1 0,1 1 0,-1-1 0,0 2 0,0-1 0,0 1 0,9 8 0,-15-11 5,0 0 0,0 0 0,0 1 0,0 0-1,-1-1 1,1 1 0,-1 0 0,0 0 0,0 0-1,0 0 1,-1 1 0,1-1 0,-1 0 0,0 1-1,0-1 1,-1 1 0,1-1 0,-1 8 0,-1-5 97,0 0 0,-1 0 0,0 0 0,0-1 0,0 1 0,-1-1 0,0 1 0,0-1 0,-1 0 0,-8 11 0,-1-2 302,0 0 0,-1-1-1,-1-1 1,0 0 0,0-1 0,-1 0-1,-28 14 1,23-16-190,-1 0 1,-1-1-1,1-2 0,-44 10 1,48-14-771,0-1 0,0-1 0,-36-2 0,52 1 352,1 0 0,0 0 0,-1 0 0,1 0 0,-1 0 0,1-1 0,0 1 0,-1 0 0,1-1 0,0 1 0,0-1 0,-1 1 0,1-1 0,0 0 0,0 1 0,0-1 0,0 0 0,0 0 0,0 0 0,0 0 0,0 0 0,0 0 0,0 0 0,0 0 0,1 0 0,-1 0 0,0 0 0,1-1 0,-1 1 0,1 0 0,-1-1 0,1 1 0,0 0 0,-1 0 0,1-1 0,0 1 0,0-1 0,0 1 0,0 0 0,1-3 0,-1-16-6025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7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14061,'0'0'11051,"-15"51"-10443,15-28-383,4 2-161,5-6 0,1-4-32,1-4-353,-1-7-575,-3-4-642,1 0-672,-5-4-1762,0-10-3235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4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15150,'0'0'6887,"58"23"-7688,-34-9-2178,3-2-5477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7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0 148 14350,'0'0'4607,"9"2"-2477,1 1-1788,-1-2 1,2 1-1,-1-2 1,0 1-1,0-1 0,0-1 1,0 0-1,0 0 1,0-1-1,0 0 1,0-1-1,14-5 1,-7 0-299,-1 0 1,0-1-1,16-12 0,-28 18-28,0 0-1,0 0 0,0 0 1,-1 0-1,1-1 0,-1 1 0,0-1 1,0 0-1,0 0 0,-1 0 1,1-1-1,-1 1 0,0-1 1,0 1-1,-1-1 0,2-7 1,-3 12-5,1-1 0,-1 0 1,0 0-1,0 1 1,0-1-1,0 0 0,-1 1 1,1-1-1,0 0 0,0 1 1,0-1-1,0 0 1,-1 1-1,1-1 0,0 0 1,-1 1-1,1-1 1,0 0-1,-1 1 0,1-1 1,-1 1-1,1-1 1,-1 1-1,1-1 0,-1 1 1,1 0-1,-1-1 1,0 1-1,1-1 0,-2 1 1,-26-2 217,20 3-171,1 1 1,0 0 0,0 0-1,0 0 1,-12 7 0,7-1 16,1 1 0,-1 0 0,2 1 1,-1 0-1,2 1 0,-1 0 0,-11 18 0,16-22-53,1-1 0,0 1 0,1 0-1,-1 1 1,2-1 0,-1 0 0,1 1 0,0-1-1,0 1 1,1 0 0,0 0 0,0 0 0,1 0-1,0-1 1,1 13 0,1-18-33,-1 1 0,1 0 0,-1 0 0,1-1 1,0 1-1,0-1 0,0 1 0,0-1 0,0 0 0,1 0 0,-1 0 0,1 0 0,-1 0 0,1-1 1,0 1-1,-1-1 0,1 0 0,0 1 0,0-1 0,0-1 0,0 1 0,0 0 0,0-1 0,0 1 1,1-1-1,-1 0 0,5-1 0,0 2-583,-1-1 1,1 0 0,0-1-1,-1 1 1,1-2-1,-1 1 1,1-1-1,-1 0 1,0-1-1,11-4 1,8-18-5947,-5-9-2855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8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7 16848,'0'0'2947,"-49"-7"-353,36 7-1377,10 7-896,3 10-289,17-5-577,7-5-3491,6-7-9192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8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13036,'0'0'4698,"2"10"-2493,2 23-988,-2 1-1,-1-1 1,-1 1 0,-9 65-1,0-6-717,8-81-456,1 25 65,0-36-100,1 0-1,-1 0 0,0 0 0,1-1 0,-1 1 0,0 0 1,1-1-1,-1 1 0,1 0 0,-1-1 0,1 1 0,-1 0 1,1-1-1,-1 1 0,1-1 0,0 1 0,-1-1 0,1 1 1,0-1-1,0 0 0,-1 1 0,1-1 0,0 0 0,0 0 0,-1 1 1,1-1-1,0 0 0,0 0 0,0 0 0,-1 0 0,1 0 1,0 0-1,0 0 0,0 0 0,-1 0 0,1-1 0,0 1 1,0 0-1,0-1 0,15-5 123,0 0 0,-1-1 0,0-1 0,0-1 0,23-17 1,16-9 81,-21 18-1189,-1 1 0,2 2 0,0 1 0,45-10 0,-61 17-3107,-7-1-3048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8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48 12492,'0'0'6865,"0"8"-4997,-8 100 1851,-4 104-2841,12-212-876,0 0 0,-1 1 0,1-1 1,0 0-1,0 0 0,0 1 0,0-1 1,0 0-1,0 0 0,0 1 0,0-1 1,0 0-1,0 1 0,0-1 0,0 0 1,0 0-1,1 1 0,-1-1 0,0 0 1,0 0-1,0 1 0,0-1 0,0 0 1,0 0-1,1 0 0,-1 1 0,0-1 1,0 0-1,0 0 0,0 0 0,1 0 1,-1 1-1,0-1 0,0 0 0,1 0 1,-1 0-1,0 0 0,0 0 0,1 0 1,-1 1-1,11-9 130,7-19 17,-6-1-134,-1-1 0,-2 0 0,-1-1 0,-1 0 0,-1 0-1,-2-1 1,-1 1 0,-2-52 0,-1 80-15,0 0 1,0 0-1,0 0 1,0 0-1,0 0 1,0 0 0,-1 0-1,1 0 1,-1 0-1,1 0 1,-1 0-1,-2-3 1,3 4-1,0 1 1,-1 0-1,1 0 0,0 0 1,-1 0-1,1-1 1,0 1-1,-1 0 1,1 0-1,-1 0 1,1 0-1,0 0 1,-1 0-1,1 0 1,0 0-1,-1 0 1,1 0-1,-1 0 1,1 1-1,0-1 1,-1 0-1,1 0 1,0 0-1,-1 0 1,1 0-1,0 1 1,-1-1-1,1 0 0,0 0 1,0 1-1,-1-1 1,1 0-1,0 0 1,0 1-1,-1-1 1,1 0-1,0 1 1,0 0-1,-3 2 6,0 1 0,1 0 0,0 0 0,0 1 0,0-1 0,1 0 0,-1 0 0,1 1 0,0-1 0,-1 7 0,2-8 5,0 1 1,-1 0-1,1-1 1,1 1-1,-1-1 1,0 1 0,1-1-1,0 1 1,0-1-1,0 1 1,0-1-1,0 0 1,1 0 0,-1 1-1,1-1 1,0 0-1,0 0 1,0-1-1,5 6 1,-4-6 1,0 0-1,0 0 1,1-1 0,-1 1 0,1-1-1,-1 0 1,1 0 0,-1 0 0,1 0-1,0-1 1,-1 1 0,1-1-1,0 0 1,0 0 0,-1 0 0,1-1-1,0 1 1,-1-1 0,7-2-1,1-1 17,0-1-1,-1 0 1,0 0-1,0-1 0,0-1 1,-1 0-1,0 0 0,0-1 1,-1 0-1,0 0 0,11-15 1,23-20 634,-41 48-661,0 0 0,0 0 0,0-1 1,0 1-1,0 0 0,-1 0 0,0 0 0,0 0 0,-1 5 0,-9 69 176,5-58-199,2 0 0,1 1 0,1-1 0,0 1 1,2-1-1,0 1 0,5 24 0,-5-42-156,0-1 0,0 0-1,0 1 1,1-1 0,-1 0-1,1 0 1,0 0 0,0 0-1,0-1 1,0 1 0,0 0 0,1-1-1,-1 1 1,1-1 0,-1 0-1,1 0 1,0 0 0,5 3 0,-4-4-473,-1 0 1,0 0-1,1 0 1,-1 0-1,1-1 1,-1 1-1,1-1 1,0 0-1,-1 0 1,1 0-1,5-1 1,18-7-9276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9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14574,'0'0'11883,"73"47"-11531,-34-47-288,11 0-1441,-3-5-3427,7-15-4261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1:59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12908,'0'0'7148,"4"15"-5621,10 57 214,5 82 0,3 25-632,-22-174-1077,1-1 0,0 1 0,0-1 0,0 1 0,1-1 0,0 1 0,0-1 0,0 0 1,0 0-1,0 0 0,4 4 0,-5-7-3,0 0 1,0-1 0,-1 1 0,1 0 0,0-1-1,0 1 1,0-1 0,0 1 0,0-1 0,0 1-1,0-1 1,0 0 0,0 0 0,0 1 0,1-1-1,-1 0 1,0 0 0,0 0 0,2 0 0,-1-1 38,1 0 0,-1 1 0,0-1 0,0 0 1,1 0-1,-1-1 0,0 1 0,0 0 1,0-1-1,0 1 0,3-5 0,28-28 277,-3-3 0,-1 0 1,30-51-1,-18 26-114,102-134-967,-146 202-5961,0 3 3929,-11 6-4284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1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11 288 15086,'0'0'2627,"-2"11"5,-6 32-545,8-41-2014,0-1 1,0 1-1,-1-1 1,1 1-1,1 0 0,-1-1 1,0 1-1,0-1 1,0 1-1,1-1 1,-1 1-1,1-1 0,-1 1 1,1-1-1,0 1 1,0-1-1,-1 0 0,1 1 1,0-1-1,0 0 1,0 0-1,0 1 1,1-1-1,-1 0 0,0 0 1,0 0-1,1-1 1,-1 1-1,0 0 1,1 0-1,-1-1 0,1 1 1,-1-1-1,1 1 1,-1-1-1,1 0 0,2 1 1,6 0-69,-1 0-1,1-1 1,0 0 0,15-2 0,-18 1 90,9-2-169,-1-1-1,1 0 0,-1-1 0,1-1 1,-1-1-1,-1 0 0,1-1 0,-1 0 1,-1-1-1,0-1 0,0 0 0,-1-1 1,0 0-1,-1-1 0,0 0 1,-1-1-1,12-17 0,-14 9 232,-16 27 268,-18 31 45,19-27-293,1 1 1,1 0 0,0 1 0,0-1 0,1 1-1,1 0 1,0 0 0,0 0 0,-1 24-1,4-35-160,1 0 0,-1 0 0,0 0 0,1 0 0,-1 0 0,1 0 0,0-1 0,-1 1 0,1 0 0,-1 0-1,1 0 1,0-1 0,0 1 0,-1 0 0,1-1 0,0 1 0,0-1 0,0 1 0,0-1 0,0 1 0,0-1 0,0 0 0,0 0-1,0 1 1,0-1 0,0 0 0,0 0 0,0 0 0,0 0 0,0 0 0,0 0 0,0 0 0,0 0 0,0 0 0,0-1-1,0 1 1,0 0 0,0-1 0,45-13 530,-30 4-512,0 0 0,0-2 1,-1 0-1,-1-1 0,0 0 0,-1-1 1,0-1-1,-1 0 0,-1 0 0,0-1 0,-1-1 1,-1 0-1,-1 0 0,10-27 0,-18 42-141,-10 22-124,-9 17 254,10-23 6,1 1 0,0 1 0,1-1 0,0 1 0,2 0 0,0 0 0,1 1 0,-4 29 0,8-45-28,0 1 0,0-1 0,1 0 0,-1 1 0,0-1 0,1 0 0,-1 1 0,1-1 0,0 0 0,-1 1 0,1-1 0,0 0 0,0 0 0,0 0 0,-1 0 0,1 0 0,0 0 0,1 0 0,-1 0 0,0 0 1,0 0-1,0-1 0,0 1 0,2 0 0,2 1 12,0 0 1,0 0 0,0-1-1,0 1 1,0-1 0,1-1-1,6 1 1,-7 0-2,0-1 1,1 0-1,-1 0 1,0 0-1,1-1 1,-1 0-1,0 0 1,1 0-1,-1-1 1,0 1-1,0-1 1,0 0-1,0-1 1,-1 1-1,6-5 1,27-47 728,-29 41-735,1 0 0,18-22 0,1 2 12,-22 24-19,0 0-1,1 1 1,0 0 0,1 1 0,-1-1-1,2 1 1,-1 1 0,18-11-1,-24 16-11,0 0-1,0 0 0,1 0 0,-1 0 1,0 0-1,0 1 0,1-1 0,-1 1 1,0 0-1,1 0 0,-1 0 0,0 0 1,1 0-1,-1 0 0,0 1 0,0-1 1,1 1-1,-1-1 0,0 1 0,3 1 1,-3 0 5,-1-1 0,1 0 0,-1 1 1,0 0-1,0-1 0,0 1 0,0 0 1,0-1-1,0 1 0,-1 0 0,1 0 1,0 0-1,-1-1 0,1 1 1,-1 0-1,0 0 0,0 0 0,0 4 1,0 6 5,-2 0 0,1-1 1,-2 1-1,1-1 0,-2 1 1,-5 14-1,5-17 10,0-1 42,1-1-1,0 0 1,0 1-1,1 0 1,0 0 0,0 0-1,1 0 1,0 0 0,0 0-1,1 13 1,0-20-45,0-1-1,1 0 1,-1 1 0,0-1 0,0 0 0,0 1-1,0-1 1,1 0 0,-1 0 0,0 1 0,0-1-1,1 0 1,-1 0 0,0 0 0,1 1 0,-1-1-1,0 0 1,0 0 0,1 0 0,-1 0 0,0 0-1,1 1 1,-1-1 0,0 0 0,1 0 0,-1 0-1,0 0 1,1 0 0,-1 0 0,1 0 0,-1 0-1,0 0 1,1 0 0,-1-1 0,0 1 0,1 0-1,-1 0 1,0 0 0,0 0 0,1 0 0,-1-1-1,0 1 1,1 0 0,-1 0 0,0 0 0,0-1-1,1 1 1,-1 0 0,0-1 0,14-11 312,-5-11-228,0 1 0,-2-2-1,0 1 1,-2-1-1,0 0 1,-2 0-1,-1 0 1,-1-37 0,0 60-89,-1 1 1,0-1 0,0 0-1,0 1 1,0-1 0,0 1-1,0-1 1,0 1 0,0-1-1,0 1 1,0-1 0,0 0 0,-1 1-1,1-1 1,0 1 0,0-1-1,0 1 1,-1-1 0,1 1-1,0-1 1,-1 1 0,1-1-1,0 1 1,-1 0 0,1-1 0,-1 1-1,1-1 1,-1 1 0,0-1-1,-10 9-130,10-8 131,1 0 0,-1 1 0,1-1 0,0 0 0,-1 1 0,1-1 0,0 1 0,-1-1 0,1 1 0,0-1 0,-1 1 0,1-1 0,0 1 0,0-1 0,-1 1 0,1-1 0,0 1 0,0-1 0,0 1 0,0-1 0,0 1 0,0-1 0,0 1 0,0 0 0,0-1 0,0 1 0,0-1 0,0 1 0,0-1 0,1 1 0,-1-1 0,0 1 0,0-1 0,1 1 0,-1-1 0,0 1 0,0-1 0,1 1 0,-1-1 0,1 1 0,-1-1 0,0 0 0,1 1 0,-1-1 0,1 0 0,-1 1 0,1-1 0,-1 0 0,1 0 0,-1 1 0,1-1 0,-1 0 0,1 0 0,-1 0 0,1 0 0,0 0 0,0 0 0,18-9 57,-5 9-131,0 0 0,0 1-1,0 0 1,0 1 0,22 7 0,-33-8 57,0 0 0,0 0 1,0 0-1,0 1 0,0-1 0,0 1 0,0 0 0,-1 0 0,1 0 0,-1 1 0,1-1 0,-1 0 0,0 1 0,0-1 1,0 1-1,0 0 0,0 0 0,-1 0 0,1 0 0,-1 0 0,0 0 0,0 0 0,0 0 0,0 1 0,-1-1 1,1 0-1,-1 0 0,0 7 0,-7 95 20,7-105-3,0 0-1,0 1 0,0-1 1,0 0-1,0 0 0,0 1 1,0-1-1,0 0 1,0 1-1,0-1 0,0 0 1,0 0-1,0 1 1,0-1-1,0 0 0,0 0 1,1 1-1,-1-1 0,0 0 1,0 0-1,0 0 1,0 1-1,1-1 0,-1 0 1,0 0-1,0 0 1,0 0-1,1 1 0,-1-1 1,0 0-1,0 0 0,1 0 1,-1 0-1,0 0 1,0 0-1,1 0 0,-1 0 1,0 0-1,0 1 0,1-1 1,-1 0-1,0 0 1,0-1-1,1 1 0,-1 0 1,17-7 57,12-17 5,-15 7-53,-2 0-1,0-1 1,-1 0 0,-1 0-1,0-2 1,-2 1 0,0-1-1,10-40 1,-20 83-63,1-16 61,1 1 0,-1-1 0,1 0 0,1 0 0,-1 0 0,1 0 0,2 8 0,-2-13-1,0 0 1,0 0-1,0 0 0,1 0 1,-1 0-1,0 0 0,1 0 1,0 0-1,-1-1 0,1 1 1,0-1-1,0 1 1,0-1-1,0 0 0,0 1 1,0-1-1,0 0 0,0 0 1,0-1-1,1 1 0,-1 0 1,0-1-1,1 1 1,-1-1-1,0 0 0,4 0 1,7 1 37,1-1 0,-1 0 0,0-1 0,0-1 0,0 0 0,0-1 0,0 0 0,0-1 0,-1-1 0,1 0 0,12-7 0,-15 7-18,-1-1 1,1 0-1,-1 0 1,-1-1-1,1 0 1,-1-1-1,0 1 0,-1-2 1,0 1-1,0-1 1,-1 0-1,0-1 1,8-17-1,-12 23-5,-1 0-1,1 0 1,-1 0 0,0 0-1,0-1 1,-1 1 0,1 0-1,-1-7 1,0 10-23,0 0 1,0 0-1,0 0 0,-1 0 1,1 0-1,0 0 0,-1 0 1,1 1-1,-1-1 0,1 0 1,-1 0-1,1 0 1,-1 0-1,1 1 0,-1-1 1,0 0-1,1 1 0,-1-1 1,0 1-1,0-1 0,1 0 1,-1 1-1,0 0 0,0-1 1,0 1-1,0-1 0,0 1 1,0 0-1,0 0 0,0 0 1,1-1-1,-1 1 0,0 0 1,0 0-1,0 0 0,0 0 1,0 1-1,0-1 0,0 0 1,0 0-1,0 0 0,-1 1 1,-4 1-8,-1 1 0,1-1 0,0 1 0,0 1 0,0-1 0,0 1 0,1 0-1,-1 0 1,1 1 0,0-1 0,0 1 0,1 0 0,-1 0 0,-5 10 0,3-5 15,1 0 0,0 0 0,0 0 0,1 1-1,1 0 1,0 0 0,-5 20 0,8-27-12,0 0-1,1 0 1,-1 0-1,1 0 1,0 0-1,1 0 1,-1 0-1,0-1 1,1 1-1,0 0 1,0 0-1,0 0 1,1-1-1,-1 1 1,1-1-1,0 1 0,0-1 1,0 1-1,0-1 1,4 4-1,-1-2-257,1 0-1,1-1 0,-1 0 0,0 0 0,1 0 1,0-1-1,0 0 0,0 0 0,13 3 1,30 4-3908,2-6-2706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0 107 9129,'0'0'11862,"9"-4"-11003,-1 1-730,-1 0 1,1 1-1,0 0 0,0 0 1,0 1-1,0 0 0,16-1 1,-21 3-111,1-1 0,-1 0 0,1 1 1,-1 0-1,0 0 0,1 0 0,-1 0 1,0 1-1,0-1 0,0 1 0,0 0 1,0 0-1,0 0 0,0 0 1,-1 0-1,1 1 0,-1-1 0,0 1 1,1-1-1,-1 1 0,0 0 0,-1 0 1,1 0-1,2 5 0,2 8 172,0 1 0,-2 0 1,6 32-1,9 29 699,-19-76-832,0-1 1,1 1-1,-1 0 1,0-1-1,1 1 1,0-1-1,-1 1 1,1-1-1,0 1 1,0-1-1,-1 1 1,1-1-1,1 0 1,-1 1-1,0-1 1,0 0-1,0 0 1,1 0-1,-1 0 1,0 0-1,1 0 1,-1 0-1,1-1 1,-1 1-1,1 0 1,-1-1-1,1 1 1,-1-1-1,1 0 1,0 1-1,-1-1 1,1 0-1,0 0 1,-1 0-1,1 0 1,0 0-1,-1 0 1,1-1-1,0 1 1,-1-1-1,1 1 1,-1-1-1,1 1 0,-1-1 1,1 0-1,-1 0 1,3-1-1,3-3 149,0-1 1,-1 1-1,0-1 0,0 0 0,0-1 0,-1 0 0,0 1 0,5-10 0,-4 5-140,0 0-1,-1 0 1,0 0-1,-1-1 1,0 0-1,-1 0 1,0 0-1,-1 0 1,0-1-1,-1 1 1,0-1-1,-2-18 1,1 28-64,-1 1 0,1 0 0,-1-1 0,0 1 0,0 0 1,0 0-1,0-1 0,0 1 0,0 0 0,-1 0 0,1 0 0,-1 0 0,1 1 0,-1-1 0,0 0 1,0 1-1,1-1 0,-1 1 0,0-1 0,-1 1 0,1 0 0,0 0 0,0 0 0,0 0 1,-3-1-1,4 2-8,-1 0 0,1 0 0,-1 0 0,1-1 0,0 1 0,-1 0 1,1 1-1,0-1 0,-1 0 0,1 0 0,-1 1 0,1-1 0,0 0 0,0 1 1,-1-1-1,1 1 0,0 0 0,0-1 0,0 1 0,-1 0 0,1 0 1,0 0-1,0 0 0,0 0 0,0 0 0,1 0 0,-1 0 0,0 0 0,0 0 1,1 1-1,-1-1 0,0 0 0,1 0 0,0 1 0,-1-1 0,1 0 0,0 1 1,-1-1-1,1 0 0,0 1 0,0-1 0,0 1 0,0 1 0,0 0 1,0 1 0,0-1-1,0 1 1,0-1 0,0 1-1,1-1 1,0 1 0,-1-1-1,1 1 1,1-1 0,-1 0-1,0 1 1,1-1 0,0 0-1,-1 0 1,1 0 0,1 0-1,-1 0 1,0-1 0,4 4-1,-2-3 6,1 0-1,-1 0 0,1 0 0,0-1 0,0 0 0,0 0 0,0 0 1,1-1-1,-1 1 0,0-1 0,1 0 0,5 0 0,3-1 7,1 0 0,0-1 0,-1 0-1,0-1 1,1-1 0,-1 0 0,0-1 0,0 0-1,17-9 1,-20 8 4,0-1 0,-1 0 1,0-1-1,0-1 0,14-13 0,-21 19-7,0-1 0,0 0 0,-1 0-1,0 0 1,0 0 0,0 0-1,0-1 1,0 1 0,0-1 0,-1 1-1,0-1 1,1 0 0,-2 0 0,1 1-1,0-1 1,-1 0 0,1 0 0,-1 0-1,0 0 1,-1 1 0,0-8 0,0 9-7,1 1 1,-1 0 0,0-1 0,1 1 0,-1 0-1,0-1 1,0 1 0,0 0 0,0 0 0,0 0-1,0 0 1,0 0 0,-1 0 0,1 0-1,0 0 1,0 1 0,-1-1 0,1 0 0,0 1-1,-1-1 1,1 1 0,-1 0 0,1-1 0,-1 1-1,1 0 1,-1 0 0,1 0 0,-1 0 0,1 0-1,-1 0 1,1 0 0,-1 0 0,1 1 0,-1-1-1,1 1 1,0-1 0,-2 2 0,-3-1-10,0 1-1,0 0 1,0 1 0,1-1 0,-1 1-1,1 0 1,-9 7 0,2 1-3,1 1 1,0 1-1,1 0 0,-9 15 0,15-23 12,1 1-1,-1 0 1,1 1 0,0-1-1,1 0 1,0 1 0,0 0-1,0 0 1,1-1 0,0 1-1,0 0 1,0 7 0,2-13 1,-1 0 1,0 0-1,1-1 1,-1 1-1,0 0 1,1 0-1,-1-1 1,1 1-1,-1 0 0,1-1 1,-1 1-1,1 0 1,-1-1-1,1 1 1,0-1-1,-1 1 1,1-1-1,0 0 1,0 1-1,-1-1 1,1 1-1,0-1 1,0 0-1,-1 0 1,1 0-1,0 1 1,0-1-1,0 0 1,0 0-1,0 0 1,32 0 26,-27-1-19,107-14 48,-80 9-196,1 1-1,35 0 0,-60 5 79,1 0 0,-1 1 0,0 0 0,0 0 0,13 4 0,-19-4 81,0 0-1,0 0 1,-1 0-1,1 1 1,0 0-1,-1-1 1,1 1-1,-1 0 1,1 0-1,-1 1 1,0-1-1,0 0 1,0 1-1,0-1 1,-1 1-1,1 0 1,0-1 0,-1 1-1,2 4 1,-3-11 851,0-9-616,-1 0-1,1 0 0,-5-17 0,2 18-316,-1 0-1,-1 0 0,0 1 1,0 0-1,-1 0 0,0 0 1,-1 1-1,0 0 0,-16-16 1,32 30-1747,0 0 1,0-1-1,1 0 1,-1-1-1,1 1 1,0-2-1,-1 0 1,18 1-1,16 0-3878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2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2915,'0'0'12855,"-9"0"-7410,1 1-4984,0-1 1,0 1-1,0 0 0,0 1 1,0-1-1,0 2 0,1-1 1,-1 1-1,1 0 1,0 1-1,-1 0 0,2 0 1,-11 7-1,7-2-245,4-5-135,0 0 0,1 0 0,-1 1 0,1 0 0,1 0 1,-1 1-1,-4 6 0,12-11-119,0 0-1,0 0 1,0 0 0,0-1 0,0 0-1,0 0 1,1 1 0,-1-2 0,0 1-1,0 0 1,4-2 0,29-5-124,-19 2-97,1 1 0,0 1 0,0 1 0,1 0 0,-1 2 0,25 1 0,-41-1 253,0 0 0,0 1 0,0-1 0,0 1 0,0-1 0,0 1 1,0 0-1,0-1 0,0 1 0,0 0 0,-1 1 0,1-1 0,0 0 1,-1 0-1,1 1 0,2 2 0,-3-3 44,0 0 0,-1 1 0,1-1 0,-1 0 0,1 1 1,-1-1-1,0 0 0,0 1 0,1-1 0,-1 1 0,0-1 0,0 0 0,0 1 0,0-1 1,0 1-1,-1-1 0,1 1 0,-1 1 0,-1 2 103,0-1 1,0 1-1,-1-1 0,1 0 0,-1 1 1,0-1-1,0-1 0,-1 1 1,1 0-1,-1-1 0,1 0 0,-6 4 1,-76 43 1074,77-46-1379,-1 1 0,0-2 0,0 1 0,-1-2 0,1 1 0,-1-1 0,1 0 0,-11 0 0,24-12-4759,13-4 219,7-4-2296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3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167 353 13869,'0'0'5328,"-9"-6"-3417,2 2-1629,1 0 1,-1 1-1,0 0 1,0 0-1,0 1 0,0 0 1,-1 0-1,-10-1 0,15 2-210,0 1-1,0 0 1,0 0-1,0 0 1,0 1-1,0-1 0,0 1 1,0 0-1,0 0 1,0 0-1,0 0 0,1 0 1,-1 0-1,0 1 1,1-1-1,-1 1 0,1 0 1,-1 0-1,1 0 1,0 0-1,0 0 0,0 0 1,0 1-1,0-1 1,0 1-1,1 0 1,-1-1-1,-1 5 0,2-5-33,0 0 0,-1 0 0,1 1 0,0-1 0,0 1 0,1-1 0,-1 1 0,0-1 0,1 1-1,-1-1 1,1 1 0,0-1 0,0 1 0,0-1 0,0 1 0,1 0 0,-1-1 0,1 1 0,-1-1 0,1 1-1,2 3 1,-2-4-17,1-1 0,0 1 0,-1-1-1,1 1 1,0-1 0,0 0 0,0 0 0,0 1-1,0-2 1,0 1 0,0 0 0,1 0 0,-1-1-1,0 1 1,0-1 0,1 0 0,-1 1 0,0-1-1,3 0 1,6-1 2,-1 0 0,1 0 0,-1-1 0,0 0 0,1-1-1,-1 0 1,0 0 0,-1-1 0,13-7 0,-7 1-9,0-1 1,-1-1-1,0 0 0,-1-1 0,0 0 1,-1-1-1,-1 0 0,0-1 1,12-22-1,-16 25 8,-1-1 0,0 0 1,-1 0-1,-1 0 0,0-1 0,0 1 1,-1-1-1,-1 0 0,-1 0 1,0 0-1,0 0 0,-4-26 0,4 38-20,-2 0 0,1-1 0,0 1 0,0-1-1,-1 1 1,1 0 0,-1-1 0,0 1 0,0 0-1,0 0 1,0-1 0,0 1 0,0 0-1,-1 0 1,1 0 0,-1 0 0,1 1 0,-1-1-1,0 0 1,1 1 0,-1-1 0,0 1-1,0-1 1,0 1 0,0 0 0,-1 0 0,1 0-1,0 0 1,0 0 0,-1 1 0,1-1 0,0 1-1,-1-1 1,1 1 0,-1 0 0,1 0-1,0 0 1,-1 0 0,1 0 0,-3 1 0,-2 1 18,0 0 0,0 0 0,0 1 1,1 0-1,-1 0 0,1 1 0,0-1 1,0 2-1,0-1 0,0 0 0,1 1 1,-7 8-1,-1 2 170,1 0 1,1 2-1,-14 26 1,20-36-52,2 1-1,-1 0 1,1 1 0,1-1 0,-1 0 0,1 1 0,1 0 0,0-1 0,0 1 0,0 12 0,2-19-128,-1-1-1,1 1 1,-1 0 0,1 0-1,-1-1 1,1 1 0,0 0-1,0-1 1,0 1 0,0-1-1,0 1 1,0-1 0,0 1 0,0-1-1,1 0 1,-1 0 0,0 1-1,1-1 1,-1 0 0,1 0-1,0 0 1,-1-1 0,1 1-1,0 0 1,-1-1 0,1 1-1,0-1 1,0 1 0,-1-1-1,3 0 1,8 2 14,0-1-1,0-1 1,20-2-1,-18 1 1,17-2-152,0-1 0,31-9 0,-35 7-351,0 1 0,46-3 0,-71 7 487,0 1 0,-1 0 0,1 0 1,-1 0-1,1 1 0,0-1 1,-1 0-1,1 1 0,-1-1 0,1 1 1,-1-1-1,1 1 0,-1 0 0,1 0 1,-1-1-1,1 1 0,-1 0 0,0 0 1,0 0-1,0 1 0,1-1 1,-1 0-1,0 0 0,0 1 0,-1-1 1,1 0-1,0 1 0,0-1 0,-1 1 1,1-1-1,-1 1 0,1-1 1,-1 1-1,1 0 0,-1-1 0,0 1 1,0 0-1,0-1 0,0 1 0,0-1 1,0 1-1,-1 0 0,1-1 0,0 1 1,-1 1-1,-3 12 273,0 1 0,0-1 0,-13 26 0,10-24-197,2-4-51,3-9-84,0 1 0,0-1-1,1 1 1,-1 0-1,1 0 1,0 0 0,0 6-1,26-39-6611,-9 4 1724,1-6-1778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59:37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320 13 7143,'-28'1'1328,"0"2"1,1 0 0,-1 2 0,1 1-1,0 1 1,1 2 0,0 0 0,0 2-1,-35 20 1,46-16 142,15-14-1436,0-1 1,0 0 0,0 1-1,0-1 1,1 1 0,-1-1-1,0 0 1,0 1 0,0-1-1,1 0 1,-1 1 0,0-1 0,0 0-1,1 1 1,-1-1 0,0 0-1,1 0 1,-1 1 0,0-1-1,1 0 1,-1 0 0,0 0-1,1 1 1,-1-1 0,1 0-1,-1 0 1,0 0 0,1 0-1,0 0 1,42 3 963,-41-3-984,557-32 2909,-237 8-2228,1779-7-728,-1935 35-433,-543-23 1079,-136-3-603,-503 42-1942,672-9-2480,109-9-2401,140-2 1234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4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93 16592,'0'0'10052,"8"3"-9113,5 0-871,-1 0 1,1-1-1,0 0 0,0 0 0,-1-2 0,24-1 0,-29 1-66,-1-1 0,0 0 0,0 0 0,0 0 0,0-1 0,0 0 0,0 0 0,0-1 0,-1 0 0,1 0 0,-1 0 0,0 0 0,0-1 0,0 0 0,0 0 0,-1 0 0,7-9 0,-10 12 5,0 0 0,0 0 0,0-1 0,0 1 1,0 0-1,0-1 0,-1 1 0,1-1 0,0 1 0,-1-1 0,1 1 0,-1-1 1,0 1-1,0-1 0,1 1 0,-1-1 0,0 1 0,0-1 0,-1 0 0,1 1 1,0-3-1,-1 3 16,0 0 0,0-1 1,0 1-1,0 0 0,0 0 1,0 0-1,0 0 0,0 0 1,0 1-1,0-1 0,0 0 1,-1 0-1,1 1 0,0-1 0,0 1 1,-1-1-1,1 1 0,-1 0 1,0-1-1,-4 0 20,0 0 1,0 1-1,0 0 0,0 0 1,-1 0-1,1 1 0,0-1 1,0 1-1,1 1 0,-8 2 1,6-1-41,0 1 0,1 0 0,0 0 0,-1 1 0,2 0 0,-1 0 0,0 0 1,1 0-1,0 1 0,-5 8 0,7-9 9,0-1 0,0 0 0,0 1-1,1-1 1,0 1 0,0 0 0,0 0 0,1 0 0,-1 0 0,1 0-1,0 0 1,1 0 0,-1 1 0,1-1 0,1 10 0,0-13-11,0 0 1,0 0-1,0 0 1,0 0 0,0 0-1,0-1 1,1 1-1,-1-1 1,1 1-1,-1-1 1,1 1-1,0-1 1,-1 0 0,1 0-1,0 1 1,0-1-1,0-1 1,0 1-1,0 0 1,0 0-1,0-1 1,0 1-1,0-1 1,4 0 0,58 5-741,-58-5 521,50-1-2554,-18-4-2138,14-11-7326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3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7303,'0'0'15310,"-18"58"-13612,3-30-96,1 2-289,2-2-64,3-1-640,5-5-449,4-4-128,0-9-224,3-4-930,7-5-1056,-1 0-1729,-1-11-2563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4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15855,'0'0'9043,"8"-5"-7302,17-14-725,40-38 1,-59 51-997,0 0 0,0 0-1,-1-1 1,1 1 0,-2-1 0,1 0-1,-1-1 1,0 1 0,0-1 0,-1 0-1,0 0 1,4-16 0,-7 23-18,0 1 0,0-1 0,1 1-1,-1-1 1,0 1 0,0-1 0,0 1 0,0-1 0,0 1 0,0-1 0,-1 1 0,1-1 0,0 1 0,0-1 0,0 1 0,0-1 0,0 1 0,-1-1 0,1 1-1,0-1 1,-1 1 0,1-1 0,0 1 0,-1 0 0,1-1 0,0 1 0,-1 0 0,1-1 0,0 1 0,-1 0 0,1 0 0,-1-1 0,1 1 0,-1 0 0,0-1 0,-19 7-3,-18 22 6,32-18 123,-1 0-1,1 0 1,1 1-1,-1 0 0,2 0 1,0 0-1,0 0 0,1 0 1,0 1-1,1 0 0,1 0 1,0-1-1,0 24 0,1-32-107,1 0-1,-1-1 0,1 1 0,-1-1 0,1 1 0,0-1 0,0 1 0,0-1 0,0 0 0,0 1 0,0-1 0,1 0 0,-1 0 0,1 0 0,0 0 0,-1 0 0,1 0 0,0-1 0,0 1 0,0 0 1,0-1-1,1 0 0,-1 1 0,0-1 0,1 0 0,-1 0 0,0 0 0,1-1 0,-1 1 0,1 0 0,0-1 0,-1 0 0,1 0 0,-1 1 0,1-1 0,4-1 0,0 1-150,0-1 1,0 0-1,-1 0 0,1 0 0,0-1 0,-1 0 1,1 0-1,-1-1 0,0 1 0,0-1 0,0-1 1,0 1-1,7-7 0,-9 6-417,0 0-1,0-1 1,0 1-1,-1-1 1,1 0 0,-1 0-1,0-1 1,-1 1-1,3-8 1,5-31-6027,-6-1-3018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4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11979,'0'0'12652,"-26"54"-12011,44-29-513,3-2-288,10-2-2114,-3-6-2531,5-3-7078</inkml:trace>
  <inkml:trace contextRef="#ctx0" brushRef="#br0" timeOffset="1">291 125 17072,'-6'8'3059,"5"-7"-2943,-11 16 1747,1 0-1,-16 29 1,25-41-1640,-1-1-1,1 1 0,0 0 1,0-1-1,1 1 1,-1 0-1,1 0 0,0 0 1,1 0-1,-1 0 0,1 0 1,0 0-1,0 0 1,1 0-1,-1 0 0,1 0 1,0 0-1,4 9 0,-3-11-234,0-1 0,0 1 0,0-1 0,0 0 0,0 0 0,1 0-1,-1 0 1,1 0 0,-1-1 0,1 1 0,0-1 0,-1 1 0,1-1-1,0 0 1,0 0 0,0 0 0,0-1 0,0 1 0,0-1-1,0 0 1,1 0 0,4 0 0,11-1-851,0 0 1,31-8-1,-17 4-925,-33 5 1784,1 0-1,-1 0 0,0 0 0,1 0 0,-1 0 0,0 0 0,1 0 1,-1 0-1,0 0 0,1 0 0,-1 0 0,0 0 0,1 0 0,-1 0 0,0 0 1,1 0-1,-1 1 0,0-1 0,1 0 0,-1 0 0,0 0 0,1 1 1,-1-1-1,0 0 0,0 0 0,0 1 0,1-1 0,-1 0 0,0 1 1,0-1-1,0 0 0,1 1 0,-1-1 0,0 0 0,0 1 0,0-1 1,0 0-1,0 1 0,0-1 0,0 0 0,0 1 0,0-1 0,0 0 1,0 1-1,0-1 0,0 0 0,0 1 0,0-1 0,0 1 0,0-1 1,-1 0-1,1 0 0,0 1 0,0-1 0,0 0 0,0 1 0,-1-1 1,1 0-1,0 1 0,0-1 0,-1 0 0,-13 21 536,-3-3 163,0-1 0,-1-1 0,0-1 0,-2 0 0,-39 22 0,58-36-694,0 0 0,0-1 1,0 1-1,0-1 0,0 1 0,0-1 1,1 0-1,-1 1 0,0-1 0,-1 0 1,1 1-1,0-1 0,0 0 0,0 0 1,0 0-1,0 0 0,0 0 0,0 0 1,0 0-1,0-1 0,0 1 0,0 0 1,-2-1-1,3 0-89,0 0 1,-1 1-1,1-1 0,-1 0 0,1 0 1,0 0-1,0 0 0,0 0 1,-1 0-1,1 1 0,0-1 0,0 0 1,0 0-1,0 0 0,0 0 0,1 0 1,-1 0-1,0 0 0,0 0 1,1-1-1,22-47-6019,2 13 81,5-5-2253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4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0 19827,'-2'10'2760,"-20"71"1687,12-48-3434,1 1 0,1 0 0,-5 58-1,13-71-1351,1-1 0,0 0 0,1 0 0,2 0 0,9 34 0,-13-53 224,0-1 0,0 0-1,0 0 1,0 0-1,1 0 1,-1 0-1,0 1 1,0-1 0,0 0-1,0 0 1,0 0-1,0 0 1,0 1-1,0-1 1,0 0 0,0 0-1,0 0 1,0 0-1,0 1 1,0-1-1,0 0 1,0 0 0,0 0-1,0 1 1,-1-1-1,1 0 1,0 0-1,0 0 1,0 0 0,0 0-1,0 1 1,0-1-1,0 0 1,0 0-1,-1 0 1,1 0 0,0 0-1,0 0 1,0 0-1,0 1 1,-1-1-1,1 0 1,0 0 0,0 0-1,0 0 1,0 0-1,-1 0 1,1 0-1,0 0 1,0 0 0,0 0-1,0 0 1,-1 0-1,1 0 1,-15-5-2318,-14-13 973,29 18 1430,-57-35-334,35 24 1025,2-2 0,-1-1 1,2 0-1,-32-30 0,50 44-585,1-1 0,-1 0 0,0 1 0,0-1 0,0 0 0,1 1 0,-1-1 0,0 0-1,1 0 1,-1 0 0,0 0 0,1 0 0,-1 0 0,1 0 0,0 0 0,-1 0 0,1 0 0,0 0 0,0 0 0,-1 0 0,1 0 0,0 0 0,0 0 0,0 0 0,0 0 0,0 0 0,1 0 0,-1 0 0,0 0-1,0 0 1,1 0 0,-1 0 0,1 0 0,-1 0 0,1 0 0,-1 0 0,1 0 0,-1 0 0,1 0 0,0 0 0,-1 1 0,1-1 0,0 0 0,0 1 0,0-1 0,0 0 0,0 1 0,-1-1 0,1 1 0,0-1-1,0 1 1,0 0 0,0-1 0,0 1 0,1 0 0,0 0 0,11-4-86,0 1 0,1 1 0,21-1-1,-19 2 122,103-16-3987,-50 4-2514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6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26 14926,'0'0'6022,"-11"-6"-5723,-33-13-155,42 19-137,0 0 0,1 0 0,-1 0 0,0 0 0,0 0 0,0 0 0,1 1 1,-1-1-1,0 1 0,1-1 0,-1 1 0,0 0 0,1 0 0,-1-1 0,1 1 0,-1 0 0,1 1 0,0-1 0,-1 0 1,1 0-1,0 0 0,-1 2 0,0-1 17,0 0-1,0 0 1,1 1 0,-1-1 0,1 0 0,-1 1-1,1-1 1,0 0 0,0 1 0,0 0 0,-1 4-1,3-6-19,-1-1 0,0 1 0,1-1 0,-1 1 0,0-1-1,1 1 1,-1-1 0,1 1 0,-1-1 0,1 0 0,-1 1-1,1-1 1,-1 0 0,1 1 0,0-1 0,-1 0 0,1 0 0,-1 1-1,1-1 1,0 0 0,-1 0 0,1 0 0,-1 0 0,1 0-1,0 0 1,-1 0 0,2 0 0,25 0 51,-21-1-42,4 1-70,0 0-1,0 0 0,-1 1 1,1 0-1,0 1 0,16 5 1,-23-6 52,0 1 1,-1-1 0,1 1-1,0 0 1,-1-1-1,0 1 1,1 1 0,-1-1-1,0 0 1,0 0 0,0 1-1,-1-1 1,1 1-1,0-1 1,-1 1 0,0 0-1,1 0 1,-1 0-1,0-1 1,-1 1 0,1 0-1,0 0 1,-1 0-1,0 1 1,0 4 0,1-3 92,-2 0 0,1 0 1,0 0-1,-1 0 1,0 0-1,0 0 0,-1 0 1,1 0-1,-1 0 0,0-1 1,0 1-1,-1 0 0,1-1 1,-1 0-1,0 0 1,0 0-1,0 0 0,-1 0 1,0-1-1,1 1 0,-1-1 1,0 0-1,-1 0 0,1 0 1,0-1-1,-1 0 1,0 1-1,1-2 0,-1 1 1,0 0-1,0-1 0,0 0 1,0 0-1,0-1 0,0 1 1,0-1-1,-8-1 1,12 1-80,1 0 0,0 0 0,-1 0 0,1 0 0,-1 0 0,1 0 1,-1 0-1,1 0 0,-1-1 0,1 1 0,-1 0 0,1 0 0,0-1 1,-1 1-1,1 0 0,-1 0 0,1-1 0,0 1 0,-1 0 0,1-1 1,0 1-1,0-1 0,-1 1 0,1 0 0,0-1 0,0 1 0,-1-1 1,1 1-1,0-1 0,0 1 0,0-1 0,0 1 0,0 0 0,0-1 1,0 1-1,0-1 0,0 1 0,0-1 0,0 1 0,0-1 0,0 1 1,0-1-1,0 1 0,0-1 0,1 1 0,-1-1 0,0 1 0,0 0 1,1-1-1,-1 0 0,17-20-230,-5 14-306,1 1 0,0 1 0,0 0 0,1 0-1,-1 2 1,26-5 0,-23 6 157,0-2 0,0 0-1,0-1 1,21-9 0,-35 13 425,-1 0 1,1 0 0,0 0-1,-1 0 1,1-1 0,-1 1-1,1 0 1,-1-1-1,0 1 1,0-1 0,0 1-1,1-1 1,-1 1 0,-1-1-1,1 0 1,0 0-1,0 1 1,-1-1 0,1-2-1,7-15 1240,-2 17-321,1 11-639,1 16-125,-8-24-159,3 9-109,-1 1 182,1 1 0,1-1 0,-1 0 0,8 12 1,-11-22-191,0 0 1,1 0 0,0 1 0,-1-1 0,1 0 0,0 0 0,-1 0 0,1 0 0,0 0 0,0 0-1,0 0 1,0 0 0,0 0 0,0-1 0,0 1 0,0 0 0,0 0 0,0-1 0,0 1-1,1-1 1,-1 1 0,0-1 0,0 0 0,1 1 0,-1-1 0,0 0 0,1 0 0,-1 0 0,0 0-1,0 0 1,1 0 0,-1 0 0,0 0 0,1-1 0,-1 1 0,0 0 0,0-1 0,0 1-1,1-1 1,-1 0 0,0 1 0,0-1 0,0 0 0,0 0 0,0 1 0,0-1 0,1-1-1,11-17-3387,-5-6-2569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6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13164,'0'0'6246,"-5"53"-5253,22-35-320,6 1-513,6-3-160,2-4-1762,1-7-2594,0-5-2947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7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122 286 12172,'-9'7'2450,"6"-5"-2202,-59 51 4257,57-48-4166,0 0 0,1 0 1,-1 0-1,1 0 0,0 1 0,1-1 1,0 1-1,-1 0 0,2 0 1,-1 1-1,-2 9 0,5-16-322,0 1-1,0 0 1,-1 0 0,1 0-1,0 0 1,0 0 0,0 0-1,1 0 1,-1-1 0,0 1-1,0 0 1,0 0 0,1 0-1,-1 0 1,0 0 0,1-1-1,-1 1 1,0 0 0,1 0-1,0 0 1,-1-1-1,1 1 1,-1 0 0,1-1-1,0 1 1,-1-1 0,1 1-1,0-1 1,0 1 0,1 0-1,1 0 8,0 0-1,0 0 1,0-1-1,0 1 0,0-1 1,1 1-1,-1-1 1,0 0-1,4-1 0,5 0 13,-1-1 0,0 0 0,0-1-1,16-6 1,-9 0-22,1 0 0,-1-2 0,-1 0 0,0 0 0,-1-2 0,0 0 0,-1-1 0,0-1 0,25-32 0,-32 35-4,0 0 1,0 0 0,-1-1-1,-1 0 1,0-1-1,-1 1 1,0-1 0,-1 0-1,-1-1 1,0 1-1,-1 0 1,0-1 0,-1 0-1,-2-26 1,1 39-9,0 0 0,0 0 0,0 0 0,0 0 0,0 0-1,-1 0 1,1 0 0,0 0 0,-1 1 0,0-1 0,1 0 0,-1 0 0,0 0 0,0 0 0,0 1-1,0-1 1,-1 0 0,1 1 0,0-1 0,-1 1 0,1 0 0,-1-1 0,1 1 0,-1 0 0,0 0-1,1 0 1,-1 0 0,0 0 0,0 0 0,0 0 0,0 1 0,0-1 0,1 1 0,-1-1 0,0 1-1,0 0 1,0 0 0,0 0 0,0 0 0,0 0 0,0 0 0,0 1 0,0-1 0,0 1 0,0-1 0,0 1-1,-3 1 1,-5 2 4,0 0-1,1 1 0,0 0 0,0 1 1,0 0-1,0 0 0,-12 13 0,10-10 117,1 1-1,0 0 1,1 1-1,0 0 1,1 1-1,0 0 1,1 0-1,0 1 1,1 0-1,1 0 0,-6 18 1,11-29-104,-1 0 1,1 0-1,0 0 1,0 0-1,0 0 0,1 0 1,-1 1-1,0-1 1,1 0-1,-1 0 1,1 0-1,0 0 0,0 0 1,0 0-1,0 0 1,0 0-1,0-1 1,0 1-1,1 0 0,-1-1 1,1 1-1,-1-1 1,1 1-1,-1-1 0,1 0 1,0 1-1,0-1 1,0 0-1,-1 0 1,1 0-1,0-1 0,0 1 1,1 0-1,2 0 1,9 2-10,0 0 1,1-1 0,0 0 0,15-1-1,-7 0-30,0 1-130,0-1-610,0 1-1,0 1 0,35 10 0,-54-13 501,0 1 0,0 1 1,0-1-1,0 1 0,0-1 0,0 1 1,-1 0-1,1 0 0,-1 1 0,0-1 1,1 1-1,-1 0 0,0 0 0,-1 0 1,1 0-1,0 0 0,-1 0 0,0 1 1,0-1-1,0 1 0,0 0 0,0 0 1,-1 0-1,0 0 0,1-1 0,0 9 0,-2 12-2125,0 0-876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09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15 11275,'7'-14'3449,"-2"13"593,3 25-1725,-8-23-2351,7 35 675,-5-23-547,0-1 0,1 1-1,0-1 1,6 15-1,-7-24-78,-1 0-1,1 0 0,0 0 1,0 0-1,0 0 0,0-1 1,0 1-1,1-1 0,-1 1 0,1-1 1,0 0-1,0 0 0,-1 0 1,1 0-1,1-1 0,-1 1 0,0-1 1,0 1-1,0-1 0,4 0 1,2 1-8,0 1 0,0-1 0,-1 1 0,1 1 0,-1 0 0,0 0 0,0 0 0,0 1 0,-1 0 0,12 10 0,-16-12-5,0 1-1,0-1 1,-1 1 0,1 0 0,0 0 0,-1 0 0,0 0 0,0 0 0,0 0 0,-1 0 0,0 1 0,1-1-1,-1 0 1,-1 1 0,1-1 0,-1 1 0,0 0 0,0-1 0,0 1 0,0-1 0,-1 1 0,0-1-1,-1 5 1,0-5 55,1-1 0,-1 0 0,0 1 0,-1-1 0,1 0-1,0 0 1,-1 0 0,0-1 0,1 1 0,-1-1 0,0 1-1,-1-1 1,1 0 0,0 0 0,0 0 0,-1-1 0,1 1-1,-1-1 1,0 0 0,1 0 0,-1 0 0,0 0 0,0-1-1,1 0 1,-9 0 0,2 1 65,0 0-1,0-1 1,0-1 0,0 0 0,0 0-1,0-1 1,0 0 0,-17-7-1,20 6-137,1-1-1,-1 0 0,1 0 0,0-1 0,0 0 0,0 0 0,1-1 0,0 1 0,-6-8 1,10 11-151,0 0 1,0 0 0,0 0-1,0 0 1,0 0 0,0 0 0,0 0-1,0 0 1,1 0 0,0-1-1,-1 1 1,1 0 0,0-1 0,0-3-1,0 5-148,1-1 0,0 0 0,-1 0-1,1 0 1,0 0 0,0 1-1,0-1 1,0 0 0,0 1 0,0-1-1,1 1 1,-1-1 0,0 1 0,1-1-1,-1 1 1,1 0 0,0 0 0,-1 0-1,4-2 1,21-8-4623,5 2-737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0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0 120 7271,'0'0'14643,"8"4"-13159,26 8-779,-33-12-680,0 0 1,0 1-1,0-1 0,0 0 1,0 0-1,1 0 1,-1 0-1,0 0 0,0 0 1,0 0-1,0-1 1,0 1-1,0 0 0,0 0 1,0-1-1,0 1 1,0-1-1,0 1 0,0-1 1,0 0-1,0 1 1,0-1-1,0 0 0,0 1 1,-1-1-1,1 0 1,0-1-1,15-25 34,-14 22-28,1-2-23,0 1 1,0-1 0,-1 0 0,0 0 0,-1-1 0,1 1 0,-1 0 0,0-13 0,-1 20-8,0 0 0,0-1 0,0 1 1,0-1-1,0 1 0,0-1 1,0 1-1,-1 0 0,1-1 0,0 1 1,0-1-1,0 1 0,0 0 0,-1-1 1,1 1-1,0-1 0,0 1 1,-1 0-1,1-1 0,0 1 0,0 0 1,-1 0-1,1-1 0,0 1 0,-1 0 1,1 0-1,0-1 0,-1 1 1,1 0-1,-1 0 0,1 0 0,0 0 1,-1-1-1,1 1 0,-1 0 0,1 0 1,-1 0-1,1 0 0,0 0 0,-1 0 1,1 0-1,-1 0 0,1 0 1,-1 1-1,1-1 0,0 0 0,-1 0 1,1 0-1,-1 0 0,1 0 0,0 1 1,-1-1-1,1 0 0,0 0 1,-1 1-1,-21 17 98,18-9-37,0-1 0,0 1 0,1 0-1,1 0 1,-1 1 0,1-1 0,1 0-1,0 1 1,0-1 0,1 14 0,0-19-45,0-1 1,0 1-1,0 0 1,1-1 0,0 1-1,-1-1 1,1 1-1,0-1 1,1 1-1,-1-1 1,0 1 0,1-1-1,0 0 1,0 0-1,0 0 1,0 0-1,0 0 1,1-1 0,-1 1-1,1 0 1,0-1-1,0 0 1,0 0-1,0 0 1,0 0 0,0 0-1,0-1 1,1 1-1,5 1 1,2-2 5,0 0-1,0 0 1,1-1 0,-1-1-1,0 0 1,0 0 0,1-1-1,-1-1 1,0 0 0,-1 0 0,1-1-1,-1 0 1,1-1 0,-1-1-1,16-10 1,-19 11-13,0 0 0,1 0 1,-2-1-1,1 0 0,-1 0 0,0-1 0,0 0 0,0 0 1,-1 0-1,0-1 0,-1 1 0,0-1 0,0 0 0,0-1 0,-1 1 1,-1-1-1,1 1 0,-1-1 0,-1 0 0,1-10 0,-1 18-8,-1 1-1,0-1 0,0 1 1,0-1-1,0 1 0,1-1 0,-1 1 1,0-1-1,0 0 0,0 1 0,0-1 1,0 1-1,0-1 0,0 1 1,0-1-1,-1 0 0,1 1 0,0-1 1,0 1-1,0-1 0,-1 1 0,1-1 1,0 1-1,0-1 0,-1 1 1,1-1-1,0 1 0,-1 0 0,1-1 1,-1 1-1,1-1 0,-1 1 0,1 0 1,-1-1-1,1 1 0,-1 0 1,1 0-1,-1-1 0,1 1 0,-1 0 1,1 0-1,-1 0 0,1 0 0,-1 0 1,0 0-1,1 0 0,-1 0 1,1 0-1,-1 0 0,1 0 0,-1 0 1,0 0-1,1 0 0,-1 0 0,1 0 1,-1 1-1,1-1 0,-1 0 0,1 0 1,-1 1-1,1-1 0,-1 1 1,-2 1 2,0 0 1,0 0 0,1 1 0,-1-1 0,1 1-1,0-1 1,0 1 0,0 0 0,-3 3 0,1 4-1,1-1 0,0 1 0,0 0 0,1 0 0,-2 14 0,4-22-11,-1 0 1,1 0-1,-1 0 0,1 0 1,0 0-1,0 0 1,0 0-1,0 0 1,0 0-1,1 0 1,-1 0-1,1 0 0,-1 0 1,1 0-1,0 0 1,0 0-1,0 0 1,0 0-1,0 0 1,0-1-1,0 1 1,0 0-1,1-1 0,-1 1 1,1-1-1,-1 0 1,1 1-1,0-1 1,-1 0-1,1 0 1,0 0-1,3 1 0,-1-1-249,1 0 0,-1-1 0,0 1 0,0-1 0,0 0-1,0-1 1,0 1 0,1-1 0,-1 1 0,0-1-1,5-2 1,-5 1-371,0 0 1,0 0-1,0-1 0,0 1 0,-1-1 0,1 0 0,-1 0 1,1 0-1,-1 0 0,0 0 0,0-1 0,-1 0 0,1 1 1,-1-1-1,0 0 0,2-5 0,7-22-5533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0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89 4516,'0'0'2979,"-44"-66"1249,26 47 160,8 15-1473,2 4-1153,8 10-1346,0 9-352,12 0-96,6-9-2851,5-10-7751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5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55 12684,'0'0'3481,"-7"-8"-1463,4 3-1639,-1 0 0,0 0 1,-1 1-1,1-1 1,-1 1-1,-9-6 1,11 9-271,1-1-1,0 1 1,-1 0 0,1 1-1,-1-1 1,1 0 0,0 1-1,-1-1 1,0 1 0,1 0 0,-1-1-1,1 1 1,-1 1 0,1-1-1,-1 0 1,1 1 0,-1-1-1,1 1 1,-1-1 0,1 1 0,-1 0-1,1 0 1,0 1 0,0-1-1,-4 3 1,-4 4 47,2 0-1,-1 0 1,1 1-1,0 0 1,1 1-1,0 0 1,1 0-1,0 0 1,-6 15 0,0 0 38,2 1 0,2 0 1,-7 28-1,12-41-104,0 0 0,1 0 0,0 1 0,1-1 0,1 1 0,0-1 0,4 22 0,-4-31-81,1-1 1,0 1-1,1-1 0,-1 0 0,0 0 0,1 0 0,0 0 0,-1 0 0,1 0 1,1 0-1,-1 0 0,0-1 0,1 1 0,-1-1 0,1 0 0,-1 0 0,1 1 0,0-2 1,0 1-1,0 0 0,0-1 0,1 1 0,-1-1 0,0 0 0,1 0 0,-1 0 0,0-1 1,1 1-1,-1-1 0,1 0 0,-1 0 0,1 0 0,5-1 0,-4 0-1,0 0-1,0 0 1,0-1-1,1 0 1,-1 0-1,-1 0 1,1-1-1,0 0 0,-1 0 1,1 0-1,-1 0 1,0-1-1,0 1 1,0-1-1,0 0 1,-1 0-1,0-1 1,0 1-1,0-1 1,0 1-1,-1-1 1,1 0-1,-1 0 1,0 0-1,-1 0 1,1-1-1,-1 1 1,0 0-1,-1-1 0,1 1 1,-1 0-1,0-1 1,0 1-1,-2-9 1,1 12-5,0 1-1,0 0 1,0-1 0,0 1 0,0 0-1,0 0 1,0-1 0,0 1 0,0 0 0,0 0-1,-1 0 1,1 1 0,0-1 0,-1 0-1,1 0 1,-1 1 0,1-1 0,-1 1 0,1-1-1,-1 1 1,1 0 0,-1 0 0,0-1-1,1 1 1,-1 0 0,1 0 0,-1 1 0,0-1-1,1 0 1,-1 0 0,1 1 0,-1-1-1,1 1 1,-3 0 0,-1 1-1,1-1 0,-1 1 0,0 0 0,1 0 0,-1 0 0,1 1 0,0-1 0,-1 1 0,-5 6 0,8-8 3,0 1 0,0 0 0,0 0-1,1 1 1,-1-1 0,0 0 0,1 1 0,0-1-1,0 1 1,-1-1 0,2 1 0,-1 0 0,0-1-1,0 1 1,1 0 0,-1-1 0,1 1 0,0 0-1,0 0 1,0-1 0,1 6 0,0-6-2,1 0 1,-1 0 0,1-1-1,-1 1 1,1-1-1,0 1 1,0-1 0,-1 0-1,1 0 1,0 1-1,0-1 1,0 0 0,0-1-1,0 1 1,1 0-1,-1-1 1,0 1 0,0-1-1,0 0 1,1 1-1,-1-1 1,0 0 0,0 0-1,1-1 1,-1 1 0,3-1-1,5 0 3,-1-1 1,0 0-1,1 0 0,-1-1 1,0 0-1,0-1 0,-1 0 0,1 0 1,14-11-1,0-2 7,-1-1 0,22-21 0,-44 38-13,0 0 1,0 1-1,1-1 1,-1 1 0,0-1-1,1 1 1,-1-1 0,1 0-1,-1 1 1,1 0 0,-1-1-1,1 1 1,-1-1 0,1 1-1,-1 0 1,1-1 0,0 1-1,-1 0 1,1-1 0,-1 1-1,1 0 1,0 0-1,-1 0 1,1 0 0,0-1-1,-1 1 1,1 0 0,0 0-1,-1 0 1,1 1 0,0-1-1,-1 0 1,1 0 0,0 0-1,-1 0 1,2 1 0,-2 26 7,-18 38-51,2-10-982,12-19-3593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1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13 163 8296,'0'0'1308,"-3"10"453,-6 33 380,9-41-2029,0-1 0,0 1 0,0-1-1,0 1 1,0-1 0,0 1 0,0-1 0,1 1-1,-1-1 1,1 1 0,-1-1 0,1 0 0,0 1-1,-1-1 1,1 0 0,0 0 0,0 1 0,0-1-1,0 0 1,0 0 0,0 0 0,0 0 0,0 0-1,0 0 1,1 0 0,-1-1 0,0 1 0,1 0-1,-1-1 1,0 1 0,1-1 0,-1 1 0,1-1-1,-1 0 1,3 1 0,53 2 1805,-54-4-1762,8 0 50,1-1 0,-1 0 0,1-1 0,-1 0 0,0-1 0,0 0 0,-1-1 0,1 0 1,-1-1-1,0 0 0,-1-1 0,12-9 0,-15 11-164,0 0 0,0 0 0,-1 0 0,0-1 0,0 0 0,-1 0 0,1 0 0,-1-1 0,-1 1 0,1-1 0,-1 0 0,0 0 0,-1 0 0,1 0 0,-1 0 0,-1-1 0,0 1 0,0-1 0,0-14 0,-1 20-39,-1-1 0,1 1 0,-1 0 0,0-1 0,0 1 0,0 0 0,0-1 0,0 1 0,0 0 0,-1 0 0,1 0 0,-1 0 1,0 0-1,1 0 0,-1 1 0,0-1 0,0 1 0,0-1 0,0 1 0,0-1 0,-1 1 0,1 0 0,0 0 0,-1 0 1,1 1-1,0-1 0,-1 0 0,1 1 0,-1-1 0,1 1 0,-1 0 0,1 0 0,-4 0 0,0 0 0,1 0 0,0 1 0,-1-1 0,1 1 0,-1 0 1,1 0-1,0 1 0,0-1 0,0 1 0,0 0 0,0 1 0,0-1 0,0 1 0,-7 6 0,5-1 10,0 0 1,1 1-1,-1 1 0,2-1 1,-1 1-1,2 0 1,-1 0-1,1 0 0,1 1 1,-3 10-1,4-13 0,0-1-1,1 0 1,-1 1-1,2-1 1,-1 1-1,1-1 1,0 1-1,1-1 1,0 1-1,0-1 1,0 1-1,1-1 1,0 0-1,1 0 1,5 11-1,-6-15 1,1 1 0,-1-1 0,1 0 0,0 0 0,0 0-1,1-1 1,-1 1 0,1-1 0,-1 1 0,1-1 0,0 0-1,-1-1 1,1 1 0,0-1 0,0 1 0,1-1 0,-1 0 0,0-1-1,0 1 1,0-1 0,0 0 0,1 0 0,-1 0 0,0 0 0,0-1-1,1 0 1,-1 0 0,0 0 0,4-2 0,6-1 3,-1-1 1,-1 0 0,1-1-1,-1-1 1,0 0-1,0 0 1,17-15 0,-17 11-15,0-1 0,-1 1 1,-1-2-1,18-25 1,-25 33-5,0 0 1,0-1 0,0 0 0,0 1 0,-1-1 0,0 0 0,0 0 0,-1 0 0,0 0 0,0 0-1,0 0 1,-1-1 0,1 1 0,-2 0 0,0-12 0,1 18 2,-1-1-1,1 1 1,0-1-1,0 1 1,0-1-1,0 0 1,0 1-1,-1-1 1,1 1-1,0-1 1,0 1-1,-1-1 1,1 1 0,-1-1-1,1 1 1,0 0-1,-1-1 1,1 1-1,-1-1 1,1 1-1,-1 0 1,1-1-1,-1 1 1,1 0-1,-1 0 1,1-1 0,-1 1-1,1 0 1,-1 0-1,1 0 1,-1 0-1,0 0 1,1 0-1,-1 0 1,1 0-1,-1 0 1,1 0-1,-1 0 1,0 0 0,1 0-1,-1 0 1,1 0-1,-1 1 1,1-1-1,-1 0 1,1 0-1,-1 1 1,1-1-1,-1 0 1,1 1 0,-1-1-1,1 0 1,-1 1-1,1 0 1,-23 25-34,17-11 176,0 1-1,1-1 1,1 1-1,0 0 1,2 1-1,-1-1 1,2 0-1,0 1 0,2 19 1,-1-33-123,1-1-1,-1 0 1,1 0 0,-1 0-1,1 0 1,0 0 0,0 0-1,0 0 1,0-1 0,0 1-1,0 0 1,0 0-1,1-1 1,-1 1 0,1-1-1,-1 1 1,1-1 0,0 1-1,-1-1 1,1 0 0,0 0-1,0 0 1,0 0 0,0 0-1,0 0 1,0-1 0,0 1-1,0-1 1,0 1 0,0-1-1,0 0 1,0 0 0,0 0-1,1 0 1,-1 0 0,0 0-1,3-1 1,4 0-10,0-1 1,0 1-1,1-2 1,-1 1-1,-1-1 1,1-1-1,11-5 1,1-3-36,-2-1-1,0-1 1,0 0 0,-1-2 0,-1 0 0,0-1 0,-2-1 0,22-30 0,-33 59 51,-3 10 57,-3 106 558,2-125-627,0-1 0,0 0-1,0 0 1,0 1 0,1-1-1,-1 0 1,0 0 0,0 1 0,1-1-1,-1 0 1,1 0 0,-1 0 0,1 0-1,-1 0 1,1 1 0,0-1-1,0 0 1,-1 0 0,1-1 0,0 1-1,0 0 1,0 0 0,0 0-1,0-1 1,0 1 0,0 0 0,0-1-1,1 1 1,-1-1 0,0 1-1,0-1 1,0 0 0,1 1 0,-1-1-1,0 0 1,0 0 0,1 0-1,-1 0 1,0 0 0,0 0 0,1 0-1,-1 0 1,0-1 0,0 1 0,0 0-1,2-2 1,4 0 35,-1 0 0,1-1 0,-1 1 0,0-2 0,0 1 0,0-1 0,7-5 0,-2-2-33,0 0-1,-1-1 0,15-22 0,-17 22-152,1 0 0,0 0-1,21-18 1,-30 62-81,-8 16 251,5-37-17,1 1-1,0-1 0,1 1 0,1 0 0,0 23 1,1-35-53,-1 1 1,0-1-1,0 1 1,1-1-1,-1 1 1,0-1 0,1 1-1,-1-1 1,0 0-1,1 1 1,-1-1-1,1 1 1,-1-1-1,1 0 1,-1 1 0,1-1-1,-1 0 1,1 0-1,-1 1 1,1-1-1,-1 0 1,1 0 0,-1 0-1,1 0 1,0 0-1,-1 1 1,1-1-1,-1 0 1,1 0 0,-1-1-1,1 1 1,0 0-1,-1 0 1,1 0-1,-1 0 1,1 0 0,-1-1-1,1 1 1,-1 0-1,1 0 1,-1-1-1,1 1 1,-1 0 0,1-1-1,-1 1 1,1-1-1,24-16-3285,-4-7-1508,-1-4-3577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1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1 217 14221,'0'0'12556,"8"-5"-12492,36-31-72,-41 33 7,0 0-1,-1 0 1,1-1-1,-1 1 1,0 0-1,0-1 1,0 0-1,0 1 1,0-1-1,-1 0 1,0 0-1,0 0 1,0 0-1,0 0 1,0-4-1,-1 8 2,0-1 0,0 1 0,0 0 0,0 0 0,0 0-1,0 0 1,0-1 0,0 1 0,0 0 0,0 0 0,0 0 0,0 0-1,0 0 1,0-1 0,0 1 0,0 0 0,0 0 0,0 0 0,0 0-1,0 0 1,0-1 0,-1 1 0,1 0 0,0 0 0,0 0 0,0 0-1,0 0 1,0 0 0,0 0 0,0-1 0,-1 1 0,1 0 0,0 0-1,0 0 1,0 0 0,0 0 0,0 0 0,0 0 0,-1 0 0,1 0-1,0 0 1,0 0 0,0 0 0,0 0 0,-1 0 0,1 0 0,0 0-1,0 0 1,0 0 0,0 0 0,0 0 0,-1 0 0,-9 7-18,-6 12-15,11-10 33,0 1 0,1 0 0,0 0 0,0 0 0,1 0 0,1 1 0,-1-1 0,2 1 0,0 0 0,-1 11 0,3-20-1,-1-1 1,0 1 0,1-1 0,-1 1-1,1-1 1,-1 1 0,1-1-1,-1 0 1,1 1 0,0-1 0,0 0-1,0 0 1,0 1 0,0-1-1,0 0 1,0 0 0,0 0 0,0 0-1,0 0 1,1 0 0,-1-1-1,0 1 1,1 0 0,-1-1 0,0 1-1,1-1 1,-1 1 0,1-1-1,-1 0 1,1 1 0,1-1 0,58 2-217,-45-2 5,13-1-805,0-2 0,0 0 0,50-14 0,-78 17 1077,1 0 0,-1-1 0,0 1 0,0 0 0,0-1 0,1 1 0,-1-1 0,0 0 0,0 1 1,0-1-1,0 0 0,0 0 0,0 0 0,0 0 0,0 1 0,0-1 0,-1 0 0,1-1 0,0 1 0,-1 0 0,1 0 0,0 0 0,-1 0 0,1 0 0,-1-1 0,0 1 0,1 0 0,-1 0 0,0-1 1,0 1-1,0 0 0,0-1 0,0 1 0,0 0 0,0 0 0,0-1 0,-1 1 0,0-2 0,-2-6 402,0 0 1,-1 0-1,0 1 0,-8-13 1,-1-3-280,8 11-28,1 6-106,1 0 0,0 0 0,1-1 0,-1 1 0,2-1 0,-1 1 1,1-1-1,0 0 0,0-10 0,1 17-61,1 0 1,-1 0-1,1 0 1,-1 0-1,1 1 1,0-1-1,-1 0 1,1 0-1,0 1 1,-1-1-1,1 0 1,0 1-1,0-1 1,0 1-1,0-1 1,0 1-1,0-1 1,0 1-1,-1-1 1,1 1-1,0 0 1,2-1-1,30-6-1201,-19 5 85,34-15-6698,-25 6 844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2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59 12332,'0'0'6085,"-50"-45"-3939,50 39-608,12 3-1026,15 3-512,4 0-1153,7-5-4420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2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28 15022,'0'0'2141,"-8"-5"-262,4 2-1497,2 1-290,0 1 0,0-1 0,0 0 0,0 1 0,0-1 0,0 1 0,0 0 0,0-1 0,-1 1 0,1 0 0,0 1 0,-1-1 0,1 0 0,-1 1 0,1-1 0,-1 1-1,1 0 1,-1 0 0,1 0 0,-1 0 0,0 0 0,1 1 0,-5 0 0,-2 5 19,1 0 0,0 1-1,0-1 1,1 1 0,0 1-1,0 0 1,1 0 0,0 0-1,-7 13 1,-2 6 278,-22 55 0,31-66-199,0 0 1,2 1-1,-1 0 1,2 0-1,0 1 1,1-1 0,1 0-1,1 1 1,3 32-1,-2-47-185,-1 0-1,1 1 1,0-1-1,0 0 1,0 0 0,0 0-1,1-1 1,-1 1-1,1 0 1,0 0-1,0-1 1,0 1-1,0-1 1,0 0-1,1 1 1,-1-1-1,1 0 1,-1 0-1,1-1 1,0 1-1,-1 0 1,1-1-1,0 0 1,0 0-1,0 0 1,0 0-1,1 0 1,-1 0 0,0-1-1,0 1 1,0-1-1,1 0 1,-1 0-1,0-1 1,0 1-1,0 0 1,4-2-1,2 0 9,1 0 1,-1 0-1,0-1 0,0-1 1,0 0-1,0 0 0,0 0 0,-1-1 1,0 0-1,0-1 0,8-7 0,-12 10-1,0-1-1,-1 0 0,1 1 0,-1-1 1,1 0-1,-1-1 0,-1 1 0,1-1 1,-1 1-1,1-1 0,-1 0 0,-1 0 0,1 0 1,-1 0-1,1 0 0,-2 0 0,1 0 1,0-7-1,-1 11-10,-1 0 0,1-1-1,0 1 1,-1 0 0,1 0 0,-1 0 0,1 0-1,-1 0 1,0 0 0,1 0 0,-1 0 0,0 0-1,0 1 1,1-1 0,-1 0 0,0 0 0,0 1 0,0-1-1,0 0 1,0 1 0,0-1 0,0 1 0,0-1-1,0 1 1,0 0 0,-1-1 0,1 1 0,0 0-1,0 0 1,0 0 0,0 0 0,-1 0 0,1 0 0,0 0-1,0 0 1,0 0 0,0 1 0,0-1 0,0 0-1,-1 1 1,0 0 0,-3 0-7,1 1 1,-1-1-1,0 1 1,1 0-1,0 0 1,-1 1-1,1-1 0,-6 5 1,-17 31-33,26-36 38,0 0 0,0 0 0,0 1 0,0-1 0,0 0 0,0 1 0,0-1 0,1 0 0,0 1 0,-1-1 0,1 1 0,0-1 0,0 1 0,0-1 0,0 1 0,1 2 1,0-4-3,0-1 1,0 1 0,-1 0-1,1 0 1,0-1 0,0 1 0,0-1-1,0 1 1,0-1 0,-1 1-1,1-1 1,0 1 0,0-1 0,0 0-1,0 0 1,1 1 0,-1-1-1,0 0 1,0 0 0,0 0 0,0 0-1,0 0 1,0 0 0,0-1 0,0 1-1,0 0 1,0 0 0,0-1-1,1 0 1,32-11 40,-11-1-25,0-1 0,-1-1 0,26-24 0,26-17 20,-73 55-35,-1 1-1,0 0 0,0 0 1,1 0-1,-1-1 1,0 1-1,1 0 0,-1 0 1,0 0-1,1 0 1,-1-1-1,0 1 0,1 0 1,-1 0-1,0 0 0,1 0 1,-1 0-1,0 0 1,1 0-1,-1 0 0,1 0 1,-1 0-1,0 0 1,1 0-1,-1 0 0,0 1 1,1-1-1,-1 0 1,0 0-1,1 0 0,-1 0 1,0 1-1,1-1 0,-1 0 1,0 0-1,0 0 1,1 1-1,-1-1 0,5 19-23,-7 29 69,2-43-26,-11 73 67,6-44-325,-2 49 0,7-82 150,0-1 0,0 0 0,0 1 1,0-1-1,0 0 0,0 1 0,0-1 1,0 0-1,0 0 0,0 1 0,0-1 1,0 0-1,0 1 0,0-1 1,0 0-1,1 0 0,-1 1 0,0-1 1,0 0-1,0 0 0,0 1 0,0-1 1,1 0-1,-1 0 0,0 1 0,0-1 1,0 0-1,1 0 0,-1 0 0,0 1 1,0-1-1,1 0 0,-1 0 1,0 0-1,0 0 0,1 0 0,-1 1 1,12-8-2929,6-15-3975,-4-5-4367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3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1 353 13357,'0'0'1836,"0"9"59,-1-2-1633,1 37 1451,1-42-1632,-1-1 0,0 1 0,0-1-1,1 1 1,-1-1 0,1 1 0,-1-1 0,1 1-1,0-1 1,-1 0 0,1 0 0,0 1 0,0-1-1,0 0 1,0 0 0,0 0 0,0 0 0,0 0-1,0 0 1,1 0 0,-1 0 0,0 0-1,1-1 1,-1 1 0,0 0 0,1-1 0,-1 1-1,1-1 1,1 1 0,5-1 1,-1 0 0,1 0 0,-1-1 0,1 0 0,-1 0 0,1-1 0,-1 0 0,0 0 0,0 0 0,0-1 0,0 0 0,0-1 0,-1 0 0,8-5 0,-3 1-30,0 0 1,-1-1-1,0-1 1,-1 1-1,0-2 1,0 1-1,8-14 1,-10 4 139,-6 14 2,-5 15 71,1-2-237,-5 9 147,0 0 0,2 0 1,0 0-1,1 1 1,0 0-1,1 0 1,1 0-1,-1 35 1,4-51-162,0 0 0,1-1 0,-1 1 0,0 0 0,0-1 1,1 1-1,-1-1 0,0 1 0,1-1 0,-1 1 0,1 0 1,-1-1-1,1 0 0,-1 1 0,1-1 0,-1 1 0,1-1 1,-1 1-1,1-1 0,-1 0 0,1 0 0,0 1 0,-1-1 1,1 0-1,0 0 0,-1 0 0,1 1 0,0-1 0,-1 0 1,1 0-1,0 0 0,-1 0 0,1 0 0,0 0 0,-1-1 1,1 1-1,-1 0 0,1 0 0,0 0 0,0-1 0,29-10 319,-16 2-239,0-1 0,-1 0 0,0-1 0,0-1 0,-1 0 0,13-18 0,1-3-95,30-52 0,-39 55 13,-1-2-1,16-40 0,-28 60-23,0 1-1,0-1 1,-2 0-1,1 0 1,-1 0-1,-1 0 1,0 0-1,-1-1 1,-2-23-1,2 35 12,0 1 0,0 0 0,0 0 0,0-1 0,0 1 0,0 0 0,0 0 0,0-1 0,-1 1 0,1 0 0,0 0 0,0 0 0,0-1 0,0 1 0,0 0-1,0 0 1,-1 0 0,1-1 0,0 1 0,0 0 0,0 0 0,0 0 0,-1 0 0,1-1 0,0 1 0,0 0 0,-1 0 0,1 0 0,0 0 0,0 0 0,0 0 0,-1 0-1,1 0 1,0 0 0,0 0 0,-1 0 0,1 0 0,0 0 0,0 0 0,-1 0 0,1 0 0,0 0 0,-1 0 0,-12 9-22,-6 15 2,-4 13 36,3 2 1,-18 43-1,30-62 88,1 0 1,1 0-1,1 1 0,1 0 0,0 0 0,0 29 0,4-47-109,0-1 0,0 0 0,0 0 0,0 1 0,0-1 0,1 0 0,-1 0 0,1 1 0,-1-1 0,1 0 0,0 0 0,0 0 0,0 0 0,0 0 0,0 0 0,1 0 0,-1-1 0,1 1 0,-1 0 0,1-1 0,-1 1 0,4 1 0,-2-1-102,0-1-1,1 1 1,-1-1 0,0 0 0,1 0 0,-1-1-1,1 1 1,-1-1 0,1 0 0,-1 0-1,1 0 1,-1 0 0,5-1 0,5-1-1218,-1-1 1,1-1-1,-1 0 1,0 0 0,0-1-1,0-1 1,11-7-1,12-10-4455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4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148 237 11851,'-10'8'1217,"-7"5"-124,1 2 0,1 0 0,-22 27-1,30-35-592,1 2 1,1-1-1,0 0 0,0 1 0,1 0 0,0 0 0,0 1 0,1-1 0,0 1 1,1-1-1,-2 18 0,3-26-456,1 1 0,0-1-1,0 1 1,0-1 0,0 1 0,1-1 0,-1 1 0,0-1-1,1 1 1,-1-1 0,1 0 0,-1 1 0,1-1 0,-1 1 0,1-1-1,0 0 1,0 0 0,0 1 0,0-1 0,0 0 0,0 0-1,0 0 1,0 0 0,2 1 0,0 0-14,0-1 1,0 0 0,0 0-1,0-1 1,0 1-1,0 0 1,0-1-1,0 0 1,0 0-1,0 0 1,5 0-1,2-2-11,0 0-1,0 0 0,0 0 1,0-1-1,-1-1 0,16-7 1,-3-3-89,0-1 0,-1 0 1,-1-2-1,-1 0 0,0-1 0,-1-1 1,-1-1-1,26-40 0,-31 42 85,-2-1 0,0 0 0,-1-1-1,-1 0 1,0 0 0,-2-1 0,0 0 0,-2 0 0,0-1-1,1-40 1,-5 61-15,0 1-1,0 0 1,1 0-1,-1-1 1,0 1-1,0 0 1,0-1-1,0 1 1,0 0-1,0 0 1,0-1-1,0 1 1,0 0-1,0-1 1,0 1-1,0 0 1,0 0-1,0-1 1,0 1 0,0 0-1,0-1 1,-1 1-1,1 0 1,0 0-1,0-1 1,0 1-1,0 0 1,0 0-1,-1 0 1,1-1-1,0 1 1,0 0-1,0 0 1,-1 0-1,1-1 1,0 1-1,0 0 1,-1 0-1,1 0 1,0 0-1,0 0 1,-1 0-1,1-1 1,0 1-1,-1 0 1,1 0-1,0 0 1,-1 0-1,-13 14 4,-9 24 40,17-25-100,-56 138 803,55-131-452,1 1-1,1 1 1,0-1-1,2 1 0,-1 31 1,4-52-294,0 1 1,0 0 0,0-1-1,0 1 1,0 0-1,0-1 1,1 1 0,-1 0-1,1-1 1,-1 1-1,1-1 1,-1 1 0,1-1-1,0 1 1,0-1-1,0 1 1,0-1 0,0 0-1,0 1 1,0-1-1,0 0 1,1 0 0,-1 0-1,0 0 1,1 0-1,-1 0 1,1 0 0,-1 0-1,1-1 1,-1 1-1,1-1 1,-1 1-1,1-1 1,0 1 0,-1-1-1,1 0 1,0 0-1,-1 0 1,1 0 0,0 0-1,-1 0 1,1-1-1,0 1 1,-1 0 0,4-2-1,1 1-172,0-1 1,0 0-1,0 0 0,-1 0 0,1-1 1,-1 0-1,1 0 0,-1-1 0,0 1 1,0-1-1,8-8 0,-3-4 211,0-2-1,-1 1 1,7-21 0,-24 55 283,4-8-76,-1-1 0,2 2 0,-1-1 0,1 0 0,0 1 0,1 0 0,-2 15 0,5-24-225,-1 0 1,0 0-1,1 0 0,-1 0 0,1-1 1,-1 1-1,1 0 0,-1 0 1,1-1-1,-1 1 0,1 0 1,0-1-1,-1 1 0,1-1 1,0 1-1,-1-1 0,1 1 0,0-1 1,0 1-1,0-1 0,0 0 1,-1 1-1,1-1 0,0 0 1,0 0-1,0 0 0,0 0 0,0 0 1,0 0-1,0 0 0,0 0 1,-1 0-1,1 0 0,0 0 1,0 0-1,0-1 0,0 1 1,0 0-1,1-1 0,39-11 77,-14-2-165,-1 0 0,25-19-1,-32 19 2,0 2 0,1 0-1,1 2 1,34-14-1,-54 24 69,-1-1 0,0 1-1,0 0 1,1 0 0,-1 0-1,0 0 1,1 0 0,-1 0 0,0 0-1,0 0 1,1 0 0,-1 0-1,0 0 1,1 0 0,-1 0-1,0 0 1,1 0 0,-1 0-1,0 0 1,0 0 0,1 0-1,-1 0 1,0 0 0,1 1 0,-1-1-1,0 0 1,0 0 0,1 0-1,-1 0 1,0 1 0,0-1-1,0 0 1,1 0 0,-1 1-1,0-1 1,0 0 0,0 0-1,0 1 1,0-1 0,1 0-1,-1 1 1,0-1 0,0 0 0,0 0-1,0 1 1,0-1 0,-4 21 189,-14 21 246,18-41-419,-2 2 115,0 1-1,1-1 1,0 1-1,-1-1 0,1 1 1,1-1-1,-1 1 1,0-1-1,1 6 0,2-8-90,0-1 0,0 0 0,0 0 0,0 0 0,0 0 0,0 0 0,0 0 0,-1 0 0,1-1 0,0 1 0,0-1 0,0 1 0,0-1 0,2-1 0,48-31 83,-45 26-153,1 1 0,0 1 1,0 0-1,1 0 0,-1 0 0,1 1 1,0 0-1,1 1 0,-1 0 0,0 0 1,15-1-1,-23 4 22,0 1-1,0-1 1,0 1-1,0-1 1,-1 1 0,1 0-1,0 0 1,0-1-1,-1 1 1,1 0-1,0 0 1,-1 0 0,1-1-1,0 1 1,-1 0-1,1 0 1,-1 0 0,0 0-1,1 0 1,-1 0-1,0 0 1,0 0-1,1 0 1,-1 1 0,0-1-1,0 0 1,0 0-1,0 0 1,-1 0 0,1 1-1,-2 40 14,2-39-12,-1 8-3,0 12 68,2-22-56,-1-1 0,0 1 0,1 0 0,-1-1 0,1 1 0,-1-1 0,1 1 0,-1-1 1,1 1-1,-1-1 0,1 0 0,-1 1 0,1-1 0,-1 0 0,1 1 0,0-1 0,-1 0 0,1 0 0,0 1 0,-1-1 0,1 0 1,-1 0-1,1 0 0,0 0 0,0 0 0,-1 0 0,1 0 0,0 0 0,-1 0 0,1 0 0,0 0 0,0-1 0,8-1 20,0 0 0,-1-1 0,1 0 0,-1 0 0,0-1 0,0 0 0,13-10 0,-14 9-202,0 1-1,1-1 1,0 2-1,0-1 1,0 1-1,0 0 1,0 0-1,16-2 1,-23 5 38,-1 0 1,1 0 0,-1 0 0,1 0 0,-1 0-1,1 0 1,-1 0 0,1 0 0,-1 1-1,1-1 1,-1 0 0,1 0 0,-1 1-1,1-1 1,-1 0 0,1 0 0,-1 1-1,1-1 1,-1 1 0,0-1 0,1 0 0,-1 1-1,0-1 1,1 1 0,-1-1 0,0 1-1,0-1 1,1 1 0,-1-1 0,0 1-1,0-1 1,0 1 0,0-1 0,0 1-1,0-1 1,0 1 0,0-1 0,0 1 0,0 0-1,0-1 1,0 1 0,0-1 0,0 1-1,0-1 1,0 1 0,-1 0 0,1 4-2846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5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0 264 1634,'16'-6'2513,"-3"-13"8455,-2 1-1603,2 8-7100,6 2-1532,0-1 0,-1-2 1,24-16-1,-38 24-726,0 0 0,0 0 0,0-1 0,0 0 0,-1 1 0,1-1 1,-1 0-1,0-1 0,0 1 0,0-1 0,-1 1 0,0-1 0,0 0 0,0 0 1,0 0-1,-1 0 0,0 0 0,0 0 0,1-5 0,-2 9-6,0 0 0,-1 0 1,1 1-1,0-1 0,0 0 0,-1 0 0,1 1 0,0-1 0,-1 0 0,1 1 0,0-1 0,-1 0 1,1 1-1,-1-1 0,1 1 0,-1-1 0,1 1 0,-1-1 0,0 1 0,1-1 0,-1 1 1,0 0-1,1-1 0,-1 1 0,0 0 0,1-1 0,-1 1 0,0 0 0,0 0 0,1 0 0,-1 0 1,0 0-1,0-1 0,0 2 0,1-1 0,-1 0 0,0 0 0,0 0 0,1 0 0,-1 0 1,0 1-1,1-1 0,-1 0 0,0 0 0,0 1 0,-4 1-7,1-1-1,0 0 1,0 1 0,0 0-1,0 0 1,0 0 0,-6 5-1,0 2-1,1 1-1,0 0 0,1 1 1,0 0-1,0 0 0,-8 17 1,13-21 3,-1 0 0,1 0 0,0 0 1,1 0-1,0 0 0,0 1 0,1-1 0,-1 1 1,2-1-1,-1 1 0,1 0 0,1 13 0,0-19 5,0 0-1,0 0 1,0-1-1,0 1 0,0 0 1,1-1-1,-1 1 0,0-1 1,1 1-1,-1-1 0,1 0 1,-1 1-1,1-1 0,0 0 1,-1 0-1,1 0 0,0-1 1,0 1-1,0 0 1,0-1-1,0 1 0,0-1 1,0 1-1,0-1 0,0 0 1,0 0-1,0 0 0,0 0 1,3-1-1,7 1 6,0-1 0,-1-1 0,22-5-1,-6-3-6,-1-1 0,0-1 0,0-1 0,-1-2-1,-1 0 1,34-29 0,8-4 12,-48 41-57,-11 14 15,-6 30 23,-2-1 69,1-36-56,0 1 0,0 0 0,0-1 0,0 1 0,1 0 0,-1-1 0,0 1 0,0 0 0,0-1 0,0 1 0,1 0 0,-1-1 0,0 1 0,1-1 0,-1 1 0,0 0 0,1-1 0,-1 1 0,1-1-1,-1 1 1,1-1 0,-1 0 0,1 1 0,-1-1 0,1 1 0,0-1 0,-1 0 0,1 0 0,-1 1 0,1-1 0,0 0 0,-1 0 0,2 1 0,4-2 15,1 0 1,0-1-1,-1 1 0,1-1 1,-1-1-1,0 1 1,1-1-1,-1 0 0,-1 0 1,1-1-1,0 0 0,-1 0 1,0 0-1,0-1 1,0 1-1,8-11 0,-7 8-62,0 1-1,1-1 0,0 1 0,1 1 1,-1-1-1,1 1 0,0 1 1,12-6-1,-20 10 31,1 0 0,-1 0 0,0 0 0,1 0 0,-1 0 0,0 0 0,1 0 0,-1 0 0,0 0 0,0 0 0,1 0 0,-1 0 0,0 0 0,1 0 0,-1 1 0,0-1 0,1 0 1,-1 0-1,0 0 0,0 1 0,1-1 0,-1 0 0,0 0 0,0 0 0,0 1 0,1-1 0,-1 0 0,0 0 0,0 1 0,0-1 0,0 0 0,1 1 0,-1-1 0,0 0 0,0 1 0,0-1 0,0 0 0,0 1 0,0-1 0,0 1 0,3 22-969,-4-21 708,1 1 1,0-1 0,0 0 0,0 0 0,0 1-1,1-1 1,-1 0 0,1 0 0,-1 1 0,1-1-1,0 0 1,0 0 0,-1 0 0,2 0 0,-1 0-1,0 0 1,0 0 0,2 2 0,3-3-661,-1 0 1,1 0-1,0 0 1,-1-1-1,1 0 0,0 0 1,-1-1-1,1 1 1,0-1-1,-1 0 1,1-1-1,-1 1 1,0-1-1,1 0 1,-1-1-1,0 1 0,0-1 1,0 0-1,-1 0 1,9-8-1,-5 5 875,0-1 0,0 0 0,-1 0 0,11-16 0,-1-5 4673,-9 2 4084,-14 32-2732,-18 32-4810,18-25-1037,1-1 1,0 1 0,0 1 0,2-1 0,-1 1 0,2-1-1,0 1 1,0 0 0,2 0 0,-1 0 0,2-1-1,0 1 1,0 0 0,2 0 0,0-1 0,0 1 0,7 17-1,-2-11-177,-1-1-1,-1 1 0,-1 1 1,-1-1-1,0 1 1,0 32-1,-4-48 54,0 1 1,0-1-1,-1 1 0,0-1 1,0 0-1,0 0 0,-1 1 1,0-1-1,0 0 0,0 0 0,-1 0 1,1-1-1,-4 6 0,3-7 23,0 0 0,-1 0-1,1-1 1,0 1 0,-1-1-1,0 1 1,1-1 0,-1 0-1,0-1 1,0 1 0,0-1-1,0 1 1,0-1 0,-1-1-1,1 1 1,0 0 0,0-1-1,-1 0 1,-3 0 0,6 0 19,1 0 0,0-1 1,-1 1-1,1 0 1,0 0-1,-1-1 1,1 1-1,0-1 0,-1 1 1,1-1-1,0 0 1,0 1-1,-1-1 1,1 0-1,0 0 0,0 0 1,0 0-1,0 0 1,0 0-1,0 0 1,1 0-1,-1 0 1,-1-2-1,0-2 14,0 1 0,0 0 0,1-1 0,0 1 0,0-1 0,0 0 0,0-6 0,0-3-34,1-1-1,1 1 0,0-1 0,3-15 1,1 13-109,0 0 1,2 0 0,-1 0 0,2 1 0,0 0 0,1 0-1,12-15 1,88-102 26,-24 30 75,-71 87-11,-10 11-44,0 1 0,-1 0 0,1-1 0,-1 0 1,0 0-1,0 0 0,0 0 0,-1 0 0,1-1 0,-1 1 0,2-12 1,-18 24-79,7-1 204,1 0 0,-1 1 1,1-1-1,1 2 0,-1-1 1,1 1-1,1-1 0,-1 1 1,2 1-1,-1-1 0,1 0 1,-5 18-1,8-26-45,0 1-1,0 0 1,0 0 0,0 0 0,0-1 0,0 1 0,0 0-1,1 0 1,-1-1 0,0 1 0,0 0 0,1 0 0,-1-1-1,0 1 1,1 0 0,-1 0 0,1-1 0,-1 1-1,0-1 1,1 1 0,0 0 0,-1-1 0,1 1 0,-1-1-1,1 1 1,0-1 0,1 1 0,26 4 390,32-15-259,-38 1-149,0 0-1,0-2 1,31-21 0,-34 19-22,0 2 1,1 0-1,0 1 1,30-9-1,-50 19 2,0 0 0,1-1 0,-1 1 0,0 0 0,1 0-1,-1 0 1,1 0 0,-1 0 0,0 0 0,1 0 0,-1 0-1,1 0 1,-1 0 0,0 1 0,1-1 0,-1 0 0,0 0-1,1 0 1,-1 0 0,0 1 0,1-1 0,-1 0 0,0 0 0,1 0-1,-1 1 1,0-1 0,0 0 0,1 1 0,-1-1 0,0 0-1,0 1 1,1-1 0,-1 0 0,0 1 0,0-1 0,0 0-1,0 1 1,2 22 41,-10 29 453,6-46-311,2-4-134,-1-1 0,0 1-1,1-1 1,-1 1-1,1 0 1,0 0-1,-1-1 1,1 1 0,0 0-1,0-1 1,0 1-1,0 0 1,0 0 0,1-1-1,-1 1 1,1 0-1,-1-1 1,1 1 0,-1-1-1,1 1 1,0 0-1,0-1 1,0 0 0,0 1-1,0-1 1,0 1-1,0-1 1,0 0 0,0 0-1,2 2 1,0-3-27,0 1 0,1-1 0,-1 0-1,0 0 1,0 0 0,0 0 0,0-1 0,0 1 0,1-1 0,-1 0 0,0 0 0,0 0 0,-1 0 0,1-1 0,0 1-1,3-3 1,16-6-202,37-22-918,-29 5-5102,-23 13 260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6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0 390 8904,'3'2'925,"1"-2"-1,-1 1 1,0 0-1,0-1 0,1 1 1,-1-1-1,0 0 1,0 0-1,1 0 0,-1-1 1,5 0-1,-3-1-302,1 0-1,-1 0 1,0 0-1,1 0 1,-1-1-1,4-3 1,7-5-249,-2-1 1,0-1-1,13-14 1,-17 17 423,-7 7-734,68-77 537,-65 73-582,-1-1-1,0 1 1,0-1-1,-1 0 0,0 0 1,0-1-1,-1 1 1,0-1-1,2-14 1,-5 22-19,1 0 0,-1 0 0,0 0 1,0 0-1,0 0 0,0 0 0,0-1 1,0 1-1,0 0 0,-1 0 0,1 0 1,0 0-1,0 0 0,-1 0 1,1 0-1,-1 0 0,1 0 0,-1 1 1,1-1-1,-1 0 0,0 0 0,1 0 1,-1 0-1,0 1 0,0-1 0,1 0 1,-1 1-1,0-1 0,0 0 0,0 1 1,0-1-1,0 1 0,0 0 0,0-1 1,0 1-1,0 0 0,0 0 0,0-1 1,0 1-1,0 0 0,0 0 0,0 0 1,0 0-1,0 0 0,0 0 0,0 1 1,0-1-1,0 0 0,0 0 0,0 1 1,-2 0-1,-3 1-6,1-1 0,0 1 0,-1 0 0,1 1 0,0-1 0,0 1 0,0 0 0,-7 6 0,5-2 6,0 1-1,0 0 1,1 0-1,0 1 0,-8 17 1,12-22 0,0 1 0,0-1 0,0 0 0,1 1-1,0-1 1,0 1 0,0 0 0,0-1 0,1 1 0,0 0 0,0-1 0,0 1 0,0 0 0,1-1 0,1 6 0,-1-8 1,-1 0 0,1-1 0,0 1 0,0-1 0,0 0 0,0 1 0,0-1 0,1 0 0,-1 0 0,0 1 1,1-1-1,-1 0 0,0 0 0,1 0 0,-1-1 0,1 1 0,0 0 0,-1-1 0,1 1 0,-1-1 1,1 1-1,2 0 0,42 1 97,-36-2-68,40-3 33,-1-1-1,72-18 1,45-4-23,-163 26-42,-1-1 29,-7 2 53,0-1 0,0-1-1,1 1 1,-1-1 0,0 0-1,0 0 1,1 0 0,-1-1-1,1 1 1,-1-1 0,1 0 0,-5-3-1,-1-7 105,0 0 0,1 0 1,0-1-1,1 0 0,1 0 0,0-1 0,1 0 0,0 0 1,1 0-1,1-1 0,0 0 0,-3-28 0,7 42-182,0 0 0,1 0-1,-1 1 1,0-1 0,1 0-1,-1 0 1,1 0 0,-1 0-1,1 1 1,0-1 0,-1 0 0,1 1-1,0-1 1,-1 0 0,1 1-1,0-1 1,0 1 0,0-1-1,0 1 1,-1-1 0,1 1 0,0 0-1,0-1 1,0 1 0,0 0-1,0 0 1,0 0 0,0 0-1,0 0 1,0 0 0,0 0 0,0 0-1,0 0 1,0 0 0,0 0-1,0 1 1,41 6-112,76 27-2294,5 1-5958,-79-25 2470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6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99 7591,'0'0'11627,"62"0"-8328,-28-10-1089,4-2-896,5-2-930,3 1-384,0-2-1634,-10 0-3170,-7-5-8072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7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41 8808,'0'0'2072,"-4"-8"415,-15-25 268,19 33-2692,0 1 0,0-1 0,0 0 0,0 1 0,0-1 0,-1 0 0,1 1 0,0-1 0,0 0 0,0 0 0,0 1 0,0-1 0,-1 0 0,1 1 0,0-1 0,0 0 0,0 0 0,-1 0 0,1 1 0,0-1 0,-1 0 0,1 0 0,0 0 0,0 1 0,-1-1 0,1 0 0,0 0 0,-1 0 0,1 0 0,0 0 0,-1 0 0,1 0 0,0 0 0,-1 0 0,1 0 0,0 0 0,-1 0 0,1 0 0,0 0 0,-1 0 0,1 0 0,0 0 0,0 0 0,-1 0 0,1-1 0,0 1 0,-1 0 0,1 0 0,0 0 0,0 0 0,-1-1 0,1 1 0,0 0 0,0 0 0,-1-1 0,1 1 0,0 0 0,0 0 0,0-1 1,0 1-1,-1 0 0,1-1 0,0 1 0,0 0 0,0-1 0,0 1 0,0-1 0,-3 25 817,3-23-776,1 52 822,2-1 0,3 1 1,1-1-1,4 0 0,27 87 0,-36-133-867,0 0 0,0 0-1,1 0 1,0 0 0,0 0-1,0-1 1,1 1 0,0-1-1,0 0 1,0 0 0,5 4-1,-6-7-42,-1-1-1,0 0 0,0 0 0,0 0 0,1 0 1,-1 0-1,0 0 0,1 0 0,-1-1 0,1 0 1,-1 1-1,1-1 0,-1 0 0,0 0 0,1 0 1,-1 0-1,1-1 0,-1 1 0,1-1 0,-1 1 0,1-1 1,-1 0-1,0 0 0,0 0 0,1 0 0,-1-1 1,0 1-1,0 0 0,0-1 0,0 0 0,2-2 1,15-15 27,0 0 0,-2-1 1,0-1-1,-2-1 0,0 0 0,-1-1 1,-2 0-1,14-35 0,-28 126-224,-4-20-500,-1 79 1,7-127 577,0 1 0,-1 0 0,1-1 0,0 1 0,0 0 0,0-1 0,0 1 0,0 0 0,0-1 1,1 1-1,-1 0 0,0-1 0,0 1 0,0 0 0,1-1 0,-1 1 0,0-1 0,1 1 0,-1 0 1,0-1-1,1 1 0,-1-1 0,1 1 0,-1-1 0,1 1 0,-1-1 0,1 0 0,-1 1 0,1-1 1,-1 1-1,1-1 0,0 0 0,21-8-2524,19-29-2241,-15 6 395,3-1-615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5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22 15567,'0'0'2509,"0"10"-64,-2 3-1912,1-5 10,0 1 0,0 0 1,1-1-1,1 14 0,-1-20-470,0 0-1,1-1 1,-1 1-1,0 0 1,1-1 0,-1 1-1,1 0 1,0-1-1,-1 1 1,1-1-1,0 1 1,0-1-1,0 1 1,0-1-1,0 0 1,0 1 0,1-1-1,-1 0 1,0 0-1,1 0 1,-1 0-1,1 0 1,-1 0-1,1 0 1,-1-1 0,1 1-1,-1 0 1,1-1-1,0 1 1,2-1-1,2 1-26,-1 0 0,1-1 0,0 1 0,-1-1 0,1-1 0,-1 1 0,1-1 0,-1 0-1,1 0 1,-1-1 0,1 0 0,-1 0 0,0 0 0,0 0 0,0-1 0,0 0 0,-1 0 0,1 0 0,-1 0 0,1-1-1,-1 0 1,0 0 0,-1 0 0,1 0 0,-1-1 0,1 1 0,-2-1 0,1 0 0,0 0 0,-1 0 0,0 0-1,0-1 1,0 1 0,-1 0 0,0-1 0,0 1 0,0-1 0,-1 1 0,0-8 0,0 13-51,0 0 1,1-1 0,-1 1 0,0 0 0,0 0-1,0-1 1,-1 1 0,1 0 0,0-1 0,0 1-1,0 0 1,0 0 0,0-1 0,0 1 0,0 0 0,0-1-1,-1 1 1,1 0 0,0 0 0,0-1 0,0 1-1,-1 0 1,1 0 0,0 0 0,0-1 0,0 1-1,-1 0 1,1 0 0,0 0 0,0 0 0,-1 0-1,1-1 1,0 1 0,-1 0 0,1 0 0,0 0-1,-1 0 1,1 0 0,0 0 0,0 0 0,-1 0-1,1 0 1,0 0 0,-1 0 0,1 0 0,0 0-1,0 0 1,-1 0 0,1 1 0,0-1 0,-1 0-1,1 0 1,0 0 0,0 0 0,-1 0 0,1 1-1,0-1 1,0 0 0,0 0 0,-1 1 0,1-1-1,0 0 1,0 0 0,0 1 0,-1-1 0,-16 16-29,-2 9 0,-46 63 98,59-79-45,1-1 0,0 1 0,0 1 1,1-1-1,1 1 0,-1-1 0,2 1 0,-3 11 1,5-20-89,0 0 1,0 0-1,0 0 1,0 0-1,0 0 1,0 0-1,0 0 1,1 0 0,-1-1-1,0 1 1,1 0-1,-1 0 1,1 0-1,-1 0 1,0-1-1,1 1 1,0 0-1,-1-1 1,1 1 0,-1 0-1,1-1 1,0 1-1,0 0 1,-1-1-1,1 1 1,0-1-1,0 0 1,0 1-1,-1-1 1,1 0 0,0 1-1,0-1 1,0 0-1,0 0 1,0 0-1,0 0 1,1 0-1,40-3-7458,-11-7-2457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7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67 6342,'0'0'14403,"-4"10"-13213,-1 3-881,2-1 0,-1 1 0,2 0 0,0 0 0,0 1 0,1 22 0,1-32-217,0-1 0,1 0 0,-1 0 0,1 0 0,-1 0 1,1 0-1,0 0 0,0 0 0,1 0 0,-1-1 0,0 1 1,1 0-1,0 0 0,0-1 0,-1 1 0,4 2 0,-3-4-24,1 0 0,-1 1-1,1-1 1,0 0 0,-1 0-1,1 0 1,0-1 0,-1 1-1,1-1 1,0 1 0,0-1-1,0 0 1,-1 0 0,1 0-1,0-1 1,0 1 0,0-1-1,-1 1 1,1-1-1,0 0 1,-1 0 0,4-1-1,-1-1 21,1 0-1,0 0 0,-1 0 1,1-1-1,-1 0 0,0 0 1,0 0-1,-1-1 0,1 1 1,-1-1-1,0 0 0,0 0 1,0-1-1,-1 1 0,3-7 1,-2 4-21,-1 1 0,0 0 0,0-1 1,-1 0-1,0 0 0,0 1 1,-1-1-1,0 0 0,0 0 1,-1-1-1,-1-12 0,0 17-53,0 1-1,0 0 1,-1 0 0,1 0-1,0 0 1,-1 0-1,0 1 1,0-1 0,0 0-1,0 1 1,0-1-1,-1 1 1,1 0 0,-1 0-1,1 0 1,-1 0 0,0 0-1,0 1 1,1-1-1,-5-1 1,3 1-24,-1 1 0,1-1-1,0 1 1,-1-1 0,1 1 0,-1 1 0,1-1 0,-1 0 0,1 1-1,-1 0 1,1 0 0,-1 1 0,1-1 0,-6 2 0,9-1-42,-1-1 1,1 1-1,0 0 1,-1 0-1,1 0 1,0-1-1,0 1 1,-1 0-1,1 1 1,0-1-1,0 0 1,0 0-1,0 0 1,0 1 0,1-1-1,-1 0 1,0 1-1,1-1 1,-1 0-1,1 1 1,-1-1-1,1 1 1,0-1-1,-1 1 1,1-1-1,0 1 1,0-1-1,0 1 1,0 0-1,0-1 1,1 1-1,-1-1 1,0 1-1,1-1 1,-1 0 0,1 2-1,0 0-180,0 0 1,0 0-1,1 0 0,-1 0 1,0 0-1,1-1 0,0 1 1,-1-1-1,1 1 0,0-1 0,0 0 1,0 1-1,1-1 0,-1 0 1,1-1-1,-1 1 0,4 2 1,0-3-603,0 1 0,-1-1 1,1 0-1,0 0 1,0-1-1,0 0 1,-1 0-1,1 0 1,0-1-1,0 0 0,0 0 1,-1 0-1,9-4 1,18-13-8034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8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4 10794,'0'0'5888,"-9"-1"-3928,7 0-1883,0 1 0,0-1 1,0 1-1,0 0 0,0-1 1,0 1-1,0 0 1,0 0-1,0 1 0,0-1 1,1 0-1,-1 1 0,0-1 1,0 1-1,0-1 0,0 1 1,0 0-1,0 0 0,-1 1 1,1 1 26,0 0-1,0 0 1,0 0 0,0 1 0,1-1 0,0 0-1,-1 1 1,1-1 0,0 1 0,1-1-1,-1 1 1,1-1 0,-1 7 0,-4 207 3197,6-140-2257,-1-71-945,0 0-1,0-1 0,1 1 0,0-1 1,0 1-1,0-1 0,1 1 1,3 7-1,-5-11-73,1-1 0,0 0 1,0 0-1,0 1 0,0-1 0,0 0 0,0 0 0,0 0 1,1 0-1,-1-1 0,0 1 0,0 0 0,1 0 1,-1-1-1,1 1 0,-1-1 0,0 1 0,1-1 0,-1 0 1,1 1-1,-1-1 0,1 0 0,-1 0 0,1 0 1,-1 0-1,1 0 0,-1-1 0,1 1 0,-1 0 1,1-1-1,-1 1 0,0-1 0,1 1 0,-1-1 0,0 1 1,1-1-1,1-2 0,5-1-9,-1-1-1,1-1 1,-1 1-1,-1-1 1,1-1 0,-1 1-1,0-1 1,0 0 0,8-13-1,-1-2 3,0-1-1,11-27 0,-20 36-26,5-11-29,-6 23 15,-1 15 2,-4 41 31,0-35 71,1 0 0,1 1 0,1-1 1,0 0-1,8 36 0,-8-53-72,-1 0-1,1 0 1,0 0 0,0-1 0,0 1 0,0 0-1,0 0 1,0-1 0,1 1 0,-1 0-1,0-1 1,1 1 0,-1-1 0,1 0-1,0 1 1,-1-1 0,1 0 0,0 0 0,0 0-1,0 0 1,-1-1 0,1 1 0,0 0-1,0-1 1,0 1 0,0-1 0,0 0-1,1 0 1,-1 0 0,0 0 0,0 0-1,0 0 1,0 0 0,0-1 0,0 1 0,0-1-1,0 1 1,0-1 0,0 0 0,0 0-1,-1 0 1,4-1 0,8-5 11,-1 0-1,1-1 1,-1 0-1,16-15 1,123-118-1360,-150 140 1313,0 0-1,0 0 1,0 0-1,0 1 1,0-1-1,0 0 1,0 1-1,0-1 1,0 0-1,0 1 1,0-1-1,0 1 1,1 0 0,-1-1-1,0 1 1,2 0-1,-3 0 19,1 0 0,0 0 0,-1 1 1,1-1-1,-1 0 0,1 0 0,-1 1 0,1-1 0,0 0 0,-1 1 0,1-1 1,-1 1-1,0-1 0,1 0 0,-1 1 0,1-1 0,-1 1 0,0 0 0,1-1 1,-1 1-1,0-1 0,0 1 0,1 0 0,7 48 1,-5-20 34,-2-26-10,0 1-1,0-1 1,0 0 0,1 0-1,-1 0 1,1 0 0,-1-1-1,1 1 1,0 0 0,0-1-1,1 1 1,-1-1 0,0 1-1,1-1 1,-1 0 0,1 0-1,0-1 1,0 1-1,0 0 1,0-1 0,0 0-1,0 1 1,0-1 0,0 0-1,0-1 1,1 1 0,-1-1-1,0 1 1,0-1 0,1 0-1,-1 0 1,0 0 0,1-1-1,-1 1 1,3-2 0,8-1-7,0-1 1,-1 0-1,1-1 1,-1 0-1,0-1 1,21-14-1,19-18-571,-42 28 44,1 1-1,1 0 1,-1 1 0,2 0-1,-1 1 1,24-9-1,-37 16 500,1 0 0,0 0-1,0 0 1,0 0 0,0 0-1,0 0 1,-1 1-1,1-1 1,0 0 0,0 1-1,0-1 1,-1 0 0,1 1-1,0-1 1,-1 1-1,1-1 1,0 1 0,-1-1-1,1 1 1,0 0 0,-1-1-1,1 1 1,-1 0-1,1-1 1,-1 1 0,0 0-1,1 0 1,-1 0 0,0-1-1,1 1 1,-1 0-1,0 0 1,0 0 0,0-1-1,0 1 1,0 0 0,0 0-1,0 0 1,0 0-1,0 1 1,0 50 352,-1-36-171,1 18 257,5 121 1635,-3-133-1868,2-1-1,0 0 1,1 0 0,1 0 0,12 25 0,0-7-147,-4-12-124,14 44-1,-26-63 84,1-1 0,-2 1 0,1 0 0,-1 0 0,0 0 0,-1 0 0,0 0-1,0-1 1,-1 1 0,-2 15 0,2-21 15,0 1-1,-1 0 0,1-1 1,-1 1-1,1 0 1,-1-1-1,0 0 1,0 1-1,0-1 1,0 0-1,0 0 1,-1 0-1,1 0 1,0-1-1,-1 1 0,0-1 1,1 1-1,-1-1 1,0 0-1,0 0 1,1 0-1,-1 0 1,0-1-1,0 1 1,0-1-1,-5 0 0,2 1 80,-1-1 0,1 0-1,-1 0 1,1-1 0,0 0-1,0 0 1,-1 0 0,1-1-1,0 0 1,0 0-1,-9-5 1,5 0-39,1 1 0,1-1 0,0-1 0,0 1 0,0-2 0,1 1 0,0-1 0,0 0 0,1 0 0,0-1 0,1 0 0,0 0 0,-3-10 0,6 14-52,0 0 0,0 0 0,0 0 0,1 0 1,0 0-1,1 0 0,-1 0 0,1 0 0,0-1 0,0 1 0,1 0 0,0 0 0,0 0 0,1 0 0,-1 0 0,1 0 0,0 0 0,1 1 0,0-1 1,-1 1-1,2-1 0,-1 1 0,1 0 0,7-8 0,6-1-42,0 1 0,0 0 0,35-18-1,-35 22-896,0-1-1,0-1 0,-1 0 1,25-24-1,-39 33 580,-1 0 1,1 0-1,0 0 0,-1-1 1,1 1-1,-1 0 1,0-1-1,0 1 0,0-1 1,0 1-1,0-1 1,-1 0-1,1 1 0,-1-1 1,1 0-1,-1-3 0,-1-20-5977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8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0 151 16400,'0'0'5413,"57"-63"-4965,-1 43-352,9-1-128,3-2-1665,-3-1-3909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9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85 9929,'0'0'6225,"-2"-9"-3513,-7-23-411,8 61 2334,0-20-4454,1 1 0,0 0 0,0-1 1,2 13-1,-2-20-147,0 0-1,1 0 1,-1 0 0,1 0-1,-1 0 1,1 0 0,0 0-1,0 0 1,0 0 0,0 0-1,0 0 1,0 0 0,1 0-1,-1-1 1,1 1 0,-1-1-1,1 1 1,-1-1 0,1 1-1,0-1 1,0 0-1,-1 0 1,1 0 0,0 0-1,0 0 1,0 0 0,0-1-1,1 1 1,2 0 0,0-1 2,-1-1 0,0 0 0,0 1 0,0-1 0,-1-1 0,1 1 0,0-1 0,0 1 0,-1-1 0,1 0 0,0 0 0,-1-1 0,0 1-1,0-1 1,4-3 0,57-60 95,-43 42-108,35-30 0,-56 53-26,0 1 0,1-1 1,-1 1-1,0 0 1,1-1-1,-1 1 0,1 0 1,-1-1-1,0 1 0,1 0 1,-1 0-1,1 0 1,-1-1-1,1 1 0,-1 0 1,1 0-1,-1 0 1,1 0-1,-1 0 0,1 0 1,-1 0-1,1 0 1,-1 0-1,1 0 0,-1 0 1,1 0-1,-1 0 0,1 0 1,-1 1-1,1-1 1,-1 0-1,0 0 0,1 0 1,0 1-1,7 19-45,-7 42 45,-1-45 23,1-3 12,0 0 1,0 0 0,1 0-1,7 23 1,-9-35-80,1-1 0,-1 1 0,1 0 1,-1 0-1,1 0 0,0 0 0,0-1 0,0 1 1,0 0-1,0-1 0,0 1 0,0-1 0,1 1 1,-1-1-1,0 0 0,1 1 0,-1-1 0,1 0 0,0 0 1,-1 0-1,1 0 0,0 0 0,-1-1 0,1 1 1,0 0-1,0-1 0,0 1 0,0-1 0,0 0 1,0 0-1,-1 0 0,1 1 0,0-2 0,0 1 1,0 0-1,0 0 0,0-1 0,0 1 0,0-1 1,0 1-1,-1-1 0,1 0 0,0 0 0,3-2 1,3-3-1100,1 0 0,-1-1 0,-1 0 0,1-1 0,-1 0 0,0 0 0,-1 0 0,7-12 0,8-15-5655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19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34 8776,'0'0'7597,"-8"9"-5254,3-5-2104,-47 57 2090,50-58-2132,-1 1-1,1-1 0,0 0 1,0 1-1,0 0 1,0 0-1,0-1 0,1 1 1,0 0-1,0 0 1,0 0-1,0 1 0,0-1 1,1 0-1,0 0 0,0 0 1,0 0-1,1 6 1,0-9-176,-1-1 0,1 1 0,0 0 1,0-1-1,-1 1 0,1-1 0,0 1 1,0-1-1,0 1 0,0-1 0,0 1 1,0-1-1,0 0 0,0 0 0,0 1 1,0-1-1,-1 0 0,1 0 0,0 0 1,0 0-1,0 0 0,0 0 0,0 0 1,0-1-1,0 1 0,0 0 0,0 0 0,0-1 1,0 1-1,0-1 0,0 1 0,0-1 1,-1 1-1,1-1 0,0 1 0,1-2 1,32-19 201,-22 10-201,-1 1 1,0-2-1,-1 1 0,11-17 1,-17 22-16,0 0 1,0 0 0,-1 0-1,1-1 1,-2 1-1,1-1 1,-1 0-1,0 0 1,0 0-1,-1 0 1,1-10-1,-4 11-12,-3 12-8,-4 12 5,6-9 28,0 1-1,1 0 1,0 0 0,1 0 0,0 0-1,0 0 1,1 0 0,1 0 0,-1 0-1,5 17 1,-4-24-152,0 0 0,0 0 0,0 0 0,0 0 0,1-1-1,-1 1 1,1 0 0,0 0 0,0-1 0,0 0 0,0 1 0,0-1 0,1 0-1,-1 0 1,1 0 0,0 0 0,-1 0 0,1-1 0,0 1 0,0-1 0,0 0 0,0 0-1,0 0 1,0 0 0,0 0 0,0-1 0,0 1 0,1-1 0,-1 0 0,0 0-1,0 0 1,0-1 0,0 1 0,1-1 0,-1 1 0,4-2 0,0 0-848,0-1-1,0 1 1,-1-1 0,1 0 0,0 0 0,-1-1 0,0 0 0,0 0 0,6-6-1,23-21-8633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20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71 238 1730,'0'0'8957,"-7"8"-4713,-1 1-3402,1 0 0,0 0 0,0 1 0,1-1-1,-7 17 1,10-20-495,1 0-1,0 1 1,0-1 0,0 0-1,1 1 1,-1-1-1,2 1 1,-1-1-1,1 1 1,0 0-1,0-1 1,1 1 0,1 7-1,-1-11-280,0-1-1,1 1 1,-1-1 0,1 0-1,0 0 1,-1 1-1,1-1 1,0 0 0,0 0-1,0-1 1,1 1-1,-1 0 1,0-1-1,1 1 1,-1-1 0,1 0-1,-1 0 1,1 0-1,0 0 1,-1 0 0,1-1-1,0 1 1,-1-1-1,1 0 1,0 0 0,0 0-1,0 0 1,-1 0-1,5-1 1,4 0-44,-1 0 1,0 0-1,1-1 1,-1 0-1,0-1 0,17-7 1,-14 3-24,1 0 0,-1-1 0,-1 0 0,0-1 0,0-1 0,0 1 0,-1-2 0,-1 0 0,0 0 0,-1-1 0,0 0 0,0 0-1,-1-1 1,-1-1 0,0 1 0,-1-1 0,-1 0 0,0 0 0,-1-1 0,0 1 0,-1-1 0,-1 0 0,0 0 0,-1 0 0,-1-25 0,-1 35-19,0 1 0,1-1 0,-1 1 0,-1-1 0,1 1 0,-1-1 0,0 1 0,0-1 0,0 1 0,0 0 0,-1 0 0,1 0 0,-1 1 0,0-1 0,-1 1 0,1-1 0,-1 1 0,1 0 0,-1 0 0,-8-4 0,9 5 12,0 1 0,0 0-1,0 0 1,0 0 0,-1 1 0,1-1-1,0 1 1,-1-1 0,1 1 0,0 0-1,-1 0 1,1 1 0,0-1 0,-1 1-1,1-1 1,0 1 0,0 0 0,0 1-1,0-1 1,0 0 0,0 1 0,0 0 0,0-1-1,0 1 1,1 0 0,-1 1 0,1-1-1,-1 0 1,-3 5 0,1-1 19,-1 1 1,1-1-1,0 1 0,1 0 1,0 0-1,0 1 0,0-1 1,1 1-1,0 0 0,1 0 1,0 0-1,0 0 0,0 0 1,1 0-1,0 13 0,2-19-3,-1 1-1,1-1 0,0 1 0,0-1 0,0 0 0,0 1 1,0-1-1,1 0 0,-1 0 0,1 0 0,0 0 1,-1 0-1,1 0 0,0 0 0,0-1 0,0 1 0,0 0 1,4 1-1,52 27 10,-32-17-32,-12-5-150,-1 1 0,1 0 1,-2 0-1,0 2 0,0-1 0,15 19 0,-23-24-191,0 0 0,0 0-1,0 0 1,-1 1 0,0 0 0,0 0 0,-1 0-1,1 0 1,-1 0 0,-1 0 0,1 1 0,-1-1-1,0 1 1,0-1 0,-1 1 0,0-1-1,0 1 1,-2 9 0,-5 3-4662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20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11115,'0'0'13975,"1"10"-13329,0 7-436,-2-6-61,1 0-1,1 0 0,0 0 0,1-1 0,0 1 0,0 0 0,1-1 0,7 17 0,-9-26-129,0 1 1,0-1-1,1 1 1,-1-1-1,1 0 0,-1 0 1,1 0-1,0 0 0,-1 0 1,1 0-1,0 0 0,0 0 1,0-1-1,-1 1 0,1-1 1,0 0-1,0 1 1,0-1-1,0 0 0,0 0 1,0 0-1,0 0 0,0 0 1,0-1-1,0 1 0,-1 0 1,1-1-1,0 0 0,0 1 1,0-1-1,-1 0 1,4-2-1,4-2 51,0 0-1,0-1 1,-1 0 0,13-12 0,-13 10-61,1 0 0,-1 0 1,-1 0-1,0-1 0,0-1 1,0 1-1,-1-1 0,-1 0 1,0 0-1,0 0 1,-1-1-1,0 0 0,-1 0 1,0 0-1,2-20 0,-5 31-10,0 0 0,0-1 0,0 1 0,0 0 1,1-1-1,-1 1 0,0 0 0,0-1 0,0 1 0,0 0 0,0-1 0,0 1 0,0-1 0,0 1 0,0 0 0,0-1 0,0 1 0,0 0 0,-1-1 0,1 1 0,0 0 0,0-1 1,0 1-1,0 0 0,0 0 0,-1-1 0,1 1 0,0 0 0,0-1 0,-1 1 0,1 0 0,0 0 0,0 0 0,-1-1 0,1 1 0,0 0 0,-1 0 0,1 0 0,0 0 0,-1-1 1,-3 5-47,1 0 42,0 1-1,1 0 1,0-1 0,0 1 0,1 0-1,-1 0 1,1 0 0,0 0 0,-1 7-1,-2 51 21,3-56-28,0 2 70,1 0-1,0-1 1,0 1 0,1 0 0,0-1 0,4 16 0,-4-22-30,0-1 0,0 1 0,0 0 0,0-1 0,0 1 0,0 0 0,1-1 0,-1 0 0,0 1 0,1-1 0,-1 0 0,1 0 0,-1 1 0,1-1 0,0-1 0,0 1 0,-1 0 0,1 0 0,0-1 0,0 1 0,0-1 0,0 1-1,0-1 1,0 0 0,0 0 0,0 0 0,0 0 0,-1 0 0,1 0 0,0 0 0,0-1 0,0 1 0,0-1 0,0 1 0,0-1 0,2-1 0,9-3 29,-1-1 0,0 0 0,0 0 0,-1-1-1,1-1 1,-2 0 0,1 0 0,16-18 0,-14 14-51,0 0 0,0 1 0,2 1 0,18-12 1,-32 22-8,-1 0 1,1 0 0,-1-1 0,1 1-1,-1 0 1,1 0 0,-1 0 0,1 0-1,-1 0 1,1-1 0,0 1 0,-1 0-1,1 0 1,-1 0 0,1 0-1,-1 1 1,1-1 0,-1 0 0,1 0-1,-1 0 1,1 0 0,-1 0 0,1 1-1,-1-1 1,1 0 0,-1 1 0,1-1-1,-1 0 1,0 1 0,1-1 0,-1 0-1,1 1 1,-1-1 0,0 1 0,1-1-1,-1 0 1,0 1 0,0-1 0,1 1-1,-1-1 1,0 1 0,0-1 0,1 2-1,4 29-9,-4-19 8,0-7 9,0 1 0,0 0 0,1 0 0,0-1 0,0 1 0,0-1 0,0 0 0,1 1 0,0-1 0,6 7 0,-7-10 6,0-1 0,0 1 0,0-1 0,0 0 0,0 1 0,0-1 0,1 0 0,-1 0 0,0-1 0,1 1 0,-1 0 0,1-1 0,-1 1 0,1-1-1,-1 0 1,1 0 0,-1 0 0,1 0 0,-1 0 0,1-1 0,-1 1 0,1-1 0,-1 0 0,1 1 0,-1-1 0,0 0 0,4-3 0,21-9-262,-1-2 1,37-27-1,-25 16-3881,-27 11-2899,-8 4 960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21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17424,'0'0'5003,"-7"12"-3162,2 0-1499,0 1 0,0-1-1,1 1 1,0 0 0,1 0-1,1 0 1,0 1 0,0 16-1,7 65 986,-4-86-1296,0 0 0,1 0 1,1-1-1,-1 1 0,1-1 0,1 1 0,0-1 0,7 12 0,-11-20-35,0 1 0,0-1 0,1 1 0,-1-1 0,0 1 0,0-1 0,1 1 0,-1-1-1,0 1 1,1-1 0,-1 1 0,0-1 0,1 0 0,-1 1 0,0-1 0,1 0 0,-1 1 0,1-1 0,-1 0 0,1 1 0,-1-1 0,1 0 0,-1 0-1,1 0 1,-1 1 0,1-1 0,0 0 0,-1 0 0,1 0 0,-1 0 0,1 0 0,-1 0 0,1 0 0,-1 0 0,1 0 0,0-1 0,8-20-580,-4-30-582,-9 1 469,4 49 691,-1-1 0,1 0 0,0 0 0,-1 0 0,1 0 0,-1 1 0,1-1-1,-1 0 1,0 1 0,0-1 0,0 0 0,0 1 0,0-1 0,0 1 0,0-1 0,-1 1 0,1 0-1,0 0 1,-1-1 0,1 1 0,-1 0 0,1 0 0,-1 0 0,-2 0 0,4 1 9,-1 0 0,1 1 0,-1-1 1,1 1-1,-1-1 0,1 1 0,0-1 0,-1 1 0,1 0 1,0-1-1,-1 1 0,1-1 0,0 1 0,-1 0 1,1-1-1,0 1 0,0 0 0,0-1 0,0 1 0,0 0 1,0-1-1,0 1 0,0 0 0,0-1 0,0 1 1,0 0-1,0-1 0,0 1 0,1-1 0,-1 1 1,0 0-1,1 0 0,6 27 196,-4-23-169,0-1 1,1 0-1,-1 1 0,1-1 0,0-1 1,0 1-1,0-1 0,1 1 1,-1-1-1,1 0 0,0-1 0,0 1 1,0-1-1,0 0 0,0 0 1,0-1-1,1 0 0,-1 0 0,1 0 1,-1 0-1,1-1 0,-1 0 0,0 0 1,1 0-1,7-2 0,-3 1 26,0-1 0,0 0 0,0 0 0,-1-1 0,1 0 0,-1-1-1,0 0 1,0-1 0,0 0 0,-1 0 0,0 0 0,0-1 0,9-8 0,-13 10-42,-1 0 1,1 0 0,-1-1-1,0 1 1,0 0 0,0-1-1,0 0 1,-1 0 0,0 0-1,0 0 1,0 0 0,-1 0-1,0 0 1,0 0 0,1-8-1,-2 13-12,0 0-1,0-1 0,0 1 0,0 0 0,0-1 0,0 1 0,0 0 1,0-1-1,0 1 0,0 0 0,0-1 0,0 1 0,0 0 0,0-1 1,0 1-1,0 0 0,0-1 0,0 1 0,0 0 0,-1-1 0,1 1 1,0 0-1,0 0 0,0-1 0,-1 1 0,1 0 0,0 0 0,0-1 1,-1 1-1,1 0 0,0 0 0,0 0 0,-1 0 0,1-1 1,0 1-1,-1 0 0,1 0 0,0 0 0,-1 0 0,1 0 0,0 0 1,-1 0-1,-16 9 46,-10 23 91,23-26-76,0 1-1,1 0 0,0 0 0,1 0 0,-1 0 0,2 1 1,-1-1-1,1 1 0,0-1 0,0 1 0,1-1 1,0 13-1,0-19-40,1 0-1,-1 0 1,0 0 0,1 0 0,-1 0 0,1 0-1,-1 0 1,1 1 0,-1-2 0,1 1 0,0 0-1,-1 0 1,1 0 0,0 0 0,0 0 0,0 0-1,0-1 1,-1 1 0,1 0 0,0-1 0,0 1 0,1-1-1,-1 1 1,2 0 0,1 0 2,-1 0-1,1-1 1,0 1 0,0-1-1,0 0 1,0 0 0,7-1-1,-1 0-2,1-1 1,-1 0-1,0-1 0,0-1 0,10-4 0,11-9 5,38-29 0,-43 27-104,52-27 1,-78 45 74,0 1 0,1 0 0,-1 0 0,0-1 0,1 1 0,-1 0 0,1 0 0,-1 0 0,0 0 0,1 0 0,-1 0 0,0-1 0,1 1 0,-1 0 0,1 0 0,-1 0 0,0 0 0,1 0 0,-1 0 0,1 0 0,-1 1 0,0-1 0,1 0 0,-1 0 0,1 0 0,-1 0 0,0 0 0,1 1 0,-1-1 0,0 0 0,1 0 0,-1 1 0,0-1 0,0 0 0,1 0 0,-1 1 0,1-1 0,0 20-31,-12 30 116,9-43-66,-1 0 90,2 1-1,-1-1 1,1 1-1,0 0 1,1-1-1,1 13 1,-1-19-94,1 0 0,-1 0 1,1 0-1,0 0 1,-1-1-1,1 1 0,0 0 1,0-1-1,0 1 0,0 0 1,0-1-1,-1 1 1,1-1-1,0 0 0,0 1 1,0-1-1,0 0 0,0 1 1,0-1-1,1 0 1,-1 0-1,0 0 0,0 0 1,0 0-1,0 0 1,0 0-1,0 0 0,0 0 1,0-1-1,0 1 0,0 0 1,1-1-1,37-10 51,22-28-47,-52 32-173,0 0 1,0 1-1,1 0 0,0 0 1,0 1-1,0 1 1,1-1-1,15-3 0,-25 8 102,-1 0-1,1 0 0,0 0 0,0 0 1,0 0-1,0 0 0,0 0 0,0 0 1,-1 0-1,1 0 0,0 0 0,0 1 1,0-1-1,0 0 0,-1 1 0,1-1 1,0 1-1,0-1 0,-1 0 0,1 1 1,0 0-1,0-1 0,-1 1 0,1-1 1,-1 1-1,1 0 0,-1-1 1,1 1-1,0 1 0,0 0-14,0 1-1,0 0 1,0 0-1,-1-1 1,1 1-1,-1 0 1,0 0 0,1 0-1,-2 4 1,1 3-256,-1 1 0,-1-1 0,0 0 0,-5 15 0,2-12-1259,0 1 1,-1-1-1,-1-1 1,-14 22-1,2-14-5146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22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0 360 12620,'0'0'9502,"11"6"-7916,-1-3-1386,0 0-1,1 0 1,-1-1 0,1 0 0,-1-1-1,1 0 1,-1-1 0,1 0 0,-1 0 0,14-3-1,126-27 605,-65 12-570,513-86-192,471-100-212,-1044 197 400,-11 3-233,0 1-1,0 0 1,1 1 0,17-1-1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42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1738 367 6598,'-5'-9'1089,"-10"-15"-771,-1 1 0,-1 1-1,0 0 1,-2 2-1,-1 0 1,0 1 0,-1 0-1,-1 2 1,-31-19 0,21 16 80,-1 2 1,-1 1 0,0 1 0,-1 2 0,-1 1 0,-63-13 0,67 21-372,-1 1 1,0 2-1,0 1 1,0 2 0,1 1-1,-1 1 1,0 2 0,-55 16-1,46-7 53,1 1 0,1 3 0,1 1 0,1 1-1,0 3 1,-37 29 0,24-11 23,2 2 0,1 2 0,3 2 0,2 3 0,2 1 0,3 1 0,1 3 0,-54 111 1,70-121-31,3 2 0,1 0 0,-14 69 0,25-85-49,1 0 1,2 0 0,1 0-1,1 1 1,2-1-1,7 50 1,-4-62-24,1 0 0,1 0 1,1-1-1,0 0 0,2 0 0,0-1 1,0 0-1,2-1 0,0 0 0,1 0 1,0-1-1,1-1 0,30 25 0,-24-24 3,0 0-1,1-2 1,0-1-1,1 0 1,0-2-1,1 0 0,1-1 1,-1-2-1,1 0 1,0-1-1,25 2 1,-2-4 82,0-2 0,0-2 0,0-3 1,0-1-1,0-2 0,-1-2 0,0-2 1,-1-2-1,55-23 0,-26 4 265,-2-3 0,-1-4-1,-2-2 1,100-78 0,-112 73-135,-2-2 0,-2-2 0,60-75 0,-90 97-183,-1-1 1,-1-1 0,-2-1 0,0-1 0,-3 0 0,0-1 0,-2-1 0,15-61 0,-24 78-81,-2-1 1,0 1 0,0-1 0,-2 0-1,0 1 1,-1-1 0,-1 0 0,-7-32-1,6 39-78,-1 0-1,0 0 0,0 1 1,-1-1-1,-1 1 1,1 0-1,-1 0 0,-1 0 1,0 1-1,0 0 0,-1 1 1,0 0-1,0 0 0,-17-11 1,-2 3-973,-2 2-1,0 1 1,0 1 0,-1 1 0,0 1 0,-49-6 0,-4-1-4065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13229,'-10'0'4916,"0"1"-4496,0 0-1,0 1 0,1 0 1,-1 0-1,1 1 1,-1 0-1,1 1 0,0 0 1,1 0-1,-1 1 1,1 0-1,0 1 0,0-1 1,0 2-1,-11 11 1,15-15-386,-1 1 0,1 0 0,0 1 0,0-1 0,0 1 1,1-1-1,0 1 0,0 0 0,0 0 0,0 1 0,1-1 0,0 1 1,0-1-1,-2 12 0,5-16-35,0 0-1,-1 0 1,1 0 0,0 0-1,0 0 1,0 0 0,0-1-1,0 1 1,1 0 0,-1-1-1,0 1 1,0-1 0,0 1-1,0-1 1,1 1 0,-1-1-1,0 0 1,0 0 0,1 1-1,-1-1 1,0 0 0,1 0-1,-1-1 1,0 1 0,3 0-1,38-2-16,20-7 26,-30 3-266,53-1 0,-85 7 257,1 0-1,-1 0 1,0 0-1,1 0 0,-1 0 1,1 0-1,-1 0 0,0 0 1,1 0-1,-1 0 0,1 0 1,-1 0-1,0 0 0,1 0 1,-1 1-1,0-1 1,1 0-1,-1 0 0,1 0 1,-1 1-1,0-1 0,0 0 1,1 0-1,-1 1 0,0-1 1,1 0-1,-1 1 0,0-1 1,0 0-1,0 1 0,1-1 1,-1 0-1,0 1 1,0 0-1,-5 14 219,-19 14 552,-38 25 1627,56-50-2212,1 0-1,-1-1 1,0 1-1,0-1 1,0-1-1,-1 1 1,1-1-1,0 0 1,-1 0 0,-7 0-1,14-2-275,-1 0 1,1 0-1,-1 1 0,1-1 0,-1 0 0,1 0 0,-1-1 1,1 1-1,-1 0 0,1 0 0,-1 0 0,0 0 1,1 0-1,0 0 0,-1-1 0,1 1 0,-1 0 1,1-1-1,-1 1 0,1 0 0,-1-1 0,1 1 0,0 0 1,-1-1-1,1 1 0,0 0 0,-1-1 0,1 1 1,0-1-1,-1 1 0,1-1 0,0 1 0,0-1 0,0 1 1,0-1-1,-1 1 0,1-1 0,0 1 0,0-1 1,0 1-1,0-1 0,0 0 0,0 1 0,0-1 0,0 1 1,1-1-1,-1 1 0,0-1 0,0 1 0,0-1 1,1 1-1,-1-1 0,0 0 0,16-26-8493,3 10 81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46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1 5541,'-14'3'1239,"-51"16"1611,-112 47 1,154-52-886,23-14-1912,-1 0-1,1 0 1,0 0-1,0 0 1,0 0-1,0 0 1,-1 1-1,1-1 1,0 0-1,0 0 1,0 0-1,0 0 1,-1 0-1,1 0 1,0 1-1,0-1 1,0 0-1,0 0 1,0 0-1,0 0 1,0 1-1,0-1 1,0 0-1,-1 0 1,1 0-1,0 1 1,0-1-1,0 0 1,0 0-1,0 0 1,0 1-1,0-1 1,0 0-1,0 0 1,1 0-1,-1 1 1,0-1-1,0 0 1,0 0-1,0 0 1,0 0-1,0 1 1,0-1-1,0 0 1,0 0-1,1 1 1,42 3 1701,531-37 619,-44 1-2210,-288 30-105,575-24 1224,-592 14-92,-225 12-1183,0 0 0,0 1 0,1-1 0,-1 0 0,0 0 0,0 0-1,0 1 1,0-1 0,0 0 0,0 0 0,0 1 0,0-1 0,0 0 0,0 0-1,0 1 1,0-1 0,0 0 0,0 0 0,0 1 0,0-1 0,0 0-1,0 0 1,-1 0 0,1 1 0,0-1 0,0 0 0,0 0 0,0 0-1,0 1 1,-1-1 0,1 0 0,0 0 0,0 0 0,0 0 0,0 1-1,-1-1 1,1 0 0,0 0 0,0 0 0,0 0 0,-1 0 0,1 0-1,0 0 1,0 0 0,-1 0 0,1 0 0,0 0 0,-1 0 0,-10 9-13,-7-1-1382,13-21-19720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0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7070 4901,'0'0'9523,"1"-7"-7894,15-10-1095,0 0 0,1 1 0,37-28 0,3-3-332,478-419 2115,-339 309-2225,47-41 29,-158 129 315,2 3 0,163-90 0,100-82-326,-120 75-49,21-18 102,59-37 32,-17 55 697,-58 34-904,772-502 119,-762 476 1,248-172-34,357-297-10,-54 37-40,220-152-11,-716 537 7,854-591 104,-571 414 587,-450 297-637,-86 53-61,-9 7 4,0-2 0,50-43 0,-86 66-89,-1 0 1,1-1-1,-1 1 1,0 0-1,1-1 1,-1 0-1,0 1 0,0-1 1,0 1-1,0-1 1,0 0-1,0 0 1,0-2-1,-1 3-146,0 0 0,0 0 0,-1 0 0,1 0 0,0 0 0,0 0 0,-1 0 0,1 1 0,-1-1 0,1 0 0,-1 0 0,1 0 0,-1 1 0,1-1 0,-1 0 0,0 0 0,0 1 0,1-1 0,-1 1 0,0-1 0,0 1 1,1-1-1,-1 1 0,0-1 0,0 1 0,0-1 0,-1 1 0,-21-12-6199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1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33 376 4644,'0'-34'898,"7"-162"5110,-3 172-4251,0 0 0,2 0 0,11-31 0,-6 36 516,-10 19-2232,-1 0-1,0 0 1,1 0-1,-1 0 1,0 0-1,0 0 1,1 0-1,-1 0 1,0 0-1,1 0 1,-1 0 0,0 1-1,1-1 1,-1 0-1,0 0 1,0 0-1,1 0 1,-1 0-1,0 1 1,0-1-1,1 0 1,-1 0-1,0 0 1,0 1-1,0-1 1,1 0-1,-1 0 1,0 1-1,0-1 1,0 0 0,0 0-1,0 1 1,0-1-1,1 0 1,-1 1-1,7 40 728,-7 113-242,-8 0 1,-34 194-1,5-53 153,33-266-613,2-13-42,0 1-1,0-1 1,2 0 0,0 0 0,0 1 0,2-1-1,3 17 1,-5-33-38,0 1-1,0 0 1,0 0-1,1-1 1,-1 1-1,0 0 0,0-1 1,0 1-1,1 0 1,-1 0-1,0-1 1,1 1-1,-1-1 1,1 1-1,-1 0 1,1-1-1,-1 1 0,1-1 1,-1 1-1,1-1 1,-1 1-1,1-1 1,0 0-1,-1 1 1,1-1-1,0 0 1,-1 1-1,1-1 0,0 0 1,0 0-1,-1 1 1,1-1-1,0 0 1,0 0-1,-1 0 1,1 0-1,0 0 1,0 0-1,-1 0 1,1-1-1,0 1 0,-1 0 1,1 0-1,0 0 1,0-1-1,-1 1 1,1 0-1,0-1 1,-1 1-1,1-1 1,-1 1-1,1-1 0,-1 1 1,1-1-1,-1 1 1,1-1-1,0 0 1,2-2-160,-1 0 0,1 0 0,-1 0 0,0 0 0,0-1 0,0 1 0,0 0-1,-1-1 1,3-6 0,-3 4-543,0 0 0,0 1 0,-1-1 0,0 0 0,0 1 1,0-1-1,-1 0 0,1 1 0,-1-1 0,-1 0 0,1 1 0,-4-10 0,-14-11-4291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2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37 292 11115,'0'0'4692,"-6"10"-2877,0 1-1470,2 1 1,-1-1-1,1 1 0,1 0 1,0 0-1,1 1 0,1-1 1,-1 0-1,2 1 1,0-1-1,0 0 0,4 20 1,-2-18-84,1 0 1,1 0 0,0-1 0,1 1 0,1-1 0,0 0 0,0-1-1,1 1 1,15 19 0,-19-28-182,0-1-1,0 0 1,0 1-1,0-1 1,1-1-1,-1 1 0,1 0 1,0-1-1,0 0 1,0 0-1,0 0 1,0 0-1,0-1 1,0 1-1,0-1 1,1 0-1,-1 0 1,1-1-1,-1 1 1,0-1-1,1 0 1,-1 0-1,1-1 1,-1 1-1,1-1 0,-1 0 1,0 0-1,0-1 1,1 1-1,-1-1 1,0 0-1,0 0 1,0 0-1,6-5 1,30-21 445,-1-2-1,54-53 1,63-82-66,-76 78-399,39-31-89,-32 31-3297,-64 60-1575,-11 3-3594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3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0 125 12780,'5'-8'2087,"-4"7"-1809,27-47 2707,-27 47-2856,0-1 1,-1 1 0,1 0 0,0-1-1,0 1 1,0-1 0,0 1-1,1 0 1,-1 0 0,0 0 0,0 0-1,1 0 1,-1 0 0,0 0 0,1 0-1,-1 0 1,1 1 0,0-1-1,-1 1 1,1-1 0,-1 1 0,1-1-1,0 1 1,-1 0 0,1 0-1,0 0 1,-1 0 0,1 0 0,0 0-1,-1 0 1,1 1 0,2 0 0,-2 0-87,-1 1 0,0-1 0,0 1 0,1-1 0,-1 1 0,0 0 0,0-1 0,-1 1 0,1 0 0,0 0 1,0-1-1,-1 1 0,1 0 0,-1 0 0,0 0 0,1 3 0,0 38 289,-2-30-206,-2 51 182,-4 0 1,-2-1-1,-34 121 1,23-104 293,16-59-170,3-14-118,3-9 350,13-35-562,-2-2 1,-2 1 0,-2-1-1,8-58 1,-11 26-261,-3-118 0,-4 180 131,-2-34-41,3 40 67,0 1 0,-1 0 0,1 0 0,-1 0 0,1 0 0,-1 0 0,0 0 0,0 0 0,0 0 0,0 0 0,0 0-1,-1 0 1,1 0 0,-1 1 0,-1-3 0,2 3-2,0 1 0,1 0-1,-1 0 1,1 0 0,-1 0 0,0-1 0,1 1-1,-1 0 1,1 0 0,-1 0 0,0 0 0,1 0-1,-1 0 1,1 1 0,-1-1 0,0 0-1,1 0 1,-1 0 0,1 0 0,-1 1 0,0-1-1,1 0 1,-1 1 0,1-1 0,-1 0-1,1 1 1,-1-1 0,1 1 0,0-1 0,-1 1-1,1-1 1,-1 1 0,1-1 0,0 1-1,0-1 1,-1 1 0,1-1 0,0 1 0,0 0-1,-1-1 1,1 1 0,0-1 0,0 1 0,0 0-1,0-1 1,0 1 0,0-1 0,0 1-1,0 1 1,-4 35-170,4-35 171,0 2 9,-1 0 1,1 1-1,0-1 1,0 1-1,1-1 1,0 0-1,-1 1 0,1-1 1,1 0-1,-1 0 1,1 0-1,-1 1 1,1-2-1,0 1 1,1 0-1,2 4 1,-1-5 3,-1 0 1,0-1 0,1 1-1,0-1 1,0 0 0,0 0 0,0 0-1,0 0 1,0-1 0,0 0-1,1 1 1,-1-2 0,0 1-1,1 0 1,-1-1 0,7 0-1,3-1 33,0 0 0,0-1-1,0 0 1,-1-1 0,1-1-1,-1 0 1,0 0 0,0-2-1,0 0 1,0 0-1,17-12 1,11-11 52,67-60 0,-108 89-97,0 0 0,0 0 0,0 0 0,0 0-1,0-1 1,0 1 0,0 0 0,0 0 0,1 0 0,-1 0 0,0 0 0,0 0 0,0 0 0,0 0 0,0 0 0,0-1 0,1 1 0,-1 0 0,0 0-1,0 0 1,0 0 0,0 0 0,1 0 0,-1 0 0,0 0 0,0 0 0,0 0 0,0 0 0,0 0 0,1 0 0,-1 0 0,0 0 0,0 0 0,0 0 0,0 0-1,0 0 1,1 1 0,-1-1 0,0 0 0,0 0 0,0 0 0,0 0 0,0 0 0,0 0 0,1 0 0,-1 0 0,0 0 0,0 1 0,0-1 0,0 0-1,0 0 1,0 0 0,0 0 0,0 0 0,0 1 0,0-1 0,0 0 0,0 0 0,0 0 0,0 0 0,0 1 0,0 16-51,-7 21 63,1-18 31,-35 159 130,36-151-174,1 0 0,2 0-1,1 1 1,4 40 0,-3-63-84,1 1 0,1-1 0,-1 0 0,1 0 0,0 0 0,0 0 0,0-1-1,1 1 1,0 0 0,6 7 0,-7-10-206,0-1 0,0 1 0,1-1 0,-1 0 1,1 0-1,0 0 0,0 0 0,0 0 0,0 0 0,0-1 0,0 0 0,0 1 0,4 0 0,26 1-5591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4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4516,'0'0'14686,"1"12"-13768,2 23-613,-3 0 1,-1 0-1,-1 0 0,-2-1 0,-2 1 0,-10 35 0,-7 7 410,-52 122 0,74-199-714,-9 32 207,10-32-206,0 1 0,0 0 0,1-1 0,-1 1 0,0-1 0,0 1 0,0 0 0,0-1 0,1 1 0,-1-1 0,0 1 0,1 0 0,-1-1 0,0 1 0,1-1 0,-1 1 0,0-1 0,1 1 0,-1-1 0,1 0 0,-1 1 0,1-1 0,-1 0 1,1 1-1,0-1 0,-1 0 0,1 1 0,-1-1 0,1 0 0,0 0 0,-1 0 0,1 0 0,0 1 0,-1-1 0,1 0 0,-1 0 0,1 0 0,0 0 0,-1-1 0,1 1 0,0 0 0,59-3 191,97-18-1,8 0-1367,-130 18-1446,-12-1-2157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5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82 9001,'6'-9'2829,"0"-1"-1933,16-23 1286,-8 4 2518,-38 66-1604,4-9-3069,-24 46 523,4 2-1,-34 87 1,62-133-493,2 2 0,1-1 0,1 1 0,2 0 0,1 0 0,1 1 0,2-1 0,4 57 0,-2-83-86,1-1 0,0 1 0,0-1 1,1 0-1,-1 0 0,1 1 0,0-1 0,1 0 0,-1-1 1,1 1-1,0 0 0,1-1 0,-1 1 0,1-1 0,-1 0 1,1 0-1,0-1 0,1 1 0,-1-1 0,1 0 0,-1 0 1,1 0-1,0-1 0,0 1 0,0-1 0,6 1 0,1 0-620,-1 0-1,1-1 1,0-1-1,0 0 1,0-1-1,0 0 0,0-1 1,0 0-1,0 0 1,0-2-1,14-4 0,37-19-7501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5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45 173 9641,'0'0'11280,"-2"10"-10682,-8 66 110,5-30-13,-12 54 0,16-99-628,-7 32 586,6-23 10,8-22 677,12-36-1216,-3 0 1,-2-2-1,-1 1 1,-3-2-1,4-98 1,-13 156-132,0 0-1,1-1 1,-1 1 0,1 0-1,0 0 1,1-1-1,-1 1 1,2-1 0,-1 1-1,0-1 1,8 11 0,-8-14 12,0-1-1,0 1 1,1-1 0,-1 0 0,1 0 0,0 0 0,0-1 0,0 1-1,0 0 1,0-1 0,0 0 0,0 0 0,0 0 0,0 0 0,0 0 0,1-1-1,-1 0 1,0 1 0,1-1 0,-1 0 0,0 0 0,1-1 0,-1 1 0,0-1-1,0 0 1,0 0 0,6-2 0,0 0 13,-1 0-1,-1 0 1,1-1-1,0 0 1,-1-1 0,0 0-1,0 0 1,11-10-1,46-55 44,-34 35-34,-32 68-385,-25 81 300,16-77 53,2 0-1,2 1 1,1 0-1,-1 63 0,7-95-169,0 0 0,1-1 0,-1 1 0,2 0 0,-1 0 0,0-1 0,1 1 0,0-1 0,1 1 0,3 7 0,-4-11-69,0 1 0,0-1 0,0 1 0,1-1 0,-1 0-1,1 1 1,-1-1 0,1-1 0,0 1 0,-1 0 0,1-1 0,0 1 0,0-1 0,0 0 0,0 0 0,1 0 0,-1 0 0,0-1 0,7 1 0,20 0-7171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6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47 104 4036,'0'0'6828,"3"-8"-3289,-1 2-3232,0 1 1,1-1-1,-1 1 1,1 0-1,1 0 1,-1 0-1,1 1 1,-1-1-1,1 1 0,1 0 1,-1 0-1,0 0 1,1 1-1,0-1 1,0 1-1,0 0 0,0 1 1,0-1-1,1 1 1,-1 0-1,9-2 1,-8 2-100,0 1 0,0-1 0,0 1 0,0 0 0,0 1 0,0-1 1,0 1-1,0 0 0,0 1 0,0 0 0,0-1 0,7 3 0,-12-2-136,1 0 0,0 0 0,-1 0-1,1 0 1,-1 0 0,1 0 0,-1 0 0,1 0-1,-1 1 1,0-1 0,1 0 0,-1 1-1,0-1 1,0 1 0,0 0 0,1 2-1,-1 0-9,0-1-1,0 1 0,-1-1 0,1 1 1,-1-1-1,0 1 0,0 0 0,0-1 0,0 1 1,-1-1-1,-1 6 0,-1 3 52,-1 0 0,-1 0 0,0 0 0,-1-1 1,0 0-1,-1 0 0,0-1 0,0 0 0,-17 17 0,-12 10-20,-41 31 0,62-56-49,-5 4-17,-16 16 48,83-33-102,181-57-1168,-81 5-6856,-89 25-1030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6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2 14446,'0'0'5162,"9"-1"-4660,-5 1-425,0 0 0,0 0 0,1 0 0,-1 0 0,0 1-1,0 0 1,0 0 0,0 0 0,0 0 0,0 0 0,0 1 0,6 3 0,2 3 155,0 0 0,0 0-1,11 12 1,-6-5-163,-1 0 1,-1 0-1,-1 2 0,0 0 1,-1 0-1,18 34 1,-24-37-46,-1 1 1,0 0-1,-1 0 1,0 1-1,-2-1 1,0 1 0,0 0-1,-2 0 1,0 31-1,-4-19 201,0 0-1,-2 0 0,-1 0 1,-1-1-1,-2 0 0,-1 0 1,-20 39-1,-12 11 82,-57 81 1,-34 20-964,32-71-4211,29-44-4405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6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13004,'0'0'9476,"-11"0"-7752,3 0-1564,-1 1-1,1 0 0,-1 1 0,1 0 1,-1 0-1,1 1 0,0 0 1,0 0-1,0 1 0,1 0 1,-1 0-1,1 1 0,0 0 1,0 0-1,1 1 0,-1 0 0,1 0 1,-5 7-1,10-12-135,1-1-1,0 1 1,-1-1 0,1 0-1,0 1 1,-1-1 0,1 1-1,0-1 1,0 1 0,-1-1-1,1 1 1,0-1 0,0 1-1,0-1 1,0 1 0,0-1-1,0 1 1,0-1-1,0 1 1,0-1 0,0 1-1,0 0 1,0-1 0,0 1-1,0-1 1,0 1 0,0-1-1,1 1 1,-1-1 0,0 1-1,18 9 343,46-3-482,-23-3-472,-39-3 556,0-1 0,0 1-1,0 0 1,0 0 0,0 0 0,0 0-1,0 0 1,0 0 0,-1 0 0,1 0 0,0 1-1,-1-1 1,1 1 0,-1-1 0,0 1-1,1 0 1,-1-1 0,0 1 0,0 0-1,0 0 1,0 0 0,-1 0 0,1 0 0,0 0-1,-1 0 1,1 0 0,-1 0 0,0 0-1,1 0 1,-1 0 0,0 0 0,-1 0-1,1 1 1,0-1 0,0 0 0,-1 0-1,1 0 1,-1 0 0,0 0 0,-1 2 0,0 3 52,-1 0 1,1-1 0,-2 1-1,1-1 1,-1 1-1,0-1 1,0 0 0,-1 0-1,1-1 1,-10 9 0,10-11 126,0 0 0,0 0 0,-1-1 0,1 1 0,-1-1 0,1 0 0,-1 0 0,-8 2 0,-11-5-489,2-14-3367,14 8-861,3-1-2749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9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12139,'51'0'641,"-1"0"576,5 0-736,7 0-417,1-2-32,10-1 0,4 0-417,3 2-1120,5-3-641,2 1-769</inkml:trace>
  <inkml:trace contextRef="#ctx0" brushRef="#br0" timeOffset="1">1378 0 8840,'0'0'2210,"84"7"-256,-49-3-1185,-1 4-353,0-4-287,-1 1-65,4-2 0,4-1-224,4-2-1538,8 0-2274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9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0 177 11755,'0'0'384,"85"-31"-159,-17 17 159,18 0-320,21 1-32,18-2 0,14-2 0,11-5-704,2-1-1603,6-5-2721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0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0 235 6534,'97'-15'1057,"-12"2"673,-16 2 31,-9 1-287,-9 0-129,-6 1-160,-3 0-256,1-1-256,3 0-417,3 1-192,11-1-64,4-3-1762,6-2-2081,2-2-2339</inkml:trace>
  <inkml:trace contextRef="#ctx0" brushRef="#br0" timeOffset="1">1269 4 12556,'0'0'5573,"63"-1"-5381,-37 0-96,4 0-32,8 1 1,3 0-1,6 0-64,3 0-32,-2 2-801,-1 2-1153,-8-1-1281,-6-3-1410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2:58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8168,'0'0'3075,"53"9"-2659,-6-9 257,15 0 159,10 0-127,14-8-353,11 1-223,9-2-97,6-1-32,5-5-1858,4-2-2658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1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9225,'0'0'12529,"3"11"-11755,-3-6-707,2 1 39,-1 1-1,1-1 0,-2 1 0,1-1 0,-1 1 0,0-1 0,0 1 1,-1 0-1,0-1 0,0 1 0,-4 9 0,-9 21 618,6-19-447,1 1 0,1 0 0,0 0-1,1 0 1,1 1 0,-1 22-1,5-42-257,0 1-1,0 0 0,0-1 0,0 1 0,0 0 0,0-1 0,0 1 0,1 0 0,-1-1 1,0 1-1,0-1 0,1 1 0,-1 0 0,0-1 0,1 1 0,-1-1 0,0 1 1,1-1-1,-1 1 0,1-1 0,-1 1 0,1-1 0,-1 1 0,1-1 0,-1 0 1,1 1-1,0-1 0,-1 0 0,1 1 0,-1-1 0,2 0 0,26-2 290,24-19 8,-42 14-561,-1 0 0,1-1 1,-1 0-1,-1 0 0,0-1 1,14-18-1,-17 19-629,-1 0-1,1 0 1,-1 0-1,-1 0 1,1-1-1,-1 0 1,-1 1 0,0-1-1,2-17 1,-3-21-6530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1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14926,'0'0'7367,"65"17"-9801,-42-11-3876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1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11915,'0'0'9657,"-6"8"-9619,-34 49 2436,-62 116 0,109-180-2570,-1-1 0,-1 0 0,1-1 0,-1 1 0,-1-1 0,0 0 0,0 0 0,0 0 0,-1-1 0,2-14-1,-5 24 81,0 0 0,0 0 0,0 0-1,0 0 1,0 0 0,0 0-1,0 0 1,-1 0 0,1 0-1,0 0 1,0 0 0,0 0 0,0 0-1,0 0 1,0 0 0,0 0-1,0 0 1,-1 0 0,1 0-1,0 0 1,0 0 0,0 0 0,0 0-1,0 0 1,0 0 0,0 0-1,0 0 1,0 0 0,0 0-1,0 0 1,-1 0 0,1 0-1,0 0 1,0-1 0,0 1 0,0 0-1,0 0 1,0 0 0,0 0-1,0 0 1,0 0 0,0 0-1,0 0 1,0 0 0,0 0 0,0-1-1,0 1 1,0 0 0,0 0-1,0 0 1,0 0 0,0 0-1,0 0 1,0 0 0,0 0 0,0 0-1,0-1 1,-7 14-289,-3 19 210,7-16 74,2-1-1,0 1 1,1 0 0,3 27-1,-3-43 34,0 1-1,0-1 0,0 1 0,0-1 0,0 1 0,0 0 0,0-1 1,0 1-1,0-1 0,0 1 0,0-1 0,0 1 0,1 0 0,-1-1 1,0 1-1,1-1 0,-1 1 0,0-1 0,1 1 0,-1-1 0,0 0 1,1 1-1,-1-1 0,1 1 0,-1-1 0,1 0 0,-1 1 1,1-1-1,-1 0 0,1 0 0,-1 1 0,1-1 0,-1 0 0,1 0 1,-1 0-1,1 0 0,0 1 0,-1-1 0,1 0 0,-1 0 0,1 0 1,0 0-1,-1-1 0,1 1 0,-1 0 0,1 0 0,-1 0 0,1 0 1,-1-1-1,1 1 0,0 0 0,-1 0 0,1-1 0,1 0 31,-1-1-1,1 1 0,-1 0 1,1-1-1,-1 1 1,1-1-1,-1 0 0,0 1 1,0-1-1,0 0 0,0 0 1,0 0-1,-1 0 1,2-2-1,-1-4-26,0-1 0,-1 0 1,0 1-1,0-1 0,-1 1 1,0-1-1,0 1 0,-1-1 0,0 1 1,-1 0-1,0 0 0,0 0 1,-1 0-1,0 0 0,0 1 0,-1-1 1,1 1-1,-2 0 0,1 1 1,-1-1-1,-10-7 0,14 13 228,5 7-221,16 11-73,-3-11-66,-1 0 1,1-1 0,0 0 0,33 3-1,28-2-4826,-37-6-1229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2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13485,'0'0'3881,"-4"11"-2274,-51 122 101,-16 45 1054,61-151-2479,3 1-1,0 0 1,1 1-1,-2 46 1,8-74-394,0 1 0,0 0 0,0 0 0,0 0 1,1 0-1,-1 0 0,0 0 0,1-1 1,-1 1-1,1 0 0,0 0 0,0-1 0,-1 1 1,1 0-1,0-1 0,0 1 0,1-1 1,-1 1-1,0-1 0,0 0 0,1 1 1,-1-1-1,1 0 0,-1 0 0,1 0 0,0 0 1,-1 0-1,1 0 0,0 0 0,0-1 1,-1 1-1,1-1 0,0 1 0,0-1 0,0 0 1,0 0-1,-1 0 0,1 0 0,2 0 1,3 0-663,0 0 0,-1-1 1,1 0-1,0 0 1,-1-1-1,1 0 0,-1 0 1,0 0-1,0-1 1,7-3-1,16-13-8751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2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117 104 7687,'0'0'11627,"-8"10"-10682,-9 13 26,2 1-1,-20 39 1,28-49-739,0 0 0,1 1 0,1-1 0,0 1 0,2 0 0,-1 0-1,-1 24 1,8-41-36,1-1 0,-1 1 0,0-1-1,0 1 1,-1-1 0,1 0 0,0 0-1,2-4 1,4-10-164,0-1 0,-1 0 0,-1-1 0,-1 1 0,0-2 0,5-32 0,-4-2 16,0-64 0,2 130-261,-6-7 164,0 1 0,0-1 1,0 0-1,1 0 0,0 0 1,0 0-1,0 0 1,8 6-1,-8-9 60,0-1-1,1 1 1,-1-1-1,1 1 1,-1-1-1,1-1 1,-1 1-1,1-1 1,0 1-1,-1-1 0,1-1 1,0 1-1,-1-1 1,1 0-1,0 0 1,-1 0-1,1 0 1,-1-1-1,6-2 1,-4 1-16,-1 0-1,1 0 1,0-1-1,-1 1 1,0-1-1,0 0 1,0-1-1,0 1 1,0-1-1,-1 0 1,0 0-1,0-1 1,3-5-1,-28 54-199,-19 55-1,33-80 162,2 1-1,0 1 1,2-1-1,0 1 1,-1 38 0,4-57-135,0 0 0,0 0 1,-1 0-1,1 0 1,0 0-1,1 0 0,-1-1 1,0 1-1,0 0 1,0 0-1,0 0 1,1 0-1,-1 0 0,0 0 1,1-1-1,-1 1 1,1 0-1,-1 0 1,1 0-1,-1-1 0,1 1 1,-1 0-1,1-1 1,0 1-1,-1-1 0,1 1 1,0 0-1,0-1 1,0 0-1,1 1 1,12 1-6362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2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14798,'0'0'12225,"8"6"-12252,-5-5 27,0 1 1,0 0-1,0 0 0,0 0 0,-1 0 0,1 1 0,-1-1 0,1 1 1,-1 0-1,0 0 0,0-1 0,0 1 0,0 0 0,-1 1 1,1-1-1,-1 0 0,0 0 0,0 1 0,0-1 0,0 1 0,-1-1 1,1 1-1,-1-1 0,0 1 0,0-1 0,0 1 0,-1-1 1,1 1-1,-1-1 0,0 0 0,0 1 0,0-1 0,-2 4 1,-27 51 106,25-51-54,0 1-1,1-1 1,-1 1 0,2-1 0,-1 1 0,1 0-1,0 1 1,1-1 0,-3 15 0,6-23-46,-1 1 0,1 0 0,-1-1 0,1 1 0,-1 0 0,1-1 0,-1 1 0,1-1 0,0 1 0,-1-1 0,1 1 0,0-1 1,-1 1-1,1-1 0,0 0 0,0 1 0,-1-1 0,1 0 0,0 0 0,0 0 0,0 0 0,-1 1 0,1-1 0,0 0 0,0 0 0,0 0 0,-1-1 0,1 1 0,0 0 1,0 0-1,0 0 0,-1 0 0,1-1 0,0 1 0,0 0 0,-1-1 0,2 0 0,33-11 179,-21 5-583,-1 0 1,0-1 0,15-13-1,-18 13-911,0-2 0,-1 1 0,0-1 0,9-12 1,8-19-5270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7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40 136 12075,'0'0'8782,"-7"8"-6823,-18 28-496,17-20-269,13-11 55,13-13 408,-4-6-1483,-1 0-1,-1-1 1,0-1 0,-1 0 0,-1-1 0,0 0-1,-1 0 1,6-21 0,-9 12-199,-6 26 24,-1 0 0,1 0-1,0 0 1,0-1 0,0 1 0,0 0-1,0 0 1,0 0 0,0 0-1,-1-1 1,1 1 0,0 0-1,0 0 1,0 0 0,0 0 0,-1 0-1,1 0 1,0-1 0,0 1-1,0 0 1,-1 0 0,1 0 0,0 0-1,0 0 1,0 0 0,-1 0-1,1 0 1,0 0 0,0 0-1,0 0 1,-1 0 0,1 0 0,0 0-1,0 0 1,0 0 0,-1 0-1,1 0 1,0 1 0,0-1 0,0 0-1,-1 0 1,1 0 0,0 0-1,0 0 1,0 0 0,0 1-1,-1-1 1,1 0 0,0 0 0,-4 4-12,0-1 1,1 1 0,-1-1 0,1 1 0,0 0 0,0 0-1,-3 6 1,-10 20 4,-20 54 0,32-75 7,1 0-1,0 0 1,1 1-1,0-1 1,0 1-1,1-1 1,1 1-1,0 0 1,0-1 0,3 19-1,-2-26 4,-1 0-1,1-1 1,1 0-1,-1 1 1,0-1-1,0 0 1,0 1 0,1-1-1,-1 0 1,0 0-1,1 0 1,-1 0-1,1 0 1,0 0-1,-1-1 1,1 1-1,0 0 1,-1-1 0,1 0-1,0 1 1,-1-1-1,1 0 1,0 0-1,0 0 1,-1 0-1,1 0 1,0 0 0,0 0-1,0 0 1,3-2-1,4 1 9,0-1-1,0 0 1,0-1 0,14-5-1,29-22-2254,-43 23 927,1-1 0,-1 0 0,0 0 0,-1 0 0,13-17 0,-7 0-7010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3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0 15439,'0'0'7719,"25"66"-6470,-7-36-352,3 4-321,-4 9-287,-4 5-97,-8 10-32,-5 9-32,-8 6-32,-16 8-32,-5 0-160,-4-3-704,-5-13-1667,-3-13-4067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4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12460,'0'0'704,"-18"90"193,16-34 192,2 1-672,0 2-257,18 1-32,7 7-96,2 0-64,2 5-1441,-2 3-1346,-10 3-672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4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8840,'-15'77'673,"3"1"864,1 1-127,7-4-930,4-3-320,0-6-160,0-8-416,9-8-865,3-7-193,4-3-704,-2-2-1409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4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1473,'-8'82'4661,"0"-7"-2776,3-1-1,9 130 0,39 13-2172,-28-116-175,-8-58-317,-1 0 0,0 85 0,-6-127 927,0 0 0,0 0 0,0 0 0,0 0 0,-1 0 0,1 0 0,0 0 0,0 0 0,-1 0 0,1-1 0,-1 1 0,1 0 0,-1 0 0,1 0 0,-1-1 0,1 1 0,-1 0 0,0 0 0,1-1 0,-1 1 0,0-1 0,0 1 0,1-1 0,-1 1 0,0-1 0,0 1 0,0-1 0,0 0 0,-1 1 0,-11 9 3227,13 6-6882,0-12 337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4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8648,'0'4'5605,"13"-2"-3811,11-2-384,17 0 447,12 0-543,15 0-161,9-7-257,4-4-511,-1 2-257,-9 0-128,-11 5-96,-15 4-1153,-16 0-609,-17 0-416,-12 8-705,-12 1-1730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4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9001,'0'0'7110,"69"15"-5316,-16-15-737,13-6-384,5-5-385,1-5-288,-5 1-1730,-12-5-4932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4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 16367,'0'0'1025,"21"50"97,-8-19-1,-3 4-64,2 1 160,-3 3-417,-8 3-511,-1 2-33,-13 6-160,-14 5-32,-6 1-64,-8 0-1153,-3-9-1794,2-12-6438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6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12 176 8680,'0'0'6011,"-3"9"-3827,-5 30-348,8-38-1765,0 0 0,-1 0 0,1 1 0,0-1 0,1 0 0,-1 0 0,0 0-1,0 0 1,0 0 0,1 0 0,-1 0 0,0 0 0,1 0 0,-1 0 0,1 0 0,-1 0 0,1 0 0,0 0 0,-1-1 0,1 1 0,0 0 0,0 0-1,0-1 1,-1 1 0,1 0 0,0-1 0,0 1 0,0-1 0,0 1 0,0-1 0,2 1 0,32 4 992,-29-5-894,7 0-32,1-1-1,0 0 1,0-1 0,-1-1-1,1 0 1,-1-1-1,0 0 1,0-1 0,22-13-1,-17 9-99,-1-1 0,-1-1-1,0-1 1,-1 0 0,0-1-1,18-20 1,-30 29-5,1 0 1,-1 0-1,0 0 1,0-1-1,-1 0 1,1 1-1,-1-1 1,0 0-1,0 0 1,-1 0-1,0 0 1,2-10-1,-3 13-9,0 0-1,0 0 0,-1 0 1,1 0-1,-1 0 0,1 0 1,-1 0-1,0 1 0,1-1 1,-1 0-1,0 0 0,0 1 1,0-1-1,-1 0 0,1 1 1,0-1-1,-1 1 0,1 0 1,-1-1-1,1 1 1,-1 0-1,1 0 0,-1 0 1,0 0-1,0 0 0,1 0 1,-1 1-1,0-1 0,0 0 1,0 1-1,0 0 0,0-1 1,0 1-1,0 0 0,0 0 1,-3 0-1,-3 0-27,0 0 1,-1 0-1,1 1 1,0 0-1,0 1 1,-1 0-1,1 0 0,0 1 1,1 0-1,-1 0 1,0 0-1,1 1 0,0 1 1,0-1-1,0 1 1,0 0-1,1 1 1,0-1-1,-11 14 0,9-10-2,1 1 0,-1 0 0,2 1 0,-1-1-1,2 1 1,-1 1 0,2-1 0,-1 1 0,2-1 0,-1 1-1,2 0 1,-1 1 0,1 12 0,1-23 5,1 0-1,0 1 1,0-1 0,0 1 0,1-1 0,-1 0-1,0 1 1,1-1 0,0 0 0,-1 1 0,1-1-1,0 0 1,0 0 0,0 0 0,1 0-1,-1 0 1,0 0 0,1 0 0,-1 0 0,1 0-1,0-1 1,0 1 0,2 1 0,0-1 2,0 0 1,0 0 0,0-1 0,1 1-1,-1-1 1,0 0 0,1 0-1,-1-1 1,1 1 0,-1-1-1,9-1 1,2 0 13,0-1 0,1-1 0,-1-1 0,0 0 0,0 0 0,19-11 0,-11 4-5,0-2-1,-1-1 1,36-29-1,-49 35 14,-1 0 0,1 0 1,-1-1-1,-1 0 0,0-1 0,0 1 0,0-1 0,-2 0 1,1-1-1,6-18 0,-24 62 237,7-22-195,1 0-1,0 0 1,0 0 0,2 0 0,-1 1 0,1-1-1,1 1 1,0 0 0,0 18 0,2-28-45,0 0 0,-1-1 0,1 1 1,0 0-1,0-1 0,0 1 0,0 0 1,0-1-1,0 0 0,1 1 0,-1-1 1,0 1-1,1-1 0,-1 0 0,1 0 0,-1 0 1,1 0-1,0 0 0,-1 0 0,1-1 1,0 1-1,0 0 0,0-1 0,0 1 1,-1-1-1,1 0 0,0 0 0,0 1 1,0-1-1,2-1 0,6 1 85,0 0 0,0-1 0,0 0 0,17-4-1,-4-3-43,1-1-1,-1-2 1,-1 0-1,0-1 0,38-28 1,-28 19 10,46-24 0,-78 45-72,1-1 0,-1 1 0,0 0 0,0 0 0,0 0 0,1 0 0,-1 0 0,0 0 0,0 0 0,0 0 0,1 0 0,-1 0 0,0 0 0,0 0 0,1 0 0,-1 0 0,0 0 0,0 0 0,0 0 0,1 0 0,-1 1 0,0-1 0,0 0 0,0 0 0,1 0 0,-1 0 0,0 0 0,0 0 0,0 1 0,0-1 0,0 0 0,1 0 0,-1 0 0,0 1-1,0-1 1,0 0 0,0 0 0,0 0 0,0 0 0,0 1 0,0-1 0,0 0 0,1 0 0,-1 1 0,0-1 0,0 0 0,0 0 0,0 0 0,0 1 0,0-1 0,-1 0 0,0 22 69,-9 19 286,4-25-197,3-9-101,0 0 0,1-1 0,0 1 0,1 1 0,-2 12 0,3-20-53,0 1 1,0-1 0,0 1-1,0-1 1,0 0 0,0 1-1,0-1 1,0 1 0,0-1-1,1 1 1,-1-1 0,0 1-1,0-1 1,1 0 0,-1 1-1,0-1 1,0 0-1,1 1 1,-1-1 0,0 0-1,1 1 1,-1-1 0,1 0-1,-1 1 1,0-1 0,1 0-1,-1 0 1,1 0 0,-1 0-1,1 1 1,-1-1 0,1 0-1,22 0 102,22-11 73,21-19-100,-51 22-153,0 1 0,0 1 0,1 0 0,-1 0 0,30-4 0,-44 9 50,-1 1 0,1 0 0,0 0 0,0 0 0,0 0 0,0 0 0,0 0 0,0 0 0,0 0 0,0 0 0,0 0 0,-1 0 0,1 1 0,0-1 0,0 0 0,0 1 0,0-1 0,0 0 0,-1 1 0,1-1 0,0 1 0,0-1 0,-1 1 0,1 0 0,0-1 0,-1 1 0,1 0 0,-1 0 0,1-1 0,-1 1 0,1 0 0,0 1 0,-1 1 24,1 0 1,-1 0-1,0-1 1,0 1-1,0 0 1,0 0-1,-1-1 1,1 1-1,-1 0 1,0-1-1,-1 4 1,-2 6-665,-1 0 0,-1-1 0,-13 22 1,18-32 341,1 0 1,-1-1-1,1 1 1,-1 0 0,0 0-1,1-1 1,-1 1-1,0 0 1,0-1-1,1 1 1,-1-1 0,0 1-1,0-1 1,0 1-1,0-1 1,0 1 0,0-1-1,1 0 1,-1 0-1,0 1 1,0-1-1,0 0 1,-2 0 0,-4 0-7322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6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12268,'0'0'9673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6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1 259 13132,'0'0'8996,"9"-5"-8105,67-33 770,-47 26-1349,0-2 1,0-2 0,-2 0-1,0-2 1,0-1-1,37-35 1,-62 52-277,0 0 0,0 0 1,0-1-1,0 1 0,0-1 0,0 1 0,-1-1 0,1 0 0,-1 1 1,0-1-1,0 0 0,0 0 0,0 0 0,0 0 0,-1 0 0,1-5 1,-1 7-14,0 1 0,-1-1 0,1 0 0,0 0 0,0 1 1,-1-1-1,1 0 0,-1 1 0,1-1 0,0 0 1,-1 1-1,1-1 0,-1 0 0,0 1 0,1-1 1,-1 1-1,1-1 0,-1 1 0,0-1 0,1 1 1,-1 0-1,-1-1 0,-30-1 190,22 4-213,1 1-1,-1 0 1,0 0-1,1 1 1,-1 1-1,1 0 1,0 0-1,1 0 1,-1 1-1,1 1 1,0-1-1,1 1 1,-13 15-1,4-3-11,1 0-1,1 1 1,0 1-1,-17 37 1,26-48 15,1 0-1,0 1 1,0 0 0,1-1-1,1 1 1,-1 1 0,2-1-1,0 0 1,0 14 0,1-23-6,0 0 0,1 0 1,-1 0-1,0-1 1,1 1-1,0 0 0,-1 0 1,1-1-1,0 1 1,0 0-1,0-1 0,0 1 1,0-1-1,0 1 1,0-1-1,0 0 0,1 1 1,-1-1-1,0 0 1,1 0-1,-1 0 0,1 0 1,0 0-1,-1 0 1,1-1-1,0 1 0,-1 0 1,1-1-1,0 1 1,0-1-1,3 1 0,6 0 2,1 0-1,0 0 0,23-3 0,-22 1-35,8 0-614,0-2 0,0 0 0,35-12 0,20-14-6979,-12-1-7472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7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6 14574,'0'0'1521,"-5"9"732,-6 18-1429,0 0-1,2 1 1,1 1 0,1-1-1,2 1 1,-4 53-1,9-81-820,0 0 0,0 0 0,-1 0 0,1-1 0,0 1 0,0 0 0,0 0 0,0 0 0,0-1 0,0 1 0,0 0 0,0 0 0,0 0 0,1 0 0,-1-1 0,0 1 0,0 0 0,1 0 0,-1-1 0,1 1 0,-1 0 0,0-1 0,1 1 0,-1 0 0,1-1-1,-1 1 1,1 0 0,0-1 0,-1 1 0,1-1 0,0 1 0,-1-1 0,1 0 0,0 1 0,0-1 0,-1 0 0,1 1 0,0-1 0,0 0 0,0 0 0,-1 0 0,1 0 0,0 0 0,0 0 0,0 0 0,-1 0 0,1 0 0,0 0 0,0 0 0,0 0-1,-1 0 1,1-1 0,0 1 0,0 0 0,-1-1 0,1 1 0,0-1 0,0 1 0,0-1 0,5-3 16,0 1 1,-1-1-1,1-1 0,-1 1 1,9-10-1,6-12 34,-2-1 1,0 0-1,-2-1 1,-1-1-1,-1 0 0,18-58 1,-75 248 133,34-133-199,2-13 21,2 1 0,0 0 0,1 0 0,0 1 0,1-1 0,1 0 0,1 1 0,1 17 0,0-33-66,0-1 1,0 1-1,1 0 0,-1 0 1,0-1-1,1 1 0,-1 0 1,1-1-1,-1 1 0,1-1 1,-1 1-1,1 0 0,-1-1 1,1 1-1,-1-1 0,1 1 1,0-1-1,-1 0 0,1 1 1,0-1-1,0 0 0,-1 1 1,1-1-1,0 0 0,0 0 1,-1 0-1,1 1 0,0-1 1,0 0-1,-1 0 0,1 0 1,0 0-1,0-1 0,0 1 1,-1 0-1,1 0 0,0 0 1,0-1-1,-1 1 0,1 0 1,0-1-1,-1 1 0,1 0 1,1-1-1,30-20-4600,-11-4-1258,1-4-1996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7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344 80 10154,'0'0'1681,"-1"-9"876,1 6-2352,0 0 0,-1 0 1,1 0-1,0 1 0,-1-1 0,0 0 0,1 0 0,-1 0 0,0 0 0,-1 1 0,1-1 0,0 0 0,-1 1 0,0-1 1,1 1-1,-1 0 0,0-1 0,0 1 0,0 0 0,-1 0 0,1 0 0,0 1 0,-1-1 0,1 0 0,-1 1 0,1 0 1,-1-1-1,0 1 0,0 0 0,0 0 0,0 1 0,1-1 0,-1 1 0,0-1 0,-4 1 0,-2 1-136,0 0 1,0 0-1,0 1 0,0 0 0,0 0 0,1 1 0,-1 1 1,1-1-1,-1 1 0,1 1 0,1-1 0,-1 1 0,1 1 1,0-1-1,0 1 0,0 1 0,1-1 0,0 1 0,0 0 1,-6 10-1,-3 5 94,1 0 1,2 1 0,0 0-1,1 1 1,-15 49 0,22-62-136,1 0-1,1 0 1,0 1 0,0-1 0,1 0 0,1 1 0,0 0 0,0-1 0,3 13 0,-3-20-24,2 0 0,-1-1 0,0 1-1,1 0 1,0-1 0,-1 1 0,1-1 0,1 0 0,-1 0 0,0 0-1,1 0 1,0 0 0,0 0 0,0 0 0,0-1 0,0 0 0,0 1-1,0-1 1,1-1 0,-1 1 0,1 0 0,0-1 0,-1 0 0,1 1-1,0-1 1,0-1 0,0 1 0,0-1 0,5 1 0,8 0 32,0 0 0,0-1 0,0-1 0,0-1 0,22-4 0,-31 4-17,1-1 0,-1 1 0,0-1 0,0-1 0,0 1 0,0-1 0,-1-1 0,1 1 1,-1-1-1,0-1 0,-1 1 0,9-9 0,-14 13 15,0 1-1,-1-1 1,1 0 0,0 0 0,0 1-1,0-1 1,0 0 0,-1 0-1,1 0 1,0 0 0,-1 0-1,1 0 1,-1 0 0,1 0 0,-1 0-1,1 0 1,-1 0 0,0-1-1,1 1 1,-1 0 0,0 0-1,0 0 1,0 0 0,0-1 0,0 1-1,0 0 1,-1 0 0,1 0-1,0 0 1,0 0 0,-1-1 0,1 1-1,-1 0 1,1 0 0,-1 0-1,1 0 1,-1 0 0,0 0-1,1 0 1,-1 1 0,0-1 0,0 0-1,0 0 1,0 0 0,0 1-1,0-1 1,0 0 0,0 1-1,0-1 1,0 1 0,0-1 0,0 1-1,0 0 1,0-1 0,0 1-1,0 0 1,-1 0 0,-1 0-1,-9-3 11,-1 1 0,0 1 0,-23 0 0,34 1-51,37-20-143,13-1 208,-36 14-58,1 1-1,-1 0 1,1 1 0,0 1-1,0 0 1,1 0-1,-1 2 1,1-1-1,-1 2 1,19-1 0,-30 3-3,-1-1 0,0 1 1,1-1-1,-1 1 0,0 0 1,1 0-1,-1-1 1,0 1-1,0 0 0,0 0 1,0 0-1,0 0 0,0 1 1,0-1-1,0 0 1,0 0-1,0 0 0,-1 1 1,1-1-1,0 0 0,-1 1 1,1-1-1,-1 1 0,0-1 1,1 1-1,-1-1 1,0 1-1,0 1 0,1 51 51,-1-38-3,-1 7 28,-2-1 1,-4 23-1,3-25-41,1 0-1,-1 40 1,4-60-58,0 1 1,0-1-1,0 0 0,0 1 1,0-1-1,0 1 1,0-1-1,1 0 1,-1 1-1,0-1 1,0 0-1,0 1 1,0-1-1,0 0 0,0 1 1,1-1-1,-1 0 1,0 0-1,0 1 1,0-1-1,1 0 1,-1 1-1,0-1 1,1 0-1,-1 0 0,0 0 1,0 1-1,1-1 1,-1 0-1,0 0 1,1 0-1,-1 0 1,0 0-1,1 0 1,-1 1-1,1-1 0,-1 0 1,0 0-1,1 0 1,18-7-1399,12-18-2221,-8-5-1427,-2-8-3250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8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36 365 9833,'0'0'1602,"-6"8"667,0-1-1481,4-4-533,0-1-1,0 0 1,0 1-1,0-1 0,0 1 1,0 0-1,1 0 1,-1 0-1,1 0 1,0 0-1,0 0 1,0 0-1,-1 6 0,2-8-125,0 0-1,1 0 1,-1 0-1,1 0 0,-1 0 1,1-1-1,-1 1 0,1 0 1,0 0-1,-1 0 1,1-1-1,0 1 0,-1 0 1,1-1-1,0 1 0,0-1 1,0 1-1,0-1 1,-1 1-1,1-1 0,0 1 1,0-1-1,0 0 1,0 0-1,0 1 0,0-1 1,0 0-1,0 0 0,0 0 1,0 0-1,0 0 1,2 0-1,45 0 500,-38-1-293,4 1-206,0-1 1,0-1-1,0-1 0,-1 0 0,1 0 1,-1-1-1,0-1 0,20-10 0,-28 13-67,-1 0-1,-1 0 0,1 0 1,0 0-1,0-1 0,-1 0 1,1 1-1,-1-1 0,0-1 1,0 1-1,0 0 0,-1-1 1,1 1-1,-1-1 0,1 0 0,-1 0 1,-1 0-1,1 0 0,0 0 1,-1 0-1,0-1 0,0 1 1,0 0-1,-1-1 0,1 1 1,-1-1-1,0 1 0,0 0 1,-1-1-1,0-6 0,0 10-49,1 0 1,-1 0-1,0-1 0,1 1 1,-1 0-1,0 0 0,0 0 0,1 0 1,-1 0-1,0 0 0,0 0 0,0 0 1,0 0-1,-1 0 0,1 1 0,0-1 1,0 0-1,0 1 0,0-1 0,-1 1 1,1-1-1,0 1 0,-1 0 1,1 0-1,0-1 0,-1 1 0,1 0 1,0 0-1,-1 0 0,1 0 0,0 1 1,-1-1-1,1 0 0,-2 1 0,-1 0-14,0-1-1,0 1 1,0 1-1,0-1 0,0 1 1,0-1-1,1 1 0,-1 0 1,1 1-1,-5 2 1,-2 5 31,0 1 0,1 0 0,0 1 0,0 0 0,-8 17 0,13-22 17,0 0 0,1 1-1,0 0 1,0-1 0,1 1 0,0 0 0,0 1-1,1-1 1,0 0 0,0 16 0,1-23-44,1 1 0,0-1 1,-1 1-1,1-1 0,0 1 1,-1-1-1,1 0 0,0 1 1,0-1-1,0 0 0,0 0 1,0 0-1,1 0 0,-1 0 1,0 0-1,0 0 0,1 0 1,-1 0-1,1 0 0,-1-1 1,0 1-1,1-1 0,-1 1 1,1-1-1,0 1 0,-1-1 1,1 0-1,-1 0 0,1 0 1,-1 0-1,1 0 0,0 0 1,-1 0-1,1-1 0,2 0 1,6 0 34,0-1 1,0 0 0,0 0-1,15-7 1,-5-1-23,1-1 0,-2-1-1,1 0 1,-2-2 0,0 0 0,0-1 0,-2-1 0,0-1 0,22-28-1,-16 15 6,-1-1 0,-1-2 0,-1 0-1,-2 0 1,13-39 0,-27 63-7,0 3 3,-1 0-1,1 0 0,-1 0 0,-1 0 1,1 0-1,-1 0 0,0 0 0,-1-1 1,1 1-1,-2-11 0,0 17-3,0 0 0,0 1 0,-1-1 0,1 0 0,0 0 0,0 1 0,-1-1 0,1 1 0,0-1 0,0 1 0,0-1 0,0 1 0,0 0 0,0-1-1,0 1 1,0 0 0,0 0 0,0 0 0,0 0 0,-1 1 0,-22 25 102,1 1 0,0 0 0,3 2 1,0 1-1,2 0 0,1 1 0,-24 67 0,37-86-74,0 1-1,0-1 1,-1 17 0,4-28-46,1 0 0,0 0 0,-1 0 1,1 0-1,0 0 0,0 0 0,0 0 0,0 0 1,0 0-1,1 0 0,-1 0 0,1 0 0,-1 0 0,1 0 1,0-1-1,-1 1 0,1 0 0,0 0 0,0-1 1,0 1-1,1 0 0,-1-1 0,0 1 0,1-1 1,-1 0-1,0 1 0,1-1 0,0 0 0,-1 0 0,4 2 1,2-1-305,-1-1 0,1 0 1,0 0-1,0 0 0,0-1 1,0 0-1,0 0 0,0-1 1,0 0-1,0 0 0,0-1 1,8-2-1,-2-1-1735,-1 0-1,0-1 1,-1 0-1,1-1 1,17-13 0,12-13-6177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9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227 159 15086,'-12'6'2712,"-14"8"-742,1 1 1,-46 37-1,63-46-1691,-1 1 1,1 1 0,1 0-1,-1 0 1,1 0-1,1 1 1,0 0-1,0 0 1,0 1 0,1-1-1,1 1 1,-6 18-1,9-26-273,1-1 1,-1 1-1,1 0 0,0-1 0,0 1 0,0-1 0,0 1 0,0 0 1,0-1-1,0 1 0,1-1 0,-1 1 0,0-1 0,1 1 0,-1 0 1,1-1-1,0 0 0,-1 1 0,1-1 0,0 1 0,0-1 1,0 0-1,0 0 0,2 3 0,0-3-7,-1 1 0,1-1 0,0 0 0,-1 0 0,1 0 1,0 0-1,0 0 0,0-1 0,-1 1 0,1-1 0,0 0 0,5 0 0,4-1-79,0 0-1,0-1 0,-1 0 1,1 0-1,21-9 1,-10-1 48,0-1 1,0-2-1,-1 0 1,-1 0-1,-1-2 1,0-1-1,-1-1 1,-1 0 0,-1-1-1,-1-1 1,0 0-1,-2-2 1,-1 1-1,0-2 1,-2 0 0,-1 0-1,14-47 1,-24 71 54,0 0 0,0 0 0,1-1 1,-1 1-1,0 0 0,0 0 0,0-1 0,1 1 1,-1 0-1,0-1 0,0 1 0,0 0 0,0 0 1,0-1-1,0 1 0,0 0 0,0-1 0,0 1 1,1 0-1,-1-1 0,-1 1 0,1 0 0,0-1 1,0 1-1,0 0 0,0-1 0,0 1 1,0 0-1,0-1 0,0 1 0,0 0 0,-1-1 1,1 1-1,0 0 0,0 0 0,0-1 0,-1 1 1,1 0-1,0 0 0,0-1 0,-1 1 0,1 0 1,0 0-1,0 0 0,-1-1 0,-14 15 216,-17 29-216,11-11 155,-29 57 0,43-76-144,2 0-1,0 1 1,0 0-1,2 0 1,0 0-1,0 1 1,-1 23 0,4-37-61,0 1 1,0 0 0,0 0 0,0-1 0,0 1 0,1 0 0,-1 0 0,0-1 0,1 1 0,-1 0 0,1-1-1,0 1 1,-1 0 0,1-1 0,0 1 0,0-1 0,0 1 0,1 1 0,-1-3-78,0 1 0,1 0 0,-1-1 0,0 1 0,0-1 0,0 0 0,0 1 0,0-1 0,0 0 0,1 0 0,-1 1 0,0-1 0,0 0 0,0 0 0,0 0 0,1-1 0,-1 1 0,0 0 0,0 0 0,2-1 0,2-1-559,1-1 0,0 1 0,-1-1 0,1 0-1,-1-1 1,0 1 0,0-1 0,6-6-1,0-3-861,20-18-2558,-12 22 5159,-19 14 3689,-5 18-2489,-8 5-501,10-22-1381,0-1 0,0 0 0,1 1 0,0-1 0,0 1 0,0 0 1,-2 11-1,5-16-368,-1 0 0,0-1 0,0 1 1,1 0-1,-1-1 0,1 1 0,-1 0 1,0-1-1,1 1 0,-1-1 0,1 1 1,-1-1-1,1 1 0,-1-1 0,1 1 1,0-1-1,-1 0 0,1 1 0,-1-1 0,1 0 1,0 1-1,0-1 0,-1 0 0,1 0 1,0 0-1,-1 0 0,1 1 0,0-1 1,-1 0-1,1 0 0,0 0 0,0-1 1,-1 1-1,1 0 0,0 0 0,1-1 0,31-4 162,-2-6-165,0-2 0,-1 0 0,0-2-1,46-31 1,27-14-500,-103 59 473,1 1 0,-1-1 0,1 1 0,-1-1 0,1 1 0,0 0 0,-1-1-1,1 1 1,-1 0 0,1-1 0,0 1 0,0 0 0,-1 0 0,1 0 0,0 0 0,-1-1 0,1 1 0,0 0-1,0 0 1,-1 0 0,1 1 0,0-1 0,0 0 0,-1 0 0,1 0 0,0 0 0,-1 1 0,1-1 0,0 0-1,0 2 1,0-1 14,-1 0 0,0 1-1,0-1 1,0 0 0,0 1 0,0-1-1,0 0 1,0 1 0,0-1-1,0 1 1,-1-1 0,1 0 0,-1 1-1,1-1 1,-2 1 0,-32 63 518,28-53-460,2-6 5,1-1 20,1-1 0,-1 1 0,1-1 0,0 1 0,0 0 0,1 0 0,-1 0 0,1 0 0,-1 6 0,3-10-77,-1 0-1,1-1 0,0 1 0,-1 0 0,1-1 1,0 1-1,0-1 0,-1 1 0,1-1 0,0 1 1,0-1-1,0 1 0,0-1 0,-1 0 1,1 1-1,0-1 0,0 0 0,0 0 0,0 0 1,0 0-1,0 1 0,0-1 0,0-1 0,0 1 1,0 0-1,0 0 0,0 0 0,0 0 1,0-1-1,-1 1 0,1 0 0,2-2 0,34-9 108,14-18-66,-41 22-147,0 1 1,0 0 0,1 0-1,0 1 1,0 0 0,0 1-1,1 0 1,11-2 0,-22 7 83,0-1 1,-1 0-1,1 0 1,0 1-1,-1-1 1,1 1-1,-1-1 1,1 1-1,-1-1 1,1 1-1,-1-1 1,1 1-1,-1-1 1,0 1-1,1-1 1,-1 1-1,0 0 1,1-1-1,-1 1 1,0 0-1,0-1 1,1 1 0,-1 0-1,0-1 1,0 1-1,0 0 1,0-1-1,0 1 1,0 0-1,0 0 1,0-1-1,-1 1 1,1 0-1,0-1 1,0 2-1,-6 38 111,4-23-23,3-16-76,0-1 0,-1 1 0,1 0 0,0 0-1,0-1 1,0 1 0,0 0 0,0-1 0,0 1 0,0-1 0,0 1 0,0-1 0,1 1 0,-1-1 0,0 0-1,0 0 1,0 0 0,0 0 0,1 1 0,-1-2 0,0 1 0,0 0 0,0 0 0,0 0 0,1 0 0,-1-1-1,1 1 1,38-7 128,22-17-924,-50 19 515,0 0 0,0 0 0,1 1 0,-1 0 0,1 1 0,0 1 0,15-2 0,-27 4 262,-1 0 0,1 0 0,-1 0 0,0 0 0,1 0 0,-1 1 1,1-1-1,-1 0 0,1 0 0,-1 0 0,1 0 0,-1 1 0,0-1 0,1 0 0,-1 0 0,0 1 0,1-1 0,-1 0 0,0 1 0,1-1 0,-1 0 0,0 1 0,1-1 0,-1 1 0,0-1 0,0 0 0,0 1 0,1-1 0,-1 1 0,0-1 0,0 1 0,0 0 0,-1 22-20,-13 18-285,6-27-2036,0-8-3129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19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3 177 7944,'0'0'241,"0"0"0,0-1 0,-1 1 0,1 0 0,0 0 0,0 0 0,0 0 0,0 0 1,0-1-1,0 1 0,-1 0 0,1 0 0,0 0 0,0 0 0,0-1 0,0 1 1,0 0-1,0 0 0,0 0 0,0-1 0,0 1 0,0 0 0,0 0 0,0 0 0,0-1 1,0 1-1,0 0 0,0 0 0,0 0 0,0-1 0,0 1 0,0 0 0,0 0 1,1 0-1,-1-1 0,0 1 0,0 0 0,0 0 0,0 0 0,0 0 0,0 0 0,1-1 1,12-5 4143,28-1-3636,-25 5 943,1-2-1515,-1 1-1,1-2 0,-1 0 0,0-1 0,-1-1 0,1 0 1,-1-1-1,0-1 0,-1 0 0,0-1 0,-1 0 0,15-16 1,-26 25-169,-1 0 0,1-1 1,-1 1-1,0-1 1,0 0-1,0 1 0,0-1 1,0 0-1,0 0 1,0 1-1,-1-1 0,1 0 1,-1 0-1,1 0 0,-1 0 1,1-3-1,-2 4-6,1 0 1,0 1-1,-1-1 0,1 0 0,0 1 0,-1-1 0,1 1 1,-1-1-1,1 0 0,-1 1 0,1-1 0,-1 1 1,1-1-1,-1 1 0,1 0 0,-1-1 0,0 1 0,1 0 1,-1-1-1,0 1 0,1 0 0,-1 0 0,0-1 1,0 1-1,1 0 0,-1 0 0,0 0 0,-1 0 0,-2 0-7,0 0-1,0 0 1,0 1-1,0-1 1,0 1-1,0 0 1,0 1-1,0-1 1,0 0-1,1 1 1,-1 0-1,0 0 0,1 0 1,-6 5-1,-2 3-4,1 0 0,0 1 0,1 0-1,0 1 1,1 0 0,1 0-1,0 1 1,0 0 0,1 0-1,1 1 1,0 0 0,1-1 0,-5 25-1,9-36 9,0 0 0,0 0-1,-1 0 1,1 0 0,0 0 0,1 0-1,-1 0 1,0 0 0,0-1 0,1 1-1,-1 0 1,1 0 0,0 0-1,-1 0 1,1-1 0,0 1 0,0 0-1,0-1 1,0 1 0,1-1 0,-1 1-1,0-1 1,1 0 0,-1 1 0,1-1-1,-1 0 1,3 1 0,0 0 7,0 0-1,1-1 1,-1 0 0,1 0 0,-1 0 0,1-1-1,0 1 1,-1-1 0,1 0 0,0 0 0,4-1-1,12-3 23,-1 0 0,0-1 0,0-1 0,22-9-1,29-20 14,89-56 0,-160 91-38,1-1-1,-1 0 1,1 1-1,-1-1 0,1 1 1,0-1-1,-1 1 0,1 0 1,-1-1-1,1 1 1,0 0-1,0-1 0,-1 1 1,1 0-1,0 0 1,-1-1-1,1 1 0,0 0 1,0 0-1,-1 0 0,1 0 1,0 0-1,0 0 1,-1 0-1,1 0 0,0 1 1,0-1-1,-1 0 0,1 0 1,0 1-1,-1-1 1,1 0-1,0 1 0,0 0 1,2 24 182,-4-13-43,0 10 95,1-15-125,-1 0-1,1-1 1,0 1-1,0 0 0,1 0 1,2 10-1,-2-16-97,0 0 1,-1 0-1,1-1 0,0 1 0,0 0 1,1-1-1,-1 1 0,0-1 0,0 1 1,0-1-1,0 0 0,0 1 1,1-1-1,-1 0 0,0 0 0,0 0 1,0 0-1,1 0 0,-1 0 0,0 0 1,3-1-1,26-3 101,-4-5-713,0-1 1,-1-1 0,0-1-1,42-29 1,-14 4-5145,-6-2-5285,-33 26 5487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0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66 3459,'0'0'7559,"-8"6"555,-7 9-4803,17-5-3471,-1 0 1,2 0 0,-1 0-1,1 0 1,1 0 0,5 10-1,5 17 48,-5-9 90,-1 1 1,-2 0 0,0 1 0,-2-1-1,0 51 1,-4-70 189,0-1 1,-1 1-1,0 0 1,-1-1-1,0 1 0,0-1 1,-1 1-1,0-1 0,-1 0 1,0 0-1,0-1 1,-1 1-1,0-1 0,-1 0 1,0 0-1,0-1 1,0 1-1,-1-1 0,0-1 1,-1 1-1,-9 5 0,16-11-95,0 0-1,-1 0 1,1 0-1,0 0 1,-1 0-1,1-1 1,0 1-1,-1-1 1,1 1-1,-1-1 1,1 0-1,-1 1 1,1-1-1,-1 0 1,1 0-1,-1 0 1,1 0-1,-1 0 1,1 0-1,-1 0 1,1-1-1,-3 0 1,3 0-29,0 0 0,0 0 1,0 0-1,0 0 0,0 0 1,0 0-1,0 0 0,0 0 1,1-1-1,-1 1 0,0 0 1,1-1-1,-1 1 0,1-1 1,-1 1-1,1 0 1,0-1-1,-1-1 0,0-6-20,1 0 1,0 0-1,0 0 0,1 0 1,0 0-1,3-11 0,2 2-268,0 0-1,1 1 0,1 0 0,1 0 0,0 0 0,1 2 1,21-26-1,99-97-905,-78 85 1146,-33 34-5,2-1 21,-2-1 1,0-1-1,-1 0 1,18-30-1,-36 51 0,1 1 0,0-1-1,-1 1 1,0-1-1,1 0 1,-1 1-1,1-1 1,-1 0-1,0 0 1,1 1-1,-1-1 1,0 0 0,0 0-1,0 1 1,1-1-1,-1 0 1,0 0-1,0 0 1,0 1-1,0-1 1,-1 0-1,1 0 1,0 0 0,0 1-1,0-1 1,-1-1-1,-17 6 284,-24 24 166,-7 26 37,47-52-471,0 0-1,0 1 1,0-1 0,1 0-1,-1 1 1,1 0 0,-1-1-1,1 1 1,0 0-1,0 0 1,1 0 0,-1-1-1,0 1 1,1 0 0,0 0-1,0 0 1,0 0-1,0 0 1,0 0 0,0 0-1,1 0 1,1 3-1,-1-4-3,0-1 0,0 0-1,0 0 1,0 0 0,0 0-1,1 0 1,-1 0-1,0-1 1,1 1 0,-1 0-1,1-1 1,-1 1-1,1-1 1,-1 1 0,1-1-1,-1 0 1,1 0-1,-1 1 1,1-1 0,1-1-1,38 0 317,-36 1-298,17-4-27,0-1 1,0-1 0,0 0-1,-1-2 1,0-1-1,0 0 1,18-13 0,39-15-68,-77 36 52,-1 1 1,0 0 0,0 0-1,1 0 1,-1-1 0,0 1 0,0 0-1,1 0 1,-1 0 0,0 0-1,1-1 1,-1 1 0,0 0-1,1 0 1,-1 0 0,0 0 0,1 0-1,-1 0 1,0 0 0,1 0-1,-1 0 1,0 0 0,1 0-1,-1 0 1,0 0 0,1 0 0,-1 0-1,0 1 1,0-1 0,1 0-1,-1 0 1,0 0 0,1 0-1,-1 1 1,0-1 0,0 0 0,1 0-1,-1 0 1,0 1 0,0-1-1,0 0 1,1 0 0,-1 1-1,0-1 1,0 0 0,0 1 0,0-1-1,1 0 1,-1 1 0,0-1-1,0 0 1,0 1 0,0-1-1,0 0 1,0 1 0,-6 28 228,-1 4 339,7-32-538,0 0-1,0-1 0,0 1 1,0-1-1,0 1 1,0 0-1,0-1 0,0 1 1,0 0-1,0-1 1,0 1-1,0 0 0,0-1 1,1 1-1,-1-1 1,0 1-1,0-1 0,1 1 1,-1 0-1,0-1 1,1 1-1,-1-1 0,1 1 1,-1-1-1,1 0 0,-1 1 1,1-1-1,-1 1 1,1-1-1,-1 0 0,1 1 1,-1-1-1,1 0 1,1 1-1,20 1-284,1-1 1,32-2-1,-10-1-10049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1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12492,'0'0'11605,"9"-7"-10094,87-91 598,-14 12-1388,-81 85-727,0 0 0,-1 0 0,1 0 0,0 0 0,0 0 0,0 0 0,0 1 0,0-1 0,0 0 0,1 1 0,-1-1 0,0 1 1,0-1-1,0 1 0,1 0 0,-1-1 0,2 1 0,-2 0 1,0 0-1,-1 1 1,1-1 0,-1 0 0,1 1-1,-1-1 1,1 1 0,-1-1 0,1 0-1,-1 1 1,0-1 0,1 1 0,-1-1-1,1 1 1,-1-1 0,0 1-1,0 0 1,1-1 0,-1 1 0,0-1-1,0 1 1,0 0 0,1-1 0,-1 1-1,0 0 1,-1 57-184,0-38 216,0 5-47,0-18 3,1 0 0,0 0 0,0 1-1,0-1 1,1 0 0,2 8 0,-2-13 14,-1 0 0,1 0 1,0 0-1,0-1 0,0 1 0,0-1 0,0 1 0,1-1 1,-1 1-1,0-1 0,1 1 0,-1-1 0,1 0 1,-1 0-1,1 0 0,0 0 0,-1 0 0,1 0 0,0 0 1,0-1-1,-1 1 0,1-1 0,0 1 0,0-1 0,0 0 1,0 1-1,3-1 0,73-1-52,-71 1 51,-1-1 0,0 0 0,0 0-1,0-1 1,0 0 0,0 0 0,0 0-1,0-1 1,-1 0 0,8-4 0,-13 6 11,0 1 0,1-1 0,-1 1 1,0-1-1,0 1 0,0 0 0,0-1 0,0 1 1,0-1-1,0 1 0,0-1 0,0 1 1,0 0-1,0-1 0,0 1 0,0-1 1,0 1-1,0-1 0,0 1 0,-1 0 1,1-1-1,0 1 0,0-1 0,0 1 1,-1 0-1,1-1 0,0 1 0,-1 0 1,1-1-1,0 1 0,0 0 0,-1-1 0,1 1 1,-1 0-1,1 0 0,0-1 0,-1 1 1,1 0-1,-1 0 0,1 0 0,0 0 1,-1 0-1,1 0 0,-1-1 0,1 1 1,-1 0-1,-28-12 232,24 10-146,-4-2 66,0-1 0,-1 0 0,2-1 0,-13-9 0,19 14-131,1-1-1,-1 1 1,1 0 0,-1-1 0,1 0 0,0 1 0,0-1 0,0 0 0,0 1 0,0-1 0,0 0 0,0 0 0,0-3 0,1 4-23,0 0 0,0 0-1,0 0 1,0 0 0,0 0 0,0 0-1,1 0 1,-1 0 0,1 0 0,-1 0-1,0 0 1,1 0 0,-1 0 0,1 1-1,0-1 1,-1 0 0,1 0 0,0 0-1,0 1 1,-1-1 0,1 0 0,0 1 0,0-1-1,0 1 1,0-1 0,0 1 0,0-1-1,1 1 1,15-7-222,-1 1 0,2 0 0,-1 2 0,32-5 0,28-7-3871,-68 13 2814,0 0 0,-1 0-1,1-1 1,-1 0-1,0-1 1,12-8 0,9-12-5180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1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11403,'0'0'10105,"-9"7"-9106,5-4-884,0 0 8,-1 0 1,1 0 0,0 0-1,1 1 1,-1-1 0,1 1-1,0 0 1,-1 0 0,2 1-1,-1-1 1,0 0 0,1 1-1,0 0 1,-2 6-1,-1 4 227,0 0 0,1 0-1,1 0 1,1 1 0,0-1-1,1 1 1,0-1 0,2 1-1,2 20 1,-2-34-340,0 0 0,0 0 0,0 1-1,0-1 1,1 0 0,-1 0 0,1 0 0,-1-1-1,1 1 1,0 0 0,0-1 0,0 1 0,0-1-1,0 1 1,0-1 0,0 0 0,0 0 0,1 0-1,-1 0 1,0 0 0,1 0 0,-1-1 0,1 1-1,-1-1 1,0 0 0,1 0 0,-1 0 0,1 0-1,-1 0 1,1 0 0,-1-1 0,5 0 0,4-1 25,-1 0 0,1-1 1,-1 0-1,1-1 1,-1 0-1,11-6 0,-20 9-31,1 0 0,-1 0 0,1 0-1,-1 1 1,1-1 0,0 0-1,-1 1 1,1 0 0,0-1 0,0 1-1,-1 0 1,1 0 0,0 0-1,2 0 1,-3 0 4,-1 0-1,1 0 0,0 1 1,-1-1-1,1 1 1,0-1-1,0 0 0,-1 1 1,1-1-1,-1 1 1,1-1-1,0 1 0,-1 0 1,1-1-1,-1 1 1,0 0-1,1-1 0,-1 1 1,1 0-1,-1-1 1,0 1-1,1 1 0,0 4 59,0 1-1,0 0 0,-1-1 0,1 1 0,-2 0 0,0 7 0,1 5 75,-2 2-61,1-16-106,0-1 1,1 1-1,0 0 1,0-1-1,0 1 1,0-1-1,2 9 1,1-13-483,0 1 0,0-1 1,0 0-1,0 0 0,0 0 0,0 0 0,0 0 1,0-1-1,0 1 0,0-1 0,0 0 1,3-1-1,21-11-4210,5-5-2355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1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42 10890,'0'0'9439,"-12"1"-6877,2 1-2108,-1 0-1,1 0 1,-1 1 0,1 1-1,0 0 1,0 0 0,-14 9 0,19-10-316,0 0 0,0 1 0,0-1-1,1 1 1,-1 0 0,1 0 0,0 0 0,0 1 0,1-1 0,-1 1 0,1 0 0,0 0 0,1 0 0,-1 1 0,1-1 0,0 0 0,0 1 0,-1 8 0,2-13-133,1 0-1,0 0 0,0 0 1,0 0-1,0 0 0,0 0 1,0 0-1,0 0 0,1 0 1,-1 0-1,0 0 0,0 0 1,1 0-1,-1 0 0,1 0 1,-1 0-1,1 0 0,-1 0 1,1 0-1,0 0 0,-1 0 0,1-1 1,0 1-1,0 0 0,-1 0 1,1-1-1,2 2 0,0-1 5,-1 0 0,1 0 0,0 0 0,0 0 0,0-1 0,0 1 0,0-1 0,0 0 0,0 0 0,3 0 0,2-1 10,-1 1 0,0-1 0,1-1 0,-1 1-1,0-1 1,0-1 0,0 1 0,7-5 0,-6 1-28,0 0 1,0-1-1,-1 0 1,0 0-1,0 0 1,0-1-1,-1 0 1,-1-1-1,1 1 1,-1-1-1,-1 0 0,0-1 1,0 1-1,0-1 1,-1 1-1,-1-1 1,0 0-1,0 0 1,0-13-1,-2 23 1,0 0 0,0-1 1,-1 1-1,1 0 0,0 0 0,0 0 0,0 0 0,0 0 1,-1 0-1,1-1 0,0 1 0,0 0 0,0 0 0,-1 0 1,1 0-1,0 0 0,0 0 0,0 0 0,-1 0 0,1 0 1,0 0-1,0 0 0,0 0 0,-1 0 0,1 0 0,0 0 1,0 0-1,0 0 0,-1 0 0,1 0 0,0 0 0,0 1 1,0-1-1,0 0 0,-1 0 0,1 0 0,0 0 1,0 0-1,0 0 0,0 1 0,0-1 0,-1 0 0,1 0 1,0 0-1,0 0 0,0 1 0,0-1 0,0 0 0,0 0 1,0 0-1,0 1 0,-10 8-92,7-2 2,0-1 0,0 1 0,1 0 0,0-1-1,-2 14 1,3-18-6,1-1-1,-1 0 0,1 1 1,0-1-1,0 0 1,0 1-1,0-1 0,0 0 1,0 1-1,0-1 1,0 0-1,0 1 0,1-1 1,-1 0-1,0 1 0,1-1 1,-1 0-1,1 0 1,0 1-1,-1-1 0,1 0 1,0 0-1,0 0 0,-1 0 1,1 0-1,0 0 1,0 0-1,0 0 0,0 0 1,1-1-1,-1 1 0,0 0 1,0-1-1,0 1 1,1-1-1,-1 1 0,2 0 1,3-1-561,0 1 0,0-1 0,0-1 0,0 1 0,-1-1 0,1 0 0,0 0 0,0-1 0,-1 0 0,1 0 0,0 0 1,-1 0-1,0-1 0,0 0 0,0 0 0,0-1 0,5-4 0,19-17-4449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2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71 9097,'0'-9'3950,"-1"-32"225,1 41-4079,0-1 0,0 0 0,1 0 0,-1 1 0,0-1 0,-1 0 0,1 0 0,0 1 0,0-1 0,0 0 0,0 0 0,-1 1 0,1-1 0,0 0 0,0 1 0,-1-1 0,1 1 0,-1-1 0,1 0 0,-1 1 0,1-1 0,-1 1 0,1-1 0,-1 1 0,1-1 1,-1 1-1,1-1 0,-1 1 0,0 0 0,1-1 0,-1 1 0,0 0 0,0 0 0,1-1 0,-1 1 0,0 0 0,1 0 0,-1 0 0,0 0 0,0 0 0,1 0 0,-1 0 0,0 0 0,0 0 0,1 0 0,-1 0 0,0 1 0,1-1 0,-1 0 0,0 1 0,1-1 0,-1 0 0,0 1 0,1-1 1,-1 0-1,1 1 0,-1-1 0,0 1 0,0 1 0,-31 28 959,15-7-260,1 0 0,-18 32 0,30-46-587,-1 0 0,2 0 1,-1 0-1,1 1 0,0-1 1,1 1-1,0-1 0,1 1 1,0 0-1,0 12 0,2-19-195,-1-1 1,1 0-1,-1 0 0,1 0 0,0 0 0,0-1 0,0 1 1,0 0-1,0 0 0,0 0 0,1-1 0,-1 1 1,1-1-1,-1 1 0,1-1 0,-1 1 0,1-1 1,0 0-1,-1 0 0,1 0 0,0 0 0,0 0 0,0 0 1,0-1-1,0 1 0,0 0 0,0-1 0,0 0 1,0 1-1,4-1 0,8 1 23,1 0 0,-1-1 1,19-1-1,-23 0-45,4-1-173,0 0 1,-1-1-1,0 0 1,23-10 0,10-2-108,-44 15 283,-1 0 1,0 0 0,1 0-1,-1 1 1,0-1-1,0 0 1,1 1 0,-1-1-1,0 1 1,0-1-1,0 1 1,1 0 0,-1-1-1,0 1 1,0 0-1,0 0 1,0 0 0,-1 0-1,1 0 1,0 0-1,0 0 1,0 0 0,-1 0-1,1 0 1,-1 0-1,1 0 1,-1 1 0,1-1-1,-1 0 1,1 2-1,18 23 115,-12-22-60,-1-1-1,1 0 0,0-1 1,0 0-1,1 0 0,-1 0 1,0-1-1,1 0 1,-1-1-1,8 1 0,77-7-126,-63 0-671,0-1 1,-1-1-1,34-14 0,8-2-463,-68 27 1341,-1 2 0,0-1 0,0 0 0,0 0 0,-1 0 0,0 0 0,1 0 0,-1 1 0,-1 5 0,0-5 23,1 1-62,1 0 1,-1 0-1,1 0 1,0 1-1,0-1 1,1 0-1,-1 0 0,1-1 1,1 1-1,-1 0 1,1-1-1,6 9 1,-1-3-86,1-1 0,0-1 0,1 0 0,20 15 0,-18-15-158,-1 1 0,0 0 1,0 0-1,-1 1 0,0 1 0,-1-1 1,0 2-1,11 19 0,-18-27 160,0-1 0,-1 0 0,1 1 0,-1 0 0,0-1 0,0 1 0,0 0 0,0 0 0,-1-1 0,0 1 0,0 0 1,0 0-1,-1 0 0,0-1 0,0 1 0,0 0 0,0 0 0,-1-1 0,1 1 0,-1-1 0,-1 0 0,1 1 0,0-1 0,-1 0 0,0 0 0,0-1 0,0 1 0,0-1 0,-8 7 0,4-4 127,0 0 1,0-1-1,0 0 1,-1 0-1,0 0 1,0-1-1,0 0 1,0-1-1,-1 0 1,0 0-1,0-1 1,1 0-1,-1 0 0,0-1 1,-15 0-1,22-1-94,1 0 0,-1 0 0,0 0 0,1-1 0,-1 1 0,1-1 0,-1 1 0,0-1 0,1 0 0,-1 1 0,1-1 0,0 0 0,-1 0 0,1 0-1,0 0 1,-1 0 0,1 0 0,0 0 0,0-1 0,0 1 0,0 0 0,-1-2 0,0-1 0,1 0 0,-1 0 0,1 0 0,0 0 0,0 0 0,0 0-1,0 0 1,0-8 0,1 1-74,1-1 1,0 1-1,0 0 0,1-1 0,0 1 0,5-12 0,-3 12-87,2 0 0,-1 0-1,1 0 1,1 0-1,0 1 1,0 0 0,1 0-1,1 1 1,13-12-1,6-2-1087,59-36-1,-85 58 1139,0 0-224,0 0 1,0 0 0,0-1 0,0 1 0,0 0 0,0-1 0,0 0 0,0 1 0,-1-1 0,1 0 0,0 0 0,-1 0 0,0 0 0,1 0 0,-1-1 0,0 1 0,0 0 0,0 0-1,-1-1 1,1 1 0,-1-1 0,1 1 0,0-4 0,-1-18-5567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2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85 16335,'0'0'929,"-57"-52"1602,57 34-674,25 9-767,21 4-578,18 5-256,11 5-192,14 10-128,3 1-2851,0-7-7110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7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10858,'0'0'6929,"-9"4"-4745,-7 4-1428,6-3-48,-1 0 0,1 0-1,1 1 1,-11 8 0,17-12-615,1 0 1,0 0 0,0 0 0,0 0 0,0 0 0,0 0 0,0 1 0,0-1 0,1 1-1,0 0 1,-1-1 0,1 1 0,0 0 0,0 0 0,0 0 0,1 0 0,-1 0 0,1 0-1,-1 0 1,1 0 0,0 0 0,1 3 0,-1-4-131,1-1 0,0 0 0,-1 0 0,1 0 0,0 0 0,0 0 0,0 0 0,0 0 0,0-1 0,0 1 0,0 0 0,0-1 0,1 1 0,-1 0 0,0-1 0,0 1 0,0-1 0,1 0 0,-1 1 0,0-1 0,1 0 0,-1 0 0,0 0 0,1 0 0,1 0 0,45 0-1570,-36 0 1235,18-2-422,-23 1 735,0 0 1,1 1 0,-1 0 0,1 0 0,-1 0 0,11 3-1,-18-3 89,1 1-1,0-1 0,0 1 0,-1 0 0,1-1 0,-1 1 0,1 0 0,0-1 0,-1 1 0,1 0 0,-1 0 1,1 0-1,-1-1 0,0 1 0,1 0 0,-1 0 0,0 0 0,0 0 0,1 0 0,-1 0 0,0-1 1,0 1-1,0 0 0,0 0 0,0 0 0,0 0 0,0 0 0,-1 0 0,1 0 0,0 0 0,0 0 1,-1-1-1,1 1 0,-1 0 0,1 0 0,-1 0 0,0 0 0,-19 32 2261,16-31-2236,0 0 0,1 1 0,-1-1 0,0-1 1,0 1-1,-1 0 0,1-1 0,0 0 0,-1 0 0,1 0 1,-6 0-1,9-1-250,0 0-1,0 0 1,0 0 0,-1 0 0,1 0-1,0-1 1,0 1 0,0 0 0,0 0-1,0-1 1,0 1 0,0-1 0,0 1-1,0-1 1,1 1 0,-1-1 0,0 0-1,0 1 1,-1-2 0,1 0-310,1 1 0,-1 0 0,1 0 0,0-1 0,-1 1 0,1 0 0,0 0 0,0-1 0,0 1 0,0 0 0,0-1 0,0 1 0,0 0 0,0-1 0,1 1 0,-1 0 0,0 0 0,1-1 0,-1 1-1,2-2 1,10-15-9572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4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15214,'0'0'4399,"0"15"-4164,15 258 3033,1 24-493,-16-265-2596,2 68 502,-5 1-1,-23 151 1,26-252-653,0 0-1,0 0 1,0 0-1,0 0 1,0 0 0,0 0-1,-1 0 1,1 0-1,0 0 1,0 0 0,0 0-1,0 0 1,0 0-1,0 0 1,-1 0 0,1 0-1,0 0 1,0 0-1,0 0 1,0 0 0,0 0-1,0 0 1,0 0-1,-1 0 1,1 0 0,0 0-1,0 0 1,0 0-1,0 0 1,0 0 0,0 0-1,0 0 1,0 1-1,0-1 1,0 0 0,-1 0-1,1 0 1,0 0-1,0 0 1,0 0 0,0 0-1,0 0 1,0 1-1,0-1 1,0 0 0,0 0-1,0 0 1,0 0-1,0 0 1,0 0 0,0 1-1,0-1 1,0 0-1,0 0 1,0 0 0,0 0-1,0 0 1,0 0-1,-4-16 586,-2-27-329,-14-378-690,22 422 308,1-1-1,0 1 1,0 0-1,-1 1 1,1-1-1,-1 0 1,1 1-1,-1-1 1,1 1-1,2 3 1,3 2 71,1 1 0,0-1 0,1-1 0,-1 0 1,1 0-1,0-1 0,1 0 0,-1-1 0,17 5 1,-22-8 31,0 0 0,1-1 0,-1 1 0,0-1 0,1 0 1,-1 0-1,1-1 0,-1 0 0,0 0 0,1 0 0,-1-1 0,0 1 0,0-1 1,0 0-1,0-1 0,0 1 0,-1-1 0,1 0 0,-1 0 0,0 0 1,8-8-1,-1-1 2,0 0 0,0 0 0,-1-1 0,11-19 0,-18 26 3,1 0-1,-1-1 1,0 1-1,-1-1 1,0 0 0,0 0-1,0 0 1,-1 0-1,0 0 1,0-1 0,-1 1-1,0-8 1,0 14-10,0 1-1,0-1 1,0 1 0,0-1 0,0 1 0,0 0-1,0-1 1,0 1 0,0-1 0,-1 1-1,1-1 1,0 1 0,0-1 0,0 1 0,-1 0-1,1-1 1,0 1 0,0 0 0,-1-1-1,1 1 1,-1 0 0,1-1 0,0 1 0,-1 0-1,1-1 1,0 1 0,-1 0 0,1 0-1,-1 0 1,1-1 0,-1 1 0,1 0 0,-1 0-1,1 0 1,0 0 0,-1 0 0,1 0-1,-1 0 1,1 0 0,-1 0 0,1 0-1,-1 0 1,1 0 0,-1 0 0,1 0 0,-1 1-1,1-1 1,0 0 0,-1 0 0,1 1-1,-1-1 1,1 0 0,0 0 0,-1 1 0,1-1-1,0 0 1,-1 1 0,1-1 0,0 0-1,-1 1 1,1-1 0,0 1 0,0-1 0,-1 1-1,-21 27-134,18-17 146,0-1 0,1 1-1,1 0 1,0 0 0,0 1-1,1-1 1,1 0 0,-1 0-1,2 1 1,0-1-1,4 22 1,-4-29 5,0-1 0,0 1 0,1-1 0,-1 1 0,1-1 0,0 0 0,0 1 0,0-1 0,0 0 0,0 0 0,1 0 0,-1-1 0,1 1 0,0-1 0,0 1 0,4 2 0,-3-4 14,0 1-1,0-1 1,0 0-1,0 0 0,0 0 1,0 0-1,0-1 0,0 0 1,1 0-1,-1 0 1,0 0-1,0-1 0,0 1 1,0-1-1,0 0 1,0-1-1,8-2 0,-2-1 4,-1 0 1,1 0-1,-1 0 0,0-1 0,-1-1 0,1 0 1,-1 0-1,0 0 0,-1-1 0,0 0 0,0-1 0,8-14 1,-6 9-63,-1-1 0,-1 0 0,0 0 0,-1 0 0,0-1 1,5-27-1,-11 44 21,-6 26-18,2 0 0,1 1-1,1-1 1,2 52 0,1-77 38,-1 0 0,0 0 1,1 0-1,-1 0 0,1 0 0,0 0 0,-1 1 1,1-2-1,0 1 0,0 0 0,0 0 0,1 0 0,-1 0 1,0-1-1,1 1 0,-1 0 0,1-1 0,0 1 1,-1-1-1,1 0 0,0 0 0,0 1 0,0-1 1,0 0-1,0-1 0,0 1 0,0 0 0,0-1 0,0 1 1,0-1-1,1 1 0,-1-1 0,0 0 0,0 0 1,0 0-1,0 0 0,1 0 0,-1-1 0,0 1 0,0-1 1,0 1-1,4-3 0,2 1-104,-1-1 0,1 0 1,-1 0-1,0 0 0,0-1 0,0 0 0,-1-1 1,1 1-1,-1-1 0,10-11 0,-14 13-273,0 0 0,0 0 0,0 0 0,0-1 0,0 1 0,-1 0 0,0-1 0,1 1 0,0-8 0,0-33-8935,-2 37 7233,0-26-11588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4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13004,'0'0'4084,"-5"8"-1479,0 6-1858,-1 0 0,2 1 0,0-1-1,1 1 1,1-1 0,0 1 0,0 0 0,2 23-1,0-15-163,-1-6-337,1 0-1,1 0 1,0 0-1,1 0 1,7 25-1,-8-39-248,0 0 1,1 1-1,-1-1 1,1 0-1,0 1 1,0-1-1,0 0 1,0 0-1,0-1 1,1 1-1,-1 0 1,1-1-1,0 1 1,-1-1-1,1 0 1,0 0-1,1 0 1,-1-1-1,0 1 1,0-1-1,1 1 1,-1-1-1,1 0 1,-1 0-1,1-1 1,0 1-1,-1-1 1,1 0-1,-1 0 1,1 0-1,5-1 1,0 0-156,-1-1 1,1-1 0,0 1 0,-1-1-1,1-1 1,-1 0 0,11-6 0,-13 6 48,-1 1 0,2-1 0,-1 1 0,0 1 0,1-1 0,-1 1 0,1 0 0,-1 0 0,1 1 0,0 0 0,0 0 0,8 1 0,-14 0 107,0 1 0,0-1-1,0 1 1,0-1 0,-1 1 0,1 0-1,0-1 1,-1 1 0,1 0 0,0-1 0,-1 1-1,1 0 1,-1 0 0,1 0 0,-1-1 0,1 1-1,-1 0 1,0 0 0,1 0 0,-1 0-1,0 0 1,0 0 0,1 0 0,-1 0 0,0 0-1,0 1 1,0 33 232,0-26-80,0-6-120,-1 4 63,1 0 0,1 1 0,-1-1 0,1 1 0,1-1 0,2 11 0,-4-17-83,1 0 0,-1 0 0,1-1 0,-1 1 0,1 0 0,-1 0 0,1 0 0,0 0 0,-1-1 0,1 1 0,0 0 0,0-1 0,-1 1 0,1 0 0,0-1 0,0 1 0,0-1 0,0 1 1,0-1-1,0 0 0,0 1 0,1-1 0,0 0 3,0 0 0,0 0 0,1-1 1,-1 1-1,0 0 0,0-1 0,0 0 1,1 0-1,-1 1 0,0-1 1,0 0-1,0-1 0,0 1 0,2-2 1,10-8-209,0-1 0,-1 0 1,0-1-1,-1 0 0,0-1 1,-1 0-1,-1-1 0,-1 0 0,0-1 1,0 0-1,-2 0 0,0-1 1,-1 0-1,0 0 0,-2-1 1,4-23-1,-8 41 226,0 0 0,0 0 0,0 1 0,0-1 0,0 0 0,0 0 0,0 0 0,1 1 0,-1-1 0,0 0 0,0 0 0,0 1 0,0-1 0,0 0 0,0 0 0,1 0 0,-1 0 0,0 1-1,0-1 1,0 0 0,1 0 0,-1 0 0,0 0 0,0 0 0,1 1 0,-1-1 0,0 0 0,0 0 0,0 0 0,1 0 0,-1 0 0,0 0 0,0 0 0,1 0 0,-1 0 0,0 0 0,0 0 0,1 0 0,-1 0 0,0 0 0,0 0 0,1 0 0,-1 0 0,0-1 0,0 1 0,1 0 0,-1 0 0,0 0 0,0 0 0,0 0 0,1-1 0,-1 1 0,0 0 0,0 0 0,0 0 0,0 0 0,0-1 0,1 1 0,-1 0 0,0-1 0,-3 59-26,1-32 264,2 0 0,4 51-1,-4-71-247,1 0 0,0 0 0,1 0-1,0 0 1,0-1 0,0 1 0,0 0 0,1-1-1,0 0 1,0 0 0,0 0 0,1 0-1,0 0 1,0-1 0,0 1 0,0-1 0,1 0-1,5 3 1,5-2 96,-12-14 105,-17-18 48,-7 7-280,0 1-1,-1 1 1,-30-17 0,26 17-17,1-1-1,-27-24 1,93 35 459,0 4-177,44-4-412,112-24 1,-191 29-2006,-7-3-6497,-8-1-1906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15471,'0'0'9096,"52"-26"-8199,-18 27-384,9 11-449,7-3-353,3-5-2401,2-4-3588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6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2 227 12780,'0'0'4276,"-1"-10"-2231,1 5-1902,0 0 1,0 0 0,0 0-1,1 0 1,-1 0 0,1 0-1,1 0 1,-1 0 0,1 1-1,0-1 1,0 0 0,0 1-1,0-1 1,1 1 0,0 0-1,0 0 1,0 0 0,0 0-1,1 1 1,0-1 0,-1 1 0,8-5-1,66-49 977,-71 54-1090,-1-1-1,1 1 1,0 0 0,0 0-1,0 1 1,0 0 0,0 0-1,1 0 1,-1 1 0,1 0-1,-1 0 1,9 1 0,-14 0-30,0 1 0,0-1 0,0 1 0,-1-1 0,1 1 0,0 0 0,0-1 0,-1 1 0,1 0 0,0 0 0,-1 0 0,1-1 0,-1 1 0,1 0 0,-1 0 1,1 0-1,-1 0 0,1 0 0,-1 0 0,0 0 0,0 0 0,0 0 0,1 0 0,-1 0 0,0 0 0,0 0 0,0 0 0,-1 0 0,1 0 0,0 1 0,-5 34 175,-24 47 376,23-70-464,1 0 0,0 1 1,0-1-1,2 1 0,-1 0 0,2 0 1,-2 28-1,4-42-66,0 1-1,0 0 1,0-1 0,1 1-1,-1 0 1,0-1 0,1 1-1,-1-1 1,1 1 0,-1 0 0,0-1-1,1 1 1,-1-1 0,1 1-1,-1-1 1,1 1 0,0-1-1,-1 0 1,1 1 0,-1-1-1,1 0 1,0 0 0,-1 1-1,1-1 1,0 0 0,-1 0 0,1 0-1,0 0 1,0 0 0,-1 1-1,1-1 1,0-1 0,-1 1-1,1 0 1,0 0 0,-1 0-1,2 0 1,28-8 437,-9-2-406,-1-2 1,0 0-1,-1-1 0,0-1 1,-1-1-1,-1-1 1,0 0-1,-1-1 1,-1-1-1,19-27 0,-34 45-48,3-4 11,0-1 0,0 1 0,-1 0 0,1 0 0,-1-1 0,0 0 0,0 1 0,-1-1 0,1 0 0,-1 0 0,0 0 0,-1 0 0,1-9 0,-15 25-143,7 1 152,1 1 0,0-1 1,1 1-1,0 0 0,1 1 0,1-1 1,0 1-1,1-1 0,0 1 0,1 27 1,0-39 10,1 0 0,0 0 1,0 0-1,0 0 0,1 0 1,-1 0-1,1 0 0,-1 1 1,1-1-1,-1 0 0,1 0 1,0-1-1,0 1 0,0 0 1,0 0-1,0 0 0,1-1 1,-1 1-1,0 0 0,1-1 1,-1 1-1,4 1 0,-3-2 16,1 0 0,0 1 0,0-2 0,0 1 1,0 0-1,-1-1 0,1 1 0,0-1 0,0 0 0,0 0 0,0 0 0,0 0 0,0-1 0,4 0 0,4-2 51,1 0 0,0-1-1,-1-1 1,0 1 0,0-2-1,19-12 1,-13 5-62,0 0-1,-1-1 1,-1-1-1,25-30 1,-34 36-10,1 0 0,-1 0 1,-1 0-1,0-1 0,0 1 0,-1-1 0,0 0 1,-1-1-1,0 1 0,-1-1 0,2-14 0,-6 15-17,-5 17-103,-5 16-14,7-7 130,0 0 0,2 0 0,-1 1-1,2-1 1,1 0 0,0 28 0,1-39-135,0-1 0,0 0 0,0 0 0,1 0 0,0 0 1,0 0-1,0 0 0,0 0 0,1 0 0,-1 0 0,1 0 0,0-1 0,0 1 0,1-1 0,-1 1 0,1-1 0,-1 0 0,1 0 0,0 0 1,0 0-1,1-1 0,-1 1 0,0-1 0,1 0 0,0 0 0,-1 0 0,1 0 0,0-1 0,0 1 0,0-1 0,6 1 0,26 0-4690,-2-3-3086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7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162 122 9577,'0'0'2397,"9"-12"475,26-36-69,-34 46-2558,1 0-1,-1 0 1,1-1 0,-1 1 0,0 0 0,0 0 0,0-1 0,0 1 0,-1-1 0,1 1 0,0 0-1,-1-1 1,0 1 0,0-1 0,1 0 0,-2-2 0,1 4-139,-1 0 0,1 0 0,0 0 0,-1 0 1,0 0-1,1 0 0,-1 1 0,0-1 0,1 0 0,-1 0 0,0 0 1,0 1-1,0-1 0,0 0 0,0 1 0,0-1 0,1 1 0,-1-1 1,-1 1-1,1-1 0,0 1 0,0 0 0,0-1 0,-1 1 0,-4-1 4,0 1 0,0 0 0,0 0-1,0 0 1,0 1 0,0 0-1,1 0 1,-1 0 0,0 1 0,-5 2-1,-1 1-102,1 2-1,0-1 0,1 1 0,0 1 0,0 0 1,0 0-1,1 1 0,0 0 0,1 1 1,0-1-1,-10 18 0,18-27-7,-1 0 0,1 1-1,0-1 1,0 1 0,0-1 0,-1 1 0,1-1 0,0 1-1,0-1 1,0 1 0,0-1 0,0 1 0,0 0-1,0-1 1,0 1 0,0-1 0,0 1 0,1-1 0,-1 1-1,0-1 1,0 1 0,0-1 0,1 0 0,-1 1-1,0-1 1,0 1 0,1-1 0,-1 1 0,0-1-1,1 0 1,-1 1 0,1-1 0,-1 0 0,0 1 0,1-1-1,-1 0 1,1 0 0,-1 1 0,1-1 0,-1 0-1,1 0 1,-1 0 0,1 0 0,-1 0 0,1 1-1,-1-1 1,1 0 0,-1 0 0,1 0 0,0-1 0,37 4-80,-24-3 67,0 1-22,0 1-1,1 0 1,-1 1 0,0 1-1,-1 0 1,1 1 0,24 11-1,-34-13 27,0-1 1,0 1-1,0 0 0,0-1 0,-1 2 0,1-1 1,-1 0-1,0 1 0,0-1 0,0 1 0,-1 0 0,1 0 1,-1 0-1,0 0 0,0 1 0,0-1 0,-1 0 1,0 1-1,1 0 0,-1-1 0,-1 1 0,1-1 0,-1 1 1,0 0-1,0 0 0,0-1 0,-2 9 0,1-9 72,-1 1 0,1-1 0,-1 1 0,0-1 0,-1 0 0,1 0 0,-1 0 0,1 0 0,-1-1 0,0 1 0,-1-1 0,1 1-1,-1-1 1,1 0 0,-1-1 0,0 1 0,0 0 0,0-1 0,0 0 0,-1 0 0,1 0 0,0-1 0,-1 0 0,-6 2 0,-8 2 245,0-2 1,-1 0-1,1 0 0,-27-2 1,45 0-343,0-1-1,0 0 1,0 0 0,0 0-1,0 0 1,0 0 0,0 0-1,0 0 1,0 0 0,0-1 0,0 1-1,0 0 1,0-1 0,1 1-1,-1 0 1,0-1 0,0 1-1,0-1 1,0 1 0,1-1-1,-2-1 1,2 2-52,0-1 0,0 0 0,0 1 0,0-1 0,0 0 0,0 1 0,1-1 0,-1 0 0,0 1 0,0-1 0,1 0 0,-1 1 0,0-1 0,1 0 0,-1 1 0,1-1 0,-1 1 0,1-1 0,-1 1 0,1-1 0,-1 1 0,1-1 0,48-33-4995,-37 27 3760,29-21-4662,4-3-2798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7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14510,'0'0'5135,"2"10"-3811,2 9-792,13 57 1904,-16-74-2412,0 0-1,0 0 1,0 0 0,1 0-1,-1 0 1,0 0-1,1-1 1,0 1-1,-1-1 1,1 1 0,0-1-1,0 0 1,0 1-1,0-1 1,0 0-1,0 0 1,0-1 0,0 1-1,0 0 1,0-1-1,1 1 1,-1-1-1,0 0 1,0 1 0,1-1-1,-1 0 1,0-1-1,0 1 1,1 0 0,-1 0-1,0-1 1,0 0-1,3 0 1,7-3-21,-1 1 0,0-1 0,0-1 0,19-11 0,11-12-450,-33 21 417,0 0 0,1 1 1,0 0-1,0 0 0,1 1 1,-1 1-1,1-1 0,0 1 0,0 1 1,19-4-1,-28 7 66,0 1 1,-1-1-1,1 1 1,0 0-1,0-1 1,-1 1-1,1 0 0,-1 0 1,1-1-1,-1 1 1,1 0-1,-1 0 0,1 0 1,-1-1-1,0 1 1,1 0-1,-1 0 1,0 0-1,0 0 0,0 0 1,0 0-1,0 0 1,0 0-1,0 0 1,0 0-1,0 1 0,-1 37 646,1-28-425,0 3-16,-1-10-179,1 0 0,0 0 0,0 0 1,0 0-1,1 0 0,0 0 0,-1 0 0,1 0 1,2 5-1,-2-8-51,0 0 0,0 0 0,0 0 0,0-1 0,1 1 0,-1 0 0,0 0 1,0 0-1,1-1 0,-1 1 0,0-1 0,1 1 0,-1-1 0,0 0 0,1 1 0,-1-1 0,1 0 0,-1 0 0,1 0 0,-1 0 1,1 0-1,-1 0 0,0-1 0,1 1 0,-1 0 0,1-1 0,-1 1 0,0-1 0,1 1 0,1-2 0,42-15-527,10-2-2552,-14 14-5178,-37 5 2961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8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79 12812,'0'0'5926,"-7"-65"-4165,7 56-1056,3 4-577,6 5-160,3 0-640,2 7-1859,-1 4-2530,1-1-2370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8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7719,'0'0'12161,"1"11"-10314,2 12-914,-2 1 1,0-1-1,-2 0 0,-5 35 0,-9 5 349,9-46-1103,2 0 0,0 1 0,1 0 0,0 0 0,2 0 1,0 26-1,1-43-174,0 0 0,0 0 0,1-1 0,-1 1 0,0 0 0,0 0 1,1 0-1,-1 0 0,0-1 0,1 1 0,-1 0 0,1 0 0,-1-1 0,1 1 1,-1 0-1,1-1 0,0 1 0,-1-1 0,1 1 0,0-1 0,-1 1 0,1-1 1,0 1-1,0-1 0,-1 1 0,1-1 0,2 1 0,27-4 211,-21 0-135,0 0 0,-1-1 0,1 0-1,13-9 1,18-17-124,-1-1-1,-2-2 1,-1-2 0,-2-2-1,-2 0 1,-1-2-1,34-58 1,-93 133-13308,9-19 4628</inkml:trace>
  <inkml:trace contextRef="#ctx0" brushRef="#br0" timeOffset="1">208 331 13549,'0'0'4900,"14"62"-3138,8-47-545,7-4-608,4-6-449,6-5-480,4 0-1634,0-11-897,-2-9-2690,-3-6-5125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8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13 15471,'-8'4'2023,"7"-3"-1953,-50 32 2864,48-30-2706,0 0 0,0-1 0,0 1 0,1 1 0,-1-1 0,1 0 0,0 1 0,0-1 0,0 1 0,0 0 0,1-1 0,-1 1 0,1 0 0,0 0 0,-1 6 0,2-9-199,1 0 1,-1 0 0,0 1 0,0-1 0,1 0-1,-1 0 1,1 0 0,-1 0 0,1 0 0,-1 0 0,1 0-1,0 0 1,-1 0 0,1 0 0,0 0 0,0 0 0,0-1-1,-1 1 1,1 0 0,0-1 0,0 1 0,0 0-1,0-1 1,1 1 0,-1-1 0,0 0 0,0 1 0,0-1-1,0 0 1,0 1 0,0-1 0,1 0 0,-1 0 0,0 0-1,0 0 1,0 0 0,0-1 0,1 1 0,1-1 0,5 1 4,-1-1 1,1 0 0,0 0-1,14-5 1,-12 1-11,0 0 1,0 0-1,0-1 0,0 0 0,-1-1 0,0 0 1,-1 0-1,1-1 0,-1 0 0,-1-1 0,0 0 1,0 0-1,0 0 0,7-16 0,-21 38 93,2-4 27,0 0 0,1 1 1,0-1-1,0 1 0,-2 11 0,5-19-113,1-1-1,0 1 1,-1-1 0,1 1 0,0-1-1,0 1 1,0 0 0,0-1-1,0 1 1,1-1 0,-1 1 0,0-1-1,1 1 1,-1-1 0,1 1 0,-1-1-1,1 1 1,0-1 0,-1 0 0,1 1-1,0-1 1,0 0 0,0 0 0,0 1-1,0-1 1,1 0 0,-1 0-1,0 0 1,0-1 0,1 1 0,-1 0-1,1 0 1,-1-1 0,0 1 0,1 0-1,-1-1 1,1 0 0,-1 1 0,1-1-1,0 0 1,-1 0 0,1 0 0,-1 0-1,3 0 1,16-1 9,0 0 0,0-1 1,0-2-1,0 0 0,-1-1 0,1 0 0,-1-2 0,23-11 1,44-13-862,-85 30 807,-1 1 0,1-1 0,0 1 0,0 0 0,-1-1 0,1 1 0,0 0 0,0 0 0,0 0 0,-1-1 0,1 1 0,0 0 0,0 0 0,0 0 0,0 0 0,0 0-1,-1 1 1,1-1 0,0 0 0,0 0 0,0 1 0,-1-1 0,1 0 0,0 1 0,0-1 0,-1 1 0,1-1 0,0 1 0,-1-1 0,1 1 0,0-1 0,-1 1 0,1-1 0,0 2 0,0 29-343,-2-13 47,1-17 180,0 0 1,0 1 0,0-1 0,0 1 0,0-1 0,0 1 0,0-1 0,1 0 0,-1 1 0,0-1 0,1 1 0,-1-1 0,1 0 0,0 1 0,-1-1 0,1 0 0,0 0 0,0 0 0,0 1 0,-1-1-1,1 0 1,1 0 0,-1 0 0,0 0 0,0-1 0,0 1 0,0 0 0,2 1 0,3-1-698,-1 0-1,0 0 1,0-1-1,1 0 1,-1 0-1,11-1 1,-12 1 384,31-5-4393,3-7-951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29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132 149 8968,'4'-8'3668,"-2"5"-2940,0-1-228,1 0-1,-1 0 1,0 1-1,-1-1 1,1 0-1,-1-1 1,1 1-1,-1 0 1,-1 0-1,1-1 1,0 1-1,-1 0 1,0-1 0,-1-4-1,1 8-370,-1 0 0,0 1 0,0-1 0,1 1 0,-1-1 1,0 1-1,0-1 0,0 1 0,0 0 0,0-1 0,0 1 0,0 0 0,0 0 0,0-1 0,0 1 0,1 0 0,-1 0 1,0 0-1,0 0 0,0 1 0,0-1 0,0 0 0,-2 1 0,-23 6 686,16-2-582,1 0-1,0 1 1,0 0-1,0 1 1,1-1-1,-10 12 1,15-16-146,0 1 1,0 0 0,1 0-1,-1 0 1,1 0-1,-1 1 1,1-1-1,0 1 1,1-1 0,-1 1-1,0 0 1,1-1-1,0 1 1,0 0-1,0 0 1,1 0 0,-1 0-1,1 0 1,0 8-1,1-10-79,0-1-1,0 0 1,0 1-1,1-1 1,-1 0-1,1 1 0,-1-1 1,0 0-1,1 0 1,0 0-1,-1 0 1,1-1-1,0 1 1,-1 0-1,1-1 1,0 1-1,0-1 0,-1 0 1,1 1-1,0-1 1,0 0-1,0 0 1,-1 0-1,1 0 1,3-1-1,49-5 114,-40 1-226,0-1 0,-1 0 0,1-1 0,-2 0 0,1-1 0,-1-1 0,0 0 0,0 0 0,-1-1-1,-1-1 1,0 0 0,0 0 0,-1-1 0,0 0 0,-1 0 0,-1-1 0,0 0 0,6-18 0,-12 31 95,-1 0 1,0-1-1,0 1 1,1 0-1,-1-1 1,0 1 0,0 0-1,1-1 1,-1 1-1,0-1 1,0 1-1,0 0 1,0-1-1,0 1 1,0-1 0,0 1-1,0-1 1,0 1-1,0 0 1,0-1-1,0 1 1,0-1-1,0 1 1,0-1-1,0 1 1,0 0 0,0-1-1,-1 1 1,1 0-1,0-1 1,0 1-1,-1-1 1,1 1-1,-1-1 1,-11 11-98,-15 23 144,21-24 53,0 0-1,1 0 0,0 1 1,1 0-1,0 0 0,0 1 1,1-1-1,0 1 0,1-1 1,0 1-1,1 0 0,0 0 1,1 0-1,1 12 0,-1-21-79,1 0 1,-1 1-1,1-1 0,0 1 0,0-1 0,0 0 0,0 1 1,0-1-1,0 0 0,1 0 0,-1 0 0,1 0 1,-1 0-1,1 0 0,0 0 0,0-1 0,-1 1 0,1-1 1,4 3-1,-1-2 5,0 1 0,0-1 0,0-1 1,0 1-1,0-1 0,1 0 0,-1 0 1,11 1-1,-6-2-19,1 0 0,0-1 0,-1 0 0,1-1 0,0 0 0,-1 0 0,0-1 0,20-8 0,-24 8 1,-1 0 0,1 0 1,-1 0-1,0 0 0,0-1 1,0 0-1,0 0 0,-1 0 1,0-1-1,0 0 0,0 1 1,0-1-1,-1-1 0,0 1 1,0 0-1,0-1 0,3-10 1,-6 16 1,0 0 1,0-1 0,0 1 0,0 0 0,0-1 0,0 1 0,-1-1 0,1 1 0,0 0 0,0 0 0,0-1 0,-1 1-1,1 0 1,0-1 0,0 1 0,-1 0 0,1 0 0,0-1 0,0 1 0,-1 0 0,1 0 0,0 0 0,-1-1 0,1 1 0,0 0-1,-1 0 1,1 0 0,-1 0 0,1 0 0,0 0 0,-1 0 0,1 0 0,0 0 0,-1 0 0,1 0 0,0 0 0,-1 0-1,1 0 1,-1 0 0,1 0 0,0 0 0,-1 0 0,1 1 0,0-1 0,-1 0 0,1 0 0,0 0 0,0 1 0,-1-1 0,-19 10 52,18-8-19,0 0 1,0 0 0,0 0 0,0 0-1,0 1 1,1-1 0,-1 1 0,1-1 0,0 1-1,0 0 1,0-1 0,0 1 0,0 0 0,0 0-1,1-1 1,-1 6 0,1-7-21,1 1 1,-1-1-1,0 1 1,1-1-1,-1 1 1,1-1-1,-1 1 1,1-1-1,-1 0 1,1 0-1,0 1 1,0-1-1,0 0 1,0 0-1,0 0 1,0 0-1,0 0 1,0 0-1,0 0 1,1 0-1,-1 0 1,0 0-1,0-1 1,1 1-1,-1 0 1,1-1-1,-1 0 1,0 1-1,1-1 1,-1 0-1,1 1 1,1-1-1,25 2-196,0-1-1,0-1 0,0-1 0,45-9 1,-32 5-258,44-1 1,-84 6 460,-1 0 0,1 0 0,0 0 0,-1 1 0,1-1 0,0 0 0,-1 0 0,1 1 0,0-1 0,-1 0 0,1 1-1,-1-1 1,1 1 0,-1-1 0,1 0 0,-1 1 0,1 0 0,-1-1 0,1 1 0,-1-1 0,0 1 0,1-1 0,-1 1 0,0 0 0,0-1 0,1 1 0,-1 0 0,0-1-1,0 1 1,0 0 0,0-1 0,0 2 0,4 9-1433,4-7-6138,1-4-4925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8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30 332 11307,'0'0'4601,"-5"10"-3010,3-6-1327,-1-1-139,1 1 0,-1-1-1,1 1 1,0 0 0,0 0-1,1 0 1,-1 0-1,1 0 1,0 0 0,0 0-1,0 1 1,0-1-1,1 0 1,0 1 0,0 6-1,1-11-114,0 1-1,-1 0 1,1-1-1,0 1 1,0-1-1,0 1 0,0-1 1,-1 1-1,1-1 1,0 0-1,0 1 0,0-1 1,0 0-1,0 0 1,0 1-1,0-1 1,0 0-1,0 0 0,0 0 1,0 0-1,0-1 1,0 1-1,0 0 1,2-1-1,25-6 327,-17 2-179,-1-1 1,1 0 0,-1-1 0,0 0-1,-1 0 1,1-1 0,-1 0 0,-1-1-1,0 0 1,0-1 0,-1 1 0,0-1-1,-1-1 1,9-17 0,-7 12-31,-2-1 1,1 1-1,-2-1 1,0 0-1,-1-1 1,-1 1-1,-1-1 0,0 1 1,-2-26-1,0 39-122,0-1 0,-1 1 0,0 0 0,0-1 0,0 1 0,0 0 0,-1-1 0,0 1 0,0 0 0,0 0 0,0 1 0,-1-1 0,-4-6 0,5 9 10,1-1 0,-1 1 0,0 0 0,1-1 0,-1 1 0,0 0 0,0 0 0,0 0 0,0 1 0,0-1 0,0 0 0,-1 1 0,1-1 0,0 1 0,0 0 0,0-1 0,-1 1 0,1 0 0,0 1 0,0-1 0,0 0 0,0 1 0,-1-1 0,1 1 0,0-1 0,0 1 0,0 0 0,0 0 0,0 0 0,0 0 0,-1 2 0,-6 3 206,1 0 0,0 1-1,1 0 1,-1 1 0,2 0 0,-1 0-1,1 0 1,-8 15 0,4-7 299,1 1 1,1 0-1,-12 35 0,19-47-445,-1 0 0,1 1 0,0-1-1,0 1 1,1-1 0,-1 1 0,1-1 0,1 1 0,0 10 0,0-14-75,0-1 1,0 1 0,-1 0-1,1 0 1,0 0 0,0-1-1,1 1 1,-1 0 0,0-1-1,1 1 1,-1-1 0,0 0-1,1 1 1,0-1 0,-1 0-1,1 0 1,0 0 0,0 0-1,-1 0 1,1 0 0,0-1-1,0 1 1,0-1 0,0 1-1,0-1 1,0 0 0,0 1-1,0-1 1,2 0 0,166 1-4694,-168-1 4539,0 0-1,0 0 0,1 0 1,-1 1-1,0-1 0,0 1 1,0-1-1,0 1 0,0 0 1,0 0-1,0 0 0,0 0 0,0 0 1,0 0-1,-1 0 0,1 1 1,0-1-1,-1 1 0,1-1 1,-1 1-1,0-1 0,1 1 1,-1 0-1,0 0 0,0 0 1,0 0-1,0 0 0,0 0 1,0 3-1,0 3-209,0 1 0,0-1 1,-1 1-1,0-1 0,-1 1 0,-1 9 1,-1 7-3528,3-20-823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7 117 7079,'0'-5'440,"0"1"0,1 0 0,0-1 0,0 1 0,0-1 0,0 1-1,0 0 1,1 0 0,0 0 0,0 0 0,0 0 0,0 0 0,1 0 0,0 1 0,-1-1 0,1 1 0,0 0 0,1-1 0,-1 2 0,1-1 0,-1 0 0,6-2 0,-1 0 22,0 1 0,0 1 0,1 0-1,-1 0 1,1 0 0,-1 1 0,1 0 0,0 1 0,0 0 0,0 1 0,10 0-1,-12 0-301,0 0 0,0 1-1,0 0 1,0 1 0,0-1-1,0 1 1,0 0-1,-1 1 1,1 0 0,-1 0-1,0 0 1,0 1-1,10 8 1,-13-10-152,0 1-1,-1 1 1,1-1-1,-1 0 1,1 1-1,-1-1 1,-1 1-1,1-1 1,0 1-1,-1 0 1,0 0-1,1 0 1,-2 0-1,1 0 1,0 0-1,-1 0 1,0 0-1,0 0 1,0 0-1,0 0 1,-1 0-1,1 0 1,-1 0-1,0 0 1,-2 5-1,-1 0 34,0 0-1,0 1 1,-1-1-1,-1-1 1,1 1-1,-1-1 1,-1 0-1,1 0 1,-16 12-1,-10 8 13,-38 23 0,43-31-46,-3 0-4,22-16 14,0 0 0,0 1 0,1 1 0,0-1 0,0 1-1,0 0 1,1 1 0,-7 8 0,13-14-11,1-1 0,-1 1 0,0-1 1,1 1-1,-1 0 0,1-1 0,-1 1 0,0-1 0,1 1 0,-1-1 0,1 0 0,-1 1 1,1-1-1,0 1 0,-1-1 0,1 0 0,-1 1 0,1-1 0,0 0 0,-1 0 0,1 0 1,0 1-1,-1-1 0,1 0 0,0 0 0,-1 0 0,1 0 0,0 0 0,-1 0 0,1 0 1,0 0-1,-1-1 0,2 1 0,33 1 220,-32-1-190,119-1-132,216-28 0,-310 21-939,-16 3-760,-12 5 1712,0-1 1,0 1-1,0 0 1,0 0-1,1 0 1,-1 0 0,0 0-1,0 0 1,0 0-1,0 0 1,0 0 0,0 0-1,0-1 1,0 1-1,0 0 1,0 0 0,0 0-1,0 0 1,1 0-1,-1 0 1,0-1-1,0 1 1,0 0 0,0 0-1,0 0 1,0 0-1,0 0 1,0 0 0,0-1-1,0 1 1,0 0-1,-1 0 1,1 0-1,0 0 1,0 0 0,0 0-1,0 0 1,0-1-1,0 1 1,0 0 0,0 0-1,0 0 1,0 0-1,0 0 1,0 0 0,-1 0-1,1 0 1,0 0-1,0-1 1,0 1-1,0 0 1,0 0 0,0 0-1,0 0 1,-1 0-1,1 0 1,0 0 0,0 0-1,-23-6-7134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0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11787,'0'0'9865,"86"-1"-8167,-36 1-32,8 0-257,2 0-961,2 0-351,-6 5-258,-7 4-1344,-13-4-1506,-9 0-1825,-10-4-3268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0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13485,'0'0'9491,"-9"11"-8177,4-7-1155,-34 41 843,37-43-934,0 1 1,0 0-1,1 0 0,-1 0 0,1 0 0,-1 0 0,1 0 0,0 0 0,0 0 0,0 1 1,1-1-1,-1 0 0,1 0 0,-1 1 0,1-1 0,0 0 0,1 1 0,0 3 0,-1-6-51,1 0-1,0 0 1,-1 0-1,1 0 0,0 0 1,0 0-1,0-1 0,0 1 1,0 0-1,0 0 1,0-1-1,0 1 0,0 0 1,0-1-1,0 1 1,0-1-1,1 1 0,-1-1 1,0 0-1,0 0 1,1 1-1,-1-1 0,2 0 1,36 0 244,-31-1-163,17-2-6,1-1-1,-1-2 1,0 0-1,-1-2 1,41-18-1,27-8-53,-91 34-39,-1 0 1,0 0-1,1 0 0,-1 0 0,0 0 1,1-1-1,-1 1 0,0 0 0,1 0 0,-1 1 1,0-1-1,1 0 0,-1 0 0,1 0 0,-1 0 1,0 0-1,1 0 0,-1 0 0,0 0 0,0 1 1,1-1-1,-1 0 0,0 0 0,1 1 1,-1-1-1,0 0 0,0 0 0,1 1 0,-1-1 1,0 0-1,0 0 0,0 1 0,0-1 0,1 0 1,-1 1-1,0-1 0,0 0 0,0 1 0,0-1 1,0 0-1,0 1 0,0-1 0,0 0 1,0 1-1,0-1 0,0 1 0,0-1 0,0 0 1,0 1-1,0-1 0,0 0 0,0 1 0,0-1 1,-1 0-1,1 1 0,0-1 0,0 0 1,-5 17 104,-4 1 127,-10 28 234,19-44-432,-1 0-1,0 1 1,1-1-1,-1 0 1,1 1-1,0-1 1,0 1 0,0-1-1,0 1 1,0-1-1,0 1 1,1-1-1,-1 0 1,1 1 0,1 3-1,-1-5-20,0 0-1,0 0 1,0 0-1,0 0 1,0-1-1,0 1 1,0 0-1,0 0 1,1-1-1,-1 1 1,0 0-1,1-1 1,-1 0-1,0 1 0,1-1 1,-1 0-1,1 1 1,-1-1-1,3 0 1,31-1 130,-27 0-97,9-1-32,0-1 1,0 0-1,-1-2 1,0 0-1,0-1 1,0 0 0,15-10-1,43-16-1141,-74 32 1094,0 0 0,0 0 1,0 0-1,0 0 0,0 0 1,1 0-1,-1 0 0,0 0 1,0 0-1,0 0 0,0 0 1,0 0-1,0 0 0,1 0 0,-1 0 1,0 0-1,0 0 0,0 0 1,0 0-1,0 0 0,0 0 1,1 0-1,-1 0 0,0 0 1,0 0-1,0 0 0,0 0 0,0 0 1,0 0-1,0 0 0,1 0 1,-1 1-1,0-1 0,0 0 1,0 0-1,0 0 0,0 0 1,0 0-1,0 0 0,0 0 0,0 0 1,0 1-1,0-1 0,0 0 1,0 0-1,1 0 0,-1 0 1,0 0-1,0 0 0,0 1 1,0-1-1,0 0 0,0 0 0,0 0 1,0 0-1,-1 0 0,1 0 1,0 1-1,0-1 0,0 0 1,0 0-1,-5 14-833,-11 12-571,-12 12-4183,17-24 203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1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11563,'0'0'3844,"9"-54"-1634,0 40-449,3 12-1216,8 2-513,4 6-64,9 7-1410,2 4-3042,3-2-1345</inkml:trace>
  <inkml:trace contextRef="#ctx0" brushRef="#br0" timeOffset="1">307 97 7623,'0'0'9503,"-10"5"-6599,0 1-2416,-63 41 3550,68-43-3762,1-1 0,-1 1 0,1 0 0,0 0 0,0 0 0,0 0 1,0 1-1,1 0 0,0 0 0,0 0 0,0 0 0,1 0 0,-3 8 1,5-12-281,0 0 1,0 0-1,0 0 1,0 1-1,1-1 1,-1 0 0,1 0-1,-1 0 1,0 0-1,1 0 1,0 0-1,-1 0 1,1 0 0,0 0-1,-1 0 1,1 0-1,0 0 1,0 0-1,0 0 1,0-1 0,0 1-1,0 0 1,0-1-1,0 1 1,0-1-1,0 1 1,0-1 0,0 1-1,0-1 1,0 0-1,1 0 1,-1 1-1,0-1 1,0 0 0,2 0-1,54 5-1732,-41-4 638,-6 0 472,0 1 0,-1-1-1,1 2 1,16 5 0,-25-8 628,1 1 1,-1-1 0,1 1 0,-1 0-1,1-1 1,-1 1 0,0 0 0,1 0-1,-1 0 1,0 0 0,0 0 0,1 0-1,-1 0 1,0 1 0,0-1 0,0 0-1,0 1 1,-1-1 0,1 1 0,0-1-1,-1 0 1,1 1 0,-1 0 0,1-1-1,-1 1 1,1-1 0,-1 1 0,0 0-1,0-1 1,0 1 0,0-1 0,0 1-1,0 0 1,-1-1 0,1 1 0,0-1-1,-2 3 1,0-1 163,0 0 1,0 0-1,0-1 0,-1 1 0,1-1 0,-1 1 1,1-1-1,-1 0 0,0 0 0,0 0 1,0 0-1,0-1 0,-1 1 0,1-1 0,0 0 1,-4 1-1,-61 16 1002,61-16-1073,-3 0-48,-1 0 0,0-1 0,0 0 0,-17-1 0,27 0-149,1-1-1,-1 1 1,1 0-1,-1 0 1,1-1-1,-1 1 1,1 0-1,0-1 0,-1 1 1,1 0-1,-1-1 1,1 1-1,0 0 1,-1-1-1,1 1 1,0-1-1,0 1 1,-1-1-1,1 1 0,0-1 1,0 1-1,0-1 1,0 1-1,0-1 1,-1 1-1,1-1 1,0 1-1,0-1 1,0 1-1,0-1 0,0 1 1,1-1-1,-1 1 1,0-1-1,4-19-5175,11-2-2975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1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16207,'0'0'9380,"10"-4"-8985,-6 3-372,44-19 165,-45 19-174,-1-1 0,0 1 0,0-1 0,0 0 0,0 0 0,0 0 0,0 0 0,0 0 0,-1 0-1,1 0 1,-1 0 0,0-1 0,1 1 0,-1-1 0,0 1 0,0-1 0,-1 1 0,1-1 0,0 1 0,-1-1 0,1-4 0,-1 6-13,-1 1 0,1 0 0,0 0 0,0-1 1,0 1-1,0 0 0,0 0 0,-1-1 0,1 1 0,0 0 1,0 0-1,0 0 0,0 0 0,-1-1 0,1 1 1,0 0-1,0 0 0,-1 0 0,1 0 0,0 0 0,0 0 1,-1 0-1,1-1 0,0 1 0,0 0 0,-1 0 0,1 0 1,0 0-1,0 0 0,-1 0 0,1 0 0,0 0 0,0 0 1,-1 1-1,1-1 0,0 0 0,0 0 0,-1 0 1,1 0-1,0 0 0,0 0 0,-1 0 0,1 1 0,0-1 1,0 0-1,0 0 0,-1 0 0,1 0 0,0 1 0,-14 8 26,9-3 6,0 0 0,0 0 1,1 1-1,-1-1 0,2 1 0,-1 0 0,1 1 0,0-1 1,0 0-1,1 1 0,0 0 0,-2 10 0,4-16-18,-1 1 0,1 0 0,0 0 0,0 0 0,0 0-1,0 0 1,0 0 0,1 0 0,-1-1 0,1 1 0,0 0 0,0 0-1,0 0 1,0-1 0,0 1 0,1-1 0,-1 1 0,1-1 0,0 1 0,-1-1-1,1 0 1,0 0 0,0 0 0,1 0 0,-1 0 0,0 0 0,1-1-1,-1 1 1,1-1 0,-1 1 0,1-1 0,0 0 0,-1 0 0,1 0 0,5 0-1,11 3 16,1-2-1,-1-1 1,0 0 0,0-1-1,1-1 1,-1-1-1,0 0 1,0-2-1,0 0 1,0-1-1,-1-1 1,0-1-1,0 0 1,26-16-1,-76 56 686,30-31-681,1 0 1,-1 0-1,1 0 1,0 0-1,-1 1 1,1-1-1,0 0 1,0 1-1,1-1 1,-1 1-1,0-1 1,1 1-1,-1 0 1,1-1-1,0 1 1,0-1-1,0 1 1,0 0-1,1 2 0,0-4-25,0 0 0,0 0 0,0 0 0,0 0 0,0 0 0,0 0 0,1 0 0,-1 0 0,0-1 0,0 1 0,1 0 0,-1-1 0,0 1 0,1-1 0,-1 0 0,0 1 0,1-1 0,-1 0 0,1 0 0,-1 0 0,2 0 0,40 1-137,-33-2-64,18 2-813,12 0-2095,-16-4-4689,-17 0-2450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2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13613,'0'0'5360,"-5"10"-4576,-1 1-679,1 1 0,0 0-1,1 0 1,0 0 0,1 0-1,0 1 1,1-1-1,1 1 1,0 0 0,0-1-1,1 1 1,1 0 0,0 0-1,4 15 1,-4-26-62,-1 0 0,1 1 0,0-1 0,0 0 1,0 0-1,0 1 0,0-1 0,1 0 0,-1 0 0,1 0 0,-1 0 1,1-1-1,0 1 0,0 0 0,-1-1 0,1 1 0,0-1 0,1 0 1,-1 0-1,0 1 0,0-1 0,4 1 0,-2-2 36,1 1-1,-1-1 1,1 0-1,-1 0 1,1 0-1,-1 0 1,0-1-1,1 0 1,-1 0-1,0 0 1,7-3-1,3-2 34,0 0 0,-1-1 0,0-1 0,-1 0-1,1-1 1,14-14 0,-11 6 55,-1 0 1,13-20-1,-22 28 110,-3 59 530,-4-41-726,1 0 0,1-1 0,0 1 0,0 0 0,0-1 1,1 1-1,1-1 0,-1 0 0,1 1 0,6 9 1,-7-15-59,0-1 1,0 1 0,0 0 0,1-1 0,-1 0 0,1 1 0,0-1 0,0 0-1,0 0 1,0 0 0,0-1 0,0 1 0,0-1 0,0 0 0,1 0 0,-1 0 0,0 0-1,1 0 1,-1-1 0,1 0 0,-1 1 0,1-1 0,-1-1 0,1 1 0,-1 0-1,1-1 1,-1 0 0,6-1 0,3-2-101,0-1 0,-1 0 1,1 0-1,-1-1 0,0-1 0,-1 0 0,12-10 0,-8 7-1078,0 0-1,1 1 1,20-10-1,-30 17 245,0 0-1,0 1 1,0-1-1,1 1 1,-1 0 0,0 0-1,1 1 1,-1-1-1,1 1 1,-1 1-1,0-1 1,1 1-1,-1 0 1,9 2 0,4 4-3040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3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94 251 7783,'0'0'3011,"4"-8"411,11-28-486,-15 35-2866,1 1 1,-1 0-1,0-1 0,0 1 0,1-1 0,-1 1 0,0 0 1,0-1-1,0 1 0,0-1 0,0 1 0,0-1 0,1 1 0,-1-1 1,0 1-1,0-1 0,0 1 0,-1 0 0,1-1 0,0 1 1,0-1-1,0 1 0,0-1 0,0 1 0,0-1 0,-1 1 1,1 0-1,0-1 0,0 1 0,-1-1 0,1 1 0,0 0 1,-1-1-1,1 1 0,0 0 0,-1 0 0,1-1 0,0 1 0,-1 0 1,1 0-1,-1-1 0,1 1 0,0 0 0,-1 0 0,1 0 1,-1 0-1,1 0 0,-1-1 0,1 1 0,-1 0 0,1 0 1,-1 0-1,1 0 0,0 0 0,-1 1 0,1-1 0,-1 0 1,1 0-1,-1 0 0,1 0 0,-1 0 0,1 1 0,0-1 0,-1 0 1,1 0-1,-1 1 0,1-1 0,-30 14 1208,24-9-1117,0 0 0,1 1 1,-1 0-1,1 1 0,0-1 1,0 1-1,1 0 0,0 0 1,0 0-1,1 0 0,0 1 1,0-1-1,1 1 0,0 0 1,0 0-1,1 0 0,-1 8 1,3-14-139,-1-1 1,0 0-1,0 1 1,1-1-1,-1 0 1,1 0-1,0 1 1,-1-1 0,1 0-1,0 0 1,-1 0-1,1 0 1,0 0-1,0 0 1,0 0-1,0 0 1,0 0-1,0 0 1,1 0 0,-1-1-1,0 1 1,0 0-1,0-1 1,1 1-1,-1-1 1,0 1-1,1-1 1,-1 0-1,0 0 1,1 1 0,-1-1-1,0 0 1,1 0-1,-1 0 1,1-1-1,-1 1 1,0 0-1,3-1 1,7 0 25,-1-1 0,0 0 0,0 0 0,12-5 0,3-4-34,0-1-1,-1-2 1,0 0-1,-1-1 1,-1-2-1,0 0 1,-1-1-1,-1-1 1,-1-1-1,-1-1 1,0-1-1,-2 0 1,17-29-1,-30 46-6,0 1-1,-1-1 0,1 0 1,-1 0-1,0-1 1,0 1-1,-1 0 0,1-1 1,-1 1-1,0-1 1,-1 1-1,1-8 0,-2 13-9,1-1 0,-1 1-1,1 0 1,-1-1 0,0 1-1,1 0 1,-1 0 0,1 0-1,-1-1 1,1 1 0,-1 0-1,0 0 1,1 0-1,-1 0 1,1 0 0,-1 0-1,0 0 1,1 0 0,-1 0-1,1 1 1,-1-1 0,0 0-1,1 0 1,-1 0 0,1 1-1,-1-1 1,1 0-1,-1 1 1,1-1 0,-1 0-1,1 1 1,-1-1 0,1 1-1,-6 5 1,1-1 0,0 1-1,0 1 1,0-1 0,1 1-1,0-1 1,0 1-1,-4 12 1,-20 65 50,23-66 65,0-1 1,2 1-1,0 0 1,0 26-1,3-39-256,0-1-1,1 0 1,-1 1-1,1-1 1,0 0-1,0 0 1,0 0-1,1 0 1,-1 0-1,5 7 0,-5-9-209,1 0 0,-1 0-1,1 0 1,0-1-1,0 1 1,-1-1-1,1 1 1,0-1 0,0 0-1,0 0 1,0 0-1,1 0 1,-1 0-1,0 0 1,0-1 0,1 1-1,-1-1 1,0 1-1,1-1 1,-1 0-1,3 0 1,28 0-10110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3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99 10762,'4'-8'1687,"-2"5"-1258,20-33 2171,-21 34-2231,0 0 0,1 0-1,-2 0 1,1 0 0,0-1 0,0 1 0,-1 0 0,1 0-1,-1-1 1,0 1 0,1 0 0,-1-1 0,0 1 0,0 0-1,-1-1 1,1 1 0,-1-3 0,0 4-257,0 0 0,0 1 0,0-1 0,0 0 0,0 1 0,0-1 0,0 1 0,0-1 0,0 1 0,0-1 0,0 1 0,0 0 0,0-1 0,0 1 0,0 0 0,-1 0 0,1 0 0,0 0 0,0 0 0,0 0 0,0 0 0,0 0 0,-1 1 0,1-1 0,0 0 0,0 1 0,0-1 0,-2 2 0,-31 14 371,-33 41 71,62-53-550,1 0 0,-1 1 0,1 0 0,1 0 1,-1 0-1,1 0 0,-1 1 0,2-1 0,-1 1 0,1 0 1,-4 11-1,8-16-46,0 0-1,-1 0 1,1-1 0,0 1 0,0-1 0,0 1 0,0-1 0,0 1 0,0-1 0,0 0 0,0 0-1,0 0 1,0 0 0,0 0 0,2-1 0,1 1-37,17-1-268,0 0-48,0 1 0,0 1 0,0 1 0,38 9 1,-57-11 376,0 1 0,1 0 0,-1 0 1,0 0-1,1 1 0,-1-1 1,0 1-1,0 0 0,0-1 0,0 1 1,-1 1-1,1-1 0,0 0 0,-1 1 1,1-1-1,-1 1 0,0 0 1,0 0-1,0 0 0,-1 0 0,1 0 1,0 0-1,-1 0 0,0 1 1,0-1-1,0 0 0,0 1 0,-1-1 1,1 1-1,-1-1 0,0 1 0,0-1 1,0 1-1,0-1 0,-1 0 1,1 1-1,-3 4 0,1-2 162,0 0 0,-1-1 0,1 1 0,-2-1 0,1 1 0,0-1 0,-1 0 0,0-1 0,0 1 0,-1-1 0,1 0 0,-1 0 0,0 0 0,0 0 0,0-1 0,-11 5 0,6-2-22,0-2-1,0 1 0,-1-1 0,1-1 1,-1 0-1,0-1 0,1 0 0,-19 1 0,28-2-142,1-1-1,-1 0 1,0 0-1,0-1 1,1 1-1,-1 0 1,0 0-1,1 0 1,-1 0-1,0-1 1,1 1-1,-1 0 1,0 0-1,1-1 1,-1 1-1,0-1 1,1 1-1,-1 0 1,1-1-1,-1 1 1,1-1-1,-1 0 1,1 1-1,-1-1 1,1 1-1,0-1 1,-1 0-1,1 1 1,0-1-1,-1-1 1,3-26-2007,0 19 887,1 0 1,1 0-1,0 0 1,6-9-1,13-19-4432,3-4-1735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4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11883,'0'0'7730,"-7"10"-6571,-6 15-509,1 1 1,1 0-1,1 0 1,1 1-1,2 0 1,-6 35-1,8-32-182,1 0 0,1 0 0,1 1 0,2 0 0,4 34 0,-4-64-454,0 0-1,0 0 1,0 0-1,0 0 1,0 0 0,1 0-1,-1 0 1,0-1-1,1 1 1,-1 0-1,0 0 1,1 0-1,-1 0 1,1-1-1,-1 1 1,1 0 0,-1 0-1,1-1 1,0 1-1,-1 0 1,1-1-1,0 1 1,0-1-1,0 1 1,-1-1-1,1 1 1,0-1 0,0 1-1,0-1 1,0 0-1,0 0 1,0 1-1,-1-1 1,1 0-1,0 0 1,0 0-1,0 0 1,0 0 0,0 0-1,0 0 1,0-1-1,0 1 1,0 0-1,0 0 1,0-1-1,-1 1 1,1 0-1,0-1 1,0 1 0,0-1-1,-1 1 1,1-1-1,0 0 1,0 1-1,-1-1 1,1 0-1,-1 1 1,1-1-1,0 0 1,-1 0 0,1 1-1,-1-1 1,0 0-1,1 0 1,-1 0-1,1-1 1,0-7 25,1 1 0,-1-1 0,-1 1 0,1-1 0,-1 0 0,-2-10 0,2 17-44,0 0 0,-1 0 1,1 0-1,-1 1 0,1-1 0,-1 0 0,1 0 0,-1 0 0,0 1 0,0-1 0,0 0 0,0 1 1,0-1-1,0 1 0,-1-1 0,1 1 0,0-1 0,-1 1 0,1 0 0,-1 0 0,0 0 0,1 0 0,-1 0 1,0 0-1,1 0 0,-1 1 0,0-1 0,0 0 0,0 1 0,0 0 0,1-1 0,-1 1 0,-3 0 1,19 10-87,7-6 94,0 0 1,0-1-1,0 0 1,1-2-1,-1-1 1,1-1-1,36-5 1,-51 5 5,-1-1 0,1 1 0,-1-1 0,0 0 0,1 0 1,-1-1-1,0 0 0,0 0 0,-1 0 0,1-1 0,-1 0 1,1 0-1,-1 0 0,-1-1 0,1 1 0,0-1 0,-1 0 1,0-1-1,0 1 0,-1-1 0,0 0 0,0 0 0,0 0 1,0 0-1,-1 0 0,0 0 0,-1-1 0,3-12 0,-4 14 38,1 0-1,-1 0 0,0 0 1,0 0-1,0 0 0,0 1 1,-1-1-1,0 0 0,-2-7 0,2 11-42,0-1 0,0 1 0,0 0 0,0 0 0,0 0-1,0-1 1,0 1 0,0 0 0,0 0 0,0 0-1,-1 1 1,1-1 0,0 0 0,-1 0 0,1 1-1,0-1 1,-1 1 0,1-1 0,-1 1 0,1 0-1,-1-1 1,1 1 0,-1 0 0,1 0 0,-1 0 0,1 0-1,-1 0 1,0 0 0,1 1 0,-1-1 0,1 0-1,0 1 1,-3 0 0,0 1-12,0 0-1,0 1 1,0-1 0,0 1 0,0-1-1,1 1 1,-1 0 0,1 0-1,0 1 1,0-1 0,0 1 0,1 0-1,-1-1 1,1 1 0,0 0-1,0 0 1,0 1 0,-1 4 0,-2 4 4,0-1 0,1 2 0,1-1 1,-3 26-1,5-36 10,1 1 1,-1 0-1,1 0 1,0 0 0,0 0-1,1 0 1,-1 0-1,1 0 1,0-1-1,0 1 1,0 0-1,0 0 1,1-1-1,0 1 1,-1-1-1,1 1 1,1-1-1,2 4 1,-2-4 2,1-1 0,-1 0 0,1 0 0,-1 0 0,1-1-1,0 0 1,0 1 0,0-1 0,0 0 0,0-1 0,0 1 0,0-1 0,0 1 0,0-1 0,0-1 0,0 1 0,0 0 0,4-2-1,2 0-4,0-1-1,-1 0 0,1 0 1,-1-1-1,0 0 0,0-1 0,0 0 1,-1 0-1,1-1 0,-1 0 0,-1 0 1,1-1-1,11-14 0,-1 1-3,-2-1-1,0-1 0,-2 0 1,13-26-1,-30 59-212,-24 93 92,24-91 138,0 1-1,1-1 1,1 1-1,0 0 0,0-1 1,4 25-1,-3-36-11,0-1-1,1 1 0,-1-1 1,1 0-1,-1 1 1,1-1-1,0 0 0,0 0 1,-1 1-1,1-1 0,0 0 1,0 0-1,0 0 1,0 0-1,0 0 0,0 0 1,0 0-1,1 0 0,-1-1 1,0 1-1,0 0 1,1-1-1,1 1 0,0 0 8,0-1 0,1 1 0,-1-1 0,0 0 0,0 0 1,1 0-1,-1 0 0,0-1 0,1 1 0,2-2 0,1 0-288,0 0 1,0-1-1,0 1 1,0-2-1,-1 1 1,1-1-1,-1 0 1,10-8-1,-11 6-885,1-1-1,-1 0 1,0 1-1,-1-2 1,1 1-1,4-13 1,6-20-5987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4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13805,'0'0'6630,"-21"58"-6437,27-36-129,10-1 0,8 1-897,4-2-2338,5 2-2883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9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74 300 15375,'0'0'6913,"-8"-3"-6417,5 2-475,0-1 0,0 1 0,0 0 0,0 0-1,0 1 1,0-1 0,-1 0 0,1 1 0,-5 0-1,6 0-18,1 1 0,-1-1-1,1 1 1,0 0-1,-1-1 1,1 1-1,-1 0 1,1 0-1,0 0 1,0 0-1,0 0 1,-1 0 0,1 0-1,0 0 1,0 0-1,0 1 1,1-1-1,-1 0 1,0 1-1,0-1 1,1 0 0,-1 1-1,1-1 1,-1 1-1,1-1 1,0 1-1,-1 0 1,1-1-1,0 1 1,0 1-1,0-2 1,-1 1-1,1-1 0,0 1 0,0 0 0,-1-1 0,1 1 0,0-1 0,0 1 0,1-1 0,-1 1 0,0 0 0,0-1 0,1 1 0,-1-1 0,1 1 0,-1-1 0,1 1 0,0-1 0,0 0 0,1 2 0,-1-2 1,-1-1 0,1 1 0,0-1 0,0 1 0,0-1 0,0 0 1,0 0-1,1 0 0,-1 1 0,0-1 0,0 0 0,0 0 0,0 0 0,0 0 0,0-1 0,0 1 0,0 0 0,0 0 0,0-1 0,0 1 0,0 0 0,1-1 0,5-3 4,1 0 0,-1 0 0,0-1 1,0 0-1,-1 0 0,7-7 1,14-19-177,-21 24 47,0-1 0,0 1 0,0 1 0,1-1 0,11-7 0,-18 18-45,0 1 0,0-1 0,-1 0-1,1 1 1,-1-1 0,0 0 0,-2 6 0,0-3 301,1 1 1,-1 0-1,1-1 1,1 1-1,-1 1 1,2-1-1,-1 0 0,1 10 1,0-17-123,0-1 1,1 1-1,-1-1 1,0 1-1,0-1 1,1 1-1,-1-1 0,1 1 1,-1-1-1,0 0 1,1 1-1,-1-1 1,1 0-1,-1 1 1,1-1-1,-1 0 0,1 1 1,-1-1-1,1 0 1,-1 0-1,1 0 1,-1 1-1,1-1 1,0 0-1,-1 0 0,1 0 1,-1 0-1,1 0 1,-1 0-1,1 0 1,0 0-1,-1 0 1,1 0-1,-1-1 0,1 1 1,0 0-1,22-7 68,-12-1-67,1 1 1,-2-1 0,1-1-1,-1 0 1,0 0 0,-1-1-1,0-1 1,9-13 0,-3 1 37,-1 0 0,0-1 0,10-28 1,-12 15-273,-13 29-32,-13 21 191,-19 31 223,-53 93 0,77-120-63,0 1 0,1 1 1,0-1-1,2 2 0,0-1 1,2 0-1,0 1 0,-2 35 0,5-54-108,1 1-1,0-1 1,-1 0-1,1 1 1,0-1 0,0 1-1,0-1 1,0 1-1,1-1 1,-1 0-1,0 1 1,1-1-1,-1 1 1,0-1-1,1 0 1,0 1-1,-1-1 1,1 0 0,0 0-1,0 0 1,-1 1-1,1-1 1,0 0-1,0 0 1,0 0-1,0 0 1,1-1-1,-1 1 1,0 0-1,0 0 1,0-1 0,1 1-1,-1 0 1,0-1-1,1 1 1,-1-1-1,0 0 1,1 0-1,-1 1 1,1-1-1,-1 0 1,1 0 0,-1 0-1,0 0 1,1-1-1,-1 1 1,1 0-1,-1 0 1,0-1-1,1 1 1,-1-1-1,0 1 1,2-2-1,5-1-28,-1-1-1,0 0 0,0 0 0,0 0 0,-1-1 0,0 0 0,0 0 0,8-9 0,14-23 402,-1-1 1,-2-2 0,34-71 0,42-134 1853,-96 230-2153,-7 13 54,-14 23 210,-21 44 248,28-47-467,2-1 0,0 2-1,2-1 1,-1 1 0,2-1 0,1 1 0,0 1-1,2-1 1,0 0 0,1 0 0,3 26-1,-2-40-217,0-1-1,0 1 1,1-1 0,0 0-1,0 1 1,0-1-1,0 0 1,1 0-1,0 0 1,-1-1-1,2 1 1,-1-1-1,0 1 1,5 2-1,-2 1-714,-66-61-3318,-20-21 1402,38 19 6377,42 56-3517,0-1 0,-1 1-1,1 0 1,0 0 0,0-1 0,0 1 0,0 0-1,0-1 1,0 1 0,0 0 0,0 0 0,0-1-1,0 1 1,0 0 0,0-1 0,0 1 0,1 0-1,-1 0 1,0-1 0,0 1 0,0 0-1,0-1 1,0 1 0,1 0 0,-1 0 0,0 0-1,0-1 1,0 1 0,1 0 0,-1 0 0,0 0-1,0-1 1,1 1 0,-1 0 0,0 0 0,0 0-1,1 0 1,-1 0 0,0 0 0,0 0 0,1-1-1,-1 1 1,0 0 0,1 0 0,-1 0 0,0 0-1,0 0 1,1 0 0,-1 0 0,0 1 0,1-1-1,-1 0 1,25 0 5,-18 0 349,115 10-226,-60-3-3456,1-4-6675,-29-3-5361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5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15 16015,'0'0'2157,"-10"-1"320,8 0-2383,-2 0 66,0 1 1,0-1-1,0 1 1,0-1-1,0 1 1,0 0-1,0 1 1,0-1-1,0 1 1,0-1-1,0 1 1,0 0-1,1 1 0,-1-1 1,0 1-1,0 0 1,1 0-1,-1 0 1,1 0-1,0 0 1,0 1-1,-4 2 1,1 3 189,-1 0 1,2 1-1,-1-1 0,1 1 1,0 0-1,0 0 1,1 1-1,1-1 0,-3 12 1,4-16-313,1 0 1,0 0 0,1 0-1,-1 0 1,1 0-1,0 1 1,0-1 0,1 0-1,-1 0 1,1 0-1,0 0 1,1 0 0,-1 0-1,1 0 1,0 0-1,0 0 1,1-1 0,-1 1-1,6 6 1,2 1-14,6 6-327,-1 1 1,0 1-1,17 32 0,-28-44 223,0 1 1,-1-1-1,0 1 0,-1 0 1,0 0-1,0 0 0,-1 0 1,0 0-1,-1 0 0,0 0 0,0 0 1,-3 18-1,0-18 87,1 0 0,-1-1 0,-1 0 0,1 0 0,-1 0 0,-1 0 0,1-1 0,-1 1 0,-1-1 0,-11 12-1,13-15 24,1 0-1,-1-1 0,0 1 1,0-1-1,0 0 0,-1 0 1,1 0-1,-1 0 0,0-1 1,0 0-1,1 0 0,-2 0 1,1-1-1,0 1 0,0-1 1,0-1-1,0 1 0,-1-1 1,-7 0-1,11 0-15,0-1 1,0 0-1,0 0 0,0 0 1,0 0-1,0 0 0,1 0 1,-1-1-1,1 1 0,-1-1 1,1 1-1,-1-1 0,1 1 1,0-1-1,0 0 0,-1 1 1,1-1-1,0 0 0,1 0 1,-1 0-1,0 0 0,1 0 1,-1 0-1,1 0 0,-1 0 0,1 0 1,0-3-1,-1-61-12,3 45-176,2 0 0,1 1-1,0-1 1,2 1-1,0 0 1,1 0-1,1 1 1,1 0-1,1 0 1,18-23-1,20-23-20,76-76-1,-109 123 288,2-3 102,-13 15 48,0-1 0,1 1-1,-1 0 1,13-8 0,-34 46 248,9-19-453,-23 46 141,28-55-139,1 0 0,-1 0 0,1 0 1,0-1-1,0 1 0,1 0 0,-1 0 0,1 0 1,0 1-1,0-1 0,0 0 0,0 0 0,2 5 1,-1-8-30,-1 0 1,1 0 0,0 0 0,0 0-1,0 0 1,0 0 0,0 0-1,0 0 1,0-1 0,0 1 0,0 0-1,0-1 1,0 1 0,0 0 0,0-1-1,1 1 1,-1-1 0,0 0 0,0 1-1,1-1 1,-1 0 0,0 0 0,1 0-1,1 0 1,35-2 150,-35 2-137,18-4 0,-1-1 1,0-1-1,0 0 0,-1-2 1,0 0-1,21-13 0,29-11 12,-68 31-31,-1 1 1,1-1-1,-1 1 1,1 0-1,0-1 1,-1 1 0,1 0-1,0-1 1,0 1-1,-1 0 1,1 0-1,0 0 1,0 0 0,-1 0-1,1 0 1,0 0-1,0 0 1,-1 0-1,1 0 1,0 0-1,0 0 1,-1 1 0,1-1-1,0 0 1,-1 0-1,1 1 1,0-1-1,-1 0 1,1 1 0,0-1-1,-1 1 1,1-1-1,-1 1 1,1-1-1,-1 1 1,1 0 0,-1-1-1,1 1 1,-1-1-1,0 1 1,1 0-1,-1-1 1,0 1-1,0 0 1,1 0 0,-1-1-1,0 1 1,0 1-1,-1 47 671,-1-10-335,3-39-334,-1 1 0,1 0 1,0 0-1,0 0 1,0 0-1,0-1 0,0 1 1,0 0-1,0-1 1,0 1-1,0-1 0,0 1 1,0-1-1,0 0 1,0 1-1,0-1 0,0 0 1,0 0-1,1 0 1,-1 1-1,0-1 1,0 0-1,0-1 0,0 1 1,1 0-1,-1 0 1,0 0-1,2-1 0,36-8 63,-34 7-141,65-27-591,-32 3-2510,-33 17-277,-3 0-2008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6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215 227 17264,'0'0'1639,"-9"-6"64,6 3-1556,0 0-74,1 1 0,-1-1 0,1 1 0,-1 0 0,0 0 0,0 0 0,0 1 0,0-1 0,0 0 0,-1 1 0,1 0 0,0 0 0,-1 0 0,1 0 0,0 1 0,-1-1 0,1 1 0,-1 0 0,1 0 0,-1 0 0,1 0 0,-1 1 0,1-1 0,0 1 0,-1 0 0,1 0 0,0 0 0,-5 2 0,-1 4 34,1 0 1,0 0-1,0 0 1,1 1-1,-1 0 1,2 1 0,-1 0-1,1 0 1,1 0-1,-1 1 1,2-1-1,-1 1 1,1 0 0,1 1-1,0-1 1,0 1-1,1-1 1,1 1-1,-1 17 1,2-27-100,0 0 0,0 0 1,0 1-1,0-1 0,1 0 0,-1 0 0,0 0 1,1 0-1,-1 0 0,1 0 0,-1 0 0,1-1 1,-1 1-1,1 0 0,0 0 0,0 0 0,-1 0 1,1-1-1,0 1 0,0 0 0,0-1 0,0 1 1,0-1-1,0 1 0,1 0 0,1 0 10,0-1-1,-1 1 0,1-1 1,0 0-1,0 0 1,0 0-1,0 0 1,0 0-1,4-1 1,3-2 48,0 1 1,0-2-1,-1 1 1,18-10 0,1-4 18,-1-2 1,0 0 0,-2-2 0,0-1 0,29-33-1,-43 43-7,0-1 0,0-1-1,-1 0 1,-1 0 0,-1-1-1,0 0 1,-1-1 0,0 0-1,-1 0 1,-1 0 0,6-34-1,-11 48-69,1 0 0,-1 0 0,0 0 0,0 0 0,0 0 0,0 0 0,0 0 0,-1 0 0,1 0 0,-1 0 0,1 0 0,-1 0 0,0-2 0,0 4-8,1-1 0,0 1 0,-1 0 0,1 0 0,-1-1 0,1 1 0,0 0 0,-1 0 0,1 0 0,-1-1 0,1 1 0,0 0 0,-1 0 0,1 0 0,-1 0 0,1 0 0,-1 0 0,1 0 0,0 0 0,-1 0 0,1 0 0,-1 0 0,1 0 0,-1 0-1,1 0 1,0 1 0,-1-1 0,1 0 0,-1 0 0,1 0 0,0 1 0,-1-1 0,1 0 0,-1 1 0,-3 2 6,1 0-1,-1 0 1,1 1-1,-1 0 1,1-1-1,0 1 1,1 0-1,-5 8 1,-13 30 67,-24 68 1,39-95-31,1 0 0,1 0 0,0 0 0,0 0 0,2 0 0,0 1 0,1-1-1,2 26 1,-2-39-41,1-1 0,-1 1-1,1 0 1,-1-1 0,1 1-1,0-1 1,0 1 0,-1-1-1,1 1 1,0-1 0,0 1-1,0-1 1,1 0 0,-1 1-1,0-1 1,0 0 0,1 0-1,-1 0 1,1 0 0,-1 0-1,1-1 1,1 2 0,1-1 6,0 0 1,0 1-1,0-2 1,1 1 0,-1-1-1,0 1 1,1-1 0,7-1-1,-1 0-34,1-1-1,0-1 1,-1 0 0,0 0-1,19-9 1,-5 0-274,41-29 0,-58 35 249,0 0 0,-1 0-1,0 0 1,0-1-1,0 0 1,-1 0-1,0-1 1,9-16-1,-15 24 52,1 0-1,-1 0 1,0 0-1,0-1 1,0 1-1,1 0 1,-1 0-1,0-1 0,0 1 1,0 0-1,1-1 1,-1 1-1,0 0 1,0 0-1,0-1 1,0 1-1,0 0 1,0-1-1,0 1 1,0 0-1,0-1 0,0 1 1,0 0-1,0-1 1,0 1-1,0 0 1,0-1-1,0 1 1,0 0-1,0-1 1,0 1-1,0 0 1,0 0-1,-1-1 0,1 1 1,0 0-1,0-1 1,0 1-1,-1 0 1,1 0-1,0-1 1,-15 7-51,-16 19-30,20-14 84,5-6 19,1 0 1,-1 1 0,1 0 0,-1 0 0,2 0 0,-1 1 0,1-1 0,0 1-1,0 0 1,1 0 0,-5 14 0,8-20-21,1 0 1,-1-1-1,0 1 0,0-1 0,0 1 0,0-1 1,1 1-1,-1-1 0,0 1 0,1-1 0,-1 1 1,0-1-1,1 0 0,-1 1 0,0-1 1,1 0-1,-1 1 0,1-1 0,-1 0 0,1 1 1,-1-1-1,1 0 0,-1 0 0,1 1 0,-1-1 1,1 0-1,-1 0 0,1 0 0,-1 0 1,1 0-1,-1 0 0,1 0 0,0 0 0,-1 0 1,1 0-1,0 0 0,26-2 62,-25 2-55,18-3-117,-1-2 1,0 0-1,0-1 0,22-11 1,-25 10-1,-1 1 0,1 0 1,0 1-1,0 1 0,1 0 1,32-2-1,-47 6 126,0 0 1,-1 0-1,1 0 1,-1 0-1,1 1 0,0-1 1,-1 0-1,1 1 1,-1-1-1,1 1 0,-1-1 1,1 1-1,-1 0 0,1 0 1,-1 0-1,0-1 1,1 1-1,-1 1 0,0-1 1,0 0-1,0 0 1,0 0-1,0 1 0,0-1 1,0 0-1,0 1 1,0 1-1,1 3 175,0 1-1,0-1 1,-1 1 0,0 0 0,0 10-1,-1-10 16,1 1 1,0-1-1,0 0 0,0 0 0,4 11 0,-4-16-181,0 0 0,0 0 0,0 0 0,0-1 0,1 1 0,-1-1 0,0 1 0,1-1-1,-1 1 1,1-1 0,-1 0 0,1 1 0,0-1 0,-1 0 0,1 0 0,0 0 0,0 0-1,0-1 1,0 1 0,0 0 0,-1-1 0,1 0 0,0 1 0,3-1 0,9 1 42,0-2-1,0 1 1,0-2 0,-1 1 0,1-2 0,-1 0-1,0-1 1,17-6 0,106-54-306,-71 31-92,-42 21 212,-16 8 19,0 0 1,0 1-1,0-1 0,1 1 0,0 1 0,-1-1 0,1 1 0,8 0 0,-17 32 525,-5-12-234,4-13-137,0 0-1,0 1 1,1-1-1,0 0 1,0 0-1,0 7 1,1-11-57,1 0-1,-1-1 1,0 1 0,1-1 0,-1 1 0,1-1-1,-1 1 1,1-1 0,-1 1 0,1-1 0,-1 1 0,1-1-1,-1 1 1,1-1 0,0 0 0,-1 1 0,1-1-1,0 0 1,-1 0 0,1 1 0,0-1 0,-1 0-1,1 0 1,0 0 0,-1 0 0,1 0 0,0 0-1,0 0 1,-1 0 0,1 0 0,0 0 0,0-1 0,27-3-1962,-6-9-2975,2-8-4730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6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15535,'0'19'2018,"0"8"384,-5 5-576,-2 7-609,3 2-416,1-2-65,1-1-223,2-9-353,0-4-96,10-9-32,3-8 32,0-8-416,-2 0-545,-2-9-513,-4-10-768,-5-7-1633,0-6-1378,-2-6-1281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7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10922,'0'0'8424,"49"-22"-7014,-20 16-129,9 0-128,0 1-544,1 2-417,0 0-128,-4 0-96,-5 0-577,-10 3-864,-6 0-513,-10 0-609,-4 3-1120,-10 6-257,-15 0-192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7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9993,'0'0'9129,"56"31"-7944,-9-31-224,6-13-224,3 2-417,-4-1-224,-6 4-32,-14 2-736,-13 5-994,-14 1-512,-23 0-7847</inkml:trace>
  <inkml:trace contextRef="#ctx0" brushRef="#br0" timeOffset="1">45 189 11723,'0'0'9065,"79"43"-8649,-37-44-352,4-11-96,-3-2-1377,-2-2-1858,-6-3-2178,-4-3-1602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7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19 326 10762,'0'0'1799,"-3"9"684,0-2-1870,1-2-101,0 1 1,0-1 0,0 1-1,1-1 1,0 1-1,0 0 1,0 0-1,1 0 1,0 8-1,1-13-415,0 0 0,0 0 0,0 0 0,0 0 0,0 0 0,0 0 0,0 0 0,0-1 0,0 1 0,1 0 0,-1-1 0,0 1-1,0-1 1,1 1 0,-1-1 0,0 0 0,1 1 0,-1-1 0,1 0 0,-1 0 0,0 0 0,1 0 0,-1 0 0,1 0 0,-1-1 0,0 1 0,1 0 0,1-1-1,45-10 665,36-30-355,-70 33-364,0 0 0,1 0 0,0 1 0,0 1 0,0 1 0,1 0 0,0 1 0,17-2 0,-32 6-40,-1 1 0,1-1 0,0 0 0,0 1 0,0 0 0,0-1 0,0 1 0,-1 0 0,1-1 0,0 1-1,-1 0 1,1 0 0,0-1 0,-1 1 0,1 0 0,-1 0 0,1 0 0,-1 0 0,0 0 0,1 0-1,-1 0 1,0 0 0,0 0 0,1 0 0,-1 0 0,0 0 0,0 0 0,0 0 0,0 0 0,-1 1 0,1 45 430,-1-34-251,1 6-60,-1-12 124,1 0 1,0 1-1,0-1 0,1 0 1,-1 0-1,4 11 1,-3-17-223,-1 1 0,1-1 0,0 0 0,-1 0 0,1 0 0,0 0 0,0 0 0,0 0 0,0 0 0,0 0 0,0 0 0,0 0 0,0 0 0,1 0 0,-1-1 0,0 1 0,0-1 0,1 1 0,-1-1 0,0 1 0,1-1 0,-1 0 0,1 1 0,-1-1 0,0 0 1,1 0-1,-1 0 0,1 0 0,-1 0 0,0-1 0,1 1 0,-1 0 0,0 0 0,1-1 0,-1 1 0,0-1 0,1 0 0,-1 1 0,2-2 0,5-1-59,-1-1-1,1 0 1,-1 0 0,0-1 0,0 0-1,0 0 1,8-9 0,11-19-2368,-24 30 1664,-1-1 0,1 1 0,-1-1 0,1 1 1,-1-1-1,0 0 0,-1 0 0,1-3 0,0-21-7812</inkml:trace>
  <inkml:trace contextRef="#ctx0" brushRef="#br0" timeOffset="1">324 1 10442,'0'0'12684,"49"3"-13613,-27 4-1569,-1-3-2915,0-4-6535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8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14221,'-2'11'1922,"-27"87"2348,-17 74 2038,41-148-5854,1-1 0,2 1 1,0 0-1,1 0 0,4 32 1,-3-53-447,0-1 1,1 0 0,-1 0 0,1 1 0,-1-1 0,1 0-1,0 0 1,0 0 0,-1 0 0,2 0 0,-1 0 0,0 0-1,0 0 1,1 0 0,-1-1 0,0 1 0,1 0 0,0-1-1,-1 1 1,1-1 0,0 0 0,0 0 0,0 1 0,0-1-1,0 0 1,0-1 0,0 1 0,0 0 0,0-1 0,1 1-1,-1-1 1,0 1 0,0-1 0,1 0 0,-1 0 0,0 0 0,0 0-1,1-1 1,2 0 0,4-1 15,0 0-1,0 0 1,0-1-1,0 0 1,-1-1 0,1 0-1,-1-1 1,9-6-1,29-25 14,-2-2-1,-1-3 1,45-56-1,-18 20-384,-67 74-884,-10 3-8448,-6 4 1512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8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19218,'0'0'1474,"-3"48"1088,3-25-864,17-6-289,7-4-800,5-3-417,8-3-256,0-2-1218,0-5-1792,0 0-1667,-5-9-4740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8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17 16143,'0'0'5082,"-10"-3"-3742,6 0-1192,0 2 0,0-1 0,0 0 0,-1 1 0,1 0 0,0 0 0,-1 0 0,1 0-1,-1 1 1,1 0 0,-1 0 0,1 0 0,-1 1 0,1-1 0,-1 1 0,1 0 0,0 0-1,-1 0 1,1 1 0,0 0 0,0 0 0,0 0 0,0 0 0,0 0 0,0 1 0,-5 5-1,7-7-114,1 0 0,-1 1 0,0-1 0,1 1 0,-1 0 0,1-1 0,-1 1 0,1 0 0,0 0 0,0 0 0,0 0 0,0 0 0,0 0 0,0 0 0,0 0 0,1 0 0,-1 0 0,1 1 0,0-1 0,-1 0 0,1 0 0,0 1 0,0-1 0,1 0-1,0 5 1,0-5-18,1 0 0,0-1 0,-1 1 0,1 0 0,0 0 0,0-1 0,0 1 0,0-1 0,0 0 0,0 1 0,1-1 0,-1 0 0,0 0 0,1-1 0,-1 1 0,1 0 0,-1-1 0,1 0 0,-1 1 0,1-1 0,-1 0 0,4 0 0,12 0-13,0-1 0,0-1 0,0 0 1,0-1-1,0-1 0,31-11 0,-15 1-181,1-1-1,40-26 0,-59 37 97,-15 17 89,-21 36 224,7-20 77,12-28-276,1 0 1,-1 1 0,1-1 0,-1 1 0,1-1 0,-1 1 0,1-1-1,0 1 1,0-1 0,0 1 0,0-1 0,0 1 0,0-1 0,1 1 0,-1-1-1,0 1 1,1-1 0,-1 1 0,1-1 0,0 1 0,-1-1 0,1 0-1,0 1 1,0-1 0,0 0 0,0 0 0,0 1 0,1 0 0,1-1-12,-1 0 0,1 0 1,0 0-1,-1-1 0,1 1 1,0-1-1,0 1 1,-1-1-1,1 0 0,0 0 1,0 0-1,-1-1 0,1 1 1,3-2-1,10-2-33,0 0 0,0-2 0,-1 0-1,19-10 1,36-32-306,-52 35 142,0 0 1,35-17 0,-53 30 170,0 0 1,0-1 0,0 1-1,1 0 1,-1 0 0,0 0-1,0 0 1,0 0 0,0 0-1,0 0 1,1 0 0,-1 0-1,0 0 1,0 0 0,0 0 0,0 0-1,1 0 1,-1 0 0,0 0-1,0 0 1,0 0 0,0 0-1,1 0 1,-1 0 0,0 0-1,0 0 1,0 0 0,0 0 0,0 0-1,1 1 1,-1-1 0,0 0-1,0 0 1,0 0 0,0 0-1,0 0 1,0 0 0,1 1-1,-1-1 1,0 0 0,0 0 0,0 0-1,0 0 1,0 0 0,0 1-1,0-1 1,0 0 0,0 0-1,0 0 1,0 0 0,0 1-1,0-1 1,0 0 0,0 0 0,-3 15-27,-7 13 249,9-26-134,-1 1 0,1-1 0,0 1 0,0-1 0,0 1 0,0-1 0,0 1 0,1 0 0,-1-1 0,1 1 0,0 0 0,0 0 0,0 3 0,1-5-56,0 0-1,-1 0 0,1 0 1,0 0-1,0 0 0,0 0 1,0 0-1,0 0 0,0 0 1,0-1-1,1 1 0,-1 0 1,0-1-1,0 1 0,0-1 1,1 0-1,-1 1 0,0-1 1,1 0-1,-1 0 0,0 0 1,1 0-1,-1 0 0,0 0 1,1 0-1,1-1 1,9 0-26,0 0 0,0-1 0,-1-1 1,1 0-1,-1-1 0,0 0 1,16-9-1,-16 8-71,-1 0 0,1 1 0,0 0 0,1 0 0,-1 2 0,1-1 0,17-1 0,-26 44-3912,-4-32-1224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39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16047,'0'0'2226,"0"10"508,-5 145 3527,5-153-6249,0-1 0,0 1-1,1-1 1,-1 1 0,1 0-1,-1-1 1,1 1-1,0-1 1,0 0 0,-1 1-1,1-1 1,0 0-1,0 1 1,0-1 0,1 0-1,-1 0 1,0 0 0,0 0-1,1 0 1,-1 0-1,0 0 1,1 0 0,-1 0-1,1-1 1,-1 1 0,1-1-1,-1 1 1,1-1-1,0 0 1,-1 1 0,1-1-1,-1 0 1,1 0-1,0 0 1,-1 0 0,1 0-1,0-1 1,1 0 0,7 1 6,1-1 1,-1-1 0,0 0 0,0 0 0,10-5-1,11-7-77,0-1 0,-2-2 0,34-24 0,1 0-602,-64 41 656,0 0-1,0 0 0,1 0 0,-1 0 1,0 0-1,0-1 0,0 1 0,0 0 0,0 0 1,0 0-1,0 0 0,1 0 0,-1 0 1,0 0-1,0 0 0,0 0 0,0 0 0,0 0 1,1 0-1,-1 0 0,0 0 0,0 0 1,0 0-1,0 0 0,1 0 0,-1 0 0,0 0 1,0 0-1,0 0 0,0 0 0,0 0 0,1 0 1,-1 0-1,0 0 0,0 0 0,0 0 1,0 0-1,0 0 0,0 0 0,1 1 0,-1-1 1,0 0-1,0 0 0,0 0 0,0 0 1,0 0-1,0 0 0,0 1 0,0-1 0,0 0 1,0 0-1,0 0 0,1 0 0,-3 13-105,-7 13 59,-4-1 44,7-15 6,1 0 0,0 0-1,0 0 1,1 1-1,1 0 1,0 0 0,0 0-1,1 0 1,-1 14-1,3-24 4,1 0 0,-1-1 0,0 1 0,0 0-1,1-1 1,-1 1 0,1 0 0,-1-1 0,1 1 0,-1-1-1,1 1 1,-1 0 0,1-1 0,-1 0 0,1 1-1,0-1 1,-1 1 0,1-1 0,0 0 0,-1 1 0,1-1-1,0 0 1,0 0 0,-1 1 0,1-1 0,0 0 0,0 0-1,-1 0 1,1 0 0,0 0 0,0 0 0,-1 0-1,2-1 1,28-3 83,-9-5-68,0-1 0,0-1 0,-2 0-1,1-2 1,-1 0 0,22-22 0,-2 4 12,-12 9 3,-20 15-4,1 1 0,-1 0-1,1 0 1,0 1 0,0 0 0,10-4 0,-17 10-10,-1 1 0,1-1 0,-1 0 0,1 1 0,-1-1 0,1 0-1,-1 1 1,0-1 0,0 1 0,0-1 0,0 1 0,0-1 0,0 1 0,0-1 0,0 1 0,-1-1 0,0 3-1,-2 5 46,0 1-1,-1-1 0,-1 0 0,0 0 0,-7 10 1,8-12 21,0-1-1,0 1 1,0-1 0,1 1 0,0 0 0,0 1 0,0-1 0,1 0-1,-2 16 1,5-23-390,1 0-1,-1 0 0,1 0 1,0 0-1,-1 0 1,1 0-1,-1 0 1,1 0-1,-1-1 0,1 1 1,-1 0-1,3-2 1,14-12-4994,3-5-3678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48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1 369 5477,'10'4'3897,"21"6"-3508,1-1 0,1-2-1,-1-2 1,1 0 0,0-2 0,0-2 0,1-1-1,35-5 1,273-49 459,-341 53-849,446-77 182,-302 61-136,163 1 1,164 41 276,-106-1 360,104-13 241,566 31 161,-644-7-956,643 37 128,-304-64-206,36 1-30,-721-7-19,821 14 35,-3-38-4,4-1 27,-868 23-57,0-1 0,0 1 0,0 0 0,0 0 0,0 0 0,0 0 0,0 0 0,0 0 0,-1 0 0,1 0 0,0 0 0,0-1 0,0 1 1,0 0-1,0 0 0,0 0 0,0 0 0,0 0 0,0 0 0,0-1 0,0 1 0,0 0 0,0 0 0,0 0 0,0 0 0,0 0 0,0 0 0,0-1 1,0 1-1,0 0 0,0 0 0,0 0 0,0 0 0,0 0 0,0 0 0,0 0 0,1-1 0,-1 1 0,0 0 0,0 0 0,0 0 0,0 0 0,0 0 0,0 0 1,0 0-1,0 0 0,0 0 0,1 0 0,-1 0 0,0-1 0,0 1 0,0 0 0,0 0 0,0 0 0,0 0 0,1 0 0,-1 0 0,0 0 0,0 0 1,0 0-1,0 0 0,0 0 0,1 0 0,-18-12 290,-22-10 148,-22-4-502,-1 2-1,0 4 1,-69-14-1,-202-26-171,233 44 227,-1048-106-78,-8 75 211,832 36-135,-855-1-737,1 32-267,967-15 1021,-1468-1 94,852-33 391,44 1 284,639 28-894,150 9-1111,24 9 1129,0-2 0,1-1-1,1-1 1,64 19 0,-85-30 83,77 22 23,2-3 0,180 18 0,193-16 355,-384-22-308,2590 13 73,-1500-21-110,-1064 6-17,2153 26-26,-528-7 352,-1443-19 517,-369 2-216,-147 24 0,-79 37-1124,201-39-68,79-18-1179,0-2 0,-50 2 0,25-7-3455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29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 5669,'-2'-3'14286,"2"8"-12236,10 14-737,-2 7-320,-2 3-256,-2 6-289,-2-2-384,1-1-256,2-7-1313,-2-6-1410,4-10-3844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40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50 102 16143,'0'0'11809,"9"3"-11510,-6-1-333,-1-1 0,1-1 0,0 1 0,0 0-1,0-1 1,0 1 0,0-1 0,0 0 0,0 0 0,-1 0 0,1 0 0,0-1 0,0 1 0,0-1 0,0 0 0,0 0 0,-1 0 0,1 0 0,0 0 0,-1 0 0,1-1 0,-1 1 0,1-1 0,-1 0 0,0 0-1,1 0 1,-1 0 0,0 0 0,0 0 0,-1-1 0,1 1 0,0 0 0,-1-1 0,0 0 0,1 1 0,-1-1 0,0 0 0,0 0 0,-1 1 0,1-1 0,0 0 0,-1 0 0,0 0 0,0-4 0,1 5 4,-1 1 1,0 0-1,0-1 1,0 1-1,0-1 0,0 1 1,0 0-1,0-1 1,0 1-1,0-1 1,-1 1-1,1 0 1,-1-1-1,1 1 1,-1 0-1,1-1 1,-1 1-1,0 0 1,0 0-1,1 0 1,-1 0-1,0-1 0,0 1 1,0 0-1,0 1 1,0-1-1,-1 0 1,1 0-1,0 0 1,0 1-1,-1-1 1,1 0-1,0 1 1,0-1-1,-1 1 1,1 0-1,-1-1 1,1 1-1,0 0 0,-1 0 1,1 0-1,-1 0 1,-2 1-1,0-1 9,0 1-1,0 0 1,-1 0-1,1 0 0,0 0 1,0 1-1,0 0 1,0-1-1,1 2 0,-1-1 1,0 0-1,1 1 1,-5 3-1,2 0 79,1 1 0,-1 0 0,1 0 0,1 0 0,-1 0 0,1 1 0,0-1 0,1 1 0,0 0 0,0 0 0,1 1 1,0-1-1,0 1 0,1-1 0,0 1 0,0-1 0,1 1 0,1 9 0,0-16-29,-1 0 0,1 0 1,-1 0-1,1-1 0,0 1 0,0 0 0,0 0 1,0-1-1,0 1 0,0 0 0,1-1 1,-1 1-1,0-1 0,1 0 0,-1 1 1,1-1-1,0 0 0,-1 0 0,4 2 1,0-1 25,0 0 1,1 0-1,-1 0 1,1-1-1,0 0 1,10 1-1,2-1 71,0-1 0,1 0 0,25-5 0,-19-1-117,-1 0 0,0-1 0,0-1 0,0-2-1,-1 0 1,0-1 0,-1-2 0,-1 0-1,0-1 1,38-34 0,-59 46-105,-10 10-64,-16 20-56,21-22 272,0 0 0,0 1 1,1 0-1,0 0 0,0 0 1,1 1-1,0-1 0,0 1 0,1 0 1,0 0-1,1 0 0,-1 0 1,1 9-1,1-15-28,0-1 1,1 1 0,-1-1-1,1 0 1,-1 1 0,1-1-1,-1 0 1,1 1-1,0-1 1,0 0 0,0 0-1,-1 0 1,1 1 0,0-1-1,0 0 1,1-1-1,-1 1 1,0 0 0,0 0-1,0 0 1,1-1 0,-1 1-1,0 0 1,1-1-1,-1 1 1,0-1 0,1 0-1,-1 1 1,1-1 0,-1 0-1,3 0 1,51-1 250,-50 0-244,10-1-29,-1-1 1,1 0 0,-1-2 0,0 1 0,0-2 0,19-10-1,78-52-328,-44 25 99,-93 88 731,21-38-441,0 0 1,1 1 0,0 0 0,0 0-1,1 0 1,0 0 0,0 0-1,1 1 1,0-1 0,1 1 0,0 0-1,0-1 1,1 16 0,0-23-241,0 0 1,0-1 0,0 1-1,0 0 1,0-1-1,0 1 1,1 0 0,-1-1-1,0 1 1,1 0-1,-1-1 1,0 1-1,1 0 1,-1-1 0,1 1-1,-1-1 1,1 1-1,-1-1 1,1 1 0,-1-1-1,1 1 1,-1-1-1,1 0 1,0 1-1,-1-1 1,1 0 0,0 1-1,-1-1 1,1 0-1,0 0 1,-1 0 0,2 1-1,15-1-6937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6:56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6374,'0'3'11435,"0"18"-5737,-6 150-4702,1-106-852,4-33 62,-2 0-1,-1 0 1,-10 37-1,14-68-191,0-1-1,0 0 1,0 1-1,0-1 1,0 0-1,0 0 1,0 1-1,-1-1 1,1 0-1,0 0 0,0 1 1,0-1-1,0 0 1,0 0-1,0 1 1,-1-1-1,1 0 1,0 0-1,0 0 1,0 1-1,-1-1 0,1 0 1,0 0-1,0 0 1,0 0-1,-1 1 1,1-1-1,0 0 1,0 0-1,-1 0 1,1 0-1,0 0 0,-1 0 1,1 0-1,0 0 1,0 0-1,-1 0 1,1 0-1,-1 0 1,-8-9-117,-3-18-2463,5-5-4075,3 14 577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6:56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1 169 13036,'0'0'11179,"2"-7"-10966,-1 2-199,-1 4 10,0-1 0,0 1 1,1 0-1,-1-1 0,0 1 0,1 0 0,-1 0 0,0-1 0,1 1 0,0 0 0,-1 0 0,1 0 0,0 0 0,-1-1 0,1 1 0,0 0 1,0 0-1,0 1 0,0-1 0,0 0 0,0 0 0,0 0 0,0 1 0,1-1 0,-1 0 0,0 1 0,0-1 0,0 1 0,1 0 1,-1-1-1,0 1 0,1 0 0,-1 0 0,0 0 0,1 0 0,-1 0 0,0 0 0,1 0 0,-1 0 0,0 0 0,3 1 0,11 2 42,-1-1 1,1-1-1,0 0 0,0-1 0,-1-1 0,1 0 0,0-1 0,-1 0 0,1-2 0,-1 1 0,0-2 0,0 0 0,0 0 0,-1-2 0,1 0 0,-2 0 0,1-1 1,-1 0-1,0-1 0,-1-1 0,0 0 0,0 0 0,12-17 0,-23 27-58,0 0 0,0 0 0,0-1 1,0 1-1,0 0 0,0 0 0,0 0 0,0 0 0,0-1 0,0 1 1,0 0-1,0 0 0,1 0 0,-1 0 0,0 0 0,0 0 0,0-1 1,0 1-1,0 0 0,0 0 0,1 0 0,-1 0 0,0 0 1,0 0-1,0 0 0,0 0 0,1 0 0,-1 0 0,0 0 0,0 0 1,0 0-1,0 0 0,1 0 0,-1 0 0,0 0 0,0 0 1,0 0-1,0 0 0,1 0 0,-1 0 0,0 0 0,0 0 0,0 0 1,0 0-1,0 0 0,1 0 0,-1 0 0,0 0 0,0 0 1,0 1-1,0-1 0,0 0 0,0 0 0,1 0 0,-1 0 0,0 1 1,2 14 100,-6 22 6,-33 143 897,23-128-831,3 1-1,2 0 1,-5 107 0,15-159-200,-1 0 0,0 0 1,0 1-1,0-1 1,1 0-1,-1 0 1,0 0-1,1 0 1,-1 0-1,1 0 1,0 0-1,-1 0 0,1 0 1,0 0-1,0 0 1,-1 0-1,1 0 1,0-1-1,0 1 1,0 0-1,0 0 1,0-1-1,0 1 1,0-1-1,0 1 0,0-1 1,0 1-1,0-1 1,1 0-1,-1 0 1,0 1-1,0-1 1,0 0-1,2 0 1,20-3-2916,-6-8-4182,-6-4-2808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6:5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13132,'0'0'12263,"0"10"-11703,-15 313 1634,15-266-1708,0-57-315,-1-36-4751,-5 6-5665,0 16-85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6:59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51 399 2819,'0'0'14525,"-8"10"-12501,-25 31-167,32-40-1698,0 0 0,0 0-1,0 0 1,1 1-1,-1-1 1,0 0 0,1 0-1,-1 0 1,0 1-1,1-1 1,0 0-1,-1 1 1,1-1 0,0 0-1,-1 1 1,1-1-1,0 1 1,0-1 0,0 0-1,0 1 1,1-1-1,-1 0 1,0 1 0,1 2-1,0-4-67,0 1 0,-1-1 0,1 0-1,-1 1 1,1-1 0,0 0 0,-1 1 0,1-1-1,0 0 1,0 0 0,-1 1 0,1-1 0,0 0-1,-1 0 1,1 0 0,0 0 0,0 0 0,-1 0-1,1 0 1,0-1 0,-1 1 0,1 0 0,0 0-1,0 0 1,-1-1 0,1 1 0,0 0 0,-1-1-1,1 1 1,-1-1 0,1 1 0,0 0 0,-1-1-1,1 1 1,0-2 0,17-17 315,-2-1-1,0 0 1,-1-1 0,-1-1 0,20-40 0,-21 38-305,53-118 43,0 1-118,-66 140-28,0 1-1,1-1 1,-1 1-1,0 0 1,0-1-1,0 1 1,0-1-1,0 1 1,1-1-1,-1 1 1,0 0-1,0-1 1,1 1-1,-1-1 1,0 1-1,1 0 1,-1-1-1,0 1 1,1 0-1,-1 0 1,0-1-1,1 1 1,-1 0-1,1 0 1,-1-1-1,1 1 1,-1 0-1,1 0 0,-1 0 1,0 0-1,1 0 1,-1 0-1,1 0 1,-1 0-1,1 0 1,-1 0-1,1 0 1,-1 0-1,1 0 1,-1 0-1,1 0 1,-1 0-1,0 1 1,1-1-1,-1 0 1,1 0-1,-1 1 1,1-1-1,-1 0 1,0 0-1,1 1 1,-1-1-1,0 0 1,1 1-1,-1-1 1,0 1-1,0-1 0,1 0 1,-1 1-1,0 0 1,13 30-190,-12-27 185,38 143-276,-30-105-130,1-1 1,2 0 0,35 76 0,-39-103-2249,-1-7-2334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12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5285,'0'0'20521,"13"0"-19315,326-10 812,-335 8-3337,6-8-14540,-9 9 15122,4-7-6566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12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4 6566,'0'0'17745,"12"-2"-16757,3 1-842,0 0 1,1 1 0,-1 1-1,0 0 1,0 1 0,0 1-1,17 5 1,-27-7-138,-1 0-1,1 1 1,-1-1 0,0 1-1,0 0 1,1 0 0,-1 0 0,0 1-1,-1-1 1,1 1 0,0 0-1,-1 0 1,0 1 0,1-1 0,-1 0-1,-1 1 1,1 0 0,0 0-1,-1 0 1,0 0 0,0 0 0,0 0-1,0 1 1,-1-1 0,0 1-1,0-1 1,0 1 0,0-1-1,-1 1 1,1 0 0,-2 4 0,0-3 11,0-1 0,-1 0 0,1 1 1,-1-1-1,-1 0 0,1 0 1,-1 0-1,0-1 0,0 1 0,0-1 1,0 1-1,-1-1 0,0 0 1,0 0-1,-7 5 0,-9 7 484,-43 25 0,56-37-384,-100 54 643,101-48-1765,6-10 566,0 1 0,0 0 0,0-1 0,1 1 0,-1-1 0,0 1 0,1-1 0,-1 0 0,0 1 0,1-1 0,-1 1 0,0-1 0,1 0 0,-1 1 0,1-1 0,-1 0 0,1 1 0,-1-1 0,1 0 0,-1 1 0,1-1-1,-1 0 1,1 0 0,-1 0 0,1 0 0,0 0 0,10 2-12808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16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75 8648,'18'-35'4265,"4"-4"5681,-25 52-8643,-29 66-314,-16 48-192,43-112-684,2 1 0,-1 0 0,2 0 0,0 0 1,1 0-1,1 21 0,1-36-92,-1 1-1,0-1 1,0 0 0,1 1-1,-1-1 1,1 0 0,-1 1-1,1-1 1,-1 0 0,1 0-1,0 0 1,0 1 0,0-1 0,0 0-1,-1 0 1,1 0 0,1 0-1,-1 0 1,0-1 0,0 1-1,0 0 1,2 0 0,1 1 19,-1-1 0,1 1 0,0-1 0,0 0 0,0 0 1,0-1-1,0 1 0,4-1 0,-2 0-190,1 0 0,-1 0 1,0-1-1,0 0 0,0 0 0,0 0 0,0-1 0,-1 0 0,1 0 0,9-5 1,-10 2-634,0 1 1,0-1 0,-1 0 0,1 0 0,-1 0 0,-1 0 0,1-1 0,-1 0 0,0 1 0,0-1 0,0 0 0,-1-1 0,2-7 0,4-25-7087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16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11819,'0'0'10987,"63"4"-12589,-49-4-2402,-4 0-5413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16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6790,'0'0'18615,"8"9"-17825,-3-4-680,-2-2-66,-1 0 0,1-1 0,-1 1 0,1 1 0,-1-1 0,0 0 0,0 0 1,0 1-1,0 0 0,-1-1 0,0 1 0,0 0 0,0-1 0,0 1 0,0 0 1,-1 0-1,1 0 0,-1 0 0,0 0 0,-1 4 0,-25 116 510,-7 41-1060,31-155-201,-5-5-4695,7-5 4989,-1 0 0,0 0 0,1 0 0,-1-1 0,0 1 0,0 0 0,1-1 0,-1 1 0,1-1 0,-1 1 0,0-1 0,1 1-1,-1-1 1,1 1 0,-1-1 0,1 1 0,-1-1 0,1 0 0,-1 1 0,1-1 0,0 1 0,-1-2 0,-8-17-7349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0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100 219 10602,'-8'2'795,"2"0"-625,1 0-1,0 1 0,0-1 0,0 1 0,0 0 0,0 0 0,0 0 0,1 1 0,-1 0 0,1-1 0,0 2 0,0-1 0,1 0 0,-1 1 0,1 0 0,0 0 0,0 0 0,1 0 0,-1 0 0,1 0 0,0 1 1,1-1-1,-2 7 0,3-11-124,0 0 0,0-1 0,0 1 0,0 0 0,0 0 0,0-1 0,0 1 0,0 0 0,0 0 0,1-1 0,-1 1 0,0 0 1,0 0-1,1-1 0,-1 1 0,1 0 0,-1-1 0,0 1 0,1-1 0,-1 1 0,1 0 0,-1-1 0,1 1 0,0-1 0,-1 1 0,1-1 0,0 0 1,-1 1-1,1-1 0,0 0 0,-1 1 0,1-1 0,0 0 0,0 0 0,-1 1 0,1-1 0,0 0 0,0 0 0,-1 0 0,1 0 0,0 0 0,0 0 1,-1 0-1,1-1 0,0 1 0,0 0 0,-1 0 0,1 0 0,1-1 0,40-15 1903,-19 2-1473,-1-2 0,0-1 0,-2 0 0,0-2 1,0 0-1,-2-1 0,-1-1 0,0-1 0,-2 0 0,0-1 0,-2-1 0,11-25 0,-22 44-432,0 0 0,0 0 0,-1 0-1,0 0 1,0 0 0,0-9-1,-12 23-90,-5 18 41,1 1-1,2 1 1,0 0-1,3 1 1,0 0 0,2 0-1,1 1 1,1 0-1,-2 48 1,8-76 7,-1 1 1,1-1 0,0 0-1,1 1 1,-1-1 0,0 1-1,1-1 1,0 0 0,0 0-1,0 1 1,0-1 0,0 0-1,3 5 1,-2-7 2,-1 0 0,1 0 0,-1 0 0,1 0 1,-1 0-1,1 0 0,0 0 0,-1 0 0,1-1 0,0 1 0,0-1 1,0 1-1,0-1 0,-1 0 0,1 0 0,0 1 0,0-1 0,0-1 0,0 1 1,0 0-1,0 0 0,0-1 0,-1 1 0,1-1 0,2 0 0,5-3 58,0 1 0,0-1-1,-1-1 1,1 1 0,-1-2-1,-1 1 1,1-1 0,-1 0-1,0-1 1,0 1 0,12-16-1,-4 2 63,0-1-1,-2 0 0,16-31 1,-26 45-112,1 1 1,-1-1 0,-1 0 0,1 0 0,-1 0 0,0 0 0,-1-1-1,1-6 1,-2 13-12,0 1 1,-1 0-1,1 0 0,0 0 0,0 0 0,-1 0 1,1 0-1,0 0 0,0 0 0,-1-1 0,1 1 1,0 0-1,0 0 0,-1 0 0,1 0 0,0 0 1,-1 1-1,1-1 0,0 0 0,0 0 0,-1 0 1,1 0-1,0 0 0,0 0 0,-1 0 0,1 0 1,0 1-1,0-1 0,-1 0 0,1 0 0,0 0 1,0 0-1,0 1 0,0-1 0,-1 0 0,1 0 1,0 1-1,0-1 0,0 0 0,0 0 0,0 1 1,-1-1-1,1 0 0,0 0 0,0 1 0,0-1 1,-12 14-16,-8 15 100,3-7 188,1 2 0,1-1 1,1 2-1,1 0 0,-16 43 0,29-68-261,0 1 0,-1 0-1,1 0 1,0 0 0,-1-1 0,1 1-1,0 0 1,0 0 0,0 0-1,0 0 1,0 0 0,0-1-1,0 1 1,0 0 0,0 0 0,0 0-1,0 0 1,1-1 0,-1 1-1,0 0 1,1 0 0,-1 0 0,0-1-1,1 1 1,-1 0 0,1-1-1,-1 1 1,1 0 0,0-1 0,-1 1-1,2 0 1,-1 0-22,1-1-1,0 0 1,0 1 0,0-1-1,-1 0 1,1 0 0,0 0-1,0 0 1,0-1 0,-1 1-1,1 0 1,0-1 0,3 0-1,5-3-726,1-1 1,-1 0-1,18-11 0,25-31-9854,-27 19-310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17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9993,'0'0'5029,"-4"8"-3080,1 0-1583,0-1 0,1 1 0,-1 0 0,2 0 0,-1 0 1,1 0-1,1 0 0,-1 1 0,1-1 0,1 0 0,0 0 1,0 0-1,0 0 0,1 0 0,0 0 0,5 11 0,-1-7-11,0-1 0,1 1 0,1-1 0,0 0 0,0-1-1,1 0 1,0 0 0,1-1 0,17 13 0,-22-18-254,0 0 1,1-1-1,-1 1 1,1-1-1,0 0 1,0-1-1,0 1 1,0-1-1,1 0 1,-1-1-1,1 0 1,-1 0-1,1 0 1,-1-1-1,1 1 1,-1-2-1,1 1 1,-1-1-1,1 0 1,-1 0-1,11-4 1,-12 2-6,1 0-1,-1-1 1,0 1 0,0-1 0,0 0 0,0-1 0,-1 1 0,1-1 0,-1 0-1,-1 0 1,1 0 0,4-10 0,33-73 61,-34 70-140,0-3-194,4-12-702,0 18-2485,-8 14-1610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2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4 5509,'0'0'11851,"-6"-1"-10383,-14-1-262,31 9 854,46 13 846,3-13-2435,-1-3-1,1-2 1,103-11 0,-93 5-902,-65 3 777,12-2-4776,-17 3 3926,0 0 0,1-1 0,-1 1-1,1-1 1,-1 1 0,0-1 0,1 0 0,-1 1 0,0-1 0,1 1 0,-1-1 0,0 0 0,0 1 0,0-1 0,0 1 0,0-1 0,1 0 0,-1 1 0,0-1-1,0 0 1,0 1 0,-1-1 0,1 0 0,0 1 0,0-2 0,-2-5-8470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2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9385,'0'0'8915,"13"-1"-7292,21 1-303,64 7 1,-79-4-1106,0 0 1,0 1 0,-1 1-1,0 0 1,34 16-1,-50-20-199,0 0 0,0 0 0,0 0 0,0 0 0,0 0 0,-1 0 0,1 1 0,0-1 0,0 1 0,-1-1 0,1 1 0,-1 0 0,1-1 0,-1 1 0,0 0 1,0 0-1,0 0 0,0 0 0,0 0 0,0 0 0,-1 1 0,1-1 0,-1 0 0,1 0 0,-1 0 0,0 1 0,0-1 0,0 0 0,0 0 0,0 1 0,0-1 0,-1 0 0,1 0 0,-1 0 0,1 1 0,-1-1 0,0 0 0,0 0 0,0 0 0,0 0 0,0 0 0,-1 0 0,-2 2 0,-7 10 180,-1 0 1,-1-1-1,0-1 0,-23 17 1,12-10-245,14-9 5,0-1-1,0 1 1,-11 16-1,17-20-880,0 0 0,1-1 0,0 1 1,0 0-1,-2 10 0,1 2-4986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4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8168,'0'0'4623,"8"-6"-2248,25-17-426,-33 22-1879,1 1 0,-1 0 0,1-1 0,-1 1 0,0-1 0,1 1 0,-1 0 0,1 0 0,-1-1 0,1 1 1,-1 0-1,1 0 0,-1-1 0,1 1 0,-1 0 0,1 0 0,0 0 0,-1 0 0,1 0 0,-1 0 0,1 0 0,-1 0 0,1 0 0,0 0 0,-1 0 0,1 0 0,-1 0 0,1 0 1,-1 1-1,1-1 0,-1 0 0,1 0 0,-1 0 0,1 1 0,-1-1 0,1 0 0,-1 1 0,1-1 0,-1 1 0,0-1 0,1 0 0,-1 1 0,0-1 0,1 1 0,-1-1 1,0 1-1,0-1 0,1 1 0,-1-1 0,0 2 0,2 28 1025,-3-25-724,-8 201 2620,1-71-5672,8-134 2314,0 1 0,0-1-1,0 0 1,0 0 0,0 0 0,-1 0-1,1 1 1,0-1 0,-1 0 0,1 0 0,-1 0-1,1 0 1,-1 0 0,0 0 0,1 0 0,-1 0-1,0 0 1,0 0 0,0-1 0,0 1 0,0 0-1,0 0 1,0-1 0,0 1 0,0 0 0,0-1-1,-2 1 1,-11 2-4736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5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1 147 8552,'0'0'9753,"8"1"-8776,37 4-624,-1-2-1,1-1 0,0-3 1,-1-2-1,1-1 0,-1-3 1,0-2-1,58-18 0,-98 26-399,0-1-1,0 1 1,-1-1-1,1 0 0,0 0 1,-1 0-1,1-1 1,-1 1-1,0-1 0,0 0 1,0 0-1,4-5 1,-6 7-194,0-1 0,0 1 1,-1-1-1,1 1 0,0-1 0,-1 1 1,1-1-1,-1 1 0,0-1 0,0 0 1,0 1-1,1-1 0,-1 1 1,-1-3-1,1 2-419,-1-1 1,0 1-1,1-1 0,-1 1 1,0 0-1,0-1 1,-1 1-1,1 0 0,0 0 1,-1 0-1,-1-3 0,-14-13-6189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5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9705,'0'0'11307,"51"-27"-10731,-4 26-255,5-2-193,5 1-64,4-3-64,-4 0-577,-3-1-1665,-6-4-2722,-6-3-4806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6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68 769,'0'0'4100,"10"-7"-273,-3 3-3294,45-30 2758,-10 11 3332,-43 33-3179,-6 4-3156,-3 4 32,-104 183 1689,104-179-1943,0 1 0,2 0 0,1 1 0,0 0-1,2 0 1,1 0 0,-2 32 0,6-53-78,0 1 0,0 0 0,1 0 0,-1-1 0,1 1 0,0 0 0,0-1 1,0 1-1,0-1 0,1 1 0,0-1 0,0 0 0,-1 1 0,2-1 0,-1 0 0,0 0 0,1 0 0,-1-1 0,1 1 0,0-1 0,0 1 1,0-1-1,0 0 0,0 0 0,1 0 0,-1-1 0,0 1 0,1-1 0,4 2 0,53 9-2889,-2-10-4362,-17-4-3302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6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5349,'0'0'16320,"-2"8"-15231,1-6-1039,-21 79 1611,20-73-1537,1 1 1,-1 0-1,2-1 0,-1 1 0,1 0 0,0 0 0,1-1 1,2 16-1,-1-22-109,-1 0 0,0 0 0,0 1 0,1-1 0,-1 0 1,1 0-1,0-1 0,0 1 0,-1 0 0,1 0 0,0-1 0,1 1 0,-1-1 0,0 0 1,0 0-1,0 1 0,1-1 0,-1-1 0,1 1 0,-1 0 0,1-1 0,-1 1 0,1-1 0,-1 0 1,1 1-1,-1-1 0,1-1 0,-1 1 0,1 0 0,2-1 0,0 0-267,0 0-1,-1 0 1,1 0-1,0 0 1,0-1-1,-1 0 1,5-2-1,-7 2-350,1 1 0,-1-1 0,1 1 0,-1-1 0,0 0 0,0 0 1,0 0-1,0 0 0,0-1 0,0 1 0,2-4 0,5-17-7421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7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13100,'0'0'9033,"6"-5"-12076,2 7-1569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7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12139,'0'0'4618,"12"3"-2824,-2 0-1631,-1 0 0,0 0-1,0 1 1,0 0 0,-1 0 0,1 1 0,-1 0-1,0 1 1,0 0 0,-1 0 0,0 0 0,0 1 0,0 0-1,-1 1 1,0-1 0,0 1 0,-1 0 0,0 1-1,7 16 1,-9-9-121,0-1 1,0 1-1,-2 0 0,0 0 0,-1 0 0,0 0 0,-2 0 0,0 0 0,0 0 1,-2-1-1,0 1 0,0-1 0,-2 0 0,0 0 0,-8 15 0,-4 4-249,-2 0-1,-1-2 1,-1 0-1,-2-2 1,-32 32-1,39-45-2493,5-10-2573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0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16303,'0'0'4122,"-12"5"-2168,6-2-1693,-66 32 1972,69-34-2192,0 1 0,-1 0 0,1 0 0,0 0 0,0 1 0,0-1 0,1 1 0,-1-1 0,0 1 0,1 0 0,0 0 0,0 0 0,0 1 0,0-1 0,0 0 1,1 1-1,-1-1 0,1 1 0,-2 6 0,4-9-38,-1 0 0,0-1 1,0 1-1,1-1 1,-1 1-1,0-1 0,1 1 1,-1-1-1,0 1 0,1-1 1,-1 1-1,1-1 1,-1 1-1,1-1 0,-1 1 1,1-1-1,-1 0 1,1 1-1,-1-1 0,1 0 1,-1 0-1,1 1 0,0-1 1,-1 0-1,1 0 1,-1 0-1,1 0 0,0 0 1,-1 0-1,1 0 1,0 0-1,27 0 82,-20 0-65,-3 0 69,13 0-234,0 1 0,0 0 0,22 5 0,-37-6 75,-1 0 0,1 1 0,-1-1-1,1 1 1,-1-1 0,0 1 0,1 0 0,-1 0 0,1 0 0,-1 0 0,0 1 0,0-1 0,0 1 0,0-1 0,0 1 0,0 0 0,0 0 0,-1-1 0,1 1 0,0 1 0,-1-1 0,0 0 0,1 0 0,-1 0 0,0 1 0,0-1 0,0 0 0,-1 1 0,1-1 0,0 1 0,-1-1 0,0 4 0,0-3 153,-1 0 0,0 0 1,0 0-1,0 0 1,-1-1-1,1 1 1,-1 0-1,1 0 1,-1-1-1,0 1 1,0-1-1,0 0 1,0 0-1,-1 1 1,1-1-1,-1-1 1,-2 3-1,-53 30 495,45-27-550,13-7-26,-6 4-1,0 0 0,-1-1 1,1 1-1,-1-2 0,0 1 0,1-1 0,-1 0 1,0 0-1,0-1 0,-1 0 0,-9 1 0,16-3-90,1 1 0,-1-1 0,1 1 0,0-1 0,-1 1 0,1-1 0,-1 1 0,1-1 0,0 0 0,0 1 0,-1-1 0,1 1 0,0-1 0,0 0-1,0 1 1,-1-1 0,1 0 0,0 1 0,0-1 0,0 0 0,0 1 0,0-1 0,1 0 0,-1 1 0,0-1 0,0 0 0,0 1 0,0-1 0,1 1 0,-1-1 0,0 0 0,1 1 0,0-2 0,10-22-2687,12-6-2754,4-6-3401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7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10378,'0'0'8055,"4"10"-6651,2 12-610,-1 1-1,0 1 1,-2-1-1,1 33 0,-5 110 594,-1-67-1327,2-77-472,0 11 447,0-28-3692,0-15-4732,-1-11 1391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28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1 337 4548,'0'0'19016,"1"7"-17612,-2-6-1361,1-1-1,0 1 1,0 0 0,0 0 0,0 0 0,0 0 0,0-1 0,0 1 0,0 0 0,0 0-1,0 0 1,1 0 0,-1-1 0,0 1 0,1 0 0,-1 0 0,0-1 0,1 1 0,-1 0 0,1 0-1,-1-1 1,1 1 0,-1 0 0,1-1 0,0 1 0,-1-1 0,1 1 0,0-1 0,-1 1 0,1-1-1,0 0 1,0 1 0,-1-1 0,1 0 0,0 1 0,0-1 0,0 0 0,0 0 0,-1 0 0,1 0-1,0 0 1,0 0 0,0 0 0,0 0 0,-1 0 0,1 0 0,0 0 0,1-1 0,4-2 144,-1 0 0,1-1 0,-1 1 0,0-1 0,0 0 0,0-1 0,4-4 0,9-12-109,-1 0-1,-1-1 1,0-1 0,-2-1 0,-1 1 0,-1-2 0,-1 0 0,-1-1-1,-1 1 1,-2-2 0,6-33 0,-7 50-160,-1 18 3,6 26-13,-10-28 94,7 20-9,1 0 0,1-1 1,17 31-1,15 3-2366,-35-51 837,0 0 0,1-1 1,-1 0-1,17 10 0,5-1-8345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5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82 512,'0'0'5579,"0"-8"-3476,0-2-1464,-1-23 1743,1 9 2349,0 24-4650,0 0-1,0-1 1,0 1 0,0 0 0,0 0 0,0-1 0,0 1 0,0 0-1,0 0 1,0-1 0,0 1 0,1 0 0,-1 0 0,0-1-1,0 1 1,0 0 0,0 0 0,0-1 0,0 1 0,1 0 0,-1 0-1,0 0 1,0 0 0,0-1 0,1 1 0,-1 0 0,0 0-1,0 0 1,0 0 0,1 0 0,-1-1 0,0 1 0,0 0 0,1 0-1,-1 0 1,0 0 0,0 0 0,1 0 0,-1 0 0,0 0-1,0 0 1,1 0 0,-1 0 0,0 0 0,0 0 0,1 0 0,-1 0-1,0 0 1,0 1 0,1-1 0,-1 0 0,0 0 0,0 0-1,0 0 1,1 0 0,-1 1 0,0-1 0,0 0 0,0 0 0,1 0-1,-1 1 1,12 12 1030,23 75 1611,-29-67-2590,1-1 0,1 1 0,2-2 0,-1 1 0,2-1 0,22 29 0,-32-46-256,1 0-1,0 0 1,-1-1-1,1 1 1,0 0 0,0-1-1,0 1 1,0-1 0,1 0-1,-1 1 1,0-1-1,0 0 1,1-1 0,-1 1-1,0 0 1,1-1-1,-1 1 1,1-1 0,-1 0-1,1 1 1,3-2 0,-3 1-429,-1-1 0,0 0 0,1 0 0,-1 0 0,0 0 0,1 0-1,-1 0 1,0-1 0,0 1 0,0-1 0,0 1 0,0-1 0,-1 0 0,1 0 0,0 0 0,-1 0 0,0 0 0,1 0 0,-1 0 0,2-5 0,10-19-7801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5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13261,'0'0'1825,"-12"48"898,-2-14-545,2 5-1121,-3 4-128,3 4 256,-1-1-480,0 1-545,5 2-96,3-5-32,3-8-96,2-9-801,0-11-705,0-13-736,7-3-2338,0-10-3268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6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57 102 2370,'9'-9'5360,"-1"-1"-4426,35-38 2856,-39 44-3093,0 0 0,0 1 0,0 0 0,0 0 0,1 0 0,-1 0-1,1 0 1,-1 1 0,1 0 0,8-2 0,-13 4-571,1 1 0,0 0 0,-1 0 0,1 0 0,-1 0 0,1-1 0,-1 1 0,1 0 0,-1 0 0,0 0 0,0 0 0,1 0 0,-1 0 0,0 0 0,0 0 0,0 0 0,0 0 0,0 0 0,0 0 0,0 0 0,0 0 0,-1 2 0,-2 27 436,-7 0-117,-1-1 0,-1 0 1,-1-1-1,-2 0 1,0-1-1,-28 34 0,28-48-163,14-26-122,12-29-345,39-98-1454,-50 138 1671,0 46-166,0-19 165,2 55 102,-1-75-108,0-1 0,0 1 0,0 0 0,1-1 0,-1 1-1,1-1 1,0 1 0,0-1 0,1 0 0,-1 0 0,1 0 0,0 0 0,6 6 0,-9-9-14,1-1 0,-1 1 0,0-1 0,1 1 0,-1-1 0,1 1 0,-1-1 1,1 0-1,-1 1 0,1-1 0,0 0 0,-1 1 0,1-1 0,-1 0 0,1 0 0,0 1 0,-1-1 1,1 0-1,0 0 0,-1 0 0,1 0 0,0 0 0,-1 0 0,1 0 0,0 0 0,0 0 1,4-15 203,-14-23-90,2 26-119,-1 1-1,0-1 0,-1 1 1,-1 1-1,1 0 0,-2 0 1,1 1-1,-1 1 0,-1-1 1,1 2-1,-24-12 0,29 17-26,15 4-9,-1 1 1,1 0-1,0 0 1,12 7-1,17 7 34,-18-11-83,76 22-1687,-32-19-6569,-35-9-255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6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0 13421,'0'0'8621,"-9"13"-7938,-17 26-89,2 2-1,-29 64 0,40-74-402,1 1 0,1 1-1,2-1 1,-10 60 0,19-90-199,-1 1 0,1 0 0,0-1 1,0 1-1,0 0 0,0-1 0,0 1 1,0-1-1,1 1 0,-1 0 0,1-1 0,0 1 1,0-1-1,0 1 0,0-1 0,0 0 0,0 1 1,1-1-1,-1 0 0,1 0 0,-1 0 1,1 0-1,4 3 0,-2-2-278,1-1 1,0 0-1,0 0 1,0-1-1,0 1 0,0-1 1,0 0-1,0-1 1,0 1-1,0-1 0,8-1 1,25 0-4023,2-5-3684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7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65 13453,'0'0'4890,"-1"8"-2995,-14 143 1947,7-93-3532,0 64 1,23-157-39,-7 4-415,-2-1 0,-1 0 1,-1 0-1,-2 0 0,-2 0 0,0-1 0,-6-33 1,0 49 200,0 21 80,-3 27 162,9-27-245,0 0-1,-1 1 1,1-1-1,1 0 1,-1 0-1,1 0 1,0 1-1,0-1 1,0 0-1,0 0 1,0 0-1,4 5 1,-4-8-31,0 0 1,1 1-1,-1-1 1,1 0-1,-1 0 1,1 0-1,-1 0 1,1 0-1,0 0 1,0 0-1,-1 0 1,1-1-1,0 1 1,0-1-1,0 0 1,0 1-1,0-1 1,-1 0-1,1 0 1,0 0-1,0 0 1,0 0-1,0-1 1,0 1-1,0 0 1,0-1-1,-1 0 1,1 1-1,0-1 1,2-1-1,2-1 30,1-1 0,0 1 1,-1-1-1,0-1 0,0 1 0,0-1 1,0 0-1,-1 0 0,0-1 0,0 0 0,6-8 1,43-76 80,-48 79-104,-9 80-4,-3-28-201,-12 102 381,15-48-3614,6-75-1355,7-12-4612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9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15 7591,'10'-4'3032,"15"-7"5206,-21 16-5491,-11 11-1843,-8 4-425,0-1 0,-2-1 0,0 0 1,-19 16-1,-24 24 1075,59-57-1520,0-1 0,0 1 0,0 0 0,0-1-1,1 1 1,-1 0 0,0 0 0,0-1 0,1 1-1,-1 0 1,1 0 0,-1 0 0,1 0 0,-1 0 0,1 0-1,-1 0 1,1 0 0,0 0 0,0 0 0,-1 0-1,1 0 1,0 0 0,0 0 0,0 0 0,0 0-1,0 0 1,1 1 0,-1-1 0,1 2 0,0-2-10,1 0 1,-1 0 0,1-1 0,-1 1 0,1 0 0,-1-1-1,1 1 1,0-1 0,-1 1 0,1-1 0,0 0-1,0 1 1,-1-1 0,1 0 0,3-1 0,11 0 15,0 0 0,29-8 0,-12 0-667,-1-1 0,34-17 1,-50 20-1308,-1-1 1,0-1-1,18-14 1,-7-1-5332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3:09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12460,'0'0'5354,"11"3"-3421,-6-1-1747,1-1-49,-1 1-1,1-1 1,-1 1 0,0 0 0,0 1-1,0-1 1,0 1 0,0 0-1,-1 1 1,1-1 0,-1 1-1,0 0 1,0 0 0,5 6-1,4 9 307,-1 0-1,-1 0 0,-1 1 0,-1 1 0,0 0 0,-2 0 0,10 42 0,-14-47-333,-1 0 0,-1 1 1,0-1-1,-1 1 0,0 0 0,-2-1 1,0 1-1,-1-1 0,0 0 0,-1 0 0,-10 23 1,-1-6-110,-1-2 0,-1 0 0,-2 0 0,-23 27 0,26-38-1140,-1-1 0,-1 0 1,-30 23-1,1-10-4380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4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4644,'0'0'16053,"-5"5"-14948,-7 10-268,12-15-809,1 0 0,-1 1-1,0-1 1,0 0 0,0 1 0,0-1 0,0 0-1,0 1 1,0-1 0,1 0 0,-1 1 0,0-1-1,0 0 1,1 0 0,-1 1 0,0-1 0,0 0-1,1 0 1,-1 0 0,0 1 0,0-1 0,1 0-1,-1 0 1,0 0 0,1 0 0,-1 1 0,0-1-1,1 0 1,-1 0 0,0 0 0,1 0 0,-1 0-1,51 0 1458,-18-1-1211,64 2-181,103-2-42,-68-7-5555,-88-2-4105,-28 3 128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1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14894,'0'0'6508,"-5"14"-5307,-7 17-528,2 1 1,2 0 0,0 0 0,-3 46-1,10-62-553,-1 10 310,2 0-1,3 27 1,-2-47-632,-1 0 0,1 0 0,1-1 1,-1 1-1,1 0 0,0-1 1,0 1-1,1-1 0,-1 0 0,1 0 1,0 0-1,1 0 0,-1 0 0,9 8 1,-12-13 29,0 0 0,0 0 1,0 0-1,0 0 0,1 0 1,-1 1-1,0-1 0,0 0 1,0 0-1,0 0 0,1 0 1,-1 0-1,0 0 1,0 0-1,0 1 0,1-1 1,-1 0-1,0 0 0,0 0 1,0 0-1,1 0 0,-1 0 1,0 0-1,0 0 0,0 0 1,1 0-1,-1 0 0,0 0 1,0 0-1,0 0 0,1-1 1,-1 1-1,0 0 0,0 0 1,0 0-1,1 0 0,-1 0 1,0 0-1,0 0 0,0-1 1,0 1-1,0 0 1,1 0-1,-1 0 0,0 0 1,0-1-1,0 1 0,0 0 1,0 0-1,0 0 0,0-1 1,3-16-3736,-7-22-82,-6 6-917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4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3459,'0'0'14702,"13"4"-13677,134 37 177,-124-33-1155,0 1 0,0 0 0,-1 2-1,41 25 1,-62-35-45,1 1 0,0-1 0,0 0 0,-1 0 0,1 1 0,-1-1 0,1 1-1,-1-1 1,0 1 0,1 0 0,-1 0 0,0-1 0,0 1 0,0 0 0,0 0 0,-1 0 0,1 0 0,-1 0 0,1 0-1,-1 0 1,1 0 0,-1 0 0,0 0 0,0 1 0,0-1 0,0 0 0,-1 0 0,1 0 0,0 0 0,-1 0 0,1 0-1,-1 0 1,0 0 0,0 0 0,0 0 0,0 0 0,0-1 0,0 1 0,0 0 0,-1-1 0,1 1 0,-1 0 0,1-1-1,-1 0 1,-1 2 0,-11 9-37,-1-1-1,0 0 1,-1-1-1,-21 10 1,13-7-233,-95 55-3090,61-35-1538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6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10250,'0'0'14072,"10"7"-12999,39 37 87,40 35 156,-80-72-1311,-1-1 1,1 1-1,1-2 1,-1 0-1,1 0 0,0 0 1,0-1-1,13 3 1,-21-7-305,0 1 1,1-1 0,-1 1-1,1-1 1,-1 0-1,1 0 1,-1 0 0,1 0-1,-1-1 1,0 1 0,1-1-1,-1 1 1,0-1-1,3-1 1,-3 1-544,0-1 1,0 1-1,0-1 0,-1 0 0,1 0 0,0 1 1,-1-1-1,1 0 0,-1 0 0,0-1 0,0 1 1,0 0-1,2-4 0,5-17-10465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7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 11018,'0'0'5446,"-35"68"-3044,19-32-737,-1 4-95,-1 4-161,1 2-256,2 5-640,3 2-321,3-2-160,3 0 0,3-5-544,1-4-609,2-7-1058,0-7-1696,-1-3-4197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8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9513,'1'0'1730,"-1"7"31,0 9 193,0 6-512,0 5-65,0 4-224,0 0-577,0 0-415,0-4-97,-1-2-32,1-5 0,-3-3-289,1-4-864,-1-7-1057,-4-6-1729,0 0-1474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8808,'0'0'8745,"14"-4"-8030,18-4-429,1 2 0,0 1 0,58-2 0,-77 7-256,0 0 1,0 1-1,0 0 0,0 1 0,0 1 1,0 0-1,-1 1 0,1 0 0,-1 1 1,0 0-1,0 2 0,18 10 0,-28-15 15,0 1 0,0-1 0,0 0 0,0 1 0,0-1-1,-1 1 1,1 0 0,-1 0 0,0 0 0,0 0 0,0 0 0,0 1-1,-1-1 1,1 1 0,-1-1 0,0 1 0,0-1 0,0 1 0,0 0-1,-1-1 1,1 1 0,-1 0 0,0 0 0,0-1 0,0 1-1,-1 0 1,1-1 0,-1 1 0,0 0 0,0-1 0,-1 1 0,1-1-1,0 1 1,-1-1 0,-4 6 0,-1 1 137,0-1 0,0 0 1,-1 0-1,0-1 0,-1 0 1,0-1-1,0 0 0,-1 0 0,1-1 1,-16 7-1,11-6-136,-1-2 0,1 0 0,-1-1-1,0 0 1,0-1 0,0-1 0,0 0 0,-1-1 0,-22-2 0,37 1-115,-1 0 0,1 0 0,-1 0-1,1 0 1,-1-1 0,1 1 0,-1 0 0,1-1 0,-1 1 0,1-1 0,-1 0 0,1 1-1,-1-1 1,1 0 0,0 0 0,0 0 0,-1 0 0,1 0 0,0 0 0,0 0-1,0 0 1,0 0 0,-1-3 0,-3-23-6397,5 12-773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39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16528,'0'0'3971,"9"53"-3298,-9-19-64,0 8 127,-2 3-415,0-1-257,-1 2-32,1-4 0,2-8-96,0-6-577,0-12 32,0-7-191,-3-9-1186,-2 0-1954,-3-18-1761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0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0 276 10314,'0'0'10751,"9"4"-9667,-5-2-970,0 0 1,0 0-1,1 0 1,-1-1-1,1 0 0,-1 0 1,1 0-1,-1 0 1,1-1-1,0 1 0,-1-1 1,1 0-1,0-1 0,-1 1 1,1-1-1,-1 0 1,1 0-1,-1-1 0,1 1 1,6-4-1,11-9 169,-1 0-1,-1-2 0,-1 0 1,0-1-1,17-20 0,75-103 413,-90 113-500,-20 60 61,-1-30-274,0 16 78,0 1 0,1 0 0,1 0 0,9 35 1,-10-49-206,1 0 0,1-1 0,-1 1 0,1-1 0,0 1 0,1-1 0,-1 0 1,1 0-1,0-1 0,0 1 0,0-1 0,1 0 0,-1 0 0,1 0 1,0-1-1,0 1 0,1-1 0,-1-1 0,1 1 0,7 2 0,27 4-4419,-1-8-4324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1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4644,'0'0'15492,"16"0"-14317,390-25 1165,-196 7-6089,-148 11-3421,-38 0 2125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1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5477,'0'0'13629,"11"4"-12604,-8-3-932,33 13 519,36 18 0,-64-28-585,1 1 0,-1-1 1,0 1-1,0 1 0,-1 0 0,1 0 1,-1 0-1,-1 1 0,1 0 1,-1 0-1,7 12 0,-12-17-18,0 1 0,0 0-1,0-1 1,0 1 0,-1 0 0,1 0-1,-1 0 1,0 0 0,0 0 0,0-1-1,0 1 1,-1 0 0,1 0 0,-1 0-1,0-1 1,1 1 0,-1 0-1,0 0 1,-1-1 0,1 1 0,0-1-1,-1 1 1,0-1 0,1 0 0,-1 0-1,0 1 1,0-1 0,0 0 0,-4 2-1,-7 7 32,-1-1 1,0-1-1,-28 15 0,22-13-41,-19 13-423,15-8-3674,17-12-2238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2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6342,'0'0'13010,"4"10"-11532,-2-6-1384,4 14 622,1-1-1,0 0 1,15 22-1,-19-34-632,0 0-1,1-1 1,-1 1-1,1-1 0,0 0 1,0 0-1,0-1 1,0 1-1,1-1 0,-1 0 1,1 0-1,0 0 1,0-1-1,0 1 0,0-1 1,0-1-1,1 1 1,6 1-1,-3-2-242,-1-1-1,1 1 1,0-1-1,0-1 1,0 0-1,0 0 1,-1-1-1,1 0 1,10-4 0,-12 4-612,-1-2 0,1 1 0,-1-1 1,0 0-1,0 0 0,0 0 1,6-7-1,13-16-5623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11275,'0'0'8221,"12"10"-8157,-10-8-101,8 6-475,0 0 0,1 0 0,18 9 1,-23-14-302,0 0-1,1 0 1,-1-1 0,1 0 0,-1-1 0,1 1 0,7 0-1,-2-2-1689,48 2-2768,-32-6 7321,-8-9 4758,-19 13-6667,-1 0-1,0 0 1,1-1 0,-1 1-1,0 0 1,1 0 0,-1-1-1,0 1 1,0 0 0,1-1-1,-1 1 1,0 0 0,0-1-1,0 1 1,1-1 0,-1 1-1,0 0 1,0-1-1,0 1 1,0-1 0,0 1-1,0 0 1,0-1 0,0 1-1,0-1 1,0 1 0,0 0-1,0-1 1,0 1 0,0-1-1,0 1 1,0 0 0,-1-1-1,1 1 1,0 0 0,0-1-1,0 1 1,-1-1 0,1 1-1,0 0 1,0 0 0,-1-1-1,1 1 1,0 0-1,-1-1 1,1 1 0,0 0-1,-1 0 1,1 0 0,0-1-1,-1 1 1,1 0 0,0 0-1,-2 0 1,-22 2 1396,18 1-1405,1 0 0,0 1-1,0 0 1,0 0 0,0 1 0,1-1 0,0 1 0,-1 0 0,2 0-1,-1 1 1,1-1 0,-5 10 0,3-5 312,1-1-1,0 1 1,1 0 0,0 0-1,0 0 1,1 0 0,-1 11-1,3-19-398,-1 0 0,1 0-1,0 0 1,0 0-1,0 0 1,0 0-1,0 0 1,1 0-1,-1 0 1,1-1-1,-1 1 1,1 0-1,0 0 1,0 0-1,-1-1 1,1 1-1,0 0 1,1-1 0,-1 1-1,0-1 1,0 1-1,1-1 1,-1 1-1,1-1 1,-1 0-1,1 0 1,2 1-1,-1 0 0,1-1-1,0 0 0,0-1 1,0 1-1,0-1 0,1 0 0,-1 0 1,0 0-1,0 0 0,0-1 1,0 1-1,6-3 0,-4 1-3,0 0-1,-1-1 1,1 0-1,-1 0 1,1 0-1,-1-1 1,0 0 0,0 0-1,-1 0 1,1 0-1,-1-1 1,0 1-1,0-1 1,-1 0-1,1-1 1,-1 1-1,0-1 1,0 1 0,-1-1-1,0 0 1,0 0-1,0 0 1,-1 0-1,0 0 1,0 0-1,0-11 1,-1 15-70,-1 0 1,1 0-1,-1 0 1,1 0-1,-1 0 1,0 0-1,0 0 1,0 1-1,0-1 1,0 0-1,0 1 1,0-1-1,-1 1 1,1-1-1,0 1 1,-1-1-1,0 1 1,1 0-1,-1 0 1,0 0-1,1 0 1,-1 0-1,0 0 1,0 0-1,0 1 1,0-1-1,0 1 1,0-1-1,0 1 1,-2-1-1,-33-1-3280,5 6-4268,7 4-3969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2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12107,'0'0'6150,"-35"54"-3683,13-16-834,-3 5 65,0 3-161,-1 4-416,3 2-512,3 0-385,5 2-192,8-2 0,4-7-512,3-4-1186,0-12-1217,0-13-2145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8552,'0'0'12423,"4"11"-11350,-2-3-959,1 0 0,-1 0 0,-1 0 0,1 0 0,-1 0 0,-1 1 0,0-1 0,0 0 0,0 1 0,-3 8 0,-47 317-316,49-324-76,-1 1-609,-1-7-1080,-1-7-4025,-1-8-969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27:43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1 328 11755,'0'0'12519,"12"3"-11350,1 0-990,-1-1 0,1 0 0,0-1 0,0 0 0,0-1 0,0-1 0,0 0 0,0-1 0,0 0 0,-1-1 0,1 0 0,17-7 0,-8-2-137,0 0 0,0-2 0,-2 0 0,1-1 0,-2-1 0,22-24 0,-32 31-33,0-2 0,0 1-1,-1-1 1,-1 0 0,0-1 0,-1 0-1,0 0 1,0 0 0,-1-1 0,-1 1-1,0-1 1,-1 0 0,2-18 0,-5 18-31,0 52 97,2 1-1,11 68 1,-10-94-312,1-1-1,0 1 1,1 0-1,11 20 1,-12-27-468,0 1 0,1-1 0,0-1 0,0 1 0,1-1 0,0 0 0,0 0 0,13 9 0,12 3-7116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7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6246,'0'0'12332,"-17"3"-26650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9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4612,'0'0'15813,"3"12"-14895,3 9-434,-1 0-1,-2 1 1,0 0-1,0 28 1,-3 64 340,0-65-8652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9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11243,'0'0'8776,"12"2"-7180,27 4-812,1-2 0,70-1 0,-64-6-1230,0-1 0,64-14 0,-101 14-1358,-7-4-3177,-2 0-421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0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15182,'0'0'7752,"85"-58"-6055,-38 45-768,6 3-544,3 0-289,-1 3-64,4 6-641,-3 1-1473,-2 0-1441,-6 0-3140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9 14542,'0'0'6278,"-11"-3"-5168,4 2-920,-1-1-1,0 1 1,1 0-1,-1 1 1,0 0-1,0 0 1,1 1-1,-1-1 1,0 2-1,1-1 1,-1 1-1,1 0 1,-10 5-1,-3 3 257,0 0 0,-18 15 0,34-22-360,-1 0 0,1 0 0,0 0 0,0 1 0,1 0 0,-1 0 0,1 0-1,0 0 1,0 0 0,0 1 0,0-1 0,1 1 0,0 0 0,-3 8 0,5-12-78,0 0 0,0 1 1,0-1-1,0 1 1,0-1-1,1 1 0,-1-1 1,1 0-1,-1 1 0,1-1 1,-1 0-1,1 1 0,0-1 1,-1 0-1,1 0 1,0 0-1,0 0 0,0 1 1,0-1-1,0 0 0,0-1 1,0 1-1,0 0 0,1 0 1,-1 0-1,0-1 0,0 1 1,1 0-1,-1-1 1,0 0-1,1 1 0,-1-1 1,1 0-1,2 1 0,58 6 123,-51-6-117,31 1-449,62 6-1484,-94-6 1813,-1 0 0,1 0-1,-1 1 1,1 0 0,-1 1 0,0 0 0,0 0 0,9 7 0,-16-10 125,0 0 0,-1 0 0,1 1 0,0-1 0,-1 1 0,1 0 0,-1-1 0,1 1 0,-1 0 0,0 0 0,0 0 0,0-1 0,0 1 0,0 0 0,0 1 0,0-1 0,-1 0 0,1 0 0,-1 0 0,0 0 0,1 1 0,-1-1 0,0 0 0,0 0 0,-1 0 0,1 1 0,0-1 0,-1 0 0,1 0 0,-1 0 0,0 0 0,1 0 0,-1 0 0,0 0 0,0 0 0,-1 0 0,1 0 0,0 0 0,0-1 0,-1 1 0,-2 2 0,-3 4 334,-1 0 0,0 0-1,0-1 1,-1 0 0,0-1-1,-19 11 1,24-15-235,-13 8 120,1-2-1,-1 0 0,0 0 0,-1-2 0,1 0 0,-1-1 0,-1-1 0,-24 2 1,42-6-338,1 0 1,0 0-1,-1 0 1,1 0-1,0 0 1,0 0-1,-1 0 1,1 0-1,0-1 1,0 1-1,-1 0 1,1 0-1,0 0 1,0-1-1,-1 1 1,1 0-1,0 0 1,0-1-1,0 1 1,0 0-1,-1 0 1,1-1-1,0 1 1,0 0-1,0-1 1,0 1-1,0 0 1,0 0-1,0-1 1,0 1-1,0 0 1,0-1-1,0 1 1,0 0-1,0-1 1,0 1-1,0 0 1,0-1-1,0 1 1,0 0-1,0 0 1,0-1-1,1 1 1,-1 0-1,0-1 1,0 1-1,0 0 1,9-18-7238,11-6-10024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1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18481,'0'0'4837,"26"43"-14030,-13-42-2177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1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14734,'0'0'7271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2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63 4612,'0'0'12887,"-11"-5"-10351,5 2-2335,-1 0 1,1 0 0,-1 1-1,0 0 1,0 0-1,0 0 1,0 1-1,-1 0 1,1 1-1,0 0 1,0 0-1,-1 0 1,1 1-1,0 0 1,0 0-1,0 1 1,0 0-1,0 0 1,-12 7-1,11-4-176,0 0-1,1 1 1,0 0-1,0 0 1,-7 9-1,11-12-22,1-1 1,0 1-1,0 0 0,0 0 0,0 1 0,0-1 0,1 0 1,-1 1-1,1-1 0,0 1 0,0-1 0,0 1 0,0 0 1,1-1-1,-1 7 0,1-10-2,1 1 1,-1 0-1,0-1 1,1 1-1,-1-1 1,1 1-1,-1-1 1,0 1-1,1-1 1,-1 1 0,1-1-1,-1 1 1,1-1-1,-1 0 1,1 1-1,0-1 1,-1 0-1,1 0 1,-1 1-1,1-1 1,0 0-1,-1 0 1,1 0-1,0 0 1,-1 1-1,1-1 1,0 0-1,-1 0 1,1-1-1,0 1 1,-1 0-1,1 0 1,0 0-1,-1 0 1,1 0-1,0-1 1,26-7 33,18-19-24,7-6-177,-49 31 152,0 1 0,0 0 0,0 0 1,1 0-1,-1 0 0,0 0 0,1 0 1,-1 1-1,0 0 0,1-1 0,-1 1 1,1 0-1,-1 1 0,4 0 0,-5 0 11,1 1 0,-1-1 0,1 1-1,-1 0 1,0 0 0,0 0 0,0 0-1,0 0 1,0 0 0,0 1 0,-1-1-1,1 1 1,-1-1 0,0 1 0,1 0-1,-1-1 1,-1 1 0,1 0 0,1 5-1,11 62 43,-12-63-23,2 15 73,-1 1 0,-1-1 1,-1 1-1,-4 37 0,3-52 104,-1 0 0,0 0 1,0 0-1,0-1 0,-1 1 1,0 0-1,-1-1 0,0 0 1,0 1-1,-1-2 1,1 1-1,-1 0 0,-1-1 1,1 0-1,-13 10 0,16-15-170,1 1 0,0-1 0,-1 0 0,1 0 0,-1 0 0,1 0-1,-1 0 1,0 0 0,1 0 0,-1-1 0,0 1 0,1 0 0,-1-1-1,0 1 1,0-1 0,0 0 0,0 0 0,0 0 0,1 0 0,-1 0 0,0 0-1,0 0 1,0-1 0,0 1 0,-2-1 0,2-1-22,0 0 0,1 1 0,-1-1-1,1 0 1,-1 0 0,1 0 0,0 0 0,-1 0 0,1 0 0,0 0-1,0 0 1,0-1 0,1 1 0,-1 0 0,1-1 0,-1-3 0,-1-7-109,1 0 1,1 1 0,0-1-1,1 0 1,0 0-1,4-17 1,-2 23 80,-1 0 0,2 0 0,-1 0-1,1 1 1,0-1 0,0 1 0,0 0 0,1 0-1,0 0 1,1 0 0,10-8 0,10-6-7,44-25 0,-2 0-358,-54 34 201,-1 0-1,23-25 0,-33 33 186,0-1 0,0 1 0,-1-1 0,1 0 0,-1 0-1,0 0 1,0 0 0,0-1 0,-1 1 0,1 0 0,-1-1 0,0 1 0,0-1-1,-1 1 1,1-1 0,-1-5 0,-1 9 14,1 0 0,0-1 0,-1 1 0,1 0 0,-1 0 0,1-1 0,-1 1 0,0 0 0,0 0 0,0 0 0,1 0 0,-1 0-1,0 0 1,0 0 0,0 0 0,0 0 0,-1 0 0,1 1 0,0-1 0,0 0 0,0 1 0,-1-1 0,1 1 0,0-1 0,-1 1 0,1 0 0,0-1 0,-1 1 0,1 0 0,0 0 0,-1 0 0,1 0 0,0 0 0,-1 0 0,1 0 0,-1 1-1,1-1 1,0 0 0,-1 1 0,0 0 0,-2 0 9,0 0-1,0 0 1,0 0-1,0 1 0,0-1 1,0 1-1,1 0 1,-1 0-1,1 0 1,-1 1-1,1-1 0,-6 6 1,6-2 9,-1 1 1,1-1-1,0 1 1,0 0-1,1 0 1,0 0 0,-1 10-1,2-16-16,0 1 0,1-1-1,0 1 1,-1 0 0,1-1-1,0 1 1,0 0 0,0-1-1,0 1 1,0 0 0,0-1 0,1 1-1,-1-1 1,0 1 0,1 0-1,-1-1 1,1 1 0,0-1 0,-1 1-1,1-1 1,0 1 0,0-1-1,0 0 1,0 1 0,0-1 0,0 0-1,1 0 1,-1 0 0,0 0-1,1 0 1,-1 0 0,0 0-1,1 0 1,-1-1 0,4 2 0,7-1 13,0 0 0,0-1 0,0-1 0,0 0 0,0 0 0,0-2 0,0 1 0,16-7 0,-16 5-35,0 1 1,0 0-1,0 1 0,1 0 0,-1 1 0,1 0 1,23 2-1,-20 3-23,-7-4 37,-7-21 28,-3 13 23,0 1 0,0-1 0,-1 1-1,0-1 1,-1 1 0,1 0 0,-1 0-1,-1 0 1,1 0 0,-1 1 0,0-1-1,-8-8 1,17 45-159,-2-25 56,-1 0-1,1-1 1,0 0-1,0 1 1,0-1-1,0 0 1,1 0-1,0-1 1,-1 1 0,1-1-1,1 0 1,-1 0-1,0 0 1,1-1-1,0 1 1,-1-1-1,1 0 1,0-1-1,0 1 1,0-1-1,0 0 1,0 0-1,1 0 1,-1-1 0,0 0-1,0 0 1,0 0-1,1-1 1,-1 0-1,0 0 1,0 0-1,0 0 1,0-1-1,0 0 1,0 0-1,-1 0 1,1 0-1,4-4 1,25-21 57,-28 21-4,0 1 1,0 0 0,0 0-1,1 0 1,-1 1 0,1 0-1,0 0 1,1 0-1,-1 1 1,1 0 0,13-3-1,-19 7 14,0 0-1,-1 0 1,1 0-1,-1 0 0,1 0 1,-1 1-1,0-1 0,1 0 1,-1 1-1,0-1 1,0 1-1,0-1 0,0 1 1,0-1-1,0 1 0,-1 0 1,1 0-1,-1-1 1,1 1-1,-1 0 0,1 0 1,-1 0-1,0 2 0,1-1 35,-1 0-1,1 0 1,0-1-1,0 1 1,0 0-1,0 0 0,1 0 1,-1-1-1,1 1 1,-1-1-1,1 1 0,0-1 1,0 0-1,4 4 1,-3-5-15,0 0 0,-1-1 0,1 1 0,0 0 0,0-1 0,0 0 0,0 0 0,0 0 0,0 0 0,0 0 0,0-1 0,0 1 0,0-1 0,0 0 0,0 1-1,0-1 1,5-3 0,50-32-379,-30 18-1094,-6 4-4424,-18 8 102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1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5830,'0'0'17675,"9"6"-16746,11 10-530,1 2 1,-2 1-1,-1 0 1,19 26-1,-13-16-292,2-1-1,31 28 1,-53-52 994,6 3-5297,-10-7 3974,0 0 0,0 0 0,1 0 0,-1 0 0,0 0 0,0 0 0,1 0 0,-1 0 0,0 0 0,0-1 0,0 1 0,1 0 0,-1 0 0,0 0 0,0 0 0,0 0 0,0 0 0,1-1 0,-1 1 0,0 0 0,0 0 0,0 0 1,0-1-1,0 1 0,1 0 0,-1 0 0,0 0 0,0-1 0,0 1 0,0 0 0,0 0 0,0-1 0,0 1 0,0 0 0,0 0 0,0-1 0,0 1 0,0 0 0,0 0 0,0 0 0,0-1 0,0 1 0,0 0 0,0 0 0,0-1 0,-1 1 0,1-14-10118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2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2 12332,'0'0'13025,"6"0"-12875,-5-1-141,0 1 1,0 0-1,0 0 1,0 0-1,0 0 1,1 0-1,-1 0 1,0 0-1,0 0 1,0 0-1,0 0 1,0 1-1,0-1 1,0 0-1,0 1 1,0-1-1,0 1 1,0-1 0,-1 1-1,1-1 1,0 1-1,0-1 1,0 1-1,-1 0 1,1 0-1,0 0 1,0-1-1,-1 1 1,1 0-1,-1 0 1,1 1-1,0 2 46,-1 0 0,0 0 0,0 0-1,-1 0 1,1-1 0,-1 1 0,1 0 0,-1 0 0,-1 0-1,-1 5 1,-23 58 523,-55 102 0,45-102-568,-30 86-1,53-106-1383,13-17-3605,5-20-1427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27 5669,'-22'-20'10307,"22"20"-10172,0 0-1,0-1 1,0 1-1,0 0 1,0 0-1,0-1 1,0 1-1,0 0 1,0-1-1,1 1 1,-1 0-1,0 0 1,0-1-1,0 1 0,0 0 1,1 0-1,-1-1 1,0 1-1,0 0 1,1 0-1,-1 0 1,0 0-1,0-1 1,1 1-1,-1 0 1,0 0-1,1 0 1,-1 0-1,0 0 1,1 0-1,-1 0 1,0 0-1,0 0 1,1 0-1,-1 0 1,0 0-1,1 0 0,-1 0 1,0 0-1,1 0 1,-1 0-1,1 0 1,61 9 3211,-37-4-3072,36-1-21,83-4 1,-155-5-11481,-4 5 5472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8488,'0'0'14638,"10"30"-13677,25-30-321,4 0-415,7 0-161,-3 4-32,2 1-96,-4 0-1346,-5-1-1408,-8-3-2692,-2-1-6277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12043,'0'0'11601,"4"8"-10528,0 0-1027,6 9 306,-1-1 0,2 1 0,19 21 0,-27-34-456,0 0-1,0-1 1,1 1-1,-1-1 1,1 0-1,0 0 1,0 0 0,0-1-1,0 1 1,1-1-1,-1 0 1,0 0-1,1-1 1,0 1-1,-1-1 1,1 0-1,0 0 1,0-1 0,0 0-1,0 1 1,7-2-1,-10 0-338,0 1 1,0-1-1,0 0 0,0 0 0,0 0 0,0 0 1,0-1-1,0 1 0,0 0 0,0-1 1,-1 0-1,1 1 0,-1-1 0,1 0 0,-1 0 1,2-2-1,-3 4 390,16-23-8457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15375,'0'0'4868,"-47"72"-1953,29-41-609,-2 5-736,-1 2-738,3 0-543,2 4-225,4 1-64,0 2-64,2 3-1057,4-3-833,2 0-1089,-1-9-1794,5-9-7655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13293,'0'0'8904,"18"72"-8680,-17-45-128,-1 0-64,0-5-192,0 0-1025,0-4-833,0-9-1313,0-2-1377,-6-7-3268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12139,'0'0'8926,"13"-7"-7602,-6 3-1147,0 0-30,1 0 1,0 0-1,0 1 1,0-1-1,1 2 1,-1-1-1,1 1 1,-1 1-1,1 0 1,11-1-1,9 2 43,1 2-1,-1 1 1,44 10 0,-62-11-195,0 1 1,-1 0-1,0 1 1,1 0-1,-1 1 0,-1 0 1,1 0-1,-1 1 1,0 0-1,0 1 1,-1 0-1,14 15 1,-19-20-2,-1 1 0,0-1 0,0 1 0,-1 0 0,1 0 0,-1-1 0,1 1 0,-1 0 0,0 1 0,0-1 1,0 0-1,0 0 0,-1 0 0,1 1 0,-1-1 0,0 0 0,0 0 0,0 1 0,0-1 0,-1 0 0,-1 6 0,0-4 89,0 0-1,0-1 1,-1 1-1,0-1 0,0 1 1,0-1-1,-1 0 1,1 0-1,-1-1 0,0 1 1,0-1-1,-6 4 1,-7 4 264,0-2 1,0 0-1,-1-1 1,0 0-1,0-2 1,-24 6-1,-41 1 47,77-13-413,0 1-1,-1-1 1,1 0-1,0 0 1,-1-1-1,1 0 1,0 0-1,0-1 1,0 1-1,0-1 1,-7-3 0,12 4-154,-1-1 1,0 1 0,1 0 0,0-1 0,-1 1-1,1-1 1,0 0 0,-1 1 0,1-1 0,0 0 0,0 0-1,0 0 1,1 1 0,-2-5 0,2 5-396,-1 0 1,1 0 0,0-1-1,0 1 1,0 0-1,0 0 1,0 0 0,0 0-1,0-1 1,1 1-1,-1 0 1,0 0 0,1 0-1,-1 0 1,1 0-1,-1-1 1,2 0-1,10-10-12783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16111,'1'0'2851,"0"0"-545,2 0-416,2 9-1153,3 9 352,3 4-353,3 7-479,1-2-193,1-2-64,1-1 32,1-4-96,-2-6-513,0-3-672,0-9-1153,2-2-737,-3 0-1826,0-15-3171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13261,'0'0'7815,"-36"67"-6117,20-28-161,-1 3-416,-1-2-256,3 4-481,5-3-288,0-6-96,6-3-192,3-9-769,1-6-897,0-8-640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3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12684,'0'0'4452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17681,'0'0'6726,"-1"51"-6245,-7-22-321,-1 4-64,3-1-64,0-1-609,3-4-832,1-6-641,2-7-576,0-9-1923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6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12011,'0'0'12135,"15"-1"-11575,15-1-460,1 2 0,0 2 0,51 7 0,-64-6-80,-1 1 0,0 0-1,1 1 1,-2 1-1,1 0 1,-1 1-1,0 1 1,28 19 0,-41-26-2,0 1 1,-1 0 0,1 0-1,-1 0 1,0 0 0,0 1-1,1-1 1,-1 1 0,-1-1-1,1 1 1,0 0 0,-1-1-1,1 1 1,-1 0 0,0 0 0,0 0-1,0 0 1,0 0 0,-1 1-1,1-1 1,-1 0 0,0 0-1,0 0 1,0 0 0,0 1-1,-1-1 1,1 0 0,-2 3-1,0-1 28,0-1-1,-1 1 0,0-1 0,1 0 1,-2 0-1,1 0 0,0-1 0,-1 1 0,0-1 1,0 0-1,0 0 0,0 0 0,0 0 1,0-1-1,-1 0 0,0 0 0,-4 2 1,-13 3 253,0 0 1,0-2-1,-1 0 1,1-2-1,-1 0 1,0-2-1,0 0 1,-42-5-1,65 4-333,0 0 0,1 0 0,-1-1 0,0 1 0,0 0 0,1 0 0,-1-1 0,0 1 0,0 0 0,0 0 0,1-1 0,-1 1 0,0 0 0,0 0 0,0-1 0,0 1 0,0 0 0,0 0 0,0-1 0,0 1 0,0 0 0,0-1 0,0 1 0,0 0 0,0-1 0,0 1 1,0 0-1,0-1 0,0 1 0,0 0 0,0 0 0,0-1 0,0 1 0,0 0 0,0 0 0,-1-1 0,1 1 0,0 0 0,0 0 0,0-1 0,-1 1 0,1 0 0,0 0 0,0-1 0,-1 1 0,1 0 0,0 0 0,0 0 0,-1 0 0,1 0 0,0-1 0,0 1 0,-1 0 0,1 0 0,0 0 0,-1 0 0,1 0 0,0 0 0,-1 0 0,1 0 0,0 0 0,-1 0 0,23-10-3003,9 2-1597,6 0-2300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6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11723,'0'0'10154,"63"0"-9001,-17 0-224,7 0-417,4 0-320,0 0-192,-6 1-288,-6 3-1313,-8-2-1570,-9-1-1474,-11-1-2017</inkml:trace>
  <inkml:trace contextRef="#ctx0" brushRef="#br0" timeOffset="1">130 117 2915,'0'0'17392,"75"5"-15598,-30-5-321,5 0-1024,-2 0-417,2 0-929,-8 0-1409,-1-7-3428,-3-2-7142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16 3523,'0'0'20873,"-11"-4"-20392,7 2-441,0 0 0,0 0 0,0 1 0,0 0 0,0 0-1,-1 0 1,1 0 0,0 1 0,-1-1 0,1 1 0,-1 0 0,1 1 0,-1-1 0,1 1 0,0 0 0,0 0 0,-1 0 0,1 0 0,0 1-1,0 0 1,0 0 0,0 0 0,0 0 0,-3 3 0,-1 1 60,1-1-1,0 1 0,1 0 1,-1 1-1,1 0 1,0 0-1,1 0 0,0 1 1,-8 14-1,12-20-79,0 1 0,0-1 0,0 1 0,0-1 0,0 1 0,1 0 0,-1-1 0,1 1 0,-1 0 0,1-1 1,0 1-1,0 0 0,1-1 0,-1 1 0,0 0 0,1-1 0,0 1 0,0 0 0,-1-1 0,2 1 0,-1-1 0,0 0 0,0 1 0,1-1 0,-1 0 0,1 0 0,0 0 0,-1 0 0,1 0 0,0 0 0,0 0 0,1 0 0,-1-1 0,0 1 0,0-1 0,5 2 0,5 3-92,1-1 0,0 0 0,0-1 0,1 0-1,-1-1 1,23 2 0,86 0-6480,-67-5-516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16560,'0'0'9705,"-15"71"-8936,9-44-417,1 0-256,5 1-64,0 1-32,0-5-32,0 1-801,3-7-800,2-3-706,0-3-1120,-5-6-2659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7976,'0'0'14061,"64"-12"-13324,-18 12-481,6 0-224,0 0-385,3-2-2273,-3-2-2915,-7-3-4677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10410,'0'0'12332,"1"56"-11275,-1-34-673,0 1-256,0 2-128,0-1-64,0 1-865,0-2-576,2-1-737,-2-5-1826,0-7-2787</inkml:trace>
  <inkml:trace contextRef="#ctx0" brushRef="#br0" timeOffset="1">0 296 5926,'0'0'17680,"79"-13"-16591,-33 3-608,6-2-385,-2 1-64,-3 0-801,-6 0-1121,-10 3-640,-6-2-513,-10-1-1281,-5 1-1185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17809,'0'0'6662,"89"-14"-5381,-37 11-256,9 3-640,2 0-289,3 0-96,-2 4-961,-6 3-1762,-10-4-1633,-9-1-4068</inkml:trace>
  <inkml:trace contextRef="#ctx0" brushRef="#br0" timeOffset="1">830 1 10634,'0'0'16047,"-31"65"-15374,29-42-321,2 4-288,0 0-32,0 0-224,0 0-1409,4-1-1538,0-8-1025,0-4-2851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17200,'0'0'5702,"74"-25"-5222,-38 21-352,1-1-224,-1 0-1858,0 0-2786,1-3-4997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9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0 16944,'0'0'1858,"-13"0"106,0 1-1641,0 1-1,0 0 1,0 1 0,0 0-1,0 0 1,1 2-1,0 0 1,-1 0 0,2 1-1,-1 0 1,1 1-1,0 1 1,-15 12 0,19-13-210,0 1 1,0 1 0,0-1 0,1 1 0,1 0 0,0 0 0,0 1-1,0 0 1,1-1 0,1 2 0,0-1 0,-3 15 0,5-21-99,1 0 1,-1 0-1,1 0 0,-1 0 1,1 0-1,1 1 0,-1-1 1,0 0-1,1 0 0,0 0 1,0 0-1,0 0 0,1 0 1,-1 0-1,1 0 0,0-1 1,0 1-1,0 0 0,1-1 1,-1 0-1,1 1 0,0-1 1,-1 0-1,2 0 0,-1-1 1,0 1-1,0-1 0,1 1 1,0-1-1,-1 0 0,1-1 1,0 1-1,7 2 0,-7-3 4,0 0-1,-1 0 0,1 0 0,0 0 0,0-1 0,0 0 0,-1 1 0,1-2 0,0 1 0,0 0 0,0-1 1,-1 1-1,1-1 0,0 0 0,0 0 0,-1-1 0,1 1 0,-1-1 0,1 0 0,-1 0 0,0 0 0,0 0 0,0 0 1,0-1-1,0 1 0,0-1 0,-1 0 0,1 0 0,-1 0 0,0 0 0,0 0 0,0-1 0,0 1 0,0-1 0,-1 1 1,0-1-1,0 1 0,0-1 0,0 0 0,0 0 0,-1 0 0,1 1 0,-1-1 0,0 0 0,-1 0 0,1 0 1,0 0-1,-2-4 0,1 7-11,1 0 1,-1 0 0,0 1-1,0-1 1,0 0 0,1 0-1,-1 0 1,0 1 0,0-1-1,0 0 1,0 1 0,0-1-1,0 1 1,0-1 0,-1 1-1,1 0 1,0-1 0,0 1-1,0 0 1,0 0 0,0 0-1,-1 0 1,1 0 0,0 0-1,0 0 1,0 0 0,0 0 0,-1 1-1,1-1 1,0 0 0,0 1-1,0-1 1,0 1 0,0-1-1,0 1 1,0 0 0,0-1-1,0 1 1,0 0 0,0-1-1,1 1 1,-1 0 0,0 0-1,0 0 1,1 0 0,-1 0-1,0 2 1,1-1-7,0 0-1,0 0 1,0 0-1,1 0 1,-1 0-1,1-1 1,0 1-1,-1 0 1,1 0-1,0 0 1,0-1-1,0 1 1,0-1-1,0 1 1,0-1 0,1 1-1,-1-1 1,1 1-1,-1-1 1,1 0-1,-1 0 1,1 0-1,-1 0 1,1 0-1,0 0 1,0 0-1,0-1 1,-1 1-1,1-1 1,0 1 0,0-1-1,0 0 1,0 1-1,2-1 1,12 2-18,1-1 0,-1 0 1,18-2-1,-17 1-42,24-4-453,-49 24 37,-11 7 158,-28 49 809,44-68-1335,-1 0 0,1 0-1,0 1 1,-2 12-1,4-1-5487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3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121 249 11275,'-4'11'3753,"-8"24"-1558,-38 109 4165,14-49-5344,36-94-1013,0 0 1,-1 0-1,1 0 0,0 0 0,-1 0 0,1 0 0,-1 0 1,1 0-1,-1 0 0,1 0 0,-1 0 0,1-1 1,-1 1-1,0 0 0,0 0 0,0 0 0,1-1 0,-1 1 1,0 0-1,-1 0 0,-3-17 74,6-38-215,2 40 42,0 1 0,1 0 1,0 0-1,1 0 0,1 1 1,0-1-1,15-21 0,66-77-1051,-8 13 753,-79 97 394,2-2 2,0 1-1,0-1 1,0 1 0,-1-1 0,1 0 0,-1 1 0,0-1-1,0 0 1,0 0 0,0 0 0,0 0 0,-1 0-1,1 0 1,-1-5 0,0 7-2,0 1 0,-1 0 0,1-1 0,0 1 0,-1 0 0,1 0 0,-1-1 0,1 1 0,-1 0 0,1 0 0,0-1 0,-1 1 0,1 0 0,-1 0 0,1 0 0,-1 0 0,1 0 0,-1 0 0,1 0 0,-1 0 0,1 0 0,-1 0 0,1 0 0,-1 0 0,1 0 0,0 0 0,-1 0 0,1 0 0,-1 1 0,1-1 0,-1 0 0,0 1 0,-15 5 32,11-2 3,0 0-1,0 1 1,1 0-1,-1 0 1,1 0-1,0 0 1,1 1 0,-1-1-1,1 1 1,0 0-1,1 0 1,-1 0-1,1 0 1,0 1 0,1-1-1,-1 1 1,1-1-1,0 7 1,2-12-28,-1 0 0,1 0 1,-1 0-1,1 0 0,0 0 1,0 0-1,-1 0 0,1 0 0,0-1 1,0 1-1,0 0 0,0-1 1,0 1-1,0 0 0,0-1 1,0 1-1,0-1 0,0 0 0,0 1 1,0-1-1,0 0 0,0 1 1,0-1-1,0 0 0,1 0 1,-1 0-1,0 0 0,0 0 0,2-1 1,37-2 40,36-16-9,-52 12-9,1 0 0,0 2 1,51-4-1,-64 8-20,-8 1-5,0-1 1,0 1-1,0-1 0,0 1 1,0 0-1,0 1 1,0-1-1,0 1 0,-1 0 1,6 1-1,-16-4 2806,-13-8-1250,14 2-1557,0 0 0,1-1 0,-1 1 0,2-1-1,-1-1 1,1 1 0,1 0 0,-1-1 0,2 0 0,-1 0-1,1 0 1,1 0 0,-1-15 0,2 24-87,0 0 0,0 1-1,0-1 1,0 0 0,0 0 0,1 0 0,-1 0 0,0 1 0,0-1 0,1 0 0,-1 0 0,0 1-1,1-1 1,-1 0 0,0 0 0,1 1 0,-1-1 0,1 0 0,0 1 0,-1-1 0,1 1-1,-1-1 1,1 1 0,0-1 0,-1 1 0,1-1 0,0 1 0,1-1 0,26-2-4065,-13 2 1380,19-3-4920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3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1 113 6919,'0'0'8199,"11"-4"-6095,21-7-977,0 3 1,1 0 0,0 2 0,57-3 0,151 6 553,-143 4-1512,-68-1-157,209 1 118,317-40 1,-522 34-135,26-5 6,84-1 0,-143 11 1,-1 0 0,0 0 0,1 1 0,-1-1 0,0 0 0,1 0 0,-1 1 0,0-1 0,1 0 0,-1 0 0,0 1 0,0-1 1,1 0-1,-1 1 0,0-1 0,0 0 0,0 1 0,0-1 0,1 1 0,-1-1 0,0 0 0,0 1 0,0-1 0,0 1 0,0-1 0,0 0 1,0 1-1,0-1 0,0 1 0,0-1 0,0 0 0,0 1 0,0-1 0,0 1 0,-1-1 0,1 0 0,0 1 0,0-1 0,0 0 0,-1 1 1,1-1-1,0 0 0,0 1 0,-1-1 0,1 0 0,0 0 0,0 1 0,-1-1 0,-7 10-2058,3-9-5879,5-8-2054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3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4484,'0'0'13490,"8"7"-11584,-3-3-1698,1 0-1,-1-1 0,1 0 1,-1 0-1,1 0 1,0-1-1,0 1 0,1-1 1,-1-1-1,11 2 1,4 0 225,1-2 1,34-2-1,414-32 850,-157 9-1172,-53 13-1617,-260 11 1426,0 0 0,-1 0-1,1 0 1,0 1 0,0-1 0,0 0-1,-1 0 1,1 0 0,0 1 0,0-1-1,0 0 1,0 0 0,-1 1 0,1-1-1,0 0 1,0 0 0,0 1 0,0-1-1,0 0 1,0 0 0,0 1 0,0-1-1,0 0 1,0 0 0,0 1 0,0-1-1,0 0 1,0 1 0,0-1 0,0 0-1,0 0 1,0 1 0,0-1 0,0 0-1,0 0 1,0 1 0,1-1 0,-1 0-1,0 0 1,0 1 0,0-1 0,0 0-1,1 0 1,-1 0 0,0 0 0,0 1-1,0-1 1,1 0 0,-1 0 0,0 0-1,0 0 1,1 0 0,-1 1 0,0-1-1,0 0 1,1 0 0,-1 0 0,0 0-1,0 0 1,1 0 0,-22 13-4436,-3-7-2504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4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2 4164,'0'0'9129,"-8"9"-7822,-23 28 215,30-36-1438,0 0-1,1-1 1,-1 1 0,1 0-1,-1 0 1,1-1 0,-1 1-1,1 0 1,0 0 0,-1 0 0,1 0-1,0-1 1,0 1 0,0 0-1,-1 0 1,1 0 0,0 0-1,0 0 1,0 0 0,0-1-1,1 1 1,-1 0 0,0 0-1,0 0 1,0 0 0,1 0 0,-1 0-1,0-1 1,1 1 0,-1 0-1,1 0 1,-1-1 0,1 1-1,-1 0 1,1-1 0,0 1-1,-1 0 1,1-1 0,0 1-1,-1-1 1,1 1 0,0-1 0,0 1-1,0-1 1,0 1 0,38 10 1523,-36-10-1389,34 4 426,0-1 1,0-1 0,0-3 0,45-4-1,-10-4-646,82-21 0,-135 25-888,-1 0 1,0-2 0,-1 0-1,28-14 1,-11-5-4850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8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5317,'0'0'19784,"13"3"-19031,25 2-307,1-2 0,38-1 0,0-3-4484,-25 1-5161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9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8200,'0'0'13196,"71"29"-12235,-30-29-609,4 0-255,3 0-97,1 0-705,-6 0-1633,-6 0-2755,-5 0-5958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15919,'0'0'8082,"5"6"-8066,1 3-59,1-1 0,0-1-1,1 1 1,0-1 0,0-1 0,1 1-1,0-1 1,17 8 0,-21-11-23,0 1 1,0-1-1,0 1 1,-1 0 0,0 0-1,1 1 1,-2-1-1,1 1 1,0 0-1,-1 0 1,0 0-1,0 0 1,0 1 0,3 10-1,-5-14 73,0 1 0,0 0 0,0 0 0,-1 0 0,1 0 0,-1 0 0,0 0 0,0 0 0,0 0 0,0 0 0,0 0 0,0 0 0,-1-1 0,0 1 0,1 0 0,-1 0 0,0 0 0,0 0 0,-1-1 0,1 1 0,-1 0 0,1-1 0,-1 1 0,0-1 0,0 0 0,0 0 0,0 0 0,0 0 0,0 0 0,-1 0 0,-3 2 0,3-2 54,0 0 0,0 0 1,-1-1-1,1 0 0,0 0 1,-1 0-1,1 0 1,0 0-1,-1 0 0,1-1 1,-1 0-1,1 0 0,-1 0 1,0 0-1,1 0 1,-1-1-1,1 1 0,0-1 1,-1 0-1,1 0 0,-1 0 1,1-1-1,0 1 0,0-1 1,-5-3-1,4 2-139,1 0 1,-1 0-1,1-1 0,0 1 0,0-1 1,0 1-1,1-1 0,-3-5 0,2 4-714,1 0 0,0 0 0,0 0-1,0-1 1,1 1 0,-1-11 0,-1-11-6121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16 84 13068</inkml:trace>
  <inkml:trace contextRef="#ctx0" brushRef="#br0" timeOffset="1">16 84 13068,'-15'-70'3299,"23"65"-832,6-1-97,7 3-832,1 3-481,10 0-513,3 0-448,6 3-96,-1 3-673,1-3-1857,-4-2-1762,-6-1-3844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14061,'0'0'2472,"-10"13"-1169,1-4-1113,1 0 1,0 1 0,0 1 0,1-1 0,1 1 0,0 1 0,0-1 0,1 1 0,1 0 0,0 0 0,0 0 0,-2 20 0,5-26-171,1 0 0,-1 0 0,1 0 0,0 0 0,1 0 1,-1 0-1,1 0 0,1-1 0,-1 1 0,1 0 0,3 8 0,-3-11 41,0-1 0,0 0 0,0 0 0,0 0 0,1 0 0,-1 0 0,1 0 0,-1-1 0,1 1 0,0-1 0,-1 1 1,1-1-1,0 0 0,0 0 0,0-1 0,0 1 0,0 0 0,0-1 0,0 0 0,0 0 0,0 0 0,0 0 0,0 0 0,5-1 0,0-1 89,-1 1 1,1-1-1,0 0 0,-1-1 0,0 0 1,1 0-1,-1 0 0,0-1 1,0 0-1,-1-1 0,0 1 1,1-1-1,-1 0 0,-1-1 1,10-10-1,-11 11 50,1 0 1,-1-1 0,0 0-1,-1 0 1,1 0 0,-1 0-1,0-1 1,-1 1 0,1-1-1,-2 1 1,1-1-1,0 0 1,-1 0 0,-1 0-1,1 0 1,-1 0 0,-1-14-1,0 18-166,-1 0 0,1 0 0,0 0 0,-1 1 0,0-1 0,0 0 0,0 1 0,0-1 0,0 1 0,0 0 0,-1-1 0,1 1 0,-1 0 0,0 1 0,1-1 0,-1 0 0,0 1 0,0-1 0,0 1 0,0 0 0,0 0 0,0 0 0,-1 1 0,1-1 0,-5 0 0,-3 0-84,1 0 0,0 0 0,0 1 0,-1 0 0,1 1 0,-20 3 0,23-1-2646,12-1-1768,10-1-1119,0-1-91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3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10474,'-2'26'7214,"-1"4"-3537,-4 47-3016,7-71-644,0 0 0,0 0 0,1 0 0,0 0 0,0 0 1,1 0-1,-1 0 0,1 0 0,4 8 0,5-3-319,-9-10-3056,-1-11-9894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3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12716,'0'0'9385,"58"-2"-9257,-28 5-64,1 0-352,1-3-1634,-2 0-1954,0 0-2306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4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176 192 13164,'1'-8'834,"-1"1"-1,0-1 0,0 0 0,0 0 1,-1 0-1,-1 1 0,-2-11 0,4 16-756,-1 0-1,0 1 1,0-1-1,0 0 1,0 0-1,0 1 1,-1-1-1,1 1 1,0-1-1,-1 1 1,1-1-1,-1 1 1,1 0-1,-1 0 1,0 0 0,0 0-1,1 0 1,-1 0-1,0 0 1,0 1-1,0-1 1,0 0-1,0 1 1,0 0-1,0-1 1,0 1-1,0 0 1,0 0-1,0 0 1,0 1-1,0-1 1,0 0-1,-2 1 1,-2 1-62,1 0 1,0 0-1,0 1 1,0 0-1,0 0 1,0 0-1,1 0 1,-1 1-1,1-1 1,0 1-1,0 0 1,0 0-1,0 1 1,1-1-1,0 1 1,-5 10-1,3-7 124,0 1-1,1-1 0,0 1 0,1 1 0,0-1 0,0 0 0,1 1 0,0-1 0,0 11 0,2-20-127,0 1 0,0-1 1,0 1-1,0-1 0,0 1 0,0-1 0,0 1 1,0-1-1,0 1 0,0-1 0,0 1 0,0-1 0,1 0 1,-1 1-1,0-1 0,0 1 0,1-1 0,-1 0 1,0 1-1,1-1 0,-1 0 0,0 1 0,1-1 0,-1 0 1,0 1-1,1-1 0,-1 0 0,1 0 0,-1 1 0,1-1 1,-1 0-1,0 0 0,1 0 0,-1 0 0,1 0 1,22-4 168,19-19 33,-23 8-83,-1 0 0,-1-1 1,0-1-1,-1-1 0,-1 0 1,-1-1-1,-1 0 0,0-1 1,-1-1-1,-2 0 0,10-26 1,-28 81-130,1-1 1,1 1-1,3 1 1,0-1-1,2 1 1,6 55-1,-5-89 4,0 1-1,0 0 0,0 0 0,0 0 0,1 0 0,-1 0 0,1-1 1,-1 1-1,1 0 0,0 0 0,-1-1 0,1 1 0,0 0 1,0-1-1,0 1 0,0-1 0,1 1 0,-1-1 0,0 0 1,1 0-1,-1 1 0,1-1 0,-1 0 0,1 0 0,-1 0 0,1 0 1,0-1-1,0 1 0,-1 0 0,1-1 0,0 1 0,0-1 1,0 0-1,0 1 0,-1-1 0,1 0 0,0 0 0,0 0 1,0-1-1,0 1 0,0 0 0,1-1 0,3-1 14,0 0-1,-1 0 1,0-1-1,1 0 0,-1 0 1,0 0-1,0 0 1,-1-1-1,1 0 1,-1 0-1,0 0 1,5-6-1,-1-1-2,-1-1-1,0 0 0,0-1 1,-1 1-1,-1-1 1,4-14-1,-6 19-9,-1-1 0,0 1 0,-1-1 0,1 1 0,-2-1 0,1 0-1,-1 1 1,-1-1 0,1 0 0,-5-15 0,5 23-6,0 0 0,0 0-1,0 1 1,0-1 0,-1 0 0,1 1 0,0-1 0,-1 0-1,1 1 1,0-1 0,-1 0 0,1 1 0,-1-1 0,1 0-1,-1 1 1,1-1 0,-1 1 0,1-1 0,-1 1-1,1 0 1,-1-1 0,0 1 0,1-1 0,-1 1 0,0 0-1,1 0 1,-1-1 0,0 1 0,0 0 0,1 0 0,-1 0-1,0 0 1,0 0 0,1 0 0,-1 0 0,0 0 0,0 0-1,1 0 1,-1 0 0,0 0 0,1 1 0,-1-1 0,0 0-1,-1 1 1,0 1-3,0-1-1,0 0 1,0 1-1,0-1 1,0 1-1,0 0 1,0 0-1,0 0 1,1 0-1,-1 0 1,-1 3-1,-3 7-1,0 1-1,1-1 1,1 1-1,0 0 0,0 0 1,2 1-1,0-1 1,-1 26-1,3-38 8,0 0 0,0 0-1,0 0 1,0 0 0,0 0-1,1 0 1,-1 0-1,0-1 1,1 1 0,-1 0-1,1 0 1,-1 0 0,1 0-1,-1 0 1,1-1-1,-1 1 1,1 0 0,0-1-1,-1 1 1,1 0 0,0-1-1,0 1 1,0-1 0,0 1-1,-1-1 1,1 1-1,1-1 1,34 4 39,-24-6-24,1 0 0,-1 0 1,21-8-1,-15 3 2,2 0-106,-1 0 0,27-16 1,-45 22 148,0-1 0,-1 1 1,1 0-1,0-1 1,-1 1-1,1-1 0,0 1 1,-1-1-1,0 1 1,1-1-1,-1 1 0,0-1 1,0 1-1,0-1 0,0 1 1,0-1-1,0 0 1,0 1-1,-1-1 0,1 1 1,0-1-1,-1 1 1,1-1-1,-1 1 0,0 0 1,1-1-1,-1 1 1,0 0-1,0-1 0,0 1 1,0 0-1,0 0 1,0 0-1,0 0 0,-1 0 1,1 0-1,0 0 0,0 0 1,-1 0-1,1 1 1,-3-2-1,14 1-755,-1 0 0,1-1 0,-1 0 0,15-6 0,15-3-3507,-9 5-513,1 0-2429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4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19 14157,'0'0'5995,"-9"4"-5792,2-1-96,1 0 0,-1 1 0,1 0 0,-1 1 0,1-1 0,1 1 0,-1 0 0,1 0 0,0 1 0,0 0 0,0 0 0,1 0 0,0 0 0,0 1 0,0 0 0,1 0 0,0 0 0,1 0 0,-1 0 0,1 0 0,1 1 0,-2 8 0,3-15-70,0 1 1,0-1-1,1 0 0,-1 1 0,0-1 0,1 0 1,-1 1-1,1-1 0,-1 0 0,1 0 0,0 1 1,-1-1-1,1 0 0,0 0 0,0 0 0,0 0 1,0 0-1,0 0 0,0 0 0,0 0 0,0-1 1,0 1-1,0 0 0,0-1 0,1 1 0,-1 0 1,0-1-1,0 1 0,1-1 0,-1 0 0,0 0 1,1 1-1,-1-1 0,1 0 0,-1 0 0,0 0 1,1 0-1,-1 0 0,0-1 0,1 1 0,-1 0 0,2-1 1,2 0 93,1 0 0,0 0 0,-1 0 0,1-1 0,-1 1 0,1-1 0,-1-1 0,0 1 0,6-5 0,-6 3-16,0-1 0,0 1 0,-1-1 0,0 0 0,0-1 0,0 1 1,-1-1-1,0 0 0,0 1 0,0-1 0,-1-1 0,1 1 0,-2 0 0,1 0 1,-1-1-1,0 1 0,0-1 0,0 0 0,-1 1 0,0-1 0,-1 1 0,-1-9 1,2 13-113,0 1 1,-1 0-1,1-1 1,-1 1-1,1-1 1,-1 1-1,0 0 1,1-1-1,-1 1 1,0 0-1,0 0 1,0 0-1,0-1 1,0 1-1,0 0 1,0 0 0,-1 1-1,1-1 1,0 0-1,0 0 1,-1 1-1,1-1 1,0 0-1,-1 1 1,1-1-1,-1 1 1,1 0-1,-1-1 1,1 1-1,-1 0 1,1 0 0,-1 0-1,1 0 1,-1 0-1,1 1 1,-1-1-1,1 0 1,-1 1-1,-1 0 1,0 0-25,0-1 0,0 2 0,0-1 0,1 0 0,-1 1 0,0-1 0,0 1 1,1 0-1,-1 0 0,1 0 0,0 0 0,-1 0 0,1 0 0,0 1 0,0-1 0,0 1 1,-2 5-1,3-6-178,0 1 1,0-1-1,1 1 1,-1 0-1,1 0 0,-1-1 1,1 1-1,0 0 1,0-1-1,0 1 1,1 0-1,0 4 1,0-5-222,0 0 0,0 1 0,0-1 0,0 0 0,0 0 0,0 0 0,1 0 0,-1-1 0,1 1 1,0 0-1,-1 0 0,1-1 0,0 1 0,0-1 0,0 0 0,0 0 0,0 1 0,0-1 0,0 0 0,1-1 0,2 2 0,18 3-5681</inkml:trace>
  <inkml:trace contextRef="#ctx0" brushRef="#br0" timeOffset="1">265 184 8264,'0'0'4740,"-30"53"-2658,15-26 801,4 0-865,4-1-865,5-4-833,2-3-256,0-6-1025,7-7-1473,8-6-1474,3-1-3491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4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28 15695,'0'0'5893,"-8"9"-5807,-22 29-38,29-36-43,1-1-1,-1 0 1,1 0 0,0 1-1,-1-1 1,1 0 0,0 1-1,0-1 1,-1 1 0,1-1 0,0 0-1,0 1 1,1-1 0,-1 0-1,0 1 1,0-1 0,1 0 0,-1 1-1,1-1 1,-1 0 0,1 1-1,-1-1 1,1 0 0,0 0-1,0 0 1,0 0 0,-1 0 0,1 0-1,0 0 1,2 2 0,36 26 145,-28-23-131,2 3-21,-1 1-1,1 0 1,-2 1 0,1 0-1,10 15 1,-21-25 2,1 1 1,-1 0-1,1 0 0,-1 0 1,0 1-1,0-1 0,0 0 1,0 0-1,0 1 0,0-1 1,-1 0-1,1 1 0,-1-1 1,0 1-1,0-1 0,0 1 1,0-1-1,0 1 0,0-1 1,-1 0-1,1 1 0,-1-1 0,1 1 1,-1-1-1,0 0 0,0 1 1,0-1-1,0 0 0,-1 0 1,1 0-1,0 0 0,-1 0 1,0 0-1,1-1 0,-1 1 1,0 0-1,0-1 0,0 1 1,0-1-1,0 0 0,0 1 1,-3 0-1,-4 3 137,0 0 1,0-1 0,0 0-1,-1 0 1,1-1-1,-1 0 1,0-1 0,0 0-1,0-1 1,0 0-1,-20 0 1,27-2-42,-1 1-1,1-1 1,-1 1-1,1-1 1,0 0-1,0 0 1,0-1 0,-1 1-1,1-1 1,0 1-1,1-1 1,-1 0-1,0 0 1,0 0 0,-3-5-1,3 4-78,1-1-1,0 1 0,1-1 1,-1 1-1,0-1 1,1 0-1,0 1 0,0-1 1,0 0-1,0 0 1,1 0-1,0 0 0,0 0 1,0 0-1,0 0 1,1-6-1,0 7-19,0-1 1,0 1-1,0 0 0,0 0 0,1 0 0,-1 0 1,1 0-1,0 0 0,0 0 0,0 0 0,0 1 1,0-1-1,0 1 0,1-1 0,0 1 1,-1 0-1,5-2 0,59-32-58,-28 17 44,-31 14 142,0 0 0,0 0 0,0 0 0,-1-1 0,0 0 0,0-1 0,-1 1 0,0-1 0,7-10 1,-11 15-96,0 0 1,0 0-1,-1 1 0,1-1 1,0 0-1,-1 0 1,1 0-1,-1 0 1,1 0-1,-1 0 1,0 0-1,0 0 1,0 0-1,0 0 1,0 0-1,-1 0 1,1 0-1,-1 0 1,1 0-1,-1 0 1,1 0-1,-1 1 1,0-1-1,0 0 1,0 0-1,0 1 1,0-1-1,-1 0 1,1 1-1,0-1 1,-1 1-1,1 0 1,-1-1-1,1 1 1,-1 0-1,0 0 1,1 0-1,-1 0 1,0 0-1,0 1 1,0-1-1,0 0 1,0 1-1,0 0 1,-2-1-1,-6-2 96,0 1 0,-1 0 0,1 1 0,-13-1 0,-10 8-331,32-5 157,1-1 1,-1 1-1,0-1 0,0 1 1,1-1-1,-1 1 1,0-1-1,1 1 0,-1-1 1,0 1-1,1 0 1,-1 0-1,1-1 0,-1 1 1,1 0-1,0 0 1,-1-1-1,1 1 0,0 0 1,-1 0-1,1 0 1,0 0-1,0 0 1,0-1-1,0 1 0,0 0 1,0 0-1,0 1 1,1-1-142,-1 1 0,1-1 1,-1 0-1,1 0 1,0 1-1,0-1 1,0 0-1,0 0 1,0 0-1,0 0 0,0 0 1,0 0-1,0 0 1,0-1-1,0 1 1,0 0-1,1-1 1,-1 1-1,0-1 0,1 1 1,0 0-1,36 10-3961,-31-10 2824,22 6-4584,4-3-1233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5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7239,'0'0'15246,"-17"53"-13292,17-40-224,7 0-577,6-3-609,5 2-416,5-6 1,3-1-450,3-5-1344,-2 0-1795,0-5-2465,-6-10-5766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5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14446,'0'0'6470,"-45"59"-3620,30-33-447,2 2-642,0 0-864,4 2-576,-2 3-257,6 0-64,0-2-929,-2 0-1377,4-10-2339,2-6-6309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17969,'0'0'3748,"77"1"-3044,-34-1-512,10 3-160,5-2-352,3-1-1858,-5 0-1634,-7-4-3426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3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13004,'0'0'4324,"74"-9"-2274,-23-2-1185,8-1-609,9 3-192,2-1-64,-7-2-1281,-2-1-3587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5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5958,'0'0'12331,"52"3"-11690,-7-13-321,13-1-320,2 2 32,7 1-544,-1 1-1666,1-1-2595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9321,'0'0'12492,"1"54"-12076,-4-28-320,-1 1-64,3 0-32,1-4-160,0-2-481,0-6-576,0-2-384,0-6-1282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16400,'0'0'6534,"48"-5"-6342,-20 5-192,5 0-449,0 0-1857,0 0-1601,-3 0-1955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10858,'0'0'9070,"5"-8"-7319,-2 5-1596,-1-1-1,1 1 1,0-1 0,-1 1-1,1 0 1,1 0 0,-1 0-1,0 1 1,1-1-1,5-2 1,-7 4-110,0 0 1,0 0-1,1 1 1,-1-1-1,0 1 1,1-1-1,-1 1 1,0 0-1,1 0 1,-1 0-1,1 0 0,-1 0 1,0 1-1,1-1 1,-1 1-1,0 0 1,1-1-1,-1 1 1,0 0-1,0 0 1,0 0-1,0 1 1,0-1-1,0 0 0,3 3 1,-1 0-27,0 0 1,1 0-1,-1 0 1,-1 1-1,1-1 0,-1 1 1,1 0-1,-1 0 1,-1 0-1,3 7 1,-4-10-9,0-1 0,0 1 1,-1 0-1,1 0 1,-1-1-1,0 1 1,0 0-1,1 0 1,-1 0-1,0-1 0,0 1 1,-1 0-1,1 0 1,0 0-1,-1 0 1,1-1-1,-1 1 0,1 0 1,-1-1-1,0 1 1,0 0-1,0-1 1,0 1-1,0-1 0,0 1 1,0-1-1,0 0 1,-1 1-1,1-1 1,0 0-1,-1 0 1,1 0-1,-1 0 0,-3 2 1,-4 1 104,4-2-128,-1 1-1,1 0 0,0 0 1,-1 0-1,2 1 1,-8 5-1,12-9-3,-1 1 0,1-1 0,0 1 0,-1-1 0,1 1 0,0-1 0,0 1 0,-1-1 0,1 1-1,0-1 1,0 1 0,0-1 0,-1 1 0,1 0 0,0-1 0,0 1 0,0-1 0,0 1 0,0-1 0,0 1 0,0 0 0,0-1 0,1 1 0,-1-1 0,0 1 0,0-1 0,1 2-1,0-1-38,0 1-1,1 0 0,-1-1 0,1 0 0,0 1 0,-1-1 0,1 0 0,0 0 1,0 0-1,0 0 0,-1 0 0,4 1 0,7 3-155,0-1 28,-1 1-1,1 0 0,-1 1 1,16 11-1,-26-16 203,0-1-1,1 1 1,-1 0-1,0 0 1,0 0-1,1 1 1,-1-1 0,0 0-1,0 0 1,0 1-1,0-1 1,-1 0-1,1 1 1,0-1 0,-1 1-1,1-1 1,-1 1-1,1-1 1,-1 1-1,1-1 1,-1 1 0,0 0-1,0-1 1,0 1-1,0 0 1,0-1-1,0 1 1,-1-1-1,1 1 1,0-1 0,-1 1-1,1 0 1,-1-1-1,0 0 1,0 1-1,1-1 1,-1 1 0,0-1-1,0 0 1,0 1-1,0-1 1,0 0-1,-1 0 1,0 1-1,-3 2 203,1-1-1,-1 0 0,1 0 0,-1 0 1,0-1-1,0 0 0,-1 1 0,1-2 1,0 1-1,-1-1 0,-9 2 0,5-2 138,-1 0 0,0 0-1,0-1 1,0-1-1,-11-1 1,21 2-390,0 0 1,0 0-1,0 0 1,0 0-1,1 0 1,-1 0-1,0 0 1,0-1-1,0 1 1,0 0-1,0 0 1,1-1-1,-1 1 1,0-1-1,0 1 1,1 0-1,-1-1 1,0 0-1,1 1 0,-1-1 1,0 1-1,1-1 1,-1 0-1,1 1 1,-1-1-1,1 0 1,-1 0-1,1 1 1,0-1-1,-1 0 1,1 0-1,0 0 1,-1 1-1,1-1 1,0 0-1,0 0 1,0 0-1,0-2 0,1 2-378,-1-1 0,1 1-1,0-1 1,0 1-1,0 0 1,0-1 0,0 1-1,0 0 1,0-1-1,0 1 1,0 0 0,1 0-1,-1 0 1,0 0-1,1 0 1,-1 0 0,1 1-1,2-2 1,15-5-5212,6-1-1910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5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18834,'0'0'6150,"-65"58"-5446,40-23-415,-1 5-289,-1 1 64,3 0 32,1-4 96,3-6 0,7-8-128,3-8-64,9-11-224,2-8-3748,13-18-768,1-7-2980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34 11499,'0'0'5466,"-9"-1"-3069,5 1-2248,-2-2 145,-1 2 0,1-1 0,-1 1 1,0 0-1,1 0 0,-12 2 0,15-1-261,0 0 0,1 0 0,-1 0 0,0 1 0,1-1-1,-1 1 1,1-1 0,-1 1 0,1 0 0,0 0 0,0 0 0,0 0-1,0 0 1,0 0 0,0 1 0,1-1 0,-1 1 0,1-1 0,-1 1-1,1 0 1,-1 2 0,0-1 9,0 0 1,1 0-1,0 0 0,-1 0 1,1 0-1,1 0 0,-1 0 1,1 1-1,-1-1 0,1 0 1,0 0-1,1 1 1,-1-1-1,1 0 0,0 0 1,0 0-1,0 0 0,0 0 1,3 5-1,-1-6 67,-1 1 1,1-1-1,0-1 1,0 1-1,0 0 0,0-1 1,1 0-1,-1 1 1,1-2-1,-1 1 0,1 0 1,0 0-1,-1-1 1,1 0-1,0 0 0,0 0 1,0 0-1,0-1 1,0 0-1,5 0 0,2 1 154,1-1-1,-1-1 0,1 1 0,-1-2 0,0 0 1,1 0-1,-1-1 0,0-1 0,0 0 0,14-7 1,-20 9-163,-1-1 0,0 1 0,0-1 1,0 0-1,0 0 0,-1 0 0,1-1 0,-1 1 1,1-1-1,-1 1 0,-1-1 0,1 0 1,0-1-1,-1 1 0,0 0 0,0-1 1,0 1-1,-1-1 0,1 1 0,-1-1 0,0 0 1,0 0-1,-1 0 0,0 1 0,0-1 1,0 0-1,-1-7 0,0 10-85,1-1 0,-2 0 0,1 0 1,0 1-1,0-1 0,-1 1 0,0-1 0,1 1 0,-1 0 0,0-1 0,0 1 0,0 0 0,0 0 1,-1 1-1,1-1 0,0 0 0,-1 1 0,0-1 0,1 1 0,-1 0 0,0 0 0,1 0 0,-5-1 1,2 0-188,0 1 1,0 0 0,0 0 0,1 0 0,-1 1 0,0-1-1,0 1 1,0 1 0,0-1 0,0 1 0,0-1 0,0 1-1,-7 3 1,11-3-85,0-1 0,0 1 0,0 0 0,0 0 0,0 0 0,0 0 0,1 0 0,-1 0 0,0 0 0,0 0 0,1 1 0,-1-1 0,1 0 0,-1 0 0,1 0 0,-1 1 0,1 1 0,-1-2-83,1 0 0,0 0 0,0 0 0,0-1 1,0 1-1,0 0 0,0 0 0,0 0 1,1-1-1,-1 1 0,0 0 0,0 0 0,1 0 1,-1-1-1,0 1 0,1 0 0,-1-1 0,0 1 1,1 0-1,0 0 0,12 7-5469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7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15855,'0'0'7944,"48"0"-6663,-11 0-577,5-4-511,3 2-225,-1-2-1410,-4-1-1729,-9-2-2370,-3-7-6695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8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8104,'0'0'12390,"10"-8"-10772,-2 2-1305,0 0 0,0 0 0,1 0 0,15-6 0,-21 11-238,0-1 1,0 1 0,0 0 0,1 0 0,-1 0 0,0 0 0,1 1-1,-1-1 1,1 1 0,-1 0 0,1 0 0,-1 0 0,0 0 0,1 1-1,-1-1 1,1 1 0,-1 0 0,0 0 0,1 0 0,-1 1 0,0-1 0,4 3-1,-6-2-63,1-1-1,-1 1 0,0 0 1,1 0-1,-1-1 0,0 1 1,-1 0-1,1 0 0,0 0 0,0 0 1,-1 0-1,1 0 0,-1 0 1,0 0-1,1 0 0,-1 1 1,0-1-1,0 0 0,-1 3 0,1-4 4,0 0 0,0 1-1,0-1 1,0 0-1,-1 1 1,1-1-1,0 0 1,-1 0-1,1 1 1,-1-1-1,1 0 1,-1 0 0,1 0-1,-1 0 1,0 0-1,0 0 1,0 0-1,1 0 1,-1 0-1,0 0 1,0 0 0,0-1-1,0 1 1,-1 0-1,1-1 1,0 1-1,0 0 1,0-1-1,0 0 1,-1 1-1,1-1 1,0 0 0,-2 1-1,10 0-106,-1 1-1,1 1 0,-1-1 1,1 1-1,-1 0 1,0 0-1,0 1 1,-1-1-1,1 1 1,-1 1-1,1-1 1,-1 1-1,-1 0 1,7 8-1,-10-12 90,0 0 1,0 0-1,0 1 0,-1-1 0,1 0 0,0 0 1,-1 1-1,1-1 0,-1 0 0,1 1 1,-1-1-1,0 1 0,0-1 0,0 1 1,1-1-1,-1 0 0,0 1 0,-1-1 1,1 1-1,0-1 0,0 1 0,-1-1 0,1 0 1,-1 1-1,0 1 0,0-1 82,-1-1 0,0 1 1,0 0-1,1-1 0,-1 1 0,0-1 0,0 1 0,0-1 1,-1 0-1,1 0 0,0 0 0,0 0 0,-5 1 0,-8 1 686,-1 0-1,1-1 1,-27 1-1,36-3-507,-50 1 496,55-1-994,12 0-2876,66-4-8238,-42-2 5082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8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41 17072,'0'0'4559,"-11"-5"-3080,-36-12-753,43 16-696,1 1-1,-1 0 1,1-1 0,-1 1-1,1 0 1,-1 1 0,1-1-1,-1 1 1,1-1 0,-1 1-1,1 0 1,-1 1 0,1-1-1,0 0 1,0 1 0,0 0-1,-1 0 1,2 0 0,-1 0-1,0 0 1,0 1 0,1-1-1,-4 5 1,1-2 2,0 1 0,0 0-1,0 1 1,1-1 0,0 1 0,0 0 0,1 0-1,-5 14 1,7-20-9,1 1 0,-1 0 0,0 0 0,1-1 0,0 1 0,-1 0 0,1 0 0,0 0 0,0-1 0,0 1 0,0 0 0,0 0 0,0 0 0,0 0 0,1-1 0,-1 1 0,1 0 0,-1 0 0,1-1 0,0 1 0,-1 0 0,1-1 0,0 1 0,0-1 0,0 1 0,0-1 0,1 1 0,-1-1 0,0 0 0,1 1 0,-1-1 0,1 0 0,-1 0 0,1 0 0,-1 0 0,4 1 0,3-1 86,0 1 1,1-1 0,-1 0-1,1-1 1,-1 0-1,16-1 1,-16 0-70,0-1 0,0 1 1,0-1-1,0 0 0,0-1 1,0 0-1,0-1 0,-1 1 1,1-1-1,-1-1 0,8-5 1,-11 7 11,0 0 1,-1 0-1,1-1 1,-1 1-1,0-1 0,0 0 1,0 1-1,0-1 1,0-1-1,-1 1 1,0 0-1,0-1 1,0 1-1,-1-1 0,1 1 1,-1-1-1,0 0 1,0 1-1,-1-1 1,1-8-1,-2 11-52,1 0-1,0 0 1,-1 0 0,0 0-1,1 0 1,-1 0 0,0 0-1,0 1 1,0-1 0,0 0-1,0 0 1,0 1-1,-1-1 1,1 0 0,0 1-1,-1-1 1,1 1 0,-1 0-1,0 0 1,1-1-1,-4 0 1,1 0 1,0 0-1,0 1 1,0-1-1,0 1 1,0 0-1,-1 0 1,1 0-1,-1 1 1,1-1-1,-6 1 1,6 1-99,0-1 1,0 0-1,1 1 0,-1 0 1,1 0-1,-1 0 0,0 0 0,1 0 1,0 1-1,-1-1 0,1 1 1,-4 3-1,6-4-62,-1 1 0,1-1 0,-1 0 0,1 1 1,0 0-1,-1-1 0,1 1 0,0 0 0,0-1 0,0 1 0,1 0 1,-1 0-1,0 0 0,1 0 0,-1 0 0,1 0 0,0 0 1,-1 0-1,1 0 0,0 0 0,0 0 0,1 0 0,-1 2 0,0-2-58,1-1-1,-1 0 0,0 0 0,1 0 0,-1 0 0,1 0 0,0 0 0,-1 0 1,1 0-1,-1 0 0,1 0 0,0 0 0,0-1 0,0 1 0,0 0 0,-1 0 1,1-1-1,0 1 0,0-1 0,0 1 0,0-1 0,1 1 0,-1-1 0,0 1 1,0-1-1,0 0 0,0 0 0,0 0 0,2 1 0,24 3-5989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9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21 14029,'0'0'3171,"-9"-1"-662,0 0-2151,1 0-1,-1 1 1,0 0-1,0 0 1,1 1-1,-1 0 1,0 1-1,-12 4 1,18-5-304,0 0 0,-1 0-1,1 1 1,0-1 0,0 1 0,0 0 0,0 0-1,1 0 1,-1 0 0,0 1 0,1-1 0,0 1-1,-1-1 1,1 1 0,0 0 0,0 0 0,1 0-1,-1 0 1,1 0 0,-1 0 0,1 1 0,0-1-1,0 0 1,0 1 0,1-1 0,-1 0 0,1 1-1,0 4 1,0-7-47,0 1-1,0-1 1,0 0 0,1 1-1,-1-1 1,0 0-1,1 1 1,-1-1 0,1 0-1,0 0 1,-1 1-1,1-1 1,0 0 0,0 0-1,0 0 1,0 0-1,0 0 1,0 0 0,0 0-1,0 0 1,0 0-1,2 1 1,1 0 47,0-1 0,0 1-1,0 0 1,0-1 0,1 0 0,-1 0 0,7 1-1,-3-2 99,-1 1 0,0-1-1,0 0 1,1-1-1,-1 1 1,0-2-1,0 1 1,0-1 0,10-3-1,-11 1-31,-1 1-1,0-1 1,-1 1 0,1-1-1,-1-1 1,0 1 0,0-1-1,0 1 1,6-10-1,-9 11-108,1 0 0,0 1 0,-1-1 0,0 0 0,1 0 0,-1 0 0,0 0 0,-1 0 0,1-1 0,0 1-1,-1 0 1,0 0 0,0 0 0,0-1 0,0 1 0,0 0 0,-1 0 0,1 0 0,-1-1 0,-1-2 0,1 5-86,1-1 1,-1 1 0,1 0 0,-1 0 0,1 0 0,-1 0 0,0 0 0,0 1-1,0-1 1,1 0 0,-1 0 0,0 0 0,0 1 0,0-1 0,0 0 0,0 1-1,0-1 1,0 1 0,-1-1 0,1 1 0,0 0 0,0-1 0,0 1 0,0 0 0,0 0-1,-1 0 1,1 0 0,0 0 0,0 0 0,0 0 0,-1 0 0,1 1 0,0-1-1,0 0 1,0 1 0,0-1 0,-2 1 0,-14 15-3934,16-14 3468,0-1 0,0 1 1,1-1-1,-1 1 0,1-1 0,-1 1 0,1-1 1,0 1-1,-1-1 0,1 1 0,0-1 0,0 1 1,1 2-1,1 5-5786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9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90 228 6662,'0'0'12844,"-54"39"-11626,39-22 543,6 2-415,6-4-482,3-3-415,5-4-161,15-3-128,0-3 0,3-2-64,0 0-160,-3 0-1409,-4-9-1378,-4-5-1793,-3-6-5189</inkml:trace>
  <inkml:trace contextRef="#ctx0" brushRef="#br0" timeOffset="1">1 5 18578,'0'0'6374,"67"-4"-20532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1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7687,'0'0'10859,"29"59"-10731,-20-38-96,-1 0-577,2-3-1729,-5-2-1441,1-5-97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1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11307,'0'0'7174,"73"-9"-6149,-36 3-736,1 1-257,3 1-417,-6 2-1152,-2 2-2787,-7 0-1986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13773,'0'0'4399,"12"-2"-2990,-7 1-1257,79-12 1955,-77 12-2015,1 0-1,0 1 1,0 0 0,0 0 0,0 1-1,0 0 1,0 0 0,0 1 0,12 4 0,-19-5-93,0 0 1,0-1-1,0 1 1,1 0-1,-1 0 1,0-1-1,0 1 1,0 0-1,0 0 1,0 0-1,-1 0 1,1 1-1,0-1 1,0 0-1,-1 0 1,1 0-1,0 1 1,-1-1-1,0 0 1,1 1-1,-1-1 1,0 0-1,1 1 1,-1-1-1,0 0 1,0 1-1,0-1 1,0 1-1,-1-1 1,1 0-1,0 1 1,0-1-1,-1 0 1,1 1-1,-1-1 1,1 0-1,-1 0 1,0 1-1,1-1 1,-1 0-1,0 0 1,0 0-1,0 0 1,-2 2-1,-5 7 109,-2 0 0,1 0 0,-20 14 0,15-12 6,11-10-46,0 1 0,1-1 0,-1 1 0,0 0 0,1 0 0,0 0 0,0 0 0,0 0 0,0 1 0,0-1 0,0 1 0,1-1 0,0 1 0,0 0 0,-2 7 1,3-10-67,0 0 0,1 1 0,-1-1 1,0 0-1,0 0 0,1 0 0,-1 0 1,1 0-1,-1 0 0,1 0 0,-1 0 1,1 0-1,0 0 0,-1 0 1,1 0-1,0 0 0,0 0 0,0 0 1,-1 0-1,3 0 0,0 1-97,0-1-1,0 1 0,0-1 1,0 0-1,0 0 1,0 0-1,1 0 1,-1-1-1,0 1 1,4-1-1,6 1-1076,-1-1-1,1 0 1,-1-1 0,18-3 0,12-11-5507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2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17104,'0'0'806,"-10"7"566,3-2-1178,2-3-65,0 1-1,0 0 1,1 0 0,-1 0 0,1 1 0,0-1 0,0 1 0,0 0-1,0 0 1,1 1 0,0-1 0,0 1 0,0-1 0,0 1 0,1 0-1,0 0 1,0 0 0,0 1 0,-1 5 0,3-10-122,0 0 1,0 0-1,0 0 1,0-1 0,0 1-1,1 0 1,-1 0-1,0 0 1,0 0-1,1 0 1,-1 0-1,1-1 1,-1 1-1,1 0 1,-1 0-1,1 0 1,-1-1 0,1 1-1,0 0 1,-1-1-1,1 1 1,0-1-1,-1 1 1,1-1-1,0 1 1,1 0-1,32 6 333,-27-7-175,1 0 1,-1-1 0,0 0-1,1 0 1,-1 0 0,0-1 0,7-3-1,-11 4-68,-1 0-1,0 0 1,0 0-1,0 0 1,0 0-1,0-1 1,0 1-1,0-1 0,0 1 1,0-1-1,-1 0 1,1 0-1,-1 0 1,1 0-1,-1 0 1,0 0-1,0 0 1,0 0-1,0 0 1,0-1-1,0 1 0,-1 0 1,1-1-1,-1 1 1,0 0-1,1-1 1,-1 1-1,0-1 1,0 1-1,-1 0 1,1-1-1,0 1 1,-1 0-1,-1-5 1,1 4-156,-1 1 1,1-1 0,-1 1 0,0 0 0,0 0 0,0 0 0,0 0 0,0 0 0,0 0 0,0 0 0,-1 1 0,1-1 0,-1 1 0,1-1 0,-1 1 0,0 0 0,1 0 0,-1 0 0,-3 0 0,-24-5-4795,22 5-672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4:50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2046 527 4356,'-14'-9'3956,"8"5"-3884,-78-53 844,-91-45-1,143 86-817,-1 1 0,-1 2 0,0 1 0,-1 1 0,0 3 0,-69-9 0,22 12 139,-1 4 0,1 4-1,0 3 1,0 3 0,1 4 0,-148 45 0,175-41-28,0 4 0,2 1 1,1 3-1,0 1 1,2 3-1,2 2 0,0 3 1,3 1-1,0 2 1,-67 75-1,95-92-200,1 1 1,0 0-1,2 0 1,0 1-1,2 1 0,0 0 1,2 1-1,-12 41 1,18-49-10,0 0 0,1 1 1,0-1-1,1 0 1,1 0-1,1 1 1,0-1-1,1 0 0,1 0 1,0 0-1,1 0 1,1 0-1,1-1 0,11 24 1,3-6-35,1-1-1,2-1 1,1-1 0,2 0 0,0-2 0,2-1 0,1-2-1,1-1 1,41 26 0,44 20-342,157 71 1,-250-130 347,48 21 232,2-2 1,0-3 0,2-4-1,109 20 1,-129-35 39,-1-1 1,1-4-1,1-1 1,-1-3-1,0-3 1,0-1-1,61-16 1,-53 6-165,-1-4 1,-2-1-1,0-4 1,-1-2-1,-1-3 1,-2-2-1,-1-2 1,-1-3-1,-2-2 1,89-87 0,-104 88-29,-2-2 1,-2-1-1,-2-2 1,-1-1 0,-3-1-1,-1-1 1,-2-2 0,-3 0-1,-1-1 1,-3-1 0,-2 0-1,-1-1 1,9-102-1,-18 105 143,-2 0-1,-3 0 0,-1 0 1,-3 0-1,-2 1 0,-22-85 1,22 109-116,-1 1 1,0 1-1,-2-1 1,0 1-1,-1 1 1,-1 0-1,-1 0 1,0 1-1,-2 1 1,0 1-1,-1 0 1,0 0-1,-1 2 1,-1 0-1,0 1 1,-31-16-1,23 18-97,1 1-1,-2 1 0,1 1 1,-1 1-1,0 2 0,0 0 1,-1 2-1,1 1 0,-1 1 1,0 2-1,1 1 0,-38 6 0,6 4-542,0 2 0,1 3 0,1 2 0,-88 44 0,-259 155-7276,198-101-2423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6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98 10025,'0'0'10512,"-6"11"-9546,-6 15-427,0 0 0,2 1 1,1 0-1,1 1 0,1 0 0,2 0 0,-3 44 0,8-70-530,0-1 0,0 0 0,1 1 0,-1-1 0,0 1 0,1-1 0,-1 0 0,1 0 0,0 1 0,-1-1 0,1 0 0,0 0 0,0 0 0,0 0 0,0 0 0,0 0 0,0 0 0,0 0 0,0 0 0,0 0 0,3 1 0,-3-2-19,-1 0 0,1 0 1,-1 1-1,1-1 1,0 0-1,-1 0 1,1 0-1,-1 0 0,1 0 1,0 0-1,-1 0 1,1 0-1,-1-1 1,1 1-1,0 0 1,-1 0-1,1 0 0,-1-1 1,1 1-1,-1 0 1,1 0-1,-1-1 1,1 1-1,-1-1 0,1 1 1,-1 0-1,1-1 1,-1 1-1,0-1 1,1 1-1,-1-1 1,0 1-1,1-1 0,-1 0 1,0 1-1,0-1 1,1 1-1,-1-1 1,0 1-1,0-1 1,0 0-1,0 1 0,0-1 1,0 1-1,0-1 1,0 0-1,0 1 1,0-1-1,0 1 0,0-1 1,-1 0-1,1 0 1,-3-159-29,3 159 54,0 0 0,0-1-1,0 1 1,0 0 0,0 0-1,1 0 1,-1 0-1,0 0 1,0-1 0,1 1-1,-1 0 1,1 0-1,-1 0 1,1 0 0,0 0-1,-1 0 1,1 1-1,0-1 1,0 0 0,-1 0-1,1 0 1,0 0 0,0 1-1,0-1 1,0 1-1,2-2 1,0 1 13,0 0 1,0 1-1,0-1 1,0 1-1,0 0 0,0-1 1,0 1-1,0 1 0,0-1 1,4 1-1,1 0-33,-1 1 0,0 0 1,0 1-1,0-1 0,0 1 0,0 1 0,0-1 0,7 6 0,-11-6-26,0 0 0,0 0 0,-1 1-1,1-1 1,-1 1 0,0-1-1,0 1 1,0 0 0,0-1-1,-1 1 1,0 0 0,0 0 0,0 1-1,0-1 1,0 5 0,2 7 87,-3-16-55,0 0 0,0 1-1,1-1 1,-1 1-1,0-1 1,0 0-1,0 1 1,0-1-1,0 1 1,1-1 0,-1 0-1,0 1 1,0-1-1,1 0 1,-1 0-1,0 1 1,0-1 0,1 0-1,-1 1 1,0-1-1,1 0 1,-1 0-1,0 0 1,1 1-1,-1-1 1,0 0 0,1 0-1,-1 0 1,1 0-1,-1 0 1,0 0-1,1 0 1,-1 0 0,1 0-1,16-7-171,9-16-537,-20 16 616,-6 5 99,1 0 1,0 0-1,0 1 0,1-1 0,-1 0 1,0 0-1,1 1 0,-1-1 1,1 1-1,-1-1 0,1 1 1,0-1-1,-1 1 0,1 0 0,0 0 1,0 0-1,0 0 0,0 0 1,3 0-1,-4 1-21,0 1-1,-1 0 1,1 0 0,0 0-1,0-1 1,0 1 0,-1 0-1,1 0 1,0 0 0,-1 0-1,1 0 1,-1 0 0,1 0 0,-1 0-1,1 1 1,-1-1 0,0 0-1,0 1 1,1-1-9,-1 0 0,0 0 0,0 0 0,0-1 1,0 1-1,0 0 0,1 0 0,-1 0 0,0 0 0,1-1 0,-1 1 0,1 0 0,-1 0 1,1-1-1,-1 1 0,1 0 0,-1-1 0,1 1 0,0-1 0,-1 1 0,1-1 0,0 1 1,-1-1-1,1 1 0,0-1 0,0 1 0,0-1 0,-1 0 0,1 0 0,0 1 0,0-1 1,0 0-1,0 0 0,0 0 0,-1 0 0,1 0 0,0 0 0,0 0 0,0 0 0,0 0 1,0-1-1,-1 1 0,1 0 0,0-1 0,1 0 0,3-1-513,0 0 0,0-1 0,0 0-1,-1 0 1,1 0 0,-1 0 0,0-1 0,0 0 0,0 0-1,5-6 1,33-46-5851,-29 36 5379,-1 0 0,17-41 0,-16 25 2744,-4 0 3610,-9 35-3111,0 4-880,-4 18-368,-1-1 0,0 1 0,-10 20-1,-5 23 1052,14-41-1345,0 0 0,2 0 0,-2 46 0,6-69-694,0 0 1,0 0-1,0 1 0,0-1 1,0 0-1,0 0 0,0 0 1,0 1-1,0-1 0,0 0 1,0 0-1,0 0 1,0 1-1,1-1 0,-1 0 1,0 0-1,0 0 0,0 0 1,0 1-1,0-1 0,0 0 1,1 0-1,-1 0 0,0 0 1,0 0-1,0 1 0,0-1 1,0 0-1,1 0 0,-1 0 1,0 0-1,0 0 0,0 0 1,1 0-1,-1 0 0,0 0 1,0 0-1,0 0 0,1 0 1,-1 0-1,0 0 0,0 0 1,0 0-1,1 0 1,-1 0-1,0 0 0,0 0 1,0 0-1,1 0 0,-1 0 1,0 0-1,0 0 0,0 0 1,0 0-1,1-1 0,-1 1 1,0 0-1,0 0 0,0 0 1,0 0-1,0 0 0,1-1 1,-1 1-1,0 0 0,0 0 1,0 0-1,0-1 0,0 1 1,0 0-1,11-14-83,-8 7 81,0 0-1,0-1 1,-1 1-1,0-1 1,0 0 0,-1 0-1,0 0 1,0 0-1,-1 0 1,0 0-1,-1 0 1,-1-11-1,2 19 2,0 0 0,0 0 1,0 1-1,-1-1 0,1 0 0,0 1 0,0-1 0,0 0 0,0 0 0,0 1 0,0-1 0,-1 0 0,1 0 0,0 0 0,0 1 1,0-1-1,-1 0 0,1 0 0,0 0 0,0 1 0,-1-1 0,1 0 0,0 0 0,0 0 0,-1 0 0,1 0 0,0 0 0,0 0 1,-1 0-1,1 0 0,0 0 0,-1 1 0,1-1 0,0 0 0,0-1 0,-1 1 0,1 0 0,0 0 0,-1 0 0,1 0 1,0 0-1,0 0 0,-1 0 0,1 0 0,0 0 0,0-1 0,-1 1 0,1 0 0,0 0 0,0 0 0,0 0 0,-1-1 0,1 1 1,0 0-1,0 0 0,0-1 0,0 1 0,-1 0 0,1 0 0,0-1 0,0 1 0,0 0 0,0 0 0,0-1 0,0 1 0,0 0 1,0-1-1,-7 23-70,7-21 68,0 0 1,0 1 0,0-1-1,0 0 1,0 0 0,1 1-1,-1-1 1,0 0-1,1 0 1,-1 1 0,1-1-1,-1 0 1,1 0-1,-1 0 1,1 0 0,0 0-1,-1 0 1,1 0 0,0 0-1,0 0 1,0 0-1,0 0 1,0 0 0,2 1-1,0-1 5,0 0 0,0 0-1,-1 0 1,1 0 0,0-1-1,0 1 1,0-1 0,0 0 0,0 0-1,5 0 1,2-1 5,-1-1-1,0 1 1,0-2-1,1 1 1,-2-1 0,15-7-1,44-31 42,-62 37-30,0 0 1,-1 0-1,1 0 1,-1-1-1,0 0 1,0 0-1,0 0 1,-1 0-1,1 0 1,2-8-1,-6 13-18,0 0 1,0 0-1,0 0 1,-1 0-1,1 0 0,0 0 1,0 0-1,0 0 0,-1 0 1,1 0-1,0 0 0,0 0 1,-1 0-1,1 0 0,0 0 1,0-1-1,0 1 1,-1 0-1,1 0 0,0 0 1,0 0-1,0 0 0,0 0 1,-1 0-1,1-1 0,0 1 1,0 0-1,0 0 0,0 0 1,0 0-1,0-1 1,-1 1-1,1 0 0,0 0 1,0 0-1,0-1 0,0 1 1,0 0-1,0 0 0,0 0 1,0-1-1,0 1 1,0 0-1,0 0 0,0 0 1,0-1-1,0 1 0,0 0 1,0 0-1,0-1 0,0 1 1,0 0-1,0 0 0,1 0 1,-1 0-1,0-1 1,0 1-1,0 0 0,-14 11-32,1 4 84,2-1-1,0 2 1,-12 21-1,19-30 35,0-1 0,1 1 0,0 0 0,0 0 0,1 0 1,-1 0-1,2 1 0,-1-1 0,1 1 0,0-1 0,1 10 0,0-16-81,0 0 0,0-1 0,1 1 0,-1-1 0,1 1 0,-1 0 0,0-1 1,1 1-1,-1-1 0,1 1 0,-1-1 0,1 1 0,0-1 0,-1 1 0,1-1 0,-1 0 0,1 1 0,0-1 0,-1 0 0,1 1 1,0-1-1,-1 0 0,1 0 0,0 0 0,0 0 0,-1 0 0,1 1 0,0-1 0,-1-1 0,1 1 0,0 0 0,0 0 0,-1 0 0,1 0 1,0 0-1,-1-1 0,1 1 0,0 0 0,-1-1 0,2 0 0,29-13 97,-18 1-83,1 0 0,-2-1 1,19-25-1,-21 25-5,1 0 0,1 0 0,25-22 0,-36 36-14,-1-1-1,0 1 1,0 0 0,0 0-1,1-1 1,-1 1 0,0 0-1,0 0 1,1 0 0,-1-1-1,0 1 1,0 0-1,1 0 1,-1 0 0,0 0-1,1 0 1,-1 0 0,0-1-1,1 1 1,-1 0 0,0 0-1,1 0 1,-1 0 0,0 0-1,0 0 1,1 0 0,-1 0-1,0 1 1,1-1 0,-1 0-1,0 0 1,1 0 0,-1 0-1,0 0 1,0 0-1,1 1 1,-1-1 0,0 0-1,0 0 1,1 0 0,-1 1-1,0-1 1,3 19-35,-9 35-36,4-43 64,2-8 23,-1-1-1,1 1 1,-1-1 0,1 1 0,0-1 0,0 1-1,0-1 1,1 1 0,-1-1 0,0 1 0,1-1-1,0 1 1,-1-1 0,1 0 0,0 1 0,0-1-1,1 0 1,-1 0 0,0 1 0,1-1 0,-1 0-1,4 2 1,-3-3 19,0 0 0,1 0-1,-1-1 1,0 1 0,1-1 0,-1 1 0,1-1-1,-1 0 1,1 0 0,-1 0 0,1-1 0,-1 1-1,0 0 1,1-1 0,-1 0 0,0 1 0,1-1-1,-1 0 1,0 0 0,0-1 0,0 1 0,0 0-1,0-1 1,3-1 0,17-13 6,0 0-1,-1-2 1,-1 0-1,-1-2 1,0 0-1,-2-1 1,0 0 0,-2-2-1,25-44 1,-39 65-46,0 0 0,0 1 0,-1-1 0,1 0 0,0 1 0,-1-1 1,1 0-1,-1 0 0,0 1 0,1-1 0,-1 0 0,0 0 0,0-2 0,-1 4 0,1-1 0,0 1 0,0 0 1,-1 0-1,1-1 0,0 1 0,-1 0 0,1 0 0,0 0 0,-1-1 0,1 1 0,0 0 0,-1 0 0,1 0 0,0 0 0,-1 0 0,1 0 0,-1 0 0,1 0 0,0 0 0,-1 0 0,1 0 1,-1 0-1,1 0 0,0 0 0,-1 0 0,1 0 0,0 0 0,-1 1 0,1-1 0,0 0 0,-1 0 0,1 0 0,0 0 0,-1 1 0,-39 29-101,26-15 111,1 1 0,0-1 0,2 2 0,-13 21-1,20-31 13,0 0 0,1 0-1,0 1 1,1-1-1,0 1 1,0-1 0,0 1-1,1 0 1,0-1-1,0 1 1,1 0-1,0 0 1,3 15 0,-2-20-38,0-1-1,0 1 1,0-1 0,0 0 0,0 0 0,1 0 0,-1 0 0,1 0 0,0 0 0,0 0-1,-1 0 1,1-1 0,0 1 0,0-1 0,0 1 0,1-1 0,-1 0 0,0 0 0,1 0-1,-1 0 1,0 0 0,1 0 0,-1-1 0,4 1 0,-5-1-184,1 1-1,0-1 1,0 0 0,0 0-1,0 0 1,0 0 0,0-1 0,0 1-1,0 0 1,0-1 0,0 0-1,0 1 1,3-3 0,-4 3-94,0-1-1,0 0 1,1 0-1,-1 0 1,0 0 0,0 0-1,0-1 1,0 1-1,-1 0 1,1 0 0,0-1-1,0 1 1,-1 0-1,1-1 1,-1 1 0,1-1-1,-1 1 1,0-1-1,1 1 1,-1-2 0,1-23-5574,-1-5-3394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5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11531,'0'0'5093,"92"2"-4228,-23-2-321,17-6-256,16-2-160,19 0-96,5-4-768,-5-3-3524,-6-5-3171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6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3940,'0'0'8392,"51"-36"-6791,2 26 193,18 0-353,16 3-704,16 2-545,7 2-160,5-6-608,-7-3-3588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9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63 245 4388,'0'0'5819,"-8"7"-3518,-4 3-1464,-31 22 3307,70-57 1488,13-30-4327,-22 30-715,49-81-112,-17 24-294,-57 122-499,3-23 151,-2 3-949,1 1 0,0 0 1,2 0-1,-1 23 0,4-43 978,-1-1 0,1 1 1,0-1-1,0 1 0,0-1 0,0 1 1,0-1-1,0 1 0,0-1 1,0 1-1,0-1 0,0 1 1,1-1-1,-1 1 0,0-1 1,0 1-1,0-1 0,0 1 1,1-1-1,-1 1 0,0-1 1,1 0-1,-1 1 0,0-1 0,1 1 1,-1-1-1,0 0 0,1 1 1,-1-1-1,1 0 0,-1 0 1,1 1-1,-1-1 0,0 0 1,1 0-1,-1 0 0,1 1 1,-1-1-1,1 0 0,-1 0 1,1 0-1,-1 0 0,1 0 1,-1 0-1,1 0 0,-1 0 0,2 0 1,16 0-4868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9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11243,'0'0'3341,"-9"9"-1979,0 1-1035,-1 1 1,1 0 0,-10 17-1,16-23-245,1 0-1,-1 0 0,1 0 1,0 0-1,0 0 0,0 0 1,1 1-1,0-1 0,0 1 1,0-1-1,1 1 0,0-1 1,0 1-1,1 8 0,0-12-44,0 0-1,0 0 1,0-1 0,0 1-1,0 0 1,0-1-1,0 1 1,1-1 0,-1 0-1,1 1 1,-1-1-1,1 0 1,-1 0 0,1 0-1,0 0 1,0 0-1,-1 0 1,1 0 0,0-1-1,0 1 1,0-1-1,0 1 1,0-1 0,0 0-1,0 0 1,0 0-1,0 0 1,0 0 0,3-1-1,3 1 254,-1 0 0,1-1 0,0 0 0,-1-1 0,1 0 0,10-3 0,-12 1-71,-1 1 0,1-1 0,0 0 0,-1 0 0,0 0 0,0-1 0,0 0 0,0 0-1,-1-1 1,0 1 0,0-1 0,0 0 0,-1 1 0,4-11 0,-6 14-185,0 0 1,0-1 0,0 1 0,0 0-1,-1 0 1,0-1 0,1 1-1,-1-1 1,0 1 0,0 0-1,0-1 1,0 1 0,0 0 0,-1-1-1,1 1 1,-1 0 0,0-1-1,1 1 1,-1 0 0,0 0-1,0 0 1,-1 0 0,1 0-1,0 0 1,-1 0 0,1 0 0,-1 0-1,0 0 1,1 1 0,-1-1-1,0 1 1,0-1 0,0 1-1,0 0 1,0 0 0,0 0-1,0 0 1,-1 0 0,1 0 0,0 1-1,-1-1 1,1 1 0,-4-1-1,0 0-34,0 0 0,-1 0-1,1 0 1,-1 1 0,1 0 0,0 0-1,-1 1 1,-7 1 0,12-2-114,0 1-1,0-1 1,0 1 0,0 0 0,0-1-1,0 1 1,0 0 0,1 0 0,-1 0 0,0 1-1,0-1 1,1 0 0,-1 1 0,1-1-1,-1 1 1,1-1 0,0 1 0,-1-1-1,1 1 1,0 0 0,0 0 0,0 0 0,1 0-1,-1 0 1,0-1 0,1 1 0,-1 1-1,1 1 1,-1-3-68,1 0-1,0 0 1,1 0 0,-1-1-1,0 1 1,0 0 0,0 0-1,1 0 1,-1 0 0,0 0-1,1 0 1,-1-1-1,0 1 1,1 0 0,-1 0-1,1-1 1,0 1 0,-1 0-1,1-1 1,-1 1 0,1 0-1,0-1 1,0 1-1,-1-1 1,1 1 0,0-1-1,0 1 1,0-1 0,-1 0-1,1 0 1,0 1 0,0-1-1,0 0 1,0 0 0,1 0-1,38 2-5200,-30-2 3969,28 0-3615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0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26 12043,'0'0'6780,"-11"5"-5926,6-4-749,0 1-1,0 1 0,0-1 1,1 1-1,-1 0 1,1 0-1,-1 0 0,1 1 1,0-1-1,0 1 0,1 0 1,-1 0-1,1 1 1,0-1-1,0 1 0,0-1 1,0 1-1,1 0 0,0 0 1,0 0-1,0 0 1,1 1-1,0-1 0,0 0 1,0 1-1,1-1 0,-1 0 1,2 10-1,0-13-88,-1 0 0,1 1-1,0-1 1,1 0 0,-1 1-1,0-1 1,1 0 0,-1 0-1,1 0 1,-1 0 0,1-1-1,0 1 1,0 0 0,0-1-1,0 1 1,0-1 0,0 1-1,1-1 1,-1 0 0,0 0-1,1 0 1,-1 0 0,0-1-1,1 1 1,-1-1 0,1 1-1,-1-1 1,1 0 0,0 0 0,3-1-1,1 2 124,0-1 1,0-1-1,0 1 0,0-1 0,0-1 1,0 1-1,0-1 0,-1 0 1,1-1-1,8-4 0,-10 4 22,1 0 0,-1-1 1,0 0-1,0 0 0,0 0 0,-1-1 1,1 1-1,-1-1 0,0 0 0,-1-1 0,1 1 1,-1-1-1,0 1 0,0-1 0,-1 0 1,0 0-1,0 0 0,0 0 0,0-1 0,-1 1 1,0 0-1,-1-1 0,0 1 0,0-8 1,-1 11-136,0 1 1,0-1-1,0 1 1,-1-1 0,1 1-1,-1 0 1,0-1-1,1 1 1,-1 0-1,0 0 1,0 0 0,0 1-1,-1-1 1,1 0-1,0 1 1,-1-1 0,1 1-1,-1 0 1,1 0-1,-1 0 1,0 0 0,1 0-1,-1 1 1,0-1-1,0 1 1,1 0 0,-1-1-1,-4 2 1,3-2-163,0 1 1,-1 0-1,1 1 0,0-1 1,1 1-1,-1 0 0,0 0 1,0 0-1,-5 2 1,7-2-172,0 0 0,1 0 0,-1-1 0,1 1 0,0 0 1,-1 1-1,1-1 0,0 0 0,0 0 0,-1 0 1,1 1-1,0-1 0,0 1 0,1-1 0,-1 1 1,0-1-1,0 1 0,1-1 0,-1 1 0,1 0 0,-1 2 1,1 4-7003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4388,'5'-5'15150,"-5"17"-14605,0 8 288,0 3-289,0 3-255,2 2-193,1-3-64,2-1 32,0-2-320,0-5-513,-1-5-961,-4-5-1153,0-4-1857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9321,'0'0'11851,"61"3"-11499,-27 3-288,6-2-96,2 1-1537,2-4-2179,-1-1-2273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19 15022,'0'0'2109,"-11"-3"-1111,8 3-949,-2-2-3,-1 0 0,1 1 1,0 0-1,-1 1 0,1-1 1,-1 1-1,1 0 0,-1 0 1,1 0-1,-1 1 0,1 0 1,-1 0-1,1 1 0,0-1 1,0 1-1,-1 0 0,1 1 1,-5 2-1,-1 4 115,0 0 0,0 1 0,1 0 0,-15 20 0,21-25-36,0 1-1,0-1 1,1 1-1,0 0 1,0 0-1,1 0 1,0 1-1,0-1 1,0 0-1,1 1 1,0-1-1,-1 10 1,2-14-89,1 0 0,-1-1 1,1 1-1,0-1 1,-1 1-1,1 0 0,0-1 1,0 1-1,0-1 1,0 0-1,0 1 0,0-1 1,1 0-1,-1 0 0,0 1 1,0-1-1,1 0 1,-1 0-1,1-1 0,-1 1 1,1 0-1,0 0 1,-1-1-1,1 1 0,0-1 1,-1 1-1,1-1 0,0 0 1,-1 0-1,1 0 1,0 1-1,0-2 0,-1 1 1,4 0-1,4 0 172,-1-1 0,1 1-1,-1-1 1,1-1 0,-1 0 0,10-3 0,-10 2-109,-1 0 0,-1 0 0,1-1 1,0 0-1,-1-1 0,0 1 0,0-1 1,0-1-1,-1 1 0,1-1 0,-1 1 1,-1-2-1,1 1 0,-1 0 0,0-1 1,-1 0-1,1 0 0,-1 0 0,-1 0 1,1 0-1,-1-1 0,0 1 0,-1-1 1,0 0-1,0 1 0,-1-13 0,0 18-102,-1 0 0,1 1 0,-1-1 0,1 1 0,-1-1 0,1 1 0,-1-1 0,0 1-1,0 0 1,0-1 0,0 1 0,0 0 0,0 0 0,0-1 0,0 1 0,-1 0 0,1 0 0,0 0-1,-1 1 1,1-1 0,-1 0 0,1 0 0,-1 1 0,1-1 0,-1 1 0,1-1 0,-1 1-1,1 0 1,-1 0 0,0-1 0,1 1 0,-1 0 0,0 1 0,1-1 0,-4 1 0,3-1-173,1 0 0,-1 0 0,0 0 0,0 1 0,0-1 0,0 1 0,0 0 0,0-1 0,1 1 0,-1 0 0,0 0 0,1 0 0,-1 0 0,1 0 0,-1 0 0,1 1 0,-1-1 0,1 1 0,0-1 0,0 1 0,-1-1 0,1 1 0,0 0 0,1-1 0,-1 1 0,0 0 0,0 0 0,1-1-1,-1 1 1,0 4 1,1-2-555,3 16-6585,9-13 92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12844,'0'0'10154,"-18"57"-8809,16-37-416,2-4-481,0 2-288,2-4-95,9-1-65,1-5-897,4-3-993,-4-5-993,1 0-1281,-3-10-2850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64 6534,'0'0'12439,"-9"-2"-10790,7 2-1543,-37-8 992,38 8-1082,0 0 0,0 0 0,0-1 0,0 1 1,0 0-1,0 0 0,0 0 0,0 0 0,0 0 0,0 0 0,0 1 0,0-1 0,0 0 0,0 0 0,1 1 0,-1-1 1,0 1-1,0-1 0,0 1 0,0-1 0,0 1 0,1-1 0,-1 1 0,0 0 0,0-1 0,1 1 0,-1 0 0,0 0 0,1-1 1,-1 1-1,1 0 0,-1 0 0,1 0 0,0 0 0,-1 0 0,1 0 0,0 0 0,-1 1 0,2 2-3,-1-1-1,1 1 1,0-1-1,-1 0 0,2 0 1,-1 1-1,0-1 1,1 0-1,-1 0 1,1 0-1,0-1 1,0 1-1,0 0 1,0-1-1,5 5 0,49 39 92,-9-9-86,-45-35-19,0 0 0,0 0 0,0 0 0,0 0 1,0 0-1,-1 0 0,1 1 0,-1-1 0,0 0 1,0 1-1,0-1 0,0 1 0,0-1 0,0 1 1,-1 0-1,1-1 0,-1 1 0,0 0 0,0-1 1,0 5-1,-1-4-2,1-1 1,-2 0-1,1 0 1,0 1-1,0-1 1,0 0-1,-1 0 1,0 0-1,1 0 1,-1-1-1,0 1 1,0 0-1,0-1 1,0 1-1,0-1 1,0 1-1,-4 1 1,-3 1 152,0-1 0,0 0 0,0 0 1,-1-1-1,1 0 0,-1 0 0,1-1 1,-1-1-1,1 0 0,-15-1 0,23 1-111,-1-1-1,0 1 1,0-1-1,1 0 1,-1 0-1,0 1 0,1-1 1,-1 0-1,1-1 1,-1 1-1,1 0 1,-1 0-1,1-1 1,0 1-1,0 0 0,0-1 1,0 0-1,0 1 1,0-1-1,0 1 1,0-1-1,0 0 1,1 0-1,-1 1 0,1-1 1,-1 0-1,1-3 1,-1 2-34,1 1 1,0-1-1,0 1 0,0-1 1,0 1-1,0-1 1,0 1-1,1-1 1,-1 1-1,1-1 0,0 1 1,-1-1-1,1 1 1,0 0-1,1 0 1,-1-1-1,0 1 1,1 0-1,-1 0 0,3-2 1,6-3-103,1 0 0,1 0-1,-1 1 1,21-7 0,-24 10 55,0 0-1,0 0 0,0-1 0,0 0 1,0 0-1,-1-1 0,0 0 0,0 0 1,0-1-1,-1 0 0,1 0 1,7-11-1,-12 15 87,-1-1 1,0 1-1,1 0 0,-1 0 1,0-1-1,0 1 0,-1-1 1,1 1-1,-1-1 0,1 1 1,-1-1-1,0 1 0,1-1 1,-1 1-1,-1-1 0,1 0 1,0 1-1,-1-1 0,1 1 1,-1-1-1,0 1 0,1 0 1,-1-1-1,-1 1 0,1 0 1,0-1-1,0 1 0,-1 0 1,1 0-1,-1 0 0,0 0 1,0 0-1,0 1 0,1-1 1,-2 1-1,1-1 0,0 1 1,0-1-1,0 1 0,-1 0 1,1 0-1,-4-1 0,-6-3 20,0 1 0,-1 0 0,1 1 0,-1 1 0,1 0 0,-1 0 0,-14 1 0,27 1-87,-1 0 0,1 0-1,-1-1 1,1 1 0,-1 0 0,1 0-1,-1 0 1,1 0 0,-1 1 0,1-1-1,0 0 1,-1 0 0,1 0 0,-1 0-1,1 0 1,-1 1 0,1-1 0,-1 0-1,1 0 1,0 1 0,-1-1 0,1 0-1,-1 1 1,1-1 0,0 0 0,-1 1-1,1-1 1,0 0 0,0 1 0,-1-1-1,1 1 1,0-1 0,0 1 0,0-1-1,0 1 1,-1-1 0,1 1 0,0-1-1,0 1 1,0-1 0,0 0 0,0 1-1,0-1 1,0 1 0,0-1 0,0 1-1,0-1 1,1 1 0,-1-1 0,0 1-1,0-1 1,0 1 0,1-1 0,-1 1-1,0-1 1,0 0 0,1 1 0,-1-1-1,0 0 1,1 1 0,0 0 0,22 23-3420,28-2-6054,-19-12 373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6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14 17200,'-14'-9'1986,"5"4"4036,11 6-5926,8 9-96,4 3-705,-4 1-1665,5 0-1538,-1 2-4259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13 14061,'0'0'10314,"-7"53"-10122,7-41-96,4-1 0,10-6-32,5-2-512,4-3-673,1 0-705,3-5-960,-4-7-1923,1-3-127,-7-1-1955</inkml:trace>
  <inkml:trace contextRef="#ctx0" brushRef="#br0" timeOffset="1">199 1 8808,'0'0'10570,"-41"75"-8904,26-44 192,0 4-97,2-2-479,8-2-642,5 0-512,0-4-128,4-7-1345,15-9-1506,3-11-2946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5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11339,'0'0'10217,"67"2"-9480,-29-10-577,1 1-128,0 1-800,2-3-2147,-5-1-3011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6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19 13389,'0'0'9817,"8"-4"-9326,-2 1-411,0 1 0,1 0 0,-1 0-1,1 0 1,-1 1 0,1 0 0,12 0 0,-17 1-74,-1 0 1,1 0 0,0 0 0,-1 0-1,1 0 1,-1 0 0,1 1 0,0-1 0,-1 1-1,1-1 1,-1 1 0,1-1 0,-1 1-1,1 0 1,-1 0 0,0 0 0,1 0 0,-1 0-1,0 0 1,0 0 0,0 0 0,1 1-1,-1-1 1,-1 0 0,1 1 0,0-1 0,0 1-1,0-1 1,-1 1 0,1-1 0,-1 1-1,1-1 1,-1 1 0,0 0 0,1-1 0,-1 1-1,0-1 1,0 1 0,0 0 0,0-1-1,-1 1 1,1 0 0,0-1 0,-1 1 0,0 2-1,-2 0 27,1 0 0,-1 0 0,1 0 0,-1 0-1,0-1 1,-1 0 0,1 0 0,0 1 0,-1-2 0,0 1-1,0 0 1,0-1 0,0 0 0,0 0 0,0 0 0,-1 0-1,1-1 1,0 0 0,-9 2 0,13-3-35,-1 0-1,1 0 1,0 0 0,0 0 0,-1 0 0,1 1-1,0-1 1,0 0 0,0 0 0,-1 0-1,1 0 1,0 1 0,0-1 0,0 0-1,-1 0 1,1 0 0,0 1 0,0-1-1,0 0 1,0 0 0,0 1 0,-1-1 0,1 0-1,0 0 1,0 1 0,0-1 0,0 0-1,0 1 1,0-1 0,0 0 0,0 0-1,0 1 1,0-1 0,0 0 0,0 0-1,0 1 1,0-1 0,1 0 0,-1 0-1,0 1 1,0-1 0,0 0 0,0 0 0,0 1-1,0-1 1,1 0 0,-1 0 0,0 0-1,0 1 1,0-1 0,1 0 0,-1 0-1,0 0 1,0 0 0,1 1 0,-1-1-1,0 0 1,0 0 0,1 0 0,-1 0-1,16 15-164,-15-15 172,15 13-164,27 27-175,-40-38 304,-1 1 1,0 0-1,0 0 0,0 0 0,-1 0 1,1 0-1,-1 0 0,0 0 0,1 0 0,-1 0 1,-1 1-1,1-1 0,0 0 0,-1 5 0,0-6 62,-1 0 0,0 0 0,0 0-1,0 0 1,0 0 0,0-1-1,0 1 1,0 0 0,0-1 0,-1 1-1,1-1 1,-1 1 0,1-1-1,-1 0 1,0 0 0,1 0-1,-1 0 1,0 0 0,0 0 0,0 0-1,0 0 1,0-1 0,-2 1-1,-48 14 1648,43-13-1449,1-1 1,-1 0-1,0 0 0,0 0 1,1-1-1,-15-2 0,32 1-1414,-1 0 0,0 0 0,1-1 0,-1 0 0,13-5-1,10-2-1954,9 0-1511,2-4-1270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6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51 10826,'0'0'12108,"-11"-5"-11596,4 2-452,5 2-47,-1-1 0,0 1 1,1 0-1,-1 0 1,0 0-1,0 0 1,0 0-1,0 1 0,0-1 1,0 1-1,0 0 1,0 0-1,0 0 1,0 0-1,0 1 0,0-1 1,0 1-1,0-1 1,0 1-1,0 0 1,0 0-1,1 1 0,-1-1 1,-5 4-1,1 1 59,-1 2-1,1-1 1,1 1 0,-1 0-1,1 0 1,-5 10 0,10-17-54,0 1 0,-1-1 0,1 1 0,0 0 0,0 0 0,1 0 0,-1-1 0,0 1-1,1 0 1,-1 0 0,1 0 0,-1 0 0,1 0 0,0 0 0,0 0 0,0 0 0,0 0 0,0 0 0,1 0 0,-1 0 0,0 0 0,1 0 0,0 0 0,-1 0 0,1 0 0,0 0 0,0 0 0,0-1 0,0 1 0,0 0 0,0-1 0,1 1 0,-1-1 0,1 1 0,-1-1 0,1 0 0,1 2 0,6 1 39,0 0 0,1-1 0,-1 0 0,1 0 0,-1-1-1,1 0 1,0-1 0,0 0 0,0-1 0,-1 0 0,1 0-1,0-1 1,0 0 0,0-1 0,16-5 0,-21 6-10,0 0 0,0-1 1,0 0-1,0 0 0,0 0 0,0-1 1,-1 1-1,1-1 0,-1 0 1,0 0-1,0-1 0,0 1 1,-1-1-1,1 0 0,-1 0 0,0 0 1,0-1-1,0 1 0,0-1 1,-1 0-1,0 1 0,0-1 1,0 0-1,-1 0 0,1 0 0,-1 0 1,0-1-1,-1 1 0,1 0 1,-2-10-1,1 12-42,-1 0 0,0 0 0,0 0-1,0 0 1,-1 0 0,1 1 0,-1-1 0,1 0 0,-1 1 0,0-1 0,0 1 0,0 0 0,0 0-1,-1-1 1,1 2 0,0-1 0,-1 0 0,0 0 0,1 1 0,-1-1 0,0 1 0,-3-1-1,2 0-102,-1 0 0,1 1-1,0-1 1,0 1-1,-1 0 1,1 1-1,0-1 1,-1 1-1,1 0 1,-1 0-1,1 0 1,0 1 0,-1-1-1,1 1 1,-7 2-1,10-2-49,0-1 1,0 1-1,0 0 0,0-1 0,0 1 1,0 0-1,0 0 0,0 0 0,0 0 1,1 0-1,-1 0 0,0 0 0,1 0 0,-1 0 1,1 0-1,-1 0 0,1 0 0,-1 1 1,1-1-1,0 0 0,0 0 0,0 0 1,-1 1-1,1-1 0,0 0 0,0 0 1,1 0-1,-1 1 0,0-1 0,0 0 0,1 2 1,0-1-352,-1 1 1,1-1-1,0 1 1,0-1-1,0 0 1,0 1-1,1-1 1,-1 0-1,0 0 1,1 0 0,0 0-1,0 0 1,2 3-1,17 7-3868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44 8776,'0'0'9487,"-8"-6"-6989,2 3-2344,0 0 0,0 0 0,0 0 0,0 1 1,0 0-1,0 0 0,0 0 0,-1 1 0,1 0 0,-1 0 0,1 1 0,-1 0 0,1 0 1,-1 0-1,1 1 0,-1 0 0,1 0 0,-1 1 0,1-1 0,0 1 0,0 1 1,-9 4-1,6-2-28,1 0 1,-1 1-1,1 0 0,0 1 1,1-1-1,0 1 1,-8 10-1,13-15-114,1-1 0,0 1 0,0 0 0,0 0 0,0-1 0,0 1 1,0 0-1,0 0 0,1 0 0,-1 0 0,0 0 0,1 0 0,0 0 0,0 0 0,-1 0 0,1 0 0,1 3 0,-1-3-3,1 0 0,0-1 0,0 1 0,0 0 0,0-1-1,0 1 1,1-1 0,-1 0 0,0 1 0,1-1 0,-1 0 0,1 0-1,-1 0 1,1 0 0,-1 0 0,1 0 0,0 0 0,0 0 0,-1-1 0,1 1-1,0-1 1,0 1 0,2-1 0,6 2 33,0 0-1,-1 0 1,1-2-1,0 1 1,0-1-1,0 0 1,0-1-1,0 0 1,0-1-1,0 0 1,0-1-1,9-3 1,-15 5-32,0-1 1,0 0-1,-1 1 1,1-1-1,-1-1 1,1 1-1,-1 0 1,0-1-1,0 0 1,0 0-1,0 0 1,0 0-1,-1 0 1,1 0-1,-1-1 1,0 1-1,0-1 1,0 0-1,-1 1 1,1-1-1,-1 0 1,0 0-1,0 0 1,0 0-1,-1 0 1,1 0-1,-1 0 1,0-1-1,0 1 0,0 0 1,-2-6 0,2 8-90,-1 0 1,1 0 0,-1 1 0,1-1 0,-1 0 0,0 1 0,0-1 0,1 0 0,-1 1-1,0-1 1,-1 1 0,1 0 0,0-1 0,0 1 0,0 0 0,-1 0 0,1 0-1,-1-1 1,1 2 0,-1-1 0,1 0 0,-1 0 0,0 0 0,1 1 0,-1-1 0,-2 0-1,-3 0-1509,0 0 0,0 0 0,-1 1 0,1-1 0,-8 2 0,-2 1-5806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5381,'0'0'7394,"10"-7"-3497,-5 2-3214,33-22 1415,-36 25-1756,1 0 0,0 1 0,0-1 0,-1 1 0,1 0 0,0 0 0,0 0 0,0 0 0,0 0 0,0 1 0,1 0 0,-1-1 0,0 1 0,4 0 0,-6 3-233,-1-1 0,1 0 0,0 1 0,-1-1 0,1 0 0,-1 1 0,0-1-1,1 1 1,-1-1 0,-1 1 0,1-1 0,0 0 0,0 1 0,-2 3 0,-14 36 259,13-38-352,1 1 1,-1 0-1,1 0 0,0-1 1,0 1-1,1 1 1,0-1-1,0 0 0,0 0 1,0 0-1,1 1 0,0-1 1,0 0-1,0 1 0,2 7 1,-1-11-19,1 0 1,-1 0 0,1 0-1,0 0 1,0-1 0,0 1 0,0 0-1,0-1 1,0 0 0,0 1-1,0-1 1,1 0 0,-1 0-1,0 0 1,1-1 0,-1 1-1,0 0 1,1-1 0,-1 0-1,5 1 1,26-2-2788,-10-9-5301,-11-8-3398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18097,'0'0'6374,"55"-12"-22773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0 3748,'-82'6'653,"-112"13"5164,193-19-5654,-1 0 1,1 0-1,0 1 1,0-1-1,0 0 1,0 0 0,0 1-1,0-1 1,0 0-1,0 1 1,0 0-1,0-1 1,0 1 0,0-1-1,0 1 1,0 0-1,0 0 1,-1 0-1,2 0-97,0-1 0,0 1-1,0-1 1,0 1 0,0-1-1,0 1 1,0-1 0,0 1-1,1-1 1,-1 1 0,0-1-1,0 1 1,0-1 0,0 1-1,1-1 1,-1 1 0,0-1-1,0 1 1,1-1 0,-1 0-1,0 1 1,1-1 0,-1 0-1,1 1 1,-1-1 0,1 1-1,37 18 938,8-9-844,1-3 0,0-2 0,1-1 1,75-6-1,-45 1-112,768-32-810,-816 30 605,-16 3 170,0-2 0,0 1 0,0-2 0,0 0 0,24-9 0,-43 13 164,-1 0 0,0 0-1,1-1 1,-1 0 0,0 0 0,-10-2-1,-11 0-124,-445 35 16,5 42 454,279-37 376,351-59-615,86-4-782,279 9-1,-291 14 339,-145-3 210,-145-1 187,-731 49-11,591-15-131,-11 1-1185,71-15-3482,46-12-3567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3171,'-10'2'988,"-4"1"261,-73 14 7153,84-13-3337,15 0-3601,18 0-759,191 5 1604,-147-8-5588,-1-1-5793,-69 0 4092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8168,'0'0'2050,"-50"18"128,40-13 608,10 2-1376,0-5-738,24-2 65,12 0-160,17 0-321,6-3-160,6-4-128,0 2-1281,-4-4-2147,-10 1-1761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7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148 131 14221,'0'0'12668,"-11"-2"-11504,8 1-1130,-1 1-1,0-1 1,1 0 0,-1 1-1,0 0 1,0 0-1,1 0 1,-1 1-1,0-1 1,1 1 0,-1 0-1,0 0 1,1 0-1,-1 0 1,1 1 0,-1-1-1,1 1 1,0 0-1,0 0 1,0 0-1,0 1 1,0-1 0,0 1-1,1-1 1,-1 1-1,1 0 1,0 0-1,-1 0 1,1 0 0,-2 5-1,0-3-25,0 0-1,1 1 0,-1 0 1,1-1-1,0 1 0,0 0 1,1 0-1,0 1 0,0-1 1,0 1-1,1-1 0,0 1 1,0-1-1,0 1 0,1 7 1,1-13-12,0 0 1,-1 0 0,1 0-1,0 0 1,0-1 0,-1 1-1,1 0 1,0 0 0,0 0-1,0-1 1,0 1 0,0-1-1,0 1 1,0-1 0,0 1 0,0-1-1,0 1 1,0-1 0,1 0-1,-1 0 1,0 1 0,0-1-1,0 0 1,0 0 0,0 0-1,1-1 1,-1 1 0,0 0-1,0 0 1,0 0 0,0-1-1,0 1 1,0-1 0,2 0 0,39-17-186,-21-1 125,0 0 0,-1-2-1,-1 0 1,16-25 0,59-96 451,-92 137-373,-5 23-80,-11 20-17,0-8 85,-23 53-46,35-75 16,-1-1-1,1 1 1,0 0-1,1-1 0,0 1 1,0 0-1,1 0 1,1 15-1,-1-23-77,0 1 0,1-1 0,-1 1-1,1 0 1,-1-1 0,1 1 0,-1-1 0,1 1 0,-1-1-1,1 1 1,-1-1 0,1 1 0,0-1 0,-1 0 0,1 1-1,0-1 1,-1 0 0,1 0 0,0 1 0,-1-1 0,1 0-1,0 0 1,0 0 0,-1 0 0,1 0 0,0 0 0,-1 0-1,1 0 1,0 0 0,0 0 0,-1 0 0,1-1 0,0 1-1,-1 0 1,1-1 0,0 1 0,-1 0 0,2-1 0,27-13-4381,-16 3 2480,0 0 0,-1-1 0,-1-1 1,11-14-1,-2-1 2626,0-1 3325,-1 1 4255,-40 56-2480,18-24-5676,0-1 0,-1 1 0,1-1 0,-1 0-1,0 0 1,1 0 0,-1 0 0,-1 0 0,1-1 0,0 0 0,-1 0 0,1 0 0,-1-1 0,1 1 0,-1-1 0,-6 1 0,9-2-79,1 1-1,-1 0 1,1 0 0,0 0 0,-1 0 0,1 1-1,0-1 1,0 0 0,-1 0 0,1 1 0,0-1-1,0 1 1,1-1 0,-1 1 0,0-1 0,0 1-1,1 0 1,-1-1 0,1 1 0,-1 0 0,1-1-1,0 3 1,-1-3 39,1 1 1,-1-1-1,1 1 0,-1 0 0,1-1 0,0 1 1,0-1-1,0 1 0,0-1 0,0 1 0,0 0 1,0-1-1,1 1 0,-1-1 0,0 1 0,1-1 1,0 1-1,-1-1 0,1 1 0,0-1 0,-1 1 1,1-1-1,0 0 0,2 2 0,0-1 7,1-1-1,0 0 0,0 0 1,0-1-1,0 1 1,0-1-1,0 1 1,0-1-1,0-1 0,0 1 1,0 0-1,0-1 1,0 0-1,0 0 1,-1 0-1,7-3 0,65-34 39,-44 20 0,-14 9 9,-10 5-6,1-1 0,0 1 1,0 1-1,0 0 0,0 0 0,1 0 1,-1 1-1,13-2 0,-20 5-48,-1-1-1,1 0 0,0 1 0,-1-1 1,1 0-1,-1 1 0,1-1 1,-1 1-1,1-1 0,-1 1 1,1-1-1,-1 1 0,0-1 1,1 1-1,-1-1 0,0 1 1,1-1-1,-1 1 0,0 0 0,0-1 1,0 1-1,0 0 0,1-1 1,-1 1-1,0 0 0,0-1 1,0 1-1,0 0 0,0-1 1,0 1-1,-1 0 0,1-1 1,0 1-1,0-1 0,0 1 0,-1 0 1,1-1-1,0 1 0,-1 1 1,-9 26 150,3-14-107,4-9 6,0-1 0,1 1 0,-1-1 0,1 1 0,1 0 0,-1 0 0,0 0 0,1 0 0,0 0 0,1 0 0,-1 0 0,1 1 0,0 5 0,1-10-37,-1 0 0,1-1 0,0 1 0,-1 0 0,1-1 0,0 1 0,0-1 1,0 1-1,0-1 0,-1 0 0,1 1 0,0-1 0,0 0 0,0 0 0,0 0 0,0 1 0,0-1 0,0 0 1,0 0-1,0 0 0,-1 0 0,1-1 0,0 1 0,0 0 0,0 0 0,0-1 0,0 1 0,0 0 0,0-1 1,-1 1-1,2-1 0,29-12 89,-5-5-278,29-16 279,-17 21-4109,-45 24-2354,-7 0-764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13997,'0'0'3807,"9"2"-3546,2 0-196,0 1 1,0 1-1,-1 0 1,0 0-1,0 1 0,14 8 1,-22-11-58,1-1 0,0 1 0,-1 0 0,1 1 0,-1-1 1,1 0-1,-1 1 0,0-1 0,0 1 0,0 0 0,0 0 0,-1 0 1,1 0-1,-1 0 0,0 0 0,0 0 0,0 0 0,0 0 0,0 1 1,-1-1-1,1 0 0,-1 1 0,0-1 0,0 0 0,0 1 0,-1-1 1,1 0-1,-1 0 0,1 1 0,-2 2 0,-2 3 123,0-1 0,0 0 0,-1 0-1,1 0 1,-2 0 0,1-1 0,-1 0 0,-9 9-1,-64 53 393,29-28-541,20-13-2988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 4356,'0'0'7399,"-4"-2"-977,9 4-5974,0 1 0,0 0 0,0 0-1,-1 1 1,1-1 0,-1 1 0,0 0 0,0 0 0,0 0-1,0 1 1,-1-1 0,0 1 0,6 10 0,23 27 372,-27-38-794,0 0 0,1 0 0,0-1 0,0 0 0,0 0 1,0 0-1,0-1 0,1 0 0,-1 0 0,1-1 1,7 2-1,-9-3-335,1 1 0,-1-1 0,1 0 0,-1-1 0,1 1 0,6-2 0,-9 1-303,0 0 0,0 0 1,0 0-1,0-1 0,0 1 0,0-1 0,0 1 0,-1-1 1,1 0-1,4-4 0,9-14-6403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12204,'0'0'7174,"-26"55"-5764,12-23-97,-2 6-256,-2 4-384,1 7-417,1-1-160,4-4-64,4-3 0,4-8-480,4-6-674,0-8-415,0-8-929,9-7-2467,2-4-3523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14478,'0'0'10538,"55"0"-9738,-20 0-543,4 0-193,3-1-32,-3-6-513,-7 2-1152,-4 4-802,-12-2-1376,-8 1-2883</inkml:trace>
  <inkml:trace contextRef="#ctx0" brushRef="#br0" timeOffset="1">59 82 2338,'0'0'18962,"71"38"-18225,-27-38-545,8 0-128,3 0-1473,-1-1-4197,1-10-7078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0 221 8712,'0'0'12892,"13"3"-11680,-8-1-1111,-1-1-12,1 1 0,1 0 1,-1-1-1,0 0 1,0-1-1,0 1 0,1-1 1,-1 0-1,0 0 1,0 0-1,1-1 0,-1 0 1,0 0-1,0 0 1,0-1-1,0 1 0,0-1 1,5-3-1,14-10 44,0-1 1,-2 0-1,30-29 0,-41 34-105,0 0 0,-1 0 0,-1-1 0,0 0 0,0-1 0,-1 0 0,-1 0 0,6-16 0,-13 29-32,0 0 0,0 0-1,0 0 1,0 0 0,0 0 0,0 0-1,-1 0 1,1 0 0,0 0 0,0-1-1,0 1 1,0 0 0,0 0 0,0 0-1,0 0 1,0 0 0,0 0 0,0 0 0,0 0-1,0 0 1,-1 0 0,1-1 0,0 1-1,0 0 1,0 0 0,0 0 0,0 0-1,0 0 1,0 0 0,0 0 0,0-1-1,-13 20-82,-15 31 48,23-40-217,0 1 0,1 1 0,1-1-1,0 0 1,1 1 0,0 0 0,1-1 0,0 1-1,1 17 1,0-28 104,0 1 1,1-1-1,-1 1 1,1-1-1,0 1 0,-1-1 1,1 1-1,0-1 0,0 1 1,0-1-1,0 0 1,0 0-1,0 1 0,0-1 1,0 0-1,1 0 0,-1 0 1,0 0-1,1 0 1,-1-1-1,1 1 0,-1 0 1,1-1-1,-1 1 0,1-1 1,-1 1-1,1-1 0,0 0 1,-1 0-1,3 1 1,3-1-1020,0 1 1,0-1 0,0-1 0,0 1-1,0-1 1,7-2 0,24-12-8066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11307,'0'0'6758,"-10"5"-5957,4-1-723,-1 0 1,1 0-1,0 0 1,1 1-1,-1 0 1,1 0-1,0 1 1,0-1 0,1 1-1,-1 0 1,2 1-1,-1-1 1,0 1-1,1-1 1,0 1-1,1 0 1,0 0-1,0 0 1,0 1-1,1-1 1,0 0-1,0 1 1,1 11-1,0-17-60,0 1-1,1-1 1,-1 0-1,1 0 1,-1 0-1,1 0 1,-1 0-1,1 0 1,0 0-1,0 0 1,0 0-1,0-1 1,1 1-1,-1 0 1,0 0-1,1-1 1,-1 1-1,1-1 1,0 0-1,-1 1 1,4 1-1,-1-1 7,0-1-1,0 1 1,0-1-1,0 0 1,0 0 0,1 0-1,-1 0 1,0-1-1,0 0 1,7 0-1,-2 0 6,-1-1 0,0 0-1,0-1 1,0 0 0,-1 0-1,1 0 1,0-1-1,-1-1 1,1 1 0,-1-1-1,10-7 1,-12 6 93,-1 0-1,0 0 1,0-1-1,0 1 1,-1-1 0,0 0-1,0 0 1,0 0 0,-1-1-1,0 1 1,2-8-1,-4 12-86,1 0 0,0-1 0,-1 1 0,1 0 0,-1 0 0,0 0-1,0 0 1,0-1 0,0 1 0,0 0 0,0 0 0,0 0 0,-1-1-1,1 1 1,-1 0 0,0 0 0,0 0 0,1 0 0,-1 0 0,-1 0-1,1 0 1,0 0 0,0 1 0,-1-1 0,1 0 0,-1 1 0,1-1-1,-1 1 1,0-1 0,1 1 0,-1 0 0,0 0 0,0 0 0,0 0-1,0 0 1,-3-1 0,0 1-102,-1 0 0,0 0 0,1 1 0,-1 0 0,0 0 0,1 0 0,-1 0 0,0 1 0,1 0 0,-1 0 0,1 1 0,-1-1 0,1 1 0,0 1 0,0-1-1,-1 1 1,2-1 0,-1 2 0,0-1 0,1 0 0,-1 1 0,1 0 0,0 0 0,0 0 0,0 0 0,1 1 0,0 0 0,0-1 0,0 1 0,0 0 0,1 1 0,0-1 0,-3 10 0,4-13-92,1-1 1,0 1-1,0-1 0,0 1 1,0 0-1,0-1 1,0 1-1,0 0 1,0-1-1,0 1 1,1-1-1,-1 1 0,1 0 1,-1-1-1,1 1 1,0-1-1,-1 0 1,1 1-1,0-1 0,0 1 1,0-1-1,0 0 1,0 0-1,1 0 1,-1 0-1,0 0 1,0 0-1,1 0 0,-1 0 1,3 1-1,2 1-652,0-1-1,1-1 0,-1 1 1,0-1-1,0 0 1,12 0-1,26 0-3688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20 12716,'0'0'8216,"-13"-5"-7287,6 2-828,4 1-75,-1 1 0,1-1 0,-1 1 1,1-1-1,-1 1 0,0 0 0,1 1 1,-1-1-1,0 1 0,0-1 0,1 1 1,-1 0-1,0 1 0,0-1 0,1 1 1,-1-1-1,0 1 0,1 0 0,-1 0 1,0 1-1,1-1 0,-6 4 0,0 2 46,1-1-1,1 2 1,-1-1-1,1 1 1,0 0-1,1 1 1,-7 9-1,12-15-55,-1-1 1,1 1-1,-1 0 0,1 0 1,0 1-1,0-1 0,1 0 0,-1 0 1,0 0-1,1 0 0,0 7 0,0-8-7,0 0 0,1-1-1,-1 1 1,1 0 0,0 0-1,0-1 1,-1 1 0,1 0-1,0-1 1,0 1 0,0-1-1,1 1 1,-1-1 0,0 0-1,0 1 1,1-1 0,-1 0-1,1 0 1,-1 0 0,1 0-1,0 0 1,2 1 0,7 2 14,0-1 1,0 0-1,0-1 1,0 0 0,1 0-1,-1-1 1,1-1 0,-1 0-1,0-1 1,1 0-1,-1 0 1,14-4 0,-19 3 1,1 0 1,-1 0-1,0 0 1,0-1-1,0 0 1,-1 0-1,1 0 1,-1-1-1,0 1 1,8-8-1,-11 9 37,0-1 0,1 0-1,-1 0 1,0 0-1,0 0 1,-1-1 0,1 1-1,-1 0 1,1-1 0,-1 1-1,0-1 1,0 1 0,-1-1-1,1 0 1,-1 1-1,0-1 1,0 0 0,0 1-1,-1-6 1,0 6-21,0 1 0,0-1 0,0 1 0,-1-1 0,1 1 0,-1-1 0,0 1 0,0 0 0,0-1 1,0 1-1,0 0 0,0 0 0,0 1 0,-1-1 0,1 0 0,-1 1 0,1 0 0,-1-1 0,0 1 0,1 0 0,-1 0 0,0 1 0,0-1 0,0 0 0,0 1 0,1 0 0,-1 0 1,-3 0-1,1-1-268,1 0 1,-1 1 0,1 0-1,-1 0 1,0 0 0,1 1 0,-1-1-1,1 1 1,-1 0 0,1 1-1,0-1 1,-1 1 0,1-1-1,0 1 1,0 1 0,0-1 0,-5 4-1,3 4-5784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9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12011,'0'0'8072,"-12"47"-7431,12-20-417,0 3-160,0 0-32,2-3-32,6-3-1057,-2-6-1153,-2-5-1986,-4-6-1153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9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10025,'0'0'7399,"78"-11"-7270,-39 11-65,3 0-321,4 4-2113,-3-2-1185,4-1-2403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0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4 13293,'0'0'1345,"-9"-1"326,4 0-1573,-1 0 1,1 1-1,-1-1 1,1 1-1,-1 0 1,1 1-1,-1-1 1,1 1-1,-1 0 1,1 1-1,0-1 1,0 1-1,0 0 1,-1 0 0,2 1-1,-1 0 1,0-1-1,0 2 1,1-1-1,0 0 1,-8 8-1,7-4 32,0-1 0,0 1-1,0 0 1,1 1 0,0-1-1,0 1 1,1 0 0,0 0-1,-3 9 1,6-15-98,-1 0 1,0 0-1,1 0 0,0 1 1,0-1-1,-1 0 0,1 0 0,0 0 1,1 1-1,-1-1 0,0 0 1,1 0-1,-1 0 0,1 0 1,-1 0-1,1 0 0,0 0 1,0 0-1,0 0 0,0 0 0,1 0 1,-1 0-1,0-1 0,1 1 1,-1 0-1,1-1 0,0 1 1,-1-1-1,1 0 0,0 0 1,0 1-1,0-1 0,0 0 0,0-1 1,0 1-1,0 0 0,0-1 1,0 1-1,3 0 0,2 0 73,0 0 0,0 0 0,0 0-1,1-1 1,-1 0 0,0 0 0,1-1 0,-1 0-1,0-1 1,0 1 0,0-1 0,0-1 0,0 1-1,-1-1 1,1 0 0,8-6 0,-10 6-11,0-1 1,-1 1 0,0-1-1,0 0 1,0-1 0,0 1-1,0-1 1,-1 1 0,0-1-1,0 0 1,0 0-1,-1 0 1,0-1 0,0 1-1,0-1 1,0 1 0,-1-1-1,0 0 1,0 1 0,-1-13-1,0 16-91,0 0-1,-1 0 1,1-1-1,-1 1 1,0 0-1,1 0 1,-1 0-1,0 0 1,-1 0 0,1 0-1,0 0 1,0 0-1,-1 0 1,1 0-1,-1 1 1,0-1-1,1 1 1,-1-1-1,0 1 1,0 0 0,0-1-1,0 1 1,0 0-1,0 0 1,0 1-1,0-1 1,-1 0-1,1 1 1,0-1-1,0 1 1,-4-1-1,4 1-150,0 0-1,0-1 1,0 1-1,0 0 0,0 0 1,0 0-1,0 0 0,0 1 1,0-1-1,0 1 1,0-1-1,0 1 0,0-1 1,0 1-1,0 0 1,0 0-1,1 0 0,-1 0 1,0 0-1,1 1 0,-1-1 1,1 0-1,-1 1 1,1-1-1,-1 1 0,1 0 1,0-1-1,0 1 1,0 0-1,0 0 0,0-1 1,0 1-1,1 0 0,-1 0 1,0 4-1,1 28-8681,4-21 145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8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95 5541,'8'-25'9414,"-6"18"-8322,0 1 0,-1-1-1,0 0 1,0 1 0,0-1 0,-1-13-1,-1 19-986,0 1-1,1-1 0,-1 0 1,0 0-1,0 1 1,0-1-1,1 0 0,-1 1 1,0-1-1,0 1 0,0-1 1,0 1-1,0-1 0,0 1 1,0 0-1,0 0 1,0-1-1,0 1 0,0 0 1,0 0-1,0 0 0,0 0 1,-1 0-1,1 0 0,0 0 1,0 1-1,0-1 0,-1 1 1,-35 5 595,26-1-539,0 0 0,1 1 0,-1 0 0,-18 14 1,24-16-152,0 0 0,0 0 0,0 0 1,1 1-1,0 0 0,0-1 0,0 2 1,0-1-1,1 0 0,0 1 0,-3 6 0,6-11-9,0 0-1,0-1 0,0 1 0,1 0 1,-1-1-1,0 1 0,0 0 0,0-1 0,1 1 1,-1 0-1,0-1 0,0 1 0,1-1 1,-1 1-1,1-1 0,-1 1 0,0-1 0,1 1 1,-1-1-1,1 1 0,0-1 0,-1 1 1,1-1-1,-1 0 0,1 1 0,-1-1 0,1 0 1,0 1-1,-1-1 0,1 0 0,0 0 1,-1 0-1,1 0 0,0 0 0,-1 0 0,2 0 1,33 5 14,-27-4-7,13 2-45,-1 1-1,0 0 0,1 2 0,-2 0 0,31 14 0,-45-17 24,1 0-1,-1 0 0,0 1 0,-1-1 0,1 1 0,-1 0 0,1 0 0,-1 0 0,0 1 0,6 9 1,-8-11 15,-1 1 1,1-1 0,-1 1 0,0 0-1,0-1 1,0 1 0,-1 0 0,1 0-1,-1-1 1,0 1 0,0 0 0,0 0-1,0 0 1,-1-1 0,0 1 0,1 0-1,-1 0 1,-3 5 0,2-5 69,0 0 0,-1 0 0,1 0 0,-1-1 0,0 1 0,0-1 0,0 0 0,-1 0 0,1 0 0,-1 0 0,0 0 0,1-1 0,-1 0 0,0 0 0,0 0 0,-1 0 0,1 0 0,0-1 0,-1 0 0,-5 1 0,-8 2 399,-1-1 1,0-1 0,-27-1 0,38-1-392,1 0 1,-1-1 0,1 0 0,-1-1-1,1 0 1,0 0 0,0 0 0,-11-6-1,16 7-113,0 1 0,1-1 0,-1 0 0,1 0 0,-1 0 0,1-1 0,-1 1 0,1 0-1,0 0 1,-1-1 0,1 1 0,0-1 0,0 1 0,0-1 0,0 0 0,0 1-1,1-1 1,-1 0 0,0 1 0,1-1 0,0 0 0,-1 0 0,1 0 0,0 1-1,0-1 1,0 0 0,0 0 0,0 0 0,0 0 0,0 0 0,1 1 0,-1-1-1,1 0 1,-1 0 0,1 1 0,0-1 0,-1 0 0,1 1 0,0-1 0,0 0-1,2-1 1,-1 0-296,1 1-1,-1-1 0,1 0 0,0 1 0,-1 0 1,1 0-1,0 0 0,1 0 0,-1 0 0,0 0 1,0 1-1,1 0 0,-1 0 0,6-2 1,53-7-6745,-59 9 6652,33-2-5428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0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12236,'0'0'7046,"-32"66"-5829,20-42-160,2-1-384,5-1-449,2-1-160,3-4-96,0-4-1153,12-6-1249,1-4-2050,0-3-2083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1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60 8712,'0'0'13496,"-7"-4"-13443,5 4-50,1-1 0,-1 0 0,1 0 0,-1 0 0,1 1 0,-1-1 1,0 1-1,1-1 0,-1 1 0,0 0 0,0 0 0,1-1 0,-1 1 0,0 0 0,0 1 0,-2-1 0,3 2 14,0-1-1,0 1 1,0-1 0,0 1-1,0 0 1,0 0-1,0-1 1,0 1 0,1 0-1,-1 0 1,1 0 0,0 0-1,-1 0 1,1 0-1,0 0 1,0 0 0,0 0-1,0 0 1,1 3-1,0 0 1,0 1-1,1-1 0,-1 0 0,1 0 0,0 0 0,0 0 1,1 0-1,0-1 0,-1 1 0,1-1 0,1 1 0,-1-1 1,1 0-1,0 0 0,0-1 0,0 1 0,0-1 0,8 5 1,32 33-38,-42-38 8,-1-1 0,1 1 0,0 0 0,-1-1 0,0 1 0,1 0 0,-1 0 0,0 0-1,-1-1 1,1 1 0,0 0 0,-1 1 0,0-1 0,1 0 0,-1 0 0,-1 5-1,0-5 15,0 0-1,-1 0 1,1 0-1,-1 0 0,0 0 1,0 0-1,0 0 1,0 0-1,0-1 0,0 1 1,-1-1-1,1 0 1,-1 0-1,0 0 0,0 0 1,0 0-1,0 0 1,0-1-1,0 1 0,-4 0 1,-6 3 21,0 0 0,0-1 0,-22 4 0,31-7 34,-1 0 1,1 0 0,-1-1-1,0 1 1,1-1 0,-1 0 0,1-1-1,-1 1 1,1-1 0,-1 0 0,-5-1-1,8 0-33,1 1 0,0 0 0,-1 0 0,1-1 0,-1 1 0,1-1 0,0 1 0,0-1-1,0 1 1,0-1 0,0 0 0,0 1 0,1-1 0,-1 0 0,0 0 0,1 0 0,-1 1 0,1-1 0,0 0 0,0 0-1,0 0 1,0 0 0,0 0 0,0 0 0,0 0 0,0 0 0,1 0 0,0-2 0,0-1-43,0-1 0,0 1 1,1 0-1,0 0 0,0 0 1,0 0-1,0 0 0,1 1 1,0-1-1,0 1 0,0-1 0,0 1 1,1 0-1,-1 0 0,1 1 1,0-1-1,6-3 0,6-3-150,1 0 0,1 1 0,26-11-1,-31 16 117,0-1 0,0-1 0,-1 0 0,0-1 0,0 0 0,-1-1 0,17-14 0,-27 20 128,1 0 0,0 0 0,0 0 1,-1 0-1,1 0 0,-1 0 0,0-1 1,0 1-1,0 0 0,0-1 0,0 1 1,0-1-1,0 1 0,-1-1 0,1-4 1,-1 5 10,-1 0 1,1 0-1,0 1 1,-1-1 0,1 0-1,-1 1 1,0-1-1,1 1 1,-1-1 0,0 1-1,0-1 1,0 1-1,0 0 1,0-1 0,-1 1-1,1 0 1,0 0-1,-2-2 1,-3 0 46,1 0 0,-1 0 0,1 1 0,-1-1 0,0 1 0,0 0 0,0 1 0,0 0 0,0 0 1,0 0-1,-10 0 0,6 1-363,4 0 286,1-1 0,0 2 0,0-1-1,0 0 1,0 1 0,-7 2 0,11-3-264,-1 1 0,1 0 0,0-1 0,-1 1-1,1 0 1,0 0 0,-1 0 0,1 0 0,0 0 0,0 0 0,0 0 0,0 0 0,0 1-1,0-1 1,-1 3 0,2-1-4713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1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5990,'0'0'13869,"0"10"-13426,1-2-358,-1-1-1,1 1 1,0-1 0,1 1 0,-1-1 0,2 0 0,-1 1-1,5 9 1,-5-14-72,0 1 0,0-1 0,0 0 0,0 0-1,1 0 1,-1 0 0,1 0 0,0 0 0,0-1 0,0 1 0,0-1 0,0 0-1,1 0 1,-1 0 0,1 0 0,-1-1 0,1 1 0,0-1 0,-1 0-1,1 0 1,7 1 0,35-5-1360,-41 2 691,-1 0 0,1 0 0,-1-1 0,0 0 0,0 0-1,0 0 1,0 0 0,0-1 0,0 1 0,0-1 0,-1 0 0,1 0 0,-1 0 0,0-1 0,0 1 0,0-1-1,-1 0 1,5-6 0,3-19-399,-7-5 3634,-8 42 2467,-13 20-3333,15-21-1467,-58 141 3521,54-128-4023,0 1 0,2-1 0,1 1 0,0 0 0,0 31 0,6-39-4576,7-7-4627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2915,'0'0'17809,"73"6"-17521,-40-6-256,3 0-1377,1 0-2883,-1-4-3460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13965,'0'0'6214,"8"-4"-5237,1 1-841,0-1 0,1 2 0,0-1 0,-1 1 0,1 1 0,10-1 0,-18 1-122,0 1 0,1 0 0,-1 0 0,0 0-1,0 0 1,0 0 0,0 0 0,0 0 0,0 1 0,1-1 0,-1 1 0,0-1 0,0 1 0,0 0 0,0 0 0,-1 0 0,1 0 0,0 0 0,0 0 0,0 1 0,-1-1 0,1 0 0,-1 1 0,1 0 0,-1-1 0,0 1 0,1 0 0,-1 0 0,0-1 0,0 1 0,0 0 0,-1 0 0,1 0 0,0 0 0,-1 0 0,1 0 0,-1 1 0,0-1 0,1 3 0,-1-3-8,-1-1 1,1 0 0,0 1-1,-1-1 1,1 0 0,0 1-1,-1-1 1,0 0 0,1 0-1,-1 0 1,0 0-1,1 1 1,-1-1 0,0 0-1,0 0 1,0 0 0,0-1-1,0 1 1,0 0 0,0 0-1,-2 1 1,-32 13 265,9-3-124,26-11-151,0-1 1,1 1-1,-1-1 0,0 1 1,0 0-1,0-1 1,0 1-1,1-1 1,-1 1-1,0-1 1,0 1-1,1-1 1,-1 1-1,0-1 1,1 1-1,-1-1 0,1 0 1,-1 1-1,1-1 1,-1 0-1,1 1 1,-1-1-1,1 0 1,-1 1-1,1-1 1,-1 0-1,1 0 0,0 1 1,25 13-54,-21-11-17,5 3-134,1 1 0,-2 1 1,1 0-1,13 14 0,-21-20 192,1 1-1,-1-1 1,0 1 0,0 0-1,0 0 1,0 0 0,-1 0-1,1 0 1,-1 0-1,0 0 1,0 1 0,0-1-1,0 0 1,0 1-1,-1-1 1,0 1 0,1-1-1,-1 1 1,0-1 0,-1 1-1,0 3 1,0-6 67,0 1 1,0-1 0,0 0-1,0 1 1,0-1 0,0 0-1,-1 0 1,1 0-1,0 0 1,-1 0 0,1 0-1,-1 0 1,1 0-1,-1 0 1,0-1 0,1 1-1,-1-1 1,0 1 0,1-1-1,-1 0 1,0 1-1,0-1 1,-2 0 0,-49 1 601,40-2-585,12 1 153,-17-1-1538,16-3-2083,10-2-1680,13-3-2139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57 9705,'0'0'12978,"-11"3"-12775,5-1-142,-1 1 0,1-1 0,0 1 0,0 0 1,1 1-1,-1-1 0,1 1 0,0 0 0,0 0 0,-5 6 1,7-6-27,0-1 1,1 0-1,-1 1 1,1-1-1,0 1 1,0 0 0,0 0-1,1 0 1,0 0-1,-1 0 1,1 0-1,1 0 1,-1 0 0,0 0-1,1 1 1,0-1-1,0 0 1,0 0 0,1 0-1,1 8 1,-1-10-25,0 0 0,0-1 1,0 1-1,0 0 1,0-1-1,1 1 0,-1-1 1,0 0-1,1 1 1,-1-1-1,1 0 1,-1 0-1,1 0 0,0 0 1,0 0-1,-1 0 1,1 0-1,0-1 0,0 1 1,0-1-1,0 1 1,0-1-1,0 0 0,0 0 1,0 0-1,2 0 1,3 1 30,0-1 0,0 0 0,-1-1 0,1 0 1,0 0-1,10-3 0,-10 1-3,-1 0 0,1 0 1,-1 0-1,0-1 0,0 0 0,0 0 0,0-1 1,-1 0-1,0 0 0,0 0 0,0-1 0,0 1 1,-1-1-1,0 0 0,0 0 0,-1-1 0,0 1 1,0-1-1,0 0 0,-1 1 0,0-1 1,0 0-1,-1-1 0,0 1 0,0 0 0,-1 0 1,0 0-1,-1-13 0,1 18-111,-1 0 1,0 0-1,1 0 0,-1 0 1,0 1-1,0-1 0,0 0 0,-1 0 1,1 1-1,0-1 0,-1 1 1,1-1-1,-1 1 0,1 0 1,-1-1-1,0 1 0,1 0 0,-1 0 1,0 0-1,0 0 0,0 0 1,0 1-1,0-1 0,0 1 1,0-1-1,0 1 0,0-1 1,0 1-1,0 0 0,0 0 0,0 0 1,0 0-1,0 1 0,0-1 1,0 1-1,0-1 0,-3 2 1,3-1-293,0-1 0,0 1 0,0 0 0,1 0 0,-1 0 0,0 0 0,0 0 0,1 1 0,-1-1 0,1 0 0,-1 1 0,1-1 0,0 1 0,0-1 0,-1 1 0,1 0 0,0 0 0,1-1 0,-1 1 0,0 0 0,0 0 0,1 0 0,-1 0 0,1 0 0,-1 3 0,1 13-4942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47 9161,'0'0'8247,"-1"-8"-5567,0 6-2578,1 0-1,0 1 1,-1-1 0,1 0-1,-1 0 1,0 0-1,0 1 1,1-1-1,-1 0 1,0 1-1,0-1 1,-1 1-1,1-1 1,0 1 0,0-1-1,-1 1 1,1 0-1,-1 0 1,1 0-1,-1 0 1,0 0-1,1 0 1,-1 0 0,-3-1-1,1 2-42,0-1 1,0 1-1,0 0 0,0 0 0,0 0 0,0 1 1,0 0-1,0-1 0,0 1 0,1 0 1,-1 1-1,0-1 0,0 1 0,-4 3 1,-3 0 6,0 2 1,1-1 0,0 1-1,0 1 1,-10 10 0,17-16-52,1 0 1,0 0 0,-1 1-1,1-1 1,0 1-1,0-1 1,1 1 0,-1 0-1,0 0 1,1 0-1,0 0 1,0 0 0,0 0-1,0 0 1,0 0-1,0 1 1,1-1 0,0 0-1,0 0 1,-1 1-1,2-1 1,-1 0-1,0 0 1,2 7 0,0-8 1,0 0 0,-1 0 1,1 0-1,0 0 1,0 0-1,0 0 0,1-1 1,-1 1-1,0-1 1,1 1-1,-1-1 0,1 0 1,-1 0-1,1 0 1,-1 0-1,1-1 0,0 1 1,-1-1-1,1 1 1,0-1-1,3 0 0,4 1 30,0-1-1,0 0 0,0 0 0,17-4 1,-20 2-27,-1 0 0,1-1 0,-1 0 1,0 0-1,0 0 0,0-1 1,-1 0-1,1 0 0,-1-1 0,0 1 1,0-1-1,5-7 0,-6 9-16,-2-1 0,1 1-1,0-1 1,-1 0-1,1 0 1,-1 0 0,0 0-1,0 0 1,-1-1 0,1 1-1,-1-1 1,0 1-1,0-1 1,-1 1 0,1-1-1,-1 1 1,0-1 0,0 0-1,-1-4 1,0 8-53,1 1 0,0-1 1,-1 0-1,1 1 0,-1-1 0,1 1 1,-1-1-1,0 0 0,1 1 1,-1-1-1,1 1 0,-1 0 0,0-1 1,1 1-1,-1-1 0,0 1 0,0 0 1,1 0-1,-1-1 0,0 1 0,0 0 1,1 0-1,-1 0 0,0 0 1,0 0-1,1 0 0,-1 0 0,0 0 1,0 0-1,1 0 0,-1 1 0,0-1 1,0 0-1,1 0 0,-1 1 1,0-1-1,0 1 0,1-1 0,-1 1 1,-2 0-338,0 0 1,1 0 0,-1 0 0,1 1-1,0-1 1,-1 1 0,1 0-1,0-1 1,0 1 0,-2 2 0,-2 13-4137,2-3-1953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4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16944,'0'0'7949,"-9"11"-7319,-24 35-192,32-45-422,0 1 0,0-1 0,0 1 0,0-1 1,0 1-1,1 0 0,-1-1 0,0 1 0,1 0 1,-1-1-1,1 1 0,-1 0 0,1 0 0,0-1 1,0 1-1,0 0 0,0 0 0,0 0 0,0-1 1,1 1-1,-1 0 0,0 0 0,1-1 0,0 1 1,-1 0-1,1-1 0,0 1 0,0 0 0,0-1 1,0 1-1,0-1 0,0 0 0,0 1 1,0-1-1,1 0 0,-1 0 0,0 0 0,1 1 1,-1-1-1,1-1 0,0 1 0,-1 0 0,1 0 1,1 0-1,6 2-333,-1 0 0,0-1 0,1 0 0,-1 0 0,1-1 0,15 0 0,-23-1 100,0 0 0,0 0 0,0 1 0,-1-1 0,1-1 0,0 1-1,0 0 1,0 0 0,0 0 0,-1 0 0,1-1 0,0 1 0,0 0 0,-1 0 0,1-1 0,0 1 0,0-1-1,-1 1 1,1-1 0,0 1 0,-1-1 0,1 1 0,-1-1 0,1 0 0,-1 1 0,1-1 0,-1 0 0,1 1-1,-1-1 1,0 0 0,1 0 0,-1 0 0,8-19-8186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4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17424,'0'0'7880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39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9353,'0'0'9929,"10"54"-9000,-10-19-288,0 11-225,0 9-64,0 7-127,0 2-129,-5-1-32,4-1-32,-1-11-32,2-10 32,0-12-32,0-10-224,5-10-993,3-9-1730,2-5-5317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8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16816,'0'0'7271,"-23"54"-7239,18-31-32,3-1 64,-3-5-64,5-3 0,0-5 0,0-7 0,2-2-577,10 0-832,0-11-1314,2-3-2978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39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6694,'0'0'14830,"53"19"-14573,-21-15-193,9-3-96,1-1-1250,2 0-1440,0-9-3876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33 7815,'0'0'7917,"-9"-3"-6353,3 1-1435,1 0 0,-1 0-1,1 1 1,-1-1-1,0 2 1,0-1 0,1 0-1,-1 1 1,0 0-1,0 1 1,0-1 0,1 1-1,-1 0 1,0 0-1,1 1 1,-1 0 0,1 0-1,-1 0 1,1 1 0,0 0-1,-6 3 1,1 2 69,1 1 1,0 0-1,0 1 1,1-1-1,-12 20 1,17-25-127,1 0 0,-1-1-1,1 1 1,0 0 0,0 0 0,1 1-1,-1-1 1,1 0 0,0 1 0,0-1-1,0 0 1,1 1 0,0-1 0,0 1-1,0-1 1,0 1 0,0-1 0,1 1-1,2 7 1,-1-10-39,0 0-1,0 0 1,0 0-1,0 0 1,0-1-1,0 1 1,1-1-1,-1 0 1,0 1-1,1-1 1,-1 0-1,1 0 1,0-1-1,-1 1 1,1 0-1,0-1 1,-1 0-1,1 1 0,0-1 1,0 0-1,3-1 1,5 1 102,0 0-1,0-1 1,0-1 0,11-2-1,-13 1-24,0-1 0,-1 1 0,1-1 1,-1-1-1,0 1 0,0-1 0,0-1 0,-1 0 0,0 0 0,0 0 0,9-11 0,-12 12 3,0 0-1,0-1 0,-1 1 0,1-1 1,-1 1-1,0-1 0,-1 0 0,1 0 1,-1-1-1,-1 1 0,1 0 0,-1-1 1,0 1-1,0-1 0,-1 1 0,0-1 1,-1-8-1,1 13-118,-1 0 1,1 1-1,-1-1 0,0 0 0,1 0 1,-1 0-1,0 0 0,0 1 1,0-1-1,0 0 0,0 1 1,-1-1-1,1 1 0,0-1 0,-1 1 1,0 0-1,1-1 0,-1 1 1,1 0-1,-1 0 0,0 0 0,0 0 1,0 1-1,1-1 0,-1 0 1,0 1-1,0-1 0,0 1 1,0 0-1,0-1 0,0 1 0,0 0 1,0 0-1,0 1 0,0-1 1,0 0-1,0 1 0,-3 0 1,1 0-322,1 0 1,-1-1-1,0 2 1,1-1-1,-1 0 1,1 1-1,0 0 1,-1-1-1,1 1 1,0 0-1,0 1 1,0-1-1,1 1 1,-1-1-1,0 1 1,1 0-1,0 0 1,-1 0-1,1 0 1,-2 5-1,2 5-4531,1-2-2743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15278,'0'0'4453,"-35"61"-2884,27-40-736,2 0-545,6 0-224,0-7-64,5-6-1441,8-8-2018,2 0-2083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60 13549,'0'0'1831,"-9"0"294,5 0-2007,-4 0 573,-1 0 0,1 0 0,-1 1 0,-14 2 0,22-2-626,0-1-1,-1 0 1,1 0-1,0 1 1,0-1-1,0 0 1,0 1 0,0-1-1,-1 1 1,1 0-1,0-1 1,0 1-1,0 0 1,0 0 0,1-1-1,-1 1 1,0 0-1,0 0 1,0 0 0,1 0-1,-1 0 1,0 0-1,1 0 1,-1 1-1,1-1 1,0 0 0,-1 0-1,1 0 1,0 1-1,-1-1 1,1 0-1,0 0 1,0 0 0,0 1-1,0-1 1,0 0-1,1 0 1,-1 1-1,0-1 1,0 0 0,1 0-1,-1 0 1,1 0-1,-1 0 1,1 1-1,0-1 1,0 1 0,6 6-65,0 1 1,0-1-1,1-1 1,0 1-1,0-1 1,1-1-1,0 0 1,0 0-1,13 6 1,12 9-567,-28-17 498,0 0 1,0 1-1,0 0 0,-1 0 0,0 1 1,0-1-1,0 1 0,7 12 0,-11-16 82,0-1-1,-1 1 0,1 0 1,0 0-1,-1-1 1,0 1-1,1 0 0,-1 0 1,0 0-1,0 0 0,0-1 1,0 1-1,0 0 1,0 0-1,0 0 0,-1 0 1,1 0-1,-1-1 0,1 1 1,-1 0-1,0 0 1,0-1-1,0 1 0,0-1 1,0 1-1,0-1 0,0 1 1,0-1-1,0 1 1,-1-1-1,1 0 0,-1 0 1,1 0-1,-1 0 0,1 0 1,-1 0-1,0 0 1,1 0-1,-4 0 0,0 2 139,0-1-1,0 0 1,0 0 0,0 0-1,-1-1 1,1 0-1,0 0 1,-1 0 0,1-1-1,-1 1 1,1-1-1,-1-1 1,1 1 0,0-1-1,-7-1 1,9 1-124,0 0 1,0-1-1,1 1 1,-1-1 0,1 1-1,-1-1 1,1 0-1,-1 0 1,1 0-1,0 0 1,0 0-1,0-1 1,0 1-1,0-1 1,0 1-1,1-1 1,-1 1-1,1-1 1,0 0-1,0 0 1,0 0-1,0 0 1,1 0 0,-1 0-1,1 0 1,-1 0-1,1-6 1,0 6-46,0-1 0,0 0 0,0 1-1,0-1 1,1 1 0,0-1 0,-1 0 0,1 1 0,1-1 0,-1 1 0,0 0 0,1-1 0,-1 1 0,1 0 0,0 0 0,0 0 0,5-5 0,1 1-41,0 1 0,1 0 0,0 0 0,-1 1 1,12-4-1,-10 3 50,-6 4 10,12-6 57,-2 0 0,1-1 1,19-16-1,-32 24-49,0-1 1,0 1-1,0-1 0,0 1 0,0-1 0,-1 0 1,1 0-1,0 0 0,-1 0 0,1 0 1,-1 0-1,0-1 0,0 1 0,0 0 0,0-1 1,0 1-1,0-1 0,-1 1 0,1-1 0,-1 1 1,0-1-1,1 1 0,-1-1 0,0 1 1,-1-1-1,1 1 0,0-1 0,-1 0 0,1 1 1,-1 0-1,0-1 0,-1-3 0,-1 4 20,0-1-1,0 0 0,-1 1 0,1-1 1,0 1-1,-1 0 0,1 0 1,-1 1-1,0-1 0,0 1 1,1-1-1,-1 1 0,0 1 1,0-1-1,0 0 0,0 1 0,0 0 1,0 0-1,-6 0 0,4 0-43,0 0 0,0 1-1,0-1 1,0 1 0,0 0 0,-1 1-1,2 0 1,-1 0 0,0 0-1,0 0 1,1 1 0,-7 3 0,11-5-178,0 0 1,1 0-1,-1 0 1,0 0-1,0 0 1,1 0-1,-1 1 1,0-1-1,1 0 0,-1 0 1,1 0-1,0 1 1,-1-1-1,1 0 1,0 0-1,0 1 1,0-1-1,0 0 1,0 0-1,0 1 1,0-1-1,0 0 1,0 0-1,1 1 1,-1-1-1,0 0 1,1 0-1,-1 0 1,1 1-1,0-1 1,-1 0-1,1 0 1,0 0-1,0 0 1,-1 0-1,1 0 1,0 0-1,0 0 1,0-1-1,0 1 1,0 0-1,0-1 1,0 1-1,1 0 1,-1-1-1,0 1 0,2 0 1,22 10-6135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1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16496,'0'0'6854,"-53"4"-5541,47 6-288,5 2-352,1-1-321,0 1-256,14-3-32,5 1-32,2-7-1121,1-2-1345,3-1-1185,-1-2-2531,-2-12-4644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1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12139,'0'0'5830,"-60"68"-3332,36-40-416,2 8-800,1 0-482,6 2-543,3 0-161,3 0-64,5-5-1602,-1-4-2818,5-9-7848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56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45 3395,'0'0'1794,"-8"-1"-433,-42-4-384,50 5-920,-1 0 1,1 0-1,0 1 0,-1-1 0,1 0 1,0 0-1,0 1 0,-1-1 1,1 0-1,0 1 0,0-1 0,-1 0 1,1 1-1,0-1 0,0 1 0,0-1 1,0 0-1,0 1 0,0-1 0,-1 1 1,1-1-1,0 0 0,0 1 1,0-1-1,0 1 0,0-1 0,0 0 1,1 1-1,-1-1 0,0 1 0,0-1 1,0 0-1,0 1 0,0-1 0,1 1 1,-1-1-1,0 0 0,0 1 0,0-1 1,1 0-1,-1 1 0,0-1 1,1 0-1,-1 0 0,0 1 0,1-1 1,-1 0-1,0 0 0,1 0 0,-1 1 1,0-1-1,1 0 0,-1 0 0,1 0 1,19 5 101,0-1 1,0 0 0,1-2-1,-1 0 1,1-2 0,39-3 0,-6 1-104,217-12 61,17-1-15,-112 17-64,187-5 58,-363 3-96,54-7 32,-51 7-30,1-1 0,-1 1 1,0-1-1,0 0 0,0 0 0,0-1 1,0 1-1,0-1 0,0 1 1,0-1-1,0 0 0,-1 0 0,5-4 1,-7 6-2,0-1 0,0 1 0,0 0 0,0-1 0,0 1 0,0 0 0,0-1 0,0 1 0,0 0 0,0-1 0,0 1 0,0 0 0,0-1 0,-1 1 0,1 0 1,0-1-1,0 1 0,0 0 0,-1 0 0,1-1 0,0 1 0,0 0 0,0 0 0,-1 0 0,1-1 0,0 1 0,-1 0 0,1 0 0,0 0 0,-1 0 0,1 0 1,0-1-1,0 1 0,-1 0 0,1 0 0,0 0 0,-1 0 0,1 0 0,0 0 0,-1 0 0,1 0 0,0 0 0,-1 0 0,1 0 0,0 0 0,-1 1 0,1-1 0,-1 0 1,-25 0 68,21 0-64,-489 14-268,493-16-1868,8-9-2653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03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77 2723,'0'0'1046,"-10"-1"-176,-4 0-692,-51-4 1911,59 4-1755,1 1 0,0 1 0,-1-1 0,1 1-1,0-1 1,0 1 0,-1 1 0,1-1 0,-9 5-1,13-6-320,1 0-1,-1 0 0,1 1 1,-1-1-1,1 0 1,-1 0-1,1 1 0,-1-1 1,1 0-1,-1 1 0,1-1 1,0 0-1,-1 1 1,1-1-1,-1 1 0,1-1 1,0 0-1,-1 1 0,1-1 1,0 1-1,0-1 0,-1 1 1,1-1-1,0 1 1,0 0-1,0-1 0,0 1 1,0-1-1,0 1 0,0-1 1,0 1-1,0 0 1,16 5 156,29-5 70,0-5-138,55-14 1,-63 10-79,1 2 0,62-3 0,-99 9-33,-31 0 127,-228-1 1490,459-26-2549,-142 16-57,0 2-1,63 0 1,-181 18-2401,17-6-770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9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16784,'0'0'7815,"-25"11"-10986,38-11-3395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2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5061,'6'0'-353,"-3"0"321,2 0 3620,-2 0-3332,3 4-64,-3 5 0,3-1-160,-1 0-320,0-1-737,-2 0-544,-1-3-2179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39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1 262 12396,'0'0'5418,"9"2"-3405,-3-1-1827,-1 0 0,1 0 0,-1 0 0,1 0 0,0-1 0,-1 0 0,1 0 0,-1 0 0,1-1 1,0 0-1,-1 0 0,1 0 0,-1-1 0,0 0 0,1 0 0,-1 0 0,0-1 0,0 1 0,-1-1 0,7-5 0,-7 5-61,-1 0-1,1-1 1,-1 1-1,0-1 0,0 0 1,0 0-1,-1-1 1,1 1-1,-1 0 0,0-1 1,0 1-1,0-1 0,-1 0 1,0 0-1,0 0 1,0 1-1,0-1 0,-1 0 1,0-5-1,0 9-117,-1 0 0,1 0 0,-1 1 1,1-1-1,-1 0 0,1 1 0,-1-1 0,1 0 0,-1 1 0,1-1 0,-1 1 0,0-1 1,1 1-1,-1-1 0,0 1 0,0 0 0,1-1 0,-1 1 0,0 0 0,0-1 0,0 1 1,0 0-1,1 0 0,-1 0 0,0 0 0,0 0 0,0 0 0,0 0 0,1 0 0,-1 0 1,0 0-1,0 0 0,0 1 0,0-1 0,1 0 0,-2 1 0,-31 12-35,25-6 29,-1 1-1,2 0 1,-1 0-1,1 1 1,1 0-1,0 0 1,0 0-1,0 1 1,1 0-1,1 0 1,0 1-1,0-1 1,1 1 0,0 0-1,1 0 1,0 0-1,1 0 1,0 0-1,1 13 1,1-22 2,-1-1-1,0 1 1,1-1 0,-1 1 0,1-1 0,-1 1 0,1-1 0,0 0-1,0 1 1,-1-1 0,1 0 0,0 1 0,0-1 0,0 0 0,0 0 0,1 0-1,-1 0 1,0 0 0,0 0 0,1 0 0,2 1 0,-1-1 27,1 0 0,0 0 0,-1 0 0,1 0 0,0 0 0,0-1 0,0 0 0,7 0 0,-4-1-223,1 1 0,-1-1 0,0-1 0,1 0 0,-1 0 0,0 0 0,0-1 0,12-6 0,-15 7-556,-1-1 1,0 1 0,0-1 0,0 0-1,-1 0 1,1 0 0,-1 0 0,1 0-1,-1 0 1,0-1 0,3-5 0,2-17-7041</inkml:trace>
  <inkml:trace contextRef="#ctx0" brushRef="#br0" timeOffset="1">107 38 5349,'0'0'12940,"-50"-37"-12748,50 41-224,10 0-1281,-4-2-4708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5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8584,'0'0'9139,"0"3"-7799,-4 203 1779,9 223-809,-3-378-1936,-3 0-1,-9 68 0,3-36 50,2 272 207,7-197 27,0-131-593,1 0 0,1-1-1,2 1 1,10 31 0,-6-24 78,9 62 0,-4 114 696,-15-173-715,-1 0 0,-2 0-1,-13 60 1,-21 56-41,7 2 0,-20 313 0,39-163-49,-2 67-61,27 125 119,3 269-74,-1-36-2,6-372 44,21 386-27,-52-543-5,1-71-17,8-128-52,-1 36-2717,1-27 357,1-22-194,1-10-3922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6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2 117 8008,'0'0'99,"0"0"0,0 0 1,0 0-1,1 0 1,-1 0-1,0 1 0,0-1 1,0 0-1,0 0 1,0 0-1,0 0 0,0 0 1,0 0-1,0 1 1,0-1-1,0 0 0,0 0 1,0 0-1,0 0 1,0 0-1,0 0 0,0 1 1,0-1-1,0 0 1,0 0-1,0 0 0,0 0 1,0 0-1,0 0 1,0 1-1,0-1 0,0 0 1,0 0-1,0 0 1,0 0-1,0 0 0,0 0 1,0 1-1,0-1 1,0 0-1,-1 0 0,1 0 1,0 0-1,0 0 1,0 0-1,0 0 0,0 0 1,0 0-1,-1 0 0,1 0 1,0 0-1,0 1 1,0-1-1,23 5 1830,33 1-631,186-5-94,-118-3-1138,126 14-1,582 21 4056,-510-31-3859,299-2 85,82 1 171,513-17 787,-941 7-1174,451-33-25,-98 2 514,1106 8-503,-1457 33-105,304-3 35,-319-8 42,141-2-1886,-392 12 1198,29 0-27,-22-3-2113,-8-4-3585,-8-2-541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13004,'0'0'8894,"11"5"-8606,33 9-90,-7-3 80,65 30-1,-100-40-228,-1 0 1,1 0-1,-1 0 0,0 0 0,1 0 1,-1 0-1,0 1 0,0-1 0,1 0 1,-1 1-1,0-1 0,0 1 0,-1-1 0,1 1 1,0 0-1,-1-1 0,1 1 0,-1 0 1,1-1-1,-1 1 0,1 0 0,-1 0 1,0-1-1,0 1 0,0 0 0,0 0 1,-1-1-1,1 1 0,0 0 0,-1 0 1,1-1-1,-1 1 0,1 0 0,-1-1 1,0 1-1,0-1 0,0 1 0,0-1 1,0 1-1,-2 1 0,-5 9 387,-1 0-1,0 0 0,-20 16 1,23-21-311,-100 82 1354,73-64-2025,2 0-1,-33 37 1,58-55-2780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7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1 243 7527,'0'0'12316,"12"7"-11190,-6-3-986,-1-1-63,0 0 0,0 0-1,0 0 1,0-1 0,0 0 0,1 0-1,-1 0 1,1-1 0,0 1 0,-1-1-1,1-1 1,0 1 0,-1-1 0,1 0-1,0 0 1,0-1 0,8-1 0,15-8 21,0-2 0,-1 0 0,-1-2 0,0-1 0,0-2 0,-2 0 0,0-1 0,-1-2 0,-1-1 0,23-26 0,-40 39-40,0-1 1,0 0-1,-1-1 0,0 1 1,5-15-1,-9 21 56,-4 11-110,0 0 0,0 0 0,1 0 0,0 1 0,1-1 0,0 1 0,0-1 0,1 1 0,0-1 0,0 1 0,1 0 0,0-1 0,1 1 0,3 9 0,-3-13-89,0 0 0,0 0 1,0 0-1,1 0 1,0 0-1,0-1 1,1 1-1,-1-1 1,1 0-1,0 0 1,0 0-1,0 0 0,0-1 1,1 0-1,-1 0 1,1 0-1,0 0 1,0-1-1,0 0 1,0 0-1,1 0 1,-1 0-1,7 0 1,32 3-3205,0-5-1713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8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14958,'0'0'3363,"-2"10"-4302,-2 64-1105,-1 3 2382,-3-8 3311,5-57-3145,1 0-1,0 0 1,1 0-1,1 0 1,0 12-1,1-23-498,-1 0 0,0 0 0,1 0 0,-1 0 0,1-1 0,-1 1 0,1 0 0,0 0 0,-1-1 0,1 1 0,0 0 0,-1-1 0,1 1 0,0-1 0,0 1 0,-1-1 0,1 1 0,0-1 0,0 0 0,0 1 0,0-1 0,0 0 0,0 0 0,0 1 0,0-1 0,0 0-1,-1 0 1,1 0 0,0 0 0,0 0 0,0 0 0,0-1 0,0 1 0,0 0 0,0 0 0,0-1 0,1 0 0,37-12-156,-31 7-511,1 0 0,-1 0 0,0 0 0,-1-1 0,1 0 0,7-11 0,12-22-4756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9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13004,'0'0'9193,"-19"70"-7559,19-41-609,0 3-193,2-4-351,13 1-225,8-9-256,8-6 64,7-6-448,5-6-1346,4-2-1601,-5-12-2050,-4-9-3492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4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1 10314,'0'0'3491,"-44"48"-1409,15-16 416,1 9-864,-2 6-641,-4 4-128,3 6-289,0 6-416,2 7-384,-2-1-1826,4 2-3235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1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3908,'0'0'15310,"-38"49"-15214,31-5-32,-4 6-32,4 6 0,1 2 32,1 2-32,3-3-32,2-7-224,0-7-1281,0-10-2115,5-8-1793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2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121 138 1441,'4'-11'4330,"-2"2"-3611,20-58 3218,-21 64-3557,1-1 0,-1 1 0,0 0 1,1 0-1,0-1 0,0 1 0,0 1 0,0-1 0,0 0 0,1 0 1,-1 1-1,1-1 0,0 1 0,-1 0 0,1 0 0,0 0 1,4-2-1,-6 5-287,-1-1 0,1 1 0,0-1 0,0 1 0,-1-1 1,1 1-1,0 0 0,-1 0 0,1-1 0,-1 1 0,1 0 1,-1 0-1,1-1 0,-1 1 0,1 0 0,-1 0 0,0 0 1,1 0-1,-1 0 0,0 0 0,0 0 0,0 0 0,0-1 1,0 1-1,0 0 0,0 0 0,0 0 0,0 0 0,0 0 1,-1 2-1,-1 35 894,-1-17-693,-1 0-1,-2-1 0,-12 34 0,-9 30 34,30-84-352,-1 0 0,0 0 0,0 0 0,1-1 0,-1 1 0,0-1 0,0 1 0,1-1 0,-1 0 0,0 0-1,0 0 1,2-1 0,-3 2-22,2-2-51,0 1 1,1-1-1,-1 1 1,1 0-1,-1 0 1,1 0-1,0 1 1,-1-1-1,1 1 1,0 0-1,0 0 1,-1 0-1,1 0 1,0 1-1,-1 0 1,1-1-1,-1 1 1,5 2 0,-6-1 61,1 0 1,-1-1-1,0 2 1,0-1 0,0 0-1,0 0 1,0 0 0,-1 1-1,1-1 1,-1 1-1,1 0 1,-1-1 0,0 1-1,0 0 1,0 0 0,-1-1-1,1 1 1,-1 0-1,1 0 1,-1 0 0,0 0-1,0 0 1,-1 3 0,1 3 114,-1-1 0,-1 0 0,1 1 0,-1-1 0,-1 0 0,1 0 0,-2 0 0,1 0 0,-1-1 0,0 1 1,0-1-1,-1 0 0,0 0 0,0-1 0,-1 1 0,0-1 0,-10 8 0,8-7 120,-1 0 1,0-1-1,0 0 0,0-1 0,-1 1 0,0-2 0,0 0 1,0 0-1,-1 0 0,1-2 0,-1 1 0,1-1 0,-16 0 1,24-1-234,0-2 1,0 1-1,0 0 1,0 0-1,0-1 1,0 1-1,1-1 0,-1 1 1,0-1-1,0 0 1,1 0-1,-1 1 1,0-1-1,1-1 1,-1 1-1,1 0 1,-1 0-1,1 0 1,0-1-1,0 1 1,-1-1-1,1 1 1,0-1-1,0 1 1,0-1-1,1 0 1,-1 0-1,0 1 1,1-1-1,-1 0 1,1 0-1,-1 0 1,1-2-1,-2-8-960,1 0 0,0 0 0,1-1-1,2-13 1,-1 8-1026,2-32-4055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2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11211,'0'0'8295,"56"-28"-7462,-29 23-320,6-1-417,3 1-64,4 2-929,-3-4-1441,-5 1-3011,-4 0-2947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0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11563,'0'0'6742,"0"13"-5108,0 89 553,4 318 3975,2-387-5884,0-26-133,4-22 51,-1-7-160,-2 0 0,-1 0-1,-1-1 1,0 0 0,1-31-1,-3-119 24,-3 168-54,0-2-2,0 5-2,0 1-1,1-1 1,-1 1 0,0-1-1,0 0 1,-1 1 0,1-1-1,0 1 1,0-1-1,-1 0 1,1 1 0,-1-1-1,1 1 1,-1-1 0,0 1-1,0 0 1,0-1 0,1 1-1,-3-2 1,3 4-9,-1-1 1,0 1-1,1-1 1,-1 1-1,1-1 1,-1 1-1,1 0 1,-1-1-1,1 1 1,0 0-1,-1-1 1,1 1-1,0 0 1,-1-1-1,1 1 1,0 0-1,0 0 1,0 0-1,0-1 1,0 1 0,0 0-1,0 0 1,0-1-1,0 1 1,0 0-1,0 1 0,-1 27-35,2-15 29,0 1-1,0-1 0,2 0 0,-1 0 0,2 0 0,0 0 0,1 0 1,11 22-1,-15-33 15,1 1 1,-1-1 0,1 0 0,0 0 0,0 0 0,1 0-1,-1 0 1,1-1 0,-1 1 0,1-1 0,0 1-1,0-1 1,0 0 0,0 0 0,0 0 0,0-1-1,1 1 1,-1-1 0,1 0 0,-1 0 0,1 0-1,-1 0 1,1 0 0,0-1 0,-1 0 0,1 0-1,0 0 1,-1 0 0,1 0 0,-1-1 0,1 1-1,0-1 1,-1 0 0,1 0 0,-1-1 0,0 1 0,1-1-1,-1 1 1,5-5 0,0 0-3,0 0-1,0 0 1,-1-1 0,0-1-1,-1 1 1,1-1 0,-1 0-1,-1-1 1,1 1 0,-2-1-1,1 0 1,-1 0 0,0-1-1,-1 1 1,0-1 0,-1 0 0,0 0-1,0 0 1,-1 0 0,-1 0-1,1 0 1,-3-15 0,2 25-5,0-1 1,0 1 0,0 0 0,1-1 0,-1 1-1,0 0 1,0-1 0,0 1 0,0-1 0,-1 1-1,1 0 1,0-1 0,0 1 0,0 0 0,0-1-1,0 1 1,0 0 0,0-1 0,-1 1 0,1 0-1,0-1 1,0 1 0,-1 0 0,1-1 0,0 1-1,0 0 1,-1 0 0,1-1 0,0 1 0,-1 0-1,1 0 1,0 0 0,-1-1 0,1 1 0,0 0-1,-1 0 1,1 0 0,0 0 0,-1 0 0,1 0-1,0 0 1,-1 0 0,1 0 0,-1 0 0,1 0-1,0 0 1,-1 0 0,1 0 0,0 0 0,-1 0-1,1 0 1,-1 0 0,1 1 0,0-1 0,-1 0-1,1 0 1,0 0 0,0 1 0,-1-1 0,1 0-1,0 0 1,-1 1 0,1-1 0,0 0 0,0 1-1,-17 21-85,11-3 175,0 1 0,1 0 0,1 0 0,0 1 0,2-1 1,0 31-1,2-50-80,0 0 1,1 0 0,-1-1 0,0 1-1,0 0 1,1-1 0,-1 1 0,0 0-1,1-1 1,-1 1 0,1 0 0,-1-1-1,1 1 1,-1 0 0,1-1 0,-1 1-1,1-1 1,0 1 0,-1-1 0,1 0-1,0 1 1,-1-1 0,1 0 0,0 1-1,-1-1 1,1 0 0,0 0 0,0 0-1,-1 1 1,1-1 0,0 0 0,0 0-1,0 0 1,-1 0 0,1 0 0,0-1-1,0 1 1,-1 0 0,1 0-1,0 0 1,0-1 0,-1 1 0,2-1 0,34-15 55,-4-13-45,-27 23-34,0 0 1,1 1 0,0 0-1,-1 0 1,1 0-1,1 1 1,-1-1 0,1 1-1,0 1 1,0 0-1,14-5 1,-20 8 13,0 0 0,0 1 0,1-1 0,-1 1 0,0-1-1,0 1 1,0 0 0,1 0 0,-1-1 0,0 1 0,0 0 0,0 0 0,0 0 0,0 0 0,-1 0 0,1 0 0,0 0-1,0 0 1,-1 1 0,1-1 0,0 2 0,16 36-3,-11-24 3,-3-9 5,0 0 0,1 0 0,-1-1 1,1 0-1,1 0 0,-1 0 0,1 0 1,-1-1-1,7 5 0,-10-8 4,1 0 0,-1 0 0,0 0 0,1 0 0,-1 0 0,1-1 0,0 1 0,-1 0 0,1-1 0,-1 0 0,1 1 0,0-1 0,-1 0 0,1 0 0,0 0 0,0 0 0,-1 0 0,1 0 0,0 0 0,-1 0 0,1-1 0,0 1 0,-1-1 0,1 1 0,-1-1 0,1 0 0,-1 0 0,1 1 0,-1-1 0,1 0 0,-1 0 0,0-1 0,1 1 0,-1 0 0,0 0 0,0-1 0,0 1 0,0 0 0,1-3 0,3-5 129,0 0 0,-1 0 1,0 0-1,-1 0 0,0-1 1,-1 1-1,1-1 0,-2 0 1,1 0-1,-2 0 0,1 0 1,-2-11-1,1 16-104,0-1 0,0 0-1,-1 0 1,0 1 0,0-1 0,-1 1 0,0-1-1,0 1 1,0-1 0,0 1 0,-1 0 0,0 0-1,0 0 1,0 0 0,-1 1 0,1-1-1,-1 1 1,0 0 0,0 0 0,-1 0 0,1 1-1,-7-4 1,20 11-649,1-1 0,-1 0 0,1 0 0,0-1 0,-1 0-1,14 1 1,17-2-5259,-16-1-2032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76 2755,'0'0'8007,"-12"12"-4718,3-3-2864,-3 3 122,1-1 0,-1 2-1,2-1 1,0 1 0,1 1 0,0 0 0,1 0 0,0 1-1,-5 17 1,10-20-473,1 0 0,0 0 0,1 0 0,0 0 0,1 0-1,1 0 1,0 0 0,0 0 0,4 12 0,-4-20-73,0-1 0,0 0 1,0 0-1,0 0 0,0-1 0,1 1 0,-1 0 1,1 0-1,0-1 0,0 1 0,0-1 0,0 1 1,1-1-1,-1 0 0,0 0 0,5 2 0,-4-3 0,0 0-1,0 0 0,0 0 0,0 0 0,0-1 1,0 0-1,0 0 0,0 1 0,0-2 0,0 1 1,1 0-1,-1-1 0,0 1 0,0-1 0,0 0 1,0 0-1,0 0 0,0 0 0,-1-1 0,4-1 1,5-4-3,0 0 0,-1 0 0,-1-1 0,1 0 0,-1-1 0,0 0 0,-1 0 0,11-16 0,-7 6-91,0 0 0,0 0 0,15-40 0,-21 40 129,0 1 0,-1-1-1,3-25 1,-7 39 14,-1-1 0,1 1 0,-1 0 0,1 0 0,-1 0 0,-1 0-1,1 0 1,-1 0 0,0-1 0,0 1 0,0 0 0,-1 1 0,0-1-1,0 0 1,0 0 0,-1 1 0,-3-7 0,4 10-17,0-1-1,1 0 1,-1 1 0,0-1 0,0 1-1,0-1 1,-1 1 0,1 0 0,0 0-1,0 0 1,-1 0 0,1 1 0,0-1-1,-1 0 1,1 1 0,-1 0 0,1 0-1,-1-1 1,1 1 0,-5 1 0,3 0-10,0 0 0,0 1 0,0-1 0,0 1-1,1 0 1,-1 0 0,1 0 0,-1 0 0,1 1 0,0-1 0,-6 6 0,4-2-65,0-1-1,0 1 1,1 0-1,0 1 1,0-1-1,0 0 1,1 1-1,0 0 1,0 0-1,1 0 1,0 0-1,0 0 1,-2 13-1,4-19-137,0 0 1,0 0-1,0 0 0,0 0 0,1 0 1,-1 0-1,0 0 0,0 0 0,0 0 1,1-1-1,-1 1 0,0 0 0,1 0 0,-1 0 1,1 0-1,-1 0 0,1-1 0,0 1 1,-1 0-1,1-1 0,0 1 0,-1 0 1,1-1-1,0 1 0,0-1 0,-1 1 1,1-1-1,0 1 0,0-1 0,0 0 0,0 1 1,0-1-1,0 0 0,0 0 0,0 0 1,0 1-1,-1-1 0,1 0 0,0 0 1,0-1-1,0 1 0,2 0 0,15 0-5649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3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78 3587,'-8'9'7736,"-4"6"-6820,1-1 0,0 1 0,1 1 0,0 0 0,1 1 0,1 0 0,1 0 0,0 0 0,-6 30 0,11-37-783,1 0-1,0-1 0,1 1 0,0-1 0,1 1 1,0 0-1,0-1 0,4 11 0,-4-17-106,0-1 1,0 1-1,0-1 0,0 0 0,1 1 0,-1-1 0,1 0 0,-1 0 0,1 0 0,0 0 0,0 0 0,0 0 0,0-1 0,0 1 1,1-1-1,-1 1 0,0-1 0,1 0 0,-1 0 0,1 0 0,-1 0 0,1 0 0,-1-1 0,1 1 0,0-1 0,-1 1 0,1-1 1,0 0-1,-1 0 0,1-1 0,0 1 0,-1 0 0,5-2 0,2 0 68,-1-1 1,0 0-1,1 0 0,-1-1 1,0 0-1,-1-1 0,1 1 1,-1-2-1,0 1 0,0-1 1,-1 0-1,1 0 0,-1-1 1,-1 1-1,7-11 0,0 1 90,-1 0-1,-2-1 1,1-1-1,-2 1 1,13-38-1,-17 41 39,-1-1 0,0 0 0,-1 0 0,-1 0 0,0-24 0,-1 36-211,0 0-1,0 0 0,0 0 1,0 0-1,-1 0 1,1 0-1,-1 0 1,0 0-1,0 0 1,0 1-1,0-1 1,0 0-1,-1 0 0,1 1 1,-1-1-1,0 1 1,0 0-1,0-1 1,0 1-1,0 0 1,0 0-1,-1 0 0,1 0 1,0 1-1,-1-1 1,0 1-1,1-1 1,-1 1-1,0 0 1,0 0-1,0 0 1,0 0-1,-4 0 0,0 1-250,0 0-1,0 1 0,0-1 1,0 1-1,1 1 0,-1-1 1,0 1-1,-7 4 0,-25 5-4565,19-9-1402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1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5894,'0'0'15684,"12"2"-14360,32 2 81,1-3 1,87-7 0,-90 1-1159,0-1-789,47-1-1,-88 7 324,8-3-7089,-4-2-1036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14606,'0'0'11146,"9"0"-10985,-4-1-137,1 1 1,0 0 0,0 1 0,-1-1 0,1 1 0,0 0 0,8 3 0,-13-3-16,1-1 0,-1 1 0,0 0 0,0-1 0,1 1 0,-1 0 0,0 0 1,0 0-1,0 0 0,0-1 0,0 2 0,0-1 0,0 0 0,0 0 0,-1 0 0,1 0 0,0 0 0,0 2 0,-1-1 15,0 0-1,1 0 1,-1 0-1,0 0 1,0 0-1,-1-1 1,1 1-1,0 0 1,-1 0 0,1 0-1,-1 0 1,1 0-1,-1-1 1,0 1-1,0 0 1,0 0-1,-2 2 1,-2 2 50,1 0 0,-1 0 0,-1-1 0,1 0 0,-1 0 0,-12 8 0,-17 15 91,40-26-182,-1 0 1,0-1-1,1 1 0,-1-1 0,1 0 0,0 0 1,7 0-1,7 3-89,-16-4 90,0 1-1,0 0 1,1-1-1,-1 1 1,0 1-1,0-1 1,0 0-1,-1 1 1,1-1-1,0 1 1,0 0-1,-1 0 1,1 0 0,-1 0-1,0 0 1,1 1-1,-1-1 1,0 1-1,0-1 1,-1 1-1,1 0 1,-1 0-1,1-1 1,-1 1 0,0 0-1,0 1 1,0-1-1,0 0 1,-1 0-1,1 0 1,-1 0-1,0 1 1,0-1-1,0 0 1,-1 4-1,0-4 97,0 0-1,0 0 0,0-1 0,0 1 0,-1 0 1,0-1-1,1 1 0,-1-1 0,0 0 1,0 1-1,0-1 0,0 0 0,-1 0 0,1 0 1,-1-1-1,1 1 0,-1-1 0,1 1 0,-1-1 1,0 0-1,0 0 0,-3 1 0,-8 3 436,0 0 0,0-1 0,-17 3-1,27-6-419,-1 0 0,1-1-1,0 1 1,-1-1 0,1 0-1,-1 0 1,1-1 0,-6 0-1,9 0-167,0 1 0,0-1-1,0 1 1,0-1 0,0 0 0,0 0-1,0 1 1,1-1 0,-1 0 0,0 0-1,1 0 1,-1 1 0,0-1-1,1 0 1,-1 0 0,1 0 0,-1 0-1,1 0 1,0 0 0,0 0 0,-1-1-1,1 1 1,0 0 0,0 0-1,0 0 1,0 0 0,0 0 0,0 0-1,0 0 1,0 0 0,1 0 0,-1 0-1,0 0 1,1-1 0,-1 1 0,1 1-1,0-3 1,2-3-1174,0 0-1,0 0 1,0 0-1,1 1 1,6-8 0,9-10-6003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16 14958,'0'0'12764,"9"-3"-12465,26-9-208,-34 12-92,0-1-1,0 1 1,0 0 0,1 0 0,-1 0-1,0 0 1,0 0 0,0 1 0,0-1-1,0 0 1,1 0 0,-1 1 0,0-1-1,0 1 1,0-1 0,0 1-1,0-1 1,0 1 0,0 0 0,0-1-1,-1 1 1,1 0 0,0 0 0,0-1-1,0 1 1,-1 0 0,1 0 0,0 0-1,-1 0 1,1 0 0,-1 0 0,1 0-1,-1 1 1,0-1 0,1 0 0,-1 0-1,0 0 1,0 0 0,0 0-1,0 0 1,0 2 0,0 45 65,-15-12 224,13-32-253,0-1 1,0 1-1,0 0 0,1 0 0,-1 0 0,1 0 1,0 1-1,0-1 0,0 6 0,41 16-1017,-38-24 965,1 1 1,-1-1-1,0 0 1,0 1-1,0 0 1,0-1-1,0 1 1,0 0-1,-1 0 0,0 0 1,1 0-1,-1 0 1,0 0-1,0 0 1,-1 0-1,1 1 1,-1-1-1,0 0 0,1 1 1,-2-1-1,1 0 1,0 0-1,-1 4 1,0-3 136,-1-1 0,0 1 0,1-1 0,-1 0-1,0 0 1,-1 0 0,1 0 0,0 0 0,-1-1 0,0 1 0,1-1 0,-1 1 0,0-1 0,0 0 0,0 0 0,-1 0 0,1-1 0,0 1 0,-8 1 0,0 0-232,0 0 0,-1-1 0,0-1-1,1 0 1,-17 0 0,34-5-10020,4-1 2301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15983,'0'0'9417,"-4"58"-8360,-1-40-544,3 0-321,-1-1-128,3-3-32,0 0-224,0-3-801,0-5-769,5-5-4228,0-6-416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12268,'0'0'12652,"9"-7"-11163,29-23-432,-36 29-989,0-1 1,0 1-1,0 0 1,0 0-1,0 0 1,0 0-1,0 0 0,0 1 1,0-1-1,0 1 1,1-1-1,-1 1 1,0 0-1,0 0 1,3 0-1,-3 0-52,-1 1 0,0-1 0,0 0 0,0 1 0,0-1-1,0 1 1,0 0 0,0-1 0,0 1 0,0 0 0,0-1 0,0 1 0,-1 0 0,1 0 0,0 0 0,-1 0 0,1 0-1,0 0 1,-1 0 0,2 2 0,-1 0 7,0 1 0,0 0 0,0 0 0,-1 0 0,1-1 0,-1 1 0,0 0 0,0 0 0,0 0 0,-1 0 0,1 0 0,-1 0 0,-2 5 0,-2 1 93,0 0 0,0 0 1,-1-1-1,-1 0 0,1 0 1,-2 0-1,1-1 0,-17 14 0,23-22-36,35-4-115,-26 2-117,0 1 0,0 0 1,-1 0-1,1 0 0,0 1 1,14 2-1,-21-2 127,0 0 1,0 1-1,0-1 0,0 1 1,0-1-1,0 0 1,0 1-1,0 0 0,-1-1 1,1 1-1,0 0 0,0-1 1,0 1-1,-1 0 0,1 0 1,0-1-1,-1 1 1,1 0-1,0 0 0,-1 0 1,1 2-1,0-1 7,-1 1 0,0 0 0,0-1 0,1 1 1,-2-1-1,1 1 0,0-1 0,0 1 0,-1 0 0,0-1 0,1 1 0,-1-1 0,-1 3 1,-2 2 77,0-1-1,0 0 1,-1 0 0,0 0 0,0 0 0,0-1 0,-1 0 0,1 0 0,-1 0 0,-1 0 0,1-1 0,0 0 0,-1-1 0,0 0 0,0 0 0,0 0-1,0-1 1,-1 1 0,1-2 0,-1 1 0,-11 0 0,24-18-14596,4 5 4969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16976,'0'0'8392,"-13"67"-8264,1-41-64,-4 1-32,-2 2-32,2-4 64,2-3-256,3-9-64,5-4-417,4-9-768,2-17-4453,8-6-2049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13068,'0'0'8996,"-6"3"-8489,-18 9-27,42-6 2996,-17-5-3440,0-1 0,0 0-1,-1 0 1,1 0 0,0 0 0,0 0 0,-1 0 0,1 0 0,0 0 0,-1 0-1,1 0 1,0-1 0,-1 1 0,1 0 0,0 0 0,-1-1 0,1 1-1,0 0 1,-1-1 0,1 1 0,0-1 0,-1 1 0,1-1 0,-1 1 0,1-1-1,-1 1 1,0-1 0,1 0 0,-1 1 0,1-1 0,-1 1 0,0-1 0,0 0-1,1 1 1,-1-1 0,0 0 0,0 0 0,0 1 0,0-1 0,1 0-1,-1 1 1,-1-2 0,-1 2-14,0 0-1,0 0 0,0 0 1,-1 0-1,1 0 0,0 1 1,0-1-1,0 1 0,0-1 1,-1 1-1,-1 1 0,-2 2 29,1-1-1,0 1 0,0 0 0,1 0 0,-1 1 0,1 0 0,0-1 0,0 2 0,0-1 0,1 0 0,-1 1 0,2-1 0,-1 1 0,0 0 0,-2 10 0,6-16-31,-1 1 0,0 0 0,1-1 0,-1 1 0,1-1 0,-1 0 0,1 1-1,-1-1 1,1 1 0,-1-1 0,1 0 0,0 1 0,-1-1 0,1 0 0,0 0 0,-1 0 0,1 1 0,0-1-1,-1 0 1,1 0 0,0 0 0,-1 0 0,1 0 0,0 0 0,-1 0 0,1 0 0,0 0 0,-1-1 0,1 1-1,-1 0 1,1 0 0,0-1 0,-1 1 0,1 0 0,0-1 0,26-10 303,-25 10-311,-1 0-1,0 0 1,0 0-1,1 0 0,-1 0 1,0 0-1,0-1 0,0 1 1,0 0-1,0-1 0,-1 1 1,1-1-1,0 1 1,-1-1-1,2-2 0,-2 3-29,0 1 0,-1-1 0,1 1 0,0 0 0,0-1 0,0 1 0,-1-1 0,1 1 0,0 0 0,0-1 0,-1 1 0,1 0 0,0-1 0,-1 1 0,1 0 0,-1-1 0,1 1 0,0 0 0,-1 0 0,1 0 0,-1-1 1,1 1-1,0 0 0,-1 0 0,1 0 0,-1 0 0,1 0 0,-1 0 0,1 0 0,-1 0 0,1 0 0,0 0 0,-2 0 0,-1 0-194,0 0 0,0 1 0,0-1-1,1 1 1,-1 0 0,0 0 0,0 0 0,0 0 0,1 0 0,-1 1 0,1-1 0,-1 1 0,1-1 0,-1 1 0,1 0 0,0 0 0,-3 4 0,-6 11-3105,7-5-3116,3-5-344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5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69 13229,'0'0'14605,"4"-3"-14284,-2 2-265,0-1 0,0 1 0,0-1 0,0 0 0,0 0 0,0 0 0,-1 0 0,1 0 0,-1 0 0,1 0 0,-1-1 0,0 1 0,0-1 0,0 1 0,0-1 0,0 1 1,-1-1-1,1 1 0,0-4 0,-1 6-74,0-1 0,1 0 0,-1 1 0,0-1 0,0 1 1,0-1-1,1 0 0,-1 1 0,0-1 0,0 1 0,0-1 0,0 0 1,0 1-1,0-1 0,0 0 0,0 1 0,0-1 0,-1 0 1,1 1-1,0-1 0,0 1 0,0-1 0,-1 0 0,1 1 0,0-1 1,-1 1-1,1-1 0,-1 1 0,1-1 0,0 1 0,-2-1 0,2 1-4,-1 0-1,0 0 0,0 0 0,1 1 0,-1-1 0,0 0 1,1 0-1,-1 1 0,0-1 0,1 1 0,-1-1 0,0 0 0,1 1 1,-1-1-1,1 1 0,-1 0 0,1-1 0,-1 1 0,1-1 1,-1 1-1,1 0 0,-1-1 0,1 1 0,-1 1 0,1-2 26,0 1 0,-1-1-1,1 0 1,0 1 0,-1-1 0,1 0-1,0 1 1,0-1 0,-1 0 0,1 1-1,0-1 1,0 1 0,0-1 0,0 0-1,0 1 1,-1-1 0,1 1 0,0-1-1,0 0 1,0 1 0,0-1-1,0 1 1,0-1 0,0 1 0,0-1-1,1 0 1,-1 1 0,0-1 0,0 1-1,0-1 1,0 0 0,0 1 0,1-1-1,-1 0 1,0 1 0,0-1 0,1 0-1,-1 1 1,0-1 0,1 0-1,-1 1 1,0-1 0,1 0 0,-1 0-1,0 1 1,1-1 0,-1 0 0,0 0-1,1 0 1,-1 0 0,1 1 0,-1-1-1,0 0 1,1 0 0,-1 0 0,1 0-1,-1 0 1,1 0 0,28-9 182,-30 10-185,1-1 0,0 0-1,0 0 1,0 0-1,0 0 1,0 0 0,0 0-1,0 0 1,-1 0 0,1 0-1,0 0 1,0 0 0,0 0-1,0 0 1,0 0-1,0 0 1,-1 0 0,1 0-1,0 0 1,0 0 0,0-1-1,0 1 1,0 0 0,0 0-1,0 0 1,-1 0-1,1 0 1,0 0 0,0 0-1,0 0 1,0 0 0,0 0-1,0-1 1,0 1 0,0 0-1,0 0 1,0 0-1,0 0 1,0 0 0,0 0-1,0 0 1,-1-1 0,1 1-1,0 0 1,0 0-1,0 0 1,0 0 0,0 0-1,0 0 1,1-1 0,-1 1-1,0 0 1,0 0 0,0 0-1,-16 6-192,11-1 179,2-3 4,0 1-1,1-1 1,-1 1-1,1 0 1,-1-1 0,1 1-1,0 0 1,0 1-1,1-1 1,-1 0-1,-1 5 1,28-9-503,9-14-2226,-5-9-4264,-19 10 1141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0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67 16848,'-6'2'4132,"6"1"448,15-2-3619,16-1-448,9 0-385,11-2-96,5-11-321,0-3-2017,-7-3-3171,-4-4-12716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1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4292,'0'0'13410,"8"4"-12817,116 91 3560,-48-36-3310,34 40 124,99 77 222,-126-101 74,97 66 0,148 104 1737,-271-199-2562,1-2 0,95 53 0,-103-65-425,-2 2 0,-1 2 1,-2 2-1,53 57 1,58 49 15,-61-65-28,512 437 30,-427-344-31,56 51 0,-25-13 25,19 17 3,314 253-23,-301-250-16,-25-21-10,238 190-198,-270-216 196,-136-129-67,2-2 0,3-2-1,72 51 1,-120-97 90,15 11 0,1 0 0,-2 1 0,0 1 0,29 32 0,-46-44-3,1-2 1,-1 1-1,-1 1 0,1-1 1,-1 1-1,1-1 0,-1 1 1,0 0-1,-1 0 0,1 0 1,-1 1-1,0-1 0,-1 0 1,1 1-1,0 6 0,-2-12-98,22 3-3627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3908,'0'0'512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3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54 1826,'-20'-19'2496,"1"1"5,-1 2 2837,71 61 3165,45 50-4076,18 16-3098,-103-101-1469,-1 1 852,-24-21-3,-2-2-843,0-1 1,0 0-1,2-1 1,-14-17 0,1 6-1226,7 9-5413,6 7-2041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6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0 494 4388,'0'0'13837,"73"-78"-12267,-39 34-65,3-8-448,2-6-448,-1 0-481,0 4-64,-7 8-64,-5 10-545,-6 9-576,-5 7-993,-9 8-1345,-6 4-1442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6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1409,'0'0'17457,"6"6"-16619,-1 2-753,-1 0 0,0 0 1,0 0-1,0 1 0,-1-1 0,0 1 0,-1 0 1,0 0-1,-1 0 0,1 0 0,-2 0 0,1 0 1,-1 0-1,-2 16 0,-2 15 245,-1 0 1,-12 45-1,2-29 143,8-34-249,1 0 1,1 0 0,1 0-1,-2 30 1,6-52-230,0 1 1,1 0-1,-1-1 1,0 1-1,0 0 1,0-1-1,1 1 1,-1-1-1,0 1 1,1-1-1,-1 1 1,0-1-1,1 1 1,-1-1-1,1 1 1,-1-1-1,1 1 1,-1-1-1,1 0 0,-1 1 1,1-1-1,-1 0 1,1 1-1,-1-1 1,1 0-1,0 0 1,-1 0-1,1 1 1,-1-1-1,1 0 1,0 0-1,-1 0 1,1 0-1,0 0 1,-1 0-1,1 0 1,0 0-1,-1-1 0,1 1 1,-1 0-1,1 0 1,0 0-1,-1-1 1,1 1-1,31-13 113,188-129-2868,-180 117-331,-3-3-3096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7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13068,'0'0'10859,"10"59"-10411,-2-31-320,-3-1-96,3-1 0,0-2-224,2-7-801,-2-1-1025,-1-7-865,0-5-1921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7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16752,'0'0'6054,"-3"9"-5958,-5 18-54,2-10 488,1 1 0,0 0 0,-3 33 0,10-50-487,1 0 0,-1-1 0,1 0 0,-1 1 1,0-1-1,1 0 0,-1 0 0,1 0 0,-1 0 1,4-1-1,18-3 35,46-14 0,-52 12-213,0 1-1,1 1 0,0 0 0,32-1 0,-50 5 141,-1 0 0,1 0 0,0 0 0,-1 0 0,1 0 0,-1 0 0,1 0 0,-1 0 0,1 1 0,0-1 0,-1 0 0,1 0 0,-1 0 0,1 1 0,-1-1 0,1 0 0,-1 0 0,1 1 0,-1-1 0,0 0 0,1 1 0,-1-1 0,1 1 0,-1-1 0,0 1 0,1-1 0,-1 1 0,0-1 0,0 1 0,1-1 0,-1 1 0,0 0 0,-4 21 754,2-17-467,0 0 1,-1 0 0,1-1 0,-1 1 0,0-1-1,-8 8 1,0-3 326,-1 0-1,-1-1 1,1-1-1,-26 12 1,31-16-731,-1-1 1,1 0-1,-1 0 0,0 0 1,1-1-1,-14 1 1,24-7-6915,6-5 183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15855,'0'0'5958,"72"-15"-5926,-42 5-32,2-5-1410,-2 0-960,-7-6-2499,-4-3-2946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0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15663,'0'0'1505,"1"9"-437,0 26-666,2 0 1,1 0-1,2 0 0,2 0 1,1-1-1,1 0 1,16 33-1,-26-65-362,1 0 1,0 0 0,0 0-1,-1-1 1,1 1-1,0 0 1,0 0-1,1-1 1,-1 1-1,0-1 1,1 1-1,-1-1 1,1 0-1,-1 0 1,1 1-1,-1-1 1,1 0-1,0 0 1,0 0-1,-1-1 1,1 1-1,0 0 1,0-1 0,0 1-1,3-1 1,-3 0 87,1-1 1,-1 0-1,0 0 1,0 0-1,0 0 1,0-1-1,0 1 1,0-1-1,0 1 1,0-1-1,0 1 1,-1-1 0,1 0-1,-1 0 1,1 0-1,-1 0 1,0 0-1,0 0 1,0-1-1,1-1 1,23-54 957,-3 0 1,25-101 0,-12 34-2457,-32 114 181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0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11531,'0'0'2690,"0"49"610,0-30-674,0-5-1217,7-2-416,8-4-544,4-7-385,4-1 0,4-3-1121,1-13-929,-1-5-993,-3-4-1441,-6 2-1089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1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92 5125,'0'0'17270,"0"14"-16368,-4 85 477,1-36-846,4 76 0,-1-138-513,0 1 1,0-1-1,0 0 1,0 0-1,0 1 1,1-1-1,-1 0 1,0 1-1,1-1 1,-1 0-1,1 0 1,-1 1-1,1-1 1,0 0-1,-1 0 1,1 0-1,0 0 1,0 0-1,0 0 1,0 0-1,0 0 1,0 0-1,0 0 1,0-1-1,2 2 1,-1-2 47,0 1 0,0-1 0,-1 0 0,1 0 0,0-1 1,0 1-1,0 0 0,0-1 0,-1 1 0,1-1 0,0 1 0,0-1 1,-1 0-1,1 0 0,2-2 0,6-3 273,0-1-1,-1-1 1,-1 0-1,13-14 0,17-23 52,47-78-1,-68 96-364,-2-1 0,-1 0 0,-1-2 1,13-45-1,-22 54-23,-7 22-1776,-14 33-4329,9-18 2834,-7 10-4180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1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32 444 9577,'0'0'8184,"-5"11"-7634,-1 2-309,1-1 0,1 1 0,0 0 0,-2 15 0,6-25-168,-1 0 1,1-1-1,0 1 1,0-1 0,0 1-1,0 0 1,0-1 0,1 1-1,-1-1 1,1 1-1,0-1 1,0 1 0,0-1-1,2 5 1,-2-6-45,1 1-1,-1-1 1,1 0 0,-1 0 0,1 0 0,-1 0 0,1 0-1,0-1 1,-1 1 0,1 0 0,0-1 0,-1 1 0,1-1 0,0 0-1,0 0 1,0 1 0,0-1 0,-1 0 0,1 0 0,0-1-1,0 1 1,0 0 0,-1-1 0,1 1 0,2-2 0,1 0 88,-1 0 0,1 0 0,-1-1 0,0 1 1,0-1-1,0 0 0,0 0 0,-1-1 1,1 1-1,-1-1 0,0 0 0,0 0 1,0 0-1,0 0 0,2-7 0,5-7 50,-1-1 0,8-25-1,-5-14 672,-11 54-91,-4 36-608,2-15-89,-1-8 30,2-1 0,-1 1-1,1-1 1,1 0 0,1 11 0,-2-18-66,1-1-1,-1 1 1,1 0 0,-1 0 0,1-1-1,-1 1 1,1 0 0,0-1 0,0 1-1,-1 0 1,1-1 0,0 1-1,0-1 1,-1 1 0,1-1 0,0 0-1,0 1 1,0-1 0,0 0 0,0 0-1,0 1 1,0-1 0,0 0 0,0 0-1,-1 0 1,1 0 0,0 0-1,0 0 1,0-1 0,0 1 0,0 0-1,0 0 1,1-1 0,30-13 314,-26 9-308,-1 0 0,0 0 0,0-1 0,0 0 0,-1 0 0,0 0 0,0 0 0,0-1 0,-1 1 0,0-1 0,-1 0 0,1 0 0,1-8 0,-1-6 180,0 0-1,-2-1 1,0-25-1,-1 43-134,0 4 4,1 0-76,0 0 0,0 1 0,1-1 0,-1 1 0,0 0 1,0-1-1,0 1 0,0 0 0,0-1 0,0 1 0,0 0 0,0 0 0,0 0 0,0 0 0,0 0 0,-1 0 0,1 0 0,0 0 0,-1 1 0,1-1 0,0 1 0,15 37-260,-7-15 164,12 8 50,-16-26 62,-1 0 0,0 0 0,0 1-1,0 0 1,3 9 0,-8-22 138,0 0 1,1 0-1,0 0 0,0 0 1,0 0-1,1 0 1,0 0-1,0 0 0,0 1 1,4-12-1,1 1-301,0 1 0,15-28-1,-20 41 134,1-1-1,-1 1 0,1 0 0,0-1 1,0 1-1,-1 0 0,1 0 0,1 0 1,-1 0-1,0 1 0,0-1 0,1 1 1,-1-1-1,1 1 0,-1 0 0,1 0 1,0 0-1,-1 0 0,1 0 0,0 1 1,0-1-1,0 1 0,-1 0 0,1 0 1,0 0-1,5 0 0,-7 1 18,1 0 1,-1-1-1,0 1 0,0 0 1,0-1-1,0 1 0,0 0 0,0 0 1,0 0-1,0 0 0,-1 0 1,1 0-1,0 0 0,0 0 0,-1 0 1,1 1-1,-1-1 0,1 2 0,14 33 4,-9-20-20,-5-15 28,-1 1 0,0-1 0,1 0 0,-1 0-1,1 1 1,-1-1 0,1 0 0,-1 0 0,1 0-1,0 0 1,0 0 0,0 0 0,-1 0 0,1 0-1,0 0 1,0 0 0,0 0 0,1 0 0,-1 0-1,0-1 1,0 1 0,0-1 0,0 1 0,1-1-1,-1 1 1,0-1 0,1 0 0,-1 1 0,0-1-1,1 0 1,1 0 0,-1-1 39,0-1-1,0 1 1,-1-1 0,1 1-1,0-1 1,-1 0-1,1 1 1,-1-1 0,0 0-1,1 0 1,-1 0 0,0 0-1,0 0 1,0 0 0,-1-1-1,1 1 1,0-4-1,2-5 88,-1 1 0,0-1 0,0 0 0,-1 1 0,-1-1 0,0 0 0,0 0 0,-1 1 0,-4-18 0,-1 18-149,4 13-260,2-2 265,1 0 1,-1 0 0,1 0 0,-1 0 0,1 0 0,-1 0-1,1 0 1,-1 0 0,1 0 0,0 0 0,0 0 0,-1 0-1,1-1 1,0 1 0,0 0 0,0-1 0,0 1 0,0 0-1,0-1 1,0 1 0,0-1 0,1 1 0,3 0 16,0 1 1,0-1 0,0 0-1,0 0 1,0 0-1,0-1 1,0 0 0,1 0-1,-1 0 1,0-1 0,0 1-1,0-1 1,0 0 0,0-1-1,0 1 1,0-1-1,-1 0 1,1-1 0,0 1-1,-1-1 1,0 1 0,0-1-1,0-1 1,0 1 0,0 0-1,0-1 1,5-8-1,-2 4 41,-1 0 0,-1-1 1,0 0-1,0 0 0,0 0 0,-1-1 0,-1 0 0,0 1 0,0-1 0,-1 0 0,0-1 0,0 1 0,-1-12 0,-1 21-46,0 1 0,0-1 0,0 0 0,0 0 0,0 0 0,0 1 0,0-1 0,0 0 0,0 0 0,-1 0 0,1 1 0,0-1 0,-1 0 0,1 0 0,0 1 0,-1-1 0,1 0 0,-1 1 0,1-1 1,-1 1-1,0-1 0,1 0 0,-1 1 0,1-1 0,-1 1 0,0 0 0,1-1 0,-1 1 0,0-1 0,0 1 0,1 0 0,-1 0 0,0-1 0,0 1 0,0 0 0,1 0 0,-1 0 0,0 0 0,0 0 0,0 0 0,1 0 0,-1 0 0,0 0 0,0 1 0,0-1 0,0 0 1,-2 1-16,1 0 1,0-1-1,0 1 1,-1 0-1,1 0 1,0 0 0,0 0-1,0 1 1,0-1-1,0 1 1,0-1-1,0 1 1,1 0-1,-4 2 1,2 3-1,-1 0-1,1 0 1,0 0-1,0 1 1,1-1-1,0 0 1,0 1-1,1 0 1,0-1-1,0 1 1,1 0-1,0 0 1,1 9-1,0-14 14,-1 1 0,1-1-1,0 1 1,0-1 0,0 1-1,1-1 1,-1 0 0,1 0 0,-1 0-1,1 0 1,0 0 0,0 0-1,1 0 1,-1-1 0,1 1 0,-1-1-1,1 1 1,0-1 0,0 0 0,-1 0-1,2-1 1,-1 1 0,0 0-1,0-1 1,0 0 0,1 0 0,-1 0-1,1 0 1,-1 0 0,5 0 0,10 1-742,0-1 0,0-1 1,23-1-1,-33-1-778,1 1 0,-1-1 0,1 0 0,-1-1 0,11-4 0,24-16-11244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1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2530,'0'0'1089,"2"-10"-1179,2-8 48,6-29 1999,-7 13 7055,-3 43-6204,0 26-2039,-6 110-16,0 21-414,9-58-6497,-3-118 1038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2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6182,'0'0'10516,"0"10"-10147,1 42 1028,-3 0 0,-12 78-1,11-54-136,4-64-1204,0-1 0,-1 0 0,-1 1 0,0-1 0,-1 1 0,0-1 1,-5 16-1,6-25-51,4-29-6197,2 13-305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4132,'0'0'21455,"-2"11"-20841,-6 21-84,-2-1-1,-21 48 1,8-24-197,21-50-293,0-1 0,0 1 0,1 0 0,-1 1 0,1-1 0,1 0 0,-1 0 0,0 0 0,2 9 0,-1-13-40,0-1 0,1 1-1,-1-1 1,1 1 0,-1-1 0,1 1 0,0-1 0,-1 0-1,1 1 1,-1-1 0,1 0 0,0 1 0,-1-1-1,1 0 1,0 0 0,-1 0 0,1 1 0,0-1-1,-1 0 1,1 0 0,0 0 0,0 0 0,-1 0 0,1 0-1,0 0 1,-1-1 0,1 1 0,0 0 0,-1 0-1,1-1 1,0 1 0,-1 0 0,2-1 0,23-9-539,-15 4-370,-2 0-1,1-1 0,-1 0 0,8-8 0,12-20-7678,-17 14-968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3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14894,'0'0'4516,"-35"67"-2658,25-41-865,5-1-192,0-5-449,5 0-288,0-5-160,0-4-641,6-4-320,5-7-704,1 0 31,2-7-160,2-12-1153,4-5-1185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3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3 9449,'0'0'6534,"-5"8"-5125,-4 9-1094,1 0 0,0 1 0,2-1 0,0 1 0,1 0 0,1 1 0,0-1 0,2 1 0,0 0 0,2 36 0,0-54-276,0 0 0,-1 0 0,1 0 0,1-1 0,-1 1 0,0 0 0,0 0 0,0 0 0,0 0 1,1-1-1,-1 1 0,0 0 0,1 0 0,-1-1 0,0 1 0,1 0 0,-1 0 0,1-1 0,-1 1 0,1-1 0,0 1 0,-1 0 0,1-1 0,0 1 0,-1-1 0,1 1 0,0-1 0,-1 0 0,1 1 0,0-1 0,0 0 1,0 1-1,-1-1 0,1 0 0,0 0 0,0 0 0,0 0 0,0 0 0,0 0 0,-1 0 0,1 0 0,0 0 0,0 0 0,0 0 0,-1-1 0,1 1 0,0 0 0,0 0 0,0-1 0,-1 1 0,1-1 0,0 1 0,0-1 1,-1 1-1,1-1 0,0 0 0,5-2 170,-1-1 0,1 0 0,-1 0 0,0 0 1,8-10-1,-4 1-69,1-1 0,-2 0 0,0 0 0,0-1 0,5-17 0,-10 24-67,0 0 0,-1 0 0,0 0 1,0 0-1,-1-1 0,0 1 0,0-1 1,-1 1-1,0 0 0,0-1 0,-3-13 1,2 21-63,1 0 0,-1 0 0,1 0 0,-1 0 0,0 1 0,1-1 0,-1 0-1,0 0 1,0 1 0,0-1 0,1 0 0,-1 1 0,0-1 0,0 1 0,0-1 0,0 1 0,0 0 0,0-1 0,0 1 0,0 0 0,0 0 0,0-1 0,0 1 0,0 0 0,0 0 0,0 0 0,0 0 0,0 0 0,0 1 0,0-1 0,0 0 0,0 0 0,-2 1 0,-33 14-267,31-9-69,-1-1 0,0 1 0,1 0 0,0 0 0,1 0 0,-1 1 0,-4 10 0,7-14-214,0 1 1,1-1-1,0 1 0,-1-1 1,2 1-1,-1 0 0,0-1 1,1 1-1,-1 0 0,1 6 1,5-1-4336,8-6-1399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47 11627,'0'0'9139,"-7"9"-7868,1-1-1123,0 0 1,0 1-1,1 0 0,0 0 1,1 1-1,0-1 0,0 1 1,1 0-1,0 0 0,1 0 0,0 0 1,1 1-1,-1 14 0,2-24-138,0 0-1,0 0 0,0 0 0,0 0 0,0 0 0,0 0 0,1 0 0,-1 0 1,0 0-1,0 0 0,1 0 0,-1-1 0,1 1 0,-1 0 0,1 0 0,-1 0 0,1 0 1,-1-1-1,1 1 0,0 0 0,-1-1 0,1 1 0,0 0 0,-1-1 0,1 1 0,0-1 1,0 1-1,0-1 0,0 0 0,0 1 0,-1-1 0,1 0 0,0 1 0,0-1 0,0 0 1,0 0-1,0 0 0,0 0 0,0 0 0,0 0 0,0 0 0,0 0 0,0 0 0,0-1 1,0 1-1,-1 0 0,1 0 0,2-2 0,1 1 66,1-1 0,-1 0 0,0 0 0,1 0 0,-1-1 0,0 1 0,-1-1 0,8-6 0,0-3 129,-1-1 0,-1 0 0,0-1 1,8-15-1,-14 22-91,0 1 0,0-1-1,0 1 1,-1-1 0,0 0 0,-1 0 0,1 0 0,-1 0 0,-1 0-1,1 0 1,-2-13 0,1 19-114,-1-1-1,1 1 1,-1 0 0,0-1-1,0 1 1,0 0 0,0 0 0,0-1-1,0 1 1,0 0 0,0 0-1,0 0 1,0 0 0,-1 0-1,1 1 1,0-1 0,-1 0-1,1 0 1,0 1 0,-1-1-1,1 1 1,-1-1 0,1 1-1,-1 0 1,1 0 0,-1 0-1,1-1 1,-1 1 0,1 1-1,-1-1 1,1 0 0,-1 0-1,1 1 1,-1-1 0,1 0-1,-2 2 1,-3-1-286,0 0 1,0 1-1,0-1 0,0 1 0,0 1 0,1-1 0,-10 7 1,-27 32-7546,28-20-2460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0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6321 4228,'0'0'7175,"-5"9"-6225,2-3 8606,3-6-9536,0 1 0,0-1 1,0 0-1,0 0 0,0 1 0,0-1 1,0 0-1,0 0 0,0 1 1,0-1-1,0 0 0,0 0 0,0 0 1,0 1-1,0-1 0,0 0 1,0 0-1,0 1 0,0-1 0,1 0 1,-1 0-1,0 0 0,0 1 0,0-1 1,0 0-1,0 0 0,1 0 1,-1 0-1,0 1 0,0-1 0,0 0 1,1 0-1,-1 0 0,0 0 1,0 0-1,0 0 0,1 0 0,-1 0 1,0 0-1,0 1 0,1-1 1,-1 0-1,12-7 1026,7-14-503,-16 15-522,0 0 0,0 0 1,-1-1-1,0 1 0,-1-1 1,1 1-1,-1-1 1,0-11-1,13-25 460,-3 15-471,-10 23-11,3-11 14,1 0 0,0 0 0,1 1 0,9-17 0,11-17 14,-4-6-20,-10 26 1,0-2 0,9-42 1,24-100-88,9-51-61,-29 98 6,73-225 1,119-296-1079,-67 255 676,-105 283-33,282-723 393,-122 281 368,21-111-160,-165 451-52,86-252 14,-68 216 19,-57 166-17,4 2-1,56-121 1,92-154 153,-122 241-160,-56 98-10724,3 6 4094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2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4773,'0'0'17493,"7"3"-16788,-4-2-636,-1 0 0,0 0 1,0 0-1,0 0 0,0 0 0,0 0 0,0 0 0,-1 1 1,1-1-1,0 1 0,-1-1 0,1 1 0,2 3 0,-4-3-1,1 0-1,0 0 1,-1 1-1,1-1 1,-1 0-1,0 1 1,0-1-1,0 0 1,0 1-1,0-1 1,-1 1-1,1-1 1,-1 0-1,1 0 1,-1 1-1,0-1 1,-2 4-1,-16 38 659,-35 58 0,34-68-646,1 0 1,-26 72-1,45-106-69,0 0 0,0 1 1,0-1-1,-1 1 0,1-1 0,0 0 1,0 1-1,0-1 0,0 0 0,0 1 1,0-1-1,0 1 0,0-1 1,0 0-1,0 1 0,0-1 0,0 1 1,0-1-1,1 0 0,-1 1 0,0-1 1,0 0-1,0 1 0,0-1 1,1 0-1,-1 1 0,0-1 0,0 0 1,1 1-1,-1-1 0,0 0 0,1 0 1,-1 1-1,1-1 0,16 1 316,33-16 251,-29 9-206,50-5 541,-7-12-15962,-44 16 7554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2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39 13293,'0'0'9956,"4"11"-8926,-2-4-888,1-2-65,-1 1 1,0-1 0,0 1-1,-1-1 1,0 1-1,0 0 1,0 0-1,-1-1 1,1 1 0,-1 0-1,-1 0 1,1 0-1,-2 6 1,-26 79 552,-6 25-16,34-114-395,1-13-65,0 1 1,1-1-1,1 1 1,-1-1 0,7-12-1,5-22-121,25-164 26,-40 265-258,0-54 205,1 1 0,0-1 1,0 1-1,1-1 0,-1 1 0,0 0 1,1-1-1,0 0 0,-1 1 0,1-1 1,0 1-1,0-1 0,0 0 1,1 0-1,-1 1 0,0-1 0,1 0 1,0 0-1,-1-1 0,1 1 0,0 0 1,0 0-1,0-1 0,2 2 0,2-2 27,1 0-1,-1-1 0,1 0 0,-1 0 1,1 0-1,-1-1 0,1 0 1,-1 0-1,0-1 0,0 0 0,0 0 1,1 0-1,-2-1 0,1 0 0,0 0 1,-1 0-1,1-1 0,6-5 0,1-3 8,0 1-1,-1-2 0,0 0 1,-1 0-1,16-25 0,-42 96-76,2-19 109,2-12-67,2 1 0,1 0 0,0 0 0,3 0 0,0 1 0,-1 46 0,6-73-123,0-1 1,0 1 0,0 0-1,1 0 1,-1 0-1,0-1 1,1 1 0,-1 0-1,1 0 1,0-1 0,-1 1-1,1-1 1,0 1 0,0-1-1,0 1 1,2 2-1,-1-3-311,-1 0 0,1 0 0,0 0 0,0-1 0,-1 1 0,1 0-1,0-1 1,0 1 0,0-1 0,-1 0 0,1 1 0,0-1-1,0 0 1,0 0 0,2-1 0,18 0-9164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1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90 14286,'0'0'2108,"7"11"519,-7-11-2608,5 10 550,1 0 0,0 0-1,1-1 1,0 0 0,15 14 0,-19-20-609,0-1 0,0 1 0,0-1 0,0 0 0,1 0 0,-1 0 0,1-1 1,0 1-1,-1-1 0,1 0 0,0 0 0,0 0 0,0 0 0,0-1 0,0 0 0,0 1 0,0-2 0,0 1 0,0 0 1,-1-1-1,1 1 0,0-1 0,0 0 0,5-3 0,-1 0-777,0 0 0,-1 0 0,1-1 1,-1 0-1,0-1 0,-1 0 0,1 0 0,-1 0 0,-1 0 1,1-1-1,4-8 0,-5 8 359,-1 1-1,-1-1 1,1 0-1,-1 0 1,-1 0 0,1 0-1,1-11 1,-3 14 791,0 0 0,-1 0-1,0-1 1,0 1 0,0 0 0,-1 0-1,1 0 1,-2-6 0,2 10-261,0-1 0,0 1 0,0 0 0,0 0 1,0-1-1,0 1 0,0 0 0,-1 0 0,1-1 0,0 1 0,0 0 0,0 0 0,0 0 0,0-1 0,0 1 0,0 0 1,-1 0-1,1 0 0,0-1 0,0 1 0,0 0 0,-1 0 0,1 0 0,0 0 0,0 0 0,0 0 0,-1-1 1,1 1-1,0 0 0,0 0 0,0 0 0,-1 0 0,1 0 0,0 0 0,0 0 0,-1 0 0,1 0 0,0 0 1,0 0-1,-1 0 0,1 0 0,0 0 0,-1 0 0,-9 10 1207,-4 14-253,6-4-314,2-7-143,1 1 1,0 0-1,1 0 1,0 0-1,1 0 1,-1 15-1,4-29-551,0 0 0,0 0 0,0 1 0,0-1 0,0 0 0,1 0 0,-1 1 1,0-1-1,0 0 0,0 0 0,0 0 0,0 1 0,0-1 0,0 0 0,0 0 0,0 0 0,1 1 0,-1-1 0,0 0 0,0 0 0,0 0 1,0 0-1,1 0 0,-1 1 0,0-1 0,0 0 0,0 0 0,1 0 0,-1 0 0,0 0 0,0 0 0,1 0 0,-1 0 0,0 0 0,0 0 0,0 0 1,1 0-1,-1 0 0,0 0 0,0 0 0,1 0 0,-1 0 0,15-5 185,12-11-158,-18 10-60,-2 0-121,1 0 1,0 0 0,0 1 0,0 0-1,1 1 1,0-1 0,0 2-1,0-1 1,0 1 0,1 1-1,15-3 1,-24 5 98,0 0 1,0 0-1,0 1 0,0-1 1,0 0-1,-1 1 0,1-1 1,0 0-1,0 1 0,0-1 1,0 1-1,-1 0 0,1-1 1,0 1-1,-1 0 0,1-1 0,0 1 1,-1 0-1,1 0 0,-1-1 1,1 1-1,-1 0 0,1 0 1,-1 0-1,0 0 0,1 0 1,-1-1-1,0 1 0,0 1 1,9 15-3465,-9-16 3129,1-1-1,0 1 1,0 0 0,0-1-1,-1 1 1,1-1 0,0 1-1,0-1 1,0 1 0,0-1 0,0 0-1,0 1 1,0-1 0,0 0-1,0 0 1,0 0 0,0 0-1,2 0 1,7 0-3338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4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11627,'0'0'11499,"66"8"-10442,-28-16-641,0 0-288,3 1-128,-3 0-256,-6 6-1377,-6 1-1122,-9 0-1697,-4 0-3043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5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10410,'0'0'9150,"3"10"-7928,0 0-1080,-1 0 0,0 0-1,-1 0 1,0 0 0,-1 1 0,0-1-1,-1 0 1,1 0 0,-2 0-1,-4 16 1,-16 44 556,12-42-188,1-1-1,1 2 1,2-1-1,-5 47 1,11-74-471,0-1-1,0 0 1,0 1 0,0-1 0,0 1-1,0-1 1,0 1 0,0-1-1,0 1 1,0-1 0,0 1 0,0-1-1,0 1 1,0-1 0,0 1 0,0-1-1,1 0 1,-1 1 0,0-1 0,0 1-1,1-1 1,-1 1 0,0-1-1,1 0 1,-1 1 0,0-1 0,1 0-1,-1 0 1,0 1 0,1-1 0,-1 0-1,1 0 1,-1 1 0,1-1 0,-1 0-1,0 0 1,1 0 0,-1 0-1,2 1 1,21-11 825,19-23 6,28-44-699,-3-3 0,65-100-1,-124 171-3651,-12 17-22,-11 19-3777,1-11 714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9833,'0'0'6946,"-4"10"-4203,-1 4-1842,0 0 0,1 0 0,1 0 0,0 1 0,-1 24 0,4-35-771,0 0 1,0 1-1,0-1 1,1 1-1,0-1 1,0 0-1,0 1 0,0-1 1,1 0-1,-1 0 1,4 7-1,-3-9-208,0 0 1,0 0-1,0 0 0,0 0 0,0 0 1,0 0-1,1 0 0,-1-1 0,0 1 1,1-1-1,0 0 0,-1 0 1,1 0-1,0 0 0,-1 0 0,1 0 1,0-1-1,0 1 0,0-1 1,3 0-1,-1 0-347,0 1 0,0-2 0,0 1 0,-1 0 0,1-1 1,0 0-1,-1 0 0,1 0 0,0-1 0,6-3 0,23-20-5690,-17 6 531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89 6438,'0'0'16271,"1"8"-15694,-6 58 125,2-49-428,1 0 1,1 0-1,1 24 0,0-41-255,1 1 0,-1 0 0,0 0 0,1 0 0,-1 0 0,1 0 1,-1-1-1,1 1 0,-1 0 0,1 0 0,-1-1 0,1 1 0,0 0 0,-1-1 0,1 1 0,0-1 0,0 1 0,0-1 0,-1 1 0,1-1 1,0 0-1,0 1 0,0-1 0,0 0 0,0 0 0,0 1 0,0-1 0,-1 0 0,1 0 0,0 0 0,0 0 0,0 0 0,0 0 0,0-1 1,0 1-1,0 0 0,0 0 0,0-1 0,-1 1 0,1 0 0,0-1 0,0 1 0,1-2 0,38-19 284,-27 4-283,0-1-1,-1 0 0,0 0 0,-2-1 1,0-1-1,-1 1 0,6-24 0,-13 38-18,-17 44 126,9-28-36,1 0 0,1 1 0,-1-1-1,2 1 1,0 0 0,1 1 0,0-1 0,0 0 0,1 22 0,2-33-86,-1 1 0,1-1 0,-1 0 0,1 1 0,-1-1-1,1 0 1,0 0 0,0 0 0,0 0 0,0 0 0,0 0 0,0 0 0,0 0 0,0 0 0,0 0 0,0 0 0,0 0 0,0-1-1,1 1 1,-1-1 0,2 2 0,-2-2 1,0 1-1,0-1 1,0 0-1,0 1 0,0-1 1,0 0-1,-1 0 1,1 0-1,0 0 1,0 1-1,0-1 1,0 0-1,0-1 1,0 1-1,0 0 0,0 0 1,0 0-1,0 0 1,0-1-1,-1 1 1,1 0-1,0-1 1,0 1-1,0-1 1,0 1-1,-1-1 1,1 0-1,0 1 0,-1-1 1,1 1-1,0-1 1,0-1-1,15-32 51,-8 16-33,1 0 1,1 1-1,0 0 0,14-17 0,-21 30-44,1-1-1,0 1 1,1 0 0,-1 1-1,0-1 1,1 1-1,0 0 1,0 0 0,0 0-1,0 1 1,0 0-1,1 0 1,-1 0-1,1 0 1,-1 1 0,1 0-1,0 0 1,10 1-1,-14-1-11,0 1-1,0 0 0,0 0 0,0 0 0,0 0 1,0 0-1,0 1 0,0-1 0,0 0 0,-1 1 1,1 0-1,0-1 0,0 1 0,0 0 1,0 0-1,-1 0 0,1 0 0,0 0 0,-1 1 1,1-1-1,-1 0 0,3 4 0,-2-1 20,-1 0-1,0 0 0,0 0 1,0 0-1,0 1 0,-1-1 1,0 0-1,1 1 0,-2 7 1,0-2 100,-1-1 0,1 0 1,-1 0-1,-7 17 0,6-18 150,0 1 0,1 0 0,0-1 0,0 1 0,0 14 0,17-51 565,-8 12-797,0 0 1,-1-1 0,-1 0 0,-1 0-1,0 0 1,-1-1 0,-1 0 0,0-30-1,-2 59-94,-1-9 89,1 0 0,-1 0 0,1-1 0,0 1 0,0 0 0,0 0 1,0 0-1,0 0 0,0 0 0,0 0 0,1 0 0,-1-1 0,1 1 0,-1 0 0,1 0 0,0 0 0,0-1 0,0 1 0,0 0 1,0-1-1,0 1 0,0-1 0,0 1 0,1-1 0,-1 0 0,0 1 0,1-1 0,-1 0 0,1 0 0,0 0 0,-1 0 0,1 0 1,0-1-1,0 1 0,-1 0 0,1-1 0,0 1 0,0-1 0,0 0 0,3 1 0,1 0 8,-1-1 1,1 1-1,0-1 0,0-1 0,-1 1 0,1-1 0,0 0 0,0 0 1,-1 0-1,1-1 0,-1 0 0,7-3 0,6-4 1,0-2 0,19-14-1,-21 14-22,0 0-1,24-11 1,18 3-23,-99 11 38,37 9 22,-1 0-1,0 0 1,1 0 0,-1 1-1,1 0 1,-1-1-1,1 1 1,0 1-1,0-1 1,0 1-1,0-1 1,0 1 0,1 1-1,-1-1 1,1 0-1,0 1 1,-1-1-1,2 1 1,-1 0 0,0 0-1,1 0 1,-3 7-1,2-4 86,-1-1 1,1 1-1,1 0 0,-1 0 0,1 0 0,1 1 0,-1-1 0,1 0 1,0 1-1,1-1 0,0 1 0,0-1 0,1 1 0,1 7 1,-1-13-105,0 1 1,0 0-1,0-1 1,0 1 0,1-1-1,-1 1 1,1-1-1,-1 0 1,1 0-1,0 0 1,0 0 0,0 0-1,0 0 1,0 0-1,1 0 1,-1-1 0,5 3-1,-1-2 3,0 1 0,1-1 0,-1-1 0,0 1-1,0-1 1,1 0 0,10 0 0,-3-1-636,-1-1-1,0 0 1,-1-1-1,1 0 0,0-1 1,0-1-1,17-7 1,11-12-5798,1-6-4008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9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6438,'0'0'9577,"53"42"-8936,-28-37-385,6 0-160,8-2-640,1-3-2916,3 0-2561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7623,'0'0'2312,"10"0"-1314,69-1-400,-1 3 0,153 23 0,-211-21-928,0-1 0,26 0 0,-2-4-2435,-1-2 0,66-14 0,-60 9 2809,-3 3 1613,0 3 1,1 2-1,-1 1 1,67 12-1,82 3-2695,-155-15 721,0-2 0,0-2 0,0-1 0,73-19 0,-42 2 55,-40 11-1099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5573,'0'0'2531,"62"5"-2147,-18-5-256,9 0-256,4 0-833,2 0-608,1-8-1634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3011,'0'0'1249,"62"-8"-288,-39 8 288,-1 0 449,-6 0 159,0 4-31,-3 3-96,-1 0-513,1 1-288,3 0-256,1-3-417,5 1-160,6-6 0,5 0-288,9 0-1506,7-8-1537,4-7-2402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11627,'0'0'1634,"12"0"-1117,146-9 246,30-2-1494,-121 11 1432,122-2-8322,-109-4 7959,-34 5 9853,-1 3-8487,27 1-8848,-53-5 1443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3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6246,'0'0'6481,"1"8"-5366,0-3-1058,-1 1 167,0 0 0,1 1 0,0-1 0,1 1 0,-1-1 0,1 0-1,0 0 1,1 0 0,5 11 0,-4-9-1023,-1 0 0,0 1 0,0-1 0,-1 1 0,0 0 0,-1 0 0,0 0 0,0-1 0,-1 1 0,0 0 0,-2 17 0,1 4 1627,-1 3 501,-9 54 0,5-54-1203,-1 56-1,7 16-5926,0-35 6563,0-55-5658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2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8904,'0'0'17179,"0"9"-16704,-13 165 20,1-27-290,11-136-498,-2 72-6032,1-68 2538,2-53 1481,0 15 1482,0-148-2961,0 58 10615,2 105-3749,2 14-1718,3 15-565,-2 1-361,2-1 0,0 1 0,1-2 1,1 1-1,1-1 0,1-1 0,13 20 0,-19-32-289,1 0 0,-1 1 0,1-2-1,1 1 1,-1-1 0,1 0 0,0 0 0,0-1 0,1 0 0,0 0-1,0 0 1,0-1 0,0-1 0,1 1 0,-1-2 0,1 1 0,0-1 0,0 0-1,17 1 1,-22-4-63,0 1-1,0-1 1,0 0-1,0 0 1,-1 0-1,1-1 1,0 1-1,-1-1 0,1 0 1,-1 0-1,0 0 1,1 0-1,-1-1 1,0 1-1,0-1 1,-1 0-1,1 0 1,-1 0-1,1 0 1,-1 0-1,0-1 0,0 1 1,0-1-1,-1 1 1,1-1-1,-1 0 1,0 0-1,1-5 1,3-8 70,-1-1 0,-1 0 0,-1 0 0,0-32 0,-1 32-88,-5-53 87,4 67-155,-1 0-1,0 0 1,0 0 0,0 0 0,-1 0 0,1 0-1,-1 0 1,0 1 0,0-1 0,-1 1-1,1-1 1,-1 1 0,1 0 0,-5-4 0,7 7-11,0-1 1,-1 1-1,1-1 1,-1 1-1,1 0 1,-1-1-1,1 1 1,-1-1-1,1 1 1,-1 0-1,1 0 1,-1-1-1,1 1 1,-1 0-1,0 0 1,1 0-1,-1 0 1,1-1-1,-1 1 1,0 0-1,1 0 1,-1 0-1,1 0 1,-1 0-1,0 1 1,1-1-1,-1 0 1,1 0-1,-1 0 1,0 0-1,1 1 1,-1-1-1,-8 20-547,8 27-2629,2-45 2584,-1 0 0,1 1 0,-1-1 0,1 0 0,0 1 0,0-1 0,0 0-1,0 0 1,0 0 0,1 0 0,-1 0 0,3 3 0,9 9-6368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2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16 8232,'0'0'6304,"-9"-3"-5044,-32-9-374,38 12-747,1 0-1,0 0 1,0 0-1,-1 0 0,1 0 1,0 1-1,0-1 0,0 1 1,-1 0-1,1-1 0,0 1 1,0 0-1,0 0 1,0 0-1,0 1 0,1-1 1,-1 0-1,0 1 0,0-1 1,1 1-1,-1 0 0,1-1 1,-1 1-1,1 0 1,0 0-1,0 0 0,0 0 1,0 0-1,0 0 0,0 0 1,1 0-1,-1 1 0,1-1 1,-1 0-1,1 0 1,0 4-1,2-4-124,1-1 1,0 1-1,0-1 0,0 0 1,0-1-1,1 1 1,-1 0-1,0-1 0,0 0 1,0 1-1,5-2 0,5 3-197,-6-1-79,-1 0 0,1 1 0,0 0 0,-1 1-1,0-1 1,1 1 0,-1 0 0,0 1 0,10 7-1,-14-9 301,0 0-1,1 1 0,-1-1 0,0 0 0,0 1 1,-1 0-1,1-1 0,0 1 0,-1 0 0,0 0 0,1-1 1,-1 1-1,0 0 0,-1 0 0,1 0 0,-1 1 0,1-1 1,-1 0-1,0 0 0,0 0 0,0 0 0,0 0 0,-2 6 1,1-5 97,-1-1 0,0 0 1,0 0-1,0 0 1,0 0-1,0-1 0,-1 1 1,1 0-1,-1-1 0,1 0 1,-1 1-1,0-1 1,0 0-1,0-1 0,-1 1 1,1 0-1,-5 1 0,-3 2 84,0-1-1,-1 0 0,-22 4 0,20-10-767,14-6-2485,19-13-3413,4 2-552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3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5317,'0'0'4287,"3"5"-4714,5 12 506,-2 0 0,0 1 0,-1-1 0,5 37 0,-9-51-1761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4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5285,'0'0'9465,"-4"9"-7783,-1 6-634,0 0 0,1 0 1,-4 31-1,7-39-741,0 1 0,0-1 0,1 1 0,0-1 0,0 1 0,1-1 0,0 1 0,0-1-1,1 0 1,0 0 0,0 1 0,5 8 0,-6-15-300,-1 0 1,1 0-1,0-1 0,-1 1 0,1-1 0,0 1 0,0 0 0,-1-1 0,1 1 0,0-1 0,0 0 1,0 1-1,0-1 0,0 0 0,0 1 0,-1-1 0,1 0 0,0 0 0,0 0 0,0 0 1,0 0-1,0 0 0,0 0 0,0 0 0,0 0 0,0 0 0,0 0 0,0-1 0,0 1 0,0 0 1,0-1-1,-1 1 0,1-1 0,0 1 0,0-1 0,0 1 0,-1-1 0,1 0 0,0 1 1,-1-1-1,1 0 0,0-1 0,32-34-767,-31 33 430,28-38-3040,-4-1-3606,-10 14 89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4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10602,'0'0'3283,"-6"8"-555,-6 11-1859,1-1-1,0 1 1,1 1 0,2 0-1,0 0 1,-9 36-1,-33 159-1334,31-145-2670,-3-1-4008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5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3 9321,'0'0'11867,"-5"9"-11819,-12 19 270,2 0 0,1 1 1,1 0-1,-12 44 0,56-115-1130,-15 15-72,-1-1-1,-1-1 0,14-42 0,-28 70 1360,-2 33 1543,-1-7-1522,-5 30 577,1 61 1,7-120-1082,0 1 1,0-1 0,0 0 0,0 0 0,-1 1-1,1-1 1,-1 0 0,0 1 0,0-1-1,0 1 1,-1-1 0,1 1 0,-1-1 0,0 1-1,0 0 1,-4-6 0,-2-1-32,0 0-1,0 1 1,-1 0-1,0 0 1,0 1 0,-1 0-1,-18-11 1,27 18 146,107-6 467,-48 1-4634,-41 5-1129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5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10794,'0'0'4196,"0"58"-3331,-8-22 320,4 5-224,1 6-513,3-3-287,0-1-129,2-2-32,9-7-1153,1-7-2371,0-13-672,0-7-5509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5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19859,'0'0'3331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7207,'0'0'13132,"2"22"-18000,11-25-3909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23 5605,'0'0'10186,"-9"-5"-7704,5 3-2303,-1-1 0,1 1 0,0 0 0,-1 0 0,1 1 0,-1-1 0,0 1 0,1 0 0,-1 0 0,0 1 0,0 0 0,0-1 0,1 1-1,-1 1 1,0-1 0,0 1 0,0 0 0,1 0 0,-1 0 0,0 1 0,1-1 0,-1 1 0,1 0 0,-6 4 0,2 1-63,0 1-1,0-1 1,1 1 0,1 1-1,-1-1 1,1 1 0,1 0-1,-1 1 1,2-1-1,-1 1 1,1 0 0,1 0-1,0 0 1,0 1 0,1-1-1,0 1 1,0 20 0,2-29-94,1 0-1,-1 0 1,0-1 0,1 1-1,-1 0 1,1-1 0,-1 1-1,1 0 1,0-1 0,0 1-1,0-1 1,0 1 0,0-1 0,0 1-1,0-1 1,1 0 0,-1 0-1,0 1 1,1-1 0,-1 0-1,1 0 1,-1 0 0,1-1-1,-1 1 1,1 0 0,0-1 0,-1 1-1,1 0 1,0-1 0,0 0-1,-1 0 1,1 1 0,0-1-1,0 0 1,0 0 0,-1-1 0,4 1-1,3 0 58,-1-1 1,1 0-1,-1 0 0,1-1 0,-1 0 1,1 0-1,-1 0 0,7-4 0,-1-2 36,-1 0-1,1-1 1,-1 0 0,-1 0-1,0-2 1,13-15-1,-19 22-79,-1-1 0,0 0 1,-1 0-1,1 0 0,-1 0 0,0-1 0,0 1 0,-1-1 0,0 0 0,0 1 0,0-1 0,-1 0 0,1 0 0,-1-1 0,-1 1 0,1 0 0,-1 0 0,-1-7 0,1 12-43,0 1 0,-1 0 0,1-1 0,0 1 0,-1-1-1,1 1 1,0 0 0,-1-1 0,1 1 0,0 0 0,-1-1 0,1 1 0,-1 0-1,1-1 1,-1 1 0,1 0 0,-1 0 0,1 0 0,-1 0 0,1-1-1,-1 1 1,1 0 0,-1 0 0,1 0 0,-1 0 0,1 0 0,-1 0-1,1 0 1,-1 0 0,1 0 0,-1 1 0,1-1 0,-1 0 0,1 0-1,-1 0 1,1 1 0,-1-1 0,1 0 0,0 0 0,-1 1 0,1-1 0,-1 0-1,1 1 1,0-1 0,-1 0 0,1 1 0,0-1 0,-1 1 0,1-1-1,0 1 1,-21 20-991,5 11-1941,11-8-2544,5-12-1782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8680,'0'0'9321,"-14"66"-7399,6-39-865,2 4-288,3-3-449,3-3-256,0-6-256,6-6-1730,6-10-1858,3-3-1152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14606,'0'0'6486,"9"-8"-4132,0 2-1902,-1 0 0,1 0-1,0 0 1,1 1 0,-1 1 0,16-6-1,-21 9-400,0-1 0,-1 1-1,1 0 1,0 0 0,0 1-1,0-1 1,0 1-1,0 0 1,0 0 0,0 0-1,-1 0 1,1 1 0,0 0-1,0-1 1,0 1 0,0 1-1,-1-1 1,1 1 0,-1-1-1,1 1 1,-1 0 0,1 0-1,-1 0 1,0 1-1,3 2 1,-4-3-43,0 0-1,-1 0 1,1 1-1,-1-1 1,1 0 0,-1 1-1,0-1 1,1 1-1,-1-1 1,-1 1 0,1 0-1,0-1 1,-1 1-1,1 0 1,-1 0-1,0-1 1,0 1 0,0 4-1,-1-2 22,0 0 0,-1 0-1,1 0 1,-1 0 0,0-1-1,-1 1 1,1-1 0,-1 1 0,-4 5-1,-7 7 75,-1-2 0,0 1 0,-32 22-1,38-31-111,-13 10 34,15-12-17,0 0-1,0 0 1,0 1-1,1 0 1,0 0-1,0 1 1,-5 7-1,11-14-7,0 0 0,0 1 0,1-1 0,-1 1 0,0-1 0,0 0 0,0 1 0,1-1 0,-1 0 0,0 0 0,1 1 0,-1-1 0,0 0 0,0 0 0,1 1 0,-1-1 0,1 0 0,-1 0 0,0 0 0,1 1 0,-1-1 0,0 0 0,1 0 0,-1 0-1,1 0 1,-1 0 0,0 0 0,1 0 0,-1 0 0,1 0 0,-1 0 0,0 0 0,1 0 0,-1 0 0,1 0 0,-1 0 0,1-1 0,21 1 107,-21 0-106,101-12 175,-17 1-2051,-27 8-3430,-35 3-594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2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9257,'0'0'8013,"-9"11"-6161,4-5-1639,-1 0 48,0 1 0,1 0-1,0 0 1,0 0 0,1 0 0,0 1-1,0 0 1,1 0 0,0 0-1,0 0 1,-2 16 0,4-21-172,1-1 1,-1 1-1,1-1 1,0 1-1,0 0 1,0-1-1,1 1 1,-1-1-1,1 1 1,-1-1-1,1 0 0,0 1 1,0-1-1,0 0 1,0 1-1,0-1 1,0 0-1,1 0 1,-1 0-1,4 4 1,-3-5-74,1 0 0,0 0 0,-1 0 1,1 0-1,0-1 0,-1 1 1,1-1-1,0 1 0,0-1 1,-1 0-1,1 0 0,0 0 1,0-1-1,0 1 0,-1 0 0,1-1 1,0 0-1,-1 0 0,5-2 1,8-3 2,0-2 0,-1 0-1,0 0 1,-1-1 0,0-1 0,23-22 0,23-16 30,-53 49 112,-5 11-17,-5 8 96,-1-7-62,3-8-62,0-1-1,1 0 0,-1 1 0,1-1 0,0 0 1,0 1-1,0 0 0,0-1 0,1 1 0,0-1 1,0 1-1,1 9 0,0-14-94,0 0 1,-1 1-1,1-1 0,-1 0 1,1 1-1,0-1 0,-1 0 1,1 0-1,-1 0 0,1 1 1,0-1-1,-1 0 0,1 0 1,0 0-1,-1 0 0,1 0 1,0 0-1,-1 0 0,1-1 1,0 1-1,-1 0 0,1 0 1,0 0-1,-1-1 0,1 1 1,-1 0-1,2-1 0,17-8 209,11-13-126,-23 16-126,0 0 0,1 1 0,-1 0 0,1 0 0,0 1 0,0 0 0,1 0 0,-1 1 0,1 0 0,12-2 0,-20 5 15,0 0 1,-1 1 0,1-1 0,0 0-1,0 1 1,-1-1 0,1 1-1,0-1 1,-1 1 0,1-1 0,0 1-1,-1 0 1,1-1 0,-1 1-1,1 0 1,-1-1 0,0 1 0,1 0-1,-1 0 1,0-1 0,1 1 0,-1 0-1,0 0 1,0 0 0,0-1-1,1 1 1,-1 0 0,0 0 0,0 0-1,0 0 1,0 0 0,-1-1 0,1 1-1,0 0 1,-1 1 0,-3 44-175,2-30 150,2-16 32,0 0 1,0 1 0,-1-1-1,1 0 1,0 1-1,0-1 1,1 0-1,-1 1 1,0-1 0,0 0-1,0 0 1,0 1-1,0-1 1,0 0-1,0 1 1,0-1 0,1 0-1,-1 0 1,0 1-1,0-1 1,0 0-1,1 0 1,-1 1-1,0-1 1,0 0 0,0 0-1,1 0 1,-1 1-1,0-1 1,1 0-1,-1 0 1,0 0 0,0 0-1,1 0 1,-1 1-1,0-1 1,1 0-1,-1 0 1,1 0 0,16-5 140,16-15 112,-23 12-231,1 0 1,0 0-1,1 1 1,-1 0-1,1 1 0,1 1 1,-1-1-1,1 2 1,0 0-1,0 1 0,0 0 1,27-2-1,-39 5-20,-1 0 0,1 0 0,0 0 0,0 1-1,0-1 1,0 0 0,0 1 0,0-1 0,0 0 0,0 1-1,-1-1 1,1 1 0,0 0 0,0-1 0,-1 1 0,1-1-1,0 1 1,-1 0 0,1 0 0,0-1 0,-1 1 0,1 0 0,-1 0-1,0 0 1,1 0 0,-1 0 0,0 0 0,1-1 0,-1 1-1,0 0 1,0 0 0,0 0 0,0 0 0,0 0 0,0 0-1,0 0 1,0 0 0,0 0 0,0 1 0,-1-1-57,1 0 0,0 0 0,0 1 0,0-1 0,0 0 0,0 0 0,1 0 0,-1 0 1,0 0-1,0 0 0,1 0 0,-1 0 0,0 0 0,1 0 0,-1 0 0,1 0 0,0 0 0,-1 0 0,1 0 1,0 0-1,-1-1 0,2 2 0,1-1-3037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7207,'0'0'7783,"6"50"-5509,6-29-736,0 2-577,4-1-385,1-4-352,6-1-95,0-6-65,0-2-481,0-5-640,-4-4-993,-4 0-1345,-4-4-417,-4-10-5861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9033,'0'0'6662,"-23"53"-5157,10-25-224,-2 5-95,0 2-129,-2 1-225,3 3-351,4-3-225,1-1-160,7-7-96,2-4-320,0-9-609,14-9-1537,-2-6-3460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15278,'0'0'7175,"71"0"-6886,-41-2-225,2-2-193,0-4-2241,-2-3-3619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14 13036,'0'0'5248,"-11"-3"-3561,-36-8-694,44 11-945,1 0 1,-1 0-1,1 1 0,0-1 1,-1 1-1,1-1 1,0 1-1,-1 0 0,1 0 1,0 0-1,0 0 0,-1 1 1,1-1-1,0 0 1,0 1-1,1-1 0,-1 1 1,0 0-1,0 0 1,1 0-1,-1 0 0,1 0 1,-2 3-1,-21 47 206,22-46-227,-1 0 1,2 0 0,-1 0 0,1 0 0,0 1 0,0-1 0,1 0 0,0 1 0,0-1 0,0 1 0,1-1 0,0 0 0,2 8 0,-1-11-14,-1 0 0,0 0 1,1 0-1,0-1 0,0 1 0,0 0 0,0-1 0,0 1 1,1-1-1,-1 0 0,1 1 0,-1-1 0,1 0 0,0-1 1,0 1-1,0 0 0,0-1 0,0 0 0,0 0 0,0 0 1,0 0-1,0 0 0,1 0 0,-1-1 0,0 0 0,5 1 1,-3-1 33,0 1 0,0-1 0,0 0 0,0 0 0,0-1 0,-1 1 0,1-1 0,0 0 0,0-1 0,-1 1 0,1-1 0,-1 0 0,1 0 0,-1 0 0,0 0 0,1-1 0,-1 0 0,-1 0 0,1 0 0,0 0 1,-1-1-1,1 1 0,-1-1 0,0 0 0,-1 0 0,1 0 0,0 0 0,-1-1 0,0 1 0,0-1 0,-1 1 0,1-1 0,-1 0 0,0 1 0,0-1 0,0 0 0,-1 0 0,0 0 0,0-7 0,0 9-11,0 0-1,-1 0 1,1 0-1,-1 0 1,0 0-1,0 1 1,0-1-1,0 0 1,0 0-1,0 0 1,-1 1-1,1-1 1,-1 1-1,-3-5 1,4 7-78,0-1 1,0 0 0,0 0 0,0 0-1,0 1 1,0-1 0,0 1-1,0-1 1,0 1 0,-1-1-1,1 1 1,0-1 0,0 1-1,0 0 1,-1 0 0,1 0-1,0 0 1,0 0 0,-1 0-1,1 0 1,0 0 0,0 0-1,-1 0 1,1 1 0,0-1 0,0 0-1,0 1 1,-1-1 0,1 1-1,0 0 1,0-1 0,0 1-1,0 0 1,0-1 0,0 1-1,0 0 1,1 0 0,-3 2-1,-13 29-5991,13-17-710</inkml:trace>
  <inkml:trace contextRef="#ctx0" brushRef="#br0" timeOffset="1">259 214 15407,'0'0'4836,"-28"49"-2978,25-31-673,-1 2-480,4 1-545,0-4-128,5-1-865,5-6-1825,0-5-2019,3-5-8968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48 14798,'0'0'2648,"-9"0"-732,7 0-1803,-3 0 73,0 0 0,0 0 0,1 1 1,-1 0-1,0 0 0,1 0 0,-6 2 0,9-2-164,0-1 0,-1 1 0,1 0 0,0 0 0,-1 0 0,1 0 0,0 0 0,0 0 0,0 0 0,0 0 0,0 0 0,0 1 0,0-1 0,0 0 0,0 1 0,1-1 0,-1 1 0,1-1 0,-1 0 0,1 1 0,-1-1 0,1 1 0,0 0 0,0-1 0,0 1 0,-1-1 0,2 1 0,-1-1 0,0 1 0,0-1 0,0 1 0,2 2 0,-2-2-14,1 0 1,0 0 0,0 0-1,1-1 1,-1 1 0,0 0-1,1-1 1,-1 1-1,1-1 1,-1 1 0,1-1-1,0 1 1,-1-1-1,1 0 1,0 0 0,0 0-1,0 0 1,2 0-1,46 17 49,-34-13-32,2 1 19,45 18-695,-59-23 539,0 1 0,1 1 1,-1-1-1,-1 1 0,1-1 0,0 1 1,-1 0-1,1 0 0,-1 1 0,0-1 1,3 5-1,-5-7 113,0 0 0,-1 1-1,1-1 1,0 0 0,-1 1 0,0-1 0,1 0 0,-1 1 0,0-1-1,0 0 1,0 1 0,1-1 0,-1 1 0,-1-1 0,1 0-1,0 1 1,0-1 0,-1 1 0,1-1 0,0 0 0,-1 1-1,1-1 1,-2 2 0,0 0 48,0 0 0,0 0 0,-1-1 0,1 1-1,-1-1 1,0 1 0,0-1 0,0 0 0,-3 2 0,-7 3 248,0 0 0,-1-1 0,-19 6 1,26-10-87,0 0 0,-1 0 0,1 0 0,-1-1 1,1 0-1,-1-1 0,-13 0 0,19 0-176,1 0-1,-1-1 0,0 1 0,1-1 1,-1 1-1,1-1 0,-1 1 1,1-1-1,-1 0 0,1 0 0,-1 0 1,1 0-1,0 0 0,-1 0 1,1 0-1,0 0 0,0-1 0,0 1 1,0 0-1,0-1 0,0 1 1,0-1-1,0 1 0,1-1 0,-1 1 1,0-1-1,1 0 0,0 1 1,-1-1-1,1 0 0,0 1 0,0-1 1,0 0-1,0 1 0,0-1 1,0 0-1,0 1 0,1-4 0,0 3-39,0-1-1,0 0 0,0 0 1,0 1-1,0-1 0,1 0 0,-1 1 1,1-1-1,-1 1 0,1 0 1,0-1-1,0 1 0,0 0 0,0 0 1,1 0-1,-1 1 0,4-3 1,54-28-164,-27 16 51,-25 11 138,0 0 1,-1-1 0,1-1 0,-1 1-1,0-1 1,-1 0 0,0 0-1,0-1 1,7-12 0,-12 18 35,1 0 1,-1 0-1,0 0 1,0 0-1,0 0 1,0-1-1,0 1 0,-1 0 1,1-1-1,-1 1 1,0 0-1,1-1 1,-1 1-1,0-1 1,0 1-1,-1 0 1,1-1-1,0 1 1,-1-1-1,1 1 0,-1 0 1,0 0-1,0-1 1,0 1-1,0 0 1,0 0-1,-1 0 1,1 0-1,0 0 1,-1 0-1,0 0 1,1 1-1,-1-1 0,0 0 1,0 1-1,0 0 1,0-1-1,0 1 1,0 0-1,0 0 1,-4-1-1,-2-1-24,1 0-1,-1 1 1,1 0-1,-1 0 1,0 1-1,1 0 1,-1 0-1,0 1 1,0 0 0,-13 1-1,21-1-129,-1 1-1,0-1 1,0 0-1,0 0 1,1 1-1,-1-1 0,0 1 1,0-1-1,1 1 1,-1-1-1,0 1 1,1-1-1,-1 1 1,0-1-1,1 1 1,-1 0-1,1-1 1,-1 1-1,1 0 1,0 0-1,-1-1 1,1 1-1,0 0 1,-1 0-1,1-1 1,0 1-1,0 0 1,0 0-1,-1 1 1,2 15-6241,1-7-852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15022,'0'0'11275,"18"49"-10763,3-41-351,3-3-97,3-1-385,0-4-1472,1 0-1955,-5 0-2210,-2-6-4099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5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13261,'0'0'5797,"-49"58"-4035,33-32-321,0 0-256,2 2-288,4-1-513,6 2-288,4 0-63,0-7-674,3-3-2530,9-11-5189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5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16143,'0'0'4869,"63"-8"-3588,-31 7-480,3 1-545,2 0-224,0 0 0,-2 1-1313,-2 3-1281,-9-3-2435,-5-1-3491</inkml:trace>
  <inkml:trace contextRef="#ctx0" brushRef="#br0" timeOffset="1">46 78 5477,'0'0'14126,"61"25"-13326,-20-24-319,1 3-225,2-4-192,3 0-1057,0 0-5285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6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1 176 10698,'0'0'6230,"10"-4"-4292,22-10-696,100-44 1314,-113 48-2488,-1 0 0,0-2-1,0 0 1,29-27 0,-33 23-37,-14 16-32,0 0 1,0 0 0,0 0-1,0 0 1,0 0-1,0 0 1,0 0 0,0 0-1,0 0 1,0 0 0,0 0-1,0 0 1,-1 0 0,1 0-1,0 0 1,0 0-1,0 0 1,0 0 0,0 0-1,0 0 1,0-1 0,0 1-1,0 0 1,0 0-1,0 0 1,0 0 0,-2 3-3,0-1 0,1 1 0,-1-1 0,0 1 1,1 0-1,0 0 0,0 0 0,-1 0 0,2-1 0,-2 7 0,0-3-16,1 1 0,0 0 0,0 0 0,1 0 0,0 0 0,0-1 0,1 1 0,0 0 0,0 0 0,3 10 0,-3-15-178,0 0 0,0 1-1,0-1 1,1 0 0,-1 0-1,1 0 1,-1 0 0,1-1-1,0 1 1,-1 0 0,1-1-1,0 1 1,2 1 0,0-2-522,-1 1 1,1-1-1,-1 1 1,1-1 0,0 0-1,-1 0 1,1-1-1,0 1 1,0-1 0,5 0-1,16 0-7844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6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9737,'0'0'10640,"-8"3"-9776,3-1-812,0 0-1,1 0 0,-1 1 0,1 0 0,0 0 0,0 0 0,0 0 0,0 1 1,0 0-1,1 0 0,0 0 0,-1 0 0,1 0 0,1 1 0,-1-1 0,1 1 1,0-1-1,0 1 0,0 0 0,1 0 0,-1 0 0,1 0 0,0 0 0,1 1 1,-1 6-1,1-9-28,-1 0 1,1 0-1,0 0 1,0 0-1,0-1 1,0 1-1,0 0 1,0 0-1,1 0 1,0 0-1,-1-1 1,1 1-1,0 0 1,1-1-1,-1 1 1,0-1-1,1 1 1,-1-1-1,1 1 1,0-1-1,-1 0 1,1 0-1,0 0 1,1 0-1,-1 0 1,0-1-1,1 1 1,-1 0-1,3 0 1,4 1 18,0 0 0,0-1 0,0 0 0,1-1 0,-1 0 0,0-1 0,17 0 0,-18-1-12,0 0 0,-1-1 1,1 1-1,0-1 0,-1-1 1,1 0-1,-1 0 0,0 0 1,0-1-1,0 0 0,-1 0 0,1 0 1,7-8-1,-11 9 12,0 1 0,0-1 0,0 0 0,0 0 0,-1 0 0,0 0 1,1 0-1,-1-1 0,0 1 0,-1-1 0,1 0 0,-1 1 0,1-1 0,-1 0 0,0 0 0,0 0 0,-1 1 0,1-1 0,-1 0 0,0 0 0,0 0 0,0 0 1,-1 0-1,1 0 0,-1 0 0,0 0 0,0 0 0,-3-5 0,3 6-50,-1 1 1,0-1-1,0 1 1,0-1-1,-1 1 0,1 0 1,0 0-1,-1 0 1,0 0-1,1 0 1,-1 0-1,0 1 0,0-1 1,0 1-1,0 0 1,0 0-1,0 0 0,0 0 1,-1 1-1,1-1 1,0 1-1,0 0 1,-1 0-1,1 0 0,0 0 1,0 1-1,-1-1 1,-5 2-1,6-1-78,-1 0-1,1-1 0,-1 1 1,1 0-1,-1 1 0,1-1 1,0 1-1,0-1 1,0 1-1,-1 0 0,2 0 1,-1 0-1,0 1 1,0-1-1,1 1 0,-1-1 1,1 1-1,0 0 0,0 0 1,0 0-1,0 0 1,0 0-1,1 1 0,0-1 1,-3 7-1,4-8-48,0-1 0,1 1 0,-1-1 0,0 1 0,0 0 0,1-1 0,-1 1-1,1-1 1,0 1 0,-1-1 0,1 0 0,0 1 0,0-1 0,0 0 0,0 1 0,0-1-1,0 0 1,0 0 0,0 0 0,0 0 0,0 0 0,1 0 0,-1 0 0,0 0 0,1 0 0,-1-1-1,1 1 1,-1-1 0,1 1 0,-1-1 0,1 1 0,0-1 0,-1 0 0,3 0 0,63 5-4978,-57-5 3738,35 0-3467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3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33 15246,'0'0'10597,"-10"-6"-10229,4 2-336,3 2-19,0 0 0,0 0 0,0 1 1,0-1-1,0 1 0,0-1 1,-1 1-1,1 0 0,-6-1 0,7 2-11,0 0 0,1 1 0,-1-1 0,0 0 0,0 1 0,0 0 0,0-1 0,0 1 0,0 0 0,1 0 0,-1 0 0,0 0 0,1 0 0,-1 0 0,1 1 0,-1-1 0,1 0 0,0 1 0,-1-1 0,1 1 0,0-1 0,0 1 0,0 0 0,-1 3 0,-3 2-2,2 0 0,-1 0 0,1 1 0,0-1 0,0 1 0,1 0 0,0-1 0,0 1 0,1 0 0,0 1 0,1-1 0,0 12 0,0-19 0,1-1 0,-1 1 0,1 0 0,-1-1 0,1 1 0,-1 0 0,1-1 0,0 1 0,-1-1 0,1 1 0,0-1 0,-1 1 0,1-1 0,0 1 0,0-1-1,-1 0 1,1 1 0,0-1 0,0 0 0,0 0 0,-1 0 0,1 0 0,0 1 0,0-1 0,0 0 0,0 0 0,-1-1 0,1 1 0,0 0 0,0 0 0,0 0 0,0 0 0,-1-1 0,1 1 0,0 0 0,0-1 0,-1 1 0,1-1 0,1 0 0,32-16 6,-20 5 7,0 0-1,19-25 0,-28 32-33,0-1-1,-1 0 1,0 0 0,0 0 0,-1-1-1,1 0 1,-1 1 0,-1-1-1,4-12 1,-9 28-87,1 0-1,-1 1 1,0-1 0,-8 14-1,-11 34-278,19-22 924,4-35-520,-1 1 0,0 0 0,1-1 0,-1 1-1,0 0 1,1-1 0,-1 1 0,0-1 0,1 1 0,-1 0 0,1-1 0,-1 1 0,1-1 0,0 0 0,-1 1 0,1-1 0,-1 1-1,1-1 1,0 0 0,-1 0 0,1 1 0,0-1 0,-1 0 0,1 0 0,0 0 0,0 0 0,-1 0 0,1 1 0,0-1 0,-1-1-1,1 1 1,0 0 0,0 0 0,-1 0 0,1 0 0,0 0 0,-1-1 0,1 1 0,0 0 0,-1-1 0,1 1 0,0 0 0,0-1 0,8-5 65,1 0 0,-1 0 1,0-1-1,-1 0 0,0-1 1,0 1-1,0-2 0,-1 1 1,0-1-1,-1 0 0,0 0 1,0-1-1,6-17 1,-18 46-94,1 1 0,0-1 1,1 1-1,-1 26 0,5-45 20,0 0 0,0-1 1,0 1-1,0-1 0,0 1 0,0 0 0,0-1 0,0 1 0,0-1 0,1 1 0,-1 0 0,0-1 0,0 1 1,0-1-1,1 1 0,-1-1 0,0 1 0,1-1 0,-1 1 0,1-1 0,-1 1 0,1-1 0,-1 0 1,0 1-1,1-1 0,-1 0 0,1 1 0,0-1 0,-1 0 0,2 1 0,20-4 328,-16 1-233,-1 0 1,1-1-1,-1 0 1,0 0 0,0 0-1,5-5 1,43-52 275,-50 55-357,1 0 0,-1 0 0,0 0 0,-1-1 0,1 1 0,-1-1 0,0 1 0,-1-1 0,1 0 0,-1 1 0,1-10 0,-3 15-53,-1 1 0,1 0 0,-1-1 0,1 1 0,0 0 0,-1 0 0,1-1-1,0 1 1,0 0 0,0 0 0,0 0 0,0 1 0,-2 1 0,-3 7-278,1 0 0,1 0 0,0 1 0,-5 16 0,3 21-8247,6-43 1209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7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46 6502,'0'0'14691,"-9"-5"-13751,6 3-893,1 1 0,-1-1 0,1 1 0,-1-1 0,1 1 0,-1 0 0,0 0 0,1 1 1,-1-1-1,0 0 0,0 1 0,0 0 0,1 0 0,-1 0 0,0 0 0,0 0 0,0 0 0,0 1 0,0-1 0,1 1 0,-1 0 0,0 0 0,1 0 0,-1 0 1,0 0-1,1 1 0,0-1 0,-1 1 0,1-1 0,0 1 0,0 0 0,0 0 0,0 0 0,0 0 0,0 1 0,0-1 0,-2 4 0,0-1 79,1 0-1,-1 1 1,1-1-1,0 1 0,0 0 1,0-1-1,1 1 1,0 0-1,0 1 1,1-1-1,-2 9 1,3-12-106,0-1 0,0 0 1,0 1-1,0-1 1,0 0-1,0 1 0,1-1 1,0 0-1,-1 1 0,1-1 1,0 0-1,0 0 1,0 0-1,0 0 0,0 0 1,1 0-1,-1 0 1,1 0-1,-1 0 0,1 0 1,0-1-1,-1 1 1,1-1-1,0 1 0,0-1 1,0 0-1,0 0 0,0 0 1,1 0-1,-1 0 1,0 0-1,5 0 0,6 2 18,1-1 0,0 0 1,0-1-1,0-1 0,0 0 0,0-1 0,0-1 0,-1 0 0,26-7 0,-33 8-22,-1-1 1,1 0-1,0 0 0,-1 0 1,1 0-1,-1-1 1,0 0-1,0 0 0,0 0 1,0-1-1,-1 0 0,1 0 1,-1 0-1,0 0 0,0-1 1,-1 1-1,1-1 1,-1 0-1,0 0 0,0 0 1,-1-1-1,1 1 0,-1-1 1,0 1-1,1-10 0,-3 12-5,0 0 0,0 0 0,0 0-1,0 0 1,0 0 0,-1 0 0,0 0-1,1 0 1,-1 0 0,0 0 0,-1 1-1,1-1 1,0 0 0,-1 1 0,1-1-1,-1 1 1,0-1 0,0 1 0,0 0-1,0 0 1,0 0 0,-1 0 0,1 0-1,-1 0 1,1 1 0,-1-1 0,1 1 0,-1 0-1,0 0 1,0 0 0,-4-1-1,-45-8-1250,3 11-3960,35 3-651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7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16111,'0'0'5029,"56"0"-4613,-24 0-320,9 0-63,7-1-1187,1-6-1856,2-1-2820,-5-2-3939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24 12908,'0'0'5739,"10"-3"-3534,-8 2-2167,59-15 2100,-56 15-1973,0 0 1,0 0 0,0 1-1,0-1 1,0 1 0,0 1-1,0-1 1,1 1 0,-1 0-1,-1 0 1,1 0-1,7 3 1,-11-4-163,0 1 0,0-1-1,0 1 1,0-1 0,-1 1-1,1-1 1,0 1 0,0-1 0,-1 1-1,1 0 1,0-1 0,-1 1 0,1 0-1,-1-1 1,1 1 0,-1 0-1,1 0 1,-1 0 0,1 0 0,-1 0-1,0-1 1,1 1 0,-1 0-1,0 0 1,0 0 0,0 0 0,0 0-1,0 0 1,0 1 0,-1 0 8,1 0 1,-1 0 0,0 0-1,0 0 1,0 0 0,-1 0-1,1-1 1,0 1 0,-1 0-1,1-1 1,-1 1 0,-2 1-1,-51 31 229,54-33-238,-33 13 63,-18 11-7,50-17-163,12-2 37,25 3-131,-24-6 0,0 0 113,8 2-308,-1 1 0,0 1 1,26 13-1,-41-19 351,0 1-1,0 0 0,0-1 1,0 1-1,0 0 0,-1 0 1,1 1-1,-1-1 0,1 1 0,-1-1 1,0 1-1,0 0 0,0 0 1,0 0-1,-1 0 0,1 0 1,-1 0-1,1 0 0,-1 0 1,0 1-1,-1-1 0,1 0 1,0 1-1,-1-1 0,0 1 1,0 5-1,-1-7 98,0 0 1,0 0-1,0 0 1,0 0 0,-1 0-1,1 0 1,0 0-1,-1 0 1,0-1-1,1 1 1,-1-1-1,0 1 1,0-1-1,0 1 1,0-1-1,0 0 1,0 0-1,0 0 1,-1 0 0,1-1-1,0 1 1,-4 0-1,-57 13 1741,56-13-1657,-19 3 865,-21 3-2819,47-7 1729,0-1 1,0 1 0,0 0-1,0 0 1,1 0 0,-1 0-1,0 0 1,0 0 0,0 0-1,0 0 1,0 0-1,0 0 1,0 0 0,0 0-1,0-1 1,0 1 0,0 0-1,0 0 1,0 0 0,0 0-1,0 0 1,0 0 0,0 0-1,0 0 1,0-1 0,0 1-1,0 0 1,0 0 0,0 0-1,0 0 1,0 0 0,0 0-1,0 0 1,0 0-1,0 0 1,0-1 0,0 1-1,0 0 1,0 0 0,0 0-1,0 0 1,-1 0 0,1 0-1,0 0 1,0 0 0,0 0-1,0 0 1,0 0 0,0 0-1,29-13-7471,2 0-3194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22 14253,'-9'-1'2098,"-1"0"-1789,0 0-1,0 1 1,0 0-1,-1 1 1,1 0-1,0 0 1,0 1-1,0 0 1,-17 7-1,23-7-276,0 0 0,0 0 0,0 0 0,0 1 0,1-1 1,-1 1-1,1 0 0,0 0 0,0 0 0,0 1 0,0-1 0,0 1 0,1-1 0,0 1 0,-1 0 0,2 0 0,-1 0 0,0 0 0,1 1 0,-1-1 0,1 0 1,1 1-1,-1-1 0,0 0 0,1 1 0,0-1 0,1 7 0,-1-8-4,0-1 1,1 1-1,-1 0 1,1-1 0,-1 1-1,1 0 1,0-1-1,0 1 1,0-1-1,1 0 1,-1 1-1,1-1 1,-1 0-1,1 0 1,0 0-1,-1 0 1,1 0-1,0 0 1,5 3-1,-2-2 28,1 0 0,-1 0 0,1 0-1,0-1 1,0 0 0,0 0-1,0-1 1,11 2 0,-8-1 67,0-2 1,1 1-1,-1-1 0,1 0 1,-1-1-1,1 0 0,-1-1 0,1 0 1,-1 0-1,0-1 0,16-7 1,-19 6 51,0-1 1,0-1 0,0 1 0,-1-1 0,0 0 0,0 0-1,-1-1 1,0 1 0,0-1 0,0 0 0,-1 0-1,0 0 1,0-1 0,3-14 0,-5 19-218,-1 1-1,1-1 1,-1 0 0,1 1-1,-1-1 1,0 0-1,0 0 1,0 1 0,0-1-1,0 0 1,-1 0 0,0 1-1,1-1 1,-1 0 0,0 1-1,0-1 1,0 1 0,0-1-1,-1 1 1,1 0 0,-1-1-1,0 1 1,1 0-1,-1 0 1,0 0 0,0 0-1,0 1 1,0-1 0,-1 0-1,1 1 1,0-1 0,-1 1-1,1 0 1,-1 0 0,1 0-1,-1 0 1,0 0-1,1 1 1,-1-1 0,0 1-1,1 0 1,-1 0 0,0 0-1,-4 0 1,6 0-164,1 0-1,-1-1 1,0 1 0,0 0-1,0 0 1,0 0 0,0 0-1,0 0 1,1 0 0,-1 0-1,0 0 1,0 0 0,0 1-1,0-1 1,0 0 0,1 0-1,-1 1 1,0-1 0,0 1-1,0-1 1,1 1 0,-1-1-1,0 1 1,1-1 0,-1 1-1,0-1 1,1 1 0,-1 0-1,1 0 1,-1-1 0,1 1-1,-1 0 1,1 0 0,0-1-1,-1 1 1,1 0 0,0 0 0,0 0-1,-1 1 1,1 12-6222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62 12139,'0'0'2696,"-13"-7"-144,-4-1-1959,0 0 0,0 2 0,0 0 0,-1 1 0,-21-3 0,33 7-449,0 0 0,0 0 1,0 1-1,1 0 0,-1 1 1,0-1-1,0 1 0,0 0 0,1 0 1,-11 4-1,14-3-111,-1-1-1,1 1 1,-1 0 0,1-1 0,-1 1 0,1 0-1,0 0 1,0 1 0,0-1 0,0 0 0,0 1-1,1-1 1,-1 1 0,1 0 0,-1-1 0,1 1-1,0 0 1,0 0 0,0 0 0,1 0-1,-1 0 1,0 4 0,1-3-6,0-1 0,0 1 0,1-1 0,-1 0 0,1 1 0,0-1-1,0 0 1,0 1 0,0-1 0,0 0 0,1 0 0,-1 0 0,1 0 0,0 0 0,0-1 0,0 1 0,0 0 0,0-1 0,1 0-1,-1 1 1,1-1 0,0 0 0,0 0 0,-1 0 0,1-1 0,0 1 0,1-1 0,-1 1 0,0-1 0,0 0 0,5 0-1,2 2 8,0 0 0,0-1 0,0 0 0,0-1 0,1 0 0,-1-1 0,0 0 0,1 0 0,15-3 0,-23 1 9,1 0-1,0 0 1,-1 0-1,1 0 1,-1 0-1,0 0 1,1-1 0,-1 0-1,0 0 1,-1 0-1,1 0 1,0 0-1,-1 0 1,0-1-1,0 1 1,0-1 0,0 1-1,0-1 1,-1 0-1,0 0 1,0 0-1,0 0 1,0 0-1,0 0 1,-1-5 0,1 5-259,-1 0 1,0 0 0,0 0 0,0 0 0,-1 0 0,1 0 0,-1 0-1,0 0 1,0 0 0,0 1 0,-4-7 0,4 8-334,0 0 0,0 0 0,-1 0 0,1 0 0,-1 0 0,1 1 0,-1-1 0,0 0 0,0 1 0,0 0 0,0-1 0,0 1 0,0 0 0,0 0 0,0 0 0,-1 0 0,1 0 0,0 1 0,0-1 0,-4 0 0,-6 1-7923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9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14478,'0'0'7457,"-1"11"-6554,-5 11-535,3-9-12,-1 0 0,2-1 0,-2 27 0,3-37-325,1 0-1,0 0 1,0 0 0,0 1-1,1-1 1,-1 0 0,0 0-1,1 1 1,-1-1 0,1 0 0,0 0-1,0 0 1,0 0 0,0 0-1,0 0 1,0 0 0,1 0-1,-1-1 1,1 1 0,-1 0 0,1-1-1,-1 1 1,1-1 0,0 1-1,0-1 1,0 0 0,0 0-1,0 0 1,0 0 0,2 1 0,3-1-94,0 1 0,0-1 1,1 0-1,-1 0 0,0-1 1,8 0-1,-12-1-270,0 1-1,-1 0 1,1 0-1,0-1 1,-1 0-1,1 1 1,0-1-1,-1 0 1,1 0-1,-1-1 1,1 1-1,-1 0 1,0-1-1,1 0 1,-1 1 0,0-1-1,0 0 1,2-3-1,7-17-6173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9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11403,'0'0'10314,"66"4"-21173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84 8008,'0'0'5584,"-3"-8"-2867,1 3-2429,-1-1 0,0 1-1,1 0 1,-2 0 0,1 0 0,0 1 0,-1-1 0,0 1 0,0 0 0,-6-5 0,7 6-192,0 2 1,1-1-1,-1 0 0,0 0 1,0 1-1,0 0 1,0-1-1,-1 1 1,1 0-1,0 1 1,0-1-1,0 0 1,-1 1-1,1 0 1,0 0-1,-1 0 1,1 0-1,0 0 1,-1 1-1,1 0 0,0-1 1,0 1-1,0 0 1,-4 2-1,2 0-36,1 0 0,-1 0 0,1 1-1,0-1 1,0 1 0,0 0-1,1 0 1,-1 0 0,1 1 0,0-1-1,0 1 1,1 0 0,0 0 0,-1 0-1,-1 8 1,1-5 69,1 0 0,0 0 1,0 1-1,1-1 0,0 0 0,0 0 0,1 1 0,0-1 1,2 15-1,-1-21-102,1 1 0,-1-1 1,0 0-1,1 1 0,-1-1 0,1 0 0,0 0 1,0 0-1,0 0 0,0-1 0,0 1 1,0 0-1,0-1 0,0 1 0,1-1 0,-1 0 1,1 0-1,-1 0 0,1 0 0,-1 0 1,1-1-1,-1 1 0,1-1 0,0 1 0,-1-1 1,1 0-1,0 0 0,3-1 0,5 1 71,1 0 0,0-1 0,-1 0 0,1-1 0,13-4 0,-14 2-42,-1 0-1,0 0 1,0-1-1,-1-1 1,1 0 0,-1 0-1,13-12 1,-19 16-24,0-1 1,0 0 0,0 0 0,0 0 0,0 0 0,-1 0 0,0 0 0,1-1-1,-1 1 1,0-1 0,-1 0 0,1 0 0,-1 1 0,0-1 0,0 0-1,0 0 1,0 0 0,-1 0 0,1 0 0,-1 0 0,0 0 0,0 0-1,-2-6 1,2 8-30,-1 1 1,0 0-1,0 0 0,0 0 0,0-1 0,0 1 0,0 0 1,0 0-1,-1 0 0,1 1 0,0-1 0,-1 0 0,1 0 1,0 1-1,-1-1 0,1 1 0,-1-1 0,1 1 0,-1-1 1,1 1-1,-1 0 0,1 0 0,-1 0 0,1 0 0,-1 0 1,1 0-1,-1 0 0,1 1 0,-1-1 0,1 0 0,-4 2 1,0-1-82,0 0 0,-1 1-1,1 0 1,0-1 0,-1 2 0,1-1 0,-6 5 0,7-4-206,1 0-1,0 0 1,0 0 0,0 1-1,0-1 1,1 1-1,0 0 1,-1 0 0,1 0-1,-1 5 1,2-8-220,1 1 1,-1 0-1,1 0 1,-1 0-1,1 0 1,0 0 0,0 0-1,0 0 1,0 0-1,0 0 1,1 0-1,-1 0 1,1 0-1,-1 0 1,2 3-1,9 8-7423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11307,'0'0'10313,"0"68"-9832,0-46-321,0 2-96,0-3-961,0-3-2242,0-5-5637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41 16624,'0'0'2418,"10"-6"-240,-1 0-1775,1 1 1,0 1-1,0 0 0,0 0 1,1 1-1,12-3 0,-21 6-363,0-1 0,0 0 1,0 1-1,1 0 0,-1-1 0,0 1 0,0 0 0,0 0 0,1 0 0,-1 0 0,0 1 1,0-1-1,0 1 0,0-1 0,1 1 0,-1 0 0,0 0 0,0 0 0,0 0 1,-1 0-1,1 0 0,0 0 0,0 1 0,-1-1 0,1 1 0,0-1 0,-1 1 0,0 0 1,1-1-1,-1 1 0,0 0 0,0 0 0,0 0 0,0 0 0,0 0 0,0 0 1,-1 0-1,1 0 0,-1 1 0,1-1 0,-1 0 0,0 0 0,0 0 0,0 4 0,-1-2-13,1 0-1,-1 0 0,0 1 0,0-1 0,0 0 0,-1 0 0,0 0 0,1 0 1,-1 0-1,-1-1 0,1 1 0,-1 0 0,1-1 0,-1 0 0,-5 5 0,-58 48 426,34-30-163,25-20-202,4-5-65,1 1 0,0-1 0,0 1 0,0 0 0,0-1 0,0 1 0,0 0 0,0 0 0,0 1 1,1-1-1,-1 0 0,1 0 0,0 1 0,-1-1 0,1 1 0,0-1 0,1 1 0,-1 0 0,0 4 0,2-6-17,1 0 1,0 0-1,0 0 0,0 0 0,0-1 0,0 1 0,0 0 0,0-1 0,0 0 0,0 1 0,0-1 0,0 0 0,0 0 1,0 0-1,0 0 0,0 0 0,0 0 0,2-1 0,4 0 16,27 1-374,7 1-1606,0-2-3763,-12 0-2142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3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11659,'0'0'10234,"-10"1"-8964,-31 3-490,38-3-724,0 0 1,0 1 0,1-1 0,-1 1-1,0-1 1,1 1 0,0 0-1,-1 0 1,1 0 0,0 0 0,0 0-1,0 0 1,-3 5 0,5-7-51,-1 1 1,0-1-1,1 1 1,-1-1-1,1 1 0,-1-1 1,1 1-1,-1 0 1,1-1-1,-1 1 1,1 0-1,-1-1 0,1 1 1,0 0-1,0 0 1,-1-1-1,1 1 1,0 0-1,0 0 1,0 0-1,0-1 0,0 1 1,0 0-1,0 0 1,0 0-1,0-1 1,0 1-1,0 0 0,0 0 1,1-1-1,-1 1 1,0 0-1,1 0 1,-1-1-1,0 1 1,1 0-1,-1-1 0,1 1 1,0 0-1,47 11 81,-32-9-406,0 1 0,0 0 0,-1 1 0,0 1 0,0 0 0,21 12 0,-36-18 325,1 1 0,-1-1 0,1 0 0,-1 1 0,1-1-1,-1 0 1,1 1 0,-1-1 0,0 1 0,1-1 0,-1 1 0,1-1-1,-1 1 1,0-1 0,0 1 0,1-1 0,-1 1 0,0 0-1,0-1 1,0 1 0,0-1 0,1 1 0,-1-1 0,0 1 0,0 0-1,0-1 1,0 1 0,0 0 0,-1-1 0,1 1 0,0-1 0,0 1-1,0-1 1,0 1 0,-1 0 0,1-1 0,0 1 0,-1-1 0,1 1-1,0-1 1,-1 1 0,1-1 0,-1 0 0,1 1 0,0-1 0,-1 1-1,1-1 1,-1 0 0,1 1 0,-1-1 0,1 0 0,-1 0 0,0 1-1,1-1 1,-1 0 0,1 0 0,-1 0 0,0 0 0,0 0 0,-44 16 1170,38-14-1118,-38 6 137,25-8-3065,18-9-7006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6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14958,'0'0'10346,"-25"56"-9193,25-41-416,15-1-321,5-1-224,5-5-96,6-5-64,2-3-224,-2 0-1377,-2-1-1858,-5-12-1282,1-4-3170</inkml:trace>
  <inkml:trace contextRef="#ctx0" brushRef="#br0" timeOffset="1">296 4 6086,'0'0'10730,"-27"62"-7943,10-32-834,-1 0-191,-2 2-128,5-2-417,2-1-481,3-2-543,7-5-161,3-1-96,0-10-1826,3-7-2562,12-4-5798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15695,'0'0'9513,"50"6"-8520,-19-6-513,4 0-384,5 0-64,-1 0-416,-4 0-1153,-4-1-1154,-10-3-1377,-14 3-2018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7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14446,'0'0'8199,"80"16"-7782,-39-16-321,6 2-64,-5-2-448,1 0-2051,-2 0-5636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7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13229,'0'0'6576,"11"-5"-5230,30-18-1069,0-2 1,-2-2-1,0-1 1,-2-2 0,-1-2-1,52-60 1,-85 89-253,1 0 5,-1-1 0,0 1-1,0-1 1,0 1 0,0-1 0,0 0 0,-1 0 0,0 0 0,0 0-1,0-1 1,0 1 0,-1-1 0,2-8 0,-20 24 472,7 1-482,1 0-1,1 0 1,0 1 0,0 0 0,1 1 0,1 0 0,1 0-1,0 0 1,0 1 0,2-1 0,0 1 0,0 0 0,0 18-1,3-32-41,0 0-1,0 1 1,0-1-1,0 0 1,0 0-1,1 1 1,-1-1-1,0 0 1,1 0-1,-1 0 1,0 1-1,1-1 0,-1 0 1,1 0-1,0 0 1,-1 0-1,1 0 1,0 0-1,0 0 1,0 0-1,0 0 1,0 0-1,0-1 1,0 1-1,0 0 1,0-1-1,0 1 1,0 0-1,0-1 1,0 1-1,3 0 0,1-1-542,1 1 0,-1-1 0,1 0 0,-1 0 0,1 0 0,6-2 0,20-5-5014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8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10 13741,'0'0'5472,"-10"10"-3807,6-6-1571,-6 6 321,-1 0 1,2 1-1,-10 13 1,17-22-344,0 0-1,0 1 1,0 0 0,1-1 0,-1 1 0,1 0-1,-1 0 1,1-1 0,0 1 0,0 0-1,1 0 1,-1 0 0,1 1 0,-1-1 0,1 0-1,0 0 1,0 0 0,0 0 0,1 0 0,-1 0-1,1 0 1,-1 0 0,1 0 0,2 4-1,0-4-55,-1-1-1,1 1 1,1-1-1,-1 0 0,0 0 1,0 0-1,1 0 1,-1-1-1,1 1 1,-1-1-1,1 0 0,0 0 1,0 0-1,-1-1 1,1 1-1,0-1 0,7 0 1,2 0 15,-1 0 0,0-1 0,1 0 0,17-5 0,-24 4-17,-1 0 0,0 0 0,1-1 0,-1 0 0,0 0 0,-1 0 0,1-1 1,0 1-1,-1-1 0,0 0 0,0 0 0,0-1 0,0 0 0,-1 1 0,0-1 0,3-6 0,-5 9-5,1 0-1,-1 0 1,0-1-1,0 1 1,-1 0-1,1-1 1,-1 1-1,1-1 1,-1 1-1,0-1 1,0 1-1,0-1 1,0 0-1,0 1 1,0-1-1,-1 1 1,1 0-1,-1-1 1,0 1-1,0-1 1,0 1-1,0 0 1,0-1-1,0 1 1,0 0-1,-1 0 1,1 0-1,-1 0 1,0 0-1,0 0 1,1 1 0,-1-1-1,0 1 1,-1-1-1,1 1 1,0 0-1,0-1 1,-3 0-1,-50-16 59,52 17-78,-1 0 0,1 1 0,-1-1 0,1 1 1,-1 0-1,1 0 0,-1 0 0,1 0 0,-1 1 0,1-1 0,0 1 1,-1 0-1,1 0 0,-4 2 0,6-3-62,0 1 0,0-1 0,1 0 0,-1 1 0,0-1 0,1 1 0,-1-1 0,0 1 0,1 0 0,-1-1 0,1 1 0,-1 0 0,1-1 0,0 1 0,-1 0 0,1-1 0,-1 1 0,1 0 0,0 0 0,0-1 0,-1 1 0,1 0 0,0 0 0,0 0 0,0 0 0,0-1 0,0 1 0,0 0 0,0 0 0,0 0 0,0-1 0,1 1 0,-1 0 0,0 0 0,0-1 0,1 1 0,-1 0 0,1 0 0,-1-1 0,0 1 0,1 0 0,-1-1 0,1 1 0,0 0 0,-1-1 0,2 1 0,0 2-631,1-1-1,-1 0 1,1 0 0,0 0-1,0 0 1,0 0 0,0-1 0,0 1-1,6 1 1,17 1-4837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8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12 11371,'0'0'3384,"-10"0"-373,1 0-2534,0 0-1,0 1 0,0 0 1,0 1-1,0 0 0,0 0 1,-13 6-1,18-7-316,0 1-1,1 0 1,-1-1 0,0 2 0,1-1-1,-1 0 1,1 1 0,0-1-1,0 1 1,0 0 0,0 0 0,0 1-1,1-1 1,-1 0 0,1 1 0,0-1-1,0 1 1,0 0 0,0 0-1,1 0 1,0 0 0,-1 5 0,2-7-148,0-1 0,0 1 0,0 0 0,0 0 0,1 0 0,-1-1 1,1 1-1,-1 0 0,1 0 0,0-1 0,0 1 0,-1 0 1,1-1-1,0 1 0,1-1 0,-1 0 0,0 1 0,0-1 0,1 0 1,-1 1-1,0-1 0,1 0 0,-1 0 0,1 0 0,0 0 0,-1-1 1,1 1-1,0 0 0,-1-1 0,1 1 0,0-1 0,0 1 1,0-1-1,-1 0 0,1 0 0,2 0 0,13 2 35,-1 0 1,34-2-1,-34-1-14,-10 1-29,-1 0 0,1-1 0,0 0 0,-1 0 0,1 0 0,-1-1 0,1 1 0,-1-1 0,0-1 0,0 1 0,0-1 0,5-3 0,-8 4 3,1 1-1,-1-1 1,0 0 0,0 0-1,0 0 1,-1 0-1,1 0 1,0-1-1,-1 1 1,0 0 0,1-1-1,-1 1 1,0-1-1,0 1 1,0-1-1,-1 0 1,1 0 0,0 1-1,-1-1 1,0 0-1,0 1 1,0-1-1,0 0 1,0 0 0,0 0-1,-2-4 1,0 4-1,1 0 0,-1 0 1,0 1-1,0-1 0,0 1 0,-1-1 1,1 1-1,-1 0 0,1 0 1,-1 0-1,0 0 0,0 0 0,1 0 1,-1 1-1,0-1 0,-1 1 1,1 0-1,-6-1 0,-2-2-860,0 2-1,0-1 1,0 1-1,-16 0 0,17 2-3239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12908,'0'0'5445,"81"-14"-5156,-29-4-289,8-4-3139,1-1-6759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14382,'0'0'7484,"12"-3"-6881,-3 1-536,0 0-1,0 0 1,0 1-1,0 0 1,13 1-1,-20 0-62,0 0-1,0 0 0,-1 0 0,1 0 0,0 0 1,-1 1-1,1-1 0,0 1 0,-1-1 0,1 1 1,0-1-1,-1 1 0,1 0 0,-1 0 0,1 0 1,-1 0-1,0 0 0,1 0 0,-1 0 0,0 0 1,0 0-1,0 1 0,0-1 0,0 1 1,0-1-1,0 1 0,0-1 0,0 1 0,-1-1 1,1 1-1,-1-1 0,1 1 0,-1 0 0,1-1 1,-1 1-1,0 0 0,0 0 0,0-1 0,0 1 1,0 0-1,0-1 0,-1 1 0,1 0 0,-1 0 1,1-1-1,-2 3 0,1 0 29,-1-1 0,0 0-1,0 1 1,0-1 0,-1 0-1,1 0 1,-1 0 0,0-1 0,0 1-1,1-1 1,-2 1 0,1-1 0,0 0-1,0 0 1,-1 0 0,1-1-1,-1 1 1,-3 0 0,1 0 34,1 1 1,0-1-1,0 1 1,0 0-1,0 1 0,-8 7 1,45-4 349,-20-5-632,1 1-1,-1 1 1,0-1-1,-1 2 1,22 11 0,-30-15 176,1 1 1,-1 0 0,0 1 0,0-1 0,0 0 0,0 1 0,-1 0 0,1 0 0,-1-1 0,1 1 0,-1 1-1,0-1 1,0 0 0,0 1 0,-1-1 0,1 0 0,-1 1 0,0 0 0,0-1 0,0 1 0,-1 0 0,1 0-1,-1 5 1,0-7 118,-1 1 0,0-1-1,0 1 1,0-1-1,0 0 1,0 1 0,0-1-1,-1 0 1,1 0-1,-1 0 1,0 0 0,1 0-1,-1 0 1,0 0-1,0-1 1,0 1 0,0 0-1,-1-1 1,1 0-1,0 0 1,-1 0 0,1 0-1,0 0 1,-1 0-1,1 0 1,-1-1 0,0 1-1,-2-1 1,-10 3 485,0-1 1,-1 0-1,-20-1 1,35 0-536,-1-1-1,0 0 1,1 0-1,-1-1 1,0 1 0,1 0-1,-1 0 1,1-1 0,-1 1-1,0-1 1,1 1-1,-1-1 1,1 0 0,-2-1-1,2 2-65,1-1 0,-1 1 0,1-1 0,0 1 1,0-1-1,-1 1 0,1-1 0,0 1 0,0-1 0,-1 1 0,1-1 0,0 1 0,0-1 0,0 0 0,0 1 0,0-1 0,0 1 0,0-1 0,0 1 0,0-1 0,0 1 0,0-1 1,0 0-1,1 1 0,-1-1 0,0 1 0,1-1 0,0-2-448,1-1-1,0 1 1,1 0 0,-1 1 0,1-1 0,-1 0 0,1 1-1,0-1 1,0 1 0,0 0 0,3-2 0,25-12-6108,6-2-3700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46 15567,'0'0'4714,"-10"1"-3588,3 1-960,0 0 0,0 0-1,0 0 1,0 1 0,0 0 0,1 1-1,-1-1 1,-7 7 0,11-8-104,1 0-1,-1 0 1,1 0 0,0 1-1,0-1 1,0 0 0,0 1-1,0-1 1,1 1 0,-1 0-1,1 0 1,-1 0 0,1-1 0,0 1-1,0 0 1,1 1 0,-1-1-1,0 0 1,1 0 0,0 0-1,0 0 1,0 0 0,0 0-1,0 1 1,1-1 0,-1 0-1,2 3 1,-1-4-40,0 0-1,0 0 1,1 0 0,-1 0-1,1 0 1,-1 0 0,1 0-1,0 0 1,0-1 0,0 1 0,0-1-1,0 1 1,0-1 0,0 0-1,0 0 1,0 0 0,1 0-1,-1 0 1,0-1 0,1 1-1,-1-1 1,1 1 0,-1-1-1,4 0 1,66 1 278,-63-2-277,-2 1-9,0-2-1,0 1 1,0-1 0,-1 0 0,1 0 0,0-1-1,-1 0 1,1 0 0,-1-1 0,0 0 0,0 0 0,0 0-1,-1-1 1,6-5 0,-8 7-5,0 0 0,1 0 0,-2-1 0,1 1 0,0-1 0,-1 0 0,1 0-1,-1 0 1,0 0 0,-1 0 0,1-1 0,-1 1 0,0 0 0,0-1 0,0 1 0,0-1 0,-1 1 0,0-1 0,0 1 0,0-1 0,0 1 0,-1-1 0,-1-5 0,1 8 1,-1-1 0,0 0 0,0 1 1,0-1-1,0 1 0,0 0 1,-1 0-1,1-1 0,-1 2 0,1-1 1,-1 0-1,0 0 0,0 1 1,0 0-1,0-1 0,0 1 0,0 0 1,0 1-1,0-1 0,0 0 1,0 1-1,0 0 0,-1 0 0,1 0 1,0 0-1,0 0 0,-5 1 1,4 0-252,0-1 1,1 1-1,-1 0 1,0 0-1,1 0 1,-1 0-1,1 1 0,-1 0 1,1-1-1,-7 5 1,9-4-203,0-1 0,-1 0-1,1 0 1,0 1 0,-1-1 0,1 1 0,0-1 0,0 1-1,0 0 1,0-1 0,1 1 0,-1 0 0,0 0-1,1-1 1,-1 1 0,1 0 0,0 0 0,-1 0 0,1 0-1,0 0 1,1 3 0,0 4-6251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0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12 14189,'0'0'3177,"-11"0"-818,-3 0-1888,1 1 0,0 0 0,0 1 0,0 0 0,0 1 0,-21 8 0,29-9-307,0 1-1,0-1 1,0 1-1,1-1 1,-1 1-1,1 1 1,0-1-1,0 0 0,0 1 1,-4 5-1,6-7-123,1 1 0,-1-1 0,1 1 0,-1 0 0,1 0 0,0 0 0,0 0 0,0 0 0,0 0 0,1 0 0,-1 0-1,1 0 1,0 0 0,0 0 0,0 0 0,0 0 0,1 0 0,-1 0 0,2 5 0,-1-6-25,1 1 0,-1 0-1,1-1 1,0 1 0,0-1 0,0 1 0,0-1-1,0 0 1,1 0 0,-1 0 0,1 0 0,-1-1-1,1 1 1,-1 0 0,1-1 0,0 0 0,0 0-1,0 0 1,0 0 0,0 0 0,0 0 0,0-1-1,0 0 1,6 1 0,5 0 15,0 0-1,0-1 1,0-1-1,16-2 1,-24 2-12,0-1 1,0 0-1,-1 0 1,1 0-1,-1-1 1,1 0-1,-1 0 1,0 0-1,0-1 1,0 0-1,-1 0 1,1 0-1,-1 0 1,5-6-1,-7 7-9,0 0-1,0 0 1,0 0 0,0 0-1,0 0 1,-1 0 0,1 0-1,-1-1 1,0 1-1,0 0 1,0-1 0,0 1-1,0-1 1,-1 1 0,0-1-1,0 1 1,0-1-1,0 0 1,0 1 0,-1-1-1,0 1 1,1-1 0,-1 1-1,0 0 1,-3-6 0,2 6-103,0 1 0,0 0 0,1 0 0,-2 0 0,1 0 0,0 0 0,0 0 0,-1 1 0,1-1 1,0 1-1,-1-1 0,0 1 0,1 0 0,-1 0 0,0 0 0,-4 0 0,-28 0-5810,27 6 1484,3 7-1586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4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66 15375,'0'0'7687,"-8"8"-7196,4-4-429,0-1 23,0 1 0,1-1 0,-1 1 1,1 0-1,0 0 0,0 1 0,1-1 1,-1 0-1,1 1 0,0 0 0,0-1 1,0 1-1,1 0 0,0 0 0,0 0 0,-1 7 1,3-11-73,-1 0 1,0-1-1,1 1 0,-1 0 1,1 0-1,-1-1 1,1 1-1,0-1 1,-1 1-1,1 0 0,-1-1 1,1 1-1,0-1 1,0 0-1,-1 1 1,1-1-1,0 1 0,0-1 1,-1 0-1,1 0 1,0 1-1,0-1 1,0 0-1,0 0 0,-1 0 1,1 0-1,0 0 1,0 0-1,0 0 0,0 0 1,-1 0-1,1-1 1,0 1-1,0 0 1,0 0-1,-1-1 0,2 0 1,44-11-75,-37 9-143,-7 2 163,-1 1-1,1 0 0,-1 0 1,1 0-1,-1 0 1,1 1-1,-1-1 0,1 0 1,0 1-1,-1-1 0,0 0 1,1 1-1,-1 0 1,1-1-1,-1 1 0,0 0 1,1 0-1,-1 0 1,0 0-1,0 0 0,0 0 1,0 0-1,0 0 0,0 0 1,0 1-1,0-1 1,0 0-1,0 1 0,-1-1 1,1 1-1,0-1 1,-1 0-1,1 3 0,16 63-1759,-13-45 1553,-2-13 480,0 1 0,-1-1 0,0 1 1,0 0-1,-1-1 0,0 1 0,-1 0 0,0-1 1,-4 14-1,4-19-145,0-1 0,0 1 0,0-1 1,-1 1-1,0-1 0,0 1 0,0-1 0,0 0 1,0 0-1,0 0 0,-1 0 0,1 0 0,-1 0 1,0-1-1,0 1 0,0-1 0,0 0 0,-1 0 1,1 0-1,0 0 0,-1-1 0,1 1 0,-1-1 0,0 0 1,0 0-1,-5 1 0,8-3-92,0 1-1,1 0 1,-1 0-1,0-1 0,0 1 1,0-1-1,1 1 1,-1-1-1,0 1 1,1-1-1,-1 1 1,0-1-1,1 0 1,-1 1-1,1-1 1,-1 0-1,1 0 1,-1 1-1,1-1 1,-1 0-1,1 0 1,0 0-1,0 1 0,-1-1 1,1 0-1,0 0 1,0 0-1,0 0 1,0 0-1,0 1 1,0-1-1,0 0 1,0 0-1,1-2 1,0-37-366,0 38 359,4-25-241,2 0 1,1 1 0,1 0 0,22-45 0,-9 21 205,-18 40 42,10-24 6,1 0 1,21-31 0,-36 64-3,0 1 0,0-1 0,0 1 0,0-1 0,0 1 0,1 0 0,-1-1 1,0 1-1,0-1 0,0 1 0,1 0 0,-1-1 0,0 1 0,1 0 0,-1-1 0,0 1 1,1 0-1,-1 0 0,0-1 0,1 1 0,-1 0 0,1 0 0,-1 0 0,1-1 0,-1 1 1,0 0-1,1 0 0,-1 0 0,1 0 0,-1 0 0,1 0 0,2 14 86,-9 25 238,-9 6 41,11-36-137,0 1-1,1 0 1,0 0-1,1 0 0,0 0 1,0 1-1,1-1 1,0 13-1,2-22-210,-1 0-1,1 0 1,0 0 0,-1 0-1,1 0 1,0 0 0,0 0-1,-1-1 1,1 1 0,0 0 0,0 0-1,0-1 1,0 1 0,0-1-1,0 1 1,0-1 0,0 1-1,1-1 1,-1 1 0,0-1-1,0 0 1,0 0 0,0 0 0,1 0-1,-1 0 1,0 0 0,0 0-1,0 0 1,0 0 0,1 0-1,-1 0 1,0-1 0,0 1-1,0-1 1,0 1 0,2-1 0,1 0-185,1 0 0,-1-1 0,0 1 0,1-1 0,-1 0 0,0 0 0,0 0 0,6-5 0,-7 4-592,-1 0-1,0 0 1,0 0-1,0 0 0,0 0 1,-1-1-1,1 1 1,1-7-1,3-13-5954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0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12844,'0'0'14830,"-43"61"-14093,43-46-257,12 0-255,4-3-129,4-5-32,3-2-289,-2-5-1248,-3 0-1217,-4-4-1570,-4-14-3332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1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17809,'0'0'7495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16816,'0'0'5797,"0"65"-4932,1-47-160,11-1-225,4-4-287,5-3-161,1-4-32,6-2-65,0-4-383,-2 0-865,-3 0-961,-4-2-961,-3-7-1250,-4-4-1344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10794,'0'0'10730,"-33"61"-9224,18-32-161,-3 4-256,0 0-416,0 6-289,1-1-288,1-2-32,5-3-320,7-6-1313,4-9-1570,1-12-2915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17232,'0'0'7591,"66"16"-7046,-30-16-385,7 0-128,2 0-224,-1-3-1826,-8-3-1217,-9 0-1570,-12 1-2017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14830,'0'0'7944,"66"2"-6759,-22-11-224,5 0-513,-3 1-352,2-1-352,-5 4-2531,0 0-4259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3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5573,'0'0'17948,"-2"9"-16993,-5 29-469,7-37-477,0 0-1,0 1 0,0-1 0,0 0 1,1 0-1,-1 1 0,0-1 0,0 0 1,1 0-1,-1 1 0,1-1 0,-1 0 1,1 0-1,0 0 0,-1 0 0,1 0 1,0 1-1,0-1 0,0-1 0,0 1 1,0 0-1,0 0 0,0 0 0,0 0 1,0-1-1,0 1 0,0 0 0,0-1 1,0 1-1,1-1 0,-1 0 0,0 1 1,0-1-1,3 0 0,47 5-47,-40-5-3,-9 0 21,11 0-124,0 1-1,0 0 0,-1 1 1,1 0-1,24 8 0,-35-9 146,0 0 0,0 0 0,1 0-1,-1 1 1,0-1 0,0 1-1,0-1 1,0 1 0,0 0-1,-1-1 1,1 1 0,0 0-1,-1 0 1,0 0 0,1 1-1,-1-1 1,0 0 0,0 0-1,0 1 1,0-1 0,-1 1-1,1-1 1,-1 0 0,1 1-1,-1-1 1,0 1 0,0 0-1,0-1 1,0 1 0,0-1 0,-1 1-1,1-1 1,-1 0 0,0 1-1,1-1 1,-1 1 0,0-1-1,-2 2 1,0 3 157,0 0 1,-1-1-1,0 0 1,0 0-1,0 0 1,-1 0-1,0-1 0,0 0 1,0 0-1,-1 0 1,1 0-1,-1-1 1,-1 0-1,1 0 1,-12 5-1,10-6-49,0 0 1,1 0-1,-1 0 0,0-1 1,0-1-1,0 1 0,-1-1 1,1 0-1,0-1 0,0 0 1,-1-1-1,1 1 0,-15-5 1,20 4-248,0 0 1,0 0 0,1 0-1,-1-1 1,1 1 0,0-1-1,-1 0 1,1 0-1,0 0 1,0 0 0,0 0-1,0 0 1,0 0 0,1-1-1,-1 1 1,1-1-1,-1 1 1,1-1 0,-2-4-1,1-1-1589,-1 0 0,1-1-1,1 1 1,-1-1-1,1-11 1,1-11-7379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3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13293,'0'0'5285,"51"-14"-3139,-22 11-961,4 0-545,5 0-480,3 3-127,1 0-1251,0-1-2241,1-2-4292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4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13869,'-8'2'3048,"-1"0"-2478,1 0-1,0 1 0,-1 0 1,1 0-1,1 1 0,-1 0 1,0 1-1,1-1 0,-12 11 0,16-12-441,0 0 0,0 1 1,0-1-1,0 1 0,0 0 0,1 0 0,-1 0 0,1 0 0,0 0 0,0 1 0,1-1 0,-1 1 0,1-1 0,0 1 0,0-1 0,1 1 0,-1 0 0,1-1 0,0 1 0,0 0 0,1-1 0,0 6 0,0-6-119,1-1 0,-1 1 1,1-1-1,0 1 0,0-1 1,0 0-1,0 0 0,1 0 1,-1 0-1,1 0 0,0 0 1,0-1-1,0 1 0,0-1 1,0 0-1,0 0 0,1 0 1,-1 0-1,1-1 0,-1 1 0,1-1 1,0 0-1,-1 0 0,1 0 1,0-1-1,5 1 0,13 2-27,1-1-1,-1-1 0,25-2 0,-40 0-44,-1 0 0,0 0 0,0 0 0,0 0 0,0-1 0,0 0-1,0-1 1,0 1 0,0-1 0,-1 0 0,1 0 0,-1-1 0,8-7 0,-10 9 66,-1-1-1,0 1 1,1-1-1,-2 1 1,1-1 0,0 0-1,0 0 1,-1 0 0,1 0-1,-1 0 1,0 0 0,0 0-1,0 0 1,-1 0 0,1-1-1,-1 1 1,1 0 0,-1 0-1,0-1 1,0 1 0,-1 0-1,1-1 1,-1 1 0,0 0-1,1 0 1,-1 0 0,-1 0-1,-1-5 1,0 4 23,0 0 0,1 0-1,-1 0 1,-1 1 0,1-1 0,0 1 0,-1 0-1,0 0 1,1 0 0,-1 1 0,-1-1 0,1 1-1,0 0 1,0 0 0,-1 1 0,1-1 0,-9-1 0,3 1-18,0 0 1,0 0-1,-1 1 1,1 1 0,0 0-1,-1 0 1,-11 2 0,20-1-61,-1 0 1,1 0 0,0 0-1,-1 0 1,1 0 0,0 0 0,0 1-1,-1-1 1,1 1 0,0-1-1,1 1 1,-1 0 0,0 0-1,-3 4 1,5-6-60,-1 1-1,1-1 1,0 1-1,-1 0 1,1-1-1,0 1 1,-1 0-1,1 0 1,0-1-1,0 1 1,-1 0-1,1-1 1,0 1-1,0 0 1,0 0-1,0-1 1,0 1 0,0 0-1,0 0 1,1-1-1,-1 1 1,0 0-1,0 0 1,0-1-1,1 1 1,-1 0-1,0-1 1,1 1-1,-1 0 1,1-1-1,-1 1 1,1 0-1,-1-1 1,1 1 0,-1-1-1,1 1 1,-1-1-1,1 0 1,0 1-1,-1-1 1,1 1-1,0-1 1,-1 0-1,1 0 1,0 1-1,0-1 1,-1 0-1,1 0 1,0 0 0,0 0-1,1 0 1,25 5-4091,6-2-656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4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12 9897,'0'0'8446,"-10"-2"-5857,5 0-2426,0 0 0,-1 1 0,1 0 0,0 1-1,-1-1 1,1 1 0,-1 0 0,1 0 0,0 0 0,-1 1 0,1 0 0,-1 0 0,1 0 0,0 1 0,0 0 0,0 0 0,0 0-1,0 1 1,0-1 0,1 1 0,-1 0 0,1 1 0,0-1 0,-7 8 0,8-8-69,0 1 0,0-1 0,0 1-1,1 0 1,0 0 0,0 0 0,0 0 0,0 0 0,0 0 0,1 1 0,0-1-1,0 0 1,-1 9 0,2-11-86,0 0 0,0 1 0,1-2 0,-1 1 0,1 0 0,-1 0 1,1 0-1,0 0 0,0 0 0,0 0 0,-1 0 0,2-1 0,-1 1 0,0 0 0,0-1 0,1 1 0,-1-1 0,0 0 0,1 1 0,0-1 0,-1 0 0,1 0 1,0 0-1,-1 0 0,1 0 0,0 0 0,0 0 0,0-1 0,0 1 0,0-1 0,0 1 0,3-1 0,6 2 5,1-1-1,0 0 1,0 0 0,0-1-1,-1-1 1,1 0-1,0-1 1,-1 0 0,18-6-1,-25 7-12,0 0 1,0-1-1,0 1 0,0-1 0,-1 0 1,1 0-1,-1 0 0,1 0 0,-1-1 1,0 1-1,0-1 0,0 0 0,0 0 1,0 0-1,-1 0 0,1 0 0,-1-1 0,0 1 1,0-1-1,0 0 0,-1 0 0,1 1 1,-1-1-1,0 0 0,0 0 0,0 0 1,0 0-1,-1 0 0,0-1 0,0-5 1,0 7 6,-1 1 0,0 0 0,1 0 1,-1 0-1,0 0 0,0 0 0,0 1 0,-1-1 1,1 0-1,0 0 0,-1 1 0,1-1 1,-1 0-1,1 1 0,-1 0 0,0-1 0,1 1 1,-1 0-1,0 0 0,0 0 0,0 0 1,0 0-1,0 0 0,0 1 0,0-1 0,0 1 1,-4-1-1,-4-1-132,-1 1 0,0-1 0,0 2 1,-11 0-1,21 0-53,1 0 0,-1 0 0,1 0 0,-1 1 0,0-1 0,1 0 0,-1 0 0,1 0 0,-1 1 0,1-1 0,-1 0 1,1 1-1,-1-1 0,1 0 0,0 1 0,-1-1 0,1 0 0,-1 1 0,1-1 0,0 1 0,-1-1 0,1 1 0,0-1 0,0 1 0,-1-1 0,1 1 0,0-1 0,0 1 0,0 0 0,0-1 1,0 1-1,-1-1 0,1 1 0,0-1 0,0 1 0,1-1 0,-1 1 0,0 0 0,0-1 0,0 1 0,0-1 0,0 1 0,1-1 0,-1 1 0,4 9-6068</inkml:trace>
  <inkml:trace contextRef="#ctx0" brushRef="#br0" timeOffset="1">657 34 5573,'0'0'16624,"71"18"-15375,-37-15-384,5-3-353,-1 0-415,2 0-482,-3 0-2337,-2-12-4357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4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18546,'0'0'1596,"-6"13"854,-4 16-1614,1 0-1,1 0 0,1 1 1,2 0-1,-3 57 1,8-86-861,0 0 0,1 0 0,-1 0 1,0 0-1,1 0 0,-1 0 0,1-1 1,-1 1-1,1 0 0,0 0 0,-1-1 1,1 1-1,0 0 0,-1-1 0,1 1 0,0-1 1,0 1-1,0-1 0,-1 1 0,1-1 1,0 1-1,0-1 0,0 0 0,2 1 0,32 8-1082,-15-5-551,-16-2 1365,1 1 0,-1-1 1,1 1-1,-1-1 0,0 1 0,0 1 0,0-1 0,0 0 0,0 1 0,4 6 0,-7-9 356,0 0 0,0 1-1,0-1 1,-1 0 0,1 0-1,0 1 1,-1-1 0,1 0-1,0 1 1,-1-1 0,0 1-1,1-1 1,-1 1 0,0-1-1,0 1 1,0-1 0,0 1-1,0-1 1,0 1 0,0-1-1,-1 1 1,1-1 0,0 1-1,-1-1 1,1 0 0,-1 1-1,0-1 1,1 0 0,-1 1-1,0-1 1,0 0 0,0 0-1,0 0 1,0 1 0,0-1-1,0 0 1,0 0 0,0-1-1,-3 3 1,-4 3 245,-1-1 0,0 0 0,0 0 0,0 0 0,-1-1 1,0-1-1,1 0 0,-1 0 0,-1 0 0,1-2 0,0 1 0,0-1 0,-17-1 0,26 0-343,1 0 0,-1 0-1,0 0 1,1-1 0,-1 1 0,1 0-1,-1-1 1,1 1 0,-1 0 0,1-1-1,-1 1 1,1 0 0,-1-1-1,1 1 1,-1-1 0,1 1 0,0-1-1,-1 1 1,1-1 0,0 1-1,-1-1 1,1 1 0,0-1 0,0 0-1,-1 1 1,1-1 0,0 1 0,0-1-1,0 0 1,0 1 0,0-1-1,0 0 1,0 1 0,0-1 0,0 1-1,0-1 1,0 0 0,1 1-1,-1-1 1,0 1 0,0-1 0,0 0-1,1 1 1,-1-1 0,0 1 0,1-1-1,17-28-3388,58-52-9399,-49 44 7298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4612,'0'0'18450,"8"71"-17874,-5-48-383,3 2-161,-2-3-257,5-2-768,3-6-512,-1-5-737,-2-7-2242,2-2-3588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13933,'0'0'8264,"-8"4"-7239,8-4-997,-31 21 620,19-4-302,12-16-339,0-1-1,0 1 1,0 0 0,0-1-1,0 1 1,0-1-1,0 1 1,0 0-1,0-1 1,1 1-1,-1-1 1,0 1 0,0-1-1,1 1 1,-1-1-1,0 1 1,1-1-1,-1 1 1,1-1-1,-1 1 1,1-1-1,-1 0 1,1 1 0,-1-1-1,1 0 1,-1 1-1,1-1 1,-1 0-1,1 0 1,-1 1-1,1-1 1,0 0-1,11 3-123,-1-1 0,0-1 0,1 0 0,0 0 0,-1-1 0,21-3 0,5 2-676,-25 1 571,-6-1 143,0 1 0,1 0 0,-1 1 0,0-1 0,0 1 0,0 0 0,7 3 0,-11-3 80,0 0 1,-1 0 0,1 0-1,-1 0 1,1 1-1,-1-1 1,1 0 0,-1 1-1,0-1 1,0 1-1,1-1 1,-1 1 0,0 0-1,-1 0 1,1-1-1,0 1 1,0 0-1,-1 0 1,1 0 0,-1 0-1,1 0 1,-1 0-1,0-1 1,0 1 0,0 0-1,-1 4 1,1 0 138,-1 0-1,0 1 1,0-1-1,0 0 1,-1 0 0,0-1-1,0 1 1,-1 0 0,1-1-1,-1 1 1,-1-1 0,1 0-1,-1 0 1,0 0 0,0 0-1,0-1 1,0 0 0,-1 0-1,-10 7 1,8-6 18,0 0 0,-1-1 0,0 0 1,1-1-1,-1 1 0,-1-1 0,1-1 0,0 0 0,-1 0 1,1 0-1,-1-1 0,1-1 0,-17 0 0,23 0-200,1 0 0,-1-1 0,1 1 0,-1 0 0,1-1 0,-1 1 1,1-1-1,0 0 0,-1 0 0,1 1 0,0-1 0,-1 0 0,1 0 0,0 0 0,0 0 0,0-1 0,0 1 0,0 0 0,0 0 0,0-1 0,0 1 0,1 0 0,-1-1 0,0 1 0,1-1 0,-1 1 0,0-3 0,-2-46-6577,3 41 4425,0-17-5894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13389,'0'0'10410,"62"-17"-9706,-30 17-448,5 0-224,5 0-704,1 0-1762,0 0-1987,-2 0-3490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8840,'0'0'9668,"-9"7"-8024,0 1-1195,0 0-1,0 0 0,1 1 1,-14 19-1,19-24-322,0 1 0,1-1 0,-1 0 0,1 1 0,0 0 0,1 0 1,-1-1-1,1 1 0,0 0 0,0 0 0,0 0 0,1 0 0,0 0 0,0 0 0,0 1 0,1-1 0,1 7 0,-1-9-117,0-1 0,1 1-1,-1-1 1,0 1-1,1-1 1,0 0 0,-1 0-1,1 1 1,0-1-1,0-1 1,0 1 0,1 0-1,-1 0 1,0-1 0,1 1-1,-1-1 1,1 0-1,-1 0 1,1 0 0,0 0-1,-1 0 1,1-1 0,0 1-1,2-1 1,11 3 42,1-1 0,29-1 0,-35-1-46,-4-1 11,1 1-1,-1-1 1,0 0-1,0-1 1,0 0 0,0 0-1,0 0 1,0-1-1,-1 0 1,1 0 0,-1-1-1,8-5 1,-12 8-1,0-1 0,0 0 0,0 0 0,0 0 0,0 0 0,0 0 0,0 0-1,-1 0 1,1-1 0,-1 1 0,0-1 0,1 1 0,-1-1 0,0 0 0,-1 1 0,1-1 0,0 0 0,-1 0 0,1 1 0,-1-1 0,0 0 0,0 0 0,0 0 0,0 1 0,-1-1-1,1 0 1,-1 0 0,0 1 0,0-1 0,0 0 0,0 1 0,0-1 0,0 1 0,-3-5 0,0 2 76,1 1-1,-1-1 1,-1 1-1,1-1 1,-1 1-1,1 1 1,-1-1 0,0 1-1,0-1 1,-1 1-1,1 1 1,-1-1-1,1 1 1,-13-3-1,11 3-92,-1 0 0,0 0 0,0 1 1,0 1-1,0-1 0,0 1 0,1 0 0,-1 1 0,0 0 0,0 0 0,-9 3 0,16-4-63,0 0 1,1 0 0,-1 0 0,0 0 0,0 1-1,0-1 1,1 0 0,-1 0 0,0 1-1,0-1 1,0 1 0,1-1 0,-1 0 0,0 1-1,1-1 1,-1 1 0,0 0 0,1-1 0,-1 1-1,1 0 1,-1-1 0,1 1 0,-1 0-1,1-1 1,0 1 0,-1 0 0,1 0 0,0-1-1,-1 1 1,1 0 0,0 0 0,0 0-1,0 0 1,0-1 0,0 1 0,0 0 0,0 0-1,0 0 1,0 0 0,0-1 0,0 1 0,1 0-1,-1 0 1,0 0 0,1-1 0,-1 1-1,0 0 1,1 0 0,-1-1 0,1 1 0,-1 0-1,1-1 1,-1 1 0,1-1 0,0 1-1,-1 0 1,1-1 0,0 1 0,-1-1 0,1 0-1,0 1 1,0-1 0,0 0 0,-1 1 0,1-1-1,0 0 1,1 0 0,47 9-7511,-19-8 683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29 15054,'0'0'6289,"-10"-5"-4634,-31-14-668,38 18-947,1 0 1,0 1-1,-1 0 0,1-1 0,-1 1 0,1 0 0,0 0 0,-1 0 0,1 0 0,-1 1 0,1-1 0,0 1 0,-1-1 1,1 1-1,0 0 0,0 0 0,-1 0 0,1 0 0,0 0 0,0 0 0,0 1 0,0-1 0,0 1 0,1-1 0,-1 1 1,0 0-1,1 0 0,-3 3 0,-2 4 38,0-1 0,1 1 0,0 1 1,-6 15-1,9-20 1,0 1 0,0-1 0,0 1 0,1-1 0,0 1-1,0-1 1,0 1 0,1 0 0,0 0 0,0-1 0,1 10 0,0-12-61,0-1 0,0 0 0,0 0 0,0 1 0,0-1 0,0 0 0,1 0 0,-1 0 0,1 0 0,-1 0 0,1-1 0,0 1 0,0 0 0,0-1-1,0 1 1,0-1 0,0 0 0,0 1 0,0-1 0,0 0 0,1 0 0,-1-1 0,0 1 0,1 0 0,-1-1 0,1 0 0,-1 1 0,5-1 0,1 1 2,-1-1 0,1 0-1,-1 0 1,1-1 0,-1 1 0,1-2 0,-1 1 0,0-1 0,1 0 0,-1 0-1,0-1 1,0 0 0,-1-1 0,1 1 0,10-8 0,-13 7-6,0 0 1,0 0-1,0 0 0,-1-1 1,1 1-1,-1-1 1,0 0-1,0 0 1,-1 0-1,1 0 0,-1-1 1,-1 1-1,1-1 1,-1 1-1,1-1 1,-1 1-1,-1-1 0,1 0 1,-1 1-1,0-1 1,-2-8-1,2 12-4,0-1 0,-1 0 0,0 1-1,1-1 1,-1 1 0,0 0 0,0-1 0,-1 1-1,1 0 1,0-1 0,-1 1 0,1 0 0,-1 0 0,0 0-1,0 0 1,0 0 0,0 1 0,0-1 0,0 1-1,0-1 1,0 1 0,-1 0 0,1-1 0,-1 1-1,1 1 1,0-1 0,-1 0 0,0 0 0,1 1 0,-1 0-1,1-1 1,-4 1 0,3 0-139,1 0 1,-1 1-1,1-1 1,-1 0-1,0 1 0,1-1 1,-1 1-1,1 0 1,0 0-1,-1 0 1,1 0-1,0 0 0,-1 1 1,-1 1-1,2-1-249,0 0 0,1-1 0,-1 1-1,1 0 1,-1 0 0,1 0 0,0 0-1,0 0 1,0 0 0,0 0 0,0 1-1,0-1 1,0 0 0,1 0 0,0 1-1,-1-1 1,1 5 0,0 6-5324,2 0-2124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39 232 13389,'0'0'10276,"-3"9"-9085,-6 16-624,4-16-348,1 1 0,0 0 1,1 1-1,0-1 0,1 0 0,0 1 1,0 0-1,1 0 0,0 11 0,2-20-215,0-1-1,-1 0 0,1 0 1,0 0-1,0 1 0,0-1 0,0 0 1,0 0-1,0 0 0,0 0 1,0-1-1,0 1 0,0 0 1,0 0-1,1-1 0,-1 1 0,0-1 1,0 1-1,1-1 0,-1 1 1,0-1-1,1 0 0,-1 0 0,1 1 1,-1-1-1,0 0 0,1 0 1,2-1-1,-1 1-420,0 0 1,0 0 0,-1 0-1,1-1 1,0 1 0,0-1-1,0 0 1,0 0 0,-1 0-1,1 0 1,-1 0 0,1-1-1,3-1 1,6-15-6022,1-3-4970</inkml:trace>
  <inkml:trace contextRef="#ctx0" brushRef="#br0" timeOffset="1">6 0 15599,'0'0'11979,"29"29"-18641,-6-29-8168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9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7687,'0'0'10282,"-7"90"-9802,-2-27-31,0 9-193,3 8-160,5 1-32,1-2 0,0-6-32,0-3-128,3-6-416,6-7-641,-3-4-2178,0-7-3172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0 366 9321,'0'0'1121,"11"-5"203,18-2-823,1 0 0,-1 3 0,1 0-1,0 2 1,44 2 0,546-8 294,-1-38-559,-544 36 6,845-82 3792,-160 53-1792,-117 57-2216,-465-7-471,181-14-1,-303-3 479,107-28 0,-117 22-42,1 2 1,0 2-1,71-3 1,-71 12 11,0-3-1,0-1 1,-1-3 0,1-1-1,86-27 1,-131 34-213,0-1 0,0 0 0,0 1 0,0-1 0,0 0 0,0 0 0,0 0 0,0 0 0,0-1 0,0 1 0,-1 0 0,1-1 0,-1 1 0,1-1 0,-1 0 0,1 1 0,0-3 0,2-9-4797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0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7495,'1'-2'222,"-1"1"1,1-1-1,-1 0 0,1 1 1,0-1-1,0 1 0,0-1 1,0 1-1,0-1 0,0 1 1,0 0-1,1 0 0,-1-1 1,0 1-1,1 0 0,-1 0 1,1 0-1,-1 0 0,1 1 1,0-1-1,-1 0 0,1 1 1,0-1-1,-1 1 0,1-1 1,0 1-1,0 0 0,2-1 1,-1 1 25,0-1 0,-1 1 0,1-1 0,0 1 0,0 0 0,0 0 0,0 0 0,0 1 0,0-1 0,0 1 0,0-1 0,-1 1 0,1 0 0,0 0 0,0 0 0,-1 1 0,4 1 0,-3 1-139,0 0 0,0 0-1,-1 0 1,0 0 0,0 1 0,0-1 0,0 0 0,0 1 0,-1 0 0,0-1 0,0 1 0,0 0 0,-1 5-1,0 70 682,-2-54-392,-5 108 682,-1 70 701,6-135-1133,0-33-642,2 0 1,4 38-1,-4-74-79,3 8-962,2-6-2496,5-2-1903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1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56 381 2434,'0'0'7511,"-8"0"-6192,3-1-1019,2 0-217,1 1-1,0-1 1,-1 1 0,1 0-1,-1 0 1,1 0 0,-1 0-1,1 0 1,-1 0 0,1 1-1,-1-1 1,1 1 0,0 0-1,-1 0 1,-2 1 0,5-2-30,0 0 0,0 0 1,1 0-1,-1 0 0,0 0 0,1 1 1,-1-1-1,0 0 0,0 0 0,1 0 1,-1 0-1,0 0 0,0 0 0,1 0 1,-1 1-1,0-1 0,0 0 0,1 0 1,-1 0-1,0 1 0,0-1 0,0 0 1,0 0-1,1 1 0,-1-1 0,0 0 1,0 0-1,0 1 0,0-1 0,0 0 1,0 0-1,0 1 0,0-1 0,0 0 1,1 0-1,-1 1 0,0-1 0,0 0 1,-1 1-1,1-1 0,0 0 0,0 0 1,0 1-1,0-1 0,0 0 0,0 1 1,0-1-1,0 0 0,0 0 0,-1 1 1,1-1-1,0 0 0,0 0 0,0 0 1,0 1-1,-1-1 0,1 0 0,0 0 1,0 0-1,-1 0 0,1 1 0,-1-1 1,33 0 892,-26 0-683,74-4 831,114-21-1,-70 7-760,1936-127-61,-971 124-48,-444-25-114,-330 15 186,-235 22-166,0-3-1,-1-4 0,91-30 1,-147 40 132,0 1 1,-1 2-1,1 0 1,1 1-1,26 2 1,-47 1-2324,-7-1 214,-4-6-3182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5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0 6246,'0'0'16127,"-1"12"-14952,-21 111 542,-10 76 228,32-174-1601,-1-2-3562,-3-39-1547,0 2 4422,-1-1 0,0 1 1,0 0-1,-13-21 1,11 24 1165,2-1 1,-1 1-1,1-1 1,1 0-1,0-1 1,-4-21-1,8 31-672,0 1-1,1 0 0,-1-1 0,0 1 0,1 0 0,-1-1 0,1 1 1,-1 0-1,1 0 0,0 0 0,0-1 0,0 1 0,0 0 1,1 0-1,-1 1 0,0-1 0,1 0 0,0 0 0,-1 1 1,1-1-1,0 1 0,0-1 0,0 1 0,0 0 0,0-1 1,0 1-1,0 0 0,0 1 0,0-1 0,0 0 0,1 1 1,-1-1-1,5 0 0,9-2 61,0 1 0,1 1 1,27 1-1,-28 0-311,8 1-410,31-2-2941,-24-9-3814,-13-5-3583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2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3876,'0'0'15791,"70"20"-14318,-18-19-224,12-1-288,8 0-448,8 0-417,-1-8-353,-4-3-1248,-7-2-801,-12 2-1634,-15-1-96,-17-1 353,-15 2-2723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546 23 6246,'0'0'3011,"-9"-3"-972,-1-1-1253,-21-8 463,4 8 3122,-1 32-1776,-13 0-1853,0-1 1,-2-3 0,-84 36 0,-26 14-533,149-72-203,0 0-1,0 1 1,1-1-1,-1 1 1,1 0-1,-1 0 1,-3 5-1,7-8-4,-1 0 1,1 1-1,0-1 0,0 1 0,-1-1 1,1 1-1,0-1 0,0 0 1,0 1-1,0-1 0,0 1 0,-1-1 1,1 1-1,0-1 0,0 1 0,0-1 1,0 1-1,0-1 0,1 1 1,-1-1-1,0 1 0,0-1 0,0 1 1,0-1-1,0 1 0,1 0 1,19 9 155,36 2-402,1-2 0,77 2-1,-58-6-1792,-3 0-1673,2-2-2702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5990,'0'0'11979,"5"68"-10538,-6-33-384,-6 4-576,3 0-225,0-1-192,2-2-32,2-4-352,0-3-897,2-6-1089,0-8-1794,-2-4-2595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10025,'0'0'7624,"78"-3"-6631,-32-3-64,5 1-193,3-2-319,-1-1-353,-6-3-481,-8 0-1248,-8-1-1026,-11 1-1409,-12-3-320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4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11147,'0'0'9352,"60"-17"-8455,-24 16-448,3 1-353,2 0-385,1 0-1440,1 0-2691,-3-2-1762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4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10122,'0'0'6657,"-9"2"-4266,-8 2-1618,0 1-1,0 1 0,-19 8 1,32-12-741,0-1 0,0 1-1,1 0 1,-1 0 0,1 0 0,0 0 0,-1 0 0,1 1 0,0 0-1,0-1 1,1 1 0,-1 1 0,0-1 0,1 0 0,0 0 0,0 1-1,0-1 1,0 1 0,1 0 0,-1 0 0,1-1 0,0 1 0,-1 6-1,2-8-47,0-1 1,1 0-1,-1 1 0,1-1 0,-1 0 0,1 0 0,0 1 0,-1-1 0,1 0 0,0 0 0,0 0 0,0 0 0,0 0 0,0 0 0,0 0 0,0 0 0,0 0 0,0 0 0,1-1 0,-1 1 1,0 0-1,0-1 0,1 1 0,-1-1 0,2 1 0,43 11-635,-29-8 222,0 0-230,0 1 1,0 1 0,-1 1-1,26 14 1,-39-19 641,1 0 0,-1 0 0,0 0 0,0 1 0,0-1 1,0 1-1,0 0 0,0 0 0,-1 0 0,1 0 0,-1 1 0,0-1 0,0 1 1,0-1-1,-1 1 0,1 0 0,-1-1 0,0 1 0,0 0 0,0 0 0,0 0 1,-1 0-1,0 0 0,0 0 0,0 0 0,-1 6 0,0-7 202,0 0 0,-1 1 0,1-1 0,-1 0 0,0 0 0,0 0 0,0-1 0,0 1 0,-1 0 0,1-1 0,-1 1 0,0-1 0,1 0 0,-1 0 0,0 0 0,0 0 0,0-1 0,-1 1 0,1-1 0,0 0 0,0 1 0,-1-2 0,1 1 0,-4 0 0,-3 2 218,1-2 0,-1 1-1,1-1 1,-1 0 0,1-1 0,-1 0 0,-17-3 0,26 2-429,-1 1 0,1 0 0,0-1 0,-1 1 0,1-1 1,0 0-1,-1 1 0,1-1 0,0 0 0,0 0 1,0 1-1,0-1 0,0 0 0,0 0 0,0 0 0,0-1 1,0 1-1,1 0 0,-1 0 0,0 0 0,1-1 1,-1 1-1,0 0 0,1 0 0,0-1 0,-1 1 0,1-1 1,0 1-1,0-3 0,0 2-357,0-1 0,0 1 0,0 0 1,1-1-1,-1 1 0,1 0 0,-1 0 0,1-1 0,0 1 0,0 0 1,0 0-1,0 0 0,0 0 0,1 0 0,-1 0 0,1 0 1,1-1-1,19-15-5826</inkml:trace>
  <inkml:trace contextRef="#ctx0" brushRef="#br0" timeOffset="1">483 201 14606,'0'0'6790,"51"0"-4484,-28 0-768,2-6-962,1-2-512,6-2-31,2-1-258,-1 2-992,0 0-512,-3-3-1410,-4-3-5125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5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8232,'0'0'11429,"1"11"-9982,6 214 1094,-7-224-2520,1 1-1,-1-1 1,0 0 0,0 1-1,0-1 1,1 0 0,-1 1-1,1-1 1,-1 0 0,1 0-1,-1 1 1,1-1 0,0 0-1,-1 0 1,1 0 0,0 0-1,0 0 1,0 0 0,0 0-1,0 0 1,0 0 0,0-1-1,0 1 1,1 0 0,-1-1-1,0 1 1,0-1 0,0 1-1,1-1 1,-1 1 0,0-1-1,1 0 1,-1 0 0,0 0-1,1 0 1,-1 0 0,0 0-1,1 0 1,-1 0 0,0 0-1,1 0 1,-1-1 0,2 0 0,4-1 179,0-1 0,0 1 0,0-1 1,0-1-1,0 1 0,8-8 1,179-150 1206,-34 25-989,-216 171-15189,30-18 6464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5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7271,'0'0'9513,"-15"62"-6951,12-39-960,3-3-225,0 0-320,2-3-320,11-6-321,7-3-288,2-7-96,5-1-704,-2 0-353,-5-12-288,0 0-641,-6-4-160,-3 1-1217,-1 1-193,2-1-736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6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89 12396,'0'0'11584,"-5"9"-11098,-1 3-414,-1 1-1,2-1 1,0 1 0,0 0 0,1 1-1,1-1 1,0 1 0,0 15 0,3-29-63,0 1 1,0-1-1,0 1 0,1 0 1,-1-1-1,0 1 1,1-1-1,-1 1 1,0-1-1,1 1 0,-1-1 1,1 1-1,-1-1 1,1 1-1,-1-1 0,1 1 1,-1-1-1,1 0 1,-1 1-1,1-1 1,0 0-1,-1 0 0,1 1 1,0-1-1,-1 0 1,1 0-1,0 0 1,-1 0-1,1 0 0,0 0 1,-1 0-1,1 0 1,0 0-1,-1 0 0,1 0 1,-1 0-1,1-1 1,0 1-1,-1 0 1,2-1-1,30-9 475,-16-3-430,1 0 0,-1-1 0,-1-1 0,-1 0 0,0-1 0,-1-1 0,-1 0 0,11-18 0,-35 52-5,2 1-1,0 1 1,0-1 0,2 2 0,1-1 0,-9 32-1,16-50-34,1-1 0,-1 1 0,0-1 0,0 1-1,0-1 1,1 1 0,-1-1 0,0 1 0,0-1 0,1 0-1,-1 1 1,0-1 0,1 0 0,-1 1 0,1-1 0,-1 0-1,0 1 1,1-1 0,-1 0 0,1 0 0,-1 1-1,1-1 1,-1 0 0,1 0 0,-1 0 0,1 0 0,-1 0-1,1 0 1,-1 1 0,1-1 0,-1 0 0,1-1 0,-1 1-1,1 0 1,-1 0 0,1 0 0,-1 0 0,1 0-1,-1 0 1,1-1 0,-1 1 0,0 0 0,1 0 0,-1-1-1,1 1 1,0-1 0,25-9 207,-14 2-201,-1 1 0,1-1 0,-2-1 1,1 0-1,-1 0 0,0-1 1,-1 0-1,0-1 0,9-16 0,-46 107-255,19-69 537,16-33-161,2-8-76,-8 28-56,0 1 0,0-1 1,-1 1-1,1-1 0,0 1 0,0 0 1,0 0-1,1-1 0,-1 1 1,0 0-1,0 0 0,1 0 1,-1 0-1,1 0 0,-1 1 1,0-1-1,1 0 0,2 0 0,31-12-53,-32 13 45,2-2-8,0 0-1,0 1 1,0 0-1,1 0 1,-1 0-1,0 1 1,1-1-1,-1 2 1,0-1-1,1 0 1,-1 1-1,10 2 1,-13-1 3,1-1 1,-1 0-1,0 1 0,1 0 1,-1 0-1,0-1 1,0 1-1,0 1 0,0-1 1,0 0-1,-1 0 1,1 1-1,0-1 1,-1 1-1,0-1 0,0 1 1,0 0-1,0-1 1,0 1-1,0 0 1,-1 0-1,1 0 0,-1-1 1,0 7-1,0 74 26,0-83-19,0 0 0,0 0 0,0 1 0,0-1 0,0 0-1,0 0 1,0 1 0,1-1 0,-1 0 0,0 0 0,0 1 0,0-1 0,0 0 0,0 0 0,0 0 0,0 1 0,0-1 0,1 0 0,-1 0 0,0 0 0,0 1 0,0-1 0,0 0 0,1 0 0,-1 0 0,0 0 0,0 0 0,0 1 0,1-1 0,-1 0 0,0 0 0,0 0 0,0 0 0,1 0 0,-1 0 0,0 0 0,0 0 0,1 0 0,-1 0 0,0 0 0,0 0 0,1 0 0,-1 0 0,15-6 120,10-12 23,-16 8-130,-1 0 0,0-1 0,0 0 0,7-17 0,-12 23 24,-1 0 1,0 0 0,0 0 0,0-1 0,-1 1 0,0-1-1,0 1 1,0-1 0,0 1 0,-1-1 0,0 0 0,0 1-1,-2-7 1,2 12-41,0 1 0,0-1 1,0 0-1,0 0 0,0 1 0,0-1 0,0 0 0,0 0 0,0 1 0,0-1 0,-1 0 1,1 0-1,0 0 0,0 1 0,0-1 0,0 0 0,-1 0 0,1 0 0,0 0 0,0 1 0,0-1 1,-1 0-1,1 0 0,0 0 0,0 0 0,0 0 0,-1 0 0,1 1 0,0-1 0,0 0 0,-1 0 1,1 0-1,0 0 0,0 0 0,-1 0 0,1 0 0,0 0 0,0 0 0,-1 0 0,1 0 1,0 0-1,0-1 0,-1 1 0,1 0 0,0 0 0,0 0 0,-1 0 0,1 0 0,0 0 0,0-1 1,0 1-1,-1 0 0,1 0 0,0 0 0,0 0 0,0-1 0,0 1 0,-1 0 0,1 0 0,0-1 1,0 1-1,0 0 0,0 0 0,0-1 0,-9 23-33,9-20 34,0 0 0,0 0 0,0 0 0,0 0 0,0 0 1,1 0-1,-1 0 0,1 0 0,-1 0 0,1-1 0,-1 1 1,1 0-1,0 0 0,0 0 0,0 0 0,0-1 1,0 1-1,1-1 0,-1 1 0,0-1 0,1 1 0,2 1 1,-1-1 3,1 0 0,-1 0 0,1-1 0,0 1 0,-1-1 0,1 0 0,0-1 0,0 1 0,-1 0 0,1-1 1,5 0-1,3 0 8,-1-1 0,0 0 0,0-1 0,0-1 0,0 1 0,0-2 0,19-7 0,52-39 38,-74 45-46,0-1 1,-1 0 0,0-1-1,0 1 1,-1-1 0,1-1-1,9-15 1,-15 22-5,-1 0 1,1 0-1,0 0 1,-1-1-1,1 1 1,-1 0-1,1-1 1,-1 1 0,1 0-1,-1-1 1,0 1-1,0-1 1,0 1-1,0 0 1,0-1-1,0 1 1,0-1-1,-1-1 1,1 2-3,-1 0 0,1 0 0,-1 1 1,0-1-1,1 0 0,-1 1 0,0-1 0,1 1 1,-1-1-1,0 1 0,1-1 0,-1 1 0,0-1 0,0 1 1,0 0-1,1-1 0,-1 1 0,0 0 0,0 0 1,0 0-1,-1-1 0,-2 1-8,0 0 1,1 0-1,-1 1 0,0-1 1,1 1-1,-1 0 0,1-1 1,-1 2-1,1-1 0,-1 0 1,1 1-1,-6 3 0,3 1 49,-1 0-1,1 0 0,0 0 0,1 1 0,0 0 0,0 1 0,0-1 1,1 1-1,0 0 0,1 0 0,-4 9 0,6-14-22,0 0 0,-1 0 0,1 0-1,1 0 1,-1 1 0,0-1 0,1 0 0,-1 0 0,1 0-1,0 1 1,0-1 0,1 0 0,-1 0 0,1 0 0,-1 1-1,1-1 1,0 0 0,0 0 0,0 0 0,1 0-1,-1 0 1,1-1 0,-1 1 0,1 0 0,0-1 0,0 1-1,0-1 1,1 0 0,-1 1 0,0-1 0,1 0 0,4 3-1,1-2-220,0 0-1,0-1 1,0 1-1,0-2 1,1 1-1,-1-1 1,12 0-1,34-2-3871,6-4-3659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5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5765,'0'0'16747,"0"12"-16096,-3 14-319,0 0 0,-2 0 0,-1 0 0,-1-1 0,-18 42-1,9-26-114,8-26-26,1 0 0,1 0 0,1 1-1,0 0 1,1 1 0,1-1 0,0 0 0,1 1-1,1 18 1,2-34-156,-1 1 0,1-1 0,0 0 0,0 0-1,0 0 1,0 0 0,0 0 0,0 0 0,0 0 0,0 0-1,1 0 1,-1-1 0,0 1 0,1 0 0,-1-1 0,0 1-1,1-1 1,-1 1 0,0-1 0,1 0 0,-1 0 0,1 0 0,-1 1-1,1-1 1,-1-1 0,3 1 0,48-2 624,-45 2-535,23-4 176,1-1-1,53-17 1,31-6-750,-112 27-976,-1-6-8055,-2 6 9279,-2-10-7315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1:45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18449,'0'0'5013,"-1"11"-2808,0-8-2113,-3 23 686,1 1 0,1-1 0,1 1 0,5 45 0,-4-70-800,0-1 0,1 0-1,-1 0 1,1 0-1,-1 1 1,1-1 0,0 0-1,0 0 1,-1 0 0,1 0-1,0 0 1,0 0-1,0 0 1,0-1 0,0 1-1,0 0 1,0 0 0,0-1-1,0 1 1,0-1-1,0 1 1,1-1 0,-1 1-1,0-1 1,0 0-1,0 0 1,1 1 0,-1-1-1,0 0 1,1 0 0,-1 0-1,0 0 1,0 0-1,1-1 1,-1 1 0,2-1-1,1 0-110,0 0 0,0 0 1,0-1-1,0 1 0,0-1 0,-1 0 0,1 0 0,-1 0 0,1-1 0,3-3 0,9-10-299,0-2-1,-2 0 1,0 0 0,-1-2-1,19-37 1,-68 154-425,22-56-3016,8-21-2613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99 13933,'0'0'10661,"-1"14"-10432,-17 93 169,9-68 333,2 1-1,-2 48 1,9-87-710,0-1 0,0 0 1,0 1-1,0-1 0,0 0 1,0 1-1,0-1 1,0 1-1,0-1 0,0 0 1,0 1-1,0-1 0,0 0 1,1 1-1,-1-1 0,0 0 1,0 1-1,0-1 1,1 0-1,-1 1 0,0-1 1,1 0-1,-1 1 0,0-1 1,0 0-1,1 0 0,-1 0 1,0 1-1,1-1 1,-1 0-1,0 0 0,1 0 1,-1 0-1,1 0 0,-1 0 1,0 1-1,1-1 0,-1 0 1,1 0-1,-1 0 1,0 0-1,1 0 0,-1-1 1,0 1-1,1 0 0,-1 0 1,1 0-1,-1 0 0,0 0 1,1 0-1,-1-1 1,0 1-1,1 0 0,-1 0 1,0 0-1,1-1 0,-1 1 1,0 0-1,0-1 0,1 1 1,-1 0-1,0-1 1,0 1-1,0 0 0,1-1 1,-1 1-1,21-21 443,-11 5-444,-1 0 1,0-1 0,-1 0 0,-1 0-1,0-1 1,-2 0 0,0 0 0,-1 0-1,0-1 1,-2 1 0,0-1-1,-1 0 1,-1 1 0,-1-1 0,-1 0-1,-4-22 1,5 38-28,0 0 0,0 0 1,0 1-1,0-1 0,-1 0 0,1 1 0,-1-1 0,1 1 1,-1-1-1,0 1 0,0 0 0,0 0 0,0 0 0,-1 0 0,-2-2 1,5 4 3,-1-1 0,1 1 0,-1 0 0,1 0 0,-1-1 1,0 1-1,1 0 0,-1 0 0,1 0 0,-1 0 0,0 0 0,1 0 1,-1 0-1,1 0 0,-1 0 0,0 0 0,1 0 0,-1 0 1,1 0-1,-1 0 0,0 0 0,1 1 0,-1-1 0,1 0 0,-1 1 1,1-1-1,-1 1 0,0 0 0,0 0 0,0 1 0,0-1 0,0 0 1,0 1-1,1-1 0,-1 1 0,1 0 0,-1-1 0,1 1 0,-1-1 1,1 1-1,0 0 0,0-1 0,0 3 0,-1 0 5,1 0 1,0-1-1,0 1 0,1 0 0,-1 0 1,1-1-1,-1 1 0,1 0 0,0 0 0,1-1 1,-1 1-1,1-1 0,-1 1 0,1-1 1,0 0-1,0 0 0,1 0 0,4 6 1,-3-6 6,1 0 0,-1 0 0,0 0 0,1-1 0,0 1 1,0-1-1,0 0 0,0 0 0,0-1 0,0 0 0,0 0 1,0 0-1,9 0 0,-3 0 5,-1-1 1,1 0-1,-1-1 1,0 0-1,1-1 0,-1 0 1,0-1-1,11-4 1,-16 5-12,0 0 0,0 0 0,0-1 1,-1 0-1,1 0 0,-1 0 1,0 0-1,0-1 0,0 1 1,0-1-1,0 0 0,-1 0 0,0 0 1,0-1-1,0 1 0,-1-1 1,1 0-1,1-5 0,-21 61-269,-25 82 240,38-116-25,1 0-1,0 0 1,2 0 0,0 1-1,1-1 1,2 18 0,-2-31-207,1 0-1,0 0 1,0 0 0,0 0 0,0 0 0,1 0-1,0 0 1,0-1 0,4 7 0,-5-8-189,0-1 0,0 0 0,0 0 1,0 1-1,1-1 0,-1 0 0,0 0 1,1 0-1,-1-1 0,0 1 1,1 0-1,0-1 0,-1 1 0,1 0 1,-1-1-1,1 0 0,2 1 1,8-1-7722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19346,'0'0'7624,"63"46"-20116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13229,'0'0'13036,"-14"41"-13356,23-41-2531,4-6-3587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3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7495,'0'0'15081,"1"11"-13997,-2 13-778,-2-1 1,0 0-1,-1 0 1,-2-1 0,0 1-1,-10 21 1,3-12-232,8-20 168,0 0 0,0 0 1,1 1-1,-4 24 1,9-36-197,-1 0 0,0-1 1,1 1-1,0 0 0,-1 0 1,1-1-1,-1 1 0,1 0 1,0-1-1,-1 1 0,1-1 0,0 1 1,0-1-1,0 1 0,-1-1 1,1 1-1,0-1 0,0 0 1,0 1-1,0-1 0,0 0 1,0 0-1,0 0 0,0 0 1,-1 0-1,1 0 0,0 0 1,0 0-1,0 0 0,0 0 1,0 0-1,2-1 0,35-4 767,85-25 369,22-4-2462,-125 30-5159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6983,'0'0'16725,"-4"12"-15636,-6 23-702,2 1 0,1 0 0,-4 54 0,21-71-671,-3-16-2505,-3-9-6133,-4-8 658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9001,'0'0'12913,"10"-5"-11626,3-1-1105,1 1 0,0 0 0,0 1 0,0 1 0,1 0 0,-1 1 0,1 0 0,0 1 0,20 2 0,-18-1-176,0 2 0,0 0 0,0 0 0,0 2-1,-1 0 1,1 1 0,-1 0 0,24 13 0,-36-16-1,-1 0-1,1 0 0,-1 0 0,0 0 0,0 1 1,0-1-1,0 1 0,0 0 0,-1 0 0,1 0 0,-1 0 1,0 0-1,0 1 0,0-1 0,0 1 0,-1-1 1,1 1-1,-1 0 0,0 0 0,0-1 0,-1 1 0,1 0 1,-1 0-1,1 0 0,-1 0 0,0 0 0,-1 4 1,0-2 82,-1 0 1,0-1-1,0 1 1,0-1-1,0 1 1,-1-1-1,0 0 1,0 0-1,0 0 1,-1 0-1,1-1 1,-1 1-1,0-1 1,-1 0-1,1 0 1,-1 0-1,-6 3 1,-5 2 38,1-1 1,-1-1-1,0 0 1,-1-1-1,1-1 1,-1 0-1,0-2 0,0 0 1,-1-1-1,1 0 1,0-1-1,-31-3 1,48 2-134,-1-1 1,0 1 0,1 0-1,-1 0 1,0 0-1,1 0 1,-1 0-1,0-1 1,1 1-1,-1 0 1,1 0-1,-1-1 1,1 1 0,-1-1-1,1 1 1,-1 0-1,1-1 1,-1 1-1,1-1 1,-1 1-1,1-1 1,0 1 0,-1-1-1,1 0 1,0 1-1,-1-1 1,1 1-1,0-1 1,0 0-1,0 1 1,-1-1 0,1 0-1,0 1 1,0-1-1,0 1 1,0-1-1,0 0 1,0 1-1,0-1 1,1 0-1,-1-1-103,1 1-1,-1 0 0,1-1 0,-1 1 0,1 0 0,-1 0 1,1-1-1,0 1 0,0 0 0,0 0 0,0 0 0,0 0 1,0 0-1,0 0 0,0 0 0,0 0 0,0 1 0,2-2 1,52-15-6323,-20 11 502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12620,'0'0'11680,"13"0"-10238,50-3-327,83-16 0,-27 3-1819,-1 8-4565,-137 16-7729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5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13933,'0'0'9193,"56"5"-7239,-14-11-705,8-1-897,-2 0-320,5 3-512,-7 1-2627,-4 0-2114,-3 2-8712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6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62 107 7399,'0'0'16143,"-2"14"-15539,-6 32-348,-30 88 0,35-124-247,-8 34 62,23-53 666,-3-3-593,-1 0 0,-1 0 1,1-1-1,-2 0 1,0 0-1,-1-1 0,0 1 1,5-22-1,-5 6 16,0 0-1,-2 0 1,0-37 0,-5 58-160,-2 15-10,-1 14-7,4-20 19,1 1 0,0 0 0,0 0 0,0-1 0,0 1 0,0 0 0,1-1 1,-1 1-1,0 0 0,1 0 0,-1-1 0,1 1 0,0-1 0,0 1 0,-1 0 0,1-1 0,0 0 0,0 1 0,0-1 0,1 1 1,-1-1-1,0 0 0,0 0 0,1 0 0,-1 0 0,3 2 0,-1-2 6,0 0 1,0-1-1,0 1 1,0 0 0,0-1-1,0 0 1,0 0-1,0 0 1,0 0-1,0 0 1,0-1-1,0 1 1,0-1-1,0 0 1,4-1-1,2-3 84,1 0 1,-1 0-1,-1-1 1,1 0-1,-1-1 0,0 0 1,-1 0-1,1 0 1,8-13-1,25-22 36,-40 45-138,-1-1 0,1 0 0,-1 1 0,1-1 0,-1 1 0,0-1 0,0 1 0,0-1 1,0 1-1,0-1 0,-1 1 0,1-1 0,-1 3 0,-18 69 121,11-47-30,2 1-1,0 0 0,-3 57 0,9-84-225,0 0-1,0 0 1,0 0-1,0 1 0,0-1 1,0 0-1,1 0 0,-1 0 1,0 0-1,1 0 1,-1 0-1,0 0 0,1 0 1,-1 0-1,1 0 1,0-1-1,-1 1 0,1 0 1,0 0-1,-1 0 1,1-1-1,0 1 0,0 0 1,0-1-1,0 1 1,0 0-1,0-1 0,0 0 1,0 1-1,0-1 0,0 1 1,0-1-1,0 0 1,0 0-1,0 0 0,0 1 1,0-1-1,0 0 1,0 0-1,0-1 0,0 1 1,0 0-1,0 0 1,0 0-1,0-1 0,0 1 1,0 0-1,0-1 1,0 1-1,0-1 0,0 0 1,0 1-1,0-1 0,0 0 1,0 1-1,-1-1 1,2-1-1,7-13-6879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6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13453,'0'0'8584,"68"1"-6502,-19-1-288,2-1-609,7-3-705,-1 0-320,-1 1-160,-4 2-32,-9 0-865,-7-2-1089,-7 1-384,-7-2-577,-7-4-1921,-5-3-2435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9:45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513 177 4516,'0'0'3118,"-2"-11"-2397,0-2-480,-1 1 1,0-1 0,-1 0 0,-1 1-1,0 0 1,-1 0 0,-9-15 0,13 23-61,0 1 0,-1-1 1,1 1-1,-1-1 0,0 1 0,0 0 1,0 0-1,-1 0 0,1 1 1,0-1-1,-1 1 0,0 0 0,0 0 1,1 0-1,-1 0 0,0 1 0,0 0 1,-1 0-1,1 0 0,0 0 1,0 0-1,0 1 0,-1 0 0,1 0 1,0 0-1,-1 0 0,1 1 1,0 0-1,0-1 0,-7 4 0,2 0-73,1 0 0,0 0 0,0 1 0,1 0 0,0 1 0,0 0 0,0 0 0,0 0 0,-10 14 0,-49 72 46,63-86-133,-26 41 130,3 2 1,2 0-1,2 1 1,2 2 0,3 0-1,2 1 1,2 0-1,3 1 1,2 0-1,2 1 1,3 0-1,4 76 1,2-106-131,0-1 1,1 1-1,2-1 1,0 0-1,1 0 1,2-1 0,0 0-1,2 0 1,25 39-1,-29-52-22,0 0 0,1 0 1,0-1-1,1-1 0,0 1 0,0-1 0,1-1 0,0 0 0,18 10 0,-19-14 9,-1 1 0,1-1-1,0 0 1,0-1 0,0 0 0,0-1-1,1 0 1,-1 0 0,0-1 0,1 0-1,-1 0 1,0-1 0,18-4 0,-15 1 45,0 0-1,-1-1 1,0 0 0,0-1 0,0 0 0,-1-1-1,0 0 1,0-1 0,-1 1 0,0-2 0,0 0-1,12-16 1,2-4 508,-2-2 1,34-65-1,-34 54-258,-1-2-1,-3-1 1,-2 0 0,-1-1-1,-3 0 1,-1-1 0,-3 0-1,-2 0 1,-2-96 0,-4 123-281,-1 1 1,-2 0-1,0-1 1,-1 1-1,-12-30 1,15 43-139,0 0 0,-1 0 0,0 1 1,0-1-1,0 1 0,-1 0 0,0 0 0,0 0 1,0 1-1,0-1 0,-1 1 0,0 0 0,0 0 0,0 1 1,0-1-1,0 1 0,-1 0 0,1 1 0,-1-1 1,0 1-1,-9-2 0,12 3-126,-1 1 0,1 0-1,0 0 1,0 0 0,-1 0 0,1 1 0,0 0 0,0-1 0,0 1-1,0 0 1,0 0 0,0 1 0,0-1 0,0 1 0,0-1 0,-3 4-1,-25 21-6131,29-24 5846,-24 23-8098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7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9961,'0'0'17425,"12"59"-16592,-12-21-417,-1 4-256,-6 3-160,0-1 0,2 0-32,1-3-480,-1-6-321,2-7-544,2-7-865,0-10-289,1-7-992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8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38 8616,'0'0'2269,"-8"0"507,-25 2 876,28-2 434,24-3-1811,-7 2-2337,61-10 927,2 0-358,100-1 0,-173 11-505,0 1 0,0 0 1,0 0-1,-1 0 1,1 0-1,0 0 0,0 0 1,0 0-1,0 1 0,0-1 1,0 1-1,-1-1 0,1 1 1,0 0-1,0 0 0,-1 0 1,1 0-1,-1 0 0,1 0 1,-1 0-1,1 1 0,-1-1 1,0 0-1,1 1 0,-1-1 1,0 1-1,0-1 1,0 1-1,0 0 0,0-1 1,-1 1-1,1 0 0,0 0 1,-1 0-1,0-1 0,1 1 1,-1 0-1,0 0 0,0 0 1,0 0-1,0 0 0,0 0 1,0 0-1,0-1 0,-1 1 1,1 0-1,-1 0 0,-1 3 1,0 2 145,-1 1-1,0-1 1,0 0 0,-1 0 0,0 0-1,0 0 1,0-1 0,-1 0 0,0 1-1,-11 9 1,8-11 35,1 0 0,-1-1-1,0 0 1,0-1 0,0 1 0,0-2 0,0 1-1,-11 1 1,14-3-184,-1 0 0,1 0 0,-1 0-1,1-1 1,-1 0 0,1 0 0,-1-1 0,1 1-1,0-1 1,-1 0 0,1-1 0,0 1 0,-10-5-1,3-8-1557,12-5-4062,5 6-1612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2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9961,'0'0'9866,"71"-2"-8489,-32-2-544,6 1-289,8 2-255,-1 0-257,-4 1-32,-5 0-705,-9 0-416,-10 0-513,-13 0-1056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11723,'0'0'9129,"56"30"-8329,-6-30-607,8 0-129,0 0-417,-2 0-1857,-5-4-3139,-8-4-2947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3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4 10025,'0'0'1319,"13"-1"213,-6 1-1287,11-2 312,0 2-1,0 0 0,31 4 0,-44-3-428,-1 0 0,1 0 0,-1 0 0,0 0 0,1 1 1,-1 0-1,0 0 0,0 0 0,7 6 0,-10-7-74,1 1 1,-1-1-1,1 1 0,-1 0 0,0-1 0,0 1 0,1 0 0,-1 0 1,-1 0-1,1 0 0,0 0 0,0 0 0,-1 0 0,1 0 1,-1 0-1,0 1 0,1-1 0,-1 0 0,0 0 0,0 0 1,-1 0-1,1 3 0,-1-2 125,0 0-1,0-1 1,0 1 0,-1 0 0,1 0-1,-1 0 1,1-1 0,-1 1-1,0-1 1,0 1 0,0-1 0,0 0-1,-4 3 1,-37 27 1215,31-24-998,-24 17 251,17-14-711,1 2 0,0 0-1,1 1 1,1 1 0,0 0 0,-15 19-1,23-20-4264,7-6-4768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56 10762,'1'-3'374,"-1"1"-1,0-1 0,0 1 1,0-1-1,0 1 0,-1-1 1,1 1-1,0-1 1,-1 1-1,0 0 0,1-1 1,-1 1-1,0 0 0,0 0 1,-1-1-1,1 1 0,0 0 1,-1 0-1,1 0 1,-3-2-1,2 4-278,0-1-1,0 0 1,0 0 0,0 1 0,0 0 0,0-1-1,0 1 1,0 0 0,0 0 0,0 0-1,0 0 1,0 0 0,0 0 0,0 1-1,0-1 1,0 1 0,0-1 0,0 1-1,0 0 1,0 0 0,0 0 0,0 0-1,1 0 1,-1 0 0,0 0 0,-1 2-1,-4 2 31,0 1-1,1-1 1,0 1-1,0 1 0,0-1 1,0 1-1,1 0 1,0 0-1,1 1 1,0-1-1,0 1 0,-4 13 1,4-9 128,0 1 0,1 0 0,0-1-1,1 1 1,1 0 0,0 0 0,1 22 0,1-32-213,-1-1 0,0 0 0,1 0 0,-1 1 0,1-1 0,-1 0 0,1 0 0,0 0 0,0 0 0,0 0 0,0 0-1,0 0 1,1 0 0,-1 0 0,1-1 0,-1 1 0,1 0 0,-1-1 0,1 0 0,3 3 0,-1-2 30,0 0 1,0-1-1,0 1 0,0-1 1,0 0-1,0 0 1,1 0-1,-1-1 0,0 1 1,7-1-1,-1-1 79,1 0 1,-1 0-1,0-1 1,0 0-1,0-1 0,0 0 1,0-1-1,14-7 1,-14 5 11,1-1 0,-2 0 0,1-1 0,-1 0 0,0 0 0,9-12 1,-15 17-119,-1 0 0,0 0 0,1 0 1,-1 0-1,0 0 0,-1 0 1,1-1-1,-1 1 0,1-1 0,-1 1 1,0-1-1,0 1 0,-1-1 1,1 0-1,-1 0 0,0 1 0,0-1 1,0 0-1,0 1 0,0-1 1,-1 0-1,0 0 0,0 1 0,-2-7 1,1 8-43,1 0 1,-1 0-1,0 0 1,1 0-1,-1 0 1,0 0-1,0 1 1,0-1-1,-1 1 1,1-1-1,0 1 1,-1 0-1,1 0 1,0 0-1,-1 0 1,0 0-1,1 1 1,-1-1-1,1 1 1,-1-1-1,0 1 1,1 0-1,-1 0 1,0 0-1,1 1 1,-1-1-1,-2 1 1,2-1-136,0 1 1,0 0-1,0-1 1,0 1-1,0 0 1,1 0 0,-1 0-1,0 1 1,1-1-1,-1 1 1,1-1-1,-1 1 1,1 0 0,0 0-1,0 0 1,0 0-1,0 0 1,0 0-1,0 1 1,1-1 0,-1 1-1,1-1 1,-1 1-1,-1 4 1,2 20-3472,1-25 3136,0 0-1,0-1 0,0 1 0,1-1 1,-1 1-1,1-1 0,-1 1 1,1-1-1,0 1 0,-1-1 1,1 0-1,0 1 0,0-1 1,2 3-1,13 5-6427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7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13453,'0'0'8744,"-7"57"-7303,5-28-95,0 3-514,2 0-383,0-4-289,0-1-128,0-6 0,4-7 0,2-4-128,-2-7-481,-2-3-704,-1-8-3908,-1-10-1665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14 9097,'1'-14'8169,"1"21"-3045,-2 26-2600,-3-25-2269,-6 41 830,15-47-1039,1-1-1,0 1 0,0-2 1,0 1-1,0-1 0,0 0 1,11-2-1,-7 1-31,-4 0-18,-1 1 1,0 0 0,1-1 0,-1 2-1,1-1 1,10 3 0,-15-2 0,0 0 0,0-1 0,-1 1 0,1 0 0,0 0 0,-1 1 0,1-1 0,-1 0 0,1 1 0,-1-1 0,0 0 0,1 1 0,-1 0 0,0-1 0,0 1 0,0 0 0,0-1 0,0 1 0,-1 0 0,1 0 0,0 0 0,-1 0 0,1 0 0,-1 0-1,0 0 1,0 3 0,1 0 28,-1 1-1,0-1 0,0 1 1,-1-1-1,1 0 0,-1 1 0,0-1 1,-1 0-1,1 1 0,-1-1 1,0 0-1,-1 0 0,1-1 0,-1 1 1,0 0-1,0-1 0,0 1 1,0-1-1,-1 0 0,0 0 0,0-1 1,0 1-1,0-1 0,-6 3 1,1 0 48,0-1 0,-1 0 0,0 0 0,0-1 0,-1-1 0,1 0 0,-1 0 0,0-1 0,1 0 0,-1-1 0,-13 0 1,22-1-210,0 0 1,0 0-1,1-1 1,-1 1-1,1 0 1,-1-1-1,0 1 1,1-1 0,-1 0-1,1 1 1,-1-1-1,1 0 1,-1 0-1,1 0 1,0 0 0,-1 0-1,1 0 1,0-1-1,0 1 1,0 0-1,0-1 1,0 1 0,0 0-1,0-1 1,1 1-1,-1-1 1,0-1-1,-10-49-9667,11 46 8456,-3-23-5059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10634,'0'0'9289,"49"-42"-7560,-21 35-255,5 1 31,5 2-544,1 2-640,0 1-257,2 1-128,-5 0-1122,-5 0-1504,-7-5-3364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9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7143,'0'0'17969,"61"73"-17713,-38-50-224,3-2 0,-1-5-64,-1-4-769,1-7-416,-3-5-384,0 0-706,-5-15-1921,-3-9-928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9:46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1 153 4965,'0'0'235,"2"-10"1921,19-55 527,-14 50-579,0-1 0,17-24 0,-24 40-2048,0 0-1,0-1 1,0 1-1,0 0 0,0-1 1,1 1-1,-1 0 1,0 0-1,0-1 0,0 1 1,0 0-1,0 0 1,1-1-1,-1 1 0,0 0 1,0 0-1,0 0 1,1-1-1,-1 1 0,0 0 1,0 0-1,1 0 1,-1 0-1,0-1 0,0 1 1,1 0-1,-1 0 1,0 0-1,1 0 0,-1 0 1,0 0-1,0 0 1,1 0-1,-1 0 0,0 0 1,1 0-1,-1 0 1,0 0-1,0 0 0,1 0 1,-1 0-1,0 0 1,1 1-1,-1-1 0,1 0 1,3 18 858,-5 33-697,1-47-74,-7 55-28,-21 94 1,15-96 243,-9 108 1,22-162-348,-1-1 0,1 0 0,0 0 0,0 0 0,0 0 0,0 0 0,0 0 0,1 1 0,-1-1 1,1 0-1,-1 0 0,1 0 0,0 0 0,0 0 0,0 0 0,0-1 0,0 1 0,0 0 0,0 0 0,1-1 0,-1 1 0,1-1 0,-1 1 0,1-1 0,0 1 0,-1-1 0,4 1 1,-1 0 7,1-1 0,0 0 1,-1 0-1,1-1 0,0 1 1,0-1-1,-1 0 0,1-1 1,0 1-1,0-1 0,7-1 1,13-5 170,0-1 1,0-2-1,-1 0 1,26-16-1,-28 14-163,0 2 1,1 0-1,0 1 0,1 1 0,27-6 0,-40 12-270,0 1 0,1 0-1,-1 0 1,0 1 0,0 1 0,0 0-1,20 4 1,-24-3-463,0 1 0,0 0 0,0 0 0,0 0 0,-1 1 0,0 0 0,1 0 0,-1 0 0,-1 1 0,1 0 0,-1 0-1,7 9 1,7 11-3816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5189,'0'0'11467,"-19"54"-9417,7-24-673,-2 3-384,0 3 64,-3 0-96,-1 2-321,4-4-351,4-5-225,2-4-32,7-8-385,1-6-1088,3-9-1153,8-2-2884,4-6-4355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14958,'0'0'8456,"59"8"-7847,-18-10-481,5-3-192,-1-3-1794,-4-2-1505,-1-3-4196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15 14830,'0'0'5616,"9"-2"-3593,-8 1-1960,11-2 415,0 0 0,1 1-1,-1 1 1,20-1 0,-30 2-445,0 0-1,0 0 1,0 0 0,0 0-1,-1 0 1,1 0 0,0 1-1,0-1 1,0 0 0,0 1 0,-1 0-1,1-1 1,0 1 0,-1 0-1,1 0 1,0 0 0,-1 0-1,1 0 1,-1 0 0,1 1 0,-1-1-1,0 0 1,0 1 0,0-1-1,1 1 1,-1-1 0,0 1-1,-1 0 1,1-1 0,0 1 0,0 0-1,-1 0 1,1-1 0,-1 1-1,0 0 1,1 0 0,-1 0-1,0 0 1,0-1 0,0 1 0,0 0-1,-1 0 1,1 0 0,0 0-1,-2 2 1,0 3-26,0-1 0,-1 0 0,0 0 0,0 0 0,0 0 0,-1-1 0,1 1 0,-2-1 0,1 0 0,-8 8 0,-59 47 112,43-37-96,12-11-15,-28 25-2,42-35 6,0 0 0,-1 0 0,2 1 1,-1-1-1,0 0 0,0 1 0,1-1 1,-1 1-1,1-1 0,0 1 0,0 0 1,0 0-1,0 0 0,-1 5 0,3-8-8,-1 1-1,0-1 1,1 1-1,-1-1 0,0 1 1,1-1-1,-1 1 1,1-1-1,-1 1 0,1-1 1,-1 0-1,1 1 1,0-1-1,-1 0 1,1 0-1,-1 1 0,1-1 1,0 0-1,-1 0 1,1 0-1,-1 0 0,1 1 1,0-1-1,-1 0 1,1 0-1,0 0 0,0-1 1,25 2 16,-21-1-7,-2 0-6,106-4-1987,-38-11-4690,-37 3 226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15407,'0'0'7233,"-9"4"-6187,1 1-830,-1 0 0,1 0 0,0 0 0,-10 9 0,16-12-183,-1 1 0,1-1-1,-1 0 1,1 1 0,0 0 0,0-1-1,0 1 1,0 0 0,0 0 0,1 0 0,0 0-1,-1 1 1,1-1 0,0 0 0,0 0-1,1 1 1,-1-1 0,1 1 0,0 4-1,0-7-29,1 0 0,0 1 0,-1-1 0,1 0 0,0 0 0,0 0 0,0 0 0,0 0 0,0-1 1,0 1-1,0 0 0,0 0 0,0-1 0,1 1 0,-1-1 0,0 1 0,0-1 0,1 1 0,-1-1 0,2 1 0,39 8 79,-23-5-94,-7 0-83,-1 0 0,-1 1 0,1 0 0,-1 1 0,1 0-1,-2 0 1,1 1 0,11 12 0,-19-17 80,0 0 0,0 0-1,0 0 1,0 0 0,0 1-1,-1-1 1,1 1 0,-1-1 0,0 1-1,0-1 1,0 1 0,0 0-1,0 0 1,-1 0 0,1-1-1,0 5 1,-2-4 24,1-1-1,-1 1 1,0 0 0,0-1-1,0 1 1,0-1 0,0 1-1,0-1 1,-1 0 0,1 0-1,-1 1 1,0-1 0,0 0-1,1 0 1,-1-1-1,-1 1 1,1 0 0,0-1-1,0 1 1,-5 2 0,-4 2 111,1 0 1,-1-1 0,0 0 0,-1-1-1,1 0 1,-1-1 0,1 0-1,-1-1 1,0 0 0,0-1 0,0-1-1,-17 0 1,27 0-257,0-1 0,0 1 0,0 0 0,0-1 0,0 0 0,0 1 0,0-1 0,0 0-1,0 0 1,0 0 0,1 0 0,-1-1 0,0 1 0,1 0 0,-1-1 0,1 1 0,-1-1 0,1 1 0,0-1 0,-3-3 0,2 0-995,0 1 1,0-1 0,0 0 0,1 0 0,-1 0-1,1 0 1,-1-9 0,1-20-9606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16528,'0'0'8295,"69"-19"-8038,-39 18-225,2 1-513,3 0-1729,0 0-1569,0 0-3716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11851,'0'0'4479,"-11"0"-1788,2 0-2396,1 1 0,-1 0 0,0 0 0,1 1 1,-1 0-1,1 0 0,-1 1 0,1 0 0,0 1 0,0 0 1,1 0-1,-1 0 0,1 1 0,0 0 0,0 1 1,-9 8-1,9-5-118,0-1 0,1 1 0,0 0 1,0 0-1,1 1 0,0 0 0,0 0 1,2 0-1,-5 16 0,6-22-169,2-1 0,-1 0 0,0 1 0,1-1 0,-1 0 0,1 1 0,0-1 0,0 0 0,1 1 0,-1-1 0,1 1 0,-1-1 0,1 0 0,0 0 0,0 1 0,0-1 0,1 0 0,-1 0 0,1 0 0,0 0 0,0 0 0,0-1 0,0 1 0,0 0 0,1-1 0,-1 0 0,1 0 0,-1 1 0,1-1 0,0-1 0,0 1 0,0 0 0,5 1 0,1 0 6,-1 0 0,1-1 0,0-1-1,-1 1 1,1-1 0,0-1 0,0 0 0,0 0-1,-1 0 1,1-1 0,0-1 0,0 1 0,-1-2-1,1 1 1,-1-1 0,0 0 0,0-1-1,0 0 1,8-5 0,-9 5 70,-1 0 1,0-1-1,1 0 0,-1 0 0,-1-1 1,1 1-1,-1-1 0,0 0 1,-1-1-1,1 1 0,-1-1 0,-1 0 1,1 0-1,-1-1 0,0 1 1,-1 0-1,1-1 0,-2 0 0,1 1 1,-1-1-1,0-12 0,-1 17-84,-1 0-1,1 0 0,-1 0 0,0 0 0,0 1 0,-1-1 1,1 0-1,-1 0 0,1 1 0,-1-1 0,0 1 1,0-1-1,0 1 0,0 0 0,0-1 0,0 1 1,-1 0-1,1 1 0,-1-1 0,0 0 0,1 1 0,-1-1 1,0 1-1,0 0 0,0 0 0,0 0 0,0 1 1,0-1-1,0 0 0,0 1 0,0 0 0,0 0 1,0 0-1,0 0 0,0 0 0,0 1 0,0 0 0,0-1 1,0 1-1,0 0 0,0 0 0,0 1 0,0-1 1,1 0-1,-5 4 0,5-4-223,1 1 0,-1-1 0,1 1 0,0 0 0,0 0 0,0-1 0,0 1-1,0 0 1,0 0 0,0 0 0,1 0 0,-1 0 0,1 0 0,-1 0 0,1 0 0,0 4 0,0-5-205,0 0 1,0 1-1,0-1 0,0 0 1,0 1-1,0-1 1,0 0-1,1 0 0,-1 1 1,1-1-1,-1 0 1,1 0-1,-1 1 0,1-1 1,0 0-1,-1 0 1,1 0-1,0 0 0,0 0 1,0 0-1,0 0 1,0 0-1,0-1 0,0 1 1,3 1-1,16 4-8054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85 209 9993,'0'0'12871,"-8"9"-10874,1-1-1753,-39 49 1918,43-53-2038,0 1 1,1 0-1,-1 0 0,1 0 0,0 0 0,0 1 0,0-1 0,1 1 0,0-1 0,0 1 0,0-1 1,1 9-1,0-12-133,1 1 0,0-1 1,0 0-1,1 0 0,-1 0 0,0 0 1,1 0-1,-1 0 0,1 0 1,0 0-1,-1-1 0,1 1 1,0-1-1,0 1 0,0-1 1,0 0-1,0 0 0,0 1 0,1-2 1,-1 1-1,0 0 0,1 0 1,-1-1-1,0 1 0,1-1 1,-1 0-1,0 1 0,6-2 0,0 2-522,0 0 0,0-1 0,0 0 0,0-1 0,0 0 0,0 0 0,15-4 0,-20 3-74,0 0-1,0 0 1,0 0 0,0 0-1,0 0 1,0 0-1,-1-1 1,1 0-1,-1 1 1,1-1-1,2-4 1,9-18-6581</inkml:trace>
  <inkml:trace contextRef="#ctx0" brushRef="#br0" timeOffset="1">77 21 12748,'0'0'13933,"32"-20"-19922,-11 20-6503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17136,'0'0'4773,"60"-16"-2691,-22 11-929,11 0-577,8 1-512,2 2-96,2-1-1153,-7 1-1153,-9-1-1153,-16-2-2979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13773,'0'0'4676,"81"3"-2978,-23-14-705,10 0-545,3-1-319,0-3-226,-2-1-2721,-11 1-6439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3940,'0'0'21225,"2"12"-20632,3 131 106,-4-140-673,0 0 1,-1 1-1,2-1 0,-1 0 1,0 0-1,0 0 0,1 0 1,0 0-1,-1 0 0,1 0 1,1 0-1,-1-1 0,0 1 0,0-1 1,1 1-1,0-1 0,-1 0 1,1 0-1,0 0 0,0-1 1,0 1-1,0 0 0,0-1 1,0 0-1,1 0 0,-1 0 1,0 0-1,1-1 0,-1 1 1,0-1-1,1 0 0,3 0 0,-1 0-174,-1 1 0,1-2 0,0 1 0,-1-1 0,1 0 0,-1 0 0,1 0 0,-1-1 0,6-2 0,-8 3-262,0 0 0,0-1-1,-1 1 1,1-1 0,-1 0 0,1 0-1,-1 0 1,0 0 0,1 0 0,-1 0 0,0-1-1,0 1 1,-1-1 0,1 0 0,0 1-1,1-5 1,2-14-6129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3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17104,'0'0'8857,"-9"3"-8510,-6 3-291,1 0 1,0 1-1,1 0 1,-19 14-1,28-19-21,1 0-1,0 1 1,-1-1-1,1 1 1,0 0-1,0 0 1,1 0-1,-1 0 1,1 0-1,-1 1 1,1-1-1,0 1 1,0-1-1,1 1 1,-1 0-1,1 0 1,0 0-1,0 0 1,0 0-1,0 0 1,1 0-1,-1 0 1,1 0-1,0 0 1,2 8-1,-2-11-22,1 0 1,0 1-1,0-1 0,0 0 0,1 0 0,-1 0 0,0 1 0,0-1 0,1-1 1,-1 1-1,0 0 0,1 0 0,-1 0 0,1-1 0,-1 1 0,1-1 1,-1 1-1,1-1 0,0 1 0,-1-1 0,1 0 0,0 0 0,-1 0 0,1 0 1,0 0-1,-1 0 0,1 0 0,1-1 0,49-9 320,-40 6-296,0-1 1,-1 0 0,0-1 0,0-1 0,-1 1 0,13-11-1,-18 13 78,0-1 0,0 1 0,0-1 0,-1 0 0,1 0 0,-1 0 0,-1-1 0,1 1 0,-1-1-1,0 0 1,0 0 0,-1 0 0,3-10 0,-10 31-83,2-10-49,1 0 0,0 0 1,0 0-1,0 0 0,1 0 0,0 1 0,-1 6 0,2-10-100,1 0 0,-1-1-1,0 1 1,0-1 0,1 1 0,-1-1 0,1 1-1,-1-1 1,1 0 0,0 1 0,0-1 0,0 0-1,-1 1 1,1-1 0,0 0 0,1 0 0,-1 0-1,0 0 1,0 0 0,0 0 0,1 0-1,-1 0 1,0 0 0,1-1 0,-1 1 0,0 0-1,1-1 1,-1 1 0,1-1 0,-1 0 0,1 1-1,0-1 1,-1 0 0,3 0 0,8 1-1505,0 1 1,0-2 0,0 0 0,0 0-1,0-1 1,0 0 0,0-1 0,15-5-1,2-6-4617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9:46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12876,'0'0'4917,"10"0"-4527,29-4 291,0-1 0,42-12 0,-52 9-604,0 1-1,1 2 0,-1 1 1,1 1-1,-1 2 1,59 4-1,-85-2-69,-1-1-1,1 1 1,-1 0 0,1-1-1,-1 1 1,1 1 0,-1-1-1,0 0 1,1 1 0,-1-1-1,0 1 1,0-1 0,0 1-1,0 0 1,0 0 0,0 0-1,-1 0 1,1 0 0,-1 1-1,1-1 1,-1 0 0,0 1-1,0-1 1,0 1 0,0-1-1,-1 1 1,1-1 0,0 1-1,-1 0 1,0-1 0,0 1-1,0 0 1,0-1 0,0 1-1,0 0 1,-1-1 0,1 1-1,-2 3 1,-1 6 219,0 1 0,-1-1 0,0 1 0,-1-1 0,-1 0 0,-9 16 0,-54 77 1019,26-41-1899,-49 98-1,81-141-2767,3-13-2627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1569,'0'0'14158,"-47"62"-11339,34-40-898,5 0-639,4-4-578,4 0-383,3-5-257,16-6-577,15-7-1729,3 0-2146,7-16-2146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10 8456,'0'0'11873,"-12"8"-11105,4-3-665,0 1-1,1 0 0,-1 1 1,1 0-1,0 0 1,1 0-1,0 1 0,0 0 1,1 0-1,0 0 0,0 1 1,1 0-1,0 0 1,0 0-1,1 0 0,-3 15 1,5-21-87,1 0 0,-1 0 0,1 0-1,0 0 1,-1 0 0,1 0 0,1 1 0,-1-1 0,0 0 0,1 0 0,0 0 0,-1 0 0,1 0 0,0 0 0,1-1 0,-1 1 0,0 0 0,1 0 0,0-1 0,-1 1 0,3 2 0,0-3 49,0 1 0,-1-1 1,1 0-1,0 0 0,0 0 0,1-1 0,-1 1 1,0-1-1,0 0 0,1 0 0,-1-1 0,1 1 0,-1-1 1,6 0-1,-1 0 33,0-1 0,0 0 1,0 0-1,0-1 0,0 0 0,0 0 0,0-1 1,-1 0-1,1-1 0,-1 0 0,0 0 0,0-1 1,12-9-1,-16 10-27,1 1 0,-1-1 0,0 0-1,0-1 1,0 1 0,-1-1 0,0 1 0,0-1 0,0 0 0,0 0 0,-1-1 0,0 1-1,0 0 1,0-1 0,0 1 0,-1-1 0,0 0 0,-1 0 0,1 1 0,-1-1 0,0 0-1,-1-9 1,0 11-50,-1 0-1,1 0 0,-1 0 0,0 0 1,0 1-1,0-1 0,-1 1 0,1-1 1,-1 1-1,0 0 0,0 0 0,0 0 1,0 0-1,0 1 0,-1-1 1,1 1-1,-1 0 0,0 0 0,0 0 1,0 0-1,-4-1 0,2 1-38,-1-1 0,1 1 0,0 1 0,-1-1 0,1 1-1,-1 0 1,0 1 0,1 0 0,-1 0 0,1 0 0,-1 0 0,0 1 0,-6 2 0,12-2-109,0-1 0,0 1 0,0-1 0,0 1 0,1 0 0,-1 0 1,0-1-1,0 1 0,0 0 0,1 0 0,-1 0 0,0 0 0,1 0 1,-1 0-1,1 0 0,-1 0 0,1 0 0,0 0 0,-1 0 0,1 0 1,0 1-1,0-1 0,0 0 0,0 0 0,0 0 0,0 0 0,0 0 0,0 0 1,0 1-1,0-1 0,1 0 0,-1 0 0,0 0 0,1 0 0,-1 0 1,1 0-1,-1 0 0,1 0 0,0 0 0,-1 0 0,1 0 0,0 0 1,0-1-1,0 1 0,-1 0 0,1 0 0,0-1 0,0 1 0,0 0 1,0-1-1,0 1 0,0-1 0,0 0 0,2 1 0,26 10-3626,6-4-1863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50 14446,'0'0'2978,"-10"-3"-458,3 1-2378,1 0 0,0 1 0,0 0 0,-1 0 0,1 0 0,-1 0 0,1 1 0,0 0 0,-1 1 0,1-1 0,-1 1 0,1 1 0,0-1 0,-1 1-1,1 0 1,0 0 0,0 1 0,1 0 0,-1 0 0,0 0 0,-4 4 0,6-3-95,0-1 0,1 0-1,0 1 1,-1 0 0,2 0 0,-1 0-1,0 0 1,1 0 0,0 0 0,-1 1-1,2-1 1,-1 1 0,1 0 0,-1-1 0,1 1-1,0 0 1,0 9 0,2-11-35,-1 0 1,1 0-1,-1 0 1,1-1-1,0 1 1,0 0-1,0 0 0,0-1 1,1 1-1,-1-1 1,1 1-1,-1-1 1,1 0-1,0 1 1,0-1-1,0 0 1,0 0-1,1 0 0,-1-1 1,0 1-1,1 0 1,-1-1-1,1 0 1,0 0-1,-1 1 1,1-1-1,0-1 1,0 1-1,-1 0 1,6 0-1,3 0 83,-1 1 1,1-2-1,0 1 1,0-2-1,0 1 1,0-1-1,0-1 0,0 0 1,-1-1-1,1 0 1,-1 0-1,17-9 0,-22 10-2,0-1-1,0 0 0,0 0 1,0 0-1,-1 0 0,1-1 1,-1 0-1,0 1 0,0-2 1,0 1-1,-1 0 0,0-1 1,1 0-1,-1 0 0,-1 0 1,1 0-1,-1 0 0,0 0 1,0-1-1,-1 1 0,1-1 1,-1 1-1,-1-1 0,1 0 0,-1-11 1,-1 14-73,0 0 0,0-1 0,0 1 0,0 0 1,-1 0-1,0 0 0,1 0 0,-1 0 0,0 0 0,0 0 0,-1 1 1,1-1-1,-1 1 0,1 0 0,-1-1 0,0 1 0,0 1 0,0-1 1,0 0-1,0 1 0,0-1 0,0 1 0,0 0 0,-1 0 0,1 0 1,-1 0-1,1 1 0,-5-1 0,1 0-261,-1 0 0,1 1 0,0-1 0,-1 2 1,-13 1-1,17-2-164,0 1 0,1 0 1,-1 0-1,0 0 0,1 1 1,-1-1-1,1 1 0,0 0 0,0 0 1,0 0-1,-4 3 0,-11 14-4308,-2 4-3119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5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26 101 8456,'0'0'7404,"-6"9"-5322,3-6-1721,-12 25 646,15-27-959,-1-1-1,1 1 1,0 0-1,0-1 1,0 1-1,0 0 0,-1-1 1,1 1-1,0 0 1,0 0-1,0-1 1,1 1-1,-1 0 1,0-1-1,0 1 0,0 0 1,0-1-1,1 1 1,-1-1-1,0 1 1,1 0-1,-1-1 0,0 1 1,1-1-1,-1 1 1,1-1-1,-1 1 1,1-1-1,-1 1 0,1-1 1,-1 1-1,1-1 1,-1 0-1,1 1 1,0-1-1,-1 0 0,1 1 1,0-1-1,-1 0 1,1 0-1,0 0 1,-1 0-1,1 0 0,0 0 1,1 0-1,40 5 1205,0-3 0,1-2 0,62-6 0,130-29-84,-156 21-932,613-101-2457,-743 135-5056,21-14 1165,14-6-1313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5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98 11275,'0'0'8829,"9"-9"-7366,3-1-1061,2 0 1,-1 1-1,1 0 0,0 1 1,1 1-1,0 0 0,0 1 1,0 1-1,1 0 0,20-3 1,-29 6-290,0 1 0,0 0 0,1 1 1,-1-1-1,0 1 0,0 0 0,13 3 1,-19-3-107,0 0 0,0 1 1,0-1-1,0 1 0,0-1 1,0 0-1,0 1 0,0 0 1,0-1-1,-1 1 0,1-1 1,0 1-1,0 0 0,-1 0 1,1-1-1,0 1 0,-1 0 1,1 0-1,-1 0 0,1 0 1,-1 0-1,0 0 0,1 1 1,-1 1 2,0-1 1,0 1 0,0 0 0,0-1 0,-1 1-1,1-1 1,-1 1 0,0-1 0,1 1 0,-1-1-1,0 0 1,-1 1 0,-1 3 0,-8 11 102,-1-1-1,0 0 1,-1 0 0,-1-1 0,-1-1 0,-20 16 0,-103 69 90,122-88-187,11-6-7,-1-1-1,1 0 1,-1 0-1,0-1 1,0 0-1,-1 0 1,1 0-1,-1-1 1,-12 3-1,55-32-152,33-9-357,-64 33 490,0 1 0,1 0 1,-1 1-1,1-1 0,-1 1 1,1 0-1,0 1 0,0-1 0,-1 1 1,1 0-1,8 2 0,-13-2 9,0 0 0,0 0 0,0 1-1,0-1 1,0 1 0,0-1 0,0 1 0,-1-1 0,1 1 0,0-1-1,0 1 1,-1 0 0,1-1 0,0 1 0,-1 0 0,1 0-1,0-1 1,-1 1 0,0 0 0,1 0 0,-1 0 0,1 0 0,-1 0-1,0 0 1,1-1 0,-1 3 0,0 32-3,0 1 131,0-34-114,0-1 1,1 0 0,-1 0 0,0 0 0,1 0-1,-1 0 1,1 0 0,-1 0 0,1 0-1,-1 0 1,1 0 0,0 0 0,-1 0 0,1 0-1,0 0 1,0-1 0,0 1 0,0 0 0,0 0-1,0-1 1,0 1 0,0-1 0,0 1-1,0-1 1,1 1 0,5 0 67,-1 0-1,1 0 1,0-1 0,-1 0-1,1 0 1,0-1 0,-1 0-1,1 0 1,-1 0 0,1-1-1,-1 0 1,0 0 0,0-1-1,1 1 1,-2-1-1,11-7 1,-11 7-82,0 0-1,-1-1 1,1 1-1,-1-1 1,0 0-1,0 0 1,0 0 0,-1 0-1,1-1 1,-1 1-1,0-1 1,0 0-1,-1 0 1,0 0-1,0 0 1,0-1-1,0 1 1,-1 0 0,0-1-1,1-7 1,-2 12-262,0-1 0,0 1 0,0-1 0,-1 1 0,1-1 0,-1 1 0,1-1 0,-1 1 0,1 0 0,-1-1 0,0 1 0,1 0 0,-1 0 0,0-1 1,0 1-1,0 0 0,0 0 0,0 0 0,0 0 0,-1 0 0,1 0 0,-3-1 0,-1-2-1956,-4-4-5729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7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241 100 6694,'0'0'5312,"2"-11"-2290,1-34-423,-3 43-2483,0 0-1,0 0 0,-1 0 1,1 0-1,-1 0 1,1 1-1,-1-1 0,0 0 1,0 0-1,0 1 0,0-1 1,0 0-1,0 1 1,0-1-1,0 1 0,-1 0 1,1-1-1,0 1 0,-1 0 1,1 0-1,-1 0 0,0 0 1,1 0-1,-1 0 1,0 0-1,0 1 0,1-1 1,-1 0-1,0 1 0,0 0 1,0-1-1,0 1 1,-2 0-1,-5-1 61,-1 0 1,1 1-1,0 0 0,-16 3 1,19-2-97,-1 1 1,1 0-1,0 1 0,0-1 1,0 1-1,1 0 0,-1 0 1,1 1-1,-1 0 0,1 0 1,0 0-1,1 1 0,-1-1 1,1 1-1,0 0 0,0 1 1,0-1-1,1 1 0,-4 8 1,1-2 50,0 0 0,1 0 0,1 0 0,0 1 0,1-1 0,0 1 0,1 0 0,0 22 1,1-33-118,1 1 0,0-1 0,1 1 0,-1-1 0,0 1 0,1-1 0,-1 0 0,1 1 0,0-1 0,0 1 0,0-1 0,0 0 0,0 0 0,0 0 0,1 0 0,-1 0 0,1 0 0,-1 0 0,1 0 0,0 0 0,3 2 0,-2-2 6,1-1 0,-1 1 0,1-1-1,0 1 1,0-1 0,-1 0 0,1 0 0,0-1-1,0 1 1,0-1 0,0 0 0,6-1 0,0 0 53,1 0 1,-1-1 0,0-1-1,0 1 1,0-2-1,0 1 1,-1-1 0,0-1-1,18-11 1,-17 8-36,-1 0 0,0 0 0,0-1 0,-1-1 0,0 0 0,8-11 0,-14 16-24,1 1-1,0-1 1,-1 1-1,0-1 0,0 0 1,0 0-1,-1 0 0,1 0 1,-1-1-1,-1 1 1,1 0-1,-1 0 0,1-1 1,-2 1-1,1 0 0,0 0 1,-2-6-1,1 10-18,0-1-1,1 1 1,-1-1-1,0 1 0,0 0 1,0-1-1,0 1 1,0 0-1,0 0 1,0 0-1,-1 0 1,1 0-1,0 0 1,-1 0-1,1 0 0,0 1 1,-1-1-1,1 0 1,-1 1-1,1-1 1,-1 1-1,0 0 1,1-1-1,-1 1 0,1 0 1,-1 0-1,0 0 1,1 0-1,-1 0 1,1 0-1,-1 1 1,-2 0-1,0-1-152,0 1-1,0 0 1,0 0 0,1 0-1,-1 1 1,0-1-1,1 1 1,-1 0 0,1 0-1,0 0 1,0 0 0,-5 4-1,6-3-167,0 0 0,0 0 0,0 0 0,0 0 0,1 1 0,-1-1 0,1 0 0,0 1 0,-2 6 0,1 20-4667,2-12-1579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11082,'0'0'8072,"-3"57"-5766,-6-31-992,2 2-578,2-1-255,3 0-321,2-4-128,0-5 0,2-3-929,6-9-1217,-3-6-1313,0 0-3043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16464,'0'0'9021,"0"9"-8951,0 5-53,3 32 32,-2-44-45,-1 0 0,1-1 0,-1 1 0,1 0 0,0-1 0,0 1 0,0 0 0,-1-1 0,2 1 0,-1-1 0,0 0 0,0 1 0,0-1 0,1 0 0,-1 0 0,0 0 0,1 0 0,-1 0 0,1 0 0,0 0-1,-1 0 1,1 0 0,0-1 0,2 1 0,34 4 80,-28-4-75,1 0 0,-1 1 1,1 0-1,13 4 0,-22-5-11,0 0 1,0 0-1,0 0 0,0 0 0,0 0 0,0 0 0,0 0 0,-1 1 1,1-1-1,0 1 0,-1-1 0,0 1 0,1-1 0,-1 1 1,0 0-1,0 0 0,0 0 0,0 0 0,0 0 0,0 0 0,0 0 1,-1 0-1,1 0 0,-1 0 0,1 0 0,-1 3 0,0 1 24,0 0 0,0-1-1,-1 1 1,0-1-1,0 1 1,0-1 0,-1 0-1,0 1 1,0-1-1,0 0 1,0 0-1,-1 0 1,0 0 0,0-1-1,0 1 1,-1-1-1,1 0 1,-1 0 0,0 0-1,-1 0 1,1-1-1,-6 5 1,2-4 59,0 1 0,0-1 1,-1 0-1,1-1 0,-1 0 0,1 0 0,-1-1 1,0 0-1,0-1 0,0 0 0,0 0 1,0-1-1,-12-1 0,19 1-218,0 0 0,0-1 0,-1 0 0,1 1 0,0-1 0,0 0 0,0 0 0,0 0 0,0 0 0,0-1 0,0 1 1,0-1-1,1 1 0,-1-1 0,0 1 0,1-1 0,-1 0 0,1 0 0,0 0 0,-2-2 0,-17-46-6959,10 11-661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8808,'0'0'7239,"70"-6"-3908,-37 5-1441,3 0-641,4 1-704,-1 0-449,1 0-352,-2 0-2435,-3 0-4291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9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17264,'0'0'3235,"-7"9"-160,1-2-2330,4-4-589,-1-1 1,1 0 0,0 1-1,0 0 1,0-1-1,0 1 1,1 0-1,-1 0 1,1 0-1,-1 0 1,1 0-1,0 0 1,0 1 0,1-1-1,-1 0 1,0 4-1,2-6-135,-1 0 1,0 0-1,0 0 0,1 0 0,-1 0 0,0 0 0,1 0 1,-1 0-1,1 0 0,0 0 0,-1 0 0,1 0 0,0 0 1,-1 0-1,1 0 0,0-1 0,0 1 0,0 0 0,0-1 1,-1 1-1,1-1 0,0 1 0,0-1 0,0 1 0,0-1 1,1 1-1,-1-1 0,0 0 0,0 0 0,0 0 0,1 0 1,42 3-338,-37-3 162,10 0-892,-1-1 0,1 0 0,-1-2 0,0 0 0,16-5 0,-21 5-518,-2-1 0,1 0 0,0-1 1,-1 0-1,0 0 0,0-1 1,0 0-1,-1-1 0,9-8 0,-18 23 8823,-9 32-3211,-19 24-146,13-29-1727,-15 42 1,28-68-2247,1 1 1,-1-1-1,2 1 1,-1-1 0,1 1-1,1 0 1,-1-1-1,2 1 1,2 16-1,2-16-2769,2-7-2338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0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76 4965,'-1'0'346,"1"0"1,0 0 0,-1 1-1,1-1 1,0 0-1,-1 0 1,1 0 0,0 0-1,-1 0 1,1 0-1,0 0 1,-1 0 0,1 0-1,0 0 1,-1-1 0,1 1-1,-1 0 1,1 0-1,0 0 1,0 0 0,-1 0-1,1-1 1,0 1-1,-1 0 1,1 0 0,0 0-1,0-1 1,-1 1-1,1 0 1,0-1 0,0 1-1,-1 0 1,1 0 0,0-1-1,0 1 1,0-1-1,8-10 3042,23-9-2854,-14 13-300,0 0-1,0 1 0,1 1 1,0 0-1,0 1 0,36-2 1,-53 6-229,0 0 0,-1 0 1,1 1-1,0-1 0,0 0 0,0 0 1,-1 1-1,1-1 0,0 0 0,-1 1 1,1-1-1,0 1 0,-1-1 0,1 1 1,0-1-1,-1 1 0,1-1 0,-1 1 1,1-1-1,-1 1 0,1 0 0,-1 0 1,1-1-1,-1 1 0,0 0 0,1-1 1,-1 1-1,0 0 0,0 0 0,0 0 1,0-1-1,1 1 0,-1 0 1,0 0-1,0 0 0,-1 0 0,1-1 1,0 1-1,0 0 0,0 0 0,0-1 1,-1 1-1,1 0 0,0 0 0,-1-1 1,1 1-1,-1 1 0,-17 40 283,17-42-289,-12 23 65,-22 47 67,33-66-68,0 1 1,1 0-1,0-1 1,-1 1-1,2 0 1,-1 0-1,0 0 0,1 0 1,0 0-1,0 0 1,1 0-1,1 8 1,-2-12-41,1 0 1,0 0-1,0 0 1,0 0 0,-1-1-1,1 1 1,0 0 0,0-1-1,0 1 1,0 0-1,0-1 1,1 1 0,-1-1-1,0 0 1,0 1-1,0-1 1,0 0 0,0 0-1,0 0 1,1 1 0,-1-1-1,0 0 1,0-1-1,0 1 1,1 0 0,-1 0-1,0 0 1,2-2-1,36-9 552,-28 5-534,0 0-1,-1-1 1,1 0-1,-1 0 0,-1-2 1,0 1-1,0-1 0,0 0 1,-1-1-1,-1 0 1,0 0-1,0-1 0,-1 1 1,0-2-1,7-18 0,-21 58-253,5-20 236,0 0 0,1 1 0,0-1 1,0 1-1,1-1 0,0 1 0,0 0 0,1-1 0,0 1 0,0 0 0,3 10 0,-2-17 3,0-1-1,0 1 0,0-1 1,0 0-1,0 0 0,1 1 1,-1-1-1,0 0 0,1 0 0,-1 0 1,0-1-1,1 1 0,-1 0 1,1 0-1,0-1 0,-1 1 1,1-1-1,0 1 0,-1-1 0,1 0 1,0 0-1,-1 0 0,1 0 1,0 0-1,-1 0 0,1 0 1,0 0-1,-1-1 0,1 1 0,2-1 1,2-1 86,0 1 0,0-1 0,0 0 0,0 0 1,0-1-1,10-6 0,-6 2-57,-1-1-1,1-1 1,-2 0-1,1 0 1,11-17 0,-16 21-38,0-1 1,0 0 0,-1 0-1,0 0 1,0-1-1,-1 1 1,0-1 0,0 0-1,0 1 1,-1-1-1,1-11 1,-2 17-66,-7 12-230,-32 59 578,36-66-268,2 1 0,-1-1 0,0 1 0,1 0 0,0 0 0,0-1 0,0 1 0,1 0 0,-1 0 0,1 0 0,0 0 0,1-1 0,-1 1 0,3 9 0,-1-12-23,0 0 0,-1 0-1,1-1 1,0 1 0,0 0 0,0-1 0,0 0 0,1 1 0,-1-1-1,0 0 1,0 0 0,1 0 0,-1 0 0,1-1 0,-1 1 0,1-1-1,-1 1 1,1-1 0,-1 0 0,1 0 0,3 0 0,58-4 73,-19-6-200,-38 7 92,0 1 0,0 0 0,0 0 0,0 1 0,1 0-1,-1 0 1,1 1 0,-1 0 0,1 0 0,12 2 0,-19-1 34,0 0 1,0 0 0,0 0-1,0 0 1,-1 0 0,1 0-1,0 0 1,0 0-1,-1 0 1,1 0 0,-1 0-1,1 1 1,-1-1 0,0 0-1,1 0 1,-1 1-1,0 1 1,1-6 289,-1-6-249,0 1-27,0-2-21,0 0-1,0 0 1,-1 0 0,-1 0-1,-3-16 1,4 25-113,2 3 98,0 0 0,-1 0 0,1 0 0,0 0 0,0 0-1,0 0 1,0 0 0,1 0 0,-1-1 0,0 1 0,1-1 0,-1 1 0,1-1 0,-1 1-1,1-1 1,0 0 0,0 0 0,0 0 0,-1 0 0,1 0 0,0 0 0,0 0-1,0-1 1,0 1 0,1-1 0,-1 1 0,0-1 0,4 0 0,64 6 55,-64-6-92,0 0 1,0-1-1,-1 0 0,1 0 1,0 0-1,0 0 1,-1-1-1,1 0 0,-1 0 1,1-1-1,-1 0 0,0 0 1,0 0-1,0 0 1,0-1-1,-1 0 0,1 0 1,-1 0-1,0 0 1,0-1-1,-1 1 0,1-1 1,-1 0-1,3-7 1,-9 18 78,-12 33 370,15-39-391,-1 1 1,1 0 0,0 0-1,0 0 1,0 0-1,0-1 1,0 1-1,0 0 1,0 0-1,1 0 1,-1 0 0,0-1-1,0 1 1,0 0-1,1 0 1,-1-1-1,1 1 1,-1 0-1,0 0 1,1-1 0,-1 1-1,1 0 1,0-1-1,-1 1 1,1-1-1,-1 1 1,1-1 0,0 1-1,0-1 1,-1 1-1,1-1 1,0 1-1,0-1 1,-1 0-1,1 0 1,0 1 0,0-1-1,0 0 1,0 0-1,-1 0 1,1 0-1,0 0 1,0 0-1,0 0 1,1 0 0,2 0 4,1-1 1,-1 1 0,0-1-1,0 1 1,1-1-1,-1 0 1,0-1 0,0 1-1,0-1 1,0 1 0,0-1-1,-1-1 1,1 1 0,-1 0-1,4-4 1,1-1-39,-1 0 0,-1-1 1,1 0-1,-1-1 0,5-10 1,-17 58-349,4-32 423,0 0 0,1 0-1,-1 0 1,1 1 0,1-1 0,0 0-1,0 1 1,0-1 0,2 8 0,-2-13-173,1 0 1,0 0-1,0 0 1,0 1-1,0-1 1,0 0-1,0-1 1,0 1-1,1 0 1,-1 0-1,1 0 1,0-1-1,-1 1 0,1-1 1,0 1-1,0-1 1,0 0-1,0 0 1,0 0-1,0 0 1,0 0-1,0 0 1,0-1-1,1 1 1,-1-1-1,0 1 1,0-1-1,1 0 1,-1 0-1,0 0 1,5 0-1,17-3-4125,3-9-2451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16624,'0'0'8135,"83"-11"-8071,-29-5-64,8-1-1633,5-3-2051,-2-3-4035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16 13357,'0'0'5706,"11"-3"-3816,2-1-1393,0 1-1,1 1 1,-1 0 0,1 1-1,15 0 1,-25 1-412,-1 1 0,1-1 0,-1 1 0,1-1 0,-1 1 0,1 0 0,-1 0 0,0 1 0,1-1 0,-1 1 0,0-1 0,6 5 0,-8-4-85,1 0-1,-1-1 0,0 1 0,0 0 1,1 0-1,-1 0 0,0 0 0,0 0 1,-1 0-1,1 0 0,0 1 1,-1-1-1,1 0 0,-1 0 0,0 1 1,0-1-1,0 0 0,0 0 1,0 1-1,0-1 0,-1 0 0,1 0 1,-1 3-1,-1 1 28,0 0 1,0 0-1,-1-1 1,0 1-1,0 0 1,0-1-1,0 0 1,-1 0-1,0 0 1,0 0-1,-5 4 1,-60 48 659,13-11 245,54-44-878,1-1 0,-1 1 0,0 0 1,0 0-1,1-1 0,-1 1 0,1 0 1,-1 0-1,1 1 0,0-1 1,0 0-1,0 0 0,0 1 0,0-1 1,1 0-1,-1 1 0,0 3 0,2-4-43,0-1 0,0 0-1,0 0 1,0 1 0,0-1-1,0 0 1,0 0 0,0 0 0,1 0-1,-1-1 1,0 1 0,0 0-1,1-1 1,-1 1 0,1 0-1,-1-1 1,1 0 0,-1 1-1,1-1 1,-1 0 0,1 0-1,-1 1 1,1-1 0,-1-1-1,1 1 1,-1 0 0,3-1-1,9 2-7,100-4-1230,-39-12-4211,-38 3-482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18225,'0'0'6705,"-9"7"-6352,-30 22-161,37-27-189,1-1 1,-1 0-1,0 1 0,1-1 1,-1 1-1,1 0 1,0 0-1,0-1 1,-1 1-1,1 0 0,0 0 1,1 0-1,-1 0 1,-1 3-1,2-4 1,0 0 0,0 0 1,0 0-1,1 0 0,-1 0 0,0-1 0,0 1 1,0 0-1,1 0 0,-1 0 0,1 0 0,-1-1 1,0 1-1,1 0 0,-1 0 0,1-1 0,0 1 1,-1 0-1,1-1 0,0 1 0,-1 0 0,1-1 1,1 1-1,5 3 7,0-1 1,0 0 0,1 0-1,-1-1 1,1 0 0,8 1-1,6 2-159,-16-2 66,-1-1-1,0 1 1,1-1 0,-1 1-1,0 1 1,-1-1-1,1 1 1,-1 0 0,1 0-1,-1 0 1,6 8 0,-9-10 91,0 0 1,0 0-1,1 1 1,-2-1-1,1 0 1,0 0-1,0 1 1,-1-1-1,1 0 1,-1 1-1,0-1 1,1 1-1,-1-1 1,0 0-1,-1 1 1,1-1-1,0 1 1,-1-1-1,1 0 1,-1 1-1,0-1 1,0 0-1,0 0 1,0 1-1,0-1 1,0 0-1,-1 0 1,1 0-1,-1 0 1,-2 3-1,-7 5 377,1 1-1,-2-1 0,1-1 1,-25 15-1,32-21-372,-1 0-1,0-1 0,1 1 0,-1-1 1,0 0-1,0-1 0,-1 1 0,1-1 1,0 0-1,0 0 0,-1-1 0,1 1 1,0-1-1,-1 0 0,1-1 0,-10-1 1,13 0-292,1 1 0,-1 0 1,1-1-1,-1 1 0,1-1 1,-1 0-1,1 0 0,0 1 1,0-1-1,0 0 0,0 0 1,0 0-1,0 0 0,1 0 1,-1 0-1,1 0 0,-1-1 1,1 1-1,0 0 1,0 0-1,0 0 0,0 0 1,0 0-1,0-1 0,1-1 1,-1 0-602,0-28-6434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4356,'0'0'20660,"51"-14"-20564,-27 15-64,6 5-1153,4 3-2339,2-1-3106,3-3-3139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24 12780,'0'0'4249,"-9"0"-1142,0 1-2815,1 0-1,0 0 0,0 0 1,0 1-1,0 0 0,0 0 1,0 1-1,1 0 0,-1 1 1,1-1-1,0 1 0,0 1 1,0 0-1,0 0 0,1 0 1,0 0-1,0 1 0,0 0 1,1 1-1,-5 6 0,7-9-248,1 1-1,-1-1 0,1 1 1,-1 0-1,2 0 1,-1 0-1,0 0 1,1 0-1,0 1 1,0-1-1,1 0 0,-1 0 1,1 1-1,1 5 1,-1-8-35,1 0 0,-1-1 0,1 1 1,0-1-1,0 1 0,0-1 0,1 1 1,-1-1-1,0 0 0,1 1 0,0-1 1,-1 0-1,1 0 0,0 0 0,0 0 1,0 0-1,1-1 0,-1 1 0,0-1 1,0 1-1,1-1 0,-1 0 0,1 0 0,-1 0 1,1 0-1,0 0 0,-1-1 0,6 1 1,0 0 29,0 0 1,0 0 0,1-1 0,-1 0-1,0-1 1,0 0 0,0 0 0,0 0-1,0-1 1,0-1 0,0 1 0,0-1-1,-1-1 1,1 1 0,-1-1-1,0 0 1,0-1 0,-1 0 0,1 0-1,-1 0 1,0-1 0,-1 0 0,1 0-1,-1-1 1,0 1 0,0-1 0,-1 0-1,0 0 1,-1-1 0,1 1 0,-1-1-1,-1 0 1,1 1 0,-1-1-1,-1 0 1,0-1 0,0 1 0,0-12-1,-1 17-25,-1 1 0,0-1 0,1 0 0,-1 1 0,0-1-1,0 1 1,-1-1 0,1 1 0,-1-1 0,1 1-1,-1 0 1,1 0 0,-1 0 0,0 0 0,-3-3 0,4 4-113,0 0 0,-1 0 0,1 0 1,0 0-1,0 0 0,-1 0 0,1 1 1,-1-1-1,1 0 0,-1 1 1,1-1-1,-1 1 0,1-1 0,-1 1 1,1 0-1,-1 0 0,1 0 0,-1-1 1,0 2-1,1-1 0,-1 0 1,1 0-1,-1 0 0,1 1 0,-1-1 1,1 1-1,-1-1 0,1 1 0,-2 0 1,2 0-249,0 0 0,1 0 0,-1 0 0,1 0 0,-1-1 0,1 1 0,0 0 0,-1 0-1,1 0 1,0 0 0,0 0 0,-1 0 0,1 0 0,0 0 0,0 0 0,0 0 0,0 0 0,0 1 0,0-2 176,0 12-6117</inkml:trace>
  <inkml:trace contextRef="#ctx0" brushRef="#br0" timeOffset="1">716 17 18097,'0'0'8979,"-9"8"-7543,-30 27-534,37-34-874,1 0 0,-1 1-1,0-1 1,1 1 0,0 0-1,-1-1 1,1 1 0,0 0-1,0 0 1,0 0 0,0 0-1,0 0 1,0 0-1,0 0 1,1 0 0,-1 0-1,1 0 1,0 0 0,-1 1-1,1-1 1,0 0 0,0 0-1,1 0 1,-1 0-1,0 1 1,1-1 0,-1 0-1,1 0 1,0 0 0,-1 0-1,1 0 1,0 0 0,0 0-1,0 0 1,1-1-1,-1 1 1,0 0 0,2 1-1,1 1-78,0-1-1,0 0 0,0 0 0,0 0 0,1-1 0,-1 1 1,1-1-1,-1 0 0,1 0 0,0-1 0,0 1 0,0-1 1,9 1-1,-10-2-406,-1 0 0,1 1 0,0-2 0,0 1 1,0 0-1,0-1 0,-1 0 0,1 0 0,0 0 0,7-3 1,-9 2-232,0 0 0,1 0 0,-1 0 0,0 0 0,0 0 0,0 0 1,0-1-1,0 1 0,0-1 0,-1 1 0,1-1 0,-1 0 0,0 0 0,1-3 1,7-23-9450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13613,'0'0'13357,"8"-25"-21974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17681,'0'0'5893,"59"1"-5028,-15-1-448,9-2-353,7-5-32,2-2-1282,-7 0-1376,-12 1-1474,-15 2-3107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10826,'0'0'9769,"53"12"-8295,-11-12-353,11 0-416,9-8-577,9 2-96,3-6-1666,-5 1-2402,-6-2-6117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27 12268,'10'-3'3219,"71"-17"1803,-76 19-4807,1 0 1,-1 0-1,1 1 0,-1-1 1,0 1-1,1 0 1,-1 1-1,1-1 0,-1 1 1,1 0-1,-1 1 1,0-1-1,1 1 0,8 5 1,-12-6-207,-1 0 0,0 0-1,0 0 1,0 0 0,0 1 0,0-1 0,0 0 0,0 1 0,0-1 0,0 1 0,-1-1 0,1 1-1,0-1 1,-1 1 0,1-1 0,-1 1 0,0 0 0,0-1 0,0 1 0,1 0 0,-1-1 0,-1 1-1,1-1 1,0 1 0,0 0 0,-1-1 0,1 1 0,-1-1 0,1 1 0,-1 0 0,1-1 0,-1 0-1,0 1 1,0-1 0,0 1 0,-2 1 0,-3 4 14,1 0 1,-2 0-1,1-1 1,-1 0-1,-8 6 1,-44 24 79,48-31 150,-1 2 0,1-1-1,0 1 1,1 1-1,0 0 1,0 0 0,-15 18-1,25-26-233,-1 0-1,1 1 1,0-1-1,-1 1 1,1-1-1,0 0 1,0 1-1,-1-1 1,1 1-1,0-1 1,0 1-1,0-1 1,0 1-1,0-1 1,-1 1-1,1-1 1,0 1-1,0-1 1,0 1-1,0-1 1,0 1-1,1-1 1,-1 1-1,0-1 1,0 1-1,0-1 1,0 0-1,0 1 1,1-1-1,-1 1 1,0-1-1,1 1 1,17 6 204,36-5-267,-41-3 66,115-7-3407,-42-6-4670,-32 4-2430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50 14478,'0'0'2989,"-9"-4"-597,4 2-2187,0 0-1,0 0 1,-1 0 0,1 0-1,-1 1 1,1 0 0,-1 0 0,1 0-1,-1 1 1,1 0 0,-1 0-1,0 0 1,1 1 0,-1 0 0,1 0-1,-1 0 1,1 1 0,0-1-1,-1 1 1,1 1 0,0-1 0,-9 7-1,8-4-94,0 1 0,0 0 0,0 1-1,1-1 1,0 1 0,1 0 0,0 1-1,0-1 1,0 1 0,-3 11 0,5-17-77,1 1 0,1-1 1,-1 0-1,0 1 0,0-1 0,1 1 1,0 0-1,-1-1 0,1 1 1,0-1-1,0 1 0,1 0 1,-1-1-1,0 1 0,1-1 1,-1 1-1,1-1 0,0 1 0,0-1 1,0 0-1,0 1 0,1-1 1,-1 0-1,1 0 0,-1 0 1,1 0-1,-1 0 0,1 0 0,0 0 1,0 0-1,0-1 0,0 1 1,1-1-1,-1 1 0,0-1 1,5 2-1,4 0 40,1 0-1,-1-1 1,1-1 0,-1 1 0,1-2 0,-1 0-1,1 0 1,0-1 0,-1 0 0,1-1 0,-1 0-1,19-7 1,-20 6-35,-1 0 0,0-1 0,0 0 0,-1 0 0,1-1 0,-1 0 0,0-1 0,0 1 0,-1-2 0,1 1 0,-2-1 0,1 0 0,-1 0-1,0-1 1,9-14 0,-14 20-7,1-1 0,-1 1 0,0-1 0,0 0 0,0 1 0,0-1 0,0 0 0,-1 0 0,1 0 0,-1 1 0,0-1 0,0 0 0,0 0 0,0 0 0,0 0 0,-1 0 0,1 0 0,-1 0 0,0 1 0,1-1 0,-2 0 0,1 1 0,0-1 0,0 0 0,-1 1 0,1-1 0,-1 1 0,0 0 0,0 0 0,0 0 0,0 0 0,0 0 0,0 0 0,-1 0 0,1 0 0,-1 1 0,1-1 0,-1 1 0,1 0 0,-6-2 0,-1 0-45,0 0 1,-1 0-1,1 1 1,-1 0-1,0 0 0,0 1 1,0 1-1,0-1 1,0 2-1,-19 2 0,27-2-97,-1-1-1,1 1 1,0 0-1,-1 0 0,1 0 1,0 0-1,0 0 0,0 0 1,0 1-1,0-1 1,0 1-1,0 0 0,0-1 1,0 1-1,1 0 1,-1 0-1,1 0 0,-1 0 1,1 1-1,0-1 0,0 0 1,0 0-1,-1 5 1,1-5-199,1 0 0,0-1 1,0 1-1,0 0 0,0-1 1,0 1-1,0 0 0,0-1 1,1 1-1,-1 0 0,1-1 1,-1 1-1,1-1 0,0 1 1,-1-1-1,1 1 0,0-1 1,0 1-1,0-1 0,0 0 1,0 0-1,1 1 1,-1-1-1,0 0 0,0 0 1,1 0-1,-1 0 0,1 0 1,-1-1-1,1 1 0,-1 0 1,1-1-1,-1 1 0,1-1 1,0 1-1,1-1 0,28 6-7932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0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43 194 13421,'-3'5'1821,"-19"32"5198,6 3-4822,16-38-2194,0 0 0,-1 0-1,1 0 1,0 0 0,0 0-1,0 0 1,0 0 0,0 0-1,1 0 1,-1 0 0,1 0-1,-1 0 1,1 0-1,0 0 1,0 0 0,0-1-1,0 1 1,0 0 0,0 0-1,0-1 1,0 1 0,1-1-1,-1 1 1,1-1 0,-1 1-1,1-1 1,-1 0 0,1 0-1,0 0 1,0 0 0,0 0-1,-1 0 1,1 0 0,0-1-1,0 1 1,0-1 0,0 1-1,4-1 1,0 1 14,-1-1 1,1 0-1,-1 0 0,1 0 1,-1 0-1,1-1 0,-1 0 1,1 0-1,-1-1 0,0 1 0,0-1 1,0 0-1,0-1 0,0 1 1,0-1-1,0 0 0,-1 0 1,0-1-1,1 1 0,-1-1 1,0 0-1,-1 0 0,1 0 1,3-6-1,7-9 13,0-1 0,-1-1-1,-1 0 1,10-27 0,-15 35-20,-2 0 0,0 0 0,-1 0 0,0-1 0,-1 0 0,0 0 0,0-24 0,-3 38-16,0-1 1,0 0-1,0 0 1,0 0-1,0 1 1,-1-1-1,1 0 1,0 1-1,-1-1 1,1 0-1,0 0 1,-1 1-1,1-1 1,-1 1-1,1-1 1,-1 0-1,1 1 1,-1-1-1,0 1 1,1-1-1,-1 1 1,0 0-1,1-1 1,-1 1-1,0-1 1,1 1-1,-1 0 0,0 0 1,0 0-1,0-1 1,1 1-1,-1 0 1,0 0-1,0 0 1,1 0-1,-1 0 1,0 0-1,0 0 1,0 1-1,1-1 1,-1 0-1,0 0 1,0 0-1,1 1 1,-1-1-1,-1 1 1,-36 17-104,24-8 148,1 0 1,1 1 0,0 1 0,-14 16 0,22-23-10,0 1 1,0-1-1,1 0 1,-1 1-1,1 0 1,0 0-1,1 0 1,0 0-1,0 0 1,0 0-1,1 1 1,-1-1-1,1 0 1,1 8-1,0-12-115,1 1-1,0-1 1,1 0-1,-1 0 1,0 0-1,1 0 1,-1 0-1,1 0 1,-1 0-1,1 0 1,0 0-1,0-1 1,0 1-1,0-1 1,0 0-1,0 1 1,1-1 0,-1 0-1,0 0 1,0 0-1,4 0 1,55 18-920,-60-19 1018,33 7 717,1-2 1,58 2-1,-24-6-2953,-65-2-1722,-4-5-3219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3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78 9289,'0'0'12358,"-9"-4"-10650,5 3-1609,1-1 0,-1 1 0,0 0 0,0 0 0,0 0 0,0 0 0,0 1 0,0-1 0,0 1 0,0 0 0,0 0 0,0 1 0,0-1 0,0 1 0,0 0 0,0 0 0,0 0 0,0 1 0,0-1 0,1 1 0,-1 0 0,1 0 0,-1 0 0,1 0 0,-5 5 0,1-1-11,0 0 0,0 0 1,0 1-1,1 0 1,0 0-1,1 0 0,-1 1 1,1 0-1,-6 13 1,10-18-73,0-1 0,0 0-1,1 0 1,-1 1 0,0-1 0,1 0 0,0 1 0,0-1 0,-1 0 0,1 1 0,1-1 0,-1 0 0,0 1 0,0-1 0,1 1 0,0-1 0,-1 0 0,1 0-1,0 1 1,0-1 0,0 0 0,0 0 0,1 0 0,-1 0 0,0 0 0,1 0 0,0-1 0,-1 1 0,1 0 0,0-1 0,0 1 0,0-1 0,0 0-1,0 0 1,0 1 0,0-1 0,0-1 0,0 1 0,1 0 0,-1 0 0,5 0 0,7 3 29,1-1-1,0-1 1,0 0 0,0-1 0,0 0-1,1-1 1,-1-1 0,0 0 0,0-1-1,0-1 1,-1 0 0,1-1 0,0-1-1,-1 0 1,0-1 0,-1-1 0,1 0-1,-1-1 1,0 0 0,14-12 0,-23 17 66,-1-1 0,0 1 1,0 0-1,0-1 1,0 0-1,-1 0 1,1 0-1,-1 0 1,0 0-1,0 0 1,0 0-1,-1-1 1,0 1-1,0-1 1,0 1-1,0-1 1,-1 1-1,1-6 0,-2 6-76,1 0-1,-1 0 0,0 1 0,0-1 0,0 0 0,-1 1 0,0-1 0,1 1 0,-1-1 0,0 1 0,0 0 0,-1 0 0,1 0 0,-1 0 0,0 0 0,1 1 0,-1-1 0,0 1 0,-1 0 0,1-1 0,-6-1 0,-1-2-167,-1 2-1,1-1 1,-1 2 0,0-1-1,-1 2 1,-21-4-1,22 5-1177,1 1 0,-1 0 0,0 0 0,-14 3 0,-1 5-5416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0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16400,'0'0'9352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51 3267,'0'0'7292,"1"-8"-3715,-1 6-3364,1 0 0,-1 0 0,0 0-1,0 0 1,0 0 0,0 0 0,0 0 0,0 0 0,0 0 0,-1 0 0,1 0-1,-2-4 1,1 5-71,-1-1-1,1 1 1,-1 0-1,1 0 1,-1 0-1,1 0 1,-1 0-1,0 1 1,1-1-1,-1 0 1,0 1-1,0-1 1,1 1-1,-1 0 1,0 0-1,0-1 1,0 1-1,0 0 1,1 0-1,-4 1 1,-2 0-1,0 0 1,0 0-1,0 1 1,0 0-1,0 0 1,0 1-1,1 0 0,0 0 1,-1 0-1,1 1 1,0 0-1,0 0 1,1 1-1,0-1 1,-1 1-1,1 0 1,-7 11-1,6-9-61,1 0 0,0 0 0,0 1 0,1 0 0,-1 0 1,2 0-1,-1 0 0,2 0 0,-1 1 0,1-1 0,0 1 0,0 0 0,1 0 0,0 9 0,1-17-68,0 0 0,1 1 0,-1-1-1,0 0 1,1 0 0,-1 1 0,0-1 0,1 0-1,-1 0 1,1 0 0,0 0 0,-1 0-1,1 0 1,0 0 0,0 0 0,0 0 0,-1 0-1,1 0 1,0 0 0,0-1 0,0 1-1,0 0 1,1-1 0,-1 1 0,1 0 0,2 0 9,0 0 0,0 0 0,0 0 0,0 0 0,0-1 0,0 0 1,1 0-1,3 0 0,3-1 20,0 0 0,-1-1 0,1-1 0,-1 0-1,16-6 1,-13 3-23,-1-2-1,0 1 0,0-1 1,0-1-1,11-12 0,-19 18 3,-1 0 0,0 0-1,0 0 1,0-1 0,0 1 0,-1-1-1,0 0 1,1 0 0,-1 0-1,-1 0 1,1 0 0,0 0 0,-1 0-1,0 0 1,0-1 0,0 1-1,-1-1 1,0 1 0,1 0-1,-2-9 1,0 11-7,0 0 0,0 0 0,-1 0 0,1 1 0,0-1 0,-1 0 0,0 1 0,1-1 0,-1 1 0,0-1 0,1 1 0,-1 0 0,0 0 0,0 0 0,0 0 0,0 0 0,0 0 0,-1 0 0,1 1 0,0-1 0,0 1 0,0 0 0,-1 0 0,1-1 0,0 1 0,0 1 0,0-1 0,-4 1 0,1-1-15,0 0 0,-1 0 0,1 1 0,0 0 0,0 0 0,0 0 0,0 1 0,0 0 0,0 0 0,1 0 0,-9 5 0,11-5-121,0 0 0,0 0 0,1 0 0,-1 0 0,0 1 0,1-1 0,0 1 0,-1-1 0,1 1 0,0 0 0,0-1 0,1 1 0,-1 0 0,0 0 0,1 0 0,0 0 0,0-1 0,0 6 0,0-6-288,0 0-1,1-1 1,-1 1-1,1 0 1,-1 0 0,1-1-1,-1 1 1,1-1-1,0 1 1,0-1 0,0 1-1,0-1 1,0 1 0,0-1-1,0 0 1,1 0-1,-1 0 1,0 1 0,1-1-1,1 0 1,17 9-9204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14318,'0'0'5829,"-28"73"-4163,25-49-513,2 0-641,1-5-352,4-6-64,13-5-544,2-7-1089,1-1-641,-2-6-2243,-3-10-2433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15182,'0'0'5435,"-8"7"-3732,2-2-1475,0-1 32,1 0 0,0 1 0,-1-1 0,1 1 1,1 0-1,-1 1 0,1-1 0,0 1 0,0 0 0,1 0 1,-1 1-1,2-1 0,-5 12 0,7-18-247,0 1 1,1 0-1,-1-1 0,0 1 0,0 0 1,1-1-1,-1 1 0,0-1 0,1 1 1,-1 0-1,1-1 0,-1 1 0,1-1 1,-1 1-1,1-1 0,-1 0 1,1 1-1,-1-1 0,1 0 0,0 1 1,-1-1-1,1 0 0,0 1 0,-1-1 1,1 0-1,0 0 0,-1 0 0,1 0 1,0 0-1,-1 0 0,1 0 0,0 0 1,-1 0-1,2 0 0,32-1 54,-26 1-21,24-2-156,-18 1-44,1 0 0,0 1 0,0 0 1,-1 1-1,1 1 0,20 4 0,-32-5 129,-1 1 1,1-1-1,0 0 0,0 1 1,-1-1-1,1 1 1,-1 0-1,1-1 0,-1 1 1,0 1-1,0-1 1,0 0-1,0 0 0,0 1 1,2 2-1,-3-1 33,1 0 0,-1 0 0,1 1 0,-1-1 0,0 0 0,-1 1 0,1-1 0,-1 0 0,0 1 0,0-1 1,0 1-1,-1-1 0,0 6 0,-1-4 67,0-1 0,0 1 0,-1-1 0,1 0 0,-1 1 1,0-1-1,0-1 0,-1 1 0,0 0 0,0-1 0,0 0 1,0 1-1,0-2 0,-1 1 0,0 0 0,0-1 0,0 0 1,-9 4-1,4-2 51,-1 0 1,0-1 0,0 0-1,0 0 1,0-1 0,-1-1-1,1 0 1,-18 1-1,28-3-248,0 0-1,-1 0 1,1 0-1,0 0 1,-1-1-1,1 1 0,0 0 1,-1-1-1,1 1 1,0 0-1,-1-1 1,1 0-1,0 1 0,0-1 1,0 0-1,0 0 1,0 1-1,-1-1 1,1 0-1,1 0 1,-1 0-1,0 0 0,0 0 1,0-1-1,0 1 1,0-1-1,-6-39-8675,6 5-2092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3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15086,'0'0'7591,"58"-5"-6277,-26 5-449,1 0-577,3 0-256,1 0-673,3 0-2113,-2 3-2531,3-2-1922</inkml:trace>
  <inkml:trace contextRef="#ctx0" brushRef="#br0" timeOffset="1">527 97 14061,'0'0'3855,"-7"9"-770,-24 30-912,30-39-2124,0 1-1,1-1 1,-1 1 0,1-1-1,-1 1 1,0 0-1,1-1 1,0 1 0,-1 0-1,1-1 1,-1 1 0,1 0-1,0 0 1,0-1 0,-1 1-1,1 0 1,0 0 0,0-1-1,0 1 1,0 0 0,0 0-1,0 0 1,0 0-1,0-1 1,0 1 0,0 0-1,0 0 1,1 0 0,-1-1-1,0 1 1,0 0 0,1 0-1,-1-1 1,1 1 0,-1 0-1,1-1 1,-1 1 0,1-1-1,-1 1 1,1 0-1,-1-1 1,1 1 0,0-1-1,-1 1 1,1-1 0,0 0-1,0 1 1,-1-1 0,1 0-1,0 1 1,0-1 0,-1 0-1,1 0 1,0 0 0,0 0-1,0 0 1,-1 0-1,3 0 1,49-1-322,-48 0 318,6 0-790,0-1 0,-1-1-1,1 0 1,0 0 0,-1-1-1,16-8 1,-18 8-434,0 0 0,0 0 0,0-1 0,-1-1 0,0 1 0,0-1 0,0 0 0,8-11 0,-22 36 7675,-15 33-3714,13-33-2052,-36 78 3188,43-89-3832,0 1-1,0 0 1,1 0-1,0 1 1,1-1 0,0 0-1,1 1 1,-1-1 0,3 11-1,2-11-2775,5-5-2926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10666,'0'4'5285,"0"0"-2851,8 1-512,11-1-512,7-2-418,10 0-319,10-2-256,4 0-289,2 0-64,-1 0-64,-8-1-609,-9-2-928,-10-2-1506,-12 1-2883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15246,'0'0'7463,"73"24"-6918,-22-27-353,6-5-128,1-3-416,-2-2-1890,-6-4-5093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10794,'0'0'12647,"9"-8"-11617,-8 8-1004,4-4 67,0 0 0,0 0-1,0 1 1,0 0-1,1 0 1,-1 0-1,1 1 1,-1 0-1,1 0 1,0 0 0,0 0-1,0 1 1,0 0-1,7 0 1,1 1 56,0 1 1,0 0 0,0 1-1,18 4 1,-30-6-142,0 1 1,0-1-1,0 1 1,0 0-1,0 0 1,-1 0-1,1 0 1,0 0-1,0 0 1,-1 0-1,1 1 1,-1-1-1,1 1 1,-1-1-1,1 1 1,1 3-1,-3-4-6,1 1 0,-1 0 0,0 0-1,0 0 1,0 0 0,0 0 0,0-1-1,0 1 1,0 0 0,-1 0-1,1 0 1,0-1 0,-1 1 0,0 0-1,1 0 1,-1-1 0,0 1 0,0 0-1,0-1 1,0 1 0,0-1 0,-1 1-1,0 0 1,-8 9 20,-1-2-1,1 1 1,-1-1 0,-1-1 0,0 0-1,-24 12 1,20-11 16,0 0 0,1 1 0,-25 21 0,38-30-16,1 0-1,0 0 1,-1 0-1,1 0 1,0 0-1,0 1 1,0-1-1,0 0 1,0 1-1,0-1 1,0 1-1,1-1 1,-1 1-1,0-1 1,1 1-1,-1 0 1,1-1-1,0 1 1,-1 0-1,1-1 0,0 3 1,1-3-15,-1 0-1,1 1 1,0-1 0,0 0-1,-1 0 1,1-1-1,0 1 1,0 0 0,0 0-1,0 0 1,0 0 0,0-1-1,0 1 1,1 0 0,-1-1-1,0 1 1,0-1-1,0 0 1,1 1 0,-1-1-1,2 0 1,12 3-258,0-2 0,0 1 0,25-3 0,-28 1-277,16-1-2072,51-7 0,-9-8-3928,-10-2-2574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5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69 12748,'0'0'3438,"-11"-2"-368,5 1-2763,-1-1-6,0 0 0,-1 1-1,1 0 1,-1 0-1,0 1 1,1 0 0,-1 0-1,0 1 1,1-1-1,-1 2 1,1-1 0,-1 1-1,-9 4 1,10-2-58,-1 1 1,2-1-1,-1 1 0,0 0 1,1 1-1,-11 11 0,15-14-179,0 0 0,0 0 0,0-1-1,0 1 1,0 0 0,1 1 0,-1-1 0,1 0-1,0 0 1,0 1 0,0-1 0,1 0-1,-1 1 1,1-1 0,-1 1 0,1-1-1,0 1 1,1-1 0,0 6 0,0-7-52,0 0 0,0 0 0,0 0 0,0 0 0,1 0 1,-1 0-1,1-1 0,-1 1 0,1 0 0,0-1 0,-1 1 1,1-1-1,0 0 0,0 1 0,0-1 0,0 0 0,0 0 1,0 0-1,0-1 0,1 1 0,-1 0 0,0-1 0,0 1 1,4-1-1,62 4 89,-59-4-74,4 0-14,1-1 0,0 0 0,-1-1 0,1-1 0,-1 0 0,0 0 0,0-2-1,0 0 1,15-8 0,-22 11-8,-1-1 0,0 0-1,0-1 1,-1 1-1,1-1 1,-1 0 0,1 0-1,-1 0 1,0-1 0,-1 0-1,1 0 1,-1 1-1,0-2 1,0 1 0,-1 0-1,1-1 1,-1 1 0,-1-1-1,1 0 1,-1 1-1,1-1 1,-2 0 0,1-9-1,-1 12-13,-1 0-1,0 0 1,0-1-1,0 1 1,0 0 0,-1 0-1,1 0 1,-1 0-1,0 1 1,0-1-1,0 0 1,0 1-1,0-1 1,-1 1-1,1 0 1,-1 0 0,1 0-1,-1 0 1,0 0-1,0 0 1,0 1-1,0 0 1,0-1-1,0 1 1,0 0 0,0 0-1,-1 1 1,-3-1-1,5 0-122,0 0-1,0 1 0,0-1 1,0 1-1,0 0 1,0 0-1,0 0 0,0 0 1,0 0-1,-1 0 0,1 0 1,0 0-1,0 1 1,0-1-1,0 1 0,1 0 1,-1 0-1,0-1 1,0 1-1,0 0 0,1 1 1,-1-1-1,0 0 1,1 0-1,-1 1 0,1-1 1,-1 1-1,1-1 1,0 1-1,0 0 0,-1-1 1,1 1-1,1 0 1,-1 0-1,0 0 0,0 0 1,1 0-1,-1 0 0,1 0 1,-1 0-1,1 0 1,0 0-1,0 0 0,0 0 1,0 3-1,0-4-210,0 1 0,1-1-1,-1 0 1,0 1 0,0-1-1,1 0 1,-1 0 0,1 1 0,-1-1-1,1 0 1,0 0 0,-1 0-1,1 0 1,0 0 0,0 0-1,0 0 1,0 0 0,0 0 0,0 0-1,0 0 1,0 0 0,0-1-1,0 1 1,0 0 0,2 0-1,20 8-8256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0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4452,'0'0'16432,"67"-23"-16112,-25 32-256,3 0-640,2-4-4934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5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49 10954,'0'0'12978,"-10"-1"-11905,5 0-1006,1 1 0,-1 0 0,0 0 0,1 0-1,-1 1 1,0 0 0,1 0 0,-1 0 0,1 0 0,-1 1 0,1-1 0,0 1 0,0 0-1,0 1 1,0-1 0,0 1 0,0-1 0,0 1 0,1 1 0,-1-1 0,1 0-1,0 1 1,0-1 0,0 1 0,1 0 0,-1 0 0,1 0 0,0 0 0,0 1 0,1-1-1,-1 0 1,1 1 0,-2 8 0,3-11-55,0 0-1,0-1 0,0 1 1,0 0-1,0 0 0,0 0 1,0 0-1,1-1 1,-1 1-1,1 0 0,-1 0 1,1-1-1,0 1 0,-1 0 1,1-1-1,0 1 1,0-1-1,0 1 0,0-1 1,1 1-1,-1-1 1,0 0-1,3 2 0,-1 0 3,1-1-1,0 0 1,1 0 0,-1 0-1,0-1 1,0 1-1,1-1 1,-1 0-1,7 0 1,9 1 14,0-1 1,0-1 0,26-4-1,-35 2-20,1 0 0,-1-1 0,1 0 0,-1-1-1,0 0 1,0-1 0,17-10 0,-25 12 1,1 1-1,0-1 1,-1 0-1,0 0 1,1 0 0,-1 0-1,0-1 1,-1 1-1,1-1 1,3-6 0,-5 8 0,0 0 0,0-1 1,-1 1-1,1-1 0,-1 1 0,1-1 1,-1 1-1,0 0 0,0-1 1,0 1-1,0-1 0,-1 1 0,1-1 1,-1 1-1,1-1 0,-1 1 1,0 0-1,0-1 0,0 1 0,-2-3 1,0 0 0,0 1 0,-1 0 0,0 0 0,0 0 0,0 0 0,0 0 0,-1 1 0,1 0 0,-1 0 1,0 0-1,0 0 0,0 1 0,0 0 0,-8-2 0,5 1-57,-1 0 0,-1 1 0,1 1 0,0-1 0,0 1 0,-1 1 0,1 0-1,-10 1 1,18-1-131,-1 0 0,1 0 1,0 1-1,0-1 0,-1 0 0,1 1 0,0-1 0,0 1 0,0-1 0,-1 1 0,1 0 0,0 0 0,0-1 0,0 1 0,0 0 0,0 0 0,1 0 0,-1 0 0,0 0 0,0 0 1,0 0-1,1 0 0,-1 1 0,-3 11-5177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7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12396,'0'0'7463,"-9"54"-6470,3-11-96,-3 11-289,3 3-191,6 1-129,0 0 32,0-7-224,8-8-32,5-6-64,-1-11 0,1-8-544,-2-10-769,-4-8-1410,0-3-3715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8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48 9833,'0'3'7015,"0"1"-4805,-2-1-384,2 2-289,5 1-416,12-3-416,12 0-481,6-3-96,7 0-96,6-12-800,-1-5-898,2-2-1377,-9-7-4100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10 12556,'0'0'7329,"9"-2"-5754,3-1-1240,-1 1-1,1 1 0,-1 0 0,1 1 0,0 0 1,18 2-1,-28-1-295,1-1 0,0 1 1,0-1-1,-1 1 0,1 0 0,0 0 1,-1 0-1,1 1 0,-1-1 0,1 0 0,-1 1 1,0 0-1,0-1 0,0 1 0,0 0 1,2 3-1,-2-3-40,-1 1-1,0-1 1,-1 1 0,1-1 0,0 1-1,-1-1 1,0 1 0,1-1 0,-1 1-1,0 0 1,0-1 0,0 1-1,-1 0 1,1-1 0,-1 1 0,1-1-1,-1 1 1,0-1 0,0 1 0,0-1-1,-2 4 1,-4 5 34,0-1-1,0 0 0,0-1 1,-1 0-1,-1 0 1,0 0-1,0-1 0,0 0 1,-13 7-1,10-7 137,1 0 0,1 1-1,0 0 1,0 0 0,0 1 0,-14 21 0,24-30-164,-1-1 1,1 1 0,-1 0 0,1-1-1,-1 1 1,1-1 0,0 1 0,-1 0-1,1-1 1,0 1 0,0 0 0,-1-1-1,1 1 1,0 0 0,0-1 0,0 1-1,0 0 1,0-1 0,0 1 0,0 0-1,0 0 1,0-1 0,0 1 0,1 0-1,-1-1 1,0 1 0,0 0 0,1-1-1,-1 1 1,0-1 0,1 1 0,-1 0-1,1-1 1,-1 1 0,0-1 0,1 1 0,-1-1-1,1 1 1,0-1 0,-1 1 0,1-1-1,-1 0 1,1 1 0,0-1 0,-1 0-1,1 0 1,0 1 0,-1-1 0,1 0-1,1 0 1,42 2-205,-33-2 35,7-1-959,0 0-1,0-1 1,0-1-1,0-1 1,0 0 0,-1-1-1,0-1 1,18-9-1,8-8-4999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21 7175,'0'0'15059,"1"-5"-14423,-1-11-278,-2 19 293,-7 31 431,6-22-1065,3-11-8,0 0 0,-1 1-1,1-1 1,0 1 0,-1 0 0,1-1-1,0 1 1,0-1 0,0 1-1,1-1 1,-1 1 0,0-1-1,1 1 1,-1-1 0,0 1 0,1-1-1,0 1 1,-1-1 0,1 0-1,0 1 1,0-1 0,0 0 0,0 1-1,2 1 1,35 16-119,-35-19 87,0 1-1,1 0 0,-1 0 0,0 0 1,1 1-1,-1-1 0,0 1 0,0 0 1,0-1-1,0 2 0,-1-1 1,1 0-1,0 0 0,-1 1 0,0-1 1,1 1-1,-1 0 0,0 0 0,-1 0 1,1 0-1,0 0 0,1 4 1,-2-4 34,-1 1 1,1-1 0,0 0 0,-1 1 0,1 0-1,-1-1 1,0 1 0,-1-1 0,1 1 0,0-1-1,-1 1 1,0-1 0,0 0 0,0 1 0,0-1-1,-1 0 1,1 1 0,-1-1 0,0 0 0,1 0 0,-2 0-1,1-1 1,0 1 0,-4 4 0,1-4 25,-1 0-1,1 1 1,0-2 0,-1 1 0,0-1 0,1 1 0,-1-2 0,0 1 0,0-1-1,0 1 1,-1-2 0,1 1 0,-8-1 0,4 1 5,1-1-1,-1 0 1,1-1-1,0 0 1,-18-5-1,24 5-229,0 0 1,1 0-1,-1 0 1,1-1-1,0 1 0,-1-1 1,1 0-1,0 1 0,0-1 1,0 0-1,0 0 1,0-1-1,0 1 0,1 0 1,-1-1-1,1 1 0,-1-1 1,1 1-1,0-1 1,0 1-1,0-1 0,1 0 1,-1 0-1,0-3 0,-3-24-5449,4-6-3262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14414,'0'0'7655,"59"-11"-5990,-31 11-608,0 0-640,4 0-321,2 0-128,4 0-1826,0 0-1761,0 0-2691,-2 0-1986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4 11627,'0'0'6812,"-11"2"-4618,4 0-1959,0 0 0,0 0 0,0 1-1,1 0 1,-1 0 0,0 0 0,1 1 0,0 0 0,0 0 0,0 1 0,1-1 0,-1 2-1,1-1 1,0 0 0,1 1 0,-1 0 0,1 0 0,-4 8 0,3-6-98,1 1 0,0 0 0,1-1 0,0 2 0,0-1 0,1 0 0,0 0 0,0 14 1,2-20-126,-1-1 0,1 1 1,1 0-1,-1 0 0,0-1 1,1 1-1,-1-1 1,1 1-1,0 0 0,0-1 1,0 1-1,0-1 1,0 0-1,0 1 0,1-1 1,-1 0-1,1 0 0,0 0 1,-1 0-1,1 0 1,0 0-1,0 0 0,0-1 1,1 1-1,-1-1 1,0 1-1,0-1 0,1 0 1,-1 0-1,1 0 0,-1 0 1,1 0-1,4 0 1,2 0-5,1 0 0,-1-1 0,1 0 1,-1 0-1,0-1 0,1 0 1,-1-1-1,0 0 0,0 0 0,0-1 1,0 0-1,0-1 0,-1 1 1,1-2-1,-1 1 0,14-12 0,-17 13 44,-1-1 0,1 0 0,-1 0 0,1-1 0,-1 0 0,0 1 0,-1-1 0,1-1 0,-1 1 0,0 0 0,0-1 0,-1 0-1,0 1 1,0-1 0,0 0 0,0 0 0,-1 0 0,0 0 0,-1 0 0,1-1 0,-1 1 0,0 0 0,-1 0 0,1 0 0,-1 0 0,-3-11-1,2 13-62,1 1-1,-1 0 0,0-1 1,0 1-1,-1 0 0,1 0 1,-1 0-1,1 1 0,-1-1 1,0 1-1,0-1 0,0 1 1,0 0-1,0 0 0,-1 0 1,1 0-1,0 1 0,-1 0 1,0-1-1,1 1 0,-1 0 1,0 1-1,1-1 0,-1 1 1,0-1-1,0 1 0,1 0 0,-1 1 1,0-1-1,0 1 0,-4 1 1,8-2-136,-1 0 0,0 1 1,0-1-1,0 0 0,0 1 1,0-1-1,1 1 0,-1 0 0,0-1 1,1 1-1,-1 0 0,0-1 1,1 1-1,-1 0 0,1 0 1,-1 0-1,1-1 0,-1 1 0,1 0 1,-1 0-1,1 0 0,0 0 1,0 0-1,-1 0 0,1 0 1,0 0-1,0 0 0,0 0 0,0-1 1,0 1-1,0 0 0,1 2 1,-1-2-413,1 1 1,-1-1 0,1 1 0,-1-1-1,1 0 1,-1 0 0,1 1-1,0-1 1,0 0 0,0 0 0,-1 0-1,1 0 1,0 0 0,0 0-1,1 0 1,-1 0 0,0 0 0,0 0-1,0-1 1,3 2 0,19 3-10797</inkml:trace>
  <inkml:trace contextRef="#ctx0" brushRef="#br0" timeOffset="1">517 14 6887,'0'0'17872,"-18"50"-16590,3-24-514,2 1-319,5-3-193,6-3-32,2-5-128,13-7-32,6-7 0,4-2-352,-2 0-865,0-10-1473,-3-8-1634,-6-5-4196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7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1409,'0'0'22966,"0"78"-22485,0-40-193,0 0-128,0 1-96,0-2-64,6-2-512,6-6-1250,3-8-1409,6-12-3972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14574,'0'0'7943,"54"0"-6950,-17 0-352,9 0-481,4-3-160,3-7-1569,-4-2-1410,-9-6-4196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8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10570,'0'0'12780,"14"36"-12652,-8-9 0,4 3-96,-3 0 32,0-1-352,-2-3-577,-1-2-704,1-7-1378,-4-6-4036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1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13677,'0'0'11750,"9"-1"-11414,-1-1-278,58-6 196,-64 8-251,0-1 0,-1 1-1,1 0 1,0 0 0,-1 0-1,1 0 1,0 0 0,-1 0-1,1 0 1,0 1 0,-1-1-1,1 1 1,0-1 0,-1 1-1,1 0 1,-1-1 0,1 1-1,-1 0 1,1 0 0,-1 0-1,0 0 1,0 0 0,1 0-1,-1 1 1,0-1 0,0 0-1,0 1 1,0-1 0,0 1-1,0-1 1,-1 1 0,1-1-1,0 1 1,0 2 0,-1 1 9,-1 1 0,1 0 1,-1 0-1,0 0 0,0-1 0,-1 1 1,1 0-1,-1-1 0,-1 1 1,1-1-1,-1 0 0,0 0 0,-4 7 1,2-5 4,0 1-1,1 0 1,0 0 0,-4 15 0,7-23-16,1 1 0,0-1 0,0 1 1,0-1-1,0 0 0,-1 1 0,1-1 0,0 1 0,0-1 0,0 0 1,0 1-1,0-1 0,0 1 0,0-1 0,0 0 0,0 1 0,0-1 0,1 1 1,-1-1-1,0 0 0,0 1 0,0-1 0,0 1 0,1-1 0,-1 0 1,0 1-1,0-1 0,0 0 0,1 1 0,-1-1 0,0 0 0,1 0 1,-1 1-1,0-1 0,1 0 0,-1 0 0,0 0 0,1 1 0,-1-1 0,1 0 1,-1 0-1,0 0 0,1 0 0,25-4 113,23-20 90,-31 14-201,-1-2 0,0 0-1,-1-1 1,0-1 0,-1 0-1,-1-1 1,15-21 0,-34 45 19,0 1 0,1-1 0,0 1-1,1 0 1,0 0 0,0 0 0,1 0 0,-2 21 0,4-30 7,0 0 0,0-1 0,0 1 0,0 0 0,0 0 0,1 0 0,-1 0 0,0 0 0,0 0 0,1 0 0,-1-1 0,0 1 0,1 0 0,-1 0 0,1 0 0,-1-1 0,1 1 0,-1 0 0,1 0 0,0-1 0,-1 1 0,1-1 0,0 1 0,0-1 0,-1 1 0,1-1 0,0 1 0,0-1 0,1 1 0,1 0 27,-1-1 0,1 0 0,0 1 1,0-1-1,0 0 0,0 0 0,0 0 0,0-1 0,4 0 1,2-2 16,1 1 1,-1-1 0,-1-1 0,1 0-1,10-6 1,-14 7-79,0 0 0,0 0 0,0-1 0,-1 0 0,1 0 0,-1-1 0,0 1 0,0-1 0,-1 0 0,1 0 0,-1 0 1,0 0-1,4-9 0,-7 12-172,-6 28-783,4-21 784,1 0 1,-1 1-1,2-1 1,-1 0-1,0 1 1,1-1-1,0 1 1,0-1-1,1 7 1,0-11-97,-1 1 0,1-1 0,-1 0-1,1 1 1,-1-1 0,1 0 0,0 0 0,0 0 0,-1 1 0,1-1 0,0 0-1,0 0 1,0 0 0,0 0 0,2 1 0,-1-1-423,0 0 0,1 0 0,-1 0-1,0-1 1,0 1 0,1 0 0,-1-1 0,0 0 0,1 0 0,-1 1 0,0-1 0,3-1 0,16 0-8957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65 13293,'0'0'6774,"6"-10"-5242,-4 6-1413,0 1 0,0-1-1,1 1 1,-1-1 0,1 1 0,0 0 0,0 0-1,0 0 1,1 0 0,-1 1 0,1-1-1,-1 1 1,1 0 0,0 0 0,0 0 0,0 0-1,0 1 1,0 0 0,0-1 0,0 2-1,0-1 1,1 0 0,4 1 0,-5-1-63,0 1 0,-1 0 0,1 0 0,0 1 0,0-1 0,0 1 0,-1 0 0,1 0 1,-1 0-1,1 0 0,6 4 0,-9-4-49,1 0-1,-1 1 1,0-1 0,0 1 0,0-1 0,0 1-1,0-1 1,-1 1 0,1-1 0,0 1 0,-1 0-1,1-1 1,-1 1 0,0 0 0,1 0 0,-1-1-1,0 1 1,0 0 0,0 0 0,0-1 0,0 1-1,-1 0 1,1 0 0,-1-1 0,1 1 0,-1 0-1,1-1 1,-2 3 0,-3 8 154,-1 1-1,-1-2 1,0 1 0,0-1-1,-2 0 1,1 0-1,-1-1 1,-18 16 0,16-14 99,-1-1 0,1 2 0,1-1 0,0 2 0,-13 22-1,23-35-249,-1-1 0,1 1 0,0 0-1,-1 0 1,1 0 0,0-1-1,-1 1 1,1 0 0,0 0-1,0 0 1,0 0 0,-1 0-1,1-1 1,0 1 0,0 0-1,0 0 1,1 0 0,-1 0 0,0 0-1,0-1 1,0 1 0,1 0-1,-1 0 1,0 0 0,1 0-1,-1-1 1,1 1 0,-1 0-1,1 0 1,-1-1 0,1 1 0,-1 0-1,1-1 1,1 2 0,1-1-1,-1 0 0,1 0 1,0 0-1,0 0 0,0 0 1,0-1-1,0 1 0,1-1 1,-1 0-1,4 0 0,12-1-434,0-1 1,24-5-1,30-12-3670,-26 1-1596,-13 3-1894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10794,'0'0'11579,"-10"1"-10388,5-1-1029,-1 1 1,1 0 0,-1 1 0,1-1 0,-1 1 0,-7 4 0,12-5-122,-1-1-1,1 1 1,-1 0 0,1 0 0,-1 0 0,1 1 0,0-1 0,0 0 0,-1 0 0,1 1-1,0-1 1,0 1 0,0-1 0,0 1 0,1-1 0,-1 1 0,0-1 0,1 1 0,-1 0 0,1 0-1,-1-1 1,1 1 0,0 0 0,0-1 0,0 1 0,0 0 0,0 0 0,0-1 0,0 1-1,1 0 1,-1 0 0,1-1 0,0 3 0,2-2-30,-1 0 1,1 0-1,0 0 0,0 0 1,0 0-1,0-1 0,1 1 1,-1-1-1,0 0 0,1 0 1,-1 0-1,1 0 0,-1-1 1,0 1-1,6-1 1,4 2 9,4 2-42,0 0 0,-1 1 0,0 1-1,0 1 1,16 8 0,-28-13 6,0 0-1,0 0 1,-1 1-1,1-1 1,-1 1-1,1 0 1,-1 0 0,0 0-1,0 0 1,-1 0-1,1 1 1,-1 0-1,1-1 1,-1 1-1,0 0 1,0 0-1,-1 0 1,1 0 0,-1 0-1,0 0 1,0 1-1,-1-1 1,1 0-1,-1 1 1,0 6-1,-1-8 88,0 1-1,0-1 1,-1 1 0,0-1-1,0 1 1,0-1-1,0 0 1,0 0-1,0 0 1,-1 0-1,1 0 1,-1-1-1,0 1 1,0-1-1,0 1 1,0-1 0,0 0-1,-1-1 1,1 1-1,-1 0 1,1-1-1,-1 0 1,0 0-1,-6 1 1,-6 3 249,-1-2 1,0 0-1,-1-1 0,-17 1 1,30-3-370,0 0 1,0 0 0,0 0 0,0-1 0,0 1 0,0-1-1,0 0 1,0-1 0,-7-2 0,10 3-257,0-1-1,0 0 1,0 1 0,0-1 0,1 0 0,-1 0-1,0 0 1,1 0 0,-1 0 0,1 0 0,0 0 0,0-1-1,0 1 1,0-1 0,0 1 0,0 0 0,1-1-1,-1 1 1,1-1 0,0-4 0,-3-26-5702,2-5-3117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12236,'0'0'14221,"77"-4"-14093,-42 3-128,8-1-961,2 1-1665,2 0-1122,-3-1-3202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0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11 11627,'0'0'6903,"-11"2"-4597,1 0-1932,-1 1 1,1 1-1,0-1 1,0 2-1,0-1 0,0 2 1,1-1-1,0 1 1,0 1-1,0-1 1,1 1-1,0 1 1,-13 16-1,13-15-123,1 1 0,0 0 0,1 1 0,0-1 0,1 1 0,-6 17 0,10-26-228,0 1-1,0-1 0,0 1 0,1-1 0,-1 1 0,1-1 0,-1 1 0,1-1 0,0 1 0,0-1 0,0 1 0,0 0 0,1-1 0,-1 1 0,1-1 0,-1 1 1,1-1-1,0 1 0,0-1 0,0 0 0,0 0 0,1 1 0,-1-1 0,1 0 0,-1 0 0,1 0 0,0 0 0,-1 0 0,1-1 0,0 1 0,0 0 1,1-1-1,-1 1 0,0-1 0,4 2 0,1-1-18,0 0 1,0 0-1,0-1 1,0 0 0,1 0-1,-1 0 1,0-1-1,1 0 1,-1-1-1,0 0 1,0 0-1,0 0 1,0-1 0,0 0-1,0 0 1,0-1-1,0 0 1,-1 0-1,1-1 1,-1 1-1,0-1 1,0-1-1,0 1 1,7-9 0,-7 8 52,-1-1 1,1 0-1,-1 0 1,0 0-1,-1-1 1,0 0-1,0 0 0,0 0 1,-1 0-1,0-1 1,0 1-1,-1-1 1,1 0-1,-2 0 1,1 0-1,-1 0 1,-1 0-1,0 0 1,0 0-1,0 0 1,-1 0-1,-2-9 1,2 14-44,0 0-1,0 0 1,-1 0 0,0 0 0,1 0 0,-1 1 0,0-1 0,0 1-1,-1-1 1,1 1 0,0 0 0,-1 0 0,1 0 0,-1 0 0,0 1-1,0-1 1,1 1 0,-1-1 0,0 1 0,-6-2 0,4 2-104,0-1-1,0 1 1,-1 0 0,1 0 0,0 1 0,-1 0 0,1 0 0,0 0 0,-1 0 0,1 1 0,-10 2 0,13-2-106,1 0 0,0 0 1,0-1-1,-1 1 0,1 0 1,0 0-1,0 0 0,0 0 1,0 0-1,0 0 1,0 1-1,0-1 0,1 0 1,-1 0-1,0 1 0,1-1 1,-1 1-1,1-1 0,-1 0 1,1 1-1,0-1 0,-1 1 1,1-1-1,0 1 0,0 2 1,0-3-304,0 0 1,0 1 0,1-1 0,-1 0-1,0 0 1,0 0 0,1 1-1,-1-1 1,1 0 0,-1 0 0,1 0-1,-1 0 1,1 0 0,0 0 0,0 0-1,-1 0 1,1 0 0,0 0 0,0 0-1,1 0 1,15 7-8454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0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13965,'0'0'12887,"2"9"-12161,0-2-584,-1 1-1,0 0 0,-1-1 1,0 1-1,0-1 1,0 1-1,-1 0 1,0-1-1,-1 1 1,0-1-1,-3 10 1,3-13-62,1 0 0,0 0 1,0 0-1,0 0 1,1 0-1,-1 0 0,1 0 1,0 0-1,0 0 1,0 0-1,2 7 0,-1-9-65,0-1 0,0 1 0,0-1 0,1 1 0,-1-1 0,0 0 0,1 0-1,-1 0 1,1 0 0,0 0 0,-1 0 0,1 0 0,0 0 0,-1 0 0,1-1 0,0 1-1,0-1 1,-1 0 0,1 1 0,0-1 0,0 0 0,0 0 0,0 0 0,0 0 0,-1 0-1,3-1 1,1 1-133,-1-1 0,1 1 0,-1-1 0,1 0-1,-1 0 1,0 0 0,0-1 0,1 0 0,-1 0 0,0 0 0,0 0-1,-1 0 1,1-1 0,0 0 0,5-5 0,-4 3-990,-1 0 1,0 0 0,0 0 0,0-1 0,-1 1-1,4-9 1,6-17-7819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1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19987,'0'0'9449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5509,'0'0'17233,"18"97"-16465,-18-42-287,0-1-289,5-5-64,9-6-96,7-7 0,1-4 0,2-8-480,2-9-1442,-6-10-1794,-3-5-4932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17585,'0'0'5861,"62"45"-14733,-45-45-1538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8072,'0'0'14509,"-12"24"-14637,17-24-1954,5 0-3427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63 11883,'0'0'2088,"-4"-9"373,-13-28-177,16 36-2187,1 0 0,-1 0 0,0 0 0,0-1 0,-1 1-1,1 0 1,0 0 0,0 0 0,0 1 0,-1-1 0,1 0 0,0 0-1,-1 1 1,1-1 0,-1 1 0,1-1 0,-1 1 0,1 0-1,-1-1 1,1 1 0,-1 0 0,1 0 0,-1 0 0,1 0 0,-1 0-1,1 0 1,-1 1 0,1-1 0,-1 0 0,-1 2 0,-1-1 27,0 1 0,0-1 1,1 1-1,-1 0 0,1 0 1,-1 1-1,1-1 0,-6 6 1,3 0-36,0-1 1,0 1-1,1 0 1,0 0-1,0 1 1,1 0-1,0-1 1,1 1 0,0 1-1,-3 13 1,5-21-67,1 1 0,-1 0 0,1 0 0,0 0 1,0-1-1,0 1 0,0 0 0,0 0 0,0 0 1,1-1-1,0 1 0,-1 0 0,1 0 0,0-1 1,0 1-1,1-1 0,-1 1 0,0-1 0,1 1 1,0-1-1,-1 0 0,1 0 0,0 0 0,0 0 1,0 0-1,0 0 0,1 0 0,-1-1 0,0 1 1,1-1-1,-1 1 0,1-1 0,0 0 0,-1 0 1,1 0-1,0-1 0,-1 1 0,7 0 0,1 0 78,0 0-1,1-1 0,-1 0 1,0 0-1,0-1 1,0-1-1,0 1 0,1-2 1,-2 1-1,19-8 0,-25 8-70,1 0 0,0 1 0,-1-1 0,1 0 0,-1-1 0,1 1 0,-1 0 0,0-1 0,0 0 0,0 0 0,-1 0 0,1 0 0,-1 0 0,1-1 0,-1 1 0,0-1 0,0 1 0,-1-1 0,1 0 0,-1 0 0,0 0 0,0 0 0,0 0 0,0 0 0,-1 0 0,1 0 0,-1 0 0,0 0 0,-1 0 0,0-4 0,1 6-29,-1 0 0,0 1 0,1-1-1,-1 0 1,0 1 0,0-1 0,0 1-1,0 0 1,-1-1 0,1 1 0,0 0-1,-1 0 1,1 0 0,0 0-1,-1 0 1,1 0 0,-1 0 0,0 0-1,1 0 1,-1 1 0,0-1 0,1 1-1,-1-1 1,0 1 0,0 0 0,1-1-1,-1 1 1,0 0 0,0 0 0,1 1-1,-5-1 1,1 1-103,-1-1 0,0 1 0,1 0-1,-1 0 1,1 0 0,-1 1 0,1 0-1,0 0 1,-6 3 0,8-3-128,0 1 0,-1-1 0,1 1 0,1 0 0,-1-1 0,0 1 0,1 1 0,-1-1 0,1 0 0,0 1 0,0-1 0,0 1 0,-2 6 0,-2 32-5625,6-23-103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2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13677,'0'0'7346,"-2"8"-6183,-7 41-272,2 0 0,2 1-1,2 53 1,-3 41-546,-2-2 2063,22-445-2569,-14 303 156,0-1 0,0 1 0,0 0 0,0 0 0,1 0 0,-1 0-1,0-1 1,0 1 0,0 0 0,0 0 0,1 0 0,-1 0 0,0 0-1,0-1 1,0 1 0,1 0 0,-1 0 0,0 0 0,0 0 0,1 0-1,-1 0 1,0 0 0,0 0 0,0 0 0,1 0 0,-1 0 0,0 0-1,0 0 1,1 0 0,-1 0 0,0 0 0,0 0 0,0 0 0,1 1-1,-1-1 1,0 0 0,0 0 0,0 0 0,1 0 0,-1 0-1,0 0 1,0 1 0,0-1 0,1 0 0,19 11-329,19 6-24,-32-16 385,-1 0 0,1 0 1,0-1-1,-1 0 0,1 0 0,0-1 1,-1 0-1,1 0 0,-1-1 0,1 0 0,-1 0 1,0 0-1,0-1 0,0 1 0,0-2 1,0 1-1,-1-1 0,1 1 0,-1-1 0,0-1 1,0 1-1,0-1 0,-1 0 0,0 0 1,0 0-1,0-1 0,0 0 0,-1 1 0,3-8 1,-7 21-54,0 1 1,1-1-1,0 0 1,2 15-1,0 5 180,-2-26-128,-1 0-1,1 0 0,0 0 1,0 0-1,0 0 0,1 0 0,-1 0 1,0 0-1,1 0 0,-1 0 0,1 0 1,0 0-1,0 0 0,-1 0 1,1-1-1,0 1 0,1 0 0,-1-1 1,0 1-1,0 0 0,1-1 1,-1 0-1,1 1 0,-1-1 0,1 0 1,0 0-1,0 1 0,-1-1 1,1-1-1,0 1 0,0 0 0,0 0 1,0-1-1,0 1 0,0-1 0,0 0 1,0 1-1,0-1 0,0 0 1,0 0-1,0 0 0,0-1 0,0 1 1,3-1-1,2 0 2,-1-1-1,1 0 1,-1 0 0,0 0-1,1-1 1,-1 0 0,0 0-1,-1-1 1,1 0 0,-1 0-1,1 0 1,6-7-1,-7 5-143,0 0-1,0 0 0,0 0 0,-1 0 0,0-1 0,-1 1 0,1-1 0,-1 0 0,-1 0 1,1-1-1,2-14 0,-25 63-539,19-37 558,1 0 0,-1 0 0,1 0-1,0 0 1,0 0 0,0 0 0,0 0-1,1 0 1,-1 0 0,1 0 0,0 0 0,0 0-1,1 0 1,2 5 0,-3-7-144,0-1 1,0 0-1,0 0 1,0 1-1,0-1 1,0 0-1,0 0 1,0 0-1,1 0 1,-1 0-1,0 0 1,1 0-1,-1-1 1,1 1-1,-1 0 1,2 0-1,0-1-280,-1 0 0,0 1 1,0-1-1,0 0 0,1 0 0,-1-1 1,0 1-1,0 0 0,1-1 0,-1 1 1,0-1-1,0 0 0,0 0 0,3-2 0,11-10-5626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3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13421,'0'0'8776,"-32"74"-7591,28-39-320,1 3-449,3-2-256,0-1-127,7-7-1,7-6-1121,3-9-833,-1-9-833,-3-4-3683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3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12908,'0'0'10330,"-2"11"-9241,-5 8-688,3-8-219,0 0 0,1 0 0,0 1 1,1-1-1,0 1 0,0 19 0,2-29-174,1-1 0,-1 0 0,1 1 0,-1-1-1,1 0 1,0 0 0,0 1 0,0-1 0,-1 0-1,1 0 1,0 0 0,0 0 0,1 0 0,-1 0 0,0 0-1,0-1 1,0 1 0,1 0 0,-1-1 0,0 1 0,1 0-1,-1-1 1,0 0 0,1 1 0,-1-1 0,3 0-1,47 5 83,-39-4-70,4 0-108,4-1-203,0 2 0,0 0 1,-1 1-1,25 7 0,-40-8 238,0-1 1,-1 0-1,1 1 1,-1 0-1,0 0 0,1 0 1,-1 0-1,0 0 1,0 1-1,0-1 1,-1 1-1,5 4 1,-6-5 45,0 1 1,0-1 0,0 0 0,0 1 0,0-1 0,-1 1 0,1-1-1,-1 1 1,1-1 0,-1 1 0,0 0 0,0-1 0,0 1-1,0-1 1,-1 1 0,1 0 0,-1-1 0,1 1 0,-1-1 0,-1 4-1,0-2 62,-1 0 0,1 0 0,-1-1-1,0 1 1,0-1 0,0 0 0,0 0-1,0 0 1,-1 0 0,1 0 0,-1 0-1,0-1 1,0 0 0,-8 3-1,-63 23 1012,71-27-1009,-29 9 166,1-2 0,-1-1 0,-1-2 1,1-1-1,-40-1 0,72-3-393,0 0 0,-1 0-1,1 0 1,0-1 0,0 1-1,0 0 1,0 0 0,0-1-1,0 1 1,0-1 0,0 1-1,0-1 1,0 1 0,0-1-1,0 0 1,0 1 0,0-1-1,0 0 1,1 0 0,-1 1-1,0-1 1,0 0 0,1 0-1,-1 0 1,1 0 0,-1 0-1,1 0 1,-1 0 0,1 0-1,0 0 1,-1-1-1,1 1 1,0 0 0,0 0-1,0 0 1,0 0 0,0 0-1,0 0 1,0-1 0,0 1-1,0 0 1,1 0 0,-1-1-1,0-22-6037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4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5061,'0'0'12908,"58"-40"-10570,-28 31-768,6 4-481,8 3-545,1 2-480,4 0-160,-2 0-1858,0 0-2242,1-8-6790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8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17649,'0'0'5060,"3"64"-3906,14-43-514,1-3-287,9-1-289,1-3-161,3-7-1280,1-5-705,-5-2-96,-4-2-352,-5-14-257,-7-4-288,-4 0-416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8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 6470,'0'0'10234,"2"8"-8755,-2 1-1191,1-1 1,-2 1 0,1-1 0,-1 1 0,0-1 0,-1 0 0,0 1 0,0-1 0,-1 0 0,0 0 0,-5 8 0,-54 97 1926,33-65-1892,12-18-557,-3 4 578,-16 38 0,31-62-1243,1 1 0,1 0 0,0 0 0,-3 18 0,6-19-4802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9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10378,'0'0'10570,"54"10"-9898,-3-10-159,13 0-97,7-11-320,4-2-64,-5 2 0,-11-1-352,-17 3-1249,-17 5-705,-20 4-1730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13773,'0'0'6630,"88"-1"-5252,-33-12-578,6-1-287,1 1-449,-3 4-160,-9 5-1730,-8 1-2210,-8 3-5829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 3395,'0'0'5034,"7"-10"-977,-6 8-3596,28-39 2078,-27 38-2147,-1 1 1,1 0-1,0-1 0,0 1 1,-1 0-1,1 1 1,1-1-1,-1 0 1,0 0-1,0 1 0,1-1 1,-1 1-1,1 0 1,-1 0-1,1 0 0,-1 0 1,6-1-1,-7 5-134,0 0 0,0 0-1,0 0 1,0 0 0,-1 1 0,1-1-1,-1 0 1,0 0 0,0 1-1,0-1 1,0 0 0,-2 5 0,2-5 32,-2 17 69,-1-1 1,-1 1-1,-7 21 0,6-26-276,1 1 0,0 0-1,1 0 1,1 0-1,0 27 1,2-43-82,0 1 1,0 0-1,0 0 1,0 0-1,1-1 0,-1 1 1,0 0-1,0 0 1,1 0-1,-1-1 1,0 1-1,1 0 1,-1-1-1,1 1 1,-1 0-1,1-1 1,0 1-1,-1 0 1,1-1-1,-1 1 1,1-1-1,0 1 1,-1-1-1,1 0 1,0 1-1,0-1 1,-1 0-1,2 1 1,29-1-52,-23-1-211,0-1-1,0 0 1,0-1 0,-1 0-1,11-5 1,30-28-4823,-21 6-1801,-13 7 121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5221,'0'0'12492,"-43"73"-10314,32-38-769,0 2-320,4-1-192,6-4-320,1-6-417,10-11-128,15-11-673,15-4-1217,5-24-1152,3-13-3268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13453,'0'0'2616,"-10"10"37,-7 9-1558,0 2 0,-22 36 0,34-50-916,0 0 0,1 1 0,0-1 1,1 1-1,0 0 0,0 0 0,1 0 1,0 1-1,0-1 0,1 0 0,0 1 1,0-1-1,1 1 0,1 11 0,-1-18-171,1-1-1,-1 1 0,0-1 1,1 1-1,0-1 1,-1 0-1,1 1 0,0-1 1,-1 0-1,1 0 0,0 1 1,0-1-1,0 0 0,0 0 1,0 0-1,1 0 0,-1 0 1,0 0-1,0-1 1,1 1-1,-1 0 0,0-1 1,2 2-1,1-2 5,-1 1 0,0 0 0,1-1 1,-1 0-1,1 0 0,-1 0 0,0 0 0,1 0 0,6-2 0,-1-1 13,0 0-1,1 0 1,-1-1-1,0 0 1,-1 0 0,12-8-1,-7 2 129,1-1-1,-2-1 1,1 0 0,17-23 0,-27 30-17,1 1 0,-1-1 0,0 1 1,0-1-1,-1 0 0,1 0 0,-1 0 1,0 0-1,0-1 0,-1 1 0,0-1 1,0 1-1,0-1 0,-1 1 1,1-1-1,-1 1 0,-1-1 0,0-7 1,0 11-115,0 0 0,-1 0 0,1 0 1,0 0-1,-1 1 0,1-1 0,-1 1 1,0-1-1,0 1 0,1-1 0,-1 1 0,0 0 1,0 0-1,0 0 0,0 0 0,0 0 1,0 1-1,-1-1 0,1 1 0,0-1 1,0 1-1,0 0 0,-1-1 0,1 1 1,0 0-1,0 1 0,-1-1 0,-2 1 1,-2-1-43,0 1 0,0 0 0,0 0 0,0 1 0,0 0 0,0 0 0,-11 5 0,14-4-174,-1 0 0,1 0 0,0 0 0,1 0 0,-1 1 0,1-1 0,-1 1 0,1 0 0,0 0 0,-3 5 0,6-8 33,0 0 0,-1-1 0,1 1 1,0 0-1,-1 0 0,1 0 0,0-1 1,0 1-1,0 0 0,0 0 0,0 0 1,0 0-1,0-1 0,0 1 1,0 0-1,0 0 0,0 0 0,0 0 1,1-1-1,-1 1 0,0 0 0,1 0 1,-1 0-1,1 0 0,1 0-174,-1 1 0,1-1 1,-1 0-1,1 0 0,0 0 0,-1-1 0,1 1 0,0 0 0,0-1 1,-1 1-1,1-1 0,0 1 0,0-1 0,0 0 0,0 0 0,2 0 1,26 1-5165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2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13773,'0'0'2514,"-3"8"-368,-5 14-1149,1-1 0,1 1 0,1 0 0,1 0 0,1 1 0,1-1 0,2 40 0,0-60-993,0 0 1,0-1-1,0 1 0,0 0 0,1 0 1,-1 0-1,1-1 0,0 1 1,-1 0-1,1 0 0,0-1 1,0 1-1,0-1 0,0 1 0,0-1 1,0 1-1,0-1 0,1 0 1,-1 1-1,0-1 0,1 0 1,-1 0-1,1 0 0,0 0 0,-1 0 1,1 0-1,0-1 0,-1 1 1,1 0-1,0-1 0,0 0 0,0 1 1,-1-1-1,1 0 0,0 0 1,0 0-1,0 0 0,0 0 1,-1 0-1,4-1 0,8-2-239,0-1 0,-1 0-1,0-1 1,22-11 0,-7 3-377,-26 13 629,-1 0 0,1 0-1,-1-1 1,1 1 0,-1 0 0,1 0 0,-1 0 0,1 0 0,-1 0-1,1 0 1,0 0 0,-1 0 0,1 0 0,-1 0 0,1 0 0,-1 0-1,1 0 1,0 0 0,-1 1 0,1-1 0,-1 0 0,1 0 0,-1 1-1,1-1 1,-1 0 0,0 1 0,1-1 0,-1 0 0,1 1 0,-1-1-1,0 1 1,1-1 0,-1 0 0,0 1 0,1-1 0,-1 1 0,0-1-1,0 1 1,1-1 0,-1 1 0,0 0 0,0-1 0,0 1 0,0-1-1,0 1 1,0-1 0,0 1 0,0-1 0,0 1 0,0 0 0,-3 42 1475,0-21-1127,3-22-360,1 1 1,-1-1-1,0 1 1,1-1-1,-1 0 1,0 1-1,1-1 0,-1 0 1,1 0-1,-1 1 1,1-1-1,-1 0 0,0 0 1,1 0-1,-1 1 1,1-1-1,-1 0 1,1 0-1,-1 0 0,1 0 1,-1 0-1,1 0 1,-1 0-1,1 0 1,-1 0-1,1 0 0,-1 0 1,1 0-1,-1-1 1,1 1-1,-1 0 0,1 0 1,-1 0-1,1-1 1,-1 1-1,0 0 1,1 0-1,-1-1 0,1 1 1,-1 0-1,0-1 1,1 1-1,-1-1 1,22-13-523,-9 1-133,-9 9 406,-1 0-1,1 0 1,0 0-1,0 0 1,1 0 0,-1 1-1,1 0 1,0 0-1,-1 0 1,2 0 0,-1 1-1,6-2 1,-9 4 304,0 1 1,0 0-1,0-1 1,0 1-1,0 0 1,0 0-1,0 0 0,-1 0 1,1 1-1,0-1 1,2 3-1,16 9 240,-14-11-272,0-1 1,0 1-1,1-1 0,-1-1 1,1 1-1,-1-1 0,0 0 1,1 0-1,-1-1 0,1 0 1,-1 0-1,0 0 0,0-1 1,1 0-1,10-5 1,-15 6-14,1 1 1,0 0 0,0 0 0,-1 0 0,1 0 0,0 0 0,0 1 0,-1-1 0,1 1 0,0-1-1,-1 1 1,1 0 0,0 0 0,-1 1 0,1-1 0,-1 0 0,0 1 0,1 0 0,-1-1 0,0 1-1,0 0 1,0 0 0,3 4 0,28 18 302,-18-19-529,-1-1 1,1-1-1,0 0 1,0-1-1,0-1 1,0 0-1,0-1 1,1 0 0,-1-2-1,0 0 1,0 0-1,0-1 1,25-9-1,-30 2-4754,-10 5-987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1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21 12844,'0'0'10415,"-10"3"-9363,5-2-969,1 0 0,0 1 1,-1-1-1,1 1 0,0 0 0,0 0 0,0 0 1,1 1-1,-1-1 0,1 1 0,-1 0 0,1 0 0,0 0 1,0 1-1,0-1 0,0 1 0,1 0 0,0-1 1,-1 1-1,1 0 0,1 1 0,-1-1 0,-2 7 1,2-3-28,0 0 0,1 0 0,0 0 0,0 0 1,0 1-1,1-1 0,0 0 0,1 1 0,2 12 1,-2-18-51,0 0 0,0 0 0,1 0 1,-1 0-1,0 0 0,1 0 1,0-1-1,0 1 0,0 0 0,0-1 1,0 1-1,1-1 0,-1 0 0,1 0 1,-1 0-1,1 0 0,0 0 0,-1-1 1,1 1-1,0-1 0,0 0 1,0 0-1,1 0 0,-1 0 0,0 0 1,6 0-1,0 0 72,0-1-1,0 0 1,1-1-1,-1 0 1,0 0-1,-1-1 1,1 0 0,0-1-1,0 1 1,-1-2-1,0 1 1,1-1 0,-1-1-1,-1 1 1,11-9-1,-13 10 10,-1 0 0,1-1-1,-1 0 1,0 0-1,0 0 1,0-1-1,-1 1 1,0-1-1,0 0 1,0 0-1,0 0 1,-1 0-1,1-1 1,-1 1-1,-1-1 1,1 1-1,-1-1 1,0 1-1,0-1 1,-1 0 0,1 0-1,-1 1 1,-1-1-1,1 0 1,-2-7-1,0 9-77,1 0-1,-1 0 1,0 1-1,0-1 1,-1 1 0,1-1-1,-1 1 1,0 0-1,0 0 1,0 0-1,0 1 1,0-1-1,0 1 1,-1 0 0,1-1-1,-1 1 1,0 1-1,1-1 1,-7-1-1,4 0-415,-1 1-1,1 0 1,0 1-1,-1 0 1,1 0-1,-1 0 1,0 0-1,1 1 1,-1 1-1,0-1 1,-9 2-1,4 5-3676,3 1-2172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1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14446,'0'0'10377,"-17"74"-9576,11-35-352,4 1-321,2-1-96,0-7-32,9-6 32,4-5-417,3-10-639,1-6-450,-2-5-672,-6-1-1313,-8-14-2819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2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5733,'0'0'17137,"70"-9"-15824,-28 7-480,6-2-641,4 1-160,-2 2-1249,-1-1-1314,-5-2-2145,-6-1-5253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8360,'0'0'15983,"-3"11"-15545,-1 0-349,-2 5-9,2-1-1,0 1 0,0 0 0,-2 27 1,7-43-74,-1 1 1,1 0-1,-1 0 1,1-1 0,-1 1-1,1 0 1,-1-1 0,1 1-1,0-1 1,-1 1-1,1-1 1,0 1 0,-1-1-1,1 1 1,0-1-1,0 0 1,-1 1 0,1-1-1,0 0 1,0 0 0,0 0-1,0 0 1,-1 1-1,1-1 1,0 0 0,0 0-1,0-1 1,0 1-1,-1 0 1,1 0 0,0 0-1,0 0 1,0-1 0,0 1-1,34-8 200,-14 2-153,-10 2-49,1 1 0,0 0 0,0 0 0,20-1 0,-31 4-6,1 0 0,0 0 0,0 0 0,0 0 0,-1 0-1,1 1 1,0-1 0,0 0 0,0 1 0,-1 0 0,1-1 0,0 1 0,-1 0 0,1 0 0,-1 0 0,1 0 0,-1 0 0,1 0 0,-1 0 0,1 0 0,-1 1 0,0-1 0,0 0 0,0 1 0,0-1 0,0 1-1,0 0 1,0-1 0,0 1 0,-1 0 0,1-1 0,-1 1 0,1 0 0,-1 0 0,1-1 0,-1 1 0,0 2 0,0 3 51,1-1 0,-1 1 0,-1-1 0,1 0 0,-1 1 0,0-1 0,-1 0 0,1 0 0,-1 1 0,0-1 0,-1-1 1,0 1-1,0 0 0,0 0 0,0-1 0,-1 0 0,0 0 0,-9 9 0,7-8 44,-1-1-1,1 0 1,-2-1 0,1 1-1,0-1 1,-1 0 0,0-1-1,0 0 1,0 0 0,0-1-1,0 0 1,0 0 0,-1-1-1,-8 0 1,11 0-144,0 0-1,0-1 1,0 0 0,1-1-1,-1 1 1,0-1 0,0 0-1,1 0 1,-1-1 0,-9-3-1,13 3-200,-1 0 1,1 0-1,0 0 0,0 0 0,0-1 0,0 1 0,0 0 0,0-1 0,0 0 1,1 1-1,0-1 0,-1 0 0,1 0 0,0 1 0,0-1 0,1 0 0,-1 0 1,1 0-1,-1 0 0,1 0 0,0-1 0,0-2 0,2-58-8343,7 30 2958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8872,'0'0'13101,"35"-52"-11340,-21 50-672,1 2-448,3 0-289,2 0-288,7 0-31,1 0-706,1 0-1249,5 0-865,-3 0-1120,4 0-2243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12 8040,'0'0'13084,"-9"10"-11776,-12 15-432,-30 50 0,44-64-737,1-1 1,1 1-1,0 0 0,1 0 0,0 1 0,0-1 1,1 1-1,1 0 0,-2 20 0,4-30-129,0 0-1,0 0 1,0 0-1,0 0 0,1 0 1,-1 0-1,1 0 1,-1 0-1,1-1 1,0 1-1,0 0 1,0 0-1,0 0 0,0-1 1,0 1-1,0 0 1,1-1-1,-1 1 1,0-1-1,1 0 1,-1 1-1,3 0 0,0 0 6,0 0 0,0 0 0,0-1-1,0 1 1,1-1 0,-1 0-1,0 0 1,1 0 0,8-1 0,-2 0 12,1 0 1,0-1 0,0-1 0,-1 0 0,1 0 0,-1-1 0,14-6-1,-15 4 39,-1 1-1,0-2 0,0 1 0,-1-1 0,1-1 1,-1 0-1,-1 0 0,1 0 0,-1-1 0,10-15 1,-13 17 79,-1 1 1,1-1-1,-1 0 1,-1 0-1,1-1 1,-1 1-1,0-1 1,0 1-1,-1-1 1,0 1-1,0-1 1,-1 0-1,0 0 1,0 1-1,0-1 1,-1 0-1,-3-12 1,3 15-111,-1 0 1,0 0 0,-1 0-1,1 0 1,-1 0-1,1 0 1,-1 0-1,0 1 1,0 0-1,-1-1 1,1 1-1,-1 0 1,0 1 0,0-1-1,1 1 1,-2-1-1,-7-2 1,7 3-98,-1-1 1,-1 1-1,1 0 1,0 1-1,0 0 0,-1 0 1,1 0-1,0 0 1,-1 1-1,1 0 1,-1 1-1,-8 1 1,13-2-83,1 1 0,0-1 0,-1 0 0,1 1 0,0-1 0,0 1 0,0-1 0,-1 1 0,1 0 1,0-1-1,0 1 0,0 0 0,0 0 0,0 0 0,0 0 0,1 0 0,-1 0 0,0 0 0,0 0 0,1 0 0,-1 0 1,0 0-1,1 1 0,0-1 0,-1 0 0,1 0 0,-1 1 0,1-1 0,0 0 0,0 1 0,0-1 0,0 0 0,0 1 0,0-1 1,0 0-1,0 0 0,1 1 0,-1-1 0,0 0 0,1 0 0,-1 1 0,1-1 0,0 2 0,1 0-723,0 1-1,-1-1 1,1 0 0,0 1-1,1-1 1,-1 0-1,1 0 1,-1 0 0,1 0-1,0-1 1,0 1-1,0-1 1,4 2 0,22 7-9997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30 13869,'0'0'9321,"-11"-7"-7880,5 3-1237,4 2-173,1 1 0,-1-1 0,0 0 1,1 1-1,-1 0 0,0-1 0,0 1 1,0 0-1,0 0 0,-1 0 0,1 1 0,0-1 1,0 0-1,0 1 0,-1-1 0,1 1 1,0 0-1,0 0 0,-1 0 0,1 0 1,0 0-1,-1 0 0,1 1 0,0-1 0,0 1 1,-1-1-1,1 1 0,0 0 0,0 0 1,0 0-1,0 0 0,0 0 0,-3 3 1,-5 8 38,0 0 0,1 1 1,1 0-1,0 0 0,1 1 1,-7 16-1,11-22-28,0 0-1,0 0 0,1 0 1,0 1-1,0-1 0,1 1 1,0-1-1,1 1 0,0-1 1,0 1-1,1 0 0,3 14 1,-3-20-26,1 1-1,0-1 1,0 0 0,0 0 0,0 1 0,0-2-1,1 1 1,0 0 0,-1 0 0,1-1 0,0 1-1,0-1 1,0 0 0,1 0 0,-1 0-1,0-1 1,1 1 0,-1-1 0,1 0 0,0 0-1,-1 0 1,1 0 0,0 0 0,-1-1 0,1 0-1,0 0 1,0 0 0,5-1 0,3 1 90,0-1 0,0 0 1,0-1-1,0-1 0,-1 1 0,1-2 0,20-9 1,-21 8 13,-1-2-1,0 0 1,0 0 0,0 0 0,-1-2 0,0 1-1,-1-1 1,12-15 0,-17 20-60,0 0-1,0 0 1,-1 0-1,1-1 1,-1 1 0,0-1-1,0 0 1,-1 0 0,1 1-1,-1-1 1,0 0-1,0 0 1,-1 0 0,1 0-1,-1-1 1,-1 1-1,1 0 1,0 0 0,-1 0-1,0 0 1,-1 0 0,1 1-1,-3-7 1,1 7-59,0 0 0,0 0 0,0 0 0,0 1 0,-1-1 0,1 1 1,-1 0-1,0 0 0,0 0 0,0 0 0,-1 1 0,1 0 0,0 0 0,-1 0 1,0 0-1,1 1 0,-1 0 0,0 0 0,-7-1 0,7 2-312,-1-1-1,1 1 1,-1 0-1,1 0 1,-1 1-1,0-1 1,-8 4-1,11-4-207,0 1 0,0 1 0,0-1 0,1 0 0,-1 1 0,0-1 0,1 1 0,-1 0 0,1 0 0,0 0 0,-1 0 0,1 0 0,0 0 0,-2 3 0,-2 7-6806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13869,'0'0'13741,"-7"13"-12839,1-2-757,-2 0-62,1 1-1,1 0 1,0 1 0,0 0-1,2 0 1,-1 0 0,2 0 0,0 1-1,-2 16 1,5-27-79,1-1-1,-1 0 1,1 0 0,-1 0-1,1 0 1,0 0 0,0 0-1,0 0 1,0 0 0,0 0-1,0 0 1,1 0 0,-1 0-1,0-1 1,1 1 0,0-1-1,-1 1 1,1-1 0,0 0-1,0 1 1,0-1 0,0 0-1,0 0 1,0 0 0,0-1-1,0 1 1,0 0 0,0-1-1,0 1 1,1-1 0,2 0-1,11 2-3,0 0 0,0-1-1,21-2 1,-19 0-95,-3 1-269,1-1-1,-1-1 1,19-4-1,5-8-2280,-9-10-3315,-15-1-2656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21300,'0'0'6182,"-55"0"-4837,51 3-960,4 8-321,11-3-289,13-3-1504,12-5-3460,4 0-8872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6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12748,'0'0'416,"-8"51"97,5-10 768,2 11-512,-1 9-96,2 6 159,0 9-31,0 4-288,4 5-385,6 0-96,0-4 32,1-6-64,-1-10-673,-3-11-608,0-13 0,-6-14-769,1-15-1602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3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5701,'0'0'15087,"59"3"-15087,-34-3-1506,2 0-4996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7751,'0'0'3620,"47"-38"-2884,-26 30-543,-3 5-129,0 3 32,2 0-96,-3 3-160,8 7-417,2-6-480,8-4-2210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7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0 957 9321,'0'0'3523,"13"-2"-2925,722-140-4117,-456 81 4018,-2 7 3797,1111-116-2614,-704 97-1460,32-3 169,479-68 110,-751 83-430,-57 5-72,203-24-27,4 43-82,-572 36-130,24 2-576,-20 8-3707,-12-6 1742,-4-3 165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96 5701,'0'0'961,"-9"1"0,7 0-1129,-33 4 2134,31-2 474,30-2-314,52-1-31,272-6 673,-275 1-2816,0-4 0,118-29 0,-185 36 19,2 0-97,0 0-1,0-1 1,0-1-1,-1 0 1,1 0-1,-1-1 0,11-7 1,-18 5-2670,-12 4 1109,-21 2-837,27 2 1577,-27-1-3607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8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8712,'0'0'6967,"6"3"-6738,-2 0-145,1 1-1,-1-1 1,0 0-1,0 1 1,-1 0-1,1 0 1,-1 0-1,0 1 1,0-1-1,0 1 1,3 5-1,0 3 93,-1 1 1,0 0-1,6 25 0,-4 2-28,-2-1 0,1 48 1,-7-13 581,-3-1 0,-4 0 0,-25 113 0,26-158-595,2 1 1,0 0 0,3 1-1,1 59 1,1-88-218,0-1-1,0 1 1,0 0 0,0-1 0,0 1 0,1 0 0,-1-1-1,0 1 1,1 0 0,0-1 0,-1 1 0,1-1-1,0 1 1,0-1 0,0 0 0,0 1 0,0-1-1,0 0 1,0 1 0,0-1 0,1 0 0,-1 0 0,0 0-1,1 0 1,-1 0 0,1 0 0,-1-1 0,1 1-1,-1 0 1,1-1 0,-1 1 0,1-1 0,0 0-1,-1 1 1,1-1 0,0 0 0,-1 0 0,1 0 0,0 0-1,0 0 1,-1-1 0,3 0 0,21-10-5935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0 816 9545,'0'0'1671,"10"0"-1361,650-29 2802,-137-44-130,200-24-1923,923-65-850,-538 57 4,1189-144 1089,-1704 189-880,-332 35-240,-251 22-886,-20 1-929,-6-1-2036,7-5-762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0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6086,'0'0'15823,"65"-17"-14478,-33 11-512,12 0-545,4-1-224,5-1-96,2-1-1217,-5 3-641,-8-3-961,-12 2-2498,-10-1-1441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0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15471,'0'0'6747,"-3"11"-5268,-18 89-417,-60 168 1,77-259-1036,-13 46 538,17-55-538,1 1-1,-1 0 0,0-1 1,1 1-1,-1 0 0,1-1 1,-1 1-1,1-1 0,-1 1 1,1-1-1,-1 1 1,1-1-1,-1 0 0,1 1 1,0-1-1,-1 0 0,1 1 1,0-1-1,-1 0 0,1 0 1,0 1-1,0-1 0,-1 0 1,1 0-1,0 0 0,-1 0 1,1 0-1,0 0 0,0 0 1,-1 0-1,1 0 1,0-1-1,-1 1 0,2 0 1,30-5 193,1-1-444,-1-2-1,0-1 1,0-2 0,55-27 0,-82 35-501,-1 1 0,-1-1 1,1 0-1,0 0 0,-1-1 1,1 1-1,3-6 0,7-13-5499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1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13 17008,'0'0'1751,"-8"13"518,-4 6-1836,1 0 1,0 1 0,2 0-1,1 1 1,0 0-1,2 0 1,0 1 0,-4 33-1,14 4-366,-4-58-68,0 0 0,0 0 0,1 0 0,-1 0 0,0 0 0,0 0 0,1 0 0,-1 0 0,1-1 0,-1 1 0,1 0 0,-1 0 0,1 0 0,-1-1 0,1 1 0,0 0 0,0-1 0,-1 1 0,1 0 0,0-1 0,1 1 0,-1-1 5,1 0-1,-1 0 1,0-1 0,0 1 0,1 0 0,-1-1 0,0 1 0,0-1 0,0 0-1,0 1 1,0-1 0,0 0 0,0 0 0,0 1 0,0-1 0,0 0-1,0 0 1,0 0 0,-1 0 0,1 0 0,0-1 0,0 0 0,12-19 34,-1 0-1,-1-1 1,-1 0 0,0-1 0,-2 0 0,-1 0 0,-1-1 0,-1 1-1,-1-1 1,2-43 0,-6 67-30,0-1 1,0 1-1,0 0 0,1 0 1,-1-1-1,0 1 0,0 0 1,0-1-1,0 1 0,0 0 1,0-1-1,0 1 0,0 0 1,0 0-1,0-1 0,0 1 1,0 0-1,0-1 0,-1 1 1,1 0-1,0-1 0,0 1 1,0 0-1,0 0 0,0-1 1,-1 1-1,1 0 0,0 0 1,0-1-1,0 1 0,-1 0 1,1 0-1,0 0 0,0-1 1,-1 1-1,1 0 0,0 0 1,0 0-1,-1 0 0,1 0 1,0 0-1,-1-1 0,1 1 1,-1 0-1,-11 12 91,-9 24-39,18-30-36,1 1-1,0 0 1,0-1 0,1 1 0,0 0-1,0 0 1,0 0 0,1 0 0,0 0-1,1 8 1,0-14-14,-1 1 0,1-1 0,-1 1 0,1-1 0,-1 1 0,1-1 0,0 1 0,0-1 0,0 1 0,0-1 0,0 0 0,0 0 0,0 1 0,0-1 0,0 0 0,0 0 0,1 0 0,1 1 0,0-1 16,0 0 0,0 0 0,-1-1 0,1 1 1,0-1-1,0 0 0,0 0 0,-1 0 0,1 0 0,0 0 1,0 0-1,0-1 0,-1 1 0,5-2 0,3-3 111,0 0 0,0 0 0,0-1-1,-1 0 1,1-1 0,-2 0 0,1 0-1,-1-1 1,0 0 0,10-14 0,-5 8 142,0 0 1,22-17 0,-34 30-281,-1 1 0,1-1 0,-1 1 0,0 0 1,1-1-1,-1 1 0,1-1 0,-1 1 0,1 0 0,-1 0 0,1-1 0,0 1 0,-1 0 1,1 0-1,-1 0 0,1-1 0,-1 1 0,1 0 0,0 0 0,-1 0 0,1 0 0,-1 0 1,1 0-1,0 0 0,-1 1 0,1-1 0,-1 0 0,1 0 0,-1 0 0,1 1 0,-1-1 1,1 0-1,-1 0 0,1 1 0,-1-1 0,1 0 0,-1 1 0,1 0 0,6 27-27,-12 37 32,-11 8 3,11-58-131,1 0 0,1 1 0,0 0 1,1-1-1,0 1 0,2 31 1,0-47-2,1 1-1,-1 0 1,0 0 0,0 0 0,0 0 0,1-1-1,-1 1 1,0 0 0,1 0 0,-1-1 0,0 1 0,1 0-1,-1 0 1,1-1 0,0 1 0,-1-1 0,1 1-1,-1 0 1,1-1 0,0 1 0,-1-1 0,1 1 0,0-1-1,0 0 1,1 1 0,22-1-6550,-4-7-2165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1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10922,'0'0'12684,"58"37"-11883,-31-29-577,6-4-160,0-4-736,0 0-2467,1-6-4196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2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12556,'0'0'9636,"2"11"-8649,0 16-509,0 0 0,-2 0 0,0 0-1,-2 0 1,-8 36 0,5-37-238,0 2 0,1-1 1,1 48-1,3-73-223,0-1 0,0 1 1,0-1-1,1 0 0,-1 1 0,0-1 1,1 0-1,-1 1 0,1-1 0,-1 0 1,1 1-1,0-1 0,0 0 0,-1 0 1,1 0-1,0 0 0,0 0 0,0 0 1,0 0-1,0 0 0,0 0 0,0 0 1,3 1-1,-1-1 47,-1 0 1,1 0 0,0 0-1,0-1 1,1 1-1,-1-1 1,0 0-1,0 0 1,0 0-1,5 0 1,1-2 110,0 1 1,0-1 0,0-1 0,0 0 0,-1 0-1,15-8 1,2-4-34,-1-2 1,-1-1-1,-1-1 0,0 0 1,19-25-1,-27 29-242,-2-1 1,0 0-1,-1 0 0,-1-1 1,0-1-1,-1 1 1,-1-2-1,8-24 0,-15 28-747,-1 14 676,0 1-1,0 0 1,0-1 0,0 1 0,0 0 0,0-1 0,0 1-1,0 0 1,0-1 0,0 1 0,0 0 0,-1-1-1,1 1 1,0 0 0,0 0 0,0-1 0,-1 1-1,1 0 1,0 0 0,0-1 0,-1 1 0,1 0-1,0 0 1,0 0 0,-1 0 0,1-1 0,0 1 0,-1 0-1,1 0 1,0 0 0,-1 0 0,1 0 0,-1 0-1,-1 0-718,0 0 0,0 1 0,0 0 0,0-1 0,0 1 0,0 0-1,0 0 1,0 0 0,0 0 0,0 0 0,-2 3 0,-17 12-8004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4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42 7815,'0'0'5787,"-9"-6"-2626,2 2-2628,1 0 1,-1 0 0,1 1 0,-1-1 0,0 1 0,-1 1 0,-9-3 0,13 4-406,1 1 0,0 0 0,0 0 0,0 0 0,0 0 0,0 0 0,0 0 1,0 1-1,0 0 0,0 0 0,0-1 0,0 2 0,0-1 0,0 0 0,0 1 0,0-1 0,1 1 1,-1 0-1,1-1 0,-1 1 0,1 1 0,0-1 0,0 0 0,0 1 0,-2 2 0,2-3-107,0 1 0,0-1 0,1 1 0,-1-1 0,1 1 0,-1 0 0,1-1 0,0 1 0,0 0 0,0 0 0,0 0 0,1 0 0,-1 0 0,1 0 0,0 0 0,0 0 0,0 0 0,0 0 0,1 3 0,0-4-11,0 0 0,0 0 1,0-1-1,0 1 0,0-1 0,0 1 0,1-1 1,-1 1-1,1-1 0,-1 0 0,1 1 0,-1-1 1,1 0-1,0 0 0,0 0 0,-1 0 0,1-1 1,0 1-1,0 0 0,0-1 0,0 1 0,0-1 1,0 0-1,0 0 0,0 1 0,0-1 0,0-1 1,2 1-1,5 0 10,0-1 0,0 0 0,-1 0 0,1 0 0,-1-1 0,1-1 0,-1 0 0,0 0 0,0 0 0,0-1 0,0 0 0,-1-1 0,1 1 0,-1-1 0,0-1 0,-1 0 0,1 0 0,-1 0 0,-1 0 0,1-1 0,-1 0 0,0 0 0,7-14 0,-10 9-32,-9 19-49,-9 19 177,14-22 5,0 0 0,1-1 0,0 1 0,0 0 1,0 0-1,0 0 0,0 0 0,1 0 0,0 0 0,0 0 0,0 0 1,0 0-1,2 6 0,-1-8-53,0 0 1,1 0 0,-1-1-1,1 1 1,0-1 0,-1 0-1,1 1 1,0-1 0,0 0-1,0 0 1,0 0 0,0 0-1,0 0 1,0 0-1,0-1 1,0 1 0,0-1-1,0 1 1,0-1 0,1 0-1,-1 0 1,0 0 0,0 0-1,0 0 1,4-1 0,3-1-56,0 0 0,0 0 0,0 0 0,-1-1 0,1-1 0,-1 1 0,0-1 0,0-1 0,0 1 0,0-2 0,-1 1 0,0-1 1,0 0-1,-1 0 0,1-1 0,-1 1 0,-1-1 0,1-1 0,4-7 0,-22 36-785,8-16 771,1 0 0,0 1 1,0-1-1,1 1 0,-1-1 1,1 1-1,1 0 0,-1 0 0,0 8 1,1-13 19,1 1 0,0-1 1,-1 1-1,1 0 0,0-1 1,0 1-1,0-1 0,1 1 0,-1-1 1,0 1-1,0 0 0,1-1 1,-1 1-1,1-1 0,0 0 1,-1 1-1,1-1 0,0 1 0,0-1 1,0 0-1,0 0 0,0 1 1,0-1-1,0 0 0,0 0 1,2 1-1,1-1 20,0 1 0,1-1 0,-1 0 0,0-1 0,1 1 0,-1-1 0,1 0 0,5 0 0,-9 0-41,7-1-26,-1-1-1,0 0 1,0 0 0,0 0 0,-1 0 0,1-1-1,0 0 1,-1-1 0,0 0 0,0 0-1,0 0 1,0 0 0,-1-1 0,1 0 0,-1 0-1,-1-1 1,1 1 0,-1-1 0,0 0-1,6-11 1,-11 20 35,0 5-146,-1-1 0,1 1 0,0 0 0,1 0 0,-1 0 0,2 9 0,0-15-59,-1 0 1,1-1 0,-1 1-1,1 0 1,-1 0 0,1-1-1,0 1 1,0 0 0,0-1-1,0 1 1,0-1 0,0 1-1,1-1 1,-1 0 0,0 1-1,1-1 1,-1 0-1,1 0 1,-1 0 0,1 0-1,0 0 1,-1 0 0,1-1-1,0 1 1,-1 0 0,1-1-1,0 0 1,0 1 0,0-1-1,0 0 1,-1 0 0,4 0-1,-1 1-464,-1-1 0,1 0-1,0 0 1,0 0 0,0-1 0,-1 1-1,1-1 1,0 0 0,0 0-1,-1 0 1,1 0 0,-1-1 0,1 0-1,-1 1 1,1-1 0,5-5 0,12-14-4543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2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13100,'0'0'3534,"-3"11"-293,1-2-2758,-1 2 256,0-1 0,1 0 0,1 1 0,-1 17 0,2-26-704,0-1 1,0 1-1,0 0 1,0 0-1,0-1 1,0 1-1,1 0 1,-1-1-1,1 1 1,-1 0-1,1-1 1,-1 1-1,1 0 1,0-1-1,0 1 1,0-1-1,0 0 1,0 1-1,0-1 1,0 0-1,1 1 1,-1-1-1,0 0 1,1 0-1,-1 0 1,1 0-1,-1 0 1,1-1-1,0 1 1,-1 0-1,1-1 1,0 1-1,-1-1 1,1 0-1,0 1 1,-1-1-1,1 0 1,2 0-1,1 0-509,1-1-1,-1 0 1,1 0-1,-1 0 0,0 0 1,0-1-1,0 0 0,0 0 1,0 0-1,0-1 1,0 0-1,8-6 0,29-28-6746,-15 13 519,-14 14 2703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3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53 122 2114,'0'0'14536,"-5"10"-12758,0-1-1475,-1 0 432,0 1 1,1-1-1,0 1 0,0 0 0,1 0 0,1 1 0,0-1 0,-3 16 0,7-25-692,-1 0-1,1 0 1,-1 0 0,1 0 0,0 0 0,-1 0 0,1-1-1,0 1 1,0 0 0,0 0 0,0 0 0,0-1 0,0 1 0,0-1-1,0 1 1,0-1 0,0 1 0,0-1 0,0 1 0,0-1 0,0 0-1,0 0 1,0 1 0,0-1 0,1 0 0,-1 0 0,0 0 0,0 0-1,0 0 1,0-1 0,0 1 0,1 0 0,-1-1 0,2 0 0,43-9 106,-31 3-126,0 0-1,-1-2 1,0 1-1,0-2 1,17-15-1,-25 20-8,0 0-1,0-1 1,0 0 0,-1 0-1,0 0 1,0-1-1,-1 0 1,0 1 0,0-2-1,-1 1 1,0 0 0,0-1-1,2-7 1,-5 15-14,0-1 0,0 1 0,0 0 0,0 0 0,0 0 0,0-1 0,0 1 0,0 0 1,0 0-1,0 0 0,0-1 0,0 1 0,0 0 0,0 0 0,0 0 0,0 0 0,0-1 0,0 1 0,0 0 0,-1 0 0,1 0 1,0 0-1,0-1 0,0 1 0,0 0 0,0 0 0,-1 0 0,1 0 0,0 0 0,0 0 0,0-1 0,0 1 0,-1 0 1,1 0-1,0 0 0,0 0 0,0 0 0,0 0 0,-1 0 0,1 0 0,0 0 0,0 0 0,0 0 0,-1 0 0,1 0 0,0 0 1,0 0-1,0 0 0,-1 0 0,1 0 0,0 0 0,0 0 0,0 0 0,0 0 0,-1 1 0,1-1 0,0 0 0,0 0 0,0 0 1,0 0-1,-1 0 0,1 0 0,0 1 0,0-1 0,0 0 0,0 0 0,0 0 0,0 1 0,-13 14 32,1 1 0,0 0 0,2 1 0,0 0 0,1 1 0,-12 31 0,20-46-2,-1 0-1,1 0 0,0 0 0,0 0 1,0 0-1,0 1 0,1-1 0,-1 0 1,1 1-1,0-1 0,0 0 0,0 0 0,0 1 1,1 2-1,0-4-18,0-1 0,0 1 0,0-1 0,1 0 0,-1 0 0,0 0 0,1 0 0,-1 0 0,1 0 0,-1 0 1,1 0-1,-1 0 0,1-1 0,0 1 0,-1-1 0,1 1 0,0-1 0,-1 0 0,1 1 0,0-1 0,0 0 0,-1 0 0,1 0 0,0-1 0,2 1 0,0-1-5,0 1 1,0-1-1,1 1 0,-1-1 0,0 0 0,0-1 0,0 1 0,0-1 0,-1 0 0,1 0 0,0 0 0,-1 0 0,1-1 0,-1 1 0,0-1 0,0 0 0,0 0 0,0 0 0,0-1 0,-1 1 0,1 0 0,1-5 0,1 0 7,-1 0-1,-1 1 1,0-2 0,0 1-1,0 0 1,-1 0 0,0-1-1,-1 0 1,0 1-1,0-10 1,-1 18 62,-1 0-71,0 1-1,0-1 1,0 1 0,0 0 0,1-1 0,-1 1 0,0 0-1,0 0 1,1-1 0,-1 1 0,1 0 0,-1 0 0,0 0 0,1 0-1,0 0 1,-1 0 0,1 0 0,0 0 0,-1 0 0,1 0-1,0 0 1,0 0 0,0 1 0,0 0 0,-4 9 39,3-11 101,25-3-160,-12-2 25,-5 1-21,0 1-1,1 0 1,-1 0-1,1 1 1,0 0-1,-1 0 1,1 1-1,0 0 1,0 1-1,15 0 1,-22 1 5,1-1 0,-1 1 0,0 0 1,0 0-1,0 0 0,1 0 1,-1 0-1,0 0 0,0 0 0,-1 0 1,1 1-1,0-1 0,0 0 1,0 1-1,-1-1 0,1 0 0,-1 1 1,1-1-1,-1 1 0,0-1 1,1 1-1,-1-1 0,0 1 0,0-1 1,0 1-1,0-1 0,0 1 1,0-1-1,-1 1 0,1-1 0,-1 3 1,-11 48-137,9-43 204,-1 0 1,1 0-1,1 0 0,0 1 1,-1 15-1,24-45 671,-14 12-687,-1-1 0,0 0 0,0 0 0,-1 0 0,0-1 0,0 1 0,-1-1 0,-1 0 0,1-1 0,-2 1 0,1 0 1,-2-1-1,1 0 0,-1 1 0,-1-1 0,0 0 0,-2-11 0,2 22-44,0 0 0,0 1 0,0-1 0,0 0 0,0 0 0,0 0 0,-1 1 0,1-1 0,0 0 0,0 0 0,0 0 0,0 1 0,-1-1 0,1 0 0,0 0 0,0 0 0,-1 0 0,1 0 0,0 0 0,0 1 0,0-1 0,-1 0 0,1 0 0,0 0 0,0 0 0,-1 0 0,1 0 0,0 0 0,0 0 0,-1 0 0,1 0 0,0 0 0,0 0 0,-1 0 0,1 0 0,0 0 0,0-1 0,-1 1 0,1 0 0,0 0 0,0 0 0,0 0 0,-1 0 0,1 0 0,0-1 0,0 1 0,0 0 0,-1 0 0,1 0 0,0-1 0,0 1 0,0 0 0,0 0 0,0 0 0,0-1 0,-1 1 0,1 0 0,0 0 0,0-1 0,0 1 0,0 0 0,0 0 0,0-1 0,0 1 0,0 0 0,0 0-1,0-1 1,0 1 0,0 0 0,-9 18-86,10-17 85,-1 0 0,0 0 0,0 0 0,1 0 0,-1 0 1,1 0-1,-1-1 0,0 1 0,1 0 0,0 0 0,-1 0 0,1-1 0,-1 1 0,1 0 0,0-1 1,0 1-1,-1-1 0,1 1 0,0-1 0,0 1 0,0-1 0,0 1 0,-1-1 0,1 0 0,0 1 1,0-1-1,0 0 0,0 0 0,0 0 0,1 1 0,44 4 17,-15-2-10,-21-1-14,1 0 1,0 0-1,-1-1 1,1-1 0,0 0-1,0 0 1,0-1-1,-1-1 1,1 0-1,19-6 1,-23 6 2,0-1 0,0 0 0,0-1 0,0 1 0,-1-1 0,1-1 1,-1 1-1,0-1 0,0 0 0,-1-1 0,1 1 0,-1-1 0,0 0 0,-1-1 0,8-12 0,-11 17 7,1-1 0,-1 1 1,0 0-1,0 0 0,-1 0 0,1-1 0,0 1 0,-1 0 0,1-1 0,-1 1 0,0 0 0,0-1 1,0 1-1,0 0 0,0-1 0,-1-2 0,1 4-3,-1 0-1,1 1 1,-1-1 0,1 0 0,-1 0-1,0 0 1,1 1 0,-1-1 0,0 0-1,0 1 1,1-1 0,-1 1 0,0-1-1,0 1 1,0-1 0,0 1-1,0-1 1,0 1 0,1 0 0,-1 0-1,0-1 1,0 1 0,0 0 0,0 0-1,-2 0 1,-2 0 4,0 1-1,0 0 1,0 0 0,0 0-1,0 0 1,1 1-1,-1 0 1,1 0-1,-1 0 1,1 0 0,0 1-1,-1 0 1,-6 5-1,-1 4 83,0 0 0,1 1 0,0 1 0,-11 18 0,19-28-51,0 1 0,0-1 0,1 1 0,0-1 0,0 1-1,0 0 1,1-1 0,-1 1 0,1 0 0,0 0-1,1 0 1,-1 0 0,1 0 0,0 0 0,0 0-1,1 0 1,-1 0 0,1 0 0,2 7 0,-1-9-30,0 0 1,1 0-1,-1 0 0,1 0 1,0-1-1,0 1 1,0-1-1,0 0 1,0 1-1,0-1 0,1-1 1,-1 1-1,1 0 1,-1-1-1,1 0 0,0 0 1,6 1-1,70 11-459,-75-13 373,83 4-2885,-28-6-6426,-7-2-8946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32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150 119 2402,'0'0'70,"-9"-1"122,-130-6 2344,138 7-2163,9-1 17,51-4-560,0-2 0,0-3 1,-1-3-1,63-22 0,-190 39 571,22 5-145,-1-4 0,-54 1 0,108-7-214,-1 1 0,0-2 1,1 1-1,-1 0 0,0-1 0,7-3 0,12-4-16,20-3 11,1 2 0,1 1 1,82-3-1,-128 12-42,-27 8 272,11-3-363,0 1-1,1 1 1,0 1 0,-25 16 0,29-18-1153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3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49 833,'0'0'4158,"8"-5"-4003,3 0-140,0 1-1,0 0 0,0 1 1,0 0-1,0 0 1,1 2-1,0-1 1,-1 1-1,24 2 0,-13-1-1,-14 1-6,1 0 0,-1-1 0,1 0 0,-1 0 0,0-1 1,1 0-1,-1-1 0,0 0 0,0 0 0,14-5 0,-23 6-6,1 1-1,-1-1 0,1 1 1,-1-1-1,1 1 1,-1 0-1,1-1 1,-1 1-1,1 0 0,-1-1 1,0 1-1,1 0 1,-1 0-1,1-1 1,-1 1-1,0 0 0,1 0 1,-1 0-1,0 0 1,1 0-1,-1 0 1,1 0-1,-1 0 0,0 0 1,1 0-1,-1 1 1,0-1-1,1 0 1,-1 0-1,0 1 0,-8 2-13,20 5-40,41-2-1095,-17-5-1142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4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0 289 1057,'0'0'726,"12"-5"-400,34-16-192,1 2 0,1 2 0,1 3 0,0 1 0,1 3 0,0 2 0,1 2 0,54 1 0,-78 5-339,-13 1 156,1-1 0,-1 0-1,1-1 1,-1-1 0,0 0 0,23-6-1,-101 6 632,5 6-12,-69 15 1,87-11-231,1-2-1,-1-1 1,-1-3 0,-59-3 0,100 1-315,-1 0-1,1 0 1,-1 0-1,1 0 1,-1-1-1,1 1 1,-1-1 0,1 1-1,-1-1 1,1 1-1,-1-1 1,1 0-1,0 0 1,0 0-1,-3-2 1,4 3-12,0-1-1,-1 1 1,1-1-1,0 0 1,0 1 0,-1-1-1,1 1 1,0-1 0,0 0-1,0 1 1,0-1-1,0 0 1,0 1 0,0-1-1,0 0 1,0 1-1,0-1 1,0 0 0,1 1-1,-1-1 1,0 1 0,0-1-1,1 0 1,-1 1-1,1-1 1,1-3 11,0 1 0,1 0-1,-1 1 1,1-1 0,0 0 0,0 1-1,0-1 1,0 1 0,0 0 0,5-3-1,39-14-9,0 2 0,0 1-1,2 3 1,0 2 0,0 2-1,1 3 1,0 1 0,79 4-1,-67 6-186,-58-5 136,-1 1 0,1 0 1,0 0-1,-1 0 0,1 0 0,-1 1 0,0-1 1,1 1-1,-1 0 0,0 0 0,0 0 0,0 0 0,5 6 1,-7-8 32,-1 1 1,0-1 0,1 1 0,-1-1 0,1 1-1,-1 0 1,0-1 0,1 1 0,-1-1 0,0 1 0,0 0-1,1-1 1,-1 1 0,0 0 0,0-1 0,0 1 0,0 0-1,0-1 1,0 1 0,0 0 0,0-1 0,0 1-1,0 0 1,0-1 0,0 1 0,-1 0 0,1-1 0,0 1-1,0 0 1,-1-1 0,1 1 0,-1-1 0,1 1-1,0-1 1,-1 1 0,1-1 0,-1 1 0,1-1 0,-1 1-1,1-1 1,-1 1 0,1-1 0,-1 0 0,0 1-1,1-1 1,-1 0 0,0 0 0,1 1 0,-1-1 0,0 0-1,1 0 1,-1 0 0,0 0 0,1 0 0,-2 0-1,-44 5-137,40-5 135,-192 21 159,-49 0 110,288-42 164,55-11-359,0 4 1,2 4-1,171-20 0,-198 44-31,-71 0-38,1 0 0,-1 1 0,1-1 0,-1 0 0,0 0 1,1 1-1,-1-1 0,1 1 0,-1-1 0,0 0 0,1 1 0,-1-1 0,0 1 0,0-1 0,1 1 1,-1-1-1,0 1 0,0-1 0,0 1 0,0-1 0,1 1 0,-1-1 0,0 1 0,0-1 0,0 1 0,0-1 1,0 1-1,0-1 0,0 1 0,-1-1 0,1 1 0,0-1 0,0 1 0,0-1 0,0 1 0,-1-1 0,1 1 1,0-1-1,0 0 0,-1 1 0,1-1 0,0 1 0,-1-1 0,1 0 0,-1 1 0,1-1 0,0 0 1,-1 1-1,1-1 0,-1 0 0,1 0 0,-2 1 0,-15 13-50,-1-2 0,-1 0-1,0-1 1,0-1 0,-1 0 0,-42 13 0,18-6-50,-16 8-73,17-6-775,-84 25 1,112-42-2976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49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58 609,'0'0'507,"-9"-2"-251,-1 0-196,-48-10 993,56 12-905,-1-1 0,0 0-1,1 1 1,-1-1 0,1 0 0,-1-1 0,1 1 0,-1 0 0,1-1-1,0 1 1,-1-1 0,1 0 0,0 0 0,0 0 0,0 0 0,1 0-1,-3-3 1,7 3-104,1 1-1,-1 0 1,1 0 0,-1 0-1,1 0 1,-1 1-1,1-1 1,0 1 0,-1 0-1,1 0 1,5 1-1,-3-2-21,574-5 944,-427 7-785,-641 20-15,475-21-173,5 0 10,1 1-1,-1 0 1,1 0-1,-1 0 1,1 1-1,-8 2 1,30 1-3,431-7 113,-173-3-88,-328 8-14,-79 14 0,71-8-11,43-6 1,1 1 0,0 1 0,-1 0 0,-31 15 0,0 7-2910,40-22-946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5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8072,'0'0'11915,"68"18"-10410,-25-18-288,10 0-512,2 0-385,-1 0-255,-5 0-1,-8 0-737,-11 0-1025,-9 0-1537,-14 0-4004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5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9513,'0'0'12732,"-5"11"-11686,0 5-744,0 0 0,0 0 0,2 0 0,0 1 0,1 0 0,0 17 0,0 25 461,0-37-791,1 0 1,1-1 0,1 1-1,1-1 1,1 1 0,7 26 0,-4-39-2587,0-12-5652,-3-9-1770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6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8520,'0'0'13837,"84"-25"-13004,-34 21-289,6 3-191,1-1-225,-4 1-96,-5 1 32,-8 0-1249,-6-1-1442,-12-3-2017,-4 0-3620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6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14926,'0'0'7912,"-10"7"-6994,-13 9-454,-5 2 79,-35 31-1,57-45-514,1 0-1,0 1 0,1 0 1,-1 0-1,1 0 0,0 0 1,0 1-1,0-1 0,1 1 0,0 0 1,0 0-1,0 1 0,1-1 1,-2 8-1,4-12-23,1 0-1,-1 0 1,0 0 0,1 1 0,-1-1-1,1 0 1,0 0 0,0 0-1,0 0 1,0-1 0,0 1-1,0 0 1,0 0 0,1 0 0,-1-1-1,1 1 1,-1-1 0,1 1-1,0-1 1,-1 0 0,1 0 0,0 1-1,0-1 1,0 0 0,0-1-1,4 2 1,64 20-345,-52-18-64,-4 0-42,-1 0 0,1 1 0,-1 0 0,0 1 0,18 11 0,-29-16 468,0 0 1,1 1-1,-1-1 0,0 1 1,0 0-1,-1-1 0,1 1 0,0 0 1,-1 0-1,1 1 0,-1-1 0,1 0 1,-1 0-1,0 1 0,0-1 0,0 0 1,0 1-1,-1-1 0,1 1 1,0-1-1,-1 1 0,0 0 0,0-1 1,0 1-1,0-1 0,0 1 0,0-1 1,-1 1-1,1 0 0,-1-1 0,0 1 1,0-1-1,1 0 0,-2 1 1,1-1-1,0 0 0,0 1 0,-2 1 1,-3 2 177,1 1 1,-1-1-1,0 0 0,0 0 1,0-1-1,-1 0 1,0 0-1,0 0 1,0-1-1,-1 0 1,1-1-1,-1 1 1,0-2-1,0 1 1,0-1-1,-1 0 0,1-1 1,0 1-1,-1-2 1,1 1-1,-11-2 1,18 1-234,-1 0 0,0-1 0,0 1 1,0 0-1,1-1 0,-1 0 0,0 1 0,1-1 0,-1 0 1,1 0-1,-1 0 0,0 0 0,1 0 0,0 0 1,-1 0-1,1 0 0,0-1 0,0 1 0,0-1 0,-1 1 1,1-1-1,1 1 0,-1-1 0,0 1 0,0-1 1,1 0-1,-1 0 0,0-3 0,0 2-552,1 0 0,-1 0 0,1-1 0,0 1 0,0 0 0,0-1 0,0 1 0,1 0 0,-1 0 0,1-1 0,0 1 0,0 0 0,0 0 0,0 0 0,3-5 0,13-11-7405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4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7623,'0'0'12097,"1"10"-11606,0 68 1259,-11 113 1,-1 15-837,11-183-953,-1-15 242,0-1-1,1 1 1,0-1-1,0 1 1,1-1-1,0 0 1,1 1-1,-1-1 1,1 0-1,4 9 1,-3-21 935,-1-16-833,-3-24-280,-7-11 20,1 18-1345,3 0 0,0-71 0,8 107 1137,0 0 0,0 1 0,0 0 0,0 0-1,0 0 1,0 0 0,1 0 0,-1 1-1,7 0 1,3-1-1141,15-6-3468,3-3-6823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7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18610,'0'0'6950,"71"3"-6630,-42-3-223,-2 0-97,2-3-1218,-7 2-1248,-5 0-1025,-11 1-2787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9129,'0'0'13068,"57"18"-12395,-18-18-385,5-3-256,0-4-256,-3-1-1666,2-1-3075,-3-4-8391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8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13325,'0'0'11093,"4"10"-9972,1 0-1014,-2 0-1,1 1 1,-1-1 0,-1 1 0,0 0-1,-1 0 1,0-1 0,0 1 0,-1 0 0,-1 0-1,0 0 1,-2 12 0,-24 69 75,18-67 21,1 1-1,1 0 1,2 0 0,0 1 0,0 28-1,5-55-25,30-2 423,-1-1 1,1-2-1,43-12 1,35-6-612,-96 22-525,20-3 425,-19-2-3449,-7-5-5066,-5 1-562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8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64 15951,'0'0'9807,"-2"12"-9001,-2 8-555,-8 43 262,-7 102-1,19-165-494,0 0 0,0 0 0,0 0 0,0-1 0,1 1-1,-1 0 1,0 0 0,0 0 0,0-1 0,0 1 0,0 0 0,1 0 0,-1 0 0,0 0 0,0 0 0,0 0 0,0-1 0,1 1 0,-1 0 0,0 0 0,0 0 0,1 0 0,-1 0 0,0 0 0,0 0 0,0 0 0,1 0 0,-1 0 0,0 0 0,0 0 0,1 0 0,-1 0 0,0 0 0,0 0 0,0 0 0,1 0 0,-1 0 0,0 0 0,0 0-1,0 1 1,1-1 0,-1 0 0,0 0 0,0 0 0,0 0 0,0 0 0,1 1 0,-1-1 0,0 0 0,0 0 0,0 0 0,0 0 0,0 1 0,0-1 0,1 0 0,-1 0 0,0 0 0,0 1 0,0-1 0,0 0 0,0 0 0,0 1 0,0-1 0,0 0 0,12-15 276,-6-3-271,1-1-1,-2 0 1,-1-1-1,0 1 0,-2-1 1,0 0-1,-1 1 1,-1-1-1,-4-34 1,-8 19-72,12 34 44,-1 1-1,1-1 0,0 0 0,-1 1 1,1-1-1,-1 0 0,1 1 1,-1-1-1,1 0 0,-1 1 1,1-1-1,-1 1 0,1-1 1,-1 1-1,0 0 0,1-1 1,-1 1-1,0 0 0,0-1 0,1 1 1,-1 0-1,0 0 0,0-1 1,1 1-1,-1 0 0,0 0 1,0 0-1,1 0 0,-1 0 1,0 0-1,0 0 0,0 1 1,1-1-1,-1 0 0,0 0 0,0 0 1,1 1-1,-1-1 0,0 0 1,1 1-1,-1-1 0,0 1 1,1-1-1,-2 1 0,1 1 4,0 0 1,0 0-1,0 0 0,0 0 0,0-1 0,1 1 0,-1 0 0,1 1 0,-1-1 1,1 0-1,0 0 0,-1 0 0,1 0 0,0 0 0,1 0 0,-1 0 0,0 0 1,0 0-1,1 0 0,-1 0 0,1 0 0,0 0 0,0 0 0,0 0 0,-1 0 1,2 0-1,-1 0 0,0-1 0,0 1 0,1-1 0,-1 1 0,0-1 0,1 1 1,0-1-1,-1 0 0,3 2 0,4-1 9,1 1 0,0-2 0,-1 1 0,1-1 0,0 0 0,0-1 0,0 0 0,-1-1 0,1 0 0,0 0 0,0-1 0,-1 0 0,1 0 0,-1-1 0,0 0 0,1 0 0,-1-1 0,-1 0 0,1-1 0,-1 0 0,1 0 0,-2 0 0,1-1 0,0 0 0,-1 0 0,0-1 0,-1 0 0,1 0 0,-1 0 0,-1-1 0,7-12 0,-20 45-46,2 0-1,1 1 1,1 0 0,1 1-1,2-1 1,0 1 0,3 34-1,0-59-60,-1 1-1,1-1 0,-1 1 1,1-1-1,0 0 1,0 1-1,0-1 1,0 0-1,0 0 0,0 0 1,1 1-1,-1-1 1,1-1-1,-1 1 1,1 0-1,0 0 0,0-1 1,0 1-1,0-1 1,0 1-1,0-1 0,3 2 1,-3-3-554,1 1 0,-1 0 0,1 0 1,-1-1-1,1 1 0,0-1 0,-1 0 0,1 0 0,-1 0 1,1 0-1,0 0 0,-1-1 0,5 0 0,10-7-11624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9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2 10186,'0'0'4324,"-1"10"-1740,0 14-1291,-2 104 5592,3-126-6879,0-1-1,0 1 1,0 0 0,1 0 0,-1-1-1,1 1 1,-1-1 0,1 1 0,-1 0-1,1-1 1,0 1 0,0-1 0,0 0-1,0 1 1,0-1 0,0 0 0,0 1-1,0-1 1,1 0 0,-1 0 0,0 0-1,1 0 1,-1 0 0,1 0 0,-1-1-1,1 1 1,-1 0 0,1-1 0,0 1-1,-1-1 1,1 1 0,0-1 0,-1 0-1,1 0 1,0 0 0,-1 0 0,1 0-1,0 0 1,2-1 0,0 1-313,0-1 1,0 0-1,0 0 1,-1 0-1,1 0 1,0-1-1,-1 1 1,1-1-1,-1 0 1,1 0-1,-1-1 1,0 1-1,0 0 1,0-1-1,0 0 1,4-5-1,-2-2-993,0 0 0,-1 0 0,1-1 0,-2 0 0,0 0 0,4-22 0,-5 19 1010,1 0 0,1 1 0,6-17 0,-12 43 5553,3 11-2646,0 1-984,-7 19 305,3-31-1528,1 0-1,1 1 0,0-1 1,0 0-1,2 0 1,1 18-1,-1-30-545,-1 1-1,0-1 0,1 0 1,-1 1-1,1-1 0,-1 0 1,1 0-1,0 1 0,0-1 1,-1 0-1,1 0 0,0 0 1,0 0-1,0 0 0,0 0 1,0 0-1,0-1 0,0 1 1,1 0-1,-1 0 0,0-1 1,0 1-1,1-1 0,1 1 1,15 1-6543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13068,'0'0'6775,"0"10"-5227,0-7-1508,1 3 180,-1 0 0,1 1-1,0-1 1,0 0 0,0 0 0,3 8 0,-2-12-159,-1 0 1,0 1 0,0-1 0,1 0 0,-1 0-1,1 1 1,0-1 0,-1-1 0,1 1 0,0 0-1,0 0 1,0-1 0,1 1 0,-1-1 0,0 1-1,1-1 1,-1 0 0,0 0 0,1 0 0,-1-1-1,1 1 1,4 0 0,4 0-79,-1 0-1,1-2 1,-1 1 0,1-1-1,-1 0 1,0-1 0,0-1-1,1 1 1,-2-2 0,1 1-1,0-1 1,-1-1 0,1 0-1,-1 0 1,-1-1-1,1 0 1,-1 0 0,0-1-1,0 0 1,-1-1 0,0 1-1,0-1 1,7-12 0,-14 15-56,-9 13 109,-11 19 230,15-17-106,1 1 0,0 0 0,0 0 1,1 0-1,1 0 0,-2 14 0,4-21-214,-1-1 1,1 1-1,1-1 1,-1 1-1,0-1 0,1 1 1,0-1-1,0 0 1,0 1-1,2 5 1,-1-7-169,-1 0 0,0-1 0,0 1 0,1 0 0,-1-1 0,1 1 0,-1-1 0,1 0 0,0 1 0,-1-1 0,1 0 0,0 0 0,0 0 0,0 0 0,0 0 0,0-1 0,0 1 0,0 0 0,3-1 1,17 2-8961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1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101 273 6342,'-9'0'1425,"-3"-1"-851,2 0-24,1 0 0,-1 1 1,1 0-1,-1 0 0,1 1 1,-13 2-1,23-1-422,1 0-1,-1 0 1,1 0 0,0 0-1,0 0 1,-1-1 0,1 1-1,1-1 1,-1 0 0,0 1-1,4 0 1,11 4 256,1 0 0,-1-2 0,1 0 0,0-1-1,0-1 1,0-1 0,33-1 0,133-23 1029,-89 8-1114,1722-150 1714,-1401 161-2136,86-4 27,-183-32-219,-206 22 264,182-6 0,-264 25 67,-20 0-4,0-1 1,1 0 0,-1-1-1,0 0 1,14-3-1,-23-4-1474,-2-4-3215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1 812 3299,'0'0'6951,"14"-9"-6594,-12 7-339,16-9 205,1 0-1,0 1 1,0 1 0,40-13 0,389-75 2407,10 29-1695,-311 47-747,588-77 198,595-91-286,-1237 173 145,958-147 1764,7 78-1594,-36 106-298,-648-8-257,-214-12-4903,-127-3 1210,-6-5-2167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11307,'0'0'14371,"6"10"-14083,-5-8-280,3 3 17,-1 0 0,1 1 0,-1-1-1,-1 1 1,1 0 0,-1 0 0,0 0 0,0 0 0,0 0-1,-1 1 1,0-1 0,0 8 0,-1-12-26,0 0 1,0 0 0,0 0-1,1 0 1,-1 0-1,1 0 1,-1-1 0,1 1-1,0 0 1,-1 0-1,1-1 1,0 1 0,0 0-1,0-1 1,1 1-1,-1-1 1,0 1 0,0-1-1,3 2 1,35 18-810,-34-19 727,-1-1 0,1 1 0,-1 0-1,1 1 1,-1-1 0,0 1 0,0-1 0,0 1 0,-1 1 0,1-1 0,-1 0 0,1 1 0,2 4 0,-4-2 83,0 0 0,0-1 0,0 1 0,-1 0 0,0 0 0,0 1 0,0-1 0,-1 0 0,0 0 0,0 0 0,0 0 0,-1 1 0,0-1 0,-1 0 0,1 0 0,-1 0 0,0-1 0,0 1 0,-1 0 0,0-1 0,0 1 0,0-1 0,-1 0 0,1 0 0,-1 0 0,-9 7 0,7-5 44,0-1 0,0 1 0,-1-1 0,0-1 1,-1 1-1,1-1 0,-1-1 0,0 1 1,0-1-1,-1-1 0,1 1 0,-1-1 1,0-1-1,1 0 0,-1 0 0,0-1 1,-16 1-1,23-2-92,0-1 0,0 1 0,0-1 0,0 1 0,0-1 0,0 0 0,0 0 0,0 0 0,0 0 0,0 0 0,1 0 0,-1 0 0,0-1 0,1 1 0,-1-1 0,1 1 0,0-1 0,-1 0 0,1 1 0,0-1 0,0 0 0,0 0 0,0 0 0,0 0 0,0-2 0,-11-56-5318,12 56 4858,-5-48-6912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9001,'0'0'8167,"52"0"-5220,-23 0-1313,7 0-898,3-3-447,6-2-225,0-1-929,-2-5-2530,-3 0-4389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3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95 235 8616,'0'0'9268,"-9"3"-7827,1 2-1063,0 0 1,0 0 0,1 0-1,0 1 1,-1 0-1,-6 9 1,11-13-261,1 0 1,0 0 0,0 1-1,0-1 1,0 0 0,1 1-1,-1-1 1,1 1 0,-1 0-1,1-1 1,0 1 0,0 0-1,0 0 1,0 0 0,1 0-1,-1 0 1,1 0 0,0 0-1,0 0 1,0 0 0,0 0-1,0 0 1,1 0 0,-1 0-1,1 0 1,0-1 0,0 1-1,1 3 1,1-3-98,-1-1-1,1 0 1,0 0-1,0 0 1,0 0-1,0 0 1,0-1-1,0 1 1,1-1-1,-1 0 1,0 0 0,1 0-1,-1 0 1,1-1-1,-1 1 1,1-1-1,6 0 1,1 0 40,0 0 1,-1-1 0,1 0-1,20-5 1,-20 2-23,-1 0-1,0-1 1,0 0 0,0-1 0,-1 0-1,0-1 1,0 0 0,-1 0 0,1-1-1,-2 0 1,1-1 0,-1 1-1,-1-1 1,1-1 0,-1 1 0,4-12-1,-2 7-14,-2-1 1,0 0-1,0-1 0,-2 1 0,0-1 0,-1 0 0,0 0 0,-1-1 0,-1 1 0,-1-22 1,0 36-30,0-1 0,0 1 1,0 0-1,0 0 1,0 0-1,-1 0 1,1 0-1,-1 0 0,1 0 1,-1 0-1,0 0 1,0 0-1,0 0 1,0 0-1,0 0 1,0 0-1,0 0 0,-1 1 1,1-1-1,-1 1 1,1-1-1,-1 1 1,0-1-1,1 1 0,-1 0 1,0 0-1,0 0 1,0 0-1,0 0 1,0 0-1,0 1 0,0-1 1,0 1-1,0-1 1,0 1-1,-1 0 1,1 0-1,0 0 0,0 0 1,0 0-1,0 0 1,-3 1-1,-3 1 6,1 0-1,-1 0 0,1 1 1,0 0-1,0 1 1,0-1-1,1 1 0,-1 0 1,1 1-1,-9 7 0,5-2 142,-1 1 0,1 0-1,-9 14 1,17-21-112,-1-1-1,1 0 1,0 1 0,0 0 0,1-1 0,-1 1-1,1 0 1,0 0 0,0 0 0,0 0 0,0 0-1,1 0 1,0 0 0,-1 0 0,1 0 0,1 6-1,0-8-36,0 0-1,0 0 1,1 0-1,-1-1 1,0 1-1,0 0 1,1-1-1,-1 1 1,1-1-1,-1 1 1,1-1-1,0 0 1,0 0-1,-1 0 1,1 0-1,0 0 1,0 0 0,0 0-1,4 0 1,44 11-775,-48-12 715,55 7-1087,-40-6 1044,0 0-1,0 2 1,0 0-1,-1 1 1,1 0-1,22 11 1,-37-14 185,0 1 0,0-1 0,0 1 1,0 0-1,-1-1 0,1 1 0,0 0 0,-1 0 1,0 0-1,0 1 0,1-1 0,-1 0 0,0 0 0,-1 1 1,1-1-1,0 0 0,-1 1 0,1-1 0,-1 1 0,0-1 1,0 1-1,0-1 0,0 1 0,0-1 0,0 1 0,-2 3 1,2-2-323,-1 1-2919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5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96 158 4516,'0'0'17953,"-10"-2"-17077,5 2-779,1-1 0,-1 0 1,1 1-1,-1 0 0,0 0 0,1 1 1,-1-1-1,0 1 0,-7 3 1,10-4-66,0 2 0,0-1 1,0 0-1,0 0 0,0 1 1,0-1-1,0 1 1,1-1-1,-1 1 0,1 0 1,-1 0-1,1 0 0,0 0 1,0 0-1,0 0 0,0 0 1,0 0-1,0 0 1,0 0-1,1 0 0,-1 1 1,1-1-1,0 0 0,-1 0 1,1 1-1,0-1 0,1 4 1,-1-5-26,0 0-1,1-1 1,-1 1 0,0 0 0,1 0-1,-1 0 1,1 0 0,-1-1-1,1 1 1,-1 0 0,1 0 0,-1-1-1,1 1 1,0 0 0,0-1 0,-1 1-1,1-1 1,0 1 0,0-1 0,0 1-1,-1-1 1,1 0 0,0 1-1,0-1 1,0 0 0,0 0 0,0 0-1,0 0 1,0 1 0,0-1 0,0 0-1,-1-1 1,1 1 0,0 0 0,0 0-1,0 0 1,1-1 0,40-7 196,-30 3-185,-1 0 0,0-1 0,0 0 0,-1 0 0,0-1 0,0-1 0,0 0-1,-1 0 1,0-1 0,8-9 0,-11 10 4,0 1 1,-1-1-1,0 0 0,0 0 0,-1 0 0,0-1 0,0 1 0,-1-1 0,0 0 1,0 0-1,-1-1 0,0 1 0,0-15 0,-2 24-24,0 0 0,0 0 0,0 0 0,0 0-1,0 0 1,0 1 0,0-1 0,0 0 0,-1 0 0,1 0-1,0 0 1,0 0 0,0 0 0,0 0 0,0 0 0,0 0 0,-1 1-1,1-1 1,0 0 0,0 0 0,0 0 0,0 0 0,-1 0-1,1 0 1,0 0 0,0 0 0,0 0 0,0 0 0,0 0 0,-1 0-1,1 0 1,0 0 0,0 0 0,0 0 0,0 0 0,-1-1-1,1 1 1,0 0 0,0 0 0,0 0 0,0 0 0,0 0 0,0 0-1,-1 0 1,1 0 0,0 0 0,0-1 0,0 1 0,0 0 0,0 0-1,0 0 1,0 0 0,0 0 0,0-1 0,0 1 0,0 0-1,-1 0 1,-7 14-65,1 2 163,2 0-1,0 1 1,0-1-1,2 1 1,0 0 0,1 0-1,0 1 1,2-1-1,0 0 1,3 21 0,-3-34-65,1-1 1,1 1-1,-1-1 1,1 0-1,-1 1 1,1-1 0,0 0-1,0 0 1,0 0-1,1 0 1,-1-1-1,1 1 1,-1 0-1,1-1 1,0 0 0,0 0-1,0 0 1,0 0-1,0 0 1,1 0-1,-1-1 1,0 0-1,1 1 1,6 0 0,-5-1-16,0 0 0,-1 0 1,1-1-1,0 1 0,0-1 1,0 0-1,0 0 0,0-1 1,0 0-1,-1 0 0,1 0 1,0 0-1,0-1 1,-1 0-1,1 1 0,-1-2 1,0 1-1,5-4 0,-4 3-13,0-1 0,0 0 0,0 0 0,-1 0 0,0-1 0,0 0 0,0 0-1,-1 0 1,1 0 0,-1 0 0,0-1 0,-1 1 0,1-1 0,-1 0 0,-1 0 0,1 1-1,-1-1 1,0-1 0,0 1 0,0 0 0,-1 0 0,0 0 0,-1-6 0,1 10-5,-1 1-1,1-1 1,-1 1 0,1-1 0,-1 1 0,0-1-1,0 1 1,0 0 0,0 0 0,0-1 0,0 1 0,0 0-1,0 0 1,0 0 0,-1 0 0,1 0 0,0 1-1,-1-1 1,1 0 0,0 0 0,-1 1 0,1-1 0,-1 1-1,1-1 1,-1 1 0,1 0 0,-1 0 0,1 0-1,-1 0 1,0 0 0,1 0 0,-1 0 0,1 0 0,-1 0-1,1 1 1,-1-1 0,1 1 0,-1-1 0,1 1 0,-1-1-1,1 1 1,-2 1 0,-4 1-12,0 0-1,0 1 1,0 0 0,1 0-1,0 0 1,0 1 0,-7 6 0,8-6 83,1 0 0,0 0 1,0 1-1,0-1 0,1 1 1,0 0-1,0 0 1,0 0-1,1 0 0,0 1 1,0-1-1,1 1 1,0-1-1,0 1 0,0 6 1,1-12-64,0 0 0,0 0-1,0 0 1,0 0 0,1 0 0,-1 0 0,0 0 0,1 0 0,-1 0-1,1 0 1,-1 0 0,1-1 0,-1 1 0,1 0 0,-1 0 0,1 0-1,0-1 1,-1 1 0,1 0 0,0-1 0,0 1 0,0-1 0,0 1-1,-1-1 1,1 1 0,1 0 0,34 5 130,36-13-72,-53 2-317,0-2 0,28-12 0,-35 13 215,1 0 1,-1 1 0,1 0 0,0 2-1,1-1 1,-1 1 0,21-1 0,-3 29 1745,-22-23-1681,0-1 0,1 0 1,-1 0-1,1-1 0,-1 0 1,1-1-1,-1 0 0,11-2 1,31-3-1892,-50 6 1722,-1 0 0,1 0-1,0 0 1,-1 0-1,1 0 1,-1 0 0,1 0-1,-1 0 1,1 0-1,-1 0 1,1 1 0,-1-1-1,1 0 1,-1 0-1,1 0 1,-1 1 0,1-1-1,-1 0 1,1 1-1,-1-1 1,0 0 0,1 1-1,-1-1 1,1 0-1,-1 1 1,0-1 0,0 1-1,1-1 1,-1 1-1,1 0 1,0 9-8416,-1-8 7154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3427,'0'0'12647,"-5"12"-10336,-1 6-1998,0-1 0,2 1-1,-5 34 1,8-46-305,0 1 0,1 0 0,-1 0 0,2 0 0,-1-1 0,1 1 1,0 0-1,0 0 0,0-1 0,1 1 0,0-1 0,1 1 0,-1-1 0,1 0 0,1 0 0,3 7 0,-5-12 38,-1 1-1,0-1 1,1 0-1,-1 1 1,0-1-1,1 0 1,0 0-1,-1 0 0,1 0 1,0 0-1,-1 0 1,1-1-1,0 1 1,0-1-1,0 1 1,-1-1-1,1 1 0,0-1 1,0 0-1,0 0 1,3 0-1,-1-1 74,-1 0 0,0 0 1,0 0-1,1 0 0,-1-1 0,0 1 0,0-1 0,0 0 0,-1 0 0,1 0 0,3-3 0,3-4 175,-1 0 0,0 0-1,-1-1 1,0 0-1,10-18 1,-13 20-108,0-1 0,-1 1-1,0-1 1,0 1 0,-1-1 0,0 0 0,1-11-1,-3 18-144,1-1 0,-1 1 0,0 0 0,0-1-1,0 1 1,-1-1 0,1 1 0,0 0 0,-1 0-1,0-1 1,1 1 0,-1 0 0,0 0 0,0 0-1,0-1 1,-1 1 0,1 0 0,0 1 0,-1-1-1,1 0 1,-1 0 0,0 1 0,0-1 0,1 1-1,-1-1 1,0 1 0,0 0 0,0 0 0,0 0-1,-1 0 1,-3-2 0,-3 1-39,1 1-1,-1-1 1,0 2-1,0-1 1,0 1-1,1 0 1,-1 1 0,0 0-1,0 0 1,-11 4-1,17-4-165,0 0 0,0 0-1,0 0 1,0 0 0,0 0-1,0 1 1,0-1-1,1 1 1,-1 0 0,0-1-1,1 2 1,0-1 0,-1 0-1,1 0 1,0 1 0,0-1-1,0 1 1,1-1-1,-1 1 1,0 0 0,1 0-1,0 0 1,0 0 0,0 0-1,0 0 1,0 0 0,1 0-1,-1 0 1,1 0-1,0 0 1,0 5 0,0-7-103,0 0 1,0 1 0,1-1-1,-1 1 1,1-1 0,-1 0-1,1 1 1,-1-1 0,1 0-1,0 1 1,-1-1 0,1 0-1,0 0 1,0 0 0,0 0-1,0 0 1,0 0 0,0 0 0,1 0-1,-1 0 1,0 0 0,0-1-1,1 1 1,-1 0 0,0-1-1,2 1 1,25 8-5249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7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14862,'0'0'3315,"-9"-1"-576,3 2-2555,-1-1 0,1 1 0,0 0 0,-1 0 1,1 0-1,0 1 0,0 0 0,0 0 0,1 1 1,-1 0-1,0 0 0,1 0 0,0 0 0,-1 1 0,2 0 1,-1 0-1,0 1 0,1-1 0,0 1 0,0 0 0,-5 7 1,6-8-119,0 0 1,1 1 0,-1-1 0,1 1-1,0-1 1,0 1 0,0 0-1,1-1 1,0 1 0,0 0 0,0 0-1,0 0 1,1 0 0,0 0 0,0 0-1,0 0 1,1 0 0,1 6 0,-1-8-57,0 1 1,1-1 0,-1 0 0,1 0-1,0 0 1,0-1 0,0 1 0,0 0 0,0-1-1,1 1 1,-1-1 0,1 0 0,0 0-1,0 0 1,-1 0 0,1 0 0,0-1 0,1 1-1,-1-1 1,0 0 0,0 0 0,1 0-1,-1 0 1,0-1 0,1 1 0,5-1-1,-2 1-3,1-1 0,0 0 0,0 0 0,-1 0 0,1-1 0,-1-1 0,1 1 0,-1-1-1,1 0 1,-1-1 0,0 0 0,0 0 0,8-4 0,-11 4 48,0-1 0,0 1-1,0 0 1,0-1 0,-1 0 0,0 0 0,1 0 0,-1 0 0,-1-1 0,1 1 0,0-1 0,-1 0-1,0 1 1,0-1 0,-1 0 0,1 0 0,-1 0 0,0-1 0,-1 1 0,1-7 0,0 8-56,-1 1 0,0 0 0,0-1 0,0 1 1,0 0-1,-1 0 0,1-1 0,-1 1 0,0 0 0,0 0 1,0 0-1,0 0 0,0 0 0,-1 0 0,0 0 1,1 0-1,-1 0 0,0 1 0,0-1 0,0 0 1,-1 1-1,1 0 0,-1 0 0,1 0 0,-1 0 0,0 0 1,0 0-1,0 1 0,0-1 0,0 1 0,0 0 1,0 0-1,0 0 0,0 0 0,0 1 0,-1-1 1,1 1-1,0 0 0,-1 0 0,1 0 0,0 0 0,-1 0 1,1 1-1,0 0 0,-4 1 0,6-2-149,0 0 0,0 0-1,0 1 1,0-1 0,0 0-1,0 1 1,0-1 0,1 1-1,-1 0 1,0-1 0,0 1 0,0-1-1,1 1 1,-1 0 0,0 0-1,1 0 1,-2 1 0,-2 17-6503,4-8-1029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4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15791,'0'0'8296,"63"8"-7015,-34-8-512,0 0-577,4 0-160,0 0-32,1-7-705,-4-3-1633,-7-2-1890,-8-2-4420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5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9993,'0'0'11147,"13"74"-10474,-10-45 31,-3 2-319,0-1-321,0 0-32,0-3 0,0-3-96,-3-3-705,1-3-640,-1-6-545,1-5-1249,1-4-1506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5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12556,'0'0'7858,"-6"11"-7137,4-6-644,-24 50 566,24-50-607,1 0 0,-1 0 0,1 0 0,0 0 0,0 1 0,0-1 0,1 0 0,0 1 0,0-1 1,0 1-1,2 7 0,-1-11-27,0-1 0,0 0 0,0 1 0,0-1 0,0 0 0,0 0 0,1 0 1,-1 0-1,0 0 0,1 0 0,-1 0 0,0 0 0,1 0 0,-1 0 0,1-1 0,-1 1 1,1-1-1,2 1 0,37 9 85,-24-7-94,-6 0 3,-1 1 0,0 0 1,0 0-1,-1 1 1,13 7-1,-20-11 0,0 0 0,-1 0 0,1 0-1,0 1 1,-1-1 0,1 0 0,0 1 0,-1-1 0,0 1 0,1 0-1,-1-1 1,0 1 0,0 0 0,0 0 0,0-1 0,0 1-1,0 0 1,-1 0 0,1 0 0,-1 0 0,1 0 0,-1 1-1,0-1 1,1 0 0,-1 0 0,0 0 0,-1 0 0,1 0 0,0 0-1,0 0 1,-1 0 0,0 0 0,1 0 0,-1 0 0,-1 2-1,-1 0 116,0 0 0,-1-1 0,1 1 0,-1-1 0,0 0 0,0 0-1,0 0 1,0-1 0,0 1 0,0-1 0,-1 0 0,1 0 0,-1-1-1,0 0 1,-5 2 0,-5 0 221,0 0 0,0-1-1,-25 1 1,38-3-372,0 0 0,-1 0 1,1 0-1,0 0 0,0 0 1,-1-1-1,1 1 0,0-1 0,0 0 1,0 1-1,-1-1 0,1 0 0,0 0 1,0 0-1,0-1 0,0 1 1,1 0-1,-1-1 0,0 1 0,0-1 1,-2-3-1,2 1-618,0 0 0,1 0 0,-1 0 0,1 0 1,0-1-1,0 1 0,0-1 0,1 1 0,-1 0 0,1-7 0,0-20-7073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10154,'0'0'9481,"58"-18"-8264,-27 12-833,4 1-288,0-2-480,1 0-3204,-3-4-6341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12812,'0'0'2338,"-6"10"203,-2 2-1699,1-1 1,1 1-1,0 0 0,-8 24 0,13-33-778,0 0 0,0 0 1,0 0-1,1 1 0,-1-1 1,1 0-1,0 1 0,0-1 0,0 0 1,0 0-1,0 1 0,1-1 1,0 0-1,-1 0 0,1 1 0,0-1 1,1 0-1,-1 0 0,0 0 1,1 0-1,0-1 0,0 1 0,0 0 1,0-1-1,0 1 0,0-1 0,1 0 1,-1 1-1,1-1 0,3 2 1,3 0-58,0 0 0,1-1 0,0 0 0,0 0 0,0-1 1,0 0-1,0-1 0,1 0 0,-1 0 0,0-1 0,1-1 0,-1 0 1,12-2-1,-14 1 21,-1 1 0,0-1-1,0-1 1,1 1 0,-1-1 0,-1-1 0,1 1 0,9-7 0,-13 7 37,0 1 0,0-1 0,0 0 0,0 0 0,-1 0 0,1 0 0,-1 0 0,0 0 0,0-1 0,0 1 1,0-1-1,-1 0 0,1 1 0,-1-1 0,0 0 0,1-6 0,-2 7 2,0 0 0,0 0 1,-1 0-1,1 0 0,-1 0 0,1 1 1,-1-1-1,0 0 0,0 1 0,0-1 1,-1 0-1,1 1 0,-1-1 0,1 1 1,-1 0-1,0-1 0,0 1 0,0 0 1,0 0-1,0 0 0,0 1 0,-1-1 1,1 0-1,-1 1 0,1-1 0,-1 1 0,1 0 1,-1 0-1,-4-1 0,1 0-118,-1 0-1,1 0 0,-1 0 0,0 1 1,1 0-1,-1 0 0,0 1 1,1 0-1,-1 0 0,0 1 1,0 0-1,-7 1 0,13-1-13,0-1 0,0 0 0,0 0 0,1 1 0,-1-1 0,0 0 0,0 1 0,1-1-1,-1 1 1,0-1 0,0 1 0,1 0 0,-1-1 0,1 1 0,-1 0 0,1-1 0,-1 1 0,1 0 0,-1-1-1,1 1 1,-1 0 0,1 0 0,0 0 0,-1 0 0,1-1 0,0 1 0,0 0 0,0 0 0,0 0 0,0 0-1,0 0 1,0 0 0,0-1 0,0 1 0,0 0 0,0 0 0,0 0 0,1 0 0,-1 0 0,0-1 0,1 2 0,0 0-209,0 0 0,0-1 0,0 1 0,0-1 0,0 1 0,0-1 0,0 1 0,1-1 0,-1 1 0,0-1 0,1 0 1,-1 0-1,1 0 0,0 0 0,-1 0 0,1 0 0,0 0 0,3 0 0,17 2-6153,2-3-5521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12043,'0'0'7992,"-9"2"-6732,5-1-1193,0 0 1,0 0-1,0 1 1,0-1-1,0 1 1,1 0-1,-1 0 1,0 1-1,1-1 1,0 1-1,-1 0 1,1-1-1,0 1 1,0 1-1,1-1 1,-1 0-1,1 1 1,-1-1-1,1 1 1,0 0-1,1 0 1,-1 0-1,1 0 1,-1 0-1,1 0 1,0 0-1,1 0 1,-1 0-1,1 1 1,0 6-1,0-8-50,0 0 0,0-1 0,1 1 0,-1 0 0,1 0 0,0-1 0,-1 1 0,1-1 0,0 1 0,1-1 0,-1 1 0,0-1 0,1 1 0,-1-1 0,1 0 0,0 0 0,0 0 0,0 0 0,3 2 0,0 0 30,0-1-1,0 0 1,1 0 0,0 0-1,-1-1 1,1 0 0,0 0-1,10 2 1,-4-2 67,-1-1 1,2 1-1,-1-2 0,0 0 1,0 0-1,0-1 0,0-1 1,21-5-1,-25 4 74,-1 0 0,0-1 0,-1 0 0,1 0 1,-1 0-1,0-1 0,0 0 0,0 0 0,8-11 0,-12 15-141,-1-1 0,1 1 0,-1 0 0,0-1 0,0 0 0,0 1 0,0-1 0,0 0 0,0 1 0,0-1 0,0 0 0,-1 0 0,1 0 0,-1 0 0,1 0 0,-1 1 0,0-1 0,0 0 0,0 0 0,0 0 0,0 0 0,0 0 0,-1 0 0,1 0 0,0 0 0,-1 0 0,0 0 0,1 1 0,-1-1 0,0 0-1,0 0 1,0 1 0,0-1 0,0 0 0,0 1 0,-1-1 0,1 1 0,-1 0 0,1-1 0,-1 1 0,-2-2 0,-5-3-163,1 1-1,-2-1 0,1 1 1,0 1-1,-1 0 0,0 0 1,0 1-1,0 0 1,-1 1-1,1 0 0,0 1 1,-12-1-1,21 4-563,0 0 1,0 0-1,0 0 0,1-1 0,-1 1 1,0 0-1,1 0 0,-1 0 0,1 0 0,0 0 1,0 1-1,0-1 0,0 0 0,0 0 1,0 0-1,0 0 0,1 0 0,-1 0 1,1 0-1,0 2 0,10 10-8299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7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27 239 14253,'0'0'10544,"-3"11"-9647,0-3-777,-1 0-44,1 0 0,0 0 0,0 1 0,1-1 0,0 1 0,1-1-1,-1 1 1,2 0 0,-1-1 0,2 12 0,0-19-80,0 0 0,0 0 0,0 0 0,0 0 0,0 0 0,0 0 0,0 0 0,0 0 0,0 0 0,1 0 0,-1-1 0,0 1 0,1-1 0,-1 1 0,0-1 0,1 1 0,-1-1 0,1 0 0,-1 1 0,1-1 0,-1 0 0,1 0 0,-1 0 0,0 0 0,1-1 0,-1 1 0,1 0 0,-1-1 0,2 0 0,1 1-495,0-1-1,0 0 0,-1 0 1,1 0-1,-1 0 0,1 0 1,-1-1-1,1 0 1,-1 0-1,5-3 0,6-15-5852,-3-4-4005</inkml:trace>
  <inkml:trace contextRef="#ctx0" brushRef="#br0" timeOffset="1">77 0 4484,'0'0'20692,"18"20"-24344,5-15-3138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7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17521,'0'0'6406,"58"9"-5349,-16-9-449,8 0-255,0 0-257,1 0-96,-7-4-801,-11 0-1185,-8-1-993,-15 1-2242,-10-2-2146</inkml:trace>
  <inkml:trace contextRef="#ctx0" brushRef="#br0" timeOffset="1">66 98 2530,'0'0'20244,"76"13"-19540,-30-13-351,3 0-257,1 0-289,-1-2-2401,-4-4-5350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6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0 127 10410,'0'0'14099,"8"-1"-13368,2-1-645,0 0 0,0-1 0,0 0 0,-1-1 0,1 0 0,14-9 0,-20 11-85,-1 0-1,1 0 1,0 0 0,-1-1-1,0 1 1,0-1-1,0 0 1,0 0-1,0 0 1,0 0-1,-1-1 1,0 1-1,1-1 1,-1 1-1,0-1 1,-1 0-1,1 0 1,-1 0-1,0 0 1,0 0-1,1-6 1,-2 9-16,-1 0 0,1 0 0,0 0 0,0 0 0,-1 0 1,1 0-1,-1 0 0,1 1 0,-1-1 0,1 0 0,-1 0 0,0 1 0,1-1 0,-1 0 1,0 1-1,0-1 0,1 1 0,-1-1 0,0 1 0,0-1 0,0 1 0,0-1 1,1 1-1,-1 0 0,0-1 0,0 1 0,0 0 0,0 0 0,0 0 0,0 0 0,0 0 1,0 0-1,0 0 0,0 0 0,0 0 0,0 0 0,0 1 0,0-1 0,0 0 1,1 1-1,-2 0 0,-3 0-31,0 0 1,0 0 0,1 1-1,-1-1 1,1 1 0,-1 0 0,-6 5-1,5-1 64,0-1 0,0 1 1,0 0-1,1 0 0,0 1 0,1 0 0,-1 0 0,1 0 1,0 0-1,1 1 0,0-1 0,0 1 0,1 0 0,0 0 0,0 0 1,1 0-1,0 0 0,0 0 0,1 10 0,0-17-5,0 0 0,0 0-1,0 0 1,1 0 0,-1 0-1,0 0 1,1 0 0,-1 0-1,1-1 1,-1 1 0,1 0-1,0 0 1,-1 0 0,1 0 0,0-1-1,-1 1 1,1 0 0,0-1-1,0 1 1,0-1 0,-1 1-1,1 0 1,0-1 0,0 0-1,1 1 1,33 4 174,34-16-20,30-27-105,-81 29-53,0 1 0,1 1 1,0 0-1,0 1 1,0 2-1,25-4 1,-43 8-2,0 0 1,-1 0-1,1 0 1,0 0 0,-1 0-1,1 0 1,0 0-1,0 0 1,-1 0 0,1 1-1,0-1 1,-1 0-1,1 0 1,0 1 0,-1-1-1,1 0 1,0 1-1,-1-1 1,1 1 0,-1-1-1,1 1 1,-1-1-1,1 1 1,-1-1 0,1 1-1,-1 0 1,0-1-1,1 1 1,-1 0 0,1 0-1,2 28 599,2 6 125,-5-34-717,1 1-1,-1-1 1,1 0 0,0 0 0,-1 0 0,1 0 0,0 0 0,0 0-1,0 0 1,0 0 0,0 0 0,0-1 0,0 1 0,0 0 0,0 0-1,0-1 1,0 1 0,0-1 0,0 1 0,1-1 0,-1 1-1,0-1 1,0 0 0,1 0 0,1 1 0,11-1-15,-1 0 0,1-1 1,0 0-1,0-1 0,0-1 0,25-7 0,1-4-2884,-4-1-4141,-25 8 950,2-2-3091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5285,'0'0'14024,"8"0"-11873,-6 0-2030,0 0 0,0 0 0,1 0-1,-1 0 1,0 0 0,0 0 0,0 1 0,0-1-1,0 1 1,1-1 0,-1 1 0,0 0-1,0 0 1,-1 0 0,1 0 0,0 0 0,0 0-1,0 1 1,-1-1 0,1 1 0,-1-1-1,1 1 1,-1-1 0,1 1 0,-1 0 0,0 0-1,0 0 1,0 0 0,0 0 0,0 0 0,0 0-1,-1 0 1,1 0 0,-1 0 0,1 0-1,-1 0 1,0 0 0,0 1 0,0 2 0,3 20 211,-3-14-98,1-1 1,1 1-1,0-1 1,6 20-1,-7-27-204,1-1-1,-1 1 0,0-1 0,1 1 1,0-1-1,-1 1 0,1-1 0,0 0 1,0 0-1,0 0 0,1 0 1,-1 0-1,0 0 0,1-1 0,-1 1 1,1-1-1,0 0 0,-1 1 0,1-1 1,0 0-1,0-1 0,4 2 1,6 0-112,-1-1 1,1 0 0,-1-1 0,18-1 0,10-10-2922,-37 10 2304,0-1 0,-1 1 0,1-1 0,0 0 0,-1 1 0,0-1-1,1 0 1,-1-1 0,0 1 0,3-4 0,4-12-7800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9545,'0'0'9833,"-22"67"-8135,19-47-513,3 1-160,0 1-480,7-5-481,11-1-353,7-3-1408,6-5-1346,5-7-2466,2-1-2339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57 13453,'0'0'5514,"-10"-5"-3886,8 3-1562,-1 1-17,1-1 1,0 0-1,-1 1 0,1 0 1,0-1-1,-1 1 1,0 0-1,1 0 0,-1 0 1,0 1-1,1-1 0,-1 1 1,0-1-1,0 1 1,0 0-1,1 0 0,-1 0 1,0 1-1,0-1 0,1 1 1,-1-1-1,0 1 1,1 0-1,-1 0 0,0 0 1,1 0-1,-1 0 1,1 1-1,0-1 0,-1 1 1,1 0-1,0 0 0,0 0 1,-3 3-1,1 0 49,-1 1-1,1-1 0,1 1 1,-1 0-1,1 0 0,0 1 1,0-1-1,1 1 0,0-1 1,0 1-1,0 0 1,1 0-1,-1 11 0,2-14-78,0-1-1,1 0 1,-1 1-1,1-1 0,-1 0 1,1 1-1,0-1 1,0 0-1,1 0 1,-1 0-1,0 0 1,1 0-1,0 0 1,0 0-1,0 0 0,0-1 1,0 1-1,1-1 1,-1 0-1,1 1 1,-1-1-1,1 0 1,0-1-1,0 1 0,0 0 1,0-1-1,0 0 1,0 1-1,5 0 1,2 1 2,0-1 1,0 0 0,0 0-1,0-1 1,0-1 0,0 1-1,0-2 1,0 1 0,0-1-1,0-1 1,0 0 0,0 0-1,0-1 1,-1 0 0,14-7 0,-18 8-8,0-1 0,0 0 0,-1-1 0,1 1 0,0-1 1,-1 0-1,0 0 0,0 0 0,-1-1 0,1 1 0,-1-1 1,0 0-1,0 0 0,0 0 0,-1-1 0,1 1 1,-1 0-1,-1-1 0,1 0 0,-1 1 0,0-1 0,0 0 1,-1 1-1,0-1 0,0 0 0,0 0 0,0 0 1,-2-5-1,1 7-3,0 1 1,0-1-1,0 1 1,0-1-1,-1 1 1,1-1-1,-1 1 1,0 0-1,0 0 1,0 0-1,-1 0 1,1 0-1,-1 1 1,1-1-1,-1 1 0,0-1 1,0 1-1,0 0 1,0 0-1,0 0 1,-1 1-1,-4-3 1,1 2-96,0-1 0,0 2-1,0-1 1,0 1 0,-1 0 0,1 0 0,0 0-1,-1 1 1,1 1 0,-11 1 0,16-2-44,0 1 1,1-1 0,-1 1-1,0 0 1,1-1-1,-1 1 1,0 0 0,1 0-1,0 0 1,-1 0 0,1 1-1,-1-1 1,1 0-1,0 1 1,0-1 0,0 0-1,0 1 1,0 0-1,0-1 1,0 1 0,1-1-1,-1 1 1,0 0-1,1 0 1,-1 2 0,1-2-278,-1 0 0,1 1 0,0-1 1,0 0-1,0 0 0,0 1 0,0-1 0,1 0 1,-1 0-1,1 0 0,-1 1 0,1-1 0,1 3 1,15 14-5378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9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37 15663,'0'0'3336,"-9"-6"-666,0 2-2274,0-1 0,0 1 0,0 1 0,-1 0 0,1 0 0,-1 1 0,-15-2 1,22 3-321,0 0 0,0 1 0,0 0 1,-1 0-1,1 0 0,0 0 1,0 1-1,-1-1 0,1 1 1,0 0-1,0-1 0,0 1 0,0 1 1,0-1-1,0 0 0,0 1 1,0 0-1,1 0 0,-1-1 1,1 1-1,-1 1 0,1-1 0,0 0 1,-1 1-1,1-1 0,1 1 1,-1 0-1,0-1 0,1 1 1,-1 0-1,-1 4 0,2-5-62,1 0 0,-1 1 1,0-1-1,1 0 0,0 0 0,-1 0 0,1 0 0,0 1 0,0-1 1,0 0-1,0 0 0,1 1 0,-1-1 0,1 0 0,-1 0 1,1 0-1,0 0 0,-1 0 0,1 0 0,0 0 0,3 4 0,-2-4-4,1 1 1,0-1-1,-1 0 0,1 1 0,0-1 0,1 0 0,-1-1 0,0 1 0,0-1 0,1 1 0,-1-1 0,5 1 0,9 2 4,1-2 0,0 0 0,1 0 0,19-2 1,-33-1-20,0 1-1,-1-1 1,1 0 0,-1 0 0,1-1 0,-1 1 0,0-1 0,0 0 0,1 0-1,-1 0 1,-1-1 0,1 1 0,0-1 0,0 0 0,5-6 0,-8 8-8,0 0 1,0-1-1,0 1 1,1-1 0,-1 1-1,-1-1 1,1 0-1,0 1 1,0-1 0,-1 0-1,1 0 1,-1 0-1,1 1 1,-1-1 0,0 0-1,0 0 1,0 0-1,0 0 1,0 1-1,0-1 1,0 0 0,-1 0-1,1 0 1,-1 1-1,1-1 1,-1 0 0,0 0-1,1 1 1,-1-1-1,0 0 1,0 1 0,0-1-1,0 1 1,-1 0-1,1-1 1,0 1-1,-1 0 1,1 0 0,-1-1-1,1 1 1,-3-1-1,-4-2-449,0 0-1,0 0 0,0 1 1,-1 0-1,0 1 0,1 0 1,-1 0-1,0 1 0,0 0 0,0 0 1,0 1-1,-17 2 0,7-2-1609,-11 0-3416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0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10154,'0'0'12235,"61"0"-11242,-32 0-544,1-2-353,-2-3-96,0 1-225,-3-1-1280,-8-3-1762,-3-1-3972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9993,'0'0'15861,"-2"9"-15664,1-4-168,-8 34 66,9-37-91,0 0-1,0-1 1,0 1 0,0 0-1,0 0 1,0-1 0,1 1-1,-1 0 1,0 0 0,1-1 0,0 1-1,-1 0 1,1-1 0,0 1-1,0-1 1,0 1 0,0-1-1,0 1 1,0-1 0,0 0-1,0 1 1,3 1 0,32 16-370,-21-12 64,-1 1 0,1 0 0,-1 1 0,16 14 0,-28-22 289,0 1 1,0 0-1,0 0 0,0 0 0,0 0 0,0 0 1,-1 1-1,1-1 0,-1 0 0,0 1 0,1-1 1,-1 1-1,0-1 0,-1 1 0,1 0 0,0 0 1,-1-1-1,1 1 0,-1 0 0,0 0 0,0-1 1,0 1-1,0 0 0,-1 0 0,1-1 0,-1 1 1,1 0-1,-1-1 0,0 1 0,0 0 0,-2 2 1,-1 1 107,-1 0 0,0 0 0,0-1 0,0 0 1,0 0-1,-1 0 0,0-1 0,0 0 0,0 0 0,-1 0 1,1-1-1,-13 5 0,10-5 23,1 1 0,-1-1 0,0-1 0,-1 0 0,1 0 1,0-1-1,-1 0 0,1-1 0,-16-1 0,24 1-186,0 0 0,0-1 0,0 1 0,0-1 0,1 1 0,-1-1 0,0 0 0,0 1 0,0-1 0,0 0 0,0 1 0,1-1 0,-1 0 0,0 0 0,1 0 0,-1 0 0,1 0 0,-1 0 0,1 0 0,-1 0 0,1 0 0,0 0 0,-1 0 0,1 0 0,0 0 0,0 0 0,0-2 0,-1-36-4034,2 26 2330,0-23-4602,3-5-2824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11179,'0'0'8071,"64"-4"-6437,-37 4-513,8 0-449,3 0-511,1 0-161,2 0-1954,-3 0-3331,-3-4-5157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10186,'0'0'4398,"-8"3"-1467,-1 0-2207,0 1 0,1-1 1,-1 1-1,1 1 0,0 0 0,-9 7 0,14-9-563,-1 0 0,1 0 0,0 0 0,0 1 0,0-1-1,1 1 1,-1 0 0,1 0 0,0 0 0,0 0 0,0 0 0,0 0 0,1 1 0,0-1-1,0 0 1,0 1 0,0 6 0,0-6-171,1-1 1,0 0-1,0 1 0,1-1 0,-1 0 1,1 0-1,0 1 0,0-1 0,0 0 1,1 0-1,-1 0 0,1 0 0,0 0 0,0-1 1,0 1-1,1 0 0,0-1 0,-1 0 1,1 1-1,0-1 0,0 0 0,6 3 1,-2-2-44,0 0 0,0-1 0,0 0 0,0 0 0,1 0 0,-1-1 0,1-1 0,0 1 0,0-1 0,0 0 1,13-1-1,-15-1 58,-1 0 0,1 0 0,0-1 0,0 0 1,-1 0-1,1 0 0,-1-1 0,0 1 0,0-1 1,0-1-1,0 1 0,0-1 0,-1 0 0,0 0 1,1 0-1,-1 0 0,-1-1 0,1 0 0,-1 1 1,0-1-1,0-1 0,0 1 0,-1 0 0,1-1 1,-1 1-1,-1-1 0,1 0 0,-1 1 0,0-1 1,0 0-1,-1 0 0,0 0 0,0 0 0,0 0 1,-1 0-1,1 0 0,-2 1 0,-1-8 0,1 9 48,-1 0 0,0 1 0,0 0 0,0 0 0,0 0 0,0 0 0,-1 0 0,1 0 0,-1 1 0,0 0 0,0-1 0,0 2 0,0-1 0,0 0 0,0 1 0,0 0 0,-1 0 0,1 0 0,0 0 0,-1 1 0,1-1 0,-7 1 0,9 0-123,-1 0 0,0 0 0,1 0 1,-1 0-1,0 0 0,0 0 0,1 1 0,-1-1 0,0 1 0,1-1 0,-1 1 1,1 0-1,-1 0 0,1 1 0,0-1 0,-1 0 0,1 1 0,0-1 1,0 1-1,0 0 0,0 0 0,0 0 0,0 0 0,0 0 0,1 0 0,-1 0 1,1 1-1,0-1 0,-1 1 0,1-1 0,0 1 0,0-1 0,1 1 0,-1-1 1,1 1-1,-1 4 0,1-6-224,0 1 0,0-1 0,1 1 0,-1 0-1,1-1 1,-1 1 0,1-1 0,0 1 0,-1-1 0,1 0 0,0 1 0,0-1 0,0 0 0,0 1 0,0-1 0,0 0-1,1 0 1,-1 0 0,0 0 0,1 0 0,-1 0 0,0 0 0,1-1 0,-1 1 0,1 0 0,-1-1 0,1 1 0,0-1-1,-1 1 1,1-1 0,-1 0 0,1 0 0,2 0 0,25 3-6149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2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17 9289,'0'0'12171,"-10"-5"-10655,6 3-1357,-1 0-1,1 1 0,-1-1 1,0 1-1,0 0 0,1 0 0,-1 0 1,0 1-1,-9 0 0,11 0-94,0 1 0,0 0 0,0 0 0,0 0 0,0 0 0,0 1 0,0-1 0,0 1 0,1 0 0,-1-1 0,1 1-1,-1 1 1,1-1 0,0 0 0,0 0 0,0 1 0,0-1 0,0 1 0,0 0 0,-2 5 0,1-3-38,1 1 0,-1-1 0,1 1-1,0-1 1,0 1 0,1 0 0,0 0 0,0 0 0,0-1 0,1 1 0,-1 0 0,2 0 0,-1 0 0,1 0-1,-1 0 1,2 0 0,-1 0 0,3 8 0,-2-10-19,1 0 0,-1 0 0,0 0-1,1 0 1,0 0 0,0 0 0,0-1 0,0 1 0,1-1 0,-1 0-1,1 0 1,0-1 0,0 1 0,0-1 0,0 1 0,0-1 0,1 0-1,-1-1 1,0 1 0,1-1 0,0 0 0,-1 0 0,9 0-1,-7-1 41,0 0-1,0 0 0,0 0 0,0-1 1,-1 0-1,1 0 0,0-1 0,0 0 0,-1 0 1,1 0-1,-1-1 0,1 1 0,-1-1 1,0 0-1,0-1 0,-1 1 0,1-1 0,-1 0 1,1-1-1,-1 1 0,-1-1 0,1 1 1,0-1-1,-1 0 0,0 0 0,0-1 0,-1 1 1,0-1-1,0 1 0,0-1 0,0 0 1,-1 1-1,0-1 0,0 0 0,-1 0 0,1 0 1,-1 0-1,-1 0 0,1 0 0,-3-9 1,3 12-56,-1 1 0,0-1 1,-1 0-1,1 1 0,0-1 1,-1 1-1,1-1 0,-1 1 1,0 0-1,0 0 1,0 0-1,0 0 0,0 0 1,0 0-1,-1 1 0,1-1 1,0 0-1,-1 1 0,1 0 1,-1 0-1,0 0 1,-3-1-1,3 1-323,1 0-1,-1 1 1,0-1-1,0 1 1,0-1-1,0 1 1,1 0 0,-1 0-1,0 1 1,0-1-1,0 0 1,0 1-1,-5 1 1,7-1-149,0 0-1,1-1 1,-1 1-1,0 0 1,0-1-1,1 1 1,-1 0 0,0 0-1,1 0 1,-1 0-1,1-1 1,-1 1-1,1 0 1,-1 0 0,1 0-1,0 0 1,-1 0-1,1 0 1,0 0 0,0 0-1,0 2 1,-1 10-9870</inkml:trace>
  <inkml:trace contextRef="#ctx0" brushRef="#br0" timeOffset="1">547 18 9737,'0'0'10704,"-5"8"-8868,2-3-1578,-36 63 3069,36-61-3119,0 0 0,1 0 0,-1 0 0,1 0 0,1 0 0,-1 0-1,1 0 1,1 1 0,0 12 0,0-18-201,1 0 0,-1 0 0,1 0 1,0-1-1,0 1 0,0 0 0,0 0 0,0-1 0,0 1 0,1-1 1,-1 1-1,0-1 0,1 0 0,-1 1 0,1-1 0,-1 0 0,1 0 1,0 0-1,0 0 0,-1 0 0,1 0 0,0-1 0,0 1 0,0-1 1,0 1-1,0-1 0,0 0 0,0 1 0,0-1 0,-1 0 0,1 0 0,0-1 1,0 1-1,4-1 0,-1 1-476,0-1 1,0 1-1,-1-1 1,1 0-1,0-1 1,0 1-1,0-1 0,-1 0 1,1 0-1,-1 0 1,1-1-1,-1 1 1,5-5-1,9-15-5627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2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17328,'0'0'8136,"50"2"-13485,-21-2-8360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6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16143,'0'0'2306,"-4"8"289,-4 7-1576,1 0 0,0 1 1,2 0-1,-7 28 0,-8 75 180,15-77-1609,-3 0 1,-14 51-1,35-180 346,-1 18 136,-10 49-71,0 0 1,2 1-1,0 0 1,2-1-1,0 2 1,0-1-1,2 1 1,10-19-1,-14 33-9,-1 0 0,1 1 0,0-1 1,0 1-1,1-1 0,-1 1 0,1 1 0,0-1 0,-1 1 0,1-1 0,0 1 0,0 1 0,0-1 0,1 1 0,-1 0 0,8-1 0,-9 1 5,0 1-1,0-1 1,-1 1 0,1 0-1,0 0 1,-1 1 0,1-1-1,0 1 1,0-1 0,-1 1-1,1 0 1,-1 1 0,1-1-1,-1 1 1,0-1 0,1 1-1,-1 0 1,0 0 0,0 1-1,0-1 1,0 1 0,-1-1-1,1 1 1,2 3 0,-4-5 4,-1 1 1,1-1-1,0 0 1,-1 0 0,1 1-1,0-1 1,-1 0 0,0 1-1,1-1 1,-1 0-1,0 1 1,0-1 0,1 1-1,-1-1 1,0 0 0,-1 1-1,1-1 1,0 1-1,0-1 1,0 0 0,-1 1-1,1-1 1,-1 0 0,1 1-1,-1-1 1,-1 2 0,0-1 84,0 1 0,0-1 0,-1 0 1,1 0-1,-1 0 0,1-1 0,-1 1 1,0-1-1,0 1 0,1-1 1,-6 2-1,-4 0 218,0 0 0,0 0 0,0-1 0,-23 1 0,34-3-346,1 0 1,-1 0-1,1 0 0,-1 0 0,0 0 0,1 0 0,-1-1 1,1 1-1,-1 0 0,1 0 0,-1 0 0,1 0 0,-1-1 1,1 1-1,-1 0 0,1-1 0,-1 1 0,1 0 0,-1-1 1,1 1-1,0 0 0,-1-1 0,1 1 0,-1-1 0,1 1 1,0-1-1,0 1 0,-1-1 0,1 1 0,0-1 0,-1 0 1,1 0-299,0 0 1,0 0 0,0 0 0,0 0 0,0 0 0,0 0 0,1 0-1,-1 0 1,0 0 0,0 0 0,1 0 0,-1 0 0,1 1 0,-1-1 0,0 0-1,1 0 1,0 0 0,-1 1 0,1-1 0,-1 0 0,1 0 0,0 1 0,0-1-1,-1 1 1,1-1 0,1 0 0,14-4-6024,3 2-1063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5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10314,'0'22'3363,"0"7"-1473,0 6 288,0 6-833,0 4-352,0-1-128,0 1-353,0-1-384,10-5-64,2-6-576,0-3-609,0-7-897,-4-9-3299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7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8520,'0'0'13197,"63"0"-12941,-45 0-192,2 0-256,3 0-1410,-2 0-1377,4 0-2850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16624,'0'0'7078,"-16"53"-6725,6-30-257,0 3-96,6 0 32,3-3-32,1-1 0,1-6 0,14-5 0,5-3-320,0-7-385,3-1-1185,-5 0-1697,-1-9-3524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12492,'0'0'5797,"-24"59"-3811,18-36-609,3 2-384,3-3-288,0-3-481,11-4-192,8-7-1441,7-8-1826,5 0-3459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8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55 14958,'0'0'2659,"-10"1"-700,1 0-1531,0 1-1,0 0 1,0 0 0,0 1-1,-15 7 1,22-10-366,0 1-1,-1 0 1,1 0-1,0 1 1,0-1 0,0 0-1,0 1 1,0-1-1,0 1 1,0 0 0,0 0-1,1 0 1,-1-1 0,0 2-1,1-1 1,0 0-1,0 0 1,-1 0 0,1 1-1,0-1 1,1 0-1,-1 1 1,0-1 0,1 1-1,-1-1 1,1 1-1,0-1 1,0 1 0,0-1-1,0 1 1,1 3-1,0-4-65,0 0 0,0 0 0,1 0 0,-1-1 0,0 1-1,1 0 1,-1-1 0,1 1 0,0-1 0,-1 0 0,1 1-1,0-1 1,0 0 0,0 0 0,0 0 0,0 0-1,0 0 1,0-1 0,0 1 0,0-1 0,0 1 0,1-1-1,2 0 1,58 4-1253,-56-4 906,-2 0 255,-1 0 0,1 0 0,-1 0-1,0-1 1,1 1 0,-1-1 0,0 0 0,1-1 0,-1 1-1,0-1 1,0 1 0,0-1 0,0-1 0,-1 1-1,1 0 1,0-1 0,4-4 0,-5 2 239,0 1 0,0 0-1,-1-1 1,1 1 0,-1-1 0,0 0 0,0 1 0,-1-1-1,0 0 1,0 0 0,0 0 0,0-1 0,-1 1-1,0-10 1,0 13-64,0 0 0,0 0 0,0-1 0,-1 1 0,1 0 0,-1 0 0,0 0-1,1 0 1,-1 0 0,0 0 0,0 0 0,0 0 0,0 0 0,-1 1 0,1-1 0,0 0 0,-1 1 0,1-1-1,-1 1 1,0-1 0,1 1 0,-1 0 0,0-1 0,0 1 0,0 0 0,0 0 0,0 1 0,0-1-1,0 0 1,0 1 0,0-1 0,0 1 0,0-1 0,-1 1 0,1 0 0,0 0 0,0 0 0,0 1 0,-4-1-1,4 1-139,0-1-1,0 0 0,0 0 0,0 1 0,0-1 0,0 1 0,1-1 1,-1 1-1,0 0 0,0 0 0,0-1 0,1 1 0,-1 1 0,0-1 1,1 0-1,-1 0 0,1 1 0,0-1 0,-1 1 0,1-1 1,0 1-1,0-1 0,0 1 0,0 0 0,0-1 0,0 1 0,0 0 1,1 0-1,-1 0 0,1 0 0,-1 0 0,1 0 0,0 0 0,0 0 1,0-1-1,0 1 0,0 0 0,0 0 0,0 0 0,1 0 0,-1 0 1,1 2-1,1-1-399,0-1 1,-1 0-1,1 0 1,0 0-1,0 0 1,0-1-1,0 1 1,0 0-1,0-1 1,1 1-1,-1-1 1,0 0-1,1 0 1,-1 0-1,1 0 1,-1 0-1,1 0 1,0-1-1,-1 0 1,1 1-1,0-1 1,2 0-1,24 2-5598</inkml:trace>
  <inkml:trace contextRef="#ctx0" brushRef="#br0" timeOffset="1">466 1 15246,'0'0'3881,"-9"0"-1089,4-1-2567,0 1-1,-1 0 0,1 1 0,-1-1 0,1 1 1,0 0-1,0 1 0,-1-1 0,1 1 1,0 0-1,0 0 0,0 1 0,1-1 0,-1 1 1,1 0-1,-1 1 0,1-1 0,0 1 0,0-1 1,0 1-1,1 0 0,0 1 0,-1-1 0,1 1 1,1-1-1,-5 9 0,6-10-205,0-1 0,0 0 1,1 1-1,-1-1 0,1 1 0,-1-1 0,1 1 1,0-1-1,0 1 0,0-1 0,0 1 0,0-1 0,1 1 1,-1-1-1,1 1 0,-1-1 0,1 1 0,0-1 1,0 0-1,0 0 0,0 1 0,1-1 0,-1 0 0,1 0 1,-1 0-1,1 0 0,0 0 0,-1-1 0,1 1 1,0 0-1,0-1 0,0 0 0,1 1 0,-1-1 0,0 0 1,0 0-1,1 0 0,-1 0 0,0-1 0,5 2 0,6 1-5,-1-1-1,0 0 1,1 0-1,-1-2 1,1 1-1,23-4 1,-33 3-15,0 0-1,-1-1 1,1 0-1,0 1 1,-1-1 0,1 0-1,0 0 1,-1-1-1,1 1 1,-1-1-1,0 1 1,1-1 0,-1 0-1,0 1 1,0-1-1,0 0 1,0-1 0,0 1-1,-1 0 1,1 0-1,-1-1 1,1 1 0,-1-1-1,0 1 1,0-1-1,0 0 1,0 1-1,-1-1 1,1 0 0,-1 0-1,1 0 1,-1 1-1,0-1 1,0 0 0,0 0-1,-1 0 1,1 1-1,-1-1 1,1 0 0,-1 0-1,0 1 1,0-1-1,0 0 1,-1 1 0,1-1-1,0 1 1,-1 0-1,0-1 1,1 1-1,-1 0 1,0 0 0,-4-3-1,0 1-112,-1 0 0,1 0 0,-1 1 0,0 0 1,0 0-1,0 1 0,-12-3 0,-28-1-5722,36 5-85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6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6150,'0'0'17905,"-19"64"-17489,31-37-64,-5-1 33,4 1-129,-2-1-160,-1-1-64,0-1 0,2-4-448,-2-7-2083,2-7-2946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9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1 228 12172,'0'0'10025,"9"-4"-8514,18-8-1293,-1-2-1,-1 0 1,0-2 0,-1-1 0,-1-1 0,0-1-1,-1-1 1,-2-1 0,26-31 0,-34 31-91,-21 28 29,-24 30-33,-5 32-54,36-64-74,0 0 1,1-1-1,-1 1 0,1 0 1,0 0-1,0 0 1,1 1-1,-1-1 1,1 0-1,0 0 1,1 0-1,-1 0 0,2 5 1,-1-8-87,0 0 1,1 0 0,-1 0-1,1-1 1,-1 1-1,1-1 1,0 1 0,-1-1-1,1 0 1,0 1-1,0-1 1,0 0 0,0 0-1,0 0 1,0-1-1,0 1 1,0 0 0,1-1-1,-1 1 1,0-1-1,0 0 1,0 0 0,1 0-1,-1 0 1,4-1-1,58-5-4904,-18-8-1064,0-8-3246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0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41 12556,'0'0'6619,"-9"3"-4494,6-2-2016,0 0 1,-1 0-1,1 0 0,0 1 0,-1-1 0,1 1 1,0 0-1,0-1 0,0 2 0,1-1 0,-1 0 1,0 0-1,1 1 0,-1 0 0,1-1 0,0 1 1,0 0-1,0 0 0,0 0 0,1 0 1,-1 1-1,1-1 0,0 0 0,0 1 0,0-1 1,0 1-1,1-1 0,-1 1 0,1-1 0,0 1 1,0-1-1,0 1 0,0-1 0,2 6 0,-1-6-89,1 0 0,-1-1 0,1 1 0,0-1 0,0 1 0,0-1 0,0 0 0,0 0 0,0 0 1,1 0-1,-1 0 0,1 0 0,-1-1 0,1 1 0,0-1 0,0 0 0,0 0 0,0 0 0,0 0 0,0 0 0,0 0 0,6 0 0,10 1 26,0 0 1,28-2 0,-34 0-23,-1 0-13,0-1 0,-1 0 0,1-1 0,-1 0 0,1-1 0,-1-1 0,15-5 0,-23 8-2,0-1 0,0 1-1,0-1 1,0 1-1,0-1 1,0 0-1,0 0 1,0 0-1,-1-1 1,1 1-1,-1-1 1,1 1 0,-1-1-1,0 0 1,0 0-1,0 0 1,-1 0-1,1 0 1,-1 0-1,0 0 1,1-1 0,-1 1-1,-1-1 1,1 1-1,0 0 1,-1-1-1,0 1 1,0-6-1,-1 5 53,0 0 0,-1 1 0,1-1-1,-1 1 1,1 0 0,-1 0-1,0-1 1,-1 1 0,1 0 0,0 1-1,-1-1 1,0 0 0,1 1 0,-1-1-1,0 1 1,0 0 0,0 0-1,-1 0 1,1 1 0,0-1 0,-1 1-1,-4-2 1,-4-1 3,-1 0-1,1 0 1,-1 1-1,0 1 1,-14-1-1,20 3-65,0-1-1,1 1 1,-1 0 0,0 1 0,0 0-1,-7 1 1,12-1-90,1-1-1,-1 1 0,1 0 1,-1 0-1,1 0 1,-1-1-1,1 1 1,0 0-1,-1 1 1,1-1-1,0 0 1,0 0-1,0 1 1,0-1-1,0 0 1,0 1-1,0-1 0,1 1 1,-1-1-1,0 1 1,1-1-1,-1 1 1,1 0-1,0-1 1,-1 1-1,1 0 1,0-1-1,0 1 1,0 3-1,1-3-216,-1-1-1,1 1 1,-1 0 0,1 0 0,0-1-1,0 1 1,-1 0 0,1-1-1,0 1 1,1 0 0,-1-1 0,0 0-1,0 1 1,1-1 0,-1 0-1,0 0 1,1 1 0,0-1-1,-1 0 1,1-1 0,0 1 0,-1 0-1,1 0 1,0-1 0,0 1-1,-1-1 1,1 1 0,0-1 0,0 0-1,0 0 1,2 0 0,28 5-4133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17 6022,'0'0'11931,"-10"-3"-8947,5 2-2771,0-1 1,0 1-1,0 0 0,-1 0 1,1 1-1,0 0 0,-1 0 1,1 0-1,0 0 0,-1 1 1,1 0-1,0 0 0,0 0 1,0 1-1,0 0 0,0 0 1,0 0-1,0 0 0,1 1 1,-1 0-1,1 0 0,-1 0 1,1 1-1,0-1 0,-6 8 1,7-8-147,0 0 0,0 1 1,1-1-1,-1 0 0,1 1 0,0 0 1,0 0-1,0-1 0,0 1 0,1 0 1,-1 1-1,1-1 0,0 0 1,0 0-1,1 0 0,-1 1 0,1-1 1,0 0-1,0 0 0,1 6 1,0-6-56,1-1 1,-1 1 0,1-1-1,-1 0 1,1 0 0,0 0-1,0 0 1,1 0 0,-1 0-1,1 0 1,-1-1 0,1 1-1,0-1 1,0 0 0,0 0-1,0 0 1,0 0 0,0 0-1,1-1 1,-1 1 0,0-1-1,1 0 1,-1 0 0,5 0-1,12 4 4,-1-2 0,1-1 0,0 0 0,0-2 0,0 0 0,21-3 0,-31 2-29,0 0 0,0-1 1,0-1-1,0 1 0,-1-2 0,1 1 0,-1-1 0,0-1 0,0 0 0,0 0 0,0 0 0,-1-1 0,13-12 0,-19 16 15,0-1-1,1 1 1,-1-1 0,0 1-1,0-1 1,-1 0-1,1 1 1,0-1 0,-1 0-1,0 0 1,0 0 0,0-1-1,0 1 1,0 0 0,-1 0-1,1 0 1,-1-1-1,0 1 1,0 0 0,0 0-1,0-1 1,-1 1 0,1 0-1,-1 0 1,0-1 0,-2-4-1,1 4-40,0 0 1,-1 1-1,0-1 0,1 1 0,-1-1 0,-1 1 0,1 0 0,0 0 1,-1 1-1,0-1 0,1 1 0,-1-1 0,0 1 0,0 0 0,0 1 1,-1-1-1,1 1 0,-7-2 0,-4 1-1621,0 0 0,-29 1 0,30 2-796,-8-1-5803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1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11339,'0'0'6470,"76"-2"-5125,-27-1-320,4 2-416,3 0-513,0 0-224,-5 1-1410,-8-3-2177,-9-5-1859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7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9577,'0'0'17926,"-6"11"-17333,-2 5-549,0-4 9,2-1 1,0 2-1,0-1 0,1 0 0,1 1 0,0 0 1,-4 26-1,14-49-11921,2-4 103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1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13997,'0'0'3780,"-10"67"-2147,4-36-832,-3 2 160,5-1-192,2-2-513,2-4-192,0-4-32,0-4-608,6-3-642,3-6-575,-4-5-1442,-1-4-1666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13741,'0'0'7426,"-8"9"-6529,7-8-826,-29 32 659,28-31-698,1-1-1,0 0 0,0 1 0,0-1 0,0 1 0,0-1 0,1 1 0,-1-1 0,0 1 0,1 0 0,-1 0 0,1-1 0,-1 1 0,1 0 0,0-1 0,0 1 0,0 0 0,0 0 0,0 0 0,0-1 0,0 1 0,1 0 0,-1 0 0,1-1 0,-1 1 0,1 0 0,1 1 0,3 1-10,0-1-1,1-1 0,0 1 0,0-1 1,0 0-1,0 0 0,0 0 0,0-1 1,0 0-1,1 0 0,-1-1 0,8 0 1,20 4-204,-27-2 81,0-1 1,0 1-1,-1 0 1,1 1 0,-1 0-1,0 0 1,1 0 0,-2 1-1,1 0 1,7 6 0,-11-8 101,1 0 1,-2 1-1,1-1 1,0 1-1,0-1 1,-1 1 0,1 0-1,-1 0 1,0-1-1,0 1 1,0 0-1,0 0 1,-1 0-1,1 0 1,-1 0 0,0 0-1,1 0 1,-2 0-1,1 1 1,0-1-1,0 0 1,-1 0 0,0 0-1,0 0 1,1 0-1,-3 3 1,0 0 120,0 0 0,0-1 0,-1 1 0,1-1 1,-1 0-1,0 0 0,-1 0 0,1-1 0,-1 1 0,0-1 0,0 0 1,0 0-1,-1-1 0,0 0 0,1 0 0,-1 0 0,0-1 0,0 1 0,0-1 1,-1-1-1,1 1 0,0-1 0,-1 0 0,1-1 0,-11 0 0,16 0-231,0-1 0,0 1 0,0-1 0,0 0 0,0 1 0,0-1 0,0 0 0,0 0 0,0 0 0,0 0 0,0 0 0,1 0 0,-1 0 0,0 0 0,1 0-1,-1 0 1,0 0 0,1-1 0,0 1 0,-1 0 0,1 0 0,-1-2 0,-5-33-4777,5 27 3198,-3-25-4786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9737,'0'0'13293,"71"-11"-12749,-39 11-352,7 3-159,-1 0-642,0 0-1601,1-3-2274,-1 0-2755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10218,'0'0'6331,"-10"9"-3667,3-2-2394,-10 8 1191,1 1-1,-24 32 0,37-44-1338,0 0 0,0 0-1,0 1 1,0-1 0,1 1-1,0 0 1,0-1 0,0 1-1,0 0 1,1 0 0,0 0-1,0 0 1,0 1 0,1-1 0,-1 0-1,1 0 1,1 0 0,-1 0-1,1 1 1,1 5 0,-1-9-115,1 1 1,0-1-1,0 1 1,0-1-1,0 0 1,1 0-1,-1 1 0,1-2 1,-1 1-1,1 0 1,0 0-1,-1-1 1,1 0-1,0 1 1,0-1-1,0 0 1,0 0-1,0-1 1,0 1-1,4 0 1,2 0-29,-1 0 0,0 0 0,0-1 0,0 0 0,1 0 0,14-4 0,-20 3 13,0 0 0,-1 0 0,1-1 0,0 1 0,-1-1 0,0 0 0,1 0 0,-1 0 0,0 0 0,0 0-1,0 0 1,0-1 0,0 1 0,-1-1 0,1 1 0,-1-1 0,0 0 0,1 1 0,-1-1 0,0 0 0,-1 0 0,1 0-1,0 0 1,-1 0 0,0 0 0,0 0 0,0 0 0,0-6 0,0 3 16,-1-1-1,1 0 1,-1 1 0,0-1 0,0 1 0,-1-1-1,0 1 1,0 0 0,-1-1 0,0 1-1,0 0 1,-4-6 0,4 8-42,-1 0 0,1 1 0,-1-1 0,0 1 0,0 0-1,0 1 1,0-1 0,0 1 0,-1-1 0,1 1 0,-1 0 0,1 1 0,-1-1 0,0 1 0,0 0 0,1 0 0,-1 1 0,0-1 0,0 1 0,-6 0 0,10 0-105,0 0 1,0 1 0,0-1 0,1 0 0,-1 0 0,0 0 0,0 0 0,0 1-1,1-1 1,-1 0 0,0 1 0,0-1 0,1 1 0,-1-1 0,0 1 0,0-1-1,1 1 1,-1-1 0,1 1 0,-1 0 0,1-1 0,-1 1 0,1 0-1,-1-1 1,1 1 0,-1 0 0,1 0 0,0-1 0,-1 1 0,1 0 0,0 0-1,0 0 1,0 0 0,0-1 0,0 1 0,0 0 0,0 0 0,0 0 0,0 0-1,0-1 1,0 1 0,0 0 0,1 0 0,-1 0 0,0 0 0,1 1 0,0 0-483,0 0 1,0 1 0,0-1 0,0 0 0,0 0 0,1 0-1,-1 0 1,1 0 0,-1 0 0,1 0 0,0 0 0,0 0-1,0-1 1,0 1 0,0-1 0,2 2 0,21 5-7927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45 12236,'0'0'9550,"-8"-6"-7858,3 2-1542,3 2-78,0 0 0,1 0 0,-2 0 0,1 1 0,0-1 0,0 0 0,0 1 0,-1-1 0,1 1 0,-1 0 0,1 0 0,-1 0 1,0 0-1,1 1 0,-1-1 0,0 0 0,1 1 0,-1 0 0,0 0 0,0 0 0,1 0 0,-1 0 0,0 1 0,0-1 0,1 1 0,-1-1 1,0 1-1,1 0 0,-1 0 0,1 0 0,-5 3 0,0 2-33,1 1 0,0-1 0,0 1 0,0 0 0,1 0 0,0 1 0,1-1 0,-1 1 0,2 0 0,-1 1 0,1-1 0,0 0 0,-2 15 0,4-20-28,0 1 0,1-1 0,-1 1 0,1-1 0,0 1 0,0-1 0,1 0 0,-1 1 0,1-1 0,-1 1 1,1-1-1,0 0 0,1 1 0,-1-1 0,0 0 0,1 0 0,0 0 0,-1 0 0,1 0 0,1 0 0,-1-1 0,0 1 0,1-1 0,-1 1 0,1-1 0,-1 0 0,1 0 1,0 0-1,0 0 0,0-1 0,0 1 0,1-1 0,-1 0 0,0 0 0,0 0 0,1 0 0,3 0 0,-1 0-1,-1 1 0,1-2 0,0 1 0,0 0 1,-1-1-1,1 0 0,0-1 0,0 1 0,0-1 0,-1 0 0,1 0 0,-1-1 0,1 0 0,-1 0 0,1 0 1,-1-1-1,5-2 0,-6 1 7,0 1-1,0-1 1,-1 0 0,1 0 0,-1 0 0,0 0-1,0 0 1,0-1 0,-1 0 0,1 1 0,-1-1-1,-1 0 1,1 0 0,0 0 0,-1 0 0,0 0 0,-1 0-1,1-1 1,-1-4 0,1 0 44,-1 0 0,0 0 0,-1 0 0,0 0 0,-1 0 0,-3-12 0,5 20-91,-1-1-1,0 1 0,0 0 1,0-1-1,0 1 0,0 0 1,0 0-1,-1 0 0,1 0 1,-1 0-1,1 0 0,-1 0 1,0 0-1,0 1 0,0-1 1,0 0-1,0 1 0,0 0 1,0 0-1,0-1 0,0 1 1,-1 0-1,1 1 0,-1-1 1,1 0-1,0 1 0,-1-1 1,1 1-1,-1 0 0,-3 0 1,6 0-101,-1 1-1,0-1 1,1 0 0,-1 1 0,1-1 0,-1 1 0,0-1-1,1 1 1,-1-1 0,1 1 0,-1-1 0,1 1-1,-1 0 1,1-1 0,0 1 0,-1 0 0,1-1 0,0 1-1,0 0 1,-1-1 0,1 1 0,0 0 0,0 0-1,0-1 1,0 1 0,0 0 0,0 0 0,0 0 0,0-1-1,0 2 1,2 27-6655,3-13-288</inkml:trace>
  <inkml:trace contextRef="#ctx0" brushRef="#br0" timeOffset="1">462 88 14125,'0'0'10827,"-34"54"-9290,24-33-608,5-4-545,5-3-256,0-5-96,3-5-96,10-4-704,2 0-1058,-3-3-1377,0-11-1474,-5-5-4932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11115,'0'0'9865,"30"14"-11627,-8-1-2978,8 1-4613</inkml:trace>
  <inkml:trace contextRef="#ctx0" brushRef="#br0" timeOffset="1">550 178 15631,'0'0'8936,"67"0"-8680,-28 0-223,4 0-258,-4 0-1312,-4 0 320,-11 0-1346,-9 0-2017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13773,'0'0'5253,"82"8"-4869,-37-10-223,7-7-129,-2 0 0,-5-4-2050,-6-1-5574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49 3876,'0'0'11237,"6"-8"-8354,18-25-470,-19 25 1329,-5 13-3515,-1-1 0,-1 1-1,1-1 1,-1 1 0,0-1 0,0 0 0,0 0 0,0 0 0,-5 5 0,-10 24 307,15-27-478,0 0 0,0 0 0,1-1 1,0 2-1,0-1 0,0 11 1,1-15-55,1-1 1,-1 1 0,1-1 0,-1 0-1,1 1 1,-1-1 0,1 0-1,0 1 1,-1-1 0,1 0-1,0 0 1,0 0 0,0 0-1,0 0 1,0 0 0,0 0 0,0 0-1,0 0 1,1 0 0,-1-1-1,0 1 1,0 0 0,1-1-1,-1 1 1,0-1 0,1 0-1,-1 1 1,1-1 0,-1 0 0,1 0-1,-1 0 1,0 0 0,3 0-1,26-1-314,-25 0 194,0 1 0,0-1 0,1 1 0,-1 0-1,0 1 1,0-1 0,1 1 0,-1 0-1,0 1 1,6 1 0,-9-2 111,-1 0-1,-1 1 1,1-1 0,0 0-1,0 0 1,0 0 0,-1 1-1,1-1 1,-1 0 0,1 1-1,-1-1 1,1 1 0,-1-1-1,0 0 1,1 1 0,-1-1-1,0 1 1,0-1 0,0 1-1,0-1 1,-1 1 0,1-1-1,0 0 1,-1 1 0,1-1-1,-1 1 1,1-1-1,-1 0 1,0 2 0,-23 44 403,20-40-241,-2 4 4,0 0 1,-1-1-1,0 0 0,-16 17 0,20-24-83,-1 0 1,1 0-1,-1 0 0,0-1 1,0 0-1,0 0 0,0 0 0,-1 0 1,1 0-1,0-1 0,-1 0 0,1 0 1,-1 0-1,1-1 0,-1 1 0,-5-1 1,6 0-78,-68-5 133,68 5-149,0-1 0,0 0 0,1 1-1,-1-2 1,0 1 0,0 0 0,1-1-1,-1 0 1,1 0 0,0 0 0,-1 0 0,1 0-1,0-1 1,0 1 0,-4-6 0,6 6-149,0 1 0,0-1 0,1 1 0,-1-1 0,0 1 0,1-1 0,0 0 0,-1 1 0,1-1 1,0 1-1,0-1 0,0 0 0,0 1 0,0-1 0,0 0 0,0 1 0,1-1 0,-1 0 0,0 1 0,1-1 1,0 1-1,0-2 0,21-32-6547,-19 32 5769,16-23-7650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15951,'0'0'10826,"76"-4"-10249,-40 4-513,3 0-160,0 0-1249,2 0-1602,2 0-1569,-6 0-3140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9289,'0'0'12139,"-10"10"-10815,0 0-1028,0 0 0,1 0 0,1 1 0,-1 0 1,2 0-1,0 1 0,0 0 0,1 0 0,0 0 0,1 1 0,1 0 0,-4 18 0,7-25-224,0 1 0,0-1 0,0 1 0,1-1 0,0 1 0,1 0 0,0-1 0,0 1 0,0-1 0,0 1 1,1-1-1,0 0 0,4 7 0,-4-9-59,1-1 1,-1 0 0,1 0-1,0 0 1,0-1 0,0 1 0,0 0-1,0-1 1,0 0 0,1 0-1,-1 0 1,1 0 0,0-1 0,-1 1-1,1-1 1,0 0 0,0 0-1,0 0 1,0-1 0,0 1 0,0-1-1,6 0 1,-2-1-1,0 1 0,0-1 0,0-1 0,0 0 0,0 0 0,0 0 0,-1-1-1,1 0 1,-1 0 0,0-1 0,0 0 0,0-1 0,0 1 0,-1-1 0,0-1 0,0 1 0,0-1 0,0 0 0,-1 0 0,0 0 0,-1-1-1,1 0 1,-1 0 0,0 0 0,-1-1 0,0 1 0,0-1 0,-1 1 0,0-1 0,0 0 0,0 0 0,-1 0 0,-1 0 0,1-1-1,-1 1 1,-1 0 0,-1-10 0,2 15-5,-1-1-1,0 1 0,0 0 1,0 0-1,0 0 1,-1 0-1,1 0 1,-1 0-1,1 0 0,-1 0 1,0 0-1,0 1 1,-1-1-1,1 1 1,0 0-1,-1-1 0,0 1 1,1 0-1,-1 0 1,0 1-1,0-1 1,-5-1-1,1 0-25,0 1 1,0 0-1,0 0 1,0 1-1,0 0 0,0 1 1,-1-1-1,1 1 0,-10 1 1,15 0-96,0-1 0,0 1 1,0-1-1,0 1 0,1-1 0,-1 1 0,0 0 1,0 0-1,1 0 0,-1 0 0,0 0 0,1 0 1,0 1-1,-1-1 0,1 0 0,0 1 0,-1-1 1,1 1-1,0-1 0,0 1 0,0 0 1,0 0-1,0-1 0,1 1 0,-1 0 0,0 3 1,0-3-268,1 0 1,0 0-1,0 0 1,-1 0-1,1-1 1,0 1-1,1 0 1,-1 0-1,0 0 1,0-1-1,1 1 0,-1 0 1,1 0-1,0-1 1,-1 1-1,1 0 1,0-1-1,0 1 1,0-1-1,0 1 1,0-1-1,0 1 1,1-1-1,-1 0 1,0 1-1,1-1 1,2 2-1,21 8-6383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7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12300,'0'0'14157,"12"-5"-13185,-7 3-910,6-4 85,0 2 0,1-1 0,-1 1 0,1 1 0,0 0 0,1 1 0,14-1 0,-26 3-148,0 0-1,-1 0 1,1 0-1,0 0 1,-1 0 0,1 0-1,0 1 1,-1-1-1,1 0 1,0 0-1,-1 1 1,1-1-1,-1 0 1,1 1 0,-1-1-1,1 1 1,-1-1-1,1 0 1,-1 1-1,1-1 1,-1 1 0,1 0-1,-1-1 1,0 1-1,1-1 1,-1 1-1,0-1 1,1 1 0,-1 0-1,0-1 1,0 1-1,0 0 1,0-1-1,0 1 1,0 0 0,0-1-1,0 1 1,0 0-1,0-1 1,0 1-1,0 0 1,0-1-1,0 1 1,0 0 0,-1-1-1,1 1 1,0 0-1,-1-1 1,1 1-1,-1 0 1,-20 42 49,14-29-23,6-10-20,1-3 38,21-36-91,-10-1-115,-10 28 154,1 1 1,0 0-1,1 0 0,-1 0 0,1 1 1,6-10-1,-8 16 3,-1-1 0,1 0 0,0 1 0,0 0 0,0-1 0,-1 1 1,1 0-1,0-1 0,0 1 0,0 0 0,0 0 0,0 0 0,-1-1 0,1 1 0,0 0 0,0 0 1,0 1-1,0-1 0,0 0 0,0 0 0,0 0 0,-1 0 0,1 1 0,0-1 0,0 0 0,1 1 1,29 15 36,-16-8-26,-2-3 15,-1-2 0,1 1 0,-1-2-1,1 0 1,0 0 0,0-1 0,19-1 0,-28 0-65,0 0 0,0 0 1,0-1-1,0 1 0,0-1 1,0 0-1,0 0 0,0 0 1,-1-1-1,1 1 0,-1-1 1,1 0-1,-1 0 0,1 0 1,-1-1-1,0 1 0,0-1 1,0 1-1,0-1 0,-1 0 1,1 0-1,-1-1 0,0 1 0,0 0 1,0-1-1,0 1 0,0-1 1,1-4-1,-4-6-821,-9 18 657,-11 18 318,17-17-74,1 0 0,0 0 0,0 0 0,0 0 1,1 0-1,-1 0 0,1 1 0,0-1 0,1 1 1,0-1-1,-1 1 0,2 0 0,-1 0 0,1-1 0,0 1 1,1 10-1,12-6-2062,-3-13-5929,-4-7 253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3 16111,'-8'-1'2968,"-2"0"-2564,0 0 0,0 1 0,1 0 1,-1 1-1,0 0 0,0 1 0,0 0 0,1 0 0,-1 1 0,1 0 0,0 1 0,0 0 0,0 1 0,0-1 0,1 2 0,-1-1 0,1 1 0,-11 11 0,14-11-307,-1 0 0,1 0 0,0 1-1,0-1 1,1 1 0,0 1 0,0-1 0,1 0 0,0 1 0,0 0 0,0 0-1,1 0 1,1 0 0,-1 0 0,0 15 0,2-19-85,1 0 0,-1 0 0,0 0 0,1-1 1,0 1-1,0 0 0,0 0 0,0-1 0,1 1 0,0-1 1,-1 1-1,1-1 0,0 1 0,1-1 0,-1 0 0,0 0 0,1 0 1,0-1-1,0 1 0,0 0 0,0-1 0,0 0 0,0 0 1,1 0-1,-1 0 0,1 0 0,-1-1 0,1 0 0,0 1 0,-1-1 1,1-1-1,0 1 0,0 0 0,6-1 0,-3 1 2,-1 0 0,1-1 0,0 1 0,0-2 0,-1 1 0,1-1 1,0 0-1,0 0 0,-1-1 0,1 0 0,-1 0 0,0 0 0,1-1 0,-1 0 0,0 0 0,-1-1 0,1 0 0,-1 0 0,1 0 0,-1 0 0,0-1 0,-1 0 0,1 0 0,-1 0 0,0-1 0,0 1 0,-1-1 1,1 0-1,-1 0 0,-1 0 0,1 0 0,-1-1 0,0 1 0,-1-1 0,1 0 0,-1 1 0,0-10 0,0 11-17,-1 1 0,0-1 1,1 1-1,-2 0 0,1-1 0,0 1 0,-1 0 0,0-1 0,0 1 1,0 0-1,-1 0 0,1 0 0,-4-6 0,4 8-174,-1 1 1,1-1-1,0 0 0,-1 1 0,0 0 0,1-1 0,-1 1 0,0 0 0,1 0 0,-1 0 0,-3-1 1,-32-4-6518,29 6 891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9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117 206 13869,'0'0'12156,"-10"2"-11158,4-1-923,1 1 1,-1-1-1,1 1 0,-1 0 0,1 0 1,0 1-1,0 0 0,0 0 1,1 0-1,-1 0 0,1 1 1,-1 0-1,1 0 0,0 0 1,1 0-1,-1 1 0,1-1 0,0 1 1,0 0-1,0 0 0,1 0 1,-1 0-1,1 0 0,1 1 1,-1-1-1,1 1 0,-1 6 1,1-10-60,1 1 0,0-1 1,0 0-1,0 0 1,1 1-1,-1-1 0,0 0 1,1 0-1,-1 0 1,1 1-1,0-1 0,0 0 1,0 0-1,0 0 1,0 0-1,0 0 0,1-1 1,-1 1-1,0 0 1,1 0-1,3 2 0,-2-2 8,0 0 0,0-1-1,0 1 1,1-1 0,-1 1-1,1-1 1,-1 0 0,1 0-1,-1-1 1,1 1 0,0-1-1,6 1 1,-4-2-197,0 1-1,1-1 1,-1 0 0,0 0-1,1-1 1,-1 1 0,8-5-1,-10 5-219,-1-1-1,1 0 1,-1 0-1,1 0 1,-1 0 0,0-1-1,0 1 1,0-1-1,0 0 1,-1 0-1,5-5 1,-4 1-990,0 1 0,0-1 1,0 1-1,-1-1 1,0 0-1,1-13 0,2-17-8210</inkml:trace>
  <inkml:trace contextRef="#ctx0" brushRef="#br0" timeOffset="1">170 14 9033,'0'0'16143,"13"-13"-21781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0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3523,'0'0'22438,"0"13"-21275,-2 33-519,0-11-385,1-1-1,5 49 1,-3-78-424,0 0 0,1 0 0,0 0 0,0 0 0,0-1 0,0 1 0,1 0 0,0-1 0,0 0 0,4 5 0,-6-7-496,1 0 0,0 0 1,0 0-1,1 0 0,-1-1 1,0 1-1,1 0 0,-1-1 1,1 0-1,-1 0 0,1 0 0,3 1 1,12 0-10305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8456,'0'0'16175,"-7"75"-15918,6-44-225,1 0 0,0-2-32,0-4-449,7-4-640,0-5-769,-4-7-1313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10634,'0'0'6534,"59"0"-4324,-27 0-1089,5-1-544,-5-1-481,1-3-288,-4 1-1666,-3-6-3715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13805,'0'0'7719,"6"68"-7110,-7-40-449,-2 0-96,1-1-64,2 1-288,0-5-769,0-5-1217,5-8-2883,1-3-3748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13549,'0'0'7239,"-4"9"-5798,2-4-1276,-1 0 15,0 0-1,1 0 1,0 0-1,0 0 1,0 1-1,1-1 0,0 1 1,0-1-1,0 1 1,0-1-1,1 1 1,1 10-1,0-14-171,0-1-1,0 0 0,0 1 0,0-1 0,1 0 1,-1 0-1,1 0 0,-1 0 0,0 0 0,1 0 1,0-1-1,-1 1 0,1 0 0,-1-1 0,1 1 0,0-1 1,-1 0-1,4 1 0,39 5-419,-29-5-28,-10 0 340,0 1-1,0-1 1,0 1-1,0 0 1,-1 0-1,1 0 1,-1 1-1,0-1 1,1 1-1,-1 0 1,0 0-1,6 8 1,-9-10 114,0 0 0,0 0 0,0 0 1,0 1-1,0-1 0,-1 0 0,1 1 1,-1-1-1,1 0 0,0 1 0,-1-1 1,0 1-1,1-1 0,-1 1 0,0-1 1,0 1-1,0-1 0,0 1 0,0-1 1,0 1-1,-1-1 0,1 1 0,0-1 0,-1 1 1,1-1-1,-1 1 0,1-1 0,-1 0 1,0 1-1,0-1 0,1 0 0,-1 0 1,0 1-1,0-1 0,0 0 0,0 0 1,-1 0-1,1 0 0,0 0 0,0 0 1,-1-1-1,1 1 0,0 0 0,-1-1 1,-2 2-1,-9 4 180,1-1-1,-2 0 1,1 0 0,0-2 0,-1 0-1,0 0 1,0-1 0,0-1 0,-19 0 0,32-1-264,1 0 0,-1 0 0,0 0 0,0 0 0,1 0 0,-1 0 0,0-1 0,0 1 0,0 0 0,1 0 0,-1-1 0,0 1 0,1 0 0,-1-1 0,0 1 0,1-1 0,-1 1 0,1-1 0,-1 1 0,0-1 0,1 0 0,-1 1 0,1-1 0,0 0 0,-1 1 0,1-1 0,0 0 0,-1 1 0,1-1 0,-1-1 0,-1-26-5711,2 22 4245,0-17-5500</inkml:trace>
  <inkml:trace contextRef="#ctx0" brushRef="#br0" timeOffset="1">93 26 11851,'0'0'6695,"61"-18"-6407,-35 18-256,0 0-192,4 0-1538,-2 0-3427,1 0-2370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10122,'0'0'8947,"-11"4"-7426,0 2-988,1 0 0,-1 0 0,1 1 1,1 0-1,-18 16 0,25-20-423,-1-1 0,0 1 0,1 0 0,-1-1 0,1 1 0,0 1 0,0-1 0,0 0 0,0 0 0,1 1 0,-1-1 0,1 1 0,0-1 0,0 1 1,0-1-1,1 1 0,-1 0 0,1 0 0,0-1 0,0 1 0,0 0 0,0 0 0,1-1 0,0 1 0,-1 0 0,1-1 0,1 1 0,0 3 0,1-4-100,-1 0-1,1 0 1,0-1 0,-1 1-1,1-1 1,1 1-1,-1-1 1,0 0 0,0 0-1,1 0 1,-1-1 0,1 1-1,-1-1 1,1 0-1,0 0 1,-1 0 0,1-1-1,0 1 1,0-1-1,0 0 1,4 0 0,0 0-3,-1 0 0,0 0 0,1-1 0,-1 0 0,0 0 0,0-1 0,0 0-1,0 0 1,0 0 0,10-6 0,-12 4-11,0 0 0,0-1-1,0 1 1,0-1-1,-1 0 1,0 0-1,0-1 1,0 1-1,-1-1 1,1 0-1,-1 0 1,-1 0 0,1 0-1,2-12 1,-4 15-26,-1 1 0,1-1 0,-1 0 0,1 1-1,-1-1 1,0 0 0,0 1 0,-1-1 0,1 0 0,0 1 0,-1-1 0,0 1 0,1-1 0,-1 0 0,0 1 0,0 0 0,-1-1 0,1 1 0,0 0 0,-1-1 0,0 1 0,1 0 0,-1 0 0,0 0 0,0 0 0,0 1-1,0-1 1,0 0 0,-1 1 0,1 0 0,0-1 0,-1 1 0,1 0 0,-1 0 0,1 0 0,-1 1 0,1-1 0,-5 0 0,2 0-364,0 0 0,0 1 0,0-1 0,0 1 1,0 0-1,0 0 0,0 1 0,1-1 0,-9 3 0,10-2-361,1 0 0,0 0-1,-1 0 1,1 0 0,0 0 0,0 1-1,0-1 1,-1 1 0,2 0 0,-1-1-1,0 1 1,-3 4 0,-2 5-7162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10 10250,'0'0'4350,"-8"-2"-896,4 0-3158,-1 1-1,1 0 0,-1 0 0,0 0 0,0 0 1,0 1-1,1-1 0,-1 1 0,0 0 0,0 1 1,0-1-1,1 1 0,-1 0 0,0 0 0,1 1 0,-1 0 1,1-1-1,-1 1 0,1 1 0,0-1 0,0 0 1,0 1-1,0 0 0,0 0 0,0 0 0,-2 5 1,3-5-210,0 0 1,0 0 0,1 1 0,0-1 0,0 1-1,0 0 1,0-1 0,0 1 0,1 0 0,-1 0 0,1 0-1,0 0 1,1 1 0,-1-1 0,1 0 0,0 0-1,-1 0 1,2 1 0,-1-1 0,1 5 0,0-6-70,0 0 1,1 0 0,-1-1-1,0 1 1,1 0 0,0 0 0,0-1-1,0 1 1,0-1 0,0 0-1,0 1 1,0-1 0,1 0-1,-1 0 1,1-1 0,0 1 0,-1 0-1,1-1 1,0 0 0,0 1-1,0-1 1,0 0 0,0-1-1,0 1 1,0 0 0,7-1-1,-5 1 1,1 0-1,0-1 0,0 0 0,0 0 0,-1 0 0,1-1 0,0 0 0,0 0 0,-1 0 0,1-1 0,-1 0 0,1 0 0,-1 0 0,0-1 0,8-4 1,-10 4-44,0 0 0,-1 0 0,1 0 0,-1 0 0,1 0 1,-1 0-1,0-1 0,0 1 0,-1-1 0,1 0 0,-1 1 1,1-1-1,-1 0 0,0 0 0,-1 0 0,1 0 0,-1 0 0,0 0 1,0 0-1,0 0 0,0 0 0,-1 0 0,0-4 0,1 6-117,-1 0 0,1 1-1,-1-1 1,1 0 0,-1 0-1,1 1 1,-1-1 0,0 1-1,0-1 1,0 1-1,0-1 1,0 1 0,0-1-1,0 1 1,0 0 0,-1 0-1,1 0 1,0-1 0,-1 1-1,1 0 1,-1 1-1,-1-2 1,-26-3-7562,21 6 1555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11659,'0'0'14830,"-3"58"-13453,-2-43-544,5-2-448,0 0-289,0-4-64,2-4-64,6 0-449,2-2-480,-1-3-608,-1 0-898,-1 0-1024,-4-12-1922,2-6-4709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8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9545,'0'0'13261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3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15567,'0'0'8071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1 255 4260,'0'0'15551,"10"0"-14105,3-2-1251,-1-1-1,1 0 0,-1-1 0,0 0 0,0-1 0,0 0 0,-1-1 0,0 0 1,0-1-1,17-14 0,4-1-138,66-50-78,-90 65 24,-1 0 0,1 0 0,-1 0 0,-1-1 0,0 0 0,0 0 0,0-1-1,-1 0 1,4-9 0,-9 12 125,-7 11-41,-9 12 38,1 2-58,2 1 0,-15 27 1,24-39-78,0 0 0,1 1 0,0-1 0,0 1 0,1-1 1,0 1-1,1 0 0,0 0 0,-1 12 0,2-19-69,1-1-1,-1 0 0,0 1 1,0-1-1,1 0 0,-1 1 1,0-1-1,1 0 0,0 0 1,-1 1-1,1-1 1,0 0-1,-1 0 0,1 0 1,0 0-1,0 0 0,0 0 1,0 0-1,0 0 0,0 0 1,0-1-1,0 1 1,0 0-1,1-1 0,-1 1 1,0-1-1,0 1 0,1-1 1,-1 1-1,0-1 0,1 0 1,0 1-1,4-1-791,0 1 0,0-1 0,0 0 0,-1-1 0,1 1 0,9-3 0,20-10-4947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22 13613,'0'0'2231,"-8"10"-618,-1 2-1168,0 0 0,1 1 0,0 0 0,1 0 0,-6 15 1,12-24-330,0-1 1,0 0-1,0 0 0,0 0 1,1 1-1,-1-1 1,1 0-1,0 1 1,0-1-1,0 0 1,1 1-1,-1-1 0,1 0 1,1 5-1,-1-6-99,0 1-1,1-1 1,-1 0 0,1 0-1,-1 0 1,1 0-1,0-1 1,0 1 0,0 0-1,0-1 1,0 0-1,0 1 1,1-1-1,-1 0 1,0 0 0,1 0-1,-1 0 1,1-1-1,-1 1 1,1-1 0,-1 1-1,5-1 1,2 2-25,0-2 1,0 1 0,0-1 0,0 0-1,0-1 1,1 0 0,-1-1 0,0 0-1,0 0 1,-1-1 0,1 0 0,9-4-1,-15 5 23,1 0-1,-1 0 1,0-1 0,0 1-1,1-1 1,-2 0-1,1 0 1,0 0 0,-1 0-1,1 0 1,-1 0-1,0-1 1,0 1-1,0-1 1,-1 0 0,1 1-1,-1-1 1,0 0-1,0 0 1,0 0 0,0 0-1,-1 0 1,1 0-1,-1 0 1,0 0-1,-1 0 1,1 0 0,-1 0-1,1 0 1,-3-5-1,1 5 119,0-1 0,0 1-1,0 0 1,0 0 0,-1 0 0,0 0-1,0 0 1,0 0 0,0 1-1,-1 0 1,1-1 0,-1 1-1,0 1 1,0-1 0,0 0 0,0 1-1,-8-3 1,8 2-85,0 2 0,0-1 0,-1 0 0,1 1 0,0 0 0,-1 0-1,1 0 1,-1 0 0,0 1 0,1 0 0,-1 0 0,1 0 0,-1 0 0,0 1 0,1 0 0,-1 0 0,1 0 0,-8 3 0,11-3-66,-1 0 1,1-1 0,0 1 0,0 0 0,0-1 0,0 1 0,0 0 0,0 0-1,0 0 1,0 0 0,1 0 0,-1 0 0,0 0 0,1 0 0,-1 0 0,0 0-1,1 1 1,-1-1 0,1 0 0,0 0 0,-1 0 0,1 1 0,0-1 0,0 0-1,0 1 1,0-1 0,0 0 0,0 0 0,0 1 0,0-1 0,0 0 0,1 0-1,-1 1 1,0-1 0,1 0 0,0 2 0,1 0-203,-1-1 0,1 1 1,0 0-1,0-1 0,0 0 0,0 1 1,0-1-1,1 0 0,-1 0 0,1 0 1,-1 0-1,1-1 0,4 3 0,3 0-1641,0 0 0,1-1 0,-1 0 0,21 2 1,13-2-6682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14 14350,'0'0'2872,"-10"-1"-32,4 0-2592,0 1 0,1-1 0,-1 1 1,0 0-1,1 1 0,-1-1 0,1 1 1,-1 1-1,1-1 0,-1 1 0,1-1 0,0 2 1,0-1-1,0 0 0,0 1 0,0 0 1,0 0-1,1 1 0,-1-1 0,1 1 1,0 0-1,0 0 0,-3 5 0,4-6-190,1 0 0,0 1 0,0-1 0,0 0-1,0 1 1,0-1 0,1 1 0,-1 0 0,1-1 0,0 1-1,0 0 1,1 0 0,-1 0 0,1 0 0,0-1-1,0 1 1,0 0 0,0 0 0,1 0 0,1 6 0,-1-7-44,1 1 1,0-1-1,0 0 1,0 1 0,1-1-1,-1 0 1,1 0 0,0-1-1,0 1 1,0-1-1,0 1 1,0-1 0,1 0-1,-1 0 1,0 0 0,1 0-1,0-1 1,-1 0-1,1 1 1,5 0 0,6 1-8,0 0 1,1 0 0,-1-2-1,1 1 1,0-2 0,-1 0-1,28-5 1,-37 4-10,0 0 1,-1-1-1,1 1 0,-1-1 1,1-1-1,-1 1 0,0-1 1,0 0-1,0 0 0,7-6 1,-9 7 6,-1-1 1,1 0-1,-1 0 1,0 1 0,0-1-1,0-1 1,-1 1-1,1 0 1,-1 0 0,1-1-1,-1 1 1,0 0 0,-1-1-1,1 1 1,0-1-1,-1 1 1,0-1 0,0-6-1,-1 6 22,0 0 0,-1-1 0,1 1 1,-1-1-1,0 1 0,0 0 0,0 0 0,-1 0 0,1 0 0,-1 1 0,0-1 0,0 1 0,0 0 0,-1-1 1,1 1-1,-1 1 0,1-1 0,-1 0 0,0 1 0,0 0 0,0 0 0,-1 0 0,-5-2 0,-4-1-36,1 0 0,0 1 0,-1 1 0,0 0 0,0 1 0,-22-1 0,35 3-99,0 0-1,0 0 0,0 0 1,0 0-1,0 0 0,0 1 1,0-1-1,0 0 0,0 1 0,0-1 1,0 1-1,1-1 0,-1 1 1,0-1-1,0 1 0,0 0 1,0-1-1,1 1 0,-1 0 0,0 0 1,1-1-1,-2 3 0,2-3-191,0 1 0,-1 0-1,1-1 1,0 1 0,0-1-1,0 1 1,0 0 0,0-1-1,0 1 1,0 0 0,0-1-1,0 1 1,0 0 0,1-1 0,-1 1-1,0 0 1,0-1 0,0 1-1,1-1 1,-1 1 0,0 0-1,1-1 1,-1 1 0,1-1-1,0 1 1,11 8-8701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3427,'0'0'16784,"60"23"-15503,-19-23-576,7 0-385,1 0-256,-2-6-64,-8 2-64,-5 1-833,-12 1-992,-10 1-738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7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11435,'0'0'8712,"86"24"-7719,-40-24-448,8-4-449,-1-5-225,-8 0-1952,-2-2-3525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12204,'0'0'2626,"11"-5"-384,5-3-1814,0 2-1,1 0 1,0 1 0,0 1-1,1 0 1,-1 1 0,1 1-1,21 0 1,-31 2-320,-1 0-68,1 0 0,-1 0 1,1 1-1,-1 0 0,10 2 0,-16-3-40,0 1 1,0-1 0,0 0-1,-1 1 1,1-1 0,0 0 0,0 1-1,0-1 1,-1 1 0,1 0-1,0-1 1,-1 1 0,1-1 0,-1 1-1,1 0 1,0 0 0,-1-1-1,0 1 1,1 0 0,-1 0 0,1 1-1,-1-1 1,0 1 1,0-1-1,0 1 0,0-1 0,0 1 0,-1-1 0,1 1 0,-1-1 0,1 1 1,-1-1-1,1 1 0,-1-1 0,0 0 0,0 0 0,1 1 0,-1-1 0,-2 2 1,-6 7 20,-1 0 0,0-1 0,-1 0 0,0-1 0,0 0 0,-16 8 1,13-8 252,0 1 0,1 0 1,0 1-1,-16 16 1,28-25-206,0 0 1,1 0 0,-1 0-1,0 0 1,0 0 0,0 0-1,0 0 1,1 0 0,-1 0-1,1 0 1,-1 1 0,1-1-1,-1 0 1,1 0 0,0 1-1,-1-1 1,1 0 0,0 0-1,0 1 1,0 1 0,0-2-39,1 0 1,-1 0 0,1 0-1,0-1 1,-1 1 0,1 0 0,0 0-1,-1-1 1,1 1 0,0 0-1,0-1 1,0 1 0,-1-1-1,1 1 1,0-1 0,0 0-1,0 1 1,0-1 0,0 0-1,2 1 1,8 1-10,0-1-1,1-1 1,20 0-1,-19-1-67,67-4-2180,-2-13-3504,-26 0-1857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17 11499,'0'0'4559,"-10"-1"-2157,5 0-2251,0 1 1,0 0-1,1 0 0,-1 0 0,0 1 0,0-1 0,1 1 1,-1 0-1,1 1 0,-1-1 0,1 1 0,-1 0 1,1 0-1,0 0 0,0 1 0,0-1 0,0 1 1,0 0-1,0 0 0,1 0 0,0 1 0,-1-1 1,1 1-1,1 0 0,-1 0 0,0 0 0,-3 8 0,4-7-39,-1-1-1,1 2 0,0-1 0,0 0 0,1 0 0,0 1 1,0-1-1,0 1 0,0-1 0,1 1 0,0-1 0,0 1 0,0-1 1,1 1-1,0-1 0,2 8 0,-2-10-68,1 0 0,-1 0 0,1 0 1,0 0-1,0 0 0,1 0 0,-1 0 0,0 0 0,1-1 0,0 0 0,-1 1 1,1-1-1,0 0 0,0 0 0,0 0 0,1-1 0,-1 1 0,0-1 0,1 0 1,-1 0-1,1 0 0,-1 0 0,1-1 0,-1 1 0,7-1 0,-3 1-21,-1-1 0,1 0 0,-1 0-1,1 0 1,-1-1 0,1 0 0,-1-1 0,1 1-1,-1-1 1,0 0 0,0-1 0,0 0 0,0 1-1,0-2 1,-1 1 0,1-1 0,-1 0-1,0 0 1,0 0 0,-1-1 0,1 0 0,-1 0-1,0 0 1,0 0 0,0-1 0,-1 1 0,0-1-1,0 0 1,-1 0 0,1 0 0,-1 0-1,0 0 1,-1-1 0,0 1 0,0-1 0,0-12-1,0 16-7,-1 0 1,0 0-1,0 0 0,-1 0 0,1 0 0,0 0 0,-1-1 0,0 1 0,0 0 0,0 0 0,0 1 0,0-1 0,-1 0 0,1 0 0,-1 1 0,0-1 0,0 0 0,1 1 1,-2 0-1,1-1 0,-3-1 0,2 2-28,-1 0 1,0 0 0,1 0-1,-1 0 1,0 1 0,0 0-1,0 0 1,0 0 0,0 0-1,0 1 1,0-1 0,0 1-1,0 0 1,0 0 0,-7 2 0,9-2-79,0 0 0,1 0 0,-1 1 0,0-1 0,1 1 0,-1-1 0,0 1 0,1-1 0,-1 1 0,1 0 0,-1 0 0,1 0 0,0 0 0,-1 0 0,1 0 0,0 0 0,0 0 0,-1 1 0,1-1 0,0 0 0,0 1 0,1-1 0,-1 1 0,0-1 0,0 1 0,1-1 1,-1 1-1,1 0 0,-1-1 0,1 1 0,0-1 0,-1 1 0,1 0 0,0 0 0,0-1 0,0 1 0,1 0 0,-1 1 0,1 0-415,-1 0 0,1 1 0,0-1 0,0 0 0,0 0 0,1 0 1,-1-1-1,1 1 0,-1 0 0,1 0 0,0-1 0,0 1 0,0-1 0,0 0 0,1 0 0,-1 1 0,1-1 0,-1-1 0,6 4 1,19 5-5137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66 7207,'0'0'12502,"-13"-7"-10906,4 2-1329,6 2-190,-1 1-1,0 0 0,0-1 1,0 1-1,0 1 0,0-1 1,-1 0-1,1 1 0,0 0 1,-1 0-1,1 0 0,-1 1 1,1 0-1,-1 0 0,1 0 1,-1 0-1,1 0 0,-1 1 1,-4 1-1,0 2 88,0 0 0,0 1 0,0 0 0,1 1 0,-1-1 0,2 1 0,-1 1 0,-12 12 0,17-16-102,1 1-1,-1-1 1,0 0-1,1 1 1,-1-1 0,1 1-1,0 0 1,1 0 0,-1 0-1,0 0 1,1 0 0,0 0-1,0 0 1,0 1-1,1-1 1,0 0 0,-1 0-1,1 1 1,1-1 0,-1 0-1,1 1 1,1 7 0,0-9-51,0 0 1,1 0 0,-1 0 0,1 0 0,-1 0 0,1-1-1,0 1 1,0-1 0,0 1 0,0-1 0,1 0 0,-1-1 0,0 1-1,1 0 1,-1-1 0,1 0 0,0 0 0,-1 0 0,1 0-1,0-1 1,0 1 0,5-1 0,6 1 1,1 0 0,0-1-1,0 0 1,19-4 0,-20 0-110,1 0 1,-1-1-1,-1-1 1,1 0-1,-1-1 0,0 0 1,0-1-1,19-16 1,-26 19 109,-1 0 1,1 0 0,-1 0 0,-1-1-1,1 0 1,-1 0 0,0-1-1,0 1 1,-1-1 0,0 0 0,0 0-1,0-1 1,-1 1 0,0-1-1,-1 1 1,0-1 0,0 0 0,1-10-1,-3 16 1,0 1 0,0 0 0,0 0-1,0 0 1,0 0 0,0 0 0,-1 0-1,1 0 1,0 0 0,-1 0 0,1-1-1,-1 1 1,1 1 0,-1-1-1,0 0 1,1 0 0,-1 0 0,0 0-1,1 0 1,-1 0 0,0 1 0,0-1-1,0 0 1,0 1 0,0-1 0,0 1-1,0-1 1,-2 0 0,0 0-6,-1 0 0,1 1 1,-1-1-1,0 1 0,1 0 1,-1 0-1,0 0 0,1 1 0,-6 0 1,-1 2-16,-1-1 1,1 2 0,-1-1-1,1 1 1,-16 10-1,23-12 8,-48 37 134,49-38-130,0 0 0,1 1 0,-1-1 0,0 1 0,1 0 0,-1-1 0,1 1 0,0 0 1,0 0-1,0 0 0,0 0 0,0 0 0,0 0 0,0 0 0,0 0 0,1 1 0,-1-1 0,1 0 0,0 0 0,-1 0 0,1 1 0,0-1 0,1 0 0,-1 3 0,1-4-163,0 0 1,1 0-1,-1 0 0,0 0 0,0-1 1,1 1-1,-1 0 0,0-1 1,1 1-1,-1-1 0,1 1 1,-1-1-1,0 0 0,1 0 0,-1 0 1,1 0-1,-1 0 0,1 0 1,-1 0-1,1 0 0,-1 0 1,1-1-1,1 0 0,-1 1-295,1 0-1,-1-1 1,1 1 0,-1-1-1,1 1 1,-1-1-1,0 0 1,0 0 0,1 0-1,-1-1 1,0 1 0,0 0-1,3-3 1,2-12-5462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9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174 101 13100,'0'0'6946,"1"-9"-4565,4-32-657,-5 39-1678,0 1 0,-1 0 0,1 0 0,0-1 0,-1 1-1,1 0 1,-1 0 0,1-1 0,-1 1 0,0 0 0,1 0 0,-1 0 0,0 0 0,0 0 0,0 0 0,0 0 0,0 0 0,0 0 0,0 0 0,0 1 0,0-1-1,0 0 1,0 1 0,-1-1 0,1 1 0,0-1 0,0 1 0,-1 0 0,1-1 0,0 1 0,-1 0 0,1 0 0,0 0 0,0 0 0,-1 0 0,1 0 0,-2 1 0,-4-2 122,0 2 0,0-1 0,0 1 0,0 0 0,-10 3 0,11-2-117,0 1 0,1 0-1,-1 0 1,1 1-1,0 0 1,0 0-1,0 0 1,0 0-1,1 1 1,0 0-1,0 0 1,0 0-1,0 0 1,1 0-1,0 1 1,0 0-1,1-1 1,-1 1-1,1 0 1,0 1-1,1-1 1,0 0 0,0 0-1,0 1 1,0-1-1,1 0 1,1 8-1,-1-12-33,1 0 1,-1 0-1,1 0 0,0 1 0,0-1 1,0 0-1,0 0 0,0 0 0,0 0 1,0 0-1,1-1 0,-1 1 0,1 0 1,-1-1-1,1 1 0,0-1 1,0 1-1,-1-1 0,4 2 0,0-1 5,0 1 0,0-1 0,0-1 0,0 1 0,1 0-1,-1-1 1,11 1 0,-4-2-5,1 1-1,0-2 1,-1 1-1,1-2 0,0 0 1,17-5-1,-21 4-5,0-1 0,0 0 0,0-1-1,0 0 1,-1 0 0,0-1 0,0 0-1,0 0 1,12-14 0,-16 16-4,-1 1-1,0-1 1,0 0 0,0-1 0,-1 1 0,1 0-1,-1-1 1,0 0 0,0 1 0,0-1-1,-1 0 1,0 0 0,0 0 0,0 0-1,0 0 1,-1 0 0,0 0 0,0 0-1,0 0 1,-1 0 0,-1-6 0,1 8-3,-1 0 0,0 0-1,0 1 1,0-1 0,0 0 0,0 1 0,0 0 0,-1-1 0,1 1 0,-1 0 0,0 0 0,1 0 0,-1 1 0,0-1 0,0 1 0,0-1 0,0 1 0,-1 0 0,1 0 0,-4 0 0,3-1-123,-1 1 1,1 0-1,-1 1 1,1-1 0,-1 1-1,1-1 1,-1 1 0,1 1-1,-1-1 1,1 1 0,-1 0-1,1 0 1,-1 0 0,-6 3-1,10-3-101,0 0-1,0 0 0,0 0 0,0 0 0,0 0 1,0 0-1,0 1 0,1-1 0,-1 0 1,0 1-1,1-1 0,-1 0 0,1 1 0,-1-1 1,1 1-1,-1-1 0,1 1 0,0 2 0,0 16-6090,2-4-3303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8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15535,'0'0'14285,"52"-12"-22677,-39 15-7142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9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14029,'0'0'12236,"-51"49"-10987,43-25-480,6 1-257,2-4-223,4-3-161,13-5-64,2-6-32,5-4-96,-4-3-769,-2-3-865,-3-13-1409,-5-6-800,-5-7-3012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14446,'0'0'10506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4388,'0'0'19186,"0"67"-18065,5-34-416,-2 6-449,-3 0-160,6-2-64,3-1 0,6 0 0,3-2-288,2-7-1409,-2-3-1474,-5-10-3396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10698,'0'0'15791,"56"31"-22133,-46-30-3555</inkml:trace>
  <inkml:trace contextRef="#ctx0" brushRef="#br0" timeOffset="1">30 190 7495,'0'0'17168,"22"21"-19250,2-34-3331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1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2883,'0'0'11814,"5"-11"-8937,-2 7-2646,-1 0 1,1-1-1,-1 1 1,1 0-1,0 0 0,1 0 1,-1 1-1,1-1 1,0 1-1,-1 0 0,1 0 1,1 0-1,-1 1 1,0-1-1,1 1 0,-1 0 1,1 0-1,0 1 1,-1-1-1,1 1 1,0 0-1,8 0 0,-6 0-99,1 0 1,0 1-1,0 1 0,0-1 0,0 1 0,-1 1 0,1-1 1,-1 1-1,1 1 0,-1-1 0,1 1 0,11 7 0,-15-7-127,-1-1-1,0 1 1,0 0 0,0 0-1,0 0 1,0 0-1,-1 1 1,1-1-1,-1 1 1,0-1-1,0 1 1,0 0 0,-1 0-1,1 0 1,-1 0-1,0 0 1,0 0-1,0 0 1,-1 0-1,0 0 1,1 1 0,-1-1-1,-1 0 1,1 0-1,-2 7 1,1-6 5,-1 0 0,1-1 0,-1 1 1,0 0-1,0-1 0,-1 0 0,1 1 0,-1-1 1,0 0-1,0 0 0,0 0 0,-1-1 1,1 1-1,-1-1 0,0 0 0,0 0 0,-5 3 1,-5 2 29,0 0 1,-1-1 0,-29 10 0,97-5-2406,-34-9-352,0-1-1,29-1 1,-11-1-3006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63 13004,'0'0'2424,"-9"-4"85,-1 0-1973,1 0 0,-1 1 0,0 0 0,-11-1 0,17 3-379,-1 0 1,1 1 0,-1 0-1,1 0 1,-1 0 0,1 1-1,-1-1 1,1 1 0,-1 0-1,1 0 1,0 1 0,-1-1-1,1 1 1,-6 4 0,2-1-11,1 1-1,0-1 1,0 2 0,0-1 0,0 1 0,1 0 0,-7 12-1,12-18-127,0 1 1,-1-1-1,1 1 0,0-1 0,1 1 0,-1 0 0,0-1 0,0 1 0,1 0 0,-1 0 1,1-1-1,-1 1 0,1 0 0,0 0 0,0 0 0,0 0 0,0 0 0,0 0 1,0-1-1,0 1 0,1 0 0,-1 0 0,1 0 0,-1 0 0,1-1 0,0 1 0,0 0 1,-1-1-1,1 1 0,0 0 0,1-1 0,-1 1 0,0-1 0,0 0 0,1 1 0,-1-1 1,1 0-1,-1 0 0,1 0 0,-1 0 0,1 0 0,2 1 0,5 2-1,0-1 0,0 0 0,0-1 0,1 0 0,-1-1-1,0 0 1,1 0 0,-1-1 0,1 0 0,-1 0 0,0-1-1,1-1 1,-1 1 0,0-2 0,11-3 0,-15 5-3,0-1 1,0 0-1,0 0 1,0 0 0,0-1-1,0 0 1,-1 0-1,0 0 1,1 0-1,-1-1 1,0 1-1,-1-1 1,1 0-1,0 0 1,-1-1-1,0 1 1,0-1 0,-1 1-1,1-1 1,-1 0-1,0 0 1,0 0-1,-1 0 1,1-1-1,-1 1 1,0 0-1,0-8 1,-2 10 4,1 0-1,-1 0 1,1 0 0,-1 0-1,0 0 1,-1 0-1,1 0 1,0 0 0,-1 0-1,1 1 1,-1-1 0,0 1-1,0-1 1,0 1 0,0-1-1,0 1 1,-1 0 0,1 0-1,-1 0 1,0 1-1,1-1 1,-1 0 0,0 1-1,0 0 1,0 0 0,-6-2-1,3 1-169,-1 0 0,1 0 0,-1 1 0,0 0 0,0 0 0,1 1 0,-1-1 0,0 2 0,0-1 0,0 1 0,-12 2-1,18-2-61,-1 0-1,1 0 0,-1 0 0,1 0 0,0 0 0,0 0 0,0 0 0,-1 0 0,1 0 0,0 1 0,0-1 0,1 0 0,-1 1 0,0-1 1,0 0-1,1 1 0,-1-1 0,0 1 0,1 0 0,0-1 0,-1 1 0,1-1 0,0 1 0,0-1 0,0 1 0,0 0 0,0-1 0,0 1 1,0 0-1,1-1 0,-1 1 0,1-1 0,-1 1 0,1-1 0,-1 1 0,1-1 0,0 1 0,0-1 0,0 0 0,0 1 0,0-1 0,0 0 1,1 2-1,20 9-5334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129 119 5509,'0'0'11398,"2"-9"-8206,-2 7-3048,2-29 1673,-13 22-1059,-13 13-306,17 0-383,0-1-1,1 1 1,-1 0 0,1 0 0,0 1-1,0 0 1,1 0 0,0 1-1,0-1 1,-5 7 0,7-8-8,0 0 0,0 0 0,1 0 0,-1 1 0,1-1 0,0 0 0,0 1 0,0 0 0,1-1 0,0 1 0,0 0 0,0 0 1,0 0-1,1 0 0,0 0 0,0 8 0,1-10-52,0-1 1,0 0 0,0 0 0,1 0-1,-1 0 1,0 0 0,1 0 0,0 0-1,-1 0 1,1 0 0,0-1 0,0 1-1,0-1 1,0 1 0,0-1 0,0 0-1,0 0 1,1 0 0,-1 0 0,0 0-1,0 0 1,1-1 0,-1 1 0,1-1-1,-1 0 1,5 1 0,6 0-4,0-1 0,0 0 1,21-2-1,-26 0-32,0 0 1,0 0-1,0-1 0,0 0 0,0 0 1,-1-1-1,1 0 0,-1 0 0,0-1 1,-1 1-1,1-2 0,-1 1 1,1-1-1,-2 0 0,8-9 0,-8 9 96,-1 1-1,0-1 1,0 0-1,-1 0 1,1-1-1,-1 1 0,-1 0 1,1-1-1,-1 0 1,-1 0-1,1 0 1,-1 1-1,0-1 0,0 0 1,-1 0-1,0-1 1,0 1-1,-3-11 1,2 16-55,0-1 1,0 1-1,-1-1 1,1 1 0,-1-1-1,1 1 1,-1 0-1,0 0 1,0 0 0,0 0-1,0 0 1,0 1 0,0-1-1,0 0 1,-1 1-1,1 0 1,-1-1 0,1 1-1,-1 0 1,0 1-1,1-1 1,-1 0 0,0 1-1,1-1 1,-1 1-1,0 0 1,0 0 0,1 0-1,-4 0 1,-1 0 4,0 1 0,0-1 0,0 1 0,0 0 0,0 1 0,0 0 0,0 0 0,0 0 0,1 1 0,-9 4 0,9-2-94,0-1 1,0 1-1,1 0 0,-1 1 0,1-1 0,-7 12 1,11-16 45,0 0 0,0 0 1,0 0-1,1 0 0,-1 0 0,0 0 1,1 0-1,-1 0 0,1 1 1,0-1-1,-1 0 0,1 0 1,0 0-1,-1 1 0,1-1 0,0 0 1,0 0-1,0 1 0,0-1 1,0 0-1,1 0 0,-1 1 1,0-1-1,1 0 0,-1 0 0,0 0 1,1 1-1,-1-1 0,1 0 1,0 0-1,-1 0 0,1 0 1,0 0-1,0 0 0,0 0 0,0 0 1,0-1-1,-1 1 0,1 0 1,1 0-1,-1-1 0,0 1 1,0-1-1,0 1 0,0-1 0,0 1 1,1-1-1,1 1 0,4 1-852,1-1 1,0 1-1,-1-1 0,1 0 0,9-1 0,22-2-6082,1-1-3757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3 11435,'0'0'3438,"-12"2"-337,-15 4-1255,0 1 0,-51 21 1,67-23-1389,0 1 1,0 0-1,0 0 1,-14 13 0,21-16-383,0 0 0,1 1 0,0-1 0,-1 1 0,1 0 0,1 0 0,-1 0-1,0 0 1,1 0 0,0 1 0,0-1 0,-2 9 0,3-11-64,1 0 0,0 0 0,-1 0-1,1 0 1,0 1 0,0-1 0,0 0 0,1 0-1,-1 0 1,0 1 0,1-1 0,-1 0-1,1 0 1,0 0 0,0 0 0,0 0 0,0 0-1,0 0 1,0 0 0,0-1 0,1 1-1,-1 0 1,1-1 0,-1 1 0,1-1-1,0 1 1,-1-1 0,1 0 0,0 0 0,0 0-1,0 0 1,0 0 0,0 0 0,0 0-1,0-1 1,0 1 0,4 0 0,9 2 17,-1-1 1,1 0-1,0-1 1,20-1-1,-27 0-10,1 0 22,-1-1 0,0 0 0,1 0 0,-1-1-1,0 0 1,0-1 0,0 0 0,-1 0 0,1 0-1,-1-1 1,1 0 0,-1-1 0,0 1 0,-1-2-1,1 1 1,-1-1 0,0 1 0,0-2 0,-1 1 0,0-1-1,0 1 1,-1-2 0,1 1 0,-2 0 0,1-1-1,-1 1 1,0-1 0,0 0 0,-1 0 0,2-13-1,-4 19-47,0 0-1,0 0 1,0 1-1,0-1 1,0 0-1,-1 0 1,1 1-1,0-1 1,-1 0-1,1 0 1,-1 1-1,0-1 1,0 0-1,0 1 1,1-1-1,-1 1 0,-1-1 1,1 1-1,0 0 1,0-1-1,-3-1 1,1 1 59,0 1-1,0-1 1,0 0 0,-1 1-1,1 0 1,0 0 0,-1 0 0,0 0-1,1 0 1,-5 0 0,-42 2-2603,8 4-6971,26-2-5239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6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10602,'0'0'11905,"0"10"-11761,-1 11-208,0-7 242,0-1-1,2 1 1,-1 0-1,2-1 1,4 21-1,-6-31-176,1 0 0,0-1-1,0 1 1,0 0 0,0-1-1,1 1 1,-1-1 0,1 1-1,-1-1 1,1 0 0,0 0-1,0 0 1,0 0 0,0 0-1,0 0 1,1 0 0,-1-1-1,1 1 1,-1-1 0,1 0-1,-1 1 1,1-1 0,0-1-1,-1 1 1,1 0 0,0 0-1,0-1 1,-1 0 0,1 1-1,0-1 1,0 0 0,0-1-1,0 1 1,4-1 0,-5 0-180,0 1 0,0-1 0,0 0 0,0 1-1,0-1 1,0 0 0,-1 0 0,1 0 0,0-1 0,0 1 0,-1 0 0,1-1 0,-1 1 0,1-1 0,-1 1 0,0-1 0,1 0 0,-1 0 0,0 1 0,0-1 0,0 0-1,0-2 1,2-3-1143,-1 0-1,1 0 1,-2-1-1,1 1 0,0-9 1,-1-25-6777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6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9769,'0'0'7335,"-60"28"-5221,46-15-897,7-1-192,4-3-672,3-3-289,0-2-128,12-4-513,5 0-896,-1-1-609,-1-12-2146,-1-3-2018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9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9513,'0'0'18215,"-5"2"-17949,0-1-252,0 1-1,0 0 0,0 0 0,0 1 0,0 0 0,1 0 0,-1 0 0,-4 4 0,7-5-49,-1 0-1,1 0 1,0 1 0,0-1 0,0 0 0,0 1-1,0 0 1,0-1 0,1 1 0,-1 0 0,1 0 0,0 0-1,-1 0 1,1 0 0,1 0 0,-1 0 0,0 5 0,1-8-3,1 1 1,-1-1-1,0 1 1,1-1 0,-1 1-1,1-1 1,-1 1 0,0-1-1,1 1 1,-1-1-1,1 0 1,-1 1 0,1-1-1,0 0 1,-1 0-1,1 1 1,-1-1 0,1 0-1,-1 0 1,1 0-1,0 0 1,-1 0 0,1 0-1,-1 0 1,1 0-1,0 0 1,0 0 0,27 0-743,-19 0 443,4-1-210,3 1 84,-1 0 0,1 1-1,27 4 1,-42-5 457,1 0 1,0 1 0,0-1-1,0 0 1,0 1 0,0-1-1,-1 1 1,1 0 0,0-1-1,-1 1 1,1 0 0,0 0-1,-1 0 1,1 0 0,-1 1-1,1-1 1,-1 0 0,0 1-1,0-1 1,1 1 0,-1-1-1,0 1 1,0-1 0,0 1-1,-1 0 1,1-1-1,0 1 1,-1 0 0,1 0-1,-1 0 1,1-1 0,-1 1-1,0 0 1,0 0 0,0 0-1,0 0 1,0 0 0,0 0-1,-1 3 1,-1-2 91,0 1 1,1-1-1,-1 0 0,0 0 0,0 0 1,-1 0-1,1 0 0,-1-1 0,1 1 0,-1-1 1,0 1-1,0-1 0,0 0 0,0 0 1,-1 0-1,1-1 0,0 1 0,-1-1 1,-5 2-1,-2 1 86,0-2 1,0 1-1,0-1 1,0-1-1,-14 1 0,24-2-208,-1 0 0,1 0 0,0 0 0,0 0 0,-1-1 0,1 1 0,0 0 0,0-1 0,0 1 0,0-1 0,0 1 0,-1-1 0,1 1 0,0-1 0,0 0 0,0 0-1,1 1 1,-1-1 0,0 0 0,0 0 0,0 0 0,1 0 0,-1 0 0,0 0 0,1 0 0,-1 0 0,1 0 0,-1-1 0,1 1 0,-1-2 0,1 1-344,-1 0-1,1 0 1,0-1 0,0 1 0,0 0-1,0 0 1,0 0 0,1 0 0,-1 0-1,1 0 1,-1 0 0,1 0 0,0 0 0,0 0-1,0 0 1,0 0 0,0 0 0,2-2-1,15-12-5997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7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11403,'0'0'8039,"-4"9"-6832,-47 111 270,45-102-1441,0 0 0,1 0 0,1 0-1,1 1 1,-2 27 0,5-45-89,14-20-903,-9 8-84,1 0 0,-1-1 0,-1 0 0,6-24 0,-9 29 1064,0-1 0,0 1 0,-1-1 0,0 1 1,-1-13-1,1 20 38,0-1 1,0 1 0,0-1-1,0 1 1,-1 0 0,1-1-1,0 1 1,0-1-1,0 1 1,0 0 0,0-1-1,0 1 1,-1 0 0,1-1-1,0 1 1,0 0-1,-1 0 1,1-1 0,0 1-1,0 0 1,-1-1 0,1 1-1,0 0 1,-1 0 0,1 0-1,0-1 1,-1 1-1,1 0 1,0 0 0,-1 0-1,1 0 1,0 0 0,-1 0-1,1 0 1,-1-1-1,1 1 1,0 0 0,-1 0-1,1 1 1,-1-1 0,1 0-1,0 0 1,-1 0-1,1 0 1,0 0 0,-1 0-1,1 0 1,0 1 0,-1-1-1,1 0 1,0 0 0,-1 0-1,1 1 1,0-1-1,-1 0 1,1 1 0,-15 18 1267,14-16-1310,0 0 1,0 0-1,1 1 0,0-1 0,0 0 0,0 1 0,0-1 0,0 0 0,0 1 0,1-1 0,0 0 0,-1 0 0,1 1 0,1-1 0,-1 0 0,0 0 0,1 0 1,-1 0-1,1 0 0,0-1 0,0 1 0,0 0 0,1-1 0,-1 0 0,3 3 0,2 0 1,0 0-1,0-1 0,1 0 1,-1 0-1,1 0 1,0-1-1,0 0 1,0-1-1,9 2 0,-51-40 493,30 33-507,-10-8 15,0 0 1,-1 1-1,0 1 0,-1 0 0,0 1 0,-28-10 1,44 18-21,0 0-1,0 0 1,0 0 0,0 0 0,0 0 0,-1 0 0,1-1 0,0 1 0,0 0 0,0 0 0,0 0-1,-1 0 1,1 0 0,0 0 0,0 0 0,0 0 0,-1 0 0,1 0 0,0 0 0,0 0-1,0 0 1,0 0 0,-1 0 0,1 0 0,0 0 0,0 1 0,0-1 0,0 0 0,-1 0-1,1 0 1,0 0 0,0 0 0,0 0 0,0 0 0,0 1 0,-1-1 0,1 0 0,0 0 0,0 0-1,0 0 1,0 0 0,0 1 0,0-1 0,0 0 0,0 0 0,0 0 0,0 0 0,-1 1-1,7 10 34,15 11-5,-12-18-183,0-1 1,1 0-1,-1 0 0,0-1 0,1 0 0,-1 0 0,1-1 0,0-1 0,-1 0 0,1 0 0,0-1 0,-1 0 0,1 0 0,0-1 0,-1 0 0,0-1 0,0 0 0,11-5 0,14-16-4031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7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5733,'0'0'15215,"60"25"-15151,-38-25-256,-1 0-1218,-6 0-1344,-7 0-1763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6342,'0'0'11755,"54"26"-11595,-26-26-128,-4 0-1121,-2 0-2786,-6-7-1699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5349,'0'0'17414,"2"7"-17062,0 4-297,-1 1 0,-1-1 0,0 21 0,0 26-499,3-57 361,0 1 0,0-1 1,0 0-1,1 0 0,-1 0 0,0 0 1,0-1-1,1 0 0,-1 1 0,0-1 1,5 0-1,8 1-451,-14-1 535,0 1-1,1-1 1,-1 1-1,0 0 1,0-1-1,0 1 1,0 0-1,0 0 1,0 1-1,0-1 1,0 0-1,0 1 1,0-1-1,-1 1 1,1-1-1,0 1 1,-1 0 0,0 0-1,1 0 1,-1 0-1,0 0 1,0 0-1,0 0 1,0 0-1,0 0 1,-1 0-1,1 1 1,-1-1-1,1 0 1,-1 0-1,0 1 1,0-1-1,0 0 1,0 1-1,0-1 1,0 0-1,-1 0 1,1 1-1,-2 2 1,0 1 209,0 0 0,0 0 0,0-1 0,-1 1 1,0 0-1,0-1 0,0 0 0,-1 0 0,0 0 0,0 0 1,0 0-1,0-1 0,-9 7 0,11-10-186,0 1-1,0-1 1,0 0-1,0 1 1,-1-1-1,1 0 1,-1 0-1,1-1 1,-1 1-1,1 0 1,-1-1-1,1 1 1,-1-1 0,1 0-1,-1 0 1,-3 0-1,4-1-119,1 1 0,-1-1 0,0 0-1,0 0 1,1 1 0,-1-1 0,1 0 0,-1-1-1,1 1 1,-1 0 0,1 0 0,0 0 0,-1-1-1,1 1 1,0-1 0,0 1 0,-1-3 0,-2-4-894,1 0 1,0 0 0,1 0 0,-1 0 0,2 0 0,-1-1 0,1 1-1,0-13 1,1-13-4616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5125,'0'0'12972,"51"-12"-11274,-33 10-641,5 1-673,-2-1-320,5 2-128,-2 0-993,-4 0-865,-2 0-1313,-6 0-993,-4-2-1281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5125,'0'0'12043,"-5"53"-10633,-4-35-482,-1 6-479,-3 2-289,0 0-128,1 1 0,0-2 0,3-2-32,0-6 0,3-4-640,0-10-1346,1-3-2979,2-6-3555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9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6 6726,'0'0'6684,"-9"-1"-5050,-27-4-476,35 6-1081,0-1 0,0 0 1,0 0-1,0 1 0,0-1 0,0 1 1,0-1-1,0 1 0,0-1 0,0 1 0,0 0 1,0-1-1,0 1 0,0 0 0,0 0 0,0 0 1,1-1-1,-1 1 0,0 0 0,1 0 1,-1 0-1,1 0 0,-1 0 0,1 1 0,-1-1 1,1 0-1,0 0 0,-1 0 0,1 0 0,0 0 1,0 1-1,0-1 0,0 2 0,3 36 1601,-2-37-1612,1-1-1,0 1 1,-1 0 0,1 0 0,0-1-1,0 1 1,0-1 0,0 1 0,0-1-1,0 0 1,0 0 0,0 0 0,1 0 0,-1 0-1,0-1 1,1 1 0,-1-1 0,1 1-1,-1-1 1,0 0 0,1 0 0,-1 0 0,1 0-1,-1 0 1,1-1 0,3 0 0,-2 0-27,0 1 1,1-1 0,-1 0 0,1 0 0,-1-1-1,0 0 1,0 1 0,0-1 0,0-1-1,0 1 1,0 0 0,0-1 0,5-5 0,-8 7-30,0 0 1,0 0 0,0 0 0,0-1 0,0 1 0,0 0 0,-1-1-1,1 1 1,0 0 0,-1-1 0,1 1 0,-1-1 0,1 1-1,-1-1 1,0 0 0,0 1 0,1-1 0,-1 1 0,0-1 0,0 1-1,-1-1 1,1 0 0,0 1 0,-1-3 0,0 3-4,0-1 0,0 1-1,-1 0 1,1 0 0,0 0 0,-1 0 0,1 0 0,0 0 0,-1 0 0,1 0 0,-1 0-1,0 1 1,1-1 0,-1 1 0,1-1 0,-1 1 0,0-1 0,-2 1 0,-1-1-19,-1 1 0,1 0 0,-1 0 0,1 0 0,0 0 1,-1 1-1,1 0 0,0 0 0,0 0 0,0 1 0,0 0 0,0 0 1,0 0-1,-5 3 0,6 0-145,-1-1 0,1 1 0,-1-1 1,1 1-1,1 1 0,-1-1 0,1 0 0,0 1 1,0 0-1,-4 11 0,2 9-3252,7 1-3832,3-15-179</inkml:trace>
  <inkml:trace contextRef="#ctx0" brushRef="#br0" timeOffset="1">227 266 7719,'0'0'6711,"-4"9"-4341,-1 2-2107,1 0 0,-1 0 0,2 0 1,0 0-1,0 1 0,1-1 0,0 1 0,1-1 1,1 15-1,0-25-242,0 0 0,1 0 1,-1 0-1,1 0 1,-1 0-1,1 0 0,0 0 1,-1 0-1,1 0 0,0 0 1,0 0-1,0 0 0,-1 0 1,1 0-1,0-1 1,0 1-1,0 0 0,0-1 1,1 1-1,-1-1 0,0 1 1,0-1-1,0 0 0,0 1 1,0-1-1,1 0 1,-1 0-1,0 0 0,0 0 1,0 0-1,1 0 0,-1 0 1,0 0-1,0 0 0,0-1 1,0 1-1,1 0 1,-1-1-1,0 1 0,1-1 1,4-1 107,0 0 1,0 0-1,-1 0 1,1-1 0,-1 1-1,10-7 1,-9 3-92,0 0 0,0 0 1,-1-1-1,0 0 0,8-13 1,-11 17 50,0 1 1,-1-1 0,0 0 0,1 1 0,-1-1 0,0 0 0,0 0 0,-1 0 0,1 0 0,-1 0 0,1 0 0,-1 0 0,0 0 0,0 0 0,0 0 0,-1 0 0,1 0-1,-1 0 1,-1-4 0,1 5-58,-1 1-1,1-1 0,-1 1 0,1 0 0,-1 0 1,0-1-1,0 1 0,0 1 0,0-1 0,0 0 1,1 0-1,-1 1 0,-1-1 0,1 1 0,0 0 1,0-1-1,0 1 0,0 0 0,0 0 0,0 0 1,0 1-1,-3 0 0,-2-1-150,1 1 1,0 0-1,0 0 1,0 1-1,-1 0 1,-6 3-1,-22 22-4023,25-16-978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1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2915,'0'0'18716,"9"0"-17963,29 0-205,-1-2 0,62-11 0,-16 1-2828,0 7-8412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2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4292,'0'0'12620,"-43"54"-11179,61-48-127,15-4-450,10-2-415,6 0-353,6-4-32,-1-5-64,-6 1-1057,-5-3-2114,-10-3-2626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2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3748,'0'0'7900,"7"-9"-4462,34-50 1105,-40 59-4435,-1-1-1,0 1 1,0 0-1,0-1 1,0 1-1,1-1 1,-1 1-1,0 0 1,0-1-1,1 1 1,-1-1-1,0 1 1,1 0-1,-1-1 0,0 1 1,1 0-1,-1 0 1,1-1-1,-1 1 1,0 0-1,1 0 1,-1 0-1,1-1 1,-1 1-1,1 0 1,-1 0-1,1 0 1,-1 0-1,0 0 1,1 0-1,-1 0 1,1 0-1,-1 0 1,1 0-1,-1 0 1,1 0-1,0 1 1,1 18 1240,-11 28-567,-6-5-272,7-26-352,2 0-1,1 0 1,0 1 0,1 0-1,0 0 1,2 0-1,-2 20 1,5-35-140,0 0-1,-1 0 1,1 0 0,0 0 0,0 0-1,0-1 1,0 1 0,0 0 0,0 0-1,0-1 1,1 1 0,-1-1 0,1 1-1,-1-1 1,1 0 0,0 1 0,-1-1-1,1 0 1,0 0 0,0 0 0,0 0-1,0 0 1,0-1 0,0 1 0,0-1-1,0 1 1,0-1 0,0 0 0,0 0-1,0 0 1,0 0 0,3 0 0,3 0-210,1 1 1,-1-2-1,1 1 0,-1-1 1,1-1-1,-1 0 1,9-2-1,-13 2-285,-1 1 0,1-1 0,-1 0 0,1 0-1,-1 0 1,0-1 0,0 1 0,0-1 0,0 1 0,-1-1-1,1 0 1,-1 0 0,4-5 0,7-19-5576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19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59 265 12748,'0'0'9326,"-8"6"-8402,6-5-870,-33 25 756,34-25-785,0 0 1,-1 1 0,1-1-1,0 0 1,0 1 0,0-1-1,1 0 1,-1 1 0,0-1-1,0 1 1,1-1 0,-1 1-1,1 0 1,-1-1 0,1 1-1,0 0 1,0-1 0,0 1-1,0 0 1,0-1-1,0 1 1,0 0 0,0-1-1,1 1 1,-1-1 0,0 1-1,1 0 1,0-1 0,1 3-1,0-2-13,-1 0 0,1-1 0,0 1-1,0-1 1,0 0 0,1 1 0,-1-1 0,0 0-1,0 0 1,1-1 0,-1 1 0,1 0-1,-1-1 1,0 1 0,1-1 0,-1 0 0,1 0-1,2 0 1,49-4 111,-45 2-158,0 0-1,-1-1 1,1 0 0,-1-1-1,0 0 1,0 0-1,0-1 1,0 0-1,-1 0 1,0 0-1,0-1 1,-1-1 0,1 1-1,-1-1 1,-1 0-1,1 0 1,-1 0-1,0-1 1,7-16 0,-6 12 4,-1 0 0,0 0 0,-1 0 0,0-1 0,-1 0 0,0 0 0,-1 0 0,-1 0 0,0 0 0,-1 0 0,0 0 0,-1 0 0,-2-16 0,3 27 31,-1 0 0,1 0-1,0 0 1,-1 0 0,1 0 0,-1 1 0,0-1 0,0 0-1,0 0 1,0 0 0,0 1 0,0-1 0,0 0 0,0 1 0,-1-1-1,1 1 1,0 0 0,-1-1 0,0 1 0,1 0 0,-1 0-1,0 0 1,1 0 0,-1 0 0,0 0 0,0 0 0,0 1 0,0-1-1,0 1 1,0-1 0,0 1 0,0 0 0,0 0 0,0 0-1,0 0 1,0 0 0,0 0 0,0 1 0,0-1 0,1 1 0,-4 0-1,-1 1 37,-1 1 0,1 0 0,0 0 0,0 0 1,0 1-1,0 0 0,1 0 0,0 1 0,-1-1 0,-6 10 0,6-7 167,0 1 0,0 0 0,1 0 1,0 0-1,1 1 0,0 0 0,0-1 1,1 2-1,0-1 0,0 0 1,1 0-1,-1 11 0,3-18-193,0 0 0,0-1 0,1 1 0,-1 0-1,1-1 1,-1 1 0,1 0 0,-1-1 0,1 1 0,0-1 0,0 1 0,0-1-1,0 1 1,0-1 0,0 0 0,0 1 0,1-1 0,-1 0 0,0 0 0,1 0-1,-1 0 1,0 0 0,1 0 0,0 0 0,-1-1 0,1 1 0,-1-1 0,1 1 0,0-1-1,3 1 1,61 7-159,-52-8-51,-1 1 77,-1-1-59,0 1 0,1 0 0,-1 1 0,0 1-1,1 0 1,11 4 0,-22-6 119,1 0 0,-1 1-1,0-1 1,0 1 0,0-1 0,0 1 0,0-1 0,0 1-1,0 0 1,0 0 0,-1 0 0,1 0 0,-1 0-1,0 1 1,1-1 0,-1 0 0,0 1 0,0-1 0,-1 0-1,1 1 1,0-1 0,-1 1 0,1 0 0,-1-1 0,0 1-1,0-1 1,0 1 0,0-1 0,-1 1 0,1 0-1,-1-1 1,1 1 0,-1-1 0,0 0 0,-1 4 0,1-2-673,-2 4-1651,0-2-2962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14606,'0'0'10602,"46"26"-12268,-23-22-2209,-3-4-4581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0 7944,'0'0'15796,"-8"9"-14894,-212 258 2055,220-266-2958,0-1 0,0 0 0,0 0 0,0 1 0,0-1 0,0 0 0,0 0-1,0 0 1,0 1 0,0-1 0,0 0 0,0 0 0,0 0 0,0 1 0,-1-1 0,1 0-1,0 0 1,0 0 0,0 0 0,0 0 0,-1 1 0,1-1 0,0 0 0,0 0-1,0 0 1,0 0 0,-1 0 0,1 0 0,0 0 0,0 0 0,-1 1 0,1-1-1,0 0 1,0 0 0,0 0 0,-1 0 0,1 0 0,0 0 0,0 0 0,0 0-1,-1 0 1,1-1 0,0 1 0,0 0 0,-1 0 0,1 0 0,0 0 0,0 0 0,-1 0-1,3-15-330,8-19-342,52-124-1184,-62 157 1954,0 38 47,-1-12 95,1-1-1,1 0 1,7 36 0,-6-53-134,0 1 0,0-1-1,1 1 1,0-1 0,0 0 0,1 0 0,-1 0 0,2-1-1,-1 1 1,1-1 0,0 0 0,0 0 0,1-1-1,0 1 1,6 4 0,-11-10-93,-1 0-1,0 1 1,0-1 0,0 0 0,1 0-1,-1 1 1,0-1 0,1 0-1,-1 0 1,0 0 0,0 1-1,1-1 1,-1 0 0,0 0 0,1 0-1,-1 0 1,0 0 0,1 0-1,-1 0 1,0 1 0,1-1-1,-1 0 1,1 0 0,-1 0 0,0-1-1,1 1 1,-1 0 0,0 0-1,1 0 1,-1 0 0,0 0-1,1 0 1,-1 0 0,1-1-1,0-12 145,-11-19-91,-4 7-97,0 1 0,-2 0 1,0 1-1,-2 1 0,0 1 0,-1 0 1,-44-35-1,45 46-22,19 17-50,2-3 101,0-1 0,0 0 0,0 0 0,0 0 0,0 0 0,1-1 0,6 5 0,18 5 46,0-2 1,0-1-1,1-1 1,1-1-1,36 4 1,45-3-2120,-4-9-5443,-48-3-3920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4324,'0'0'13821,"10"-4"-12593,-9 4-1208,13-5 379,1 1 0,-1 0 0,17-2-1,-26 5-295,-1 1 0,1 0 0,-1 0 0,1 0 0,-1 0-1,1 1 1,7 2 0,-10-3-89,0 1 0,-1-1 0,0 1 0,1 0 0,-1-1 0,1 1 0,-1 0 0,0 0 0,1 0 0,-1 0 0,0 0 0,0 1 0,0-1 0,0 0 0,0 0 0,0 1 0,0-1 0,-1 1 0,1-1 0,0 1 0,-1-1 0,1 3 0,1 2-1,-1 0 0,-1 0 0,1 0 1,-1 0-1,0 0 0,0 0 0,-1 0 0,1-1 0,-1 1 1,-1 0-1,1 0 0,-1 0 0,0-1 0,0 1 0,-5 7 1,-4 5 6,-1-1 0,0-1 0,-19 19 0,20-23 9,0 1 0,1 0 0,0 0 0,1 1 0,-11 21-1,20-35-11,-1 1 0,1-1 0,0 0 0,0 1 0,0-1 0,0 0-1,0 1 1,0-1 0,0 1 0,0-1 0,0 0 0,0 1-1,0-1 1,0 0 0,0 1 0,0-1 0,0 0 0,0 1 0,1-1-1,-1 0 1,0 1 0,0-1 0,0 0 0,0 1 0,1-1 0,-1 0-1,0 0 1,0 1 0,1-1 0,-1 0 0,0 0 0,0 1 0,1-1-1,-1 0 1,0 0 0,1 0 0,-1 0 0,0 0 0,1 1-1,22 2 194,25-7-207,-25-1-1026,1 0 1,43-17-1,5-10-6111,-27 7-511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11 10858,'0'0'3145,"-8"4"-839,3-1-2123,0 0-1,1 0 1,-1 1 0,1-1 0,-1 1 0,1 0-1,0 0 1,0 0 0,1 1 0,-1-1-1,1 1 1,0 0 0,0 0 0,0 0 0,1 1-1,0-1 1,0 0 0,0 1 0,1-1 0,0 1-1,0 0 1,0-1 0,1 1 0,0 0 0,0 0-1,0-1 1,1 1 0,1 5 0,-2-9-163,1 0 0,0 0 1,0 0-1,0 0 0,0 0 1,1 0-1,-1-1 0,0 1 1,1-1-1,-1 1 0,1-1 1,-1 1-1,1-1 0,0 0 1,0 0-1,0 0 0,-1 0 1,1 0-1,0 0 0,0 0 1,0-1-1,0 1 0,1-1 1,-1 1-1,0-1 0,0 0 1,0 0-1,0 0 0,0 0 1,0 0-1,0 0 0,1-1 1,-1 1-1,0-1 0,3-1 1,1 1 45,0-1 1,0 0 0,0 0-1,-1 0 1,1-1 0,-1 0-1,0 0 1,0 0 0,0-1 0,0 0-1,6-6 1,-8 7-18,0-1-1,-1 0 1,1 0 0,-1 0 0,0 0-1,0 0 1,0-1 0,0 1 0,-1-1-1,0 1 1,0-1 0,0 1 0,0-1-1,-1 0 1,0 1 0,0-1 0,0 0-1,0 1 1,-1-1 0,0 1 0,0-1-1,-2-5 1,2 7-22,-1 0 1,0 0-1,0 0 1,0 0-1,0 1 0,0-1 1,-1 1-1,1 0 0,-1 0 1,1 0-1,-1 0 0,0 0 1,0 0-1,0 1 0,0-1 1,0 1-1,0 0 0,0 0 1,0 0-1,-1 0 1,1 1-1,0-1 0,-1 1 1,1 0-1,0 0 0,-1 0 1,1 0-1,0 1 0,-1-1 1,1 1-1,-4 1 0,3-1-79,0 0 0,1 1-1,-1 0 1,1 0 0,-1-1 0,1 2-1,0-1 1,-1 0 0,1 1-1,0 0 1,1-1 0,-1 1-1,0 0 1,1 0 0,0 1-1,0-1 1,0 0 0,0 1-1,0 0 1,0-1 0,0 6-1,1-7-101,0 1 0,0-1 0,1 0 0,-1 1 0,1-1 0,-1 1 0,1-1 0,0 0-1,0 1 1,0-1 0,1 1 0,-1-1 0,0 1 0,1-1 0,0 0 0,0 1 0,-1-1-1,1 0 1,0 0 0,1 0 0,-1 0 0,0 0 0,1 0 0,-1 0 0,1 0 0,-1 0-1,1 0 1,0-1 0,0 1 0,0-1 0,0 1 0,0-1 0,0 0 0,4 2 0,2-1-1141,0 0 0,0 0 0,1 0 0,-1-1 0,0-1 0,11 0 0,22 1-7081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36 8008,'0'0'6096,"-9"-3"-3427,6 1-2550,-1 1 0,0 0 0,0 0 1,0 0-1,0 0 0,1 1 0,-1-1 0,0 1 0,0 0 0,0 1 0,0-1 0,0 0 0,0 1 0,0 0 0,0 0 1,1 0-1,-1 1 0,0-1 0,1 1 0,-1 0 0,1 0 0,-1 0 0,1 0 0,0 1 0,-5 5 0,-2 1-10,2-1 0,-1 2 0,2-1 0,-9 14-1,13-18-15,0-1-1,1 1 1,-1 0-1,1 0 1,0 0-1,1 0 0,-1 0 1,1 1-1,0-1 1,1 0-1,-1 1 1,1 6-1,0-11-83,0 0-1,0 0 1,1 0 0,-1 0-1,0 0 1,1 0-1,-1 0 1,0 0 0,1 0-1,-1 0 1,1 0 0,0-1-1,-1 1 1,1 0-1,0 0 1,-1-1 0,1 1-1,0 0 1,0-1 0,0 1-1,-1-1 1,1 1-1,0-1 1,0 1 0,1-1-1,33 5 116,-26-6-173,0 0 0,0 0 0,0-1 0,0 0 0,13-6 0,-12 3-138,1 0 1,-2-2-1,1 1 1,-1-1 0,0 0-1,0-1 1,12-13-1,-17 15 214,1 1-1,-1-1 1,0 1-1,-1-1 1,1 0-1,-1 0 1,-1-1-1,1 1 0,-1-1 1,0 1-1,0-1 1,-1 0-1,0 1 1,1-8-1,-2 12-1,0 1 1,0 0-1,-1 0 0,1 0 0,0-1 1,0 1-1,-1 0 0,1 0 1,0 0-1,-1 0 0,1 0 0,-1 0 1,0-1-1,1 1 0,-1 1 0,0-1 1,0 0-1,0 0 0,1 0 0,-1 0 1,0 0-1,0 1 0,0-1 0,0 0 1,0 1-1,0-1 0,-1 1 1,1-1-1,0 1 0,0 0 0,0-1 1,0 1-1,-1 0 0,1 0 0,0 0 1,0 0-1,0 0 0,-1 0 0,1 0 1,0 0-1,0 1 0,0-1 1,-1 0-1,0 1 0,-3 0-21,-1 0 0,1 1-1,0 0 1,0 0 0,0 0 0,0 0-1,0 1 1,0 0 0,-4 3 0,4-2 91,0 1 0,0-1 0,1 1 0,-1 0 0,1 0 0,0 0 0,1 0 0,-1 1 0,1-1 0,0 1 1,1 0-1,-1 0 0,1 0 0,0 0 0,-1 7 0,3-12-136,1 0 1,-1 0-1,0-1 1,0 1-1,0 0 1,0 0-1,1-1 0,-1 1 1,0 0-1,1-1 1,-1 1-1,0 0 0,1-1 1,-1 1-1,1 0 1,-1-1-1,1 1 1,-1-1-1,1 1 0,0-1 1,-1 1-1,1-1 1,0 1-1,-1-1 0,1 0 1,0 1-1,-1-1 1,1 0-1,0 0 1,0 1-1,-1-1 0,1 0 1,0 0-1,1 0 1,29-2-8016,-7-4-4393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46 10186,'0'0'10532,"-8"5"-9160,1-1-1171,1 2 0,-1-1 1,1 1-1,0 0 0,1 0 0,-1 0 0,-6 11 0,10-14-147,1-1 1,-1 1-1,0 0 0,1-1 0,0 1 1,-1 0-1,1 0 0,0 0 0,1 0 1,-1 1-1,0-1 0,1 0 1,0 0-1,0 0 0,0 0 0,0 0 1,0 1-1,1-1 0,-1 0 0,1 0 1,0 0-1,0 0 0,0 0 0,0 0 1,0 0-1,1 0 0,2 4 1,-1-5-19,-1 0 0,1 1 1,0-1-1,-1 0 1,1 0-1,0 0 1,1-1-1,-1 1 1,0-1-1,0 1 1,1-1-1,-1 0 1,0-1-1,1 1 1,-1 0-1,1-1 1,-1 0-1,1 0 1,-1 0-1,1 0 0,-1-1 1,1 1-1,6-3 1,0 1 28,0-1 0,0 0-1,0-1 1,-1 0 0,1-1 0,15-10 0,-8 3-23,-1-1 0,27-26 0,-40 36 24,1 0 0,-1-1 0,0 1 0,0-1 0,0 0 1,-1 0-1,0 0 0,1 0 0,-1 0 0,-1-1 0,1 1 0,0-1 1,-1 1-1,0-1 0,0 0 0,-1 1 0,1-1 0,-1-7 0,-1 10-47,-1 0 0,1 0-1,0 0 1,-1 0-1,1 0 1,-1 1 0,1-1-1,-1 1 1,0-1-1,0 1 1,0-1-1,0 1 1,0 0 0,0 0-1,0 0 1,0 0-1,0 1 1,-1-1 0,1 0-1,0 1 1,0-1-1,-1 1 1,1 0 0,0 0-1,-1 0 1,1 0-1,-3 1 1,-7-1 43,0 0 1,0 1-1,0 0 1,-12 3-1,16-1-131,0 0-1,0 0 0,0 0 1,0 1-1,-14 9 0,19-11 1,1 0 0,-1 0 0,0 1 0,1-1 0,-1 0 0,1 1 0,-1 0 0,1 0 0,0 0 0,0 0 0,1 0 0,-1 0 0,1 0 0,-1 0 0,1 1 0,0-1 0,-1 4 0,2-6-91,0-1 0,0 0 0,0 1-1,0-1 1,0 1 0,0-1 0,0 1 0,0-1 0,0 1-1,0-1 1,0 0 0,0 1 0,0-1 0,0 1 0,0-1 0,1 1-1,-1-1 1,0 0 0,0 1 0,0-1 0,1 1 0,-1-1-1,0 0 1,1 1 0,-1-1 0,0 0 0,1 0 0,-1 1 0,0-1-1,1 0 1,-1 0 0,0 1 0,1-1 0,-1 0 0,1 0 0,-1 0-1,0 0 1,1 1 0,-1-1 0,1 0 0,-1 0 0,1 0-1,-1 0 1,1 0 0,-1 0 0,1 0 0,20 0-8974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5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0 179 6887,'1'1'526,"0"0"0,0 0-1,0 1 1,0-1 0,1 0 0,-1 0 0,0 0 0,0 0 0,1-1 0,-1 1 0,1 0 0,-1-1 0,1 1 0,-1 0 0,1-1 0,-1 0 0,1 1 0,2-1 0,-1 0-123,1 0 0,-1 0 0,0-1 1,0 1-1,1-1 0,-1 0 0,0 0 0,5-3 0,5-2-377,0-2-1,-1 1 1,15-14 0,-17 14 572,-8 5-590,71-58 88,-67 55-81,-1 0-1,0-1 0,0 1 1,0-1-1,-1 0 0,0 0 1,0 0-1,0-1 0,-1 0 1,4-9-1,-40 68 456,27-37-416,2-1 0,-1 1 1,2 0-1,0 0 0,-1 27 0,4-37-181,0 1 0,0-1 0,1 0-1,-1 0 1,1 1 0,0-1 0,1 0 0,-1 0-1,4 6 1,-4-9-141,0 0-1,1 0 0,-1 0 1,0 0-1,1 0 1,0-1-1,-1 1 0,1 0 1,0-1-1,0 1 0,0-1 1,0 0-1,0 0 1,0 1-1,1-1 0,-1-1 1,0 1-1,0 0 0,1 0 1,3 0-1,16 0-5347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5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33 12908,'0'0'4239,"-9"3"-2461,5-2-1697,0 1 1,-1-1 0,1 0 0,1 1 0,-1 0 0,0 0 0,0 0 0,1 1 0,-1-1 0,1 1 0,0 0 0,0 0-1,0 0 1,0 0 0,0 1 0,1-1 0,-1 1 0,1-1 0,0 1 0,0 0 0,0 0 0,1 0 0,0 0-1,-1 0 1,1 0 0,1 1 0,-1-1 0,0 0 0,1 0 0,0 1 0,1 4 0,-1-7-62,1 0 0,0 0 0,0-1 0,-1 1 0,1 0 0,1-1 0,-1 1 0,0 0 0,0-1 0,1 1 0,-1-1 0,0 0 0,1 1 0,0-1 0,-1 0 0,1 0 0,0 0 0,-1 0 0,1 0 0,0-1 0,0 1 0,0 0 0,0-1 0,0 0 0,0 1 0,0-1 0,3 0 0,60 2 400,-56-3-365,-2 0-22,0 0 0,-1-1 0,1 1 0,0-2-1,-1 1 1,1-1 0,-1 0 0,0 0 0,0 0-1,0-1 1,0 0 0,-1 0 0,6-6 0,-8 8 36,-1 0 1,0 0 0,0 0 0,0 0 0,0-1 0,0 1 0,-1 0 0,1-1-1,-1 1 1,1-1 0,-1 0 0,0 1 0,0-1 0,0 0 0,0 0-1,-1 1 1,1-1 0,-1 0 0,0 0 0,0 0 0,0 0 0,0 0 0,0 0-1,-1 0 1,1 0 0,-1 1 0,0-1 0,1 0 0,-2 0 0,1 1-1,0-1 1,0 0 0,-4-4 0,0 3-30,0 0 0,0 1 0,0-1 0,-1 1 0,1 0 0,-1 0-1,0 1 1,0 0 0,0 0 0,0 0 0,0 0 0,-1 1 0,1 0 0,0 1 0,-1 0 0,1-1 0,0 2-1,-1-1 1,1 1 0,-8 2 0,13-3-90,1 0 0,-1 0-1,0 0 1,0 1 0,1-1-1,-1 0 1,0 0 0,0 1-1,1-1 1,-1 1 0,0-1 0,1 1-1,-1-1 1,1 1 0,-1-1-1,0 1 1,1-1 0,-1 1-1,1 0 1,-1-1 0,1 1 0,0 0-1,-1-1 1,1 1 0,0 0-1,0 0 1,-1-1 0,1 1-1,0 0 1,0 0 0,0 0 0,0-1-1,0 1 1,0 0 0,0 0-1,0 0 1,0-1 0,0 1-1,0 0 1,1 0 0,-1-1 0,0 1-1,1 0 1,-1 0 0,0-1-1,1 1 1,0 1 0,1 0-360,0 1 1,0-1-1,0 0 0,0 1 1,0-1-1,1 0 1,-1 0-1,1-1 0,-1 1 1,1 0-1,3 1 1,25 5-4343,3-2-1413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39 12460,'0'0'5904,"-10"-3"-3811,6 2-1966,-1-1 0,1 1 0,0 1 1,0-1-1,-1 0 0,1 1 0,0 0 1,-1 0-1,1 1 0,0-1 1,0 1-1,-1 0 0,1 0 0,0 0 1,0 0-1,0 1 0,0 0 0,0 0 1,0 0-1,1 0 0,-1 0 0,1 1 1,-1 0-1,1-1 0,0 1 0,0 1 1,0-1-1,1 0 0,-1 1 0,1-1 1,-1 1-1,1 0 0,0 0 0,1 0 1,-1 0-1,-1 8 0,2-10-81,1 0 0,0 0 0,-1 0-1,1 0 1,0 0 0,0 0 0,0 0 0,1 0-1,-1 0 1,0 0 0,1 0 0,-1 0 0,1 0-1,0 0 1,0 0 0,0 0 0,0 0 0,0 0 0,0-1-1,0 1 1,0 0 0,2 1 0,1-1-16,-1 1 0,0-1 1,1 0-1,-1 0 0,1 0 1,0 0-1,0-1 0,-1 1 1,1-1-1,7 1 0,3 0-8,-1-1 1,1 0-1,0-1 0,-1 0 0,1-1 1,13-3-1,-21 3 6,-1-1 0,0 0 0,0 0-1,0 0 1,0 0 0,0-1 0,0 0 0,-1 0 0,1 0 0,-1 0-1,0-1 1,0 0 0,0 0 0,3-5 0,-4 6 51,-1 0 1,0 0-1,0 0 1,0-1-1,0 1 1,0-1-1,-1 1 1,0-1-1,0 0 1,0 0-1,0 1 1,0-1-1,-1 0 1,0 0-1,0 0 1,0 0-1,0 0 1,0 0-1,-1 0 1,-2-6-1,2 7-65,-1 0-1,1 0 0,-1 1 1,0-1-1,0 1 1,-1-1-1,1 1 0,0 0 1,-1 0-1,1 0 1,-1 0-1,0 0 0,0 1 1,1-1-1,-1 1 1,0 0-1,0 0 1,0 0-1,-1 0 0,1 0 1,0 1-1,-6-1 1,-4-1-228,0 2 1,0-1 0,0 1-1,-16 3 1,26-3-3,1 1 1,0-1-1,-1 1 0,1-1 0,0 1 1,0 0-1,0 0 0,0 0 0,0 0 1,0 0-1,0 1 0,0-1 0,0 1 1,0-1-1,1 1 0,-4 3 0,-6 22-9024,10-12-348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6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1 188 3683,'0'0'11729,"8"1"-9898,13 2-968,0-1-1,0-1 1,0-1-1,41-5 1,94-22 615,-80 12-975,821-118 170,-890 132-1148,2 1 967,-7-2-2622,-4-1-3402,-5-6 82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0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86 11115,'0'0'6091,"-7"10"-3812,-24 32-629,30-41-1553,0 1 1,0-1 0,0 1 0,0-1 0,0 1-1,0-1 1,1 1 0,-1 0 0,0 0 0,1-1-1,0 1 1,-1 0 0,1 0 0,0-1-1,0 1 1,0 2 0,0-3-69,1-1-1,-1 1 1,0 0 0,1-1 0,-1 1-1,1 0 1,-1-1 0,1 1-1,-1-1 1,1 1 0,-1-1-1,1 1 1,-1-1 0,1 1-1,0-1 1,-1 0 0,1 1-1,0-1 1,-1 0 0,1 1 0,0-1-1,-1 0 1,1 0 0,1 0-1,2 1 48,1-1-1,-1 0 1,0 0-1,0-1 0,0 1 1,0-1-1,0 0 1,0 0-1,7-3 0,-4 0-23,-1 0 0,1 0-1,-1-1 1,0 0-1,-1 0 1,1 0 0,-1-1-1,0 0 1,0 0 0,5-9-1,-9 13-52,1-1 0,0 0-1,-1 1 1,1-1-1,-1 0 1,0 0-1,0 0 1,0 0 0,0 0-1,0 0 1,-1 0-1,0 0 1,1 0 0,-1 0-1,0 0 1,0 0-1,-1-1 1,1 1-1,-1 0 1,1 0 0,-1 0-1,0 0 1,0 0-1,-1 0 1,1 1 0,0-1-1,-4-4 1,4 5-38,-1 0 1,1 1 0,0-1-1,-1 1 1,1 0-1,-1-1 1,1 1-1,-1 0 1,0 0-1,1 0 1,-1 0 0,0 0-1,0 1 1,0-1-1,0 0 1,0 1-1,0-1 1,0 1 0,0 0-1,0 0 1,0 0-1,0 0 1,0 0-1,-3 1 1,2 0 9,0 0 1,-1 1-1,1-1 0,0 1 1,0 0-1,0 0 0,0 0 1,0 1-1,0-1 0,1 1 1,-1-1-1,-3 6 0,0 0 135,0 1 0,0 0 0,1 0 0,0 0 1,1 1-1,0 0 0,0 0 0,-3 16 0,7-25-76,0 1-1,-1-1 1,1 1 0,0 0 0,0-1-1,0 1 1,0-1 0,0 1 0,1-1-1,-1 1 1,0-1 0,1 1 0,-1-1 0,1 1-1,-1-1 1,1 1 0,0-1 0,0 0-1,0 0 1,-1 1 0,1-1 0,0 0-1,1 0 1,-1 0 0,0 0 0,0 0 0,2 2-1,1-2-6,0 0-1,-1 1 0,1-1 0,0-1 0,-1 1 1,1 0-1,0-1 0,0 0 0,0 0 1,-1 0-1,6-1 0,6-1-12,0-1-1,0-1 1,0 0 0,0-1-1,14-7 1,11-11-103,-32 18-54,0 0 0,0 0 0,0 0 0,1 1 0,-1 0-1,1 1 1,0 0 0,1 0 0,11-1 0,-20 10-106,0-1-1,0 1 1,0 0-1,-1 0 1,0 0-1,-1 6 1,1-8-92,0-3 219,0 1 0,0-1-1,0 0 1,0 1 0,0-1 0,0 0 0,0 0 0,1 1 0,-1-1 0,0 0 0,1 0 0,-1 1 0,1-1-1,0 0 1,-1 0 0,1 0 0,0 0 0,-1 0 0,1 0 0,0 0 0,0 0 0,0 0 0,0 0 0,0 0 0,0-1-1,0 1 1,3 1 0,35 2-6642,-32-4 5173,19 0-6290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5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50 343 545,'0'0'10105,"-8"5"-8199,-24 17 10,22-13 735,15-6-1124,11-5-521,13-8-336,-1-1 0,-1 0 0,0-2 0,27-18 0,6-3-214,87-43-52,199-100-2906,-328 171 1726,-3 1-1267,-6 0-3012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93 514 3235,'0'0'3555,"-10"4"-117,1 0-2457,-32 13 1202,8-11 4706,61-30-4952,282-167 1772,-121 80-4523,-9-13-3714,-123 76-1286,-12 2-3928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1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82 3299,'0'0'12625,"-4"-9"-9955,-11-31-642,15 39-1967,0 1-1,0-1 1,0 0-1,0 1 1,0-1 0,0 0-1,0 0 1,0 1-1,0-1 1,0 0 0,0 1-1,0-1 1,1 0-1,-1 0 1,0 1-1,0-1 1,1 0 0,-1 1-1,1-1 1,-1 1-1,0-1 1,1 0-1,-1 1 1,1-1 0,-1 1-1,1-1 1,-1 1-1,1 0 1,0-1 0,-1 1-1,1-1 1,0 1-1,-1 0 1,1 0-1,0-1 1,-1 1 0,2 0-1,27-4 515,-23 3-382,47-4 263,86 3 0,-101 5-1854,49 9-1,-80-11 566,24 6-2154,-30-6 2625,-1-1 0,1 0-1,0 0 1,-1 1 0,1-1-1,0 0 1,-1 1 0,1-1-1,-1 1 1,1-1-1,-1 1 1,1-1 0,-1 1-1,1-1 1,-1 1 0,1 0-1,-1-1 1,0 1 0,1 0-1,-1 1 1,1 5-4475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1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4805,'0'0'15118,"53"35"-14157,-7-35-673,5-4-256,-3-1 0,-1 1-673,-8-5-1921,-4-2-4645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2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6470,'0'0'17809,"0"11"-17008,-1 6-626,-1-1 0,-1 1 0,-1 0 0,-10 29 0,13-45-168,0 1 0,1-1 0,-1 1 0,0-1 0,1 1 0,0 0-1,-1-1 1,1 1 0,0 0 0,-1-1 0,1 1 0,0 0 0,0-1 0,0 1 0,1 0 0,-1-1-1,0 1 1,1-1 0,-1 1 0,1 0 0,-1-1 0,1 1 0,0-1 0,0 1 0,-1-1 0,1 0-1,0 1 1,0-1 0,1 0 0,-1 0 0,0 1 0,2 0 0,3 1 7,0-1 1,0 0-1,0-1 1,0 1-1,0-1 1,0-1-1,10 1 1,12 2-76,-20-2 13,-1 1-1,0 0 0,1 0 1,-1 1-1,0-1 0,-1 2 1,1-1-1,0 1 1,-1 0-1,9 7 0,-13-10 47,0 1 0,-1-1 0,1 1 0,-1 0 0,1-1 0,-1 1 1,0 0-1,0 0 0,0 0 0,0 0 0,0 0 0,0 0 0,0 0 0,-1 0 0,1 0 0,-1 1 0,1-1 0,-1 0 0,0 0 0,0 0 0,0 1 0,0-1 0,0 0 0,-1 0 0,1 0 0,-1 1 0,1-1 0,-1 0 0,0 0 0,0 0 0,0 0 0,0 0 0,0 0 0,0 0 0,-1-1 0,1 1 0,-1 0 0,1-1 0,-4 3 0,-3 4 65,-1 0-1,0 0 1,-1-1-1,0-1 1,0 0-1,0 0 1,-1-1-1,0 0 1,0-1-1,0 0 1,0-1-1,-1 0 1,0-1-1,1 0 1,-1-1-1,-20 0 1,31-1-209,-1 0 0,0 0 0,0 0 0,0 0 1,1-1-1,-1 1 0,0 0 0,0-1 0,1 0 1,-1 1-1,1-1 0,-1 0 0,0 0 0,1 0 1,0 0-1,-1 0 0,1 0 0,-1 0 0,1-1 1,0 1-1,0 0 0,0-1 0,0 1 0,0-1 0,0 1 1,-1-3-1,0-2-884,0-1 0,0 1 0,1-1 0,0 1 0,0-1 0,0-6 0,0-28-5574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2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6919,'0'0'11659,"71"-19"-9321,-42 19-929,10 0-352,3 0-673,4 4-319,6 1-610,0-2-1889,-2-3-2563,0 0-4356</inkml:trace>
  <inkml:trace contextRef="#ctx0" brushRef="#br0" timeOffset="1">708 2 11755,'0'0'6759,"-63"52"-4133,36-25-928,-2 0-449,3 6-577,0-1-511,4 1-129,1-2 0,9-1-289,3-6-607,3-2-674,5-9-896,1-5-1346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3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10282,'0'0'1970,"-10"1"261,5-1-2073,1-1 0,0 2 0,0-1 0,-1 0 0,1 1 0,0 0 0,0 0 0,0 0 0,0 0-1,0 1 1,0-1 0,0 1 0,0 0 0,1 1 0,-1-1 0,1 0 0,-1 1 0,1 0 0,0 0 0,0 0 0,0 0 0,1 0 0,-1 1 0,1-1 0,0 1 0,0 0-1,0-1 1,-3 8 0,4-7-23,-1 1-1,1 0 1,0 0 0,0-1-1,0 1 1,0 0-1,1 0 1,0 0-1,0 0 1,0 0-1,1 0 1,-1 0-1,3 5 1,-2-7-70,0-1 0,0 0 0,1 1 1,-1-1-1,1 0 0,-1 0 0,1 0 0,0 0 0,0 0 0,0 0 0,0 0 0,0-1 1,0 1-1,0-1 0,0 0 0,1 1 0,-1-1 0,1 0 0,-1 0 0,1-1 0,-1 1 1,1 0-1,-1-1 0,1 0 0,5 1 0,0-1 77,0 0 1,0-1-1,0 1 0,0-2 0,0 1 1,0-1-1,0 0 0,0-1 0,13-6 1,-19 8-125,1 0 0,-1 0 0,0 0 0,1 0 1,-1-1-1,0 1 0,0-1 0,0 0 0,0 1 0,-1-1 1,1 0-1,0 0 0,-1 0 0,1 0 0,-1-1 0,0 1 1,0 0-1,1 0 0,-2-1 0,1 1 0,0-1 0,0 1 1,-1-1-1,1 1 0,-1-1 0,0 1 0,0-1 0,0 0 1,0 1-1,0-1 0,-1 1 0,1-1 0,-1 1 0,1-1 1,-3-2-1,2 3-19,0 1-1,0-1 1,0 1 0,0-1 0,0 1 0,-1 0 0,1 0 0,-1 0 0,1 0-1,-1 0 1,1 0 0,-1 0 0,1 0 0,-1 1 0,0-1 0,1 0 0,-1 1-1,0 0 1,0-1 0,0 1 0,1 0 0,-1 0 0,0 0 0,0 0 0,0 0-1,1 0 1,-3 1 0,0-1-95,1 1-1,-1-1 1,0 1-1,1 0 0,-1 0 1,1 0-1,-1 1 1,1-1-1,0 1 1,-1 0-1,1 0 1,-4 3-1,4-1-139,0 0 0,0 0 0,0 1 1,1-1-1,-1 1 0,1-1 0,0 1 0,1 0 0,-1 0 0,1 0 0,0 0 0,-1 8 0,3 62-8174,3-43 1742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3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55 3940,'0'0'12988,"-10"6"-11002,5-3-1714,-37 22 1379,40-24-1490,0 1 0,0-1-1,-1 1 1,1 0 0,1 0-1,-1 0 1,0 0 0,0 0-1,1 0 1,-1 1 0,1-1-1,0 0 1,0 1 0,-1-1-1,2 1 1,-1-1-1,-1 4 1,3-5-142,-1 0 1,0 0-1,1-1 1,-1 1-1,1 0 0,-1-1 1,1 1-1,-1 0 0,1-1 1,-1 1-1,1-1 1,0 1-1,-1-1 0,1 1 1,0-1-1,-1 0 0,1 1 1,0-1-1,0 0 0,-1 1 1,1-1-1,0 0 1,0 0-1,0 0 0,-1 0 1,1 0-1,0 0 0,0 0 1,0 0-1,0 0 0,-1 0 1,2 0-1,30-4 170,-25 2-178,1-1 1,-1 0 0,0 0 0,-1-1-1,1 0 1,0 0 0,-1-1 0,10-8 0,-14 11 25,1 0 1,-1 0 0,0-1 0,1 1 0,-1-1 0,0 1 0,-1-1-1,1 0 1,0 0 0,-1 0 0,1 1 0,-1-2 0,0 1 0,0 0 0,0 0-1,-1 0 1,1 0 0,-1-1 0,1 1 0,-1 0 0,0 0 0,-1-7-1,0 8-14,-1 0-1,1 1 0,0-1 0,0 0 1,-1 1-1,1-1 0,-1 1 0,0 0 1,1-1-1,-1 1 0,0 0 0,0 0 1,1 0-1,-1 0 0,0 0 0,0 1 1,0-1-1,0 0 0,0 1 0,-1 0 1,1-1-1,0 1 0,0 0 0,0 0 1,-4 1-1,2-1-30,0 0 0,0 0 0,-1 0 0,1 1 0,0-1 0,0 1 0,1 0 0,-1 1 0,0-1 0,0 1 0,0-1 1,-6 5-1,8-3-70,-1-1 0,1 1 0,0 0 0,0 0 1,0 0-1,0 0 0,1 1 0,-1-1 0,1 0 1,-1 1-1,0 5 0,1-6-312,1 0 1,0 0-1,-1 0 0,1 0 0,0 0 0,1 0 1,-1 0-1,0 0 0,2 3 0,5 6-4676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0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5029,'0'0'14734,"-2"70"-12716,5-43-321,5 1-384,6-1-512,2-2-352,6-3-225,4-4-160,4-7-64,6-4-961,-1-7-897,1 0-672,-3-12-1250,-5-10-1761,-3-3-1634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0 9865,'0'0'6663,"-39"51"-4069,8-14-1121,0 9-512,-3 6 64,0 6-416,1 3-321,4 2-128,10-4-96,4-5-576,9-12-1410,4-15-1825,2-16-5190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4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54 8008,'0'0'5162,"1"-8"-1634,6-28-527,-7 36-2940,0 0 1,0 0-1,-1 0 1,1 0-1,0 1 1,-1-1-1,1 0 1,0 0-1,0 0 1,-1 0-1,1 0 1,0 0-1,0 0 1,-1 0-1,1 0 1,0 0-1,-1 0 1,1 0-1,0 0 1,0 0-1,-1 0 1,1 0-1,0 0 1,-1 0-1,1 0 1,0-1-1,0 1 1,-1 0-1,1 0 1,0 0-1,0 0 1,0-1-1,-1 1 1,1 0-1,0 0 1,0 0-1,0-1 1,-1 1-1,1 0 1,0 0-1,0-1 1,0 1-1,0 0 1,0 0-1,0-1 1,0 1 0,0 0-1,0-1 1,-1 1-1,1 0 1,0 0-1,0-1 1,0 1-1,1 0 1,-1-1-1,0 1 1,0 0-1,0 0 1,0-1-1,0 1 1,0 0-1,0 0 1,0-1-1,1 1 1,-1 0-1,0-1 1,-14 14 584,5 1-351,0 1 0,1 0 1,0 0-1,2 1 0,-8 25 1,-18 92 1140,21-80-694,0 4-511,2 1 0,3 0 0,1 65 0,6-155 1376,-1 21-1599,1 1 1,1 0-1,-1 0 1,6-14-1,-2 12-44,0 0-1,1 0 1,0 1-1,1 0 1,0 1-1,17-19 1,-21 25 18,1 1 0,0-1 0,-1 1 1,1 0-1,0 0 0,1 0 0,-1 1 0,0 0 0,1-1 1,0 2-1,-1-1 0,1 0 0,0 1 0,0 0 0,0 0 1,-1 0-1,1 1 0,0 0 0,0-1 0,10 3 0,-13-2 6,-1 1 1,0 0-1,0 0 0,0 0 0,0 0 0,0 0 0,0 0 0,0 0 0,-1 0 0,1 0 0,0 0 0,0 1 0,-1-1 0,1 0 1,-1 0-1,1 1 0,-1-1 0,0 0 0,1 1 0,-1-1 0,0 1 0,0-1 0,0 0 0,0 1 0,0-1 0,0 0 1,0 1-1,-1-1 0,1 1 0,-1 1 0,1-2 21,0 1 0,0-1-1,0 1 1,-1 0 0,1-1 0,0 1 0,-1-1 0,1 1 0,-1-1 0,0 0-1,0 1 1,1-1 0,-1 1 0,0-1 0,0 0 0,0 0 0,0 0 0,0 1 0,0-1-1,-1 0 1,1 0 0,0-1 0,-1 1 0,1 0 0,0 0 0,-1-1 0,1 1-1,-3 0 1,3-6 32,0 0 1,0-1-1,1 1 0,0 0 0,0-1 0,1-7 1,-1 9-36,0 1 1,0-1 0,1 1 0,-1 0 0,1-1 0,0 1 0,0 0 0,0-1 0,0 1 0,1 0-1,-1 0 1,1 0 0,0 0 0,0 0 0,0 0 0,0 1 0,4-4 0,-3 4 1,1 0 0,0 0 1,0 0-1,-1 1 0,1-1 0,1 1 1,-1 0-1,0 0 0,0 0 1,0 1-1,0-1 0,1 1 0,5 1 1,48 0-258,20 0-3356,-2-7-6357,-48 0 2131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0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12043,'0'0'11852,"-25"71"-10827,15-38-161,5-1-351,-2 3-97,6-3-192,1-3-159,0-5-33,0-6-641,5-3-1313,-1-8-1217,-1-6-1185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 15503,'0'0'7436,"-5"10"-6507,-22 36-441,-2-1-1,-49 58 1,-8 11 104,81-105-383,8-8-85,17-17-97,27-31-584,-27 23 156,26-41 0,-41 58 350,0-1 0,-1 0 1,0-1-1,0 1 1,-1-1-1,0 1 1,-1-1-1,1 0 0,0-16 1,-3 25 52,0 0 1,-1 0-1,1 0 1,-1 0-1,1 0 1,0 0-1,-1 0 1,1 0-1,-1 0 1,1 0-1,-1 0 1,1 0-1,0 0 1,-1 0-1,1 0 1,0 0-1,-1 0 1,1 1-1,-1-1 1,1 0-1,0 0 1,-1 0-1,1 1 1,0-1-1,-1 0 1,1 1-1,0-1 1,0 0-1,-1 1 1,-8 9 42,1 1 1,0-1 0,1 2 0,0-1 0,0 1 0,1 0 0,1 0 0,0 0-1,-3 15 1,3-7 103,0-1 0,1 1-1,2 0 1,0 0 0,1 30-1,1-46-132,1 0 0,-1 0 0,1 0 0,0-1 1,0 1-1,0 0 0,3 6 0,-3-9-9,0 0 0,-1 0 1,1 0-1,0 0 0,-1 0 1,1 0-1,0 0 0,0 0 0,0 0 1,0 0-1,0-1 0,0 1 1,0 0-1,0 0 0,0-1 1,0 1-1,0-1 0,1 1 0,-1-1 1,0 0-1,0 1 0,0-1 1,1 0-1,-1 0 0,0 0 0,2 0 1,-2-2-2,0 1 1,-1-1-1,1 0 0,-1 0 1,1 0-1,-1 0 1,0 0-1,1 0 0,-1 0 1,0 0-1,0 0 1,-1 0-1,1-4 1,-1 2-6,0-4-35,-1-1 1,1 1-1,-2 0 1,0-1-1,0 1 1,0 0 0,-1 1-1,0-1 1,0 1-1,-1 0 1,-9-11 0,-7-8-191,-38-36 0,34 46 84,42 29-195,17 2 230,0-2 0,1-1 1,51 11-1,44 1-5397,-69-17-1598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18898,'0'0'5605,"59"1"-4548,-12-5-160,14-2-545,2-1-288,6 2-800,-5 3-1058,-8-1-1345,-12 2-2562,-17 0-4517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2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5669,'0'0'15631,"71"9"-15118,-7-18-33,14 0-256,6 1-192,4-1-128,0-4-1185,-5-5-2691,-4-2-9128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2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3011,'0'0'21028,"0"9"-20313,-1 6-533,0-4 68,0 1 1,1 0 0,1 0 0,2 21 0,-2-31-241,0-1 0,0 1 0,0-1 0,0 0 0,0 0 0,0 1-1,0-1 1,0 0 0,1 0 0,-1 0 0,0 0 0,1-1 0,-1 1 0,1 0 0,-1 0 0,1-1 0,2 1-1,36 10 76,-17-5-102,-19-5-5,0 0 1,0 1 0,0 0 0,0 0-1,-1 0 1,1 0 0,0 1-1,-1-1 1,0 1 0,1 0 0,-1 0-1,0 0 1,0 0 0,-1 1-1,1-1 1,-1 1 0,0-1 0,0 1-1,0 0 1,0 0 0,-1 0 0,1 0-1,0 6 1,-1-5 49,-1 0-1,0 0 1,-1 0-1,1 0 1,-1-1 0,0 1-1,0 0 1,0 0 0,-1-1-1,0 1 1,0-1-1,0 1 1,0-1 0,-1 0-1,1 0 1,-1 0 0,0 0-1,-1 0 1,1-1-1,-6 5 1,4-3 95,0 0 0,-1 0-1,0 0 1,0-1 0,-1 0 0,1 0 0,-1-1-1,0 0 1,1 0 0,-1 0 0,-1-1-1,1 0 1,0 0 0,-1-1 0,1 0 0,0 0-1,-11-1 1,17-1-214,-1 1-1,1 0 0,0-1 1,0 1-1,-1-1 1,1 0-1,0 1 1,0-1-1,0 0 0,0 0 1,0 0-1,0 0 1,0 0-1,0 0 1,1 0-1,-1 0 0,0 0 1,0 0-1,1 0 1,-1 0-1,1-1 1,-1 1-1,1 0 0,0 0 1,-1-1-1,1 1 1,0 0-1,0-1 1,0-1-1,-2-47-6599,3 38 4000,-1-21-6080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15054,'0'0'8937,"48"-7"-8201,-24 6-607,8-3-194,3-1-1600,3-1-1698,2-2-2819,2 0-5477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12716,'0'0'8787,"-9"2"-7324,2 0-1349,0 0-1,1 0 1,-1 0 0,1 1 0,0 0-1,0 1 1,0-1 0,0 1 0,1 0 0,0 1-1,-1-1 1,1 1 0,1 0 0,-1 1 0,1-1-1,0 1 1,0-1 0,-4 9 0,1-1-25,1 0 0,0 0-1,1 0 1,0 1 0,1 0 0,-4 23 0,7-34-80,1 0 0,-1 0 0,1 0-1,0 0 1,0 0 0,0 0 0,0 0 0,0 1 0,1-1 0,-1 0-1,1 0 1,0 0 0,0 0 0,0 0 0,0-1 0,1 1 0,-1 0 0,1 0-1,0-1 1,0 1 0,0-1 0,0 0 0,0 1 0,0-1 0,0 0-1,1 0 1,-1 0 0,1-1 0,0 1 0,-1-1 0,1 1 0,0-1 0,0 0-1,0 0 1,0 0 0,3 0 0,2 1 6,1-1 1,-1 0-1,1 0 0,-1-1 1,0 0-1,1-1 1,-1 0-1,0 0 0,1-1 1,-1 0-1,0 0 0,0-1 1,0 0-1,-1-1 1,1 1-1,-1-2 0,0 1 1,11-8-1,-13 7 38,-1 1 0,1-1-1,0 0 1,-1 0 0,0 0 0,0-1 0,-1 0 0,0 1-1,0-1 1,0 0 0,0-1 0,-1 1 0,0 0-1,-1-1 1,1 1 0,-1-1 0,0 1 0,-1-1-1,0 0 1,0 1 0,0-1 0,-1 0 0,0 1-1,-2-8 1,2 10-19,0 1 0,0 0 0,-1 0-1,1 0 1,-1 0 0,0 1 0,1-1-1,-2 0 1,1 1 0,0-1 0,0 1-1,-1 0 1,1 0 0,-1 0 0,0 0 0,0 0-1,1 0 1,-1 1 0,0-1 0,0 1-1,-5-1 1,2 0-32,0 0 0,0 1 0,0-1 0,0 2-1,-1-1 1,1 1 0,0 0 0,0 0 0,-1 0 0,-9 3 0,15-3-53,-1 0 0,1 1 0,0-1 0,0 0 1,-1 1-1,1-1 0,0 1 0,0 0 0,0-1 1,0 1-1,0 0 0,0 0 0,0-1 0,0 1 1,0 0-1,0 0 0,0 0 0,0 0 0,1 0 1,-1 1-1,0-1 0,1 0 0,-1 0 0,1 0 1,-1 1-1,1-1 0,0 0 0,-1 0 0,1 1 1,0-1-1,0 0 0,0 1 0,0-1 0,0 2 1,0-1-318,1 0 0,-1-1 0,1 1 0,0 0 0,-1-1 0,1 1 0,0 0 1,0-1-1,0 1 0,0-1 0,0 1 0,0-1 0,0 0 0,1 1 0,-1-1 0,0 0 0,1 0 1,-1 0-1,1 0 0,0 0 0,-1 0 0,1 0 0,3 0 0,20 5-5851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67 5381,'0'0'16624,"-9"-6"-14451,6 3-2052,0 1-46,1 0-1,-1-1 1,0 1-1,0 0 1,0 1 0,0-1-1,0 1 1,0-1-1,0 1 1,0 0 0,0 0-1,-1 0 1,1 0-1,-1 1 1,1 0 0,0-1-1,-1 1 1,1 0-1,-1 1 1,1-1 0,0 0-1,-1 1 1,1 0-1,0 0 1,-1 0 0,1 0-1,0 1 1,-3 1-1,-2 3-36,1 0 0,-1 0 0,1 1 0,1 0 0,-1 0 0,1 1 0,0 0-1,1 0 1,0 0 0,0 0 0,1 1 0,0 0 0,1 0 0,0 0 0,0 0-1,1 1 1,0-1 0,0 1 0,1 0 0,1 15 0,0-23-33,0 1 0,0-1 0,1 1 0,-1-1 0,1 1 0,0-1 1,0 0-1,0 1 0,0-1 0,0 0 0,0 0 0,1 0 0,-1 0 0,1 0 1,-1 0-1,1 0 0,0 0 0,-1 0 0,1-1 0,3 2 0,-1 0 4,1-1 0,0 1 0,0-1-1,0 0 1,0-1 0,0 1 0,0-1-1,1 0 1,5 1 0,0-2 9,-1 1 0,1-1 0,-1-1-1,1 0 1,-1 0 0,1-1 0,-1 0 0,0-1 0,14-6-1,-15 4 84,-1 0-1,0-1 0,-1 0 1,1 0-1,-1-1 0,0 0 1,-1 0-1,0 0 0,0-1 0,0 0 1,-1 0-1,4-10 0,-5 11-14,0 0 0,-1-1 0,-1 1 0,1 0 0,-1-1 0,0 0 0,-1 1 0,0-1 0,0 0 0,0 0 0,-1 0 0,0 0 0,-1 0 0,0 1 0,-2-12 0,1 16-69,0-1 0,-1 1 0,1 0 0,-1 0 0,1 0 0,-1 0 0,0 0 0,0 0 0,0 1 0,0-1 0,0 1 0,-1 0 0,1 0 0,-1 0 0,0 1 0,1-1 0,-1 1 0,0 0 0,0 0 0,0 0 0,0 0 0,0 1 0,0 0 0,0 0 0,0 0 0,-4 0 0,3 1-133,-1-1 0,1 0 1,0 1-1,0 0 0,0 1 0,0-1 0,0 1 1,1 0-1,-8 3 0,10-4-147,0 1 1,0-1 0,0 1-1,0 0 1,0-1-1,0 1 1,0 0 0,0 0-1,1 0 1,-1 0-1,1 0 1,0 1-1,-1-1 1,1 0 0,0 1-1,0-1 1,1 0-1,-2 5 1,1 9-4292,1-3-2738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48 5765,'-12'6'10090,"2"-3"-7848,4 1-224,6-3-448,5-1-898,13 0-95,10 0-193,8 0-288,6-8-32,6-1-352,2 0-1153,-5-4-1378,-4 2-3107,-10 0-4003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15246,'0'0'8392,"-21"65"-7719,14-32-481,1 1-128,2 6-32,0-1-96,4-3-865,0-4-960,0-6-1443,0-9-1953,3-9-2434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16944,'0'0'6379,"-5"11"-5556,-1 2-725,1-1 1,1 1 0,0 1 0,1-1-1,0 1 1,1-1 0,-1 29 0,3-41-138,1 0 1,0 0-1,0 1 1,-1-1 0,1 0-1,0 0 1,0 0-1,0 0 1,0 0 0,0 0-1,1-1 1,-1 1-1,0 0 1,0 0 0,1-1-1,-1 1 1,0-1-1,1 1 1,-1-1 0,0 1-1,1-1 1,-1 0 0,1 0-1,-1 0 1,0 0-1,1 0 1,-1 0 0,1 0-1,-1 0 1,3-1-1,48-7-2587,-15-8-806,4-2-21,-15 14 4263,-32 25 4277,-16 14-2656,14-23-1906,0 0-1,1 0 1,0 0 0,1 1 0,0 0-1,1 0 1,1 1 0,-4 16-1,8-26-514,-1 1 0,0-1-1,0 0 1,0 0-1,-1 0 1,1 0-1,-1-1 1,0 1-1,0 0 1,0-1 0,-1 1-1,1-1 1,-1 0-1,0 0 1,0 0-1,0 0 1,0 0-1,-1-1 1,1 1 0,-1-1-1,1 0 1,-1 0-1,0 0 1,0 0-1,0-1 1,0 0-1,0 0 1,0 0 0,0 0-1,0-1 1,-1 1-1,1-1 1,0 0-1,0 0 1,0-1-1,-1 1 1,-6-3-1,8 2-35,0-1 0,0-1 0,0 1 0,1 0 0,-1-1 0,1 1 0,-1-1 0,1 0 0,0 0 0,0 0 0,0 0 0,0 0 0,1 0 0,-1 0 0,1-1 0,0 1 0,0-1 0,0 1 0,-1-8 0,-7-70-4449,9 80 4458,-1-43-5103,1-2-3106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1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60 5381,'0'0'12401,"-1"-9"-9737,1 8-2555,-1-1 0,1 0-1,0 0 1,-1 0 0,1 0 0,0 1 0,0-1 0,0 0-1,1 0 1,-1 0 0,0 0 0,1 0 0,-1 1 0,1-1-1,0 0 1,0 0 0,-1 1 0,3-3 0,0 2 13,-1 0 0,1 1 0,0-1 0,0 1-1,0 0 1,0 0 0,-1 0 0,2 0 0,-1 0 0,0 1 0,0 0 0,0-1 0,0 1 0,6 1 0,34-2 481,74 7 0,-103-4-589,-1 0-1,0 1 0,0 1 1,0 0-1,0 0 1,-1 1-1,0 1 0,0 0 1,21 15-1,-31-19 9,0 0 1,0 0-1,0 0 1,0 0-1,0 0 0,-1 1 1,1-1-1,-1 1 1,0-1-1,0 1 0,0-1 1,0 1-1,0 0 1,-1 0-1,1-1 0,-1 1 1,1 0-1,-1 0 0,0 0 1,0 0-1,-1-1 1,1 1-1,0 0 0,-1 0 1,0-1-1,0 1 1,0 0-1,0-1 0,0 1 1,0-1-1,0 1 1,-1-1-1,0 1 0,1-1 1,-4 3-1,2 0 45,-1 1 0,-1-1 0,1 0 0,-1 0 0,0-1 0,0 1 0,0-1-1,-1 0 1,1 0 0,-1-1 0,0 0 0,0 0 0,0 0 0,-8 2 0,47 7-6466,-21-7 6062,-1 2 0,-1-1 1,17 14-1,-26-19 398,0 0 1,0 0-1,0 0 1,-1 0 0,1 0-1,0 0 1,0 0-1,-1 0 1,1 0-1,0 0 1,-1 0 0,1 1-1,-1-1 1,0 0-1,1 0 1,-1 1-1,0-1 1,0 0 0,0 1-1,1-1 1,-1 0-1,-1 1 1,1-1 0,0 0-1,0 0 1,0 1-1,-1 1 1,-1-1 169,0 1 1,1 0-1,-1-1 1,0 1-1,0-1 1,-1 0 0,1 0-1,0 1 1,-1-2-1,1 1 1,-4 2-1,-10 4 669,1 0 0,-1-1 0,-20 6 0,34-13-925,-8 4 206,-1 0-1,1-2 1,-1 1 0,0-1 0,0-1 0,1 0 0,-1 0 0,-14-2 0,24 1-271,0 0 1,0 0-1,-1-1 1,1 1-1,0-1 1,0 1-1,0-1 1,0 1-1,0-1 1,0 1-1,0-1 1,0 0 0,0 0-1,0 0 1,0 0-1,0 1 1,0-1-1,0 0 1,1 0-1,-1-1 1,0 1-1,1 0 1,-1 0-1,1 0 1,-1 0-1,1 0 1,0-1-1,-1 1 1,1 0-1,0 0 1,0-1-1,0 1 1,0 0-1,0 0 1,0-1-1,0 1 1,1 0-1,-1 0 1,0-1-1,1 0 1,0-1-526,0 0 1,-1-1-1,2 1 1,-1 0-1,0 0 1,1 0-1,-1 0 1,1 1-1,0-1 1,0 0-1,0 1 1,0-1-1,0 1 1,5-4-1,16-6-5348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10346,'0'0'16752,"73"-24"-16720,-43 23-321,2 1-1312,1 0-1890,-1 0-2307,-1 0-5188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6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14189,'0'0'8184,"-9"6"-6881,-2 0-1097,1 1 1,0 0-1,1 1 1,-1 0 0,2 1-1,-1-1 1,1 2-1,0-1 1,1 1-1,0 0 1,1 1-1,-9 19 1,11-20-110,1 0 1,-1 1-1,2-1 1,0 1-1,0 0 0,0 12 1,1-21-92,1 0 0,0 0 0,0 1 0,0-1 1,0 0-1,1 1 0,-1-1 0,0 0 0,1 1 0,0-1 0,-1 0 1,1 0-1,0 0 0,0 0 0,1 0 0,-1 0 0,0 0 0,0 0 1,1 0-1,-1 0 0,1-1 0,0 1 0,0-1 0,-1 1 0,1-1 1,0 0-1,0 1 0,0-1 0,0 0 0,1 0 0,-1-1 0,0 1 1,0 0-1,5 0 0,-1 0 7,0-1 1,0 1-1,0-1 1,0-1-1,0 1 1,0-1-1,0 0 1,0 0-1,0-1 1,0 0-1,0 0 1,-1 0-1,1-1 1,-1 1-1,1-1 1,-1-1-1,0 1 1,0-1-1,-1 0 1,1 0-1,-1 0 1,0-1-1,7-9 1,-5 5 1,0 0 0,-1 0 0,-1-1 0,1 0 0,-2 0 0,1 0 0,-2 0 0,1 0 0,-1-1 0,-1 1 0,0-1 0,0 1 0,-1-14 0,-1 22-7,1 0 0,0-1 0,-1 1 1,0 0-1,1 0 0,-1 0 0,0 0 1,0-1-1,0 1 0,-1 1 0,1-1 0,0 0 1,-1 0-1,1 0 0,-1 1 0,0-1 1,1 1-1,-1-1 0,0 1 0,0 0 1,0-1-1,0 1 0,0 0 0,0 0 1,0 1-1,-1-1 0,1 0 0,0 1 0,0-1 1,-1 1-1,1 0 0,0 0 0,0 0 1,-1 0-1,1 0 0,0 0 0,-1 1 1,-3 0-1,2 0-186,0 0 0,0 0 1,0 0-1,0 0 0,0 1 1,1-1-1,-1 1 0,0 0 1,1 0-1,-4 3 0,5-3-256,0-1-1,0 1 1,1-1-1,-1 1 1,1 0-1,-1 0 1,1 0-1,0 0 1,0 0-1,-1 0 1,1 0-1,1 0 1,-1 0-1,0 1 1,0-1-1,1 0 1,-1 5-1,1 3-5378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6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 7111,'0'0'16058,"-10"-2"-14905,5 1-1073,-1 1 1,1 0-1,-1 0 1,1 0-1,0 1 1,-1-1-1,1 1 1,-1 0-1,1 1 1,0 0-1,0-1 1,0 2-1,0-1 1,0 1-1,0-1 1,1 1 0,-1 0-1,1 1 1,0-1-1,0 1 1,0 0-1,0 0 1,-4 7-1,2-3 55,0 0 0,1 0 0,0 0 0,0 1 0,1 0 0,0 0 0,1 0 0,0 0 0,-3 15 0,5-22-104,0 1 1,1-1-1,0 1 0,-1-1 1,1 1-1,0-1 1,0 1-1,1-1 1,-1 0-1,0 1 0,1-1 1,-1 1-1,1-1 1,0 0-1,0 1 0,0-1 1,0 0-1,0 0 1,1 0-1,-1 0 1,1 0-1,-1 0 0,1 0 1,0 0-1,-1 0 1,1-1-1,0 1 1,0-1-1,0 1 0,0-1 1,1 0-1,-1 0 1,0 0-1,1 0 0,-1 0 1,0-1-1,1 1 1,-1-1-1,1 1 1,-1-1-1,4 0 0,1 1 15,1-1 0,-1 0 0,1 0-1,0-1 1,-1 0 0,1 0 0,-1-1-1,0 0 1,1 0 0,-1 0 0,0-1-1,0 0 1,-1-1 0,1 0 0,-1 0 0,1 0-1,-1-1 1,0 1 0,-1-2 0,1 1-1,-1 0 1,0-1 0,-1 0 0,1 0-1,-1-1 1,0 1 0,-1-1 0,0 0-1,0 0 1,0 0 0,-1 0 0,0-1-1,0 1 1,0-9 0,-1 13-46,-2 1 1,1-1-1,0 0 0,-1 1 1,1-1-1,-1 0 0,0 1 1,1-1-1,-1 1 0,-1-1 1,1 1-1,0 0 0,-1-1 1,1 1-1,-1 0 0,1 0 1,-1 0-1,0 0 0,0 0 1,0 1-1,0-1 1,0 0-1,-1 1 0,1 0 1,-3-2-1,-32-7-2006,33 10 1276,1 0 1,-1 0-1,1 0 1,-1 1-1,1 0 1,-1-1-1,1 1 1,-7 3-1,0 3-4865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7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12107,'0'0'17745,"50"-25"-18738,-26 21-3203,-1-1-7046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7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3748,'0'0'21748,"2"11"-21331,-1 3-321,1-1 0,-2 0 0,0 1 0,-1-1 0,-4 25 0,5-37-92,-1 1 1,1 0-1,-1-1 1,1 1-1,-1-1 1,1 1-1,0 0 0,0-1 1,0 1-1,0 0 1,0-1-1,1 1 1,-1 0-1,0-1 0,1 1 1,-1 0-1,1-1 1,-1 1-1,1-1 0,0 1 1,0-1-1,0 1 1,0-1-1,0 0 1,0 1-1,2 0 0,0 0-34,1-1 0,-1 0 0,1 0 0,0 0 0,0-1 0,0 0 0,0 1 0,-1-1-1,8-1 1,3 1-226,21-2-1087,-25 1 731,0 0 1,1 1-1,-1 0 1,0 0-1,18 4 1,-27-3 616,-1-1 0,1 0 0,-1 1 0,0-1 0,1 0 0,-1 1 0,1-1 0,-1 1 0,0-1 0,0 0 0,1 1 0,-1-1 0,0 1 0,0-1 0,0 1 0,1-1 0,-1 1 0,0-1 0,0 1 0,0-1 0,0 1 0,0 0 0,0-1 1,0 1-1,0-1 0,0 1 0,0-1 0,-1 1 0,1-1 0,0 1 0,0-1 0,0 1 0,-1-1 0,1 1 0,0-1 0,0 0 0,-1 1 0,1-1 0,0 1 0,-1-1 0,1 0 0,-1 1 0,1-1 0,0 0 0,-1 1 0,0-1 0,-18 20 816,6-10-483,0 0 0,-1-1 1,-1-1-1,1 0 1,-1-1-1,-1 0 1,1-2-1,-1 0 1,0 0-1,0-1 1,0-1-1,-1-1 0,1-1 1,-21 0-1,36-1-585,0-1-1,0 0 0,-1 0 0,1 0 0,0 0 0,0 0 1,1 0-1,-1 0 0,0 0 0,0-1 0,0 1 1,1 0-1,-1 0 0,1-1 0,-1 1 0,1-1 0,-1 1 1,1 0-1,0-1 0,-1 1 0,1-1 0,0 1 1,0 0-1,0-1 0,0 1 0,1-1 0,-1 1 1,0 0-1,1-3 0,0-4-2477,-1-13-5448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16528,'0'0'7495,"53"-17"-7047,-29 17-352,3 0-160,2 0-1633,-2 0-2083,-1 0-4452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14286,'0'0'10441,"-58"40"-9448,42-25-512,-1 3-321,0-1-96,4 4-128,1-3-545,-2-3-832,7-1-1153,-1-2-481,5-7-1314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9737,'0'0'5696,"-10"2"-3710,5 0-1745,2-2-130,1 1-1,-1-1 1,0 1 0,1 0 0,-1 0-1,1 0 1,-1 0 0,1 0-1,0 1 1,0-1 0,-1 1-1,1-1 1,0 1 0,0 0-1,0 0 1,0 0 0,1 0 0,-1 0-1,1 0 1,-1 0 0,1 1-1,0-1 1,-1 0 0,1 1-1,0-1 1,-1 6 0,2-5-28,0 1 0,1-1 0,-1 1 0,0-1 0,1 1 0,0-1 0,0 1 0,0-1 0,0 1 0,1-1 0,-1 0 0,1 0 0,0 0 0,0 0 1,0 0-1,0 0 0,0 0 0,1-1 0,-1 1 0,1-1 0,0 0 0,0 0 0,0 0 0,0 0 0,0 0 0,0 0 0,0-1 0,0 0 0,1 1 0,-1-1 0,1-1 0,-1 1 0,1 0 0,-1-1 0,1 0 0,-1 1 0,1-1 0,-1-1 1,1 1-1,0-1 0,-1 1 0,1-1 0,-1 0 0,5-2 0,-5 1-69,0 0 0,0 0 0,0 0 1,-1 0-1,1 0 0,0-1 0,-1 1 1,0-1-1,0 0 0,1 0 0,-2 1 1,1-1-1,0-1 0,-1 1 0,1 0 1,-1 0-1,0-1 0,0 1 0,0 0 1,-1-1-1,1-3 0,0 5-10,0 0-1,-1 0 0,0-1 1,1 1-1,-1 0 1,0 0-1,0 0 0,0 0 1,0 0-1,0 0 1,-1-1-1,1 1 0,-1 0 1,1 0-1,-1 0 1,0 0-1,0 0 0,0 0 1,0 1-1,0-1 1,0 0-1,-1 0 0,1 1 1,0-1-1,-1 1 1,1-1-1,-1 1 0,0-1 1,1 1-1,-1 0 1,0 0-1,0 0 0,0 0 1,-3-1-1,2 1-49,1 1 0,0 0-1,-1-1 1,1 1 0,0 0-1,-1 0 1,1 0 0,0 1 0,-1-1-1,1 0 1,0 1 0,-1 0 0,1-1-1,0 1 1,0 0 0,0 0-1,-1 0 1,1 0 0,0 1 0,1-1-1,-1 1 1,0-1 0,0 1 0,1 0-1,-1-1 1,0 1 0,1 0-1,0 0 1,-1 0 0,1 0 0,0 0-1,0 0 1,-1 4 0,-5 37-3260,12 1-3954,5-20-679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47 9673,'0'0'10965,"-9"1"-9422,6-1-1426,-63 12 1806,64-12-1842,-1 1 0,0 0 0,1-1 0,-1 1 0,0 1 1,1-1-1,-1 0 0,1 1 0,0-1 0,-1 1 0,1-1 0,0 1 0,0 0 0,0 0 1,0 0-1,0 1 0,1-1 0,-1 0 0,1 1 0,-1-1 0,1 1 0,0-1 1,0 1-1,-1 2 0,2-4-72,0 1 1,1-1-1,-1 0 0,0 0 1,1 0-1,-1 0 1,1 0-1,-1 0 0,1-1 1,-1 1-1,1 0 1,0 0-1,-1 0 0,1 0 1,0-1-1,0 1 1,-1 0-1,1-1 0,0 1 1,0 0-1,0-1 1,0 1-1,0-1 0,0 0 1,0 1-1,0-1 1,0 0-1,0 0 0,0 1 1,0-1-1,0 0 1,0 0-1,0 0 0,1 0 1,0-1-1,49 1 83,-45-1-63,2 1-25,1-2 0,-1 1 0,0-1 0,0 0 1,1-1-1,-1 0 0,-1 0 0,10-6 0,-14 8 0,0-1 0,0 1 0,-1-1-1,1 0 1,-1 0 0,1 0 0,-1 0 0,0 0 0,0-1 0,0 1-1,0-1 1,0 1 0,0-1 0,-1 0 0,0 0 0,1 0 0,-1 0-1,0 1 1,0-2 0,0 1 0,-1 0 0,1 0 0,-1 0 0,0-6-1,-1 7 22,0-1 0,0 1-1,0 0 1,-1 0 0,1 1-1,-1-1 1,1 0 0,-1 0-1,0 1 1,0-1 0,0 1-1,0-1 1,0 1 0,0 0-1,0 0 1,0 0 0,0 0-1,0 0 1,-1 1 0,1-1-1,0 0 1,-1 1 0,1 0 0,0 0-1,-4 0 1,-31 1-1733,36-1 1275,0 1 1,-1-1 0,1 0 0,0 1 0,0-1-1,0 1 1,0-1 0,0 1 0,-1 0 0,1-1 0,0 1-1,0 0 1,0 0 0,1 0 0,-1 0 0,0 0-1,0 0 1,0 0 0,0 2 0,0 4-12247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0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3972,'-15'0'640,"5"0"5062,0 0-3524,5 0 4612,17 3-5797,13 0 417,12 0-418,8-2-479,9-1-417,4 0-32,-2 0 96,-2 0-800,-9 0-1026,-12 0-1377,-10-3-1857,-13 1-546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1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9929,'0'0'16763,"10"2"-16293,32 3-171,-40-5-290,0 0 0,-1 0 0,1 0 0,0 0-1,-1-1 1,1 1 0,0 0 0,-1-1 0,1 1 0,0-1 0,-1 0 0,1 1 0,-1-1 0,1 0 0,-1 0 0,0 0 0,1 0 0,-1 0 0,0 0 0,0 0 0,1-1 0,-1 1 0,0 0 0,0-1 0,0 1 0,-1 0 0,1-1 0,0 0 0,-1 1 0,1-1 0,0 1 0,-1-1 0,0 0 0,1 1 0,-1-1 0,0 0 0,0 1 0,0-1-1,0 0 1,0 1 0,0-1 0,-1-2 0,1 3-13,0 0 0,-1 0 0,1 0 0,0 0 0,0-1 0,-1 1 0,1 0 0,-1 0 0,1 0 0,-1 0 0,1 0 0,-1 0 0,1 0 0,-1 0 0,0 1 0,0-1 0,1 0-1,-1 0 1,0 0 0,0 1 0,0-1 0,0 0 0,0 1 0,0-1 0,0 1 0,0-1 0,0 1 0,0 0 0,0-1 0,-1 1 0,1 0 0,0 0 0,0 0 0,0 0 0,0 0 0,0 0 0,0 0-1,-1 0 1,1 0 0,0 0 0,0 1 0,0-1 0,0 1 0,0-1 0,0 0 0,0 1 0,0 0 0,0-1 0,0 1 0,0 0 0,0-1 0,0 1 0,0 0 0,1 0 0,-1 0 0,-1 1-1,-3 4 17,1 0-1,0 0 0,-1 0 1,2 1-1,-1 0 1,1 0-1,0 0 0,1 0 1,-1 0-1,1 0 0,1 1 1,-1-1-1,1 1 0,1-1 1,0 16-1,0-21-19,1-1 0,0 1-1,0 0 1,0 0 0,0-1 0,0 1 0,0-1-1,0 1 1,0-1 0,1 1 0,-1-1 0,0 0-1,1 0 1,-1 1 0,1-1 0,0 0 0,-1 0-1,1-1 1,0 1 0,-1 0 0,1-1-1,0 1 1,0 0 0,0-1 0,0 0 0,0 0-1,-1 1 1,1-1 0,0 0 0,0-1 0,0 1-1,3-1 1,3 1-633,1 0-1,-1-1 0,0 0 1,1-1-1,-1 0 1,10-4-1,-11 3-579,-1 0 0,1-1 0,-1 0 0,0 0-1,-1-1 1,1 0 0,5-6 0,10-15-8874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0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8552,'0'0'10538,"57"17"-9065,-4-17-576,8 0-576,5 0-289,0-5-96,-6-2-1890,-7-4-4004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4805,'0'0'-497,"5"-9"3529,-1-1-2212,21-43 1307,-23 49-1546,0 0-1,0 0 1,1 0-1,-1 1 1,1-1-1,0 1 1,0 0 0,0 0-1,0 0 1,1 0-1,3-2 1,-7 5-472,1 0 0,0 0 1,-1 1-1,1-1 0,-1 0 1,1 1-1,-1-1 1,1 0-1,-1 1 0,1-1 1,-1 1-1,1-1 0,-1 1 1,1-1-1,-1 1 0,0-1 1,1 1-1,-1 0 0,0-1 1,1 1-1,-1 0 1,0-1-1,0 1 0,0-1 1,0 1-1,0 0 0,0-1 1,0 1-1,0 0 0,0-1 1,0 1-1,0 0 0,0-1 1,0 1-1,0 0 1,-1 0-1,1 33 485,0-32-392,-3 24 368,-11 47 0,9-53-529,0 0 0,2 0 0,1 0 0,-1 29 0,3-47-62,0 0-1,1 0 1,-1 0 0,0 1-1,1-1 1,-1 0 0,1-1 0,0 1-1,-1 0 1,1 0 0,0 0-1,0 0 1,0 0 0,1-1-1,-1 1 1,0-1 0,1 1 0,-1-1-1,1 1 1,-1-1 0,1 0-1,3 3 1,-1-3-32,-1 1-1,1-1 0,0 0 1,0 0-1,0 0 1,0-1-1,0 1 1,0-1-1,0 0 1,0 0-1,6-1 0,-2 0-353,0 0-1,-1-1 0,1 0 0,0 0 0,0-1 0,-1 0 0,1 0 0,-1-1 0,0 0 1,0 0-1,11-9 0,-15 9-270,0 1 1,-1-1-1,1 0 1,-1 0 0,1 0-1,-1-1 1,0 1-1,-1 0 1,3-7-1,1-12-3843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5733,'0'0'11563,"-19"58"-10153,19-35-353,0-1-417,0 0-415,0 0-129,7-6-96,8 0-961,3-7-801,2-5-1665,5-4-353,-1 0-2946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12332,'0'0'4244,"-10"2"-2451,6-2-1670,-1 1 0,0 0 0,1 0 0,-1 1-1,1-1 1,-1 1 0,1 0 0,0 0-1,0 1 1,0-1 0,0 1 0,0 0 0,0 0-1,1 0 1,0 0 0,-1 1 0,1-1-1,0 1 1,1 0 0,-1 0 0,1 0 0,0 0-1,0 1 1,0-1 0,-2 9 0,0-4 3,1-1 0,1 0 0,0 1 1,0 0-1,1-1 0,0 1 0,0 0 0,1 0 1,0 0-1,1-1 0,2 16 0,-2-20-83,1-1 0,-1 1 0,1 0 0,-1-1 0,1 0 0,0 1 0,0-1 0,1 0 0,-1 0 0,1 0 0,-1 0 0,1-1-1,0 1 1,0-1 0,0 0 0,0 1 0,1-2 0,-1 1 0,0 0 0,1 0 0,0-1 0,-1 0 0,1 0 0,0 0 0,-1 0 0,1-1 0,0 1 0,7-1 0,-3 1 24,-1-1 1,0 1 0,0-1 0,0-1-1,0 1 1,0-1 0,0-1 0,0 1-1,0-1 1,0 0 0,-1-1-1,1 0 1,-1 0 0,1 0 0,-1-1-1,0 0 1,0 0 0,-1 0 0,1-1-1,-1 0 1,0 0 0,0 0-1,-1 0 1,0-1 0,0 0 0,0 0-1,0 0 1,-1-1 0,0 1 0,0-1-1,2-8 1,-4 10-30,0 1-1,1-1 1,-1 0 0,-1 0 0,1 1-1,-1-1 1,0 0 0,0 0-1,0 0 1,-1 1 0,0-1 0,1 0-1,-2 0 1,1 1 0,-1-1-1,1 1 1,-1-1 0,0 1-1,-1 0 1,1 0 0,-5-6 0,3 6-34,-1 1 1,1-1 0,-1 0 0,0 1 0,0 0 0,-1 1 0,1-1 0,0 1 0,-1 0 0,0 0-1,1 0 1,-1 1 0,0 0 0,0 0 0,0 1 0,-11-1 0,9 1-125,0 1-1,0 0 1,0 0 0,0 0-1,1 1 1,-1 0 0,1 1 0,-10 3-1,14-5-107,1 0-1,0 1 1,0-1-1,0 0 1,-1 1-1,1-1 1,0 1-1,1-1 1,-1 1-1,0 0 1,0 0-1,1 0 1,-1 0-1,1 0 0,0 0 1,-1 0-1,1 1 1,0-1-1,0 0 1,1 1-1,-1-1 1,0 1-1,1-1 1,-1 1-1,1-1 1,0 1-1,0-1 1,0 1-1,1 3 1,-1-5-91,0-1 1,0 1 0,1 0-1,-1 0 1,1 0 0,-1 0-1,1 0 1,-1-1 0,1 1-1,-1 0 1,1 0 0,0-1-1,-1 1 1,1 0 0,0-1-1,0 1 1,0-1 0,-1 1-1,1-1 1,0 1-1,0-1 1,0 0 0,0 1-1,0-1 1,0 0 0,0 0-1,0 0 1,0 0 0,1 0-1,22 2-9146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3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12908,'0'0'4271,"-8"3"-2899,-1 1-1160,0 0 0,1 1 0,-1 0 0,1 0 0,0 1 0,1 0 1,-1 0-1,1 1 0,1 0 0,-1 0 0,1 1 0,0 0 0,1 0 0,0 0 0,0 1 0,1 0 1,0-1-1,0 1 0,1 1 0,0-1 0,1 1 0,0-1 0,0 1 0,1-1 0,0 14 0,2-20-172,-1-1 0,0 0-1,1 1 1,-1-1-1,1 0 1,-1 1-1,1-1 1,0 0 0,0 0-1,0 0 1,1 1-1,-1-1 1,0 0 0,1-1-1,-1 1 1,1 0-1,0 0 1,0-1-1,-1 1 1,4 1 0,0 0 28,-1-1 1,1 0-1,0 0 1,0 0 0,0 0-1,0-1 1,0 0 0,0 0-1,7 0 1,-3 0-2,1-1 1,-1 0-1,0-1 0,0 0 1,0 0-1,0-1 0,0 0 1,0 0-1,-1-1 0,17-8 1,-19 6-22,0 1 0,-1-2 0,0 1 0,0 0 0,0-1 0,-1 0 0,1 0 0,-1 0 0,-1-1 0,1 1 0,-1-1 0,-1 0 0,1 0 0,-1 0 0,0 0 0,0-1 0,-1 1 0,0-11 1,0 14-70,-1 1 1,0-1 0,0 1-1,0-1 1,0 1 0,-1-1 0,1 1-1,-1-1 1,0 1 0,0-1 0,0 1-1,-1 0 1,1 0 0,-1-1-1,0 1 1,0 0 0,0 1 0,0-1-1,0 0 1,-1 0 0,1 1 0,-1 0-1,1-1 1,-1 1 0,0 0-1,0 0 1,0 1 0,0-1 0,-1 0-1,1 1 1,0 0 0,-1 0-1,1 0 1,-1 0 0,1 1 0,-1-1-1,1 1 1,-1 0 0,-4 0 0,5 0-190,1 0 0,-1 0 0,1 0 0,-1 1 0,1-1 1,-1 1-1,1 0 0,-1-1 0,1 1 0,-3 2 0,-11 10-4408,8-6-1957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5765,'0'0'12428,"8"-3"-11291,-7 3-1101,1-1-1,-1 0 0,0 1 1,0 0-1,1-1 1,-1 1-1,0-1 0,1 1 1,-1 0-1,0 0 1,1 0-1,-1 0 0,0 0 1,1 0-1,-1 0 1,0 1-1,0-1 0,1 0 1,-1 1-1,0-1 1,1 1-1,-1-1 0,0 1 1,0-1-1,2 2 1,-1 2 73,-1 0 1,1 0 0,-1 0 0,0 0-1,0 1 1,0-1 0,-1 0 0,1 0-1,-1 8 1,2 39 418,0-15-557,0 0 0,2 0 0,15 56-1,-19-89-763,2 5-285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11211,'0'0'5797,"66"9"-4708,-22-6-352,7-1-513,4 0-192,-2-2-1601,-5 0-4101,-4-10-4131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10442,'0'0'12508,"0"11"-12012,-1 2-405,0-5-34,1-1 1,0 1 0,0 0-1,0 0 1,3 7 0,-3-12-47,1-1 1,0 1 0,-1-1-1,1 0 1,0 1 0,1-1-1,-1 0 1,0 0 0,1 0-1,-1 0 1,1 0 0,-1 0-1,1 0 1,0-1 0,0 1-1,0 0 1,0-1 0,0 0-1,0 1 1,0-1 0,1 0-1,2 1 1,53 11-195,-49-13-41,0 1 0,0 1 1,-1 0-1,1 0 1,0 1-1,-1 0 1,0 0-1,0 1 0,0 0 1,12 8-1,-18-11 217,-1 0-1,1 1 0,-1-1 0,0 0 1,1 1-1,-1-1 0,0 1 0,0-1 1,0 1-1,0 0 0,0-1 0,0 1 1,0 0-1,-1 0 0,1 0 0,-1-1 1,1 1-1,-1 0 0,0 0 0,0 0 1,0 0-1,0 0 0,0 0 0,0 0 1,-1 2-1,0 0 92,-1-1 1,0 0-1,1 0 1,-1 0-1,0 0 1,-1 0-1,1 0 1,0 0-1,-1-1 1,0 1-1,0-1 1,-4 3-1,-5 3 376,-1-1 0,1 0 0,-1-1 0,-1 0 0,-23 6 0,29-10-309,-1 0 0,1-1 1,-1 0-1,1 0 0,-1-1 0,1 0 0,-1 0 0,-10-2 0,17 1-299,-1 0 0,0 0 0,0 0-1,0 0 1,0 0 0,1-1 0,-1 1-1,1-1 1,-1 0 0,-3-4 0,4 4-310,0 0 0,0-1 0,0 0 0,0 1 0,1-1 0,-1 0 0,1 0 0,0 0 0,0 0 0,0 0 0,0 0 0,0-3 0,-3-19-5367,4-3-2518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14221,'0'0'8136,"52"-15"-7527,-24 13-481,5 1-96,5 1-897,0 0-1793,-2 0-1795,-2 0-1825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2691,'0'0'11781,"-10"0"-8978,3 0-2493,0 1 0,0 0 0,0 0 1,0 0-1,0 1 0,0 0 0,0 0 0,0 1 0,1 0 0,-1 0 0,1 1 1,0-1-1,0 1 0,0 1 0,1-1 0,-1 1 0,1 0 0,0 0 1,1 1-1,-6 7 0,7-9-186,0 0 0,1 0 0,-1 1 0,1-1 0,0 1 0,0 0 0,1-1-1,-1 1 1,1 0 0,0 0 0,1 0 0,-1 0 0,1 0 0,0 0 0,0 0 0,0 0 0,1 0 0,1 6 0,-1-8-104,1 1 0,0-1 1,-1 0-1,1 0 0,0 1 0,1-1 1,-1 0-1,0-1 0,1 1 0,0 0 1,0-1-1,-1 1 0,2-1 0,-1 0 1,0 0-1,0 0 0,1-1 0,-1 1 1,0-1-1,1 0 0,0 0 0,-1 0 1,1 0-1,5 0 0,-1 1-7,0-1 0,-1-1 0,1 1 0,0-1-1,-1-1 1,1 1 0,-1-1 0,1-1 0,0 1 0,11-6 0,-15 6-10,-1-1 0,0 0 1,0 1-1,0-2 0,0 1 0,0 0 1,0 0-1,-1-1 0,1 0 1,-1 1-1,0-1 0,0 0 1,0 0-1,0-1 0,0 1 1,-1 0-1,1 0 0,-1-1 1,0 1-1,0-1 0,0 1 0,0-1 1,-1 0-1,1-5 0,-1 5 2,1-1 0,-1 1-1,0 0 1,-1-1 0,1 1-1,-1 0 1,1 0 0,-1-1-1,-1 1 1,1 0 0,0 0-1,-1 0 1,0 0 0,0 0-1,0 1 1,-1-1 0,1 1-1,-1-1 1,-5-5 0,3 6-9,0-1-1,0 1 1,0 0 0,0 1 0,-1-1 0,1 1 0,-1 0 0,1 1 0,-1-1 0,0 1 0,1 0 0,-1 0 0,0 1 0,-8 0-1,-20 4 12,34-4-43,-1 0 0,1 0-1,-1 0 1,1 0 0,-1 0 0,1 0-1,-1 0 1,1 0 0,-1 1-1,1-1 1,0 0 0,-1 0 0,1 0-1,-1 1 1,1-1 0,-1 0 0,1 0-1,0 1 1,-1-1 0,1 0-1,0 1 1,-1-1 0,1 1 0,0-1-1,-1 0 1,1 1 0,0-1 0,0 1-1,0-1 1,-1 1 0,1-1-1,0 1 1,0-1 0,0 1 0,0-1-1,0 1 1,0-1 0,0 1 0,0-1-1,0 1 1,0-1 0,0 1-1,0-1 1,0 0 0,0 1 0,1-1-1,-1 1 1,0-1 0,0 1 0,0-1-1,1 1 1,-1-1 0,0 0-1,1 1 1,-1-1 0,0 0 0,1 1-1,-1-1 1,0 0 0,1 1 0,-1-1-1,1 0 1,-1 0 0,1 1-1,-1-1 1,1 0 0,6 5-722,0-1 1,0 0-1,0-1 1,0 0-1,1 0 1,-1 0-1,1-1 1,0 0-1,0-1 0,11 1 1,87 2-8344,-90-4 7797,24 0-468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1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11115,'0'0'2989,"-2"9"166,-19 159 3982,-8 48-5209,23-190-1857,2-7 69,1 0 0,-2 30 0,18-62 171,4-11-72,15-40-892,-26 48 390,1 1 0,1-1 0,0 2 0,1-1 0,1 1 0,14-16 1,-23 29 263,0 0 0,0 0 0,1 0 0,-1 0 0,0 0 1,1 1-1,-1-1 0,1 0 0,-1 1 0,1-1 0,-1 1 1,1 0-1,0-1 0,-1 1 0,1 0 0,-1 0 1,1 0-1,-1 0 0,1 0 0,0 0 0,-1 1 0,1-1 1,-1 0-1,3 2 0,39 21 236,-11-5-146,-19-15-221,-1 0 0,1-1 0,-1-1-1,1 0 1,-1 0 0,1-2 0,0 1 0,-1-2-1,1 1 1,-1-2 0,1 0 0,17-7 0,22-3-3516,-47 12 2754,-1 0 0,1 0 0,0 0 0,-1 1 0,1 0 0,0-1 0,0 2 0,-1-1 0,1 1 0,0-1 0,7 3 0,-2 2-1408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63 1473,'32'-23'7159,"-31"23"-6880,0-1 0,0 1-1,0-1 1,0 0 0,-1 0 0,1 1 0,0-1 0,0 0 0,-1 0-1,1 0 1,-1 0 0,1 0 0,-1 0 0,1 0 0,-1 0 0,1 0-1,-1 0 1,0 0 0,0 0 0,1 0 0,-1 0 0,0 0 0,0 0 0,0-1-1,0 1 1,0 0 0,-1 0 0,1 0 0,0 0 0,0 0 0,-1 0-1,1 0 1,-1-1 0,-1 1-55,0 0 0,1 0-1,-1 0 1,0 1 0,0-1-1,0 1 1,0-1 0,0 1 0,0 0-1,0-1 1,0 1 0,0 0-1,0 0 1,0 1 0,0-1 0,-3 1-1,-34 8 1008,33-7-1083,1 1 1,0 0-1,0 0 0,0 0 1,1 0-1,-1 1 0,1 0 0,0 0 1,0 0-1,0 1 0,1-1 0,-1 1 1,1 0-1,0 0 0,0 0 0,1 1 1,0-1-1,-3 7 0,5-9-122,-1 0 0,0 0 0,1 0 0,0 0 0,-1 1 0,1-1 0,1 0 0,-1 0 0,0 0 0,1 0 0,-1 0 0,1 0 0,0 0 0,0 0 0,0 0 0,1 0 0,-1 0 0,1 0 0,-1-1 0,1 1 0,0-1 0,0 1 0,0-1 0,0 0 0,1 0 0,-1 0 0,0 0 0,1 0 0,0 0 0,-1-1 0,1 1-1,0-1 1,0 1 0,5 0 0,0 1-11,-1-1 0,1 1 0,0-2-1,0 1 1,0-1 0,0-1 0,0 1-1,0-1 1,0 0 0,0-1-1,0 0 1,0-1 0,13-3 0,-17 4-7,-1-1 0,1 1 0,-1-1 1,1 0-1,-1 0 0,0 0 0,0-1 1,0 1-1,0-1 0,0 1 0,0-1 1,-1 0-1,1 0 0,-1 0 0,0-1 1,0 1-1,0-1 0,0 1 0,-1-1 1,0 1-1,1-1 0,-1 0 0,0 0 1,-1 1-1,1-1 0,-1 0 0,0 0 1,0 0-1,0-7 0,-1 8-66,0-1 0,-1 0-1,1 1 1,-1-1 0,1 1 0,-1 0-1,0-1 1,0 1 0,0 0 0,-1 0-1,1 0 1,-1 1 0,0-1 0,0 0-1,0 1 1,0 0 0,0 0 0,0 0-1,-1 0 1,1 0 0,-1 1 0,1-1-1,-1 1 1,1 0 0,-1 0 0,0 1-1,0-1 1,1 1 0,-1-1 0,0 1-1,0 0 1,0 1 0,-6 0 0,9 0-304,1 0 1,-1-1-1,1 1 1,-1 0 0,1-1-1,-1 1 1,1 0 0,-1 0-1,1 0 1,0-1-1,-1 1 1,1 0 0,0 0-1,0 0 1,0 0-1,0 0 1,0 0 0,0 0-1,0-1 1,0 1-1,0 0 1,0 0 0,0 0-1,1 1 1,-1 3-3475,0 6-5405</inkml:trace>
  <inkml:trace contextRef="#ctx0" brushRef="#br0" timeOffset="1">390 78 17521,'0'0'9801,"-1"15"-23286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13389,'0'0'11285,"-3"8"-10917,2-3-342,-1-2-18,1-1 0,0 0 0,0 0 0,0 0-1,1 1 1,-1-1 0,0 0 0,1 1 0,0-1-1,-1 1 1,1-1 0,0 1 0,0-1 0,1 0-1,-1 1 1,0-1 0,1 1 0,-1-1 0,1 0 0,0 1-1,0-1 1,0 0 0,0 0 0,0 0 0,1 0-1,-1 0 1,0 0 0,1 0 0,0 0 0,-1 0-1,1-1 1,0 1 0,0 0 0,0-1 0,0 0 0,3 2-1,5 1-87,0 0 0,0-1 0,0-1 0,20 3 0,-20-3-205,0-1 0,0 2 0,0-1 0,17 8 0,-26-10 290,0 0 1,-1 1 0,1-1-1,-1 0 1,1 1 0,0-1-1,-1 0 1,1 1 0,-1-1 0,1 1-1,-1-1 1,1 1 0,-1-1-1,0 1 1,1-1 0,-1 1-1,0 0 1,1-1 0,-1 1-1,0 0 1,0-1 0,1 1 0,-1 0-1,0-1 1,0 1 0,0 0-1,0-1 1,0 1 0,0 0-1,0-1 1,0 1 0,0 0-1,0-1 1,0 1 0,-1 0-1,1-1 1,0 1 0,0-1 0,-1 1-1,1 0 1,0-1 0,-1 1-1,1-1 1,-1 1 0,1-1-1,0 1 1,-1-1 0,1 1-1,-1-1 1,0 1 0,1-1 0,-1 0-1,1 1 1,-2-1 0,-35 25 872,32-23-815,-26 17 156,-46 24 110,69-39-403,0-1 0,0 0 0,0 0 1,0-1-1,0 0 0,0 0 0,-15 1 0,22-3-32,1-1 0,0 1 0,-1 0 0,1 0 0,-1 0 0,1 0 0,0-1 0,-1 1 0,1 0 0,-1 0-1,1-1 1,0 1 0,-1 0 0,1-1 0,0 1 0,0-1 0,-1 1 0,1 0 0,0-1 0,0 1 0,-1-1 0,1 1-1,0 0 1,0-1 0,0 1 0,0-1 0,0 1 0,0-1 0,0 1 0,0-1 0,0 1 0,0-1 0,0 1 0,0 0-1,0-1 1,0 1 0,0-1 0,1 0 0,-1-3-1047,-1-19-5200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15727,'0'0'8360,"67"-19"-7303,-31 18-833,4 1-224,1 0-1025,-1 0-1505,-3 0-1218,-5 0-2530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9833,'0'0'12460,"-48"50"-11915,25-32-257,5 5-64,-2-2-96,5 0-64,4-1-64,4-5-448,4-4-673,1-6-993,2-2-2274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27 12043,'0'0'3705,"-9"-5"-2162,5 3-1435,-32-14 1298,34 15-1320,0 0 0,1 1 1,-1-1-1,0 1 0,0 0 0,1-1 0,-1 1 1,0 0-1,0 0 0,0 0 0,0 0 0,1 1 1,-1-1-1,0 0 0,0 1 0,1-1 0,-1 1 1,0 0-1,1 0 0,-1-1 0,1 1 0,-4 2 1,3-1-35,-1 1 0,1-1 0,0 1 0,0-1-1,0 1 1,0-1 0,0 1 0,1 0 0,-1 0 0,1 0 0,0 0 0,0 0 0,0 0 0,0 0 0,0 1 0,1-1 0,-1 0 0,1 0 0,0 6 0,1-6-31,0-1 1,0 0-1,0 0 1,0 0-1,0 0 0,0 0 1,0 0-1,1 0 1,-1 0-1,1-1 0,-1 1 1,1-1-1,0 1 1,0-1-1,-1 1 1,1-1-1,0 0 0,0 0 1,0 0-1,1 0 1,-1 0-1,0 0 0,0-1 1,0 1-1,1-1 1,-1 1-1,0-1 1,3 0-1,8 2 18,1-1-1,0 0 1,20-2 0,-32 1-34,0 0 0,0 0 0,0 0 0,0-1 0,0 1 0,0 0 0,0-1 0,0 1 0,0-1 0,0 0 0,0 1 0,0-1 0,0 0 0,0 0 0,-1-1 0,1 1 0,0 0 0,-1 0 0,1-1 0,-1 1 0,1-1 0,-1 1 0,0-1 0,0 0 0,0 0 0,0 1 0,0-1 0,0 0 0,0 0 0,0 0 0,-1 0 0,1-3 0,-1 4-2,0-1 1,-1 1-1,0-1 0,1 1 0,-1 0 1,0-1-1,1 1 0,-1 0 0,0-1 1,0 1-1,0 0 0,0 0 0,0 0 1,0 0-1,0 0 0,-1 0 0,1 0 1,0 0-1,-1 1 0,1-1 1,0 0-1,-1 1 0,1-1 0,-1 1 1,1-1-1,-1 1 0,1 0 0,-1 0 1,1 0-1,-3 0 0,-53-4 74,54 4-68,0 0-15,0 0-1,0 0 0,0 0 1,0 0-1,-1 1 1,1 0-1,0 0 1,0-1-1,0 2 1,1-1-1,-1 0 1,0 1-1,0-1 1,1 1-1,-1 0 1,0 0-1,1 0 1,0 0-1,0 0 1,-1 0-1,1 1 1,0-1-1,1 1 1,-1-1-1,0 1 1,1 0-1,0 0 0,-1 0 1,1 0-1,0 0 1,0 5-1,0-4-218,1-1 0,0 1 0,0-1 0,1 1 0,-1-1 0,1 1 0,0-1 0,-1 1 0,2-1 0,-1 0 0,0 1 0,3 3 0,12 13-3330,5-3-2397</inkml:trace>
  <inkml:trace contextRef="#ctx0" brushRef="#br0" timeOffset="1">317 266 12684,'0'0'2680,"-12"4"149,8-3-2625,-13 4 1024,2 1 1,-1 0 0,-20 11 0,33-15-1061,-1 0 0,0 0 1,1 0-1,0 1 0,0-1 0,-1 1 1,1 0-1,1-1 0,-1 1 1,0 1-1,1-1 0,-1 0 1,1 1-1,0-1 0,0 1 1,1 0-1,-1-1 0,1 1 1,0 0-1,0 0 0,0 0 1,0 5-1,1-7-157,0-1 0,0 1 1,0-1-1,0 1 0,1 0 0,-1-1 0,1 1 0,-1-1 1,1 1-1,0-1 0,0 1 0,-1-1 0,1 1 0,0-1 1,0 0-1,0 0 0,1 1 0,-1-1 0,0 0 0,0 0 1,1 0-1,-1 0 0,2 0 0,2 2 6,-1-1 0,1 0-1,0-1 1,-1 1 0,1-1-1,0 0 1,10 1 0,-5-2-7,0 1 1,0-2-1,1 1 1,-1-1-1,0-1 1,0 0-1,15-5 1,-22 6-10,1-1 0,0 0 0,-1 0 0,1-1 1,-1 1-1,0-1 0,0 1 0,0-1 0,0 0 0,0 0 1,-1-1-1,1 1 0,-1 0 0,0-1 0,0 0 0,0 1 0,2-7 1,-4 8-7,1 0 1,-1 0-1,0 1 0,0-1 1,0 0-1,0 0 1,0 0-1,0 0 1,0 0-1,-1 1 1,1-1-1,-1 0 1,1 0-1,-1 0 1,0 1-1,0-1 1,1 1-1,-1-1 1,0 0-1,-1 1 1,1-1-1,0 1 1,0 0-1,-1-1 1,1 1-1,0 0 0,-1 0 1,1 0-1,-1 0 1,0 0-1,1 0 1,-1 1-1,0-1 1,0 0-1,1 1 1,-1-1-1,0 1 1,0 0-1,-3-1 1,-59-3-2622,50 4 864,-7 0-3166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9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0 348 5894,'0'0'4841,"8"-7"-4456,32-23-6,0 2 1,2 2 0,1 2-1,1 2 1,1 1 0,1 3-1,0 2 1,63-14-1,-99 27-331,-1 0-1,1 1 0,0 0 1,0 1-1,-1 0 0,1 1 0,0 0 1,0 0-1,0 1 0,0 0 1,0 1-1,0 0 0,10 4 0,-12-3 74,1-1 0,0 1 0,-1-1 0,1-1 0,0 0 0,0 0 0,0-1 0,0 0 0,0 0 0,0-1-1,12-2 1,8-3 248,57-20 0,-11-2 1,-47 16-130,1 0 0,1 2 0,0 2 0,0 0 0,1 2 0,42-3 0,-68 9-99,-1 1 0,0 0 0,0 0-1,1 0 1,-1 0 0,0 1 0,0-1 0,0 1 0,0 0-1,6 5 1,-6-5-43,1 1 0,0 0 0,-1-1 0,1 0 0,0 0 0,0-1 0,6 2 0,32 0-290,0-2 0,0-2 1,0-2-1,-1-2 0,58-13 0,-15 3-3664,-62 11-319,-12 0-1719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9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78 4292,'0'0'11248,"-1"-8"-9657,1 6-1539,-1 0 1,1 1-1,0-1 1,-1 1-1,1-1 0,0 1 1,0-1-1,0 0 1,0 1-1,1-1 1,-1 1-1,0-1 0,1 1 1,-1-1-1,1 1 1,-1-1-1,1 1 1,0-1-1,0 1 1,-1 0-1,1-1 0,0 1 1,0 0-1,0 0 1,1-1-1,-1 1 1,2-1-1,5-1 97,-1 0-1,0 0 1,1 1 0,-1 0 0,1 1-1,9-1 1,-17 2-146,21-4 91,0 1-1,0 0 1,0 2 0,0 1 0,0 0-1,0 2 1,21 3 0,-40-4-92,-1-1 0,1 1 1,-1-1-1,1 1 0,0-1 0,-1 1 1,1 0-1,-1 0 0,0 0 1,1 0-1,-1 0 0,0 0 1,1 0-1,-1 0 0,0 1 1,0-1-1,0 0 0,0 1 0,0-1 1,-1 0-1,1 1 0,0 0 1,0-1-1,0 3 0,-1-1 11,0 0 1,0 0-1,0 0 0,0 0 0,-1 0 0,1-1 0,-1 1 1,0 0-1,0 0 0,0 0 0,0-1 0,-3 6 0,-3 4 76,-1-1 0,0 1 0,-1-2-1,-16 17 1,-150 127 1363,175-153-1434,-1-1 0,1 0 0,0 0 0,0 0 0,0 0 0,-1 0 0,1 0-1,0 0 1,0 0 0,0 1 0,-1-1 0,1 0 0,0 0 0,0 0 0,0 0-1,0 1 1,0-1 0,-1 0 0,1 0 0,0 0 0,0 1 0,0-1 0,0 0 0,0 0-1,0 0 1,0 1 0,0-1 0,0 0 0,0 0 0,0 1 0,0-1 0,0 0 0,0 0-1,0 1 1,0-1 0,0 0 0,0 0 0,0 0 0,0 1 0,0-1 0,0 0 0,1 0-1,-1 0 1,0 1 0,0-1 0,0 0 0,0 0 0,0 0 0,1 0 0,-1 1-1,0-1 1,0 0 0,0 0 0,0 0 0,1 0 0,-1 0 0,0 0 0,0 0 0,0 1-1,1-1 1,23 1 206,32-11-701,43-30-4727,-47 13-2217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0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 11147,'0'0'8311,"-9"3"-8134,5-2-103,0 0 0,1 0 0,-1 0 1,1 1-1,-1 0 0,1-1 0,-1 1 1,1 1-1,0-1 0,0 0 0,0 1 1,0 0-1,1-1 0,-1 1 0,1 0 1,-1 0-1,1 1 0,0-1 0,0 0 1,0 1-1,1-1 0,-1 1 0,1 0 1,0-1-1,0 1 0,0 0 0,1 0 1,-1 0-1,1 0 0,0-1 0,0 1 1,1 5-1,0-6-52,0-1 0,0 1 0,0-1 0,1 1 0,-1-1 1,1 1-1,0-1 0,-1 0 0,1 0 0,0 0 0,0 0 0,1 0 0,-1 0 1,0-1-1,1 1 0,-1-1 0,1 1 0,-1-1 0,1 0 0,-1 0 0,6 1 0,66 16-431,-58-16 54,14 3-124,39 7-649,-65-11 1082,-1 0 0,1 0 0,0 1 0,0-1 0,0 1 0,-1 0 0,1 0 0,-1 0 0,1 0 0,-1 1 0,0-1 0,5 6 1,-7-6 59,-1-1 0,1 0-1,-1 0 1,1 0 0,-1 0 0,0 0 0,0 0 0,1 0 0,-1 1 0,0-1 0,0 0 0,0 0 0,0 0 0,0 1 0,-1-1 0,1 0 0,0 0 0,0 0 0,-1 0 0,1 0 0,-1 0 0,1 1 0,-1-1 0,1 0 0,-1 0 0,0 0 0,1-1 0,-1 1 0,0 0 0,0 0 0,0 0 0,0 0 0,0-1 0,0 1 0,0-1 0,0 1 0,0 0 0,0-1 0,0 0 0,0 1 0,-1 0 0,-56 22 908,49-20-793,-25 7 324,-1-1-1,0-2 0,0-1 0,0-2 1,-1-1-1,-36-2 0,70-1-629,-1 0 0,1 0 0,0-1 0,-1 1-1,1 0 1,0-1 0,-1 1 0,1-1 0,0 0 0,0 0 0,0 0-1,0 0 1,-1 0 0,1 0 0,-2-2 0,3 1-217,-1 1 1,1-1 0,0 1-1,0-1 1,0 0-1,0 0 1,0 1-1,1-1 1,-1 0 0,0 0-1,1 0 1,-1-3-1,-2-22-6935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0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15150,'0'0'5445,"62"-24"-4323,-21 22-802,13 2-288,11 0-673,10 0-2177,6-3-3909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5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0 229 8968,'0'0'4789,"8"-2"-4389,591-153 1287,-523 136-1594,97-13-1,-137 29-31,0 0 0,0 3 0,0 1-1,0 1 1,37 8 0,-29-1 413,0-3-1,1-1 1,0-2 0,-1-2-1,1-2 1,56-9-1,-79 7 95,1 2 1,0 1-1,37 4 0,36-1-1325,-87-4-12,1 0 0,-1 0 1,1-1-1,-1 0 0,0-1 1,0 0-1,16-7 1,9-11-7101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2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95 144 7655,'0'0'16378,"-11"3"-15395,4-1-791,1 0 1,-1 0-1,0 1 1,1-1 0,0 2-1,-10 5 1,14-8-119,0 1-1,-1 0 1,1 0 0,0 0 0,0 1-1,0-1 1,1 0 0,-1 1-1,0-1 1,1 1 0,0-1 0,0 1-1,-1 0 1,2 0 0,-1 0-1,0-1 1,0 1 0,1 0 0,0 0-1,-1 0 1,1 0 0,0 0 0,1 3-1,0-4-62,-1-1-1,1 0 0,-1 1 1,1-1-1,0 0 0,0 1 1,0-1-1,0 0 0,0 0 1,0 0-1,0 0 0,0 0 1,1 0-1,-1 0 0,0 0 1,1 0-1,-1-1 0,0 1 1,1 0-1,-1-1 0,1 1 1,-1-1-1,1 0 0,-1 1 1,1-1-1,-1 0 0,1 0 1,-1 0-1,1 0 0,2-1 1,3 2-35,1-1 0,-1-1 0,1 0 0,-1 0-1,9-2 1,-3-2-120,-1-1-1,-1 0 0,1 0 1,-1-1-1,0-1 0,-1 1 1,0-2-1,0 0 0,0 0 1,9-13-1,-2 1-286,0 0 0,-2-2 0,24-45 0,-30 43 547,-21 34 623,-21 36 152,23-28-645,1 1 0,1 0 0,-8 25 0,14-37-244,0 1-1,0-1 0,1 1 1,0-1-1,0 1 1,1 0-1,0 0 0,0-1 1,1 1-1,-1 0 0,1-1 1,1 1-1,2 9 1,-3-13-237,1-1 1,-1-1 0,0 1-1,0 0 1,1 0-1,-1 0 1,1-1 0,0 1-1,-1-1 1,1 1 0,0-1-1,0 0 1,0 1 0,0-1-1,0 0 1,0 0 0,0-1-1,0 1 1,3 1-1,23-1-6389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5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 10570,'0'0'6689,"15"-8"-5974,71-24-193,125-28 0,-187 53-519,15-4 22,-15 4-11,1 1 1,41-6 0,-65 12-14,-1 0 0,0 0 1,1 0-1,-1 0 0,1 0 0,-1 0 0,0 0 0,1 0 0,-1 1 1,0-1-1,1 0 0,-1 0 0,0 0 0,1 1 0,-1-1 1,0 0-1,1 0 0,-1 1 0,0-1 0,0 0 0,1 0 1,-1 1-1,0-1 0,0 0 0,1 1 0,-1-1 0,0 0 0,0 1 1,0-1-1,0 0 0,0 1 0,0-1 0,1 1 0,-1-1 1,0 0-1,0 1 0,0-1 0,0 1 0,0-1 0,-1 0 1,1 1-1,0-1 0,0 0 0,0 1 0,0-1 0,0 1 1,0-1-1,-1 0 0,1 1 0,0-1 0,0 0 0,-1 1 0,-10 21 237,-63 86 466,52-81-517,1 1 1,2 2 0,1-1 0,2 2 0,-24 60 0,39-87-181,0 0 0,1 0-1,-1 0 1,1 0 0,0 0-1,0 0 1,1 7 0,7-1-1690,-7-10 1436,0 0 0,0 0-1,0 0 1,-1-1-1,1 1 1,0 0-1,0-1 1,0 1 0,0-1-1,-1 1 1,1-1-1,0 1 1,0-1 0,-1 1-1,1-1 1,-1 0-1,1 1 1,0-1 0,0-1-1,11-19-5939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6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48 8040,'0'0'7879,"-50"32"-6309,50-26-674,7-3-127,19 0-288,7-3-385,13 0-224,4 0-961,6-10-641,1-6-1185,1-3-64,-6-3-320,-6-2-2434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6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122 100 12716,'0'0'3790,"-10"8"-2679,7-6-1007,-37 34 632,38-34-698,0-1 1,0 1 0,1 0-1,-1 0 1,1 0 0,0 0-1,-1 0 1,1 0 0,0 0-1,0 0 1,0 0 0,0 1-1,1-1 1,-1 0 0,0 1 0,1-1-1,0 0 1,0 1 0,0-1-1,0 1 1,0-1 0,0 4-1,1-5-37,0 0-1,0 0 0,0 0 0,0 0 1,0 0-1,0 0 0,0 0 1,0 0-1,0 0 0,0 0 1,1-1-1,-1 1 0,0-1 0,0 1 1,1-1-1,-1 1 0,0-1 1,1 0-1,-1 1 0,3-1 0,33 1-283,-28-1 160,51-1-403,-38-1 413,-1 1 0,1 2 1,35 4-1,-56-5 137,0 0-1,0 0 1,0 0-1,0 0 1,0 1-1,0-1 1,0 0-1,0 1 1,0-1-1,0 0 1,0 1-1,0-1 1,0 1-1,0 0 1,0-1-1,0 1 1,0 0-1,-1-1 1,1 1-1,0 0 1,-1 0-1,1 0 1,0 0-1,-1 0 1,1-1-1,-1 1 1,0 0 0,1 0-1,-1 0 1,0 0-1,1 0 1,-1 1-1,0-1 1,0 0-1,0 0 1,0 0-1,0 0 1,0 0-1,0 0 1,0 0-1,0 0 1,-1 0-1,1 0 1,0 0-1,-1 0 1,1 0-1,-1 0 1,1 0-1,-2 1 1,-1 3 170,0 0 0,0-1 0,0 1 0,-1-1 0,0 0 0,0 0 0,-8 7 0,-6 0-56,0 0 0,-1-1-1,0-1 1,-1 0 0,1-2 0,-2 0 0,1-1 0,-1-2-1,1 0 1,-42 2 0,61-5-301,0-1 1,0 0-1,0 0 1,0 0-1,0 1 0,0-1 1,0 0-1,0-1 1,0 1-1,0 0 0,0 0 1,0 0-1,0-1 1,0 1-1,0 0 0,0-1 1,0 1-1,0-1 1,0 1-1,0-1 0,1 0 1,-1 1-1,0-1 1,0 0-1,1 1 0,-1-1 1,0 0-1,1 0 1,-1 0-1,1 0 0,-1 0 1,1 1-1,-1-1 1,1 0-1,-1 0 0,1 0 1,0 0-1,0 0 1,0 0-1,-1-1 0,1 1 1,0 0-1,0 0 1,1 0-1,-1 0 0,0 0 1,0-1-1,0-25-7102</inkml:trace>
  <inkml:trace contextRef="#ctx0" brushRef="#br0" timeOffset="1">119 24 13261,'0'0'6342,"63"-7"-5734,-22 7-320,15 0-224,12 0-736,8-3-2435,7-11-3363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8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15 5605,'0'0'7431,"-63"17"-6214,57-14-160,6-1 65,18-2-194,18 0-95,12 0-352,13 0-129,10-4-192,5-2-96,0 0 0,-8 1-160,-8 2-929,-15-2-1665,-14 0-1154,-16 2-672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8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8808,'0'0'9770,"82"32"-9130,-14-33-416,8-7-160,4-2-192,-5-3-1601,-4-6-3300,-13-2-6470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3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9321,'0'0'10068,"2"11"-8648,0 27-149,-1 0-1,-7 60 1,5-94-1153,1 0 0,-1 0 1,1 0-1,0 0 1,0 1-1,0-1 1,0 0-1,1 0 1,-1 0-1,1 0 0,0 0 1,1 0-1,2 5 1,-2-7-96,0 0 0,0 0 0,0 0 1,1-1-1,-1 1 0,1-1 0,-1 1 1,1-1-1,-1 0 0,1 0 0,0 0 1,-1-1-1,1 1 0,0 0 0,0-1 0,0 0 1,-1 0-1,1 0 0,0 0 0,3-1 1,50-4-2386,-50 3 1558,-1 0 0,1 0 0,0 0 0,-1-1 1,0 0-1,0 0 0,7-5 0,12-12-5191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3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12300,'0'0'5189,"-54"63"-3043,36-36-449,2 0-416,4 3-480,9-2-449,3 2-255,8-4-65,10-5-417,7-4-1088,3-7-1090,0-8-2305,-3-2-2851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10858,'0'0'8024,"9"-5"-6615,-1 0-1202,1 1 1,-1 0-1,1 0 0,0 1 1,1 0-1,-1 1 0,12-2 1,-18 3-191,-1 1 1,1-1 0,0 1 0,1-1 0,-1 1 0,0 0 0,0 0 0,0 1 0,0-1 0,0 1 0,0-1-1,0 1 1,-1 0 0,1 0 0,0 0 0,0 0 0,0 1 0,-1-1 0,1 1 0,-1 0 0,1-1 0,-1 1-1,0 1 1,0-1 0,0 0 0,0 0 0,0 1 0,0-1 0,0 1 0,-1-1 0,2 5 0,-2-3 17,0 1 0,0-1 0,-1 1 0,1-1 1,-1 1-1,0-1 0,0 1 0,-1-1 0,0 1 1,1-1-1,-1 1 0,-1-1 0,1 0 0,-1 1 0,0-1 1,0 0-1,0 0 0,0 0 0,-4 5 0,-8 10 421,-1-1-1,-29 27 0,8-6 497,30-33-793,1 1 0,0-1 0,1 1 0,0 1 0,-6 12 0,9-19-153,1 0 1,-1 0-1,1 0 1,0 1-1,-1-1 1,1 0-1,0 0 1,0 1-1,-1-1 0,1 0 1,0 0-1,0 1 1,0-1-1,1 0 1,-1 1-1,0-1 1,0 0-1,1 0 0,-1 0 1,1 1-1,-1-1 1,1 0-1,-1 0 1,1 0-1,0 0 1,0 0-1,-1 0 0,1 0 1,0 0-1,0 0 1,0 0-1,0-1 1,0 1-1,0 0 1,0 0-1,0-1 0,0 1 1,1-1-1,-1 1 1,0-1-1,0 0 1,0 1-1,1-1 1,0 0-1,13 3-266,0-1 0,0 0-1,0-2 1,0 1 0,0-2 0,29-4-1,-31 2-1213,0 0 0,1-1 0,-2 0 0,20-10-1,5-6-5998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39 159 6086,'0'0'17414,"-4"8"-17308,1-2-94,2-5-9,0 0 0,0 0 1,0 0-1,1 0 0,-1 1 0,0-1 1,1 0-1,-1 0 0,1 0 1,-1 1-1,1-1 0,-1 0 1,1 1-1,0-1 0,0 0 0,0 1 1,0-1-1,0 0 0,0 1 1,0-1-1,0 0 0,0 1 0,0-1 1,1 0-1,-1 0 0,1 1 1,-1-1-1,1 0 0,-1 0 1,1 1-1,0-1 0,0 0 0,-1 0 1,1 0-1,0 0 0,0 0 1,0 0-1,0 0 0,0-1 1,0 1-1,1 0 0,-1 0 0,0-1 1,0 1-1,0-1 0,1 1 1,-1-1-1,0 0 0,3 1 1,75 17 95,-62-16-169,-1 1 0,0 1 0,0 1 0,-1 0 0,1 0 1,22 13-1,-37-17 65,1 0 0,-1 0 0,1 0 0,-1 0 0,1 0 0,-1 0 0,0 0 0,0 0 0,1 1 0,-1-1 0,0 0 0,0 1 0,0-1 0,0 1 0,-1 0 0,1-1 1,0 1-1,-1-1 0,1 1 0,-1 0 0,1 0 0,-1-1 0,0 1 0,0 0 0,0 2 0,-1 0 60,0-1 0,0 0-1,0 0 1,0 0 0,-1 0 0,1 0 0,-1 0-1,0 0 1,0-1 0,0 1 0,0-1 0,-5 4-1,-5 5 461,-1-1-1,0 0 0,-1-1 1,-20 10-1,23-13-350,0-1 1,-1 0-1,1-1 0,-1 0 1,0 0-1,-1-2 1,1 1-1,-1-1 1,-20 0-1,32-3-261,0 1 0,-1 0 0,1 0 0,-1-1 0,1 1 0,0-1 0,0 1 0,-1-1 0,1 1 0,0-1 0,0 0 1,0 0-1,0 0 0,0 1 0,0-1 0,0 0 0,0 0 0,0 0 0,0-1 0,0 1 0,1 0 0,-1 0 0,0 0 0,1-1 0,-1 1 0,1 0 0,-1 0 0,1-3 0,-6-41-5805,6 38 4831,0-32-6157</inkml:trace>
  <inkml:trace contextRef="#ctx0" brushRef="#br0" timeOffset="1">34 93 14125,'0'0'5446,"68"-10"-3557,-25 7-704,9-2-576,8 0-417,8-3-128,3-5-961,-1-5-3138,3-12-10699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14926,'0'0'3555,"86"2"-2273,-17-9-546,12-6-383,15 0-289,-2-5-705,-5-2-1633,-20-1-4548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2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17873,'0'0'4901,"0"55"-3332,-6-21-640,1 5-449,5 0-416,0-3-32,2-7-128,11-5-1121,5-5-993,0-10-384,-2-8-1570,-3-1-2851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14670,'0'0'6022,"48"11"-5254,26-22-447,15 1-353,13-1 224,-3 1-673,-3-7-2337,-9-2-5350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2947,'10'-29'8183,"-8"22"-7066,0 0-1,1 0 0,-1 1 1,1-1-1,0 1 1,1 0-1,4-7 1,-6 20-590,-1 0 1,1 0-1,-2 0 1,1 1 0,-1 9-1,-4 130 434,4-145-954,0 0-1,0 0 1,0 0 0,1 0-1,-1 0 1,1 0 0,0 0-1,-1 0 1,1 0-1,0-1 1,0 1 0,0 0-1,0 0 1,1-1-1,-1 1 1,0-1 0,1 1-1,-1-1 1,1 1-1,0-1 1,-1 0 0,1 0-1,3 2 1,0-1 75,0 0 0,0-1 0,0 0 0,0 1 0,0-2 0,0 1 1,0-1-1,0 1 0,0-1 0,5-1 0,-1 0-184,-1 0-1,0-1 1,0 0-1,0 0 1,0-1 0,8-3-1,-12 4-258,-1 1-1,0-1 0,1 0 1,-1 0-1,0 0 0,0 0 1,0-1-1,-1 0 1,1 1-1,0-1 0,-1 0 1,4-5-1,-1-8-4138,-4-2-1735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12524,'0'0'5573,"3"69"-4132,4-44-416,-2 4-576,3 0-321,3 2-64,2 1-128,-1-4-1538,0-4-3202,1-8-5414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10634,'0'0'3972,"10"-9"-1581,-3 4-2105,0-1 0,1 1 0,0 1 0,0-1 0,0 1 0,0 0 0,1 1 0,-1 0 0,1 1 0,0-1 0,0 2 0,0-1 0,16 1 0,-22 1-197,12-1 134,0 1-1,-1 1 1,1 0 0,20 5 0,-33-6-210,0 1-1,0-1 1,0 0 0,0 1 0,0 0-1,0-1 1,0 1 0,0 0 0,-1 0-1,1 0 1,0 0 0,-1 0 0,1 1-1,0-1 1,-1 0 0,1 1 0,-1-1-1,0 1 1,0 0 0,1-1 0,-1 1-1,0 0 1,0 0 0,-1-1 0,1 1-1,0 0 1,-1 0 0,1 0 0,-1 0-1,1 0 1,-1 0 0,0 0 0,0 0-1,0 1 1,0-1 0,0 0 0,0 0-1,-1 0 1,1 0 0,-1 0 0,1 0-1,-2 2 1,0 1 14,-1 0 0,0 0 1,0-1-1,0 1 0,0-1 0,-1 1 0,0-1 0,0 0 1,0 0-1,-9 6 0,-54 32 315,33-22 53,27-15-235,-26 18 535,32-23-660,-1 1 0,1 0 0,0 0 0,0 0 0,0 0 0,0 0 0,0 0 0,1 0 0,-1 0 0,0 0 0,0 0 0,1 0 0,-1 0 0,0 1 0,1-1 0,-1 0 0,1 1 0,0-1 0,-1 0 0,1 1 0,0-1 0,0 2 0,3-1-15,0-1 0,0 1 1,1-1-1,-1 0 0,0 0 0,1-1 0,-1 1 0,0-1 1,1 0-1,-1 1 0,1-1 0,-1-1 0,1 1 0,3-1 1,1 0-14,-6 1-20,103-3-2358,-35-12-2858,-29 1-1097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9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9 10570,'0'0'13298,"9"-2"-12625,29-4-321,-37 6-339,1 0-1,-1 0 1,0 1 0,0-1-1,1 1 1,-1-1 0,0 1 0,0-1-1,0 1 1,0 0 0,0 0-1,0-1 1,0 1 0,0 0-1,0 0 1,0 0 0,0 0 0,-1 0-1,1 0 1,1 2 0,12 26 31,-10-21-40,24 38-10,-22-40-5,-1 1 0,0 0 1,-1 1-1,0-1 1,0 1-1,0 0 0,-1 0 1,0 0-1,-1 0 1,0 1-1,2 13 0,-5-19 14,0 0 0,0 0 0,0 0-1,0 0 1,0-1 0,-1 1-1,0 0 1,1-1 0,-1 1 0,0-1-1,0 0 1,0 1 0,0-1-1,-1 0 1,1 0 0,0 0 0,-1-1-1,0 1 1,1-1 0,-1 1-1,-4 1 1,-8 3 22,1 1-1,-29 6 1,36-11 3,0 0-1,0 0 1,0-1 0,0 0 0,-1-1 0,1 1-1,0-2 1,-14-1 0,19 2-132,0-1 0,0 0-1,-1 0 1,1 0 0,0 0 0,0 0 0,0 0 0,0-1-1,1 1 1,-1-1 0,0 1 0,0-1 0,1 0 0,-1 1 0,1-1-1,0 0 1,-1 0 0,1 0 0,0 0 0,0 0 0,0-1-1,0 1 1,1 0 0,-1 0 0,1-1 0,-1 1 0,1 0 0,0-1-1,0 1 1,0-3 0,0-61-8929,0 27 1026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9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4 181 13613</inkml:trace>
  <inkml:trace contextRef="#ctx0" brushRef="#br0" timeOffset="1">4 181 13613,'-4'-68'3075,"17"60"-833,10 0-448,11 2-257,11-3-672,11 0-609,12-3-192,3-2-672,3-7-3012,-1-4-7430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4516,'0'0'18028,"-1"8"-16955,-10 32-970,-19 74 270,14-38-3342,16-71 1928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11307,'0'0'10367,"10"1"-9593,-3 0-696,0 0 0,0-1 1,0 0-1,0 0 0,0-1 0,0 0 0,0 0 1,0-1-1,-1 0 0,1 0 0,0-1 0,-1 1 1,0-1-1,0-1 0,0 1 0,0-1 0,0 0 1,-1 0-1,9-9 0,-1-1-41,-1 0 0,0 0 0,-1-1 0,12-22 0,2-3 66,-14 120-252,-8-68-318,0 1 0,1-1 0,0 0 1,1 0-1,1-1 0,0 1 0,0-1 0,11 14 1,-6-10-4686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7527,'0'0'15839,"1"12"-14611,0 0-995,0 0 0,-1 1 0,0-1 0,-2 1 0,1-1 1,-1 0-1,-1 1 0,-7 19 0,-7 8 90,11-31-282,2 1 0,-1 0 0,1 0 1,1 0-1,0 0 0,0 0 0,1 1 1,-1 19-1,5-29-28,0 0 0,0 0 0,0 0 0,1 0 0,-1-1 0,0 1 0,1-1 0,-1 0 0,0 0 0,1 0 0,-1 0 0,0 0 0,1 0 0,-1 0 0,4-2 0,5 0-465,-1 0 0,1-1 0,-1-1 0,1 1 0,-1-2 0,0 1-1,12-9 1,-14 7-1874,0 1 1,0-1-1,-1-1 0,13-13 0,-4 1-6819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7207,'0'0'9289,"-40"48"-6343,24-26-960,4 2-416,0-2-353,3 5-352,3-3-385,3 0-352,3 0-64,0-7-64,4-3-1121,12-6-993,1-3-480,1-5-1314,0 0-2690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3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164 256 4132,'0'0'4671,"0"-10"-2536,0-20-1043,0-81 6657,-1 109-7600,1 1-1,-1 0 1,1-1 0,-1 1 0,0 0 0,1 0-1,-1-1 1,0 1 0,0 0 0,0 0-1,0 0 1,0 0 0,0 0 0,0 0 0,0 0-1,0 0 1,-1 1 0,1-1 0,0 0 0,-1 1-1,1-1 1,0 1 0,-1-1 0,1 1 0,-1 0-1,1-1 1,0 1 0,-1 0 0,1 0 0,-1 0-1,1 0 1,-1 0 0,1 1 0,-3-1 0,-1 1-25,0-1 1,0 1-1,0 0 1,0 0 0,1 0-1,-1 1 1,0 0 0,1 0-1,-7 3 1,4 1-102,0 1 0,1-1 0,0 1 1,1 0-1,-1 0 0,1 0 0,-7 15 0,10-18-13,0-1 0,0 1 0,1-1 0,-1 1 0,1 0 0,0 0 0,0 0 0,1 0 0,-1 0 0,1 0 0,-1 0 0,1 0 0,1 0 0,-1 0-1,0 0 1,1 0 0,0 0 0,0-1 0,3 9 0,-2-10 4,1 0-1,-1 1 1,1-1-1,-1 0 0,1 0 1,0-1-1,0 1 1,0-1-1,0 1 1,0-1-1,0 0 1,0 0-1,0 0 0,0-1 1,1 1-1,-1-1 1,0 0-1,1 1 1,4-2-1,6 1 23,0-1-1,0 0 1,21-5-1,-21 2-33,0-1 1,0 0-1,-1-1 0,1 0 0,-1-1 1,-1-1-1,1 0 0,-1-1 0,-1 0 1,15-15-1,-18 16 11,-1 1-1,0-1 1,-1 0 0,0-1 0,0 1 0,-1-1-1,0 0 1,-1-1 0,1 1 0,-2-1 0,1 0 0,-2 0-1,1 0 1,-1 0 0,1-17 0,-3 27-8,0-1 0,0 1 0,0 0 0,0-1 0,0 1 0,0-1 0,0 1 0,0-1 0,1 1 0,-2 0 0,1-1 0,0 1 0,0-1 0,0 1 0,0 0 0,0-1 0,0 1 0,0-1 0,0 1 0,-1 0 0,1-1 0,0 1 0,0 0 0,0-1 0,-1 1 0,1 0 0,0-1 0,-1 1 0,1 0 0,0 0 0,-1-1 0,1 1 0,0 0 0,-1 0 0,1-1-1,0 1 1,-1 0 1,-12 11 157,-10 24 82,16-17-135,1 0 0,1 0 1,1 1-1,0 0 0,1 0 1,1 0-1,1 0 0,1 26 1,0-43-168,1 0 1,-1 0 0,0 0 0,1-1-1,-1 1 1,1 0 0,0 0 0,0-1-1,-1 1 1,1 0 0,0-1 0,0 1-1,1-1 1,-1 1 0,0-1 0,0 0-1,1 0 1,-1 1 0,1-1 0,-1 0-1,1 0 1,-1 0 0,1 0 0,0-1 0,-1 1-1,1 0 1,0-1 0,0 1 0,-1-1-1,1 0 1,0 1 0,0-1 0,2 0-1,2 0-820,-1 1-1,1-2 0,0 1 0,-1 0 0,1-1 0,0 0 1,-1-1-1,1 1 0,-1-1 0,6-2 0,15-11-5992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5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39 15118,'0'0'4906,"8"-6"-2979,-7 5-1895,5-4 299,-1 1 0,1 0 0,1 0 0,-1 1 0,12-5 0,-17 7-298,1 1 0,-1-1 0,1 1 0,-1-1 0,0 1 0,1 0 0,-1 0 0,1 0 0,-1 0 0,1 0 0,-1 0 1,1 0-1,-1 0 0,1 1 0,-1-1 0,1 0 0,-1 1 0,1-1 0,-1 1 0,0 0 0,1-1 0,-1 1 0,0 0 0,0 0 0,0 0 0,1 0 0,-1 0 0,0 0 1,0 0-1,-1 0 0,1 1 0,0-1 0,0 0 0,0 0 0,-1 1 0,1-1 0,-1 1 0,1-1 0,-1 0 0,1 1 0,-1 2 0,1 1-18,0 0 1,0-1-1,0 1 0,-1 0 0,0 0 0,0-1 0,0 1 0,-1 0 0,1 0 0,-1-1 0,0 1 0,0-1 0,-1 1 1,0-1-1,1 1 0,-2-1 0,-2 6 0,-4 2 100,0 0 0,-1 0 0,-1-1 0,-11 11 0,11-12 225,0 0 0,1 1 0,1 0 0,-9 13 0,17-24-328,1 1 1,0-1-1,0 0 1,0 1-1,-1-1 0,1 0 1,0 1-1,0-1 1,0 0-1,0 1 1,0-1-1,-1 1 1,1-1-1,0 0 1,0 1-1,0-1 1,0 1-1,0-1 0,0 0 1,0 1-1,1-1 1,-1 1-1,0-1 1,0 0-1,0 1 1,0-1-1,0 1 1,1-1-1,-1 0 0,0 1 1,0-1-1,0 0 1,1 1-1,-1-1 1,17 6 185,30-7-303,-38 0 3,49-6-3202,-20-2-2136,-9-1-2776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5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138 104 13164,'0'0'6647,"-10"8"-4571,4-3-1937,-39 36 1747,42-38-1773,0 1 0,1 0 0,-1-1 0,0 1 0,1 0 0,0 1 1,0-1-1,0 0 0,1 1 0,0-1 0,-1 0 0,1 1 0,1 0 0,-1 4 0,1-8-111,1 0-1,-1 0 0,1 0 0,-1-1 1,1 1-1,0 0 0,-1 0 0,1-1 1,0 1-1,0-1 0,0 1 1,-1-1-1,1 1 0,0-1 0,0 1 1,0-1-1,0 0 0,0 1 1,0-1-1,0 0 0,0 0 0,0 0 1,0 1-1,0-1 0,0 0 0,-1 0 1,3-1-1,39 1-652,-32 0 231,-3 0 255,1 0 0,0 1 0,-1 0 0,1 1 0,-1-1 0,1 1 0,-1 1 0,8 3 0,-13-5 197,0 0-1,0 0 1,-1 0 0,1 0 0,0 0 0,-1 0 0,1 0 0,-1 1 0,1-1 0,-1 0 0,0 1 0,0 0-1,1-1 1,-1 1 0,0 0 0,0-1 0,-1 1 0,1 0 0,0 0 0,-1 0 0,1 0 0,-1-1 0,1 1 0,-1 0-1,0 0 1,0 0 0,0 0 0,0 0 0,0 0 0,0 0 0,-1 0 0,1 0 0,0 0 0,-1 0 0,0 0-1,1 0 1,-3 2 0,0 1 128,0-1 0,0 1 0,-1-1 0,0 0 0,1 0 0,-1 0 0,-1-1 0,1 1 0,0-1 0,-1 0-1,-8 4 1,-57 23 793,65-29-1064,1 0-1,0 1 1,-1-1-1,1-1 0,-1 1 1,0-1-1,1 1 1,-1-1-1,-6-1 1,8 0-379,1 1 1,1-1 0,-1 0 0,0 0 0,0 0 0,0 0 0,0 0 0,0 0 0,1 0 0,-1 0 0,1-1 0,-1 1 0,1-1 0,-1 1 0,1-1 0,0 1 0,0-1 0,-1 0 0,1 0 0,1 0 0,-1 0 0,-1-2 0,-8-27-12847</inkml:trace>
  <inkml:trace contextRef="#ctx0" brushRef="#br0" timeOffset="1">69 70 15278,'0'0'2915,"52"-15"192,-19 10-1153,6 0-352,2 3-610,1-1-831,1 2-129,-1-6-1602,0-4-3651,3-9-12075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0:59.5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6555 281 4356,'0'0'10698,"-10"-4"-9844,-12-2-474,-1 1 0,1 1 0,-1 0 0,1 2 0,-37 1 0,7 1 15,-1-2 0,0-2 0,-68-15 0,-48-14-402,-2 7 1,0 8-1,-195 3 0,133 17-27,-284-5-38,41-38 168,50 3-6,-376-3-52,-177 25-12,858 22-28,1 5 0,0 6-1,-148 40 1,-335 146-15,483-159 29,58-24 14,-103 50 0,149-61-23,0 0-1,1 1 0,0 0 1,0 1-1,1 1 1,0 0-1,1 1 0,1 1 1,0 0-1,-18 29 1,24-31-41,0 1 1,2 0 0,-1 0 0,2 0 0,0 0 0,0 1 0,1 0 0,0 26 0,10 111-41,-1-101 78,3 0-1,2-1 1,2-1-1,2 0 1,2-1-1,2 0 1,2-2-1,2-1 1,54 75-1,-67-106 4,0 0 0,1 0 0,0-1 0,1-1-1,1 0 1,0-1 0,0 0 0,1-1 0,0-1 0,0 0 0,1-1-1,0-1 1,23 6 0,21 3 17,1-4 0,86 7-1,-100-13-16,163 6 40,298-20 1,-334 1-30,325-33 91,71-2 9,-210 25-100,56 0-28,719 24 46,-722-32-5,-57 1-49,264-3 51,-87 2-58,-315 16 48,282-48 0,-490 56-10,-1-1 0,0 0 0,0 0-1,0-1 1,-1 0 0,0-1 0,1 0 0,-1 0 0,10-10 0,7-7 3,29-33-1,-53 54-11,15-20 8,0-1-1,-1 0 1,-1-2 0,12-26 0,1-2-5,-18 34 3,-1 0-1,-1 0 1,0-1-1,-2 0 0,0 0 1,-1 0-1,2-23 1,-3 4 1,-2-1 0,-6-65-1,3 92-4,0-1 0,0 1 0,-1 0 0,-1 0 0,0 0-1,0 0 1,-2 1 0,1-1 0,-1 1 0,-1 0 0,0 1-1,-9-11 1,3 7 3,0 1 1,-1 0-1,0 1 0,-1 1 0,-1 0 0,0 1 1,-22-10-1,-13-2 6,-1 3 1,0 2-1,-1 3 1,-82-13-1,-804-172-3726,868 176-519,4-4-1782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08.0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921 213 4164,'0'0'1783,"-10"-3"-1201,0-1-251,0 0 0,0 0 0,0-1 0,0 0 0,0-1 0,1 0 0,0 0 0,1-1 0,-1 0 0,1-1 0,-13-16 0,11 9 62,-1 0 0,-1 1 0,-24-24 0,31 34-364,-1-1 0,0 1 0,0 0 0,-1 1 0,1-1-1,-1 1 1,0 0 0,0 1 0,0 0 0,0 0 0,0 0 0,-12 0 0,-9 1-30,1 1-1,-1 1 1,0 2-1,1 1 1,-1 1-1,1 1 1,0 1-1,1 2 1,0 1 0,0 0-1,1 2 1,-44 29-1,49-28 15,0 1 0,1 2 0,1 0-1,1 1 1,0 0 0,-23 33 0,30-36-9,1 0 0,1 2 0,0-1 0,1 1 0,0 0 1,2 0-1,0 0 0,0 1 0,-3 31 0,5-27 5,2 1 1,0 0-1,1 0 0,1 0 0,1 0 0,1-1 0,0 1 0,2-1 1,1 1-1,1-2 0,0 1 0,2-1 0,11 20 0,-7-17 3,1 0-1,2-2 1,0 0-1,1 0 1,1-2-1,1 0 1,0-1-1,2-1 1,0-1-1,1-1 1,0-1-1,1-1 1,1-1-1,0-1 1,0-1-1,1-1 0,0-1 1,1-1-1,45 6 1,-28-11 85,1-2 0,-1-1-1,0-3 1,0-1 0,0-3 0,0-1 0,-1-2 0,-1-1-1,72-34 1,-48 15 300,-2-3-1,-2-3 1,-1-3-1,-2-2 1,62-59-1,-84 69-323,-2-3 0,-2 0 1,31-45-1,-52 66-55,-2-1 0,1-1 1,-2 1-1,0-2 0,-1 1 1,0-1-1,-2 0 0,0 0 1,-1-1-1,0 1 0,1-27 1,-5 38 4,0 0 0,-1 1 1,1-1-1,-1 0 1,0 1-1,-1-1 0,1 1 1,-1-1-1,0 1 1,0 0-1,-1 0 1,0 0-1,0 0 0,0 0 1,0 0-1,-5-4 1,1 3 12,0 0 0,0 0 0,0 0 1,-1 1-1,0 0 0,0 1 1,-1 0-1,1 0 0,-10-3 0,-13-1 80,0 1 0,-1 1 0,1 1 0,-56 0-1,26 5 4,-1 3-1,-77 13 0,-118 36-275,234-47 109,11-2-172,-51 7-985,61-10 984,0 0 0,-1 0 0,1 0 0,0 0 0,0 0 0,0-1 0,-1 1 1,1-1-1,0 1 0,0-1 0,0 0 0,0 0 0,0 0 0,0 0 0,0 0 1,0 0-1,0 0 0,1-1 0,-1 1 0,0-1 0,1 0 0,-1 1 0,-2-4 1,-6-38-6037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15.3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457 155 9161,'8'-10'1430,"-3"4"-1099,38-50 2607,-41 53-2629,0 0 0,0 0 0,0 0 0,-1 0 0,1 0 0,-1 0 0,0 0 0,1-1 0,-2 1 0,1 0 0,0-1 0,0 1 0,-1-1 0,0 1 0,0-1 0,0 1 0,0-1 0,-2-5 0,1 7-219,-1 1 0,1 0 1,-1-1-1,0 1 1,0 0-1,0 0 0,0 0 1,0 0-1,0 1 1,0-1-1,0 0 0,0 1 1,0-1-1,0 1 0,0 0 1,0 0-1,0 0 1,-1 0-1,-2 0 0,-45 4 265,35-1-276,1 0-1,0 1 1,-1 1 0,1 1 0,1 0 0,-1 1 0,1 0 0,1 1-1,-23 17 1,-3 7 90,-55 58 0,72-68-133,1 1 0,0 2 0,-19 32-1,32-46-11,1 1-1,0 0 1,1 0-1,0 0 0,1 1 1,1-1-1,-1 1 0,2 0 1,0 0-1,0 18 0,2-27-21,0 0-1,0 0 0,1 0 0,-1 1 1,1-1-1,0 0 0,1 0 0,-1 0 0,0 0 1,1 0-1,0-1 0,0 1 0,0 0 1,1-1-1,-1 0 0,1 1 0,0-1 0,3 3 1,-1-2 9,1 0 1,0 0-1,0 0 1,0-1 0,1 0-1,-1 0 1,1-1-1,0 1 1,-1-1 0,9 1-1,2-1 14,-1 0 0,1-1 0,0 0-1,0-2 1,0 0 0,0-1 0,0 0-1,24-8 1,-27 6-11,-1-1-1,1-1 0,-1 0 1,14-10-1,-23 14 23,0-1 0,0 0 0,0 0 0,0 0 0,-1 0 0,1-1 0,-1 1 0,0-1 0,0 0-1,0 0 1,0 0 0,-1 0 0,0 0 0,0-1 0,0 1 0,2-8 0,-4 11 7,0-1 0,0 1 1,0-1-1,0 1 0,0-1 0,-1 1 0,1 0 0,0-1 0,-1 1 1,1-1-1,-1 1 0,1 0 0,-1-1 0,0 1 0,0 0 0,0 0 0,1 0 1,-1-1-1,0 1 0,0 0 0,-1 0 0,1 0 0,0 1 0,0-1 1,0 0-1,-1 0 0,1 1 0,0-1 0,-1 0 0,1 1 0,0-1 0,-1 1 1,1 0-1,-1 0 0,1-1 0,-1 1 0,-1 0 0,-10-2 11,0 1 0,0 0 0,-16 2-1,16-1 31,-33 3-107,33-1-8,32-1 16,3-4-14,-1 0 0,0-1 0,0-1 0,0-1 1,0-1-1,25-13 0,-25 11-10,0 1-1,1 0 1,0 2 0,0 0-1,36-3 1,-57 8 27,-1 1 0,1 0 1,0 0-1,-1 0 0,1 0 1,-1 0-1,1 1 0,0-1 1,-1 0-1,1 0 0,0 0 1,-1 0-1,1 1 0,-1-1 1,1 0-1,-1 1 0,1-1 1,-1 0-1,1 1 0,-1-1 1,1 1-1,-1-1 0,1 1 1,-1-1-1,0 1 0,1-1 1,-1 1-1,0-1 0,1 1 1,-1-1-1,0 1 0,0 0 1,0-1-1,0 1 0,1 0 1,-5 30-185,-20 28 299,2-20-53,14-29-117,1 1-1,1 0 1,0 0-1,1 1 1,0 0 0,0 0-1,1 0 1,1 0-1,-4 24 1,10-29-2805,10-6-2109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15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22 11979,'0'0'6310,"57"-6"-4772,-13 4 223,8-2-479,12-1-642,1 4-384,5-2-223,-5 3-194,-9 0-1152,-13 0-513,-10 0-1056,-15 3-962,-13-1-768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16.1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13453,'0'0'4932,"80"3"-3330,-27-4-705,9-6-481,0-2-352,4 2-288,-2 3-1538,-8-2-2241,-5-1-3172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16.4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36 8520,'0'0'4586,"10"-6"-1079,-1 0-2559,-6 3-697,0 1-1,0-1 1,1 1 0,-1 0-1,0 1 1,1-1 0,0 0 0,-1 1-1,1 0 1,0 0 0,0 0-1,-1 0 1,1 1 0,5-1 0,-8 1-149,0 0 1,-1 0 0,1 0 0,0 0 0,0 0-1,-1 0 1,1 1 0,0-1 0,0 0 0,-1 1-1,1-1 1,0 0 0,-1 1 0,1-1 0,0 0-1,-1 1 1,1-1 0,-1 1 0,1 0 0,0-1-1,-1 1 1,1-1 0,-1 1 0,0 0 0,1-1 0,-1 1-1,0 0 1,1 1 0,1 27 1102,-19 29-453,-24 13-523,-5 12-6,42-75-211,0 0 0,1 0 1,0 1-1,1-1 0,0 1 0,0 0 0,0 16 0,2-23-56,1-1 0,-1 1 0,1-1 0,0 1 0,0-1 0,-1 0 0,1 1 0,0-1 0,0 0 0,0 0 0,1 0 0,-1 0 0,0 0 0,0 0 0,1 0 0,-1 0 0,0 0 0,1 0 0,-1-1 0,1 1 0,-1-1 0,1 1 0,-1-1 0,1 1 0,-1-1 0,1 0 0,-1 0 0,1 0 0,0 0 0,-1 0 0,3 0 0,55-3-3422,-27-9-2502,-1-7-4458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16.8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60 169 15663,'0'0'2210,"-39"51"641,27-24-1378,4 2-384,8 0-448,1-4-577,18-5-545,10-4-1409,9-8-480,3-8-4036,5-3-5829</inkml:trace>
  <inkml:trace contextRef="#ctx0" brushRef="#br0" timeOffset="1">509 59 13869,'-10'3'2509,"-4"2"-1919,0 0 0,0 0 0,1 1 0,0 1 0,0 0 0,0 1 0,-15 14 0,23-19-432,0 1 0,0 0 0,1 1 0,0-1 0,-1 1 0,2 0 0,-1 0 0,1 0 0,-1 0 0,2 0 0,-1 1 0,0 0 0,1-1 0,0 1 0,1 0 0,-1 0 0,1 0 1,0 0-1,0 0 0,1 1 0,0-1 0,1 9 0,0-11-147,0 0 1,1-1-1,-1 1 1,1-1-1,0 1 1,0-1-1,0 1 0,1-1 1,-1 0-1,1 0 1,0 0-1,-1-1 1,1 1-1,0-1 1,1 1-1,-1-1 1,0 0-1,1 0 0,-1-1 1,1 1-1,0-1 1,-1 0-1,1 1 1,0-2-1,5 2 1,11 2 39,0-1 0,1-1 0,28-1 0,-29-2-39,-1 0 1,0-1 0,1-1 0,-2-1-1,1-1 1,0 0 0,31-15 0,-43 16 11,0 1-1,0-1 1,-1-1 0,1 1 0,-1-1-1,0 0 1,-1 0 0,1-1 0,8-12-1,-11 14 21,-1 0-1,0-1 1,0 1-1,0-1 1,0 0-1,-1 1 0,1-1 1,-1 0-1,-1 0 1,1 0-1,-1 0 1,0 0-1,0 0 1,0 0-1,0 0 0,-3-9 1,0 7-9,1 0-1,-1 0 1,-1 1-1,0-1 1,0 1 0,0 0-1,0 0 1,-1 0-1,0 0 1,0 1 0,-1 0-1,1 0 1,-1 0 0,0 1-1,-1 0 1,1 0-1,-12-4 1,5 1-359,-1 1 0,0 0 0,0 2 0,-1-1-1,1 2 1,-1 0 0,-28-2 0,17 5-3504,10 0-3074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26.6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63 183 6758,'-9'0'1533,"-22"3"-683,9-2 2009,47-3-1177,349-42 358,-115 11-1816,-67 15-159,-31 4 6,165-36 1,-291 39 70,-35 10-131,0 1 1,0 0-1,0-1 1,0 1-1,0 0 0,0-1 1,0 1-1,0 0 1,-1 0-1,1-1 1,0 1-1,0 0 0,0-1 1,0 1-1,-1 0 1,1 0-1,0 0 1,0-1-1,-1 1 0,1 0 1,0 0-1,0 0 1,-1-1-1,1 1 1,0 0-1,0 0 0,-1 0 1,1 0-1,0 0 1,-1 0-1,1 0 1,0-1-1,-1 1 0,1 0 1,0 0-1,0 0 1,-1 0-1,1 0 1,0 1-1,-1-1 0,1 0 1,0 0-1,-1 0 1,1 0-1,0 0 1,-1 0-1,-71-3 527,-147 9-136,0 8 0,-266 53 1,464-61-403,35-4-77,39-4 95,527-54 196,-325 27-209,-172 19 1,-73 8 26,-51 3 85,-97 13-73,-146 35 0,208-34-10,-105 30 254,42-9-3608,114-33-1645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3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20 9673,'0'0'12759,"-9"6"-11569,6-4-1146,-7 5 411,0 0 0,0 1 0,-11 13 0,19-19-352,-1 0 1,1 0-1,1 0 1,-1 0 0,0 0-1,0 1 1,1-1-1,0 1 1,-1 0-1,1-1 1,0 1-1,0 0 1,0 0 0,1-1-1,-1 1 1,1 0-1,-1 0 1,1 0-1,0 0 1,0 0-1,0 0 1,1 0-1,-1-1 1,2 5 0,-1-6-89,0 0 0,1 0 1,-1 0-1,0-1 1,1 1-1,-1 0 1,1 0-1,-1-1 1,1 1-1,-1-1 1,1 1-1,0-1 1,-1 0-1,1 0 0,0 0 1,-1 0-1,1 0 1,0 0-1,-1 0 1,1 0-1,2-1 1,37-7 49,-29 2-109,0-1 0,-1 0-1,0-1 1,0 0 0,-1 0-1,0-2 1,0 1-1,-1-1 1,0-1 0,-1 1-1,0-1 1,12-24 0,-26 49-217,1-1 0,0 1 0,1 0 1,-4 20-1,7-27-531,0 0-1,1 0 1,-1 0 0,1 0 0,1 1 0,1 10 0,-2-17 461,1 0 0,-1 0 0,1 0 0,0 0 1,-1 0-1,1 0 0,0 0 0,-1 0 0,1 0 1,0 0-1,0 0 0,0-1 0,0 1 0,0 0 1,0-1-1,0 1 0,0-1 0,0 1 0,0-1 1,0 1-1,0-1 0,0 0 0,0 1 0,1-1 1,-1 0-1,0 0 0,0 0 0,2 0 1,21 1-8666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28.9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217 163 3876,'-13'0'389,"-177"10"3375,190-10-3706,-1 0 1,1 0-1,-1 0 0,1 0 0,-1 0 1,1 0-1,-1 0 0,1 0 1,-1 0-1,1 0 0,-1 0 1,1 0-1,-1 0 0,1 0 0,-1 0 1,1 1-1,-1-1 0,1 0 1,-1 0-1,1 1 0,0-1 1,-1 0-1,1 1 0,-1-1 1,1 0-1,0 1 0,0-1 0,-1 1 1,16 7 508,31-2-267,1-2 0,78-4 0,-75 0-234,81-5 58,146-25 0,130-42-17,-167 28-83,6 0-2,-271 48-1487,-1-2 1,-33 0-1,17-2-4738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39.0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71 3812,'0'0'9833,"12"3"-8888,21 4-288,1-2-1,1-1 1,54 0 0,120-13 810,175-37-1189,-358 40-298,-17 1 29,-18 0 119,-39-2-86,-1 3 0,1 1 0,-70 6-1,28-1 1,-178 17 262,255-15-277,16 3-40,22 2 47,64-2 71,133-4 0,-142-4-86,-30 0-200,63-10-1,-90 4-6,-20 1 132,-16-1 39,-35-1-104,0 2 1,0 2-1,-95 5 0,63 0 70,20 1-7,-19 0-742,30-8-2773,29-6-2187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43.1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59 1 3651,'0'0'19224,"-1"12"-18781,-44 153 2258,42-158-2548,1 0 1,0 0-1,0 0 0,1 0 0,0 1 0,0-1 0,0 8 0,2-13-119,-1 0 0,1 0 0,-1 0-1,1 0 1,0 0 0,-1 0-1,1-1 1,0 1 0,0 0 0,0-1-1,0 1 1,1 0 0,-1-1-1,0 1 1,1-1 0,-1 0 0,1 1-1,-1-1 1,1 0 0,0 0 0,-1 0-1,1 0 1,0 0 0,0-1-1,0 1 1,0-1 0,0 1 0,0-1-1,3 1 1,11 2 113,0-1 1,1 0-1,26-1 0,-35-1-552,0-1-1,1 0 1,-1 0 0,0 0-1,0-1 1,0-1 0,0 1-1,0-1 1,7-4-1,-14 6 77,0 1 0,0-1-1,-1 1 1,1-1-1,0 1 1,0-1 0,-1 0-1,1 1 1,0-1-1,-1 0 1,1 0 0,-1 1-1,1-1 1,-1 0-1,1 0 1,-1 0 0,1 0-1,-1 0 1,0 0-1,0 0 1,1 1 0,-1-1-1,0 0 1,0 0 0,0 0-1,0-2 1,0-9-8330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43.4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14670,'0'0'4965,"-23"51"-3524,18-30-800,2 1-545,3 2-64,0-2-32,8-2-193,13-6-607,3-7-546,12-7-447,5-2-930,0-16-640,3-5-449,-3-8-2177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43.7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50 153 865,'6'-8'6038,"0"1"-4924,22-36 2734,-27 40-3228,0 0-1,0 0 0,0 0 1,0 0-1,0-1 1,0 1-1,-1 0 1,0-1-1,1-3 1,-2 6-552,1 1 0,0-1 0,0 1 0,-1 0 0,1-1 0,0 1 0,0 0 1,-1-1-1,1 1 0,0 0 0,-1 0 0,1-1 0,-1 1 0,1 0 0,0 0 0,-1 0 0,1-1 0,-1 1 1,1 0-1,0 0 0,-1 0 0,1 0 0,-1 0 0,1 0 0,-1 0 0,1 0 0,-1 0 0,1 0 1,0 0-1,-1 0 0,1 0 0,-1 0 0,1 0 0,-1 1 0,1-1 0,-1 0 0,-17 7 269,13-3-285,-1 0-1,1 1 1,1-1 0,-1 1 0,1 0-1,-1 1 1,1-1 0,1 1 0,-1 0-1,1 0 1,0 0 0,1 0 0,-1 1-1,1-1 1,0 1 0,1-1 0,-1 1-1,2 0 1,-1-1 0,1 1 0,-1 0 0,2 7-1,0-12-17,0 0-1,0-1 1,0 1-1,0 0 0,0 0 1,0-1-1,0 1 1,1 0-1,-1-1 1,1 1-1,-1-1 0,1 0 1,-1 0-1,1 1 1,0-1-1,0 0 1,-1 0-1,1 0 0,0-1 1,0 1-1,0 0 1,0-1-1,0 1 0,0-1 1,4 0-1,55 2 1350,-56-2-1259,5-1 53,0-1 0,1 0 1,-2 0-1,1-1 0,0 0 0,0-1 1,-1 0-1,15-9 0,-22 12-106,1 0 0,-1 0 0,0 0 0,0-1 0,0 1 0,0-1 0,0 1 0,0-1 0,0 0 0,-1 0 0,1 0 0,-1 0 0,1 0 0,-1 0 0,0 0 0,0 0 0,0-1 0,0 1 0,0 0 0,0-1 0,0 1 0,-1 0 0,0-1 0,1 1 0,-1-1 0,0 1 0,0-1 0,0 1 0,0-1 0,-1 1 0,1-1 0,-1 1 0,1-1 0,-1 1 0,0 0 0,0-1 0,0 1 0,0 0-1,-1 0 1,-2-4 0,-2-1-25,-1 0-1,1 1 0,-2 0 1,1 0-1,-1 1 0,1 0 0,-2 0 1,1 1-1,-15-6 0,11 4-394,0 0-1,0 0 1,-18-14 0,24 11-2263,12 5-6270,12 4-4176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46.9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58 137 5605,'0'0'7661,"-9"8"-5552,-2-1-1451,6-4-381,1 0 0,0 0 1,1 0-1,-1 0 1,0 1-1,1-1 1,0 1-1,-5 6 1,14-12 4310,22-13-2979,1-10-1099,50-56 0,-19 16-286,-59 113-389,-5-12 191,2-29-29,1 0 0,0 0 0,1 0-1,-1 0 1,1 0 0,0 0 0,1 0 0,0 0 0,2 8-1,-1-13-292,-1-1 0,1 1 0,0-1 0,0 0-1,0 0 1,0 0 0,0 0 0,1 0-1,-1 0 1,0 0 0,0-1 0,1 1 0,-1-1-1,0 1 1,1-1 0,-1 0 0,0 0-1,1 0 1,3-1 0,-4 1-426,16 0-5428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47.4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58 6406,'0'0'10095,"13"-8"-8216,-2 1-1455,1 1-1,-1 0 1,1 0-1,0 1 1,1 1-1,0 0 1,-1 1-1,18-3 1,-18 5-38,34 0 322,-46 1-688,1 0 0,0 0 0,0 0 0,0 1 0,-1-1 0,1 0 0,0 1 0,0-1 0,-1 0 0,1 1 0,0-1 0,-1 1 0,1-1 0,0 1 0,-1 0 0,1-1 0,-1 1 0,1-1 0,-1 1 0,1 0 0,-1 0 0,0-1 0,1 1 0,-1 0 0,0 0 0,1-1 0,-1 1 0,0 0 0,0 0 1,0 0-1,0-1 0,0 1 0,0 0 0,0 0 0,0 0 0,0-1 0,0 1 0,0 0 0,0 0 0,-1 0 0,1-1 0,0 1 0,-1 0 0,1 0 0,0-1 0,-1 1 0,0 1 0,-3 5 90,-1 0 1,0 0-1,-1 0 1,1-1-1,-1 0 1,0 0-1,-1 0 1,0-1-1,0 0 1,-9 6-1,6-5-37,1 1-1,0 0 0,0 1 1,0 0-1,-7 9 1,15-16-68,0 0 1,0 0-1,0 0 1,1 0-1,-1 0 1,1 0-1,-1 0 1,1 0 0,-1 0-1,1 0 1,-1 0-1,1 0 1,0 0-1,0 0 1,-1 0-1,1 0 1,0 1-1,0-1 1,0 0 0,0 0-1,0 0 1,1 0-1,-1 0 1,0 0-1,0 0 1,1 2-1,1-1 1,-1-1-1,0 0 0,1 0 1,-1 1-1,1-1 0,-1 0 0,1 0 1,-1 0-1,1 0 0,0-1 1,-1 1-1,1 0 0,0-1 0,3 1 1,9 2-38,-1-1 0,2-1 0,18 0 0,-27-1-21,25 0-649,4 1-2671,44-4 1,-37-6-3275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47.8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64 50 12908,'0'0'6321,"-9"5"-6076,4-1-166,-1 0 0,1 0 0,0 0 0,0 1 0,1 0 0,-6 6 0,8-9 24,1 0 0,-1 1 0,1-1-1,-1 1 1,1 0 0,0-1 0,0 1-1,0 0 1,0 0 0,0-1 0,1 1-1,0 0 1,-1 0 0,1 0 0,0 0-1,0 0 1,0 0 0,1 0 0,-1 0-1,1-1 1,0 4 0,1-4-43,-1-1 0,0 0 0,1 1 0,-1-1 0,1 0 0,-1 0 0,1 0 0,0 0 0,-1 0 1,1 0-1,0-1 0,-1 1 0,1-1 0,0 1 0,0-1 0,0 0 0,0 1 0,0-1 0,-1 0 0,1 0 0,4-1 1,42-3 854,-39 2-782,0-1 1,0-1 0,0 0-1,0 0 1,-1 0 0,1-1-1,-1-1 1,-1 1 0,9-9 0,-13 12-50,1 0 0,-1-1 0,0 0 0,0 0 0,-1 0 0,1 0 0,-1 0 0,1 0 0,-1-1 0,0 1 0,0-1 0,-1 0 0,1 0 0,-1 1 0,0-1 0,0 0 0,0 0 0,0 0 0,-1 0 0,1 0 0,-1 0 0,0 0 0,-1 0 0,0-5 0,1 7-63,-1 1 0,0-1 0,0 1 0,0 0-1,0-1 1,-1 1 0,1 0 0,0 0 0,0-1-1,-1 1 1,1 0 0,-1 0 0,1 1 0,-1-1-1,1 0 1,-1 0 0,0 1 0,1-1-1,-1 1 1,0-1 0,1 1 0,-1 0 0,0 0-1,-2 0 1,-47 0-72,44 1 58,-3 0 30,0 0 0,1 2 0,-1-1 1,1 1-1,-1 0 0,-9 6 0,-16 15-1388,34-22 973,0-1 0,-1 1-1,1 0 1,0-1 0,0 1-1,0 0 1,0 0 0,0-1 0,0 1-1,0 0 1,1 0 0,-1 0 0,1 0-1,0 0 1,-1 3 0,1 0-6119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1.1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1 280 13036,'0'0'8793,"3"-9"-7715,4-8-758,1 0 1,1 1-1,0 0 0,1 1 0,21-25 1,75-77 150,-75 84-280,-31 33-177,0 0 0,0 1 0,0-1 0,0 0 1,0 0-1,0 0 0,1 1 0,-1-1 0,0 0 1,0 0-1,0 0 0,0 0 0,0 1 0,0-1 0,0 0 1,0 0-1,0 0 0,1 0 0,-1 0 0,0 1 0,0-1 1,0 0-1,0 0 0,0 0 0,1 0 0,-1 0 0,0 0 1,0 0-1,0 0 0,0 1 0,1-1 0,-1 0 0,0 0 1,0 0-1,0 0 0,1 0 0,-1 0 0,0 0 0,0 0 1,0 0-1,1 0 0,-1 0 0,0 0 0,0 0 1,0-1-1,0 1 0,1 0 0,-1 0 0,0 0 0,0 0 1,0 0-1,0 0 0,1 0 0,-1 0 0,0-1 0,0 1 1,0 0-1,0 0 0,0 0 0,0 0 0,1-1 0,-1 1 1,0 0-1,0 0 0,0 0 0,0 0 0,0-1 0,0 1 1,-2 26 252,-12 32-135,7-34-119,0 1 1,2 0-1,1 0 0,0 0 1,1 26-1,3-50-80,1 1 0,-1-1 0,0 0 0,0 0 0,1 0 0,-1 0 0,0 0 0,1 0 0,-1 0 0,1 0 0,-1 0 0,1 0 0,0 0 0,0 0 0,-1 0 0,1 0 0,0 0 0,0 0 0,0-1 0,0 1 0,0 0 0,0-1 0,0 1 0,0-1 0,0 1 0,0-1 0,0 1 0,0-1 0,0 0 0,0 0 0,2 1 0,1-1-507,-1 1-1,1-1 0,0 0 1,-1 0-1,1-1 1,0 1-1,-1-1 0,1 1 1,4-3-1,18-12-5991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1.5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32 3011,'0'0'16378,"10"-5"-14846,33-16-197,-42 20-1276,0 1 1,0-1-1,0 0 1,0 1-1,1 0 1,-1-1-1,0 1 1,1-1 0,-1 1-1,0 0 1,1 0-1,-1 0 1,0 0-1,1 0 1,-1 0-1,0 0 1,1 0-1,-1 1 1,0-1 0,1 0-1,-1 1 1,0-1-1,0 1 1,1 0-1,-1-1 1,0 1-1,0 0 1,0-1-1,0 1 1,0 0-1,0 0 1,0 0 0,0 0-1,0 0 1,-1 0-1,1 1 1,0-1-1,-1 0 1,1 0-1,0 0 1,-1 1-1,0-1 1,1 2-1,0 1 17,0 0-1,0 0 0,-1 1 1,1-1-1,-1 0 1,0 0-1,0 1 0,-1-1 1,1 0-1,-3 8 0,-1-4 50,-1 0-1,0 0 0,-1 0 0,0 0 1,0-1-1,0 0 0,-1 0 0,0-1 1,0 0-1,-14 9 0,11-9-56,1 2 0,0-1 0,1 1 0,-1 0-1,1 1 1,-11 15 0,19-23-68,-1 0 0,0 0-1,1 0 1,-1-1 0,1 1-1,0 0 1,-1 0 0,1 0 0,0 0-1,-1 0 1,1 0 0,0 0 0,0 0-1,0 0 1,0 0 0,0 0-1,0 0 1,0 0 0,0 0 0,0 0-1,0 0 1,1 0 0,-1-1 0,0 1-1,1 0 1,-1 0 0,1 0-1,-1 0 1,1 0 0,-1-1 0,1 1-1,-1 0 1,1 0 0,0-1 0,-1 1-1,1 0 1,0-1 0,0 1-1,0-1 1,-1 1 0,1-1 0,0 1-1,0-1 1,0 0 0,0 1-1,0-1 1,0 0 0,0 0 0,0 0-1,0 1 1,0-1 0,1 0 0,10 1-110,-1 0 0,1 0 0,18-2 0,-16 0-343,4 1-1138,-1-1 0,0 0 0,25-6 0,5-7-6000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4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90 11018,'0'0'4362,"-10"11"-1405,-9 12-2053,1 1 0,1 0 0,1 1 0,1 1 0,1 1 0,2 0 0,0 1 0,-10 42 0,19-57-714,0 0 1,2 0-1,-1 0 1,2 0-1,1 24 0,-1-37-181,0 0-1,0 1 0,1-1 1,-1 0-1,0 1 0,0-1 0,1 0 1,-1 0-1,0 1 0,1-1 0,-1 0 1,0 0-1,1 0 0,-1 1 1,0-1-1,1 0 0,-1 0 0,0 0 1,1 0-1,-1 0 0,0 0 0,1 0 1,-1 0-1,1 0 0,-1 0 1,0 0-1,1 0 0,-1 0 0,1 0 1,-1 0-1,0 0 0,1 0 0,-1 0 1,0-1-1,1 1 0,-1 0 1,0 0-1,1 0 0,-1-1 0,0 1 1,1 0-1,-1-1 0,16-10 144,3-11-293,-1-1-1,-1-1 1,-1-1 0,23-51 0,3-1-285,-28 52 234,5-8-29,40-54 1,-54 80 212,0 1 0,0 0-1,0 1 1,1-1 0,0 1-1,0 0 1,0 0-1,1 1 1,-1 0 0,1 0-1,0 0 1,0 1 0,1 0-1,14-3 1,-21 5 4,0 1 0,0 0 0,0 0 0,0 0 0,0 0 0,0 0 0,0 0 1,-1 0-1,1 0 0,0 0 0,0 1 0,0-1 0,0 0 0,0 0 0,0 1 0,-1-1 0,1 1 0,0-1 1,0 1-1,0-1 0,-1 1 0,1-1 0,0 1 0,-1 0 0,1-1 0,-1 1 0,1 0 0,-1 0 0,1-1 1,-1 1-1,1 1 0,0 1 6,0 0 0,-1 0 0,1 0 0,-1 0 1,0 0-1,0 1 0,0-1 0,0 0 0,-1 5 1,-21 63 915,22-70-900,-1-1-10,1 1 0,-1 0 0,1 0 1,0 0-1,-1-1 0,1 1 0,-1 0 0,1 0 1,0 0-1,0 0 0,-1 0 0,1 0 1,0-1-1,0 1 0,0 0 0,0 0 1,0 0-1,0 0 0,0 0 0,1 0 0,-1 0 1,0 0-1,0 0 0,1-1 0,-1 1 1,1 0-1,-1 0 0,0 0 0,1-1 1,0 1-1,-1 0 0,1 0 0,0 0 0,31 2-469,3-2 48,-34 0 423,0-1 0,0 0 0,0 1 0,0-1 0,0 1 0,0-1 0,0 1 0,0 0 0,0-1 0,0 1 0,0 0 0,-1 0 0,1 0 0,0-1 0,0 1 0,-1 0 0,1 0 0,0 0 0,-1 0 0,1 0 0,-1 0 0,0 0 0,1 1 0,-1-1 0,0 0 0,0 0 0,1 1 0,-1 1 31,1 0 0,-1 0 0,0 0 1,0 0-1,0 0 0,-1 0 1,1-1-1,-1 1 0,1 0 0,-1 0 1,0 0-1,0 0 0,0-1 1,-1 1-1,1-1 0,0 1 0,-1-1 1,0 1-1,0-1 0,-2 2 0,0 0-14,-1 0 1,1-1-1,-1 1 0,0-1 0,0-1 0,0 1 0,-1-1 0,1 0 0,-10 3 0,-5-1-112,0 0 1,0-2 0,0 0-1,-38-2 1,53 0-195,0 0 0,0-1 0,1 1 0,-1-1 0,0-1-1,0 1 1,-5-3 0,8 3-223,0 0 0,0 0 0,1 0 0,-1 0 0,0-1 0,1 1-1,-1 0 1,1-1 0,0 1 0,-1-1 0,1 0 0,-2-2 0,-2-13-9396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1.9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168 37 16047,'-9'0'2557,"3"-1"-2305,0 1 0,0-1-1,0 1 1,0 1 0,-1-1 0,1 1-1,0 0 1,0 1 0,0-1 0,1 1-1,-1 1 1,0-1 0,1 1-1,-1 0 1,1 0 0,0 0 0,0 1-1,0-1 1,0 1 0,1 1-1,-1-1 1,1 1 0,0-1 0,1 1-1,-7 11 1,8-13-226,0 1-1,0 0 0,0 0 1,1 0-1,0 0 1,-1 0-1,1 0 0,1 0 1,-1 1-1,1-1 1,-1 0-1,1 0 1,0 1-1,1-1 0,-1 0 1,1 0-1,0 1 1,0-1-1,3 7 1,-2-7-16,0-1 1,1 0-1,0 0 1,-1 0 0,1 0-1,0-1 1,0 1-1,0-1 1,1 0 0,-1 0-1,1 0 1,-1 0 0,1 0-1,-1-1 1,1 0-1,0 1 1,0-1 0,0-1-1,0 1 1,0-1 0,5 1-1,4 0 84,1-1 0,0 0 0,-1-1 0,1 0 0,-1-2 0,1 1 0,-1-1 0,0-1 0,0 0 0,16-9 0,-23 11 14,-1-1 0,0 0 1,0 0-1,0 0 0,-1-1 0,1 0 0,-1 1 1,0-2-1,0 1 0,0 0 0,0-1 1,-1 0-1,0 0 0,0 0 0,0 0 0,0 0 1,-1-1-1,0 1 0,0-1 0,-1 1 1,1-1-1,-1 0 0,-1 0 0,1 0 0,-1 1 1,0-10-1,-1 11-83,0 1-1,0-1 1,0 1-1,0-1 1,-1 1 0,1 0-1,-1 0 1,0-1 0,0 1-1,0 0 1,-1 1 0,1-1-1,-1 0 1,1 1 0,-1-1-1,0 1 1,0 0-1,0 0 1,0 0 0,0 0-1,0 1 1,-1-1 0,1 1-1,-1 0 1,1 0 0,-7-1-1,-2-1-72,1 1-1,0 0 1,-1 0-1,1 2 1,-1-1-1,1 2 1,-18 1 0,0 11-826,16-2-1677,11 1-5571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3.9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1 193 5862,'0'0'17702,"0"0"-17660,0 0 1,0 1 0,0-1 0,0 0 0,0 1 0,0-1-1,0 0 1,0 1 0,0-1 0,0 0 0,0 1 0,0-1-1,0 0 1,0 0 0,0 1 0,0-1 0,0 0-1,1 1 1,-1-1 0,0 0 0,0 0 0,0 1 0,0-1-1,1 0 1,-1 0 0,0 0 0,0 1 0,1-1 0,-1 0-1,0 0 1,0 0 0,1 1 0,-1-1 0,0 0-1,0 0 1,1 0 0,-1 0 0,0 0 0,1 0 0,-1 0-1,0 0 1,0 0 0,1 0 0,0 0 0,6-3 135,1-1-1,-1-1 1,0 1 0,0-1 0,-1 0 0,0-1-1,1 0 1,9-12 0,-3 4-59,-1 2-36,2 0 9,-1 0 0,0-1 0,-1-1-1,-1 0 1,0-1 0,13-24 0,-36 97 249,10-49-333,-3 4-31,1-1 0,1 1 1,0 0-1,0 1 0,1-1 0,1 0 0,1 1 1,0 15-1,1-27-251,0-1 1,0 0-1,0 0 1,0 0-1,0 0 1,0 0-1,0 0 1,1 0-1,-1 0 1,0 0-1,1 0 1,-1 0-1,0-1 1,1 1-1,-1-1 1,1 1-1,-1-1 1,1 1-1,-1-1 1,1 0-1,-1 0 1,1 0-1,0 0 1,-1 0-1,1 0 1,-1 0-1,1 0 1,-1-1-1,3 0 1,2 1-1959,9-1-4713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4.2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1 13196,'0'0'7955,"9"0"-6989,30 2-101,-37-1-827,-1-1 1,0 0-1,0 1 1,1 0-1,-1-1 1,0 1-1,0 0 1,0-1-1,1 1 1,-1 0-1,0 0 1,0 0-1,0 0 1,0 0-1,-1 0 1,1 0-1,0 0 1,0 0-1,-1 1 1,1-1-1,0 0 1,-1 1-1,0-1 1,1 0-1,-1 1 1,0-1-1,1 0 0,-1 1 1,0-1-1,0 0 1,0 1-1,0-1 1,0 1-1,-1-1 1,0 3-1,1 2 215,-2 0 1,1 0-1,-1 0 0,1 0 0,-6 11 0,-27 28 981,28-40-1150,1 1 0,0-1 0,1 1 0,-1 0 0,1 1 1,0-1-1,1 1 0,-1-1 0,1 1 0,1 0 0,-1 0 0,-1 10 0,5-16-81,0 0 0,1 0-1,-1 0 1,0 0-1,1-1 1,-1 1 0,1-1-1,-1 1 1,1-1 0,-1 0-1,1 1 1,-1-1-1,1 0 1,0 0 0,-1 0-1,1 0 1,-1 0 0,1 0-1,2-1 1,0 1-8,58-4-1757,-1-9-5118,-30 3-632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4.6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59 0 17553,'0'0'5108,"-7"10"-4862,2 0-172,0-1 1,0 1-1,1-1 1,0 1-1,1 0 1,-5 21-1,8-29-41,-1 1 0,1-1-1,-1 1 1,1-1 0,0 1 0,0 0-1,0-1 1,0 1 0,0-1 0,1 1-1,-1-1 1,1 1 0,0-1-1,0 1 1,-1-1 0,2 0 0,-1 1-1,0-1 1,0 0 0,1 0 0,-1 0-1,1 0 1,0 0 0,-1 0-1,1 0 1,0-1 0,0 1 0,0-1-1,0 1 1,1-1 0,-1 0 0,0 0-1,1 0 1,-1 0 0,0 0-1,1 0 1,-1-1 0,1 1 0,-1-1-1,4 1 1,1-1 152,0 1 0,0-1 0,0 0 0,0 0 0,0-1 0,-1 0 0,1-1 0,0 1 0,0-1 0,-1 0-1,1-1 1,-1 1 0,10-7 0,-12 7-69,-1-1 0,0 1-1,0-1 1,-1 1-1,1-1 1,0 0-1,-1 0 1,0 0 0,1 0-1,-1-1 1,-1 1-1,1 0 1,0-1 0,-1 0-1,0 1 1,0-1-1,0 0 1,0 1 0,0-1-1,-1 0 1,0 0-1,0 0 1,0 0 0,0 1-1,-2-9 1,1 9-101,0 0 0,0 0 0,0 0 1,0 0-1,-1 1 0,0-1 0,1 0 1,-1 1-1,0-1 0,-1 1 0,1 0 1,0 0-1,0-1 0,-1 2 0,0-1 1,1 0-1,-1 0 0,0 1 0,0-1 1,0 1-1,0 0 0,0 0 0,0 0 1,0 0-1,0 1 0,0-1 0,0 1 0,0 0 1,-5 0-1,1 0-59,-1-1 0,1 1-1,0 1 1,0 0 0,0 0 0,0 0 0,0 1-1,0 0 1,0 0 0,1 0 0,-1 1-1,-7 5 1,10-6-297,0 1-1,1 0 0,-1 0 1,1 0-1,-1 0 0,1 0 1,0 1-1,0 0 0,0-1 1,1 1-1,0 0 0,-3 5 1,5-2-4053,7-6-2540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5.4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0 163 13164,'0'0'12727,"9"3"-11718,-5-1-948,1-1-1,-1 0 1,0 0-1,1 0 1,-1-1-1,1 1 1,-1-1 0,1 0-1,-1-1 1,1 1-1,-1-1 1,5-1-1,1-1-14,0 0 0,-1-1 0,0 0 0,0 0 0,14-10-1,56-45 62,-73 54-66,1-1 1,-1 0 0,0 0-1,-1-1 1,0 0 0,0 0 0,0 0-1,-1 0 1,5-12 0,-36 82 261,-10 30-297,35-87-27,1 1 1,-1 0-1,1 0 1,0 0 0,0 0-1,1 0 1,0 0-1,0-1 1,1 1 0,0 0-1,2 8 1,-3-14-63,1 0 1,0 1-1,0-1 1,0 0 0,-1 0-1,1 0 1,0 0-1,0-1 1,0 1 0,0 0-1,1 0 1,-1 0 0,0-1-1,0 1 1,0-1-1,1 1 1,-1-1 0,0 1-1,0-1 1,1 0-1,-1 0 1,0 1 0,1-1-1,-1 0 1,0 0-1,1 0 1,-1-1 0,0 1-1,2 0 1,2-1-624,0 1 0,-1-1 0,1 0 0,-1-1 0,1 1 0,-1-1 0,6-2 0,16-15-6431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5.8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16239,'0'0'5163,"8"-2"-3327,0 0-1430,0 0-1,1 0 1,-1 1 0,0 1-1,14 0 1,-20 0-387,0 0-1,-1 0 1,1 0-1,-1 0 1,1 1-1,-1-1 1,1 1-1,-1-1 1,1 1-1,-1 0 1,1-1-1,-1 1 1,0 0-1,0 0 1,1 0-1,-1 0 1,0 0-1,0 0 1,0 1-1,0-1 1,0 0-1,0 0 1,0 1-1,0-1 1,-1 1-1,1-1 1,-1 0-1,1 1 1,-1-1-1,1 1 1,-1 0-1,0-1 1,1 1-1,-1-1 1,0 1-1,0-1 1,0 1 0,-1 0-1,1-1 1,0 1-1,-1-1 1,1 1-1,0-1 1,-2 3-1,0 0 43,0 0 0,0 0 0,0 0 0,0 0 0,-1-1 0,0 1 0,1-1 0,-1 0 0,0 0 0,-1 0 0,1 0 0,-1 0 0,1-1 0,-1 1 0,-6 2 0,-26 23 1221,36-28-1272,-1 0 0,1 0 0,0 0 0,0 0 0,0 1 0,0-1 0,-1 0 1,1 0-1,0 0 0,0 0 0,0 1 0,0-1 0,0 0 0,0 0 0,0 1 0,0-1 0,-1 0 0,1 0 0,0 0 0,0 1 0,0-1 0,0 0 0,0 0 0,0 1 0,0-1 0,0 0 0,1 0 0,-1 1 0,0-1 0,0 0 0,0 0 0,0 0 0,0 1 0,0-1 0,0 0 1,0 0-1,1 0 0,-1 1 0,0-1 0,0 0 0,0 0 0,0 0 0,1 0 0,-1 0 0,0 1 0,0-1 0,0 0 0,1 0 0,-1 0 0,0 0 0,0 0 0,1 0 0,20 4 162,27-5-337,-47 1 155,18-1-1478,-1-2 1,32-8 0,6-6-8529,-24 5-2043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1:56.2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149 16 14125,'0'0'3582,"-9"-1"-912,3 1-2427,2-1-42,-1 0 0,1 1 0,-1-1 0,0 1 0,1 0 0,-1 1 0,0-1 0,1 1 0,-1 0 0,1 0 0,-1 0 0,1 0 0,-1 1 0,1 0 0,0 0 0,0 0 0,0 0 0,0 1 0,0 0 0,0-1 0,-5 7 0,5-3-20,0-1 0,0 1 0,1 0 0,0-1 0,0 2 1,0-1-1,1 0 0,-2 11 0,3-15-153,0-1 1,1 1-1,0 0 1,-1 0-1,1 0 1,0-1-1,0 1 1,0 0-1,0 0 1,0 0-1,1 0 1,-1-1-1,1 1 0,-1 0 1,1 0-1,-1-1 1,1 1-1,0 0 1,0-1-1,0 1 1,0-1-1,0 1 1,0-1-1,0 0 1,0 1-1,1-1 1,-1 0-1,1 0 1,-1 0-1,1 0 1,-1 0-1,1 0 1,-1 0-1,4 1 1,3 0-6,0 0 0,0-1 0,0 0 1,0 0-1,0 0 0,1-1 0,-1-1 0,0 1 0,0-1 1,0-1-1,0 1 0,0-1 0,0-1 0,11-5 0,-14 6 14,-1 0-1,1-1 1,-1 1-1,0-1 1,0 0-1,0 0 1,-1 0-1,1-1 1,-1 0-1,0 1 1,0-1-1,0 0 1,0 0-1,0-1 1,-1 1-1,0 0 1,0-1-1,0 0 1,-1 1-1,0-1 1,1 0-1,-2 0 1,1 0-1,0-8 1,-1 11-34,0 0 0,0 1 0,-1-1 0,1 0 0,0 1 0,-1-1-1,1 0 1,-1 1 0,0-1 0,1 1 0,-1-1 0,0 1 0,0 0 0,0-1 0,0 1 0,0 0 0,0-1 0,0 1 0,-1 0 0,1 0 0,0 0 0,-3-1 0,-1-1 71,0 1 0,0 0 0,1 0 0,-1 1 0,0 0 0,0 0 0,-9-1 0,-41 2-1458,12 8-4475,28-3-1625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07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136 165 5733,'-10'2'-715,"-22"2"2670,-49 6 5982,80-10-7858,1 0 1,0 0-1,-1 0 0,1 0 0,-1 0 1,1 0-1,0 0 0,-1 0 1,1 0-1,-1 0 0,1 0 0,0 0 1,-1 0-1,1 0 0,0 0 0,-1 0 1,1 1-1,0-1 0,-1 0 1,1 0-1,0 0 0,-1 1 0,1-1 1,0 0-1,-1 0 0,1 1 0,0-1 1,0 0-1,-1 1 0,1-1 1,0 0-1,0 1 0,0-1 0,-1 0 1,1 1-1,0-1 0,0 0 0,0 1 1,0-1-1,0 0 0,0 1 1,0-1-1,0 1 0,0-1 0,0 0 1,0 1-1,0-1 0,0 1 0,0-1 1,0 0-1,0 1 0,0-1 0,1 0 1,-1 1-1,0-1 0,0 0 1,0 1-1,1-1 0,-1 0 0,0 1 1,0-1-1,1 0 0,-1 0 0,0 1 1,1-1-1,0 0 0,22 16 947,3-6-463,0-2 1,1-1 0,0-1-1,55 5 1,116-7 211,-142-4-535,498-34 299,1-40-1250,-197 24 13,-164 24 741,464-48 533,-692 79-516,0 1 1,-49 16-1,62-10-1802,16-4-2318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10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239 122 4132,'0'0'326,"7"-8"2732,-5 6-2773,32-42 2104,-33 42-2064,1 0 0,-1 0 0,0 0 0,0 0-1,0 0 1,0 0 0,0-1 0,0 1 0,-1 0-1,1 0 1,-1-1 0,1 1 0,-1 0 0,0-1 0,0 1-1,0 0 1,0-1 0,0 1 0,-1 0 0,1-1-1,-1 1 1,1 0 0,-1 0 0,-1-3 0,0 4-120,0 0 0,0 0 0,0 0 0,0 0 1,0 0-1,0 0 0,0 1 0,-1-1 0,1 1 1,0-1-1,0 1 0,-1 0 0,1 0 0,0 0 1,-5 0-1,-37 6 900,32-1-961,-1 0-1,1 1 1,0 0 0,1 1 0,0 0-1,0 1 1,0 0 0,1 1 0,0 0-1,-17 20 1,20-20-55,0-1 1,0 2-1,1-1 0,0 1 0,1 0 0,0 0 0,1 0 0,0 1 0,0 0 1,1 0-1,1 0 0,-1 0 0,1 13 0,1-21-61,2 0 1,-1 1-1,0-1 0,1 0 1,-1 1-1,1-1 0,0 0 1,0 0-1,0 0 0,0 0 1,1 0-1,-1 0 0,1 0 1,0 0-1,0 0 0,0-1 1,0 1-1,1-1 0,-1 1 1,5 3-1,-1-3 16,0 1 1,0-1-1,0 0 1,0-1-1,1 1 0,-1-1 1,1-1-1,-1 1 1,14 0-1,-6-1-4,0 0-1,0-1 1,0-1 0,0 0 0,0-1-1,-1-1 1,1 0 0,-1 0-1,25-11 1,-34 11-26,0 1 0,0-1 0,0 1 0,-1-1-1,1 0 1,-1-1 0,1 1 0,-1 0 0,0-1 0,0 0 0,3-5-1,-6 7 11,1 1-1,0 0 1,-1-1-1,0 1 1,1 0-1,-1-1 1,0 1-1,1-1 1,-1 1-1,0-1 1,0 1-1,0-1 0,0 1 1,-1 0-1,1-1 1,0 1-1,-1-1 1,1 1-1,-1 0 1,1-1-1,-1 1 1,0 0-1,1-1 1,-1 1-1,0 0 1,0 0-1,0 0 1,0 0-1,0 0 1,0 0-1,0 0 0,0 0 1,0 0-1,-1 0 1,1 1-1,0-1 1,0 0-1,-1 1 1,-1-1-1,-16-6 25,1 1-1,-1 1 1,0 0-1,0 2 1,-1 0-1,1 1 1,0 1-1,-1 1 1,-23 3-1,41-3-50,1 0-1,0 0 1,0 0-1,-1 0 1,1 0-1,0 1 1,0-1-1,0 0 1,-1 1-1,1-1 1,0 1-1,0-1 1,0 1-1,0 0 1,0-1-1,0 1 1,-1 1-1,1-1-47,1-1 0,0 1 0,0-1-1,0 1 1,0-1 0,-1 1 0,1 0 0,0-1 0,0 1-1,0-1 1,0 1 0,0-1 0,0 1 0,0-1 0,1 1-1,-1 0 1,0-1 0,0 1 0,0-1 0,1 1-1,-1-1 1,0 1 0,0-1 0,1 1 0,0 0 0,1 1-252,0 1 1,0-1 0,0 0 0,0 0 0,1 0-1,-1 0 1,1-1 0,-1 1 0,1-1 0,0 1-1,0-1 1,3 1 0,30 4-3285,8-3-1923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11.1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172 30 9929,'0'0'5931,"-11"-1"-3646,1 0-1887,1 0 0,-1 1 0,1 0-1,0 0 1,-1 1 0,1 1 0,-15 3-1,20-4-272,0 0-1,0 1 0,1-1 1,-1 1-1,0 0 0,1 0 1,-1 1-1,1-1 0,0 1 1,0-1-1,0 1 0,0 0 1,0 0-1,0 1 0,1-1 0,0 0 1,0 1-1,0-1 0,0 1 1,0 0-1,1 0 0,-1 0 1,0 6-1,1-7-63,0-1-1,1 1 1,-1-1-1,1 1 1,0 0-1,0-1 1,0 1-1,0 0 1,1-1-1,-1 1 1,1 0-1,0-1 1,-1 1-1,1-1 1,0 1-1,0-1 1,1 0-1,-1 1 1,0-1-1,1 0 1,2 3-1,-1-2-2,0 0 0,1-1 0,0 1 0,0-1 1,0 0-1,0 1 0,0-2 0,0 1 0,0 0 0,1-1 0,6 2 0,3-1-5,0-1 1,0 0-1,0 0 1,1-2-1,-1 1 1,0-2-1,19-4 1,-26 4 3,0-1 0,-1 0 0,1 0 0,-1-1 1,0 1-1,0-1 0,0-1 0,-1 1 0,1-1 0,-1 0 1,0 0-1,0-1 0,-1 1 0,5-8 0,-8 11-17,1 0-1,-1 0 1,1 0 0,-1-1-1,0 1 1,0 0-1,0-1 1,0 1-1,-1-1 1,1 1 0,-1-1-1,1 1 1,-1-1-1,0 1 1,0-1-1,0 1 1,0-1 0,-1 1-1,1-1 1,0 1-1,-1-1 1,0 1-1,0-1 1,0 1 0,0-1-1,0 1 1,0 0-1,0 0 1,-1 0-1,1 0 1,-1 0 0,0 0-1,0 0 1,1 0-1,-1 0 1,0 1 0,-1-1-1,1 1 1,0 0-1,0 0 1,-4-2-1,-5-2-32,-1 1-1,-1 0 1,1 0-1,0 2 1,-1-1-1,1 1 1,-15 1-1,18 0-62,0 1 0,0 0 0,1 0 0,-1 1 0,0 1-1,0-1 1,1 1 0,-1 1 0,1 0 0,-16 7 0,23-10-31,-1 1 1,1 0 0,-1 0-1,1 0 1,-1 0 0,1 0 0,-1 0-1,1 0 1,0 0 0,0 1 0,0-1-1,0 1 1,0-1 0,0 0 0,0 1-1,0 0 1,0-1 0,0 1-1,1-1 1,-1 1 0,1 0 0,0 0-1,-1-1 1,1 1 0,0 0 0,0-1-1,0 1 1,0 0 0,0 0 0,0-1-1,1 3 1,0-1-181,1-1 0,-1 0 0,1 0 0,-1 1 1,1-1-1,0 0 0,-1-1 0,1 1 0,0 0 0,1 0 0,-1-1 0,0 0 0,0 1 1,1-1-1,-1 0 0,0 0 0,1 0 0,-1 0 0,6 1 0,32 3-4655,8-3-3219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6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1 205 4676,'0'0'19779,"2"11"-19453,2 14 314,-2 1 1,-1 27 0,-1-53-624,1 0 1,-1 1-1,0-1 1,0 0 0,0 1-1,1-1 1,-1 0-1,0 0 1,0 1 0,1-1-1,-1 0 1,0 0-1,0 0 1,1 0-1,-1 1 1,0-1 0,1 0-1,-1 0 1,0 0-1,1 0 1,-1 0 0,0 0-1,0 0 1,1 0-1,-1 0 1,0 0 0,1 0-1,-1 0 1,0 0-1,1 0 1,-1 0 0,0 0-1,1 0 1,-1 0-1,0 0 1,1-1 0,-1 1-1,0 0 1,1 0-1,-1 0 1,0-1 0,0 1-1,1 0 1,-1 0-1,0-1 1,17-9 262,-3-2-187,-1 0 1,23-28-1,11-11-37,-43 80-243,-5-19 188,0-1 6,1 0-1,0 0 1,0 0 0,1 0-1,0 0 1,3 11 0,-4-19-6,1 0 1,-1 1 0,1-1-1,-1 0 1,1 0 0,-1 0-1,1 0 1,0 0 0,0 0-1,-1 0 1,1 0-1,0-1 1,0 1 0,0 0-1,0 0 1,0-1 0,0 1-1,0-1 1,0 1 0,0-1-1,2 1 1,0 0 0,-1-1 0,1 0 1,0 0-1,-1-1 0,1 1 0,-1 0 1,1-1-1,-1 0 0,1 1 0,-1-1 1,0 0-1,1 0 0,-1-1 0,4-1 1,3-4 14,0 0 0,-1-1 1,1 0-1,-1 0 1,-1-1-1,0 0 0,0 0 1,-1 0-1,6-12 0,22-29 157,-34 51-183,1 0 0,0 0 1,-1 0-1,1 0 1,-1 0-1,1 0 0,-1 1 1,1-1-1,-1 0 1,0 0-1,0 0 1,0 0-1,1 0 0,-1 1 1,0-1-1,0 0 1,-1 0-1,1 0 0,0 1 1,0-1-1,-1 2 1,-2 40 15,2-34-5,0-1-1,0 0 1,1 1 0,0-1-1,1 1 1,1 8-1,-2-16 1,0 1 0,1-1 0,-1 0 0,0 0 0,1 0 0,-1 0 0,1 0 0,-1 0 0,1 0 0,0 0 0,-1 0 0,1 0 0,0 0 0,0-1 0,0 1 0,-1 0 0,1 0 0,0-1 0,0 1 0,2 0 0,-1 0 4,0-1 0,0 0 0,0 0 0,0 0 0,0 0 0,0 0 0,0 0 0,0-1 0,0 1 0,0-1 0,0 1 0,0-1 0,0 0 0,0 0 0,0 0 0,2-2 0,12-9-20,0-1 1,-1 0-1,-1-1 0,0-1 1,-1-1-1,-1 0 0,0 0 1,17-33-1,-29 48-135,-1 21-118,-17 38 221,13-46 86,1 0 0,1 0 0,-1 0 0,2 0 0,0 0 0,-1 14 1,3-26-37,0 1 1,0-1-1,0 1 1,0 0-1,0-1 1,0 1-1,0-1 1,0 1-1,1 0 1,-1-1-1,0 1 1,0-1-1,0 1 1,1 0-1,-1-1 1,0 1-1,0-1 1,1 1-1,-1-1 1,1 1-1,-1-1 1,0 0-1,1 1 1,-1-1-1,1 1 1,-1-1-1,1 0 1,-1 1-1,1-1 1,-1 0-1,1 0 1,1 1 0,21-6 79,19-23-115,-26 9-52,-1 0 0,0 0-1,-2-2 1,0 1 0,13-31-1,-8 9-143,25-84-1,-66 194-65,15-46 455,0 0-1,-8 45 1,12-41-92,1 1 1,1-1-1,1 1 1,4 41-1,-3-67-85,0 0 0,0 1-1,1-1 1,-1 0-1,0 1 1,0-1 0,1 0-1,-1 1 1,0-1 0,1 0-1,0 1 1,-1-1-1,1 0 1,0 0 0,-1 0-1,1 0 1,0 1 0,0-1-1,0 0 1,0-1-1,0 1 1,0 0 0,0 0-1,0 0 1,1-1-1,-1 1 1,0 0 0,0-1-1,3 1 1,-3-1 11,0-1-1,1 1 1,-1-1-1,0 1 1,0-1-1,0 0 1,0 0-1,0 0 1,0 1 0,0-1-1,-1 0 1,1 0-1,0 0 1,0 0-1,-1-1 1,1 1 0,-1 0-1,1 0 1,-1 0-1,1 0 1,-1-1-1,1 1 1,-1 0 0,0 0-1,0-1 1,0 1-1,0 0 1,0-1-1,0 1 1,0 0 0,-1-2-1,1-6-220,-1 1-1,0-1 1,0 1-1,0 0 1,-1 0 0,-1 0-1,0 0 1,0 0-1,0 0 1,-1 1-1,0-1 1,0 1 0,-1 0-1,0 1 1,0-1-1,-1 1 1,1 0-1,-1 0 1,-1 0 0,1 1-1,-15-9 1,-63-36-213,119 52 2729,-19-2-1774,17 3-90,1-1 0,42-4 0,-75 2-561,1 0-1,-1 0 1,0-1-1,1 1 1,-1 0-1,0-1 1,1 1-1,-1 0 1,0-1-1,0 0 1,1 1-1,-1-1 1,0 0-1,0 1 1,0-1-1,0 0 1,0 0-1,0 0 1,0 0-1,0 0 1,0 0-1,1-3 1,2-19-7823,-5 5-1887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11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139 26 12460,'0'0'8888,"-10"-3"-7393,2 1-1189,1 0 0,-1 1 0,0-1 1,1 2-1,-1-1 0,0 1 0,-14 1 0,19 0-259,1-1 0,-1 1 0,1-1 0,-1 1-1,1 0 1,-1 0 0,1 1 0,0-1-1,-1 0 1,1 1 0,0-1 0,0 1 0,0 0-1,0-1 1,0 1 0,1 0 0,-1 0-1,1 1 1,-1-1 0,1 0 0,0 0 0,-1 1-1,1-1 1,0 0 0,1 1 0,-1 0-1,0-1 1,1 1 0,-1-1 0,1 1 0,0-1-1,0 5 1,0-5-23,0 1-1,0-1 0,0 1 1,0-1-1,1 0 1,-1 1-1,1-1 1,0 0-1,-1 0 1,1 1-1,0-1 0,0 0 1,1 0-1,-1 0 1,0 0-1,1 0 1,-1 0-1,1-1 1,-1 1-1,3 1 1,1 1-2,0-1 0,-1 0 0,1-1 1,0 1-1,1-1 0,-1 0 1,0 0-1,8 1 0,11 1 2,-1-1 0,1-1-1,26-1 1,-42-1-6,5-1-13,0 1-1,0-2 1,0 1-1,0-2 1,21-7-1,-30 10 55,-1-1 0,0-1 0,0 1 0,0 0 0,1-1-1,-1 1 1,-1-1 0,1 0 0,0 0 0,0-1 0,-1 1 0,1 0 0,-1-1 0,0 1 0,0-1 0,0 0 0,0 0-1,0 0 1,0 0 0,-1 0 0,1 0 0,-1 0 0,0-1 0,0 1 0,0 0 0,0-6 0,-2 7-19,1 0 0,0-1 0,-1 1 0,0 0 0,0 0 0,0-1 0,0 1 0,0 0 0,0 0 0,0 0 0,0 0 1,-1 0-1,1 0 0,-1 1 0,0-1 0,0 0 0,1 1 0,-1-1 0,0 1 0,0 0 0,0-1 0,0 1 0,-1 0 0,1 0 0,0 0 0,0 1 1,-4-2-1,-10-2-37,0 0 1,-30-4-1,36 6 28,-17-1-738,0 0 0,0 1-1,-52 5 1,64 2-1630,10 1-4593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19.3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53 8488,'0'0'3379,"11"-5"-720,9-4-1843,1 1 0,0 1 0,0 1 0,0 1 0,1 1 0,0 0 0,31 1 1,-53 2-802,1 1 0,0 0 0,-1 0 1,1 0-1,-1 0 0,1 0 0,0 0 1,-1 0-1,1 0 0,0 0 0,-1 0 1,1 0-1,0 0 0,-1 1 0,1-1 1,0 0-1,-1 0 0,1 1 0,-1-1 1,1 0-1,-1 1 0,1-1 0,-1 1 1,1-1-1,-1 0 0,1 1 0,-1-1 1,1 2-1,-11 12 549,-33 15 388,40-27-887,-21 11 369,7-4 43,-1 1 0,-30 24 1,46-32-432,-1 0 1,0 0 0,1 1 0,-1-1 0,1 1 0,0-1-1,0 1 1,0 0 0,0 0 0,0 0 0,1 0-1,-1 0 1,1 0 0,0 1 0,0-1 0,0 0 0,0 1-1,1-1 1,-1 1 0,1-1 0,0 1 0,0-1-1,0 5 1,1-6-33,1 0 0,-1 1 0,0-1-1,0-1 1,1 1 0,-1 0 0,1 0 0,-1 0-1,1-1 1,0 1 0,0-1 0,0 1 0,-1-1-1,1 0 1,1 0 0,-1 0 0,0 0 0,0 0-1,0 0 1,1-1 0,3 2 0,54 8 95,-59-10-105,104 5-617,-33-5-2565,-24 0-1658,-13 0-1650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19.7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259 46 9641,'0'0'5515,"-12"-7"-3257,3 2-1955,0 0 1,0 1-1,-1 0 0,1 0 1,-1 1-1,-13-2 1,18 4-205,0 1 0,0-1 1,1 1-1,-1 0 0,0 0 1,0 1-1,0 0 0,1-1 1,-1 2-1,0-1 0,1 0 1,-1 1-1,1 0 0,-1 0 1,1 0-1,0 1 0,0 0 1,0-1-1,-4 5 0,1 0 83,-1 1 0,1 0-1,1 0 1,0 1-1,0 0 1,0 0-1,1 0 1,0 1 0,-6 18-1,10-25-133,0 0-1,0 0 1,0 0-1,0 1 1,1-1 0,-1 0-1,1 0 1,0 1-1,0-1 1,0 0 0,1 0-1,-1 1 1,1-1-1,-1 0 1,1 0-1,0 0 1,0 0 0,1 0-1,-1 0 1,0 0-1,1 0 1,0-1 0,0 1-1,0 0 1,0-1-1,0 1 1,0-1-1,1 0 1,-1 0 0,1 0-1,0 0 1,-1 0-1,1-1 1,0 1-1,4 1 1,4 0 29,1 0 1,0 0-1,-1-1 0,1 0 1,0-1-1,0-1 0,0 0 1,-1 0-1,1-2 0,0 1 1,0-1-1,-1-1 0,1 0 1,18-8-1,-23 9-48,0-1 0,-1 1 0,1-2 0,-1 1 0,0-1-1,0 0 1,0 0 0,0 0 0,-1-1 0,0 0 0,0 0 0,0-1 0,-1 1 0,1-1-1,-1 0 1,-1 0 0,1 0 0,-1-1 0,0 0 0,0 1 0,-1-1 0,0 0 0,0 0-1,-1 0 1,1-10 0,-2 13-14,0 1 0,-1-1 0,1 1 0,-1 0 0,0-1 0,0 1 0,-1 0 0,1 0 0,-1-1 0,1 1 0,-1 0 0,0 0 0,0 1 0,0-1 0,-1 0 0,1 1 0,-1-1 0,1 1 0,-1 0 0,0 0 0,0 0 0,0 0 0,0 0 0,0 1 0,0-1 0,0 1 0,-1 0 0,1 0 0,-5-1 0,-5-1-15,-1 0 0,0 0 0,0 2-1,-1 0 1,-27 1 0,40 0-2,1 0 1,0 0-1,0 0 1,-1 0 0,1 1-1,0-1 1,0 0 0,-1 1-1,1-1 1,0 1 0,0-1-1,0 1 1,0-1-1,-1 1 1,1 0 0,-1 1-1,2-2-55,0 1 1,-1-1-1,1 1 0,0-1 0,0 1 0,0-1 0,-1 1 1,1-1-1,0 1 0,0-1 0,0 1 0,0-1 0,0 1 0,0 0 1,0-1-1,0 1 0,0-1 0,0 1 0,0-1 0,0 1 0,1-1 1,-1 1-1,0-1 0,1 2 0,0 0-196,0 0 0,1 0 0,-1 0 0,1 0 0,-1-1 0,1 1 0,0 0 0,0-1 0,0 1 0,0-1 0,0 0 0,0 0 0,0 0-1,0 0 1,3 1 0,9 2-1885,0-1 0,0-1 0,20 1 0,14-2-4567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0.0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183 41 13164,'0'0'8045,"-10"-5"-6635,6 2-1297,0 1 0,0-1 0,0 1 1,0 0-1,-1 1 0,1-1 0,-1 1 0,1-1 1,-1 2-1,0-1 0,1 0 0,-1 1 0,0 0 1,1 0-1,-1 0 0,0 1 0,1-1 1,-1 1-1,0 0 0,1 1 0,-1-1 0,1 1 1,0 0-1,-1 0 0,1 0 0,0 0 0,0 1 1,-6 5-1,7-6-66,0 1 0,0 0-1,0 0 1,0 0 0,0 0 0,1 0 0,-1 0 0,1 1 0,0 0 0,0-1 0,0 1-1,1 0 1,-1 0 0,1 0 0,0 0 0,0 0 0,0 0 0,1 0 0,-1 0-1,1 0 1,0 0 0,0 0 0,1 0 0,1 8 0,0-7-30,-1-1 1,1 0-1,0 0 0,1 0 1,-1 0-1,1 0 0,0 0 1,0-1-1,0 1 0,0-1 1,1 0-1,-1 0 0,1 0 1,0 0-1,0-1 0,0 0 1,0 1-1,0-2 0,0 1 1,1 0-1,7 1 0,5 1-4,-1-1-1,0-1 0,1-1 1,0 0-1,-1-1 0,1-1 1,19-4-1,-29 4 0,-1 0 0,1-1 1,0 0-1,-1 0 0,1-1 1,-1 0-1,0 0 0,0-1 0,6-3 1,-10 4 9,1 1 0,-1 0 1,1-1-1,-1 0 0,0 1 1,0-1-1,0 0 0,0 0 1,0 0-1,-1-1 0,1 1 1,-1 0-1,0-1 0,0 1 1,0 0-1,0-1 1,-1 1-1,1-6 0,-2 4 21,0 1-1,0-1 0,0 0 1,0 1-1,-1-1 1,1 1-1,-1 0 0,-1 0 1,1-1-1,0 1 0,-1 0 1,0 1-1,0-1 1,0 0-1,0 1 0,-1 0 1,0 0-1,1 0 1,-1 0-1,0 0 0,0 1 1,0 0-1,-8-3 0,-51-20-1499,6 17-5795,46 8-1050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3.5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67 3683,'0'0'15316,"11"-10"-14008,-4 4-1119,0 1-1,0-1 1,1 1-1,-1 0 1,1 1-1,0 0 1,0 0-1,1 0 1,-1 1-1,1 1 1,0-1-1,14-1 1,-15 4-16,0-1-77,0 1 0,0-1 0,0 2 1,0-1-1,8 3 0,-15-3-87,0 0 0,0 0 0,0 1 0,0-1 0,0 0 0,0 1 0,0-1 0,0 1 0,0-1 0,0 1-1,0 0 1,-1-1 0,1 1 0,0 0 0,0 0 0,-1-1 0,1 1 0,0 0 0,-1 0 0,1 0 0,-1 0 0,1 0 0,-1 0 0,0 0 0,1 0 0,-1 0 0,0 0-1,0 0 1,1 0 0,-1 0 0,0 0 0,0 0 0,0 0 0,0 0 0,-1 0 0,1 0 0,0 0 0,0 0 0,0 0 0,-1 0 0,1 0 0,-1 0 0,1 0 0,-1 0-1,1 0 1,-1 0 0,-1 1 0,-4 7 148,-2 0 0,1 0 0,-1 0 0,-1-1 0,0 0 0,0-1 0,0 0 0,-11 6 0,-22 18 544,38-28-641,1-1-1,0 1 1,0-1 0,0 1-1,0 0 1,0 0-1,0 0 1,1 1-1,-1-1 1,1 1 0,0-1-1,0 1 1,1 0-1,-1 0 1,1 0-1,0 0 1,-1 0-1,1 4 1,1-7-48,1 0-1,-1 0 1,1 0-1,0 0 1,-1 1-1,1-1 1,0-1 0,0 1-1,0 0 1,0 0-1,-1 0 1,1 0-1,0-1 1,0 1 0,1 0-1,-1-1 1,0 1-1,0-1 1,0 1-1,0-1 1,0 1-1,1-1 1,-1 0 0,0 0-1,0 0 1,1 0-1,-1 0 1,2 0-1,44 2 40,-39-2-37,26 0-272,41 0-2298,-1-11-4089,-28-1-1357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3.9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46 11883,'0'0'4821,"-10"-2"-3027,1 0-1644,3 0 61,0 1 0,1-1 0,-1 1 0,0 1 0,0-1 0,-9 1 0,13 1-165,0-1 1,-1 1 0,1-1 0,0 1-1,0 0 1,0 0 0,0 0 0,0 0-1,0 0 1,0 0 0,0 0 0,0 1-1,0-1 1,0 1 0,1-1 0,-1 1-1,1 0 1,-1 0 0,1 0 0,0 0-1,0 0 1,0 0 0,-2 4 0,2-4 1,-1 1 1,1 0-1,0 0 1,0 0-1,0 0 1,0 0 0,0 0-1,1 0 1,0 1-1,-1-1 1,1 0-1,0 0 1,1 0-1,-1 0 1,1 1-1,-1-1 1,1 0-1,0 0 1,0 0 0,0 0-1,0 0 1,1 0-1,-1-1 1,1 1-1,0 0 1,-1-1-1,1 1 1,1-1-1,-1 0 1,0 1-1,0-1 1,1 0 0,-1 0-1,1-1 1,0 1-1,0 0 1,4 1-1,-1-1-7,1 1 0,-1-1 0,0-1 0,1 1 1,0-1-1,-1 0 0,1-1 0,0 1 0,-1-2 0,1 1 0,0 0 0,0-1 0,-1-1 0,1 1 0,-1-1 0,1 0 0,6-3 1,-10 3 15,0 1 1,0-1 0,-1 1-1,1-1 1,0 0 0,-1 0-1,0 0 1,1-1 0,-1 1-1,0 0 1,0-1 0,-1 1-1,1-1 1,0 0 0,-1 1-1,1-1 1,-1 0 0,0 0 0,0 0-1,0 0 1,-1 0 0,1 0-1,-1 0 1,1-1 0,-1 1-1,-1-6 1,1 5 8,-1 0-1,0 0 1,0 0 0,0 0 0,-1 0-1,1 0 1,-1 0 0,0 1 0,0-1-1,0 0 1,-1 1 0,1 0 0,-1 0-1,0-1 1,0 2 0,0-1-1,0 0 1,0 1 0,-7-4 0,2 1-61,-1 1 0,0 0 1,0 1-1,0 0 0,0 1 1,-1 0-1,1 0 0,-1 1 1,1 0-1,-1 0 0,0 1 1,1 1-1,-13 1 0,22-2-25,-1 0-1,0 0 0,1 1 0,-1-1 0,0 0 1,0 0-1,1 1 0,-1-1 0,1 0 0,-1 1 0,0-1 1,1 1-1,-1-1 0,1 1 0,-1-1 0,1 1 1,-1-1-1,1 1 0,-1-1 0,1 1 0,0 0 1,-1-1-1,1 1 0,0 0 0,-1-1 0,1 1 1,0 0-1,0 0 0,0-1 0,0 1 0,0 0 1,0-1-1,0 1 0,0 0 0,0 0 0,0-1 1,0 1-1,0 0 0,0-1 0,0 1 0,1 0 1,-1 0-1,1 0 0,0 1-165,0 0 0,0 0 0,0 0 0,1 0 0,-1 0 1,0 0-1,1-1 0,0 1 0,-1-1 0,1 1 0,0-1 0,0 1 0,2 0 0,6 2-1141,0-1-1,0 0 1,1 0-1,-1-1 1,20 1-1,24-1-6471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4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265 31 14606,'0'0'2760,"-10"-2"-198,-6-2-1967,0 2-1,-1 0 1,1 0 0,0 2-1,-25 1 1,34 0-465,0 0-1,0 0 1,0 0-1,1 1 1,-1 0-1,0 0 1,1 1-1,-1 0 1,1 0-1,0 0 1,0 1-1,0 0 1,0 0-1,1 1 1,-1-1-1,1 1 1,-6 8-1,10-12-98,-1 1 1,1-1-1,0 1 0,-1 0 1,1 0-1,0 0 0,0-1 1,0 1-1,1 0 0,-1 0 1,0 0-1,1 1 0,-1-1 1,1 0-1,0 0 0,0 0 0,-1 0 1,1 0-1,1 0 0,-1 0 1,0 0-1,1 1 0,-1-1 1,1 0-1,0 3 0,1-3-12,0 1 0,1-1-1,-1 0 1,0 0-1,1 1 1,-1-1 0,1-1-1,0 1 1,0 0 0,0-1-1,0 1 1,0-1-1,0 0 1,5 1 0,11 3 3,0-2 1,1 0-1,-1-1 1,23-1 0,-31-1-13,0 0 1,0-1-1,-1-1 1,1 0-1,0 0 1,-1-1-1,0 0 1,12-5 0,-18 6-6,-1 1 1,0-1 0,0 0 0,0 0-1,0 0 1,0 0 0,-1-1 0,1 1-1,-1-1 1,1 0 0,-1 1 0,0-1-1,0 0 1,0 0 0,-1-1-1,1 1 1,-1 0 0,1 0 0,-1-1-1,0 1 1,0-1 0,-1 1 0,1-1-1,-1 1 1,0-1 0,0 1 0,0-1-1,-1-4 1,1 5 2,-1 0-1,0 0 0,0 0 1,0 0-1,0 0 1,-1 0-1,1 1 0,-1-1 1,1 0-1,-1 1 1,0 0-1,0-1 0,0 1 1,-1 0-1,1 0 1,0 0-1,-1 0 0,0 0 1,1 1-1,-1-1 1,0 1-1,0 0 0,1 0 1,-1 0-1,0 0 1,-5-1-1,-6-1-462,0 0-1,0 2 1,0-1 0,-18 2 0,20 1-3197,4 6-2829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8.8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66 5349,'0'0'6246,"2"-8"-3315,-1 5-2737,0 0 1,0 0 0,1 0-1,-1 0 1,1 0 0,-1 0 0,1 0-1,0 0 1,0 1 0,0-1-1,1 1 1,-1-1 0,1 1-1,-1 0 1,1 0 0,0 0-1,0 0 1,0 0 0,0 1-1,0 0 1,0-1 0,0 1-1,0 0 1,0 0 0,1 1 0,-1-1-1,0 1 1,1-1 0,-1 1-1,0 0 1,7 1 0,-6-1-152,-1 0-1,1 1 1,-1-1 0,1 0 0,-1 1 0,1 0 0,-1 0 0,0 0 0,1 0 0,-1 1 0,0-1 0,0 1 0,0 0 0,0 0 0,0 0 0,0 0-1,-1 0 1,4 3 0,-5-3-28,0 0 0,0 1 0,0-1-1,0 0 1,0 0 0,0 1 0,0-1-1,-1 0 1,1 1 0,-1-1 0,1 0-1,-1 1 1,0-1 0,0 1 0,0-1 0,-1 1-1,1-1 1,0 0 0,-1 1 0,0-1-1,1 0 1,-1 1 0,0-1 0,0 0-1,0 0 1,-1 0 0,1 0 0,-2 2-1,-3 4 105,-1 0 0,0 0 0,0-1-1,0 0 1,-17 11 0,16-13 42,1 1 0,0 0 0,0 0 1,0 0-1,1 1 0,0 0 0,-6 9 0,12-15-144,-1-1 0,1 1-1,0-1 1,0 1 0,0-1-1,0 1 1,0-1 0,0 1-1,0-1 1,0 1 0,0-1-1,0 1 1,0-1 0,0 1-1,0-1 1,0 1 0,0-1-1,0 1 1,1-1 0,-1 1-1,0-1 1,0 1-1,1-1 1,-1 0 0,0 1-1,1-1 1,-1 1 0,0-1-1,1 0 1,-1 1 0,0-1-1,1 0 1,-1 1 0,1-1-1,-1 0 1,1 0 0,-1 0-1,1 1 1,-1-1 0,1 0-1,-1 0 1,1 0 0,-1 0-1,1 0 1,-1 0 0,1 0-1,-1 0 1,1 0 0,0 0-1,35 2 52,-29-3-18,49 3-308,23-1-2264,-2-2-5429,-35-2-440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9.2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200 37 14061,'-14'0'1746,"-3"0"-1095,0 0-1,0 2 1,1 0 0,-21 6-1,33-8-537,0 1-1,0 1 0,0-1 0,0 0 0,0 1 1,0 0-1,0 0 0,0 0 0,1 0 1,-1 1-1,1 0 0,-1-1 0,1 1 0,0 0 1,0 0-1,0 1 0,1-1 0,-1 1 1,1-1-1,0 1 0,0 0 0,0 0 0,0 0 1,1 0-1,-2 8 0,3-10-102,0 0 0,0 0 0,0 0 0,0 0 0,1 0 0,-1 0 0,1-1 0,-1 1 0,1 0 0,0 0 0,0-1 0,0 1 0,0 0 0,0-1 0,0 1 1,0-1-1,0 0 0,1 1 0,-1-1 0,1 0 0,-1 0 0,1 1 0,-1-1 0,1 0 0,-1-1 0,1 1 0,0 0 0,0 0 0,0-1 0,-1 1 0,1-1 0,0 0 0,0 1 0,3-1 0,11 2 6,0 0 0,0-1-1,18-1 1,-20 0 13,9 0-190,0-1 1,37-6-1,-54 5 104,1 1 0,-1 0 0,0-1 1,0 0-1,0-1 0,0 1 0,-1-1 0,1 0 1,-1-1-1,0 1 0,1-1 0,-2 0 0,1 0 0,8-9 1,-12 11 74,0 0 0,0 1 1,1-1-1,-1 0 1,0 0-1,0 0 1,-1 0-1,1 1 1,0-1-1,-1 0 0,1-1 1,-1 1-1,1 0 1,-1 0-1,0 0 1,0 0-1,0 0 1,0 0-1,0 0 0,-1 0 1,1 0-1,-1-3 1,-1 2 19,0 0 0,1 1-1,-1-1 1,0 0 0,0 1 0,0-1 0,-1 1 0,1 0 0,0 0 0,-1 0 0,0 0-1,1 0 1,-4-1 0,-7-3 34,0 1 1,0 0-1,0 0 0,-1 1 0,-19-2 1,19 4-71,0 0 1,0 1 0,-22 2-1,35-1-6,1 0-1,0-1 0,-1 1 0,1 0 0,0 0 1,-1 0-1,1 0 0,-1 0 0,1 1 1,0-1-1,-1 0 0,1 0 0,0 0 1,-1 0-1,1 0 0,0 0 0,-1 1 0,1-1 1,0 0-1,-1 0 0,1 0 0,0 1 1,-1-1-1,1 0 0,0 0 0,0 1 1,0-1-1,-1 0 0,1 1 0,0-1 0,0 0 1,0 1-1,-1-1 0,1 0 0,0 1 1,8 12-786,19 7-1836,7-10-1330,6-4-1281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29.5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132 81 11531,'0'0'5648,"-9"-3"-3710,4 1-1738,-1 0 1,1 0 0,-1 1-1,1 0 1,-1 0 0,1 1 0,-1-1-1,0 1 1,1 0 0,-1 1-1,-7 1 1,10-1-122,0 0-1,1 0 1,-1 0-1,1 0 1,-1 0 0,1 1-1,-1-1 1,1 1 0,0 0-1,0 0 1,0 0 0,0 0-1,0 0 1,0 0-1,0 0 1,1 0 0,-1 1-1,1-1 1,0 1 0,0-1-1,0 1 1,0 0 0,0 0-1,0-1 1,1 1-1,-1 0 1,1 0 0,0-1-1,0 6 1,0-6-45,0 1 0,1-1 0,-1 1 0,1 0 0,-1-1 0,1 1 0,0-1 0,0 0 0,0 1 0,1-1 0,-1 0 1,0 0-1,1 0 0,0 0 0,-1 0 0,1 0 0,0 0 0,0 0 0,0-1 0,0 1 0,0-1 0,1 1 0,-1-1 0,0 0 0,1 0 0,-1 0 0,0 0 0,1 0 0,-1-1 0,1 1 0,0-1 1,2 1-1,10 1 2,0 1 1,1-2 0,-1 0 0,18-2 0,-31 2-15,1-1 0,-1 0 1,1 0-1,-1-1 0,1 1 0,-1 0 0,1-1 1,-1 1-1,0-1 0,1 0 0,-1 0 1,0 0-1,1 0 0,-1 0 0,0 0 1,0-1-1,0 1 0,0-1 0,0 1 1,0-1-1,0 0 0,-1 0 0,1 0 0,-1 0 1,1 0-1,-1 0 0,0 0 0,0-1 1,0 1-1,0 0 0,0-1 0,0 1 1,-1-1-1,1 1 0,-1 0 0,0-1 0,1 0 1,-1 1-1,0-1 0,-1 1 0,1-1 1,0 1-1,-2-4 0,0-4 40,-1 0 1,0 0-1,0 0 0,-1 1 1,-1-1-1,1 1 0,-2 0 1,1 0-1,-10-10 0,13 16-604,-15-13 952,10 13-3726,-2 2-4719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5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3 6246,'0'0'11787,"-10"3"-8808,5-2-2728,-58 21 3101,60-21-3139,-1 0 0,1 1 0,0-1 0,0 1 0,0 0 0,0 0 0,0 0 0,1 0 0,-1 0 0,1 1-1,-1-1 1,1 1 0,0 0 0,0 0 0,0 0 0,0 0 0,-2 6 0,4-9-209,0 1-1,1-1 1,-1 1 0,1-1-1,-1 1 1,1-1-1,-1 1 1,1-1-1,-1 0 1,1 1 0,-1-1-1,1 0 1,-1 0-1,1 1 1,-1-1 0,1 0-1,0 0 1,-1 0-1,1 1 1,0-1 0,-1 0-1,1 0 1,-1 0-1,1 0 1,0 0-1,-1-1 1,2 1 0,25 0 142,-23 0-115,5-1-100,-1-1 1,0 0 0,0 0-1,0 0 1,0-1 0,-1 0-1,1-1 1,-1 0-1,1 0 1,-1 0 0,0-1-1,10-10 1,25-14-1723,-49 58 1257,-6-3 804,10-22-83,0 1 0,0 0 0,1 0 0,0-1 0,0 2 0,0-1 1,1 0-1,-1 0 0,0 10 0,2-14-283,1-1 0,0 1 0,-1-1 0,1 1 0,-1-1 0,1 1 0,-1-1-1,1 1 1,0-1 0,-1 0 0,1 1 0,0-1 0,0 0 0,-1 0 0,1 1 0,0-1 0,0 0 0,-1 0 0,1 0 0,0 0 0,0 0 0,-1 0 0,1 0 0,0 0 0,1-1 0,13 1-10741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7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15567,'0'0'10442,"59"-9"-12140,-34 1-5189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0.2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1 204 4324,'0'0'11243,"8"-6"-9108,143-88 2130,15-10-3453,-168 122-556,-21 39-21,13-36-213,1 0 0,2 1 0,0 0 0,1 0 0,1 0 0,1 1 0,-2 25 0,6-46-50,0-1 0,0 0 0,0 0 0,0 0 0,0 1 0,0-1 0,0 0 0,1 0 0,-1 0 0,0 0 0,1 1 0,-1-1 0,1 0 0,-1 0 0,1 0 0,-1 0 0,1 0 0,0 0 0,-1 0 0,1 0 0,0 0 0,0-1 0,0 1-1,0 0 1,0 0 0,0-1 0,0 1 0,0 0 0,0-1 0,0 1 0,0-1 0,0 0 0,0 1 0,1-1 0,-1 0 0,0 0 0,0 0 0,0 1 0,1-1 0,-1 0 0,0-1 0,0 1 0,0 0 0,1 0 0,1-1 0,2 0-464,1-1 0,-1 0 0,1 0 0,-1 0 0,0-1 0,0 1 0,0-1 0,8-6 0,16-21-4996,-1-5-2237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0.5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27 4036,'0'0'7319,"-8"8"-5184,7-7-2082,-12 13 1079,0 0 0,-18 25 1,28-35-873,0-1 0,1 1 0,-1 0 1,1 0-1,0 1 0,0-1 0,0 0 0,1 1 0,0-1 1,0 1-1,0-1 0,0 1 0,0 0 0,1-1 1,0 1-1,0 0 0,1-1 0,-1 1 0,2 6 1,0-9-206,-1-1 0,1 1 1,0 0-1,0 0 0,0-1 0,0 1 1,0-1-1,0 0 0,1 1 1,-1-1-1,0 0 0,1 0 0,-1-1 1,1 1-1,-1 0 0,1-1 1,-1 0-1,1 1 0,-1-1 1,1 0-1,-1 0 0,1 0 0,0-1 1,2 0-1,5 1 37,0-2 0,1 1 0,-1-1-1,18-6 1,-20 4 47,1 0 0,-1-1 0,-1 0 0,1 0 0,-1-1 0,0 0-1,0 0 1,0 0 0,9-14 0,-12 16-62,-1 0 0,0-1 0,0 1 0,-1-1 0,0 0 0,1 0 0,-2 0 1,1 0-1,0 0 0,-1-1 0,0 1 0,0 0 0,-1-1 0,0 1 0,0 0 0,0-1 0,-2-9 0,1 12-69,0 1-1,0 0 1,-1-1-1,1 1 1,-1 0-1,0 0 1,0 0-1,0 0 1,0 1-1,0-1 1,0 0 0,0 1-1,0-1 1,-1 1-1,1 0 1,-1 0-1,1 0 1,-1 0-1,1 0 1,-1 1-1,1-1 1,-1 1-1,0-1 1,1 1-1,-6 0 1,0 0-37,0-1 1,1 1-1,-1 1 1,0-1 0,1 1-1,-1 1 1,-14 4-1,19-5-104,1 0-1,0 0 0,0 1 1,0-1-1,0 1 0,0-1 1,0 1-1,1 0 0,-1 0 1,1 0-1,-1 0 0,1 0 1,0 0-1,-1 0 0,1 0 1,0 0-1,0 1 0,1-1 1,-1 0-1,0 4 0,0-4-141,1 0-1,0 0 0,0 0 0,0 0 1,0 0-1,0 0 0,0 0 1,1 0-1,-1 0 0,1 0 0,-1 0 1,1 0-1,0 0 0,-1 0 1,1 0-1,0 0 0,0-1 0,1 1 1,-1 0-1,0-1 0,1 1 1,-1-1-1,0 1 0,4 1 0,22 11-4998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0.9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217 0 7015,'0'0'10821,"-11"6"-8884,-11 4-1226,1 1-1,0 2 0,1 0 0,-25 22 1,38-31-637,1 2 0,0-1 0,0 1 0,1-1 0,0 2 0,0-1 0,0 0 0,1 1 1,0 0-1,0 0 0,0 0 0,1 1 0,0-1 0,1 1 0,0 0 0,0 0 0,0-1 1,0 16-1,2-21-180,1-1 0,-1 0 0,0 1 0,1-1 1,0 0-1,-1 0 0,1 1 0,0-1 0,-1 0 1,1 0-1,0 0 0,0 0 0,0 0 0,0 0 1,0 0-1,0 0 0,0 0 0,0 0 0,0-1 1,1 1-1,-1 0 0,1 0 0,-1-1-317,0 0-1,0 1 1,0-1-1,0 0 1,0 0-1,0 0 1,0 1-1,0-1 1,0 0-1,0 0 1,0-1 0,0 1-1,0 0 1,0 0-1,0 0 1,0-1-1,0 1 1,-1 0-1,1-1 1,0 1-1,1-2 1,6-8-8012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1.2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149 69 4356,'0'0'9679,"-8"2"-7998,-29 6-384,36-8-1240,0 1-1,0-1 1,0 1-1,1-1 0,-1 1 1,0 0-1,0-1 1,0 1-1,0 0 0,1 0 1,-1 0-1,0-1 1,1 1-1,-1 0 0,1 0 1,-1 0-1,1 0 0,0 0 1,-1 0-1,1 0 1,0 0-1,-1 0 0,1 0 1,0 1-1,0-1 1,0 0-1,0 0 0,0 0 1,0 0-1,1 0 1,-1 0-1,0 0 0,0 0 1,1 0-1,-1 0 1,1 0-1,-1 0 0,1 0 1,-1 0-1,1 0 1,-1 0-1,1 0 0,0-1 1,0 1-1,-1 0 0,1 0 1,0-1-1,0 1 1,0-1-1,0 1 0,0 0 1,0-1-1,0 0 1,1 1-1,3 0 24,0 0 0,1 0 1,-1-1-1,0 0 0,1 0 0,-1 0 1,0-1-1,1 1 0,-1-1 0,0 0 0,0-1 1,0 0-1,0 1 0,7-5 0,-9 5-65,-1-1-1,0 1 0,0 0 0,0-1 0,0 0 1,0 1-1,-1-1 0,1 0 0,0 0 1,-1 0-1,0 0 0,1 0 0,-1 0 0,0 0 1,0-1-1,0 1 0,0 0 0,0-1 1,-1 1-1,1 0 0,-1-1 0,0 1 0,1-1 1,-1 1-1,0-1 0,0 1 0,-1-1 1,1 1-1,0-1 0,-1 1 0,0 0 1,1-1-1,-3-2 0,1 2-1,0 0-1,0 0 1,0 1-1,0-1 1,-1 1-1,1-1 1,-1 1 0,0 0-1,1 0 1,-1 0-1,0 1 1,0-1-1,0 1 1,-1-1-1,1 1 1,0 0 0,0 0-1,-1 1 1,1-1-1,-1 0 1,1 1-1,0 0 1,-4 0 0,-1 0 9,0-1 0,0 1 0,0 1 0,0 0 0,0 0 1,0 0-1,1 1 0,-1 0 0,-8 4 0,12-4-72,0 0-1,0 1 0,0-1 1,1 1-1,-1 0 1,1 0-1,0 0 0,0 1 1,0-1-1,0 1 1,0 0-1,1-1 0,-1 1 1,1 0-1,0 0 1,0 1-1,1-1 0,-1 0 1,1 1-1,0-1 1,0 6-1,1-6-56,0 0 0,0-1 0,0 1 0,0 0 0,1-1 0,0 1 0,0-1 0,0 1-1,0-1 1,1 1 0,-1-1 0,1 0 0,0 1 0,0-1 0,0 0 0,0 0 0,0-1 0,1 1 0,-1 0 0,1-1 0,0 1 0,0-1 0,0 0 0,0 0-1,0 0 1,5 2 0,32 11-4441,5-6-1057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1.6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147 0 6438,'-9'5'4303,"0"0"-3400,-67 40 5147,72-43-5763,0 1 0,0-1 0,0 1-1,1 0 1,-1 1 0,1-1 0,0 1 0,0-1 0,0 1 0,0 0-1,0 0 1,1 0 0,0 0 0,0 0 0,0 1 0,-1 5 0,3-9-272,0 0 1,0 0 0,1 0-1,-1-1 1,1 1 0,-1 0-1,0 0 1,1 0 0,0 0-1,-1 0 1,1 0 0,-1-1-1,1 1 1,0 0 0,0-1-1,-1 1 1,1 0 0,0-1-1,0 1 1,0-1 0,0 1-1,0-1 1,-1 0 0,1 1-1,0-1 1,0 0 0,0 1-1,0-1 1,0 0 0,0 0-1,0 0 1,2 0 0,41 1 176,-36-1-101,3 0-55,0-1-1,0 0 0,-1 0 0,1-1 0,0-1 0,15-5 1,-22 6 7,-1 1 0,0 0 0,0-1 0,1 1 0,-1-1 0,0 0 1,0 0-1,-1-1 0,1 1 0,0 0 0,-1-1 0,0 0 0,1 1 0,-1-1 1,0 0-1,0 0 0,-1 0 0,1 0 0,-1-1 0,1 1 0,-1 0 0,0-1 1,1-5-1,-2 7-11,0 1 0,-1-1 0,1 1 0,0-1 0,-1 1 0,1-1 0,-1 1 0,1-1 0,-1 1 0,0 0 0,0-1 0,1 1 0,-1 0 0,0-1 0,0 1 1,-1 0-1,1 0 0,0 0 0,0 0 0,0 0 0,-1 0 0,1 1 0,0-1 0,-1 0 0,1 0 0,-1 1 0,1-1 0,-1 1 0,1 0 0,-1-1 0,1 1 0,-1 0 1,1 0-1,-3 0 0,-65-3-1249,55 3-247,11-1-2946,2-4-4889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7.9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159 0 8200,'0'0'10484,"-10"1"-9672,5-2-749,1 1 0,0 0 0,0 1 0,-1-1 0,1 1-1,0 0 1,0 0 0,0 0 0,0 0 0,0 1 0,0 0 0,0-1 0,0 1 0,1 1 0,-1-1 0,1 1 0,-1-1 0,1 1 0,0 0 0,0 0 0,0 0 0,1 1 0,-4 4 0,-2 5 199,0 1 1,1-1 0,1 1 0,0 1 0,1-1-1,1 1 1,0-1 0,1 1 0,0 1 0,1-1-1,1 0 1,2 30 0,-1-43-250,0-1 1,1 1-1,0 0 0,-1 0 0,1-1 0,0 1 1,0 0-1,0-1 0,0 1 0,0-1 0,0 1 1,0-1-1,1 1 0,-1-1 0,1 0 1,-1 0-1,1 0 0,-1 0 0,1 0 0,-1 0 1,1 0-1,0 0 0,0-1 0,-1 1 0,1 0 1,0-1-1,0 0 0,0 1 0,0-1 0,0 0 1,-1 0-1,1 0 0,0 0 0,0 0 1,0-1-1,0 1 0,0-1 0,-1 1 0,4-2 1,0 1 39,0 0 0,0-1 1,0 1-1,0-1 1,-1 0-1,1-1 0,0 1 1,-1-1-1,0 0 0,0 0 1,0 0-1,0-1 1,6-6-1,-8 8-18,-1 0 0,0 1 0,1-1 0,-1 0 0,0 0 0,0-1 0,0 1 0,0 0 0,0 0 0,0 0 0,-1-1 0,1 1 0,-1 0 0,0-1 0,0 1 0,0 0 0,0-1 0,0 1 0,0 0 0,0-1 0,-1 1 0,1 0 0,-1 0-1,0-1 1,1 1 0,-1 0 0,0 0 0,-1 0 0,1 0 0,-2-3 0,0 3-25,0-1 0,0 1 1,-1 0-1,1 0 0,-1 1 0,1-1 0,-1 0 0,0 1 0,1 0 0,-1 0 0,0 0 0,0 1 0,0-1 0,0 1 0,0 0 0,0 0 0,-5 1 0,8-1-68,0 0 0,0 0-1,0 0 1,0 0 0,0 1 0,0-1-1,0 0 1,0 1 0,0-1-1,0 1 1,0-1 0,0 1 0,0-1-1,0 1 1,0 0 0,1-1-1,-1 1 1,0 0 0,1 0 0,-1 0-1,0-1 1,1 1 0,-1 0 0,1 0-1,-1 0 1,1 0 0,0 0-1,-1 0 1,1 0 0,0 0 0,0 0-1,-1 0 1,1 0 0,0 0 0,0 0-1,0 0 1,0 0 0,1 1-1,-1 1 1,1-1-307,-1 0 1,0 0-1,1-1 0,-1 1 0,1 0 0,0 0 1,0 0-1,0 0 0,0-1 0,0 1 0,0 0 1,0-1-1,1 1 0,-1-1 0,0 1 0,1-1 1,-1 0-1,1 1 0,0-1 0,-1 0 0,4 1 1,20 4-6347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8.3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84 18 7847,'0'0'5627,"-9"-1"-3166,0-1-2104,4 2-53,1-1 1,0 1-1,0-1 0,0 1 1,-1 0-1,1 0 1,-8 2-1,10-1-255,1 0-1,0-1 1,-1 1 0,1 0 0,0 0 0,-1 0-1,1 0 1,0 0 0,0 0 0,0 0-1,0 0 1,0 0 0,0 0 0,0 1-1,1-1 1,-1 0 0,0 1 0,1-1-1,-1 0 1,1 1 0,-1-1 0,1 1-1,-1-1 1,1 1 0,0-1 0,0 1-1,0-1 1,0 1 0,0 2 0,1 2-21,0-1 0,0 0 0,0 0 0,0 0 1,1 0-1,0 0 0,0 0 0,0 0 0,1 0 1,-1-1-1,1 1 0,0-1 0,1 0 0,-1 0 0,1 0 1,-1 0-1,1-1 0,6 5 0,-7-6 32,0 1 0,1-1 0,-1 0 0,1 0 0,-1 0 0,1-1-1,-1 1 1,1-1 0,0 0 0,0 0 0,0 0 0,0 0 0,0-1 0,0 1 0,0-1-1,0 0 1,0 0 0,0-1 0,0 1 0,0-1 0,0 0 0,-1 0 0,1 0 0,0-1 0,4-1-1,-5 1 40,0 0-1,-1 0 0,1 0 0,-1 0 0,0 0 0,0 0 1,0 0-1,0-1 0,0 1 0,0-1 0,-1 0 1,1 1-1,-1-1 0,0 0 0,1 0 0,-1 0 0,-1 0 1,1 0-1,0 0 0,-1 0 0,1 0 0,-1 0 0,0 0 1,0 0-1,0-1 0,-1 1 0,0-3 0,0 2-8,0 0 0,0 1 0,0-1 0,0 0 0,-1 1 1,1-1-1,-1 1 0,0 0 0,0 0 0,0-1 0,-1 1 0,1 1 0,-1-1 0,0 0 0,0 1 0,1-1 0,-2 1 0,1 0 0,0 0 0,0 0 0,-5-2 0,0 1-107,0 1 0,0 0 0,0 1 0,1 0 0,-1 0 0,-12 0 0,19 1-71,-1 0-1,1 0 0,0 0 0,0 0 0,-1 0 1,1 0-1,0 0 0,0 1 0,0-1 0,-1 0 1,1 1-1,0-1 0,0 1 0,0-1 0,0 1 1,0-1-1,0 1 0,0 0 0,0 0 0,0-1 1,0 1-1,0 0 0,0 0 0,0 0 0,1 0 0,-1 0 1,0 0-1,1 0 0,-1 0 0,1 0 0,-1 1 1,1-1-1,-1 0 0,1 0 0,0 0 0,0 1 1,0-1-1,-1 0 0,1 0 0,0 0 0,1 1 1,-1-1-1,0 0 0,0 0 0,0 1 0,1-1 1,-1 0-1,1 0 0,0 2 0,0-1-265,0 0 0,0 0 1,1 0-1,-1 0 0,1 0 0,-1 0 0,1 0 0,0 0 0,0-1 0,0 1 0,0-1 0,0 1 1,0-1-1,0 0 0,0 0 0,4 2 0,22 7-5129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8.6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78 6086,'0'0'10281,"6"-9"-7291,2-1-2175,16-27 1808,-69 102-1102,42-58-1507,0 1-1,1-1 0,0 0 0,1 1 0,-1 0 1,1-1-1,0 16 0,1-21 4,1 0-1,-1 0 1,0 0 0,0 0-1,1 0 1,0 0 0,-1 0-1,1 0 1,0 0 0,0 0-1,0 0 1,0-1 0,0 1-1,0 0 1,1-1 0,-1 1-1,0 0 1,1-1 0,-1 0-1,1 1 1,0-1 0,0 0 0,-1 0-1,1 0 1,0 0 0,0 0-1,0 0 1,0-1 0,0 1-1,0-1 1,0 1 0,0-1-1,2 0 1,7 1 41,0-1 1,1 0-1,-1-1 0,0 0 0,0-1 1,-1-1-1,1 1 0,0-2 1,-1 1-1,19-10 0,-23 10 31,0 0 0,0-1 0,0 1 0,0-1 0,-1 0 0,1-1 0,-1 1 0,0-1 1,-1 0-1,1 0 0,-1 0 0,0-1 0,0 0 0,-1 0 0,1 0 0,-1 0 0,-1 0 0,4-13 0,-5 17-46,-1 1 0,0-1 0,0 0 0,0 0 0,0 0 0,0 0 1,0 0-1,0 0 0,-1 0 0,1 0 0,-1 0 0,1 1 0,-1-1 0,0 0 0,0 0 1,0 1-1,0-1 0,0 0 0,0 1 0,0-1 0,0 1 0,-1 0 0,-1-2 0,-1-1 34,-1 2 0,1-1 0,-1 0 0,1 1 0,-1 0 0,0 0 0,0 0 0,-8-1 0,-8-1-898,-1 1-1,1 1 1,-24 1-1,44 1 645,-6 1-2266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9.51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0 203 7783,'0'0'9423,"13"-4"-7614,9-5-1485,0 0 0,-2-1 0,1-1 0,-1-1 0,28-23-1,82-78 147,-140 148 384,-5-5-734,8-17-109,0 0 0,0 1 0,2 0 0,-1 0 0,2 1 0,0 0 0,1-1 0,-3 23 0,6-36-51,0 0 1,0-1-1,0 1 0,0 0 0,0 0 0,1 0 1,-1 0-1,0 0 0,0-1 0,0 1 0,1 0 1,-1 0-1,1 0 0,-1-1 0,0 1 0,1 0 0,-1-1 1,1 1-1,0 0 0,-1-1 0,1 1 0,0-1 1,-1 1-1,1-1 0,0 1 0,-1-1 0,1 1 0,0-1 1,0 0-1,0 1 0,-1-1 0,3 1 0,-1-1-288,1 0 0,-1 0 0,1 0-1,-1 0 1,1 0 0,-1-1 0,1 1-1,-1-1 1,1 1 0,-1-1 0,3-1-1,17-13-5740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39.9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77 11 11915,'0'0'3828,"-7"9"-1613,3-5-2031,-30 40 2045,32-41-2108,0-1-1,1 1 1,-1-1 0,1 1-1,0-1 1,0 1 0,0 0-1,0 0 1,0 0 0,1-1-1,-1 1 1,1 0 0,0 0-1,0 0 1,0 0 0,0 0-1,1 0 1,-1 0 0,2 5-1,0-7-109,-1 1-1,1-1 0,0 1 1,0-1-1,-1 0 1,1 0-1,0 1 0,0-1 1,0-1-1,1 1 1,-1 0-1,0 0 0,0-1 1,0 1-1,1-1 1,-1 0-1,0 0 0,4 0 1,44-3 122,-47 2-88,1-1 0,0 0 0,0 0 0,0 0 0,-1-1 0,1 1 0,-1-1 0,0 0 0,0 0 0,0 0 0,0 0 0,0-1 0,-1 1 0,0-1 0,1 1-1,1-6 1,-3 7 37,0 0 0,0 0 0,0 0 0,0 0-1,-1 0 1,1 0 0,-1 0 0,1 0-1,-1-1 1,0 1 0,0 0 0,0 0 0,0 0-1,0 0 1,0 0 0,-1-1 0,1 1-1,-1 0 1,1 0 0,-1 0 0,0 0 0,0 0-1,0 0 1,0 1 0,0-1 0,0 0-1,0 0 1,-1 1 0,1-1 0,-1 1 0,1-1-1,-1 1 1,-3-3 0,0 1-62,-1 0 0,1 1 0,-1-1 1,1 1-1,-1 0 0,0 0 0,0 1 0,0 0 1,0 0-1,0 0 0,-1 1 0,1 0 0,0 0 1,-12 2-1,15-1-148,1-1 1,-1 1 0,0 0 0,1 0-1,-1 0 1,1 1 0,-1-1-1,1 1 1,0-1 0,-1 1 0,1 0-1,0 0 1,0 0 0,0 0-1,1 0 1,-1 0 0,0 0-1,1 1 1,-1-1 0,1 1 0,0-1-1,0 1 1,0-1 0,0 1-1,0 0 1,1-1 0,-1 1 0,1 0-1,-1 0 1,1 0 0,0-1-1,0 1 1,1 4 0,-1-5-173,0 0 0,0 0 1,1-1-1,-1 1 1,0 0-1,1 0 0,-1 0 1,1-1-1,0 1 0,0 0 1,-1-1-1,1 1 0,0-1 1,0 1-1,0-1 0,1 1 1,-1-1-1,0 0 0,1 1 1,-1-1-1,0 0 1,4 2-1,19 9-5738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336 53 11659,'0'0'6241,"1"-8"-3951,-1 5-2172,1 1-56,-1 1-1,0 0 0,1 0 0,-1-1 0,0 1 1,0 0-1,0 0 0,0-1 0,0 1 1,0 0-1,0 0 0,0-1 0,0 1 0,-1 0 1,1 0-1,0-1 0,-1 1 0,1 0 0,-1 0 1,0 0-1,1 0 0,-1-1 0,0 1 1,0 0-1,1 0 0,-1 1 0,0-1 0,0 0 1,0 0-1,0 0 0,0 1 0,0-1 0,-1 0 1,1 1-1,0-1 0,0 1 0,0-1 0,0 1 1,-1 0-1,1-1 0,0 1 0,-1 0 1,1 0-1,0 0 0,0 0 0,-1 0 0,1 0 1,0 0-1,0 1 0,-2-1 0,-11 2 102,1 0 0,0 1 0,0 0 0,0 1 1,0 0-1,1 1 0,-22 12 0,11-4 183,0 1 1,2 1-1,-22 18 1,43-33-334,0 0 0,-1 0 0,1 0 0,-1 1 1,1-1-1,-1 0 0,1 0 0,0 1 0,-1-1 0,1 0 0,-1 1 1,1-1-1,0 0 0,-1 1 0,1-1 0,0 1 0,0-1 1,-1 1-1,1-1 0,0 1 0,0-1 0,0 0 0,0 1 1,0-1-1,-1 1 0,1-1 0,0 1 0,0-1 0,0 1 1,0-1-1,0 1 0,0-1 0,1 1 0,-1-1 0,0 1 1,19 2 191,44-12-142,-51 6-26,4 1-76,0 0 0,0 0 0,-1 2 0,1 0 0,29 4 1,-42-4 32,-1 0 0,1 1 1,0-1-1,-1 1 0,1 0 1,-1-1-1,1 1 1,-1 1-1,1-1 0,-1 0 1,1 0-1,-1 1 1,0-1-1,0 1 0,0 0 1,0 0-1,0 0 0,0 0 1,-1 0-1,1 0 1,-1 0-1,1 1 0,-1-1 1,0 0-1,0 1 1,0-1-1,0 1 0,0-1 1,0 1-1,-1 0 0,1-1 1,-1 1-1,0 0 1,0-1-1,0 1 0,0 0 1,0-1-1,-1 1 0,1 0 1,-1-1-1,0 1 1,-1 2-1,-1 2 76,0-1 0,0 0 0,0 0 0,-1-1 1,0 1-1,-1-1 0,1 0 0,-1 0 0,0 0 0,0 0 0,0-1 0,-1 0 0,0 0 0,1-1 1,-1 1-1,-11 3 0,-9 5 420,0-2 1,-46 11 0,68-20-443,-5 2-20,-1 0 1,0-1-1,1 0 1,-1-1-1,0 0 1,0-1-1,0 0 1,-19-2-1,29 2-98,-1 0 1,1 0-1,0 0 0,-1-1 1,1 1-1,0 0 1,-1 0-1,1 0 0,0-1 1,-1 1-1,1 0 0,0 0 1,0-1-1,-1 1 0,1 0 1,0 0-1,0-1 0,-1 1 1,1 0-1,0-1 0,0 1 1,0 0-1,0-1 0,0 1 1,0-1-1,-1 1 0,1 0 1,0-1-1,0 1 0,0 0 1,0-1-1,0 1 0,0-1 1,1 0-1,8-15-2416,19-12-3208,-26 26 4963,27-22-7480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40.2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155 1 4740,'0'0'18610,"-43"49"-17585,20-30-352,2 4-321,1-2-128,2-2-128,3-3-96,8-4-32,1-4-800,4-8-834,2-5-4260,0-11-1441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40.6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146 14 8296,'0'0'10527,"-8"-1"-9497,6 0-979,0 0 0,0 0 0,0 1 0,-1-1 0,1 1 0,0 0-1,0-1 1,0 1 0,0 0 0,0 0 0,0 0 0,0 1-1,0-1 1,-1 0 0,1 1 0,0 0 0,0-1 0,0 1 0,1 0-1,-1 0 1,0 0 0,0 0 0,0 0 0,1 1 0,-1-1 0,0 0-1,1 1 1,-1-1 0,1 1 0,0 0 0,-1-1 0,1 1-1,0 0 1,0 0 0,0 0 0,0 0 0,1 0 0,-1 0 0,0 2-1,0-2 6,0 0 0,0-1-1,0 1 1,1 0 0,-1 0-1,0 0 1,1 0 0,0-1-1,-1 1 1,1 0 0,0 0-1,0 0 1,0 0 0,0 0-1,0 0 1,1 0 0,-1 0-1,0 0 1,1 0 0,1 2-1,-2-3-10,1 0-1,0-1 1,0 1-1,0 0 0,1-1 1,-1 1-1,0-1 1,0 1-1,0-1 1,0 0-1,0 1 1,1-1-1,-1 0 0,0 0 1,0 0-1,1 0 1,-1 0-1,0 0 1,0 0-1,0 0 1,1-1-1,-1 1 0,1-1 1,6-1 30,-1 0 1,1-1-1,-1 0 1,0 0-1,0-1 1,-1 0-1,1 0 1,9-9-1,-13 11-30,-1 0 0,0 0 0,-1 0 0,1-1 0,0 1 0,0 0-1,-1-1 1,0 1 0,1-1 0,-1 1 0,0-1 0,1-5 0,-2 7-16,0 0 1,0 0 0,0 0-1,0 0 1,-1 0 0,1 1-1,0-1 1,-1 0 0,1 0-1,-1 0 1,1 1 0,-1-1-1,1 0 1,-1 0-1,1 1 1,-1-1 0,0 0-1,1 1 1,-1-1 0,0 1-1,0-1 1,1 1 0,-1-1-1,0 1 1,0 0 0,0-1-1,0 1 1,0 0-1,1 0 1,-1-1 0,0 1-1,0 0 1,0 0 0,0 0-1,0 0 1,0 0 0,0 0-1,0 0 1,0 1 0,-1-1-1,-12 1 12,-1-1-1,1 2 1,-27 5 0,36-6-59,0 1 1,0 0 0,0-1-1,0 2 1,0-1 0,0 0-1,1 1 1,-1 0 0,1 0-1,0 1 1,0-1 0,0 1-1,-7 7 1,10-10-93,1 0 1,-1 0-1,0 0 0,1 1 1,-1-1-1,1 0 1,-1 0-1,1 1 0,-1-1 1,1 0-1,0 0 0,0 1 1,-1-1-1,1 0 0,0 1 1,0-1-1,0 0 0,1 1 1,-1-1-1,0 0 0,0 0 1,1 1-1,-1-1 0,1 0 1,-1 0-1,1 0 0,-1 1 1,1-1-1,0 0 0,0 0 1,-1 0-1,1 0 0,0 0 1,0 0-1,0 0 1,0-1-1,0 1 0,0 0 1,0 0-1,1-1 0,-1 1 1,2 0-1,4 3-1537,1-1 1,0 0-1,0 0 0,0-1 1,10 2-1,16 2-7492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40.9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0 7783,'0'0'9503,"-10"7"-7096,6-4-2231,-5 4 543,0 0 0,0 1 0,-14 15 0,21-21-601,0 1-1,0 0 1,0 0-1,0-1 1,0 2-1,0-1 1,1 0-1,0 0 1,-1 0-1,1 1 1,0-1-1,1 0 1,-1 1 0,1-1-1,-1 1 1,1-1-1,0 1 1,0-1-1,2 7 1,-1-8-101,0 0 0,0 0 0,0-1 1,0 1-1,0 0 0,1-1 0,-1 1 0,0-1 1,1 1-1,0-1 0,-1 0 0,1 0 0,0 0 0,-1 0 1,1 0-1,0 0 0,0 0 0,0-1 0,0 1 1,0 0-1,0-1 0,0 0 0,0 1 0,2-1 1,58 3 436,-51-4-303,-6 1-120,0 0 0,0-1 0,0 0-1,-1 0 1,1 0 0,0 0-1,0-1 1,0 0 0,8-5 0,-12 7 39,1-1 0,0-1 0,-1 1 1,1 0-1,-1 0 0,1 0 0,-1-1 0,1 1 1,-1-1-1,0 1 0,0-1 0,0 0 0,0 1 1,0-1-1,0 0 0,0 0 0,-1 0 1,1 1-1,-1-1 0,1 0 0,-1 0 0,0 0 1,0 0-1,1 0 0,-1 0 0,-1 0 1,1 0-1,0-2 0,-2 2-4,1 0 0,0 0 1,-1 0-1,1 0 0,-1 0 0,0 1 1,1-1-1,-1 0 0,0 1 0,0 0 1,0-1-1,0 1 0,0 0 0,0 0 1,-1 0-1,1 0 0,0 1 0,0-1 0,-1 1 1,1-1-1,-3 1 0,-58-8-65,57 7 25,-58 1-1873,64 0 1751,0 0 0,0 0-1,0 0 1,0 0 0,1 0 0,-1 0 0,0 1 0,0-1-1,0 0 1,0 0 0,0 0 0,0 0 0,0 1 0,0-1-1,0 0 1,0 0 0,0 0 0,0 0 0,0 1 0,0-1-1,0 0 1,0 0 0,0 0 0,0 0 0,0 1 0,0-1-1,0 0 1,0 0 0,0 0 0,0 0 0,0 1 0,-1-1-1,1 0 1,0 0 0,0 0 0,0 0 0,0 0 0,0 0-1,0 1 1,0-1 0,-1 0 0,1 0 0,0 0-1,0 0 1,0 0 0,0 0 0,-1 0 0,1 0 0,0 0-1,0 0 1,0 0 0,0 0 0,-1 0 0,1 0 0,0 0-1,0 0 1,0 0 0,0 0 0,-1 0 0,1 0 0,0 0-1,0 0 1,0 0 0,0 0 0,-1 0 0,1 0 0,0 0-1,0 0 1,11 4-7383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2.9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49 1 14798,'0'0'5157,"-8"9"-4041,4-6-1020,0 2 0,0-1 1,1 0-1,0 1 1,0 0-1,0 0 0,0 0 1,1 0-1,-1 0 1,1 0-1,1 1 0,-1-1 1,1 0-1,0 1 1,0 0-1,0 9 0,1-11 30,0 1 0,0-1-1,1 1 1,-1-1-1,1 1 1,0-1-1,0 0 1,0 1-1,1-1 1,0 0-1,-1 0 1,1 0-1,1 0 1,-1 0 0,1 0-1,-1-1 1,6 6-1,-4-6-6,1 0-1,-1 0 0,1 0 1,0-1-1,0 1 1,0-1-1,0 0 0,0-1 1,0 1-1,0-1 1,0 0-1,1-1 0,-1 1 1,9-1-1,1 0-533,3 1 695,0-1 1,35-4-1,-48 3-679,-1 0-1,1-1 1,-1 1 0,1-1-1,-1 0 1,0 0 0,5-2-1,-7 2-205,-1 1 0,1 0-1,0-1 1,-1 1 0,1-1-1,-1 1 1,1-1 0,-1 0-1,0 0 1,0 0 0,0 0-1,0 0 1,0 0 0,0 0-1,1-4 1,-1-9-6031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3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1 9961,'0'0'5894,"-28"68"-3460,23-38-800,3-1-385,2 1-288,0-3-513,0-5-320,10-3-63,9-9-226,2-7-735,0-3-994,2-8-1826,-3-12-2370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3.6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29 12908,'0'0'6732,"4"8"-6604,-2-6-117,-1 0 1,1 1-1,0-1 1,0 0-1,0 0 0,0 0 1,0 0-1,0 0 1,1 0-1,-1-1 0,0 1 1,1-1-1,3 2 1,1-1 4,0 0 0,1-1 0,-1 0 0,1 0 0,9 0 0,-10-1-17,-1 0 0,1 1-1,0 0 1,-1 1-1,1 0 1,-1 0 0,1 0-1,-1 0 1,0 1 0,0 0-1,0 1 1,0-1 0,6 6-1,-10-6 85,1-1-1,-1 0 1,0 1 0,0 0-1,0 0 1,0-1-1,0 1 1,-1 0-1,1 0 1,-1 1 0,0-1-1,0 0 1,0 0-1,0 1 1,-1-1-1,0 0 1,1 1 0,-1-1-1,0 0 1,0 1-1,-1-1 1,1 1-1,-1-1 1,0 0 0,1 0-1,-1 1 1,-1-1-1,-1 5 1,0-2 81,-1 1 0,1-1 1,-1 0-1,0 0 0,-1-1 1,1 1-1,-1-1 0,0 0 1,0 0-1,-1-1 0,0 1 1,1-1-1,-1 0 0,-1-1 0,1 1 1,-1-1-1,1-1 0,-1 1 1,0-1-1,0 0 0,0-1 1,0 1-1,0-2 0,0 1 0,0-1 1,-14-1-1,19 1-355,0-1 0,0 0 1,0 0-1,0 0 0,0 0 0,0 0 0,0 0 1,1-1-1,-1 1 0,0-1 0,1 1 0,-1-1 1,1 0-1,-1 1 0,1-1 0,0 0 0,0 0 1,-1 0-1,1 0 0,1 0 0,-1 0 0,0 0 1,0-4-1,-8-52-9670,8 27 2622</inkml:trace>
  <inkml:trace contextRef="#ctx0" brushRef="#br0" timeOffset="1">3 18 12300,'0'0'11434,"80"-17"-12010,-30 17-930,3 0-1184,3 0-1474,-1 0-929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4.0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184 0 10858,'0'0'6166,"-11"2"-3732,1 0-2156,0 0 0,1 1 0,0 0 0,-1 1 0,1 0 0,1 0 0,-1 1-1,0 0 1,1 0 0,0 1 0,1 0 0,-1 1 0,1 0 0,0 0 0,1 0-1,0 1 1,0 0 0,-8 14 0,12-18-225,0 0 0,0 0 0,1 0 1,0 0-1,-1 1 0,2-1 0,-1 0 0,0 0 0,1 1 0,0-1 0,0 1 1,0-1-1,0 0 0,1 1 0,0-1 0,0 0 0,0 0 0,0 0 0,1 1 0,-1-1 1,1 0-1,4 6 0,-2-6-36,0 1 0,0-2 0,0 1 0,1 0 0,-1-1-1,1 0 1,0 0 0,0 0 0,0-1 0,0 1 0,0-1 0,1 0 0,-1-1 0,1 1 0,-1-1 0,1 0 0,6 0 0,2 0-2,0-1-1,1 0 1,-1-1 0,1 0-1,-1-1 1,0-1 0,0 0 0,0-1-1,19-8 1,-27 10 22,-1-1 1,1 1-1,-1-1 0,1-1 0,-1 1 1,0-1-1,0 0 0,-1 0 0,1 0 1,-1-1-1,0 1 0,0-1 0,0 0 1,-1 0-1,0-1 0,0 1 0,0-1 1,0 1-1,-1-1 0,0 0 0,0 0 0,-1 0 1,0 0-1,1-8 0,-2 10 0,0 1 1,0 0-1,0 0 0,-1-1 0,1 1 1,-1 0-1,0 0 0,0 0 0,0 0 1,-1 0-1,1 0 0,-1 0 0,1 0 1,-1 0-1,0 1 0,-4-5 0,1 2 3,0 0 0,0 1 0,-1 0 0,0 0 0,1 1 0,-1-1 0,-13-4 0,9 4-152,0 1-1,0 0 1,0 0 0,-1 1-1,1 1 1,-1 0 0,1 0-1,-1 1 1,1 0 0,-19 3-1,27-2-300,0-1-1,0 1 1,1 0-1,-1 0 1,0-1-1,0 1 0,0 1 1,1-1-1,-1 0 1,1 0-1,-1 1 1,1-1-1,-1 1 1,-1 2-1,0 5-7182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5.7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0 173 4740,'0'0'17905,"13"-6"-17344,12-5-332,-1-2 0,-1-1 0,0-1 0,-1 0 0,0-2 0,-2-1 0,0 0 0,22-27 0,-66 56 769,17-5-978,0 1 1,1 1 0,0-1-1,0 1 1,0 0 0,-5 12-1,8-16-115,1 0 1,0 1-1,1-1 0,-1 1 1,1 0-1,0-1 0,0 1 1,0 0-1,0 0 0,1 0 1,0 0-1,0 0 0,1 0 1,0 7-1,0-11-91,0 1 0,0-1 0,-1 1 0,1-1 0,0 1 0,0-1 0,0 0 0,0 0 0,1 1 0,-1-1 0,0 0 0,0 0 0,1 0 0,-1 0 0,1 0 0,-1-1 0,1 1 0,-1 0 0,1-1 0,-1 1 0,1-1 0,0 1 0,-1-1 0,1 0 0,3 0 0,43-1-8068,-17-7 423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6.0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1 7015,'0'0'5098,"-9"0"-2456,0 0-2120,1 0-1,0 1 0,-1 0 1,1 1-1,0-1 0,-16 7 1,21-7-384,0 0 1,0 1 0,1-1-1,-1 1 1,1-1 0,-1 1-1,1 0 1,-1 0 0,1 0 0,0 0-1,0 1 1,0-1 0,0 0-1,1 1 1,-1 0 0,1-1-1,-1 1 1,1 0 0,0 0-1,0-1 1,0 1 0,0 0-1,1 0 1,-1 0 0,1 0-1,0 5 1,0-6-129,1 0 1,-1 0-1,1 0 1,0 0-1,-1 0 1,1-1-1,0 1 1,0 0-1,0 0 1,1-1-1,-1 1 1,0 0-1,1-1 1,-1 0-1,1 1 1,-1-1-1,1 0 1,0 0-1,0 0 1,-1 0-1,1 0 1,0 0-1,0 0 1,0 0-1,0-1 1,0 1-1,0-1 1,0 0 0,0 1-1,2-1 1,71 5 91,-70-5-71,1 0 6,0 0-1,1-1 1,-1 1 0,0-1 0,0-1-1,0 1 1,0-1 0,0 0-1,-1 0 1,7-4 0,-10 5 66,1-1 0,-1 1 1,0-1-1,0 0 0,0 0 1,0 0-1,0 0 0,0 0 0,-1 0 1,1-1-1,-1 1 0,1-1 1,-1 1-1,0-1 0,0 1 0,0-1 1,0 0-1,0 1 0,-1-1 1,1 0-1,-1 0 0,0 1 0,0-6 1,0 6-62,0 1 1,-1 0 0,1-1-1,0 1 1,-1 0 0,1-1-1,-1 1 1,1 0 0,-1 0-1,0-1 1,1 1 0,-1 0-1,0 0 1,0 0 0,0 0-1,0 0 1,0 0 0,0 0-1,0 0 1,0 0 0,-3 0-1,-35-12 251,29 11-290,1 1 1,0 1-1,0 0 0,-1 0 1,1 1-1,-16 2 0,24-2-70,0-1 0,0 0 0,0 0 0,0 0 0,0 1-1,0-1 1,0 1 0,1-1 0,-1 1 0,0-1 0,0 1 0,0-1 0,0 1-1,0 0 1,1-1 0,-1 1 0,0 0 0,1 0 0,-1-1 0,1 1-1,-1 0 1,0 0 0,1 0 0,0 0 0,-1 0 0,1 0 0,0 0 0,-1 0-1,1 0 1,0 0 0,0 0 0,0 0 0,0 0 0,0 0 0,0 0-1,0 0 1,0 0 0,0 0 0,1 0 0,-1 0 0,0 0 0,1 0 0,-1 0-1,0 0 1,1 0 0,0 0 0,-1-1 0,1 1 0,-1 0 0,1 0-1,0 0 1,-1-1 0,1 1 0,0 0 0,0-1 0,0 1 0,0-1-1,0 1 1,-1-1 0,1 1 0,0-1 0,0 0 0,0 1 0,0-1 0,2 0-1,57 5-7597,-24-5 1376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6.4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1 5285,'0'0'14221,"-8"5"-12646,-6 4-999,-1 1-1,2 0 1,0 1-1,-13 14 1,21-21-502,1 1 0,-1 1 1,1-1-1,0 1 0,0 0 1,1 0-1,-1 0 1,2 0-1,-1 0 0,0 1 1,1-1-1,1 1 1,-1 0-1,-1 13 0,3-19-171,0-1 0,0 1 0,0 0 0,1-1 0,-1 1 0,0 0 0,0-1 0,0 1 0,0 0 0,1-1 0,-1 1-1,0-1 1,1 1 0,-1 0 0,1-1 0,-1 1 0,0-1 0,1 1 0,-1-1 0,1 1 0,-1-1 0,1 0 0,0 1 0,-1-1 0,1 0-1,-1 1 1,1-1 0,0 0 0,-1 0 0,1 1 0,0-1 0,-1 0 0,1 0 0,0 0 0,-1 0 0,1 0 0,0 0 0,-1 0-1,1 0 1,0 0 0,-1 0 0,1 0 0,0-1 0,-1 1 0,1 0 0,-1 0 0,1-1 0,0 1 0,-1 0 0,1-1 0,-1 1-1,2-1 1,31-21-9444,-21 4 3317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8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16624,'0'0'6454,"-7"14"-5509,-13 34 322,2 0 0,-21 92 0,35-123-1080,-3 18 171,1 1-1,-2 51 1,11-85-267,4-8-16,5-9 47,-3-2-172,-2 0 1,0 0 0,-1-1-1,-1 0 1,0 0 0,-2 0-1,0-1 1,-1 1-1,-1-1 1,0 0 0,-5-33-1,-2 39-230,-3 18 50,-1 21 62,9-20 153,0 1 1,1-1-1,0 1 0,0 0 0,0-1 1,1 1-1,0-1 0,1 1 0,-1-1 1,1 0-1,5 10 0,-5-13 11,0 0 1,0 0-1,0 0 0,0 0 1,1 0-1,0-1 0,-1 1 1,1-1-1,0 0 0,0 0 1,1 0-1,-1 0 0,0 0 1,1-1-1,-1 0 0,1 1 1,-1-1-1,1 0 0,-1-1 1,1 1-1,0-1 0,3 1 1,3-1 11,-1 0 1,1 0-1,-1-1 1,0 0-1,1-1 1,-1 0-1,0 0 1,0-1-1,0 0 1,-1-1 0,1 0-1,-1 0 1,16-11-1,-18 11-6,-1 0-1,0-1 1,0 0-1,0 0 1,0 0-1,-1 0 1,0-1-1,0 1 1,0-1-1,-1 0 1,0 0-1,0-1 1,0 1-1,-1-1 1,0 1-1,0-1 1,-1 0-1,0 0 1,0-13-1,-1 20-6,0 0 0,0 0 0,0 0-1,0 0 1,0-1 0,0 1 0,0 0 0,0 0-1,0 0 1,0 0 0,0-1 0,0 1 0,0 0 0,0 0-1,0 0 1,0 0 0,-1 0 0,1-1 0,0 1-1,0 0 1,0 0 0,0 0 0,0 0 0,-1 0-1,1 0 1,0 0 0,0-1 0,0 1 0,0 0-1,0 0 1,-1 0 0,1 0 0,0 0 0,0 0 0,0 0-1,-1 0 1,1 0 0,0 0 0,0 0 0,0 0-1,0 0 1,-1 0 0,1 0 0,0 0 0,0 0-1,0 1 1,0-1 0,-1 0 0,1 0 0,0 0-1,0 0 1,0 0 0,0 0 0,0 0 0,-1 0 0,1 1-1,0-1 1,0 0 0,0 0 0,0 0 0,0 0-1,0 0 1,0 1 0,0-1 0,0 0 0,0 0-1,0 0 1,-1 0 0,1 1 0,-10 11-64,1 4 61,1 0 0,0 0 1,-6 19-1,12-27 81,-1 0 0,1 0 0,1 0 0,-1 0 0,2 0 0,-1 0 0,1 0 0,0 0 0,2 12 0,-2-19-62,0 0-1,0 0 1,1 0-1,-1 0 1,0 0-1,1 0 1,-1 0-1,1 0 1,-1 0-1,1 0 1,0-1-1,-1 1 1,1 0-1,0 0 1,0 0-1,-1-1 1,1 1 0,0 0-1,0-1 1,0 1-1,0-1 1,0 1-1,0-1 1,0 1-1,2-1 1,0 1 5,0-1 0,0 0 0,0 1 0,0-1 0,1-1 0,-1 1 0,0 0-1,0-1 1,3-1 0,3 0 13,-1-1-1,0 0 0,-1 0 1,1-1-1,14-9 0,-7-1 7,-1 0-1,0 0 0,-1-2 0,0 1 1,-1-2-1,-1 0 0,-1 0 0,0-1 1,-1 0-1,-2-1 0,8-22 0,-34 100-108,10-36 59,2 0 0,0 0 0,1 1-1,2 0 1,-3 34 0,10-53-4233,4-12 694,5-13-3490,-6-6-5101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6.7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0 4740,'0'0'5632,"-10"2"-2471,2-1-2452,0 1 0,1 0 0,-1 0 1,1 0-1,-12 6 0,18-7-591,-1 0 0,1-1 0,-1 1 0,0 0 1,1 0-1,0 0 0,-1 1 0,1-1 0,0 0 0,-1 0 0,1 1 0,0-1 0,0 1 1,0-1-1,0 1 0,0-1 0,1 1 0,-1 0 0,0-1 0,1 1 0,-1 0 1,1-1-1,-1 1 0,1 0 0,0 0 0,0 0 0,0-1 0,0 1 0,0 0 0,0 0 1,1 0-1,-1-1 0,0 1 0,1 0 0,0 0 0,-1-1 0,1 1 0,1 2 1,0-2-95,0 0 1,1 0-1,-1 0 1,0-1-1,1 1 1,-1 0 0,1-1-1,0 0 1,-1 1-1,1-1 1,0 0-1,0-1 1,0 1-1,0 0 1,0-1 0,0 0-1,5 1 1,0-1 44,1 1 1,-1-1-1,0 0 1,1-1-1,10-2 1,-18 3-61,1-1 0,0 1 1,-1-1-1,1 0 0,-1 0 0,1 1 0,-1-1 1,0 0-1,1 0 0,-1 0 0,0-1 1,1 1-1,-1 0 0,0 0 0,0-1 0,0 1 1,0-1-1,0 1 0,-1-1 0,1 1 0,0-1 1,-1 1-1,1-1 0,-1 0 0,1 1 1,-1-1-1,0 0 0,0 1 0,0-1 0,0 0 1,0 1-1,0-1 0,0 0 0,0 1 0,-1-1 1,1 0-1,-1 1 0,1-1 0,-1 1 0,0-1 1,0 1-1,1-1 0,-1 1 0,0-1 1,0 1-1,0 0 0,-1-1 0,1 1 0,0 0 1,0 0-1,-1 0 0,1 0 0,0 0 0,-1 0 1,1 0-1,-1 1 0,0-1 0,1 0 1,-1 1-1,1 0 0,-4-1 0,-5 0 4,0 0-1,0 1 0,0 0 1,0 1-1,0 0 1,-17 4-1,25-4-44,-1 0-1,0-1 1,0 1 0,1 0 0,-1 1-1,1-1 1,-1 0 0,1 1 0,-1 0-1,1-1 1,0 1 0,0 0 0,0 0-1,0 0 1,0 0 0,0 1-1,1-1 1,-1 0 0,1 1 0,-1-1-1,1 1 1,0 0 0,0-1 0,0 1-1,0 0 1,1 0 0,-1-1 0,0 5-1,1-6-160,0 1-1,0-1 0,1 0 0,-1 1 1,0-1-1,0 1 0,1-1 0,-1 1 0,1-1 1,-1 0-1,1 1 0,0-1 0,-1 0 1,1 1-1,0-1 0,0 0 0,0 0 0,0 0 1,0 0-1,0 0 0,0 0 0,2 2 1,21 9-5894,5-1-3559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57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114 1 13036,'0'0'2413,"-9"3"16,3-1-2134,-7 3 690,1-1 0,-1 2 0,-14 8 0,25-13-883,0 0 0,0 0 0,0 0 1,0 1-1,0-1 0,0 0 0,0 1 0,1-1 0,-1 1 0,0 0 0,1 0 0,-1 0 0,1-1 0,0 1 0,0 1 1,0-1-1,0 0 0,0 0 0,0 0 0,0 0 0,1 1 0,-1-1 0,1 0 0,0 1 0,-1-1 0,1 0 1,0 1-1,1-1 0,-1 3 0,1-3-84,0 0 0,1 0 0,-1 0 0,0-1 1,1 1-1,-1 0 0,1-1 0,-1 1 0,1-1 0,0 0 0,0 1 1,-1-1-1,1 0 0,0 0 0,0 0 0,0 0 0,0-1 0,0 1 0,1 0 1,-1-1-1,0 0 0,3 1 0,54 3 123,-51-4-107,7 0-13,62-3 53,-72 3-63,1-1 1,0-1 0,-1 1-1,1-1 1,-1 0 0,0 0 0,0 0-1,1-1 1,-2 0 0,1 0 0,6-4-1,-11 6 23,1 1 0,-1 0 0,1-1 0,-1 1 0,1 0 0,-1-1-1,1 1 1,-1-1 0,1 1 0,-1-1 0,1 1 0,-1-1 0,0 0 0,1 1-1,-1-1 1,0 1 0,0-1 0,1 0 0,-1 1 0,0-1 0,0 1 0,0-1-1,0 0 1,0 1 0,0-1 0,0 0 0,0 1 0,0-1 0,0 0 0,0 1-1,0-1 1,-1 0 0,-19-11 453,-39 5-377,54 7-90,-17-1-25,15 1-66,1 0 1,-1 0 0,0-1 0,1 0-1,-11-3 1,17 4-26,-1 0 1,1 0-1,-1 0 0,1-1 0,0 1 0,-1 0 1,1 0-1,0 0 0,-1 0 0,1-1 1,0 1-1,0 0 0,-1 0 0,1-1 0,0 1 1,0 0-1,-1 0 0,1-1 0,0 1 1,0 0-1,0-1 0,-1 1 0,1 0 0,0-1 1,0 1-1,0 0 0,0-1 0,0 1 0,0 0 1,0-1-1,0 1 0,0 0 0,0-1 1,0 1-1,0-1 0,0 1 0,0 0 0,0-1 1,0 1-1,0 0 0,0-1 0,0 1 1,1 0-1,-1-1 0,0 1 0,0 0 0,0-1 1,1 1-1,-1 0 0,0 0 0,1-1 0,15-14-7052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02.3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0 8712,'0'0'14697,"2"8"-13197,-2 1-1271,1-1-1,-1 1 1,-1-1 0,0 0-1,0 1 1,-1-1 0,0 0 0,0 0-1,-7 16 1,0 3 84,7-20-214,0-1 0,0 1 1,0-1-1,1 1 0,0 0 0,0-1 1,1 1-1,1 12 0,-1-16-59,1-1 0,0 0-1,0 0 1,0 0 0,0 1 0,0-1 0,0 0-1,1 0 1,-1-1 0,1 1 0,-1 0-1,1 0 1,0-1 0,-1 1 0,1-1 0,0 1-1,0-1 1,0 0 0,0 0 0,0 0-1,1 0 1,-1 0 0,0 0 0,0-1 0,1 1-1,-1-1 1,5 1 0,67 5 42,-25-9-2791,-47 2 2164,1 1 0,-1 0 0,0-1 0,0 0 0,0 1-1,0-1 1,0 0 0,-1 0 0,1 0 0,0-1-1,0 1 1,-1 0 0,1-1 0,0 1 0,-1-1 0,0 1-1,1-1 1,-1 0 0,0 1 0,0-1 0,0 0-1,0 0 1,1-3 0,3-14-7687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02.7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52 1 9705,'0'0'9801,"-42"56"-7719,37-30-576,1 1-417,3 2-609,1 1-287,0-4-161,13-1 32,2-8-1250,8-6-1376,-3-8-1826,1-3-3075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03.0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79 5381,'0'0'15706,"-2"8"-15445,-7 27-127,9-33-121,0 0-1,0-1 1,0 1 0,0-1 0,0 1 0,1-1 0,-1 1 0,0 0 0,1-1-1,-1 1 1,1-1 0,-1 0 0,1 1 0,0-1 0,-1 1 0,1-1 0,0 0 0,0 1-1,0-1 1,0 0 0,0 0 0,1 0 0,-1 0 0,0 0 0,2 1 0,38 18 288,-29-15-286,-6-2-74,0 0 0,0 0 0,0 1 0,-1 0 0,1 0 0,-1 0 0,0 1 0,0 0 0,-1-1 0,8 11 0,-11-14 114,0 1 0,0 0 0,0 1 0,-1-1 0,1 0-1,0 0 1,-1 0 0,0 0 0,1 0 0,-1 1 0,0-1 0,0 0 0,0 0 0,0 0 0,-1 1 0,1-1 0,0 0 0,-1 0 0,0 0 0,1 0 0,-1 0 0,0 0 0,0 0 0,0 0 0,-1 0 0,1 0 0,0 0 0,-1-1 0,1 1-1,-1 0 1,1-1 0,-1 1 0,0-1 0,0 0 0,-2 2 0,-5 3 170,1-1-1,-1 1 1,-1-2 0,1 1-1,-1-1 1,1-1-1,-1 1 1,0-2 0,0 1-1,-1-2 1,1 1-1,0-1 1,-16-1 0,24 0-250,1 0 1,0 0 0,-1 0 0,1 0 0,0-1 0,-1 1 0,1 0 0,0-1 0,0 1 0,-1-1 0,1 0 0,0 1 0,0-1 0,0 0 0,0 0 0,0 1 0,0-1 0,0 0-1,0 0 1,0 0 0,0 0 0,0-1 0,0 1 0,1 0 0,-1 0 0,1 0 0,-1 0 0,1-1 0,-1 1 0,1 0 0,-1-3 0,-1-47-4399,2 36 2211,0-21-4594</inkml:trace>
  <inkml:trace contextRef="#ctx0" brushRef="#br0" timeOffset="1">37 33 4516,'0'0'17905,"48"-27"-16527,-19 24-354,7 1-575,3 2-353,4 0-288,5 0-1858,-2 0-2114,3 0-3587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03.4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1 11627,'0'0'8328,"-9"6"-6668,3-1-1473,-1-1-1,1 2 1,1-1-1,-1 1 1,1 0-1,0 0 1,0 0-1,0 1 1,1 0-1,0 0 1,1 0-1,-1 0 1,2 0 0,-1 1-1,1-1 1,-3 16-1,4-16-120,0 1 0,0-1 0,1 0 0,0 1 1,1-1-1,-1 0 0,1 0 0,1 1 0,-1-1 0,1 0 0,1 0 0,-1 0 0,1-1 0,4 8 0,-3-9 22,0 0 0,0 0 0,0-1 0,1 0 1,0 0-1,0 0 0,0 0 0,0-1 0,0 0 0,1 0 0,-1 0 0,1-1 0,0 0 0,0 0 0,0 0 0,12 1 0,-6 0 5,0-1 1,1-1 0,-1 0-1,1-1 1,-1 0 0,1-1-1,-1-1 1,0 0 0,0 0-1,18-7 1,-25 7-55,0 0 0,-1 0 0,1 0 0,-1-1 0,0 0 0,1 0 1,-1 0-1,-1 0 0,1 0 0,0-1 0,-1 0 0,0 0 0,0 0 0,0 0 0,0 0 0,-1-1 0,1 1 1,-1-1-1,0 0 0,-1 1 0,1-1 0,-1 0 0,0 0 0,0 0 0,0 0 0,-1 0 0,0-10 0,-1 9-29,0 0-1,0 0 0,-1 0 0,0 1 1,0-1-1,0 0 0,0 1 0,-1 0 0,0-1 1,0 1-1,-1 0 0,0 0 0,1 1 0,-1-1 1,-1 1-1,1 0 0,-1 0 0,0 0 1,0 1-1,0-1 0,0 1 0,0 1 0,-10-5 1,0 0-214,-1 1 1,0 1 0,0 0 0,0 1 0,0 0 0,-1 2 0,-25-2-1,35 4-189,0 0-1,0 1 0,0 0 0,0 0 0,-11 3 1,14-3-78,1 1 1,-1-1-1,1 1 1,0 0 0,0 0-1,0 0 1,0 0-1,0 0 1,0 1 0,0-1-1,-4 7 1,-6 14-6096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02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266 64 6022,'0'0'7335,"4"-9"-4922,9-28-508,-13 36-1831,0 0-1,-1 1 1,1-1-1,0 0 1,0 0-1,0 1 1,-1-1-1,1 0 0,0 0 1,-1 1-1,1-1 1,0 0-1,-1 1 1,1-1-1,-1 1 1,1-1-1,-1 0 1,1 1-1,-1-1 0,0 1 1,1-1-1,-1 1 1,0 0-1,1-1 1,-1 1-1,0 0 1,1-1-1,-1 1 1,0 0-1,0 0 0,1 0 1,-1 0-1,0-1 1,0 1-1,1 0 1,-1 0-1,0 1 1,0-1-1,1 0 1,-1 0-1,-1 0 1,-31 3 908,23 0-810,0 0 0,0 1 1,1 0-1,0 0 0,-1 1 0,2 1 0,-1 0 0,1 0 0,0 0 0,0 1 0,-11 12 0,5-4-40,0 2-1,2-1 1,-1 2-1,-15 30 1,24-40-122,0 1 0,0 0 1,1 0-1,0 0 0,1 0 1,0 0-1,0 1 0,1-1 1,-1 12-1,2-18-5,1 0-1,-1-1 1,0 1-1,1 0 1,0 0-1,-1-1 1,1 1-1,0 0 1,1-1-1,-1 1 1,0-1-1,1 1 1,-1-1-1,1 0 1,0 0-1,-1 0 1,1 0-1,0 0 1,1 0 0,-1 0-1,0 0 1,0-1-1,1 1 1,-1-1-1,1 0 1,-1 0-1,1 0 1,0 0-1,-1 0 1,1 0-1,0-1 1,0 1-1,-1-1 1,4 0-1,16 2 53,0 0 0,0-2 0,41-4 0,-53 3-38,-1-1-1,0 0 0,1 0 1,-1-1-1,0 0 1,0-1-1,-1 0 0,1 0 1,-1-1-1,0 0 0,11-9 1,-17 13 49,-1-1 0,1 1 0,0 0 1,-1-1-1,0 1 0,1-1 0,-1 0 1,0 1-1,1-1 0,-1 0 0,0 0 0,-1 0 1,1 0-1,0 0 0,0 0 0,-1 0 1,1 0-1,-1 0 0,0 0 0,1-2 0,-2 2-7,1 0 1,-1 1-1,0-1 0,1 1 0,-1 0 0,0-1 0,0 1 0,0-1 0,0 1 0,0 0 0,0 0 0,0 0 0,0-1 0,-1 1 0,1 0 0,0 1 1,-1-1-1,1 0 0,-3-1 0,-5-2 33,0 1 0,0 0 0,0 1 0,-1-1 0,1 2 0,-1-1 0,-9 1 0,13 1-75,-12-1 12,0 1-1,-28 4 1,42-3-33,-1 0 0,1 0 0,0 0 0,0 0 0,0 1 1,0-1-1,0 1 0,0 0 0,0 0 0,1 0 1,-1 1-1,1 0 0,-1-1 0,1 1 0,0 0 1,-3 5-1,5-8-28,1 1 1,0-1-1,0 0 1,0 0 0,0 0-1,0 1 1,0-1-1,0 0 1,-1 0-1,1 1 1,0-1 0,0 0-1,0 0 1,0 1-1,0-1 1,0 0-1,0 0 1,0 1 0,0-1-1,1 0 1,-1 0-1,0 1 1,0-1-1,0 0 1,0 0 0,0 1-1,0-1 1,0 0-1,1 0 1,-1 0-1,0 1 1,0-1 0,0 0-1,0 0 1,1 0-1,-1 0 1,0 1-1,0-1 1,1 0 0,-1 0-1,0 0 1,0 0-1,1 0 1,-1 0-1,0 0 1,0 0 0,1 0-1,-1 1 1,0-1-1,24 3-1456,26-6-1909,-7-7-630,2-2-2344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02.7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257 58 10282,'0'0'7377,"-2"-9"-5690,-5-25-267,7 33-1346,-1 0-1,0 0 1,1 0-1,-1 0 1,0 0-1,1 1 1,-1-1-1,0 0 0,0 0 1,0 1-1,0-1 1,0 0-1,0 1 1,0-1-1,0 1 1,0-1-1,0 1 1,0 0-1,0-1 1,0 1-1,0 0 1,0 0-1,-1 0 0,1 0 1,0 0-1,0 0 1,0 0-1,0 0 1,0 0-1,0 1 1,-1-1-1,1 0 1,0 1-1,-1 0 1,-34 14 717,18-3-373,2 1 0,-1 1 0,2 0 0,0 1-1,-15 18 1,22-23-349,0 0-1,1 1 1,1-1-1,-1 1 1,2 1 0,-1-1-1,2 1 1,-1 0-1,-4 23 1,9-34-66,0 1 0,-1 0-1,1 0 1,0 0 0,0 0 0,0-1 0,0 1 0,1 0-1,-1 0 1,0 0 0,1 0 0,-1-1 0,1 1 0,0 0-1,-1 0 1,1-1 0,0 1 0,0 0 0,0-1 0,0 1 0,1-1-1,-1 0 1,2 3 0,0-3 3,0 1 0,0 0 0,0-1 0,0 0 0,0 0 0,0 0 0,1 0 0,-1 0 0,0-1 0,0 1 0,1-1 0,4 0 0,2 0 8,1-1-1,0 0 1,0-1 0,-1 0 0,1-1 0,-1 0-1,15-6 1,-12 2 7,0 0-1,-1-1 0,-1 0 1,1-1-1,-1 0 1,-1-1-1,19-21 1,-25 26 69,0 0 1,0-1-1,0 1 1,-1-1-1,0 0 1,0 0 0,0 0-1,-1 0 1,0-1-1,0 1 1,-1-1 0,0 1-1,0-1 1,0 0-1,-1 1 1,0-1 0,0 0-1,-1 1 1,-1-10-1,0 13-70,0-1 0,0 1 0,0-1-1,0 1 1,0 0 0,-1 0 0,1 0 0,-1 0-1,0 0 1,0 1 0,0-1 0,0 1-1,-1 0 1,1 0 0,-1 0 0,1 0-1,-1 1 1,0-1 0,1 1 0,-8-2 0,5 2-64,0-1 1,0 1-1,0 0 1,-1 0-1,1 1 1,0-1 0,0 2-1,0-1 1,0 1-1,-1-1 1,1 2-1,-11 2 1,16-3-37,1-1 0,-1 0 0,0 0 1,1 0-1,-1 1 0,1-1 0,-1 0 0,0 0 1,1 1-1,-1-1 0,1 1 0,-1-1 1,1 0-1,-1 1 0,1-1 0,0 1 0,-1-1 1,1 1-1,-1-1 0,1 1 0,0 0 0,-1-1 1,1 1-1,0-1 0,0 1 0,0 0 0,-1-1 1,1 1-1,0 0 0,0-1 0,0 1 0,0 0 1,0-1-1,0 1 0,0 0 0,0-1 1,1 1-1,-1 0 0,0-1 0,0 1 0,0-1 1,1 1-1,-1 0 0,0-1 0,1 2 0,1-1-278,-1 1-1,1-1 0,-1 1 1,1-1-1,-1 0 0,1 0 1,0 1-1,0-1 0,0 0 1,0-1-1,0 1 0,3 1 1,49 5-6620,-23-6 1853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2:03.0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140 34 11243,'0'0'13100,"-7"4"-12561,-3 0-347,1 1 0,0 1 0,1 0 0,-1 0 0,1 0 0,0 1 0,1 1 0,0-1 0,-10 13 0,12-14-116,1 0 0,0 1 0,0-1 0,0 1-1,1-1 1,0 1 0,0 0 0,0 0 0,1 1 0,0-1 0,1 0-1,0 1 1,0-1 0,0 1 0,1 9 0,1-16-68,-1 0 0,0 1 0,1-1 0,-1 1 0,1-1 0,-1 0 0,1 1 0,0-1 0,-1 0 0,1 0 0,0 1 0,0-1 0,0 0 0,0 0 0,0 0 0,0 0 0,0 0 0,1 0 0,-1-1 0,0 1 0,2 1 0,2 0 15,-1-1 1,0 1-1,1-1 0,-1 0 0,1 0 1,-1-1-1,6 1 0,2 0 18,1-2 0,0 1-1,0-2 1,16-3 0,-18 2 60,-1-1 1,1 0 0,-1 0-1,0-1 1,-1-1-1,1 1 1,-1-1 0,0-1-1,-1 0 1,15-15-1,-18 18-33,-1-1 1,0 1-1,-1-1 0,1 0 0,-1 0 0,0-1 0,0 1 0,-1-1 0,1 1 0,-1-1 0,0 0 1,-1 0-1,0 0 0,0 0 0,0 0 0,0 0 0,-1 0 0,0 0 0,0 0 0,-1 0 0,-1-8 1,0 10-70,0 1 1,0-1 0,0 1 0,-1-1 0,1 1 0,-1 0 0,0 0 0,0 0 0,0 0 0,0 1 0,0-1 0,-1 1 0,1 0 0,-1 0 0,1 0 0,-1 0 0,0 0 0,0 1 0,0 0 0,0 0 0,0 0 0,-8-1 0,-45-1-2880,52 4 1614,0-1 0,0 1 0,0 0 0,0 0-1,0 1 1,0-1 0,-5 4 0,-2 2-11541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11.3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847 396 4516,'0'0'6721,"3"-10"-6021,44-102 511,-46 112-783,-3 8-235,0 0 0,0-1 0,-1 1 0,0 0 0,0-1 0,-1 0 0,0 0 0,0 0 0,-8 10 0,-7 14 60,-15 38 481,3 3 1,-22 75-1,-33 156-146,62-210-630,11-46 211,3 1 0,1 1-1,3-1 1,-1 54 0,7-101-164,0 1 1,0-1-1,0 1 1,1-1 0,-1 1-1,0-1 1,1 1-1,-1-1 1,1 1 0,0-1-1,-1 1 1,1-1-1,0 0 1,0 0 0,0 1-1,0-1 1,0 0-1,0 0 1,0 0 0,0 0-1,1 0 1,1 1-1,1 1 39,0-2 0,0 1-1,1 0 1,-1-1-1,0 0 1,1 0-1,-1 0 1,5 0-1,12-1 277,1 0-1,33-5 0,-47 5-233,178-31 531,30-3-535,81 17-73,175-23-354,-257 0 326,-90 14 47,1 6-1,189-7 1,-48 31 57,-81 2-87,291-30-1,362-27-24,-34-27 49,-314 18-12,-194 51 35,-195 10-19,188-24-1,-284 22-29,7-1-11,1 0-1,-1-1 1,24-9 0,-35 10 18,1 1 0,0 0-1,0-1 1,-1 1 0,1-1-1,-1 0 1,0 1 0,1-1 0,-1 0-1,0-1 1,0 1 0,0 0-1,0-1 1,-1 1 0,1-1 0,-1 1-1,1-1 1,-1 0 0,0 0-1,0 0 1,0 0 0,0 1 0,0-5-1,12-74 75,-9 65-53,0 0 0,-2-1 1,0 0-1,0 1 1,-2-1-1,0 0 0,-1 0 1,0 1-1,-7-29 1,-9-12 0,4-2 0,1 1 1,-6-108-1,7 51 6,9 104-34,0 0-1,-1-1 0,0 1 0,-1 0 0,0 0 0,-1 1 0,-11-19 0,14 26 2,0 1-1,0 0 1,-1 0 0,1 0-1,-1 1 1,1-1-1,-1 1 1,0-1 0,0 1-1,1 0 1,-1 0 0,0 0-1,0 0 1,0 1-1,0-1 1,-6 0 0,-56 1-2,41 1-16,-347 18 20,87-2 32,-773 43 56,-278 5-149,1155-63 41,-1179 25-147,1137-19 108,-789 52 54,753-22 229,217-28-712,-44 16-1,62-17-578,0 1-1,1 1 0,-22 14 0,24-10-4772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8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6854,'0'0'12108,"-8"62"-12396,19-43-2019,2-3-3906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0.3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3043,'0'0'8013,"6"3"-7634,12 7 300,-1 2 0,0-1 0,-1 2-1,-1 1 1,0 0 0,16 19 0,46 41-13,-45-45 90,44 51 0,10 10-517,76 79 951,-55-53-709,103 74-145,-166-151-197,175 147 27,-34-14-96,-32-26-12,-3-3-19,45 36 18,81 56 263,-245-205-235,1 1-750,-9-17-2652,-21-13-51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2.1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3908,'0'0'7185,"8"1"-6939,-7-1-314,7 0 426,-1 0 1,0 1-1,0 0 0,0 0 1,0 1-1,0 0 0,0 0 1,0 1-1,-1-1 0,1 1 0,-1 1 1,0 0-1,6 4 0,248 183 1183,-46-37-183,-44-34-919,9 7-173,86 96 712,-151-125-707,68 77 211,-113-103-149,86 66 0,200 165 222,-203-183-542,12 11-37,69 59-2,-206-164-140,8 8-173,-33-33 6,-1 0 1,1 1 0,-1-1-1,1 0 1,0 0-1,-1 0 1,1 0 0,0 0-1,0-1 1,0 1 0,0-1-1,0 1 1,-1-1 0,1 1-1,0-1 1,4 0-1,-5-8-7861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3.8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4324,'0'0'7266,"10"9"-6882,66 70 2054,121 129 1028,-118-123-2691,142 118 0,-154-145-366,47 39-232,91 83 501,-171-148-665,60 56 26,102 125-1,0 22 5,14-15 42,-88-112 946,-111-102-725,-11-11-1086,-14-14-5259,-1 8-1862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5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4965,'0'0'17419,"2"11"-16650,6 103 624,0 11-715,-6-110-1325,0 0-1,2-1 1,-1 1-1,2-1 1,0 0-1,7 15 1,-8-24-3186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5.6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133 0 10442,'0'0'13303,"-8"2"-13127,-1 2-114,1-1-1,0 1 1,-1 0-1,2 1 1,-1 0-1,0 0 1,-11 11-1,14-12-39,1-1 0,0 1-1,1 0 1,-1 0-1,1 0 1,-1 1 0,1 0-1,1-1 1,-1 1-1,1 0 1,-1 0 0,1 0-1,1 0 1,-1 1 0,1-1-1,-1 9 1,2-12-16,1-1 0,-1 0-1,1 1 1,0-1 0,-1 0 0,1 0 0,0 0 0,0 1 0,0-1 0,0 0-1,0 0 1,0 0 0,0 0 0,0-1 0,0 1 0,1 0 0,-1 0-1,0-1 1,0 1 0,1-1 0,-1 1 0,0-1 0,1 1 0,-1-1 0,1 0-1,-1 0 1,3 1 0,50 5 120,-43-5-117,4 0 3,0-1-11,-1 1 0,1 1 0,-1 0 0,0 1 0,0 1 0,0 0 0,0 1 0,17 8 0,-29-12-1,0 0-1,-1 0 1,1 1-1,0-1 1,-1 0 0,1 1-1,-1-1 1,1 1-1,-1-1 1,0 1 0,1 0-1,-1-1 1,0 1-1,0 0 1,0 0-1,-1 0 1,1 0 0,0 0-1,-1 0 1,1 0-1,-1 0 1,0 0 0,1 0-1,-1 0 1,0 0-1,0 0 1,-1 0-1,1 0 1,0 0 0,-1 0-1,1 0 1,-1 0-1,-1 3 1,0 0 120,0-1-1,-1 1 1,0-1 0,0 0 0,0 0 0,0 0-1,-1 0 1,0-1 0,1 1 0,-1-1-1,0 0 1,-7 3 0,-4 2 478,0-1 1,-1 0-1,-25 6 0,34-10-542,-1-2-1,0 1 0,0-1 1,0 0-1,0-1 0,0 1 1,0-2-1,0 1 0,-12-3 1,19 2-158,1 1 1,-1 0-1,1 0 1,-1-1-1,1 1 1,-1 0-1,1-1 1,0 1-1,-1-1 1,1 1-1,0 0 1,-1-1-1,1 1 1,0-1-1,0 1 1,-1-1-1,1 1 1,0-1-1,0 1 1,0-1-1,-1 1 1,1-1-1,0 0 1,0 1-1,0-1 0,0 1 1,0-1-1,0 1 1,0-1-1,0 1 1,1-1-1,-1 1 1,0-1-1,0 1 1,0-1-1,1 1 1,-1-1-1,0 1 1,0-1-1,1 1 1,0-1-1,12-20-8153,1 4-4429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6.3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96 1 9321,'0'0'14147,"-2"12"-13357,-37 185 1154,22-127-1674,3 1-1,3 0 0,-1 73 0,12-129-316,0-5 75,0 0 0,0-1-1,1 1 1,3 16 0,-3-23-61,0-1 0,0 0 1,0 1-1,0-1 0,0 0 0,0 1 0,0-1 1,1 0-1,0 0 0,-1 0 0,1 0 1,0 0-1,0-1 0,0 1 0,0 0 1,0-1-1,0 0 0,0 1 0,0-1 0,1 0 1,-1 0-1,5 1 0,1 0-457,0-1 0,0 1 0,0-2 0,0 1 0,0-1 0,0 0 0,0-1 0,0 0 0,0 0 0,0-1 0,0 0 0,0 0 0,8-5 0,30-17-4917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7.3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256 60 3203,'0'0'13373,"-2"-10"-10512,2 6-2649,0 3-110,0-1-1,0 0 1,0 0 0,0 1-1,0-1 1,0 0-1,0 0 1,-1 1-1,1-1 1,-1 0 0,1 1-1,-1-1 1,0 1-1,0-1 1,1 0 0,-1 1-1,0 0 1,0-1-1,-1 1 1,1 0 0,0-1-1,0 1 1,-1 0-1,1 0 1,0 0-1,-1 0 1,1 0 0,-1 0-1,0 1 1,1-1-1,-1 0 1,1 1 0,-1-1-1,0 1 1,0 0-1,1 0 1,-1-1-1,0 1 1,1 0 0,-1 0-1,0 1 1,-2-1-1,-3 2-12,1 0-1,-1 1 0,0 0 1,1 0-1,0 0 1,0 1-1,0 0 0,0 0 1,1 1-1,0-1 0,-1 1 1,2 0-1,-6 7 0,-6 8 107,2 0-1,-17 30 1,23-37-69,0 1-1,1 0 1,1 1 0,0-1 0,1 1 0,0 0 0,2 1-1,-1-1 1,2 1 0,0-1 0,1 1 0,1 0 0,1 19-1,0-31-113,-1 0 0,1 0 0,1-1-1,-1 1 1,0-1 0,1 1-1,0-1 1,0 0 0,0 1-1,0-1 1,0 0 0,0 0-1,1 0 1,0-1 0,0 1 0,-1-1-1,1 1 1,1-1 0,-1 0-1,0 0 1,0 0 0,1-1-1,-1 1 1,1-1 0,0 0-1,-1 0 1,1 0 0,0 0-1,0-1 1,-1 1 0,6-1 0,-3 0 5,0 0 0,0 0 0,0-1 0,0 0 0,-1 0 0,1 0 0,0-1 0,-1 0 0,1 0 0,-1 0 0,1-1 0,-1 0 0,0 0 0,0 0 0,-1-1 1,1 1-1,-1-1 0,1 0 0,6-9 0,-7 8 46,-1 0 0,0-1 0,0 1 1,-1-1-1,1 1 0,-1-1 0,0 0 1,-1 0-1,0 0 0,0 0 0,0 0 1,0 0-1,-1 0 0,0-9 0,-1 12-32,1 0 0,-1 0 0,0 0 0,0 1 0,0-1 0,0 0 0,0 1 0,-1-1 0,1 1 0,-1-1 0,1 1 0,-1 0 0,0 0 0,0 0 0,0 0 0,0 0-1,-1 0 1,1 0 0,0 1 0,-1-1 0,1 1 0,-1 0 0,1-1 0,-1 1 0,0 1 0,0-1 0,1 0 0,-1 0 0,0 1 0,0 0 0,0 0 0,-3 0 0,-31 3-12,36-4-21,1 1 0,-1 0 1,0 0-1,1 0 0,-1 0 0,1 0 0,-1 0 1,1 0-1,-1 1 0,0-1 0,1 0 1,-1 0-1,1 0 0,-1 1 0,1-1 1,-1 0-1,1 0 0,-1 1 0,1-1 0,-1 0 1,1 1-1,-1-1 0,1 1 0,0-1 1,-1 1-1,1-1 0,-1 1 0,1-1 0,0 1 1,0-1-1,-1 1 0,1-1 0,0 1 1,0-1-1,0 1 0,0 0 0,-1-1 1,1 1-1,0-1 0,0 1 0,0-1 0,0 1 1,0 0-1,1-1 0,-1 1 0,0-1 1,0 1-1,0 0 0,0-1 0,1 1 0,-1-1 1,0 1-1,1-1 0,-1 1 0,0-1 1,1 1-1,-1-1 0,1 1 0,4 1 0,-1-1-1,1 1 0,-1-1 1,1 0-1,0-1 1,0 1-1,-1-1 0,1 0 1,0 0-1,0-1 1,-1 1-1,8-3 0,-9 3 11,11-3-22,0 0 1,0-1 0,0-1 0,21-10 0,-24 9-87,0 1 1,1 1-1,0-1 0,0 2 1,0 0-1,20-2 0,-31 5 95,-1 0 0,1 1 1,0-1-1,-1 0 0,1 1 0,0-1 0,-1 1 0,1-1 1,0 1-1,-1-1 0,1 1 0,-1 0 0,1-1 1,-1 1-1,1-1 0,-1 1 0,0 0 0,1 0 0,-1-1 1,0 1-1,1 0 0,-1 0 0,0-1 0,0 1 0,0 0 1,0 0-1,0 0 0,0-1 0,0 1 0,0 0 0,0 0 1,0 1-1,-3 32 120,3-33-108,-18 68 237,14-57-350,0-1 1,1 1-1,0 0 0,1 0 1,-2 20-1,4-31 28,0-1 0,0 0 0,0 1 1,0-1-1,0 0 0,0 1 0,1-1 0,-1 1 0,0-1 0,0 0 0,0 1 0,0-1 1,0 0-1,1 1 0,-1-1 0,0 0 0,0 0 0,1 1 0,-1-1 0,0 0 0,0 1 1,1-1-1,-1 0 0,0 0 0,1 0 0,-1 1 0,0-1 0,1 0 0,-1 0 0,0 0 1,1 0-1,-1 0 0,1 0 0,-1 0 0,0 0 0,1 0 0,-1 0 0,0 0 0,1 0 1,-1 0-1,1 0 0,-1 0 0,0 0 0,1 0 0,-1 0 0,1-1 0,18-8-4770,0-11-2845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7.6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39 17873,'0'0'9769,"57"16"-9352,-12-22-289,7-7-96,1-1 0,-6 2 0,-6 5-96,-8 5-577,-12 2-768,-13 0-577,-8 8-641,-6 2-1472,-16 1-3845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8.0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80 5830,'0'0'17360,"64"21"-15630,-19-34-577,6-2-256,2 0-577,1-1-288,-8 4-288,-6 2-1762,-10 3-1570,-9 1-2562,-9-1-6277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8.4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13997,'0'0'14264,"7"12"-13714,0-1-427,-4-6-86,0-1 0,0 1 0,0 0 0,-1 0 0,0 0 0,0 0 0,0 0 0,0 1 0,-1-1 0,0 1 0,0-1 0,0 1 0,-1-1 0,0 9 0,-8 37 196,5-38-205,1 0 0,0 1-1,1-1 1,0 0 0,1 1 0,2 15-1,-1-27-32,0 0 0,0 0 0,0-1 0,0 1 0,1 0 0,-1 0-1,0 0 1,1-1 0,-1 1 0,1-1 0,0 1 0,-1-1 0,1 1-1,0-1 1,0 0 0,0 0 0,0 0 0,0 0 0,0-1 0,0 1 0,0 0-1,0-1 1,1 1 0,-1-1 0,0 0 0,0 0 0,0 0 0,1 0 0,2 0-1,3 0-495,0-1 0,0 1 0,0-1-1,0 0 1,0-1 0,0 0 0,8-3-1,-9 1-1189,1 0 0,-1-1-1,0 0 1,0 0-1,11-11 1,7-10-8083</inkml:trace>
  <inkml:trace contextRef="#ctx0" brushRef="#br0" timeOffset="1">241 126 13293,'0'0'3267,"-34"53"320,19-23-1153,4 0-704,7 1-161,4-5-640,0-8-512,18-5-385,5-7-481,7-6-1408,-2-2-1443,4-19-1152,-2-4-2851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29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33 15663,'0'0'7596,"-8"11"-6149,-2 1-1279,2 1 0,-1 0 0,2 1 0,0-1 0,0 1 0,1 1-1,1-1 1,0 1 0,1 0 0,-2 21 0,6 83-184,1-88-146,0 0 1,-2 0 0,-6 36-1,5-60 185,0 0-1,0 0 1,-1 0 0,1 0-1,-2-1 1,-7 13-1,10-17 51,0-1-1,0 1 0,0 0 1,0-1-1,-1 1 0,1-1 1,0 1-1,-1-1 0,1 0 0,-1 1 1,0-1-1,1 0 0,-1 0 1,0 0-1,0 0 0,0-1 1,0 1-1,0 0 0,0-1 1,0 1-1,0-1 0,0 0 1,0 0-1,0 0 0,0 0 0,0 0 1,0 0-1,0 0 0,-2-1 1,2 0-43,1-1 0,0 1 1,-1-1-1,1 1 0,0-1 1,-1 1-1,1-1 0,0 0 0,0 0 1,0 1-1,1-1 0,-1 0 1,0 0-1,1 0 0,-1 0 1,1 0-1,0 0 0,-1 0 1,1 0-1,0 0 0,0 0 0,1-3 1,2-49-50,0 39-62,1 0 0,1 0 1,0 1-1,0 0 0,2 0 0,0 0 1,0 1-1,18-23 0,85-94-390,-95 114 419,27-25-289,-28 28 149,-1 0-1,0-1 1,-1 0 0,-1-1 0,0 0 0,13-25 0,-20 24 186,-11 11 24,6 5-10,-1 1 0,0-1 0,0 1 0,1-1 0,-1 1 1,0 0-1,1 0 0,-1 0 0,1 0 0,-1 0 0,1 0 0,-1 0 0,1 1 0,-2 0 0,-3 5 108,0 0 0,0 0 0,1 0 0,0 1 0,0-1 0,1 1 0,-1 0 0,2 1 0,-1-1 0,1 1 0,1-1 0,0 1 0,0 0 0,-1 12 0,3-20-107,0 0-1,0 0 0,0 1 1,0-1-1,0 0 0,1 0 1,-1 0-1,0 0 0,1 0 1,-1 0-1,0 0 0,1 0 1,-1 0-1,1 0 0,0 0 1,-1 0-1,1 0 0,0 0 1,0 0-1,-1-1 0,1 1 1,0 0-1,0-1 0,0 1 1,0 0-1,0-1 0,1 1 1,1 0 2,1 0 0,-1 0 1,0-1-1,1 1 0,-1-1 1,0 0-1,1 0 0,-1 0 1,5-1-1,2-1 6,0 0 0,0 0 0,0-1 0,-1 0 0,18-9 0,26-28 44,-44 32-48,0 0-1,1 0 1,-1 1-1,2 1 1,-1 0 0,16-7-1,-26 13-7,1 1 1,-1-1-1,0 0 0,1 0 0,-1 0 1,1 0-1,-1 0 0,0 0 0,1 1 1,-1-1-1,1 0 0,-1 0 0,0 1 1,1-1-1,-1 0 0,0 1 0,0-1 0,1 0 1,-1 1-1,0-1 0,0 0 0,1 1 1,-1-1-1,0 0 0,0 1 0,0-1 1,0 1-1,1-1 0,-1 1 0,0-1 0,0 0 1,0 1-1,0-1 0,0 1 0,0-1 1,0 1-1,0-1 0,0 0 0,-1 1 1,2 32 444,1 0 59,0-32-486,-1 0-1,0 0 0,0 0 1,1 0-1,-1 0 1,0-1-1,1 1 0,-1 0 1,1-1-1,-1 1 0,1-1 1,-1 0-1,1 0 1,-1 1-1,1-1 0,-1 0 1,1 0-1,-1 0 0,1-1 1,-1 1-1,1 0 1,-1 0-1,3-2 0,35-10-340,10-11-2200,-10 3-2425,1 3-4091,-15 7-1632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28.7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90 16 10570,'0'0'13143,"-10"1"-11915,6 0-1146,1-1 1,-1 1-1,1 0 0,-1 0 1,1 1-1,-1-1 0,1 1 0,0-1 1,-1 1-1,1 0 0,0 0 1,0 0-1,1 1 0,-1-1 1,0 1-1,1 0 0,-1-1 1,1 1-1,0 0 0,0 1 1,0-1-1,1 0 0,-1 0 0,1 1 1,-1-1-1,1 1 0,0-1 1,0 1-1,1-1 0,-1 8 1,-1-3-3,1-1 0,0 0 0,1 1 0,-1-1 0,1 1 0,1-1 0,-1 1 0,2-1 1,-1 1-1,1-1 0,0 0 0,4 10 0,-5-14-75,1 0 0,0 0 0,0-1 1,0 1-1,0-1 0,0 1 0,1-1 0,-1 0 0,1 0 1,-1 0-1,1 0 0,0-1 0,0 1 0,0-1 0,0 1 0,0-1 1,0 0-1,0 0 0,0-1 0,1 1 0,-1 0 0,0-1 1,0 0-1,1 0 0,-1 0 0,0 0 0,0-1 0,1 1 1,-1-1-1,5-1 0,-2 0 5,1 0 0,-1 0 0,0-1 1,0 0-1,-1 0 0,1-1 0,-1 1 0,1-1 0,-1 0 1,0 0-1,0-1 0,-1 0 0,0 0 0,1 0 1,-2 0-1,5-7 0,-4 5 7,0 0-1,0 0 1,-1 0 0,0-1-1,0 0 1,0 1 0,-1-1-1,-1 0 1,1 0 0,-1 0-1,-1 0 1,0-14 0,0 20-15,0-1 1,-1 1-1,1-1 1,-1 1 0,0 0-1,0 0 1,0-1 0,0 1-1,0 0 1,0 0 0,-1 0-1,1 0 1,-1 0 0,1 0-1,-1 1 1,0-1 0,1 0-1,-1 1 1,0-1-1,0 1 1,0 0 0,0 0-1,-1 0 1,1 0 0,0 0-1,0 0 1,-4 0 0,-5-2-980,-1 1 0,1 1 1,-1 0-1,-16 1 1,22 0-24,-12 0-4306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0.9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13 11018,'15'0'2269,"75"0"1440,147 0-151,335-13-7312,-328 13 8021,-106 3-8577,-107-3-1813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0.2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12 7399,'0'0'12332,"90"33"-11980,-12-33-256,13-1-256,11-11-2050,3-2-3011,-4-3-3107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0.5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12620,'0'0'1185,"55"11"-672,-18-6 896,11-2-897,10 0-287,8-2-129,8-1-32,6 0-64,3 0-1057,3 0-609,-1 3-576,-3-2 320,-3-1-1985</inkml:trace>
  <inkml:trace contextRef="#ctx0" brushRef="#br0" timeOffset="1">1486 38 6406,'47'0'6534,"3"0"-4228,0 0-95,6-2-1154,3 0-193,7 0-479,0 0-257,4 2-96,2 0-865,0 0-2306,-1 0-2402,0 0-4869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1.6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1 6502,'0'0'18375,"-5"11"-17494,-3 19-588,1 0-1,2 0 1,1 0 0,1 1 0,1-1 0,3 38 0,0-59-549,2 33-39,-3-41 8,0 1 1,0-1-1,1 1 1,-1-1-1,0 0 1,1 1 0,-1-1-1,0 1 1,1-1-1,0 0 1,-1 1-1,1-1 1,0 0-1,-1 0 1,1 0 0,0 0-1,0 1 1,0-1-1,0 0 1,2 1-1,-2-2-136,0 0-1,0 0 1,0 0-1,0 0 1,0-1-1,0 1 1,0 0-1,0 0 1,0-1-1,0 1 1,0 0-1,0-1 1,0 1-1,0-1 1,0 0-1,0 1 1,0-1-1,-1 0 1,1 1-1,1-2 1,12-15-6608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2.0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71 10 14382,'0'0'6192,"-8"12"-5893,0 0-207,0-1 0,1 1-1,1 1 1,0-1 0,1 1-1,0 0 1,0 0 0,2 0 0,0 1-1,-2 19 1,4-29-6,1 1 1,0-1-1,0 1 1,0 0-1,1-1 0,-1 1 1,1-1-1,1 1 0,-1-1 1,0 0-1,1 1 1,2 3-1,-3-6 7,1 0 0,0-1 0,-1 1-1,1-1 1,0 1 0,0-1 0,0 0 0,0 0 0,0 0 0,0 0-1,0 0 1,0 0 0,0 0 0,0-1 0,1 1 0,-1-1 0,0 0-1,1 1 1,-1-1 0,0 0 0,0-1 0,1 1 0,-1 0 0,0 0-1,0-1 1,4-1 0,-1 1 26,0-1 0,0 0 0,-1 0 0,1-1 0,0 1 0,-1-1 0,0 0 0,1 0 0,-1-1 0,0 1 0,-1-1 0,1 0 0,-1 0 0,1 0 0,-1-1 0,-1 1 0,1-1 0,0 1 0,-1-1 0,2-5 0,-1 2 11,0 0-1,0 0 0,-1-1 1,0 1-1,0-1 1,-1 1-1,0-1 0,-1 1 1,0-1-1,0 0 1,-3-15-1,2 20-134,0 0-1,-1 1 1,0-1 0,0 1-1,0-1 1,0 1-1,-1 0 1,1 0 0,-1 0-1,1 0 1,-1 0 0,0 0-1,0 1 1,-1 0 0,1-1-1,0 1 1,-1 1-1,0-1 1,1 0 0,-1 1-1,0 0 1,0-1 0,-5 0-1,6 2-184,0-1-1,1 1 1,-1-1-1,0 1 1,0 0-1,1 0 1,-1 0-1,0 1 1,1-1-1,-1 0 1,0 1-1,1 0 1,-1 0-1,0 0 1,1 0-1,-1 0 1,1 0-1,0 1 1,-1-1 0,1 1-1,0-1 1,0 1-1,0 0 1,0 0-1,0 0 1,0 0-1,1 0 1,-1 0-1,1 1 1,-1-1-1,1 1 1,0-1-1,0 1 1,-1 3-1,-2 33-8473,4-25 1030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2.4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1 11115,'0'0'12369,"-1"9"-11734,-2 12-578,-2 0 1,-1 0-1,0-1 1,-2 0-1,0 0 1,-1 0 0,-1-1-1,-20 28 1,30-47-235,0-1 1,0 1 0,0 0 0,0 0 0,0 0 0,0 0-1,0 0 1,0 0 0,0 0 0,0 0 0,0-1 0,0 1-1,-3-14-13201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2.7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139 18 7495,'0'0'12390,"-9"1"-12347,7-1-37,-1 0 0,0 0 0,0 0 0,1 1 0,-1-1 0,0 1 0,1 0 0,-1 0 0,1 0 0,-1 0 0,1 1 0,-1-1 0,1 1 0,-5 2 0,5-1 74,0 0 1,1-1-1,-1 1 1,0 0-1,1 0 0,-1 0 1,1 0-1,0 0 1,0 0-1,0 0 1,1 1-1,-1-1 1,1 0-1,0 0 1,0 1-1,0 3 1,0-6-40,0 1 1,0-1-1,0 0 1,0 0-1,0 0 1,1 0-1,-1 0 1,0 0-1,1 0 1,-1 0-1,1 0 1,-1 0-1,1 0 1,-1 0-1,1 0 1,0 0-1,-1 0 1,1 0-1,0-1 1,0 1-1,0 0 1,0-1-1,0 1 1,0 0-1,-1-1 1,1 1-1,0-1 1,1 1-1,-1-1 1,0 0-1,0 0 1,0 1-1,0-1 1,0 0-1,0 0 1,0 0-1,0 0 1,0 0-1,1 0 1,-1 0 0,0 0-1,0-1 1,0 1-1,0 0 1,1-1-1,2 0 82,0 0-1,-1 0 1,1 0-1,0-1 1,-1 0-1,1 1 1,-1-1-1,0 0 1,1 0-1,-1-1 1,0 1-1,4-5 1,-6 5-68,1 0 0,-1 0 0,1 0 0,-1 0 0,1 0 0,-1 0 0,0-1 0,0 1 0,0 0 0,-1-1 0,1 1 0,0 0 0,-1-1 0,0 1 0,1-1 0,-1 0 0,0 1 0,0-1 0,-1 1 0,1-1 0,0 1 0,-1-1 0,1 1 0,-2-3 0,0 2-35,1 1-1,-1 0 0,0 0 1,0 1-1,0-1 0,1 0 1,-2 1-1,1-1 0,0 1 1,0-1-1,0 1 0,-1 0 1,1 0-1,-1 0 0,1 1 1,-1-1-1,1 0 0,-1 1 1,1-1-1,-1 1 0,1 0 1,-6 0-1,3 1-61,0 0-1,0 0 1,0 0 0,0 0 0,0 1-1,0-1 1,1 1 0,-1 1-1,0-1 1,1 1 0,0-1 0,-1 1-1,1 1 1,1-1 0,-1 0-1,0 1 1,1 0 0,0 0 0,-1 0-1,2 0 1,-6 9 0,6-9-255,0 1 0,0-1-1,0 1 1,1-1 0,-1 1 0,1 0 0,0 0 0,1-1 0,-1 1-1,1 7 1,0-8-197,1-1-1,-1 1 0,1-1 1,0 1-1,0-1 0,0 1 1,0-1-1,1 0 1,-1 0-1,1 0 0,0 0 1,0 0-1,0 0 0,0 0 1,4 3-1,17 12-6028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3.1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81 1 11755,'0'0'1965,"-9"5"549,4-1-2313,-41 32 3412,44-35-3468,0 1 0,0 0 0,1 0-1,-1 0 1,1 0 0,-1 0 0,1 1 0,0-1 0,0 0 0,0 1 0,0-1 0,0 0 0,0 1 0,1-1 0,-1 1 0,1-1 0,0 1 0,0 0 0,0-1 0,0 1-1,0-1 1,0 1 0,1 2 0,0-4-79,1 0-1,-1 1 1,0-1-1,0 0 0,1-1 1,-1 1-1,1 0 1,-1 0-1,1 0 1,-1-1-1,1 1 0,-1-1 1,1 1-1,0-1 1,-1 0-1,1 0 1,0 0-1,-1 0 0,1 0 1,0 0-1,1 0 1,39-4 1313,-36 1-1238,-1 1-1,0-1 1,1 1-1,-1-1 1,-1-1 0,1 1-1,0-1 1,5-5-1,-8 8-79,0-1-1,-1 0 1,1 0-1,0 0 1,0 0-1,-1 0 1,0-1-1,1 1 1,-1 0-1,0-1 1,0 1-1,0-1 1,0 1-1,0-1 1,-1 0-1,1 1 1,-1-1-1,0 1 1,0-1-1,0-4 1,-1 6-67,0 0 0,0 0 0,0 0 0,0 0 0,-1 0 0,1 0 0,0 0 0,0 0 0,-1 0 0,1 1 0,-1-1 0,1 0 0,0 1 0,-1-1 0,1 1 0,-1 0 0,0 0 0,1-1 0,-1 1 1,1 0-1,-1 0 0,1 0 0,-4 1 0,-37 4-2259,40-4 1586,-1 0 0,1 1 0,0 0 1,-1-1-1,1 1 0,0 0 0,0 0 0,0 0 0,1 0 0,-1 0 1,-2 4-1,-2 10-10441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7.2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3908,'0'0'8264,"0"57"-6791,0-33-96,0 3-544,0 3-224,0-2-129,0 0-352,2-1-96,5-2 0,-1-7-32,2-4-512,-1-5-1154,-1-1-1185,-1-4-416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0:30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106 133 10410,'0'0'10613,"-11"2"-10416,6-1-145,0 0 1,0 1-1,1-1 0,-1 1 1,1 0-1,-1 1 0,1-1 1,0 1-1,-1 0 0,1 0 1,1 0-1,-1 0 0,0 1 1,1-1-1,0 1 0,0 0 0,0 0 1,0 0-1,1 0 0,-1 1 1,1-1-1,0 1 0,0 0 1,1-1-1,-1 1 0,1 0 1,0 0-1,1 0 0,-1 7 1,0-10-4,1 0 1,0 0-1,-1 0 1,1 1-1,0-1 1,0 0-1,0 0 1,1 1 0,-1-1-1,0 0 1,1 0-1,0 0 1,-1 1-1,1-1 1,0 0 0,0 0-1,0 0 1,0 0-1,1 0 1,-1-1-1,0 1 1,4 3-1,-2-4-31,-1 0-1,1 1 0,0-1 0,0 0 0,0-1 0,0 1 0,0 0 0,0-1 0,0 0 0,1 0 1,-1 0-1,0 0 0,0 0 0,0 0 0,0-1 0,4-1 0,1 0-34,0-1-1,-1 0 0,1-1 0,-1 0 1,0 0-1,0 0 0,0-1 0,0 0 1,-1 0-1,0-1 0,0 0 0,0 0 1,5-8-1,5-7 85,-1 0-1,23-44 1,-28 45 155,-4 11 9,0-2 0,-1 1 0,0-1 1,-1 1-1,0-1 0,-1-1 0,3-17 1,-31 68 867,19-27-950,1-1 0,-1 1 0,2 0 0,0 1 0,0-1 0,1 1 0,1 0 0,0-1 0,1 1 0,0 15 0,1-26-140,1 1 0,-1 0-1,1-1 1,-1 1 0,1-1 0,0 1-1,0-1 1,0 1 0,1-1 0,-1 0-1,1 0 1,-1 0 0,1 1 0,0-1-1,-1-1 1,1 1 0,0 0 0,0 0-1,0-1 1,1 1 0,-1-1 0,0 0-1,1 1 1,-1-1 0,0 0 0,1-1-1,-1 1 1,1 0 0,0-1 0,-1 1 0,1-1-1,3 0 1,1 1-18,0 0 0,0-1 0,1 0 0,-1 0 0,0-1 0,0 0 0,0 0 0,0-1 0,0 0 0,0 0 1,8-4-1,-4 0-71,0-1 0,-1 0 0,0-1 0,0 0 1,10-12-1,-16 17 61,0-1 1,-1 0-1,0-1 0,0 1 1,0-1-1,0 1 1,-1-1-1,1 0 0,-1 0 1,0 0-1,-1 0 0,1 0 1,-1 0-1,1-10 1,-2 14 15,0 1 1,0 0-1,0-1 1,0 1-1,0 0 1,0-1-1,0 1 1,0 0-1,0-1 1,0 1-1,0 0 1,-1-1-1,1 1 1,0 0-1,0-1 1,0 1-1,0 0 1,-1-1-1,1 1 1,0 0-1,0 0 1,-1-1-1,1 1 1,0 0-1,0 0 1,-1 0-1,1-1 1,0 1-1,-1 0 1,1 0-1,0 0 1,-1 0-1,1 0 1,0-1-1,-1 1 1,1 0-1,0 0 1,-1 0 0,-18 6-8,-15 15 149,28-17-93,0 1 1,1 0 0,-1 1 0,1-1 0,0 1 0,1 0 0,-1 1-1,1-1 1,1 1 0,-1-1 0,1 1 0,0 0 0,1 0 0,-1 1-1,1-1 1,1 0 0,-2 10 0,3-16-42,0 0-1,1 0 1,-1 0-1,0 0 1,0-1 0,0 1-1,1 0 1,-1 0-1,0 0 1,1-1-1,-1 1 1,1 0 0,-1 0-1,1-1 1,-1 1-1,1 0 1,0-1-1,-1 1 1,1-1 0,0 1-1,-1-1 1,1 1-1,0-1 1,0 1-1,1-1 1,29 7 24,32-10-327,-62 3 288,19-3-210,0-1 0,27-10 0,-31 8 350,-1 2 0,1 0 0,0 1-1,30-3 1,-42 12 896,-4-4-972,1 0-1,0 0 1,0 0 0,0-1 0,0 1-1,0-1 1,0 1 0,0-1 0,0 1-1,0-1 1,1 1 0,2 1 0,7-1-75,1 0 0,-1-2 0,0 1 0,1-1 0,-1-1 0,0 0 0,1 0 0,-1-2 0,0 1 0,0-1 0,21-9 0,-15 6-247,1 1 0,0 0 0,21-2 0,-38 8 274,0-1 1,0 1 0,0-1 0,0 1 0,-1-1-1,1 1 1,0 0 0,0-1 0,0 1 0,-1 0-1,1 0 1,0 0 0,-1 0 0,1 0 0,0 0-1,-1-1 1,1 1 0,-1 0 0,0 0-1,1 1 1,-1-1 0,0 0 0,0 0 0,1 0-1,-1 0 1,0 0 0,0 0 0,0 0 0,0 0-1,-1 0 1,1 0 0,0 1 0,-1 0-5,1 0-1,0 0 1,0 0 0,0 0-1,0 0 1,1 0 0,-1 0 0,0 0-1,1 0 1,0-1 0,-1 1-1,1 0 1,0 0 0,0-1 0,0 1-1,0 0 1,0-1 0,0 1-1,0-1 1,0 1 0,1-1 0,-1 0-1,1 1 1,-1-1 0,1 0-1,0 0 1,1 1 0,1-1-405,0-1 0,0 1 0,0-1 0,0 0 0,-1 0 1,1 0-1,0-1 0,0 1 0,0-1 0,-1 0 0,1 0 0,0-1 0,-1 1 0,1-1 0,-1 1 1,5-4-1,12-9-5619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7.5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6887,'0'0'1275,"0"12"252,-2 46 856,2 74-549,1-113-2179,1 0 0,0-1 0,2 1 0,0-1-1,7 19 1,4 6-4235,-9-21-1106</inkml:trace>
  <inkml:trace contextRef="#ctx0" brushRef="#br0" timeOffset="1">50 538 4100,'0'0'4068,"-2"62"-2467,-3-32 1,4-3-385,1 0-673,0-3-415,0 0-129,3-1-1089,2-2-865,-3 1-1281,3-2-3075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14.8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1 149 3748,'0'0'-65,"0"-9"-31,0 1-169,3-59 4711,-3 62-3551,0 0 0,1 0 0,0 0-1,0 0 1,1 1 0,0-1-1,-1 0 1,1 1 0,1-1 0,-1 1-1,1 0 1,3-5 0,-6 17 2850,1 15-2955,0-5-435,-3 62 367,-1-44-633,3 1 0,1-1 0,7 45 0,-5-71-40,0-11 39,5-21 151,0-35 90,-4 24-307,-2-1 1,-1 0 0,-5-38-1,4 70-20,-1 1-1,1-1 0,0 1 0,-1-1 1,1 1-1,0 0 0,-1-1 0,0 1 1,1 0-1,-1-1 0,0 1 0,0 0 0,0 0 1,0 0-1,0 0 0,0 0 0,0 0 1,0 0-1,-2-1 0,3 2-1,-1 0-1,0 0 0,1-1 1,-1 1-1,0 0 1,1 0-1,-1 0 0,0 1 1,1-1-1,-1 0 1,1 0-1,-1 0 0,0 0 1,1 1-1,-1-1 1,0 0-1,1 0 1,-1 1-1,1-1 0,-1 1 1,1-1-1,-1 0 1,1 1-1,-1-1 0,1 1 1,-1-1-1,1 1 1,0-1-1,-1 1 0,1 0 1,0-1-1,-1 1 1,1-1-1,0 1 1,0 0-1,0-1 0,0 1 1,-1 0-1,1-1 1,0 1-1,0 0 0,-8 38 56,2 0-1,1 1 1,2-1-1,2 50 1,1-89-46,0 0 1,0 0 0,0 0 0,0 0 0,0 0 0,0 0-1,0 1 1,0-1 0,0 0 0,0 0 0,0 0-1,0 0 1,0 0 0,0 0 0,0 1 0,0-1-1,0 0 1,0 0 0,0 0 0,0 0 0,0 0 0,0 0-1,0 1 1,0-1 0,0 0 0,0 0 0,0 0-1,1 0 1,-1 0 0,0 0 0,0 0 0,0 0-1,0 0 1,0 1 0,0-1 0,0 0 0,1 0 0,-1 0-1,0 0 1,0 0 0,0 0 0,0 0 0,0 0-1,0 0 1,1 0 0,-1 0 0,0 0 0,0 0-1,0 0 1,0 0 0,0 0 0,0 0 0,1 0 0,-1 0-1,0 0 1,0 0 0,9-8 235,7-13-30,-7 1-186,0 0-1,-2-1 0,0 0 0,-1-1 1,-2 0-1,0 0 0,-1 0 1,-1 0-1,-2-31 0,-3 39-28,-5 25-36,-4 27 3,7-6 142,1-1 1,0 32 0,5-48-394,-1 0 1,2-1 0,4 19 0,10 12-3285,-9-36-602,-3-5-2850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15.4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154 35 5509,'0'0'9903,"-10"-6"-8147,-31-18-368,40 23-1317,-1 0 0,1 1 0,0-1 0,0 1 0,0 0 0,0-1 0,-1 1 0,1 0 0,0 0 0,-1-1 0,1 1 0,0 0 0,0 0 0,-1 0 0,1 1 0,0-1 0,0 0 1,-1 0-1,1 1 0,0-1 0,0 1 0,0-1 0,0 1 0,-1-1 0,1 1 0,0 0 0,0 0 0,0-1 0,-1 3 0,-18 29 746,17-25-546,-5 11 28,1 0 0,0 0 0,2 0 0,0 1 0,1 0 0,1 0 0,1 0 0,1 0 0,1 25 0,0-40-275,0-1 1,1 1-1,0 0 1,0 0 0,0 0-1,0 0 1,1-1-1,-1 1 1,1 0-1,0-1 1,0 1-1,0-1 1,1 0-1,-1 0 1,1 0 0,0 0-1,-1 0 1,1-1-1,5 4 1,-6-5 7,0 1 0,0-1 0,0 0 0,1 0 0,-1 0 0,0 0 0,1 0 0,-1-1 0,0 1 0,1-1 0,-1 1 0,1-1 0,-1 0 0,1 0 0,-1 0 0,1 0 0,-1-1 0,1 1 0,-1-1 0,0 1 0,1-1 1,-1 0-1,0 0 0,1 0 0,-1 0 0,0 0 0,0-1 0,0 1 0,0 0 0,0-1 0,0 0 0,2-2 0,0-1 85,1-1 0,-1 0 0,0 0-1,0 0 1,-1 0 0,1-1 0,-2 1 0,1-1 0,-1 0 0,0 0 0,0 0-1,0 0 1,-1 0 0,-1 0 0,1 0 0,-1 0 0,0 0 0,-2-14 0,1 20-110,1 0 1,-1-1-1,1 1 1,-1 0-1,0-1 1,0 1 0,0 0-1,1 0 1,-1 0-1,0 0 1,0 0-1,-1 0 1,1 0-1,0 0 1,0 0 0,0 1-1,-1-1 1,1 0-1,0 1 1,-1-1-1,1 1 1,0-1-1,-1 1 1,1 0 0,-1 0-1,1 0 1,0-1-1,-1 1 1,1 0-1,-1 1 1,1-1-1,-1 0 1,1 0 0,0 1-1,-1-1 1,1 1-1,-1-1 1,1 1-1,-1 0 1,-3 0-49,1 1 0,0 0 1,0 0-1,0 0 0,0 0 0,0 1 1,0-1-1,1 1 0,-1 0 0,1 0 1,-5 6-1,7-7-170,-1 1 0,1 0 0,0 0 0,-1 0 0,1 0 0,1 0 0,-1 0 1,0 0-1,1 1 0,0-1 0,-1 5 0,1-7-140,0 0 0,1 0 1,-1 1-1,0-1 0,0 0 1,0 0-1,1 0 0,-1 1 1,1-1-1,-1 0 0,1 0 0,-1 0 1,1 0-1,0 0 0,-1 0 1,1 0-1,0 0 0,0 0 1,0 0-1,-1-1 0,1 1 1,0 0-1,0-1 0,0 1 0,1 0 1,-1-1-1,0 1 0,0-1 1,0 0-1,0 1 0,0-1 1,2 1-1,18-1-8927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15.79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143 21 17200,'0'0'1725,"-9"0"255,5-1-1860,0 1-1,0 0 1,0 0-1,0 1 1,0-1-1,0 1 1,0 0-1,0 0 1,0 0-1,0 0 1,0 1-1,0 0 1,1-1-1,-1 1 1,1 1-1,-1-1 1,1 0-1,0 1 1,0 0-1,0 0 1,0 0-1,1 0 1,-1 0-1,1 0 1,-2 4-1,-2 1-8,1 0 0,1 0 0,-1 1-1,1 0 1,1-1 0,0 1 0,0 0 0,0 0 0,1 1 0,1-1-1,0 0 1,0 1 0,1-1 0,0 1 0,0-1 0,3 13 0,-2-19-106,0-1 0,0 0 0,0 1 0,1-1 0,-1 0 1,1 0-1,0 0 0,0 0 0,-1 0 0,1 0 0,0 0 1,1 0-1,-1-1 0,0 1 0,0-1 0,1 0 1,-1 0-1,1 0 0,-1 0 0,1 0 0,-1 0 0,1 0 1,0-1-1,-1 0 0,1 1 0,0-1 0,-1 0 1,1 0-1,0 0 0,-1-1 0,1 1 0,0-1 0,3-1 1,3 1 12,0-2 0,0 1 1,0-1-1,-1 0 1,1-1-1,-1 0 0,0-1 1,12-8-1,-7 3 128,-1-2-1,0 0 1,-1 0 0,0-1-1,13-22 1,-20 29-25,0 0 0,0 0 0,-1 0 0,0-1-1,-1 0 1,0 1 0,0-1 0,0 0 0,0 0 0,-1 0 0,-1 0 0,1 0 0,-1 0-1,0 0 1,-2-12 0,1 17-111,0 1-1,0 0 1,0 0 0,0-1-1,0 1 1,0 0 0,0 0-1,0 0 1,-1 0 0,1 1-1,0-1 1,-1 0 0,1 0-1,0 1 1,-1-1 0,1 1-1,-1-1 1,1 1 0,-1 0-1,1 0 1,-1-1 0,0 1-1,1 0 1,-1 0 0,1 0-1,-3 1 1,-44 4-89,39-2-153,0 0 1,0 1-1,1 0 1,-13 7-1,-6 9-2832,12 4-6066,15-16-1365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16.2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95 105 1441,'0'0'7213,"6"-11"-2900,0 1-3109,16-30 1702,-16 6 2150,-6 33-4987,0 1 1,0-1-1,0 1 0,-1-1 1,1 1-1,0-1 0,0 1 1,-1-1-1,1 1 0,0 0 1,-1-1-1,1 1 0,-1 0 1,1-1-1,-1 1 1,1 0-1,0-1 0,-1 1 1,1 0-1,-1 0 0,1 0 1,-1-1-1,1 1 0,-1 0 1,1 0-1,-1 0 0,1 0 1,-1 0-1,1 0 0,-1 0 1,0 0-1,1 0 0,-1 0 1,1 0-1,-1 0 0,1 1 1,-1-1-1,1 0 0,-1 0 1,1 0-1,0 1 1,-1-1-1,1 0 0,-1 1 1,1-1-1,-1 0 0,1 1 1,-1 0-1,-25 15 302,17-6-272,-1 2 1,1-1-1,1 1 0,0 0 1,1 1-1,-11 25 0,14-29-13,1 1 1,0-1-1,0 1 0,1 0 1,0 0-1,1 0 0,0 0 0,1 0 1,0 0-1,3 18 0,-3-26-77,1 0-1,0 0 1,-1 0-1,1 0 1,0 0-1,0 0 1,1 0-1,-1-1 1,0 1-1,1 0 1,-1-1-1,1 1 1,-1-1-1,1 0 1,-1 1 0,1-1-1,0 0 1,0 0-1,0 0 1,0 0-1,0 0 1,0-1-1,0 1 1,0-1-1,0 1 1,0-1-1,0 0 1,0 1-1,0-1 1,0 0-1,0 0 1,1-1 0,-1 1-1,3-1 1,3 0 0,-1 0 1,0-1-1,1 0 1,-1 0-1,0-1 1,0 0-1,0 0 1,10-6-1,-5 0 5,0-1-1,0 0 0,-1-1 1,0 0-1,16-22 0,-23 27-4,0 0 0,0 0 0,-1 0 0,0 0 0,0-1 0,0 1 0,-1-1 1,0 0-1,0 1 0,-1-1 0,0 0 0,0 0 0,-1 0 0,0 0 0,0-7 0,-1 11-36,0 1 0,1-1 0,-1 1 0,0 0 0,-1-1 0,1 1 0,0 0 1,-1 0-1,1 0 0,-1 0 0,1 0 0,-1 0 0,0 0 0,0 1 0,0-1 1,0 0-1,0 1 0,0 0 0,0-1 0,-1 1 0,1 0 0,0 0 0,-1 1 1,1-1-1,-1 0 0,1 1 0,-1-1 0,1 1 0,-1 0 0,-2 0 0,-2-1-544,1 1-1,-1 0 1,1 0-1,-1 1 0,1 0 1,0 0-1,-1 0 0,1 1 1,0 0-1,0 0 1,-7 4-1,-12 12-5412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7.9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 0 352,'0'9'6075,"-1"22"-4308,3 84 3262,-3-80-4903,0-29 139,1 0 0,0 0 0,0 0 0,0 1 0,1-1 0,2 11 0,-3-17-290,0 0-1,0 0 1,0 0 0,0 0 0,0 1 0,0-1-1,0 0 1,0 0 0,0 0 0,0 0 0,0 0-1,0 0 1,1 1 0,-1-1 0,0 0 0,0 0 0,0 0-1,0 0 1,0 0 0,0 0 0,0 0 0,1 0-1,-1 0 1,0 0 0,0 1 0,0-1 0,0 0-1,0 0 1,1 0 0,-1 0 0,0 0 0,0 0 0,0 0-1,0 0 1,0 0 0,1 0 0,-1 0 0,0 0-1,0 0 1,0 0 0,0 0 0,0 0 0,1-1 0,-1 1-1,0 0 1,0 0 0,0 0 0,0 0 0,0 0-1,0 0 1,1 0 0,-1 0 0,0 0 0,0-1-1,0 1 1,0 0 0,0 0 0,0 0 0,0 0 0,0 0-1,0 0 1,0-1 0,0 1 0,0 0 0,0 0-1,0 0 1,1 0 0,-1-1 0,4-9-2380,-4-6-1257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38.3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9449,'0'0'2370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0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18 2242,'0'-1'193,"0"1"0,0 0 0,0 0-1,0 0 1,1 0 0,-1 0 0,0-1 0,0 1-1,0 0 1,0 0 0,0 0 0,0 0 0,0-1-1,0 1 1,0 0 0,0 0 0,0 0 0,0 0-1,0-1 1,0 1 0,0 0 0,0 0 0,0 0-1,0 0 1,0-1 0,0 1 0,0 0 0,0 0-1,0 0 1,-1 0 0,1-1 0,0 1 0,0 0-1,0 0 1,0 0 0,0 0 0,0 0 0,0 0-1,-1-1 1,1 1 0,0 0 0,0 0 0,0 0 0,0 0-1,0 0 1,-1 0 0,1 0 0,0 0 0,0 0-1,0 0 1,0 0 0,-1 0 0,1 0 74,-1 0 1,1-1-1,-1 1 0,1 0 1,0 0-1,-1 0 0,1 0 1,0-1-1,-1 1 1,1 0-1,0 0 0,0-1 1,-1 1-1,1 0 0,0 0 1,-1-1-1,1 1 1,0 0-1,0-1 0,0 1 1,-1 0-1,1-1 0,0 1 1,0 0-1,0-1 1,0 1-1,0-1 0,0 1 1,0-2 3481,0 44-1368,1-21-2167,1-1 0,1 1 0,0-1-1,11 31 1,33 79 421,-39-110-663,107 324 347,-32-89-120,6-46-200,-17-47 7,-32-66 29,33 94 26,-68-173-26,-1 0-1,2-1 0,0 0 0,1 0 0,1 0 0,0-1 1,1 0-1,1-1 0,18 22 0,-28-36-71,1 0 0,-1 0 0,1 0 0,-1 0 0,0 1 0,1-1 0,-1 0 0,0 0 0,1 0 0,-1 1 0,0-1 0,0 0 0,1 0 0,-1 1 0,0-1 0,1 0 0,-1 1 0,0-1 0,0 0 0,0 1 0,1-1 0,-1 0-1,0 1 1,0-1 0,0 0 0,0 1 0,0-1 0,0 1 0,0-1 0,0 0 0,0 1 0,0-1 0,0 1 0,0-1 0,0 0 0,0 1 0,0-1 0,0 0 0,0 1 0,0-1 0,-1 1 0,1-1 0,0 0 0,0 1 0,-1-1 0,0 0-135,0 0 0,0 0 1,0 0-1,0 0 0,0-1 1,0 1-1,0 0 0,0-1 1,0 1-1,0 0 0,0-1 0,0 1 1,1-1-1,-1 0 0,0 1 1,0-1-1,-1-1 0,-36-48-7526,13 13-400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0.9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11 401 9641,'-4'18'779,"3"-13"-34,0 0 0,0 0 0,0 0-1,1 1 1,-1-1 0,1 0-1,2 9 1,-3-13-697,1-1-1,0 0 1,0 0-1,1 1 1,-1-1-1,0 0 1,0 0-1,0 1 1,0-1-1,0 0 1,0 0-1,0 0 1,0 1-1,0-1 1,0 0-1,1 0 1,-1 0-1,0 1 1,0-1-1,0 0 1,0 0-1,0 0 1,1 0 0,-1 1-1,0-1 1,0 0-1,0 0 1,1 0-1,-1 0 1,0 0-1,0 0 1,1 0-1,-1 0 1,0 0-1,0 0 1,0 0-1,1 0 1,-1 0-1,0 0 1,0 0-1,1 0 1,-1 0-1,0 0 1,0 0-1,1 0 1,-1 0-1,0 0 1,0 0-1,0 0 1,1 0-1,-1 0 1,0-1-1,0 1 1,0 0-1,1 0 1,-1 0-1,0 0 1,0-1 0,0 1-1,0 0 1,9-13 1692,-2-23-1003,-3 0 0,-1-1-1,-1 1 1,-5-55 0,1 47-476,0 17-206,-1 0-1,-13-47 1,5 22 742,62 97-7,-2 10-677,-30-32 291,0-1-1,2-1 1,27 21-1,-41-37-726,0 0 0,0-1 0,1 0 0,0 0 0,-1 0 0,12 2 0,-14-5-292,1 1 0,-1-1 0,1-1 0,-1 1 1,1-1-1,-1 0 0,1-1 0,0 1 0,-1-1 1,9-2-1,8-8-7847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1.7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9129,'0'0'10986,"48"40"-8872,-26-28-705,5-1-480,1 0-576,0 0-289,0-1-32,-3-4-225,-3 1-864,-6-4-928,-5-3-706,-2 0-1601,-1-7-1473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2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28 7495,'-9'-1'2995,"4"1"-2371,-51-9 3462,53 8-3415,-1 1 0,1-2 0,0 1-1,0 0 1,-1-1 0,1 1 0,0-1 0,1 0 0,-5-3 0,36 5 1315,11 3-1877,44 10 1,-44-6-158,48 3-1,68-6-207,-280 35 761,-41 10 962,143-44-1298,-1-1-1,0-1 1,0-1 0,0-1 0,-35-4-1,57 3-166,-1 0-1,0 0 1,0 0-1,1 0 1,-1-1-1,0 1 1,1-1-1,-1 1 1,0-1-1,1 0 1,-1 1-1,1-1 1,-1 0-1,1 0 1,-1 0-1,1 0 1,0 0-1,-1-1 1,1 1-1,0 0 1,0-1-1,0 1 1,0-1-1,0 1 1,-1-4 0,2 4-31,0 0 0,0 0 0,0-1 0,1 1 0,-1 0 1,0 0-1,1-1 0,-1 1 0,1 0 0,-1 0 1,1 0-1,-1 0 0,1 0 0,0-1 0,0 1 0,0 1 1,-1-1-1,1 0 0,0 0 0,0 0 0,0 0 0,0 1 1,0-1-1,1 0 0,-1 1 0,0-1 0,0 1 1,0-1-1,0 1 0,1 0 0,-1-1 0,0 1 0,0 0 1,1 0-1,1 0 0,80-21-6286,-33 5-2195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2.1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89 0 10794,'0'0'4260,"-23"59"-2690,6-24 384,4 5-513,-2 1-480,3 0-64,6-4-449,3-7-384,3-9-96,3-9-1089,9-12-1666,1-3-2401,0-19-2980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2.5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220 0 15182,'0'0'1725,"-3"11"-273,-64 154 1645,-10 25-770,101-246-2542,-11 29-836,-2-1-1,14-49 1,-20 228 1638,-6-127-467,-1 30 173,2-52-231,0 1 1,0 0 0,1-1-1,-1 1 1,1-1-1,-1 1 1,1 0-1,0-1 1,0 1-1,0-1 1,0 1-1,0-1 1,1 0-1,1 3 1,-3-4-47,1-1 1,-1 0-1,0 0 1,0 0-1,0 0 1,0 0-1,0 1 1,1-1-1,-1 0 0,0 0 1,0 0-1,0 0 1,0 0-1,1 0 1,-1 0-1,0 0 1,0 0-1,0 0 1,0 0-1,1 0 0,-1 0 1,0 0-1,0 0 1,0 0-1,1 0 1,-1 0-1,0 0 1,0 0-1,0 0 1,1 0-1,-1 0 1,0 0-1,0 0 0,0 0 1,0-1-1,1 1 1,-1 0-1,0 0 1,0 0-1,0 0 1,0 0-1,0 0 1,0-1-1,1 1 1,-1 0-1,0 0 0,0 0 1,0 0-1,0-1 1,0 1-1,0 0 1,0 0-1,3-18 255,-4-19-154,-1 28-106,-1 0 0,0 0-1,-1 0 1,0 1 0,0-1 0,0 1 0,-1 0 0,-1 0 0,-9-11 0,-11-9 106,-31-27 0,19 19 549,41 34 372,11 5-854,18 7-243,-3-1 25,1 0-1,1-2 0,48 4 0,-21-7-2656,0-5-3917,-30-1-2595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3.4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125 28 4292,'12'-20'7797,"-14"12"-960,-10 13-2776,-4 12-4867,1 8 1145,1 1-1,1 0 1,1 1-1,1 1 1,2-1-1,0 2 1,2-1-1,1 1 1,2 0-1,1 0 1,0 35-1,3-57-345,0-1-1,0 0 1,1 1-1,-1-1 1,1 0-1,1 0 0,-1 1 1,1-1-1,1 0 1,-1-1-1,1 1 1,0 0-1,4 6 0,-4-8-224,1-1-1,-1 1 1,1-1-1,0 0 1,0 0-1,0 0 1,0-1-1,0 1 0,0-1 1,1 0-1,-1-1 1,1 1-1,0-1 1,-1 1-1,1-1 1,0-1-1,8 1 0,28 0-4603,4-1-4944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4.6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133 71 6951,'0'0'3448,"5"-8"-533,0 1-1935,-3 5-664,0 0 0,0-1 0,0 1 1,0-1-1,-1 0 0,1 1 0,-1-1 0,0 0 0,0 0 1,0 0-1,0 0 0,-1 0 0,1 0 0,-1-3 1,1 5-226,-1 1 0,0-1 0,0 1 0,0 0 0,0-1 0,0 1 0,0-1 0,0 1 0,-1-1 0,1 1 0,0 0 0,0-1 0,0 1 0,0-1 0,0 1 1,-1 0-1,1-1 0,0 1 0,0 0 0,-1-1 0,1 1 0,0 0 0,0-1 0,-1 1 0,1 0 0,0 0 0,-1-1 0,1 1 0,-1 0 0,1 0 0,0 0 0,-1-1 0,1 1 0,-1 0 0,-17 5 772,-13 18-807,19-11-12,2 1 0,-1 1 0,2 0-1,0 1 1,0-1 0,2 2 0,0-1 0,0 1 0,1 0 0,2 0 0,-1 1 0,2 0 0,0-1-1,1 1 1,1 0 0,0 0 0,3 28 0,-1-41-38,0 1-1,0-1 1,0 1 0,0-1 0,1 0 0,0 1-1,0-1 1,0 0 0,1 0 0,-1-1-1,1 1 1,0 0 0,0-1 0,0 1-1,0-1 1,1 0 0,-1 0 0,1-1-1,0 1 1,0-1 0,0 1 0,0-1-1,0 0 1,1-1 0,-1 1 0,0-1-1,1 0 1,-1 0 0,1 0 0,0-1 0,-1 1-1,1-1 1,-1 0 0,1-1 0,0 1-1,-1-1 1,9-2 0,-9 1 2,-1 0-1,0-1 1,0 1 0,0-1 0,0 1 0,0-1-1,-1 0 1,1 0 0,-1 0 0,0 0-1,1-1 1,-2 1 0,1-1 0,0 1 0,-1-1-1,1 0 1,-1 1 0,0-1 0,-1 0 0,2-7-1,-2 9-2,1 0 0,-1 0 0,1 0 0,-1 0-1,0 0 1,0 0 0,1 0 0,-2 0 0,1-1 0,0 1 0,0 0-1,-1 0 1,1 0 0,-1 0 0,0 0 0,1 0 0,-1 0-1,0 0 1,0 0 0,0 1 0,-1-1 0,1 0 0,0 1 0,-1-1-1,1 1 1,-1-1 0,1 1 0,-1-1 0,0 1 0,1 0-1,-1 0 1,0 0 0,0 0 0,0 0 0,0 0 0,0 1-1,0-1 1,-3 0 0,3 1-8,1 0 0,-1 0 0,1 0 1,0 0-1,-1 1 0,1-1 0,0 0 0,-1 1 0,1-1 0,0 1 0,-1-1 0,1 1 0,0-1 0,0 1 1,-1 0-1,1 0 0,0 0 0,0 0 0,0 0 0,0 0 0,-1 2 0,1-3 1,1 1 0,0-1 0,0 1 1,0-1-1,0 1 0,-1-1 0,1 1 0,0 0 0,0-1 0,0 1 0,0-1 1,0 1-1,0-1 0,1 1 0,-1 0 0,0-1 0,0 1 0,0-1 0,0 1 0,1-1 1,-1 1-1,0-1 0,1 1 0,-1-1 0,0 1 0,1-1 0,-1 0 0,0 1 0,1-1 1,-1 1-1,1-1 0,-1 0 0,1 1 0,-1-1 0,1 0 0,-1 0 0,1 1 1,-1-1-1,1 0 0,-1 0 0,1 0 0,0 0 0,-1 0 0,1 0 0,-1 1 0,1-1 1,-1-1-1,1 1 0,0 0 0,0 0 0,10 1-38,0-1-1,0 0 1,0 0-1,0-1 1,0-1-1,-1 0 1,1 0 0,0-1-1,-1-1 1,16-6-1,31-10-576,-56 20 613,-1 0 1,1 0-1,0 0 1,-1 0 0,1 0-1,-1 0 1,1 0-1,0 0 1,-1 0 0,1 0-1,-1 0 1,1 0-1,-1 0 1,1 0 0,-1 1-1,1-1 1,0 0-1,-1 0 1,1 1 0,-1-1-1,1 0 1,-1 1-1,0-1 1,1 1 0,-1-1-1,1 1 1,-1-1-1,0 0 1,1 1 0,-1-1-1,0 1 1,1 0-1,-1-1 1,0 2 0,5 29 225,-10 36 331,5-65-547,-2 7-101,-1 33 436,3-41-382,0-1 1,0 1-1,0 0 1,0 0-1,0-1 0,0 1 1,1 0-1,-1-1 1,0 1-1,0 0 0,1-1 1,-1 1-1,1 0 0,-1-1 1,0 1-1,1-1 1,-1 1-1,1 0 0,-1-1 1,1 0-1,0 1 1,-1-1-1,1 1 0,-1-1 1,1 0-1,0 1 1,0-1-1,-1 0 0,1 0 1,0 1-1,-1-1 1,1 0-1,0 0 0,0 0 1,-1 0-1,1 0 0,0 0 1,-1 0-1,1 0 1,0 0-1,0 0 0,-1-1 1,1 1-1,0 0 1,-1 0-1,1-1 0,1 0 1,-1 1-319,1-2-1,0 1 1,-1 0 0,1 0 0,0 0 0,-1-1 0,0 1-1,1-1 1,-1 1 0,0-1 0,0 0 0,1 1 0,-1-1-1,-1 0 1,1 0 0,1-3 0,-1 3 64,10-24-7056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4.9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14894,'0'0'6726,"65"-11"-6085,-34 4-449,-1-1-192,-5 3-352,0 0-513,-7 5-576,-8 0-1154,-5 0-2209</inkml:trace>
  <inkml:trace contextRef="#ctx0" brushRef="#br0" timeOffset="1">69 145 13837,'0'0'10474,"73"-13"-10410,-42 0-32,3 1-737,-1 4-1216,-1 0-1250,-5 2-3043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5.4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80 9801,'0'0'3572,"8"-9"-3482,5-5-41,-4 6 162,0 0 1,-1-1-1,0 0 0,8-14 0,-21 31 7221,-20 41-3792,19-33-3357,2 1 1,0 0-1,1-1 0,1 1 0,1 0 1,0 0-1,1 0 0,4 30 0,-3-42-269,-1-1 0,1 1 0,0-1 0,0 0 0,0 1 0,1-1 0,0 0 0,0 0 0,0 0 0,0 0 0,0 0 0,1-1 0,0 1 0,0-1 0,0 1 0,0-1 0,0 0 0,1 0 0,-1 0 0,1-1 0,0 1 0,-1-1 0,1 0 0,1 0 0,-1 0 0,0-1 0,0 0 0,1 1 0,-1-1 0,0-1 0,1 1 0,-1-1 0,1 1 0,-1-1 0,1-1 0,-1 1 0,9-2 0,-10 1-170,0 1 0,1-1 1,-1 0-1,0 0 1,0-1-1,0 1 0,0-1 1,0 1-1,0-1 1,0 0-1,-1 0 1,1 0-1,-1-1 0,1 1 1,1-3-1,15-29-7407,-13 15-1144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5.8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0 13132,'0'0'9257,"-21"54"-8616,34-48-545,7-2-128,4-4-1281,3 0-801,3 0-577,4-4-2049,-2-9-2659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6.1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147 52 32,'0'0'15866,"-9"-7"-13581,8 7-2262,0-2 46,-1 0 0,0 0 1,0 1-1,1-1 0,-1 1 0,0-1 0,-1 1 0,1 0 0,0 0 0,0 0 0,0 0 0,-1 0 0,1 0 1,0 1-1,-1-1 0,1 1 0,-1 0 0,1-1 0,0 1 0,-1 0 0,1 1 0,-1-1 0,1 0 1,-1 1-1,1-1 0,0 1 0,-1 0 0,1 0 0,0 0 0,0 0 0,-1 0 0,1 0 0,0 0 0,0 1 1,0-1-1,1 1 0,-1 0 0,0-1 0,1 1 0,-1 0 0,1 0 0,-2 2 0,-3 4 183,1-1 0,0 0 0,0 1-1,1 0 1,0 0 0,1 0-1,0 1 1,-4 13 0,7-20-216,-1 0 1,0 0-1,1 0 1,-1 0-1,1 0 1,0 1-1,0-1 1,0 0-1,0 0 1,0 0-1,0 1 1,1-1-1,-1 0 1,1 0-1,0 0 1,-1 0-1,1 0 1,0 0-1,0 0 1,0 0-1,0 0 1,1 0-1,-1 0 1,0-1-1,1 1 1,-1-1-1,1 1 1,0-1-1,-1 1 1,1-1-1,0 0 1,0 0-1,0 0 1,0 0-1,0 0 1,0 0-1,0-1 1,5 2-1,0-1 30,1 0 1,-1 0-1,1-1 0,0 0 0,-1 0 0,1-1 1,-1 1-1,1-2 0,-1 1 0,1-1 1,-1-1-1,0 1 0,0-1 0,0 0 0,0-1 1,9-6-1,-12 7-38,0 0 1,0 0 0,0-1-1,0 0 1,-1 0-1,0 0 1,0 0-1,0 0 1,0 0-1,-1-1 1,0 1 0,1-1-1,-2 0 1,1 0-1,-1 0 1,1 0-1,-1 0 1,0 0 0,-1 0-1,0 0 1,1 0-1,-2 0 1,1 0-1,0 0 1,-3-8 0,2 9-53,-1 1 1,1 0-1,-1 0 1,0 0 0,0 0-1,0 0 1,0 0-1,-1 1 1,1-1-1,-1 1 1,0 0 0,1-1-1,-1 1 1,0 0-1,0 1 1,0-1-1,-1 1 1,1-1 0,0 1-1,-1 0 1,-4-1-1,-10 0-3631,2 5-3481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6.5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128 0 15535,'0'0'7479,"9"6"-6401,7 6-938,0 0-1,-1 1 1,0 1-1,-1 0 1,-1 1-1,0 0 1,17 27-1,-27-36-134,0-1 0,0 0 0,0 1 0,0 0 0,-1 0 0,0 0 0,-1 0 0,1 0 0,-1 0 0,0 0 0,0 0 0,-1 0 0,0 0 0,0 1 0,-1-1 0,1 0 0,-1 0 0,-1 0 0,1 0 0,-1 0 0,0 0 0,0 0 0,-1 0 0,1-1-1,-2 1 1,1-1 0,0 0 0,-1 0 0,-8 9 0,-15 13-54,-2-2-1,0 0 1,-44 27 0,35-30-3465,2-3-3483,17-12-4833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6.9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6 174 10474,'0'0'6886,"62"-14"-4163,-27 10-929,9-2-481,6-3-448,9-3-513,1-2-256,2-5-96,-6-1-704,-5-2-546,-13 3-383,-10 2-417,-18 6 160,-10 5-961,-13 6-960,-19 0-3332</inkml:trace>
  <inkml:trace contextRef="#ctx0" brushRef="#br0" timeOffset="1">0 317 10410,'0'0'5797,"101"-8"-4515,-29-16 191,15-6-352,6-2-224,3 2-481,-4-2-288,-8 8-512,-15 2-2467,-16-1-4227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4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9961,'2'3'1148,"-1"1"-1,1-1 0,-1 1 0,0-1 0,0 1 0,0-1 0,-1 1 0,1 3 1,-2 59 1210,-1-34-1636,2 11-625,1 1-739,-2 0-1,-8 53 0,9-94 455,-1-1 0,1 0-1,-1 0 1,1 0 0,-1 0 0,0 0-1,0 0 1,0 0 0,0 0 0,0 0-1,-1 0 1,1 0 0,0-1-1,-1 1 1,1-1 0,-4 3 0,2-2-586,0-1 0,1 1 0,-1-1 0,0 0 0,0 0 1,0 0-1,0-1 0,-1 1 0,1-1 0,0 0 0,-5 0 1,-17 0-7635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7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4516,'0'0'18471,"7"1"-16773,-5-1-1626,0 0 1,-1 0 0,1 1 0,-1-1-1,1 0 1,0 1 0,-1-1 0,1 1-1,-1-1 1,0 1 0,1-1-1,-1 1 1,1 0 0,-1 0 0,0 0-1,0 0 1,1 0 0,-1 0 0,0 0-1,0 0 1,0 1 0,0-1 0,0 0-1,0 1 1,0 1 0,1 4 153,-1 0 1,0 1-1,0-1 1,0 0-1,-2 12 1,1-13-173,-1 56 674,3 75-47,-2-135-693,1 1-1,-1-1 0,1 1 0,-1-1 0,1 1 0,0-1 0,0 0 0,0 1 0,0-1 0,0 0 0,1 0 0,-1 0 0,1 0 1,-1 0-1,1 0 0,0 0 0,0-1 0,-1 1 0,1 0 0,1-1 0,2 2 0,-1-1 108,1 0 0,-1 0 0,1-1 0,-1 0 1,1 0-1,0 0 0,-1-1 0,1 1 0,0-1 0,-1 0 0,7-1 0,-3 0-381,-1-1 0,0 1 0,1-1 0,-1 0 0,0-1 0,0 0 0,7-4 0,-11 5-528,1 0 1,-1 0-1,1 0 1,-1-1 0,0 1-1,0-1 1,0 0-1,-1 0 1,1 0 0,-1 0-1,1-1 1,2-5-1,2-10-8506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7.8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 1 14414,'0'0'7271,"-24"67"-5318,24-46-223,0 2-737,1 3-577,12-3-288,0 0-63,2-4-33,5-3-97,-2-4-863,2-3-866,-7-7-608,2-2-1730,-4 0-5509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8.2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 11 15278,'0'0'2547,"-8"6"-721,7-5-1794,-10 8 833,0 0 0,1 1 0,-12 14 0,20-21-687,0 0-1,0 0 1,0 0-1,0 1 1,0-1-1,1 0 1,-1 1-1,1-1 1,-1 7-1,1-9-167,1 1 0,0-1-1,0 1 1,0-1 0,1 0 0,-1 1-1,0-1 1,0 0 0,1 1-1,-1-1 1,1 0 0,-1 1 0,1-1-1,0 0 1,-1 0 0,1 0 0,0 1-1,0-1 1,0 0 0,0 0 0,0 0-1,0 0 1,0-1 0,0 1 0,0 0-1,2 1 1,14 6-265,-1-1 1,30 10-1,-25-10-93,0 1 0,24 12 0,-41-18 324,1 1 0,0 0 0,-1 0 0,1 0-1,-1 1 1,0 0 0,0 0 0,-1 0 0,1 0 0,-1 0 0,0 1-1,0-1 1,4 10 0,-6-12 87,0 1 0,0-1 1,0 1-1,-1-1 0,1 1 0,-1 0 0,0-1 0,1 1 0,-1 0 1,0-1-1,-1 1 0,1 0 0,0-1 0,-1 1 0,0 0 1,1-1-1,-1 1 0,0-1 0,-1 1 0,1-1 0,-2 3 0,0 0 56,-1-1 0,0 0 0,0 0 0,0 0-1,0 0 1,-1-1 0,1 1 0,-1-1 0,-9 5-1,3-4-166,1 1-1,-1-1 1,1-1-1,-1 0 1,0 0 0,-1-1-1,1 0 1,0-1-1,-23-1 1,30-1-445,0 0 0,1-1 0,-1 1 0,0-1 0,0 0 0,1 0 0,-1 0 0,1-1 0,0 1 0,0-1 0,0 0 0,0 0 0,0 0 0,0 0 0,1 0 0,0-1 0,0 1 0,0-1 0,-3-5 0,-15-27-7056</inkml:trace>
  <inkml:trace contextRef="#ctx0" brushRef="#br0" timeOffset="1">36 39 11499,'0'0'7751,"67"-23"-5413,-37 19-1088,6 3-674,8 0-448,5 0-480,7-2-2659,3-2-5413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3:48.5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186 0 18834,'-9'3'1500,"-3"1"-858,1 1 0,-1 0 0,1 0 0,1 1 0,-15 10 0,20-11-393,-1-1 1,1 1-1,0 0 1,0 0-1,0 0 1,1 0-1,0 1 0,0 0 1,0 0-1,1 0 1,0 1-1,-4 11 1,5-13-208,1-1 0,-1 1-1,1 0 1,1 0 0,-1 0 0,1 0 0,-1 0 0,1 0 0,1 0 0,-1 0 0,1 0 0,0 0 0,0-1 0,0 1 0,1 0 0,0 0 0,0-1 0,0 1 0,0-1-1,1 0 1,-1 1 0,6 4 0,-3-4-30,1 0 0,-1 0 0,1-1 0,0 0 0,0-1-1,1 1 1,-1-1 0,1 0 0,0 0 0,0-1 0,0 0-1,0-1 1,0 1 0,15 0 0,-1 0 6,1-2 0,0 0-1,0-1 1,0-1 0,32-8 0,-48 9-11,0 0 0,0-1 0,0 0 0,-1 0 0,1 0 0,-1 0 0,1-1 0,-1 0 0,0 0 0,0-1 0,0 1 0,-1-1 0,1 0 0,-1 0 1,0-1-1,0 1 0,0-1 0,-1 0 0,1 0 0,-1 0 0,-1-1 0,1 1 0,-1-1 0,4-11 0,-6 14-1,1 0 0,-1 0 0,0 0 0,0 0 1,0 0-1,0 0 0,0 0 0,-1 0 0,1 0 0,-1 0 0,0 0 0,0 0 0,0 0 0,-1 0 1,1 1-1,0-1 0,-1 0 0,0 1 0,-4-5 0,2 2-2,-2 1 0,1-1 0,0 1 0,-1 1 0,0-1 0,0 1 0,0 0-1,-11-4 1,-7 0-215,0 0-1,0 2 1,-46-4-1,-35 5-2476,37 6-2605,18 3-3040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7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6246,'0'0'12332,"-17"3"-26650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9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4612,'0'0'15813,"3"12"-14895,3 9-434,-1 0-1,-2 1 1,0 0-1,0 28 1,-3 64 340,0-65-8652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39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11243,'0'0'8776,"12"2"-7180,27 4-812,1-2 0,70-1 0,-64-6-1230,0-1 0,64-14 0,-101 14-1358,-7-4-3177,-2 0-421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0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99 15182,'0'0'7752,"85"-58"-6055,-38 45-768,6 3-544,3 0-289,-1 3-64,4 6-641,-3 1-1473,-2 0-1441,-6 0-3140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9 14542,'0'0'6278,"-11"-3"-5168,4 2-920,-1-1-1,0 1 1,1 0-1,-1 1 1,0 0-1,0 0 1,1 1-1,-1-1 1,0 2-1,1-1 1,-1 1-1,1 0 1,-10 5-1,-3 3 257,0 0 0,-18 15 0,34-22-360,-1 0 0,1 0 0,0 0 0,0 1 0,1 0 0,-1 0 0,1 0-1,0 0 1,0 0 0,0 1 0,0-1 0,1 1 0,0 0 0,-3 8 0,5-12-78,0 0 0,0 1 1,0-1-1,0 1 1,0-1-1,1 1 0,-1-1 1,1 0-1,-1 1 0,1-1 1,-1 0-1,1 1 0,0-1 1,-1 0-1,1 0 1,0 0-1,0 0 0,0 1 1,0-1-1,0 0 0,0-1 1,0 1-1,0 0 0,1 0 1,-1 0-1,0-1 0,0 1 1,1 0-1,-1-1 1,0 0-1,1 1 0,-1-1 1,1 0-1,2 1 0,58 6 123,-51-6-117,31 1-449,62 6-1484,-94-6 1813,-1 0 0,1 0-1,-1 1 1,1 0 0,-1 1 0,0 0 0,0 0 0,9 7 0,-16-10 125,0 0 0,-1 0 0,1 1 0,0-1 0,-1 1 0,1 0 0,-1-1 0,1 1 0,-1 0 0,0 0 0,0 0 0,0-1 0,0 1 0,0 0 0,0 1 0,0-1 0,-1 0 0,1 0 0,-1 0 0,0 0 0,1 1 0,-1-1 0,0 0 0,0 0 0,-1 0 0,1 1 0,0-1 0,-1 0 0,1 0 0,-1 0 0,0 0 0,1 0 0,-1 0 0,0 0 0,0 0 0,-1 0 0,1 0 0,0 0 0,0-1 0,-1 1 0,-2 2 0,-3 4 334,-1 0 0,0 0-1,0-1 1,-1 0 0,0-1-1,-19 11 1,24-15-235,-13 8 120,1-2-1,-1 0 0,0 0 0,-1-2 0,1 0 0,-1-1 0,-1-1 0,-24 2 1,42-6-338,1 0 1,0 0-1,-1 0 1,1 0-1,0 0 1,0 0-1,-1 0 1,1 0-1,0-1 1,0 1-1,-1 0 1,1 0-1,0 0 1,0-1-1,-1 1 1,1 0-1,0 0 1,0-1-1,0 1 1,0 0-1,-1 0 1,1-1-1,0 1 1,0 0-1,0-1 1,0 1-1,0 0 1,0 0-1,0-1 1,0 1-1,0 0 1,0-1-1,0 1 1,0 0-1,0-1 1,0 1-1,0 0 1,0-1-1,0 1 1,0 0-1,0 0 1,0-1-1,1 1 1,-1 0-1,0-1 1,0 1-1,0 0 1,9-18-7238,11-6-10024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1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18481,'0'0'4837,"26"43"-14030,-13-42-2177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4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22 132 13100,'-4'-9'2814,"1"4"-2506,1 0 88,-1 1 0,1-1-1,0 0 1,1-1 0,-1 1-1,0-7 1,2 11-317,0-1 0,0 0 0,0 1 0,0-1 0,0 1 1,0-1-1,1 0 0,-1 1 0,0-1 0,1 1 0,-1-1 0,1 1 0,0-1 0,0 1 1,-1 0-1,1-1 0,0 1 0,0 0 0,0-1 0,0 1 0,1 0 0,-1 0 0,0 0 1,0 0-1,1 0 0,-1 0 0,0 1 0,1-1 0,-1 0 0,4 0 0,21-8 376,1 2 0,1 0-1,-1 2 1,1 2-1,30-2 1,144 7 550,-183-1-979,-5-1-17,1 1 1,-1 1-1,-1 0 1,1 1 0,0 1-1,-1 0 1,27 11-1,-36-12 33,1-1-1,0 1 0,-1 0 1,1 0-1,-1 1 0,0-1 0,0 1 1,-1 0-1,1 0 0,-1 0 1,0 1-1,0-1 0,0 1 0,0-1 1,-1 1-1,0 0 0,0 0 1,0 0-1,-1 0 0,1 1 0,-1-1 1,-1 0-1,1 9 0,-1-2 140,-1-1 1,-1 0-1,0 1 0,0-1 1,-1 0-1,-1 0 0,0-1 1,0 1-1,-1-1 0,-1 0 0,1 0 1,-1 0-1,-1-1 0,0 0 1,0 0-1,-1-1 0,0 0 0,-15 11 1,11-9 53,-1 0-1,-1-1 1,0 0 0,0-1 0,-1-1-1,0 0 1,0-1 0,0 0 0,-1-1 0,0-1-1,0-1 1,-24 3 0,30-6-253,0 1 1,0-1-1,-1-1 1,1 0-1,0 0 0,0-1 1,0 0-1,1-1 1,-1 0-1,1-1 1,-1 1-1,1-2 0,0 0 1,0 0-1,1 0 1,-16-13-1,23 17-154,0 0 0,0 0 0,0-1 0,0 1 0,0 0 0,1 0 0,-1 0 0,0-1 0,0 1 0,1-1-1,-1 1 1,1 0 0,-1-1 0,1 1 0,0-1 0,-1 1 0,1-1 0,0 1 0,0-1 0,0 1 0,0-1 0,0 1 0,1-1 0,-1 1 0,1-3 0,0 1-564,1 1 0,-1-1 0,1 1 0,0 0 0,0-1 0,0 1 0,0 0 1,0 0-1,0 0 0,0 1 0,1-1 0,2-1 0,26-16-10037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4:41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14734,'0'0'7271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1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5830,'0'0'17675,"9"6"-16746,11 10-530,1 2 1,-2 1-1,-1 0 1,19 26-1,-13-16-292,2-1-1,31 28 1,-53-52 994,6 3-5297,-10-7 3974,0 0 0,0 0 0,1 0 0,-1 0 0,0 0 0,0 0 0,1 0 0,-1 0 0,0 0 0,0-1 0,0 1 0,1 0 0,-1 0 0,0 0 0,0 0 0,0 0 0,0 0 0,1-1 0,-1 1 0,0 0 0,0 0 0,0 0 1,0-1-1,0 1 0,1 0 0,-1 0 0,0 0 0,0-1 0,0 1 0,0 0 0,0 0 0,0-1 0,0 1 0,0 0 0,0 0 0,0-1 0,0 1 0,0 0 0,0 0 0,0 0 0,0-1 0,0 1 0,0 0 0,0 0 0,0-1 0,-1 1 0,1-14-10118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2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2 12332,'0'0'13025,"6"0"-12875,-5-1-141,0 1 1,0 0-1,0 0 1,0 0-1,0 0 1,1 0-1,-1 0 1,0 0-1,0 0 1,0 0-1,0 0 1,0 1-1,0-1 1,0 0-1,0 1 1,0-1-1,0 1 1,0-1 0,-1 1-1,1-1 1,0 1-1,0-1 1,0 1-1,-1 0 1,1 0-1,0 0 1,0-1-1,-1 1 1,1 0-1,-1 0 1,1 1-1,0 2 46,-1 0 0,0 0 0,0 0-1,-1 0 1,1-1 0,-1 1 0,1 0 0,-1 0 0,-1 0-1,-1 5 1,-23 58 523,-55 102 0,45-102-568,-30 86-1,53-106-1383,13-17-3605,5-20-1427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27 5669,'-22'-20'10307,"22"20"-10172,0 0-1,0-1 1,0 1-1,0 0 1,0 0-1,0-1 1,0 1-1,0 0 1,0-1-1,1 1 1,-1 0-1,0 0 1,0-1-1,0 1 0,0 0 1,1 0-1,-1-1 1,0 1-1,0 0 1,1 0-1,-1 0 1,0 0-1,0-1 1,1 1-1,-1 0 1,0 0-1,1 0 1,-1 0-1,0 0 1,1 0-1,-1 0 1,0 0-1,0 0 1,1 0-1,-1 0 1,0 0-1,1 0 0,-1 0 1,0 0-1,1 0 1,-1 0-1,1 0 1,61 9 3211,-37-4-3072,36-1-21,83-4 1,-155-5-11481,-4 5 5472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8488,'0'0'14638,"10"30"-13677,25-30-321,4 0-415,7 0-161,-3 4-32,2 1-96,-4 0-1346,-5-1-1408,-8-3-2692,-2-1-6277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5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12043,'0'0'11601,"4"8"-10528,0 0-1027,6 9 306,-1-1 0,2 1 0,19 21 0,-27-34-456,0 0-1,0-1 1,1 1-1,-1-1 1,1 0-1,0 0 1,0 0 0,0-1-1,0 1 1,1-1-1,-1 0 1,0 0-1,1-1 1,0 1-1,-1-1 1,1 0-1,0 0 1,0-1 0,0 0-1,0 1 1,7-2-1,-10 0-338,0 1 1,0-1-1,0 0 0,0 0 0,0 0 0,0 0 1,0-1-1,0 1 0,0 0 0,0-1 1,-1 0-1,1 1 0,-1-1 0,1 0 0,-1 0 1,2-2-1,-3 4 390,16-23-8457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15375,'0'0'4868,"-47"72"-1953,29-41-609,-2 5-736,-1 2-738,3 0-543,2 4-225,4 1-64,0 2-64,2 3-1057,4-3-833,2 0-1089,-1-9-1794,5-9-7655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13293,'0'0'8904,"18"72"-8680,-17-45-128,-1 0-64,0-5-192,0 0-1025,0-4-833,0-9-1313,0-2-1377,-6-7-3268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16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12139,'0'0'8926,"13"-7"-7602,-6 3-1147,0 0-30,1 0 1,0 0-1,0 1 1,0-1-1,1 2 1,-1-1-1,1 1 1,-1 1-1,1 0 1,11-1-1,9 2 43,1 2-1,-1 1 1,44 10 0,-62-11-195,0 1 1,-1 0-1,0 1 1,1 0-1,-1 1 0,-1 0 1,1 0-1,-1 1 1,0 0-1,0 1 1,-1 0-1,14 15 1,-19-20-2,-1 1 0,0-1 0,0 1 0,-1 0 0,1 0 0,-1-1 0,1 1 0,-1 0 0,0 1 0,0-1 1,0 0-1,0 0 0,-1 0 0,1 1 0,-1-1 0,0 0 0,0 0 0,0 1 0,0-1 0,-1 0 0,-1 6 0,0-4 89,0 0-1,0-1 1,-1 1-1,0-1 0,0 1 1,0-1-1,-1 0 1,1 0-1,-1-1 0,0 1 1,0-1-1,-6 4 1,-7 4 264,0-2 1,0 0-1,-1-1 1,0 0-1,0-2 1,-24 6-1,-41 1 47,77-13-413,0 1-1,-1-1 1,1 0-1,0 0 1,-1-1-1,1 0 1,0 0-1,0-1 1,0 1-1,0-1 1,-7-3 0,12 4-154,-1-1 1,0 1 0,1 0 0,0-1 0,-1 1-1,1-1 1,0 0 0,-1 1 0,1-1 0,0 0 0,0 0-1,0 0 1,1 1 0,-2-5 0,2 5-396,-1 0 1,1 0 0,0-1-1,0 1 1,0 0-1,0 0 1,0 0 0,0 0-1,0-1 1,1 1-1,-1 0 1,0 0 0,1 0-1,-1 0 1,1 0-1,-1-1 1,2 0-1,10-10-12783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16111,'1'0'2851,"0"0"-545,2 0-416,2 9-1153,3 9 352,3 4-353,3 7-479,1-2-193,1-2-64,1-1 32,1-4-96,-2-6-513,0-3-672,0-9-1153,2-2-737,-3 0-1826,0-15-3171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5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372 0 17873,'0'0'12209,"-12"5"-11542,-46 18-217,-58 32 0,96-45-359,0 2 0,1 0 0,0 2 0,1 0 0,0 1 0,-28 31 1,43-43-78,0 1 1,1 0-1,-1-1 1,1 1-1,0 0 1,0 0-1,0 1 1,1-1-1,-1 0 1,1 1-1,0-1 1,1 1-1,-1-1 1,0 6-1,2-8-6,-1 0-1,0 0 0,1 0 1,-1 0-1,1 0 0,0 0 1,0 0-1,0-1 0,0 1 0,0 0 1,0-1-1,0 1 0,1 0 1,-1-1-1,0 1 0,1-1 1,-1 0-1,1 0 0,0 1 1,-1-1-1,1 0 0,0 0 1,0 0-1,0-1 0,-1 1 0,1 0 1,0-1-1,0 1 0,0-1 1,0 0-1,0 0 0,4 0 1,23 2 74,0-1 1,0-1-1,0-2 1,52-10-1,18-10-1932,-4-6-5964,-60 15 976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13261,'0'0'7815,"-36"67"-6117,20-28-161,-1 3-416,-1-2-256,3 4-481,5-3-288,0-6-96,6-3-192,3-9-769,1-6-897,0-8-640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5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17681,'0'0'6726,"-1"51"-6245,-7-22-321,-1 4-64,3-1-64,0-1-609,3-4-832,1-6-641,2-7-576,0-9-1923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6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12011,'0'0'12135,"15"-1"-11575,15-1-460,1 2 0,0 2 0,51 7 0,-64-6-80,-1 1 0,0 0-1,1 1 1,-2 1-1,1 0 1,-1 1-1,0 1 1,28 19 0,-41-26-2,0 1 1,-1 0 0,1 0-1,-1 0 1,0 0 0,0 1-1,1-1 1,-1 1 0,-1-1-1,1 1 1,0 0 0,-1-1-1,1 1 1,-1 0 0,0 0 0,0 0-1,0 0 1,0 0 0,-1 1-1,1-1 1,-1 0 0,0 0-1,0 0 1,0 0 0,0 1-1,-1-1 1,1 0 0,-2 3-1,0-1 28,0-1-1,-1 1 0,0-1 0,1 0 1,-2 0-1,1 0 0,0-1 0,-1 1 0,0-1 1,0 0-1,0 0 0,0 0 0,0 0 1,0-1-1,-1 0 0,0 0 0,-4 2 1,-13 3 253,0 0 1,0-2-1,-1 0 1,1-2-1,-1 0 1,0-2-1,0 0 1,-42-5-1,65 4-333,0 0 0,1 0 0,-1-1 0,0 1 0,0 0 0,1 0 0,-1-1 0,0 1 0,0 0 0,0 0 0,1-1 0,-1 1 0,0 0 0,0 0 0,0-1 0,0 1 0,0 0 0,0 0 0,0-1 0,0 1 0,0 0 0,0-1 0,0 1 0,0 0 0,0-1 0,0 1 1,0 0-1,0-1 0,0 1 0,0 0 0,0 0 0,0-1 0,0 1 0,0 0 0,0 0 0,-1-1 0,1 1 0,0 0 0,0 0 0,0-1 0,-1 1 0,1 0 0,0 0 0,0-1 0,-1 1 0,1 0 0,0 0 0,0 0 0,-1 0 0,1 0 0,0-1 0,0 1 0,-1 0 0,1 0 0,0 0 0,-1 0 0,1 0 0,0 0 0,-1 0 0,1 0 0,0 0 0,-1 0 0,23-10-3003,9 2-1597,6 0-2300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6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11723,'0'0'10154,"63"0"-9001,-17 0-224,7 0-417,4 0-320,0 0-192,-6 1-288,-6 3-1313,-8-2-1570,-9-1-1474,-11-1-2017</inkml:trace>
  <inkml:trace contextRef="#ctx0" brushRef="#br0" timeOffset="1">130 117 2915,'0'0'17392,"75"5"-15598,-30-5-321,5 0-1024,-2 0-417,2 0-929,-8 0-1409,-1-7-3428,-3-2-7142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16 3523,'0'0'20873,"-11"-4"-20392,7 2-441,0 0 0,0 0 0,0 1 0,0 0 0,0 0-1,-1 0 1,1 0 0,0 1 0,-1-1 0,1 1 0,-1 0 0,1 1 0,-1-1 0,1 1 0,0 0 0,0 0 0,-1 0 0,1 0 0,0 1-1,0 0 1,0 0 0,0 0 0,0 0 0,-3 3 0,-1 1 60,1-1-1,0 1 0,1 0 1,-1 1-1,1 0 1,0 0-1,1 0 0,0 1 1,-8 14-1,12-20-79,0 1 0,0-1 0,0 1 0,0-1 0,0 1 0,1 0 0,-1-1 0,1 1 0,-1 0 0,1-1 1,0 1-1,0 0 0,1-1 0,-1 1 0,0 0 0,1-1 0,0 1 0,0 0 0,-1-1 0,2 1 0,-1-1 0,0 0 0,0 1 0,1-1 0,-1 0 0,1 0 0,0 0 0,-1 0 0,1 0 0,0 0 0,0 0 0,1 0 0,-1-1 0,0 1 0,0-1 0,5 2 0,5 3-92,1-1 0,0 0 0,0-1 0,1 0-1,-1-1 1,23 2 0,86 0-6480,-67-5-516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16560,'0'0'9705,"-15"71"-8936,9-44-417,1 0-256,5 1-64,0 1-32,0-5-32,0 1-801,3-7-800,2-3-706,0-3-1120,-5-6-2659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7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7976,'0'0'14061,"64"-12"-13324,-18 12-481,6 0-224,0 0-385,3-2-2273,-3-2-2915,-7-3-4677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10410,'0'0'12332,"1"56"-11275,-1-34-673,0 1-256,0 2-128,0-1-64,0 1-865,0-2-576,2-1-737,-2-5-1826,0-7-2787</inkml:trace>
  <inkml:trace contextRef="#ctx0" brushRef="#br0" timeOffset="1">0 296 5926,'0'0'17680,"79"-13"-16591,-33 3-608,6-2-385,-2 1-64,-3 0-801,-6 0-1121,-10 3-640,-6-2-513,-10-1-1281,-5 1-1185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17809,'0'0'6662,"89"-14"-5381,-37 11-256,9 3-640,2 0-289,3 0-96,-2 4-961,-6 3-1762,-10-4-1633,-9-1-4068</inkml:trace>
  <inkml:trace contextRef="#ctx0" brushRef="#br0" timeOffset="1">830 1 10634,'0'0'16047,"-31"65"-15374,29-42-321,2 4-288,0 0-32,0 0-224,0 0-1409,4-1-1538,0-8-1025,0-4-2851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8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17200,'0'0'5702,"74"-25"-5222,-38 21-352,1-1-224,-1 0-1858,0 0-2786,1-3-4997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5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48 15855,'0'0'8632,"-8"-5"-8237,7 5-388,0-2 11,-1 1-1,0 0 1,1 0-1,-1 0 1,0 0-1,0 0 1,1 0-1,-1 0 1,0 0 0,0 1-1,0-1 1,0 1-1,0 0 1,0-1-1,0 1 1,0 0-1,0 0 1,0 0 0,0 0-1,0 1 1,0-1-1,0 1 1,0-1-1,0 1 1,0 0 0,0-1-1,0 1 1,0 0-1,1 0 1,-1 0-1,0 1 1,1-1-1,-1 0 1,1 1 0,-1-1-1,1 0 1,0 1-1,-1 0 1,1-1-1,0 1 1,0 0-1,0 0 1,-1 3 0,1-3-4,-1 1 1,1-1 0,0 1-1,0-1 1,0 1 0,0 0-1,0-1 1,1 1 0,-1 0-1,1 0 1,0-1 0,0 1-1,0 0 1,0 0 0,0 0-1,1-1 1,-1 1 0,1 0 0,0 0-1,-1-1 1,1 1 0,1-1-1,-1 1 1,0-1 0,1 1-1,2 2 1,2 2-184,2 0 1,-1-1-1,1 0 1,0-1-1,0 1 1,13 4-1,-13-6-63,-1 0-1,1 0 1,-1 1 0,0 0-1,0 0 1,0 0 0,-1 1-1,0 0 1,9 12 0,-12-13 234,0 1-1,-1 0 1,1 1 0,-2-1 0,1 0 0,-1 1 0,0-1 0,0 1 0,0-1 0,-1 1-1,0-1 1,-1 1 0,1-1 0,-1 1 0,0-1 0,-4 10 0,3-9 284,0-1 1,0 0 0,-1 0 0,0 0-1,0 0 1,-1 0 0,1 0-1,-1-1 1,-1 0 0,1 0-1,-1 0 1,1-1 0,-2 1 0,1-1-1,0 0 1,-7 4 0,10-7-232,1 0 0,-1-1 0,0 1 0,1 0 0,-1 0 0,0-1 0,1 1 0,-1-1 1,0 0-1,0 1 0,0-1 0,1 0 0,-1 0 0,0 0 0,0 0 0,0-1 0,1 1 0,-1 0 1,0-1-1,0 1 0,1-1 0,-1 1 0,0-1 0,-2-1 0,2 0-39,0-1 0,0 1 1,0 0-1,0-1 0,0 1 0,0-1 0,1 1 0,-1-1 1,1 0-1,0 0 0,0 1 0,0-1 0,-1-4 0,0-4-203,0 1 0,1-1 0,0 1 0,1-1 0,0 1 0,1-1 0,3-17-1,-2 19 134,2 1-1,-1 0 0,1 0 0,0 1 1,1-1-1,0 1 0,0 0 0,0 0 1,1 1-1,0-1 0,0 1 0,12-8 1,11-8-225,54-29 0,-62 39 257,16-9 36,-25 16 18,0-1 0,0-1 0,-1 0 1,0 0-1,0-1 0,-1-1 0,0 0 1,16-18-1,-26 27 9,1 0 0,-1-1 0,1 1-1,-1-1 1,0 1 0,1-1 0,-1 1 0,0-1 0,0 1 0,1-1 0,-1 1 0,0-1 0,0 1 0,0-1-1,1 1 1,-1-1 0,0 0 0,0 1 0,0-1 0,0 1 0,0-1 0,0 0 0,0 1 0,0-1 0,-1 1-1,1-1 1,0 1 0,0-1 0,0 1 0,-1-1 0,1 0 0,0 1 0,-1-1 0,-20-3 501,-27 16-420,39-7-95,0 0 1,1 0-1,0 0 0,0 1 1,0 1-1,-11 11 1,16-15-63,1 0 0,-1 0 1,1 0-1,0 0 1,0 0-1,0 0 1,1 0-1,-1 1 1,1-1-1,-1 1 1,1-1-1,0 1 1,1 0-1,-1-1 0,1 1 1,-1 0-1,1-1 1,0 1-1,0 0 1,2 6-1,-2-9-247,1 0 0,-1 1 0,1-1 0,0 0 0,-1 0 0,1 1 1,0-1-1,0 0 0,0 0 0,0 0 0,0 0 0,0 0 0,0 0 0,1 0 0,-1-1 0,0 1 0,0 0 0,1-1 0,-1 1 0,0 0 0,3 0 0,18 3-7395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5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10570,'0'0'12332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29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0 16944,'0'0'1858,"-13"0"106,0 1-1641,0 1-1,0 0 1,0 1 0,0 0-1,0 0 1,1 2-1,0 0 1,-1 0 0,2 1-1,-1 0 1,1 1-1,0 1 1,-15 12 0,19-13-210,0 1 1,0 1 0,0-1 0,1 1 0,1 0 0,0 0 0,0 1-1,0 0 1,1-1 0,1 2 0,0-1 0,-3 15 0,5-21-99,1 0 1,-1 0-1,1 0 0,-1 0 1,1 0-1,1 1 0,-1-1 1,0 0-1,1 0 0,0 0 1,0 0-1,0 0 0,1 0 1,-1 0-1,1 0 0,0-1 1,0 1-1,0 0 0,1-1 1,-1 0-1,1 1 0,0-1 1,-1 0-1,2 0 0,-1-1 1,0 1-1,0-1 0,1 1 1,0-1-1,-1 0 0,1-1 1,0 1-1,7 2 0,-7-3 4,0 0-1,-1 0 0,1 0 0,0 0 0,0-1 0,0 0 0,-1 1 0,1-2 0,0 1 0,0 0 0,0-1 1,-1 1-1,1-1 0,0 0 0,0 0 0,-1-1 0,1 1 0,-1-1 0,1 0 0,-1 0 0,0 0 0,0 0 0,0 0 1,0-1-1,0 1 0,0-1 0,-1 0 0,1 0 0,-1 0 0,0 0 0,0 0 0,0-1 0,0 1 0,0-1 0,-1 1 1,0-1-1,0 1 0,0-1 0,0 0 0,0 0 0,-1 0 0,1 1 0,-1-1 0,0 0 0,-1 0 0,1 0 1,0 0-1,-2-4 0,1 7-11,1 0 1,-1 0 0,0 1-1,0-1 1,0 0 0,1 0-1,-1 0 1,0 1 0,0-1-1,0 0 1,0 1 0,0-1-1,0 1 1,0-1 0,-1 1-1,1 0 1,0-1 0,0 1-1,0 0 1,0 0 0,0 0-1,-1 0 1,1 0 0,0 0-1,0 0 1,0 0 0,0 0 0,-1 1-1,1-1 1,0 0 0,0 1-1,0-1 1,0 1 0,0-1-1,0 1 1,0 0 0,0-1-1,0 1 1,0 0 0,0-1-1,1 1 1,-1 0 0,0 0-1,0 0 1,1 0 0,-1 0-1,0 2 1,1-1-7,0 0-1,0 0 1,0 0-1,1 0 1,-1 0-1,1-1 1,0 1-1,-1 0 1,1 0-1,0 0 1,0-1-1,0 1 1,0-1-1,0 1 1,0-1 0,1 1-1,-1-1 1,1 1-1,-1-1 1,1 0-1,-1 0 1,1 0-1,-1 0 1,1 0-1,0 0 1,0 0-1,0-1 1,-1 1-1,1-1 1,0 1 0,0-1-1,0 0 1,0 1-1,2-1 1,12 2-18,1-1 0,-1 0 1,18-2-1,-17 1-42,24-4-453,-49 24 37,-11 7 158,-28 49 809,44-68-1335,-1 0 0,1 0-1,0 1 1,-2 12-1,4-1-5487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3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1 113 6919,'0'0'8199,"11"-4"-6095,21-7-977,0 3 1,1 0 0,0 2 0,57-3 0,151 6 553,-143 4-1512,-68-1-157,209 1 118,317-40 1,-522 34-135,26-5 6,84-1 0,-143 11 1,-1 0 0,0 0 0,1 1 0,-1-1 0,0 0 0,1 0 0,-1 1 0,0-1 0,1 0 0,-1 0 0,0 1 0,0-1 1,1 0-1,-1 1 0,0-1 0,0 0 0,0 1 0,0-1 0,1 1 0,-1-1 0,0 0 0,0 1 0,0-1 0,0 1 0,0-1 0,0 0 1,0 1-1,0-1 0,0 1 0,0-1 0,0 0 0,0 1 0,0-1 0,0 1 0,-1-1 0,1 0 0,0 1 0,0-1 0,0 0 0,-1 1 1,1-1-1,0 0 0,0 1 0,-1-1 0,1 0 0,0 0 0,0 1 0,-1-1 0,-7 10-2058,3-9-5879,5-8-2054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3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4484,'0'0'13490,"8"7"-11584,-3-3-1698,1 0-1,-1-1 0,1 0 1,-1 0-1,1 0 1,0-1-1,0 1 0,1-1 1,-1-1-1,11 2 1,4 0 225,1-2 1,34-2-1,414-32 850,-157 9-1172,-53 13-1617,-260 11 1426,0 0 0,-1 0-1,1 0 1,0 1 0,0-1 0,0 0-1,-1 0 1,1 0 0,0 1 0,0-1-1,0 0 1,0 0 0,-1 1 0,1-1-1,0 0 1,0 0 0,0 1 0,0-1-1,0 0 1,0 0 0,0 1 0,0-1-1,0 0 1,0 0 0,0 1 0,0-1-1,0 0 1,0 1 0,0-1 0,0 0-1,0 0 1,0 1 0,0-1 0,0 0-1,0 0 1,0 1 0,1-1 0,-1 0-1,0 0 1,0 1 0,0-1 0,0 0-1,1 0 1,-1 0 0,0 0 0,0 1-1,0-1 1,1 0 0,-1 0 0,0 0-1,0 0 1,1 0 0,-1 1 0,0-1-1,0 0 1,1 0 0,-1 0 0,0 0-1,0 0 1,1 0 0,-22 13-4436,-3-7-2504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4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2 4164,'0'0'9129,"-8"9"-7822,-23 28 215,30-36-1438,0 0-1,1-1 1,-1 1 0,1 0-1,-1 0 1,1-1 0,-1 1-1,1 0 1,0 0 0,-1 0 0,1 0-1,0-1 1,0 1 0,0 0-1,-1 0 1,1 0 0,0 0-1,0 0 1,0 0 0,0-1-1,1 1 1,-1 0 0,0 0-1,0 0 1,0 0 0,1 0 0,-1 0-1,0-1 1,1 1 0,-1 0-1,1 0 1,-1-1 0,1 1-1,-1 0 1,1-1 0,0 1-1,-1 0 1,1-1 0,0 1-1,-1-1 1,1 1 0,0-1 0,0 1-1,0-1 1,0 1 0,38 10 1523,-36-10-1389,34 4 426,0-1 1,0-1 0,0-3 0,45-4-1,-10-4-646,82-21 0,-135 25-888,-1 0 1,0-2 0,-1 0-1,28-14 1,-11-5-4850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8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5317,'0'0'19784,"13"3"-19031,25 2-307,1-2 0,38-1 0,0-3-4484,-25 1-5161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39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8200,'0'0'13196,"71"29"-12235,-30-29-609,4 0-255,3 0-97,1 0-705,-6 0-1633,-6 0-2755,-5 0-5958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15919,'0'0'8082,"5"6"-8066,1 3-59,1-1 0,0-1-1,1 1 1,0-1 0,0-1 0,1 1-1,0-1 1,17 8 0,-21-11-23,0 1 1,0-1-1,0 1 1,-1 0 0,0 0-1,1 1 1,-2-1-1,1 1 1,0 0-1,-1 0 1,0 0-1,0 0 1,0 1 0,3 10-1,-5-14 73,0 1 0,0 0 0,0 0 0,-1 0 0,1 0 0,-1 0 0,0 0 0,0 0 0,0 0 0,0 0 0,0 0 0,0 0 0,-1-1 0,0 1 0,1 0 0,-1 0 0,0 0 0,0 0 0,-1-1 0,1 1 0,-1 0 0,1-1 0,-1 1 0,0-1 0,0 0 0,0 0 0,0 0 0,0 0 0,0 0 0,-1 0 0,-3 2 0,3-2 54,0 0 0,0 0 1,-1-1-1,1 0 0,0 0 1,-1 0-1,1 0 1,0 0-1,-1 0 0,1-1 1,-1 0-1,1 0 0,-1 0 1,0 0-1,1 0 1,-1-1-1,1 1 0,0-1 1,-1 0-1,1 0 0,-1 0 1,1-1-1,0 1 0,0-1 1,-5-3-1,4 2-139,1 0 1,-1 0-1,1-1 0,0 1 0,0-1 1,0 1-1,1-1 0,-3-5 0,2 4-714,1 0 0,0 0 0,0 0-1,0-1 1,1 1 0,-1-11 0,-1-11-6121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16 84 13068</inkml:trace>
  <inkml:trace contextRef="#ctx0" brushRef="#br0" timeOffset="1">16 84 13068,'-15'-70'3299,"23"65"-832,6-1-97,7 3-832,1 3-481,10 0-513,3 0-448,6 3-96,-1 3-673,1-3-1857,-4-2-1762,-6-1-3844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1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14061,'0'0'2472,"-10"13"-1169,1-4-1113,1 0 1,0 1 0,0 1 0,1-1 0,1 1 0,0 1 0,0-1 0,1 1 0,1 0 0,0 0 0,0 0 0,-2 20 0,5-26-171,1 0 0,-1 0 0,1 0 0,0 0 0,1 0 1,-1 0-1,1 0 0,1-1 0,-1 1 0,1 0 0,3 8 0,-3-11 41,0-1 0,0 0 0,0 0 0,0 0 0,1 0 0,-1 0 0,1 0 0,-1-1 0,1 1 0,0-1 0,-1 1 1,1-1-1,0 0 0,0 0 0,0-1 0,0 1 0,0 0 0,0-1 0,0 0 0,0 0 0,0 0 0,0 0 0,0 0 0,5-1 0,0-1 89,-1 1 1,1-1-1,0 0 0,-1-1 0,0 0 1,1 0-1,-1 0 0,0-1 1,0 0-1,-1-1 0,0 1 1,1-1-1,-1 0 0,-1-1 1,10-10-1,-11 11 50,1 0 1,-1-1 0,0 0-1,-1 0 1,1 0 0,-1 0-1,0-1 1,-1 1 0,1-1-1,-2 1 1,1-1-1,0 0 1,-1 0 0,-1 0-1,1 0 1,-1 0 0,-1-14-1,0 18-166,-1 0 0,1 0 0,0 0 0,-1 1 0,0-1 0,0 0 0,0 1 0,0-1 0,0 1 0,0 0 0,-1-1 0,1 1 0,-1 0 0,0 1 0,1-1 0,-1 0 0,0 1 0,0-1 0,0 1 0,0 0 0,0 0 0,0 0 0,-1 1 0,1-1 0,-5 0 0,-3 0-84,1 0 0,0 0 0,0 1 0,-1 0 0,1 1 0,-20 3 0,23-1-2646,12-1-1768,10-1-1119,0-1-91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3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10474,'-2'26'7214,"-1"4"-3537,-4 47-3016,7-71-644,0 0 0,0 0 0,1 0 0,0 0 0,0 0 1,1 0-1,-1 0 0,1 0 0,4 8 0,5-3-319,-9-10-3056,-1-11-9894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6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15855,'0'0'9417,"42"-40"-19186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3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12716,'0'0'9385,"58"-2"-9257,-28 5-64,1 0-352,1-3-1634,-2 0-1954,0 0-2306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4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19 14157,'0'0'5995,"-9"4"-5792,2-1-96,1 0 0,-1 1 0,1 0 0,-1 1 0,1-1 0,1 1 0,-1 0 0,1 0 0,0 1 0,0 0 0,0 0 0,1 0 0,0 0 0,0 1 0,0 0 0,1 0 0,0 0 0,1 0 0,-1 0 0,1 0 0,1 1 0,-2 8 0,3-15-70,0 1 1,0-1-1,1 0 0,-1 1 0,0-1 0,1 0 1,-1 1-1,1-1 0,-1 0 0,1 0 0,0 1 1,-1-1-1,1 0 0,0 0 0,0 0 0,0 0 1,0 0-1,0 0 0,0 0 0,0 0 0,0-1 1,0 1-1,0 0 0,0-1 0,1 1 0,-1 0 1,0-1-1,0 1 0,1-1 0,-1 0 0,0 0 1,1 1-1,-1-1 0,1 0 0,-1 0 0,0 0 1,1 0-1,-1 0 0,0-1 0,1 1 0,-1 0 0,2-1 1,2 0 93,1 0 0,0 0 0,-1 0 0,1-1 0,-1 1 0,1-1 0,-1-1 0,0 1 0,6-5 0,-6 3-16,0-1 0,0 1 0,-1-1 0,0 0 0,0-1 0,0 1 1,-1-1-1,0 0 0,0 1 0,0-1 0,-1-1 0,1 1 0,-2 0 0,1 0 1,-1-1-1,0 1 0,0-1 0,0 0 0,-1 1 0,0-1 0,-1 1 0,-1-9 1,2 13-113,0 1 1,-1 0-1,1-1 1,-1 1-1,1-1 1,-1 1-1,0 0 1,1-1-1,-1 1 1,0 0-1,0 0 1,0 0-1,0-1 1,0 1-1,0 0 1,0 0 0,-1 1-1,1-1 1,0 0-1,0 0 1,-1 1-1,1-1 1,0 0-1,-1 1 1,1-1-1,-1 1 1,1 0-1,-1-1 1,1 1-1,-1 0 1,1 0 0,-1 0-1,1 0 1,-1 0-1,1 1 1,-1-1-1,1 0 1,-1 1-1,-1 0 1,0 0-25,0-1 0,0 2 0,0-1 0,1 0 0,-1 1 0,0-1 0,0 1 1,1 0-1,-1 0 0,1 0 0,0 0 0,-1 0 0,1 0 0,0 1 0,0-1 0,0 1 1,-2 5-1,3-6-178,0 1 1,0-1-1,1 1 1,-1 0-1,1 0 0,-1-1 1,1 1-1,0 0 1,0-1-1,0 1 1,1 0-1,0 4 1,0-5-222,0 0 0,0 1 0,0-1 0,0 0 0,0 0 0,0 0 0,1 0 0,-1-1 0,1 1 1,0 0-1,-1 0 0,1-1 0,0 1 0,0-1 0,0 0 0,0 0 0,0 1 0,0-1 0,0 0 0,1-1 0,2 2 0,18 3-5681</inkml:trace>
  <inkml:trace contextRef="#ctx0" brushRef="#br0" timeOffset="1">265 184 8264,'0'0'4740,"-30"53"-2658,15-26 801,4 0-865,4-1-865,5-4-833,2-3-256,0-6-1025,7-7-1473,8-6-1474,3-1-3491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4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28 15695,'0'0'5893,"-8"9"-5807,-22 29-38,29-36-43,1-1-1,-1 0 1,1 0 0,0 1-1,-1-1 1,1 0 0,0 1-1,0-1 1,-1 1 0,1-1 0,0 0-1,0 1 1,1-1 0,-1 0-1,0 1 1,0-1 0,1 0 0,-1 1-1,1-1 1,-1 0 0,1 1-1,-1-1 1,1 0 0,0 0-1,0 0 1,0 0 0,-1 0 0,1 0-1,0 0 1,2 2 0,36 26 145,-28-23-131,2 3-21,-1 1-1,1 0 1,-2 1 0,1 0-1,10 15 1,-21-25 2,1 1 1,-1 0-1,1 0 0,-1 0 1,0 1-1,0-1 0,0 0 1,0 0-1,0 1 0,0-1 1,-1 0-1,1 1 0,-1-1 1,0 1-1,0-1 0,0 1 1,0-1-1,0 1 0,0-1 1,-1 0-1,1 1 0,-1-1 0,1 1 1,-1-1-1,0 0 0,0 1 1,0-1-1,0 0 0,-1 0 1,1 0-1,0 0 0,-1 0 1,0 0-1,1-1 0,-1 1 1,0 0-1,0-1 0,0 1 1,0-1-1,0 0 0,0 1 1,-3 0-1,-4 3 137,0 0 1,0-1 0,0 0-1,-1 0 1,1-1-1,-1 0 1,0-1 0,0 0-1,0-1 1,0 0-1,-20 0 1,27-2-42,-1 1-1,1-1 1,-1 1-1,1-1 1,0 0-1,0 0 1,0-1 0,-1 1-1,1-1 1,0 1-1,1-1 1,-1 0-1,0 0 1,0 0 0,-3-5-1,3 4-78,1-1-1,0 1 0,1-1 1,-1 1-1,0-1 1,1 0-1,0 1 0,0-1 1,0 0-1,0 0 1,1 0-1,0 0 0,0 0 1,0 0-1,0 0 1,1-6-1,0 7-19,0-1 1,0 1-1,0 0 0,0 0 0,1 0 0,-1 0 1,1 0-1,0 0 0,0 0 0,0 0 0,0 1 1,0-1-1,0 1 0,1-1 0,0 1 1,-1 0-1,5-2 0,59-32-58,-28 17 44,-31 14 142,0 0 0,0 0 0,0 0 0,-1-1 0,0 0 0,0-1 0,-1 1 0,0-1 0,7-10 1,-11 15-96,0 0 1,0 0-1,-1 1 0,1-1 1,0 0-1,-1 0 1,1 0-1,-1 0 1,1 0-1,-1 0 1,0 0-1,0 0 1,0 0-1,0 0 1,0 0-1,-1 0 1,1 0-1,-1 0 1,1 0-1,-1 0 1,1 0-1,-1 1 1,0-1-1,0 0 1,0 0-1,0 1 1,0-1-1,-1 0 1,1 1-1,0-1 1,-1 1-1,1 0 1,-1-1-1,1 1 1,-1 0-1,0 0 1,1 0-1,-1 0 1,0 0-1,0 1 1,0-1-1,0 0 1,0 1-1,0 0 1,-2-1-1,-6-2 96,0 1 0,-1 0 0,1 1 0,-13-1 0,-10 8-331,32-5 157,1-1 1,-1 1-1,0-1 0,0 1 1,1-1-1,-1 1 1,0-1-1,1 1 0,-1-1 1,0 1-1,1 0 1,-1 0-1,1-1 0,-1 1 1,1 0-1,0 0 1,-1-1-1,1 1 0,0 0 1,-1 0-1,1 0 1,0 0-1,0 0 1,0-1-1,0 1 0,0 0 1,0 0-1,0 1 1,1-1-142,-1 1 0,1-1 1,-1 0-1,1 0 1,0 1-1,0-1 1,0 0-1,0 0 1,0 0-1,0 0 0,0 0 1,0 0-1,0 0 1,0-1-1,0 1 1,0 0-1,1-1 1,-1 1-1,0-1 0,1 1 1,0 0-1,36 10-3961,-31-10 2824,22 6-4584,4-3-1233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5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7239,'0'0'15246,"-17"53"-13292,17-40-224,7 0-577,6-3-609,5 2-416,5-6 1,3-1-450,3-5-1344,-2 0-1795,0-5-2465,-6-10-5766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5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14446,'0'0'6470,"-45"59"-3620,30-33-447,2 2-642,0 0-864,4 2-576,-2 3-257,6 0-64,0-2-929,-2 0-1377,4-10-2339,2-6-6309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17969,'0'0'3748,"77"1"-3044,-34-1-512,10 3-160,5-2-352,3-1-1858,-5 0-1634,-7-4-3426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3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13004,'0'0'4324,"74"-9"-2274,-23-2-1185,8-1-609,9 3-192,2-1-64,-7-2-1281,-2-1-3587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5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5958,'0'0'12331,"52"3"-11690,-7-13-321,13-1-320,2 2 32,7 1-544,-1 1-1666,1-1-2595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9321,'0'0'12492,"1"54"-12076,-4-28-320,-1 1-64,3 0-32,1-4-160,0-2-481,0-6-576,0-2-384,0-6-1282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16400,'0'0'6534,"48"-5"-6342,-20 5-192,5 0-449,0 0-1857,0 0-1601,-3 0-1955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6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5285,'0'0'16101,"0"11"-14185,-2 195 2930,0-113-5746,1-2-3655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10858,'0'0'9070,"5"-8"-7319,-2 5-1596,-1-1-1,1 1 1,0-1 0,-1 1-1,1 0 1,1 0 0,-1 0-1,0 1 1,1-1-1,5-2 1,-7 4-110,0 0 1,0 0-1,1 1 1,-1-1-1,0 1 1,1-1-1,-1 1 1,0 0-1,1 0 1,-1 0-1,1 0 0,-1 0 1,0 1-1,1-1 1,-1 1-1,0 0 1,1-1-1,-1 1 1,0 0-1,0 0 1,0 0-1,0 1 1,0-1-1,0 0 0,3 3 1,-1 0-27,0 0 1,1 0-1,-1 0 1,-1 1-1,1-1 0,-1 1 1,1 0-1,-1 0 1,-1 0-1,3 7 1,-4-10-9,0-1 0,0 1 1,-1 0-1,1 0 1,-1-1-1,0 1 1,0 0-1,1 0 1,-1 0-1,0-1 0,0 1 1,-1 0-1,1 0 1,0 0-1,-1 0 1,1-1-1,-1 1 0,1 0 1,-1-1-1,0 1 1,0 0-1,0-1 1,0 1-1,0-1 0,0 1 1,0-1-1,0 0 1,-1 1-1,1-1 1,0 0-1,-1 0 1,1 0-1,-1 0 0,-3 2 1,-4 1 104,4-2-128,-1 1-1,1 0 0,0 0 1,-1 0-1,2 1 1,-8 5-1,12-9-3,-1 1 0,1-1 0,0 1 0,-1-1 0,1 1 0,0-1 0,0 1 0,-1-1 0,1 1-1,0-1 1,0 1 0,0-1 0,-1 1 0,1 0 0,0-1 0,0 1 0,0-1 0,0 1 0,0-1 0,0 1 0,0 0 0,0-1 0,1 1 0,-1-1 0,0 1 0,0-1 0,1 2-1,0-1-38,0 1-1,1 0 0,-1-1 0,1 0 0,0 1 0,-1-1 0,1 0 0,0 0 1,0 0-1,0 0 0,-1 0 0,4 1 0,7 3-155,0-1 28,-1 1-1,1 0 0,-1 1 1,16 11-1,-26-16 203,0-1-1,1 1 1,-1 0-1,0 0 1,0 0-1,1 1 1,-1-1 0,0 0-1,0 0 1,0 1-1,0-1 1,-1 0-1,1 1 1,0-1 0,-1 1-1,1-1 1,-1 1-1,1-1 1,-1 1-1,1-1 1,-1 1 0,0 0-1,0-1 1,0 1-1,0 0 1,0-1-1,0 1 1,-1-1-1,1 1 1,0-1 0,-1 1-1,1 0 1,-1-1-1,0 0 1,0 1-1,1-1 1,-1 1 0,0-1-1,0 0 1,0 1-1,0-1 1,0 0-1,-1 0 1,0 1-1,-3 2 203,1-1-1,-1 0 0,1 0 0,-1 0 1,0-1-1,0 0 0,-1 1 0,1-2 1,0 1-1,-1-1 0,-9 2 0,5-2 138,-1 0 0,0 0-1,0-1 1,0-1-1,-11-1 1,21 2-390,0 0 1,0 0-1,0 0 1,0 0-1,1 0 1,-1 0-1,0 0 1,0-1-1,0 1 1,0 0-1,0 0 1,1-1-1,-1 1 1,0-1-1,0 1 1,1 0-1,-1-1 1,0 0-1,1 1 0,-1-1 1,0 1-1,1-1 1,-1 0-1,1 1 1,-1-1-1,1 0 1,-1 0-1,1 1 1,0-1-1,-1 0 1,1 0-1,0 0 1,-1 1-1,1-1 1,0 0-1,0 0 1,0 0-1,0-2 0,1 2-378,-1-1 0,1 1-1,0-1 1,0 1-1,0 0 1,0-1 0,0 1-1,0 0 1,0-1-1,0 1 1,0 0 0,1 0-1,-1 0 1,0 0-1,1 0 1,-1 0 0,1 1-1,2-2 1,15-5-5212,6-1-1910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34 11499,'0'0'5466,"-9"-1"-3069,5 1-2248,-2-2 145,-1 2 0,1-1 0,-1 1 1,0 0-1,1 0 0,-12 2 0,15-1-261,0 0 0,1 0 0,-1 0 0,0 1 0,1-1-1,-1 1 1,1-1 0,-1 1 0,1 0 0,0 0 0,0 0 0,0 0-1,0 0 1,0 0 0,0 1 0,1-1 0,-1 1 0,1-1 0,-1 1-1,1 0 1,-1 2 0,0-1 9,0 0 1,1 0-1,0 0 0,-1 0 1,1 0-1,1 0 0,-1 0 1,1 1-1,-1-1 0,1 0 1,0 0-1,1 1 1,-1-1-1,1 0 0,0 0 1,0 0-1,0 0 0,0 0 1,3 5-1,-1-6 67,-1 1 1,1-1-1,0-1 1,0 1-1,0 0 0,0-1 1,1 0-1,-1 1 1,1-2-1,-1 1 0,1 0 1,0 0-1,-1-1 1,1 0-1,0 0 0,0 0 1,0 0-1,0-1 1,0 0-1,5 0 0,2 1 154,1-1-1,-1-1 0,1 1 0,-1-2 0,0 0 1,1 0-1,-1-1 0,0-1 0,0 0 0,14-7 1,-20 9-163,-1-1 0,0 1 0,0-1 1,0 0-1,0 0 0,-1 0 0,1-1 0,-1 1 1,1-1-1,-1 1 0,-1-1 0,1 0 1,0-1-1,-1 1 0,0 0 0,0-1 1,0 1-1,-1-1 0,1 1 0,-1-1 0,0 0 1,0 0-1,-1 0 0,0 1 0,0-1 1,0 0-1,-1-7 0,0 10-85,1-1 0,-2 0 0,1 0 1,0 1-1,0-1 0,-1 1 0,0-1 0,1 1 0,-1 0 0,0-1 0,0 1 0,0 0 0,0 0 1,-1 1-1,1-1 0,0 0 0,-1 1 0,0-1 0,1 1 0,-1 0 0,0 0 0,1 0 0,-5-1 1,2 0-188,0 1 1,0 0 0,0 0 0,1 0 0,-1 1 0,0-1-1,0 1 1,0 1 0,0-1 0,0 1 0,0-1 0,0 1-1,-7 3 1,11-3-85,0-1 0,0 1 0,0 0 0,0 0 0,0 0 0,0 0 0,1 0 0,-1 0 0,0 0 0,0 0 0,1 1 0,-1-1 0,1 0 0,-1 0 0,1 0 0,-1 1 0,1 1 0,-1-2-83,1 0 0,0 0 0,0 0 0,0-1 1,0 1-1,0 0 0,0 0 0,0 0 1,1-1-1,-1 1 0,0 0 0,0 0 0,1 0 1,-1-1-1,0 1 0,1 0 0,-1-1 0,0 1 1,1 0-1,0 0 0,12 7-5469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7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15855,'0'0'7944,"48"0"-6663,-11 0-577,5-4-511,3 2-225,-1-2-1410,-4-1-1729,-9-2-2370,-3-7-6695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8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8104,'0'0'12390,"10"-8"-10772,-2 2-1305,0 0 0,0 0 0,1 0 0,15-6 0,-21 11-238,0-1 1,0 1 0,0 0 0,1 0 0,-1 0 0,0 0 0,1 1-1,-1-1 1,1 1 0,-1 0 0,1 0 0,-1 0 0,0 0 0,1 1-1,-1-1 1,1 1 0,-1 0 0,0 0 0,1 0 0,-1 1 0,0-1 0,4 3-1,-6-2-63,1-1-1,-1 1 0,0 0 1,1 0-1,-1-1 0,0 1 1,-1 0-1,1 0 0,0 0 0,0 0 1,-1 0-1,1 0 0,-1 0 1,0 0-1,1 0 0,-1 1 1,0-1-1,0 0 0,-1 3 0,1-4 4,0 0 0,0 1-1,0-1 1,0 0-1,-1 1 1,1-1-1,0 0 1,-1 0-1,1 1 1,-1-1-1,1 0 1,-1 0 0,1 0-1,-1 0 1,0 0-1,0 0 1,0 0-1,1 0 1,-1 0-1,0 0 1,0 0 0,0-1-1,0 1 1,-1 0-1,1-1 1,0 1-1,0 0 1,0-1-1,0 0 1,-1 1-1,1-1 1,0 0 0,-2 1-1,10 0-106,-1 1-1,1 1 0,-1-1 1,1 1-1,-1 0 1,0 0-1,0 1 1,-1-1-1,1 1 1,-1 1-1,1-1 1,-1 1-1,-1 0 1,7 8-1,-10-12 90,0 0 1,0 0-1,0 1 0,-1-1 0,1 0 0,0 0 1,-1 1-1,1-1 0,-1 0 0,1 1 1,-1-1-1,0 1 0,0-1 0,0 1 1,1-1-1,-1 0 0,0 1 0,-1-1 1,1 1-1,0-1 0,0 1 0,-1-1 0,1 0 1,-1 1-1,0 1 0,0-1 82,-1-1 0,0 1 1,0 0-1,1-1 0,-1 1 0,0-1 0,0 1 0,0-1 1,-1 0-1,1 0 0,0 0 0,0 0 0,-5 1 0,-8 1 686,-1 0-1,1-1 1,-27 1-1,36-3-507,-50 1 496,55-1-994,12 0-2876,66-4-8238,-42-2 5082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8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41 17072,'0'0'4559,"-11"-5"-3080,-36-12-753,43 16-696,1 1-1,-1 0 1,1-1 0,-1 1-1,1 0 1,-1 1 0,1-1-1,-1 1 1,1-1 0,-1 1-1,1 0 1,-1 1 0,1-1-1,0 0 1,0 1 0,0 0-1,-1 0 1,2 0 0,-1 0-1,0 0 1,0 1 0,1-1-1,-4 5 1,1-2 2,0 1 0,0 0-1,0 1 1,1-1 0,0 1 0,0 0 0,1 0-1,-5 14 1,7-20-9,1 1 0,-1 0 0,0 0 0,1-1 0,0 1 0,-1 0 0,1 0 0,0 0 0,0-1 0,0 1 0,0 0 0,0 0 0,0 0 0,0 0 0,1-1 0,-1 1 0,1 0 0,-1 0 0,1-1 0,0 1 0,-1 0 0,1-1 0,0 1 0,0-1 0,0 1 0,0-1 0,1 1 0,-1-1 0,0 0 0,1 1 0,-1-1 0,1 0 0,-1 0 0,1 0 0,-1 0 0,4 1 0,3-1 86,0 1 1,1-1 0,-1 0-1,1-1 1,-1 0-1,16-1 1,-16 0-70,0-1 0,0 1 1,0-1-1,0 0 0,0-1 1,0 0-1,0-1 0,-1 1 1,1-1-1,-1-1 0,8-5 1,-11 7 11,0 0 1,-1 0-1,1-1 1,-1 1-1,0-1 0,0 0 1,0 1-1,0-1 1,0-1-1,-1 1 1,0 0-1,0-1 1,0 1-1,-1-1 0,1 1 1,-1-1-1,0 0 1,0 1-1,-1-1 1,1-8-1,-2 11-52,1 0-1,0 0 1,-1 0 0,0 0-1,1 0 1,-1 0 0,0 0-1,0 1 1,0-1 0,0 0-1,0 0 1,0 1-1,-1-1 1,1 0 0,0 1-1,-1-1 1,1 1 0,-1 0-1,0 0 1,1-1-1,-4 0 1,1 0 1,0 0-1,0 1 1,0-1-1,0 1 1,0 0-1,-1 0 1,1 0-1,-1 1 1,1-1-1,-6 1 1,6 1-99,0-1 1,0 0-1,1 1 0,-1 0 1,1 0-1,-1 0 0,0 0 0,1 0 1,0 1-1,-1-1 0,1 1 1,-4 3-1,6-4-62,-1 1 0,1-1 0,-1 0 0,1 1 1,0 0-1,-1-1 0,1 1 0,0 0 0,0-1 0,0 1 0,1 0 1,-1 0-1,0 0 0,1 0 0,-1 0 0,1 0 0,0 0 1,-1 0-1,1 0 0,0 0 0,0 0 0,1 0 0,-1 2 0,0-2-58,1-1-1,-1 0 0,0 0 0,1 0 0,-1 0 0,1 0 0,0 0 0,-1 0 1,1 0-1,-1 0 0,1 0 0,0 0 0,0-1 0,0 1 0,0 0 0,-1 0 1,1-1-1,0 1 0,0-1 0,0 1 0,0-1 0,1 1 0,-1-1 0,0 1 1,0-1-1,0 0 0,0 0 0,0 0 0,2 1 0,24 3-5989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9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21 14029,'0'0'3171,"-9"-1"-662,0 0-2151,1 0-1,-1 1 1,0 0-1,0 0 1,1 1-1,-1 0 1,0 1-1,-12 4 1,18-5-304,0 0 0,-1 0-1,1 1 1,0-1 0,0 1 0,0 0 0,0 0-1,1 0 1,-1 0 0,0 1 0,1-1 0,0 1-1,-1-1 1,1 1 0,0 0 0,0 0 0,1 0-1,-1 0 1,1 0 0,-1 0 0,1 1 0,0-1-1,0 0 1,0 1 0,1-1 0,-1 0 0,1 1-1,0 4 1,0-7-47,0 1-1,0-1 1,0 0 0,1 1-1,-1-1 1,0 0-1,1 1 1,-1-1 0,1 0-1,0 0 1,-1 1-1,1-1 1,0 0 0,0 0-1,0 0 1,0 0-1,0 0 1,0 0 0,0 0-1,0 0 1,0 0-1,2 1 1,1 0 47,0-1 0,0 1-1,0 0 1,0-1 0,1 0 0,-1 0 0,7 1-1,-3-2 99,-1 1 0,0-1-1,0 0 1,1-1-1,-1 1 1,0-2-1,0 1 1,0-1 0,10-3-1,-11 1-31,-1 1-1,0-1 1,-1 1 0,1-1-1,-1-1 1,0 1 0,0-1-1,0 1 1,6-10-1,-9 11-108,1 0 0,0 1 0,-1-1 0,0 0 0,1 0 0,-1 0 0,0 0 0,-1 0 0,1-1 0,0 1-1,-1 0 1,0 0 0,0 0 0,0-1 0,0 1 0,0 0 0,-1 0 0,1 0 0,-1-1 0,-1-2 0,1 5-86,1-1 1,-1 1 0,1 0 0,-1 0 0,1 0 0,-1 0 0,0 0 0,0 1-1,0-1 1,1 0 0,-1 0 0,0 0 0,0 1 0,0-1 0,0 0 0,0 1-1,0-1 1,0 1 0,-1-1 0,1 1 0,0 0 0,0-1 0,0 1 0,0 0 0,0 0-1,-1 0 1,1 0 0,0 0 0,0 0 0,0 0 0,-1 0 0,1 1 0,0-1-1,0 0 1,0 1 0,0-1 0,-2 1 0,-14 15-3934,16-14 3468,0-1 0,0 1 1,1-1-1,-1 1 0,1-1 0,-1 1 0,1-1 1,0 1-1,-1-1 0,1 1 0,0-1 0,0 1 1,1 2-1,1 5-5786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49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90 228 6662,'0'0'12844,"-54"39"-11626,39-22 543,6 2-415,6-4-482,3-3-415,5-4-161,15-3-128,0-3 0,3-2-64,0 0-160,-3 0-1409,-4-9-1378,-4-5-1793,-3-6-5189</inkml:trace>
  <inkml:trace contextRef="#ctx0" brushRef="#br0" timeOffset="1">1 5 18578,'0'0'6374,"67"-4"-20532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1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7687,'0'0'10859,"29"59"-10731,-20-38-96,-1 0-577,2-3-1729,-5-2-1441,1-5-97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1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11307,'0'0'7174,"73"-9"-6149,-36 3-736,1 1-257,3 1-417,-6 2-1152,-2 2-2787,-7 0-1986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13773,'0'0'4399,"12"-2"-2990,-7 1-1257,79-12 1955,-77 12-2015,1 0-1,0 1 1,0 0 0,0 0 0,0 1-1,0 0 1,0 0 0,0 1 0,12 4 0,-19-5-93,0 0 1,0-1-1,0 1 1,1 0-1,-1 0 1,0-1-1,0 1 1,0 0-1,0 0 1,0 0-1,-1 0 1,1 1-1,0-1 1,0 0-1,-1 0 1,1 0-1,0 1 1,-1-1-1,0 0 1,1 1-1,-1-1 1,0 0-1,1 1 1,-1-1-1,0 0 1,0 1-1,0-1 1,0 1-1,-1-1 1,1 0-1,0 1 1,0-1-1,-1 0 1,1 1-1,-1-1 1,1 0-1,-1 0 1,0 1-1,1-1 1,-1 0-1,0 0 1,0 0-1,0 0 1,-2 2-1,-5 7 109,-2 0 0,1 0 0,-20 14 0,15-12 6,11-10-46,0 1 0,1-1 0,-1 1 0,0 0 0,1 0 0,0 0 0,0 0 0,0 0 0,0 1 0,0-1 0,0 1 0,1-1 0,0 1 0,0 0 0,-2 7 1,3-10-67,0 0 0,1 1 0,-1-1 1,0 0-1,0 0 0,1 0 0,-1 0 1,1 0-1,-1 0 0,1 0 0,-1 0 1,1 0-1,0 0 0,-1 0 1,1 0-1,0 0 0,0 0 0,0 0 1,-1 0-1,3 0 0,0 1-97,0-1-1,0 1 0,0-1 1,0 0-1,0 0 1,0 0-1,1 0 1,-1-1-1,0 1 1,4-1-1,6 1-1076,-1-1-1,1 0 1,-1-1 0,18-3 0,12-11-5507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7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9289,'0'0'10751,"11"-10"-9576,-3 3-928,-2 0-70,0 1-1,1 1 1,0-1-1,0 1 1,0 1-1,1-1 1,0 1-1,0 0 1,0 1-1,9-3 0,17-1 162,0 1 0,1 1-1,56 1 1,-87 4-334,0 0 0,0 0 0,0 0 0,0 1 0,0 0 1,-1 0-1,1 0 0,0 0 0,0 0 0,0 1 0,-1 0 0,1 0 0,-1 0 0,1 0 0,-1 0 0,0 1 0,0-1 1,0 1-1,0 0 0,-1 0 0,1 0 0,-1 0 0,1 0 0,-1 1 0,0-1 0,-1 1 0,1-1 0,0 1 0,-1 0 0,0 0 1,0 0-1,1 7 0,-1-1 204,0 0 0,0 1 0,-1-1 0,-1 0 0,1 0 0,-2 1 0,0-1 1,0 0-1,0 0 0,-1-1 0,-1 1 0,-4 9 0,-2 2 446,-2-1 0,0 0 1,-21 26-1,30-42-622,0 0 1,1-1-1,-2 1 1,1-1-1,0 0 0,-1 0 1,1 0-1,-1 0 1,0-1-1,0 0 0,0 1 1,0-1-1,0-1 1,-1 1-1,1-1 1,-1 1-1,1-1 0,-1-1 1,1 1-1,-1 0 1,1-1-1,-1 0 0,0 0 1,-7-2-1,10 1-279,0 0-1,1 0 0,-1 0 1,0 0-1,0 0 0,1 0 0,-1-1 1,1 1-1,-1-1 0,1 1 1,0-1-1,0 1 0,-1-1 0,1 0 1,0 0-1,0 0 0,1 1 1,-1-1-1,0 0 0,0-3 0,1 3-329,-1 1 0,1-1-1,0 1 1,0-1 0,0 0 0,0 1-1,0-1 1,0 1 0,0-1-1,0 0 1,1 1 0,-1-1-1,0 1 1,1-1 0,0 1 0,-1-1-1,2-1 1,13-11-6299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2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17104,'0'0'806,"-10"7"566,3-2-1178,2-3-65,0 1-1,0 0 1,1 0 0,-1 0 0,1 1 0,0-1 0,0 1 0,0 0-1,0 0 1,1 1 0,0-1 0,0 1 0,0-1 0,0 1 0,1 0-1,0 0 1,0 0 0,0 1 0,-1 5 0,3-10-122,0 0 1,0 0-1,0 0 1,0-1 0,0 1-1,1 0 1,-1 0-1,0 0 1,0 0-1,1 0 1,-1 0-1,1-1 1,-1 1-1,1 0 1,-1 0-1,1 0 1,-1-1 0,1 1-1,0 0 1,-1-1-1,1 1 1,0-1-1,-1 1 1,1-1-1,0 1 1,1 0-1,32 6 333,-27-7-175,1 0 1,-1-1 0,0 0-1,1 0 1,-1 0 0,0-1 0,7-3-1,-11 4-68,-1 0-1,0 0 1,0 0-1,0 0 1,0 0-1,0-1 1,0 1-1,0-1 0,0 1 1,0-1-1,-1 0 1,1 0-1,-1 0 1,1 0-1,-1 0 1,0 0-1,0 0 1,0 0-1,0 0 1,0-1-1,0 1 0,-1 0 1,1-1-1,-1 1 1,0 0-1,1-1 1,-1 1-1,0-1 1,0 1-1,-1 0 1,1-1-1,0 1 1,-1 0-1,-1-5 1,1 4-156,-1 1 1,1-1 0,-1 1 0,0 0 0,0 0 0,0 0 0,0 0 0,0 0 0,0 0 0,0 0 0,-1 1 0,1-1 0,-1 1 0,1-1 0,-1 1 0,0 0 0,1 0 0,-1 0 0,-3 0 0,-24-5-4795,22 5-672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5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11531,'0'0'5093,"92"2"-4228,-23-2-321,17-6-256,16-2-160,19 0-96,5-4-768,-5-3-3524,-6-5-3171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6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3940,'0'0'8392,"51"-36"-6791,2 26 193,18 0-353,16 3-704,16 2-545,7 2-160,5-6-608,-7-3-3588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9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63 245 4388,'0'0'5819,"-8"7"-3518,-4 3-1464,-31 22 3307,70-57 1488,13-30-4327,-22 30-715,49-81-112,-17 24-294,-57 122-499,3-23 151,-2 3-949,1 1 0,0 0 1,2 0-1,-1 23 0,4-43 978,-1-1 0,1 1 1,0-1-1,0 1 0,0-1 0,0 1 1,0-1-1,0 1 0,0-1 1,0 1-1,0-1 0,0 1 1,1-1-1,-1 1 0,0-1 1,0 1-1,0-1 0,0 1 1,1-1-1,-1 1 0,0-1 1,1 0-1,-1 1 0,0-1 0,1 1 1,-1-1-1,0 0 0,1 1 1,-1-1-1,1 0 0,-1 0 1,1 1-1,-1-1 0,0 0 1,1 0-1,-1 0 0,1 1 1,-1-1-1,1 0 0,-1 0 1,1 0-1,-1 0 0,1 0 1,-1 0-1,1 0 0,-1 0 0,2 0 1,16 0-4868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5:59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11243,'0'0'3341,"-9"9"-1979,0 1-1035,-1 1 1,1 0 0,-10 17-1,16-23-245,1 0-1,-1 0 0,1 0 1,0 0-1,0 0 0,0 0 1,1 1-1,0-1 0,0 1 1,0-1-1,1 1 0,0-1 1,0 1-1,1 8 0,0-12-44,0 0-1,0 0 1,0-1 0,0 1-1,0 0 1,0-1-1,0 1 1,1-1 0,-1 0-1,1 1 1,-1-1-1,1 0 1,-1 0 0,1 0-1,0 0 1,0 0-1,-1 0 1,1 0 0,0-1-1,0 1 1,0-1-1,0 1 1,0-1 0,0 0-1,0 0 1,0 0-1,0 0 1,0 0 0,3-1-1,3 1 254,-1 0 0,1-1 0,0 0 0,-1-1 0,1 0 0,10-3 0,-12 1-71,-1 1 0,1-1 0,0 0 0,-1 0 0,0 0 0,0-1 0,0 0 0,0 0-1,-1-1 1,0 1 0,0-1 0,0 0 0,-1 1 0,4-11 0,-6 14-185,0 0 1,0-1 0,0 1 0,0 0-1,-1 0 1,0-1 0,1 1-1,-1-1 1,0 1 0,0 0-1,0-1 1,0 1 0,0 0 0,-1-1-1,1 1 1,-1 0 0,0-1-1,1 1 1,-1 0 0,0 0-1,0 0 1,-1 0 0,1 0-1,0 0 1,-1 0 0,1 0 0,-1 0-1,0 0 1,1 1 0,-1-1-1,0 1 1,0-1 0,0 1-1,0 0 1,0 0 0,0 0-1,0 0 1,-1 0 0,1 0 0,0 1-1,-1-1 1,1 1 0,-4-1-1,0 0-34,0 0 0,-1 0-1,1 0 1,-1 1 0,1 0 0,0 0-1,-1 1 1,-7 1 0,12-2-114,0 1-1,0-1 1,0 1 0,0 0 0,0-1-1,0 1 1,0 0 0,1 0 0,-1 0 0,0 1-1,0-1 1,1 0 0,-1 1 0,1-1-1,-1 1 1,1-1 0,0 1 0,-1-1-1,1 1 1,0 0 0,0 0 0,0 0 0,1 0-1,-1 0 1,0-1 0,1 1 0,-1 1-1,1 1 1,-1-3-68,1 0-1,0 0 1,1 0 0,-1-1-1,0 1 1,0 0 0,0 0-1,1 0 1,-1 0 0,0 0-1,1 0 1,-1-1-1,0 1 1,1 0 0,-1 0-1,1-1 1,0 1 0,-1 0-1,1-1 1,-1 1 0,1 0-1,0-1 1,0 1-1,-1-1 1,1 1 0,0-1-1,0 1 1,0-1 0,-1 0-1,1 0 1,0 1 0,0-1-1,0 0 1,0 0 0,1 0-1,38 2-5200,-30-2 3969,28 0-3615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0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26 12043,'0'0'6780,"-11"5"-5926,6-4-749,0 1-1,0 1 0,0-1 1,1 1-1,-1 0 1,1 0-1,-1 0 0,1 1 1,0-1-1,0 1 0,1 0 1,-1 0-1,1 1 1,0-1-1,0 1 0,0-1 1,0 1-1,1 0 0,0 0 1,0 0-1,0 0 1,1 1-1,0-1 0,0 0 1,0 1-1,1-1 0,-1 0 1,2 10-1,0-13-88,-1 0 0,1 1-1,0-1 1,1 0 0,-1 1-1,0-1 1,1 0 0,-1 0-1,1 0 1,-1 0 0,1-1-1,0 1 1,0 0 0,0-1-1,0 1 1,0-1 0,0 1-1,1-1 1,-1 0 0,0 0-1,1 0 1,-1 0 0,0-1-1,1 1 1,-1-1 0,1 1-1,-1-1 1,1 0 0,0 0 0,3-1-1,1 2 124,0-1 1,0-1-1,0 1 0,0-1 0,0-1 1,0 1-1,0-1 0,-1 0 1,1-1-1,8-4 0,-10 4 22,1 0 0,-1-1 1,0 0-1,0 0 0,0 0 0,-1-1 1,1 1-1,-1-1 0,0 0 0,-1-1 0,1 1 1,-1-1-1,0 1 0,0-1 0,-1 0 1,0 0-1,0 0 0,0 0 0,0-1 0,-1 1 1,0 0-1,-1-1 0,0 1 0,0-8 1,-1 11-136,0 1 1,0-1-1,0 1 1,-1-1 0,1 1-1,-1 0 1,0-1-1,1 1 1,-1 0-1,0 0 1,0 0 0,0 1-1,-1-1 1,1 0-1,0 1 1,-1-1 0,1 1-1,-1 0 1,1 0-1,-1 0 1,0 0 0,1 0-1,-1 1 1,0-1-1,0 1 1,1 0 0,-1-1-1,-4 2 1,3-2-163,0 1 1,-1 0-1,1 1 0,0-1 1,1 1-1,-1 0 0,0 0 1,0 0-1,-5 2 1,7-2-172,0 0 0,1 0 0,-1-1 0,1 1 0,0 0 1,-1 1-1,1-1 0,0 0 0,0 0 0,-1 0 1,1 1-1,0-1 0,0 1 0,1-1 0,-1 1 1,0-1-1,0 1 0,1-1 0,-1 1 0,1 0 0,-1 2 1,1 4-7003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4388,'5'-5'15150,"-5"17"-14605,0 8 288,0 3-289,0 3-255,2 2-193,1-3-64,2-1 32,0-2-320,0-5-513,-1-5-961,-4-5-1153,0-4-1857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9321,'0'0'11851,"61"3"-11499,-27 3-288,6-2-96,2 1-1537,2-4-2179,-1-1-2273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3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19 15022,'0'0'2109,"-11"-3"-1111,8 3-949,-2-2-3,-1 0 0,1 1 1,0 0-1,-1 1 0,1-1 1,-1 1-1,1 0 0,-1 0 1,1 0-1,-1 1 0,1 0 1,-1 0-1,1 1 0,0-1 1,0 1-1,-1 0 0,1 1 1,-5 2-1,-1 4 115,0 0 0,0 1 0,1 0 0,-15 20 0,21-25-36,0 1-1,0-1 1,1 1-1,0 0 1,0 0-1,1 0 1,0 1-1,0-1 1,0 0-1,1 1 1,0-1-1,-1 10 1,2-14-89,1 0 0,-1-1 1,1 1-1,0-1 1,-1 1-1,1 0 0,0-1 1,0 1-1,0-1 1,0 0-1,0 1 0,0-1 1,1 0-1,-1 0 0,0 1 1,0-1-1,1 0 1,-1 0-1,1-1 0,-1 1 1,1 0-1,0 0 1,-1-1-1,1 1 0,0-1 1,-1 1-1,1-1 0,0 0 1,-1 0-1,1 0 1,0 1-1,0-2 0,-1 1 1,4 0-1,4 0 172,-1-1 0,1 1-1,-1-1 1,1-1 0,-1 0 0,10-3 0,-10 2-109,-1 0 0,-1 0 0,1-1 1,0 0-1,-1-1 0,0 1 0,0-1 1,0-1-1,-1 1 0,1-1 0,-1 1 1,-1-2-1,1 1 0,-1 0 0,0-1 1,-1 0-1,1 0 0,-1 0 0,-1 0 1,1 0-1,-1-1 0,0 1 0,-1-1 1,0 0-1,0 1 0,-1-13 0,0 18-102,-1 0 0,1 1 0,-1-1 0,1 1 0,-1-1 0,1 1 0,-1-1 0,0 1-1,0 0 1,0-1 0,0 1 0,0 0 0,0 0 0,0-1 0,0 1 0,-1 0 0,1 0 0,0 0-1,-1 1 1,1-1 0,-1 0 0,1 0 0,-1 1 0,1-1 0,-1 1 0,1-1 0,-1 1-1,1 0 1,-1 0 0,0-1 0,1 1 0,-1 0 0,0 1 0,1-1 0,-4 1 0,3-1-173,1 0 0,-1 0 0,0 0 0,0 1 0,0-1 0,0 1 0,0 0 0,0-1 0,1 1 0,-1 0 0,0 0 0,1 0 0,-1 0 0,1 0 0,-1 0 0,1 1 0,-1-1 0,1 1 0,0-1 0,0 1 0,-1-1 0,1 1 0,0 0 0,1-1 0,-1 1 0,0 0 0,0 0 0,1-1-1,-1 1 1,0 4 1,1-2-555,3 16-6585,9-13 92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12844,'0'0'10154,"-18"57"-8809,16-37-416,2-4-481,0 2-288,2-4-95,9-1-65,1-5-897,4-3-993,-4-5-993,1 0-1281,-3-10-2850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7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16720,'0'0'8216,"-5"10"-8174,3-6-42,-3 4 85,1 1-1,0-1 0,1 0 0,0 1 0,0 0 1,1-1-1,0 1 0,-1 14 0,4-22-73,-1 0 1,0 0-1,0-1 0,0 1 0,1 0 0,-1 0 0,0-1 0,1 1 0,-1 0 0,0-1 1,1 1-1,-1 0 0,1-1 0,-1 1 0,1-1 0,0 1 0,-1-1 0,1 1 0,-1-1 0,1 1 1,0-1-1,0 1 0,-1-1 0,1 0 0,0 0 0,-1 1 0,1-1 0,0 0 0,0 0 1,0 0-1,-1 0 0,2 0 0,33 1 198,-25-1-123,10 0 19,-1-1-1,1-1 1,-1 0-1,0-2 0,0 0 1,0-1-1,0-1 0,20-9 1,-39 15-10,1-1 1,-1 1-1,0 0 0,1-1 0,-1 1 1,0-1-1,1 1 0,-1 0 1,0-1-1,1 1 0,-1-1 1,0 1-1,0-1 0,0 1 1,1-1-1,-1 1 0,0-1 1,0 1-1,0-1 0,0 1 1,0-1-1,0 1 0,0-1 1,0 1-1,0-1 0,0 1 1,0-1-1,-1 1 0,1-1 1,0 1-1,0-1 0,0 1 0,-1-1 1,1 1-1,0-1 0,-1 1 1,1-1-241,0 1 1,-1 0 0,1-1-1,0 1 1,0-1 0,-1 1-1,1-1 1,0 1 0,0-1-1,0 1 1,0 0 0,0-1-1,0 1 1,-1-1-1,1 1 1,0-1 0,0 1-1,1-1 1,-1 1 0,0-1-1,0 1 1,0-1 0,0 1-1,0-1 1,0 1 0,1-1-1,-1 1 1,0 0 0,0-1-1,1 1 1,-1-1-1,0 1 1,0 0 0,1-1-1,-1 1 1,1 0 0,-1-1-1,0 1 1,1 0 0,0-1-1,70-15-15010,-37 7 6677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64 6534,'0'0'12439,"-9"-2"-10790,7 2-1543,-37-8 992,38 8-1082,0 0 0,0 0 0,0-1 0,0 1 1,0 0-1,0 0 0,0 0 0,0 0 0,0 0 0,0 0 0,0 1 0,0-1 0,0 0 0,0 0 0,1 1 0,-1-1 1,0 1-1,0-1 0,0 1 0,0-1 0,0 1 0,1-1 0,-1 1 0,0 0 0,0-1 0,1 1 0,-1 0 0,0 0 0,1-1 1,-1 1-1,1 0 0,-1 0 0,1 0 0,0 0 0,-1 0 0,1 0 0,0 0 0,-1 1 0,2 2-3,-1-1-1,1 1 1,0-1-1,-1 0 0,2 0 1,-1 1-1,0-1 1,1 0-1,-1 0 1,1 0-1,0-1 1,0 1-1,0 0 1,0-1-1,5 5 0,49 39 92,-9-9-86,-45-35-19,0 0 0,0 0 0,0 0 0,0 0 1,0 0-1,-1 0 0,1 1 0,-1-1 0,0 0 1,0 1-1,0-1 0,0 1 0,0-1 0,0 1 1,-1 0-1,1-1 0,-1 1 0,0 0 0,0-1 1,0 5-1,-1-4-2,1-1 1,-2 0-1,1 0 1,0 1-1,0-1 1,0 0-1,-1 0 1,0 0-1,1 0 1,-1-1-1,0 1 1,0 0-1,0-1 1,0 1-1,0-1 1,0 1-1,-4 1 1,-3 1 152,0-1 0,0 0 0,0 0 1,-1-1-1,1 0 0,-1 0 0,1-1 1,-1-1-1,1 0 0,-15-1 0,23 1-111,-1-1-1,0 1 1,0-1-1,1 0 1,-1 0-1,0 1 0,1-1 1,-1 0-1,1-1 1,-1 1-1,1 0 1,-1 0-1,1-1 1,0 1-1,0 0 0,0-1 1,0 0-1,0 1 1,0-1-1,0 1 1,0-1-1,0 0 1,1 0-1,-1 1 0,1-1 1,-1 0-1,1-3 1,-1 2-34,1 1 1,0-1-1,0 1 0,0-1 1,0 1-1,0-1 1,0 1-1,1-1 1,-1 1-1,1-1 0,0 1 1,-1-1-1,1 1 1,0 0-1,1 0 1,-1-1-1,0 1 1,1 0-1,-1 0 0,3-2 1,6-3-103,1 0 0,1 0-1,-1 1 1,21-7 0,-24 10 55,0 0-1,0 0 0,0-1 0,0 0 1,0 0-1,-1-1 0,0 0 0,0 0 1,0-1-1,-1 0 0,1 0 1,7-11-1,-12 15 87,-1-1 1,0 1-1,1 0 0,-1 0 1,0-1-1,0 1 0,-1-1 1,1 1-1,-1-1 0,1 1 1,-1-1-1,0 1 0,1-1 1,-1 1-1,-1-1 0,1 0 1,0 1-1,-1-1 0,1 1 1,-1-1-1,0 1 0,1 0 1,-1-1-1,-1 1 0,1 0 1,0-1-1,0 1 0,-1 0 1,1 0-1,-1 0 0,0 0 1,0 0-1,0 1 0,1-1 1,-2 1-1,1-1 0,0 1 1,0-1-1,0 1 0,-1 0 1,1 0-1,-4-1 0,-6-3 20,0 1 0,-1 0 0,1 1 0,-1 1 0,1 0 0,-1 0 0,-14 1 0,27 1-87,-1 0 0,1 0-1,-1-1 1,1 1 0,-1 0 0,1 0-1,-1 0 1,1 0 0,-1 1 0,1-1-1,0 0 1,-1 0 0,1 0 0,-1 0-1,1 0 1,-1 1 0,1-1 0,-1 0-1,1 0 1,0 1 0,-1-1 0,1 0-1,-1 1 1,1-1 0,0 0 0,-1 1-1,1-1 1,0 0 0,0 1 0,-1-1-1,1 1 1,0-1 0,0 1 0,0-1-1,0 1 1,-1-1 0,1 1 0,0-1-1,0 1 1,0-1 0,0 0 0,0 1-1,0-1 1,0 1 0,0-1 0,0 1-1,0-1 1,1 1 0,-1-1 0,0 1-1,0-1 1,0 1 0,1-1 0,-1 1-1,0-1 1,0 0 0,1 1 0,-1-1-1,0 0 1,1 1 0,0 0 0,22 23-3420,28-2-6054,-19-12 373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4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13 14061,'0'0'10314,"-7"53"-10122,7-41-96,4-1 0,10-6-32,5-2-512,4-3-673,1 0-705,3-5-960,-4-7-1923,1-3-127,-7-1-1955</inkml:trace>
  <inkml:trace contextRef="#ctx0" brushRef="#br0" timeOffset="1">199 1 8808,'0'0'10570,"-41"75"-8904,26-44 192,0 4-97,2-2-479,8-2-642,5 0-512,0-4-128,4-7-1345,15-9-1506,3-11-2946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5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11339,'0'0'10217,"67"2"-9480,-29-10-577,1 1-128,0 1-800,2-3-2147,-5-1-3011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6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19 13389,'0'0'9817,"8"-4"-9326,-2 1-411,0 1 0,1 0 0,-1 0-1,1 0 1,-1 1 0,1 0 0,12 0 0,-17 1-74,-1 0 1,1 0 0,0 0 0,-1 0-1,1 0 1,-1 0 0,1 1 0,0-1 0,-1 1-1,1-1 1,-1 1 0,1-1 0,-1 1-1,1 0 1,-1 0 0,0 0 0,1 0 0,-1 0-1,0 0 1,0 0 0,0 0 0,1 1-1,-1-1 1,-1 0 0,1 1 0,0-1 0,0 1-1,0-1 1,-1 1 0,1-1 0,-1 1-1,1-1 1,-1 1 0,0 0 0,1-1 0,-1 1-1,0-1 1,0 1 0,0 0 0,0-1-1,-1 1 1,1 0 0,0-1 0,-1 1 0,0 2-1,-2 0 27,1 0 0,-1 0 0,1 0 0,-1 0-1,0-1 1,-1 0 0,1 0 0,0 1 0,-1-2 0,0 1-1,0 0 1,0-1 0,0 0 0,0 0 0,0 0 0,-1 0-1,1-1 1,0 0 0,-9 2 0,13-3-35,-1 0-1,1 0 1,0 0 0,0 0 0,-1 0 0,1 1-1,0-1 1,0 0 0,0 0 0,-1 0-1,1 0 1,0 1 0,0-1 0,0 0-1,-1 0 1,1 0 0,0 1 0,0-1-1,0 0 1,0 0 0,0 1 0,-1-1 0,1 0-1,0 0 1,0 1 0,0-1 0,0 0-1,0 1 1,0-1 0,0 0 0,0 0-1,0 1 1,0-1 0,0 0 0,0 0-1,0 1 1,0-1 0,1 0 0,-1 0-1,0 1 1,0-1 0,0 0 0,0 0 0,0 1-1,0-1 1,1 0 0,-1 0 0,0 0-1,0 1 1,0-1 0,1 0 0,-1 0-1,0 0 1,0 0 0,1 1 0,-1-1-1,0 0 1,0 0 0,1 0 0,-1 0-1,16 15-164,-15-15 172,15 13-164,27 27-175,-40-38 304,-1 1 1,0 0-1,0 0 0,0 0 0,-1 0 1,1 0-1,-1 0 0,0 0 0,1 0 0,-1 0 1,-1 1-1,1-1 0,0 0 0,-1 5 0,0-6 62,-1 0 0,0 0 0,0 0-1,0 0 1,0 0 0,0-1-1,0 1 1,0 0 0,0-1 0,-1 1-1,1-1 1,-1 1 0,1-1-1,-1 0 1,0 0 0,1 0-1,-1 0 1,0 0 0,0 0 0,0 0-1,0 0 1,0-1 0,-2 1-1,-48 14 1648,43-13-1449,1-1 1,-1 0-1,0 0 0,0 0 1,1-1-1,-15-2 0,32 1-1414,-1 0 0,0 0 0,1-1 0,-1 0 0,13-5-1,10-2-1954,9 0-1511,2-4-1270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6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51 10826,'0'0'12108,"-11"-5"-11596,4 2-452,5 2-47,-1-1 0,0 1 1,1 0-1,-1 0 1,0 0-1,0 0 1,0 0-1,0 1 0,0-1 1,0 1-1,0 0 1,0 0-1,0 0 1,0 0-1,0 1 0,0-1 1,0 1-1,0-1 1,0 1-1,0 0 1,0 0-1,1 1 0,-1-1 1,-5 4-1,1 1 59,-1 2-1,1-1 1,1 1 0,-1 0-1,1 0 1,-5 10 0,10-17-54,0 1 0,-1-1 0,1 1 0,0 0 0,0 0 0,1 0 0,-1-1 0,0 1-1,1 0 1,-1 0 0,1 0 0,-1 0 0,1 0 0,0 0 0,0 0 0,0 0 0,0 0 0,0 0 0,1 0 0,-1 0 0,0 0 0,1 0 0,0 0 0,-1 0 0,1 0 0,0 0 0,0 0 0,0-1 0,0 1 0,0 0 0,0-1 0,1 1 0,-1-1 0,1 1 0,-1-1 0,1 0 0,1 2 0,6 1 39,0 0 0,1-1 0,-1 0 0,1 0 0,-1-1-1,1 0 1,0-1 0,0 0 0,0-1 0,-1 0 0,1 0-1,0-1 1,0 0 0,0-1 0,16-5 0,-21 6-10,0 0 0,0-1 1,0 0-1,0 0 0,0 0 0,0-1 1,-1 1-1,1-1 0,-1 0 1,0 0-1,0-1 0,0 1 1,-1-1-1,1 0 0,-1 0 0,0 0 1,0-1-1,0 1 0,0-1 1,-1 0-1,0 1 0,0-1 1,0 0-1,-1 0 0,1 0 0,-1 0 1,0-1-1,-1 1 0,1 0 1,-2-10-1,1 12-42,-1 0 0,0 0 0,0 0-1,0 0 1,-1 0 0,1 1 0,-1-1 0,1 0 0,-1 1 0,0-1 0,0 1 0,0 0 0,0 0-1,-1-1 1,1 2 0,0-1 0,-1 0 0,0 0 0,1 1 0,-1-1 0,0 1 0,-3-1-1,2 0-102,-1 0 0,1 1-1,0-1 1,0 1-1,-1 0 1,1 1-1,0-1 1,-1 1-1,1 0 1,-1 0-1,1 0 1,0 1 0,-1-1-1,1 1 1,-7 2-1,10-2-49,0-1 1,0 1-1,0 0 0,0-1 0,0 1 1,0 0-1,0 0 0,0 0 0,0 0 1,1 0-1,-1 0 0,0 0 0,1 0 0,-1 0 1,1 0-1,-1 0 0,1 0 0,-1 1 1,1-1-1,0 0 0,0 0 0,0 0 1,-1 1-1,1-1 0,0 0 0,0 0 1,1 0-1,-1 1 0,0-1 0,0 0 0,1 2 1,0-1-352,-1 1 1,1-1-1,0 1 1,0-1-1,0 0 1,0 1-1,1-1 1,-1 0-1,0 0 1,1 0 0,0 0-1,0 0 1,2 3-1,17 7-3868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44 8776,'0'0'9487,"-8"-6"-6989,2 3-2344,0 0 0,0 0 0,0 0 0,0 1 1,0 0-1,0 0 0,0 0 0,-1 1 0,1 0 0,-1 0 0,1 1 0,-1 0 0,1 0 1,-1 0-1,1 1 0,-1 0 0,1 0 0,-1 1 0,1-1 0,0 1 0,0 1 1,-9 4-1,6-2-28,1 0 1,-1 1-1,1 0 0,0 1 1,1-1-1,0 1 1,-8 10-1,13-15-114,1-1 0,0 1 0,0 0 0,0 0 0,0-1 0,0 1 1,0 0-1,0 0 0,1 0 0,-1 0 0,0 0 0,1 0 0,0 0 0,0 0 0,-1 0 0,1 0 0,1 3 0,-1-3-3,1 0 0,0-1 0,0 1 0,0 0 0,0-1-1,0 1 1,1-1 0,-1 0 0,0 1 0,1-1 0,-1 0 0,1 0-1,-1 0 1,1 0 0,-1 0 0,1 0 0,0 0 0,0 0 0,-1-1 0,1 1-1,0-1 1,0 1 0,2-1 0,6 2 33,0 0-1,-1 0 1,1-2-1,0 1 1,0-1-1,0 0 1,0-1-1,0 0 1,0-1-1,0 0 1,0-1-1,9-3 1,-15 5-32,0-1 1,0 0-1,-1 1 1,1-1-1,-1-1 1,1 1-1,-1 0 1,0-1-1,0 0 1,0 0-1,0 0 1,0 0-1,-1 0 1,1 0-1,-1-1 1,0 1-1,0-1 1,0 0-1,-1 1 1,1-1-1,-1 0 1,0 0-1,0 0 1,0 0-1,-1 0 1,1 0-1,-1 0 1,0-1-1,0 1 0,0 0 1,-2-6 0,2 8-90,-1 0 1,1 0 0,-1 1 0,1-1 0,-1 0 0,0 1 0,0-1 0,1 0 0,-1 1-1,0-1 1,-1 1 0,1 0 0,0-1 0,0 1 0,0 0 0,-1 0 0,1 0-1,-1-1 1,1 2 0,-1-1 0,1 0 0,-1 0 0,0 0 0,1 1 0,-1-1 0,-2 0-1,-3 0-1509,0 0 0,0 0 0,-1 1 0,1-1 0,-8 2 0,-2 1-5806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5381,'0'0'7394,"10"-7"-3497,-5 2-3214,33-22 1415,-36 25-1756,1 0 0,0 1 0,0-1 0,-1 1 0,1 0 0,0 0 0,0 0 0,0 0 0,0 0 0,0 1 0,1 0 0,-1-1 0,0 1 0,4 0 0,-6 3-233,-1-1 0,1 0 0,0 1 0,-1-1 0,1 0 0,-1 1 0,0-1-1,1 1 1,-1-1 0,-1 1 0,1-1 0,0 0 0,0 1 0,-2 3 0,-14 36 259,13-38-352,1 1 1,-1 0-1,1 0 0,0-1 1,0 1-1,1 1 1,0-1-1,0 0 0,0 0 1,0 0-1,1 1 0,0-1 1,0 0-1,0 1 0,2 7 1,-1-11-19,1 0 1,-1 0 0,1 0-1,0 0 1,0-1 0,0 1 0,0 0-1,0-1 1,0 0 0,0 1-1,0-1 1,1 0 0,-1 0-1,0 0 1,1-1 0,-1 1-1,0 0 1,1-1 0,-1 0-1,5 1 1,26-2-2788,-10-9-5301,-11-8-3398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07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18097,'0'0'6374,"55"-12"-22773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0 3748,'-82'6'653,"-112"13"5164,193-19-5654,-1 0 1,1 0-1,0 1 1,0-1-1,0 0 1,0 0 0,0 1-1,0-1 1,0 0-1,0 1 1,0 0-1,0-1 1,0 1 0,0-1-1,0 1 1,0 0-1,0 0 1,-1 0-1,2 0-97,0-1 0,0 1-1,0-1 1,0 1 0,0-1-1,0 1 1,0-1 0,0 1-1,1-1 1,-1 1 0,0-1-1,0 1 1,0-1 0,0 1-1,1-1 1,-1 1 0,0-1-1,0 1 1,1-1 0,-1 0-1,0 1 1,1-1 0,-1 0-1,1 1 1,-1-1 0,1 1-1,37 18 938,8-9-844,1-3 0,0-2 0,1-1 1,75-6-1,-45 1-112,768-32-810,-816 30 605,-16 3 170,0-2 0,0 1 0,0-2 0,0 0 0,24-9 0,-43 13 164,-1 0 0,0 0-1,1-1 1,-1 0 0,0 0 0,-10-2-1,-11 0-124,-445 35 16,5 42 454,279-37 376,351-59-615,86-4-782,279 9-1,-291 14 339,-145-3 210,-145-1 187,-731 49-11,591-15-131,-11 1-1185,71-15-3482,46-12-3567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3171,'-10'2'988,"-4"1"261,-73 14 7153,84-13-3337,15 0-3601,18 0-759,191 5 1604,-147-8-5588,-1-1-5793,-69 0 4092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7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81 193 11723,'0'0'8632,"-9"1"-8568,6-1-58,-1 0 0,1 0 0,0 0 0,0 1-1,0-1 1,0 1 0,0 0 0,0 0 0,0 0 0,0 1-1,0-1 1,1 0 0,-1 1 0,1 0 0,-5 3 0,5-2 70,0 0 1,0 0 0,0 0 0,0 1-1,0-1 1,1 0 0,-1 1 0,1-1 0,0 1-1,0 0 1,0-1 0,1 1 0,-1 0 0,1 0-1,0-1 1,0 5 0,0-6-62,0-1 0,0 1 0,0-1 0,0 1 0,0-1 0,1 0 0,-1 1 0,0-1 1,1 1-1,-1-1 0,1 0 0,-1 1 0,1-1 0,0 0 0,-1 0 0,1 1 0,0-1 0,0 0 0,0 0 0,0 0 0,0 0 0,0 0 0,0 0 0,0 0 0,0-1 1,3 2-1,-2-1 11,1 0 0,0-1 0,0 1 0,0-1 0,0 1 0,1-1 0,-1 0 1,0 0-1,0-1 0,0 1 0,0-1 0,3 0 0,4-2 15,0 0 0,0-1 0,-1 0 0,1-1-1,-1 0 1,0 0 0,8-7 0,1-3-51,-2-1 0,0-1 1,-1 0-1,23-35 0,-30 40 19,0-1-1,-1 0 0,-1-1 1,0 0-1,0 0 1,-2 0-1,0-1 0,3-20 1,-10 28 1385,-6 13-838,-8 13-248,-1 8 517,-25 46 1,38-63-647,0 0 1,1 1-1,0 0 1,1 0 0,0 0-1,1 0 1,0 0-1,-1 15 1,4-25-258,0-1-1,0 1 1,0 0 0,-1 0-1,1 0 1,0-1 0,0 1-1,0-1 1,0 1 0,1-1-1,-1 1 1,0-1 0,0 1-1,0-1 1,0 0 0,0 0-1,0 0 1,1 1 0,-1-1-1,0 0 1,0-1 0,0 1-1,0 0 1,1 0 0,-1 0-1,1-1 1,38-5-7523,-18-4-172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8168,'0'0'2050,"-50"18"128,40-13 608,10 2-1376,0-5-738,24-2 65,12 0-160,17 0-321,6-3-160,6-4-128,0 2-1281,-4-4-2147,-10 1-1761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5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13997,'0'0'3807,"9"2"-3546,2 0-196,0 1 1,0 1-1,-1 0 1,0 0-1,0 1 0,14 8 1,-22-11-58,1-1 0,0 1 0,-1 0 0,1 1 0,-1-1 1,1 0-1,-1 1 0,0-1 0,0 1 0,0 0 0,0 0 0,-1 0 1,1 0-1,-1 0 0,0 0 0,0 0 0,0 0 0,0 0 0,0 1 1,-1-1-1,1 0 0,-1 1 0,0-1 0,0 0 0,0 1 0,-1-1 1,1 0-1,-1 0 0,1 1 0,-2 2 0,-2 3 123,0-1 0,0 0 0,-1 0-1,1 0 1,-2 0 0,1-1 0,-1 0 0,-9 9-1,-64 53 393,29-28-541,20-13-2988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 4356,'0'0'7399,"-4"-2"-977,9 4-5974,0 1 0,0 0 0,0 0-1,-1 1 1,1-1 0,-1 1 0,0 0 0,0 0 0,0 0-1,0 1 1,-1-1 0,0 1 0,6 10 0,23 27 372,-27-38-794,0 0 0,1 0 0,0-1 0,0 0 0,0 0 1,0 0-1,0-1 0,1 0 0,-1 0 0,1-1 1,7 2-1,-9-3-335,1 1 0,-1-1 0,1 0 0,-1-1 0,1 1 0,6-2 0,-9 1-303,0 0 0,0 0 1,0 0-1,0-1 0,0 1 0,0-1 0,0 1 0,-1-1 1,1 0-1,4-4 0,9-14-6403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12204,'0'0'7174,"-26"55"-5764,12-23-97,-2 6-256,-2 4-384,1 7-417,1-1-160,4-4-64,4-3 0,4-8-480,4-6-674,0-8-415,0-8-929,9-7-2467,2-4-3523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6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14478,'0'0'10538,"55"0"-9738,-20 0-543,4 0-193,3-1-32,-3-6-513,-7 2-1152,-4 4-802,-12-2-1376,-8 1-2883</inkml:trace>
  <inkml:trace contextRef="#ctx0" brushRef="#br0" timeOffset="1">59 82 2338,'0'0'18962,"71"38"-18225,-27-38-545,8 0-128,3 0-1473,-1-1-4197,1-10-7078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0 221 8712,'0'0'12892,"13"3"-11680,-8-1-1111,-1-1-12,1 1 0,1 0 1,-1-1-1,0 0 1,0-1-1,0 1 0,1-1 1,-1 0-1,0 0 1,0 0-1,1-1 0,-1 0 1,0 0-1,0 0 1,0-1-1,0 1 0,0-1 1,5-3-1,14-10 44,0-1 1,-2 0-1,30-29 0,-41 34-105,0 0 0,-1 0 0,-1-1 0,0 0 0,0-1 0,-1 0 0,-1 0 0,6-16 0,-13 29-32,0 0 0,0 0-1,0 0 1,0 0 0,0 0 0,0 0-1,-1 0 1,1 0 0,0 0 0,0-1-1,0 1 1,0 0 0,0 0 0,0 0-1,0 0 1,0 0 0,0 0 0,0 0 0,0 0-1,0 0 1,-1 0 0,1-1 0,0 1-1,0 0 1,0 0 0,0 0 0,0 0-1,0 0 1,0 0 0,0 0 0,0-1-1,-13 20-82,-15 31 48,23-40-217,0 1 0,1 1 0,1-1-1,0 0 1,1 1 0,0 0 0,1-1 0,0 1-1,1 17 1,0-28 104,0 1 1,1-1-1,-1 1 1,1-1-1,0 1 0,-1-1 1,1 1-1,0-1 0,0 1 1,0-1-1,0 0 1,0 0-1,0 1 0,0-1 1,0 0-1,1 0 0,-1 0 1,0 0-1,1 0 1,-1-1-1,1 1 0,-1 0 1,1-1-1,-1 1 0,1-1 1,-1 1-1,1-1 0,0 0 1,-1 0-1,3 1 1,3-1-1020,0 1 1,0-1 0,0-1 0,0 1-1,0-1 1,7-2 0,24-12-8066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11307,'0'0'6758,"-10"5"-5957,4-1-723,-1 0 1,1 0-1,0 0 1,1 1-1,-1 0 1,1 0-1,0 1 1,0-1 0,1 1-1,-1 0 1,2 1-1,-1-1 1,0 1-1,1-1 1,0 1-1,1 0 1,0 0-1,0 0 1,0 1-1,1-1 1,0 0-1,0 1 1,1 11-1,0-17-60,0 1-1,1-1 1,-1 0-1,1 0 1,-1 0-1,1 0 1,-1 0-1,1 0 1,0 0-1,0 0 1,0 0-1,0-1 1,1 1-1,-1 0 1,0 0-1,1-1 1,-1 1-1,1-1 1,0 0-1,-1 1 1,4 1-1,-1-1 7,0-1-1,0 1 1,0-1-1,0 0 1,0 0 0,1 0-1,-1 0 1,0-1-1,0 0 1,7 0-1,-2 0 6,-1-1 0,0 0-1,0-1 1,0 0 0,-1 0-1,1 0 1,0-1-1,-1-1 1,1 1 0,-1-1-1,10-7 1,-12 6 93,-1 0-1,0 0 1,0-1-1,0 1 1,-1-1 0,0 0-1,0 0 1,0 0 0,-1-1-1,0 1 1,2-8-1,-4 12-86,1 0 0,0-1 0,-1 1 0,1 0 0,-1 0 0,0 0-1,0 0 1,0-1 0,0 1 0,0 0 0,0 0 0,0 0 0,-1-1-1,1 1 1,-1 0 0,0 0 0,0 0 0,1 0 0,-1 0 0,-1 0-1,1 0 1,0 0 0,0 1 0,-1-1 0,1 0 0,-1 1 0,1-1-1,-1 1 1,0-1 0,1 1 0,-1 0 0,0 0 0,0 0 0,0 0-1,0 0 1,-3-1 0,0 1-102,-1 0 0,0 0 0,1 1 0,-1 0 0,0 0 0,1 0 0,-1 0 0,0 1 0,1 0 0,-1 0 0,1 1 0,-1-1 0,1 1 0,0 1 0,0-1-1,-1 1 1,2-1 0,-1 2 0,0-1 0,1 0 0,-1 1 0,1 0 0,0 0 0,0 0 0,0 0 0,1 1 0,0 0 0,0-1 0,0 1 0,0 0 0,1 1 0,0-1 0,-3 10 0,4-13-92,1-1 1,0 1-1,0-1 0,0 1 1,0 0-1,0-1 1,0 1-1,0 0 1,0-1-1,0 1 1,1-1-1,-1 1 0,1 0 1,-1-1-1,1 1 1,0-1-1,-1 0 1,1 1-1,0-1 0,0 1 1,0-1-1,0 0 1,0 0-1,1 0 1,-1 0-1,0 0 1,0 0-1,1 0 0,-1 0 1,3 1-1,2 1-652,0-1-1,1-1 0,-1 1 1,0-1-1,0 0 1,12 0-1,26 0-3688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8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20 12716,'0'0'8216,"-13"-5"-7287,6 2-828,4 1-75,-1 1 0,1-1 0,-1 1 1,1-1-1,-1 1 0,0 0 0,1 1 1,-1-1-1,0 1 0,0-1 0,1 1 1,-1 0-1,0 1 0,0-1 0,1 1 1,-1-1-1,0 1 0,1 0 0,-1 0 1,0 1-1,1-1 0,-6 4 0,0 2 46,1-1-1,1 2 1,-1-1-1,1 1 1,0 0-1,1 1 1,-7 9-1,12-15-55,-1-1 1,1 1-1,-1 0 0,1 0 1,0 1-1,0-1 0,1 0 0,-1 0 1,0 0-1,1 0 0,0 7 0,0-8-7,0 0 0,1-1-1,-1 1 1,1 0 0,0 0-1,0-1 1,-1 1 0,1 0-1,0-1 1,0 1 0,0-1-1,1 1 1,-1-1 0,0 0-1,0 1 1,1-1 0,-1 0-1,1 0 1,-1 0 0,1 0-1,0 0 1,2 1 0,7 2 14,0-1 1,0 0-1,0-1 1,0 0 0,1 0-1,-1-1 1,1-1 0,-1 0-1,0-1 1,1 0-1,-1 0 1,14-4 0,-19 3 1,1 0 1,-1 0-1,0 0 1,0-1-1,0 0 1,-1 0-1,1 0 1,-1-1-1,0 1 1,8-8-1,-11 9 37,0-1 0,1 0-1,-1 0 1,0 0-1,0 0 1,-1-1 0,1 1-1,-1 0 1,1-1 0,-1 1-1,0-1 1,0 1 0,-1-1-1,1 0 1,-1 1-1,0-1 1,0 0 0,0 1-1,-1-6 1,0 6-21,0 1 0,0-1 0,0 1 0,-1-1 0,1 1 0,-1-1 0,0 1 0,0 0 0,0-1 1,0 1-1,0 0 0,0 0 0,0 1 0,-1-1 0,1 0 0,-1 1 0,1 0 0,-1-1 0,0 1 0,1 0 0,-1 0 0,0 1 0,0-1 0,0 0 0,0 1 0,1 0 0,-1 0 1,-3 0-1,1-1-268,1 0 1,-1 1 0,1 0-1,-1 0 1,0 0 0,1 1 0,-1-1-1,1 1 1,-1 0 0,1 1-1,0-1 1,-1 1 0,1-1-1,0 1 1,0 1 0,0-1 0,-5 4-1,3 4-5784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9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12011,'0'0'8072,"-12"47"-7431,12-20-417,0 3-160,0 0-32,2-3-32,6-3-1057,-2-6-1153,-2-5-1986,-4-6-1153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19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10025,'0'0'7399,"78"-11"-7270,-39 11-65,3 0-321,4 4-2113,-3-2-1185,4-1-2403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8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11147,'0'0'7948,"-9"-1"-7099,1 1-718,0 1 0,0-1-1,-1 1 1,1 1 0,0 0-1,-11 3 1,17-4-87,-1 0 0,0 0 0,1 0 1,-1 0-1,1 0 0,-1 1 0,1-1 0,-1 1 0,1-1 1,0 1-1,0 0 0,0 0 0,0 0 0,0 0 0,0 0 1,1 1-1,-1-1 0,1 0 0,-1 1 0,1-1 0,0 1 1,0 0-1,0-1 0,0 1 0,1 0 0,-1-1 0,0 4 1,2-5-48,-1-1 1,0 1-1,1 0 1,-1-1-1,0 1 1,1-1-1,-1 1 0,1-1 1,-1 0-1,0 1 1,1-1-1,-1 1 1,1-1-1,0 0 1,-1 1-1,1-1 1,-1 0-1,1 0 1,-1 1-1,1-1 1,0 0-1,-1 0 1,1 0-1,0 0 1,-1 0-1,1 0 1,-1 0-1,1 0 1,1 0-1,25 0-566,-19 0 125,93 0-6927,-57 0 7764,-43 0-273,-1 0 0,0 0-1,0-1 1,1 1 0,-1 0-1,0 0 1,1 0 0,-1 0-1,0 0 1,1 0 0,-1 0-1,0 0 1,1 0 0,-1 0-1,0 0 1,0 1 0,1-1 0,-1 0-1,0 0 1,1 0 0,-1 0-1,0 0 1,0 1 0,1-1-1,-1 0 1,0 0 0,0 0-1,1 1 1,-1-1 0,0 0-1,0 0 1,0 0 0,0 1-1,1-1 1,-1 0 0,0 1 0,0-1-1,0 0 1,0 0 0,0 1-1,0-1 1,0 0 0,0 1-1,0-1 1,0 0 0,0 1-1,0-1 1,-11 17 3177,-22 12-343,21-21-2286,8-4-619,-1 0 0,1-1 0,-1 0 0,0 0-1,0 0 1,0 0 0,0-1 0,0 0 0,-1 0 0,1 0-1,-6 1 1,8-7-4656,4-9 288,5-3-3336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0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4 13293,'0'0'1345,"-9"-1"326,4 0-1573,-1 0 1,1 1-1,-1-1 1,1 1-1,-1 0 1,1 1-1,-1-1 1,1 1-1,-1 0 1,1 1-1,0-1 1,0 1-1,0 0 1,-1 0 0,2 1-1,-1 0 1,0-1-1,0 2 1,1-1-1,0 0 1,-8 8-1,7-4 32,0-1 0,0 1-1,0 0 1,1 1 0,0-1-1,0 1 1,1 0 0,0 0-1,-3 9 1,6-15-98,-1 0 1,0 0-1,1 0 0,0 1 1,0-1-1,-1 0 0,1 0 0,0 0 1,1 1-1,-1-1 0,0 0 1,1 0-1,-1 0 0,1 0 1,-1 0-1,1 0 0,0 0 1,0 0-1,0 0 0,0 0 0,1 0 1,-1 0-1,0-1 0,1 1 1,-1 0-1,1-1 0,0 1 1,-1-1-1,1 0 0,0 0 1,0 1-1,0-1 0,0 0 0,0-1 1,0 1-1,0 0 0,0-1 1,0 1-1,3 0 0,2 0 73,0 0 0,0 0 0,0 0-1,1-1 1,-1 0 0,0 0 0,1-1 0,-1 0-1,0-1 1,0 1 0,0-1 0,0-1 0,0 1-1,-1-1 1,1 0 0,8-6 0,-10 6-11,0-1 1,-1 1 0,0-1-1,0 0 1,0-1 0,0 1-1,0-1 1,-1 1 0,0-1-1,0 0 1,0 0-1,-1 0 1,0-1 0,0 1-1,0-1 1,0 1 0,-1-1-1,0 0 1,0 1 0,-1-13-1,0 16-91,0 0-1,-1 0 1,1-1-1,-1 1 1,0 0-1,1 0 1,-1 0-1,0 0 1,-1 0 0,1 0-1,0 0 1,0 0-1,-1 0 1,1 0-1,-1 1 1,0-1-1,1 1 1,-1-1-1,0 1 1,0 0 0,0-1-1,0 1 1,0 0-1,0 0 1,0 1-1,0-1 1,-1 0-1,1 1 1,0-1-1,0 1 1,-4-1-1,4 1-150,0 0-1,0-1 1,0 1-1,0 0 0,0 0 1,0 0-1,0 0 0,0 1 1,0-1-1,0 1 1,0-1-1,0 1 0,0-1 1,0 1-1,0 0 1,0 0-1,1 0 0,-1 0 1,0 0-1,1 1 0,-1-1 1,1 0-1,-1 1 1,1-1-1,-1 1 0,1 0 1,0-1-1,0 1 1,0 0-1,0 0 0,0-1 1,0 1-1,1 0 0,-1 0 1,0 4-1,1 28-8681,4-21 145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0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12236,'0'0'7046,"-32"66"-5829,20-42-160,2-1-384,5-1-449,2-1-160,3-4-96,0-4-1153,12-6-1249,1-4-2050,0-3-2083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1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60 8712,'0'0'13496,"-7"-4"-13443,5 4-50,1-1 0,-1 0 0,1 0 0,-1 0 0,1 1 0,-1-1 1,0 1-1,1-1 0,-1 1 0,0 0 0,0 0 0,1-1 0,-1 1 0,0 0 0,0 1 0,-2-1 0,3 2 14,0-1-1,0 1 1,0-1 0,0 1-1,0 0 1,0 0-1,0-1 1,0 1 0,1 0-1,-1 0 1,1 0 0,0 0-1,-1 0 1,1 0-1,0 0 1,0 0 0,0 0-1,0 0 1,1 3-1,0 0 1,0 1-1,1-1 0,-1 0 0,1 0 0,0 0 0,0 0 1,1 0-1,0-1 0,-1 1 0,1-1 0,1 1 0,-1-1 1,1 0-1,0 0 0,0-1 0,0 1 0,0-1 0,8 5 1,32 33-38,-42-38 8,-1-1 0,1 1 0,0 0 0,-1-1 0,0 1 0,1 0 0,-1 0 0,0 0-1,-1-1 1,1 1 0,0 0 0,-1 1 0,0-1 0,1 0 0,-1 0 0,-1 5-1,0-5 15,0 0-1,-1 0 1,1 0-1,-1 0 0,0 0 1,0 0-1,0 0 1,0 0-1,0-1 0,0 1 1,-1-1-1,1 0 1,-1 0-1,0 0 0,0 0 1,0 0-1,0 0 1,0-1-1,0 1 0,-4 0 1,-6 3 21,0 0 0,0-1 0,-22 4 0,31-7 34,-1 0 1,1 0 0,-1-1-1,0 1 1,1-1 0,-1 0 0,1-1-1,-1 1 1,1-1 0,-1 0 0,-5-1-1,8 0-33,1 1 0,0 0 0,-1 0 0,1-1 0,-1 1 0,1-1 0,0 1 0,0-1-1,0 1 1,0-1 0,0 0 0,0 1 0,1-1 0,-1 0 0,0 0 0,1 0 0,-1 1 0,1-1 0,0 0 0,0 0-1,0 0 1,0 0 0,0 0 0,0 0 0,0 0 0,0 0 0,1 0 0,0-2 0,0-1-43,0-1 0,0 1 1,1 0-1,0 0 0,0 0 1,0 0-1,0 0 0,1 1 1,0-1-1,0 1 0,0-1 0,0 1 1,1 0-1,-1 0 0,1 1 1,0-1-1,6-3 0,6-3-150,1 0 0,1 1 0,26-11-1,-31 16 117,0-1 0,0-1 0,-1 0 0,0-1 0,0 0 0,-1-1 0,17-14 0,-27 20 128,1 0 0,0 0 0,0 0 1,-1 0-1,1 0 0,-1 0 0,0-1 1,0 1-1,0 0 0,0-1 0,0 1 1,0-1-1,0 1 0,-1-1 0,1-4 1,-1 5 10,-1 0 1,1 0-1,0 1 1,-1-1 0,1 0-1,-1 1 1,0-1-1,1 1 1,-1-1 0,0 1-1,0-1 1,0 1-1,0 0 1,0-1 0,-1 1-1,1 0 1,0 0-1,-2-2 1,-3 0 46,1 0 0,-1 0 0,1 1 0,-1-1 0,0 1 0,0 0 0,0 1 0,0 0 0,0 0 1,0 0-1,-10 0 0,6 1-363,4 0 286,1-1 0,0 2 0,0-1-1,0 0 1,0 1 0,-7 2 0,11-3-264,-1 1 0,1 0 0,0-1 0,-1 1-1,1 0 1,0 0 0,-1 0 0,1 0 0,0 0 0,0 0 0,0 0 0,0 0 0,0 1-1,0-1 1,-1 3 0,2-1-4713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1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5990,'0'0'13869,"0"10"-13426,1-2-358,-1-1-1,1 1 1,0-1 0,1 1 0,-1-1 0,2 0 0,-1 1-1,5 9 1,-5-14-72,0 1 0,0-1 0,0 0 0,0 0-1,1 0 1,-1 0 0,1 0 0,0 0 0,0-1 0,0 1 0,0-1 0,0 0-1,1 0 1,-1 0 0,1 0 0,-1-1 0,1 1 0,0-1 0,-1 0-1,1 0 1,7 1 0,35-5-1360,-41 2 691,-1 0 0,1 0 0,-1-1 0,0 0 0,0 0-1,0 0 1,0 0 0,0-1 0,0 1 0,0-1 0,-1 0 0,1 0 0,-1 0 0,0-1 0,0 1 0,0-1-1,-1 0 1,5-6 0,3-19-399,-7-5 3634,-8 42 2467,-13 20-3333,15-21-1467,-58 141 3521,54-128-4023,0 1 0,2-1 0,1 1 0,0 0 0,0 31 0,6-39-4576,7-7-4627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2915,'0'0'17809,"73"6"-17521,-40-6-256,3 0-1377,1 0-2883,-1-4-3460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13965,'0'0'6214,"8"-4"-5237,1 1-841,0-1 0,1 2 0,0-1 0,-1 1 0,1 1 0,10-1 0,-18 1-122,0 1 0,1 0 0,-1 0 0,0 0-1,0 0 1,0 0 0,0 0 0,0 0 0,0 1 0,1-1 0,-1 1 0,0-1 0,0 1 0,0 0 0,0 0 0,-1 0 0,1 0 0,0 0 0,0 0 0,0 1 0,-1-1 0,1 0 0,-1 1 0,1 0 0,-1-1 0,0 1 0,1 0 0,-1 0 0,0-1 0,0 1 0,0 0 0,-1 0 0,1 0 0,0 0 0,-1 0 0,1 0 0,-1 1 0,0-1 0,1 3 0,-1-3-8,-1-1 1,1 0 0,0 1-1,-1-1 1,1 0 0,0 1-1,-1-1 1,0 0 0,1 0-1,-1 0 1,0 0-1,1 1 1,-1-1 0,0 0-1,0 0 1,0 0 0,0-1-1,0 1 1,0 0 0,0 0-1,-2 1 1,-32 13 265,9-3-124,26-11-151,0-1 1,1 1-1,-1-1 0,0 1 1,0 0-1,0-1 1,0 1-1,1-1 1,-1 1-1,0-1 1,0 1-1,1-1 1,-1 1-1,0-1 1,1 1-1,-1-1 0,1 0 1,-1 1-1,1-1 1,-1 0-1,1 1 1,-1-1-1,1 0 1,-1 1-1,1-1 1,-1 0-1,1 0 0,0 1 1,25 13-54,-21-11-17,5 3-134,1 1 0,-2 1 1,1 0-1,13 14 0,-21-20 192,1 1-1,-1-1 1,0 1 0,0 0-1,0 0 1,0 0 0,-1 0-1,1 0 1,-1 0-1,0 0 1,0 1 0,0-1-1,0 0 1,0 1-1,-1-1 1,0 1 0,1-1-1,-1 1 1,0-1 0,-1 1-1,0 3 1,0-6 67,0 1 1,0-1 0,0 0-1,0 1 1,0-1 0,0 0-1,-1 0 1,1 0-1,0 0 1,-1 0 0,1 0-1,-1 0 1,1 0-1,-1 0 1,0-1 0,1 1-1,-1-1 1,0 1 0,1-1-1,-1 0 1,0 1-1,0-1 1,-2 0 0,-49 1 601,40-2-585,12 1 153,-17-1-1538,16-3-2083,10-2-1680,13-3-2139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57 9705,'0'0'12978,"-11"3"-12775,5-1-142,-1 1 0,1-1 0,0 1 0,0 0 1,1 1-1,-1-1 0,1 1 0,0 0 0,0 0 0,-5 6 1,7-6-27,0-1 1,1 0-1,-1 1 1,1-1-1,0 1 1,0 0 0,0 0-1,1 0 1,0 0-1,-1 0 1,1 0-1,1 0 1,-1 0 0,0 0-1,1 1 1,0-1-1,0 0 1,0 0 0,1 0-1,1 8 1,-1-10-25,0 0 0,0-1 1,0 1-1,0 0 1,0-1-1,1 1 0,-1-1 1,0 0-1,1 1 1,-1-1-1,1 0 1,-1 0-1,1 0 0,0 0 1,0 0-1,-1 0 1,1 0-1,0-1 0,0 1 1,0-1-1,0 1 1,0-1-1,0 0 0,0 0 1,0 0-1,2 0 1,3 1 30,0-1 0,0 0 0,-1-1 0,1 0 1,0 0-1,10-3 0,-10 1-3,-1 0 0,1 0 1,-1 0-1,0-1 0,0 0 0,0 0 0,0-1 1,-1 0-1,0 0 0,0 0 0,0-1 0,0 1 1,-1-1-1,0 0 0,0 0 0,-1-1 0,0 1 1,0-1-1,0 0 0,-1 1 0,0-1 1,0 0-1,-1-1 0,0 1 0,0 0 0,-1 0 1,0 0-1,-1-13 0,1 18-111,-1 0 1,0 0-1,1 0 0,-1 0 1,0 1-1,0-1 0,0 0 0,-1 0 1,1 1-1,0-1 0,-1 1 1,1-1-1,-1 1 0,1 0 1,-1-1-1,0 1 0,1 0 0,-1 0 1,0 0-1,0 0 0,0 0 1,0 1-1,0-1 0,0 1 1,0-1-1,0 1 0,0-1 1,0 1-1,0 0 0,0 0 0,0 0 1,0 0-1,0 1 0,0-1 1,0 1-1,0-1 0,-3 2 1,3-1-293,0-1 0,0 1 0,0 0 0,1 0 0,-1 0 0,0 0 0,0 0 0,1 1 0,-1-1 0,1 0 0,-1 1 0,1-1 0,0 1 0,0-1 0,-1 1 0,1 0 0,0 0 0,1-1 0,-1 1 0,0 0 0,0 0 0,1 0 0,-1 0 0,1 0 0,-1 3 0,1 13-4942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3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47 9161,'0'0'8247,"-1"-8"-5567,0 6-2578,1 0-1,0 1 1,-1-1 0,1 0-1,-1 0 1,0 0-1,0 1 1,1-1-1,-1 0 1,0 1-1,0-1 1,-1 1-1,1-1 1,0 1 0,0-1-1,-1 1 1,1 0-1,-1 0 1,1 0-1,-1 0 1,0 0-1,1 0 1,-1 0 0,-3-1-1,1 2-42,0-1 1,0 1-1,0 0 0,0 0 0,0 0 0,0 1 1,0 0-1,0-1 0,0 1 0,1 0 1,-1 1-1,0-1 0,0 1 0,-4 3 1,-3 0 6,0 2 1,1-1 0,0 1-1,0 1 1,-10 10 0,17-16-52,1 0 1,0 0 0,-1 1-1,1-1 1,0 1-1,0-1 1,1 1 0,-1 0-1,0 0 1,1 0-1,0 0 1,0 0 0,0 0-1,0 0 1,0 0-1,0 1 1,1-1 0,0 0-1,0 0 1,-1 1-1,2-1 1,-1 0-1,0 0 1,2 7 0,0-8 1,0 0 0,-1 0 1,1 0-1,0 0 1,0 0-1,0 0 0,1-1 1,-1 1-1,0-1 1,1 1-1,-1-1 0,1 0 1,-1 0-1,1 0 1,-1 0-1,1-1 0,0 1 1,-1-1-1,1 1 1,0-1-1,3 0 0,4 1 30,0-1-1,0 0 0,0 0 0,17-4 1,-20 2-27,-1 0 0,1-1 0,-1 0 1,0 0-1,0 0 0,0-1 1,-1 0-1,1 0 0,-1-1 0,0 1 1,0-1-1,5-7 0,-6 9-16,-2-1 0,1 1-1,0-1 1,-1 0-1,1 0 1,-1 0 0,0 0-1,0 0 1,-1-1 0,1 1-1,-1-1 1,0 1-1,0-1 1,-1 1 0,1-1-1,-1 1 1,0-1 0,0 0-1,-1-4 1,0 8-53,1 1 0,0-1 1,-1 0-1,1 1 0,-1-1 0,1 1 1,-1-1-1,0 0 0,1 1 1,-1-1-1,1 1 0,-1 0 0,0-1 1,1 1-1,-1-1 0,0 1 0,0 0 1,1 0-1,-1-1 0,0 1 0,0 0 1,1 0-1,-1 0 0,0 0 1,0 0-1,1 0 0,-1 0 0,0 0 1,0 0-1,1 0 0,-1 1 0,0-1 1,0 0-1,1 0 0,-1 1 1,0-1-1,0 1 0,1-1 0,-1 1 1,-2 0-338,0 0 1,1 0 0,-1 0 0,1 1-1,0-1 1,-1 1 0,1 0-1,0-1 1,0 1 0,-2 2 0,-2 13-4137,2-3-1953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4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16944,'0'0'7949,"-9"11"-7319,-24 35-192,32-45-422,0 1 0,0-1 0,0 1 0,0-1 1,0 1-1,1 0 0,-1-1 0,0 1 0,1 0 1,-1-1-1,1 1 0,-1 0 0,1 0 0,0-1 1,0 1-1,0 0 0,0 0 0,0 0 0,0-1 1,1 1-1,-1 0 0,0 0 0,1-1 0,0 1 1,-1 0-1,1-1 0,0 1 0,0 0 0,0-1 1,0 1-1,0-1 0,0 0 0,0 1 1,0-1-1,1 0 0,-1 0 0,0 0 0,1 1 1,-1-1-1,1-1 0,0 1 0,-1 0 0,1 0 1,1 0-1,6 2-333,-1 0 0,0-1 0,1 0 0,-1 0 0,1-1 0,15 0 0,-23-1 100,0 0 0,0 0 0,0 1 0,-1-1 0,1-1 0,0 1-1,0 0 1,0 0 0,0 0 0,-1 0 0,1-1 0,0 1 0,0 0 0,-1 0 0,1-1 0,0 1 0,0-1-1,-1 1 1,1-1 0,0 1 0,-1-1 0,1 1 0,-1-1 0,1 0 0,-1 1 0,1-1 0,-1 0 0,1 1-1,-1-1 1,0 0 0,1 0 0,-1 0 0,8-19-8186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24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17424,'0'0'7880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8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76 157 4901,'0'0'15337,"-9"7"-13709,5-3-1621,-4 2 593,0 1-1,0 1 1,-13 15-1,19-21-479,0 1-1,1-1 0,-1 1 1,0-1-1,1 1 1,0 0-1,-1 0 1,1-1-1,0 1 0,1 0 1,-1 0-1,0 0 1,1 0-1,-1 0 0,1 0 1,0 1-1,0-1 1,1 0-1,-1 0 0,0 0 1,1 0-1,1 3 1,0-4-99,-1 0 0,1 0 0,0 0 0,1 0 0,-1 0 0,0 0 0,0-1 0,1 1 0,-1-1 0,1 0 0,0 0 0,-1 0 0,1 0 0,0 0 0,-1-1 0,1 1 0,0-1 0,0 1 0,0-1 0,4 0 0,5 0 54,-1 0 0,0 0 0,22-4 1,-25 1-104,0 1-1,0-1 1,-1-1 0,1 0 0,-1 0 0,0 0 0,0-1 0,-1 0 0,1 0 0,-1-1 0,0 0-1,-1 0 1,0 0 0,1 0 0,-2-1 0,1 0 0,-1 0 0,5-11 0,-2 3-38,-1-1 0,0 1 0,-1-1 0,-1 0 1,-1 0-1,0-1 0,-1 1 0,0-20 0,-1 35 67,-1 0 1,0 0-1,0 0 0,1 0 0,-1 0 0,0 0 0,0 0 0,0 0 1,0 0-1,0 0 0,-1 0 0,1 0 0,0 0 0,0 0 1,-1 0-1,1 0 0,0 0 0,-1 1 0,1-1 0,-1 0 0,1 0 1,-1 0-1,0 0 0,1 1 0,-1-1 0,0 0 0,1 1 1,-1-1-1,0 0 0,0 1 0,0-1 0,0 1 0,1-1 0,-1 1 1,0 0-1,0-1 0,0 1 0,0 0 0,0 0 0,0-1 1,0 1-1,0 0 0,0 0 0,0 0 0,0 0 0,0 0 0,0 1 1,0-1-1,0 0 0,-2 1 0,-2 1 48,1 0-1,-1 0 1,0 1 0,1 0-1,-1 0 1,1 0-1,0 0 1,-6 7 0,-2 2 351,1 1 1,-18 27 0,26-35-280,0 1 1,0 0 0,0 0 0,0 0-1,1 1 1,0-1 0,0 1 0,1-1-1,0 1 1,-1 8 0,3-14-126,-1 1 1,0 0 0,1-1-1,-1 1 1,1-1-1,0 1 1,-1-1 0,1 1-1,0-1 1,0 1-1,0-1 1,0 0 0,0 1-1,0-1 1,0 0-1,1 0 1,-1 0 0,0 0-1,1 0 1,-1 0-1,1 0 1,-1-1 0,1 1-1,-1 0 1,1-1 0,-1 1-1,1-1 1,0 0-1,-1 1 1,1-1 0,0 0-1,1 0 1,67 1-1507,-52-1 778,8-1-251,-19 0 827,0 0 1,1 1 0,-1 0-1,0 1 1,1-1-1,-1 1 1,8 2-1,-14-2 262,0 1-1,0-1 1,0 0 0,0 0-1,0 0 1,0 1-1,0-1 1,0 0-1,-1 1 1,1-1-1,0 1 1,-1-1-1,1 1 1,-1-1-1,0 1 1,1-1-1,-1 1 1,0-1-1,0 1 1,0-1-1,0 3 1,-1 43 1139,0-32-1240,1-14-3,3 15-1010,7-13-4147,2-3-4790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39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9353,'0'0'9929,"10"54"-9000,-10-19-288,0 11-225,0 9-64,0 7-127,0 2-129,-5-1-32,4-1-32,-1-11-32,2-10 32,0-12-32,0-10-224,5-10-993,3-9-1730,2-5-5317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39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6694,'0'0'14830,"53"19"-14573,-21-15-193,9-3-96,1-1-1250,2 0-1440,0-9-3876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33 7815,'0'0'7917,"-9"-3"-6353,3 1-1435,1 0 0,-1 0-1,1 1 1,-1-1-1,0 2 1,0-1 0,1 0-1,-1 1 1,0 0-1,0 1 1,0-1 0,1 1-1,-1 0 1,0 0-1,1 1 1,-1 0 0,1 0-1,-1 0 1,1 1 0,0 0-1,-6 3 1,1 2 69,1 1 1,0 0-1,0 1 1,1-1-1,-12 20 1,17-25-127,1 0 0,-1-1-1,1 1 1,0 0 0,0 0 0,1 1-1,-1-1 1,1 0 0,0 1 0,0-1-1,0 0 1,1 1 0,0-1 0,0 1-1,0-1 1,0 1 0,0-1 0,1 1-1,2 7 1,-1-10-39,0 0-1,0 0 1,0 0-1,0 0 1,0-1-1,0 1 1,1-1-1,-1 0 1,0 1-1,1-1 1,-1 0-1,1 0 1,0-1-1,-1 1 1,1 0-1,0-1 1,-1 0-1,1 1 0,0-1 1,0 0-1,3-1 1,5 1 102,0 0-1,0-1 1,0-1 0,11-2-1,-13 1-24,0-1 0,-1 1 0,1-1 1,-1-1-1,0 1 0,0-1 0,0-1 0,-1 0 0,0 0 0,0 0 0,9-11 0,-12 12 3,0 0-1,0-1 0,-1 1 0,1-1 1,-1 1-1,0-1 0,-1 0 0,1 0 1,-1-1-1,-1 1 0,1 0 0,-1-1 1,0 1-1,0-1 0,-1 1 0,0-1 1,-1-8-1,1 13-118,-1 0 1,1 1-1,-1-1 0,0 0 0,1 0 1,-1 0-1,0 0 0,0 1 1,0-1-1,0 0 0,0 1 1,-1-1-1,1 1 0,0-1 0,-1 1 1,0 0-1,1-1 0,-1 1 1,1 0-1,-1 0 0,0 0 0,0 0 1,0 1-1,1-1 0,-1 0 1,0 1-1,0-1 0,0 1 1,0 0-1,0-1 0,0 1 0,0 0 1,0 0-1,0 1 0,0-1 1,0 0-1,0 1 0,-3 0 1,1 0-322,1 0 1,-1-1-1,0 2 1,1-1-1,-1 0 1,1 1-1,0 0 1,-1-1-1,1 1 1,0 0-1,0 1 1,0-1-1,1 1 1,-1-1-1,0 1 1,1 0-1,0 0 1,-1 0-1,1 0 1,-2 5-1,2 5-4531,1-2-2743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15278,'0'0'4453,"-35"61"-2884,27-40-736,2 0-545,6 0-224,0-7-64,5-6-1441,8-8-2018,2 0-2083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0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60 13549,'0'0'1831,"-9"0"294,5 0-2007,-4 0 573,-1 0 0,1 0 0,-1 1 0,-14 2 0,22-2-626,0-1-1,-1 0 1,1 0-1,0 1 1,0-1-1,0 0 1,0 1 0,0-1-1,-1 1 1,1 0-1,0-1 1,0 1-1,0 0 1,0 0 0,1-1-1,-1 1 1,0 0-1,0 0 1,0 0 0,1 0-1,-1 0 1,0 0-1,1 0 1,-1 1-1,1-1 1,0 0 0,-1 0-1,1 0 1,0 1-1,-1-1 1,1 0-1,0 0 1,0 0 0,0 1-1,0-1 1,0 0-1,1 0 1,-1 1-1,0-1 1,0 0 0,1 0-1,-1 0 1,1 0-1,-1 0 1,1 1-1,0-1 1,0 1 0,6 6-65,0 1 1,0-1-1,1-1 1,0 1-1,0-1 1,1-1-1,0 0 1,0 0-1,13 6 1,12 9-567,-28-17 498,0 0 1,0 1-1,0 0 0,-1 0 0,0 1 1,0-1-1,0 1 0,7 12 0,-11-16 82,0-1-1,-1 1 0,1 0 1,0 0-1,-1-1 1,0 1-1,1 0 0,-1 0 1,0 0-1,0 0 0,0-1 1,0 1-1,0 0 1,0 0-1,0 0 0,-1 0 1,1 0-1,-1-1 0,1 1 1,-1 0-1,0 0 1,0-1-1,0 1 0,0-1 1,0 1-1,0-1 0,0 1 1,0-1-1,0 1 1,-1-1-1,1 0 0,-1 0 1,1 0-1,-1 0 0,1 0 1,-1 0-1,0 0 1,1 0-1,-4 0 0,0 2 139,0-1-1,0 0 1,0 0 0,0 0-1,-1-1 1,1 0-1,0 0 1,-1 0 0,1-1-1,-1 1 1,1-1-1,-1-1 1,1 1 0,0-1-1,-7-1 1,9 1-124,0 0 1,0-1-1,1 1 1,-1-1 0,1 1-1,-1-1 1,1 0-1,-1 0 1,1 0-1,0 0 1,0 0-1,0-1 1,0 1-1,0-1 1,0 1-1,1-1 1,-1 1-1,1-1 1,0 0-1,0 0 1,0 0-1,0 0 1,1 0 0,-1 0-1,1 0 1,-1 0-1,1-6 1,0 6-46,0-1 0,0 0 0,0 1-1,0-1 1,1 1 0,0-1 0,-1 0 0,1 1 0,1-1 0,-1 1 0,0 0 0,1-1 0,-1 1 0,1 0 0,0 0 0,0 0 0,5-5 0,1 1-41,0 1 0,1 0 0,0 0 0,-1 1 1,12-4-1,-10 3 50,-6 4 10,12-6 57,-2 0 0,1-1 1,19-16-1,-32 24-49,0-1 1,0 1-1,0-1 0,0 1 0,0-1 0,-1 0 1,1 0-1,0 0 0,-1 0 0,1 0 1,-1 0-1,0-1 0,0 1 0,0 0 0,0-1 1,0 1-1,0-1 0,-1 1 0,1-1 0,-1 1 1,0-1-1,1 1 0,-1-1 0,0 1 1,-1-1-1,1 1 0,0-1 0,-1 0 0,1 1 1,-1 0-1,0-1 0,-1-3 0,-1 4 20,0-1-1,0 0 0,-1 1 0,1-1 1,0 1-1,-1 0 0,1 0 1,-1 1-1,0-1 0,0 1 1,1-1-1,-1 1 0,0 1 1,0-1-1,0 0 0,0 1 0,0 0 1,0 0-1,-6 0 0,4 0-43,0 0 0,0 1-1,0-1 1,0 1 0,0 0 0,-1 1-1,2 0 1,-1 0 0,0 0-1,0 0 1,1 1 0,-7 3 0,11-5-178,0 0 1,1 0-1,-1 0 1,0 0-1,0 0 1,1 0-1,-1 1 1,0-1-1,1 0 0,-1 0 1,1 0-1,0 1 1,-1-1-1,1 0 1,0 0-1,0 1 1,0-1-1,0 0 1,0 0-1,0 1 1,0-1-1,0 0 1,0 0-1,1 1 1,-1-1-1,0 0 1,1 0-1,-1 0 1,1 1-1,0-1 1,-1 0-1,1 0 1,0 0-1,0 0 1,-1 0-1,1 0 1,0 0-1,0 0 1,0-1-1,0 1 1,0 0-1,0-1 1,0 1-1,1 0 1,-1-1-1,0 1 0,2 0 1,22 10-6135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1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16496,'0'0'6854,"-53"4"-5541,47 6-288,5 2-352,1-1-321,0 1-256,14-3-32,5 1-32,2-7-1121,1-2-1345,3-1-1185,-1-2-2531,-2-12-4644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1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12139,'0'0'5830,"-60"68"-3332,36-40-416,2 8-800,1 0-482,6 2-543,3 0-161,3 0-64,5-5-1602,-1-4-2818,5-9-7848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56.2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45 3395,'0'0'1794,"-8"-1"-433,-42-4-384,50 5-920,-1 0 1,1 0-1,0 1 0,-1-1 0,1 0 1,0 0-1,0 1 0,-1-1 1,1 0-1,0 1 0,0-1 0,-1 0 1,1 1-1,0-1 0,0 1 0,0-1 1,0 0-1,0 1 0,0-1 0,-1 1 1,1-1-1,0 0 0,0 1 1,0-1-1,0 1 0,0-1 0,0 0 1,1 1-1,-1-1 0,0 1 0,0-1 1,0 0-1,0 1 0,0-1 0,1 1 1,-1-1-1,0 0 0,0 1 0,0-1 1,1 0-1,-1 1 0,0-1 1,1 0-1,-1 0 0,0 1 0,1-1 1,-1 0-1,0 0 0,1 0 0,-1 1 1,0-1-1,1 0 0,-1 0 0,1 0 1,19 5 101,0-1 1,0 0 0,1-2-1,-1 0 1,1-2 0,39-3 0,-6 1-104,217-12 61,17-1-15,-112 17-64,187-5 58,-363 3-96,54-7 32,-51 7-30,1-1 0,-1 1 1,0-1-1,0 0 0,0 0 0,0-1 1,0 1-1,0-1 0,0 1 1,0-1-1,0 0 0,-1 0 0,5-4 1,-7 6-2,0-1 0,0 1 0,0 0 0,0-1 0,0 1 0,0 0 0,0-1 0,0 1 0,0 0 0,0-1 0,0 1 0,0 0 0,0-1 0,-1 1 0,1 0 1,0-1-1,0 1 0,0 0 0,-1 0 0,1-1 0,0 1 0,0 0 0,0 0 0,-1 0 0,1-1 0,0 1 0,-1 0 0,1 0 0,0 0 0,-1 0 0,1 0 1,0-1-1,0 1 0,-1 0 0,1 0 0,0 0 0,-1 0 0,1 0 0,0 0 0,-1 0 0,1 0 0,0 0 0,-1 0 0,1 0 0,0 0 0,-1 1 0,1-1 0,-1 0 1,-25 0 68,21 0-64,-489 14-268,493-16-1868,8-9-2653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03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77 2723,'0'0'1046,"-10"-1"-176,-4 0-692,-51-4 1911,59 4-1755,1 1 0,0 1 0,-1-1 0,1 1-1,0-1 1,0 1 0,-1 1 0,1-1 0,-9 5-1,13-6-320,1 0-1,-1 0 0,1 1 1,-1-1-1,1 0 1,-1 0-1,1 1 0,-1-1 1,1 0-1,-1 1 0,1-1 1,0 0-1,-1 1 1,1-1-1,-1 1 0,1-1 1,0 0-1,-1 1 0,1-1 1,0 1-1,0-1 0,-1 1 1,1-1-1,0 1 1,0 0-1,0-1 0,0 1 1,0-1-1,0 1 0,0-1 1,0 1-1,0 0 1,16 5 156,29-5 70,0-5-138,55-14 1,-63 10-79,1 2 0,62-3 0,-99 9-33,-31 0 127,-228-1 1490,459-26-2549,-142 16-57,0 2-1,63 0 1,-181 18-2401,17-6-770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9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16784,'0'0'7815,"-25"11"-10986,38-11-3395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9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13613,'0'0'8392,"1"8"-6753,0 15-576,0-12-521,0 1 0,0-1 1,1 1-1,5 18 0,-6-28-513,0 1 0,0-1-1,0 0 1,0 0-1,0 1 1,0-1-1,1 0 1,-1 0-1,1 0 1,-1 0-1,1 0 1,0-1-1,0 1 1,0-1-1,0 1 1,0-1-1,0 1 1,0-1-1,1 0 1,-1 0-1,0 0 1,1 0-1,-1-1 1,0 1-1,1-1 1,-1 1-1,1-1 1,3 0-1,1 0-66,0 0-1,0-1 0,0 0 0,0-1 0,-1 1 0,1-1 1,0-1-1,-1 1 0,1-1 0,-1 0 0,0 0 0,0-1 1,0 0-1,0 0 0,-1-1 0,1 1 0,-1-1 1,0 0-1,-1 0 0,1-1 0,5-10 0,-14 63-281,3-46 333,1 0-1,-1 0 1,1 0 0,0 0 0,0 0 0,-1 0-1,1 0 1,0 0 0,0 0 0,0 0-1,0 0 1,0 0 0,0 0 0,1 0-1,-1 0 1,0 0 0,0 0 0,1 0-1,-1 0 1,1 0 0,-1 0 0,1 0 0,-1 0-1,1 0 1,-1 0 0,1 0 0,0-1-1,0 1 1,-1 0 0,1-1 0,0 1-1,0 0 1,0-1 0,0 1 0,0-1-1,-1 1 1,1-1 0,0 0 0,0 1-1,2-1 1,0 0-25,0 0 1,0-1-1,0 1 0,0-1 0,0 0 0,0 1 0,-1-1 1,1-1-1,0 1 0,0 0 0,-1-1 0,1 1 0,4-5 1,4-3-1126,1-1 0,-1-1 1,-1 0-1,12-16 1,-5 1-4003,-3-2-3722,-13 27 8220,-9 28 2542,3-17-964,2 0 0,0 0 1,0 0-1,0 1 0,2-1 0,-2 17 1,3-26-993,0-1 0,0 0 0,0 1 0,0-1 0,0 1 0,0-1 0,0 0 0,0 1 0,0-1 0,0 0 0,0 1 0,0-1 0,0 0 0,0 1 0,0-1 0,1 0 0,-1 1 0,0-1 0,0 0 0,0 0 0,1 1 0,-1-1 0,0 0 0,0 0 0,1 1 0,-1-1 0,0 0 0,1 0 0,-1 0 1,0 1-1,1-1 0,-1 0 0,0 0 0,1 0 0,-1 0 0,0 0 0,1 0 0,-1 0 0,0 0 0,1 0 0,-1 0 0,0 0 0,1 0 0,-1 0 0,0 0 0,1 0 0,11 0-5529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2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5061,'6'0'-353,"-3"0"321,2 0 3620,-2 0-3332,3 4-64,-3 5 0,3-1-160,-1 0-320,0-1-737,-2 0-544,-1-3-2179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5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8584,'0'0'9139,"0"3"-7799,-4 203 1779,9 223-809,-3-378-1936,-3 0-1,-9 68 0,3-36 50,2 272 207,7-197 27,0-131-593,1 0 0,1-1-1,2 1 1,10 31 0,-6-24 78,9 62 0,-4 114 696,-15-173-715,-1 0 0,-2 0-1,-13 60 1,-21 56-41,7 2 0,-20 313 0,39-163-49,-2 67-61,27 125 119,3 269-74,-1-36-2,6-372 44,21 386-27,-52-543-5,1-71-17,8-128-52,-1 36-2717,1-27 357,1-22-194,1-10-3922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6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2 117 8008,'0'0'99,"0"0"0,0 0 1,0 0-1,1 0 1,-1 0-1,0 1 0,0-1 1,0 0-1,0 0 1,0 0-1,0 0 0,0 0 1,0 0-1,0 1 1,0-1-1,0 0 0,0 0 1,0 0-1,0 0 1,0 0-1,0 0 0,0 1 1,0-1-1,0 0 1,0 0-1,0 0 0,0 0 1,0 0-1,0 0 1,0 1-1,0-1 0,0 0 1,0 0-1,0 0 1,0 0-1,0 0 0,0 0 1,0 1-1,0-1 1,0 0-1,-1 0 0,1 0 1,0 0-1,0 0 1,0 0-1,0 0 0,0 0 1,0 0-1,-1 0 0,1 0 1,0 0-1,0 1 1,0-1-1,23 5 1830,33 1-631,186-5-94,-118-3-1138,126 14-1,582 21 4056,-510-31-3859,299-2 85,82 1 171,513-17 787,-941 7-1174,451-33-25,-98 2 514,1106 8-503,-1457 33-105,304-3 35,-319-8 42,141-2-1886,-392 12 1198,29 0-27,-22-3-2113,-8-4-3585,-8-2-541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13004,'0'0'8894,"11"5"-8606,33 9-90,-7-3 80,65 30-1,-100-40-228,-1 0 1,1 0-1,-1 0 0,0 0 0,1 0 1,-1 0-1,0 1 0,0-1 0,1 0 1,-1 1-1,0-1 0,0 1 0,-1-1 0,1 1 1,0 0-1,-1-1 0,1 1 0,-1 0 1,1-1-1,-1 1 0,1 0 0,-1 0 1,0-1-1,0 1 0,0 0 0,0 0 1,-1-1-1,1 1 0,0 0 0,-1 0 1,1-1-1,-1 1 0,1 0 0,-1-1 1,0 1-1,0-1 0,0 1 0,0-1 1,0 1-1,-2 1 0,-5 9 387,-1 0-1,0 0 0,-20 16 1,23-21-311,-100 82 1354,73-64-2025,2 0-1,-33 37 1,58-55-2780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7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1 243 7527,'0'0'12316,"12"7"-11190,-6-3-986,-1-1-63,0 0 0,0 0-1,0 0 1,0-1 0,0 0 0,1 0-1,-1 0 1,1-1 0,0 1 0,-1-1-1,1-1 1,0 1 0,-1-1 0,1 0-1,0 0 1,0-1 0,8-1 0,15-8 21,0-2 0,-1 0 0,-1-2 0,0-1 0,0-2 0,-2 0 0,0-1 0,-1-2 0,-1-1 0,23-26 0,-40 39-40,0-1 1,0 0-1,-1-1 0,0 1 1,5-15-1,-9 21 56,-4 11-110,0 0 0,0 0 0,1 0 0,0 1 0,1-1 0,0 1 0,0-1 0,1 1 0,0-1 0,0 1 0,1 0 0,0-1 0,1 1 0,3 9 0,-3-13-89,0 0 0,0 0 1,0 0-1,1 0 1,0 0-1,0-1 1,1 1-1,-1-1 1,1 0-1,0 0 1,0 0-1,0 0 0,0-1 1,1 0-1,-1 0 1,1 0-1,0 0 1,0-1-1,0 0 1,0 0-1,1 0 1,-1 0-1,7 0 1,32 3-3205,0-5-1713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8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14958,'0'0'3363,"-2"10"-4302,-2 64-1105,-1 3 2382,-3-8 3311,5-57-3145,1 0-1,0 0 1,1 0-1,1 0 1,0 12-1,1-23-498,-1 0 0,0 0 0,1 0 0,-1 0 0,1-1 0,-1 1 0,1 0 0,0 0 0,-1-1 0,1 1 0,0 0 0,-1-1 0,1 1 0,0-1 0,0 1 0,-1-1 0,1 1 0,0-1 0,0 0 0,0 1 0,0-1 0,0 0 0,0 0 0,0 1 0,0-1 0,0 0-1,-1 0 1,1 0 0,0 0 0,0 0 0,0 0 0,0-1 0,0 1 0,0 0 0,0 0 0,0-1 0,1 0 0,37-12-156,-31 7-511,1 0 0,-1 0 0,0 0 0,-1-1 0,1 0 0,7-11 0,12-22-4756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39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13004,'0'0'9193,"-19"70"-7559,19-41-609,0 3-193,2-4-351,13 1-225,8-9-256,8-6 64,7-6-448,5-6-1346,4-2-1601,-5-12-2050,-4-9-3492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4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1 10314,'0'0'3491,"-44"48"-1409,15-16 416,1 9-864,-2 6-641,-4 4-128,3 6-289,0 6-416,2 7-384,-2-1-1826,4 2-3235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1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3908,'0'0'15310,"-38"49"-15214,31-5-32,-4 6-32,4 6 0,1 2 32,1 2-32,3-3-32,2-7-224,0-7-1281,0-10-2115,5-8-1793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2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121 138 1441,'4'-11'4330,"-2"2"-3611,20-58 3218,-21 64-3557,1-1 0,-1 1 0,0 0 1,1 0-1,0-1 0,0 1 0,0 1 0,0-1 0,0 0 0,1 0 1,-1 1-1,1-1 0,0 1 0,-1 0 0,1 0 0,0 0 1,4-2-1,-6 5-287,-1-1 0,1 1 0,0-1 0,0 1 0,-1-1 1,1 1-1,0 0 0,-1 0 0,1-1 0,-1 1 0,1 0 1,-1 0-1,1-1 0,-1 1 0,1 0 0,-1 0 0,0 0 1,1 0-1,-1 0 0,0 0 0,0 0 0,0 0 0,0-1 1,0 1-1,0 0 0,0 0 0,0 0 0,0 0 0,0 0 1,-1 2-1,-1 35 894,-1-17-693,-1 0-1,-2-1 0,-12 34 0,-9 30 34,30-84-352,-1 0 0,0 0 0,0 0 0,1-1 0,-1 1 0,0-1 0,0 1 0,1-1 0,-1 0 0,0 0-1,0 0 1,2-1 0,-3 2-22,2-2-51,0 1 1,1-1-1,-1 1 1,1 0-1,-1 0 1,1 0-1,0 1 1,-1-1-1,1 1 1,0 0-1,0 0 1,-1 0-1,1 0 1,0 1-1,-1 0 1,1-1-1,-1 1 1,5 2 0,-6-1 61,1 0 1,-1-1-1,0 2 1,0-1 0,0 0-1,0 0 1,0 0 0,-1 1-1,1-1 1,-1 1-1,1 0 1,-1-1 0,0 1-1,0 0 1,0 0 0,-1-1-1,1 1 1,-1 0-1,1 0 1,-1 0 0,0 0-1,0 0 1,-1 3 0,1 3 114,-1-1 0,-1 0 0,1 1 0,-1-1 0,-1 0 0,1 0 0,-2 0 0,1 0 0,-1-1 0,0 1 1,0-1-1,-1 0 0,0 0 0,0-1 0,-1 1 0,0-1 0,-10 8 0,8-7 120,-1 0 1,0-1-1,0 0 0,0-1 0,-1 1 0,0-2 0,0 0 1,0 0-1,-1 0 0,1-2 0,-1 1 0,1-1 0,-16 0 1,24-1-234,0-2 1,0 1-1,0 0 1,0 0-1,0-1 1,0 1-1,1-1 0,-1 1 1,0-1-1,0 0 1,1 0-1,-1 1 1,0-1-1,1-1 1,-1 1-1,1 0 1,-1 0-1,1 0 1,0-1-1,0 1 1,-1-1-1,1 1 1,0-1-1,0 1 1,0-1-1,1 0 1,-1 0-1,0 1 1,1-1-1,-1 0 1,1 0-1,-1 0 1,1-2-1,-2-8-960,1 0 0,0 0 0,1-1-1,2-13 1,-1 8-1026,2-32-4055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2:59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9865,'0'0'7880,"-1"11"-5841,-17 141 2912,8-92-3481,-3 87-1,13-141-1451,2 34 59,-2-40-76,0 1-1,0-1 1,0 1 0,0-1-1,0 1 1,0-1 0,0 0-1,0 1 1,0-1 0,0 1-1,0-1 1,0 1 0,0-1-1,1 1 1,-1-1 0,0 1 0,0-1-1,0 0 1,1 1 0,-1-1-1,0 0 1,1 1 0,-1-1-1,0 0 1,1 1 0,-1-1-1,1 0 1,-1 1 0,0-1 0,1 0-1,-1 0 1,1 0 0,-1 1-1,1-1 1,-1 0 0,1 0-1,-1 0 1,1 0 0,-1 0-1,0 0 1,1 0 0,-1 0-1,1 0 1,-1 0 0,1 0 0,-1 0-1,1 0 1,-1-1 0,1 1-1,-1 0 1,1 0 0,-1 0-1,0-1 1,1 1 0,-1 0-1,1 0 1,-1-1 0,0 1 0,1 0-1,-1-1 1,0 1 0,1-1-1,-1 1 1,6-9-153,0 0 1,0 0-1,-1-1 1,-1 1-1,0-1 1,0 0-1,0 0 1,-2 0-1,3-14 0,1 2-200,58-208-2526,-63 228 3150,-2 32 700,-15 108-106,7-70-18,-1 75 0,10-142-746,-1-38 368,-3 22-746,0 0 0,-2 1 0,1 0 0,-2 0 0,0 0 0,-15-23 0,5 13-605,-2 0 0,-31-33 0,136 65 1537,-47-6-1490,-14-1-4759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2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11211,'0'0'8295,"56"-28"-7462,-29 23-320,6-1-417,3 1-64,4 2-929,-3-4-1441,-5 1-3011,-4 0-2947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76 2755,'0'0'8007,"-12"12"-4718,3-3-2864,-3 3 122,1-1 0,-1 2-1,2-1 1,0 1 0,1 1 0,0 0 0,1 0 0,0 1-1,-5 17 1,10-20-473,1 0 0,0 0 0,1 0 0,0 0 0,1 0-1,1 0 1,0 0 0,0 0 0,4 12 0,-4-20-73,0-1 0,0 0 1,0 0-1,0 0 0,0-1 0,1 1 0,-1 0 1,1 0-1,0-1 0,0 1 0,0-1 0,0 1 1,1-1-1,-1 0 0,0 0 0,5 2 0,-4-3 0,0 0-1,0 0 0,0 0 0,0 0 0,0-1 1,0 0-1,0 0 0,0 1 0,0-2 0,0 1 1,1 0-1,-1-1 0,0 1 0,0-1 0,0 0 1,0 0-1,0 0 0,0 0 0,-1-1 0,4-1 1,5-4-3,0 0 0,-1 0 0,-1-1 0,1 0 0,-1-1 0,0 0 0,-1 0 0,11-16 0,-7 6-91,0 0 0,0 0 0,15-40 0,-21 40 129,0 1 0,-1-1-1,3-25 1,-7 39 14,-1-1 0,1 1 0,-1 0 0,1 0 0,-1 0 0,-1 0-1,1 0 1,-1 0 0,0-1 0,0 1 0,0 0 0,-1 1 0,0-1-1,0 0 1,0 0 0,-1 1 0,-3-7 0,4 10-17,0-1-1,1 0 1,-1 1 0,0-1 0,0 1-1,0-1 1,-1 1 0,1 0 0,0 0-1,0 0 1,-1 0 0,1 1 0,0-1-1,-1 0 1,1 1 0,-1 0 0,1 0-1,-1-1 1,1 1 0,-5 1 0,3 0-10,0 0 0,0 1 0,0-1 0,0 1-1,1 0 1,-1 0 0,1 0 0,-1 0 0,1 1 0,0-1 0,-6 6 0,4-2-65,0-1-1,0 1 1,1 0-1,0 1 1,0-1-1,0 0 1,1 1-1,0 0 1,0 0-1,1 0 1,0 0-1,0 0 1,-2 13-1,4-19-137,0 0 1,0 0-1,0 0 0,0 0 0,1 0 1,-1 0-1,0 0 0,0 0 0,0 0 1,1-1-1,-1 1 0,0 0 0,1 0 0,-1 0 1,1 0-1,-1 0 0,1-1 0,0 1 1,-1 0-1,1-1 0,0 1 0,-1 0 1,1-1-1,0 1 0,0-1 0,-1 1 1,1-1-1,0 1 0,0-1 0,0 0 0,0 1 1,0-1-1,0 0 0,0 0 0,0 0 1,0 1-1,-1-1 0,1 0 0,0 0 1,0-1-1,0 1 0,2 0 0,15 0-5649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03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78 3587,'-8'9'7736,"-4"6"-6820,1-1 0,0 1 0,1 1 0,0 0 0,1 1 0,1 0 0,1 0 0,0 0 0,-6 30 0,11-37-783,1 0-1,0-1 0,1 1 0,0-1 0,1 1 1,0 0-1,0-1 0,4 11 0,-4-17-106,0-1 1,0 1-1,0-1 0,0 0 0,1 1 0,-1-1 0,1 0 0,-1 0 0,1 0 0,0 0 0,0 0 0,0 0 0,0-1 0,0 1 1,1-1-1,-1 1 0,0-1 0,1 0 0,-1 0 0,1 0 0,-1 0 0,1 0 0,-1-1 0,1 1 0,0-1 0,-1 1 0,1-1 1,0 0-1,-1 0 0,1-1 0,0 1 0,-1 0 0,5-2 0,2 0 68,-1-1 1,0 0-1,1 0 0,-1-1 1,0 0-1,-1-1 0,1 1 1,-1-2-1,0 1 0,0-1 1,-1 0-1,1 0 0,-1-1 1,-1 1-1,7-11 0,0 1 90,-1 0-1,-2-1 1,1-1-1,-2 1 1,13-38-1,-17 41 39,-1-1 0,0 0 0,-1 0 0,-1 0 0,0-24 0,-1 36-211,0 0-1,0 0 0,0 0 1,0 0-1,-1 0 1,1 0-1,-1 0 1,0 0-1,0 0 1,0 1-1,0-1 1,0 0-1,-1 0 0,1 1 1,-1-1-1,0 1 1,0 0-1,0-1 1,0 1-1,0 0 1,0 0-1,-1 0 0,1 0 1,0 1-1,-1-1 1,0 1-1,1-1 1,-1 1-1,0 0 1,0 0-1,0 0 1,0 0-1,-4 0 0,0 1-250,0 0-1,0 1 0,0-1 1,0 1-1,1 1 0,-1-1 1,0 1-1,-7 4 0,-25 5-4565,19-9-1402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1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5894,'0'0'15684,"12"2"-14360,32 2 81,1-3 1,87-7 0,-90 1-1159,0-1-789,47-1-1,-88 7 324,8-3-7089,-4-2-1036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14606,'0'0'11146,"9"0"-10985,-4-1-137,1 1 1,0 0 0,0 1 0,-1-1 0,1 1 0,0 0 0,8 3 0,-13-3-16,1-1 0,-1 1 0,0 0 0,0-1 0,1 1 0,-1 0 0,0 0 1,0 0-1,0 0 0,0-1 0,0 2 0,0-1 0,0 0 0,0 0 0,-1 0 0,1 0 0,0 0 0,0 2 0,-1-1 15,0 0-1,1 0 1,-1 0-1,0 0 1,0 0-1,-1-1 1,1 1-1,0 0 1,-1 0 0,1 0-1,-1 0 1,1 0-1,-1-1 1,0 1-1,0 0 1,0 0-1,-2 2 1,-2 2 50,1 0 0,-1 0 0,-1-1 0,1 0 0,-1 0 0,-12 8 0,-17 15 91,40-26-182,-1 0 1,0-1-1,1 1 0,-1-1 0,1 0 0,0 0 1,7 0-1,7 3-89,-16-4 90,0 1-1,0 0 1,1-1-1,-1 1 1,0 1-1,0-1 1,0 0-1,-1 1 1,1-1-1,0 1 1,0 0-1,-1 0 1,1 0 0,-1 0-1,0 0 1,1 1-1,-1-1 1,0 1-1,0-1 1,-1 1-1,1 0 1,-1 0-1,1-1 1,-1 1 0,0 0-1,0 1 1,0-1-1,0 0 1,-1 0-1,1 0 1,-1 0-1,0 1 1,0-1-1,0 0 1,-1 4-1,0-4 97,0 0-1,0 0 0,0-1 0,0 1 0,-1 0 1,0-1-1,1 1 0,-1-1 0,0 0 1,0 1-1,0-1 0,0 0 0,-1 0 0,1 0 1,-1-1-1,1 1 0,-1-1 0,1 1 0,-1-1 1,0 0-1,0 0 0,-3 1 0,-8 3 436,0 0 0,0-1 0,-17 3-1,27-6-419,-1 0 0,1-1-1,0 1 1,-1-1 0,1 0-1,-1 0 1,1-1 0,-6 0-1,9 0-167,0 1 0,0-1-1,0 1 1,0-1 0,0 0 0,0 0-1,0 1 1,1-1 0,-1 0 0,0 0-1,1 0 1,-1 1 0,0-1-1,1 0 1,-1 0 0,1 0 0,-1 0-1,1 0 1,0 0 0,0 0 0,-1-1-1,1 1 1,0 0 0,0 0-1,0 0 1,0 0 0,0 0 0,0 0-1,0 0 1,0 0 0,1 0 0,-1 0-1,0 0 1,1-1 0,-1 1 0,1 1-1,0-3 1,2-3-1174,0 0-1,0 0 1,0 0-1,1 1 1,6-8 0,9-10-6003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16 14958,'0'0'12764,"9"-3"-12465,26-9-208,-34 12-92,0-1-1,0 1 1,0 0 0,1 0 0,-1 0-1,0 0 1,0 0 0,0 1 0,0-1-1,0 0 1,1 0 0,-1 1 0,0-1-1,0 1 1,0-1 0,0 1-1,0-1 1,0 1 0,0 0 0,0-1-1,-1 1 1,1 0 0,0 0 0,0-1-1,0 1 1,-1 0 0,1 0 0,0 0-1,-1 0 1,1 0 0,-1 0 0,1 0-1,-1 1 1,0-1 0,1 0 0,-1 0-1,0 0 1,0 0 0,0 0-1,0 0 1,0 2 0,0 45 65,-15-12 224,13-32-253,0-1 1,0 1-1,0 0 0,1 0 0,-1 0 0,1 0 1,0 1-1,0-1 0,0 6 0,41 16-1017,-38-24 965,1 1 1,-1-1-1,0 0 1,0 1-1,0 0 1,0-1-1,0 1 1,0 0-1,-1 0 0,0 0 1,1 0-1,-1 0 1,0 0-1,0 0 1,-1 0-1,1 1 1,-1-1-1,0 0 0,1 1 1,-2-1-1,1 0 1,0 0-1,-1 4 1,0-3 136,-1-1 0,0 1 0,1-1 0,-1 0-1,0 0 1,-1 0 0,1 0 0,0 0 0,-1-1 0,0 1 0,1-1 0,-1 1 0,0-1 0,0 0 0,0 0 0,-1 0 0,1-1 0,0 1 0,-8 1 0,0 0-232,0 0 0,-1-1 0,0-1-1,1 0 1,-17 0 0,34-5-10020,4-1 2301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3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15983,'0'0'9417,"-4"58"-8360,-1-40-544,3 0-321,-1-1-128,3-3-32,0 0-224,0-3-801,0-5-769,5-5-4228,0-6-416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12268,'0'0'12652,"9"-7"-11163,29-23-432,-36 29-989,0-1 1,0 1-1,0 0 1,0 0-1,0 0 1,0 0-1,0 0 0,0 1 1,0-1-1,0 1 1,1-1-1,-1 1 1,0 0-1,0 0 1,3 0-1,-3 0-52,-1 1 0,0-1 0,0 0 0,0 1 0,0-1-1,0 1 1,0 0 0,0-1 0,0 1 0,0 0 0,0-1 0,0 1 0,-1 0 0,1 0 0,0 0 0,-1 0 0,1 0-1,0 0 1,-1 0 0,2 2 0,-1 0 7,0 1 0,0 0 0,0 0 0,-1 0 0,1-1 0,-1 1 0,0 0 0,0 0 0,0 0 0,-1 0 0,1 0 0,-1 0 0,-2 5 0,-2 1 93,0 0 0,0 0 1,-1-1-1,-1 0 0,1 0 1,-2 0-1,1-1 0,-17 14 0,23-22-36,35-4-115,-26 2-117,0 1 0,0 0 1,-1 0-1,1 0 0,0 1 1,14 2-1,-21-2 127,0 0 1,0 1-1,0-1 0,0 1 1,0-1-1,0 0 1,0 1-1,0 0 0,-1-1 1,1 1-1,0 0 0,0-1 1,0 1-1,-1 0 0,1 0 1,0-1-1,-1 1 1,1 0-1,0 0 0,-1 0 1,1 2-1,0-1 7,-1 1 0,0 0 0,0-1 0,1 1 1,-2-1-1,1 1 0,0-1 0,0 1 0,-1 0 0,0-1 0,1 1 0,-1-1 0,-1 3 1,-2 2 77,0-1-1,0 0 1,-1 0 0,0 0 0,0 0 0,0-1 0,-1 0 0,1 0 0,-1 0 0,-1 0 0,1-1 0,0 0 0,-1-1 0,0 0 0,0 0 0,0 0-1,0-1 1,-1 1 0,1-2 0,-1 1 0,-11 0 0,24-18-14596,4 5 4969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16976,'0'0'8392,"-13"67"-8264,1-41-64,-4 1-32,-2 2-32,2-4 64,2-3-256,3-9-64,5-4-417,4-9-768,2-17-4453,8-6-2049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4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13068,'0'0'8996,"-6"3"-8489,-18 9-27,42-6 2996,-17-5-3440,0-1 0,0 0-1,-1 0 1,1 0 0,0 0 0,0 0 0,-1 0 0,1 0 0,0 0 0,-1 0-1,1 0 1,0-1 0,-1 1 0,1 0 0,0 0 0,-1-1 0,1 1-1,0 0 1,-1-1 0,1 1 0,0-1 0,-1 1 0,1-1 0,-1 1 0,1-1-1,-1 1 1,0-1 0,1 0 0,-1 1 0,1-1 0,-1 1 0,0-1 0,0 0-1,1 1 1,-1-1 0,0 0 0,0 0 0,0 1 0,0-1 0,1 0-1,-1 1 1,-1-2 0,-1 2-14,0 0-1,0 0 0,0 0 1,-1 0-1,1 0 0,0 1 1,0-1-1,0 1 0,0-1 1,-1 1-1,-1 1 0,-2 2 29,1-1-1,0 1 0,0 0 0,1 0 0,-1 1 0,1 0 0,0-1 0,0 2 0,0-1 0,1 0 0,-1 1 0,2-1 0,-1 1 0,0 0 0,-2 10 0,6-16-31,-1 1 0,0 0 0,1-1 0,-1 1 0,1-1 0,-1 0 0,1 1-1,-1-1 1,1 1 0,-1-1 0,1 0 0,0 1 0,-1-1 0,1 0 0,0 0 0,-1 0 0,1 1 0,0-1-1,-1 0 1,1 0 0,0 0 0,-1 0 0,1 0 0,0 0 0,-1 0 0,1 0 0,0 0 0,-1-1 0,1 1-1,-1 0 1,1 0 0,0-1 0,-1 1 0,1 0 0,0-1 0,26-10 303,-25 10-311,-1 0-1,0 0 1,0 0-1,1 0 0,-1 0 1,0 0-1,0-1 0,0 1 1,0 0-1,0-1 0,-1 1 1,1-1-1,0 1 1,-1-1-1,2-2 0,-2 3-29,0 1 0,-1-1 0,1 1 0,0 0 0,0-1 0,0 1 0,-1-1 0,1 1 0,0 0 0,0-1 0,-1 1 0,1 0 0,0-1 0,-1 1 0,1 0 0,-1-1 0,1 1 0,0 0 0,-1 0 0,1 0 0,-1-1 1,1 1-1,0 0 0,-1 0 0,1 0 0,-1 0 0,1 0 0,-1 0 0,1 0 0,-1 0 0,1 0 0,0 0 0,-2 0 0,-1 0-194,0 0 0,0 1 0,0-1-1,1 1 1,-1 0 0,0 0 0,0 0 0,0 0 0,1 0 0,-1 1 0,1-1 0,-1 1 0,1-1 0,-1 1 0,1 0 0,0 0 0,-3 4 0,-6 11-3105,7-5-3116,3-5-344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22T08:21:30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15567,'0'0'3016,"8"0"-2803,-5 0-184,0 1-1,1-1 0,-1 1 0,0-1 0,0 1 1,0 0-1,0 0 0,0 1 0,0-1 0,0 1 0,-1-1 1,1 1-1,0 0 0,-1 0 0,4 3 0,36 49 276,-40-52-300,72 93-114,160 157 1,-140-155-2763,-83-87 1747,0 1-1,-1 1 1,0 0 0,-1 0 0,0 1 0,-1 0 0,7 17 0,-8-1-3647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6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16015,'0'0'14392,"-7"0"-14381,6 1-11,-26 4-54,26-4 53,0-1-1,1 0 1,-1 1-1,0-1 1,0 1-1,1-1 1,-1 1-1,1-1 1,-1 1-1,0 0 1,1-1-1,-1 1 1,1 0-1,-1-1 1,1 1-1,0 0 1,-1-1-1,1 1 0,0 0 1,-1 0-1,1 0 1,0-1-1,0 1 1,0 0-1,0 0 1,0 0-1,0-1 1,0 1-1,0 0 1,0 0-1,0 0 1,0 0-1,1-1 1,-1 1-1,0 0 1,0 0-1,1-1 1,-1 1-1,1 0 1,-1 0-1,1 0 1,3 3-57,-1-1 0,1 0 0,-1 1 0,1-2 0,0 1 0,0 0 0,0-1 0,1 0 0,-1 0 0,0 0 0,1 0 0,6 1 0,33 17-443,-40-16 479,0 0-1,0 1 0,-1-1 1,1 1-1,-1 0 1,0 0-1,0 0 0,-1 1 1,0-1-1,0 1 1,0-1-1,0 1 1,-1-1-1,0 1 0,0 0 1,-1 0-1,1 0 1,-1 0-1,-1-1 0,1 1 1,-1 0-1,0 0 1,-3 9-1,4-10 127,-1 0 0,-1-1 0,1 1 0,-1 0 0,1-1 0,-1 1 0,-1-1-1,1 1 1,-1-1 0,1 0 0,-1 0 0,0 0 0,-1 0 0,1-1 0,-1 1 0,1-1 0,-1 0 0,0 0 0,0 0 0,-1-1-1,1 0 1,0 1 0,-1-1 0,0-1 0,1 1 0,-1-1 0,0 1 0,-5-1 0,7-1-97,0-1 1,0 1-1,0-1 1,1 0 0,-1 0-1,0 0 1,1 0-1,-1-1 1,1 1-1,-1-1 1,1 1-1,-1-1 1,1 0-1,0 0 1,0 0-1,0 0 1,0 0 0,0-1-1,1 1 1,-1 0-1,1-1 1,-1 0-1,1 1 1,0-1-1,0 0 1,0 1-1,0-1 1,1 0 0,-1-5-1,-2-5-360,1 0-1,0 0 0,1-1 1,0 1-1,2-16 1,-1 24 99,1 1 0,0 0 0,0 0 1,0 0-1,1 0 0,-1 1 0,1-1 0,0 0 1,0 1-1,1-1 0,-1 1 0,1-1 1,-1 1-1,1 0 0,0 0 0,5-3 0,5-4-2292,1 1 0,25-14 0,-29 17 1169,25-13-4570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0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7175,'0'0'16335,"59"-7"-17840,-18 3-4741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8:55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69 13229,'0'0'14605,"4"-3"-14284,-2 2-265,0-1 0,0 1 0,0-1 0,0 0 0,0 0 0,0 0 0,-1 0 0,1 0 0,-1 0 0,1 0 0,-1-1 0,0 1 0,0-1 0,0 1 0,0-1 0,0 1 1,-1-1-1,1 1 0,0-4 0,-1 6-74,0-1 0,1 0 0,-1 1 0,0-1 0,0 1 1,0-1-1,1 0 0,-1 1 0,0-1 0,0 1 0,0-1 0,0 0 1,0 1-1,0-1 0,0 0 0,0 1 0,0-1 0,-1 0 1,1 1-1,0-1 0,0 1 0,0-1 0,-1 0 0,1 1 0,0-1 1,-1 1-1,1-1 0,-1 1 0,1-1 0,0 1 0,-2-1 0,2 1-4,-1 0-1,0 0 0,0 0 0,1 1 0,-1-1 0,0 0 1,1 0-1,-1 1 0,0-1 0,1 1 0,-1-1 0,0 0 0,1 1 1,-1-1-1,1 1 0,-1 0 0,1-1 0,-1 1 0,1-1 1,-1 1-1,1 0 0,-1-1 0,1 1 0,-1 1 0,1-2 26,0 1 0,-1-1-1,1 0 1,0 1 0,-1-1 0,1 0-1,0 1 1,0-1 0,-1 0 0,1 1-1,0-1 1,0 1 0,0-1 0,0 0-1,0 1 1,-1-1 0,1 1 0,0-1-1,0 0 1,0 1 0,0-1-1,0 1 1,0-1 0,0 1 0,0-1-1,1 0 1,-1 1 0,0-1 0,0 1-1,0-1 1,0 0 0,0 1 0,1-1-1,-1 0 1,0 1 0,0-1 0,1 0-1,-1 1 1,0-1 0,1 0-1,-1 1 1,0-1 0,1 0 0,-1 0-1,0 1 1,1-1 0,-1 0 0,0 0-1,1 0 1,-1 0 0,1 1 0,-1-1-1,0 0 1,1 0 0,-1 0 0,1 0-1,-1 0 1,1 0 0,28-9 182,-30 10-185,1-1 0,0 0-1,0 0 1,0 0-1,0 0 1,0 0 0,0 0-1,0 0 1,-1 0 0,1 0-1,0 0 1,0 0 0,0 0-1,0 0 1,0 0-1,0 0 1,-1 0 0,1 0-1,0 0 1,0 0 0,0-1-1,0 1 1,0 0 0,0 0-1,0 0 1,-1 0-1,1 0 1,0 0 0,0 0-1,0 0 1,0 0 0,0 0-1,0-1 1,0 1 0,0 0-1,0 0 1,0 0-1,0 0 1,0 0 0,0 0-1,0 0 1,-1-1 0,1 1-1,0 0 1,0 0-1,0 0 1,0 0 0,0 0-1,0 0 1,1-1 0,-1 1-1,0 0 1,0 0 0,0 0-1,-16 6-192,11-1 179,2-3 4,0 1-1,1-1 1,-1 1-1,1 0 1,-1-1 0,1 1-1,0 0 1,0 1-1,1-1 1,-1 0-1,-1 5 1,28-9-503,9-14-2226,-5-9-4264,-19 10 1141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1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4292,'0'0'13410,"8"4"-12817,116 91 3560,-48-36-3310,34 40 124,99 77 222,-126-101 74,97 66 0,148 104 1737,-271-199-2562,1-2 0,95 53 0,-103-65-425,-2 2 0,-1 2 1,-2 2-1,53 57 1,58 49 15,-61-65-28,512 437 30,-427-344-31,56 51 0,-25-13 25,19 17 3,314 253-23,-301-250-16,-25-21-10,238 190-198,-270-216 196,-136-129-67,2-2 0,3-2-1,72 51 1,-120-97 90,15 11 0,1 0 0,-2 1 0,0 1 0,29 32 0,-46-44-3,1-2 1,-1 1-1,-1 1 0,1-1 1,-1 1-1,1-1 0,-1 1 1,0 0-1,-1 0 0,1 0 1,-1 1-1,0-1 0,-1 0 1,1 1-1,0 6 0,-2-12-98,22 3-3627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3908,'0'0'512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3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54 1826,'-20'-19'2496,"1"1"5,-1 2 2837,71 61 3165,45 50-4076,18 16-3098,-103-101-1469,-1 1 852,-24-21-3,-2-2-843,0-1 1,0 0-1,2-1 1,-14-17 0,1 6-1226,7 9-5413,6 7-2041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6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0 494 4388,'0'0'13837,"73"-78"-12267,-39 34-65,3-8-448,2-6-448,-1 0-481,0 4-64,-7 8-64,-5 10-545,-6 9-576,-5 7-993,-9 8-1345,-6 4-1442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6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1409,'0'0'17457,"6"6"-16619,-1 2-753,-1 0 0,0 0 1,0 0-1,0 1 0,-1-1 0,0 1 0,-1 0 1,0 0-1,-1 0 0,1 0 0,-2 0 0,1 0 1,-1 0-1,-2 16 0,-2 15 245,-1 0 1,-12 45-1,2-29 143,8-34-249,1 0 1,1 0 0,1 0-1,-2 30 1,6-52-230,0 1 1,1 0-1,-1-1 1,0 1-1,0 0 1,0-1-1,1 1 1,-1-1-1,0 1 1,1-1-1,-1 1 1,0-1-1,1 1 1,-1-1-1,1 1 1,-1-1-1,1 1 1,-1-1-1,1 0 0,-1 1 1,1-1-1,-1 0 1,1 1-1,-1-1 1,1 0-1,0 0 1,-1 0-1,1 1 1,-1-1-1,1 0 1,0 0-1,-1 0 1,1 0-1,0 0 1,-1 0-1,1 0 1,0 0-1,-1-1 0,1 1 1,-1 0-1,1 0 1,0 0-1,-1-1 1,1 1-1,31-13 113,188-129-2868,-180 117-331,-3-3-3096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7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13068,'0'0'10859,"10"59"-10411,-2-31-320,-3-1-96,3-1 0,0-2-224,2-7-801,-2-1-1025,-1-7-865,0-5-1921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7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16752,'0'0'6054,"-3"9"-5958,-5 18-54,2-10 488,1 1 0,0 0 0,-3 33 0,10-50-487,1 0 0,-1-1 0,1 0 0,-1 1 1,0-1-1,1 0 0,-1 0 0,1 0 0,-1 0 1,4-1-1,18-3 35,46-14 0,-52 12-213,0 1-1,1 1 0,0 0 0,32-1 0,-50 5 141,-1 0 0,1 0 0,0 0 0,-1 0 0,1 0 0,-1 0 0,1 0 0,-1 0 0,1 1 0,0-1 0,-1 0 0,1 0 0,-1 0 0,1 1 0,-1-1 0,1 0 0,-1 0 0,1 1 0,-1-1 0,0 0 0,1 1 0,-1-1 0,1 1 0,-1-1 0,0 1 0,1-1 0,-1 1 0,0-1 0,0 1 0,1-1 0,-1 1 0,0 0 0,-4 21 754,2-17-467,0 0 1,-1 0 0,1-1 0,-1 1 0,0-1-1,-8 8 1,0-3 326,-1 0-1,-1-1 1,1-1-1,-26 12 1,31-16-731,-1-1 1,1 0-1,-1 0 0,0 0 1,1-1-1,-14 1 1,24-7-6915,6-5 183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0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15855,'0'0'5958,"72"-15"-5926,-42 5-32,2-5-1410,-2 0-960,-7-6-2499,-4-3-2946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0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15663,'0'0'1505,"1"9"-437,0 26-666,2 0 1,1 0-1,2 0 0,2 0 1,1-1-1,1 0 1,16 33-1,-26-65-362,1 0 1,0 0 0,0 0-1,-1-1 1,1 1-1,0 0 1,0 0-1,1-1 1,-1 1-1,0-1 1,1 1-1,-1-1 1,1 0-1,-1 0 1,1 1-1,-1-1 1,1 0-1,0 0 1,0 0-1,-1-1 1,1 1-1,0 0 1,0-1 0,0 1-1,3-1 1,-3 0 87,1-1 1,-1 0-1,0 0 1,0 0-1,0 0 1,0-1-1,0 1 1,0-1-1,0 1 1,0-1-1,0 1 1,-1-1 0,1 0-1,-1 0 1,1 0-1,-1 0 1,0 0-1,0 0 1,0-1-1,1-1 1,23-54 957,-3 0 1,25-101 0,-12 34-2457,-32 114 181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0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13389,'0'0'7826,"0"10"-6662,-9 207 3459,9-214-4598,0-1 1,0 0 0,0 1 0,0-1-1,1 0 1,-1 1 0,1-1 0,0 0-1,-1 0 1,1 1 0,0-1 0,0 0-1,0 0 1,0 0 0,1 0 0,-1 0 0,1 0-1,-1-1 1,1 1 0,-1 0 0,1-1-1,0 1 1,0-1 0,0 0 0,0 1-1,0-1 1,0 0 0,0 0 0,0-1-1,1 1 1,-1 0 0,0-1 0,5 1-1,-3 0-3,0-1-1,1 0 0,-1 0 1,0 0-1,0-1 0,1 0 1,-1 0-1,0 0 0,0 0 1,0 0-1,0-1 0,0 0 1,0 0-1,-1 0 0,1 0 1,0-1-1,-1 1 0,4-4 1,29-42 13,-14 17-102,-19 86-376,-3-48 524,0 0-1,0 0 1,0 1 0,1-1 0,1 0 0,-1 0 0,4 10 0,-4-16-62,0 1 1,0 0-1,0-1 0,0 0 1,1 1-1,-1-1 0,0 1 1,0-1-1,1 0 1,-1 0-1,1 0 0,-1 0 1,1 0-1,0 0 1,-1 0-1,1-1 0,0 1 1,-1-1-1,1 1 1,0-1-1,0 1 0,-1-1 1,1 0-1,0 0 1,0 0-1,0 0 0,0 0 1,-1 0-1,1-1 1,0 1-1,0 0 0,0-1 1,-1 0-1,1 1 1,2-2-1,-2 1-182,-1 0 0,1 0 0,0 0 1,0 0-1,-1 0 0,1 0 0,-1 0 0,1-1 1,-1 1-1,1 0 0,-1-1 0,0 0 0,0 1 0,0-1 1,0 0-1,0 1 0,0-1 0,0 0 0,0-2 0,6-38-9851,-6 9-3850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0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11531,'0'0'2690,"0"49"610,0-30-674,0-5-1217,7-2-416,8-4-544,4-7-385,4-1 0,4-3-1121,1-13-929,-1-5-993,-3-4-1441,-6 2-1089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1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32 444 9577,'0'0'8184,"-5"11"-7634,-1 2-309,1-1 0,1 1 0,0 0 0,-2 15 0,6-25-168,-1 0 1,1-1-1,0 1 1,0-1 0,0 1-1,0 0 1,0-1 0,1 1-1,-1-1 1,1 1-1,0-1 1,0 1 0,0-1-1,2 5 1,-2-6-45,1 1-1,-1-1 1,1 0 0,-1 0 0,1 0 0,-1 0 0,1 0-1,0-1 1,-1 1 0,1 0 0,0-1 0,-1 1 0,1-1 0,0 0-1,0 0 1,0 1 0,0-1 0,-1 0 0,1 0 0,0-1-1,0 1 1,0 0 0,-1-1 0,1 1 0,2-2 0,1 0 88,-1 0 0,1 0 0,-1-1 0,0 1 1,0-1-1,0 0 0,0 0 0,-1-1 1,1 1-1,-1-1 0,0 0 0,0 0 1,0 0-1,0 0 0,2-7 0,5-7 50,-1-1 0,8-25-1,-5-14 672,-11 54-91,-4 36-608,2-15-89,-1-8 30,2-1 0,-1 1-1,1-1 1,1 0 0,1 11 0,-2-18-66,1-1-1,-1 1 1,1 0 0,-1 0 0,1-1-1,-1 1 1,1 0 0,0-1 0,0 1-1,-1 0 1,1-1 0,0 1-1,0-1 1,-1 1 0,1-1 0,0 0-1,0 1 1,0-1 0,0 0 0,0 0-1,0 1 1,0-1 0,0 0 0,0 0-1,-1 0 1,1 0 0,0 0-1,0 0 1,0-1 0,0 1 0,0 0-1,0 0 1,1-1 0,30-13 314,-26 9-308,-1 0 0,0 0 0,0-1 0,0 0 0,-1 0 0,0 0 0,0 0 0,0-1 0,-1 1 0,0-1 0,-1 0 0,1 0 0,1-8 0,-1-6 180,0 0-1,-2-1 1,0-25-1,-1 43-134,0 4 4,1 0-76,0 0 0,0 1 0,1-1 0,-1 1 0,0 0 1,0-1-1,0 1 0,0 0 0,0-1 0,0 1 0,0 0 0,0 0 0,0 0 0,0 0 0,0 0 0,-1 0 0,1 0 0,0 0 0,-1 1 0,1-1 0,0 1 0,15 37-260,-7-15 164,12 8 50,-16-26 62,-1 0 0,0 0 0,0 1-1,0 0 1,3 9 0,-8-22 138,0 0 1,1 0-1,0 0 0,0 0 1,0 0-1,1 0 1,0 0-1,0 0 0,0 1 1,4-12-1,1 1-301,0 1 0,15-28-1,-20 41 134,1-1-1,-1 1 0,1 0 0,0-1 1,0 1-1,-1 0 0,1 0 0,1 0 1,-1 0-1,0 1 0,0-1 0,1 1 1,-1-1-1,1 1 0,-1 0 0,1 0 1,0 0-1,-1 0 0,1 0 0,0 1 1,0-1-1,0 1 0,-1 0 0,1 0 1,0 0-1,5 0 0,-7 1 18,1 0 1,-1-1-1,0 1 0,0 0 1,0-1-1,0 1 0,0 0 0,0 0 1,0 0-1,0 0 0,-1 0 1,1 0-1,0 0 0,0 0 0,-1 0 1,1 1-1,-1-1 0,1 2 0,14 33 4,-9-20-20,-5-15 28,-1 1 0,0-1 0,1 0 0,-1 0-1,1 1 1,-1-1 0,1 0 0,-1 0 0,1 0-1,0 0 1,0 0 0,0 0 0,-1 0 0,1 0-1,0 0 1,0 0 0,0 0 0,1 0 0,-1 0-1,0-1 1,0 1 0,0-1 0,0 1 0,1-1-1,-1 1 1,0-1 0,1 0 0,-1 1 0,0-1-1,1 0 1,1 0 0,-1-1 39,0-1-1,0 1 1,-1-1 0,1 1-1,0-1 1,-1 0-1,1 1 1,-1-1 0,0 0-1,1 0 1,-1 0 0,0 0-1,0 0 1,0 0 0,-1-1-1,1 1 1,0-4-1,2-5 88,-1 1 0,0-1 0,0 0 0,-1 1 0,-1-1 0,0 0 0,0 0 0,-1 1 0,-4-18 0,-1 18-149,4 13-260,2-2 265,1 0 1,-1 0 0,1 0 0,-1 0 0,1 0 0,-1 0-1,1 0 1,-1 0 0,1 0 0,0 0 0,0 0 0,-1 0-1,1-1 1,0 1 0,0 0 0,0-1 0,0 1 0,0 0-1,0-1 1,0 1 0,0-1 0,1 1 0,3 0 16,0 1 1,0-1 0,0 0-1,0 0 1,0 0-1,0-1 1,0 0 0,1 0-1,-1 0 1,0-1 0,0 1-1,0-1 1,0 0 0,0-1-1,0 1 1,0-1-1,-1 0 1,1-1 0,0 1-1,-1-1 1,0 1 0,0-1-1,0-1 1,0 1 0,0 0-1,0-1 1,5-8-1,-2 4 41,-1 0 0,-1-1 1,0 0-1,0 0 0,0 0 0,-1-1 0,-1 0 0,0 1 0,0-1 0,-1 0 0,0-1 0,0 1 0,-1-12 0,-1 21-46,0 1 0,0-1 0,0 0 0,0 0 0,0 0 0,0 1 0,0-1 0,0 0 0,0 0 0,-1 0 0,1 1 0,0-1 0,-1 0 0,1 0 0,0 1 0,-1-1 0,1 0 0,-1 1 0,1-1 1,-1 1-1,0-1 0,1 0 0,-1 1 0,1-1 0,-1 1 0,0 0 0,1-1 0,-1 1 0,0-1 0,0 1 0,1 0 0,-1 0 0,0-1 0,0 1 0,0 0 0,1 0 0,-1 0 0,0 0 0,0 0 0,0 0 0,1 0 0,-1 0 0,0 0 0,0 1 0,0-1 0,0 0 1,-2 1-16,1 0 1,0-1-1,0 1 1,-1 0-1,1 0 1,0 0 0,0 0-1,0 1 1,0-1-1,0 1 1,0-1-1,0 1 1,1 0-1,-4 2 1,2 3-1,-1 0-1,1 0 1,0 0-1,0 1 1,1-1-1,0 0 1,0 1-1,1 0 1,0-1-1,0 1 1,1 0-1,0 0 1,1 9-1,0-14 14,-1 1 0,1-1-1,0 1 1,0-1 0,0 1-1,1-1 1,-1 0 0,1 0 0,-1 0-1,1 0 1,0 0 0,0 0-1,1 0 1,-1-1 0,1 1 0,-1-1-1,1 1 1,0-1 0,0 0 0,-1 0-1,2-1 1,-1 1 0,0 0-1,0-1 1,0 0 0,1 0 0,-1 0-1,1 0 1,-1 0 0,5 0 0,10 1-742,0-1 0,0-1 1,23-1-1,-33-1-778,1 1 0,-1-1 0,1 0 0,-1-1 0,11-4 0,24-16-11244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1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0 110 2530,'0'0'1089,"2"-10"-1179,2-8 48,6-29 1999,-7 13 7055,-3 43-6204,0 26-2039,-6 110-16,0 21-414,9-58-6497,-3-118 1038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2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6182,'0'0'10516,"0"10"-10147,1 42 1028,-3 0 0,-12 78-1,11-54-136,4-64-1204,0-1 0,-1 0 0,-1 1 0,0-1 0,-1 1 0,0-1 1,-5 16-1,6-25-51,4-29-6197,2 13-305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4132,'0'0'21455,"-2"11"-20841,-6 21-84,-2-1-1,-21 48 1,8-24-197,21-50-293,0-1 0,0 1 0,1 0 0,-1 1 0,1-1 0,1 0 0,-1 0 0,0 0 0,2 9 0,-1-13-40,0-1 0,1 1-1,-1-1 1,1 1 0,-1-1 0,1 1 0,0-1 0,-1 0-1,1 1 1,-1-1 0,1 0 0,0 1 0,-1-1-1,1 0 1,0 0 0,-1 0 0,1 1 0,0-1-1,-1 0 1,1 0 0,0 0 0,0 0 0,-1 0 0,1 0-1,0 0 1,-1-1 0,1 1 0,0 0 0,-1 0-1,1-1 1,0 1 0,-1 0 0,2-1 0,23-9-539,-15 4-370,-2 0-1,1-1 0,-1 0 0,8-8 0,12-20-7678,-17 14-968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3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14894,'0'0'4516,"-35"67"-2658,25-41-865,5-1-192,0-5-449,5 0-288,0-5-160,0-4-641,6-4-320,5-7-704,1 0 31,2-7-160,2-12-1153,4-5-1185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3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3 9449,'0'0'6534,"-5"8"-5125,-4 9-1094,1 0 0,0 1 0,2-1 0,0 1 0,1 0 0,1 1 0,0-1 0,2 1 0,0 0 0,2 36 0,0-54-276,0 0 0,-1 0 0,1 0 0,1-1 0,-1 1 0,0 0 0,0 0 0,0 0 0,0 0 1,1-1-1,-1 1 0,0 0 0,1 0 0,-1-1 0,0 1 0,1 0 0,-1 0 0,1-1 0,-1 1 0,1-1 0,0 1 0,-1 0 0,1-1 0,0 1 0,-1-1 0,1 1 0,0-1 0,-1 0 0,1 1 0,0-1 0,0 0 1,0 1-1,-1-1 0,1 0 0,0 0 0,0 0 0,0 0 0,0 0 0,0 0 0,-1 0 0,1 0 0,0 0 0,0 0 0,0 0 0,-1-1 0,1 1 0,0 0 0,0 0 0,0-1 0,-1 1 0,1-1 0,0 1 0,0-1 1,-1 1-1,1-1 0,0 0 0,5-2 170,-1-1 0,1 0 0,-1 0 0,0 0 1,8-10-1,-4 1-69,1-1 0,-2 0 0,0 0 0,0-1 0,5-17 0,-10 24-67,0 0 0,-1 0 0,0 0 1,0 0-1,-1-1 0,0 1 0,0-1 1,-1 1-1,0 0 0,0-1 0,-3-13 1,2 21-63,1 0 0,-1 0 0,1 0 0,-1 0 0,0 1 0,1-1 0,-1 0-1,0 0 1,0 1 0,0-1 0,1 0 0,-1 1 0,0-1 0,0 1 0,0-1 0,0 1 0,0 0 0,0-1 0,0 1 0,0 0 0,0 0 0,0-1 0,0 1 0,0 0 0,0 0 0,0 0 0,0 0 0,0 0 0,0 1 0,0-1 0,0 0 0,0 0 0,-2 1 0,-33 14-267,31-9-69,-1-1 0,0 1 0,1 0 0,0 0 0,1 0 0,-1 1 0,-4 10 0,7-14-214,0 1 1,1-1-1,0 1 0,-1-1 1,2 1-1,-1 0 0,0-1 1,1 1-1,-1 0 0,1 6 1,5-1-4336,8-6-1399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2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47 11627,'0'0'9139,"-7"9"-7868,1-1-1123,0 0 1,0 1-1,1 0 0,0 0 1,1 1-1,0-1 0,0 1 1,1 0-1,0 0 0,1 0 0,0 0 1,1 1-1,-1 14 0,2-24-138,0 0-1,0 0 0,0 0 0,0 0 0,0 0 0,0 0 0,1 0 0,-1 0 1,0 0-1,0 0 0,1 0 0,-1-1 0,1 1 0,-1 0 0,1 0 0,-1 0 0,1 0 1,-1-1-1,1 1 0,0 0 0,-1-1 0,1 1 0,0 0 0,-1-1 0,1 1 0,0-1 1,0 1-1,0-1 0,0 0 0,0 1 0,-1-1 0,1 0 0,0 1 0,0-1 0,0 0 1,0 0-1,0 0 0,0 0 0,0 0 0,0 0 0,0 0 0,0 0 0,0 0 0,0-1 1,0 1-1,-1 0 0,1 0 0,2-2 0,1 1 66,1-1 0,-1 0 0,0 0 0,1 0 0,-1-1 0,0 1 0,-1-1 0,8-6 0,0-3 129,-1-1 0,-1 0 0,0-1 1,8-15-1,-14 22-91,0 1 0,0-1-1,0 1 1,-1-1 0,0 0 0,-1 0 0,1 0 0,-1 0 0,-1 0-1,1 0 1,-2-13 0,1 19-114,-1-1-1,1 1 1,-1 0 0,0-1-1,0 1 1,0 0 0,0 0 0,0-1-1,0 1 1,0 0 0,0 0-1,0 0 1,0 0 0,-1 0-1,1 1 1,0-1 0,-1 0-1,1 0 1,0 1 0,-1-1-1,1 1 1,-1-1 0,1 1-1,-1 0 1,1 0 0,-1 0-1,1-1 1,-1 1 0,1 1-1,-1-1 1,1 0 0,-1 0-1,1 1 1,-1-1 0,1 0-1,-2 2 1,-3-1-286,0 0 1,0 1-1,0-1 0,0 1 0,0 1 0,1-1 0,-10 7 1,-27 32-7546,28-20-2460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0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6321 4228,'0'0'7175,"-5"9"-6225,2-3 8606,3-6-9536,0 1 0,0-1 1,0 0-1,0 0 0,0 1 0,0-1 1,0 0-1,0 0 0,0 1 1,0-1-1,0 0 0,0 0 0,0 0 1,0 1-1,0-1 0,0 0 1,0 0-1,0 1 0,0-1 0,1 0 1,-1 0-1,0 0 0,0 1 0,0-1 1,0 0-1,0 0 0,1 0 1,-1 0-1,0 1 0,0-1 0,0 0 1,1 0-1,-1 0 0,0 0 1,0 0-1,0 0 0,1 0 0,-1 0 1,0 0-1,0 1 0,1-1 1,-1 0-1,12-7 1026,7-14-503,-16 15-522,0 0 0,0 0 1,-1-1-1,0 1 0,-1-1 1,1 1-1,-1-1 1,0-11-1,13-25 460,-3 15-471,-10 23-11,3-11 14,1 0 0,0 0 0,1 1 0,9-17 0,11-17 14,-4-6-20,-10 26 1,0-2 0,9-42 1,24-100-88,9-51-61,-29 98 6,73-225 1,119-296-1079,-67 255 676,-105 283-33,282-723 393,-122 281 368,21-111-160,-165 451-52,86-252 14,-68 216 19,-57 166-17,4 2-1,56-121 1,92-154 153,-122 241-160,-56 98-10724,3 6 4094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2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4773,'0'0'17493,"7"3"-16788,-4-2-636,-1 0 0,0 0 1,0 0-1,0 0 0,0 0 0,0 0 0,0 0 0,-1 1 1,1-1-1,0 1 0,-1-1 0,1 1 0,2 3 0,-4-3-1,1 0-1,0 0 1,-1 1-1,1-1 1,-1 0-1,0 1 1,0-1-1,0 0 1,0 1-1,0-1 1,-1 1-1,1-1 1,-1 0-1,1 0 1,-1 1-1,0-1 1,-2 4-1,-16 38 659,-35 58 0,34-68-646,1 0 1,-26 72-1,45-106-69,0 0 0,0 1 1,0-1-1,-1 1 0,1-1 0,0 0 1,0 1-1,0-1 0,0 0 0,0 1 1,0-1-1,0 1 0,0-1 1,0 0-1,0 1 0,0-1 0,0 1 1,0-1-1,1 0 0,-1 1 0,0-1 1,0 0-1,0 1 0,0-1 1,1 0-1,-1 1 0,0-1 0,0 0 1,1 1-1,-1-1 0,0 0 0,1 0 1,-1 1-1,1-1 0,16 1 316,33-16 251,-29 9-206,50-5 541,-7-12-15962,-44 16 7554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15631,'0'0'8392,"33"49"-8104,-4-44-224,6 0-1153,1 2-1505,-4-2-2147,-4 4-3491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2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39 13293,'0'0'9956,"4"11"-8926,-2-4-888,1-2-65,-1 1 1,0-1 0,0 1-1,-1-1 1,0 1-1,0 0 1,0 0-1,-1-1 1,1 1 0,-1 0-1,-1 0 1,1 0-1,-2 6 1,-26 79 552,-6 25-16,34-114-395,1-13-65,0 1 1,1-1-1,1 1 1,-1-1 0,7-12-1,5-22-121,25-164 26,-40 265-258,0-54 205,1 1 0,0-1 1,0 1-1,1-1 0,-1 1 0,0 0 1,1-1-1,0 0 0,-1 1 0,1-1 1,0 1-1,0-1 0,0 0 1,1 0-1,-1 1 0,0-1 0,1 0 1,0 0-1,-1-1 0,1 1 0,0 0 1,0 0-1,0-1 0,2 2 0,2-2 27,1 0-1,-1-1 0,1 0 0,-1 0 1,1 0-1,-1-1 0,1 0 1,-1 0-1,0-1 0,0 0 0,0 0 1,1 0-1,-2-1 0,1 0 0,0 0 1,-1 0-1,1-1 0,6-5 0,1-3 8,0 1-1,-1-2 0,0 0 1,-1 0-1,16-25 0,-42 96-76,2-19 109,2-12-67,2 1 0,1 0 0,0 0 0,3 0 0,0 1 0,-1 46 0,6-73-123,0-1 1,0 1 0,0 0-1,1 0 1,-1 0-1,0-1 1,1 1 0,-1 0-1,1 0 1,0-1 0,-1 1-1,1-1 1,0 1 0,0-1-1,0 1 1,2 2-1,-1-3-311,-1 0 0,1 0 0,0 0 0,0-1 0,-1 1 0,1 0-1,0-1 1,0 1 0,0-1 0,-1 0 0,1 1 0,0-1-1,0 0 1,0 0 0,2-1 0,18 0-9164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4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11627,'0'0'11499,"66"8"-10442,-28-16-641,0 0-288,3 1-128,-3 0-256,-6 6-1377,-6 1-1122,-9 0-1697,-4 0-3043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5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10410,'0'0'9150,"3"10"-7928,0 0-1080,-1 0 0,0 0-1,-1 0 1,0 0 0,-1 1 0,0-1-1,-1 0 1,1 0 0,-2 0-1,-4 16 1,-16 44 556,12-42-188,1-1-1,1 2 1,2-1-1,-5 47 1,11-74-471,0-1-1,0 0 1,0 1 0,0-1 0,0 1-1,0-1 1,0 1 0,0-1-1,0 1 1,0-1 0,0 1 0,0-1-1,0 1 1,0-1 0,0 1 0,0-1-1,1 0 1,-1 1 0,0-1 0,0 1-1,1-1 1,-1 1 0,0-1-1,1 0 1,-1 1 0,0-1 0,1 0-1,-1 0 1,0 1 0,1-1 0,-1 0-1,1 0 1,-1 1 0,1-1 0,-1 0-1,0 0 1,1 0 0,-1 0-1,2 1 1,21-11 825,19-23 6,28-44-699,-3-3 0,65-100-1,-124 171-3651,-12 17-22,-11 19-3777,1-11 714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9833,'0'0'6946,"-4"10"-4203,-1 4-1842,0 0 0,1 0 0,1 0 0,0 1 0,-1 24 0,4-35-771,0 0 1,0 1-1,0-1 1,1 1-1,0-1 1,0 0-1,0 1 0,0-1 1,1 0-1,-1 0 1,4 7-1,-3-9-208,0 0 1,0 0-1,0 0 0,0 0 0,0 0 1,0 0-1,1 0 0,-1-1 0,0 1 1,1-1-1,0 0 0,-1 0 1,1 0-1,0 0 0,-1 0 0,1 0 1,0-1-1,0 1 0,0-1 1,3 0-1,-1 0-347,0 1 0,0-2 0,0 1 0,-1 0 0,1-1 1,0 0-1,-1 0 0,1 0 0,0-1 0,6-3 0,23-20-5690,-17 6 531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7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89 6438,'0'0'16271,"1"8"-15694,-6 58 125,2-49-428,1 0 1,1 0-1,1 24 0,0-41-255,1 1 0,-1 0 0,0 0 0,1 0 0,-1 0 0,1 0 1,-1-1-1,1 1 0,-1 0 0,1 0 0,-1-1 0,1 1 0,0 0 0,-1-1 0,1 1 0,0-1 0,0 1 0,0-1 0,-1 1 0,1-1 1,0 0-1,0 1 0,0-1 0,0 0 0,0 0 0,0 1 0,0-1 0,-1 0 0,1 0 0,0 0 0,0 0 0,0 0 0,0 0 0,0-1 1,0 1-1,0 0 0,0 0 0,0-1 0,-1 1 0,1 0 0,0-1 0,0 1 0,1-2 0,38-19 284,-27 4-283,0-1-1,-1 0 0,0 0 0,-2-1 1,0-1-1,-1 1 0,6-24 0,-13 38-18,-17 44 126,9-28-36,1 0 0,1 1 0,-1-1-1,2 1 1,0 0 0,1 1 0,0-1 0,0 0 0,1 22 0,2-33-86,-1 1 0,1-1 0,-1 0 0,1 1 0,-1-1-1,1 0 1,0 0 0,0 0 0,0 0 0,0 0 0,0 0 0,0 0 0,0 0 0,0 0 0,0 0 0,0 0 0,0 0 0,0-1-1,1 1 1,-1-1 0,2 2 0,-2-2 1,0 1-1,0-1 1,0 0-1,0 1 0,0-1 1,0 0-1,-1 0 1,1 0-1,0 0 1,0 1-1,0-1 1,0 0-1,0-1 1,0 1-1,0 0 0,0 0 1,0 0-1,0 0 1,0-1-1,-1 1 1,1 0-1,0-1 1,0 1-1,0-1 1,0 1-1,-1-1 1,1 0-1,0 1 0,-1-1 1,1 1-1,0-1 1,0-1-1,15-32 51,-8 16-33,1 0 1,1 1-1,0 0 0,14-17 0,-21 30-44,1-1-1,0 1 1,1 0 0,-1 1-1,0-1 1,1 1-1,0 0 1,0 0 0,0 0-1,0 1 1,0 0-1,1 0 1,-1 0-1,1 0 1,-1 1 0,1 0-1,0 0 1,10 1-1,-14-1-11,0 1-1,0 0 0,0 0 0,0 0 0,0 0 1,0 0-1,0 1 0,0-1 0,0 0 0,-1 1 1,1 0-1,0-1 0,0 1 0,0 0 1,0 0-1,-1 0 0,1 0 0,0 0 0,-1 1 1,1-1-1,-1 0 0,3 4 0,-2-1 20,-1 0-1,0 0 0,0 0 1,0 0-1,0 1 0,-1-1 1,0 0-1,1 1 0,-2 7 1,0-2 100,-1-1 0,1 0 1,-1 0-1,-7 17 0,6-18 150,0 1 0,1 0 0,0-1 0,0 1 0,0 14 0,17-51 565,-8 12-797,0 0 1,-1-1 0,-1 0 0,-1 0-1,0 0 1,-1-1 0,-1 0 0,0-30-1,-2 59-94,-1-9 89,1 0 0,-1 0 0,1-1 0,0 1 0,0 0 0,0 0 1,0 0-1,0 0 0,0 0 0,0 0 0,1 0 0,-1-1 0,1 1 0,-1 0 0,1 0 0,0 0 0,0-1 0,0 1 0,0 0 1,0-1-1,0 1 0,0-1 0,0 1 0,1-1 0,-1 0 0,0 1 0,1-1 0,-1 0 0,1 0 0,0 0 0,-1 0 0,1 0 1,0-1-1,0 1 0,-1 0 0,1-1 0,0 1 0,0-1 0,0 0 0,3 1 0,1 0 8,-1-1 1,1 1-1,0-1 0,0-1 0,-1 1 0,1-1 0,0 0 0,0 0 1,-1 0-1,1-1 0,-1 0 0,7-3 0,6-4 1,0-2 0,19-14-1,-21 14-22,0 0-1,24-11 1,18 3-23,-99 11 38,37 9 22,-1 0-1,0 0 1,1 0 0,-1 1-1,1 0 1,-1-1-1,1 1 1,0 1-1,0-1 1,0 1-1,0-1 1,0 1 0,1 1-1,-1-1 1,1 0-1,0 1 1,-1-1-1,2 1 1,-1 0 0,0 0-1,1 0 1,-3 7-1,2-4 86,-1-1 1,1 1-1,1 0 0,-1 0 0,1 0 0,1 1 0,-1-1 0,1 0 1,0 1-1,1-1 0,0 1 0,0-1 0,1 1 0,1 7 1,-1-13-105,0 1 1,0 0-1,0-1 1,0 1 0,1-1-1,-1 1 1,1-1-1,-1 0 1,1 0-1,0 0 1,0 0 0,0 0-1,0 0 1,0 0-1,1 0 1,-1-1 0,5 3-1,-1-2 3,0 1 0,1-1 0,-1-1 0,0 1-1,0-1 1,1 0 0,10 0 0,-3-1-636,-1-1-1,0 0 1,-1-1-1,1 0 0,0-1 1,0-1-1,17-7 1,11-12-5798,1-6-4008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9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6438,'0'0'9577,"53"42"-8936,-28-37-385,6 0-160,8-2-640,1-3-2916,3 0-2561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1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7623,'0'0'2312,"10"0"-1314,69-1-400,-1 3 0,153 23 0,-211-21-928,0-1 0,26 0 0,-2-4-2435,-1-2 0,66-14 0,-60 9 2809,-3 3 1613,0 3 1,1 2-1,-1 1 1,67 12-1,82 3-2695,-155-15 721,0-2 0,0-2 0,0-1 0,73-19 0,-42 2 55,-40 11-1099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5573,'0'0'2531,"62"5"-2147,-18-5-256,9 0-256,4 0-833,2 0-608,1-8-1634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3011,'0'0'1249,"62"-8"-288,-39 8 288,-1 0 449,-6 0 159,0 4-31,-3 3-96,-1 0-513,1 1-288,3 0-256,1-3-417,5 1-160,6-6 0,5 0-288,9 0-1506,7-8-1537,4-7-2402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0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11627,'0'0'1634,"12"0"-1117,146-9 246,30-2-1494,-121 11 1432,122-2-8322,-109-4 7959,-34 5 9853,-1 3-8487,27 1-8848,-53-5 1443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1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10 230 9897,'0'0'9076,"-1"9"-6829,-2 3-1385,-2 40 3006,5-52-3848,0 1 1,1-1-1,-1 1 0,0-1 1,1 1-1,-1-1 0,0 1 1,1-1-1,-1 0 0,1 1 1,-1-1-1,1 1 0,-1-1 1,1 0-1,-1 0 0,1 1 1,-1-1-1,1 0 0,0 0 1,-1 1-1,1-1 0,-1 0 1,1 0-1,0 0 0,-1 0 1,1 0-1,-1 0 0,1 0 1,0 0-1,-1 0 1,1 0-1,-1-1 0,2 1 1,22-5 178,-18 1-201,0 1-1,0-1 0,0-1 0,0 1 1,-1-1-1,0 0 0,0-1 0,0 1 1,-1-1-1,0 0 0,0 0 0,0 0 1,-1 0-1,0-1 0,0 1 0,-1-1 1,1 0-1,-2 0 0,3-12 0,1-13-302,-1 0 0,-1-63 0,-3 84 218,0 10 82,0 1 0,0 0 0,0-1 0,0 1 0,0 0 0,1-1 0,-1 1 0,0 0 0,0-1 0,0 1 0,0 0 0,0 0 0,-1-1 0,1 1 0,0 0 0,0-1 0,0 1 0,0 0 0,0-1 0,0 1 0,0 0 0,-1-1 0,1 1-1,0 0 1,0 0 0,0-1 0,-1 1 0,1 0 0,0 0 0,0 0 0,-1-1 0,1 1 0,0 0 0,0 0 0,-1 0 0,1 0 0,0-1 0,-1 1 0,0 0 0,-11 9-81,-9 19 112,19-23-54,-17 28 260,-20 52 0,36-76-153,-1 1 1,1-1 0,1 1 0,0 0-1,0 0 1,1 0 0,0 0 0,1 0-1,0 0 1,3 19 0,-2-25-129,0-1 0,1 0-1,-1 1 1,1-1 0,0 0 0,0 0-1,0 0 1,0-1 0,0 1 0,0 0 0,1-1-1,0 1 1,-1-1 0,1 0 0,0 0-1,0 0 1,0 0 0,0-1 0,0 1 0,1-1-1,-1 0 1,0 0 0,1 0 0,-1 0-1,7 0 1,9 2-243,0-2 1,0 0-1,28-2 0,-37 0 406,-1 0-66,-1 0 0,1-1 1,-1 0-1,0-1 0,0 1 0,0-2 0,0 1 0,14-9 0,20-9 1345,-21 77-1297,-20-55-80,-1 0 0,1 1 1,-1-1-1,1 0 0,0 0 0,0 0 1,0-1-1,0 1 0,-1 0 0,1 0 1,0 0-1,0-1 0,1 1 0,-1 0 1,0-1-1,0 1 0,0-1 0,0 1 1,0-1-1,1 0 0,-1 1 0,0-1 0,2 0 1,-1 0 29,-1-1 1,0 1-1,0-1 0,0 0 1,0 1-1,0-1 1,0 0-1,0 0 1,0 0-1,0 0 0,0 1 1,0-1-1,-1 0 1,1-1-1,0 1 1,-1 0-1,1 0 0,0-2 1,2-4 170,0-1 0,-1 1 0,0 0 0,-1-1 1,0 1-1,1-13 0,-2-60 1395,1 79-1611,-1 1 1,1-1-1,-1 1 0,1-1 1,-1 0-1,1 1 0,-1-1 1,1 1-1,0-1 0,-1 1 0,1 0 1,0-1-1,-1 1 0,1 0 1,0-1-1,-1 1 0,1 0 1,0 0-1,0 0 0,-1-1 0,1 1 1,0 0-1,0 0 0,0 0 1,0 0-1,29 1-150,-19-1 29,19 0-526,57-1-2962,-29-5-4982,-4-6-8648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3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6246,'0'0'6481,"1"8"-5366,0-3-1058,-1 1 167,0 0 0,1 1 0,0-1 0,1 1 0,-1-1 0,1 0-1,0 0 1,1 0 0,5 11 0,-4-9-1023,-1 0 0,0 1 0,0-1 0,-1 1 0,0 0 0,-1 0 0,0 0 0,0-1 0,-1 1 0,0 0 0,-2 17 0,1 4 1627,-1 3 501,-9 54 0,5-54-1203,-1 56-1,7 16-5926,0-35 6563,0-55-5658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3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5317,'0'0'4287,"3"5"-4714,5 12 506,-2 0 0,0 1 0,-1-1 0,5 37 0,-9-51-1761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4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5285,'0'0'9465,"-4"9"-7783,-1 6-634,0 0 0,1 0 1,-4 31-1,7-39-741,0 1 0,0-1 0,1 1 0,0-1 0,0 1 0,1-1 0,0 1 0,0-1-1,1 0 1,0 0 0,0 1 0,5 8 0,-6-15-300,-1 0 1,1 0-1,0-1 0,-1 1 0,1-1 0,0 1 0,0 0 0,-1-1 0,1 1 0,0-1 0,0 0 1,0 1-1,0-1 0,0 0 0,0 1 0,-1-1 0,1 0 0,0 0 0,0 0 0,0 0 1,0 0-1,0 0 0,0 0 0,0 0 0,0 0 0,0 0 0,0 0 0,0-1 0,0 1 0,0 0 1,0-1-1,-1 1 0,1-1 0,0 1 0,0-1 0,0 1 0,-1-1 0,1 0 0,0 1 1,-1-1-1,1 0 0,0-1 0,32-34-767,-31 33 430,28-38-3040,-4-1-3606,-10 14 89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4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10602,'0'0'3283,"-6"8"-555,-6 11-1859,1-1-1,0 1 1,1 1 0,2 0-1,0 0 1,-9 36-1,-33 159-1334,31-145-2670,-3-1-4008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5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3 9321,'0'0'11867,"-5"9"-11819,-12 19 270,2 0 0,1 1 1,1 0-1,-12 44 0,56-115-1130,-15 15-72,-1-1-1,-1-1 0,14-42 0,-28 70 1360,-2 33 1543,-1-7-1522,-5 30 577,1 61 1,7-120-1082,0 1 1,0-1 0,0 0 0,0 0 0,-1 1-1,1-1 1,-1 0 0,0 1 0,0-1-1,0 1 1,-1-1 0,1 1 0,-1-1 0,0 1-1,0 0 1,-4-6 0,-2-1-32,0 0-1,0 1 1,-1 0-1,0 0 1,0 1 0,-1 0-1,-18-11 1,27 18 146,107-6 467,-48 1-4634,-41 5-1129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5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10794,'0'0'4196,"0"58"-3331,-8-22 320,4 5-224,1 6-513,3-3-287,0-1-129,2-2-32,9-7-1153,1-7-2371,0-13-672,0-7-5509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5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19859,'0'0'3331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7207,'0'0'13132,"2"22"-18000,11-25-3909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23 5605,'0'0'10186,"-9"-5"-7704,5 3-2303,-1-1 0,1 1 0,0 0 0,-1 0 0,1 1 0,-1-1 0,0 1 0,1 0 0,-1 0 0,0 1 0,0 0 0,0-1 0,1 1-1,-1 1 1,0-1 0,0 1 0,0 0 0,1 0 0,-1 0 0,0 1 0,1-1 0,-1 1 0,1 0 0,-6 4 0,2 1-63,0 1-1,0-1 1,1 1 0,1 1-1,-1-1 1,1 1 0,1 0-1,-1 1 1,2-1-1,-1 1 1,1 0 0,1 0-1,0 0 1,0 1 0,1-1-1,0 1 1,0 20 0,2-29-94,1 0-1,-1 0 1,0-1 0,1 1-1,-1 0 1,1-1 0,-1 1-1,1 0 1,0-1 0,0 1-1,0-1 1,0 1 0,0-1 0,0 1-1,0-1 1,1 0 0,-1 0-1,0 1 1,1-1 0,-1 0-1,1 0 1,-1 0 0,1-1-1,-1 1 1,1 0 0,0-1 0,-1 1-1,1 0 1,0-1 0,0 0-1,-1 0 1,1 1 0,0-1-1,0 0 1,0 0 0,-1-1 0,4 1-1,3 0 58,-1-1 1,1 0-1,-1 0 0,1-1 0,-1 0 1,1 0-1,-1 0 0,7-4 0,-1-2 36,-1 0-1,1-1 1,-1 0 0,-1 0-1,0-2 1,13-15-1,-19 22-79,-1-1 0,0 0 1,-1 0-1,1 0 0,-1 0 0,0-1 0,0 1 0,-1-1 0,0 0 0,0 1 0,0-1 0,-1 0 0,1 0 0,-1-1 0,-1 1 0,1 0 0,-1 0 0,-1-7 0,1 12-43,0 1 0,-1 0 0,1-1 0,0 1 0,-1-1-1,1 1 1,0 0 0,-1-1 0,1 1 0,0 0 0,-1-1 0,1 1 0,-1 0-1,1-1 1,-1 1 0,1 0 0,-1 0 0,1 0 0,-1 0 0,1-1-1,-1 1 1,1 0 0,-1 0 0,1 0 0,-1 0 0,1 0 0,-1 0-1,1 0 1,-1 0 0,1 0 0,-1 1 0,1-1 0,-1 0 0,1 0-1,-1 0 1,1 1 0,-1-1 0,1 0 0,0 0 0,-1 1 0,1-1 0,-1 0-1,1 1 1,0-1 0,-1 0 0,1 1 0,0-1 0,-1 1 0,1-1-1,0 1 1,-21 20-991,5 11-1941,11-8-2544,5-12-1782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6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8680,'0'0'9321,"-14"66"-7399,6-39-865,2 4-288,3-3-449,3-3-256,0-6-256,6-6-1730,6-10-1858,3-3-1152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1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11082,'0'0'11654,"1"12"-9876,3 45-775,-2-1 1,-7 61 0,4-110-956,0-3 47,1 0-1,-1 1 1,1-1-1,0 0 0,0 0 1,1 0-1,-1 0 1,2 5-1,-1-8-71,-1 0-1,1-1 0,0 1 0,0 0 0,-1 0 1,1-1-1,0 1 0,0 0 0,0-1 0,0 1 1,0 0-1,0-1 0,0 0 0,0 1 0,0-1 0,0 1 1,0-1-1,0 0 0,0 0 0,0 0 0,0 0 1,1 0-1,-1 0 0,0 0 0,0 0 0,0 0 1,0 0-1,0-1 0,0 1 0,0 0 0,0-1 1,0 1-1,0-1 0,0 1 0,2-2 0,6-2 54,0 0-1,0-1 0,-1 0 1,1-1-1,-1 0 0,0 0 1,-1-1-1,0 0 0,8-8 1,4-7-26,31-48 0,-42 58-75,-1 0 0,0-1 0,-1 0 0,0 0 0,3-15 0,-7 24-813,-1-1 0,-1 0 0,1 1 0,-1-1 0,0 0 0,-1-8 0,-1 8-5082,-4 3-3604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7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14606,'0'0'6486,"9"-8"-4132,0 2-1902,-1 0 0,1 0-1,0 0 1,1 1 0,-1 1 0,16-6-1,-21 9-400,0-1 0,-1 1-1,1 0 1,0 0 0,0 1-1,0-1 1,0 1-1,0 0 1,0 0 0,0 0-1,-1 0 1,1 1 0,0 0-1,0-1 1,0 1 0,0 1-1,-1-1 1,1 1 0,-1-1-1,1 1 1,-1 0 0,1 0-1,-1 0 1,0 1-1,3 2 1,-4-3-43,0 0-1,-1 0 1,1 1-1,-1-1 1,1 0 0,-1 1-1,0-1 1,1 1-1,-1-1 1,-1 1 0,1 0-1,0-1 1,-1 1-1,1 0 1,-1 0-1,0-1 1,0 1 0,0 4-1,-1-2 22,0 0 0,-1 0-1,1 0 1,-1 0 0,0-1-1,-1 1 1,1-1 0,-1 1 0,-4 5-1,-7 7 75,-1-2 0,0 1 0,-32 22-1,38-31-111,-13 10 34,15-12-17,0 0-1,0 0 1,0 1-1,1 0 1,0 0-1,0 1 1,-5 7-1,11-14-7,0 0 0,0 1 0,1-1 0,-1 1 0,0-1 0,0 0 0,0 1 0,1-1 0,-1 0 0,0 0 0,1 1 0,-1-1 0,0 0 0,0 0 0,1 1 0,-1-1 0,1 0 0,-1 0 0,0 0 0,1 1 0,-1-1 0,0 0 0,1 0 0,-1 0-1,1 0 1,-1 0 0,0 0 0,1 0 0,-1 0 0,1 0 0,-1 0 0,0 0 0,1 0 0,-1 0 0,1 0 0,-1 0 0,1-1 0,21 1 107,-21 0-106,101-12 175,-17 1-2051,-27 8-3430,-35 3-594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7207,'0'0'7783,"6"50"-5509,6-29-736,0 2-577,4-1-385,1-4-352,6-1-95,0-6-65,0-2-481,0-5-640,-4-4-993,-4 0-1345,-4-4-417,-4-10-5861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9033,'0'0'6662,"-23"53"-5157,10-25-224,-2 5-95,0 2-129,-2 1-225,3 3-351,4-3-225,1-1-160,7-7-96,2-4-320,0-9-609,14-9-1537,-2-6-3460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3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15278,'0'0'7175,"71"0"-6886,-41-2-225,2-2-193,0-4-2241,-2-3-3619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14 13036,'0'0'5248,"-11"-3"-3561,-36-8-694,44 11-945,1 0 1,-1 0-1,1 1 0,0-1 1,-1 1-1,1-1 1,0 1-1,-1 0 0,1 0 1,0 0-1,0 0 0,-1 1 1,1-1-1,0 0 1,0 1-1,1-1 0,-1 1 1,0 0-1,0 0 1,1 0-1,-1 0 0,1 0 1,-2 3-1,-21 47 206,22-46-227,-1 0 1,2 0 0,-1 0 0,1 0 0,0 1 0,0-1 0,1 0 0,0 1 0,0-1 0,0 1 0,1-1 0,0 0 0,2 8 0,-1-11-14,-1 0 0,0 0 1,1 0-1,0-1 0,0 1 0,0 0 0,0-1 0,0 1 1,1-1-1,-1 0 0,1 1 0,-1-1 0,1 0 0,0-1 1,0 1-1,0 0 0,0-1 0,0 0 0,0 0 0,0 0 1,0 0-1,0 0 0,1 0 0,-1-1 0,0 0 0,5 1 1,-3-1 33,0 1 0,0-1 0,0 0 0,0 0 0,0-1 0,-1 1 0,1-1 0,0 0 0,0-1 0,-1 1 0,1-1 0,-1 0 0,1 0 0,-1 0 0,0 0 0,1-1 0,-1 0 0,-1 0 0,1 0 0,0 0 1,-1-1-1,1 1 0,-1-1 0,0 0 0,-1 0 0,1 0 0,0 0 0,-1-1 0,0 1 0,0-1 0,-1 1 0,1-1 0,-1 0 0,0 1 0,0-1 0,0 0 0,-1 0 0,0 0 0,0-7 0,0 9-11,0 0-1,-1 0 1,1 0-1,-1 0 1,0 0-1,0 1 1,0-1-1,0 0 1,0 0-1,0 0 1,-1 1-1,1-1 1,-1 1-1,-3-5 1,4 7-78,0-1 1,0 0 0,0 0 0,0 0-1,0 1 1,0-1 0,0 1-1,0-1 1,0 1 0,-1-1-1,1 1 1,0-1 0,0 1-1,0 0 1,-1 0 0,1 0-1,0 0 1,0 0 0,-1 0-1,1 0 1,0 0 0,0 0-1,-1 0 1,1 1 0,0-1 0,0 0-1,0 1 1,-1-1 0,1 1-1,0 0 1,0-1 0,0 1-1,0 0 1,0-1 0,0 1-1,0 0 1,1 0 0,-3 2-1,-13 29-5991,13-17-710</inkml:trace>
  <inkml:trace contextRef="#ctx0" brushRef="#br0" timeOffset="1">259 214 15407,'0'0'4836,"-28"49"-2978,25-31-673,-1 2-480,4 1-545,0-4-128,5-1-865,5-6-1825,0-5-2019,3-5-8968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48 14798,'0'0'2648,"-9"0"-732,7 0-1803,-3 0 73,0 0 0,0 0 0,1 1 1,-1 0-1,0 0 0,1 0 0,-6 2 0,9-2-164,0-1 0,-1 1 0,1 0 0,0 0 0,-1 0 0,1 0 0,0 0 0,0 0 0,0 0 0,0 0 0,0 0 0,0 1 0,0-1 0,0 0 0,0 1 0,1-1 0,-1 1 0,1-1 0,-1 0 0,1 1 0,-1-1 0,1 1 0,0 0 0,0-1 0,0 1 0,-1-1 0,2 1 0,-1-1 0,0 1 0,0-1 0,0 1 0,2 2 0,-2-2-14,1 0 1,0 0 0,0 0-1,1-1 1,-1 1 0,0 0-1,1-1 1,-1 1-1,1-1 1,-1 1 0,1-1-1,0 1 1,-1-1-1,1 0 1,0 0 0,0 0-1,0 0 1,2 0-1,46 17 49,-34-13-32,2 1 19,45 18-695,-59-23 539,0 1 0,1 1 1,-1-1-1,-1 1 0,1-1 0,0 1 1,-1 0-1,1 0 0,-1 1 0,0-1 1,3 5-1,-5-7 113,0 0 0,-1 1-1,1-1 1,0 0 0,-1 1 0,0-1 0,1 0 0,-1 1 0,0-1-1,0 0 1,0 1 0,1-1 0,-1 1 0,-1-1 0,1 0-1,0 1 1,0-1 0,-1 1 0,1-1 0,0 0 0,-1 1-1,1-1 1,-2 2 0,0 0 48,0 0 0,0 0 0,-1-1 0,1 1-1,-1-1 1,0 1 0,0-1 0,0 0 0,-3 2 0,-7 3 248,0 0 0,-1-1 0,-19 6 1,26-10-87,0 0 0,-1 0 0,1 0 0,-1-1 1,1 0-1,-1-1 0,-13 0 0,19 0-176,1 0-1,-1-1 0,0 1 0,1-1 1,-1 1-1,1-1 0,-1 1 1,1-1-1,-1 0 0,1 0 0,-1 0 1,1 0-1,0 0 0,-1 0 1,1 0-1,0 0 0,0-1 0,0 1 1,0 0-1,0-1 0,0 1 1,0-1-1,0 1 0,1-1 0,-1 1 1,0-1-1,1 0 0,0 1 1,-1-1-1,1 0 0,0 1 0,0-1 1,0 0-1,0 1 0,0-1 1,0 0-1,0 1 0,1-4 0,0 3-39,0-1-1,0 0 0,0 0 1,0 1-1,0-1 0,1 0 0,-1 1 1,1-1-1,-1 1 0,1 0 1,0-1-1,0 1 0,0 0 0,0 0 1,1 0-1,-1 1 0,4-3 1,54-28-164,-27 16 51,-25 11 138,0 0 1,-1-1 0,1-1 0,-1 1-1,0-1 1,-1 0 0,0 0-1,0-1 1,7-12 0,-12 18 35,1 0 1,-1 0-1,0 0 1,0 0-1,0 0 1,0-1-1,0 1 0,-1 0 1,1-1-1,-1 1 1,0 0-1,1-1 1,-1 1-1,0-1 1,0 1-1,-1 0 1,1-1-1,0 1 1,-1-1-1,1 1 0,-1 0 1,0 0-1,0-1 1,0 1-1,0 0 1,0 0-1,-1 0 1,1 0-1,0 0 1,-1 0-1,0 0 1,1 1-1,-1-1 0,0 0 1,0 1-1,0 0 1,0-1-1,0 1 1,0 0-1,0 0 1,-4-1-1,-2-1-24,1 0-1,-1 1 1,1 0-1,-1 0 1,0 1-1,1 0 1,-1 0-1,0 1 1,0 0 0,-13 1-1,21-1-129,-1 1-1,0-1 1,0 0-1,0 0 1,1 1-1,-1-1 0,0 1 1,0-1-1,1 1 1,-1-1-1,0 1 1,1-1-1,-1 1 1,0-1-1,1 1 1,-1 0-1,1-1 1,-1 1-1,1 0 1,0 0-1,-1-1 1,1 1-1,0 0 1,-1 0-1,1-1 1,0 1-1,0 0 1,0 0-1,-1 1 1,2 15-6241,1-7-852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15022,'0'0'11275,"18"49"-10763,3-41-351,3-3-97,3-1-385,0-4-1472,1 0-1955,-5 0-2210,-2-6-4099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5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13261,'0'0'5797,"-49"58"-4035,33-32-321,0 0-256,2 2-288,4-1-513,6 2-288,4 0-63,0-7-674,3-3-2530,9-11-5189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5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16143,'0'0'4869,"63"-8"-3588,-31 7-480,3 1-545,2 0-224,0 0 0,-2 1-1313,-2 3-1281,-9-3-2435,-5-1-3491</inkml:trace>
  <inkml:trace contextRef="#ctx0" brushRef="#br0" timeOffset="1">46 78 5477,'0'0'14126,"61"25"-13326,-20-24-319,1 3-225,2-4-192,3 0-1057,0 0-5285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6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1 176 10698,'0'0'6230,"10"-4"-4292,22-10-696,100-44 1314,-113 48-2488,-1 0 0,0-2-1,0 0 1,29-27 0,-33 23-37,-14 16-32,0 0 1,0 0 0,0 0-1,0 0 1,0 0-1,0 0 1,0 0 0,0 0-1,0 0 1,0 0 0,0 0-1,0 0 1,-1 0 0,1 0-1,0 0 1,0 0-1,0 0 1,0 0 0,0 0-1,0 0 1,0-1 0,0 1-1,0 0 1,0 0-1,0 0 1,0 0 0,-2 3-3,0-1 0,1 1 0,-1-1 0,0 1 1,1 0-1,0 0 0,0 0 0,-1 0 0,2-1 0,-2 7 0,0-3-16,1 1 0,0 0 0,0 0 0,1 0 0,0 0 0,0-1 0,1 1 0,0 0 0,0 0 0,3 10 0,-3-15-178,0 0 0,0 1-1,0-1 1,1 0 0,-1 0-1,1 0 1,-1 0 0,1-1-1,0 1 1,-1 0 0,1-1-1,0 1 1,2 1 0,0-2-522,-1 1 1,1-1-1,-1 1 1,1-1 0,0 0-1,-1 0 1,1-1-1,0 1 1,0-1 0,5 0-1,16 0-7844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2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11851,'0'0'14766,"48"40"-13837,-19-41-513,3-4-351,-2 0-33,-1 2-801,-7 2-1954,-4 0-1633,-5-1-1505,-4 2-2820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6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9737,'0'0'10640,"-8"3"-9776,3-1-812,0 0-1,1 0 0,-1 1 0,1 0 0,0 0 0,0 0 0,0 0 0,0 1 1,0 0-1,1 0 0,0 0 0,-1 0 0,1 0 0,1 1 0,-1-1 0,1 1 1,0-1-1,0 1 0,0 0 0,1 0 0,-1 0 0,1 0 0,0 0 0,1 1 1,-1 6-1,1-9-28,-1 0 1,1 0-1,0 0 1,0 0-1,0-1 1,0 1-1,0 0 1,0 0-1,1 0 1,0 0-1,-1-1 1,1 1-1,0 0 1,1-1-1,-1 1 1,0-1-1,1 1 1,-1-1-1,1 1 1,0-1-1,-1 0 1,1 0-1,0 0 1,1 0-1,-1 0 1,0-1-1,1 1 1,-1 0-1,3 0 1,4 1 18,0 0 0,0-1 0,0 0 0,1-1 0,-1 0 0,0-1 0,17 0 0,-18-1-12,0 0 0,-1-1 1,1 1-1,0-1 0,-1-1 1,1 0-1,-1 0 0,0 0 1,0-1-1,0 0 0,-1 0 0,1 0 1,7-8-1,-11 9 12,0 1 0,0-1 0,0 0 0,0 0 0,-1 0 0,0 0 1,1 0-1,-1-1 0,0 1 0,-1-1 0,1 0 0,-1 1 0,1-1 0,-1 0 0,0 0 0,0 0 0,-1 1 0,1-1 0,-1 0 0,0 0 0,0 0 0,0 0 1,-1 0-1,1 0 0,-1 0 0,0 0 0,0 0 0,-3-5 0,3 6-50,-1 1 1,0-1-1,0 1 1,0-1-1,-1 1 0,1 0 1,0 0-1,-1 0 1,0 0-1,1 0 1,-1 0-1,0 1 0,0-1 1,0 1-1,0 0 1,0 0-1,0 0 0,0 0 1,-1 1-1,1-1 1,0 1-1,0 0 1,-1 0-1,1 0 0,0 0 1,0 1-1,-1-1 1,-5 2-1,6-1-78,-1 0-1,1-1 0,-1 1 1,1 0-1,-1 1 0,1-1 1,0 1-1,0-1 1,0 1-1,-1 0 0,2 0 1,-1 0-1,0 1 1,0-1-1,1 1 0,-1-1 1,1 1-1,0 0 0,0 0 1,0 0-1,0 0 1,0 0-1,1 1 0,0-1 1,-3 7-1,4-8-48,0-1 0,1 1 0,-1-1 0,0 1 0,0 0 0,1-1 0,-1 1-1,1-1 1,0 1 0,-1-1 0,1 0 0,0 1 0,0-1 0,0 0 0,0 1 0,0-1-1,0 0 1,0 0 0,0 0 0,0 0 0,0 0 0,1 0 0,-1 0 0,0 0 0,1 0 0,-1-1-1,1 1 1,-1-1 0,1 1 0,-1-1 0,1 1 0,0-1 0,-1 0 0,3 0 0,63 5-4978,-57-5 3738,35 0-3467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7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46 6502,'0'0'14691,"-9"-5"-13751,6 3-893,1 1 0,-1-1 0,1 1 0,-1-1 0,1 1 0,-1 0 0,0 0 0,1 1 1,-1-1-1,0 0 0,0 1 0,0 0 0,1 0 0,-1 0 0,0 0 0,0 0 0,0 0 0,0 1 0,0-1 0,1 1 0,-1 0 0,0 0 0,1 0 0,-1 0 1,0 0-1,1 1 0,0-1 0,-1 1 0,1-1 0,0 1 0,0 0 0,0 0 0,0 0 0,0 0 0,0 1 0,0-1 0,-2 4 0,0-1 79,1 0-1,-1 1 1,1-1-1,0 1 0,0 0 1,0-1-1,1 1 1,0 0-1,0 1 1,1-1-1,-2 9 1,3-12-106,0-1 0,0 0 1,0 1-1,0-1 1,0 0-1,0 1 0,1-1 1,0 0-1,-1 1 0,1-1 1,0 0-1,0 0 1,0 0-1,0 0 0,0 0 1,1 0-1,-1 0 1,1 0-1,-1 0 0,1 0 1,0-1-1,-1 1 1,1-1-1,0 1 0,0-1 1,0 0-1,0 0 0,0 0 1,1 0-1,-1 0 1,0 0-1,5 0 0,6 2 18,1-1 0,0 0 1,0-1-1,0-1 0,0 0 0,0-1 0,0-1 0,-1 0 0,26-7 0,-33 8-22,-1-1 1,1 0-1,0 0 0,-1 0 1,1 0-1,-1-1 1,0 0-1,0 0 0,0 0 1,0-1-1,-1 0 0,1 0 1,-1 0-1,0 0 0,0-1 1,-1 1-1,1-1 1,-1 0-1,0 0 0,0 0 1,-1-1-1,1 1 0,-1-1 1,0 1-1,1-10 0,-3 12-5,0 0 0,0 0 0,0 0-1,0 0 1,0 0 0,-1 0 0,0 0-1,1 0 1,-1 0 0,0 0 0,-1 1-1,1-1 1,0 0 0,-1 1 0,1-1-1,-1 1 1,0-1 0,0 1 0,0 0-1,0 0 1,0 0 0,-1 0 0,1 0-1,-1 0 1,1 1 0,-1-1 0,1 1 0,-1 0-1,0 0 1,0 0 0,-4-1-1,-45-8-1250,3 11-3960,35 3-651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7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16111,'0'0'5029,"56"0"-4613,-24 0-320,9 0-63,7-1-1187,1-6-1856,2-1-2820,-5-2-3939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24 12908,'0'0'5739,"10"-3"-3534,-8 2-2167,59-15 2100,-56 15-1973,0 0 1,0 0 0,0 1-1,0-1 1,0 1 0,0 1-1,0-1 1,1 1 0,-1 0-1,-1 0 1,1 0-1,7 3 1,-11-4-163,0 1 0,0-1-1,0 1 1,0-1 0,-1 1-1,1-1 1,0 1 0,0-1 0,-1 1-1,1 0 1,0-1 0,-1 1 0,1 0-1,-1-1 1,1 1 0,-1 0-1,1 0 1,-1 0 0,1 0 0,-1 0-1,0-1 1,1 1 0,-1 0-1,0 0 1,0 0 0,0 0 0,0 0-1,0 0 1,0 1 0,-1 0 8,1 0 1,-1 0 0,0 0-1,0 0 1,0 0 0,-1 0-1,1-1 1,0 1 0,-1 0-1,1-1 1,-1 1 0,-2 1-1,-51 31 229,54-33-238,-33 13 63,-18 11-7,50-17-163,12-2 37,25 3-131,-24-6 0,0 0 113,8 2-308,-1 1 0,0 1 1,26 13-1,-41-19 351,0 1-1,0 0 0,0-1 1,0 1-1,0 0 0,-1 0 1,1 1-1,-1-1 0,1 1 0,-1-1 1,0 1-1,0 0 0,0 0 1,0 0-1,-1 0 0,1 0 1,-1 0-1,1 0 0,-1 0 1,0 1-1,-1-1 0,1 0 1,0 1-1,-1-1 0,0 1 1,0 5-1,-1-7 98,0 0 1,0 0-1,0 0 1,0 0 0,-1 0-1,1 0 1,0 0-1,-1 0 1,0-1-1,1 1 1,-1-1-1,0 1 1,0-1-1,0 1 1,0-1-1,0 0 1,0 0-1,0 0 1,-1 0 0,1-1-1,0 1 1,-4 0-1,-57 13 1741,56-13-1657,-19 3 865,-21 3-2819,47-7 1729,0-1 1,0 1 0,0 0-1,0 0 1,1 0 0,-1 0-1,0 0 1,0 0 0,0 0-1,0 0 1,0 0-1,0 0 1,0 0 0,0 0-1,0-1 1,0 1 0,0 0-1,0 0 1,0 0 0,0 0-1,0 0 1,0 0 0,0 0-1,0 0 1,0-1 0,0 1-1,0 0 1,0 0 0,0 0-1,0 0 1,0 0 0,0 0-1,0 0 1,0 0-1,0 0 1,0-1 0,0 1-1,0 0 1,0 0 0,0 0-1,0 0 1,-1 0 0,1 0-1,0 0 1,0 0 0,0 0-1,0 0 1,0 0 0,0 0-1,29-13-7471,2 0-3194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22 14253,'-9'-1'2098,"-1"0"-1789,0 0-1,0 1 1,0 0-1,-1 1 1,1 0-1,0 0 1,0 1-1,0 0 1,-17 7-1,23-7-276,0 0 0,0 0 0,0 0 0,0 1 0,1-1 1,-1 1-1,1 0 0,0 0 0,0 0 0,0 1 0,0-1 0,0 1 0,1-1 0,0 1 0,-1 0 0,2 0 0,-1 0 0,0 0 0,1 1 0,-1-1 0,1 0 1,1 1-1,-1-1 0,0 0 0,1 1 0,0-1 0,1 7 0,-1-8-4,0-1 1,1 1-1,-1 0 1,1-1 0,-1 1-1,1 0 1,0-1-1,0 1 1,0-1-1,1 0 1,-1 1-1,1-1 1,-1 0-1,1 0 1,0 0-1,-1 0 1,1 0-1,0 0 1,5 3-1,-2-2 28,1 0 0,-1 0 0,1 0-1,0-1 1,0 0 0,0 0-1,0-1 1,11 2 0,-8-1 67,0-2 1,1 1-1,-1-1 0,1 0 1,-1-1-1,1 0 0,-1-1 0,1 0 1,-1 0-1,0-1 0,16-7 1,-19 6 51,0-1 1,0-1 0,0 1 0,-1-1 0,0 0 0,0 0-1,-1-1 1,0 1 0,0-1 0,0 0 0,-1 0-1,0 0 1,0-1 0,3-14 0,-5 19-218,-1 1-1,1-1 1,-1 0 0,1 1-1,-1-1 1,0 0-1,0 0 1,0 1 0,0-1-1,0 0 1,-1 0 0,0 1-1,1-1 1,-1 0 0,0 1-1,0-1 1,0 1 0,0-1-1,-1 1 1,1 0 0,-1-1-1,0 1 1,1 0-1,-1 0 1,0 0 0,0 0-1,0 1 1,0-1 0,-1 0-1,1 1 1,0-1 0,-1 1-1,1 0 1,-1 0 0,1 0-1,-1 0 1,0 0-1,1 1 1,-1-1 0,0 1-1,1 0 1,-1 0 0,0 0-1,-4 0 1,6 0-164,1 0-1,-1-1 1,0 1 0,0 0-1,0 0 1,0 0 0,0 0-1,0 0 1,1 0 0,-1 0-1,0 0 1,0 0 0,0 1-1,0-1 1,0 0 0,1 0-1,-1 1 1,0-1 0,0 1-1,0-1 1,1 1 0,-1-1-1,0 1 1,1-1 0,-1 1-1,0-1 1,1 1 0,-1 0-1,1 0 1,-1-1 0,1 1-1,-1 0 1,1 0 0,0-1-1,-1 1 1,1 0 0,0 0 0,0 0-1,-1 1 1,1 12-6222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62 12139,'0'0'2696,"-13"-7"-144,-4-1-1959,0 0 0,0 2 0,0 0 0,-1 1 0,-21-3 0,33 7-449,0 0 0,0 0 1,0 1-1,1 0 0,-1 1 1,0-1-1,0 1 0,0 0 0,1 0 1,-11 4-1,14-3-111,-1-1-1,1 1 1,-1 0 0,1-1 0,-1 1 0,1 0-1,0 0 1,0 1 0,0-1 0,0 0 0,0 1-1,1-1 1,-1 1 0,1 0 0,-1-1 0,1 1-1,0 0 1,0 0 0,0 0 0,1 0-1,-1 0 1,0 4 0,1-3-6,0-1 0,0 1 0,1-1 0,-1 0 0,1 1 0,0-1-1,0 0 1,0 1 0,0-1 0,0 0 0,1 0 0,-1 0 0,1 0 0,0 0 0,0-1 0,0 1 0,0 0 0,0-1 0,1 0-1,-1 1 1,1-1 0,0 0 0,0 0 0,-1 0 0,1-1 0,0 1 0,1-1 0,-1 1 0,0-1 0,0 0 0,5 0-1,2 2 8,0 0 0,0-1 0,0 0 0,0-1 0,1 0 0,-1-1 0,0 0 0,1 0 0,15-3 0,-23 1 9,1 0-1,0 0 1,-1 0-1,1 0 1,-1 0-1,0 0 1,1-1 0,-1 0-1,0 0 1,-1 0-1,1 0 1,0 0-1,-1 0 1,0-1-1,0 1 1,0-1 0,0 1-1,0-1 1,-1 0-1,0 0 1,0 0-1,0 0 1,0 0-1,0 0 1,-1-5 0,1 5-259,-1 0 1,0 0 0,0 0 0,0 0 0,-1 0 0,1 0 0,-1 0-1,0 0 1,0 0 0,0 1 0,-4-7 0,4 8-334,0 0 0,0 0 0,-1 0 0,1 0 0,-1 0 0,1 1 0,-1-1 0,0 0 0,0 1 0,0 0 0,0-1 0,0 1 0,0 0 0,0 0 0,0 0 0,-1 0 0,1 0 0,0 1 0,0-1 0,-4 0 0,-6 1-7923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9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14478,'0'0'7457,"-1"11"-6554,-5 11-535,3-9-12,-1 0 0,2-1 0,-2 27 0,3-37-325,1 0-1,0 0 1,0 0 0,0 1-1,1-1 1,-1 0 0,0 0-1,1 1 1,-1-1 0,1 0 0,0 0-1,0 0 1,0 0 0,0 0-1,0 0 1,0 0 0,1 0-1,-1-1 1,1 1 0,-1 0 0,1-1-1,-1 1 1,1-1 0,0 1-1,0-1 1,0 0 0,0 0-1,0 0 1,0 0 0,2 1 0,3-1-94,0 1 0,0-1 1,1 0-1,-1 0 0,0-1 1,8 0-1,-12-1-270,0 1-1,-1 0 1,1 0-1,0-1 1,-1 0-1,1 1 1,0-1-1,-1 0 1,1 0-1,-1-1 1,1 1-1,-1 0 1,0-1-1,1 0 1,-1 1 0,0-1-1,0 0 1,2-3-1,7-17-6173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49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11403,'0'0'10314,"66"4"-21173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84 8008,'0'0'5584,"-3"-8"-2867,1 3-2429,-1-1 0,0 1-1,1 0 1,-2 0 0,1 0 0,0 1 0,-1-1 0,0 1 0,0 0 0,-6-5 0,7 6-192,0 2 1,1-1-1,-1 0 0,0 0 1,0 1-1,0 0 1,0-1-1,-1 1 1,1 0-1,0 1 1,0-1-1,0 0 1,-1 1-1,1 0 1,0 0-1,-1 0 1,1 0-1,0 0 1,-1 1-1,1 0 0,0-1 1,0 1-1,0 0 1,-4 2-1,2 0-36,1 0 0,-1 0 0,1 1-1,0-1 1,0 1 0,0 0-1,1 0 1,-1 0 0,1 1 0,0-1-1,0 1 1,1 0 0,0 0 0,-1 0-1,-1 8 1,1-5 69,1 0 0,0 0 1,0 1-1,1-1 0,0 0 0,0 0 0,1 1 0,0-1 1,2 15-1,-1-21-102,1 1 0,-1-1 1,0 0-1,1 1 0,-1-1 0,1 0 0,0 0 1,0 0-1,0 0 0,0-1 0,0 1 1,0 0-1,0-1 0,0 1 0,1-1 0,-1 0 1,1 0-1,-1 0 0,1 0 0,-1 0 1,1-1-1,-1 1 0,1-1 0,0 1 0,-1-1 1,1 0-1,0 0 0,3-1 0,5 1 71,1 0 0,0-1 0,-1 0 0,1-1 0,13-4 0,-14 2-42,-1 0-1,0 0 1,0-1-1,-1-1 1,1 0 0,-1 0-1,13-12 1,-19 16-24,0-1 1,0 0 0,0 0 0,0 0 0,0 0 0,-1 0 0,0 0 0,1-1-1,-1 1 1,0-1 0,-1 0 0,1 0 0,-1 1 0,0-1 0,0 0-1,0 0 1,0 0 0,-1 0 0,1 0 0,-1 0 0,0 0 0,0 0-1,-2-6 1,2 8-30,-1 1 1,0 0-1,0 0 0,0 0 0,0-1 0,0 1 0,0 0 1,0 0-1,-1 0 0,1 1 0,0-1 0,-1 0 0,1 0 1,0 1-1,-1-1 0,1 1 0,-1-1 0,1 1 0,-1-1 1,1 1-1,-1 0 0,1 0 0,-1 0 0,1 0 0,-1 0 1,1 0-1,-1 0 0,1 1 0,-1-1 0,1 0 0,-4 2 1,0-1-82,0 0 0,-1 1-1,1 0 1,0-1 0,-1 2 0,1-1 0,-6 5 0,7-4-206,1 0-1,0 0 1,0 0 0,0 1-1,0-1 1,1 1-1,0 0 1,-1 0 0,1 0-1,-1 5 1,2-8-220,1 1 1,-1 0-1,1 0 1,-1 0-1,1 0 1,0 0 0,0 0-1,0 0 1,0 0-1,0 0 1,1 0-1,-1 0 1,1 0-1,-1 0 1,2 3-1,9 8-7423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11307,'0'0'10313,"0"68"-9832,0-46-321,0 2-96,0-3-961,0-3-2242,0-5-5637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2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41 119 13004,'0'0'11681,"-7"4"-11318,-23 11-176,26-9 144,16-2-109,12-2 105,4-3-31,-1-1-1,47-8 1,-74 11-246,1 0 0,-1 0 0,0 0 0,1 0 1,-1 0-1,0 0 0,1 0 0,-1 0 1,1 0-1,0 0 0,-1 0 0,1-1 1,0 1-1,0 0 0,-1 0 0,1-1 0,0 1 1,0 0-1,0-1 0,0 1 0,1 0 1,6 0-716,-1-1 1,0 0 0,0-1-1,0 1 1,0-1 0,1 0 0,-1-1-1,-1 0 1,1 0 0,0 0 0,0-1-1,-1 0 1,1-1 0,-1 1-1,0-1 1,0 0 0,0-1 0,-1 1-1,0-1 1,0 0 0,0-1-1,0 1 1,4-7 0,8-22 536,-10-2 3664,-7 35-3382,0 1 0,-1-1 0,1 1 0,0-1 0,0 0 0,0 1 1,-1-1-1,1 1 0,0-1 0,-1 1 0,1-1 0,-1 1 0,1-1 0,0 1 0,-1-1 0,1 1 0,-1-1 0,1 1 0,-1 0 0,1-1 0,-1 1 1,1 0-1,-1 0 0,0-1 0,1 1 0,-1 0 0,1 0 0,-1 0 0,0 0 0,1 0 0,-1 0 0,0 0 0,1 0 0,-1 0 0,0 0 1,1 0-1,-1 0 0,1 0 0,-1 0 0,0 0 0,1 1 0,-1-1 0,1 0 0,-1 0 0,0 1 0,-30 14 1509,23-8-1294,0 0-1,1 0 1,0 1 0,-8 11 0,13-17-348,1 0-1,-1 0 1,1 0 0,0 0-1,0 0 1,-1 1-1,1-1 1,0 0 0,1 1-1,-1-1 1,0 1-1,1-1 1,0 1 0,-1-1-1,1 1 1,0-1-1,0 1 1,0-1 0,1 1-1,-1-1 1,1 1-1,-1-1 1,1 1 0,1 2-1,-1-4-21,1 1 0,0 0 0,0-1 0,-1 1 0,1-1 0,0 0-1,1 0 1,-1 1 0,0-1 0,0-1 0,0 1 0,1 0 0,-1 0 0,0-1 0,1 1-1,2-1 1,45 4-791,-39-4 413,23 1-327,-16-1 621,0 1 0,0 0 0,18 5-1,-35-6 113,-1 0-1,1 0 0,0 0 1,-1 0-1,1 0 0,-1 0 0,1 0 1,-1 1-1,1-1 0,-1 0 1,1 0-1,-1 1 0,1-1 0,-1 0 1,1 0-1,-1 1 0,1-1 0,-1 1 1,1-1-1,-1 0 0,0 1 1,1-1-1,-1 1 0,0-1 0,1 1 1,-1-1-1,0 1 0,0-1 1,1 1-1,-1-1 0,0 1 0,0-1 1,0 1-1,0 0 0,0-1 0,0 1 1,0-1-1,0 1 0,0-1 1,0 1-1,0 0 0,0-1 0,0 1 1,0-1-1,0 1 0,-1-1 1,1 1-1,0-1 0,0 1 0,-1-1 1,1 1-1,0-1 0,-1 1 1,1-1-1,-1 0 0,1 1 0,0-1 1,-1 1-1,1-1 0,-1 0 0,1 1 1,-1-1-1,1 0 0,-1 0 1,1 0-1,-2 1 0,-33 22 1376,35-23-1399,-9 5 92,1-1 0,-1 1 0,0-2 0,0 1 0,0-1 0,0-1-1,0 1 1,-16 0 0,24-2-186,1-1-1,0 0 1,-1 0-1,1 0 0,0 0 1,-1 0-1,1 0 1,0 0-1,-1 0 1,1-1-1,0 1 0,0 0 1,-1 0-1,1 0 1,0 0-1,-1 0 0,1 0 1,0-1-1,0 1 1,-1 0-1,1 0 1,0 0-1,0-1 0,-1 1 1,1 0-1,0 0 1,0-1-1,0 1 1,0 0-1,-1 0 0,1-1 1,0 1-1,0 0 1,0 0-1,0-1 1,0 1-1,0 0 0,0-1 1,0 1-1,5-16-3575,17-12-4303,1 11 828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5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41 16624,'0'0'2418,"10"-6"-240,-1 0-1775,1 1 1,0 1-1,0 0 0,0 0 1,1 1-1,12-3 0,-21 6-363,0-1 0,0 0 1,0 1-1,1 0 0,-1-1 0,0 1 0,0 0 0,0 0 0,1 0 0,-1 0 0,0 1 1,0-1-1,0 1 0,0-1 0,1 1 0,-1 0 0,0 0 0,0 0 0,0 0 1,-1 0-1,1 0 0,0 0 0,0 1 0,-1-1 0,1 1 0,0-1 0,-1 1 0,0 0 1,1-1-1,-1 1 0,0 0 0,0 0 0,0 0 0,0 0 0,0 0 0,0 0 1,-1 0-1,1 0 0,-1 1 0,1-1 0,-1 0 0,0 0 0,0 0 0,0 4 0,-1-2-13,1 0-1,-1 0 0,0 1 0,0-1 0,0 0 0,-1 0 0,0 0 0,1 0 1,-1 0-1,-1-1 0,1 1 0,-1 0 0,1-1 0,-1 0 0,-5 5 0,-58 48 426,34-30-163,25-20-202,4-5-65,1 1 0,0-1 0,0 1 0,0 0 0,0-1 0,0 1 0,0 0 0,0 0 0,0 1 1,1-1-1,-1 0 0,1 0 0,0 1 0,-1-1 0,1 1 0,0-1 0,1 1 0,-1 0 0,0 4 0,2-6-17,1 0 1,0 0-1,0 0 0,0 0 0,0-1 0,0 1 0,0 0 0,0-1 0,0 0 0,0 1 0,0-1 0,0 0 0,0 0 1,0 0-1,0 0 0,0 0 0,0 0 0,2-1 0,4 0 16,27 1-374,7 1-1606,0-2-3763,-12 0-2142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6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14958,'0'0'10346,"-25"56"-9193,25-41-416,15-1-321,5-1-224,5-5-96,6-5-64,2-3-224,-2 0-1377,-2-1-1858,-5-12-1282,1-4-3170</inkml:trace>
  <inkml:trace contextRef="#ctx0" brushRef="#br0" timeOffset="1">296 4 6086,'0'0'10730,"-27"62"-7943,10-32-834,-1 0-191,-2 2-128,5-2-417,2-1-481,3-2-543,7-5-161,3-1-96,0-10-1826,3-7-2562,12-4-5798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15695,'0'0'9513,"50"6"-8520,-19-6-513,4 0-384,5 0-64,-1 0-416,-4 0-1153,-4-1-1154,-10-3-1377,-14 3-2018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7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14446,'0'0'8199,"80"16"-7782,-39-16-321,6 2-64,-5-2-448,1 0-2051,-2 0-5636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7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13229,'0'0'6576,"11"-5"-5230,30-18-1069,0-2 1,-2-2-1,0-1 1,-2-2 0,-1-2-1,52-60 1,-85 89-253,1 0 5,-1-1 0,0 1-1,0-1 1,0 1 0,0-1 0,0 0 0,-1 0 0,0 0 0,0 0-1,0-1 1,0 1 0,-1-1 0,2-8 0,-20 24 472,7 1-482,1 0-1,1 0 1,0 1 0,0 0 0,1 1 0,1 0 0,1 0-1,0 0 1,0 1 0,2-1 0,0 1 0,0 0 0,0 18-1,3-32-41,0 0-1,0 1 1,0-1-1,0 0 1,0 0-1,1 1 1,-1-1-1,0 0 1,1 0-1,-1 0 1,0 1-1,1-1 0,-1 0 1,1 0-1,0 0 1,-1 0-1,1 0 1,0 0-1,0 0 1,0 0-1,0 0 1,0 0-1,0-1 1,0 1-1,0 0 1,0-1-1,0 1 1,0 0-1,0-1 1,0 1-1,3 0 0,1-1-542,1 1 0,-1-1 0,1 0 0,-1 0 0,1 0 0,6-2 0,20-5-5014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8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10 13741,'0'0'5472,"-10"10"-3807,6-6-1571,-6 6 321,-1 0 1,2 1-1,-10 13 1,17-22-344,0 0-1,0 1 1,0 0 0,1-1 0,-1 1 0,1 0-1,-1 0 1,1-1 0,0 1 0,0 0-1,1 0 1,-1 0 0,1 1 0,-1-1 0,1 0-1,0 0 1,0 0 0,0 0 0,1 0 0,-1 0-1,1 0 1,-1 0 0,1 0 0,2 4-1,0-4-55,-1-1-1,1 1 1,1-1-1,-1 0 0,0 0 1,0 0-1,1 0 1,-1-1-1,1 1 1,-1-1-1,1 0 0,0 0 1,0 0-1,-1-1 1,1 1-1,0-1 0,7 0 1,2 0 15,-1 0 0,0-1 0,1 0 0,17-5 0,-24 4-17,-1 0 0,0 0 0,1-1 0,-1 0 0,0 0 0,-1 0 0,1-1 1,0 1-1,-1-1 0,0 0 0,0 0 0,0-1 0,0 0 0,-1 1 0,0-1 0,3-6 0,-5 9-5,1 0-1,-1 0 1,0-1-1,0 1 1,-1 0-1,1-1 1,-1 1-1,1-1 1,-1 1-1,0-1 1,0 1-1,0-1 1,0 0-1,0 1 1,0-1-1,-1 1 1,1 0-1,-1-1 1,0 1-1,0-1 1,0 1-1,0 0 1,0-1-1,0 1 1,0 0-1,-1 0 1,1 0-1,-1 0 1,0 0-1,0 0 1,1 1 0,-1-1-1,0 1 1,-1-1-1,1 1 1,0 0-1,0-1 1,-3 0-1,-50-16 59,52 17-78,-1 0 0,1 1 0,-1-1 0,1 1 1,-1 0-1,1 0 0,-1 0 0,1 0 0,-1 1 0,1-1 0,0 1 1,-1 0-1,1 0 0,-4 2 0,6-3-62,0 1 0,0-1 0,1 0 0,-1 1 0,0-1 0,1 1 0,-1-1 0,0 1 0,1 0 0,-1-1 0,1 1 0,-1 0 0,1-1 0,0 1 0,-1 0 0,1-1 0,-1 1 0,1 0 0,0 0 0,0-1 0,-1 1 0,1 0 0,0 0 0,0 0 0,0 0 0,0-1 0,0 1 0,0 0 0,0 0 0,0 0 0,0-1 0,1 1 0,-1 0 0,0 0 0,0-1 0,1 1 0,-1 0 0,1 0 0,-1-1 0,0 1 0,1 0 0,-1-1 0,1 1 0,0 0 0,-1-1 0,2 1 0,0 2-631,1-1-1,-1 0 1,1 0 0,0 0-1,0 0 1,0 0 0,0-1 0,0 1-1,6 1 1,17 1-4837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8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12 11371,'0'0'3384,"-10"0"-373,1 0-2534,0 0-1,0 1 0,0 0 1,0 1-1,0 0 0,0 0 1,-13 6-1,18-7-316,0 1-1,1 0 1,-1-1 0,0 2 0,1-1-1,-1 0 1,1 1 0,0-1-1,0 1 1,0 0 0,0 0 0,0 1-1,1-1 1,-1 0 0,1 1 0,0-1-1,0 1 1,0 0 0,0 0-1,1 0 1,0 0 0,-1 5 0,2-7-148,0-1 0,0 1 0,0 0 0,0 0 0,1 0 0,-1-1 1,1 1-1,-1 0 0,1 0 0,0-1 0,0 1 0,-1 0 1,1-1-1,0 1 0,1-1 0,-1 0 0,0 1 0,0-1 0,1 0 1,-1 1-1,0-1 0,1 0 0,-1 0 0,1 0 0,0 0 0,-1-1 1,1 1-1,0 0 0,-1-1 0,1 1 0,0-1 0,0 1 1,0-1-1,-1 0 0,1 0 0,2 0 0,13 2 35,-1 0 1,34-2-1,-34-1-14,-10 1-29,-1 0 0,1-1 0,0 0 0,-1 0 0,1 0 0,-1-1 0,1 1 0,-1-1 0,0-1 0,0 1 0,0-1 0,5-3 0,-8 4 3,1 1-1,-1-1 1,0 0 0,0 0-1,0 0 1,-1 0-1,1 0 1,0-1-1,-1 1 1,0 0 0,1-1-1,-1 1 1,0-1-1,0 1 1,0-1-1,-1 0 1,1 0 0,0 1-1,-1-1 1,0 0-1,0 1 1,0-1-1,0 0 1,0 0 0,0 0-1,-2-4 1,0 4-1,1 0 0,-1 0 1,0 1-1,0-1 0,0 1 0,-1-1 1,1 1-1,-1 0 0,1 0 1,-1 0-1,0 0 0,0 0 0,1 0 1,-1 1-1,0-1 0,-1 1 1,1 0-1,-6-1 0,-2-2-860,0 2-1,0-1 1,0 1-1,-16 0 0,17 2-3239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12908,'0'0'5445,"81"-14"-5156,-29-4-289,8-4-3139,1-1-6759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14382,'0'0'7484,"12"-3"-6881,-3 1-536,0 0-1,0 0 1,0 1-1,0 0 1,13 1-1,-20 0-62,0 0-1,0 0 0,-1 0 0,1 0 0,0 0 1,-1 1-1,1-1 0,0 1 0,-1-1 0,1 1 1,0-1-1,-1 1 0,1 0 0,-1 0 0,1 0 1,-1 0-1,0 0 0,1 0 0,-1 0 0,0 0 1,0 0-1,0 1 0,0-1 0,0 1 1,0-1-1,0 1 0,0-1 0,0 1 0,-1-1 1,1 1-1,-1-1 0,1 1 0,-1 0 0,1-1 1,-1 1-1,0 0 0,0 0 0,0-1 0,0 1 1,0 0-1,0-1 0,-1 1 0,1 0 0,-1 0 1,1-1-1,-2 3 0,1 0 29,-1-1 0,0 0-1,0 1 1,0-1 0,-1 0-1,1 0 1,-1 0 0,0-1 0,0 1-1,1-1 1,-2 1 0,1-1 0,0 0-1,0 0 1,-1 0 0,1-1-1,-1 1 1,-3 0 0,1 0 34,1 1 1,0-1-1,0 1 1,0 0-1,0 1 0,-8 7 1,45-4 349,-20-5-632,1 1-1,-1 1 1,0-1-1,-1 2 1,22 11 0,-30-15 176,1 1 1,-1 0 0,0 1 0,0-1 0,0 0 0,0 1 0,-1 0 0,1 0 0,-1-1 0,1 1 0,-1 1-1,0-1 1,0 0 0,0 1 0,-1-1 0,1 0 0,-1 1 0,0 0 0,0-1 0,0 1 0,-1 0 0,1 0-1,-1 5 1,0-7 118,-1 1 0,0-1-1,0 1 1,0-1-1,0 0 1,0 1 0,0-1-1,-1 0 1,1 0-1,-1 0 1,0 0 0,1 0-1,-1 0 1,0 0-1,0-1 1,0 1 0,0 0-1,-1-1 1,1 0-1,0 0 1,-1 0 0,1 0-1,0 0 1,-1 0-1,1 0 1,-1-1 0,0 1-1,-2-1 1,-10 3 485,0-1 1,-1 0-1,-20-1 1,35 0-536,-1-1-1,0 0 1,1 0-1,-1-1 1,0 1 0,1 0-1,-1 0 1,1-1 0,-1 1-1,0-1 1,1 1-1,-1-1 1,1 0 0,-2-1-1,2 2-65,1-1 0,-1 1 0,1-1 0,0 1 1,0-1-1,-1 1 0,1-1 0,0 1 0,0-1 0,-1 1 0,1-1 0,0 1 0,0-1 0,0 0 0,0 1 0,0-1 0,0 1 0,0-1 0,0 1 0,0-1 0,0 1 0,0-1 1,0 0-1,1 1 0,-1-1 0,0 1 0,1-1 0,0-2-448,1-1-1,0 1 1,1 0 0,-1 1 0,1-1 0,-1 0 0,1 1-1,0-1 1,0 1 0,0 0 0,3-2 0,25-12-6108,6-2-3700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6:5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46 15567,'0'0'4714,"-10"1"-3588,3 1-960,0 0 0,0 0-1,0 0 1,0 1 0,0 0 0,1 1-1,-1-1 1,-7 7 0,11-8-104,1 0-1,-1 0 1,1 0 0,0 1-1,0-1 1,0 0 0,0 1-1,0-1 1,1 1 0,-1 0-1,1 0 1,-1 0 0,1-1 0,0 1-1,0 0 1,1 1 0,-1-1-1,0 0 1,1 0 0,0 0-1,0 0 1,0 0 0,0 0-1,0 1 1,1-1 0,-1 0-1,2 3 1,-1-4-40,0 0-1,0 0 1,1 0 0,-1 0-1,1 0 1,-1 0 0,1 0-1,0 0 1,0-1 0,0 1 0,0-1-1,0 1 1,0-1 0,0 0-1,0 0 1,0 0 0,1 0-1,-1 0 1,0-1 0,1 1-1,-1-1 1,1 1 0,-1-1-1,4 0 1,66 1 278,-63-2-277,-2 1-9,0-2-1,0 1 1,0-1 0,-1 0 0,1 0 0,0-1-1,-1 0 1,1 0 0,-1-1 0,0 0 0,0 0 0,0 0-1,-1-1 1,6-5 0,-8 7-5,0 0 0,1 0 0,-2-1 0,1 1 0,0-1 0,-1 0 0,1 0-1,-1 0 1,0 0 0,-1 0 0,1-1 0,-1 1 0,0 0 0,0-1 0,0 1 0,0-1 0,-1 1 0,0-1 0,0 1 0,0-1 0,0 1 0,-1-1 0,-1-5 0,1 8 1,-1-1 0,0 0 0,0 1 1,0-1-1,0 1 0,0 0 1,-1 0-1,1-1 0,-1 2 0,1-1 1,-1 0-1,0 0 0,0 1 1,0 0-1,0-1 0,0 1 0,0 0 1,0 1-1,0-1 0,0 0 1,0 1-1,0 0 0,-1 0 0,1 0 1,0 0-1,0 0 0,-5 1 1,4 0-252,0-1 1,1 1-1,-1 0 1,0 0-1,1 0 1,-1 0-1,1 1 0,-1 0 1,1-1-1,-7 5 1,9-4-203,0-1 0,-1 0-1,1 0 1,0 1 0,-1-1 0,1 1 0,0-1 0,0 1-1,0 0 1,0-1 0,1 1 0,-1 0 0,0 0-1,1-1 1,-1 1 0,1 0 0,0 0 0,-1 0 0,1 0-1,0 0 1,1 3 0,0 4-6251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3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10025,'0'0'14163,"1"9"-12385,-1 5-1358,6 33 1561,-6-45-1922,1 0-1,-1 0 1,1 0-1,0 0 1,0 0-1,0 0 1,0-1-1,0 1 1,0 0 0,1-1-1,-1 1 1,1-1-1,-1 1 1,1-1-1,-1 0 1,1 0-1,0 0 1,-1 1-1,1-2 1,0 1-1,0 0 1,3 1-1,15 1-35,1 0 1,0-1-1,0-1 0,0-1 0,0-1 0,0-1 0,26-5 0,66-4-672,-104 19 1345,-9-7-690,1 0 0,-1 0 1,1 0-1,-1-1 0,0 1 0,1 0 1,0-1-1,-1 1 0,1 0 1,-1-1-1,1 1 0,0-1 0,-1 1 1,1-1-1,0 1 0,0-1 0,-1 1 1,1-1-1,0 0 0,1 1 0,21 1-904,0-2 0,0 0 0,41-6 0,25-2-4382,-21 14 5471,3 0 2017,-26-11-5381,-31 0-153,-7-1-2087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0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12 14189,'0'0'3177,"-11"0"-818,-3 0-1888,1 1 0,0 0 0,0 1 0,0 0 0,0 1 0,-21 8 0,29-9-307,0 1-1,0-1 1,0 1-1,1-1 1,-1 1-1,1 1 1,0-1-1,0 0 0,0 1 1,-4 5-1,6-7-123,1 1 0,-1-1 0,1 1 0,-1 0 0,1 0 0,0 0 0,0 0 0,0 0 0,0 0 0,1 0 0,-1 0-1,1 0 1,0 0 0,0 0 0,0 0 0,0 0 0,1 0 0,-1 0 0,2 5 0,-1-6-25,1 1 0,-1 0-1,1-1 1,0 1 0,0-1 0,0 1 0,0-1-1,0 0 1,1 0 0,-1 0 0,1 0 0,-1-1-1,1 1 1,-1 0 0,1-1 0,0 0 0,0 0-1,0 0 1,0 0 0,0 0 0,0 0 0,0-1-1,0 0 1,6 1 0,5 0 15,0 0-1,0-1 1,0-1-1,16-2 1,-24 2-12,0-1 1,0 0-1,-1 0 1,1 0-1,-1-1 1,1 0-1,-1 0 1,0 0-1,0-1 1,0 0-1,-1 0 1,1 0-1,-1 0 1,5-6-1,-7 7-9,0 0-1,0 0 1,0 0 0,0 0-1,0 0 1,-1 0 0,1 0-1,-1-1 1,0 1-1,0 0 1,0-1 0,0 1-1,0-1 1,-1 1 0,0-1-1,0 1 1,0-1-1,0 0 1,0 1 0,-1-1-1,0 1 1,1-1 0,-1 1-1,0 0 1,-3-6 0,2 6-103,0 1 0,0 0 0,1 0 0,-2 0 0,1 0 0,0 0 0,0 0 0,-1 1 0,1-1 1,0 1-1,-1-1 0,0 1 0,1 0 0,-1 0 0,0 0 0,-4 0 0,-28 0-5810,27 6 1484,3 7-1586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0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12844,'0'0'14830,"-43"61"-14093,43-46-257,12 0-255,4-3-129,4-5-32,3-2-289,-2-5-1248,-3 0-1217,-4-4-1570,-4-14-3332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01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17809,'0'0'7495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16816,'0'0'5797,"0"65"-4932,1-47-160,11-1-225,4-4-287,5-3-161,1-4-32,6-2-65,0-4-383,-2 0-865,-3 0-961,-4-2-961,-3-7-1250,-4-4-1344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10794,'0'0'10730,"-33"61"-9224,18-32-161,-3 4-256,0 0-416,0 6-289,1-1-288,1-2-32,5-3-320,7-6-1313,4-9-1570,1-12-2915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17232,'0'0'7591,"66"16"-7046,-30-16-385,7 0-128,2 0-224,-1-3-1826,-8-3-1217,-9 0-1570,-12 1-2017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2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14830,'0'0'7944,"66"2"-6759,-22-11-224,5 0-513,-3 1-352,2-1-352,-5 4-2531,0 0-4259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3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5573,'0'0'17948,"-2"9"-16993,-5 29-469,7-37-477,0 0-1,0 1 0,0-1 0,0 0 1,1 0-1,-1 1 0,0-1 0,0 0 1,1 0-1,-1 1 0,1-1 0,-1 0 1,1 0-1,0 0 0,-1 0 0,1 0 1,0 1-1,0-1 0,0-1 0,0 1 1,0 0-1,0 0 0,0 0 0,0 0 1,0-1-1,0 1 0,0 0 0,0-1 1,0 1-1,1-1 0,-1 0 0,0 1 1,0-1-1,3 0 0,47 5-47,-40-5-3,-9 0 21,11 0-124,0 1-1,0 0 0,-1 1 1,1 0-1,24 8 0,-35-9 146,0 0 0,0 0 0,1 0-1,-1 1 1,0-1 0,0 1-1,0-1 1,0 1 0,0 0-1,-1-1 1,1 1 0,0 0-1,-1 0 1,0 0 0,1 1-1,-1-1 1,0 0 0,0 0-1,0 1 1,0-1 0,-1 1-1,1-1 1,-1 0 0,1 1-1,-1-1 1,0 1 0,0 0-1,0-1 1,0 1 0,0-1 0,-1 1-1,1-1 1,-1 0 0,0 1-1,1-1 1,-1 1 0,0-1-1,-2 2 1,0 3 157,0 0 1,-1-1-1,0 0 1,0 0-1,0 0 1,-1 0-1,0-1 0,0 0 1,0 0-1,-1 0 1,1 0-1,-1-1 1,-1 0-1,1 0 1,-12 5-1,10-6-49,0 0 1,1 0-1,-1 0 0,0-1 1,0-1-1,0 1 0,-1-1 1,1 0-1,0-1 0,0 0 1,-1-1-1,1 1 0,-15-5 1,20 4-248,0 0 1,0 0 0,1 0-1,-1-1 1,1 1 0,0-1-1,-1 0 1,1 0-1,0 0 1,0 0 0,0 0-1,0 0 1,0 0 0,1-1-1,-1 1 1,1-1-1,-1 1 1,1-1 0,-2-4-1,1-1-1589,-1 0 0,1-1-1,1 1 1,-1-1-1,1-11 1,1-11-7379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3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13293,'0'0'5285,"51"-14"-3139,-22 11-961,4 0-545,5 0-480,3 3-127,1 0-1251,0-1-2241,1-2-4292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4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13869,'-8'2'3048,"-1"0"-2478,1 0-1,0 1 0,-1 0 1,1 0-1,1 1 0,-1 0 1,0 1-1,1-1 0,-12 11 0,16-12-441,0 0 0,0 1 1,0-1-1,0 1 0,0 0 0,1 0 0,-1 0 0,1 0 0,0 0 0,0 1 0,1-1 0,-1 1 0,1-1 0,0 1 0,0-1 0,1 1 0,-1 0 0,1-1 0,0 1 0,0 0 0,1-1 0,0 6 0,0-6-119,1-1 0,-1 1 1,1-1-1,0 1 0,0-1 1,0 0-1,0 0 0,1 0 1,-1 0-1,1 0 0,0 0 1,0-1-1,0 1 0,0-1 1,0 0-1,0 0 0,1 0 1,-1 0-1,1-1 0,-1 1 0,1-1 1,0 0-1,-1 0 0,1 0 1,0-1-1,5 1 0,13 2-27,1-1-1,-1-1 0,25-2 0,-40 0-44,-1 0 0,0 0 0,0 0 0,0 0 0,0-1 0,0 0-1,0-1 1,0 1 0,0-1 0,-1 0 0,1 0 0,-1-1 0,8-7 0,-10 9 66,-1-1-1,0 1 1,1-1-1,-2 1 1,1-1 0,0 0-1,0 0 1,-1 0 0,1 0-1,-1 0 1,0 0 0,0 0-1,0 0 1,-1 0 0,1-1-1,-1 1 1,1 0 0,-1 0-1,0-1 1,0 1 0,-1 0-1,1-1 1,-1 1 0,0 0-1,1 0 1,-1 0 0,-1 0-1,-1-5 1,0 4 23,0 0 0,1 0-1,-1 0 1,-1 1 0,1-1 0,0 1 0,-1 0-1,0 0 1,1 0 0,-1 1 0,-1-1 0,1 1-1,0 0 1,0 0 0,-1 1 0,1-1 0,-9-1 0,3 1-18,0 0 1,0 0-1,-1 1 1,1 1 0,0 0-1,-1 0 1,-11 2 0,20-1-61,-1 0 1,1 0 0,0 0-1,-1 0 1,1 0 0,0 0 0,0 1-1,-1-1 1,1 1 0,0-1-1,1 1 1,-1 0 0,0 0-1,-3 4 1,5-6-60,-1 1-1,1-1 1,0 1-1,-1 0 1,1-1-1,0 1 1,-1 0-1,1 0 1,0-1-1,0 1 1,-1 0-1,1-1 1,0 1-1,0 0 1,0 0-1,0-1 1,0 1 0,0 0-1,0 0 1,1-1-1,-1 1 1,0 0-1,0 0 1,0-1-1,1 1 1,-1 0-1,0-1 1,1 1-1,-1 0 1,1-1-1,-1 1 1,1 0-1,-1-1 1,1 1 0,-1-1-1,1 1 1,-1-1-1,1 0 1,0 1-1,-1-1 1,1 1-1,0-1 1,-1 0-1,1 0 1,0 1-1,0-1 1,-1 0-1,1 0 1,0 0 0,0 0-1,1 0 1,25 5-4091,6-2-656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3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18514,'0'0'9416,"53"-17"-17391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4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12 9897,'0'0'8446,"-10"-2"-5857,5 0-2426,0 0 0,-1 1 0,1 0 0,0 1-1,-1-1 1,1 1 0,-1 0 0,1 0 0,0 0 0,-1 1 0,1 0 0,-1 0 0,1 0 0,0 1 0,0 0 0,0 0 0,0 0-1,0 1 1,0-1 0,1 1 0,-1 0 0,1 1 0,0-1 0,-7 8 0,8-8-69,0 1 0,0-1 0,0 1-1,1 0 1,0 0 0,0 0 0,0 0 0,0 0 0,0 0 0,1 1 0,0-1-1,0 0 1,-1 9 0,2-11-86,0 0 0,0 1 0,1-2 0,-1 1 0,1 0 0,-1 0 1,1 0-1,0 0 0,0 0 0,0 0 0,-1 0 0,2-1 0,-1 1 0,0 0 0,0-1 0,1 1 0,-1-1 0,0 0 0,1 1 0,0-1 0,-1 0 0,1 0 1,0 0-1,-1 0 0,1 0 0,0 0 0,0 0 0,0-1 0,0 1 0,0-1 0,0 1 0,3-1 0,6 2 5,1-1-1,0 0 1,0 0 0,0-1-1,-1-1 1,1 0-1,0-1 1,-1 0 0,18-6-1,-25 7-12,0 0 1,0-1-1,0 1 0,0-1 0,-1 0 1,1 0-1,-1 0 0,1 0 0,-1-1 1,0 1-1,0-1 0,0 0 0,0 0 1,0 0-1,-1 0 0,1 0 0,-1-1 0,0 1 1,0-1-1,0 0 0,-1 0 0,1 1 1,-1-1-1,0 0 0,0 0 0,0 0 1,0 0-1,-1 0 0,0-1 0,0-5 1,0 7 6,-1 1 0,0 0 0,1 0 1,-1 0-1,0 0 0,0 0 0,0 1 0,-1-1 1,1 0-1,0 0 0,-1 1 0,1-1 1,-1 0-1,1 1 0,-1 0 0,0-1 0,1 1 1,-1 0-1,0 0 0,0 0 0,0 0 1,0 0-1,0 0 0,0 1 0,0-1 0,0 1 1,-4-1-1,-4-1-132,-1 1 0,0-1 0,0 2 1,-11 0-1,21 0-53,1 0 0,-1 0 0,1 0 0,-1 1 0,0-1 0,1 0 0,-1 0 0,1 0 0,-1 1 0,1-1 0,-1 0 1,1 1-1,-1-1 0,1 0 0,0 1 0,-1-1 0,1 0 0,-1 1 0,1-1 0,0 1 0,-1-1 0,1 1 0,0-1 0,0 1 0,-1-1 0,1 1 0,0-1 0,0 1 0,0 0 0,0-1 1,0 1-1,-1-1 0,1 1 0,0-1 0,0 1 0,1-1 0,-1 1 0,0 0 0,0-1 0,0 1 0,0-1 0,0 1 0,1-1 0,-1 1 0,4 9-6068</inkml:trace>
  <inkml:trace contextRef="#ctx0" brushRef="#br0" timeOffset="1">657 34 5573,'0'0'16624,"71"18"-15375,-37-15-384,5-3-353,-1 0-415,2 0-482,-3 0-2337,-2-12-4357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4612,'0'0'18450,"8"71"-17874,-5-48-383,3 2-161,-2-3-257,5-2-768,3-6-512,-1-5-737,-2-7-2242,2-2-3588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13933,'0'0'8264,"-8"4"-7239,8-4-997,-31 21 620,19-4-302,12-16-339,0-1-1,0 1 1,0 0 0,0-1-1,0 1 1,0-1-1,0 1 1,0 0-1,0-1 1,1 1-1,-1-1 1,0 1 0,0-1-1,1 1 1,-1-1-1,0 1 1,1-1-1,-1 1 1,1-1-1,-1 1 1,1-1-1,-1 0 1,1 1 0,-1-1-1,1 0 1,-1 1-1,1-1 1,-1 0-1,1 0 1,-1 1-1,1-1 1,0 0-1,11 3-123,-1-1 0,0-1 0,1 0 0,0 0 0,-1-1 0,21-3 0,5 2-676,-25 1 571,-6-1 143,0 1 0,1 0 0,-1 1 0,0-1 0,0 1 0,0 0 0,7 3 0,-11-3 80,0 0 1,-1 0 0,1 0-1,-1 0 1,1 1-1,-1-1 1,1 0 0,-1 1-1,0-1 1,0 1-1,1-1 1,-1 1 0,0 0-1,-1 0 1,1-1-1,0 1 1,0 0-1,-1 0 1,1 0 0,-1 0-1,1 0 1,-1 0-1,0-1 1,0 1 0,0 0-1,-1 4 1,1 0 138,-1 0-1,0 1 1,0-1-1,0 0 1,-1 0 0,0-1-1,0 1 1,-1 0 0,1-1-1,-1 1 1,-1-1 0,1 0-1,-1 0 1,0 0 0,0 0-1,0-1 1,0 0 0,-1 0-1,-10 7 1,8-6 18,0 0 0,-1-1 0,0 0 1,1-1-1,-1 1 0,-1-1 0,1-1 0,0 0 0,-1 0 1,1 0-1,-1-1 0,1-1 0,-17 0 0,23 0-200,1 0 0,-1-1 0,1 1 0,-1 0 0,1-1 0,-1 1 1,1-1-1,0 0 0,-1 0 0,1 1 0,0-1 0,-1 0 0,1 0 0,0 0 0,0 0 0,0-1 0,0 1 0,0 0 0,0 0 0,0-1 0,0 1 0,1 0 0,-1-1 0,0 1 0,1-1 0,-1 1 0,0-3 0,-2-46-6577,3 41 4425,0-17-5894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5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13389,'0'0'10410,"62"-17"-9706,-30 17-448,5 0-224,5 0-704,1 0-1762,0 0-1987,-2 0-3490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8840,'0'0'9668,"-9"7"-8024,0 1-1195,0 0-1,0 0 0,1 1 1,-14 19-1,19-24-322,0 1 0,1-1 0,-1 0 0,1 1 0,0 0 0,1 0 1,-1-1-1,1 1 0,0 0 0,0 0 0,0 0 0,1 0 0,0 0 0,0 0 0,0 1 0,1-1 0,1 7 0,-1-9-117,0-1 0,1 1-1,-1-1 1,0 1-1,1-1 1,0 0 0,-1 0-1,1 1 1,0-1-1,0-1 1,0 1 0,1 0-1,-1 0 1,0-1 0,1 1-1,-1-1 1,1 0-1,-1 0 1,1 0 0,0 0-1,-1 0 1,1-1 0,0 1-1,2-1 1,11 3 42,1-1 0,29-1 0,-35-1-46,-4-1 11,1 1-1,-1-1 1,0 0-1,0-1 1,0 0 0,0 0-1,0 0 1,0-1-1,-1 0 1,1 0 0,-1-1-1,8-5 1,-12 8-1,0-1 0,0 0 0,0 0 0,0 0 0,0 0 0,0 0 0,0 0-1,-1 0 1,1-1 0,-1 1 0,0-1 0,1 1 0,-1-1 0,0 0 0,-1 1 0,1-1 0,0 0 0,-1 0 0,1 1 0,-1-1 0,0 0 0,0 0 0,0 0 0,0 1 0,-1-1-1,1 0 1,-1 0 0,0 1 0,0-1 0,0 0 0,0 1 0,0-1 0,0 1 0,-3-5 0,0 2 76,1 1-1,-1-1 1,-1 1-1,1-1 1,-1 1-1,1 1 1,-1-1 0,0 1-1,0-1 1,-1 1-1,1 1 1,-1-1-1,1 1 1,-13-3-1,11 3-92,-1 0 0,0 0 0,0 1 1,0 1-1,0-1 0,0 1 0,1 0 0,-1 1 0,0 0 0,0 0 0,-9 3 0,16-4-63,0 0 1,1 0 0,-1 0 0,0 0 0,0 1-1,0-1 1,1 0 0,-1 0 0,0 1-1,0-1 1,0 1 0,1-1 0,-1 0 0,0 1-1,1-1 1,-1 1 0,0 0 0,1-1 0,-1 1-1,1 0 1,-1-1 0,1 1 0,-1 0-1,1-1 1,0 1 0,-1 0 0,1 0 0,0-1-1,-1 1 1,1 0 0,0 0 0,0 0-1,0 0 1,0-1 0,0 1 0,0 0 0,0 0-1,0 0 1,0 0 0,0-1 0,0 1 0,1 0-1,-1 0 1,0 0 0,1-1 0,-1 1-1,0 0 1,1 0 0,-1-1 0,1 1 0,-1 0-1,1-1 1,-1 1 0,1-1 0,0 1-1,-1 0 1,1-1 0,0 1 0,-1-1 0,1 0-1,0 1 1,0-1 0,0 0 0,-1 1 0,1-1-1,0 0 1,1 0 0,47 9-7511,-19-8 683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29 15054,'0'0'6289,"-10"-5"-4634,-31-14-668,38 18-947,1 0 1,0 1-1,-1 0 0,1-1 0,-1 1 0,1 0 0,0 0 0,-1 0 0,1 0 0,-1 1 0,1-1 0,0 1 0,-1-1 1,1 1-1,0 0 0,0 0 0,-1 0 0,1 0 0,0 0 0,0 0 0,0 1 0,0-1 0,0 1 0,1-1 0,-1 1 1,0 0-1,1 0 0,-3 3 0,-2 4 38,0-1 0,1 1 0,0 1 1,-6 15-1,9-20 1,0 1 0,0-1 0,0 1 0,1-1 0,0 1-1,0-1 1,0 1 0,1 0 0,0 0 0,0-1 0,1 10 0,0-12-61,0-1 0,0 0 0,0 0 0,0 1 0,0-1 0,0 0 0,1 0 0,-1 0 0,1 0 0,-1 0 0,1-1 0,0 1 0,0 0 0,0-1-1,0 1 1,0-1 0,0 0 0,0 1 0,0-1 0,0 0 0,1 0 0,-1-1 0,0 1 0,1 0 0,-1-1 0,1 0 0,-1 1 0,5-1 0,1 1 2,-1-1 0,1 0-1,-1 0 1,1-1 0,-1 1 0,1-2 0,-1 1 0,0-1 0,1 0 0,-1 0-1,0-1 1,0 0 0,-1-1 0,1 1 0,10-8 0,-13 7-6,0 0 1,0 0-1,0 0 0,-1-1 1,1 1-1,-1-1 1,0 0-1,0 0 1,-1 0-1,1 0 0,-1-1 1,-1 1-1,1-1 1,-1 1-1,1-1 1,-1 1-1,-1-1 0,1 0 1,-1 1-1,0-1 1,-2-8-1,2 12-4,0-1 0,-1 0 0,0 1-1,1-1 1,-1 1 0,0 0 0,0-1 0,-1 1-1,1 0 1,0-1 0,-1 1 0,1 0 0,-1 0 0,0 0-1,0 0 1,0 0 0,0 1 0,0-1 0,0 1-1,0-1 1,0 1 0,-1 0 0,1-1 0,-1 1-1,1 1 1,0-1 0,-1 0 0,0 0 0,1 1 0,-1 0-1,1-1 1,-4 1 0,3 0-139,1 0 1,-1 1-1,1-1 1,-1 0-1,0 1 0,1-1 1,-1 1-1,1 0 1,0 0-1,-1 0 1,1 0-1,0 0 0,-1 1 1,-1 1-1,2-1-249,0 0 0,1-1 0,-1 1-1,1 0 1,-1 0 0,1 0 0,0 0-1,0 0 1,0 0 0,0 0 0,0 1-1,0-1 1,0 0 0,1 0 0,0 1-1,-1-1 1,1 5 0,0 6-5324,2 0-2124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6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39 232 13389,'0'0'10276,"-3"9"-9085,-6 16-624,4-16-348,1 1 0,0 0 1,1 1-1,0-1 0,1 0 0,0 1 1,0 0-1,1 0 0,0 11 0,2-20-215,0-1-1,-1 0 0,1 0 1,0 0-1,0 1 0,0-1 0,0 0 1,0 0-1,0 0 0,0 0 1,0-1-1,0 1 0,0 0 1,0 0-1,1-1 0,-1 1 0,0-1 1,0 1-1,1-1 0,-1 1 1,0-1-1,1 0 0,-1 0 0,1 1 1,-1-1-1,0 0 0,1 0 1,2-1-1,-1 1-420,0 0 1,0 0 0,-1 0-1,1-1 1,0 1 0,0-1-1,0 0 1,0 0 0,-1 0-1,1 0 1,-1 0 0,1-1-1,3-1 1,6-15-6022,1-3-4970</inkml:trace>
  <inkml:trace contextRef="#ctx0" brushRef="#br0" timeOffset="1">6 0 15599,'0'0'11979,"29"29"-18641,-6-29-8168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9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7687,'0'0'10282,"-7"90"-9802,-2-27-31,0 9-193,3 8-160,5 1-32,1-2 0,0-6-32,0-3-128,3-6-416,6-7-641,-3-4-2178,0-7-3172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19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0 366 9321,'0'0'1121,"11"-5"203,18-2-823,1 0 0,-1 3 0,1 0-1,0 2 1,44 2 0,546-8 294,-1-38-559,-544 36 6,845-82 3792,-160 53-1792,-117 57-2216,-465-7-471,181-14-1,-303-3 479,107-28 0,-117 22-42,1 2 1,0 2-1,71-3 1,-71 12 11,0-3-1,0-1 1,-1-3 0,1-1-1,86-27 1,-131 34-213,0-1 0,0 0 0,0 1 0,0-1 0,0 0 0,0 0 0,0 0 0,0 0 0,0-1 0,0 1 0,-1 0 0,1-1 0,-1 1 0,1-1 0,-1 0 0,1 1 0,0-3 0,2-9-4797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0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7495,'1'-2'222,"-1"1"1,1-1-1,-1 0 0,1 1 1,0-1-1,0 1 0,0-1 1,0 1-1,0-1 0,0 1 1,0 0-1,1 0 0,-1-1 1,0 1-1,1 0 0,-1 0 1,1 0-1,-1 0 0,1 1 1,0-1-1,-1 0 0,1 1 1,0-1-1,-1 1 0,1-1 1,0 1-1,0 0 0,2-1 1,-1 1 25,0-1 0,-1 1 0,1-1 0,0 1 0,0 0 0,0 0 0,0 0 0,0 1 0,0-1 0,0 1 0,0-1 0,-1 1 0,1 0 0,0 0 0,0 0 0,-1 1 0,4 1 0,-3 1-139,0 0 0,0 0-1,-1 0 1,0 0 0,0 1 0,0-1 0,0 0 0,0 1 0,-1 0 0,0-1 0,0 1 0,0 0 0,-1 5-1,0 70 682,-2-54-392,-5 108 682,-1 70 701,6-135-1133,0-33-642,2 0 1,4 38-1,-4-74-79,3 8-962,2-6-2496,5-2-1903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5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4 10186,'6'-4'8584,"-6"21"-7623,-2 6 160,-2 5 0,-5 6-224,1 1-65,1-1-159,0-3-160,5-2-321,-1-4-96,3-5-64,0-5-192,0-7-1474,-3-5-1697,-4-3-3171,-5-7-4837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1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56 381 2434,'0'0'7511,"-8"0"-6192,3-1-1019,2 0-217,1 1-1,0-1 1,-1 1 0,1 0-1,-1 0 1,1 0 0,-1 0-1,1 0 1,-1 0 0,1 1-1,-1-1 1,1 1 0,0 0-1,-1 0 1,-2 1 0,5-2-30,0 0 0,0 0 1,1 0-1,-1 0 0,0 0 0,1 1 1,-1-1-1,0 0 0,0 0 0,1 0 1,-1 0-1,0 0 0,0 0 0,1 0 1,-1 1-1,0-1 0,0 0 0,1 0 1,-1 0-1,0 1 0,0-1 0,0 0 1,0 0-1,1 1 0,-1-1 0,0 0 1,0 0-1,0 1 0,0-1 0,0 0 1,0 0-1,0 1 0,0-1 0,0 0 1,1 0-1,-1 1 0,0-1 0,0 0 1,-1 1-1,1-1 0,0 0 0,0 0 1,0 1-1,0-1 0,0 0 0,0 1 1,0-1-1,0 0 0,0 0 0,-1 1 1,1-1-1,0 0 0,0 0 0,0 0 1,0 1-1,-1-1 0,1 0 0,0 0 1,0 0-1,-1 0 0,1 1 0,-1-1 1,33 0 892,-26 0-683,74-4 831,114-21-1,-70 7-760,1936-127-61,-971 124-48,-444-25-114,-330 15 186,-235 22-166,0-3-1,-1-4 0,91-30 1,-147 40 132,0 1 1,-1 2-1,1 0 1,1 1-1,26 2 1,-47 1-2324,-7-1 214,-4-6-3182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2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3876,'0'0'15791,"70"20"-14318,-18-19-224,12-1-288,8 0-448,8 0-417,-1-8-353,-4-3-1248,-7-2-801,-12 2-1634,-15-1-96,-17-1 353,-15 2-2723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546 23 6246,'0'0'3011,"-9"-3"-972,-1-1-1253,-21-8 463,4 8 3122,-1 32-1776,-13 0-1853,0-1 1,-2-3 0,-84 36 0,-26 14-533,149-72-203,0 0-1,0 1 1,1-1-1,-1 1 1,1 0-1,-1 0 1,-3 5-1,7-8-4,-1 0 1,1 1-1,0-1 0,0 1 0,-1-1 1,1 1-1,0-1 0,0 0 1,0 1-1,0-1 0,0 1 0,-1-1 1,1 1-1,0-1 0,0 1 0,0-1 1,0 1-1,0-1 0,1 1 1,-1-1-1,0 1 0,0-1 0,0 1 1,0-1-1,0 1 0,1 0 1,19 9 155,36 2-402,1-2 0,77 2-1,-58-6-1792,-3 0-1673,2-2-2702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5990,'0'0'11979,"5"68"-10538,-6-33-384,-6 4-576,3 0-225,0-1-192,2-2-32,2-4-352,0-3-897,2-6-1089,0-8-1794,-2-4-2595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3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10025,'0'0'7624,"78"-3"-6631,-32-3-64,5 1-193,3-2-319,-1-1-353,-6-3-481,-8 0-1248,-8-1-1026,-11 1-1409,-12-3-320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4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11147,'0'0'9352,"60"-17"-8455,-24 16-448,3 1-353,2 0-385,1 0-1440,1 0-2691,-3-2-1762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4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10122,'0'0'6657,"-9"2"-4266,-8 2-1618,0 1-1,0 1 0,-19 8 1,32-12-741,0-1 0,0 1-1,1 0 1,-1 0 0,1 0 0,0 0 0,-1 0 0,1 1 0,0 0-1,0-1 1,1 1 0,-1 1 0,0-1 0,1 0 0,0 0 0,0 1-1,0-1 1,0 1 0,1 0 0,-1 0 0,1-1 0,0 1 0,-1 6-1,2-8-47,0-1 1,1 0-1,-1 1 0,1-1 0,-1 0 0,1 0 0,0 1 0,-1-1 0,1 0 0,0 0 0,0 0 0,0 0 0,0 0 0,0 0 0,0 0 0,0 0 0,0 0 0,0 0 0,1-1 0,-1 1 1,0 0-1,0-1 0,1 1 0,-1-1 0,2 1 0,43 11-635,-29-8 222,0 0-230,0 1 1,0 1 0,-1 1-1,26 14 1,-39-19 641,1 0 0,-1 0 0,0 0 0,0 1 0,0-1 1,0 1-1,0 0 0,0 0 0,-1 0 0,1 0 0,-1 1 0,0-1 0,0 1 1,0-1-1,-1 1 0,1 0 0,-1-1 0,0 1 0,0 0 0,0 0 0,0 0 1,-1 0-1,0 0 0,0 0 0,0 0 0,-1 6 0,0-7 202,0 0 0,-1 1 0,1-1 0,-1 0 0,0 0 0,0 0 0,0-1 0,0 1 0,-1 0 0,1-1 0,-1 1 0,0-1 0,1 0 0,-1 0 0,0 0 0,0 0 0,0-1 0,-1 1 0,1-1 0,0 0 0,0 1 0,-1-2 0,1 1 0,-4 0 0,-3 2 218,1-2 0,-1 1-1,1-1 1,-1 0 0,1-1 0,-1 0 0,-17-3 0,26 2-429,-1 1 0,1 0 0,0-1 0,-1 1 0,1-1 1,0 0-1,-1 1 0,1-1 0,0 0 0,0 0 1,0 1-1,0-1 0,0 0 0,0 0 0,0 0 0,0-1 1,0 1-1,1 0 0,-1 0 0,0 0 0,1-1 1,-1 1-1,0 0 0,1 0 0,0-1 0,-1 1 0,1-1 1,0 1-1,0-3 0,0 2-357,0-1 0,0 1 0,0 0 1,1-1-1,-1 1 0,1 0 0,-1 0 0,1-1 0,0 1 0,0 0 1,0 0-1,0 0 0,0 0 0,1 0 0,-1 0 0,1 0 1,1-1-1,19-15-5826</inkml:trace>
  <inkml:trace contextRef="#ctx0" brushRef="#br0" timeOffset="1">483 201 14606,'0'0'6790,"51"0"-4484,-28 0-768,2-6-962,1-2-512,6-2-31,2-1-258,-1 2-992,0 0-512,-3-3-1410,-4-3-5125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5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8232,'0'0'11429,"1"11"-9982,6 214 1094,-7-224-2520,1 1-1,-1-1 1,0 0 0,0 1-1,0-1 1,1 0 0,-1 1-1,1-1 1,-1 0 0,1 0-1,-1 1 1,1-1 0,0 0-1,-1 0 1,1 0 0,0 0-1,0 0 1,0 0 0,0 0-1,0 0 1,0 0 0,0-1-1,0 1 1,1 0 0,-1-1-1,0 1 1,0-1 0,0 1-1,1-1 1,-1 1 0,0-1-1,1 0 1,-1 0 0,0 0-1,1 0 1,-1 0 0,0 0-1,1 0 1,-1 0 0,0 0-1,1 0 1,-1-1 0,2 0 0,4-1 179,0-1 0,0 1 0,0-1 1,0-1-1,0 1 0,8-8 1,179-150 1206,-34 25-989,-216 171-15189,30-18 6464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5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7271,'0'0'9513,"-15"62"-6951,12-39-960,3-3-225,0 0-320,2-3-320,11-6-321,7-3-288,2-7-96,5-1-704,-2 0-353,-5-12-288,0 0-641,-6-4-160,-3 1-1217,-1 1-193,2-1-736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7:26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89 12396,'0'0'11584,"-5"9"-11098,-1 3-414,-1 1-1,2-1 1,0 1 0,0 0 0,1 1-1,1-1 1,0 1 0,0 15 0,3-29-63,0 1 1,0-1-1,0 1 0,1 0 1,-1-1-1,0 1 1,1-1-1,-1 1 1,0-1-1,1 1 0,-1-1 1,1 1-1,-1-1 1,1 1-1,-1-1 0,1 1 1,-1-1-1,1 0 1,-1 1-1,1-1 1,0 0-1,-1 0 0,1 1 1,0-1-1,-1 0 1,1 0-1,0 0 1,-1 0-1,1 0 0,0 0 1,-1 0-1,1 0 1,0 0-1,-1 0 0,1 0 1,-1 0-1,1-1 1,0 1-1,-1 0 1,2-1-1,30-9 475,-16-3-430,1 0 0,-1-1 0,-1-1 0,-1 0 0,0-1 0,-1-1 0,-1 0 0,11-18 0,-35 52-5,2 1-1,0 1 1,0-1 0,2 2 0,1-1 0,-9 32-1,16-50-34,1-1 0,-1 1 0,0-1 0,0 1-1,0-1 1,1 1 0,-1-1 0,0 1 0,0-1 0,1 0-1,-1 1 1,0-1 0,1 0 0,-1 1 0,1-1 0,-1 0-1,0 1 1,1-1 0,-1 0 0,1 0 0,-1 1-1,1-1 1,-1 0 0,1 0 0,-1 0 0,1 0 0,-1 0-1,1 0 1,-1 1 0,1-1 0,-1 0 0,1-1 0,-1 1-1,1 0 1,-1 0 0,1 0 0,-1 0 0,1 0-1,-1 0 1,1-1 0,-1 1 0,0 0 0,1 0 0,-1-1-1,1 1 1,0-1 0,25-9 207,-14 2-201,-1 1 0,1-1 0,-2-1 1,1 0-1,-1 0 0,0-1 1,-1 0-1,0-1 0,9-16 0,-46 107-255,19-69 537,16-33-161,2-8-76,-8 28-56,0 1 0,0-1 1,-1 1-1,1-1 0,0 1 0,0 0 1,0 0-1,1-1 0,-1 1 1,0 0-1,0 0 0,1 0 1,-1 0-1,1 0 0,-1 1 1,0-1-1,1 0 0,2 0 0,31-12-53,-32 13 45,2-2-8,0 0-1,0 1 1,0 0-1,1 0 1,-1 0-1,0 1 1,1-1-1,-1 2 1,0-1-1,1 0 1,-1 1-1,10 2 1,-13-1 3,1-1 1,-1 0-1,0 1 0,1 0 1,-1 0-1,0-1 1,0 1-1,0 1 0,0-1 1,0 0-1,-1 0 1,1 1-1,0-1 1,-1 1-1,0-1 0,0 1 1,0 0-1,0-1 1,0 1-1,0 0 1,-1 0-1,1 0 0,-1-1 1,0 7-1,0 74 26,0-83-19,0 0 0,0 0 0,0 1 0,0-1 0,0 0-1,0 0 1,0 1 0,1-1 0,-1 0 0,0 0 0,0 1 0,0-1 0,0 0 0,0 0 0,0 0 0,0 1 0,0-1 0,1 0 0,-1 0 0,0 0 0,0 1 0,0-1 0,0 0 0,1 0 0,-1 0 0,0 0 0,0 0 0,0 1 0,1-1 0,-1 0 0,0 0 0,0 0 0,0 0 0,1 0 0,-1 0 0,0 0 0,0 0 0,1 0 0,-1 0 0,0 0 0,0 0 0,1 0 0,-1 0 0,15-6 120,10-12 23,-16 8-130,-1 0 0,0-1 0,0 0 0,7-17 0,-12 23 24,-1 0 1,0 0 0,0 0 0,0-1 0,-1 1 0,0-1-1,0 1 1,0-1 0,0 1 0,-1-1 0,0 0 0,0 1-1,-2-7 1,2 12-41,0 1 0,0-1 1,0 0-1,0 0 0,0 1 0,0-1 0,0 0 0,0 0 0,0 1 0,0-1 0,-1 0 1,1 0-1,0 0 0,0 1 0,0-1 0,0 0 0,-1 0 0,1 0 0,0 0 0,0 1 0,0-1 1,-1 0-1,1 0 0,0 0 0,0 0 0,0 0 0,-1 0 0,1 1 0,0-1 0,0 0 0,-1 0 1,1 0-1,0 0 0,0 0 0,-1 0 0,1 0 0,0 0 0,0 0 0,-1 0 0,1 0 1,0 0-1,0-1 0,-1 1 0,1 0 0,0 0 0,0 0 0,-1 0 0,1 0 0,0 0 0,0-1 1,0 1-1,-1 0 0,1 0 0,0 0 0,0 0 0,0-1 0,0 1 0,-1 0 0,1 0 0,0-1 1,0 1-1,0 0 0,0 0 0,0-1 0,-9 23-33,9-20 34,0 0 0,0 0 0,0 0 0,0 0 0,0 0 1,1 0-1,-1 0 0,1 0 0,-1 0 0,1-1 0,-1 1 1,1 0-1,0 0 0,0 0 0,0 0 0,0-1 1,0 1-1,1-1 0,-1 1 0,0-1 0,1 1 0,2 1 1,-1-1 3,1 0 0,-1 0 0,1-1 0,0 1 0,-1-1 0,1 0 0,0-1 0,0 1 0,-1 0 0,1-1 1,5 0-1,3 0 8,-1-1 0,0 0 0,0-1 0,0-1 0,0 1 0,0-2 0,19-7 0,52-39 38,-74 45-46,0-1 1,-1 0 0,0-1-1,0 1 1,-1-1 0,1-1-1,9-15 1,-15 22-5,-1 0 1,1 0-1,0 0 1,-1-1-1,1 1 1,-1 0-1,1-1 1,-1 1 0,1 0-1,-1-1 1,0 1-1,0-1 1,0 1-1,0 0 1,0-1-1,0 1 1,0-1-1,-1-1 1,1 2-3,-1 0 0,1 0 0,-1 1 1,0-1-1,1 0 0,-1 1 0,0-1 0,1 1 1,-1-1-1,0 1 0,1-1 0,-1 1 0,0-1 0,0 1 1,0 0-1,1-1 0,-1 1 0,0 0 0,0 0 1,0 0-1,-1-1 0,-2 1-8,0 0 1,1 0-1,-1 1 0,0-1 1,1 1-1,-1 0 0,1-1 1,-1 2-1,1-1 0,-1 0 1,1 1-1,-6 3 0,3 1 49,-1 0-1,1 0 0,0 0 0,1 1 0,0 0 0,0 1 0,0-1 1,1 1-1,0 0 0,1 0 0,-4 9 0,6-14-22,0 0 0,-1 0 0,1 0-1,1 0 1,-1 1 0,0-1 0,1 0 0,-1 0 0,1 0-1,0 1 1,0-1 0,1 0 0,-1 0 0,1 0 0,-1 1-1,1-1 1,0 0 0,0 0 0,0 0 0,1 0-1,-1 0 1,1-1 0,-1 1 0,1 0 0,0-1 0,0 1-1,0-1 1,1 0 0,-1 1 0,0-1 0,1 0 0,4 3-1,1-2-220,0 0-1,0-1 1,0 1-1,0-2 1,1 1-1,-1-1 1,12 0-1,34-2-3871,6-4-3659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6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6 10794,'0'0'15124,"-9"-1"-13971,6 0-1086,-4 0 146,0 0 1,0 0-1,0 1 0,0 0 0,0 0 0,-14 2 0,19-1-182,0 0 0,0-1 0,0 1-1,0 0 1,0 0 0,0 0 0,1 0 0,-1 1 0,0-1 0,1 0-1,-1 1 1,0-1 0,1 1 0,0 0 0,-1-1 0,1 1-1,0 0 1,0 0 0,0 0 0,0 0 0,0 0 0,0 0 0,1 0-1,-1 0 1,1 0 0,-1 0 0,1 1 0,0-1 0,0 0 0,0 0-1,0 4 1,0-1-373,1 1 0,-1-1 0,1 1 0,0-1 0,0 1 0,0-1 0,1 0 0,0 0 0,4 8 0,-5-10 18,1-1 1,-1 1 0,1-1-1,0 0 1,0 0-1,0 0 1,0 0-1,0 0 1,0 0 0,1 0-1,-1-1 1,1 1-1,-1-1 1,1 0 0,-1 0-1,1 0 1,0 0-1,0 0 1,-1-1-1,6 2 1,17-2-7967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5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15663,'0'0'5205,"11"-6"-4372,3-1-545,-1 1 1,1 1 0,0 0 0,0 1 0,1 1 0,-1 0 0,1 1-1,29-1 1,-14 3-165,0 1 0,0 1 0,0 2 0,36 8 0,-55-9-120,0 0 1,0 0-1,-1 1 0,0 1 0,0-1 1,0 2-1,0-1 0,-1 1 0,0 1 0,0 0 1,-1 0-1,1 1 0,-2 0 0,14 17 1,-18-21 6,0 1 0,0-1 0,-1 1 0,1 0 0,-1 0 0,0 0 0,-1 0 0,1 1 0,-1-1 0,0 0 0,0 0 0,-1 1 0,0-1 0,0 1 0,0-1 0,0 0 0,-3 11 0,1-9 87,-1-1 0,0 0 0,0 1 0,0-1 0,-1-1 1,0 1-1,0 0 0,0-1 0,-1 0 0,0 0 0,0 0 1,-8 5-1,-1 1 167,-1-2 1,-1 0-1,1-1 0,-1-1 1,0 0-1,-1-1 1,0 0-1,0-2 0,0 0 1,-19 2-1,18-5-140,1 0-1,-1 0 0,1-2 1,-29-4-1,42 5-208,1-1-1,0 1 0,0-1 0,0 0 0,0 0 0,0 0 0,0 0 1,0-1-1,0 1 0,0-1 0,0 0 0,1 0 0,-1 0 0,1 0 0,-1 0 1,1 0-1,0-1 0,0 1 0,0-1 0,0 1 0,1-1 0,-1 0 1,1 0-1,-1 0 0,1 0 0,0 0 0,0 0 0,0 0 0,1 0 1,-1-1-1,1 1 0,-1-4 0,2 5-169,-1 0 0,0 0 0,0 1 0,0-1 0,1 0 0,-1 0 0,1 1 0,0-1 0,-1 1 0,1-1 0,0 0 0,0 1 0,0-1 0,0 1 0,0 0 0,0-1 0,0 1 0,1 0 0,-1 0 0,0-1 0,1 1 0,1 0 0,38-17-8643,-11 10 1370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5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0 5765,'0'0'16747,"0"12"-16096,-3 14-319,0 0 0,-2 0 0,-1 0 0,-1-1 0,-18 42-1,9-26-114,8-26-26,1 0 0,1 0 0,1 1-1,0 0 1,1 1 0,1-1 0,0 0 0,1 1-1,1 18 1,2-34-156,-1 1 0,1-1 0,0 0 0,0 0-1,0 0 1,0 0 0,0 0 0,0 0 0,0 0 0,0 0-1,1 0 1,-1-1 0,0 1 0,1 0 0,-1-1 0,0 1-1,1-1 1,-1 1 0,0-1 0,1 0 0,-1 0 0,1 0 0,-1 1-1,1-1 1,-1-1 0,3 1 0,48-2 624,-45 2-535,23-4 176,1-1-1,53-17 1,31-6-750,-112 27-976,-1-6-8055,-2 6 9279,-2-10-7315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99 13933,'0'0'10661,"-1"14"-10432,-17 93 169,9-68 333,2 1-1,-2 48 1,9-87-710,0-1 0,0 0 1,0 1-1,0-1 0,0 0 1,0 1-1,0-1 1,0 1-1,0-1 0,0 0 1,0 1-1,0-1 0,0 0 1,1 1-1,-1-1 0,0 0 1,0 1-1,0-1 1,1 0-1,-1 1 0,0-1 1,1 0-1,-1 1 0,0-1 1,0 0-1,1 0 0,-1 0 1,0 1-1,1-1 1,-1 0-1,0 0 0,1 0 1,-1 0-1,1 0 0,-1 0 1,0 1-1,1-1 0,-1 0 1,1 0-1,-1 0 1,0 0-1,1 0 0,-1-1 1,0 1-1,1 0 0,-1 0 1,1 0-1,-1 0 0,0 0 1,1 0-1,-1-1 1,0 1-1,1 0 0,-1 0 1,0 0-1,1-1 0,-1 1 1,0 0-1,0-1 0,1 1 1,-1 0-1,0-1 1,0 1-1,0 0 0,1-1 1,-1 1-1,21-21 443,-11 5-444,-1 0 1,0-1 0,-1 0 0,-1 0-1,0-1 1,-2 0 0,0 0 0,-1 0-1,0-1 1,-2 1 0,0-1-1,-1 0 1,-1 1 0,-1-1 0,-1 0-1,-4-22 1,5 38-28,0 0 0,0 0 1,0 1-1,0-1 0,-1 0 0,1 1 0,-1-1 0,1 1 1,-1-1-1,0 1 0,0 0 0,0 0 0,0 0 0,-1 0 0,-2-2 1,5 4 3,-1-1 0,1 1 0,-1 0 0,1 0 0,-1-1 1,0 1-1,1 0 0,-1 0 0,1 0 0,-1 0 0,0 0 0,1 0 1,-1 0-1,1 0 0,-1 0 0,0 0 0,1 0 0,-1 0 1,1 0-1,-1 0 0,0 0 0,1 1 0,-1-1 0,1 0 0,-1 1 1,1-1-1,-1 1 0,0 0 0,0 0 0,0 1 0,0-1 0,0 0 1,0 1-1,1-1 0,-1 1 0,1 0 0,-1-1 0,1 1 0,-1-1 1,1 1-1,0 0 0,0-1 0,0 3 0,-1 0 5,1 0 1,0-1-1,0 1 0,1 0 0,-1 0 1,1-1-1,-1 1 0,1 0 0,0 0 0,1-1 1,-1 1-1,1-1 0,-1 1 0,1-1 1,0 0-1,0 0 0,1 0 0,4 6 1,-3-6 6,1 0 0,-1 0 0,0 0 0,1-1 0,0 1 1,0-1-1,0 0 0,0 0 0,0-1 0,0 0 0,0 0 1,0 0-1,9 0 0,-3 0 5,-1-1 1,1 0-1,-1-1 1,0 0-1,1-1 0,-1 0 1,0-1-1,11-4 1,-16 5-12,0 0 0,0 0 0,0-1 1,-1 0-1,1 0 0,-1 0 1,0 0-1,0-1 0,0 1 1,0-1-1,0 0 0,-1 0 0,0 0 1,0-1-1,0 1 0,-1-1 1,1 0-1,1-5 0,-21 61-269,-25 82 240,38-116-25,1 0-1,0 0 1,2 0 0,0 1-1,1-1 1,2 18 0,-2-31-207,1 0-1,0 0 1,0 0 0,0 0 0,0 0 0,1 0-1,0 0 1,0-1 0,4 7 0,-5-8-189,0-1 0,0 0 0,0 0 1,0 1-1,1-1 0,-1 0 0,0 0 1,1 0-1,-1-1 0,0 1 1,1 0-1,0-1 0,-1 1 0,1 0 1,-1-1-1,1 0 0,2 1 1,8-1-7722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19346,'0'0'7624,"63"46"-20116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16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13229,'0'0'13036,"-14"41"-13356,23-41-2531,4-6-3587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3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7495,'0'0'15081,"1"11"-13997,-2 13-778,-2-1 1,0 0-1,-1 0 1,-2-1 0,0 1-1,-10 21 1,3-12-232,8-20 168,0 0 0,0 0 1,1 1-1,-4 24 1,9-36-197,-1 0 0,0-1 1,1 1-1,0 0 0,-1 0 1,1-1-1,-1 1 0,1 0 1,0-1-1,-1 1 0,1-1 0,0 1 1,0-1-1,0 1 0,-1-1 1,1 1-1,0-1 0,0 0 1,0 1-1,0-1 0,0 0 1,0 0-1,0 0 0,0 0 1,-1 0-1,1 0 0,0 0 1,0 0-1,0 0 0,0 0 1,0 0-1,2-1 0,35-4 767,85-25 369,22-4-2462,-125 30-5159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6983,'0'0'16725,"-4"12"-15636,-6 23-702,2 1 0,1 0 0,-4 54 0,21-71-671,-3-16-2505,-3-9-6133,-4-8 658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9001,'0'0'12913,"10"-5"-11626,3-1-1105,1 1 0,0 0 0,0 1 0,0 1 0,1 0 0,-1 1 0,1 0 0,0 1 0,20 2 0,-18-1-176,0 2 0,0 0 0,0 0 0,0 2-1,-1 0 1,1 1 0,-1 0 0,24 13 0,-36-16-1,-1 0-1,1 0 0,-1 0 0,0 0 0,0 1 1,0-1-1,0 1 0,0 0 0,-1 0 0,1 0 0,-1 0 1,0 0-1,0 1 0,0-1 0,0 1 0,-1-1 1,1 1-1,-1 0 0,0 0 0,0-1 0,-1 1 0,1 0 1,-1 0-1,1 0 0,-1 0 0,0 0 0,-1 4 1,0-2 82,-1 0 1,0-1-1,0 1 1,0-1-1,0 1 1,-1-1-1,0 0 1,0 0-1,0 0 1,-1 0-1,1-1 1,-1 1-1,0-1 1,-1 0-1,1 0 1,-1 0-1,-6 3 1,-5 2 38,1-1 1,-1-1-1,0 0 1,-1-1-1,1-1 1,-1 0-1,0-2 0,0 0 1,-1-1-1,1 0 1,0-1-1,-31-3 1,48 2-134,-1-1 1,0 1 0,1 0-1,-1 0 1,0 0-1,1 0 1,-1 0-1,0-1 1,1 1-1,-1 0 1,1 0-1,-1-1 1,1 1 0,-1-1-1,1 1 1,-1 0-1,1-1 1,-1 1-1,1-1 1,-1 1-1,1-1 1,0 1 0,-1-1-1,1 0 1,0 1-1,-1-1 1,1 1-1,0-1 1,0 0-1,0 1 1,-1-1 0,1 0-1,0 1 1,0-1-1,0 1 1,0-1-1,0 0 1,0 1-1,0-1 1,1 0-1,-1-1-103,1 1-1,-1 0 0,1-1 0,-1 1 0,1 0 0,-1 0 1,1-1-1,0 1 0,0 0 0,0 0 0,0 0 0,0 0 1,0 0-1,0 0 0,0 0 0,0 0 0,0 1 0,2-2 1,52-15-6323,-20 11 502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4.8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12620,'0'0'11680,"13"0"-10238,50-3-327,83-16 0,-27 3-1819,-1 8-4565,-137 16-7729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5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13933,'0'0'9193,"56"5"-7239,-14-11-705,8-1-897,-2 0-320,5 3-512,-7 1-2627,-4 0-2114,-3 2-8712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6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62 107 7399,'0'0'16143,"-2"14"-15539,-6 32-348,-30 88 0,35-124-247,-8 34 62,23-53 666,-3-3-593,-1 0 0,-1 0 1,1-1-1,-2 0 1,0 0-1,-1-1 0,0 1 1,5-22-1,-5 6 16,0 0-1,-2 0 1,0-37 0,-5 58-160,-2 15-10,-1 14-7,4-20 19,1 1 0,0 0 0,0 0 0,0-1 0,0 1 0,0 0 0,1-1 1,-1 1-1,0 0 0,1 0 0,-1-1 0,1 1 0,0-1 0,0 1 0,-1 0 0,1-1 0,0 0 0,0 1 0,0-1 0,1 1 1,-1-1-1,0 0 0,0 0 0,1 0 0,-1 0 0,3 2 0,-1-2 6,0 0 1,0-1-1,0 1 1,0 0 0,0-1-1,0 0 1,0 0-1,0 0 1,0 0-1,0 0 1,0-1-1,0 1 1,0-1-1,0 0 1,4-1-1,2-3 84,1 0 1,-1 0-1,-1-1 1,1 0-1,-1-1 0,0 0 1,-1 0-1,1 0 1,8-13-1,25-22 36,-40 45-138,-1-1 0,1 0 0,-1 1 0,1-1 0,-1 1 0,0-1 0,0 1 0,0-1 1,0 1-1,0-1 0,-1 1 0,1-1 0,-1 3 0,-18 69 121,11-47-30,2 1-1,0 0 0,-3 57 0,9-84-225,0 0-1,0 0 1,0 0-1,0 1 0,0-1 1,0 0-1,1 0 0,-1 0 1,0 0-1,1 0 1,-1 0-1,0 0 0,1 0 1,-1 0-1,1 0 1,0-1-1,-1 1 0,1 0 1,0 0-1,-1 0 1,1-1-1,0 1 0,0 0 1,0-1-1,0 1 1,0 0-1,0-1 0,0 0 1,0 1-1,0-1 0,0 1 1,0-1-1,0 0 1,0 0-1,0 0 0,0 1 1,0-1-1,0 0 1,0 0-1,0-1 0,0 1 1,0 0-1,0 0 1,0 0-1,0-1 0,0 1 1,0 0-1,0-1 1,0 1-1,0-1 0,0 0 1,0 1-1,0-1 0,0 0 1,0 1-1,-1-1 1,2-1-1,7-13-6879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5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15 10794,'0'0'15556,"-10"-4"-15294,6 2-227,0 0 0,0 1 0,0 0 0,0 0 0,-1 0 0,1 0 0,0 0 0,-1 1 0,1 0 0,-1 0 0,1 0 0,0 1 0,-1-1 0,1 1 0,0 0 0,-1 0 0,1 1 0,0-1 0,0 1 0,0 0 0,0 0 0,1 0 0,-1 1 0,-6 4 0,-7 5 276,1 0 0,0 1 0,-16 16 0,27-24-218,1 0 1,0 0-1,0 0 1,0 0-1,0 1 1,1 0-1,0-1 0,0 1 1,1 0-1,0 1 1,0-1-1,0 0 1,-1 12-1,3-16-77,0 0-1,0 0 1,0 0 0,0 0-1,1 0 1,-1 0 0,1-1-1,-1 1 1,1 0 0,0 0-1,0 0 1,0-1 0,0 1-1,0 0 1,0-1 0,0 1-1,0-1 1,1 0 0,-1 1-1,0-1 1,1 0 0,0 0-1,-1 1 1,1-1 0,0-1-1,-1 1 1,1 0 0,0 0-1,0-1 1,0 1 0,-1-1-1,1 1 1,3-1 0,8 3 27,0-2 1,0 0 0,25-1 0,-23 0-21,12 0-888,-1-2 0,35-6 0,13-12-6736,-38 5 95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6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13453,'0'0'8584,"68"1"-6502,-19-1-288,2-1-609,7-3-705,-1 0-320,-1 1-160,-4 2-32,-9 0-865,-7-2-1089,-7 1-384,-7-2-577,-7-4-1921,-5-3-2435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7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9961,'0'0'17425,"12"59"-16592,-12-21-417,-1 4-256,-6 3-160,0-1 0,2 0-32,1-3-480,-1-6-321,2-7-544,2-7-865,0-10-289,1-7-992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38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38 8616,'0'0'2269,"-8"0"507,-25 2 876,28-2 434,24-3-1811,-7 2-2337,61-10 927,2 0-358,100-1 0,-173 11-505,0 1 0,0 0 1,0 0-1,-1 0 1,1 0-1,0 0 0,0 0 1,0 0-1,0 1 0,0-1 1,0 1-1,-1-1 0,1 1 1,0 0-1,0 0 0,-1 0 1,1 0-1,-1 0 0,1 0 1,-1 0-1,1 1 0,-1-1 1,0 0-1,1 1 0,-1-1 1,0 1-1,0-1 1,0 1-1,0 0 0,0-1 1,-1 1-1,1 0 0,0 0 1,-1 0-1,0-1 0,1 1 1,-1 0-1,0 0 0,0 0 1,0 0-1,0 0 0,0 0 1,0 0-1,0-1 0,-1 1 1,1 0-1,-1 0 0,-1 3 1,0 2 145,-1 1-1,0-1 1,0 0 0,-1 0 0,0 0-1,0 0 1,0-1 0,-1 0 0,0 1-1,-11 9 1,8-11 35,1 0 0,-1-1-1,0 0 1,0-1 0,0 1 0,0-2 0,0 1-1,-11 1 1,14-3-184,-1 0 0,1 0 0,-1 0-1,1-1 1,-1 0 0,1 0 0,-1-1 0,1 1-1,0-1 1,-1 0 0,1-1 0,0 1 0,-10-5-1,3-8-1557,12-5-4062,5 6-1612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2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9961,'0'0'9866,"71"-2"-8489,-32-2-544,6 1-289,8 2-255,-1 0-257,-4 1-32,-5 0-705,-9 0-416,-10 0-513,-13 0-1056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11723,'0'0'9129,"56"30"-8329,-6-30-607,8 0-129,0 0-417,-2 0-1857,-5-4-3139,-8-4-2947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3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4 10025,'0'0'1319,"13"-1"213,-6 1-1287,11-2 312,0 2-1,0 0 0,31 4 0,-44-3-428,-1 0 0,1 0 0,-1 0 0,0 0 0,1 1 1,-1 0-1,0 0 0,0 0 0,7 6 0,-10-7-74,1 1 1,-1-1-1,1 1 0,-1 0 0,0-1 0,0 1 0,1 0 0,-1 0 1,-1 0-1,1 0 0,0 0 0,0 0 0,-1 0 0,1 0 1,-1 0-1,0 1 0,1-1 0,-1 0 0,0 0 0,0 0 1,-1 0-1,1 3 0,-1-2 125,0 0-1,0-1 1,0 1 0,-1 0 0,1 0-1,-1 0 1,1-1 0,-1 1-1,0-1 1,0 1 0,0-1 0,0 0-1,-4 3 1,-37 27 1215,31-24-998,-24 17 251,17-14-711,1 2 0,0 0-1,1 1 1,1 1 0,0 0 0,-15 19-1,23-20-4264,7-6-4768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56 10762,'1'-3'374,"-1"1"-1,0-1 0,0 1 1,0-1-1,0 1 0,-1-1 1,1 1-1,0-1 1,-1 1-1,0 0 0,1-1 1,-1 1-1,0 0 0,0 0 1,-1-1-1,1 1 0,0 0 1,-1 0-1,1 0 1,-3-2-1,2 4-278,0-1-1,0 0 1,0 0 0,0 1 0,0 0 0,0-1-1,0 1 1,0 0 0,0 0 0,0 0-1,0 0 1,0 0 0,0 0 0,0 1-1,0-1 1,0 1 0,0-1 0,0 1-1,0 0 1,0 0 0,0 0 0,0 0-1,1 0 1,-1 0 0,0 0 0,-1 2-1,-4 2 31,0 1-1,1-1 1,0 1-1,0 1 0,0-1 1,0 1-1,1 0 1,0 0-1,1 1 1,0-1-1,0 1 0,-4 13 1,4-9 128,0 1 0,1 0 0,0-1-1,1 1 1,1 0 0,0 0 0,1 22 0,1-32-213,-1-1 0,0 0 0,1 0 0,-1 1 0,1-1 0,-1 0 0,1 0 0,0 0 0,0 0 0,0 0 0,0 0-1,0 0 1,1 0 0,-1 0 0,1-1 0,-1 1 0,1 0 0,-1-1 0,1 0 0,3 3 0,-1-2 30,0 0 1,0-1-1,0 1 0,0-1 1,0 0-1,0 0 1,1 0-1,-1-1 0,0 1 1,7-1-1,-1-1 79,1 0 1,-1 0-1,0-1 1,0 0-1,0-1 0,0 0 1,0-1-1,14-7 1,-14 5 11,1-1 0,-2 0 0,1-1 0,-1 0 0,0 0 0,9-12 1,-15 17-119,-1 0 0,0 0 0,1 0 1,-1 0-1,0 0 0,-1 0 1,1-1-1,-1 1 0,1-1 0,-1 1 1,0-1-1,0 1 0,-1-1 1,1 0-1,-1 0 0,0 1 0,0-1 1,0 0-1,0 1 0,0-1 1,-1 0-1,0 0 0,0 1 0,-2-7 1,1 8-43,1 0 1,-1 0-1,0 0 1,1 0-1,-1 0 1,0 0-1,0 1 1,0-1-1,-1 1 1,1-1-1,0 1 1,-1 0-1,1 0 1,0 0-1,-1 0 1,0 0-1,1 1 1,-1-1-1,1 1 1,-1-1-1,0 1 1,1 0-1,-1 0 1,0 0-1,1 1 1,-1-1-1,-2 1 1,2-1-136,0 1 1,0 0-1,0-1 1,0 1-1,0 0 1,1 0 0,-1 0-1,0 1 1,1-1-1,-1 1 1,1-1-1,-1 1 1,1 0 0,0 0-1,0 0 1,0 0-1,0 0 1,0 0-1,0 1 1,1-1 0,-1 1-1,1-1 1,-1 1-1,-1 4 1,2 20-3472,1-25 3136,0 0-1,0-1 0,0 1 0,1-1 1,-1 1-1,1-1 0,-1 1 1,1-1-1,0 1 0,-1-1 1,1 0-1,0 1 0,0-1 1,2 3-1,13 5-6427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7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13453,'0'0'8744,"-7"57"-7303,5-28-95,0 3-514,2 0-383,0-4-289,0-1-128,0-6 0,4-7 0,2-4-128,-2-7-481,-2-3-704,-1-8-3908,-1-10-1665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14 9097,'1'-14'8169,"1"21"-3045,-2 26-2600,-3-25-2269,-6 41 830,15-47-1039,1-1-1,0 1 0,0-2 1,0 1-1,0-1 0,0 0 1,11-2-1,-7 1-31,-4 0-18,-1 1 1,0 0 0,1-1 0,-1 2-1,1-1 1,10 3 0,-15-2 0,0 0 0,0-1 0,-1 1 0,1 0 0,0 0 0,-1 1 0,1-1 0,-1 0 0,1 1 0,-1-1 0,0 0 0,1 1 0,-1 0 0,0-1 0,0 1 0,0 0 0,0-1 0,0 1 0,-1 0 0,1 0 0,0 0 0,-1 0 0,1 0 0,-1 0-1,0 0 1,0 3 0,1 0 28,-1 1-1,0-1 0,0 1 1,-1-1-1,1 0 0,-1 1 0,0-1 1,-1 0-1,1 1 0,-1-1 1,0 0-1,-1 0 0,1-1 0,-1 1 1,0 0-1,0-1 0,0 1 1,0-1-1,-1 0 0,0 0 0,0-1 1,0 1-1,0-1 0,-6 3 1,1 0 48,0-1 0,-1 0 0,0 0 0,0-1 0,-1-1 0,1 0 0,-1 0 0,0-1 0,1 0 0,-1-1 0,-13 0 1,22-1-210,0 0 1,0 0-1,1-1 1,-1 1-1,1 0 1,-1-1-1,0 1 1,1-1 0,-1 0-1,1 1 1,-1-1-1,1 0 1,-1 0-1,1 0 1,0 0 0,-1 0-1,1 0 1,0-1-1,0 1 1,0 0-1,0-1 1,0 1 0,0 0-1,0-1 1,1 1-1,-1-1 1,0-1-1,-10-49-9667,11 46 8456,-3-23-5059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10634,'0'0'9289,"49"-42"-7560,-21 35-255,5 1 31,5 2-544,1 2-640,0 1-257,2 1-128,-5 0-1122,-5 0-1504,-7-5-3364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6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14798,'0'0'12188,"-7"8"-12071,-4 6-101,-10 11 426,-29 48 0,46-67-358,0 0 0,0 0 0,1 1 0,0-1 0,1 1 1,-1 0-1,1 0 0,0 0 0,1 0 0,0 0 0,0 0 1,1 1-1,-1-1 0,3 12 0,-2-17-116,1 0 0,0 0 1,0 0-1,0 0 0,0 0 0,1 0 0,-1-1 0,0 1 1,1 0-1,-1-1 0,1 1 0,0-1 0,-1 0 1,1 1-1,0-1 0,0 0 0,0 0 0,0 0 0,0 0 1,0-1-1,0 1 0,0 0 0,0-1 0,4 1 0,55 2-5264,-55-3 4037,22-1-4960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49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7143,'0'0'17969,"61"73"-17713,-38-50-224,3-2 0,-1-5-64,-1-4-769,1-7-416,-3-5-384,0 0-706,-5-15-1921,-3-9-928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5189,'0'0'11467,"-19"54"-9417,7-24-673,-2 3-384,0 3 64,-3 0-96,-1 2-321,4-4-351,4-5-225,2-4-32,7-8-385,1-6-1088,3-9-1153,8-2-2884,4-6-4355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14958,'0'0'8456,"59"8"-7847,-18-10-481,5-3-192,-1-3-1794,-4-2-1505,-1-3-4196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0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15 14830,'0'0'5616,"9"-2"-3593,-8 1-1960,11-2 415,0 0 0,1 1-1,-1 1 1,20-1 0,-30 2-445,0 0-1,0 0 1,0 0 0,0 0-1,-1 0 1,1 0 0,0 1-1,0-1 1,0 0 0,0 1 0,-1 0-1,1-1 1,0 1 0,-1 0-1,1 0 1,0 0 0,-1 0-1,1 0 1,-1 0 0,1 1 0,-1-1-1,0 0 1,0 1 0,0-1-1,1 1 1,-1-1 0,0 1-1,-1 0 1,1-1 0,0 1 0,0 0-1,-1 0 1,1-1 0,-1 1-1,0 0 1,1 0 0,-1 0-1,0 0 1,0-1 0,0 1 0,0 0-1,-1 0 1,1 0 0,0 0-1,-2 2 1,0 3-26,0-1 0,-1 0 0,0 0 0,0 0 0,0 0 0,-1-1 0,1 1 0,-2-1 0,1 0 0,-8 8 0,-59 47 112,43-37-96,12-11-15,-28 25-2,42-35 6,0 0 0,-1 0 0,2 1 1,-1-1-1,0 0 0,0 1 0,1-1 1,-1 1-1,1-1 0,0 1 0,0 0 1,0 0-1,0 0 0,-1 5 0,3-8-8,-1 1-1,0-1 1,1 1-1,-1-1 0,0 1 1,1-1-1,-1 1 1,1-1-1,-1 1 0,1-1 1,-1 0-1,1 1 1,0-1-1,-1 0 1,1 0-1,-1 1 0,1-1 1,0 0-1,-1 0 1,1 0-1,-1 0 0,1 1 1,0-1-1,-1 0 1,1 0-1,0 0 0,0-1 1,25 2 16,-21-1-7,-2 0-6,106-4-1987,-38-11-4690,-37 3 226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15407,'0'0'7233,"-9"4"-6187,1 1-830,-1 0 0,1 0 0,0 0 0,-10 9 0,16-12-183,-1 1 0,1-1-1,-1 0 1,1 1 0,0 0 0,0-1-1,0 1 1,0 0 0,0 0 0,1 0 0,0 0-1,-1 1 1,1-1 0,0 0 0,0 0-1,1 1 1,-1-1 0,1 1 0,0 4-1,0-7-29,1 0 0,0 1 0,-1-1 0,1 0 0,0 0 0,0 0 0,0 0 0,0 0 0,0-1 1,0 1-1,0 0 0,0 0 0,0-1 0,1 1 0,-1-1 0,0 1 0,0-1 0,1 1 0,-1-1 0,2 1 0,39 8 79,-23-5-94,-7 0-83,-1 0 0,-1 1 0,1 0 0,-1 1 0,1 0-1,-2 0 1,1 1 0,11 12 0,-19-17 80,0 0 0,0 0-1,0 0 1,0 0 0,0 1-1,-1-1 1,1 1 0,-1-1 0,0 1-1,0-1 1,0 1 0,0 0-1,0 0 1,-1 0 0,1-1-1,0 5 1,-2-4 24,1-1-1,-1 1 1,0 0 0,0-1-1,0 1 1,0-1 0,0 1-1,0-1 1,-1 0 0,1 0-1,-1 1 1,0-1 0,0 0-1,1 0 1,-1-1-1,-1 1 1,1 0 0,0-1-1,0 1 1,-5 2 0,-4 2 111,1 0 1,-1-1 0,0 0 0,-1-1-1,1 0 1,-1-1 0,1 0-1,-1-1 1,0 0 0,0-1 0,0-1-1,-17 0 1,27 0-257,0-1 0,0 1 0,0 0 0,0-1 0,0 0 0,0 1 0,0-1 0,0 0-1,0 0 1,0 0 0,1 0 0,-1-1 0,0 1 0,1 0 0,-1-1 0,1 1 0,-1-1 0,1 1 0,0-1 0,-3-3 0,2 0-995,0 1 1,0-1 0,0 0 0,1 0 0,-1 0-1,1 0 1,-1-9 0,1-20-9606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16528,'0'0'8295,"69"-19"-8038,-39 18-225,2 1-513,3 0-1729,0 0-1569,0 0-3716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1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11851,'0'0'4479,"-11"0"-1788,2 0-2396,1 1 0,-1 0 0,0 0 0,1 1 1,-1 0-1,1 0 0,-1 1 0,1 0 0,0 1 0,0 0 1,1 0-1,-1 0 0,1 1 0,0 0 0,0 1 1,-9 8-1,9-5-118,0-1 0,1 1 0,0 0 1,0 0-1,1 1 0,0 0 0,0 0 1,2 0-1,-5 16 0,6-22-169,2-1 0,-1 0 0,0 1 0,1-1 0,-1 0 0,1 1 0,0-1 0,0 0 0,1 1 0,-1-1 0,1 1 0,-1-1 0,1 0 0,0 0 0,0 1 0,0-1 0,1 0 0,-1 0 0,1 0 0,0 0 0,0 0 0,0-1 0,0 1 0,0 0 0,1-1 0,-1 0 0,1 0 0,-1 1 0,1-1 0,0-1 0,0 1 0,0 0 0,5 1 0,1 0 6,-1 0 0,1-1 0,0-1-1,-1 1 1,1-1 0,0-1 0,0 0 0,0 0-1,-1 0 1,1-1 0,0-1 0,0 1 0,-1-2-1,1 1 1,-1-1 0,0 0 0,0-1-1,0 0 1,8-5 0,-9 5 70,-1 0 1,0-1-1,1 0 0,-1 0 0,-1-1 1,1 1-1,-1-1 0,0 0 1,-1-1-1,1 1 0,-1-1 0,-1 0 1,1 0-1,-1-1 0,0 1 1,-1 0-1,1-1 0,-2 0 0,1 1 1,-1-1-1,0-12 0,-1 17-84,-1 0-1,1 0 0,-1 0 0,0 0 0,0 1 0,-1-1 1,1 0-1,-1 0 0,1 1 0,-1-1 0,0 1 1,0-1-1,0 1 0,0 0 0,0-1 0,0 1 1,-1 0-1,1 1 0,-1-1 0,0 0 0,1 1 0,-1-1 1,0 1-1,0 0 0,0 0 0,0 0 0,0 1 1,0-1-1,0 0 0,0 1 0,0 0 0,0 0 1,0 0-1,0 0 0,0 0 0,0 1 0,0 0 0,0-1 1,0 1-1,0 0 0,0 0 0,0 1 0,0-1 1,1 0-1,-5 4 0,5-4-223,1 1 0,-1-1 0,1 1 0,0 0 0,0 0 0,0-1 0,0 1-1,0 0 1,0 0 0,0 0 0,1 0 0,-1 0 0,1 0 0,-1 0 0,1 0 0,0 4 0,0-5-205,0 0 1,0 1-1,0-1 0,0 0 1,0 1-1,0-1 1,0 0-1,1 0 0,-1 1 1,1-1-1,-1 0 1,1 0-1,-1 1 0,1-1 1,0 0-1,-1 0 1,1 0-1,0 0 0,0 0 1,0 0-1,0 0 1,0 0-1,0-1 0,0 1 1,3 1-1,16 4-8054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85 209 9993,'0'0'12871,"-8"9"-10874,1-1-1753,-39 49 1918,43-53-2038,0 1 1,1 0-1,-1 0 0,1 0 0,0 0 0,0 1 0,0-1 0,1 1 0,0-1 0,0 1 0,0-1 1,1 9-1,0-12-133,1 1 0,0-1 1,0 0-1,1 0 0,-1 0 0,0 0 1,1 0-1,-1 0 0,1 0 1,0 0-1,-1-1 0,1 1 1,0-1-1,0 1 0,0-1 1,0 0-1,0 0 0,0 1 0,1-2 1,-1 1-1,0 0 0,1 0 1,-1-1-1,0 1 0,1-1 1,-1 0-1,0 1 0,6-2 0,0 2-522,0 0 0,0-1 0,0 0 0,0-1 0,0 0 0,0 0 0,15-4 0,-20 3-74,0 0-1,0 0 1,0 0 0,0 0-1,0 0 1,0 0-1,-1-1 1,1 0-1,-1 1 1,1-1-1,2-4 1,9-18-6581</inkml:trace>
  <inkml:trace contextRef="#ctx0" brushRef="#br0" timeOffset="1">77 21 12748,'0'0'13933,"32"-20"-19922,-11 20-6503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17136,'0'0'4773,"60"-16"-2691,-22 11-929,11 0-577,8 1-512,2 2-96,2-1-1153,-7 1-1153,-9-1-1153,-16-2-2979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2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13773,'0'0'4676,"81"3"-2978,-23-14-705,10 0-545,3-1-319,0-3-226,-2-1-2721,-11 1-6439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6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14638,'0'0'7468,"-5"11"-6192,-15 34-475,19-43-794,1-1-1,-1 1 1,1-1 0,-1 1-1,1-1 1,-1 1 0,1-1-1,0 1 1,0 0 0,0-1-1,0 1 1,0-1 0,0 1-1,0 0 1,1-1 0,-1 1-1,1-1 1,-1 1 0,1-1-1,-1 1 1,1-1 0,0 1-1,0-1 1,-1 0 0,1 1-1,0-1 1,0 0 0,1 0-1,-1 1 1,0-1 0,0 0-1,1 0 1,-1 0 0,0-1-1,1 1 1,-1 0 0,1 0-1,-1-1 1,1 1 0,-1-1 0,1 0-1,-1 1 1,1-1 0,2 0-1,1 1-259,0 0 1,0 0-1,0-1 0,0 0 0,0 0 0,0-1 1,0 1-1,0-1 0,0 0 0,0 0 0,9-4 1,-8 1-172,0-1 1,0 0 0,0 0 0,-1-1-1,0 0 1,7-9 0,-12 14 925,-16 36 3229,5-14-2535,4-9-812,0 0-1,2 0 1,-1 0 0,1 1 0,1 0 0,0 0-1,1 0 1,-2 24 0,5-37-561,0 0-1,0 1 1,0-1 0,0 1 0,0-1-1,0 1 1,1-1 0,-1 0 0,0 1-1,0-1 1,1 1 0,-1-1 0,0 0-1,0 1 1,1-1 0,-1 0 0,1 1 0,-1-1-1,0 0 1,1 0 0,-1 1 0,0-1-1,1 0 1,-1 0 0,1 0 0,-1 0-1,1 0 1,-1 1 0,1-1 0,-1 0-1,0 0 1,1 0 0,-1 0 0,1 0-1,-1 0 1,1 0 0,-1-1 0,1 1-1,-1 0 1,0 0 0,1 0 0,-1 0-1,1 0 1,-1-1 0,1 1 0,-1 0-1,1-1 1,-1 1 143,14-5-8384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3940,'0'0'21225,"2"12"-20632,3 131 106,-4-140-673,0 0 1,-1 1-1,2-1 0,-1 0 1,0 0-1,0 0 0,1 0 1,0 0-1,-1 0 0,1 0 1,1 0-1,-1-1 0,0 1 0,0-1 1,1 1-1,0-1 0,-1 0 1,1 0-1,0 0 0,0-1 1,0 1-1,0 0 0,0-1 1,0 0-1,1 0 0,-1 0 1,0 0-1,1-1 0,-1 1 1,0-1-1,1 0 0,3 0 0,-1 0-174,-1 1 0,1-2 0,0 1 0,-1-1 0,1 0 0,-1 0 0,1 0 0,-1-1 0,6-2 0,-8 3-262,0 0 0,0-1-1,-1 1 1,1-1 0,-1 0 0,1 0-1,-1 0 1,0 0 0,1 0 0,-1 0 0,0-1-1,0 1 1,-1-1 0,1 0 0,0 1-1,1-5 1,2-14-6129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1569,'0'0'14158,"-47"62"-11339,34-40-898,5 0-639,4-4-578,4 0-383,3-5-257,16-6-577,15-7-1729,3 0-2146,7-16-2146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10 8456,'0'0'11873,"-12"8"-11105,4-3-665,0 1-1,1 0 0,-1 1 1,1 0-1,0 0 1,1 0-1,0 1 0,0 0 1,1 0-1,0 0 0,0 1 1,1 0-1,0 0 1,0 0-1,1 0 0,-3 15 1,5-21-87,1 0 0,-1 0 0,1 0-1,0 0 1,-1 0 0,1 0 0,1 1 0,-1-1 0,0 0 0,1 0 0,0 0 0,-1 0 0,1 0 0,0 0 0,1-1 0,-1 1 0,0 0 0,1 0 0,0-1 0,-1 1 0,3 2 0,0-3 49,0 1 0,-1-1 1,1 0-1,0 0 0,0 0 0,1-1 0,-1 1 1,0-1-1,0 0 0,1 0 0,-1-1 0,1 1 0,-1-1 1,6 0-1,-1 0 33,0-1 0,0 0 1,0 0-1,0-1 0,0 0 0,0 0 0,0-1 1,-1 0-1,1-1 0,-1 0 0,0 0 0,0-1 1,12-9-1,-16 10-27,1 1 0,-1-1 0,0 0-1,0-1 1,0 1 0,-1-1 0,0 1 0,0-1 0,0 0 0,0 0 0,-1-1 0,0 1-1,0 0 1,0-1 0,0 1 0,-1-1 0,0 0 0,-1 0 0,1 1 0,-1-1 0,0 0-1,-1-9 1,0 11-50,-1 0-1,1 0 0,-1 0 0,0 0 1,0 1-1,0-1 0,-1 1 0,1-1 1,-1 1-1,0 0 0,0 0 0,0 0 1,0 0-1,0 1 0,-1-1 1,1 1-1,-1 0 0,0 0 0,0 0 1,0 0-1,-4-1 0,2 1-38,-1-1 0,1 1 0,0 1 0,-1-1 0,1 1-1,-1 0 1,0 1 0,1 0 0,-1 0 0,1 0 0,-1 0 0,0 1 0,-6 2 0,12-2-109,0-1 0,0 1 0,0-1 0,0 1 0,1 0 0,-1 0 1,0-1-1,0 1 0,0 0 0,1 0 0,-1 0 0,0 0 0,1 0 1,-1 0-1,1 0 0,-1 0 0,1 0 0,0 0 0,-1 0 0,1 0 1,0 1-1,0-1 0,0 0 0,0 0 0,0 0 0,0 0 0,0 0 0,0 0 1,0 1-1,0-1 0,1 0 0,-1 0 0,0 0 0,1 0 0,-1 0 1,1 0-1,-1 0 0,1 0 0,0 0 0,-1 0 0,1 0 0,0 0 1,0-1-1,0 1 0,-1 0 0,1 0 0,0-1 0,0 1 0,0 0 1,0-1-1,0 1 0,0-1 0,0 0 0,2 1 0,26 10-3626,6-4-1863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50 14446,'0'0'2978,"-10"-3"-458,3 1-2378,1 0 0,0 1 0,0 0 0,-1 0 0,1 0 0,-1 0 0,1 1 0,0 0 0,-1 1 0,1-1 0,-1 1 0,1 1 0,0-1 0,-1 1-1,1 0 1,0 0 0,0 1 0,1 0 0,-1 0 0,0 0 0,-4 4 0,6-3-95,0-1 0,1 0-1,0 1 1,-1 0 0,2 0 0,-1 0-1,0 0 1,1 0 0,0 0 0,-1 1-1,2-1 1,-1 1 0,1 0 0,-1-1 0,1 1-1,0 0 1,0 9 0,2-11-35,-1 0 1,1 0-1,-1 0 1,1-1-1,0 1 1,0 0-1,0 0 0,0-1 1,1 1-1,-1-1 1,1 1-1,-1-1 1,1 0-1,0 1 1,0-1-1,0 0 1,0 0-1,1 0 0,-1-1 1,0 1-1,1 0 1,-1-1-1,1 0 1,0 0-1,-1 1 1,1-1-1,0-1 1,0 1-1,-1 0 1,6 0-1,3 0 83,-1 1 1,1-2-1,0 1 1,0-2-1,0 1 1,0-1-1,0-1 0,0 0 1,-1-1-1,1 0 1,-1 0-1,17-9 0,-22 10-2,0-1-1,0 0 0,0 0 1,0 0-1,-1 0 0,1-1 1,-1 0-1,0 1 0,0-2 1,0 1-1,-1 0 0,0-1 1,1 0-1,-1 0 0,-1 0 1,1 0-1,-1 0 0,0 0 1,0-1-1,-1 1 0,1-1 1,-1 1-1,-1-1 0,1 0 0,-1-11 1,-1 14-73,0 0 0,0-1 0,0 1 0,0 0 1,-1 0-1,0 0 0,1 0 0,-1 0 0,0 0 0,0 0 0,-1 1 1,1-1-1,-1 1 0,1 0 0,-1-1 0,0 1 0,0 1 0,0-1 1,0 0-1,0 1 0,0-1 0,0 1 0,0 0 0,-1 0 0,1 0 1,-1 0-1,1 1 0,-5-1 0,1 0-261,-1 0 0,1 1 0,0-1 0,-1 2 1,-13 1-1,17-2-164,0 1 0,1 0 1,-1 0-1,0 0 0,1 1 1,-1-1-1,1 1 0,0 0 0,0 0 1,0 0-1,-4 3 0,-11 14-4308,-2 4-3119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5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26 101 8456,'0'0'7404,"-6"9"-5322,3-6-1721,-12 25 646,15-27-959,-1-1-1,1 1 1,0 0-1,0-1 1,0 1-1,0 0 0,-1-1 1,1 1-1,0 0 1,0 0-1,0-1 1,1 1-1,-1 0 1,0-1-1,0 1 0,0 0 1,0-1-1,1 1 1,-1-1-1,0 1 1,1 0-1,-1-1 0,0 1 1,1-1-1,-1 1 1,1-1-1,-1 1 1,1-1-1,-1 1 0,1-1 1,-1 1-1,1-1 1,-1 0-1,1 1 1,0-1-1,-1 0 0,1 1 1,0-1-1,-1 0 1,1 0-1,0 0 1,-1 0-1,1 0 0,0 0 1,1 0-1,40 5 1205,0-3 0,1-2 0,62-6 0,130-29-84,-156 21-932,613-101-2457,-743 135-5056,21-14 1165,14-6-1313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5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98 11275,'0'0'8829,"9"-9"-7366,3-1-1061,2 0 1,-1 1-1,1 0 0,0 1 1,1 1-1,0 0 0,0 1 1,0 1-1,1 0 0,20-3 1,-29 6-290,0 1 0,0 0 0,1 1 1,-1-1-1,0 1 0,0 0 0,13 3 1,-19-3-107,0 0 0,0 1 1,0-1-1,0 1 0,0-1 1,0 0-1,0 1 0,0 0 1,0-1-1,-1 1 0,1-1 1,0 1-1,0 0 0,-1 0 1,1-1-1,0 1 0,-1 0 1,1 0-1,-1 0 0,1 0 1,-1 0-1,0 0 0,1 1 1,-1 1 2,0-1 1,0 1 0,0 0 0,0-1 0,-1 1-1,1-1 1,-1 1 0,0-1 0,1 1 0,-1-1-1,0 0 1,-1 1 0,-1 3 0,-8 11 102,-1-1-1,0 0 1,-1 0 0,-1-1 0,-1-1 0,-20 16 0,-103 69 90,122-88-187,11-6-7,-1-1-1,1 0 1,-1 0-1,0-1 1,0 0-1,-1 0 1,1 0-1,-1-1 1,-12 3-1,55-32-152,33-9-357,-64 33 490,0 1 0,1 0 1,-1 1-1,1-1 0,-1 1 1,1 0-1,0 1 0,0-1 0,-1 1 1,1 0-1,8 2 0,-13-2 9,0 0 0,0 0 0,0 1-1,0-1 1,0 1 0,0-1 0,0 1 0,-1-1 0,1 1 0,0-1-1,0 1 1,-1 0 0,1-1 0,0 1 0,-1 0 0,1 0-1,0-1 1,-1 1 0,0 0 0,1 0 0,-1 0 0,1 0 0,-1 0-1,0 0 1,1-1 0,-1 3 0,0 32-3,0 1 131,0-34-114,0-1 1,1 0 0,-1 0 0,0 0 0,1 0-1,-1 0 1,1 0 0,-1 0 0,1 0-1,-1 0 1,1 0 0,0 0 0,-1 0 0,1 0-1,0 0 1,0-1 0,0 1 0,0 0 0,0 0-1,0-1 1,0 1 0,0-1 0,0 1-1,0-1 1,1 1 0,5 0 67,-1 0-1,1 0 1,0-1 0,-1 0-1,1 0 1,0-1 0,-1 0-1,1 0 1,-1 0 0,1-1-1,-1 0 1,0 0 0,0-1-1,1 1 1,-2-1-1,11-7 1,-11 7-82,0 0-1,-1-1 1,1 1-1,-1-1 1,0 0-1,0 0 1,0 0 0,-1 0-1,1-1 1,-1 1-1,0-1 1,0 0-1,-1 0 1,0 0-1,0 0 1,0-1-1,0 1 1,-1 0 0,0-1-1,1-7 1,-2 12-262,0-1 0,0 1 0,0-1 0,-1 1 0,1-1 0,-1 1 0,1-1 0,-1 1 0,1 0 0,-1-1 0,0 1 0,1 0 0,-1 0 0,0-1 1,0 1-1,0 0 0,0 0 0,0 0 0,0 0 0,-1 0 0,1 0 0,-3-1 0,-1-2-1956,-4-4-5729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7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241 100 6694,'0'0'5312,"2"-11"-2290,1-34-423,-3 43-2483,0 0-1,0 0 0,-1 0 1,1 0-1,-1 0 1,1 1-1,-1-1 0,0 0 1,0 0-1,0 1 0,0-1 1,0 0-1,0 1 1,0-1-1,0 1 0,-1 0 1,1-1-1,0 1 0,-1 0 1,1 0-1,-1 0 0,0 0 1,1 0-1,-1 0 1,0 0-1,0 1 0,1-1 1,-1 0-1,0 1 0,0 0 1,0-1-1,0 1 1,-2 0-1,-5-1 61,-1 0 1,1 1-1,0 0 0,-16 3 1,19-2-97,-1 1 1,1 0-1,0 1 0,0-1 1,0 1-1,1 0 0,-1 0 1,1 1-1,-1 0 0,1 0 1,0 0-1,1 1 0,-1-1 1,1 1-1,0 0 0,0 1 1,0-1-1,1 1 0,-4 8 1,1-2 50,0 0 0,1 0 0,1 0 0,0 1 0,1-1 0,0 1 0,1 0 0,0 22 1,1-33-118,1 1 0,0-1 0,1 1 0,-1-1 0,0 1 0,1-1 0,-1 0 0,1 1 0,0-1 0,0 1 0,0-1 0,0 0 0,0 0 0,0 0 0,1 0 0,-1 0 0,1 0 0,-1 0 0,1 0 0,0 0 0,3 2 0,-2-2 6,1-1 0,-1 1 0,1-1-1,0 1 1,0-1 0,-1 0 0,1 0 0,0-1-1,0 1 1,0-1 0,0 0 0,6-1 0,0 0 53,1 0 1,-1-1 0,0-1-1,0 1 1,0-2-1,0 1 1,-1-1 0,0-1-1,18-11 1,-17 8-36,-1 0 0,0 0 0,0-1 0,-1-1 0,0 0 0,8-11 0,-14 16-24,1 1-1,0-1 1,-1 1-1,0-1 0,0 0 1,0 0-1,-1 0 0,1 0 1,-1-1-1,-1 1 1,1 0-1,-1 0 0,1-1 1,-2 1-1,1 0 0,0 0 1,-2-6-1,1 10-18,0-1-1,1 1 1,-1-1-1,0 1 0,0 0 1,0-1-1,0 1 1,0 0-1,0 0 1,0 0-1,-1 0 1,1 0-1,0 0 1,-1 0-1,1 0 0,0 1 1,-1-1-1,1 0 1,-1 1-1,1-1 1,-1 1-1,0 0 1,1-1-1,-1 1 0,1 0 1,-1 0-1,0 0 1,1 0-1,-1 0 1,1 0-1,-1 1 1,-2 0-1,0-1-152,0 1-1,0 0 1,0 0 0,1 0-1,-1 1 1,0-1-1,1 1 1,-1 0 0,1 0-1,0 0 1,0 0 0,-5 4-1,6-3-167,0 0 0,0 0 0,0 0 0,0 0 0,1 1 0,-1-1 0,1 0 0,0 1 0,-2 6 0,1 20-4667,2-12-1579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11082,'0'0'8072,"-3"57"-5766,-6-31-992,2 2-578,2-1-255,3 0-321,2-4-128,0-5 0,2-3-929,6-9-1217,-3-6-1313,0 0-3043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16464,'0'0'9021,"0"9"-8951,0 5-53,3 32 32,-2-44-45,-1 0 0,1-1 0,-1 1 0,1 0 0,0-1 0,0 1 0,0 0 0,-1-1 0,2 1 0,-1-1 0,0 0 0,0 1 0,0-1 0,1 0 0,-1 0 0,0 0 0,1 0 0,-1 0 0,1 0 0,0 0-1,-1 0 1,1 0 0,0-1 0,2 1 0,34 4 80,-28-4-75,1 0 0,-1 1 1,1 0-1,13 4 0,-22-5-11,0 0 1,0 0-1,0 0 0,0 0 0,0 0 0,0 0 0,0 0 0,-1 1 1,1-1-1,0 1 0,-1-1 0,0 1 0,1-1 0,-1 1 1,0 0-1,0 0 0,0 0 0,0 0 0,0 0 0,0 0 0,0 0 1,-1 0-1,1 0 0,-1 0 0,1 0 0,-1 3 0,0 1 24,0 0 0,0-1-1,-1 1 1,0-1-1,0 1 1,0-1 0,-1 0-1,0 1 1,0-1-1,0 0 1,0 0-1,-1 0 1,0 0 0,0-1-1,0 1 1,-1-1-1,1 0 1,-1 0 0,0 0-1,-1 0 1,1-1-1,-6 5 1,2-4 59,0 1 0,0-1 1,-1 0-1,1-1 0,-1 0 0,1 0 0,-1-1 1,0 0-1,0-1 0,0 0 0,0 0 1,0-1-1,-12-1 0,19 1-218,0 0 0,0-1 0,-1 0 0,1 1 0,0-1 0,0 0 0,0 0 0,0 0 0,0 0 0,0-1 0,0 1 1,0-1-1,1 1 0,-1-1 0,0 1 0,1-1 0,-1 0 0,1 0 0,0 0 0,-2-2 0,-17-46-6959,10 11-661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8808,'0'0'7239,"70"-6"-3908,-37 5-1441,3 0-641,4 1-704,-1 0-449,1 0-352,-2 0-2435,-3 0-4291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6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11563,'0'0'6326,"1"11"-4025,1 5-1631,1-1 0,1 1 0,1-1 0,0 0 0,8 17 0,-8-24-576,-1 0-1,0 1 1,-1-1 0,0 1 0,0 0 0,-1 0 0,0 0 0,-1 0 0,0 0 0,0 1 0,-1-1 0,0 0 0,-1 0 0,1 0 0,-2 1 0,0-1 0,0 0 0,0 0 0,-1-1 0,-1 1 0,1 0 0,-1-1 0,-1 0 0,1 0-1,-1 0 1,-1-1 0,0 0 0,0 0 0,-12 11 0,-27 20-226,42-36-327,0 0 1,0-1-1,0 1 0,0-1 1,-1 1-1,1-1 0,-1 0 1,-4 0-1,2-2-4409,6-6-3519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9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17264,'0'0'3235,"-7"9"-160,1-2-2330,4-4-589,-1-1 1,1 0 0,0 1-1,0 0 1,0-1-1,0 1 1,1 0-1,-1 0 1,1 0-1,-1 0 1,1 0-1,0 0 1,0 1 0,1-1-1,-1 0 1,0 4-1,2-6-135,-1 0 1,0 0-1,0 0 0,1 0 0,-1 0 0,0 0 0,1 0 1,-1 0-1,1 0 0,0 0 0,-1 0 0,1 0 0,0 0 1,-1 0-1,1 0 0,0-1 0,0 1 0,0 0 0,0-1 1,-1 1-1,1-1 0,0 1 0,0-1 0,0 1 0,0-1 1,1 1-1,-1-1 0,0 0 0,0 0 0,0 0 0,1 0 1,42 3-338,-37-3 162,10 0-892,-1-1 0,1 0 0,-1-2 0,0 0 0,16-5 0,-21 5-518,-2-1 0,1 0 0,0-1 1,-1 0-1,0 0 0,0-1 1,0 0-1,-1-1 0,9-8 0,-18 23 8823,-9 32-3211,-19 24-146,13-29-1727,-15 42 1,28-68-2247,1 1 1,-1-1-1,2 1 1,-1-1 0,1 1-1,1 0 1,-1-1-1,2 1 1,2 16-1,2-16-2769,2-7-2338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9:59:5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16624,'0'0'8135,"83"-11"-8071,-29-5-64,8-1-1633,5-3-2051,-2-3-4035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16 13357,'0'0'5706,"11"-3"-3816,2-1-1393,0 1-1,1 1 1,-1 0 0,1 1-1,15 0 1,-25 1-412,-1 1 0,1-1 0,-1 1 0,1-1 0,-1 1 0,1 0 0,-1 0 0,0 1 0,1-1 0,-1 1 0,0-1 0,6 5 0,-8-4-85,1 0-1,-1-1 0,0 1 0,0 0 1,1 0-1,-1 0 0,0 0 0,0 0 1,-1 0-1,1 0 0,0 1 1,-1-1-1,1 0 0,-1 0 0,0 1 1,0-1-1,0 0 0,0 0 1,0 1-1,0-1 0,-1 0 0,1 0 1,-1 3-1,-1 1 28,0 0 1,0 0-1,-1-1 1,0 1-1,0 0 1,0-1-1,0 0 1,-1 0-1,0 0 1,0 0-1,-5 4 1,-60 48 659,13-11 245,54-44-878,1-1 0,-1 1 0,0 0 1,0 0-1,1-1 0,-1 1 0,1 0 1,-1 0-1,1 1 0,0-1 1,0 0-1,0 0 0,0 1 0,0-1 1,1 0-1,-1 1 0,0 3 0,2-4-43,0-1 0,0 0-1,0 0 1,0 1 0,0-1-1,0 0 1,0 0 0,0 0 0,1 0-1,-1-1 1,0 1 0,0 0-1,1-1 1,-1 1 0,1 0-1,-1-1 1,1 0 0,-1 1-1,1-1 1,-1 0 0,1 0-1,-1 1 1,1-1 0,-1-1-1,1 1 1,-1 0 0,3-1-1,9 2-7,100-4-1230,-39-12-4211,-38 3-482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18225,'0'0'6705,"-9"7"-6352,-30 22-161,37-27-189,1-1 1,-1 0-1,0 1 0,1-1 1,-1 1-1,1 0 1,0 0-1,0-1 1,-1 1-1,1 0 0,0 0 1,1 0-1,-1 0 1,-1 3-1,2-4 1,0 0 0,0 0 1,0 0-1,1 0 0,-1 0 0,0-1 0,0 1 1,0 0-1,1 0 0,-1 0 0,1 0 0,-1-1 1,0 1-1,1 0 0,-1 0 0,1-1 0,0 1 1,-1 0-1,1-1 0,0 1 0,-1 0 0,1-1 1,1 1-1,5 3 7,0-1 1,0 0 0,1 0-1,-1-1 1,1 0 0,8 1-1,6 2-159,-16-2 66,-1-1-1,0 1 1,1-1 0,-1 1-1,0 1 1,-1-1-1,1 1 1,-1 0 0,1 0-1,-1 0 1,6 8 0,-9-10 91,0 0 1,0 0-1,1 1 1,-2-1-1,1 0 1,0 0-1,0 1 1,-1-1-1,1 0 1,-1 1-1,0-1 1,1 1-1,-1-1 1,0 0-1,-1 1 1,1-1-1,0 1 1,-1-1-1,1 0 1,-1 1-1,0-1 1,0 0-1,0 0 1,0 1-1,0-1 1,0 0-1,-1 0 1,1 0-1,-1 0 1,-2 3-1,-7 5 377,1 1-1,-2-1 0,1-1 1,-25 15-1,32-21-372,-1 0-1,0-1 0,1 1 0,-1-1 1,0 0-1,0-1 0,-1 1 0,1-1 1,0 0-1,0 0 0,-1-1 0,1 1 1,0-1-1,-1 0 0,1-1 0,-10-1 1,13 0-292,1 1 0,-1 0 1,1-1-1,-1 1 0,1-1 1,-1 0-1,1 0 0,0 1 1,0-1-1,0 0 0,0 0 1,0 0-1,0 0 0,1 0 1,-1 0-1,1 0 0,-1-1 1,1 1-1,0 0 1,0 0-1,0 0 0,0 0 1,0 0-1,0-1 0,1-1 1,-1 0-602,0-28-6434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0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4356,'0'0'20660,"51"-14"-20564,-27 15-64,6 5-1153,4 3-2339,2-1-3106,3-3-3139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24 12780,'0'0'4249,"-9"0"-1142,0 1-2815,1 0-1,0 0 0,0 0 1,0 1-1,0 0 0,0 0 1,0 1-1,1 0 0,-1 1 1,1-1-1,0 1 0,0 1 1,0 0-1,0 0 0,1 0 1,0 0-1,0 1 0,0 0 1,1 1-1,-5 6 0,7-9-248,1 1-1,-1-1 0,1 1 1,-1 0-1,2 0 1,-1 0-1,0 0 1,1 0-1,0 1 1,0-1-1,1 0 0,-1 0 1,1 1-1,1 5 1,-1-8-35,1 0 0,-1-1 0,1 1 1,0-1-1,0 1 0,0-1 0,1 1 1,-1-1-1,0 0 0,1 1 0,0-1 1,-1 0-1,1 0 0,0 0 0,0 0 1,0 0-1,1-1 0,-1 1 0,0-1 1,0 1-1,1-1 0,-1 0 0,1 0 0,-1 0 1,1 0-1,0 0 0,-1-1 0,6 1 1,0 0 29,0 0 1,0 0 0,1-1 0,-1 0-1,0-1 1,0 0 0,0 0 0,0 0-1,0-1 1,0-1 0,0 1 0,0-1-1,-1-1 1,1 1 0,-1-1-1,0 0 1,0-1 0,-1 0 0,1 0-1,-1 0 1,0-1 0,-1 0 0,1 0-1,-1-1 1,0 1 0,0-1 0,-1 0-1,0 0 1,-1-1 0,1 1 0,-1-1-1,-1 0 1,1 1 0,-1-1-1,-1 0 1,0-1 0,0 1 0,0-12-1,-1 17-25,-1 1 0,0-1 0,1 0 0,-1 1 0,0-1-1,0 1 1,-1-1 0,1 1 0,-1-1 0,1 1-1,-1 0 1,1 0 0,-1 0 0,0 0 0,-3-3 0,4 4-113,0 0 0,-1 0 0,1 0 1,0 0-1,0 0 0,-1 0 0,1 1 1,-1-1-1,1 0 0,-1 1 1,1-1-1,-1 1 0,1-1 0,-1 1 1,1 0-1,-1 0 0,1 0 0,-1-1 1,0 2-1,1-1 0,-1 0 1,1 0-1,-1 0 0,1 1 0,-1-1 1,1 1-1,-1-1 0,1 1 0,-2 0 1,2 0-249,0 0 0,1 0 0,-1 0 0,1 0 0,-1-1 0,1 1 0,0 0 0,-1 0-1,1 0 1,0 0 0,0 0 0,-1 0 0,1 0 0,0 0 0,0 0 0,0 0 0,0 0 0,0 1 0,0-2 176,0 12-6117</inkml:trace>
  <inkml:trace contextRef="#ctx0" brushRef="#br0" timeOffset="1">716 17 18097,'0'0'8979,"-9"8"-7543,-30 27-534,37-34-874,1 0 0,-1 1-1,0-1 1,1 1 0,0 0-1,-1-1 1,1 1 0,0 0-1,0 0 1,0 0 0,0 0-1,0 0 1,0 0-1,0 0 1,1 0 0,-1 0-1,1 0 1,0 0 0,-1 1-1,1-1 1,0 0 0,0 0-1,1 0 1,-1 0-1,0 1 1,1-1 0,-1 0-1,1 0 1,0 0 0,-1 0-1,1 0 1,0 0 0,0 0-1,0 0 1,1-1-1,-1 1 1,0 0 0,2 1-1,1 1-78,0-1-1,0 0 0,0 0 0,0 0 0,1-1 0,-1 1 1,1-1-1,-1 0 0,1 0 0,0-1 0,0 1 0,0-1 1,9 1-1,-10-2-406,-1 0 0,1 1 0,0-2 0,0 1 1,0 0-1,0-1 0,-1 0 0,1 0 0,0 0 0,7-3 1,-9 2-232,0 0 0,1 0 0,-1 0 0,0 0 0,0 0 0,0 0 1,0-1-1,0 1 0,0-1 0,-1 1 0,1-1 0,-1 0 0,0 0 0,1-3 1,7-23-9450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13613,'0'0'13357,"8"-25"-21974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1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17681,'0'0'5893,"59"1"-5028,-15-1-448,9-2-353,7-5-32,2-2-1282,-7 0-1376,-12 1-1474,-15 2-3107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10826,'0'0'9769,"53"12"-8295,-11-12-353,11 0-416,9-8-577,9 2-96,3-6-1666,-5 1-2402,-6-2-6117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27 12268,'10'-3'3219,"71"-17"1803,-76 19-4807,1 0 1,-1 0-1,1 1 0,-1-1 1,0 1-1,1 0 1,-1 1-1,1-1 0,-1 1 1,1 0-1,-1 1 1,0-1-1,1 1 0,8 5 1,-12-6-207,-1 0 0,0 0-1,0 0 1,0 0 0,0 1 0,0-1 0,0 0 0,0 1 0,0-1 0,0 1 0,-1-1 0,1 1-1,0-1 1,-1 1 0,1-1 0,-1 1 0,0 0 0,0-1 0,0 1 0,1 0 0,-1-1 0,-1 1-1,1-1 1,0 1 0,0 0 0,-1-1 0,1 1 0,-1-1 0,1 1 0,-1 0 0,1-1 0,-1 0-1,0 1 1,0-1 0,0 1 0,-2 1 0,-3 4 14,1 0 1,-2 0-1,1-1 1,-1 0-1,-8 6 1,-44 24 79,48-31 150,-1 2 0,1-1-1,0 1 1,1 1-1,0 0 1,0 0 0,-15 18-1,25-26-233,-1 0-1,1 1 1,0-1-1,-1 1 1,1-1-1,0 0 1,0 1-1,-1-1 1,1 1-1,0-1 1,0 1-1,0-1 1,0 1-1,0-1 1,-1 1-1,1-1 1,0 1-1,0-1 1,0 1-1,0-1 1,0 1-1,1-1 1,-1 1-1,0-1 1,0 1-1,0-1 1,0 0-1,0 1 1,1-1-1,-1 1 1,0-1-1,1 1 1,17 6 204,36-5-267,-41-3 66,115-7-3407,-42-6-4670,-32 4-2430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7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18610,'0'0'9224,"71"33"-8391,-38-30-481,-1-3-255,1 0-97,-1 0-193,-10 0-1056,-2-2-1153,-8-3-2275,-8 0-2914</inkml:trace>
  <inkml:trace contextRef="#ctx0" brushRef="#br0" timeOffset="1">0 118 12204,'0'0'8103,"80"22"-7718,-40-22-33,6 0-224,1 0-64,0 0-1185,0-9-1954,1-2-8872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2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50 14478,'0'0'2989,"-9"-4"-597,4 2-2187,0 0-1,0 0 1,-1 0 0,1 0-1,-1 1 1,1 0 0,-1 0 0,1 0-1,-1 1 1,1 0 0,-1 0-1,0 0 1,1 1 0,-1 0 0,1 0-1,-1 0 1,1 1 0,0-1-1,-1 1 1,1 1 0,0-1 0,-9 7-1,8-4-94,0 1 0,0 0 0,0 1-1,1-1 1,0 1 0,1 0 0,0 1-1,0-1 1,0 1 0,-3 11 0,5-17-77,1 1 0,1-1 1,-1 0-1,0 1 0,0-1 0,1 1 1,0 0-1,-1-1 0,1 1 1,0-1-1,0 1 0,1 0 1,-1-1-1,0 1 0,1-1 1,-1 1-1,1-1 0,0 1 0,0-1 1,0 0-1,0 1 0,1-1 1,-1 0-1,1 0 0,-1 0 1,1 0-1,-1 0 0,1 0 0,0 0 1,0 0-1,0-1 0,0 1 1,1-1-1,-1 1 0,0-1 1,5 2-1,4 0 40,1 0-1,-1-1 1,1-1 0,-1 1 0,1-2 0,-1 0-1,1 0 1,0-1 0,-1 0 0,1-1 0,-1 0-1,19-7 1,-20 6-35,-1 0 0,0-1 0,0 0 0,-1 0 0,1-1 0,-1 0 0,0-1 0,0 1 0,-1-2 0,1 1 0,-2-1 0,1 0 0,-1 0-1,0-1 1,9-14 0,-14 20-7,1-1 0,-1 1 0,0-1 0,0 0 0,0 1 0,0-1 0,0 0 0,-1 0 0,1 0 0,-1 1 0,0-1 0,0 0 0,0 0 0,0 0 0,0 0 0,-1 0 0,1 0 0,-1 0 0,0 1 0,1-1 0,-2 0 0,1 1 0,0-1 0,0 0 0,-1 1 0,1-1 0,-1 1 0,0 0 0,0 0 0,0 0 0,0 0 0,0 0 0,0 0 0,-1 0 0,1 0 0,-1 1 0,1-1 0,-1 1 0,1 0 0,-6-2 0,-1 0-45,0 0 1,-1 0-1,1 1 1,-1 0-1,0 0 0,0 1 1,0 1-1,0-1 1,0 2-1,-19 2 0,27-2-97,-1-1-1,1 1 1,0 0-1,-1 0 0,1 0 1,0 0-1,0 0 0,0 0 1,0 1-1,0-1 1,0 1-1,0 0 0,0-1 1,0 1-1,1 0 1,-1 0-1,1 0 0,-1 0 1,1 1-1,0-1 0,0 0 1,0 0-1,-1 5 1,1-5-199,1 0 0,0-1 1,0 1-1,0 0 0,0-1 1,0 1-1,0 0 0,0-1 1,1 1-1,-1 0 0,1-1 1,-1 1-1,1-1 0,0 1 1,-1-1-1,1 1 0,0-1 1,0 1-1,0-1 0,0 0 1,0 0-1,1 1 1,-1-1-1,0 0 0,0 0 1,1 0-1,-1 0 0,1 0 1,-1-1-1,1 1 0,-1 0 1,1-1-1,-1 1 0,1-1 1,0 1-1,1-1 0,28 6-7932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3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78 9289,'0'0'12358,"-9"-4"-10650,5 3-1609,1-1 0,-1 1 0,0 0 0,0 0 0,0 0 0,0 0 0,0 1 0,0-1 0,0 1 0,0 0 0,0 0 0,0 1 0,0-1 0,0 1 0,0 0 0,0 0 0,0 0 0,0 1 0,0-1 0,1 1 0,-1 0 0,1 0 0,-1 0 0,1 0 0,-5 5 0,1-1-11,0 0 0,0 0 1,0 1-1,1 0 1,0 0-1,1 0 0,-1 1 1,1 0-1,-6 13 1,10-18-73,0-1 0,0 0-1,1 0 1,-1 1 0,0-1 0,1 0 0,0 1 0,0-1 0,-1 0 0,1 1 0,1-1 0,-1 0 0,0 1 0,0-1 0,1 1 0,0-1 0,-1 0 0,1 0-1,0 1 1,0-1 0,0 0 0,0 0 0,1 0 0,-1 0 0,0 0 0,1 0 0,0-1 0,-1 1 0,1 0 0,0-1 0,0 1 0,0-1 0,0 0-1,0 0 1,0 1 0,0-1 0,0-1 0,0 1 0,1 0 0,-1 0 0,5 0 0,7 3 29,1-1-1,0-1 1,0 0 0,0-1 0,0 0-1,1-1 1,-1-1 0,0 0 0,0-1-1,0-1 1,-1 0 0,1-1 0,0-1-1,-1 0 1,0-1 0,-1-1 0,1 0-1,-1-1 1,0 0 0,14-12 0,-23 17 66,-1-1 0,0 1 1,0 0-1,0-1 1,0 0-1,-1 0 1,1 0-1,-1 0 1,0 0-1,0 0 1,0 0-1,-1-1 1,0 1-1,0-1 1,0 1-1,0-1 1,-1 1-1,1-6 0,-2 6-76,1 0-1,-1 0 0,0 1 0,0-1 0,0 0 0,-1 1 0,0-1 0,1 1 0,-1-1 0,0 1 0,0 0 0,-1 0 0,1 0 0,-1 0 0,0 0 0,1 1 0,-1-1 0,0 1 0,-1 0 0,1-1 0,-6-1 0,-1-2-167,-1 2-1,1-1 1,-1 2 0,0-1-1,-1 2 1,-21-4-1,22 5-1177,1 1 0,-1 0 0,0 0 0,-14 3 0,-1 5-5416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0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16400,'0'0'9352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51 3267,'0'0'7292,"1"-8"-3715,-1 6-3364,1 0 0,-1 0 0,0 0-1,0 0 1,0 0 0,0 0 0,0 0 0,0 0 0,0 0 0,-1 0 0,1 0-1,-2-4 1,1 5-71,-1-1-1,1 1 1,-1 0-1,1 0 1,-1 0-1,1 0 1,-1 0-1,0 1 1,1-1-1,-1 0 1,0 1-1,0-1 1,1 1-1,-1 0 1,0 0-1,0-1 1,0 1-1,0 0 1,1 0-1,-4 1 1,-2 0-1,0 0 1,0 0-1,0 1 1,0 0-1,0 0 1,0 1-1,1 0 0,0 0 1,-1 0-1,1 1 1,0 0-1,0 0 1,1 1-1,0-1 1,-1 1-1,1 0 1,-7 11-1,6-9-61,1 0 0,0 0 0,0 1 0,1 0 0,-1 0 1,2 0-1,-1 0 0,2 0 0,-1 1 0,1-1 0,0 1 0,0 0 0,1 0 0,0 9 0,1-17-68,0 0 0,1 1 0,-1-1-1,0 0 1,1 0 0,-1 1 0,0-1 0,1 0-1,-1 0 1,1 0 0,0 0 0,-1 0-1,1 0 1,0 0 0,0 0 0,0 0 0,-1 0-1,1 0 1,0 0 0,0-1 0,0 1-1,0 0 1,1-1 0,-1 1 0,1 0 0,2 0 9,0 0 0,0 0 0,0 0 0,0 0 0,0-1 0,0 0 1,1 0-1,3 0 0,3-1 20,0 0 0,-1-1 0,1-1 0,-1 0-1,16-6 1,-13 3-23,-1-2-1,0 1 0,0-1 1,0-1-1,11-12 0,-19 18 3,-1 0 0,0 0-1,0 0 1,0-1 0,0 1 0,-1-1-1,0 0 1,1 0 0,-1 0-1,-1 0 1,1 0 0,0 0 0,-1 0-1,0 0 1,0-1 0,0 1-1,-1-1 1,0 1 0,1 0-1,-2-9 1,0 11-7,0 0 0,0 0 0,-1 0 0,1 1 0,0-1 0,-1 0 0,0 1 0,1-1 0,-1 1 0,0-1 0,1 1 0,-1 0 0,0 0 0,0 0 0,0 0 0,0 0 0,0 0 0,-1 0 0,1 1 0,0-1 0,0 1 0,0 0 0,-1 0 0,1-1 0,0 1 0,0 1 0,0-1 0,-4 1 0,1-1-15,0 0 0,-1 0 0,1 1 0,0 0 0,0 0 0,0 0 0,0 1 0,0 0 0,0 0 0,1 0 0,-9 5 0,11-5-121,0 0 0,0 0 0,1 0 0,-1 0 0,0 1 0,1-1 0,0 1 0,-1-1 0,1 1 0,0 0 0,0-1 0,1 1 0,-1 0 0,0 0 0,1 0 0,0 0 0,0-1 0,0 6 0,0-6-288,0 0-1,1-1 1,-1 1-1,1 0 1,-1 0 0,1-1-1,-1 1 1,1-1-1,0 1 1,0-1 0,0 1-1,0-1 1,0 1 0,0-1-1,0 0 1,1 0-1,-1 0 1,0 1 0,1-1-1,1 0 1,17 9-9204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14318,'0'0'5829,"-28"73"-4163,25-49-513,2 0-641,1-5-352,4-6-64,13-5-544,2-7-1089,1-1-641,-2-6-2243,-3-10-2433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15182,'0'0'5435,"-8"7"-3732,2-2-1475,0-1 32,1 0 0,0 1 0,-1-1 0,1 1 1,1 0-1,-1 1 0,1-1 0,0 1 0,0 0 0,1 0 1,-1 1-1,2-1 0,-5 12 0,7-18-247,0 1 1,1 0-1,-1-1 0,0 1 0,0 0 1,1-1-1,-1 1 0,0-1 0,1 1 1,-1 0-1,1-1 0,-1 1 0,1-1 1,-1 1-1,1-1 0,-1 0 1,1 1-1,-1-1 0,1 0 0,0 1 1,-1-1-1,1 0 0,0 1 0,-1-1 1,1 0-1,0 0 0,-1 0 0,1 0 1,0 0-1,-1 0 0,1 0 0,0 0 1,-1 0-1,2 0 0,32-1 54,-26 1-21,24-2-156,-18 1-44,1 0 0,0 1 0,0 0 1,-1 1-1,1 1 0,20 4 0,-32-5 129,-1 1 1,1-1-1,0 0 0,0 1 1,-1-1-1,1 1 1,-1 0-1,1-1 0,-1 1 1,0 1-1,0-1 1,0 0-1,0 0 0,0 1 1,2 2-1,-3-1 33,1 0 0,-1 0 0,1 1 0,-1-1 0,0 0 0,-1 1 0,1-1 0,-1 0 0,0 1 0,0-1 1,0 1-1,-1-1 0,0 6 0,-1-4 67,0-1 0,0 1 0,-1-1 0,1 0 0,-1 1 1,0-1-1,0-1 0,-1 1 0,0 0 0,0-1 0,0 0 1,0 1-1,0-2 0,-1 1 0,0 0 0,0-1 0,0 0 1,-9 4-1,4-2 51,-1 0 1,0-1 0,0 0-1,0 0 1,0-1 0,-1-1-1,1 0 1,-18 1-1,28-3-248,0 0-1,-1 0 1,1 0-1,0 0 1,-1-1-1,1 1 0,0 0 1,-1-1-1,1 1 1,0 0-1,-1-1 1,1 0-1,0 1 0,0-1 1,0 0-1,0 0 1,0 1-1,-1-1 1,1 0-1,1 0 1,-1 0-1,0 0 0,0 0 1,0-1-1,0 1 1,0-1-1,-6-39-8675,6 5-2092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3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15086,'0'0'7591,"58"-5"-6277,-26 5-449,1 0-577,3 0-256,1 0-673,3 0-2113,-2 3-2531,3-2-1922</inkml:trace>
  <inkml:trace contextRef="#ctx0" brushRef="#br0" timeOffset="1">527 97 14061,'0'0'3855,"-7"9"-770,-24 30-912,30-39-2124,0 1-1,1-1 1,-1 1 0,1-1-1,-1 1 1,0 0-1,1-1 1,0 1 0,-1 0-1,1-1 1,-1 1 0,1 0-1,0 0 1,0-1 0,-1 1-1,1 0 1,0 0 0,0-1-1,0 1 1,0 0 0,0 0-1,0 0 1,0 0-1,0-1 1,0 1 0,0 0-1,0 0 1,1 0 0,-1-1-1,0 1 1,0 0 0,1 0-1,-1-1 1,1 1 0,-1 0-1,1-1 1,-1 1 0,1-1-1,-1 1 1,1 0-1,-1-1 1,1 1 0,0-1-1,-1 1 1,1-1 0,0 0-1,0 1 1,-1-1 0,1 0-1,0 1 1,0-1 0,-1 0-1,1 0 1,0 0 0,0 0-1,0 0 1,-1 0-1,3 0 1,49-1-322,-48 0 318,6 0-790,0-1 0,-1-1-1,1 0 1,0 0 0,-1-1-1,16-8 1,-18 8-434,0 0 0,0 0 0,0-1 0,-1-1 0,0 1 0,0-1 0,0 0 0,8-11 0,-22 36 7675,-15 33-3714,13-33-2052,-36 78 3188,43-89-3832,0 1-1,0 0 1,1 0-1,0 1 1,1-1 0,0 0-1,1 1 1,-1-1 0,3 11-1,2-11-2775,5-5-2926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10666,'0'4'5285,"0"0"-2851,8 1-512,11-1-512,7-2-418,10 0-319,10-2-256,4 0-289,2 0-64,-1 0-64,-8-1-609,-9-2-928,-10-2-1506,-12 1-2883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15246,'0'0'7463,"73"24"-6918,-22-27-353,6-5-128,1-3-416,-2-2-1890,-6-4-5093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4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10794,'0'0'12647,"9"-8"-11617,-8 8-1004,4-4 67,0 0 0,0 0-1,0 1 1,0 0-1,1 0 1,-1 0-1,1 1 1,-1 0-1,1 0 1,0 0 0,0 0-1,0 1 1,0 0-1,7 0 1,1 1 56,0 1 1,0 0 0,0 1-1,18 4 1,-30-6-142,0 1 1,0-1-1,0 1 1,0 0-1,0 0 1,-1 0-1,1 0 1,0 0-1,0 0 1,-1 0-1,1 1 1,-1-1-1,1 1 1,-1-1-1,1 1 1,1 3-1,-3-4-6,1 1 0,-1 0 0,0 0-1,0 0 1,0 0 0,0 0 0,0-1-1,0 1 1,0 0 0,-1 0-1,1 0 1,0-1 0,-1 1 0,0 0-1,1 0 1,-1-1 0,0 1 0,0 0-1,0-1 1,0 1 0,0-1 0,-1 1-1,0 0 1,-8 9 20,-1-2-1,1 1 1,-1-1 0,-1-1 0,0 0-1,-24 12 1,20-11 16,0 0 0,1 1 0,-25 21 0,38-30-16,1 0-1,0 0 1,-1 0-1,1 0 1,0 0-1,0 1 1,0-1-1,0 0 1,0 1-1,0-1 1,0 1-1,1-1 1,-1 1-1,0-1 1,1 1-1,-1 0 1,1-1-1,0 1 1,-1 0-1,1-1 0,0 3 1,1-3-15,-1 0-1,1 1 1,0-1 0,0 0-1,-1 0 1,1-1-1,0 1 1,0 0 0,0 0-1,0 0 1,0 0 0,0-1-1,0 1 1,1 0 0,-1-1-1,0 1 1,0-1-1,0 0 1,1 1 0,-1-1-1,2 0 1,12 3-258,0-2 0,0 1 0,25-3 0,-28 1-277,16-1-2072,51-7 0,-9-8-3928,-10-2-2574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7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24 4644,'0'0'18930,"-8"-5"-17755,2 2-1065,1 0-1,-1 1 1,0-1 0,0 1 0,0 1 0,0-1 0,-1 1 0,1 0-1,0 1 1,0-1 0,-1 1 0,1 1 0,0-1 0,-1 1 0,1 0-1,0 0 1,0 1 0,-7 2 0,-8 3 188,1 0-1,1 2 1,-37 21-1,51-28-241,1 1 0,-1 0 0,1 0 0,-1 0 0,1 1 0,1-1 1,-1 1-1,0 0 0,1 0 0,0 0 0,0 1 0,0-1 0,0 1 0,1 0 0,-1-1 0,1 1 0,1 0 0,-1 0 0,1 1 1,0-1-1,-1 7 0,2-11-44,1 1 0,-1 0 0,1-1 0,-1 1 1,1-1-1,0 1 0,0-1 0,0 1 0,-1-1 0,2 1 1,-1-1-1,0 0 0,0 1 0,0-1 0,0 0 1,1 0-1,-1 0 0,1 0 0,-1 0 0,1 0 0,-1-1 1,1 1-1,-1 0 0,1-1 0,0 1 0,-1-1 1,1 0-1,0 1 0,3-1 0,60 5 77,-53-5-63,8 0-56,105 0-1617,-43-8-3504,-38 1-465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5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69 12748,'0'0'3438,"-11"-2"-368,5 1-2763,-1-1-6,0 0 0,-1 1-1,1 0 1,-1 0-1,0 1 1,1 0 0,-1 0-1,0 1 1,1-1-1,-1 2 1,1-1 0,-1 1-1,-9 4 1,10-2-58,-1 1 1,2-1-1,-1 1 0,0 0 1,1 1-1,-11 11 0,15-14-179,0 0 0,0 0 0,0-1-1,0 1 1,0 0 0,1 1 0,-1-1 0,1 0-1,0 0 1,0 1 0,0-1 0,1 0-1,-1 1 1,1-1 0,-1 1 0,1-1-1,0 1 1,1-1 0,0 6 0,0-7-52,0 0 0,0 0 0,0 0 0,0 0 0,1 0 1,-1 0-1,1-1 0,-1 1 0,1 0 0,0-1 0,-1 1 1,1-1-1,0 0 0,0 1 0,0-1 0,0 0 0,0 0 1,0 0-1,0-1 0,1 1 0,-1 0 0,0-1 0,0 1 1,4-1-1,62 4 89,-59-4-74,4 0-14,1-1 0,0 0 0,-1-1 0,1-1 0,-1 0 0,0 0 0,0-2-1,0 0 1,15-8 0,-22 11-8,-1-1 0,0 0-1,0-1 1,-1 1-1,1-1 1,-1 0 0,1 0-1,-1 0 1,0-1 0,-1 0-1,1 0 1,-1 1-1,0-2 1,0 1 0,-1 0-1,1-1 1,-1 1 0,-1-1-1,1 0 1,-1 1-1,1-1 1,-2 0 0,1-9-1,-1 12-13,-1 0-1,0 0 1,0-1-1,0 1 1,0 0 0,-1 0-1,1 0 1,-1 0-1,0 1 1,0-1-1,0 0 1,0 1-1,0-1 1,-1 1-1,1 0 1,-1 0 0,1 0-1,-1 0 1,0 0-1,0 0 1,0 1-1,0 0 1,0-1-1,0 1 1,0 0 0,0 0-1,-1 1 1,-3-1-1,5 0-122,0 0-1,0 1 0,0-1 1,0 1-1,0 0 1,0 0-1,0 0 0,0 0 1,0 0-1,-1 0 0,1 0 1,0 0-1,0 1 1,0-1-1,0 1 0,1 0 1,-1 0-1,0-1 1,0 1-1,0 0 0,1 1 1,-1-1-1,0 0 1,1 0-1,-1 1 0,1-1 1,-1 1-1,1-1 1,0 1-1,0 0 0,-1-1 1,1 1-1,1 0 1,-1 0-1,0 0 0,0 0 1,1 0-1,-1 0 0,1 0 1,-1 0-1,1 0 1,0 0-1,0 0 0,0 0 1,0 3-1,0-4-210,0 1 0,1-1-1,-1 0 1,0 1 0,0-1-1,1 0 1,-1 0 0,1 1 0,-1-1-1,1 0 1,0 0 0,-1 0-1,1 0 1,0 0 0,0 0-1,0 0 1,0 0 0,0 0 0,0 0-1,0 0 1,0 0 0,0-1-1,0 1 1,0 0 0,2 0-1,20 8-8256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5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49 10954,'0'0'12978,"-10"-1"-11905,5 0-1006,1 1 0,-1 0 0,0 0 0,1 0-1,-1 1 1,0 0 0,1 0 0,-1 0 0,1 0 0,-1 1 0,1-1 0,0 1 0,0 0-1,0 1 1,0-1 0,0 1 0,0-1 0,0 1 0,1 1 0,-1-1 0,1 0-1,0 1 1,0-1 0,0 1 0,1 0 0,-1 0 0,1 0 0,0 0 0,0 1 0,1-1-1,-1 0 1,1 1 0,-2 8 0,3-11-55,0 0-1,0-1 0,0 1 1,0 0-1,0 0 0,0 0 1,0 0-1,1-1 1,-1 1-1,1 0 0,-1 0 1,1-1-1,0 1 0,-1 0 1,1-1-1,0 1 1,0-1-1,0 1 0,0-1 1,1 1-1,-1-1 1,0 0-1,3 2 0,-1 0 3,1-1-1,0 0 1,1 0 0,-1 0-1,0-1 1,0 1-1,1-1 1,-1 0-1,7 0 1,9 1 14,0-1 1,0-1 0,26-4-1,-35 2-20,1 0 0,-1-1 0,1 0 0,-1-1-1,0 0 1,0-1 0,17-10 0,-25 12 1,1 1-1,0-1 1,-1 0-1,0 0 1,1 0 0,-1 0-1,0-1 1,-1 1-1,1-1 1,3-6 0,-5 8 0,0 0 0,0-1 1,-1 1-1,1-1 0,-1 1 0,1-1 1,-1 1-1,0 0 0,0-1 1,0 1-1,0-1 0,-1 1 0,1-1 1,-1 1-1,1-1 0,-1 1 1,0 0-1,0-1 0,0 1 0,-2-3 1,0 0 0,0 1 0,-1 0 0,0 0 0,0 0 0,0 0 0,0 0 0,-1 1 0,1 0 0,-1 0 1,0 0-1,0 0 0,0 1 0,0 0 0,-8-2 0,5 1-57,-1 0 0,-1 1 0,1 1 0,0-1 0,0 1 0,-1 1 0,1 0-1,-10 1 1,18-1-131,-1 0 0,1 0 1,0 1-1,0-1 0,-1 0 0,1 1 0,0-1 0,0 1 0,0-1 0,-1 1 0,1 0 0,0 0 0,0-1 0,0 1 0,0 0 0,0 0 0,1 0 0,-1 0 0,0 0 0,0 0 1,0 0-1,1 0 0,-1 1 0,-3 11-5177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7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12396,'0'0'7463,"-9"54"-6470,3-11-96,-3 11-289,3 3-191,6 1-129,0 0 32,0-7-224,8-8-32,5-6-64,-1-11 0,1-8-544,-2-10-769,-4-8-1410,0-3-3715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8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48 9833,'0'3'7015,"0"1"-4805,-2-1-384,2 2-289,5 1-416,12-3-416,12 0-481,6-3-96,7 0-96,6-12-800,-1-5-898,2-2-1377,-9-7-4100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10 12556,'0'0'7329,"9"-2"-5754,3-1-1240,-1 1-1,1 1 0,-1 0 0,1 1 0,0 0 1,18 2-1,-28-1-295,1-1 0,0 1 1,0-1-1,-1 1 0,1 0 0,0 0 1,-1 0-1,1 1 0,-1-1 0,1 0 0,-1 1 1,0 0-1,0-1 0,0 1 0,0 0 1,2 3-1,-2-3-40,-1 1-1,0-1 1,-1 1 0,1-1 0,0 1-1,-1-1 1,0 1 0,1-1 0,-1 1-1,0 0 1,0-1 0,0 1-1,-1 0 1,1-1 0,-1 1 0,1-1-1,-1 1 1,0-1 0,0 1 0,0-1-1,-2 4 1,-4 5 34,0-1-1,0 0 0,0-1 1,-1 0-1,-1 0 1,0 0-1,0-1 0,0 0 1,-13 7-1,10-7 137,1 0 0,1 1-1,0 0 1,0 0 0,0 1 0,-14 21 0,24-30-164,-1-1 1,1 1 0,-1 0 0,1-1-1,-1 1 1,1-1 0,0 1 0,-1 0-1,1-1 1,0 1 0,0 0 0,-1-1-1,1 1 1,0 0 0,0-1 0,0 1-1,0 0 1,0-1 0,0 1 0,0 0-1,0 0 1,0-1 0,0 1 0,1 0-1,-1-1 1,0 1 0,0 0 0,1-1-1,-1 1 1,0-1 0,1 1 0,-1 0-1,1-1 1,-1 1 0,0-1 0,1 1 0,-1-1-1,1 1 1,0-1 0,-1 1 0,1-1-1,-1 0 1,1 1 0,0-1 0,-1 0-1,1 0 1,0 1 0,-1-1 0,1 0-1,1 0 1,42 2-205,-33-2 35,7-1-959,0 0-1,0-1 1,0-1-1,0-1 1,0 0 0,-1-1-1,0-1 1,18-9-1,8-8-4999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21 7175,'0'0'15059,"1"-5"-14423,-1-11-278,-2 19 293,-7 31 431,6-22-1065,3-11-8,0 0 0,-1 1-1,1-1 1,0 1 0,-1 0 0,1-1-1,0 1 1,0-1 0,0 1-1,1-1 1,-1 1 0,0-1-1,1 1 1,-1-1 0,0 1 0,1-1-1,0 1 1,-1-1 0,1 0-1,0 1 1,0-1 0,0 0 0,0 1-1,2 1 1,35 16-119,-35-19 87,0 1-1,1 0 0,-1 0 0,0 0 1,1 1-1,-1-1 0,0 1 0,0 0 1,0-1-1,0 2 0,-1-1 1,1 0-1,0 0 0,-1 1 0,0-1 1,1 1-1,-1 0 0,0 0 0,-1 0 1,1 0-1,0 0 0,1 4 1,-2-4 34,-1 1 1,1-1 0,0 0 0,-1 1 0,1 0-1,-1-1 1,0 1 0,-1-1 0,1 1 0,0-1-1,-1 1 1,0-1 0,0 0 0,0 1 0,0-1-1,-1 0 1,1 1 0,-1-1 0,0 0 0,1 0 0,-2 0-1,1-1 1,0 1 0,-4 4 0,1-4 25,-1 0-1,1 1 1,0-2 0,-1 1 0,0-1 0,1 1 0,-1-2 0,0 1 0,0-1-1,0 1 1,-1-2 0,1 1 0,-8-1 0,4 1 5,1-1-1,-1 0 1,1-1-1,0 0 1,-18-5-1,24 5-229,0 0 1,1 0-1,-1 0 1,1-1-1,0 1 0,-1-1 1,1 0-1,0 1 0,0-1 1,0 0-1,0 0 1,0-1-1,0 1 0,1 0 1,-1-1-1,1 1 0,-1-1 1,1 1-1,0-1 1,0 1-1,0-1 0,1 0 1,-1 0-1,0-3 0,-3-24-5449,4-6-3262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09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14414,'0'0'7655,"59"-11"-5990,-31 11-608,0 0-640,4 0-321,2 0-128,4 0-1826,0 0-1761,0 0-2691,-2 0-1986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0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4 11627,'0'0'6812,"-11"2"-4618,4 0-1959,0 0 0,0 0 0,0 1-1,1 0 1,-1 0 0,0 0 0,1 1 0,0 0 0,0 0 0,0 1 0,1-1 0,-1 2-1,1-1 1,0 0 0,1 1 0,-1 0 0,1 0 0,-4 8 0,3-6-98,1 1 0,0 0 0,1-1 0,0 2 0,0-1 0,1 0 0,0 0 0,0 14 1,2-20-126,-1-1 0,1 1 1,1 0-1,-1 0 0,0-1 1,1 1-1,-1-1 1,1 1-1,0 0 0,0-1 1,0 1-1,0-1 1,0 0-1,0 1 0,1-1 1,-1 0-1,1 0 0,0 0 1,-1 0-1,1 0 1,0 0-1,0 0 0,0-1 1,1 1-1,-1-1 1,0 1-1,0-1 0,1 0 1,-1 0-1,1 0 0,-1 0 1,1 0-1,4 0 1,2 0-5,1 0 0,-1-1 0,1 0 1,-1 0-1,0-1 0,1 0 1,-1-1-1,0 0 0,0 0 0,0-1 1,0 0-1,0-1 0,-1 1 1,1-2-1,-1 1 0,14-12 0,-17 13 44,-1-1 0,1 0 0,-1 0 0,1-1 0,-1 0 0,0 1 0,-1-1 0,1-1 0,-1 1 0,0 0 0,0-1 0,-1 0-1,0 1 1,0-1 0,0 0 0,0 0 0,-1 0 0,0 0 0,-1 0 0,1-1 0,-1 1 0,0 0 0,-1 0 0,1 0 0,-1 0 0,-3-11-1,2 13-62,1 1-1,-1 0 0,0-1 1,0 1-1,-1 0 0,1 0 1,-1 0-1,1 1 0,-1-1 1,0 1-1,0-1 0,0 1 1,0 0-1,0 0 0,-1 0 1,1 0-1,0 1 0,-1 0 1,0-1-1,1 1 0,-1 0 1,0 1-1,1-1 0,-1 1 1,0-1-1,0 1 0,1 0 0,-1 1 1,0-1-1,0 1 0,-4 1 1,8-2-136,-1 0 0,0 1 1,0-1-1,0 0 0,0 1 1,0-1-1,1 1 0,-1 0 0,0-1 1,1 1-1,-1 0 0,0-1 1,1 1-1,-1 0 0,1 0 1,-1 0-1,1-1 0,-1 1 0,1 0 1,-1 0-1,1 0 0,0 0 1,0 0-1,-1 0 0,1 0 1,0 0-1,0 0 0,0 0 0,0-1 1,0 1-1,0 0 0,1 2 1,-1-2-413,1 1 1,-1-1 0,1 1 0,-1-1-1,1 0 1,-1 0 0,1 1-1,0-1 1,0 0 0,0 0 0,-1 0-1,1 0 1,0 0 0,0 0-1,1 0 1,-1 0 0,0 0 0,0 0-1,0-1 1,3 2 0,19 3-10797</inkml:trace>
  <inkml:trace contextRef="#ctx0" brushRef="#br0" timeOffset="1">517 14 6887,'0'0'17872,"-18"50"-16590,3-24-514,2 1-319,5-3-193,6-3-32,2-5-128,13-7-32,6-7 0,4-2-352,-2 0-865,0-10-1473,-3-8-1634,-6-5-4196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7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1409,'0'0'22966,"0"78"-22485,0-40-193,0 0-128,0 1-96,0-2-64,6-2-512,6-6-1250,3-8-1409,6-12-3972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6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14574,'0'0'7943,"54"0"-6950,-17 0-352,9 0-481,4-3-160,3-7-1569,-4-2-1410,-9-6-4196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8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13965,'0'0'11649,"-10"2"-10774,1 1-706,0 1 0,1 0 0,-1 0-1,1 0 1,0 1 0,0 1 0,0-1 0,1 1 0,0 0-1,0 1 1,0 0 0,1 0 0,0 0 0,1 1-1,-7 12 1,5-10-34,1 1 0,0 0 0,0 0 1,1 0-1,1 1 0,0 0 0,-3 19 0,6-27-137,0-1-1,1 1 1,0-1 0,-1 1-1,1 0 1,1-1 0,-1 1-1,0-1 1,1 1 0,0-1-1,0 1 1,0-1 0,0 1 0,1-1-1,-1 0 1,1 0 0,0 0-1,0 0 1,0 0 0,0 0-1,0 0 1,1 0 0,-1-1-1,1 0 1,0 1 0,0-1 0,0 0-1,0 0 1,0 0 0,5 1-1,1 1-542,0-1 0,1 0 0,0-1 0,0 0 0,-1-1 0,20 1 0,-20-2-818,0 0-1,0-1 0,0 0 0,14-4 0,12-10-6158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8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10570,'0'0'12780,"14"36"-12652,-8-9 0,4 3-96,-3 0 32,0-1-352,-2-3-577,-1-2-704,1-7-1378,-4-6-4036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65 13293,'0'0'6774,"6"-10"-5242,-4 6-1413,0 1 0,0-1-1,1 1 1,-1-1 0,1 1 0,0 0 0,0 0-1,0 0 1,1 0 0,-1 1 0,1-1-1,-1 1 1,1 0 0,0 0 0,0 0 0,0 0-1,0 1 1,0 0 0,0-1 0,0 2-1,0-1 1,1 0 0,4 1 0,-5-1-63,0 1 0,-1 0 0,1 0 0,0 1 0,0-1 0,0 1 0,-1 0 0,1 0 1,-1 0-1,1 0 0,6 4 0,-9-4-49,1 0-1,-1 1 1,0-1 0,0 1 0,0-1 0,0 1-1,0-1 1,-1 1 0,1-1 0,0 1 0,-1 0-1,1-1 1,-1 1 0,0 0 0,1 0 0,-1-1-1,0 1 1,0 0 0,0 0 0,0-1 0,0 1-1,-1 0 1,1 0 0,-1-1 0,1 1 0,-1 0-1,1-1 1,-2 3 0,-3 8 154,-1 1-1,-1-2 1,0 1 0,0-1-1,-2 0 1,1 0-1,-1-1 1,-18 16 0,16-14 99,-1-1 0,1 2 0,1-1 0,0 2 0,-13 22-1,23-35-249,-1-1 0,1 1 0,0 0-1,-1 0 1,1 0 0,0-1-1,-1 1 1,1 0 0,0 0-1,0 0 1,0 0 0,-1 0-1,1-1 1,0 1 0,0 0-1,0 0 1,1 0 0,-1 0 0,0 0-1,0-1 1,0 1 0,1 0-1,-1 0 1,0 0 0,1 0-1,-1-1 1,1 1 0,-1 0-1,1 0 1,-1-1 0,1 1 0,-1 0-1,1-1 1,1 2 0,1-1-1,-1 0 0,1 0 1,0 0-1,0 0 0,0 0 1,0-1-1,0 1 0,1-1 1,-1 0-1,4 0 0,12-1-434,0-1 1,24-5-1,30-12-3670,-26 1-1596,-13 3-1894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10794,'0'0'11579,"-10"1"-10388,5-1-1029,-1 1 1,1 0 0,-1 1 0,1-1 0,-1 1 0,-7 4 0,12-5-122,-1-1-1,1 1 1,-1 0 0,1 0 0,-1 0 0,1 1 0,0-1 0,0 0 0,-1 0 0,1 1-1,0-1 1,0 1 0,0-1 0,0 1 0,1-1 0,-1 1 0,0-1 0,1 1 0,-1 0 0,1 0-1,-1-1 1,1 1 0,0 0 0,0-1 0,0 1 0,0 0 0,0 0 0,0-1 0,0 1-1,1 0 1,-1 0 0,1-1 0,0 3 0,2-2-30,-1 0 1,1 0-1,0 0 0,0 0 1,0 0-1,0-1 0,1 1 1,-1-1-1,0 0 0,1 0 1,-1 0-1,1 0 0,-1-1 1,0 1-1,6-1 1,4 2 9,4 2-42,0 0 0,-1 1 0,0 1-1,0 1 1,16 8 0,-28-13 6,0 0-1,0 0 1,-1 1-1,1-1 1,-1 1-1,1 0 1,-1 0 0,0 0-1,0 0 1,-1 0-1,1 1 1,-1 0-1,1-1 1,-1 1-1,0 0 1,0 0-1,-1 0 1,1 0 0,-1 0-1,0 0 1,0 1-1,-1-1 1,1 0-1,-1 1 1,0 6-1,-1-8 88,0 1-1,0-1 1,-1 1 0,0-1-1,0 1 1,0-1-1,0 0 1,0 0-1,0 0 1,-1 0-1,1 0 1,-1-1-1,0 1 1,0-1-1,0 1 1,0-1 0,0 0-1,-1-1 1,1 1-1,-1 0 1,1-1-1,-1 0 1,0 0-1,-6 1 1,-6 3 249,-1-2 1,0 0-1,-1-1 0,-17 1 1,30-3-370,0 0 1,0 0 0,0 0 0,0-1 0,0 1 0,0-1-1,0 0 1,0-1 0,-7-2 0,10 3-257,0-1-1,0 0 1,0 1 0,0-1 0,1 0 0,-1 0-1,0 0 1,1 0 0,-1 0 0,1 0 0,0 0 0,0-1-1,0 1 1,0-1 0,0 1 0,0 0 0,1-1-1,-1 1 1,1-1 0,0-4 0,-3-26-5702,2-5-3117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19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12236,'0'0'14221,"77"-4"-14093,-42 3-128,8-1-961,2 1-1665,2 0-1122,-3-1-3202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0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11 11627,'0'0'6903,"-11"2"-4597,1 0-1932,-1 1 1,1 1-1,0-1 1,0 2-1,0-1 0,0 2 1,1-1-1,0 1 1,0 1-1,0-1 1,1 1-1,0 1 1,-13 16-1,13-15-123,1 1 0,0 0 0,1 1 0,0-1 0,1 1 0,-6 17 0,10-26-228,0 1-1,0-1 0,0 1 0,1-1 0,-1 1 0,1-1 0,-1 1 0,1-1 0,0 1 0,0-1 0,0 1 0,0 0 0,1-1 0,-1 1 0,1-1 0,-1 1 1,1-1-1,0 1 0,0-1 0,0 0 0,0 0 0,1 1 0,-1-1 0,1 0 0,-1 0 0,1 0 0,0 0 0,-1 0 0,1-1 0,0 1 0,0 0 1,1-1-1,-1 1 0,0-1 0,4 2 0,1-1-18,0 0 1,0 0-1,0-1 1,0 0 0,1 0-1,-1 0 1,0-1-1,1 0 1,-1-1-1,0 0 1,0 0-1,0 0 1,0-1 0,0 0-1,0 0 1,0-1-1,0 0 1,-1 0-1,1-1 1,-1 1-1,0-1 1,0-1-1,0 1 1,7-9 0,-7 8 52,-1-1 1,1 0-1,-1 0 1,0 0-1,-1-1 1,0 0-1,0 0 0,0 0 1,-1 0-1,0-1 1,0 1-1,-1-1 1,1 0-1,-2 0 1,1 0-1,-1 0 1,-1 0-1,0 0 1,0 0-1,0 0 1,-1 0-1,-2-9 1,2 14-44,0 0-1,0 0 1,-1 0 0,0 0 0,1 0 0,-1 1 0,0-1 0,0 1-1,-1-1 1,1 1 0,0 0 0,-1 0 0,1 0 0,-1 0 0,0 1-1,0-1 1,1 1 0,-1-1 0,0 1 0,-6-2 0,4 2-104,0-1-1,0 1 1,-1 0 0,1 0 0,0 1 0,-1 0 0,1 0 0,0 0 0,-1 0 0,1 1 0,-10 2 0,13-2-106,1 0 0,0 0 1,0-1-1,-1 1 0,1 0 1,0 0-1,0 0 0,0 0 1,0 0-1,0 0 1,0 1-1,0-1 0,1 0 1,-1 0-1,0 1 0,1-1 1,-1 1-1,1-1 0,-1 0 1,1 1-1,0-1 0,-1 1 1,1-1-1,0 1 0,0 2 1,0-3-304,0 0 1,0 1 0,1-1 0,-1 0-1,0 0 1,0 0 0,1 1-1,-1-1 1,1 0 0,-1 0 0,1 0-1,-1 0 1,1 0 0,0 0 0,0 0-1,-1 0 1,1 0 0,0 0 0,0 0-1,1 0 1,15 7-8454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0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13965,'0'0'12887,"2"9"-12161,0-2-584,-1 1-1,0 0 0,-1-1 1,0 1-1,0-1 1,0 1-1,-1 0 1,0-1-1,-1 1 1,0-1-1,-3 10 1,3-13-62,1 0 0,0 0 1,0 0-1,0 0 1,1 0-1,-1 0 0,1 0 1,0 0-1,0 0 1,0 0-1,2 7 0,-1-9-65,0-1 0,0 1 0,0-1 0,1 1 0,-1-1 0,0 0 0,1 0-1,-1 0 1,1 0 0,0 0 0,-1 0 0,1 0 0,0 0 0,-1 0 0,1-1 0,0 1-1,0-1 1,-1 0 0,1 1 0,0-1 0,0 0 0,0 0 0,0 0 0,0 0 0,-1 0-1,3-1 1,1 1-133,-1-1 0,1 1 0,-1-1 0,1 0-1,-1 0 1,0 0 0,0-1 0,1 0 0,-1 0 0,0 0 0,0 0-1,-1 0 1,1-1 0,0 0 0,5-5 0,-4 3-990,-1 0 1,0 0 0,0 0 0,0-1 0,-1 1-1,4-9 1,6-17-7819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1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19987,'0'0'9449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5509,'0'0'17233,"18"97"-16465,-18-42-287,0-1-289,5-5-64,9-6-96,7-7 0,1-4 0,2-8-480,2-9-1442,-6-10-1794,-3-5-4932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17585,'0'0'5861,"62"45"-14733,-45-45-1538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8072,'0'0'14509,"-12"24"-14637,17-24-1954,5 0-3427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8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13549,'0'0'8039,"-38"60"-6469,38-41-353,2-3-448,13-3-289,3-7-320,6-1-64,-1-5 1,-2 0-258,3-4-1248,-4-8-1121,0-4-930,-4-1-1152,-1-4-513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2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63 11883,'0'0'2088,"-4"-9"373,-13-28-177,16 36-2187,1 0 0,-1 0 0,0 0 0,0-1 0,-1 1-1,1 0 1,0 0 0,0 0 0,0 1 0,-1-1 0,1 0 0,0 0-1,-1 1 1,1-1 0,-1 1 0,1-1 0,-1 1 0,1 0-1,-1-1 1,1 1 0,-1 0 0,1 0 0,-1 0 0,1 0 0,-1 0-1,1 0 1,-1 1 0,1-1 0,-1 0 0,-1 2 0,-1-1 27,0 1 0,0-1 1,1 1-1,-1 0 0,1 0 1,-1 1-1,1-1 0,-6 6 1,3 0-36,0-1 1,0 1-1,1 0 1,0 0-1,0 1 1,1 0-1,0-1 1,1 1 0,0 1-1,-3 13 1,5-21-67,1 1 0,-1 0 0,1 0 0,0 0 1,0-1-1,0 1 0,0 0 0,0 0 0,0 0 1,1-1-1,0 1 0,-1 0 0,1 0 0,0-1 1,0 1-1,1-1 0,-1 1 0,0-1 0,1 1 1,0-1-1,-1 0 0,1 0 0,0 0 0,0 0 1,0 0-1,0 0 0,1 0 0,-1-1 0,0 1 1,1-1-1,-1 1 0,1-1 0,0 0 0,-1 0 1,1 0-1,0-1 0,-1 1 0,7 0 0,1 0 78,0 0-1,1-1 0,-1 0 1,0 0-1,0-1 1,0-1-1,0 1 0,1-2 1,-2 1-1,19-8 0,-25 8-70,1 0 0,0 1 0,-1-1 0,1 0 0,-1-1 0,1 1 0,-1 0 0,0-1 0,0 0 0,0 0 0,-1 0 0,1 0 0,-1 0 0,1-1 0,-1 1 0,0-1 0,0 1 0,-1-1 0,1 0 0,-1 0 0,0 0 0,0 0 0,0 0 0,0 0 0,-1 0 0,1 0 0,-1 0 0,0 0 0,-1 0 0,0-4 0,1 6-29,-1 0 0,0 1 0,1-1-1,-1 0 1,0 1 0,0-1 0,0 1-1,0 0 1,-1-1 0,1 1 0,0 0-1,-1 0 1,1 0 0,0 0-1,-1 0 1,1 0 0,-1 0 0,0 0-1,1 0 1,-1 1 0,0-1 0,1 1-1,-1-1 1,0 1 0,0 0 0,1-1-1,-1 1 1,0 0 0,0 0 0,1 1-1,-5-1 1,1 1-103,-1-1 0,0 1 0,1 0-1,-1 0 1,1 0 0,-1 1 0,1 0-1,0 0 1,-6 3 0,8-3-128,0 1 0,-1-1 0,1 1 0,1 0 0,-1-1 0,0 1 0,1 1 0,-1-1 0,1 0 0,0 1 0,0-1 0,0 1 0,-2 6 0,-2 32-5625,6-23-103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3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13421,'0'0'8776,"-32"74"-7591,28-39-320,1 3-449,3-2-256,0-1-127,7-7-1,7-6-1121,3-9-833,-1-9-833,-3-4-3683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3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0 12908,'0'0'10330,"-2"11"-9241,-5 8-688,3-8-219,0 0 0,1 0 0,0 1 1,1-1-1,0 1 0,0 19 0,2-29-174,1-1 0,-1 0 0,1 1 0,-1-1-1,1 0 1,0 0 0,0 1 0,0-1 0,-1 0-1,1 0 1,0 0 0,0 0 0,1 0 0,-1 0 0,0 0-1,0-1 1,0 1 0,1 0 0,-1-1 0,0 1 0,1 0-1,-1-1 1,0 0 0,1 1 0,-1-1 0,3 0-1,47 5 83,-39-4-70,4 0-108,4-1-203,0 2 0,0 0 1,-1 1-1,25 7 0,-40-8 238,0-1 1,-1 0-1,1 1 1,-1 0-1,0 0 0,1 0 1,-1 0-1,0 0 1,0 1-1,0-1 1,-1 1-1,5 4 1,-6-5 45,0 1 1,0-1 0,0 0 0,0 1 0,0-1 0,-1 1 0,1-1-1,-1 1 1,1-1 0,-1 1 0,0 0 0,0-1 0,0 1-1,0-1 1,-1 1 0,1 0 0,-1-1 0,1 1 0,-1-1 0,-1 4-1,0-2 62,-1 0 0,1 0 0,-1-1-1,0 1 1,0-1 0,0 0 0,0 0-1,0 0 1,-1 0 0,1 0 0,-1 0-1,0-1 1,0 0 0,-8 3-1,-63 23 1012,71-27-1009,-29 9 166,1-2 0,-1-1 0,-1-2 1,1-1-1,-40-1 0,72-3-393,0 0 0,-1 0-1,1 0 1,0-1 0,0 1-1,0 0 1,0 0 0,0-1-1,0 1 1,0-1 0,0 1-1,0-1 1,0 1 0,0-1-1,0 0 1,0 1 0,0-1-1,0 0 1,1 0 0,-1 1-1,0-1 1,0 0 0,1 0-1,-1 0 1,1 0 0,-1 0-1,1 0 1,-1 0 0,1 0-1,0 0 1,-1-1-1,1 1 1,0 0 0,0 0-1,0 0 1,0 0 0,0 0-1,0 0 1,0-1 0,0 1-1,0 0 1,1 0 0,-1-1-1,0-22-6037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4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5061,'0'0'12908,"58"-40"-10570,-28 31-768,6 4-481,8 3-545,1 2-480,4 0-160,-2 0-1858,0 0-2242,1-8-6790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8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17649,'0'0'5060,"3"64"-3906,14-43-514,1-3-287,9-1-289,1-3-161,3-7-1280,1-5-705,-5-2-96,-4-2-352,-5-14-257,-7-4-288,-4 0-416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8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 6470,'0'0'10234,"2"8"-8755,-2 1-1191,1-1 1,-2 1 0,1-1 0,-1 1 0,0-1 0,-1 0 0,0 1 0,0-1 0,-1 0 0,0 0 0,-5 8 0,-54 97 1926,33-65-1892,12-18-557,-3 4 578,-16 38 0,31-62-1243,1 1 0,1 0 0,0 0 0,-3 18 0,6-19-4802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9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10378,'0'0'10570,"54"10"-9898,-3-10-159,13 0-97,7-11-320,4-2-64,-5 2 0,-11-1-352,-17 3-1249,-17 5-705,-20 4-1730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2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13773,'0'0'6630,"88"-1"-5252,-33-12-578,6-1-287,1 1-449,-3 4-160,-9 5-1730,-8 1-2210,-8 3-5829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 3395,'0'0'5034,"7"-10"-977,-6 8-3596,28-39 2078,-27 38-2147,-1 1 1,1 0-1,0-1 0,0 1 1,-1 0-1,1 1 1,1-1-1,-1 0 1,0 0-1,0 1 0,1-1 1,-1 1-1,1 0 1,-1 0-1,1 0 0,-1 0 1,6-1-1,-7 5-134,0 0 0,0 0-1,0 0 1,0 0 0,-1 1 0,1-1-1,-1 0 1,0 0 0,0 1-1,0-1 1,0 0 0,-2 5 0,2-5 32,-2 17 69,-1-1 1,-1 1-1,-7 21 0,6-26-276,1 1 0,0 0-1,1 0 1,1 0-1,0 27 1,2-43-82,0 1 1,0 0-1,0 0 1,0 0-1,1-1 0,-1 1 1,0 0-1,0 0 1,1 0-1,-1-1 1,0 1-1,1 0 1,-1-1-1,1 1 1,-1 0-1,1-1 1,0 1-1,-1 0 1,1-1-1,-1 1 1,1-1-1,0 1 1,-1-1-1,1 0 1,0 1-1,0-1 1,-1 0-1,2 1 1,29-1-52,-23-1-211,0-1-1,0 0 1,0-1 0,-1 0-1,11-5 1,30-28-4823,-21 6-1801,-13 7 121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5221,'0'0'12492,"-43"73"-10314,32-38-769,0 2-320,4-1-192,6-4-320,1-6-417,10-11-128,15-11-673,15-4-1217,5-24-1152,3-13-3268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9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120 166 7976,'0'0'10602,"-31"50"-8456,23-27-353,0-2-159,3 1-289,3-2-512,2-3-513,0-4-256,0-3 0,7-2-64,1-2-1089,0-3-1473,0-2-1890,2-1-4421</inkml:trace>
  <inkml:trace contextRef="#ctx0" brushRef="#br0" timeOffset="1">289 0 13196,'0'0'4629,"3"12"-2323,13 39-89,-8-28-1247,0 0-1,-2 1 0,4 29 0,-9-47-919,0 1-1,-1-1 0,0 1 1,0 0-1,0-1 1,-1 1-1,0 0 1,-1-1-1,1 1 1,-1-1-1,-1 0 0,1 1 1,-1-1-1,0 0 1,0-1-1,-9 12 1,-1-3-201,-1 1 1,-1-2 0,0 0 0,-1-1 0,-1-1 0,0 0 0,-20 9-1,15-9-2448,0-2-1,-46 13 0,15-11-5696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13453,'0'0'2616,"-10"10"37,-7 9-1558,0 2 0,-22 36 0,34-50-916,0 0 0,1 1 0,0-1 1,1 1-1,0 0 0,0 0 0,1 0 1,0 1-1,0-1 0,1 0 0,0 1 1,0-1-1,1 1 0,1 11 0,-1-18-171,1-1-1,-1 1 0,0-1 1,1 1-1,0-1 1,-1 0-1,1 1 0,0-1 1,-1 0-1,1 0 0,0 1 1,0-1-1,0 0 0,0 0 1,0 0-1,1 0 0,-1 0 1,0 0-1,0-1 1,1 1-1,-1 0 0,0-1 1,2 2-1,1-2 5,-1 1 0,0 0 0,1-1 1,-1 0-1,1 0 0,-1 0 0,0 0 0,1 0 0,6-2 0,-1-1 13,0 0-1,1 0 1,-1-1-1,0 0 1,-1 0 0,12-8-1,-7 2 129,1-1-1,-2-1 1,1 0 0,17-23 0,-27 30-17,1 1 0,-1-1 0,0 1 1,0-1-1,-1 0 0,1 0 0,-1 0 1,0 0-1,0-1 0,-1 1 0,0-1 1,0 1-1,0-1 0,-1 1 1,1-1-1,-1 1 0,-1-1 0,0-7 1,0 11-115,0 0 0,-1 0 0,1 0 1,0 0-1,-1 1 0,1-1 0,-1 1 1,0-1-1,0 1 0,1-1 0,-1 1 0,0 0 1,0 0-1,0 0 0,0 0 0,0 0 1,0 1-1,-1-1 0,1 1 0,0-1 1,0 1-1,0 0 0,-1-1 0,1 1 1,0 0-1,0 1 0,-1-1 0,-2 1 1,-2-1-43,0 1 0,0 0 0,0 0 0,0 1 0,0 0 0,0 0 0,-11 5 0,14-4-174,-1 0 0,1 0 0,0 0 0,1 0 0,-1 1 0,1-1 0,-1 1 0,1 0 0,0 0 0,-3 5 0,6-8 33,0 0 0,-1-1 0,1 1 1,0 0-1,-1 0 0,1 0 0,0-1 1,0 1-1,0 0 0,0 0 0,0 0 1,0 0-1,0-1 0,0 1 1,0 0-1,0 0 0,0 0 0,0 0 1,1-1-1,-1 1 0,0 0 0,1 0 1,-1 0-1,1 0 0,1 0-174,-1 1 0,1-1 1,-1 0-1,1 0 0,0 0 0,-1-1 0,1 1 0,0 0 0,0-1 1,-1 1-1,1-1 0,0 1 0,0-1 0,0 0 0,0 0 0,2 0 1,26 1-5165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1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21 12844,'0'0'10415,"-10"3"-9363,5-2-969,1 0 0,0 1 1,-1-1-1,1 1 0,0 0 0,0 0 0,0 0 1,1 1-1,-1-1 0,1 1 0,-1 0 0,1 0 0,0 0 1,0 1-1,0-1 0,0 1 0,1 0 0,0-1 1,-1 1-1,1 0 0,1 1 0,-1-1 0,-2 7 1,2-3-28,0 0 0,1 0 0,0 0 0,0 0 1,0 1-1,1-1 0,0 0 0,1 1 0,2 12 1,-2-18-51,0 0 0,0 0 0,1 0 1,-1 0-1,0 0 0,1 0 1,0-1-1,0 1 0,0 0 0,0-1 1,0 1-1,1-1 0,-1 0 0,1 0 1,-1 0-1,1 0 0,0 0 0,-1-1 1,1 1-1,0-1 0,0 0 1,0 0-1,1 0 0,-1 0 0,0 0 1,6 0-1,0 0 72,0-1-1,0 0 1,1-1-1,-1 0 1,0 0-1,-1-1 1,1 0 0,0-1-1,0 1 1,-1-2-1,0 1 1,1-1 0,-1-1-1,-1 1 1,11-9-1,-13 10 10,-1 0 0,1-1-1,-1 0 1,0 0-1,0 0 1,0-1-1,-1 1 1,0-1-1,0 0 1,0 0-1,0 0 1,-1 0-1,1-1 1,-1 1-1,-1-1 1,1 1-1,-1-1 1,0 1-1,0-1 1,-1 0 0,1 0-1,-1 1 1,-1-1-1,1 0 1,-2-7-1,0 9-77,1 0-1,-1 0 1,0 1-1,0-1 1,-1 1 0,1-1-1,-1 1 1,0 0-1,0 0 1,0 0-1,0 1 1,0-1-1,0 1 1,-1 0 0,1-1-1,-1 1 1,0 1-1,1-1 1,-7-1-1,4 0-415,-1 1-1,1 0 1,0 1-1,-1 0 1,1 0-1,-1 0 1,0 0-1,1 1 1,-1 1-1,0-1 1,-9 2-1,4 5-3676,3 1-2172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1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14446,'0'0'10377,"-17"74"-9576,11-35-352,4 1-321,2-1-96,0-7-32,9-6 32,4-5-417,3-10-639,1-6-450,-2-5-672,-6-1-1313,-8-14-2819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2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5733,'0'0'17137,"70"-9"-15824,-28 7-480,6-2-641,4 1-160,-2 2-1249,-1-1-1314,-5-2-2145,-6-1-5253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8360,'0'0'15983,"-3"11"-15545,-1 0-349,-2 5-9,2-1-1,0 1 0,0 0 0,-2 27 1,7-43-74,-1 1 1,1 0-1,-1 0 1,1-1 0,-1 1-1,1 0 1,-1-1 0,1 1-1,0-1 1,-1 1-1,1-1 1,0 1 0,-1-1-1,1 1 1,0-1-1,0 0 1,-1 1 0,1-1-1,0 0 1,0 0 0,0 0-1,0 0 1,-1 1-1,1-1 1,0 0 0,0 0-1,0-1 1,0 1-1,-1 0 1,1 0 0,0 0-1,0 0 1,0-1 0,0 1-1,34-8 200,-14 2-153,-10 2-49,1 1 0,0 0 0,0 0 0,20-1 0,-31 4-6,1 0 0,0 0 0,0 0 0,0 0 0,-1 0-1,1 1 1,0-1 0,0 0 0,0 1 0,-1 0 0,1-1 0,0 1 0,-1 0 0,1 0 0,-1 0 0,1 0 0,-1 0 0,1 0 0,-1 0 0,1 0 0,-1 1 0,0-1 0,0 0 0,0 1 0,0-1 0,0 1-1,0 0 1,0-1 0,0 1 0,-1 0 0,1-1 0,-1 1 0,1 0 0,-1 0 0,1-1 0,-1 1 0,0 2 0,0 3 51,1-1 0,-1 1 0,-1-1 0,1 0 0,-1 1 0,0-1 0,-1 0 0,1 0 0,-1 1 0,0-1 0,-1-1 1,0 1-1,0 0 0,0 0 0,0-1 0,-1 0 0,0 0 0,-9 9 0,7-8 44,-1-1-1,1 0 1,-2-1 0,1 1-1,0-1 1,-1 0 0,0-1-1,0 0 1,0 0 0,0-1-1,0 0 1,0 0 0,-1-1-1,-8 0 1,11 0-144,0 0-1,0-1 1,0 0 0,1-1-1,-1 1 1,0-1 0,0 0-1,1 0 1,-1-1 0,-9-3-1,13 3-200,-1 0 1,1 0-1,0 0 0,0 0 0,0-1 0,0 1 0,0 0 0,0-1 0,0 0 1,1 1-1,0-1 0,-1 0 0,1 0 0,0 1 0,0-1 0,1 0 0,-1 0 1,1 0-1,-1 0 0,1 0 0,0-1 0,0-2 0,2-58-8343,7 30 2958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8872,'0'0'13101,"35"-52"-11340,-21 50-672,1 2-448,3 0-289,2 0-288,7 0-31,1 0-706,1 0-1249,5 0-865,-3 0-1120,4 0-2243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3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12 8040,'0'0'13084,"-9"10"-11776,-12 15-432,-30 50 0,44-64-737,1-1 1,1 1-1,0 0 0,1 0 0,0 1 0,0-1 1,1 1-1,1 0 0,-2 20 0,4-30-129,0 0-1,0 0 1,0 0-1,0 0 0,1 0 1,-1 0-1,1 0 1,-1 0-1,1-1 1,0 1-1,0 0 1,0 0-1,0 0 0,0-1 1,0 1-1,0 0 1,1-1-1,-1 1 1,0-1-1,1 0 1,-1 1-1,3 0 0,0 0 6,0 0 0,0 0 0,0-1-1,0 1 1,1-1 0,-1 0-1,0 0 1,1 0 0,8-1 0,-2 0 12,1 0 1,0-1 0,0-1 0,-1 0 0,1 0 0,-1-1 0,14-6-1,-15 4 39,-1 1-1,0-2 0,0 1 0,-1-1 0,1-1 1,-1 0-1,-1 0 0,1 0 0,-1-1 0,10-15 1,-13 17 79,-1 1 1,1-1-1,-1 0 1,-1 0-1,1-1 1,-1 1-1,0-1 1,0 1-1,-1-1 1,0 1-1,0-1 1,-1 0-1,0 0 1,0 1-1,0-1 1,-1 0-1,-3-12 1,3 15-111,-1 0 1,0 0 0,-1 0-1,1 0 1,-1 0-1,1 0 1,-1 0-1,0 1 1,0 0-1,-1-1 1,1 1-1,-1 0 1,0 1 0,0-1-1,1 1 1,-2-1-1,-7-2 1,7 3-98,-1-1 1,-1 1-1,1 0 1,0 1-1,0 0 0,-1 0 1,1 0-1,0 0 1,-1 1-1,1 0 1,-1 1-1,-8 1 1,13-2-83,1 1 0,0-1 0,-1 0 0,1 1 0,0-1 0,0 1 0,0-1 0,-1 1 0,1 0 1,0-1-1,0 1 0,0 0 0,0 0 0,0 0 0,0 0 0,1 0 0,-1 0 0,0 0 0,0 0 0,1 0 0,-1 0 1,0 0-1,1 1 0,0-1 0,-1 0 0,1 0 0,-1 1 0,1-1 0,0 0 0,0 1 0,0-1 0,0 0 0,0 1 0,0-1 1,0 0-1,0 0 0,1 1 0,-1-1 0,0 0 0,1 0 0,-1 1 0,1-1 0,0 2 0,1 0-723,0 1-1,-1-1 1,1 0 0,0 1-1,1-1 1,-1 0-1,1 0 1,-1 0 0,1 0-1,0-1 1,0 1-1,0-1 1,4 2 0,22 7-9997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30 13869,'0'0'9321,"-11"-7"-7880,5 3-1237,4 2-173,1 1 0,-1-1 0,0 0 1,1 1-1,-1 0 0,0-1 0,0 1 1,0 0-1,0 0 0,-1 0 0,1 1 0,0-1 1,0 0-1,0 1 0,-1-1 0,1 1 1,0 0-1,0 0 0,-1 0 0,1 0 1,0 0-1,-1 0 0,1 1 0,0-1 0,0 1 1,-1-1-1,1 1 0,0 0 0,0 0 1,0 0-1,0 0 0,0 0 0,-3 3 1,-5 8 38,0 0 0,1 1 1,1 0-1,0 0 0,1 1 1,-7 16-1,11-22-28,0 0-1,0 0 0,1 0 1,0 1-1,0-1 0,1 1 1,0-1-1,1 1 0,0-1 1,0 1-1,1 0 0,3 14 1,-3-20-26,1 1-1,0-1 1,0 0 0,0 0 0,0 1 0,0-2-1,1 1 1,0 0 0,-1 0 0,1-1 0,0 1-1,0-1 1,0 0 0,1 0 0,-1 0-1,0-1 1,1 1 0,-1-1 0,1 0 0,0 0-1,-1 0 1,1 0 0,0 0 0,-1-1 0,1 0-1,0 0 1,0 0 0,5-1 0,3 1 90,0-1 0,0 0 1,0-1-1,0-1 0,-1 1 0,1-2 0,20-9 1,-21 8 13,-1-2-1,0 0 1,0 0 0,0 0 0,-1-2 0,0 1-1,-1-1 1,12-15 0,-17 20-60,0 0-1,0 0 1,-1 0-1,1-1 1,-1 1 0,0-1-1,0 0 1,-1 0 0,1 1-1,-1-1 1,0 0-1,0 0 1,-1 0 0,1 0-1,-1-1 1,-1 1-1,1 0 1,0 0 0,-1 0-1,0 0 1,-1 0 0,1 1-1,-3-7 1,1 7-59,0 0 0,0 0 0,0 0 0,0 1 0,-1-1 0,1 1 1,-1 0-1,0 0 0,0 0 0,0 0 0,-1 1 0,1 0 0,0 0 0,-1 0 1,0 0-1,1 1 0,-1 0 0,0 0 0,-7-1 0,7 2-312,-1-1-1,1 1 1,-1 0-1,1 0 1,-1 1-1,0-1 1,-8 4-1,11-4-207,0 1 0,0 1 0,0-1 0,1 0 0,-1 1 0,0-1 0,1 1 0,-1 0 0,1 0 0,0 0 0,-1 0 0,1 0 0,0 0 0,-2 3 0,-2 7-6806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13869,'0'0'13741,"-7"13"-12839,1-2-757,-2 0-62,1 1-1,1 0 1,0 1 0,0 0-1,2 0 1,-1 0 0,2 0 0,0 1-1,-2 16 1,5-27-79,1-1-1,-1 0 1,1 0 0,-1 0-1,1 0 1,0 0 0,0 0-1,0 0 1,0 0 0,0 0-1,0 0 1,1 0 0,-1 0-1,0-1 1,1 1 0,0-1-1,-1 1 1,1-1 0,0 0-1,0 1 1,0-1 0,0 0-1,0 0 1,0 0 0,0-1-1,0 1 1,0 0 0,0-1-1,0 1 1,1-1 0,2 0-1,11 2-3,0 0 0,0-1-1,21-2 1,-19 0-95,-3 1-269,1-1-1,-1-1 1,19-4-1,5-8-2280,-9-10-3315,-15-1-2656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4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21300,'0'0'6182,"-55"0"-4837,51 3-960,4 8-321,11-3-289,13-3-1504,12-5-3460,4 0-8872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7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8712,'0'0'11553,"3"10"-9952,2 8-1050,-1 0-1,0 1 1,-2-1-1,0 1 1,-1-1-1,-1 1 1,-3 27 0,-26 143 2183,10-75-1582,44-337-821,-25 238-437,0-1 1,2 0 0,-1 1 0,2-1-1,0 0 1,5 15 0,-7-26 113,0-1 0,1 1 1,-1-1-1,1 0 0,-1 1 1,1-1-1,0 0 0,0 0 1,0 0-1,0 0 0,0-1 1,0 1-1,1-1 0,-1 1 1,1-1-1,-1 0 0,1 0 1,-1 0-1,1 0 0,0 0 1,-1 0-1,1-1 0,0 0 1,0 1-1,-1-1 0,1 0 1,0 0-1,0 0 0,-1-1 1,1 1-1,0-1 0,0 0 1,4-1-1,1-1 54,0 0-1,-1 0 1,1-1 0,-1 0-1,0 0 1,0-1-1,0 0 1,-1 0 0,1-1-1,5-6 1,5-11 81,21-39-1,-35 56-358,-15 56 99,9-40 173,0 1-1,1-1 1,0 0-1,0 1 1,1-1 0,0 16-1,1-25-47,1 0-1,-1 0 1,0 0-1,0 0 1,1 0-1,-1 0 1,0-1-1,1 1 0,-1 0 1,1 0-1,-1 0 1,1 0-1,-1 0 1,1-1-1,0 1 1,-1 0-1,1-1 0,0 1 1,0 0-1,0-1 1,-1 1-1,1-1 1,0 1-1,0-1 1,2 1-1,32 2 308,-28-4-236,1-1-1,-1 1 0,0-1 0,1 0 1,-1-1-1,14-6 0,-7-1-23,0-1-1,0-1 0,21-23 1,-30 31-46,-1-1-1,1 0 1,-2-1 0,1 1 0,0-1 0,-1 0 0,0 1 0,0-1 0,-1-1 0,0 1-1,0 0 1,0-1 0,1-9 0,-3 15-11,0 1 0,0 0 0,-1-1 0,1 1 0,0 0 0,0-1 0,0 1 0,0 0 0,-1-1 0,1 1 0,0 0 0,0 0 0,-1-1 0,1 1 0,0 0 0,0 0 0,-1 0 0,1-1 0,0 1 1,-1 0-1,1 0 0,0 0 0,-1 0 0,1 0 0,0 0 0,-1 0 0,1-1 0,0 1 0,-1 0 0,1 0 0,0 0 0,-1 0 0,1 0 0,0 1 0,-1-1 0,1 0 0,0 0 0,-1 0 0,1 0 0,0 0 0,-1 0 0,1 1 0,0-1 0,-1 0 0,1 0 0,0 0 0,0 1 0,-1-1 0,1 0 0,0 0 0,0 1 0,-1-1 0,-16 12-58,7-1 90,0 0 0,1 1 0,-16 25 0,22-32-21,0 0 1,1 0 0,0 0 0,0 0-1,0 0 1,0 1 0,1-1-1,0 0 1,0 1 0,1 0 0,-1-1-1,1 1 1,1 10 0,0-14-119,0 0 0,0 1 0,1-1 0,-1 0 0,1 0 0,-1 1 1,1-1-1,-1 0 0,1-1 0,0 1 0,0 0 0,0 0 0,0-1 0,0 1 1,1-1-1,-1 0 0,0 0 0,1 0 0,-1 0 0,1 0 0,-1 0 0,1-1 1,3 1-1,2 1-703,0 0 0,1-1 0,0 0 0,-1-1 0,18 0 0,-13-5-5380,-1-7-4538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09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12300,'0'0'2786,"10"1"391,199 2 4012,116-18-4733,-96 3-2081,499-56-172,-706 68 27,-6 0-2920,-28-4-7588,-4 0-185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6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12748,'0'0'416,"-8"51"97,5-10 768,2 11-512,-1 9-96,2 6 159,0 9-31,0 4-288,4 5-385,6 0-96,0-4 32,1-6-64,-1-10-673,-3-11-608,0-13 0,-6-14-769,1-15-1602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7751,'0'0'3620,"47"-38"-2884,-26 30-543,-3 5-129,0 3 32,2 0-96,-3 3-160,8 7-417,2-6-480,8-4-2210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7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0 957 9321,'0'0'3523,"13"-2"-2925,722-140-4117,-456 81 4018,-2 7 3797,1111-116-2614,-704 97-1460,32-3 169,479-68 110,-751 83-430,-57 5-72,203-24-27,4 43-82,-572 36-130,24 2-576,-20 8-3707,-12-6 1742,-4-3 165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96 5701,'0'0'961,"-9"1"0,7 0-1129,-33 4 2134,31-2 474,30-2-314,52-1-31,272-6 673,-275 1-2816,0-4 0,118-29 0,-185 36 19,2 0-97,0 0-1,0-1 1,0-1-1,-1 0 1,1 0-1,-1-1 0,11-7 1,-18 5-2670,-12 4 1109,-21 2-837,27 2 1577,-27-1-3607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8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8712,'0'0'6967,"6"3"-6738,-2 0-145,1 1-1,-1-1 1,0 0-1,0 1 1,-1 0-1,1 0 1,-1 0-1,0 1 1,0-1-1,0 1 1,3 5-1,0 3 93,-1 1 1,0 0-1,6 25 0,-4 2-28,-2-1 0,1 48 1,-7-13 581,-3-1 0,-4 0 0,-25 113 0,26-158-595,2 1 1,0 0 0,3 1-1,1 59 1,1-88-218,0-1-1,0 1 1,0 0 0,0-1 0,0 1 0,1 0 0,-1-1-1,0 1 1,1 0 0,0-1 0,-1 1 0,1-1-1,0 1 1,0-1 0,0 0 0,0 1 0,0-1-1,0 0 1,0 1 0,0-1 0,1 0 0,-1 0 0,0 0-1,1 0 1,-1 0 0,1 0 0,-1-1 0,1 1-1,-1 0 1,1-1 0,-1 1 0,1-1 0,0 0-1,-1 1 1,1-1 0,0 0 0,-1 0 0,1 0 0,0 0-1,0 0 1,-1-1 0,3 0 0,21-10-5935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3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0 816 9545,'0'0'1671,"10"0"-1361,650-29 2802,-137-44-130,200-24-1923,923-65-850,-538 57 4,1189-144 1089,-1704 189-880,-332 35-240,-251 22-886,-20 1-929,-6-1-2036,7-5-762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0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84 6086,'0'0'15823,"65"-17"-14478,-33 11-512,12 0-545,4-1-224,5-1-96,2-1-1217,-5 3-641,-8-3-961,-12 2-2498,-10-1-1441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0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15471,'0'0'6747,"-3"11"-5268,-18 89-417,-60 168 1,77-259-1036,-13 46 538,17-55-538,1 1-1,-1 0 0,0-1 1,1 1-1,-1 0 0,1-1 1,-1 1-1,1-1 0,-1 1 1,1-1-1,-1 1 1,1-1-1,-1 0 0,1 1 1,0-1-1,-1 0 0,1 1 1,0-1-1,-1 0 0,1 0 1,0 1-1,0-1 0,-1 0 1,1 0-1,0 0 0,-1 0 1,1 0-1,0 0 0,0 0 1,-1 0-1,1 0 1,0-1-1,-1 1 0,2 0 1,30-5 193,1-1-444,-1-2-1,0-1 1,0-2 0,55-27 0,-82 35-501,-1 1 0,-1-1 1,1 0-1,0 0 0,-1-1 1,1 1-1,3-6 0,7-13-5499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1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13 17008,'0'0'1751,"-8"13"518,-4 6-1836,1 0 1,0 1 0,2 0-1,1 1 1,0 0-1,2 0 1,0 1 0,-4 33-1,14 4-366,-4-58-68,0 0 0,0 0 0,1 0 0,-1 0 0,0 0 0,0 0 0,1 0 0,-1 0 0,1-1 0,-1 1 0,1 0 0,-1 0 0,1 0 0,-1-1 0,1 1 0,0 0 0,0-1 0,-1 1 0,1 0 0,0-1 0,1 1 0,-1-1 5,1 0-1,-1 0 1,0-1 0,0 1 0,1 0 0,-1-1 0,0 1 0,0-1 0,0 0-1,0 1 1,0-1 0,0 0 0,0 0 0,0 1 0,0-1 0,0 0-1,0 0 1,0 0 0,-1 0 0,1 0 0,0-1 0,0 0 0,12-19 34,-1 0-1,-1-1 1,-1 0 0,0-1 0,-2 0 0,-1 0 0,-1-1 0,-1 1-1,-1-1 1,2-43 0,-6 67-30,0-1 1,0 1-1,0 0 0,1 0 1,-1-1-1,0 1 0,0 0 1,0-1-1,0 1 0,0 0 1,0-1-1,0 1 0,0 0 1,0 0-1,0-1 0,0 1 1,0 0-1,0-1 0,-1 1 1,1 0-1,0-1 0,0 1 1,0 0-1,0 0 0,0-1 1,-1 1-1,1 0 0,0 0 1,0-1-1,0 1 0,-1 0 1,1 0-1,0 0 0,0-1 1,-1 1-1,1 0 0,0 0 1,0 0-1,-1 0 0,1 0 1,0 0-1,-1-1 0,1 1 1,-1 0-1,-11 12 91,-9 24-39,18-30-36,1 1-1,0 0 1,0-1 0,1 1 0,0 0-1,0 0 1,0 0 0,1 0 0,0 0-1,1 8 1,0-14-14,-1 1 0,1-1 0,-1 1 0,1-1 0,-1 1 0,1-1 0,0 1 0,0-1 0,0 1 0,0-1 0,0 0 0,0 0 0,0 1 0,0-1 0,0 0 0,0 0 0,1 0 0,1 1 0,0-1 16,0 0 0,0 0 0,-1-1 0,1 1 1,0-1-1,0 0 0,0 0 0,-1 0 0,1 0 0,0 0 1,0 0-1,0-1 0,-1 1 0,5-2 0,3-3 111,0 0 0,0 0 0,0-1-1,-1 0 1,1-1 0,-2 0 0,1 0-1,-1-1 1,0 0 0,10-14 0,-5 8 142,0 0 1,22-17 0,-34 30-281,-1 1 0,1-1 0,-1 1 0,0 0 1,1-1-1,-1 1 0,1-1 0,-1 1 0,1 0 0,-1 0 0,1-1 0,0 1 0,-1 0 1,1 0-1,-1 0 0,1-1 0,-1 1 0,1 0 0,0 0 0,-1 0 0,1 0 0,-1 0 1,1 0-1,0 0 0,-1 1 0,1-1 0,-1 0 0,1 0 0,-1 0 0,1 1 0,-1-1 1,1 0-1,-1 0 0,1 1 0,-1-1 0,1 0 0,-1 1 0,1 0 0,6 27-27,-12 37 32,-11 8 3,11-58-131,1 0 0,1 1 0,0 0 1,1-1-1,0 1 0,2 31 1,0-47-2,1 1-1,-1 0 1,0 0 0,0 0 0,0 0 0,1-1-1,-1 1 1,0 0 0,1 0 0,-1-1 0,0 1 0,1 0-1,-1 0 1,1-1 0,0 1 0,-1-1 0,1 1-1,-1 0 1,1-1 0,0 1 0,-1-1 0,1 1 0,0-1-1,0 0 1,1 1 0,22-1-6550,-4-7-2165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1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10922,'0'0'12684,"58"37"-11883,-31-29-577,6-4-160,0-4-736,0 0-2467,1-6-4196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0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14382,'0'0'16399,"40"55"-15854,-32-35-321,-1 0-160,9-3-32,0-4 32,3-4-288,7-5-513,2-4-512,0 0-1057,0-12-1858,-3-6-1858,3-6-4836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2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12556,'0'0'9636,"2"11"-8649,0 16-509,0 0 0,-2 0 0,0 0-1,-2 0 1,-8 36 0,5-37-238,0 2 0,1-1 1,1 48-1,3-73-223,0-1 0,0 1 1,0-1-1,1 0 0,-1 1 0,0-1 1,1 0-1,-1 1 0,1-1 0,-1 0 1,1 1-1,0-1 0,0 0 0,-1 0 1,1 0-1,0 0 0,0 0 0,0 0 1,0 0-1,0 0 0,0 0 0,0 0 1,3 1-1,-1-1 47,-1 0 1,1 0 0,0 0-1,0-1 1,1 1-1,-1-1 1,0 0-1,0 0 1,0 0-1,5 0 1,1-2 110,0 1 1,0-1 0,0-1 0,0 0 0,-1 0-1,15-8 1,2-4-34,-1-2 1,-1-1-1,-1-1 0,0 0 1,19-25-1,-27 29-242,-2-1 1,0 0-1,-1 0 0,-1-1 1,0-1-1,-1 1 1,-1-2-1,8-24 0,-15 28-747,-1 14 676,0 1-1,0 0 1,0-1 0,0 1 0,0 0 0,0-1 0,0 1-1,0 0 1,0-1 0,0 1 0,0 0 0,-1-1-1,1 1 1,0 0 0,0 0 0,0-1 0,-1 1-1,1 0 1,0 0 0,0-1 0,-1 1 0,1 0-1,0 0 1,0 0 0,-1 0 0,1-1 0,0 1 0,-1 0-1,1 0 1,0 0 0,-1 0 0,1 0 0,-1 0-1,-1 0-718,0 0 0,0 1 0,0 0 0,0-1 0,0 1 0,0 0-1,0 0 1,0 0 0,0 0 0,0 0 0,-2 3 0,-17 12-8004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2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13100,'0'0'3534,"-3"11"-293,1-2-2758,-1 2 256,0-1 0,1 0 0,1 1 0,-1 17 0,2-26-704,0-1 1,0 1-1,0 0 1,0 0-1,0-1 1,0 1-1,1 0 1,-1-1-1,1 1 1,-1 0-1,1-1 1,-1 1-1,1 0 1,0-1-1,0 1 1,0-1-1,0 0 1,0 1-1,0-1 1,0 0-1,1 1 1,-1-1-1,0 0 1,1 0-1,-1 0 1,1 0-1,-1 0 1,1-1-1,0 1 1,-1 0-1,1-1 1,0 1-1,-1-1 1,1 0-1,0 1 1,-1-1-1,1 0 1,2 0-1,1 0-509,1-1-1,-1 0 1,1 0-1,-1 0 0,0 0 1,0-1-1,0 0 0,0 0 1,0 0-1,0-1 1,0 0-1,8-6 0,29-28-6746,-15 13 519,-14 14 2703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0:43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53 122 2114,'0'0'14536,"-5"10"-12758,0-1-1475,-1 0 432,0 1 1,1-1-1,0 1 0,0 0 0,1 0 0,1 1 0,0-1 0,-3 16 0,7-25-692,-1 0-1,1 0 1,-1 0 0,1 0 0,0 0 0,-1 0 0,1-1-1,0 1 1,0 0 0,0 0 0,0 0 0,0-1 0,0 1 0,0-1-1,0 1 1,0-1 0,0 1 0,0-1 0,0 1 0,0-1 0,0 0-1,0 0 1,0 1 0,0-1 0,1 0 0,-1 0 0,0 0 0,0 0-1,0 0 1,0-1 0,0 1 0,1 0 0,-1-1 0,2 0 0,43-9 106,-31 3-126,0 0-1,-1-2 1,0 1-1,0-2 1,17-15-1,-25 20-8,0 0-1,0-1 1,0 0 0,-1 0-1,0 0 1,0-1-1,-1 0 1,0 1 0,0-2-1,-1 1 1,0 0 0,0-1-1,2-7 1,-5 15-14,0-1 0,0 1 0,0 0 0,0 0 0,0 0 0,0-1 0,0 1 0,0 0 1,0 0-1,0 0 0,0-1 0,0 1 0,0 0 0,0 0 0,0 0 0,0 0 0,0-1 0,0 1 0,0 0 0,-1 0 0,1 0 1,0 0-1,0-1 0,0 1 0,0 0 0,0 0 0,-1 0 0,1 0 0,0 0 0,0 0 0,0-1 0,0 1 0,-1 0 1,1 0-1,0 0 0,0 0 0,0 0 0,0 0 0,-1 0 0,1 0 0,0 0 0,0 0 0,0 0 0,-1 0 0,1 0 0,0 0 1,0 0-1,0 0 0,-1 0 0,1 0 0,0 0 0,0 0 0,0 0 0,0 0 0,-1 1 0,1-1 0,0 0 0,0 0 0,0 0 1,0 0-1,-1 0 0,1 0 0,0 1 0,0-1 0,0 0 0,0 0 0,0 0 0,0 1 0,-13 14 32,1 1 0,0 0 0,2 1 0,0 0 0,1 1 0,-12 31 0,20-46-2,-1 0-1,1 0 0,0 0 0,0 0 1,0 0-1,0 1 0,1-1 0,-1 0 1,1 1-1,0-1 0,0 0 0,0 0 0,0 1 1,1 2-1,0-4-18,0-1 0,0 1 0,0-1 0,1 0 0,-1 0 0,0 0 0,1 0 0,-1 0 0,1 0 0,-1 0 1,1 0-1,-1 0 0,1-1 0,0 1 0,-1-1 0,1 1 0,0-1 0,-1 0 0,1 1 0,0-1 0,0 0 0,-1 0 0,1 0 0,0-1 0,2 1 0,0-1-5,0 1 1,0-1-1,1 1 0,-1-1 0,0 0 0,0-1 0,0 1 0,0-1 0,-1 0 0,1 0 0,0 0 0,-1 0 0,1-1 0,-1 1 0,0-1 0,0 0 0,0 0 0,0 0 0,0-1 0,-1 1 0,1 0 0,1-5 0,1 0 7,-1 0-1,-1 1 1,0-2 0,0 1-1,0 0 1,-1 0 0,0-1-1,-1 0 1,0 1-1,0-10 1,-1 18 62,-1 0-71,0 1-1,0-1 1,0 1 0,0 0 0,1-1 0,-1 1 0,0 0-1,0 0 1,1-1 0,-1 1 0,1 0 0,-1 0 0,0 0 0,1 0-1,0 0 1,-1 0 0,1 0 0,0 0 0,-1 0 0,1 0-1,0 0 1,0 0 0,0 1 0,0 0 0,-4 9 39,3-11 101,25-3-160,-12-2 25,-5 1-21,0 1-1,1 0 1,-1 0-1,1 1 1,0 0-1,-1 0 1,1 1-1,0 0 1,0 1-1,15 0 1,-22 1 5,1-1 0,-1 1 0,0 0 1,0 0-1,0 0 0,1 0 1,-1 0-1,0 0 0,0 0 0,-1 0 1,1 1-1,0-1 0,0 0 1,0 1-1,-1-1 0,1 0 0,-1 1 1,1-1-1,-1 1 0,0-1 1,1 1-1,-1-1 0,0 1 0,0-1 1,0 1-1,0-1 0,0 1 1,0-1-1,-1 1 0,1-1 0,-1 3 1,-11 48-137,9-43 204,-1 0 1,1 0-1,1 0 0,0 1 1,-1 15-1,24-45 671,-14 12-687,-1-1 0,0 0 0,0 0 0,-1 0 0,0-1 0,0 1 0,-1-1 0,-1 0 0,1-1 0,-2 1 0,1 0 1,-2-1-1,1 0 0,-1 1 0,-1-1 0,0 0 0,-2-11 0,2 22-44,0 0 0,0 1 0,0-1 0,0 0 0,0 0 0,0 0 0,-1 1 0,1-1 0,0 0 0,0 0 0,0 0 0,0 1 0,-1-1 0,1 0 0,0 0 0,0 0 0,-1 0 0,1 0 0,0 0 0,0 1 0,0-1 0,-1 0 0,1 0 0,0 0 0,0 0 0,-1 0 0,1 0 0,0 0 0,0 0 0,-1 0 0,1 0 0,0 0 0,0 0 0,-1 0 0,1 0 0,0 0 0,0-1 0,-1 1 0,1 0 0,0 0 0,0 0 0,0 0 0,-1 0 0,1 0 0,0-1 0,0 1 0,0 0 0,-1 0 0,1 0 0,0-1 0,0 1 0,0 0 0,0 0 0,0 0 0,0-1 0,-1 1 0,1 0 0,0 0 0,0-1 0,0 1 0,0 0 0,0 0 0,0-1 0,0 1 0,0 0 0,0 0-1,0-1 1,0 1 0,0 0 0,-9 18-86,10-17 85,-1 0 0,0 0 0,0 0 0,1 0 0,-1 0 1,1 0-1,-1-1 0,0 1 0,1 0 0,0 0 0,-1 0 0,1-1 0,-1 1 0,1 0 0,0-1 1,0 1-1,-1-1 0,1 1 0,0-1 0,0 1 0,0-1 0,0 1 0,-1-1 0,1 0 0,0 1 1,0-1-1,0 0 0,0 0 0,0 0 0,1 1 0,44 4 17,-15-2-10,-21-1-14,1 0 1,0 0-1,-1-1 1,1-1 0,0 0-1,0 0 1,0-1-1,-1-1 1,1 0-1,19-6 1,-23 6 2,0-1 0,0 0 0,0-1 0,0 1 0,-1-1 0,1-1 1,-1 1-1,0-1 0,0 0 0,-1-1 0,1 1 0,-1-1 0,0 0 0,-1-1 0,8-12 0,-11 17 7,1-1 0,-1 1 1,0 0-1,0 0 0,-1 0 0,1-1 0,0 1 0,-1 0 0,1-1 0,-1 1 0,0 0 0,0-1 1,0 1-1,0 0 0,0-1 0,-1-2 0,1 4-3,-1 0-1,1 1 1,-1-1 0,1 0 0,-1 0-1,0 0 1,1 1 0,-1-1 0,0 0-1,0 1 1,1-1 0,-1 1 0,0-1-1,0 1 1,0-1 0,0 1-1,0-1 1,0 1 0,1 0 0,-1 0-1,0-1 1,0 1 0,0 0 0,0 0-1,-2 0 1,-2 0 4,0 1-1,0 0 1,0 0 0,0 0-1,0 0 1,1 1-1,-1 0 1,1 0-1,-1 0 1,1 0 0,0 1-1,-1 0 1,-6 5-1,-1 4 83,0 0 0,1 1 0,0 1 0,-11 18 0,19-28-51,0 1 0,0-1 0,1 1 0,0-1 0,0 1-1,0 0 1,1-1 0,-1 1 0,1 0 0,0 0-1,1 0 1,-1 0 0,1 0 0,0 0 0,0 0-1,1 0 1,-1 0 0,1 0 0,2 7 0,-1-9-30,0 0 1,1 0-1,-1 0 0,1 0 1,0-1-1,0 1 1,0-1-1,0 0 1,0 1-1,0-1 0,1-1 1,-1 1-1,1 0 1,-1-1-1,1 0 0,0 0 1,6 1-1,70 11-459,-75-13 373,83 4-2885,-28-6-6426,-7-2-8946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32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150 119 2402,'0'0'70,"-9"-1"122,-130-6 2344,138 7-2163,9-1 17,51-4-560,0-2 0,0-3 1,-1-3-1,63-22 0,-190 39 571,22 5-145,-1-4 0,-54 1 0,108-7-214,-1 1 0,0-2 1,1 1-1,-1 0 0,0-1 0,7-3 0,12-4-16,20-3 11,1 2 0,1 1 1,82-3-1,-128 12-42,-27 8 272,11-3-363,0 1-1,1 1 1,0 1 0,-25 16 0,29-18-1153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3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49 833,'0'0'4158,"8"-5"-4003,3 0-140,0 1-1,0 0 0,0 1 1,0 0-1,0 0 1,1 2-1,0-1 1,-1 1-1,24 2 0,-13-1-1,-14 1-6,1 0 0,-1-1 0,1 0 0,-1 0 0,0-1 1,1 0-1,-1-1 0,0 0 0,0 0 0,14-5 0,-23 6-6,1 1-1,-1-1 0,1 1 1,-1-1-1,1 1 1,-1 0-1,1-1 1,-1 1-1,1 0 0,-1-1 1,0 1-1,1 0 1,-1 0-1,1-1 1,-1 1-1,0 0 0,1 0 1,-1 0-1,0 0 1,1 0-1,-1 0 1,1 0-1,-1 0 0,0 0 1,1 0-1,-1 1 1,0-1-1,1 0 1,-1 0-1,0 1 0,-8 2-13,20 5-40,41-2-1095,-17-5-1142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4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0 289 1057,'0'0'726,"12"-5"-400,34-16-192,1 2 0,1 2 0,1 3 0,0 1 0,1 3 0,0 2 0,1 2 0,54 1 0,-78 5-339,-13 1 156,1-1 0,-1 0-1,1-1 1,-1-1 0,0 0 0,23-6-1,-101 6 632,5 6-12,-69 15 1,87-11-231,1-2-1,-1-1 1,-1-3 0,-59-3 0,100 1-315,-1 0-1,1 0 1,-1 0-1,1 0 1,-1-1-1,1 1 1,-1-1 0,1 1-1,-1-1 1,1 1-1,-1-1 1,1 0-1,0 0 1,0 0-1,-3-2 1,4 3-12,0-1-1,-1 1 1,1-1-1,0 0 1,0 1 0,-1-1-1,1 1 1,0-1 0,0 0-1,0 1 1,0-1-1,0 0 1,0 1 0,0-1-1,0 0 1,0 1-1,0-1 1,0 0 0,1 1-1,-1-1 1,0 1 0,0-1-1,1 0 1,-1 1-1,1-1 1,1-3 11,0 1 0,1 0-1,-1 1 1,1-1 0,0 0 0,0 1-1,0-1 1,0 1 0,0 0 0,5-3-1,39-14-9,0 2 0,0 1-1,2 3 1,0 2 0,0 2-1,1 3 1,0 1 0,79 4-1,-67 6-186,-58-5 136,-1 1 0,1 0 1,0 0-1,-1 0 0,1 0 0,-1 1 0,0-1 1,1 1-1,-1 0 0,0 0 0,0 0 0,0 0 0,5 6 1,-7-8 32,-1 1 1,0-1 0,1 1 0,-1-1 0,1 1-1,-1 0 1,0-1 0,1 1 0,-1-1 0,0 1 0,0 0-1,1-1 1,-1 1 0,0 0 0,0-1 0,0 1 0,0 0-1,0-1 1,0 1 0,0 0 0,0-1 0,0 1-1,0 0 1,0-1 0,0 1 0,-1 0 0,1-1 0,0 1-1,0 0 1,-1-1 0,1 1 0,-1-1 0,1 1-1,0-1 1,-1 1 0,1-1 0,-1 1 0,1-1 0,-1 1-1,1-1 1,-1 1 0,1-1 0,-1 0 0,0 1-1,1-1 1,-1 0 0,0 0 0,1 1 0,-1-1 0,0 0-1,1 0 1,-1 0 0,0 0 0,1 0 0,-2 0-1,-44 5-137,40-5 135,-192 21 159,-49 0 110,288-42 164,55-11-359,0 4 1,2 4-1,171-20 0,-198 44-31,-71 0-38,1 0 0,-1 1 0,1-1 0,-1 0 0,0 0 1,1 1-1,-1-1 0,1 1 0,-1-1 0,0 0 0,1 1 0,-1-1 0,0 1 0,0-1 0,1 1 1,-1-1-1,0 1 0,0-1 0,0 1 0,0-1 0,1 1 0,-1-1 0,0 1 0,0-1 0,0 1 0,0-1 1,0 1-1,0-1 0,0 1 0,-1-1 0,1 1 0,0-1 0,0 1 0,0-1 0,0 1 0,-1-1 0,1 1 1,0-1-1,0 0 0,-1 1 0,1-1 0,0 1 0,-1-1 0,1 0 0,-1 1 0,1-1 0,0 0 1,-1 1-1,1-1 0,-1 0 0,1 0 0,-2 1 0,-15 13-50,-1-2 0,-1 0-1,0-1 1,0-1 0,-1 0 0,-42 13 0,18-6-50,-16 8-73,17-6-775,-84 25 1,112-42-2976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1:49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58 609,'0'0'507,"-9"-2"-251,-1 0-196,-48-10 993,56 12-905,-1-1 0,0 0-1,1 1 1,-1-1 0,1 0 0,-1-1 0,1 1 0,-1 0 0,1-1-1,0 1 1,-1-1 0,1 0 0,0 0 0,0 0 0,0 0 0,1 0-1,-3-3 1,7 3-104,1 1-1,-1 0 1,1 0 0,-1 0-1,1 0 1,-1 1-1,1-1 1,0 1 0,-1 0-1,1 0 1,5 1-1,-3-2-21,574-5 944,-427 7-785,-641 20-15,475-21-173,5 0 10,1 1-1,-1 0 1,1 0-1,-1 0 1,1 1-1,-8 2 1,30 1-3,431-7 113,-173-3-88,-328 8-14,-79 14 0,71-8-11,43-6 1,1 1 0,0 1 0,-1 0 0,-31 15 0,0 7-2910,40-22-946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5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8072,'0'0'11915,"68"18"-10410,-25-18-288,10 0-512,2 0-385,-1 0-255,-5 0-1,-8 0-737,-11 0-1025,-9 0-1537,-14 0-4004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5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9513,'0'0'12732,"-5"11"-11686,0 5-744,0 0 0,0 0 0,2 0 0,0 1 0,1 0 0,0 17 0,0 25 461,0-37-791,1 0 1,1-1 0,1 1-1,1-1 1,1 1 0,7 26 0,-4-39-2587,0-12-5652,-3-9-1770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6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8520,'0'0'13837,"84"-25"-13004,-34 21-289,6 3-191,1-1-225,-4 1-96,-5 1 32,-8 0-1249,-6-1-1442,-12-3-2017,-4 0-3620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0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15439,'0'0'6790,"-61"65"-4324,33-34-576,0 4-416,0 1-129,3 3-544,2 2-577,8-3-128,5-2-64,7-4-961,3-7-2979,0-6-6245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6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14926,'0'0'7912,"-10"7"-6994,-13 9-454,-5 2 79,-35 31-1,57-45-514,1 0-1,0 1 0,1 0 1,-1 0-1,1 0 0,0 0 1,0 1-1,0-1 0,1 1 0,0 0 1,0 0-1,0 1 0,1-1 1,-2 8-1,4-12-23,1 0-1,-1 0 1,0 0 0,1 1 0,-1-1-1,1 0 1,0 0 0,0 0-1,0 0 1,0-1 0,0 1-1,0 0 1,0 0 0,1 0 0,-1-1-1,1 1 1,-1-1 0,1 1-1,0-1 1,-1 0 0,1 0 0,0 1-1,0-1 1,0 0 0,0-1-1,4 2 1,64 20-345,-52-18-64,-4 0-42,-1 0 0,1 1 0,-1 0 0,0 1 0,18 11 0,-29-16 468,0 0 1,1 1-1,-1-1 0,0 1 1,0 0-1,-1-1 0,1 1 0,0 0 1,-1 0-1,1 1 0,-1-1 0,1 0 1,-1 0-1,0 1 0,0-1 0,0 0 1,0 1-1,-1-1 0,1 1 1,0-1-1,-1 1 0,0 0 0,0-1 1,0 1-1,0-1 0,0 1 0,0-1 1,-1 1-1,1 0 0,-1-1 0,0 1 1,0-1-1,1 0 0,-2 1 1,1-1-1,0 0 0,0 1 0,-2 1 1,-3 2 177,1 1 1,-1-1-1,0 0 0,0 0 1,0-1-1,-1 0 1,0 0-1,0 0 1,0-1-1,-1 0 1,1-1-1,-1 1 1,0-2-1,0 1 1,0-1-1,-1 0 0,1-1 1,0 1-1,-1-2 1,1 1-1,-11-2 1,18 1-234,-1 0 0,0-1 0,0 1 1,0 0-1,1-1 0,-1 0 0,0 1 0,1-1 0,-1 0 1,1 0-1,-1 0 0,0 0 0,1 0 0,0 0 1,-1 0-1,1 0 0,0-1 0,0 1 0,0-1 0,-1 1 1,1-1-1,1 1 0,-1-1 0,0 1 0,0-1 1,1 0-1,-1 0 0,0-3 0,0 2-552,1 0 0,-1 0 0,1-1 0,0 1 0,0 0 0,0-1 0,0 1 0,1 0 0,-1 0 0,1-1 0,0 1 0,0 0 0,0 0 0,0 0 0,3-5 0,13-11-7405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7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18610,'0'0'6950,"71"3"-6630,-42-3-223,-2 0-97,2-3-1218,-7 2-1248,-5 0-1025,-11 1-2787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7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9129,'0'0'13068,"57"18"-12395,-18-18-385,5-3-256,0-4-256,-3-1-1666,2-1-3075,-3-4-8391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8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13325,'0'0'11093,"4"10"-9972,1 0-1014,-2 0-1,1 1 1,-1-1 0,-1 1 0,0 0-1,-1 0 1,0-1 0,0 1 0,-1 0 0,-1 0-1,0 0 1,-2 12 0,-24 69 75,18-67 21,1 1-1,1 0 1,2 0 0,0 1 0,0 28-1,5-55-25,30-2 423,-1-1 1,1-2-1,43-12 1,35-6-612,-96 22-525,20-3 425,-19-2-3449,-7-5-5066,-5 1-562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8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64 15951,'0'0'9807,"-2"12"-9001,-2 8-555,-8 43 262,-7 102-1,19-165-494,0 0 0,0 0 0,0 0 0,0-1 0,1 1-1,-1 0 1,0 0 0,0 0 0,0-1 0,0 1 0,0 0 0,1 0 0,-1 0 0,0 0 0,0 0 0,0 0 0,0-1 0,1 1 0,-1 0 0,0 0 0,0 0 0,1 0 0,-1 0 0,0 0 0,0 0 0,0 0 0,1 0 0,-1 0 0,0 0 0,0 0 0,1 0 0,-1 0 0,0 0 0,0 0 0,0 0 0,1 0 0,-1 0 0,0 0 0,0 0-1,0 1 1,1-1 0,-1 0 0,0 0 0,0 0 0,0 0 0,0 0 0,1 1 0,-1-1 0,0 0 0,0 0 0,0 0 0,0 0 0,0 1 0,0-1 0,1 0 0,-1 0 0,0 0 0,0 1 0,0-1 0,0 0 0,0 0 0,0 1 0,0-1 0,0 0 0,12-15 276,-6-3-271,1-1-1,-2 0 1,-1-1-1,0 1 0,-2-1 1,0 0-1,-1 1 1,-1-1-1,-4-34 1,-8 19-72,12 34 44,-1 1-1,1-1 0,0 0 0,-1 1 1,1-1-1,-1 0 0,1 1 1,-1-1-1,1 0 0,-1 1 1,1-1-1,-1 1 0,1-1 1,-1 1-1,0 0 0,1-1 1,-1 1-1,0 0 0,0-1 0,1 1 1,-1 0-1,0 0 0,0-1 1,1 1-1,-1 0 0,0 0 1,0 0-1,1 0 0,-1 0 1,0 0-1,0 0 0,0 1 1,1-1-1,-1 0 0,0 0 0,0 0 1,1 1-1,-1-1 0,0 0 1,1 1-1,-1-1 0,0 1 1,1-1-1,-2 1 0,1 1 4,0 0 1,0 0-1,0 0 0,0 0 0,0-1 0,1 1 0,-1 0 0,1 1 0,-1-1 1,1 0-1,0 0 0,-1 0 0,1 0 0,0 0 0,1 0 0,-1 0 0,0 0 1,0 0-1,1 0 0,-1 0 0,1 0 0,0 0 0,0 0 0,0 0 0,-1 0 1,2 0-1,-1 0 0,0-1 0,0 1 0,1-1 0,-1 1 0,0-1 0,1 1 1,0-1-1,-1 0 0,3 2 0,4-1 9,1 1 0,0-2 0,-1 1 0,1-1 0,0 0 0,0-1 0,0 0 0,-1-1 0,1 0 0,0 0 0,0-1 0,-1 0 0,1 0 0,-1-1 0,0 0 0,1 0 0,-1-1 0,-1 0 0,1-1 0,-1 0 0,1 0 0,-2 0 0,1-1 0,0 0 0,-1 0 0,0-1 0,-1 0 0,1 0 0,-1 0 0,-1-1 0,7-12 0,-20 45-46,2 0-1,1 1 1,1 0 0,1 1-1,2-1 1,0 1 0,3 34-1,0-59-60,-1 1-1,1-1 0,-1 1 1,1-1-1,0 0 1,0 1-1,0-1 1,0 0-1,0 0 0,0 0 1,1 1-1,-1-1 1,1-1-1,-1 1 1,1 0-1,0 0 0,0-1 1,0 1-1,0-1 1,0 1-1,0-1 0,3 2 1,-3-3-554,1 1 0,-1 0 0,1 0 1,-1-1-1,1 1 0,0-1 0,-1 0 0,1 0 0,-1 0 1,1 0-1,0 0 0,-1-1 0,5 0 0,10-7-11624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49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2 10186,'0'0'4324,"-1"10"-1740,0 14-1291,-2 104 5592,3-126-6879,0-1-1,0 1 1,0 0 0,1 0 0,-1-1-1,1 1 1,-1-1 0,1 1 0,-1 0-1,1-1 1,0 1 0,0-1 0,0 0-1,0 1 1,0-1 0,0 0 0,0 1-1,0-1 1,1 0 0,-1 0 0,0 0-1,1 0 1,-1 0 0,1 0 0,-1-1-1,1 1 1,-1 0 0,1-1 0,0 1-1,-1-1 1,1 1 0,0-1 0,-1 0-1,1 0 1,0 0 0,-1 0 0,1 0-1,0 0 1,2-1 0,0 1-313,0-1 1,0 0-1,0 0 1,-1 0-1,1 0 1,0-1-1,-1 1 1,1-1-1,-1 0 1,1 0-1,-1-1 1,0 1-1,0 0 1,0-1-1,0 0 1,4-5-1,-2-2-993,0 0 0,-1 0 0,1-1 0,-2 0 0,0 0 0,4-22 0,-5 19 1010,1 0 0,1 1 0,6-17 0,-12 43 5553,3 11-2646,0 1-984,-7 19 305,3-31-1528,1 0-1,1 1 0,0-1 1,0 0-1,2 0 1,1 18-1,-1-30-545,-1 1-1,0-1 0,1 0 1,-1 1-1,1-1 0,-1 0 1,1 0-1,0 1 0,0-1 1,-1 0-1,1 0 0,0 0 1,0 0-1,0 0 0,0 0 1,0 0-1,0-1 0,0 1 1,1 0-1,-1 0 0,0-1 1,0 1-1,1-1 0,1 1 1,15 1-6543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0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13068,'0'0'6775,"0"10"-5227,0-7-1508,1 3 180,-1 0 0,1 1-1,0-1 1,0 0 0,0 0 0,3 8 0,-2-12-159,-1 0 1,0 1 0,0-1 0,1 0 0,-1 0-1,1 1 1,0-1 0,-1-1 0,1 1 0,0 0-1,0 0 1,0-1 0,1 1 0,-1-1 0,0 1-1,1-1 1,-1 0 0,0 0 0,1 0 0,-1-1-1,1 1 1,4 0 0,4 0-79,-1 0-1,1-2 1,-1 1 0,1-1-1,-1 0 1,0-1 0,0-1-1,1 1 1,-2-2 0,1 1-1,0-1 1,-1-1 0,1 0-1,-1 0 1,-1-1-1,1 0 1,-1 0 0,0-1-1,0 0 1,-1-1 0,0 1-1,0-1 1,7-12 0,-14 15-56,-9 13 109,-11 19 230,15-17-106,1 1 0,0 0 0,0 0 1,1 0-1,1 0 0,-2 14 0,4-21-214,-1-1 1,1 1-1,1-1 1,-1 1-1,0-1 0,1 1 1,0-1-1,0 0 1,0 1-1,2 5 1,-1-7-169,-1 0 0,0-1 0,0 1 0,1 0 0,-1-1 0,1 1 0,-1-1 0,1 0 0,0 1 0,-1-1 0,1 0 0,0 0 0,0 0 0,0 0 0,0 0 0,0-1 0,0 1 0,0 0 0,3-1 1,17 2-8961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1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101 273 6342,'-9'0'1425,"-3"-1"-851,2 0-24,1 0 0,-1 1 1,1 0-1,-1 0 0,1 1 1,-13 2-1,23-1-422,1 0-1,-1 0 1,1 0 0,0 0-1,0 0 1,-1-1 0,1 1-1,1-1 1,-1 0 0,0 1-1,4 0 1,11 4 256,1 0 0,-1-2 0,1 0 0,0-1-1,0-1 1,0-1 0,33-1 0,133-23 1029,-89 8-1114,1722-150 1714,-1401 161-2136,86-4 27,-183-32-219,-206 22 264,182-6 0,-264 25 67,-20 0-4,0-1 1,1 0 0,-1-1-1,0 0 1,14-3-1,-23-4-1474,-2-4-3215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1 812 3299,'0'0'6951,"14"-9"-6594,-12 7-339,16-9 205,1 0-1,0 1 1,0 1 0,40-13 0,389-75 2407,10 29-1695,-311 47-747,588-77 198,595-91-286,-1237 173 145,958-147 1764,7 78-1594,-36 106-298,-648-8-257,-214-12-4903,-127-3 1210,-6-5-2167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11307,'0'0'14371,"6"10"-14083,-5-8-280,3 3 17,-1 0 0,1 1 0,-1-1-1,-1 1 1,1 0 0,-1 0 0,0 0 0,0 0 0,0 0-1,-1 1 1,0-1 0,0 8 0,-1-12-26,0 0 1,0 0 0,0 0-1,1 0 1,-1 0-1,1 0 1,-1-1 0,1 1-1,0 0 1,-1 0-1,1-1 1,0 1 0,0 0-1,0-1 1,1 1-1,-1-1 1,0 1 0,0-1-1,3 2 1,35 18-810,-34-19 727,-1-1 0,1 1 0,-1 0-1,1 1 1,-1-1 0,0 1 0,0-1 0,0 1 0,-1 1 0,1-1 0,-1 0 0,1 1 0,2 4 0,-4-2 83,0 0 0,0-1 0,0 1 0,-1 0 0,0 0 0,0 1 0,0-1 0,-1 0 0,0 0 0,0 0 0,0 0 0,-1 1 0,0-1 0,-1 0 0,1 0 0,-1 0 0,0-1 0,0 1 0,-1 0 0,0-1 0,0 1 0,0-1 0,-1 0 0,1 0 0,-1 0 0,-9 7 0,7-5 44,0-1 0,0 1 0,-1-1 0,0-1 1,-1 1-1,1-1 0,-1-1 0,0 1 1,0-1-1,-1-1 0,1 1 0,-1-1 1,0-1-1,1 0 0,-1 0 0,0-1 1,-16 1-1,23-2-92,0-1 0,0 1 0,0-1 0,0 1 0,0-1 0,0 0 0,0 0 0,0 0 0,0 0 0,0 0 0,1 0 0,-1 0 0,0-1 0,1 1 0,-1-1 0,1 1 0,0-1 0,-1 0 0,1 1 0,0-1 0,0 0 0,0 0 0,0 0 0,0 0 0,0-2 0,-11-56-5318,12 56 4858,-5-48-6912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3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7623,'0'0'13261,"69"16"-11948,-29-14-256,10-1-320,5-1-513,1 1-96,-2 1-96,-4 0 32,-6 1-64,-9 0-929,-17 0-608,-12 1-1410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9001,'0'0'8167,"52"0"-5220,-23 0-1313,7 0-898,3-3-447,6-2-225,0-1-929,-2-5-2530,-3 0-4389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6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3427,'0'0'12647,"-5"12"-10336,-1 6-1998,0-1 0,2 1-1,-5 34 1,8-46-305,0 1 0,1 0 0,-1 0 0,2 0 0,-1-1 0,1 1 1,0 0-1,0 0 0,0-1 0,1 1 0,0-1 0,1 1 0,-1-1 0,1 0 0,1 0 0,3 7 0,-5-12 38,-1 1-1,0-1 1,1 0-1,-1 1 1,0-1-1,1 0 1,0 0-1,-1 0 0,1 0 1,0 0-1,-1 0 1,1-1-1,0 1 1,0-1-1,0 1 1,-1-1-1,1 1 0,0-1 1,0 0-1,0 0 1,3 0-1,-1-1 74,-1 0 0,0 0 1,0 0-1,1 0 0,-1-1 0,0 1 0,0-1 0,0 0 0,-1 0 0,1 0 0,3-3 0,3-4 175,-1 0 0,0 0-1,-1-1 1,0 0-1,10-18 1,-13 20-108,0-1 0,-1 1-1,0-1 1,0 1 0,-1-1 0,0 0 0,1-11-1,-3 18-144,1-1 0,-1 1 0,0 0 0,0-1-1,0 1 1,-1-1 0,1 1 0,0 0 0,-1 0-1,0-1 1,1 1 0,-1 0 0,0 0 0,0 0-1,0-1 1,-1 1 0,1 0 0,0 1 0,-1-1-1,1 0 1,-1 0 0,0 1 0,0-1 0,1 1-1,-1-1 1,0 1 0,0 0 0,0 0 0,0 0-1,-1 0 1,-3-2 0,-3 1-39,1 1-1,-1-1 1,0 2-1,0-1 1,0 1-1,1 0 1,-1 1 0,0 0-1,0 0 1,-11 4-1,17-4-165,0 0 0,0 0-1,0 0 1,0 0 0,0 0-1,0 1 1,0-1-1,1 1 1,-1 0 0,0-1-1,1 2 1,0-1 0,-1 0-1,1 0 1,0 1 0,0-1-1,0 1 1,1-1-1,-1 1 1,0 0 0,1 0-1,0 0 1,0 0 0,0 0-1,0 0 1,0 0 0,1 0-1,-1 0 1,1 0-1,0 0 1,0 5 0,0-7-103,0 0 1,0 1 0,1-1-1,-1 1 1,1-1 0,-1 0-1,1 1 1,-1-1 0,1 0-1,0 1 1,-1-1 0,1 0-1,0 0 1,0 0 0,0 0-1,0 0 1,0 0 0,0 0 0,1 0-1,-1 0 1,0 0 0,0-1-1,1 1 1,-1 0 0,0-1-1,2 1 1,25 8-5249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57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14862,'0'0'3315,"-9"-1"-576,3 2-2555,-1-1 0,1 1 0,0 0 0,-1 0 1,1 0-1,0 1 0,0 0 0,0 0 0,1 1 1,-1 0-1,0 0 0,1 0 0,0 0 0,-1 1 0,2 0 1,-1 0-1,0 1 0,1-1 0,0 1 0,0 0 0,-5 7 1,6-8-119,0 0 1,1 1 0,-1-1 0,1 1-1,0-1 1,0 1 0,0 0-1,1-1 1,0 1 0,0 0 0,0 0-1,0 0 1,1 0 0,0 0 0,0 0-1,0 0 1,1 0 0,1 6 0,-1-8-57,0 1 1,1-1 0,-1 0 0,1 0-1,0 0 1,0-1 0,0 1 0,0 0 0,0-1-1,1 1 1,-1-1 0,1 0 0,0 0-1,0 0 1,-1 0 0,1 0 0,0-1 0,1 1-1,-1-1 1,0 0 0,0 0 0,1 0-1,-1 0 1,0-1 0,1 1 0,5-1-1,-2 1-3,1-1 0,0 0 0,0 0 0,-1 0 0,1-1 0,-1-1 0,1 1 0,-1-1-1,1 0 1,-1-1 0,0 0 0,0 0 0,8-4 0,-11 4 48,0-1 0,0 1-1,0 0 1,0-1 0,-1 0 0,0 0 0,1 0 0,-1 0 0,-1-1 0,1 1 0,0-1 0,-1 0-1,0 1 1,0-1 0,-1 0 0,1 0 0,-1 0 0,0-1 0,-1 1 0,1-7 0,0 8-56,-1 1 0,0 0 0,0-1 0,0 1 1,0 0-1,-1 0 0,1-1 0,-1 1 0,0 0 0,0 0 1,0 0-1,0 0 0,0 0 0,-1 0 0,0 0 1,1 0-1,-1 0 0,0 1 0,0-1 0,0 0 1,-1 1-1,1 0 0,-1 0 0,1 0 0,-1 0 0,0 0 1,0 0-1,0 1 0,0-1 0,0 1 0,0 0 1,0 0-1,0 0 0,0 0 0,0 1 0,-1-1 1,1 1-1,0 0 0,-1 0 0,1 0 0,0 0 0,-1 0 1,1 1-1,0 0 0,-4 1 0,6-2-149,0 0 0,0 0-1,0 1 1,0-1 0,0 0-1,0 1 1,0-1 0,1 1-1,-1 0 1,0-1 0,0 1 0,0-1-1,1 1 1,-1 0 0,0 0-1,1 0 1,-2 1 0,-2 17-6503,4-8-1029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4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15791,'0'0'8296,"63"8"-7015,-34-8-512,0 0-577,4 0-160,0 0-32,1-7-705,-4-3-1633,-7-2-1890,-8-2-4420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5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9993,'0'0'11147,"13"74"-10474,-10-45 31,-3 2-319,0-1-321,0 0-32,0-3 0,0-3-96,-3-3-705,1-3-640,-1-6-545,1-5-1249,1-4-1506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5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12556,'0'0'7858,"-6"11"-7137,4-6-644,-24 50 566,24-50-607,1 0 0,-1 0 0,1 0 0,0 0 0,0 1 0,0-1 0,1 0 0,0 1 0,0-1 1,0 1-1,2 7 0,-1-11-27,0-1 0,0 0 0,0 1 0,0-1 0,0 0 0,0 0 0,1 0 1,-1 0-1,0 0 0,1 0 0,-1 0 0,0 0 0,1 0 0,-1 0 0,1-1 0,-1 1 1,1-1-1,2 1 0,37 9 85,-24-7-94,-6 0 3,-1 1 0,0 0 1,0 0-1,-1 1 1,13 7-1,-20-11 0,0 0 0,-1 0 0,1 0-1,0 1 1,-1-1 0,1 0 0,0 1 0,-1-1 0,0 1 0,1 0-1,-1-1 1,0 1 0,0 0 0,0 0 0,0-1 0,0 1-1,0 0 1,-1 0 0,1 0 0,-1 0 0,1 0 0,-1 1-1,0-1 1,1 0 0,-1 0 0,0 0 0,-1 0 0,1 0 0,0 0-1,0 0 1,-1 0 0,0 0 0,1 0 0,-1 0 0,-1 2-1,-1 0 116,0 0 0,-1-1 0,1 1 0,-1-1 0,0 0 0,0 0-1,0 0 1,0-1 0,0 1 0,0-1 0,-1 0 0,1 0 0,-1-1-1,0 0 1,-5 2 0,-5 0 221,0 0 0,0-1-1,-25 1 1,38-3-372,0 0 0,-1 0 1,1 0-1,0 0 0,0 0 1,-1-1-1,1 1 0,0-1 0,0 0 1,0 1-1,-1-1 0,1 0 0,0 0 1,0 0-1,0-1 0,0 1 1,1 0-1,-1-1 0,0 1 0,0-1 1,-2-3-1,2 1-618,0 0 0,1 0 0,-1 0 0,1 0 1,0-1-1,0 1 0,0-1 0,1 1 0,-1 0 0,1-7 0,0-20-7073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10154,'0'0'9481,"58"-18"-8264,-27 12-833,4 1-288,0-2-480,1 0-3204,-3-4-6341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12812,'0'0'2338,"-6"10"203,-2 2-1699,1-1 1,1 1-1,0 0 0,-8 24 0,13-33-778,0 0 0,0 0 1,0 0-1,1 1 0,-1-1 1,1 0-1,0 1 0,0-1 0,0 0 1,0 0-1,0 1 0,1-1 1,0 0-1,-1 0 0,1 1 0,0-1 1,1 0-1,-1 0 0,0 0 1,1 0-1,0-1 0,0 1 0,0 0 1,0-1-1,0 1 0,0-1 0,1 0 1,-1 1-1,1-1 0,3 2 1,3 0-58,0 0 0,1-1 0,0 0 0,0 0 0,0-1 1,0 0-1,0-1 0,1 0 0,-1 0 0,0-1 0,1-1 0,-1 0 1,12-2-1,-14 1 21,-1 1 0,0-1-1,0-1 1,1 1 0,-1-1 0,-1-1 0,1 1 0,9-7 0,-13 7 37,0 1 0,0-1 0,0 0 0,0 0 0,-1 0 0,1 0 0,-1 0 0,0 0 0,0-1 0,0 1 1,0-1-1,-1 0 0,1 1 0,-1-1 0,0 0 0,1-6 0,-2 7 2,0 0 0,0 0 1,-1 0-1,1 0 0,-1 0 0,1 1 1,-1-1-1,0 0 0,0 1 0,0-1 1,-1 0-1,1 1 0,-1-1 0,1 1 1,-1 0-1,0-1 0,0 1 0,0 0 1,0 0-1,0 0 0,0 1 0,-1-1 1,1 0-1,-1 1 0,1-1 0,-1 1 0,1 0 1,-1 0-1,-4-1 0,1 0-118,-1 0-1,1 0 0,-1 0 0,0 1 1,1 0-1,-1 0 0,0 1 1,1 0-1,-1 0 0,0 1 1,0 0-1,-7 1 0,13-1-13,0-1 0,0 0 0,0 0 0,1 1 0,-1-1 0,0 0 0,0 1 0,1-1-1,-1 1 1,0-1 0,0 1 0,1 0 0,-1-1 0,1 1 0,-1 0 0,1-1 0,-1 1 0,1 0 0,-1-1-1,1 1 1,-1 0 0,1 0 0,0 0 0,-1 0 0,1-1 0,0 1 0,0 0 0,0 0 0,0 0 0,0 0-1,0 0 1,0 0 0,0-1 0,0 1 0,0 0 0,0 0 0,0 0 0,1 0 0,-1 0 0,0-1 0,1 2 0,0 0-209,0 0 0,0-1 0,0 1 0,0-1 0,0 1 0,0-1 0,0 1 0,1-1 0,-1 1 0,0-1 0,1 0 1,-1 0-1,1 0 0,0 0 0,-1 0 0,1 0 0,0 0 0,3 0 0,17 2-6153,2-3-5521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6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12043,'0'0'7992,"-9"2"-6732,5-1-1193,0 0 1,0 0-1,0 1 1,0-1-1,0 1 1,1 0-1,-1 0 1,0 1-1,1-1 1,0 1-1,-1 0 1,1-1-1,0 1 1,0 1-1,1-1 1,-1 0-1,1 1 1,-1-1-1,1 1 1,0 0-1,1 0 1,-1 0-1,1 0 1,-1 0-1,1 0 1,0 0-1,1 0 1,-1 0-1,1 1 1,0 6-1,0-8-50,0 0 0,0-1 0,1 1 0,-1 0 0,1 0 0,0-1 0,-1 1 0,1-1 0,0 1 0,1-1 0,-1 1 0,0-1 0,1 1 0,-1-1 0,1 0 0,0 0 0,0 0 0,0 0 0,3 2 0,0 0 30,0-1-1,0 0 1,1 0 0,0 0-1,-1-1 1,1 0 0,0 0-1,10 2 1,-4-2 67,-1-1 1,2 1-1,-1-2 0,0 0 1,0 0-1,0-1 0,0-1 1,21-5-1,-25 4 74,-1 0 0,0-1 0,-1 0 0,1 0 1,-1 0-1,0-1 0,0 0 0,0 0 0,8-11 0,-12 15-141,-1-1 0,1 1 0,-1 0 0,0-1 0,0 0 0,0 1 0,0-1 0,0 0 0,0 1 0,0-1 0,0 0 0,-1 0 0,1 0 0,-1 0 0,1 0 0,-1 1 0,0-1 0,0 0 0,0 0 0,0 0 0,0 0 0,0 0 0,-1 0 0,1 0 0,0 0 0,-1 0 0,0 0 0,1 1 0,-1-1 0,0 0-1,0 0 1,0 1 0,0-1 0,0 0 0,0 1 0,-1-1 0,1 1 0,-1 0 0,1-1 0,-1 1 0,-2-2 0,-5-3-163,1 1-1,-2-1 0,1 1 1,0 1-1,-1 0 0,0 0 1,0 1-1,0 0 1,-1 1-1,1 0 0,0 1 1,-12-1-1,21 4-563,0 0 1,0 0-1,0 0 0,1-1 0,-1 1 1,0 0-1,1 0 0,-1 0 0,1 0 0,0 0 1,0 1-1,0-1 0,0 0 0,0 0 1,0 0-1,0 0 0,1 0 0,-1 0 1,1 0-1,0 2 0,10 10-8299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7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27 239 14253,'0'0'10544,"-3"11"-9647,0-3-777,-1 0-44,1 0 0,0 0 0,0 1 0,1-1 0,0 1 0,1-1-1,-1 1 1,2 0 0,-1-1 0,2 12 0,0-19-80,0 0 0,0 0 0,0 0 0,0 0 0,0 0 0,0 0 0,0 0 0,0 0 0,0 0 0,1 0 0,-1-1 0,0 1 0,1-1 0,-1 1 0,0-1 0,1 1 0,-1-1 0,1 0 0,-1 1 0,1-1 0,-1 0 0,1 0 0,-1 0 0,0 0 0,1-1 0,-1 1 0,1 0 0,-1-1 0,2 0 0,1 1-495,0-1-1,0 0 0,-1 0 1,1 0-1,-1 0 0,1 0 1,-1-1-1,1 0 1,-1 0-1,5-3 0,6-15-5852,-3-4-4005</inkml:trace>
  <inkml:trace contextRef="#ctx0" brushRef="#br0" timeOffset="1">77 0 4484,'0'0'20692,"18"20"-24344,5-15-3138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4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13837,'0'0'4420,"47"21"-2786,-3-18-641,9-3-160,11 0-321,5 0-320,-1-2-128,-4-7-1345,-3-5-5349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7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17521,'0'0'6406,"58"9"-5349,-16-9-449,8 0-255,0 0-257,1 0-96,-7-4-801,-11 0-1185,-8-1-993,-15 1-2242,-10-2-2146</inkml:trace>
  <inkml:trace contextRef="#ctx0" brushRef="#br0" timeOffset="1">66 98 2530,'0'0'20244,"76"13"-19540,-30-13-351,3 0-257,1 0-289,-1-2-2401,-4-4-5350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5285,'0'0'14024,"8"0"-11873,-6 0-2030,0 0 0,0 0 0,1 0-1,-1 0 1,0 0 0,0 0 0,0 1 0,0-1-1,0 1 1,1-1 0,-1 1 0,0 0-1,0 0 1,-1 0 0,1 0 0,0 0 0,0 0-1,0 1 1,-1-1 0,1 1 0,-1-1-1,1 1 1,-1-1 0,1 1 0,-1 0 0,0 0-1,0 0 1,0 0 0,0 0 0,0 0 0,0 0-1,-1 0 1,1 0 0,-1 0 0,1 0-1,-1 0 1,0 0 0,0 1 0,0 2 0,3 20 211,-3-14-98,1-1 1,1 1-1,0-1 1,6 20-1,-7-27-204,1-1-1,-1 1 0,0-1 0,1 1 1,0-1-1,-1 1 0,1-1 0,0 0 1,0 0-1,0 0 0,1 0 1,-1 0-1,0 0 0,1-1 0,-1 1 1,1-1-1,0 0 0,-1 1 0,1-1 1,0 0-1,0-1 0,4 2 1,6 0-112,-1-1 1,1 0 0,-1-1 0,18-1 0,10-10-2922,-37 10 2304,0-1 0,-1 1 0,1-1 0,0 0 0,-1 1 0,0-1-1,1 0 1,-1-1 0,0 1 0,3-4 0,4-12-7800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9545,'0'0'9833,"-22"67"-8135,19-47-513,3 1-160,0 1-480,7-5-481,11-1-353,7-3-1408,6-5-1346,5-7-2466,2-1-2339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8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57 13453,'0'0'5514,"-10"-5"-3886,8 3-1562,-1 1-17,1-1 1,0 0-1,-1 1 0,1 0 1,0-1-1,-1 1 1,0 0-1,1 0 0,-1 0 1,0 1-1,1-1 0,-1 1 1,0-1-1,0 1 1,0 0-1,1 0 0,-1 0 1,0 1-1,0-1 0,1 1 1,-1-1-1,0 1 1,1 0-1,-1 0 0,0 0 1,1 0-1,-1 0 1,1 1-1,0-1 0,-1 1 1,1 0-1,0 0 0,0 0 1,-3 3-1,1 0 49,-1 1-1,1-1 0,1 1 1,-1 0-1,1 0 0,0 1 1,0-1-1,1 1 0,0-1 1,0 1-1,0 0 1,1 0-1,-1 11 0,2-14-78,0-1-1,1 0 1,-1 1-1,1-1 0,-1 0 1,1 1-1,0-1 1,0 0-1,1 0 1,-1 0-1,0 0 1,1 0-1,0 0 1,0 0-1,0 0 0,0-1 1,0 1-1,1-1 1,-1 0-1,1 1 1,-1-1-1,1 0 1,0-1-1,0 1 0,0 0 1,0-1-1,0 0 1,0 1-1,5 0 1,2 1 2,0-1 1,0 0 0,0 0-1,0-1 1,0-1 0,0 1-1,0-2 1,0 1 0,0-1-1,0-1 1,0 0 0,0 0-1,0-1 1,-1 0 0,14-7 0,-18 8-8,0-1 0,0 0 0,-1-1 0,1 1 0,0-1 1,-1 0-1,0 0 0,0 0 0,-1-1 0,1 1 0,-1-1 1,0 0-1,0 0 0,0 0 0,-1-1 0,1 1 1,-1 0-1,-1-1 0,1 0 0,-1 1 0,0-1 0,0 0 1,-1 1-1,0-1 0,0 0 0,0 0 0,0 0 1,-2-5-1,1 7-3,0 1 1,0-1-1,0 1 1,0-1-1,-1 1 1,1-1-1,-1 1 1,0 0-1,0 0 1,0 0-1,-1 0 1,1 0-1,-1 1 1,1-1-1,-1 1 0,0-1 1,0 1-1,0 0 1,0 0-1,0 0 1,-1 1-1,-4-3 1,1 2-96,0-1 0,0 2-1,0-1 1,0 1 0,-1 0 0,1 0 0,0 0-1,-1 1 1,1 1 0,-11 1 0,16-2-44,0 1 1,1-1 0,-1 1-1,0 0 1,1-1-1,-1 1 1,0 0 0,1 0-1,0 0 1,-1 0 0,1 1-1,-1-1 1,1 0-1,0 1 1,0-1 0,0 0-1,0 1 1,0 0-1,0-1 1,0 1 0,1-1-1,-1 1 1,0 0-1,1 0 1,-1 2 0,1-2-278,-1 0 0,1 1 0,0-1 1,0 0-1,0 0 0,0 1 0,0-1 0,1 0 1,-1 0-1,1 0 0,-1 1 0,1-1 0,1 3 1,15 14-5378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09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37 15663,'0'0'3336,"-9"-6"-666,0 2-2274,0-1 0,0 1 0,0 1 0,-1 0 0,1 0 0,-1 1 0,-15-2 1,22 3-321,0 0 0,0 1 0,0 0 1,-1 0-1,1 0 0,0 0 1,0 1-1,-1-1 0,1 1 1,0 0-1,0-1 0,0 1 0,0 1 1,0-1-1,0 0 0,0 1 1,0 0-1,1 0 0,-1-1 1,1 1-1,-1 1 0,1-1 0,0 0 1,-1 1-1,1-1 0,1 1 1,-1 0-1,0-1 0,1 1 1,-1 0-1,-1 4 0,2-5-62,1 0 0,-1 1 1,0-1-1,1 0 0,0 0 0,-1 0 0,1 0 0,0 1 0,0-1 1,0 0-1,0 0 0,1 1 0,-1-1 0,1 0 0,-1 0 1,1 0-1,0 0 0,-1 0 0,1 0 0,0 0 0,3 4 0,-2-4-4,1 1 1,0-1-1,-1 0 0,1 1 0,0-1 0,1 0 0,-1-1 0,0 1 0,0-1 0,1 1 0,-1-1 0,5 1 0,9 2 4,1-2 0,0 0 0,1 0 0,19-2 1,-33-1-20,0 1-1,-1-1 1,1 0 0,-1 0 0,1-1 0,-1 1 0,0-1 0,0 0 0,1 0-1,-1 0 1,-1-1 0,1 1 0,0-1 0,0 0 0,5-6 0,-8 8-8,0 0 1,0-1-1,0 1 1,1-1 0,-1 1-1,-1-1 1,1 0-1,0 1 1,0-1 0,-1 0-1,1 0 1,-1 0-1,1 1 1,-1-1 0,0 0-1,0 0 1,0 0-1,0 0 1,0 1-1,0-1 1,0 0 0,-1 0-1,1 0 1,-1 1-1,1-1 1,-1 0 0,0 0-1,1 1 1,-1-1-1,0 0 1,0 1 0,0-1-1,0 1 1,-1 0-1,1-1 1,0 1-1,-1 0 1,1 0 0,-1-1-1,1 1 1,-3-1-1,-4-2-449,0 0-1,0 0 0,0 1 1,-1 0-1,0 1 0,1 0 1,-1 0-1,0 1 0,0 0 0,0 0 1,0 1-1,-17 2 0,7-2-1609,-11 0-3416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0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10154,'0'0'12235,"61"0"-11242,-32 0-544,1-2-353,-2-3-96,0 1-225,-3-1-1280,-8-3-1762,-3-1-3972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9993,'0'0'15861,"-2"9"-15664,1-4-168,-8 34 66,9-37-91,0 0-1,0-1 1,0 1 0,0 0-1,0 0 1,0-1 0,1 1-1,-1 0 1,0 0 0,1-1 0,0 1-1,-1 0 1,1-1 0,0 1-1,0-1 1,0 1 0,0-1-1,0 1 1,0-1 0,0 0-1,0 1 1,3 1 0,32 16-370,-21-12 64,-1 1 0,1 0 0,-1 1 0,16 14 0,-28-22 289,0 1 1,0 0-1,0 0 0,0 0 0,0 0 0,0 0 1,-1 1-1,1-1 0,-1 0 0,0 1 0,1-1 1,-1 1-1,0-1 0,-1 1 0,1 0 0,0 0 1,-1-1-1,1 1 0,-1 0 0,0 0 0,0-1 1,0 1-1,0 0 0,-1 0 0,1-1 0,-1 1 1,1 0-1,-1-1 0,0 1 0,0 0 0,-2 2 1,-1 1 107,-1 0 0,0 0 0,0-1 0,0 0 1,0 0-1,-1 0 0,0-1 0,0 0 0,0 0 0,-1 0 1,1-1-1,-13 5 0,10-5 23,1 1 0,-1-1 0,0-1 0,-1 0 0,1 0 1,0-1-1,-1 0 0,1-1 0,-16-1 0,24 1-186,0 0 0,0-1 0,0 1 0,0-1 0,1 1 0,-1-1 0,0 0 0,0 1 0,0-1 0,0 0 0,0 1 0,1-1 0,-1 0 0,0 0 0,1 0 0,-1 0 0,1 0 0,-1 0 0,1 0 0,-1 0 0,1 0 0,0 0 0,-1 0 0,1 0 0,0 0 0,0 0 0,0-2 0,-1-36-4034,2 26 2330,0-23-4602,3-5-2824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11179,'0'0'8071,"64"-4"-6437,-37 4-513,8 0-449,3 0-511,1 0-161,2 0-1954,-3 0-3331,-3-4-5157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1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10186,'0'0'4398,"-8"3"-1467,-1 0-2207,0 1 0,1-1 1,-1 1-1,1 1 0,0 0 0,-9 7 0,14-9-563,-1 0 0,1 0 0,0 0 0,0 1 0,0-1-1,1 1 1,-1 0 0,1 0 0,0 0 0,0 0 0,0 0 0,0 0 0,1 1 0,0-1-1,0 0 1,0 1 0,0 6 0,0-6-171,1-1 1,0 0-1,0 1 0,1-1 0,-1 0 1,1 0-1,0 1 0,0-1 0,0 0 1,1 0-1,-1 0 0,1 0 0,0 0 0,0-1 1,0 1-1,1 0 0,0-1 0,-1 0 1,1 1-1,0-1 0,0 0 0,6 3 1,-2-2-44,0 0 0,0-1 0,0 0 0,0 0 0,1 0 0,-1-1 0,1-1 0,0 1 0,0-1 0,0 0 1,13-1-1,-15-1 58,-1 0 0,1 0 0,0-1 0,0 0 1,-1 0-1,1 0 0,-1-1 0,0 1 0,0-1 1,0-1-1,0 1 0,0-1 0,-1 0 0,0 0 1,1 0-1,-1 0 0,-1-1 0,1 0 0,-1 1 1,0-1-1,0-1 0,0 1 0,-1 0 0,1-1 1,-1 1-1,-1-1 0,1 0 0,-1 1 0,0-1 1,0 0-1,-1 0 0,0 0 0,0 0 0,0 0 1,-1 0-1,1 0 0,-2 1 0,-1-8 0,1 9 48,-1 0 0,0 1 0,0 0 0,0 0 0,0 0 0,0 0 0,-1 0 0,1 0 0,-1 1 0,0 0 0,0-1 0,0 2 0,0-1 0,0 0 0,0 1 0,0 0 0,-1 0 0,1 0 0,0 0 0,-1 1 0,1-1 0,-7 1 0,9 0-123,-1 0 0,0 0 0,1 0 1,-1 0-1,0 0 0,0 0 0,1 1 0,-1-1 0,0 1 0,1-1 0,-1 1 1,1 0-1,-1 0 0,1 1 0,0-1 0,-1 0 0,1 1 0,0-1 1,0 1-1,0 0 0,0 0 0,0 0 0,0 0 0,0 0 0,1 0 0,-1 0 1,1 1-1,0-1 0,-1 1 0,1-1 0,0 1 0,0-1 0,1 1 0,-1-1 1,1 1-1,-1 4 0,1-6-224,0 1 0,0-1 0,1 1 0,-1 0-1,1-1 1,-1 1 0,1-1 0,0 1 0,-1-1 0,1 0 0,0 1 0,0-1 0,0 0 0,0 1 0,0-1 0,0 0-1,1 0 1,-1 0 0,0 0 0,1 0 0,-1 0 0,0 0 0,1-1 0,-1 1 0,1 0 0,-1-1 0,1 1 0,0-1-1,-1 1 1,1-1 0,-1 0 0,1 0 0,2 0 0,25 3-6149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2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17 9289,'0'0'12171,"-10"-5"-10655,6 3-1357,-1 0-1,1 1 0,-1-1 1,0 1-1,0 0 0,1 0 0,-1 0 1,0 1-1,-9 0 0,11 0-94,0 1 0,0 0 0,0 0 0,0 0 0,0 0 0,0 1 0,0-1 0,0 1 0,1 0 0,-1-1 0,1 1-1,-1 1 1,1-1 0,0 0 0,0 0 0,0 1 0,0-1 0,0 1 0,0 0 0,-2 5 0,1-3-38,1 1 0,-1-1 0,1 1-1,0-1 1,0 1 0,1 0 0,0 0 0,0 0 0,0-1 0,1 1 0,-1 0 0,2 0 0,-1 0 0,1 0-1,-1 0 1,2 0 0,-1 0 0,3 8 0,-2-10-19,1 0 0,-1 0 0,0 0-1,1 0 1,0 0 0,0 0 0,0-1 0,0 1 0,1-1 0,-1 0-1,1 0 1,0-1 0,0 1 0,0-1 0,0 1 0,0-1 0,1 0-1,-1-1 1,0 1 0,1-1 0,0 0 0,-1 0 0,9 0-1,-7-1 41,0 0-1,0 0 0,0 0 0,0-1 1,-1 0-1,1 0 0,0-1 0,0 0 0,-1 0 1,1 0-1,-1-1 0,1 1 0,-1-1 1,0 0-1,0-1 0,-1 1 0,1-1 0,-1 0 1,1-1-1,-1 1 0,-1-1 0,1 1 1,0-1-1,-1 0 0,0 0 0,0-1 0,-1 1 1,0-1-1,0 1 0,0-1 0,0 0 1,-1 1-1,0-1 0,0 0 0,-1 0 0,1 0 1,-1 0-1,-1 0 0,1 0 0,-3-9 1,3 12-56,-1 1 0,0-1 1,-1 0-1,1 1 0,0-1 1,-1 1-1,1-1 0,-1 1 1,0 0-1,0 0 1,0 0-1,0 0 0,0 0 1,0 0-1,-1 1 0,1-1 1,0 0-1,-1 1 0,1 0 1,-1 0-1,0 0 1,-3-1-1,3 1-323,1 0-1,-1 1 1,0-1-1,0 1 1,0-1-1,0 1 1,1 0 0,-1 0-1,0 1 1,0-1-1,0 0 1,0 1-1,-5 1 1,7-1-149,0 0-1,1-1 1,-1 1-1,0 0 1,0-1-1,1 1 1,-1 0 0,0 0-1,1 0 1,-1 0-1,1-1 1,-1 1-1,1 0 1,-1 0 0,1 0-1,0 0 1,-1 0-1,1 0 1,0 0 0,0 0-1,0 2 1,-1 10-9870</inkml:trace>
  <inkml:trace contextRef="#ctx0" brushRef="#br0" timeOffset="1">547 18 9737,'0'0'10704,"-5"8"-8868,2-3-1578,-36 63 3069,36-61-3119,0 0 0,1 0 0,-1 0 0,1 0 0,1 0 0,-1 0-1,1 0 1,1 1 0,0 12 0,0-18-201,1 0 0,-1 0 0,1 0 1,0-1-1,0 1 0,0 0 0,0 0 0,0-1 0,0 1 0,1-1 1,-1 1-1,0-1 0,1 0 0,-1 1 0,1-1 0,-1 0 0,1 0 1,0 0-1,0 0 0,-1 0 0,1 0 0,0-1 0,0 1 0,0-1 1,0 1-1,0-1 0,0 0 0,0 1 0,0-1 0,-1 0 0,1 0 0,0-1 1,0 1-1,4-1 0,-1 1-476,0-1 1,0 1-1,-1-1 1,1 0-1,0-1 1,0 1-1,0-1 0,-1 0 1,1 0-1,-1 0 1,1-1-1,-1 1 1,5-5-1,9-15-5627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5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1 194 5317,'0'0'13389,"9"4"-12193,4 1-954,0-1 1,0 0 0,0 0 0,1-2 0,0 0 0,-1 0 0,1-1 0,0-1 0,-1 0 0,21-3-1,26-6 63,65-19-1,-40 9-88,147-20-61,319-13 0,-423 45 690,0-6 0,164-37 0,-318 49-159,-49 2 0,-240 44-1833,-218 18-898,440-59 2088,-466 42 544,540-44-468,-6 2 38,22-3-29,14 0 61,72-1-345,124-1-1084,-71-4-3002,-27-3-3434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2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17328,'0'0'8136,"50"2"-13485,-21-2-8360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5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10314,'0'22'3363,"0"7"-1473,0 6 288,0 6-833,0 4-352,0-1-128,0 1-353,0-1-384,10-5-64,2-6-576,0-3-609,0-7-897,-4-9-3299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7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8520,'0'0'13197,"63"0"-12941,-45 0-192,2 0-256,3 0-1410,-2 0-1377,4 0-2850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7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16624,'0'0'7078,"-16"53"-6725,6-30-257,0 3-96,6 0 32,3-3-32,1-1 0,1-6 0,14-5 0,5-3-320,0-7-385,3-1-1185,-5 0-1697,-1-9-3524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12492,'0'0'5797,"-24"59"-3811,18-36-609,3 2-384,3-3-288,0-3-481,11-4-192,8-7-1441,7-8-1826,5 0-3459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8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55 14958,'0'0'2659,"-10"1"-700,1 0-1531,0 1-1,0 0 1,0 0 0,0 1-1,-15 7 1,22-10-366,0 1-1,-1 0 1,1 0-1,0 1 1,0-1 0,0 0-1,0 1 1,0-1-1,0 1 1,0 0 0,0 0-1,1 0 1,-1-1 0,0 2-1,1-1 1,0 0-1,0 0 1,-1 0 0,1 1-1,0-1 1,1 0-1,-1 1 1,0-1 0,1 1-1,-1-1 1,1 1-1,0-1 1,0 1 0,0-1-1,0 1 1,1 3-1,0-4-65,0 0 0,0 0 0,1 0 0,-1-1 0,0 1-1,1 0 1,-1-1 0,1 1 0,0-1 0,-1 0 0,1 1-1,0-1 1,0 0 0,0 0 0,0 0 0,0 0-1,0 0 1,0-1 0,0 1 0,0-1 0,0 1 0,1-1-1,2 0 1,58 4-1253,-56-4 906,-2 0 255,-1 0 0,1 0 0,-1 0-1,0-1 1,1 1 0,-1-1 0,0 0 0,1-1 0,-1 1-1,0-1 1,0 1 0,0-1 0,0-1 0,-1 1-1,1 0 1,0-1 0,4-4 0,-5 2 239,0 1 0,0 0-1,-1-1 1,1 1 0,-1-1 0,0 0 0,0 1 0,-1-1-1,0 0 1,0 0 0,0 0 0,0-1 0,-1 1-1,0-10 1,0 13-64,0 0 0,0 0 0,0-1 0,-1 1 0,1 0 0,-1 0 0,0 0-1,1 0 1,-1 0 0,0 0 0,0 0 0,0 0 0,0 0 0,-1 1 0,1-1 0,0 0 0,-1 1 0,1-1-1,-1 1 1,0-1 0,1 1 0,-1 0 0,0-1 0,0 1 0,0 0 0,0 0 0,0 1 0,0-1-1,0 0 1,0 1 0,0-1 0,0 1 0,0-1 0,-1 1 0,1 0 0,0 0 0,0 0 0,0 1 0,-4-1-1,4 1-139,0-1-1,0 0 0,0 0 0,0 1 0,0-1 0,0 1 0,1-1 1,-1 1-1,0 0 0,0 0 0,0-1 0,1 1 0,-1 1 0,0-1 1,1 0-1,-1 0 0,1 1 0,0-1 0,-1 1 0,1-1 1,0 1-1,0-1 0,0 1 0,0 0 0,0-1 0,0 1 0,0 0 1,1 0-1,-1 0 0,1 0 0,-1 0 0,1 0 0,0 0 0,0 0 1,0-1-1,0 1 0,0 0 0,0 0 0,0 0 0,1 0 0,-1 0 1,1 2-1,1-1-399,0-1 1,-1 0-1,1 0 1,0 0-1,0 0 1,0-1-1,0 1 1,0 0-1,0-1 1,1 1-1,-1-1 1,0 0-1,1 0 1,-1 0-1,1 0 1,-1 0-1,1 0 1,0-1-1,-1 0 1,1 1-1,0-1 1,2 0-1,24 2-5598</inkml:trace>
  <inkml:trace contextRef="#ctx0" brushRef="#br0" timeOffset="1">466 1 15246,'0'0'3881,"-9"0"-1089,4-1-2567,0 1-1,-1 0 0,1 1 0,-1-1 0,1 1 1,0 0-1,0 1 0,-1-1 0,1 1 1,0 0-1,0 0 0,0 1 0,1-1 0,-1 1 1,1 0-1,-1 1 0,1-1 0,0 1 0,0-1 1,0 1-1,1 0 0,0 1 0,-1-1 0,1 1 1,1-1-1,-5 9 0,6-10-205,0-1 0,0 0 1,1 1-1,-1-1 0,1 1 0,-1-1 0,1 1 1,0-1-1,0 1 0,0-1 0,0 1 0,0-1 0,1 1 1,-1-1-1,1 1 0,-1-1 0,1 1 0,0-1 1,0 0-1,0 0 0,0 1 0,1-1 0,-1 0 0,1 0 1,-1 0-1,1 0 0,0 0 0,-1-1 0,1 1 1,0 0-1,0-1 0,0 0 0,1 1 0,-1-1 0,0 0 1,0 0-1,1 0 0,-1 0 0,0-1 0,5 2 0,6 1-5,-1-1-1,0 0 1,1 0-1,-1-2 1,1 1-1,23-4 1,-33 3-15,0 0-1,-1-1 1,1 0-1,0 1 1,-1-1 0,1 0-1,0 0 1,-1-1-1,1 1 1,-1-1-1,0 1 1,1-1 0,-1 0-1,0 1 1,0-1-1,0 0 1,0-1 0,0 1-1,-1 0 1,1 0-1,-1-1 1,1 1 0,-1-1-1,0 1 1,0-1-1,0 0 1,0 1-1,-1-1 1,1 0 0,-1 0-1,1 0 1,-1 1-1,0-1 1,0 0 0,0 0-1,-1 0 1,1 1-1,-1-1 1,1 0 0,-1 0-1,0 1 1,0-1-1,0 0 1,-1 1 0,1-1-1,0 1 1,-1 0-1,0-1 1,1 1-1,-1 0 1,0 0 0,-4-3-1,0 1-112,-1 0 0,1 0 0,-1 1 0,0 0 1,0 0-1,0 1 0,-12-3 0,-28-1-5722,36 5-85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6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6150,'0'0'17905,"-19"64"-17489,31-37-64,-5-1 33,4 1-129,-2-1-160,-1-1-64,0-1 0,2-4-448,-2-7-2083,2-7-2946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19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1 228 12172,'0'0'10025,"9"-4"-8514,18-8-1293,-1-2-1,-1 0 1,0-2 0,-1-1 0,-1-1 0,0-1-1,-1-1 1,-2-1 0,26-31 0,-34 31-91,-21 28 29,-24 30-33,-5 32-54,36-64-74,0 0 1,1-1-1,-1 1 0,1 0 1,0 0-1,0 0 1,1 1-1,-1-1 1,1 0-1,0 0 1,1 0-1,-1 0 0,2 5 1,-1-8-87,0 0 1,1 0 0,-1 0-1,1-1 1,-1 1-1,1-1 1,0 1 0,-1-1-1,1 0 1,0 1-1,0-1 1,0 0 0,0 0-1,0 0 1,0-1-1,0 1 1,0 0 0,1-1-1,-1 1 1,0-1-1,0 0 1,0 0 0,1 0-1,-1 0 1,4-1-1,58-5-4904,-18-8-1064,0-8-3246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0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41 12556,'0'0'6619,"-9"3"-4494,6-2-2016,0 0 1,-1 0-1,1 0 0,0 1 0,-1-1 0,1 1 1,0 0-1,0-1 0,0 2 0,1-1 0,-1 0 1,0 0-1,1 1 0,-1 0 0,1-1 0,0 1 1,0 0-1,0 0 0,0 0 0,1 0 1,-1 1-1,1-1 0,0 0 0,0 1 0,0-1 1,0 1-1,1-1 0,-1 1 0,1-1 0,0 1 1,0-1-1,0 1 0,0-1 0,2 6 0,-1-6-89,1 0 0,-1-1 0,1 1 0,0-1 0,0 1 0,0-1 0,0 0 0,0 0 0,0 0 1,1 0-1,-1 0 0,1 0 0,-1-1 0,1 1 0,0-1 0,0 0 0,0 0 0,0 0 0,0 0 0,0 0 0,0 0 0,6 0 0,10 1 26,0 0 1,28-2 0,-34 0-23,-1 0-13,0-1 0,-1 0 0,1-1 0,-1 0 0,1-1 0,-1-1 0,15-5 0,-23 8-2,0-1 0,0 1-1,0-1 1,0 1-1,0-1 1,0 0-1,0 0 1,0 0-1,-1-1 1,1 1-1,-1-1 1,1 1 0,-1-1-1,0 0 1,0 0-1,0 0 1,-1 0-1,1 0 1,-1 0-1,0 0 1,1-1 0,-1 1-1,-1-1 1,1 1-1,0 0 1,-1-1-1,0 1 1,0-6-1,-1 5 53,0 0 0,-1 1 0,1-1-1,-1 1 1,1 0 0,-1 0-1,0-1 1,-1 1 0,1 0 0,0 1-1,-1-1 1,0 0 0,1 1 0,-1-1-1,0 1 1,0 0 0,0 0-1,-1 0 1,1 1 0,0-1 0,-1 1-1,-4-2 1,-4-1 3,-1 0-1,1 0 1,-1 1-1,0 1 1,-14-1-1,20 3-65,0-1-1,1 1 1,-1 0 0,0 1 0,0 0-1,-7 1 1,12-1-90,1-1-1,-1 1 0,1 0 1,-1 0-1,1 0 1,-1-1-1,1 1 1,0 0-1,-1 1 1,1-1-1,0 0 1,0 0-1,0 1 1,0-1-1,0 0 1,0 1-1,0-1 0,1 1 1,-1-1-1,0 1 1,1-1-1,-1 1 1,1 0-1,0-1 1,-1 1-1,1 0 1,0-1-1,0 1 1,0 3-1,1-3-216,-1-1-1,1 1 1,-1 0 0,1 0 0,0-1-1,0 1 1,-1 0 0,1-1-1,0 1 1,1 0 0,-1-1 0,0 0-1,0 1 1,1-1 0,-1 0-1,0 0 1,1 1 0,0-1-1,-1 0 1,1-1 0,0 1 0,-1 0-1,1 0 1,0-1 0,0 1-1,-1-1 1,1 1 0,0-1 0,0 0-1,0 0 1,2 0 0,28 5-4133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17 6022,'0'0'11931,"-10"-3"-8947,5 2-2771,0-1 1,0 1-1,0 0 0,-1 0 1,1 1-1,0 0 0,-1 0 1,1 0-1,0 0 0,-1 1 1,1 0-1,0 0 0,0 0 1,0 1-1,0 0 0,0 0 1,0 0-1,0 0 0,1 1 1,-1 0-1,1 0 0,-1 0 1,1 1-1,0-1 0,-6 8 1,7-8-147,0 0 0,0 1 1,1-1-1,-1 0 0,1 1 0,0 0 1,0 0-1,0-1 0,0 1 0,1 0 1,-1 1-1,1-1 0,0 0 1,0 0-1,1 0 0,-1 1 0,1-1 1,0 0-1,0 0 0,1 6 1,0-6-56,1-1 1,-1 1 0,1-1-1,-1 0 1,1 0 0,0 0-1,0 0 1,1 0 0,-1 0-1,1 0 1,-1-1 0,1 1-1,0-1 1,0 0 0,0 0-1,0 0 1,0 0 0,0 0-1,1-1 1,-1 1 0,0-1-1,1 0 1,-1 0 0,5 0-1,12 4 4,-1-2 0,1-1 0,0 0 0,0-2 0,0 0 0,21-3 0,-31 2-29,0 0 0,0-1 1,0-1-1,0 1 0,-1-2 0,1 1 0,-1-1 0,0-1 0,0 0 0,0 0 0,0 0 0,-1-1 0,13-12 0,-19 16 15,0-1-1,1 1 1,-1-1 0,0 1-1,0-1 1,-1 0-1,1 1 1,0-1 0,-1 0-1,0 0 1,0 0 0,0-1-1,0 1 1,0 0 0,-1 0-1,1 0 1,-1-1-1,0 1 1,0 0 0,0 0-1,0-1 1,-1 1 0,1 0-1,-1 0 1,0-1 0,-2-4-1,1 4-40,0 0 1,-1 1-1,0-1 0,1 1 0,-1-1 0,-1 1 0,1 0 0,0 0 1,-1 1-1,0-1 0,1 1 0,-1-1 0,0 1 0,0 0 0,0 1 1,-1-1-1,1 1 0,-7-2 0,-4 1-1621,0 0 0,-29 1 0,30 2-796,-8-1-5803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7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342 14 9161,'0'0'8061,"-9"-2"-6962,0-1-844,1 1-1,-1 0 1,0 0-1,0 1 1,0 0-1,1 1 1,-1 0-1,0 0 0,0 1 1,0 0-1,0 1 1,1-1-1,-1 2 1,-9 3-1,1 2 325,0 1 0,1 0 0,0 1-1,1 1 1,0 1 0,-25 25 0,35-32-505,0 1 0,-1 0 0,2 0 1,-1 0-1,1 1 0,0 0 0,0 0 1,1 0-1,0 0 0,0 0 0,1 1 0,0-1 1,0 1-1,0-1 0,1 1 0,1 0 1,-1 0-1,1 0 0,1 8 0,0-14-81,-1 0-1,1 0 0,-1-1 1,1 1-1,0 0 1,-1 0-1,1-1 1,0 1-1,0 0 0,1-1 1,-1 1-1,0-1 1,0 1-1,1-1 1,-1 1-1,1-1 1,-1 0-1,1 0 0,3 2 1,0-1-215,0 0 0,0 0 0,0-1 0,0 1 0,0-1 0,0 0 0,7 0 0,4-1-1594,-1 0 0,1-1 0,-1 0 0,20-5-1,16-10-7995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1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11339,'0'0'6470,"76"-2"-5125,-27-1-320,4 2-416,3 0-513,0 0-224,-5 1-1410,-8-3-2177,-9-5-1859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1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13997,'0'0'3780,"-10"67"-2147,4-36-832,-3 2 160,5-1-192,2-2-513,2-4-192,0-4-32,0-4-608,6-3-642,3-6-575,-4-5-1442,-1-4-1666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13741,'0'0'7426,"-8"9"-6529,7-8-826,-29 32 659,28-31-698,1-1-1,0 0 0,0 1 0,0-1 0,0 1 0,0-1 0,1 1 0,-1-1 0,0 1 0,1 0 0,-1 0 0,1-1 0,-1 1 0,1 0 0,0-1 0,0 1 0,0 0 0,0 0 0,0 0 0,0-1 0,0 1 0,1 0 0,-1 0 0,1-1 0,-1 1 0,1 0 0,1 1 0,3 1-10,0-1-1,1-1 0,0 1 0,0-1 1,0 0-1,0 0 0,0 0 0,0-1 1,0 0-1,1 0 0,-1-1 0,8 0 1,20 4-204,-27-2 81,0-1 1,0 1-1,-1 0 1,1 1 0,-1 0-1,0 0 1,1 0 0,-2 1-1,1 0 1,7 6 0,-11-8 101,1 0 1,-2 1-1,1-1 1,0 1-1,0-1 1,-1 1 0,1 0-1,-1 0 1,0-1-1,0 1 1,0 0-1,0 0 1,-1 0-1,1 0 1,-1 0 0,0 0-1,1 0 1,-2 0-1,1 1 1,0-1-1,0 0 1,-1 0 0,0 0-1,0 0 1,1 0-1,-3 3 1,0 0 120,0 0 0,0-1 0,-1 1 0,1-1 1,-1 0-1,0 0 0,-1 0 0,1-1 0,-1 1 0,0-1 0,0 0 1,0 0-1,-1-1 0,0 0 0,1 0 0,-1 0 0,0-1 0,0 1 0,0-1 1,-1-1-1,1 1 0,0-1 0,-1 0 0,1-1 0,-11 0 0,16 0-231,0-1 0,0 1 0,0-1 0,0 0 0,0 1 0,0-1 0,0 0 0,0 0 0,0 0 0,0 0 0,0 0 0,1 0 0,-1 0 0,0 0 0,1 0-1,-1 0 1,0 0 0,1-1 0,0 1 0,-1 0 0,1 0 0,-1-2 0,-5-33-4777,5 27 3198,-3-25-4786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9737,'0'0'13293,"71"-11"-12749,-39 11-352,7 3-159,-1 0-642,0 0-1601,1-3-2274,-1 0-2755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2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10218,'0'0'6331,"-10"9"-3667,3-2-2394,-10 8 1191,1 1-1,-24 32 0,37-44-1338,0 0 0,0 0-1,0 1 1,0-1 0,1 1-1,0 0 1,0-1 0,0 1-1,0 0 1,1 0 0,0 0-1,0 0 1,0 1 0,1-1 0,-1 0-1,1 0 1,1 0 0,-1 0-1,1 1 1,1 5 0,-1-9-115,1 1 1,0-1-1,0 1 1,0-1-1,0 0 1,1 0-1,-1 1 0,1-2 1,-1 1-1,1 0 1,0 0-1,-1-1 1,1 0-1,0 1 1,0-1-1,0 0 1,0 0-1,0-1 1,0 1-1,4 0 1,2 0-29,-1 0 0,0 0 0,0-1 0,0 0 0,1 0 0,14-4 0,-20 3 13,0 0 0,-1 0 0,1-1 0,0 1 0,-1-1 0,0 0 0,1 0 0,-1 0 0,0 0 0,0 0-1,0 0 1,0-1 0,0 1 0,-1-1 0,1 1 0,-1-1 0,0 0 0,1 1 0,-1-1 0,0 0 0,-1 0 0,1 0-1,0 0 1,-1 0 0,0 0 0,0 0 0,0 0 0,0-6 0,0 3 16,-1-1-1,1 0 1,-1 1 0,0-1 0,0 1 0,-1-1-1,0 1 1,0 0 0,-1-1 0,0 1-1,0 0 1,-4-6 0,4 8-42,-1 0 0,1 1 0,-1-1 0,0 1 0,0 0-1,0 1 1,0-1 0,0 1 0,-1-1 0,1 1 0,-1 0 0,1 1 0,-1-1 0,0 1 0,0 0 0,1 0 0,-1 1 0,0-1 0,0 1 0,-6 0 0,10 0-105,0 0 1,0 1 0,0-1 0,1 0 0,-1 0 0,0 0 0,0 0 0,0 1-1,1-1 1,-1 0 0,0 1 0,0-1 0,1 1 0,-1-1 0,0 1 0,0-1-1,1 1 1,-1-1 0,1 1 0,-1 0 0,1-1 0,-1 1 0,1 0-1,-1-1 1,1 1 0,-1 0 0,1 0 0,0-1 0,-1 1 0,1 0 0,0 0-1,0 0 1,0 0 0,0-1 0,0 1 0,0 0 0,0 0 0,0 0 0,0 0-1,0-1 1,0 1 0,0 0 0,1 0 0,-1 0 0,0 0 0,1 1 0,0 0-483,0 0 1,0 1 0,0-1 0,0 0 0,0 0 0,1 0-1,-1 0 1,1 0 0,-1 0 0,1 0 0,0 0 0,0 0-1,0-1 1,0 1 0,0-1 0,2 2 0,21 5-7927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45 12236,'0'0'9550,"-8"-6"-7858,3 2-1542,3 2-78,0 0 0,1 0 0,-2 0 0,1 1 0,0-1 0,0 0 0,0 1 0,-1-1 0,1 1 0,-1 0 0,1 0 0,-1 0 1,0 0-1,1 1 0,-1-1 0,0 0 0,1 1 0,-1 0 0,0 0 0,0 0 0,1 0 0,-1 0 0,0 1 0,0-1 0,1 1 0,-1-1 1,0 1-1,1 0 0,-1 0 0,1 0 0,-5 3 0,0 2-33,1 1 0,0-1 0,0 1 0,0 0 0,1 0 0,0 1 0,1-1 0,-1 1 0,2 0 0,-1 1 0,1-1 0,0 0 0,-2 15 0,4-20-28,0 1 0,1-1 0,-1 1 0,1-1 0,0 1 0,0-1 0,1 0 0,-1 1 0,1-1 0,-1 1 1,1-1-1,0 0 0,1 1 0,-1-1 0,0 0 0,1 0 0,0 0 0,-1 0 0,1 0 0,1 0 0,-1-1 0,0 1 0,1-1 0,-1 1 0,1-1 0,-1 0 0,1 0 1,0 0-1,0 0 0,0-1 0,0 1 0,1-1 0,-1 0 0,0 0 0,0 0 0,1 0 0,3 0 0,-1 0-1,-1 1 0,1-2 0,0 1 0,0 0 1,-1-1-1,1 0 0,0-1 0,0 1 0,0-1 0,-1 0 0,1 0 0,-1-1 0,1 0 0,-1 0 0,1 0 1,-1-1-1,5-2 0,-6 1 7,0 1-1,0-1 1,-1 0 0,1 0 0,-1 0 0,0 0-1,0 0 1,0-1 0,-1 0 0,1 1 0,-1-1-1,-1 0 1,1 0 0,0 0 0,-1 0 0,0 0 0,-1 0-1,1-1 1,-1-4 0,1 0 44,-1 0 0,0 0 0,-1 0 0,0 0 0,-1 0 0,-3-12 0,5 20-91,-1-1-1,0 1 0,0 0 1,0-1-1,0 1 0,0 0 1,0 0-1,-1 0 0,1 0 1,-1 0-1,1 0 0,-1 0 1,0 0-1,0 1 0,0-1 1,0 0-1,0 1 0,0 0 1,0 0-1,0-1 0,0 1 1,-1 0-1,1 1 0,-1-1 1,1 0-1,0 1 0,-1-1 1,1 1-1,-1 0 0,-3 0 1,6 0-101,-1 1-1,0-1 1,1 0 0,-1 1 0,1-1 0,-1 1 0,0-1-1,1 1 1,-1-1 0,1 1 0,-1-1 0,1 1-1,-1 0 1,1-1 0,0 1 0,-1 0 0,1-1 0,0 1-1,0 0 1,-1-1 0,1 1 0,0 0 0,0 0-1,0-1 1,0 1 0,0 0 0,0 0 0,0 0 0,0-1-1,0 2 1,2 27-6655,3-13-288</inkml:trace>
  <inkml:trace contextRef="#ctx0" brushRef="#br0" timeOffset="1">462 88 14125,'0'0'10827,"-34"54"-9290,24-33-608,5-4-545,5-3-256,0-5-96,3-5-96,10-4-704,2 0-1058,-3-3-1377,0-11-1474,-5-5-4932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11115,'0'0'9865,"30"14"-11627,-8-1-2978,8 1-4613</inkml:trace>
  <inkml:trace contextRef="#ctx0" brushRef="#br0" timeOffset="1">550 178 15631,'0'0'8936,"67"0"-8680,-28 0-223,4 0-258,-4 0-1312,-4 0 320,-11 0-1346,-9 0-2017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3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13773,'0'0'5253,"82"8"-4869,-37-10-223,7-7-129,-2 0 0,-5-4-2050,-6-1-5574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49 3876,'0'0'11237,"6"-8"-8354,18-25-470,-19 25 1329,-5 13-3515,-1-1 0,-1 1-1,1-1 1,-1 1 0,0-1 0,0 0 0,0 0 0,0 0 0,-5 5 0,-10 24 307,15-27-478,0 0 0,0 0 0,1-1 1,0 2-1,0-1 0,0 11 1,1-15-55,1-1 1,-1 1 0,1-1 0,-1 0-1,1 1 1,-1-1 0,1 0-1,0 1 1,-1-1 0,1 0-1,0 0 1,0 0 0,0 0-1,0 0 1,0 0 0,0 0 0,0 0-1,0 0 1,1 0 0,-1-1-1,0 1 1,0 0 0,1-1-1,-1 1 1,0-1 0,1 0-1,-1 1 1,1-1 0,-1 0 0,1 0-1,-1 0 1,0 0 0,3 0-1,26-1-314,-25 0 194,0 1 0,0-1 0,1 1 0,-1 0-1,0 1 1,0-1 0,1 1 0,-1 0-1,0 1 1,6 1 0,-9-2 111,-1 0-1,-1 1 1,1-1 0,0 0-1,0 0 1,0 0 0,-1 1-1,1-1 1,-1 0 0,1 1-1,-1-1 1,1 1 0,-1-1-1,0 0 1,1 1 0,-1-1-1,0 1 1,0-1 0,0 1-1,0-1 1,-1 1 0,1-1-1,0 0 1,-1 1 0,1-1-1,-1 1 1,1-1-1,-1 0 1,0 2 0,-23 44 403,20-40-241,-2 4 4,0 0 1,-1-1-1,0 0 0,-16 17 0,20-24-83,-1 0 1,1 0-1,-1 0 0,0-1 1,0 0-1,0 0 0,0 0 0,-1 0 1,1 0-1,0-1 0,-1 0 0,1 0 1,-1 0-1,1-1 0,-1 1 0,-5-1 1,6 0-78,-68-5 133,68 5-149,0-1 0,0 0 0,1 1-1,-1-2 1,0 1 0,0 0 0,1-1-1,-1 0 1,1 0 0,0 0 0,-1 0 0,1 0-1,0-1 1,0 1 0,-4-6 0,6 6-149,0 1 0,0-1 0,1 1 0,-1-1 0,0 1 0,1-1 0,0 0 0,-1 1 0,1-1 1,0 1-1,0-1 0,0 0 0,0 1 0,0-1 0,0 0 0,0 1 0,1-1 0,-1 0 0,0 1 0,1-1 1,0 1-1,0-2 0,21-32-6547,-19 32 5769,16-23-7650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15951,'0'0'10826,"76"-4"-10249,-40 4-513,3 0-160,0 0-1249,2 0-1602,2 0-1569,-6 0-3140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7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0 15214,'-11'6'2317,"3"-2"-1942,-12 6 679,1 1 0,0 0 0,-25 21 0,40-29-977,0-1 0,0 2 1,1-1-1,-1 0 0,1 1 1,0-1-1,0 1 0,0 0 1,0 0-1,1 0 0,0 1 1,-1-1-1,2 0 0,-1 1 1,0 0-1,1-1 0,0 1 1,0 0-1,0-1 0,1 1 1,0 0-1,0 0 0,0 0 0,1 7 1,1-8-70,0-1 1,-1 0 0,2 0-1,-1 0 1,0-1 0,0 1-1,1-1 1,0 1 0,-1-1-1,1 0 1,0 1 0,0-2-1,0 1 1,0 0 0,1-1-1,-1 1 1,0-1 0,1 0-1,-1 0 1,1 0 0,-1 0-1,8 0 1,-3 0 8,1 0 0,0 0 0,-1-1 0,1 0 0,0-1 0,-1 1 0,1-2 0,14-3 0,-17 2 9,-1 0-1,0 0 1,0 0 0,0-1-1,0 0 1,0 0 0,-1 0-1,0-1 1,0 1 0,0-1-1,0 0 1,-1 0 0,1 0-1,-2-1 1,1 1 0,0-1-1,-1 0 1,0 1 0,0-1-1,-1 0 1,0 0 0,0 0-1,0-1 1,-1 1 0,0-9-1,-1 12 12,0 1 0,0 0 0,0-1 0,0 1 0,-1 0 0,1 0-1,-1 0 1,1 0 0,-1 0 0,0 1 0,1-1 0,-1 0 0,0 1-1,0-1 1,0 1 0,0 0 0,-1 0 0,1 0 0,0 0 0,0 0-1,-1 0 1,1 0 0,-3 0 0,1 0-42,0 0 1,0 0-1,0 1 1,0-1-1,0 1 1,0-1-1,-1 1 1,1 1-1,0-1 1,0 0-1,0 1 1,0 0-1,0 0 1,-4 2-1,-3 12-962,10-8-1908,3-2-3543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8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9289,'0'0'12139,"-10"10"-10815,0 0-1028,0 0 0,1 0 0,1 1 0,-1 0 1,2 0-1,0 1 0,0 0 0,1 0 0,0 0 0,1 1 0,1 0 0,-4 18 0,7-25-224,0 1 0,0-1 0,0 1 0,1-1 0,0 1 0,1 0 0,0-1 0,0 1 0,0-1 0,0 1 1,1-1-1,0 0 0,4 7 0,-4-9-59,1-1 1,-1 0 0,1 0-1,0 0 1,0-1 0,0 1 0,0 0-1,0-1 1,0 0 0,1 0-1,-1 0 1,1 0 0,0-1 0,-1 1-1,1-1 1,0 0 0,0 0-1,0 0 1,0-1 0,0 1 0,0-1-1,6 0 1,-2-1-1,0 1 0,0-1 0,0-1 0,0 0 0,0 0 0,0 0 0,-1-1-1,1 0 1,-1 0 0,0-1 0,0 0 0,0-1 0,0 1 0,-1-1 0,0-1 0,0 1 0,0-1 0,0 0 0,-1 0 0,0 0 0,-1-1-1,1 0 1,-1 0 0,0 0 0,-1-1 0,0 1 0,0-1 0,-1 1 0,0-1 0,0 0 0,0 0 0,-1 0 0,-1 0 0,1-1-1,-1 1 1,-1 0 0,-1-10 0,2 15-5,-1-1-1,0 1 0,0 0 1,0 0-1,0 0 1,-1 0-1,1 0 1,-1 0-1,1 0 0,-1 0 1,0 0-1,0 1 1,-1-1-1,1 1 1,0 0-1,-1-1 0,0 1 1,1 0-1,-1 0 1,0 1-1,0-1 1,-5-1-1,1 0-25,0 1 1,0 0-1,0 0 1,0 1-1,0 0 0,0 1 1,-1-1-1,1 1 0,-10 1 1,15 0-96,0-1 0,0 1 1,0-1-1,0 1 0,1-1 0,-1 1 0,0 0 1,0 0-1,1 0 0,-1 0 0,0 0 0,1 0 1,0 1-1,-1-1 0,1 0 0,0 1 0,-1-1 1,1 1-1,0-1 0,0 1 0,0 0 1,0 0-1,0-1 0,1 1 0,-1 0 0,0 3 1,0-3-268,1 0 1,0 0-1,0 0 1,-1 0-1,1-1 1,0 1-1,1 0 1,-1 0-1,0 0 1,0-1-1,1 1 0,-1 0 1,1 0-1,0-1 1,-1 1-1,1 0 1,0-1-1,0 1 1,0-1-1,0 1 1,0-1-1,0 1 1,1-1-1,-1 0 1,0 1-1,1-1 1,2 2-1,21 8-6383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9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3 16111,'-8'-1'2968,"-2"0"-2564,0 0 0,0 1 0,1 0 1,-1 1-1,0 0 0,0 1 0,0 0 0,1 0 0,-1 1 0,1 0 0,0 1 0,0 0 0,0 1 0,0-1 0,1 2 0,-1-1 0,1 1 0,-11 11 0,14-11-307,-1 0 0,1 0 0,0 1-1,0-1 1,1 1 0,0 1 0,0-1 0,1 0 0,0 1 0,0 0 0,0 0-1,1 0 1,1 0 0,-1 0 0,0 15 0,2-19-85,1 0 0,-1 0 0,0 0 0,1-1 1,0 1-1,0 0 0,0 0 0,0-1 0,1 1 0,0-1 1,-1 1-1,1-1 0,0 1 0,1-1 0,-1 0 0,0 0 0,1 0 1,0-1-1,0 1 0,0 0 0,0-1 0,0 0 0,0 0 1,1 0-1,-1 0 0,1 0 0,-1-1 0,1 0 0,0 1 0,-1-1 1,1-1-1,0 1 0,0 0 0,6-1 0,-3 1 2,-1 0 0,1-1 0,0 1 0,0-2 0,-1 1 0,1-1 1,0 0-1,0 0 0,-1-1 0,1 0 0,-1 0 0,0 0 0,1-1 0,-1 0 0,0 0 0,-1-1 0,1 0 0,-1 0 0,1 0 0,-1 0 0,0-1 0,-1 0 0,1 0 0,-1 0 0,0-1 0,0 1 0,-1-1 1,1 0-1,-1 0 0,-1 0 0,1 0 0,-1-1 0,0 1 0,-1-1 0,1 0 0,-1 1 0,0-10 0,0 11-17,-1 1 0,0-1 1,1 1-1,-2 0 0,1-1 0,0 1 0,-1 0 0,0-1 0,0 1 1,0 0-1,-1 0 0,1 0 0,-4-6 0,4 8-174,-1 1 1,1-1-1,0 0 0,-1 1 0,0 0 0,1-1 0,-1 1 0,0 0 0,1 0 0,-1 0 0,-3-1 1,-32-4-6518,29 6 891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29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117 206 13869,'0'0'12156,"-10"2"-11158,4-1-923,1 1 1,-1-1-1,1 1 0,-1 0 0,1 0 1,0 1-1,0 0 0,0 0 1,1 0-1,-1 0 0,1 1 1,-1 0-1,1 0 0,0 0 1,1 0-1,-1 1 0,1-1 0,0 1 1,0 0-1,0 0 0,1 0 1,-1 0-1,1 0 0,1 1 1,-1-1-1,1 1 0,-1 6 1,1-10-60,1 1 0,0-1 1,0 0-1,0 0 1,1 1-1,-1-1 0,0 0 1,1 0-1,-1 0 1,1 1-1,0-1 0,0 0 1,0 0-1,0 0 1,0 0-1,0 0 0,1-1 1,-1 1-1,0 0 1,1 0-1,3 2 0,-2-2 8,0 0 0,0-1-1,0 1 1,1-1 0,-1 1-1,1-1 1,-1 0 0,1 0-1,-1-1 1,1 1 0,0-1-1,6 1 1,-4-2-197,0 1-1,1-1 1,-1 0 0,0 0-1,1-1 1,-1 1 0,8-5-1,-10 5-219,-1-1-1,1 0 1,-1 0-1,1 0 1,-1 0 0,0-1-1,0 1 1,0-1-1,0 0 1,-1 0-1,5-5 1,-4 1-990,0 1 0,0-1 1,0 1-1,-1-1 1,0 0-1,1-13 0,2-17-8210</inkml:trace>
  <inkml:trace contextRef="#ctx0" brushRef="#br0" timeOffset="1">170 14 9033,'0'0'16143,"13"-13"-21781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0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3523,'0'0'22438,"0"13"-21275,-2 33-519,0-11-385,1-1-1,5 49 1,-3-78-424,0 0 0,1 0 0,0 0 0,0 0 0,0-1 0,0 1 0,1 0 0,0-1 0,0 0 0,4 5 0,-6-7-496,1 0 0,0 0 1,0 0-1,1 0 0,-1-1 1,0 1-1,1 0 0,-1-1 1,1 0-1,-1 0 0,1 0 0,3 1 1,12 0-10305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8456,'0'0'16175,"-7"75"-15918,6-44-225,1 0 0,0-2-32,0-4-449,7-4-640,0-5-769,-4-7-1313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10634,'0'0'6534,"59"0"-4324,-27 0-1089,5-1-544,-5-1-481,1-3-288,-4 1-1666,-3-6-3715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13805,'0'0'7719,"6"68"-7110,-7-40-449,-2 0-96,1-1-64,2 1-288,0-5-769,0-5-1217,5-8-2883,1-3-3748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1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13549,'0'0'7239,"-4"9"-5798,2-4-1276,-1 0 15,0 0-1,1 0 1,0 0-1,0 0 1,0 1-1,1-1 0,0 1 1,0-1-1,0 1 1,0-1-1,1 1 1,1 10-1,0-14-171,0-1-1,0 0 0,0 1 0,0-1 0,1 0 1,-1 0-1,1 0 0,-1 0 0,0 0 0,1 0 1,0-1-1,-1 1 0,1 0 0,-1-1 0,1 1 0,0-1 1,-1 0-1,4 1 0,39 5-419,-29-5-28,-10 0 340,0 1-1,0-1 1,0 1-1,0 0 1,-1 0-1,1 0 1,-1 1-1,0-1 1,1 1-1,-1 0 1,0 0-1,6 8 1,-9-10 114,0 0 0,0 0 0,0 0 1,0 1-1,0-1 0,-1 0 0,1 1 1,-1-1-1,1 0 0,0 1 0,-1-1 1,0 1-1,1-1 0,-1 1 0,0-1 1,0 1-1,0-1 0,0 1 0,0-1 1,0 1-1,-1-1 0,1 1 0,0-1 0,-1 1 1,1-1-1,-1 1 0,1-1 0,-1 0 1,0 1-1,0-1 0,1 0 0,-1 0 1,0 1-1,0-1 0,0 0 0,0 0 1,-1 0-1,1 0 0,0 0 0,0 0 1,-1-1-1,1 1 0,0 0 0,-1-1 1,-2 2-1,-9 4 180,1-1-1,-2 0 1,1 0 0,0-2 0,-1 0-1,0 0 1,0-1 0,0-1 0,-19 0 0,32-1-264,1 0 0,-1 0 0,0 0 0,0 0 0,1 0 0,-1 0 0,0-1 0,0 1 0,0 0 0,1 0 0,-1-1 0,0 1 0,1 0 0,-1-1 0,0 1 0,1-1 0,-1 1 0,1-1 0,-1 1 0,0-1 0,1 0 0,-1 1 0,1-1 0,0 0 0,-1 1 0,1-1 0,0 0 0,-1 1 0,1-1 0,-1-1 0,-1-26-5711,2 22 4245,0-17-5500</inkml:trace>
  <inkml:trace contextRef="#ctx0" brushRef="#br0" timeOffset="1">93 26 11851,'0'0'6695,"61"-18"-6407,-35 18-256,0 0-192,4 0-1538,-2 0-3427,1 0-2370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10122,'0'0'8947,"-11"4"-7426,0 2-988,1 0 0,-1 0 0,1 1 1,1 0-1,-18 16 0,25-20-423,-1-1 0,0 1 0,1 0 0,-1-1 0,1 1 0,0 1 0,0-1 0,0 0 0,0 0 0,1 1 0,-1-1 0,1 1 0,0-1 0,0 1 1,0-1-1,1 1 0,-1 0 0,1 0 0,0-1 0,0 1 0,0 0 0,0 0 0,1-1 0,0 1 0,-1 0 0,1-1 0,1 1 0,0 3 0,1-4-100,-1 0-1,1 0 1,0-1 0,-1 1-1,1-1 1,1 1-1,-1-1 1,0 0 0,0 0-1,1 0 1,-1-1 0,1 1-1,-1-1 1,1 0-1,0 0 1,-1 0 0,1-1-1,0 1 1,0-1-1,0 0 1,4 0 0,0 0-3,-1 0 0,0 0 0,1-1 0,-1 0 0,0 0 0,0-1 0,0 0-1,0 0 1,0 0 0,10-6 0,-12 4-11,0 0 0,0-1-1,0 1 1,0-1-1,-1 0 1,0 0-1,0-1 1,0 1-1,-1-1 1,1 0-1,-1 0 1,-1 0 0,1 0-1,2-12 1,-4 15-26,-1 1 0,1-1 0,-1 0 0,1 1-1,-1-1 1,0 0 0,0 1 0,-1-1 0,1 0 0,0 1 0,-1-1 0,0 1 0,1-1 0,-1 0 0,0 1 0,0 0 0,-1-1 0,1 1 0,0 0 0,-1-1 0,0 1 0,1 0 0,-1 0 0,0 0 0,0 0 0,0 1-1,0-1 1,0 0 0,-1 1 0,1 0 0,0-1 0,-1 1 0,1 0 0,-1 0 0,1 0 0,-1 1 0,1-1 0,-5 0 0,2 0-364,0 0 0,0 1 0,0-1 0,0 1 1,0 0-1,0 0 0,0 1 0,1-1 0,-9 3 0,10-2-361,1 0 0,0 0-1,-1 0 1,1 0 0,0 0 0,0 1-1,0-1 1,-1 1 0,2 0 0,-1-1-1,0 1 1,-3 4 0,-2 5-7162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10 10250,'0'0'4350,"-8"-2"-896,4 0-3158,-1 1-1,1 0 0,-1 0 0,0 0 0,0 0 1,0 1-1,1-1 0,-1 1 0,0 0 0,0 1 1,0-1-1,1 1 0,-1 0 0,0 0 0,1 1 0,-1 0 1,1-1-1,-1 1 0,1 1 0,0-1 0,0 0 1,0 1-1,0 0 0,0 0 0,0 0 0,-2 5 1,3-5-210,0 0 1,0 0 0,1 1 0,0-1 0,0 1-1,0 0 1,0-1 0,0 1 0,1 0 0,-1 0 0,1 0-1,0 0 1,1 1 0,-1-1 0,1 0 0,0 0-1,-1 0 1,2 1 0,-1-1 0,1 5 0,0-6-70,0 0 1,1 0 0,-1-1-1,0 1 1,1 0 0,0 0 0,0-1-1,0 1 1,0-1 0,0 0-1,0 1 1,0-1 0,1 0-1,-1 0 1,1-1 0,0 1 0,-1 0-1,1-1 1,0 0 0,0 1-1,0-1 1,0 0 0,0-1-1,0 1 1,0 0 0,7-1-1,-5 1 1,1 0-1,0-1 0,0 0 0,0 0 0,-1 0 0,1-1 0,0 0 0,0 0 0,-1 0 0,1-1 0,-1 0 0,1 0 0,-1 0 0,0-1 0,8-4 1,-10 4-44,0 0 0,-1 0 0,1 0 0,-1 0 0,1 0 1,-1 0-1,0-1 0,0 1 0,-1-1 0,1 0 0,-1 1 1,1-1-1,-1 0 0,0 0 0,-1 0 0,1 0 0,-1 0 0,0 0 1,0 0-1,0 0 0,0 0 0,-1 0 0,0-4 0,1 6-117,-1 0 0,1 1-1,-1-1 1,1 0 0,-1 0-1,1 1 1,-1-1 0,0 1-1,0-1 1,0 1-1,0-1 1,0 1 0,0-1-1,0 1 1,0 0 0,-1 0-1,1 0 1,0-1 0,-1 1-1,1 0 1,-1 1-1,-1-2 1,-26-3-7562,21 6 1555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7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12204,'0'0'4809,"4"8"-3154,-3-6-1557,1 1 0,-1 0 0,1-1 0,0 0 0,0 1-1,0-1 1,0 0 0,0 0 0,1 0 0,-1 0 0,1-1 0,-1 1-1,1 0 1,-1-1 0,1 0 0,0 0 0,0 0 0,5 1 0,7 1 274,0-2 0,0 0 0,20-1-1,69-7 654,143-26 0,-15 0-838,-190 28-192,9-1 191,-40 6-662,-18 3-745,-49 15-6455,38-14 2545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2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11659,'0'0'14830,"-3"58"-13453,-2-43-544,5-2-448,0 0-289,0-4-64,2-4-64,6 0-449,2-2-480,-1-3-608,-1 0-898,-1 0-1024,-4-12-1922,2-6-4709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3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15567,'0'0'8071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1 255 4260,'0'0'15551,"10"0"-14105,3-2-1251,-1-1-1,1 0 0,-1-1 0,0 0 0,0-1 0,0 0 0,-1-1 0,0 0 1,0-1-1,17-14 0,4-1-138,66-50-78,-90 65 24,-1 0 0,1 0 0,-1 0 0,-1-1 0,0 0 0,0 0 0,0-1-1,-1 0 1,4-9 0,-9 12 125,-7 11-41,-9 12 38,1 2-58,2 1 0,-15 27 1,24-39-78,0 0 0,1 1 0,0-1 0,0 1 0,1-1 1,0 1-1,1 0 0,0 0 0,-1 12 0,2-19-69,1-1-1,-1 0 0,0 1 1,0-1-1,1 0 0,-1 1 1,0-1-1,1 0 0,0 0 1,-1 1-1,1-1 1,0 0-1,-1 0 0,1 0 1,0 0-1,0 0 0,0 0 1,0 0-1,0 0 0,0 0 1,0-1-1,0 1 1,0 0-1,1-1 0,-1 1 1,0-1-1,0 1 0,1-1 1,-1 1-1,0-1 0,1 0 1,0 1-1,4-1-791,0 1 0,0-1 0,0 0 0,-1-1 0,1 1 0,9-3 0,20-10-4947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22 13613,'0'0'2231,"-8"10"-618,-1 2-1168,0 0 0,1 1 0,0 0 0,1 0 0,-6 15 1,12-24-330,0-1 1,0 0-1,0 0 0,0 0 1,1 1-1,-1-1 1,1 0-1,0 1 1,0-1-1,0 0 1,1 1-1,-1-1 0,1 0 1,1 5-1,-1-6-99,0 1-1,1-1 1,-1 0 0,1 0-1,-1 0 1,1 0-1,0-1 1,0 1 0,0 0-1,0-1 1,0 0-1,0 1 1,1-1-1,-1 0 1,0 0 0,1 0-1,-1 0 1,1-1-1,-1 1 1,1-1 0,-1 1-1,5-1 1,2 2-25,0-2 1,0 1 0,0-1 0,0 0-1,0-1 1,1 0 0,-1-1 0,0 0-1,0 0 1,-1-1 0,1 0 0,9-4-1,-15 5 23,1 0-1,-1 0 1,0-1 0,0 1-1,1-1 1,-2 0-1,1 0 1,0 0 0,-1 0-1,1 0 1,-1 0-1,0-1 1,0 1-1,0-1 1,-1 0 0,1 1-1,-1-1 1,0 0-1,0 0 1,0 0 0,0 0-1,-1 0 1,1 0-1,-1 0 1,0 0-1,-1 0 1,1 0 0,-1 0-1,1 0 1,-3-5-1,1 5 119,0-1 0,0 1-1,0 0 1,0 0 0,-1 0 0,0 0-1,0 0 1,0 0 0,0 1-1,-1 0 1,1-1 0,-1 1-1,0 1 1,0-1 0,0 0 0,0 1-1,-8-3 1,8 2-85,0 2 0,0-1 0,-1 0 0,1 1 0,0 0 0,-1 0-1,1 0 1,-1 0 0,0 1 0,1 0 0,-1 0 0,1 0 0,-1 0 0,0 1 0,1 0 0,-1 0 0,1 0 0,-8 3 0,11-3-66,-1 0 1,1-1 0,0 1 0,0 0 0,0-1 0,0 1 0,0 0 0,0 0-1,0 0 1,0 0 0,1 0 0,-1 0 0,0 0 0,1 0 0,-1 0 0,0 0-1,1 1 1,-1-1 0,1 0 0,0 0 0,-1 0 0,1 1 0,0-1 0,0 0-1,0 1 1,0-1 0,0 0 0,0 0 0,0 1 0,0-1 0,0 0 0,1 0-1,-1 1 1,0-1 0,1 0 0,0 2 0,1 0-203,-1-1 0,1 1 1,0 0-1,0-1 0,0 0 0,0 1 1,0-1-1,1 0 0,-1 0 0,1 0 1,-1 0-1,1-1 0,4 3 0,3 0-1641,0 0 0,1-1 0,-1 0 0,21 2 1,13-2-6682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5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14 14350,'0'0'2872,"-10"-1"-32,4 0-2592,0 1 0,1-1 0,-1 1 1,0 0-1,1 1 0,-1-1 0,1 1 1,-1 1-1,1-1 0,-1 1 0,1-1 0,0 2 1,0-1-1,0 0 0,0 1 0,0 0 1,0 0-1,1 1 0,-1-1 0,1 1 1,0 0-1,0 0 0,-3 5 0,4-6-190,1 0 0,0 1 0,0-1 0,0 0-1,0 1 1,0-1 0,1 1 0,-1 0 0,1-1 0,0 1-1,0 0 1,1 0 0,-1 0 0,1 0 0,0-1-1,0 1 1,0 0 0,0 0 0,1 0 0,1 6 0,-1-7-44,1 1 1,0-1-1,0 0 1,0 1 0,1-1-1,-1 0 1,1 0 0,0-1-1,0 1 1,0-1-1,0 1 1,0-1 0,1 0-1,-1 0 1,0 0 0,1 0-1,0-1 1,-1 0-1,1 1 1,5 0 0,6 1-8,0 0 1,1 0 0,-1-2-1,1 1 1,0-2 0,-1 0-1,28-5 1,-37 4-10,0 0 1,-1-1-1,1 1 0,-1-1 1,1-1-1,-1 1 0,0-1 1,0 0-1,0 0 0,7-6 1,-9 7 6,-1-1 1,1 0-1,-1 0 1,0 1 0,0-1-1,0-1 1,-1 1-1,1 0 1,-1 0 0,1-1-1,-1 1 1,0 0 0,-1-1-1,1 1 1,0-1-1,-1 1 1,0-1 0,0-6-1,-1 6 22,0 0 0,-1-1 0,1 1 1,-1-1-1,0 1 0,0 0 0,0 0 0,-1 0 0,1 0 0,-1 1 0,0-1 0,0 1 0,0 0 0,-1-1 1,1 1-1,-1 1 0,1-1 0,-1 0 0,0 1 0,0 0 0,0 0 0,-1 0 0,-5-2 0,-4-1-36,1 0 0,0 1 0,-1 1 0,0 0 0,0 1 0,-22-1 0,35 3-99,0 0-1,0 0 0,0 0 1,0 0-1,0 0 0,0 1 1,0-1-1,0 0 0,0 1 0,0-1 1,0 1-1,1-1 0,-1 1 1,0-1-1,0 1 0,0 0 1,0-1-1,1 1 0,-1 0 0,0 0 1,1-1-1,-2 3 0,2-3-191,0 1 0,-1 0-1,1-1 1,0 1 0,0-1-1,0 1 1,0 0 0,0-1-1,0 1 1,0 0 0,0-1-1,0 1 1,0 0 0,1-1 0,-1 1-1,0 0 1,0-1 0,0 1-1,1-1 1,-1 1 0,0 0-1,1-1 1,-1 1 0,1-1-1,0 1 1,11 8-8701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3427,'0'0'16784,"60"23"-15503,-19-23-576,7 0-385,1 0-256,-2-6-64,-8 2-64,-5 1-833,-12 1-992,-10 1-738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7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11435,'0'0'8712,"86"24"-7719,-40-24-448,8-4-449,-1-5-225,-8 0-1952,-2-2-3525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12204,'0'0'2626,"11"-5"-384,5-3-1814,0 2-1,1 0 1,0 1 0,0 1-1,1 0 1,-1 1 0,1 1-1,21 0 1,-31 2-320,-1 0-68,1 0 0,-1 0 1,1 1-1,-1 0 0,10 2 0,-16-3-40,0 1 1,0-1 0,0 0-1,-1 1 1,1-1 0,0 0 0,0 1-1,0-1 1,-1 1 0,1 0-1,0-1 1,-1 1 0,1-1 0,-1 1-1,1 0 1,0 0 0,-1-1-1,0 1 1,1 0 0,-1 0 0,1 1-1,-1-1 1,0 1 1,0-1-1,0 1 0,0-1 0,0 1 0,-1-1 0,1 1 0,-1-1 0,1 1 1,-1-1-1,1 1 0,-1-1 0,0 0 0,0 0 0,1 1 0,-1-1 0,-2 2 1,-6 7 20,-1 0 0,0-1 0,-1 0 0,0-1 0,0 0 0,-16 8 1,13-8 252,0 1 0,1 0 1,0 1-1,-16 16 1,28-25-206,0 0 1,1 0 0,-1 0-1,0 0 1,0 0 0,0 0-1,0 0 1,1 0 0,-1 0-1,1 0 1,-1 1 0,1-1-1,-1 0 1,1 0 0,0 1-1,-1-1 1,1 0 0,0 0-1,0 1 1,0 1 0,0-2-39,1 0 1,-1 0 0,1 0-1,0-1 1,-1 1 0,1 0 0,0 0-1,-1-1 1,1 1 0,0 0-1,0-1 1,0 1 0,-1-1-1,1 1 1,0-1 0,0 0-1,0 1 1,0-1 0,0 0-1,2 1 1,8 1-10,0-1-1,1-1 1,20 0-1,-19-1-67,67-4-2180,-2-13-3504,-26 0-1857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17 11499,'0'0'4559,"-10"-1"-2157,5 0-2251,0 1 1,0 0-1,1 0 0,-1 0 0,0 1 0,0-1 0,1 1 1,-1 0-1,1 1 0,-1-1 0,1 1 0,-1 0 1,1 0-1,0 0 0,0 1 0,0-1 0,0 1 1,0 0-1,0 0 0,1 0 0,0 1 0,-1-1 1,1 1-1,1 0 0,-1 0 0,0 0 0,-3 8 0,4-7-39,-1-1-1,1 2 0,0-1 0,0 0 0,1 0 0,0 1 1,0-1-1,0 1 0,0-1 0,1 1 0,0-1 0,0 1 0,0-1 1,1 1-1,0-1 0,2 8 0,-2-10-68,1 0 0,-1 0 0,1 0 1,0 0-1,0 0 0,1 0 0,-1 0 0,0 0 0,1-1 0,0 0 0,-1 1 1,1-1-1,0 0 0,0 0 0,0 0 0,1-1 0,-1 1 0,0-1 0,1 0 1,-1 0-1,1 0 0,-1 0 0,1-1 0,-1 1 0,7-1 0,-3 1-21,-1-1 0,1 0 0,-1 0-1,1 0 1,-1-1 0,1 0 0,-1-1 0,1 1-1,-1-1 1,0 0 0,0-1 0,0 0 0,0 1-1,0-2 1,-1 1 0,1-1 0,-1 0-1,0 0 1,0 0 0,-1-1 0,1 0 0,-1 0-1,0 0 1,0 0 0,0-1 0,-1 1 0,0-1-1,0 0 1,-1 0 0,1 0 0,-1 0-1,0 0 1,-1-1 0,0 1 0,0-1 0,0-12-1,0 16-7,-1 0 1,0 0-1,0 0 0,-1 0 0,1 0 0,0 0 0,-1-1 0,0 1 0,0 0 0,0 0 0,0 1 0,0-1 0,-1 0 0,1 0 0,-1 1 0,0-1 0,0 0 0,1 1 1,-2 0-1,1-1 0,-3-1 0,2 2-28,-1 0 1,0 0 0,1 0-1,-1 0 1,0 1 0,0 0-1,0 0 1,0 0 0,0 0-1,0 1 1,0-1 0,0 1-1,0 0 1,0 0 0,-7 2 0,9-2-79,0 0 0,1 0 0,-1 1 0,0-1 0,1 1 0,-1-1 0,0 1 0,1-1 0,-1 1 0,1 0 0,-1 0 0,1 0 0,0 0 0,-1 0 0,1 0 0,0 0 0,0 0 0,-1 1 0,1-1 0,0 0 0,0 1 0,1-1 0,-1 1 0,0-1 0,0 1 0,1-1 1,-1 1-1,1 0 0,-1-1 0,1 1 0,0-1 0,-1 1 0,1 0 0,0 0 0,0-1 0,0 1 0,1 0 0,-1 1 0,1 0-415,-1 0 0,1 1 0,0-1 0,0 0 0,0 0 0,1 0 1,-1-1-1,1 1 0,-1 0 0,1 0 0,0-1 0,0 1 0,0-1 0,0 0 0,1 0 0,-1 1 0,1-1 0,-1-1 0,6 4 1,19 5-5137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8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66 7207,'0'0'12502,"-13"-7"-10906,4 2-1329,6 2-190,-1 1-1,0 0 0,0-1 1,0 1-1,0 1 0,0-1 1,-1 0-1,1 1 0,0 0 1,-1 0-1,1 0 0,-1 1 1,1 0-1,-1 0 0,1 0 1,-1 0-1,1 0 0,-1 1 1,-4 1-1,0 2 88,0 0 0,0 1 0,0 0 0,1 1 0,-1-1 0,2 1 0,-1 1 0,-12 12 0,17-16-102,1 1-1,-1-1 1,0 0-1,1 1 1,-1-1 0,1 1-1,0 0 1,1 0 0,-1 0-1,0 0 1,1 0 0,0 0-1,0 0 1,0 1-1,1-1 1,0 0 0,-1 0-1,1 1 1,1-1 0,-1 0-1,1 1 1,1 7 0,0-9-51,0 0 1,1 0 0,-1 0 0,1 0 0,-1 0 0,1-1-1,0 1 1,0-1 0,0 1 0,0-1 0,1 0 0,-1-1 0,0 1-1,1 0 1,-1-1 0,1 0 0,0 0 0,-1 0 0,1 0-1,0-1 1,0 1 0,5-1 0,6 1 1,1 0 0,0-1-1,0 0 1,19-4 0,-20 0-110,1 0 1,-1-1-1,-1-1 1,1 0-1,-1-1 0,0 0 1,0-1-1,19-16 1,-26 19 109,-1 0 1,1 0 0,-1 0 0,-1-1-1,1 0 1,-1 0 0,0-1-1,0 1 1,-1-1 0,0 0 0,0 0-1,0-1 1,-1 1 0,0-1-1,-1 1 1,0-1 0,0 0 0,1-10-1,-3 16 1,0 1 0,0 0 0,0 0-1,0 0 1,0 0 0,0 0 0,-1 0-1,1 0 1,0 0 0,-1 0 0,1-1-1,-1 1 1,1 1 0,-1-1-1,0 0 1,1 0 0,-1 0 0,0 0-1,1 0 1,-1 0 0,0 1 0,0-1-1,0 0 1,0 1 0,0-1 0,0 1-1,0-1 1,-2 0 0,0 0-6,-1 0 0,1 1 1,-1-1-1,0 1 0,1 0 1,-1 0-1,0 0 0,1 1 0,-6 0 1,-1 2-16,-1-1 1,1 2 0,-1-1-1,1 1 1,-16 10-1,23-12 8,-48 37 134,49-38-130,0 0 0,1 1 0,-1-1 0,0 1 0,1 0 0,-1-1 0,1 1 0,0 0 1,0 0-1,0 0 0,0 0 0,0 0 0,0 0 0,0 0 0,0 0 0,1 1 0,-1-1 0,1 0 0,0 0 0,-1 0 0,1 1 0,0-1 0,1 0 0,-1 3 0,1-4-163,0 0 1,1 0-1,-1 0 0,0 0 0,0-1 1,1 1-1,-1 0 0,0-1 1,1 1-1,-1-1 0,1 1 1,-1-1-1,0 0 0,1 0 0,-1 0 1,1 0-1,-1 0 0,1 0 1,-1 0-1,1 0 0,-1 0 1,1-1-1,1 0 0,-1 1-295,1 0-1,-1-1 1,1 1 0,-1-1-1,1 1 1,-1-1-1,0 0 1,0 0 0,1 0-1,-1-1 1,0 1 0,0 0-1,3-3 1,2-12-5462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13549,'0'0'11691,"9"55"-9929,5-38-385,2 1-576,4-3-321,1 1-288,5-6-96,5-4-64,5-6 32,2 0-448,0-10-897,-3-8-1442,-3-5-1697,-7-2-1858,-6-1-2306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9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174 101 13100,'0'0'6946,"1"-9"-4565,4-32-657,-5 39-1678,0 1 0,-1 0 0,1 0 0,0-1 0,-1 1-1,1 0 1,-1 0 0,1-1 0,-1 1 0,0 0 0,1 0 0,-1 0 0,0 0 0,0 0 0,0 0 0,0 0 0,0 0 0,0 0 0,0 0 0,0 1 0,0-1-1,0 0 1,0 1 0,-1-1 0,1 1 0,0-1 0,0 1 0,-1 0 0,1-1 0,0 1 0,-1 0 0,1 0 0,0 0 0,0 0 0,-1 0 0,1 0 0,-2 1 0,-4-2 122,0 2 0,0-1 0,0 1 0,0 0 0,-10 3 0,11-2-117,0 1 0,1 0-1,-1 0 1,1 1-1,0 0 1,0 0-1,0 0 1,0 0-1,1 1 1,0 0-1,0 0 1,0 0-1,0 0 1,1 0-1,0 1 1,0 0-1,1-1 1,-1 1-1,1 0 1,0 1-1,1-1 1,0 0 0,0 0-1,0 1 1,0-1-1,1 0 1,1 8-1,-1-12-33,1 0 1,-1 0-1,1 0 0,0 1 0,0-1 1,0 0-1,0 0 0,0 0 0,0 0 1,0 0-1,1-1 0,-1 1 0,1 0 1,-1-1-1,1 1 0,0-1 1,0 1-1,-1-1 0,4 2 0,0-1 5,0 1 0,0-1 0,0-1 0,0 1 0,1 0-1,-1-1 1,11 1 0,-4-2-5,1 1-1,0-2 1,-1 1-1,1-2 0,0 0 1,17-5-1,-21 4-5,0-1 0,0 0 0,0-1-1,0 0 1,-1 0 0,0-1 0,0 0-1,0 0 1,12-14 0,-16 16-4,-1 1-1,0-1 1,0 0 0,0-1 0,-1 1 0,1 0-1,-1-1 1,0 0 0,0 1 0,0-1-1,-1 0 1,0 0 0,0 0 0,0 0-1,0 0 1,-1 0 0,0 0 0,0 0-1,0 0 1,-1 0 0,-1-6 0,1 8-3,-1 0 0,0 0-1,0 1 1,0-1 0,0 0 0,0 1 0,0 0 0,-1-1 0,1 1 0,-1 0 0,0 0 0,1 0 0,-1 1 0,0-1 0,0 1 0,0-1 0,0 1 0,-1 0 0,1 0 0,-4 0 0,3-1-123,-1 1 1,1 0-1,-1 1 1,1-1 0,-1 1-1,1-1 1,-1 1 0,1 1-1,-1-1 1,1 1 0,-1 0-1,1 0 1,-1 0 0,-6 3-1,10-3-101,0 0-1,0 0 0,0 0 0,0 0 0,0 0 1,0 0-1,0 1 0,1-1 0,-1 0 1,0 1-1,1-1 0,-1 0 0,1 1 0,-1-1 1,1 1-1,-1-1 0,1 1 0,0 2 0,0 16-6090,2-4-3303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39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14029,'0'0'12236,"-51"49"-10987,43-25-480,6 1-257,2-4-223,4-3-161,13-5-64,2-6-32,5-4-96,-4-3-769,-2-3-865,-3-13-1409,-5-6-800,-5-7-3012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14446,'0'0'10506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4388,'0'0'19186,"0"67"-18065,5-34-416,-2 6-449,-3 0-160,6-2-64,3-1 0,6 0 0,3-2-288,2-7-1409,-2-3-1474,-5-10-3396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0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10698,'0'0'15791,"56"31"-22133,-46-30-3555</inkml:trace>
  <inkml:trace contextRef="#ctx0" brushRef="#br0" timeOffset="1">30 190 7495,'0'0'17168,"22"21"-19250,2-34-3331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1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 2883,'0'0'11814,"5"-11"-8937,-2 7-2646,-1 0 1,1-1-1,-1 1 1,1 0-1,0 0 0,1 0 1,-1 1-1,1-1 1,0 1-1,-1 0 0,1 0 1,1 0-1,-1 1 1,0-1-1,1 1 0,-1 0 1,1 0-1,0 1 1,-1-1-1,1 1 1,0 0-1,8 0 0,-6 0-99,1 0 1,0 1-1,0 1 0,0-1 0,0 1 0,-1 1 0,1-1 1,-1 1-1,1 1 0,-1-1 0,1 1 0,11 7 0,-15-7-127,-1-1-1,0 1 1,0 0 0,0 0-1,0 0 1,0 0-1,-1 1 1,1-1-1,-1 1 1,0-1-1,0 1 1,0 0 0,-1 0-1,1 0 1,-1 0-1,0 0 1,0 0-1,0 0 1,-1 0-1,0 0 1,1 1 0,-1-1-1,-1 0 1,1 0-1,-2 7 1,1-6 5,-1 0 0,1-1 0,-1 1 1,0 0-1,0-1 0,-1 0 0,1 1 0,-1-1 1,0 0-1,0 0 0,0 0 0,-1-1 1,1 1-1,-1-1 0,0 0 0,0 0 0,-5 3 1,-5 2 29,0 0 1,-1-1 0,-29 10 0,97-5-2406,-34-9-352,0-1-1,29-1 1,-11-1-3006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63 13004,'0'0'2424,"-9"-4"85,-1 0-1973,1 0 0,-1 1 0,0 0 0,-11-1 0,17 3-379,-1 0 1,1 1 0,-1 0-1,1 0 1,-1 0 0,1 1-1,-1-1 1,1 1 0,-1 0-1,1 0 1,0 1 0,-1-1-1,1 1 1,-6 4 0,2-1-11,1 1-1,0-1 1,0 2 0,0-1 0,0 1 0,1 0 0,-7 12-1,12-18-127,0 1 1,-1-1-1,1 1 0,0-1 0,1 1 0,-1 0 0,0-1 0,0 1 0,1 0 0,-1 0 1,1-1-1,-1 1 0,1 0 0,0 0 0,0 0 0,0 0 0,0 0 0,0 0 1,0-1-1,0 1 0,1 0 0,-1 0 0,1 0 0,-1 0 0,1-1 0,0 1 0,0 0 1,-1-1-1,1 1 0,0 0 0,1-1 0,-1 1 0,0-1 0,0 0 0,1 1 0,-1-1 1,1 0-1,-1 0 0,1 0 0,-1 0 0,1 0 0,2 1 0,5 2-1,0-1 0,0 0 0,0-1 0,1 0 0,-1-1-1,0 0 1,1 0 0,-1-1 0,1 0 0,-1 0 0,0-1-1,1-1 1,-1 1 0,0-2 0,11-3 0,-15 5-3,0-1 1,0 0-1,0 0 1,0 0 0,0-1-1,0 0 1,-1 0-1,0 0 1,1 0-1,-1-1 1,0 1-1,-1-1 1,1 0-1,0 0 1,-1-1-1,0 1 1,0-1 0,-1 1-1,1-1 1,-1 0-1,0 0 1,0 0-1,-1 0 1,1-1-1,-1 1 1,0 0-1,0-8 1,-2 10 4,1 0-1,-1 0 1,1 0 0,-1 0-1,0 0 1,-1 0-1,1 0 1,0 0 0,-1 0-1,1 1 1,-1-1 0,0 1-1,0-1 1,0 1 0,0-1-1,0 1 1,-1 0 0,1 0-1,-1 0 1,0 1-1,1-1 1,-1 0 0,0 1-1,0 0 1,0 0 0,-6-2-1,3 1-169,-1 0 0,1 0 0,-1 1 0,0 0 0,0 0 0,1 1 0,-1-1 0,0 2 0,0-1 0,0 1 0,-12 2-1,18-2-61,-1 0-1,1 0 0,-1 0 0,1 0 0,0 0 0,0 0 0,0 0 0,-1 0 0,1 0 0,0 1 0,0-1 0,1 0 0,-1 1 0,0-1 1,0 0-1,1 1 0,-1-1 0,0 1 0,1 0 0,0-1 0,-1 1 0,1-1 0,0 1 0,0-1 0,0 1 0,0 0 0,0-1 0,0 1 1,0 0-1,1-1 0,-1 1 0,1-1 0,-1 1 0,1-1 0,-1 1 0,1-1 0,0 1 0,0-1 0,0 0 0,0 1 0,0-1 0,0 0 1,1 2-1,20 9-5334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129 119 5509,'0'0'11398,"2"-9"-8206,-2 7-3048,2-29 1673,-13 22-1059,-13 13-306,17 0-383,0-1-1,1 1 1,-1 0 0,1 0 0,0 1-1,0 0 1,1 0 0,0 1-1,0-1 1,-5 7 0,7-8-8,0 0 0,0 0 0,1 0 0,-1 1 0,1-1 0,0 0 0,0 1 0,0 0 0,1-1 0,0 1 0,0 0 0,0 0 1,0 0-1,1 0 0,0 0 0,0 8 0,1-10-52,0-1 1,0 0 0,0 0 0,1 0-1,-1 0 1,0 0 0,1 0 0,0 0-1,-1 0 1,1 0 0,0-1 0,0 1-1,0-1 1,0 1 0,0-1 0,0 0-1,0 0 1,1 0 0,-1 0 0,0 0-1,0 0 1,1-1 0,-1 1 0,1-1-1,-1 0 1,5 1 0,6 0-4,0-1 0,0 0 1,21-2-1,-26 0-32,0 0 1,0 0-1,0-1 0,0 0 0,0 0 1,-1-1-1,1 0 0,-1 0 0,0-1 1,-1 1-1,1-2 0,-1 1 1,1-1-1,-2 0 0,8-9 0,-8 9 96,-1 1-1,0-1 1,0 0-1,-1 0 1,1-1-1,-1 1 0,-1 0 1,1-1-1,-1 0 1,-1 0-1,1 0 1,-1 1-1,0-1 0,0 0 1,-1 0-1,0-1 1,0 1-1,-3-11 1,2 16-55,0-1 1,0 1-1,-1-1 1,1 1 0,-1-1-1,1 1 1,-1 0-1,0 0 1,0 0 0,0 0-1,0 0 1,0 1 0,0-1-1,0 0 1,-1 1-1,1 0 1,-1-1 0,1 1-1,-1 0 1,0 1-1,1-1 1,-1 0 0,0 1-1,1-1 1,-1 1-1,0 0 1,0 0 0,1 0-1,-4 0 1,-1 0 4,0 1 0,0-1 0,0 1 0,0 0 0,0 1 0,0 0 0,0 0 0,0 0 0,1 1 0,-9 4 0,9-2-94,0-1 1,0 1-1,1 0 0,-1 1 0,1-1 0,-7 12 1,11-16 45,0 0 0,0 0 1,0 0-1,1 0 0,-1 0 0,0 0 1,1 0-1,-1 0 0,1 1 1,0-1-1,-1 0 0,1 0 1,0 0-1,-1 1 0,1-1 0,0 0 1,0 0-1,0 1 0,0-1 1,0 0-1,1 0 0,-1 1 1,0-1-1,1 0 0,-1 0 0,0 0 1,1 1-1,-1-1 0,1 0 1,0 0-1,-1 0 0,1 0 1,0 0-1,0 0 0,0 0 0,0 0 1,0-1-1,-1 1 0,1 0 1,1 0-1,-1-1 0,0 1 1,0-1-1,0 1 0,0-1 0,0 1 1,1-1-1,1 1 0,4 1-852,1-1 1,0 1-1,-1-1 0,1 0 0,9-1 0,22-2-6082,1-1-3757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2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3 11435,'0'0'3438,"-12"2"-337,-15 4-1255,0 1 0,-51 21 1,67-23-1389,0 1 1,0 0-1,0 0 1,-14 13 0,21-16-383,0 0 0,1 1 0,0-1 0,-1 1 0,1 0 0,1 0 0,-1 0-1,0 0 1,1 0 0,0 1 0,0-1 0,-2 9 0,3-11-64,1 0 0,0 0 0,-1 0-1,1 0 1,0 1 0,0-1 0,0 0 0,1 0-1,-1 0 1,0 1 0,1-1 0,-1 0-1,1 0 1,0 0 0,0 0 0,0 0 0,0 0-1,0 0 1,0 0 0,0-1 0,1 1-1,-1 0 1,1-1 0,-1 1 0,1-1-1,0 1 1,-1-1 0,1 0 0,0 0 0,0 0-1,0 0 1,0 0 0,0 0 0,0 0-1,0-1 1,0 1 0,4 0 0,9 2 17,-1-1 1,1 0-1,0-1 1,20-1-1,-27 0-10,1 0 22,-1-1 0,0 0 0,1 0 0,-1-1-1,0 0 1,0-1 0,0 0 0,-1 0 0,1 0-1,-1-1 1,1 0 0,-1-1 0,0 1 0,-1-2-1,1 1 1,-1-1 0,0 1 0,0-2 0,-1 1 0,0-1-1,0 1 1,-1-2 0,1 1 0,-2 0 0,1-1-1,-1 1 1,0-1 0,0 0 0,-1 0 0,2-13-1,-4 19-47,0 0-1,0 0 1,0 1-1,0-1 1,0 0-1,-1 0 1,1 1-1,0-1 1,-1 0-1,1 0 1,-1 1-1,0-1 1,0 0-1,0 1 1,1-1-1,-1 1 0,-1-1 1,1 1-1,0 0 1,0-1-1,-3-1 1,1 1 59,0 1-1,0-1 1,0 0 0,-1 1-1,1 0 1,0 0 0,-1 0 0,0 0-1,1 0 1,-5 0 0,-42 2-2603,8 4-6971,26-2-5239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6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10602,'0'0'11905,"0"10"-11761,-1 11-208,0-7 242,0-1-1,2 1 1,-1 0-1,2-1 1,4 21-1,-6-31-176,1 0 0,0-1-1,0 1 1,0 0 0,0-1-1,1 1 1,-1-1 0,1 1-1,-1-1 1,1 0 0,0 0-1,0 0 1,0 0 0,0 0-1,0 0 1,1 0 0,-1-1-1,1 1 1,-1-1 0,1 0-1,-1 1 1,1-1 0,0-1-1,-1 1 1,1 0 0,0 0-1,0-1 1,-1 0 0,1 1-1,0-1 1,0 0 0,0-1-1,0 1 1,4-1 0,-5 0-180,0 1 0,0-1 0,0 0 0,0 1-1,0-1 1,0 0 0,-1 0 0,1 0 0,0-1 0,0 1 0,-1 0 0,1-1 0,-1 1 0,1-1 0,-1 1 0,0-1 0,1 0 0,-1 0 0,0 1 0,0-1 0,0 0-1,0-2 1,2-3-1143,-1 0-1,1 0 1,-2-1-1,1 1 0,0-9 1,-1-25-6777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8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11979,'1'92'8731,"10"121"-384,-12-212-8286,1 0 0,0 0 0,0-1 0,0 1 0,0 0 0,0 0 0,0 0 0,0 0 0,0-1 0,1 1 0,-1 0 0,0 0 0,0 0 0,1-1 0,-1 1 0,0 0 0,1 0 0,-1-1 0,1 1 0,-1 0 0,1-1 0,-1 1 0,2 1 0,10-13 918,8-32-465,-10 2-420,8-58 0,-6 30-143,-6 60-2736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8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1 13261,'0'0'3843,"-55"63"-672,24-23-865,-4 3-64,4 1-320,2 1-416,7-4-738,6-4-415,5-2-225,7-7-96,4-4-32,0-6-448,0-8-1827,7-10-2433,1 0-5061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6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9769,'0'0'7335,"-60"28"-5221,46-15-897,7-1-192,4-3-672,3-3-289,0-2-128,12-4-513,5 0-896,-1-1-609,-1-12-2146,-1-3-2018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2:27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11403,'0'0'8039,"-4"9"-6832,-47 111 270,45-102-1441,0 0 0,1 0 0,1 0-1,1 1 1,-2 27 0,5-45-89,14-20-903,-9 8-84,1 0 0,-1-1 0,-1 0 0,6-24 0,-9 29 1064,0-1 0,0 1 0,-1-1 0,0 1 1,-1-13-1,1 20 38,0-1 1,0 1 0,0-1-1,0 1 1,-1 0 0,1-1-1,0 1 1,0-1-1,0 1 1,0 0 0,0-1-1,0 1 1,-1 0 0,1-1-1,0 1 1,0 0-1,-1 0 1,1-1 0,0 1-1,0 0 1,-1-1 0,1 1-1,0 0 1,-1 0 0,1 0-1,0-1 1,-1 1-1,1 0 1,0 0 0,-1 0-1,1 0 1,0 0 0,-1 0-1,1 0 1,-1-1-1,1 1 1,0 0 0,-1 0-1,1 1 1,-1-1 0,1 0-1,0 0 1,-1 0-1,1 0 1,0 0 0,-1 0-1,1 0 1,0 1 0,-1-1-1,1 0 1,0 0 0,-1 0-1,1 1 1,0-1-1,-1 0 1,1 1 0,-15 18 1267,14-16-1310,0 0 1,0 0-1,1 1 0,0-1 0,0 0 0,0 1 0,0-1 0,0 0 0,0 1 0,1-1 0,0 0 0,-1 0 0,1 1 0,1-1 0,-1 0 0,0 0 0,1 0 1,-1 0-1,1 0 0,0-1 0,0 1 0,0 0 0,1-1 0,-1 0 0,3 3 0,2 0 1,0 0-1,0-1 0,1 0 1,-1 0-1,1 0 1,0-1-1,0 0 1,0-1-1,9 2 0,-51-40 493,30 33-507,-10-8 15,0 0 1,-1 1-1,0 1 0,-1 0 0,0 1 0,-28-10 1,44 18-21,0 0-1,0 0 1,0 0 0,0 0 0,0 0 0,-1 0 0,1-1 0,0 1 0,0 0 0,0 0 0,0 0-1,-1 0 1,1 0 0,0 0 0,0 0 0,0 0 0,-1 0 0,1 0 0,0 0 0,0 0-1,0 0 1,0 0 0,-1 0 0,1 0 0,0 0 0,0 1 0,0-1 0,0 0 0,-1 0-1,1 0 1,0 0 0,0 0 0,0 0 0,0 0 0,0 1 0,-1-1 0,1 0 0,0 0 0,0 0-1,0 0 1,0 0 0,0 1 0,0-1 0,0 0 0,0 0 0,0 0 0,0 0 0,-1 1-1,7 10 34,15 11-5,-12-18-183,0-1 1,1 0-1,-1 0 0,0-1 0,1 0 0,-1 0 0,1-1 0,0-1 0,-1 0 0,1 0 0,0-1 0,-1 0 0,1 0 0,0-1 0,-1 0 0,0-1 0,0 0 0,11-5 0,14-16-4031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7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5733,'0'0'15215,"60"25"-15151,-38-25-256,-1 0-1218,-6 0-1344,-7 0-1763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6342,'0'0'11755,"54"26"-11595,-26-26-128,-4 0-1121,-2 0-2786,-6-7-1699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5349,'0'0'17414,"2"7"-17062,0 4-297,-1 1 0,-1-1 0,0 21 0,0 26-499,3-57 361,0 1 0,0-1 1,0 0-1,1 0 0,-1 0 0,0 0 1,0-1-1,1 0 0,-1 1 0,0-1 1,5 0-1,8 1-451,-14-1 535,0 1-1,1-1 1,-1 1-1,0 0 1,0-1-1,0 1 1,0 0-1,0 0 1,0 1-1,0-1 1,0 0-1,0 1 1,0-1-1,-1 1 1,1-1-1,0 1 1,-1 0 0,0 0-1,1 0 1,-1 0-1,0 0 1,0 0-1,0 0 1,0 0-1,0 0 1,-1 0-1,1 1 1,-1-1-1,1 0 1,-1 0-1,0 1 1,0-1-1,0 0 1,0 1-1,0-1 1,0 0-1,-1 0 1,1 1-1,-2 2 1,0 1 209,0 0 0,0 0 0,0-1 0,-1 1 1,0 0-1,0-1 0,0 0 0,-1 0 0,0 0 0,0 0 1,0 0-1,0-1 0,-9 7 0,11-10-186,0 1-1,0-1 1,0 0-1,0 1 1,-1-1-1,1 0 1,-1 0-1,1-1 1,-1 1-1,1 0 1,-1-1-1,1 1 1,-1-1 0,1 0-1,-1 0 1,-3 0-1,4-1-119,1 1 0,-1-1 0,0 0-1,0 0 1,1 1 0,-1-1 0,1 0 0,-1-1-1,1 1 1,-1 0 0,1 0 0,0 0 0,-1-1-1,1 1 1,0-1 0,0 1 0,-1-3 0,-2-4-894,1 0 1,0 0 0,1 0 0,-1 0 0,2 0 0,-1-1 0,1 1-1,0-13 1,1-13-4616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5125,'0'0'12972,"51"-12"-11274,-33 10-641,5 1-673,-2-1-320,5 2-128,-2 0-993,-4 0-865,-2 0-1313,-6 0-993,-4-2-1281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8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5125,'0'0'12043,"-5"53"-10633,-4-35-482,-1 6-479,-3 2-289,0 0-128,1 1 0,0-2 0,3-2-32,0-6 0,3-4-640,0-10-1346,1-3-2979,2-6-3555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9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6 6726,'0'0'6684,"-9"-1"-5050,-27-4-476,35 6-1081,0-1 0,0 0 1,0 0-1,0 1 0,0-1 0,0 1 1,0-1-1,0 1 0,0-1 0,0 1 0,0 0 1,0-1-1,0 1 0,0 0 0,0 0 0,0 0 1,1-1-1,-1 1 0,0 0 0,1 0 1,-1 0-1,1 0 0,-1 0 0,1 1 0,-1-1 1,1 0-1,0 0 0,-1 0 0,1 0 0,0 0 1,0 1-1,0-1 0,0 2 0,3 36 1601,-2-37-1612,1-1-1,0 1 1,-1 0 0,1 0 0,0-1-1,0 1 1,0-1 0,0 1 0,0-1-1,0 0 1,0 0 0,0 0 0,1 0 0,-1 0-1,0-1 1,1 1 0,-1-1 0,1 1-1,-1-1 1,0 0 0,1 0 0,-1 0 0,1 0-1,-1 0 1,1-1 0,3 0 0,-2 0-27,0 1 1,1-1 0,-1 0 0,1 0 0,-1-1-1,0 0 1,0 1 0,0-1 0,0-1-1,0 1 1,0 0 0,0-1 0,5-5 0,-8 7-30,0 0 1,0 0 0,0 0 0,0-1 0,0 1 0,0 0 0,-1-1-1,1 1 1,0 0 0,-1-1 0,1 1 0,-1-1 0,1 1-1,-1-1 1,0 0 0,0 1 0,1-1 0,-1 1 0,0-1 0,0 1-1,-1-1 1,1 0 0,0 1 0,-1-3 0,0 3-4,0-1 0,0 1-1,-1 0 1,1 0 0,0 0 0,-1 0 0,1 0 0,0 0 0,-1 0 0,1 0 0,-1 0-1,0 1 1,1-1 0,-1 1 0,1-1 0,-1 1 0,0-1 0,-2 1 0,-1-1-19,-1 1 0,1 0 0,-1 0 0,1 0 0,0 0 1,-1 1-1,1 0 0,0 0 0,0 0 0,0 1 0,0 0 0,0 0 1,0 0-1,-5 3 0,6 0-145,-1-1 0,1 1 0,-1-1 1,1 1-1,1 1 0,-1-1 0,1 0 0,0 1 1,0 0-1,-4 11 0,2 9-3252,7 1-3832,3-15-179</inkml:trace>
  <inkml:trace contextRef="#ctx0" brushRef="#br0" timeOffset="1">227 266 7719,'0'0'6711,"-4"9"-4341,-1 2-2107,1 0 0,-1 0 0,2 0 1,0 0-1,0 1 0,1-1 0,0 1 0,1-1 1,1 15-1,0-25-242,0 0 0,1 0 1,-1 0-1,1 0 1,-1 0-1,1 0 0,0 0 1,-1 0-1,1 0 0,0 0 1,0 0-1,0 0 0,-1 0 1,1 0-1,0-1 1,0 1-1,0 0 0,0-1 1,1 1-1,-1-1 0,0 1 1,0-1-1,0 0 0,0 1 1,0-1-1,1 0 1,-1 0-1,0 0 0,0 0 1,0 0-1,1 0 0,-1 0 1,0 0-1,0 0 0,0-1 1,0 1-1,1 0 1,-1-1-1,0 1 0,1-1 1,4-1 107,0 0 1,0 0-1,-1 0 1,1-1 0,-1 1-1,10-7 1,-9 3-92,0 0 0,0 0 1,-1-1-1,0 0 0,8-13 1,-11 17 50,0 1 1,-1-1 0,0 0 0,1 1 0,-1-1 0,0 0 0,0 0 0,-1 0 0,1 0 0,-1 0 0,1 0 0,-1 0 0,0 0 0,0 0 0,0 0 0,-1 0 0,1 0-1,-1 0 1,-1-4 0,1 5-58,-1 1-1,1-1 0,-1 1 0,1 0 0,-1 0 1,0-1-1,0 1 0,0 1 0,0-1 0,0 0 1,1 0-1,-1 1 0,-1-1 0,1 1 0,0 0 1,0-1-1,0 1 0,0 0 0,0 0 0,0 0 1,0 1-1,-3 0 0,-2-1-150,1 1 1,0 0-1,0 0 1,0 1-1,-1 0 1,-6 3-1,-22 22-4023,25-16-978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1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2915,'0'0'18716,"9"0"-17963,29 0-205,-1-2 0,62-11 0,-16 1-2828,0 7-8412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2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4292,'0'0'12620,"-43"54"-11179,61-48-127,15-4-450,10-2-415,6 0-353,6-4-32,-1-5-64,-6 1-1057,-5-3-2114,-10-3-2626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9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4516,'0'0'21471,"2"11"-21017,0 16-347,0 1 0,-3 38 0,-1-27-171,5 56-1,-2-91-224,0 0 1,0 0-1,1 1 0,-1-1 0,1 0 0,0 0 1,4 6-1,-2-3-1570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2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3748,'0'0'7900,"7"-9"-4462,34-50 1105,-40 59-4435,-1-1-1,0 1 1,0 0-1,0-1 1,0 1-1,1-1 1,-1 1-1,0 0 1,0-1-1,1 1 1,-1-1-1,0 1 1,1 0-1,-1-1 0,0 1 1,1 0-1,-1 0 1,1-1-1,-1 1 1,0 0-1,1 0 1,-1 0-1,1-1 1,-1 1-1,1 0 1,-1 0-1,1 0 1,-1 0-1,0 0 1,1 0-1,-1 0 1,1 0-1,-1 0 1,1 0-1,-1 0 1,1 0-1,0 1 1,1 18 1240,-11 28-567,-6-5-272,7-26-352,2 0-1,1 0 1,0 1 0,1 0-1,0 0 1,2 0-1,-2 20 1,5-35-140,0 0-1,-1 0 1,1 0 0,0 0 0,0 0-1,0-1 1,0 1 0,0 0 0,0 0-1,0-1 1,1 1 0,-1-1 0,1 1-1,-1-1 1,1 0 0,0 1 0,-1-1-1,1 0 1,0 0 0,0 0 0,0 0-1,0 0 1,0-1 0,0 1 0,0-1-1,0 1 1,0-1 0,0 0 0,0 0-1,0 0 1,0 0 0,3 0 0,3 0-210,1 1 1,-1-2-1,1 1 0,-1-1 1,1-1-1,-1 0 1,9-2-1,-13 2-285,-1 1 0,1-1 0,-1 0 0,1 0-1,-1 0 1,0-1 0,0 1 0,0-1 0,0 1 0,-1-1-1,1 0 1,-1 0 0,4-5 0,7-19-5576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14606,'0'0'10602,"46"26"-12268,-23-22-2209,-3-4-4581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0 7944,'0'0'15796,"-8"9"-14894,-212 258 2055,220-266-2958,0-1 0,0 0 0,0 0 0,0 1 0,0-1 0,0 0 0,0 0-1,0 0 1,0 1 0,0-1 0,0 0 0,0 0 0,0 0 0,0 1 0,-1-1 0,1 0-1,0 0 1,0 0 0,0 0 0,0 0 0,-1 1 0,1-1 0,0 0 0,0 0-1,0 0 1,0 0 0,-1 0 0,1 0 0,0 0 0,0 0 0,-1 1 0,1-1-1,0 0 1,0 0 0,0 0 0,-1 0 0,1 0 0,0 0 0,0 0 0,0 0-1,-1 0 1,1-1 0,0 1 0,0 0 0,-1 0 0,1 0 0,0 0 0,0 0 0,-1 0-1,3-15-330,8-19-342,52-124-1184,-62 157 1954,0 38 47,-1-12 95,1-1-1,1 0 1,7 36 0,-6-53-134,0 1 0,0-1-1,1 1 1,0-1 0,0 0 0,1 0 0,-1 0 0,2-1-1,-1 1 1,1-1 0,0 0 0,0 0 0,1-1-1,0 1 1,6 4 0,-11-10-93,-1 0-1,0 1 1,0-1 0,0 0 0,1 0-1,-1 1 1,0-1 0,1 0-1,-1 0 1,0 0 0,0 1-1,1-1 1,-1 0 0,0 0 0,1 0-1,-1 0 1,0 0 0,1 0-1,-1 0 1,0 1 0,1-1-1,-1 0 1,1 0 0,-1 0 0,0-1-1,1 1 1,-1 0 0,0 0-1,1 0 1,-1 0 0,0 0-1,1 0 1,-1 0 0,1-1-1,0-12 145,-11-19-91,-4 7-97,0 1 0,-2 0 1,0 1-1,-2 1 0,0 1 0,-1 0 1,-44-35-1,45 46-22,19 17-50,2-3 101,0-1 0,0 0 0,0 0 0,0 0 0,0 0 0,1-1 0,6 5 0,18 5 46,0-2 1,0-1-1,1-1 1,1-1-1,36 4 1,45-3-2120,-4-9-5443,-48-3-3920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4324,'0'0'13821,"10"-4"-12593,-9 4-1208,13-5 379,1 1 0,-1 0 0,17-2-1,-26 5-295,-1 1 0,1 0 0,-1 0 0,1 0 0,-1 0-1,1 1 1,7 2 0,-10-3-89,0 1 0,-1-1 0,0 1 0,1 0 0,-1-1 0,1 1 0,-1 0 0,0 0 0,1 0 0,-1 0 0,0 0 0,0 1 0,0-1 0,0 0 0,0 0 0,0 1 0,0-1 0,-1 1 0,1-1 0,0 1 0,-1-1 0,1 3 0,1 2-1,-1 0 0,-1 0 0,1 0 1,-1 0-1,0 0 0,0 0 0,-1 0 0,1-1 0,-1 1 1,-1 0-1,1 0 0,-1 0 0,0-1 0,0 1 0,-5 7 1,-4 5 6,-1-1 0,0-1 0,-19 19 0,20-23 9,0 1 0,1 0 0,0 0 0,1 1 0,-11 21-1,20-35-11,-1 1 0,1-1 0,0 0 0,0 1 0,0-1 0,0 0-1,0 1 1,0-1 0,0 1 0,0-1 0,0 0 0,0 1-1,0-1 1,0 0 0,0 1 0,0-1 0,0 0 0,0 1 0,1-1-1,-1 0 1,0 1 0,0-1 0,0 0 0,0 1 0,1-1 0,-1 0-1,0 0 1,0 1 0,1-1 0,-1 0 0,0 0 0,0 1 0,1-1-1,-1 0 1,0 0 0,1 0 0,-1 0 0,0 0 0,1 1-1,22 2 194,25-7-207,-25-1-1026,1 0 1,43-17-1,5-10-6111,-27 7-511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11 10858,'0'0'3145,"-8"4"-839,3-1-2123,0 0-1,1 0 1,-1 1 0,1-1 0,-1 1 0,1 0-1,0 0 1,0 0 0,1 1 0,-1-1-1,1 1 1,0 0 0,0 0 0,0 0 0,1 1-1,0-1 1,0 0 0,0 1 0,1-1 0,0 1-1,0 0 1,0-1 0,1 1 0,0 0 0,0 0-1,0-1 1,1 1 0,1 5 0,-2-9-163,1 0 0,0 0 1,0 0-1,0 0 0,0 0 1,1 0-1,-1-1 0,0 1 1,1-1-1,-1 1 0,1-1 1,-1 1-1,1-1 0,0 0 1,0 0-1,0 0 0,-1 0 1,1 0-1,0 0 0,0 0 1,0-1-1,0 1 0,1-1 1,-1 1-1,0-1 0,0 0 1,0 0-1,0 0 0,0 0 1,0 0-1,0 0 0,1-1 1,-1 1-1,0-1 0,3-1 1,1 1 45,0-1 1,0 0 0,0 0-1,-1 0 1,1-1 0,-1 0-1,0 0 1,0 0 0,0-1 0,0 0-1,6-6 1,-8 7-18,0-1-1,-1 0 1,1 0 0,-1 0 0,0 0-1,0 0 1,0-1 0,0 1 0,-1-1-1,0 1 1,0-1 0,0 1 0,0-1-1,-1 0 1,0 1 0,0-1 0,0 0-1,0 1 1,-1-1 0,0 1 0,0-1-1,-2-5 1,2 7-22,-1 0 1,0 0-1,0 0 1,0 0-1,0 1 0,0-1 1,-1 1-1,1 0 0,-1 0 1,1 0-1,-1 0 0,0 0 1,0 0-1,0 1 0,0-1 1,0 1-1,0 0 0,0 0 1,0 0-1,-1 0 1,1 1-1,0-1 0,-1 1 1,1 0-1,0 0 0,-1 0 1,1 0-1,0 1 0,-1-1 1,1 1-1,-4 1 0,3-1-79,0 0 0,1 1-1,-1 0 1,1 0 0,-1-1 0,1 2-1,0-1 1,-1 0 0,1 1-1,0 0 1,1-1 0,-1 1-1,0 0 1,1 0 0,0 1-1,0-1 1,0 0 0,0 1-1,0 0 1,0-1 0,0 6-1,1-7-101,0 1 0,0-1 0,1 0 0,-1 1 0,1-1 0,-1 1 0,1-1 0,0 0-1,0 1 1,0-1 0,1 1 0,-1-1 0,0 1 0,1-1 0,0 0 0,0 1 0,-1-1-1,1 0 1,0 0 0,1 0 0,-1 0 0,0 0 0,1 0 0,-1 0 0,1 0 0,-1 0-1,1 0 1,0-1 0,0 1 0,0-1 0,0 1 0,0-1 0,0 0 0,4 2 0,2-1-1141,0 0 0,0 0 0,1 0 0,-1-1 0,0-1 0,11 0 0,22 1-7081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7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36 8008,'0'0'6096,"-9"-3"-3427,6 1-2550,-1 1 0,0 0 0,0 0 1,0 0-1,0 0 0,1 1 0,-1-1 0,0 1 0,0 0 0,0 1 0,0-1 0,0 0 0,0 1 0,0 0 0,0 0 1,1 0-1,-1 1 0,0-1 0,1 1 0,-1 0 0,1 0 0,-1 0 0,1 0 0,0 1 0,-5 5 0,-2 1-10,2-1 0,-1 2 0,2-1 0,-9 14-1,13-18-15,0-1-1,1 1 1,-1 0-1,1 0 1,0 0-1,1 0 0,-1 0 1,1 1-1,0-1 1,1 0-1,-1 1 1,1 6-1,0-11-83,0 0-1,0 0 1,1 0 0,-1 0-1,0 0 1,1 0-1,-1 0 1,0 0 0,1 0-1,-1 0 1,1 0 0,0-1-1,-1 1 1,1 0-1,0 0 1,-1-1 0,1 1-1,0 0 1,0-1 0,0 1-1,-1-1 1,1 1-1,0-1 1,0 1 0,1-1-1,33 5 116,-26-6-173,0 0 0,0 0 0,0-1 0,0 0 0,13-6 0,-12 3-138,1 0 1,-2-2-1,1 1 1,-1-1 0,0 0-1,0-1 1,12-13-1,-17 15 214,1 1-1,-1-1 1,0 1-1,-1-1 1,1 0-1,-1 0 1,-1-1-1,1 1 0,-1-1 1,0 1-1,0-1 1,-1 0-1,0 1 1,1-8-1,-2 12-1,0 1 1,0 0-1,-1 0 0,1 0 0,0-1 1,0 1-1,-1 0 0,1 0 1,0 0-1,-1 0 0,1 0 0,-1 0 1,0-1-1,1 1 0,-1 1 0,0-1 1,0 0-1,0 0 0,1 0 0,-1 0 1,0 0-1,0 1 0,0-1 0,0 0 1,0 1-1,0-1 0,-1 1 1,1-1-1,0 1 0,0 0 0,0-1 1,0 1-1,-1 0 0,1 0 0,0 0 1,0 0-1,0 0 0,-1 0 0,1 0 1,0 0-1,0 1 0,0-1 1,-1 0-1,0 1 0,-3 0-21,-1 0 0,1 1-1,0 0 1,0 0 0,0 0 0,0 0-1,0 1 1,0 0 0,-4 3 0,4-2 91,0 1 0,0-1 0,1 1 0,-1 0 0,1 0 0,0 0 0,1 0 0,-1 1 0,1-1 0,0 1 1,1 0-1,-1 0 0,1 0 0,0 0 0,-1 7 0,3-12-136,1 0 1,-1 0-1,0-1 1,0 1-1,0 0 1,0 0-1,1-1 0,-1 1 1,0 0-1,1-1 1,-1 1-1,0 0 0,1-1 1,-1 1-1,1 0 1,-1-1-1,1 1 1,-1-1-1,1 1 0,0-1 1,-1 1-1,1-1 1,0 1-1,-1-1 0,1 0 1,0 1-1,-1-1 1,1 0-1,0 0 1,0 1-1,-1-1 0,1 0 1,0 0-1,1 0 1,29-2-8016,-7-4-4393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46 10186,'0'0'10532,"-8"5"-9160,1-1-1171,1 2 0,-1-1 1,1 1-1,0 0 0,1 0 0,-1 0 0,-6 11 0,10-14-147,1-1 1,-1 1-1,0 0 0,1-1 0,0 1 1,-1 0-1,1 0 0,0 0 0,1 0 1,-1 1-1,0-1 0,1 0 1,0 0-1,0 0 0,0 0 0,0 0 1,0 1-1,1-1 0,-1 0 0,1 0 1,0 0-1,0 0 0,0 0 0,0 0 1,0 0-1,1 0 0,2 4 1,-1-5-19,-1 0 0,1 1 1,0-1-1,-1 0 1,1 0-1,0 0 1,1-1-1,-1 1 1,0-1-1,0 1 1,1-1-1,-1 0 1,0-1-1,1 1 1,-1 0-1,1-1 1,-1 0-1,1 0 1,-1 0-1,1 0 0,-1-1 1,1 1-1,6-3 1,0 1 28,0-1 0,0 0-1,0-1 1,-1 0 0,1-1 0,15-10 0,-8 3-23,-1-1 0,27-26 0,-40 36 24,1 0 0,-1-1 0,0 1 0,0-1 0,0 0 1,-1 0-1,0 0 0,1 0 0,-1 0 0,-1-1 0,1 1 0,0-1 1,-1 1-1,0-1 0,0 0 0,-1 1 0,1-1 0,-1-7 0,-1 10-47,-1 0 0,1 0-1,0 0 1,-1 0-1,1 0 1,-1 1 0,1-1-1,-1 1 1,0-1-1,0 1 1,0-1-1,0 1 1,0 0 0,0 0-1,0 0 1,0 0-1,0 1 1,-1-1 0,1 0-1,0 1 1,0-1-1,-1 1 1,1 0 0,0 0-1,-1 0 1,1 0-1,-3 1 1,-7-1 43,0 0 1,0 1-1,0 0 1,-12 3-1,16-1-131,0 0-1,0 0 0,0 0 1,0 1-1,-14 9 0,19-11 1,1 0 0,-1 0 0,0 1 0,1-1 0,-1 0 0,1 1 0,-1 0 0,1 0 0,0 0 0,0 0 0,1 0 0,-1 0 0,1 0 0,-1 0 0,1 1 0,0-1 0,-1 4 0,2-6-91,0-1 0,0 0 0,0 1-1,0-1 1,0 1 0,0-1 0,0 1 0,0-1 0,0 1-1,0-1 1,0 0 0,0 1 0,0-1 0,0 1 0,0-1 0,1 1-1,-1-1 1,0 0 0,0 1 0,0-1 0,1 1 0,-1-1-1,0 0 1,1 1 0,-1-1 0,0 0 0,1 0 0,-1 1 0,0-1-1,1 0 1,-1 0 0,0 1 0,1-1 0,-1 0 0,1 0 0,-1 0-1,0 0 1,1 1 0,-1-1 0,1 0 0,-1 0 0,1 0-1,-1 0 1,1 0 0,-1 0 0,1 0 0,20 0-8974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5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0 179 6887,'1'1'526,"0"0"0,0 0-1,0 1 1,0-1 0,1 0 0,-1 0 0,0 0 0,0 0 0,1-1 0,-1 1 0,1 0 0,-1-1 0,1 1 0,-1 0 0,1-1 0,-1 0 0,1 1 0,2-1 0,-1 0-123,1 0 0,-1 0 0,0-1 1,0 1-1,1-1 0,-1 0 0,0 0 0,5-3 0,5-2-377,0-2-1,-1 1 1,15-14 0,-17 14 572,-8 5-590,71-58 88,-67 55-81,-1 0-1,0-1 0,0 1 1,0-1-1,-1 0 0,0 0 1,0 0-1,0-1 0,-1 0 1,4-9-1,-40 68 456,27-37-416,2-1 0,-1 1 1,2 0-1,0 0 0,-1 27 0,4-37-181,0 1 0,0-1 0,1 0-1,-1 0 1,1 1 0,0-1 0,1 0 0,-1 0-1,4 6 1,-4-9-141,0 0-1,1 0 0,-1 0 1,0 0-1,1 0 1,0-1-1,-1 1 0,1 0 1,0-1-1,0 1 0,0-1 1,0 0-1,0 0 1,0 1-1,1-1 0,-1-1 1,0 1-1,0 0 0,1 0 1,3 0-1,16 0-5347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5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33 12908,'0'0'4239,"-9"3"-2461,5-2-1697,0 1 1,-1-1 0,1 0 0,1 1 0,-1 0 0,0 0 0,0 0 0,1 1 0,-1-1 0,1 1 0,0 0 0,0 0-1,0 0 1,0 0 0,0 1 0,1-1 0,-1 1 0,1-1 0,0 1 0,0 0 0,0 0 0,1 0 0,0 0-1,-1 0 1,1 0 0,1 1 0,-1-1 0,0 0 0,1 0 0,0 1 0,1 4 0,-1-7-62,1 0 0,0 0 0,0-1 0,-1 1 0,1 0 0,1-1 0,-1 1 0,0 0 0,0-1 0,1 1 0,-1-1 0,0 0 0,1 1 0,0-1 0,-1 0 0,1 0 0,0 0 0,-1 0 0,1 0 0,0-1 0,0 1 0,0 0 0,0-1 0,0 0 0,0 1 0,0-1 0,3 0 0,60 2 400,-56-3-365,-2 0-22,0 0 0,-1-1 0,1 1 0,0-2-1,-1 1 1,1-1 0,-1 0 0,0 0 0,0 0-1,0-1 1,0 0 0,-1 0 0,6-6 0,-8 8 36,-1 0 1,0 0 0,0 0 0,0 0 0,0-1 0,0 1 0,-1 0 0,1-1-1,-1 1 1,1-1 0,-1 0 0,0 1 0,0-1 0,0 0 0,0 0-1,-1 1 1,1-1 0,-1 0 0,0 0 0,0 0 0,0 0 0,0 0 0,0 0-1,-1 0 1,1 0 0,-1 1 0,0-1 0,1 0 0,-2 0 0,1 1-1,0-1 1,0 0 0,-4-4 0,0 3-30,0 0 0,0 1 0,0-1 0,-1 1 0,1 0 0,-1 0-1,0 1 1,0 0 0,0 0 0,0 0 0,0 0 0,-1 1 0,1 0 0,0 1 0,-1 0 0,1-1 0,0 2-1,-1-1 1,1 1 0,-8 2 0,13-3-90,1 0 0,-1 0-1,0 0 1,0 1 0,1-1-1,-1 0 1,0 0 0,0 1-1,1-1 1,-1 1 0,0-1 0,1 1-1,-1-1 1,1 1 0,-1-1-1,0 1 1,1-1 0,-1 1-1,1 0 1,-1-1 0,1 1 0,0 0-1,-1-1 1,1 1 0,0 0-1,0 0 1,-1-1 0,1 1-1,0 0 1,0 0 0,0 0 0,0-1-1,0 1 1,0 0 0,0 0-1,0 0 1,0-1 0,0 1-1,0 0 1,1 0 0,-1-1 0,0 1-1,1 0 1,-1 0 0,0-1-1,1 1 1,0 1 0,1 0-360,0 1 1,0-1-1,0 0 0,0 1 1,0-1-1,1 0 1,-1 0-1,1-1 0,-1 1 1,1 0-1,3 1 1,25 5-4343,3-2-1413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39 12460,'0'0'5904,"-10"-3"-3811,6 2-1966,-1-1 0,1 1 0,0 1 1,0-1-1,-1 0 0,1 1 0,0 0 1,-1 0-1,1 1 0,0-1 1,0 1-1,-1 0 0,1 0 0,0 0 1,0 0-1,0 1 0,0 0 0,0 0 1,0 0-1,1 0 0,-1 0 0,1 1 1,-1 0-1,1-1 0,0 1 0,0 1 1,0-1-1,1 0 0,-1 1 0,1-1 1,-1 1-1,1 0 0,0 0 0,1 0 1,-1 0-1,-1 8 0,2-10-81,1 0 0,0 0 0,-1 0-1,1 0 1,0 0 0,0 0 0,0 0 0,1 0-1,-1 0 1,0 0 0,1 0 0,-1 0 0,1 0-1,0 0 1,0 0 0,0 0 0,0 0 0,0 0 0,0-1-1,0 1 1,0 0 0,2 1 0,1-1-16,-1 1 0,0-1 1,1 0-1,-1 0 0,1 0 1,0 0-1,0-1 0,-1 1 1,1-1-1,7 1 0,3 0-8,-1-1 1,1 0-1,0-1 0,-1 0 0,1-1 1,13-3-1,-21 3 6,-1-1 0,0 0 0,0 0-1,0 0 1,0 0 0,0-1 0,0 0 0,-1 0 0,1 0 0,-1 0-1,0-1 1,0 0 0,0 0 0,3-5 0,-4 6 51,-1 0 1,0 0-1,0 0 1,0-1-1,0 1 1,0-1-1,-1 1 1,0-1-1,0 0 1,0 0-1,0 1 1,0-1-1,-1 0 1,0 0-1,0 0 1,0 0-1,0 0 1,0 0-1,-1 0 1,-2-6-1,2 7-65,-1 0-1,1 0 0,-1 1 1,0-1-1,0 1 1,-1-1-1,1 1 0,0 0 1,-1 0-1,1 0 1,-1 0-1,0 0 0,0 1 1,1-1-1,-1 1 1,0 0-1,0 0 1,0 0-1,-1 0 0,1 0 1,0 1-1,-6-1 1,-4-1-228,0 2 1,0-1 0,0 1-1,-16 3 1,26-3-3,1 1 1,0-1-1,-1 1 0,1-1 0,0 1 1,0 0-1,0 0 0,0 0 0,0 0 1,0 0-1,0 1 0,0-1 0,0 1 1,0-1-1,1 1 0,-4 3 0,-6 22-9024,10-12-348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19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13293,'0'0'4900,"58"11"-3587,-20-5-512,7-3-32,9-3-257,5 0-351,1-2-129,-3-11-2146,-2-6-7143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46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1 188 3683,'0'0'11729,"8"1"-9898,13 2-968,0-1-1,0-1 1,0-1-1,41-5 1,94-22 615,-80 12-975,821-118 170,-890 132-1148,2 1 967,-7-2-2622,-4-1-3402,-5-6 82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5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50 343 545,'0'0'10105,"-8"5"-8199,-24 17 10,22-13 735,15-6-1124,11-5-521,13-8-336,-1-1 0,-1 0 0,0-2 0,27-18 0,6-3-214,87-43-52,199-100-2906,-328 171 1726,-3 1-1267,-6 0-3012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3:5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93 514 3235,'0'0'3555,"-10"4"-117,1 0-2457,-32 13 1202,8-11 4706,61-30-4952,282-167 1772,-121 80-4523,-9-13-3714,-123 76-1286,-12 2-3928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1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82 3299,'0'0'12625,"-4"-9"-9955,-11-31-642,15 39-1967,0 1-1,0-1 1,0 0-1,0 1 1,0-1 0,0 0-1,0 0 1,0 1-1,0-1 1,0 0 0,0 1-1,0-1 1,1 0-1,-1 0 1,0 1-1,0-1 1,1 0 0,-1 1-1,1-1 1,-1 1-1,0-1 1,1 0-1,-1 1 1,1-1 0,-1 1-1,1-1 1,-1 1-1,1 0 1,0-1 0,-1 1-1,1-1 1,0 1-1,-1 0 1,1 0-1,0-1 1,-1 1 0,2 0-1,27-4 515,-23 3-382,47-4 263,86 3 0,-101 5-1854,49 9-1,-80-11 566,24 6-2154,-30-6 2625,-1-1 0,1 0-1,0 0 1,-1 1 0,1-1-1,0 0 1,-1 1 0,1-1-1,-1 1 1,1-1-1,-1 1 1,1-1 0,-1 1-1,1-1 1,-1 1 0,1 0-1,-1-1 1,0 1 0,1 0-1,-1 1 1,1 5-4475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1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4805,'0'0'15118,"53"35"-14157,-7-35-673,5-4-256,-3-1 0,-1 1-673,-8-5-1921,-4-2-4645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2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6470,'0'0'17809,"0"11"-17008,-1 6-626,-1-1 0,-1 1 0,-1 0 0,-10 29 0,13-45-168,0 1 0,1-1 0,-1 1 0,0-1 0,1 1 0,0 0-1,-1-1 1,1 1 0,0 0 0,-1-1 0,1 1 0,0 0 0,0-1 0,0 1 0,1 0 0,-1-1-1,0 1 1,1-1 0,-1 1 0,1 0 0,-1-1 0,1 1 0,0-1 0,0 1 0,-1-1 0,1 0-1,0 1 1,0-1 0,1 0 0,-1 0 0,0 1 0,2 0 0,3 1 7,0-1 1,0 0-1,0-1 1,0 1-1,0-1 1,0-1-1,10 1 1,12 2-76,-20-2 13,-1 1-1,0 0 0,1 0 1,-1 1-1,0-1 0,-1 2 1,1-1-1,0 1 1,-1 0-1,9 7 0,-13-10 47,0 1 0,-1-1 0,1 1 0,-1 0 0,1-1 0,-1 1 1,0 0-1,0 0 0,0 0 0,0 0 0,0 0 0,0 0 0,0 0 0,-1 0 0,1 0 0,-1 1 0,1-1 0,-1 0 0,0 0 0,0 0 0,0 1 0,0-1 0,0 0 0,-1 0 0,1 0 0,-1 1 0,1-1 0,-1 0 0,0 0 0,0 0 0,0 0 0,0 0 0,0 0 0,0 0 0,-1-1 0,1 1 0,-1 0 0,1-1 0,-4 3 0,-3 4 65,-1 0-1,0 0 1,-1-1-1,0-1 1,0 0-1,0 0 1,-1-1-1,0 0 1,0-1-1,0 0 1,0-1-1,-1 0 1,0-1-1,1 0 1,-1-1-1,-20 0 1,31-1-209,-1 0 0,0 0 0,0 0 0,0 0 1,1-1-1,-1 1 0,0 0 0,0-1 0,1 0 1,-1 1-1,1-1 0,-1 0 0,0 0 0,1 0 1,0 0-1,-1 0 0,1 0 0,-1 0 0,1-1 1,0 1-1,0 0 0,0-1 0,0 1 0,0-1 0,0 1 1,-1-3-1,0-2-884,0-1 0,0 1 0,1-1 0,0 1 0,0-1 0,0-6 0,0-28-5574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2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6919,'0'0'11659,"71"-19"-9321,-42 19-929,10 0-352,3 0-673,4 4-319,6 1-610,0-2-1889,-2-3-2563,0 0-4356</inkml:trace>
  <inkml:trace contextRef="#ctx0" brushRef="#br0" timeOffset="1">708 2 11755,'0'0'6759,"-63"52"-4133,36-25-928,-2 0-449,3 6-577,0-1-511,4 1-129,1-2 0,9-1-289,3-6-607,3-2-674,5-9-896,1-5-1346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3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10282,'0'0'1970,"-10"1"261,5-1-2073,1-1 0,0 2 0,0-1 0,-1 0 0,1 1 0,0 0 0,0 0 0,0 0 0,0 0-1,0 1 1,0-1 0,0 1 0,0 0 0,1 1 0,-1-1 0,1 0 0,-1 1 0,1 0 0,0 0 0,0 0 0,0 0 0,1 0 0,-1 1 0,1-1 0,0 1 0,0 0-1,0-1 1,-3 8 0,4-7-23,-1 1-1,1 0 1,0 0 0,0-1-1,0 1 1,0 0-1,1 0 1,0 0-1,0 0 1,0 0-1,1 0 1,-1 0-1,3 5 1,-2-7-70,0-1 0,0 0 0,1 1 1,-1-1-1,1 0 0,-1 0 0,1 0 0,0 0 0,0 0 0,0 0 0,0 0 0,0-1 1,0 1-1,0-1 0,0 0 0,1 1 0,-1-1 0,1 0 0,-1 0 0,1-1 0,-1 1 1,1 0-1,-1-1 0,1 0 0,5 1 0,0-1 77,0 0 1,0-1-1,0 1 0,0-2 0,0 1 1,0-1-1,0 0 0,0-1 0,13-6 1,-19 8-125,1 0 0,-1 0 0,0 0 0,1 0 1,-1-1-1,0 1 0,0-1 0,0 0 0,0 1 0,-1-1 1,1 0-1,0 0 0,-1 0 0,1 0 0,-1-1 0,0 1 1,0 0-1,1 0 0,-2-1 0,1 1 0,0-1 0,0 1 1,-1-1-1,1 1 0,-1-1 0,0 1 0,0-1 0,0 0 1,0 1-1,0-1 0,-1 1 0,1-1 0,-1 1 0,1-1 1,-3-2-1,2 3-19,0 1-1,0-1 1,0 1 0,0-1 0,0 1 0,-1 0 0,1 0 0,-1 0 0,1 0-1,-1 0 1,1 0 0,-1 0 0,1 0 0,-1 1 0,0-1 0,1 0 0,-1 1-1,0 0 1,0-1 0,0 1 0,1 0 0,-1 0 0,0 0 0,0 0 0,0 0-1,1 0 1,-3 1 0,0-1-95,1 1-1,-1-1 1,0 1-1,1 0 0,-1 0 1,1 0-1,-1 1 1,1-1-1,0 1 1,-1 0-1,1 0 1,-4 3-1,4-1-139,0 0 0,0 0 0,0 1 1,1-1-1,-1 1 0,1-1 0,0 1 0,1 0 0,-1 0 0,1 0 0,0 0 0,-1 8 0,3 62-8174,3-43 1742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03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55 3940,'0'0'12988,"-10"6"-11002,5-3-1714,-37 22 1379,40-24-1490,0 1 0,0-1-1,-1 1 1,1 0 0,1 0-1,-1 0 1,0 0 0,0 0-1,1 0 1,-1 1 0,1-1-1,0 0 1,0 1 0,-1-1-1,2 1 1,-1-1-1,-1 4 1,3-5-142,-1 0 1,0 0-1,1-1 1,-1 1-1,1 0 0,-1-1 1,1 1-1,-1 0 0,1-1 1,-1 1-1,1-1 1,0 1-1,-1-1 0,1 1 1,0-1-1,-1 0 0,1 1 1,0-1-1,0 0 0,-1 1 1,1-1-1,0 0 1,0 0-1,0 0 0,-1 0 1,1 0-1,0 0 0,0 0 1,0 0-1,0 0 0,-1 0 1,2 0-1,30-4 170,-25 2-178,1-1 1,-1 0 0,0 0 0,-1-1-1,1 0 1,0 0 0,-1-1 0,10-8 0,-14 11 25,1 0 1,-1 0 0,0-1 0,1 1 0,-1-1 0,0 1 0,-1-1-1,1 0 1,0 0 0,-1 0 0,1 1 0,-1-2 0,0 1 0,0 0 0,0 0-1,-1 0 1,1 0 0,-1-1 0,1 1 0,-1 0 0,0 0 0,-1-7-1,0 8-14,-1 0-1,1 1 0,0-1 0,0 0 1,-1 1-1,1-1 0,-1 1 0,0 0 1,1-1-1,-1 1 0,0 0 0,0 0 1,1 0-1,-1 0 0,0 0 0,0 1 1,0-1-1,0 0 0,0 1 0,-1 0 1,1-1-1,0 1 0,0 0 0,0 0 1,-4 1-1,2-1-30,0 0 0,0 0 0,-1 0 0,1 1 0,0-1 0,0 1 0,1 0 0,-1 1 0,0-1 0,0 1 0,0-1 1,-6 5-1,8-3-70,-1-1 0,1 1 0,0 0 0,0 0 1,0 0-1,0 0 0,1 1 0,-1-1 0,1 0 1,-1 1-1,0 5 0,1-6-312,1 0 1,0 0-1,-1 0 0,1 0 0,0 0 0,1 0 1,-1 0-1,0 0 0,2 3 0,5 6-4676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0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5029,'0'0'14734,"-2"70"-12716,5-43-321,5 1-384,6-1-512,2-2-352,6-3-225,4-4-160,4-7-64,6-4-961,-1-7-897,1 0-672,-3-12-1250,-5-10-1761,-3-3-1634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0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37 8136,'0'0'13821,"-11"-7"-12994,5 4-768,2 0 28,-1-1 0,0 2 0,0-1-1,0 1 1,0-1 0,0 1 0,0 1 0,-1-1-1,1 1 1,-1 0 0,1 0 0,-1 0 0,1 1-1,-1 0 1,1 0 0,-1 0 0,0 1 0,-9 2 0,5 1 64,0 1 1,0 0-1,1 1 1,0 0-1,0 1 1,0 0-1,0 0 0,1 0 1,1 1-1,-1 1 1,-6 9 0,9-12-90,0 1 1,1 1 0,0-1 0,0 0 0,1 1 0,0 0 0,0 0 0,1 0-1,0 0 1,0 0 0,1 0 0,0 1 0,1-1 0,-1 0 0,2 11 0,0-17-59,-1 0 1,1 1-1,-1-1 1,1 1-1,0-1 1,0 0 0,0 0-1,0 1 1,0-1-1,1 0 1,-1 0-1,1 0 1,-1 0 0,1 0-1,0-1 1,0 1-1,0 0 1,0-1 0,3 2-1,0 0-21,0 0 0,1-1 1,-1 0-1,1-1 0,0 1 0,-1-1 0,1 0 0,7 0 1,2 0-659,1-1-1,0-1 1,-1 0 0,1-1 0,24-7 0,8-9-3985,-6-5-3092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0 9865,'0'0'6663,"-39"51"-4069,8-14-1121,0 9-512,-3 6 64,0 6-416,1 3-321,4 2-128,10-4-96,4-5-576,9-12-1410,4-15-1825,2-16-5190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 15503,'0'0'7436,"-5"10"-6507,-22 36-441,-2-1-1,-49 58 1,-8 11 104,81-105-383,8-8-85,17-17-97,27-31-584,-27 23 156,26-41 0,-41 58 350,0-1 0,-1 0 1,0-1-1,0 1 1,-1-1-1,0 1 1,-1-1-1,1 0 0,0-16 1,-3 25 52,0 0 1,-1 0-1,1 0 1,-1 0-1,1 0 1,0 0-1,-1 0 1,1 0-1,-1 0 1,1 0-1,-1 0 1,1 0-1,0 0 1,-1 0-1,1 0 1,0 0-1,-1 0 1,1 1-1,-1-1 1,1 0-1,0 0 1,-1 0-1,1 1 1,0-1-1,-1 0 1,1 1-1,0-1 1,0 0-1,-1 1 1,-8 9 42,1 1 1,0-1 0,1 2 0,0-1 0,0 1 0,1 0 0,1 0 0,0 0-1,-3 15 1,3-7 103,0-1 0,1 1-1,2 0 1,0 0 0,1 30-1,1-46-132,1 0 0,-1 0 0,1 0 0,0-1 1,0 1-1,0 0 0,3 6 0,-3-9-9,0 0 0,-1 0 1,1 0-1,0 0 0,-1 0 1,1 0-1,0 0 0,0 0 0,0 0 1,0 0-1,0-1 0,0 1 1,0 0-1,0 0 0,0-1 1,0 1-1,0-1 0,1 1 0,-1-1 1,0 0-1,0 1 0,0-1 1,1 0-1,-1 0 0,0 0 0,2 0 1,-2-2-2,0 1 1,-1-1-1,1 0 0,-1 0 1,1 0-1,-1 0 1,0 0-1,1 0 0,-1 0 1,0 0-1,0 0 1,-1 0-1,1-4 1,-1 2-6,0-4-35,-1-1 1,1 1-1,-2 0 1,0-1-1,0 1 1,0 0 0,-1 1-1,0-1 1,0 1-1,-1 0 1,-9-11 0,-7-8-191,-38-36 0,34 46 84,42 29-195,17 2 230,0-2 0,1-1 1,51 11-1,44 1-5397,-69-17-1598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18898,'0'0'5605,"59"1"-4548,-12-5-160,14-2-545,2-1-288,6 2-800,-5 3-1058,-8-1-1345,-12 2-2562,-17 0-4517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12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5669,'0'0'15631,"71"9"-15118,-7-18-33,14 0-256,6 1-192,4-1-128,0-4-1185,-5-5-2691,-4-2-9128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2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3011,'0'0'21028,"0"9"-20313,-1 6-533,0-4 68,0 1 1,1 0 0,1 0 0,2 21 0,-2-31-241,0-1 0,0 1 0,0-1 0,0 0 0,0 0 0,0 1-1,0-1 1,0 0 0,1 0 0,-1 0 0,0 0 0,1-1 0,-1 1 0,1 0 0,-1 0 0,1-1 0,2 1-1,36 10 76,-17-5-102,-19-5-5,0 0 1,0 1 0,0 0 0,0 0-1,-1 0 1,1 0 0,0 1-1,-1-1 1,0 1 0,1 0 0,-1 0-1,0 0 1,0 0 0,-1 1-1,1-1 1,-1 1 0,0-1 0,0 1-1,0 0 1,0 0 0,-1 0 0,1 0-1,0 6 1,-1-5 49,-1 0-1,0 0 1,-1 0-1,1 0 1,-1-1 0,0 1-1,0 0 1,0 0 0,-1-1-1,0 1 1,0-1-1,0 1 1,0-1 0,-1 0-1,1 0 1,-1 0 0,0 0-1,-1 0 1,1-1-1,-6 5 1,4-3 95,0 0 0,-1 0-1,0 0 1,0-1 0,-1 0 0,1 0 0,-1-1-1,0 0 1,1 0 0,-1 0 0,-1-1-1,1 0 1,0 0 0,-1-1 0,1 0 0,0 0-1,-11-1 1,17-1-214,-1 1-1,1 0 0,0-1 1,0 1-1,-1-1 1,1 0-1,0 1 1,0-1-1,0 0 0,0 0 1,0 0-1,0 0 1,0 0-1,0 0 1,1 0-1,-1 0 0,0 0 1,0 0-1,1 0 1,-1 0-1,1-1 1,-1 1-1,1 0 0,0 0 1,-1-1-1,1 1 1,0 0-1,0-1 1,0-1-1,-2-47-6599,3 38 4000,-1-21-6080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15054,'0'0'8937,"48"-7"-8201,-24 6-607,8-3-194,3-1-1600,3-1-1698,2-2-2819,2 0-5477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12716,'0'0'8787,"-9"2"-7324,2 0-1349,0 0-1,1 0 1,-1 0 0,1 1 0,0 0-1,0 1 1,0-1 0,0 1 0,1 0 0,0 1-1,-1-1 1,1 1 0,1 0 0,-1 1 0,1-1-1,0 1 1,0-1 0,-4 9 0,1-1-25,1 0 0,0 0-1,1 0 1,0 1 0,1 0 0,-4 23 0,7-34-80,1 0 0,-1 0 0,1 0-1,0 0 1,0 0 0,0 0 0,0 0 0,0 1 0,1-1 0,-1 0-1,1 0 1,0 0 0,0 0 0,0 0 0,0-1 0,1 1 0,-1 0 0,1 0-1,0-1 1,0 1 0,0-1 0,0 0 0,0 1 0,0-1 0,0 0-1,1 0 1,-1 0 0,1-1 0,0 1 0,-1-1 0,1 1 0,0-1 0,0 0-1,0 0 1,0 0 0,3 0 0,2 1 6,1-1 1,-1 0-1,1 0 0,-1-1 1,0 0-1,1-1 1,-1 0-1,0 0 0,1-1 1,-1 0-1,0 0 0,0-1 1,0 0-1,-1-1 1,1 1-1,-1-2 0,0 1 1,11-8-1,-13 7 38,-1 1 0,1-1-1,0 0 1,-1 0 0,0 0 0,0-1 0,-1 0 0,0 1-1,0-1 1,0 0 0,0-1 0,-1 1 0,0 0-1,-1-1 1,1 1 0,-1-1 0,0 1 0,-1-1-1,0 0 1,0 1 0,0-1 0,-1 0 0,0 1-1,-2-8 1,2 10-19,0 1 0,0 0 0,-1 0-1,1 0 1,-1 0 0,0 1 0,1-1-1,-2 0 1,1 1 0,0-1 0,0 1-1,-1 0 1,1 0 0,-1 0 0,0 0 0,0 0-1,1 0 1,-1 1 0,0-1 0,0 1-1,-5-1 1,2 0-32,0 0 0,0 1 0,0-1 0,0 2-1,-1-1 1,1 1 0,0 0 0,0 0 0,-1 0 0,-9 3 0,15-3-53,-1 0 0,1 1 0,0-1 0,0 0 1,-1 1-1,1-1 0,0 1 0,0 0 0,0-1 1,0 1-1,0 0 0,0 0 0,0-1 0,0 1 1,0 0-1,0 0 0,0 0 0,0 0 0,1 0 1,-1 1-1,0-1 0,1 0 0,-1 0 0,1 0 1,-1 1-1,1-1 0,0 0 0,-1 0 0,1 1 1,0-1-1,0 0 0,0 1 0,0-1 0,0 2 1,0-1-318,1 0 0,-1-1 0,1 1 0,0 0 0,-1-1 0,1 1 0,0 0 1,0-1-1,0 1 0,0-1 0,0 1 0,0-1 0,0 0 0,1 1 0,-1-1 0,0 0 0,1 0 1,-1 0-1,1 0 0,0 0 0,-1 0 0,1 0 0,3 0 0,20 5-5851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3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67 5381,'0'0'16624,"-9"-6"-14451,6 3-2052,0 1-46,1 0-1,-1-1 1,0 1-1,0 0 1,0 1 0,0-1-1,0 1 1,0-1-1,0 1 1,0 0 0,0 0-1,-1 0 1,1 0-1,-1 1 1,1 0 0,0-1-1,-1 1 1,1 0-1,-1 1 1,1-1 0,0 0-1,-1 1 1,1 0-1,0 0 1,-1 0 0,1 0-1,0 1 1,-3 1-1,-2 3-36,1 0 0,-1 0 0,1 1 0,1 0 0,-1 0 0,1 1 0,0 0-1,1 0 1,0 0 0,0 0 0,1 1 0,0 0 0,1 0 0,0 0 0,0 0-1,1 1 1,0-1 0,0 1 0,1 0 0,1 15 0,0-23-33,0 1 0,0-1 0,1 1 0,-1-1 0,1 1 0,0-1 1,0 0-1,0 1 0,0-1 0,0 0 0,0 0 0,1 0 0,-1 0 0,1 0 1,-1 0-1,1 0 0,0 0 0,-1 0 0,1-1 0,3 2 0,-1 0 4,1-1 0,0 1 0,0-1-1,0 0 1,0-1 0,0 1 0,0-1-1,1 0 1,5 1 0,0-2 9,-1 1 0,1-1 0,-1-1-1,1 0 1,-1 0 0,1-1 0,-1 0 0,0-1 0,14-6-1,-15 4 84,-1 0-1,0-1 0,-1 0 1,1 0-1,-1-1 0,0 0 1,-1 0-1,0 0 0,0-1 0,0 0 1,-1 0-1,4-10 0,-5 11-14,0 0 0,-1-1 0,-1 1 0,1 0 0,-1-1 0,0 0 0,-1 1 0,0-1 0,0 0 0,0 0 0,-1 0 0,0 0 0,-1 0 0,0 1 0,-2-12 0,1 16-69,0-1 0,-1 1 0,1 0 0,-1 0 0,1 0 0,-1 0 0,0 0 0,0 0 0,0 1 0,0-1 0,0 1 0,-1 0 0,1 0 0,-1 0 0,0 1 0,1-1 0,-1 1 0,0 0 0,0 0 0,0 0 0,0 0 0,0 1 0,0 0 0,0 0 0,0 0 0,-4 0 0,3 1-133,-1-1 0,1 0 1,0 1-1,0 0 0,0 1 0,0-1 0,0 1 1,1 0-1,-8 3 0,10-4-147,0 1 1,0-1 0,0 1-1,0 0 1,0-1-1,0 1 1,0 0 0,0 0-1,1 0 1,-1 0-1,1 0 1,0 1-1,-1-1 1,1 0 0,0 1-1,0-1 1,1 0-1,-2 5 1,1 9-4292,1-3-2738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48 5765,'-12'6'10090,"2"-3"-7848,4 1-224,6-3-448,5-1-898,13 0-95,10 0-193,8 0-288,6-8-32,6-1-352,2 0-1153,-5-4-1378,-4 2-3107,-10 0-4003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15246,'0'0'8392,"-21"65"-7719,14-32-481,1 1-128,2 6-32,0-1-96,4-3-865,0-4-960,0-6-1443,0-9-1953,3-9-2434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0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14446,'0'0'3112,"-8"9"-523,6-7-2311,-29 32 1256,29-33-1450,1 1 1,0-1-1,0 1 1,0 0-1,0-1 0,0 1 1,0 0-1,0 0 1,0 0-1,1 0 1,-1 0-1,1 0 1,0 0-1,-1 0 0,1 0 1,0 0-1,0 0 1,0 0-1,0 0 1,1 0-1,-1 0 0,0 0 1,2 3-1,0-4-61,0 1 0,0 0-1,0-1 1,1 0 0,-1 1-1,0-1 1,1 0-1,-1 0 1,1 0 0,-1 0-1,1-1 1,-1 1 0,1-1-1,-1 0 1,1 1-1,0-1 1,-1 0 0,1 0-1,4-2 1,53-7-689,-10-16-2325,-7-6-4350,-12 8 489,-33 28 14236,-9 17-4044,-10 11-566,0 1-1,-21 50 0,34-66-2856,2 0 0,0 0 0,1 0 0,1 0 0,1 1 0,0 0 0,1 21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16944,'0'0'6379,"-5"11"-5556,-1 2-725,1-1 1,1 1 0,0 1 0,1-1-1,0 1 1,1-1 0,-1 29 0,3-41-138,1 0 1,0 0-1,0 1 1,-1-1 0,1 0-1,0 0 1,0 0-1,0 0 1,0 0 0,0 0-1,1-1 1,-1 1-1,0 0 1,0 0 0,1-1-1,-1 1 1,0-1-1,1 1 1,-1-1 0,0 1-1,1-1 1,-1 0 0,1 0-1,-1 0 1,0 0-1,1 0 1,-1 0 0,1 0-1,-1 0 1,3-1-1,48-7-2587,-15-8-806,4-2-21,-15 14 4263,-32 25 4277,-16 14-2656,14-23-1906,0 0-1,1 0 1,0 0 0,1 1 0,0 0-1,1 0 1,1 1 0,-4 16-1,8-26-514,-1 1 0,0-1-1,0 0 1,0 0-1,-1 0 1,1 0-1,-1-1 1,0 1-1,0 0 1,0-1 0,-1 1-1,1-1 1,-1 0-1,0 0 1,0 0-1,0 0 1,0 0-1,-1-1 1,1 1 0,-1-1-1,1 0 1,-1 0-1,0 0 1,0 0-1,0-1 1,0 0-1,0 0 1,0 0 0,0 0-1,0-1 1,-1 1-1,1-1 1,0 0-1,0 0 1,0-1-1,-1 1 1,-6-3-1,8 2-35,0-1 0,0-1 0,0 1 0,1 0 0,-1-1 0,1 1 0,-1-1 0,1 0 0,0 0 0,0 0 0,0 0 0,0 0 0,1 0 0,-1 0 0,1-1 0,0 1 0,0-1 0,0 1 0,-1-8 0,-7-70-4449,9 80 4458,-1-43-5103,1-2-3106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10346,'0'0'16752,"73"-24"-16720,-43 23-321,2 1-1312,1 0-1890,-1 0-2307,-1 0-5188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6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14189,'0'0'8184,"-9"6"-6881,-2 0-1097,1 1 1,0 0-1,1 1 1,-1 0 0,2 1-1,-1-1 1,1 2-1,0-1 1,1 1-1,0 0 1,1 1-1,-9 19 1,11-20-110,1 0 1,-1 1-1,2-1 1,0 1-1,0 0 0,0 12 1,1-21-92,1 0 0,0 0 0,0 1 0,0-1 1,0 0-1,1 1 0,-1-1 0,0 0 0,1 1 0,0-1 0,-1 0 1,1 0-1,0 0 0,0 0 0,1 0 0,-1 0 0,0 0 0,0 0 1,1 0-1,-1 0 0,1-1 0,0 1 0,0-1 0,-1 1 0,1-1 1,0 0-1,0 1 0,0-1 0,0 0 0,1 0 0,-1-1 0,0 1 1,0 0-1,5 0 0,-1 0 7,0-1 1,0 1-1,0-1 1,0-1-1,0 1 1,0-1-1,0 0 1,0 0-1,0-1 1,0 0-1,0 0 1,-1 0-1,1-1 1,-1 1-1,1-1 1,-1-1-1,0 1 1,0-1-1,-1 0 1,1 0-1,-1 0 1,0-1-1,7-9 1,-5 5 1,0 0 0,-1 0 0,-1-1 0,1 0 0,-2 0 0,1 0 0,-2 0 0,1 0 0,-1-1 0,-1 1 0,0-1 0,0 1 0,-1-14 0,-1 22-7,1 0 0,0-1 0,-1 1 1,0 0-1,1 0 0,-1 0 0,0 0 1,0-1-1,0 1 0,-1 1 0,1-1 0,0 0 1,-1 0-1,1 0 0,-1 1 0,0-1 1,1 1-1,-1-1 0,0 1 0,0 0 1,0-1-1,0 1 0,0 0 0,0 0 1,0 1-1,-1-1 0,1 0 0,0 1 0,0-1 1,-1 1-1,1 0 0,0 0 0,0 0 1,-1 0-1,1 0 0,0 0 0,-1 1 1,-3 0-1,2 0-186,0 0 0,0 0 1,0 0-1,0 0 0,0 1 1,1-1-1,-1 1 0,0 0 1,1 0-1,-4 3 0,5-3-256,0-1-1,0 1 1,1-1-1,-1 1 1,1 0-1,-1 0 1,1 0-1,0 0 1,0 0-1,-1 0 1,1 0-1,1 0 1,-1 0-1,0 1 1,0-1-1,1 0 1,-1 5-1,1 3-5378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6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 7111,'0'0'16058,"-10"-2"-14905,5 1-1073,-1 1 1,1 0-1,-1 0 1,1 0-1,0 1 1,-1-1-1,1 1 1,-1 0-1,1 1 1,0 0-1,0-1 1,0 2-1,0-1 1,0 1-1,0-1 1,1 1 0,-1 0-1,1 1 1,0-1-1,0 1 1,0 0-1,0 0 1,-4 7-1,2-3 55,0 0 0,1 0 0,0 0 0,0 1 0,1 0 0,0 0 0,1 0 0,0 0 0,-3 15 0,5-22-104,0 1 1,1-1-1,0 1 0,-1-1 1,1 1-1,0-1 1,0 1-1,1-1 1,-1 0-1,0 1 0,1-1 1,-1 1-1,1-1 1,0 0-1,0 1 0,0-1 1,0 0-1,0 0 1,1 0-1,-1 0 1,1 0-1,-1 0 0,1 0 1,0 0-1,-1 0 1,1-1-1,0 1 1,0-1-1,0 1 0,0-1 1,1 0-1,-1 0 1,0 0-1,1 0 0,-1 0 1,0-1-1,1 1 1,-1-1-1,1 1 1,-1-1-1,4 0 0,1 1 15,1-1 0,-1 0 0,1 0-1,0-1 1,-1 0 0,1 0 0,-1-1-1,0 0 1,1 0 0,-1 0 0,0-1-1,0 0 1,-1-1 0,1 0 0,-1 0 0,1 0-1,-1-1 1,0 1 0,-1-2 0,1 1-1,-1 0 1,0-1 0,-1 0 0,1 0-1,-1-1 1,0 1 0,-1-1 0,0 0-1,0 0 1,0 0 0,-1 0 0,0-1-1,0 1 1,0-9 0,-1 13-46,-2 1 1,1-1-1,0 0 0,-1 1 1,1-1-1,-1 0 0,0 1 1,1-1-1,-1 1 0,-1-1 1,1 1-1,0 0 0,-1-1 1,1 1-1,-1 0 0,1 0 1,-1 0-1,0 0 0,0 0 1,0 1-1,0-1 1,0 0-1,-1 1 0,1 0 1,-3-2-1,-32-7-2006,33 10 1276,1 0 1,-1 0-1,1 0 1,-1 1-1,1 0 1,-1-1-1,1 1 1,-7 3-1,0 3-4865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7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12107,'0'0'17745,"50"-25"-18738,-26 21-3203,-1-1-7046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7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3748,'0'0'21748,"2"11"-21331,-1 3-321,1-1 0,-2 0 0,0 1 0,-1-1 0,-4 25 0,5-37-92,-1 1 1,1 0-1,-1-1 1,1 1-1,-1-1 1,1 1-1,0 0 0,0-1 1,0 1-1,0 0 1,0-1-1,1 1 1,-1 0-1,0-1 0,1 1 1,-1 0-1,1-1 1,-1 1-1,1-1 0,0 1 1,0-1-1,0 1 1,0-1-1,0 0 1,0 1-1,2 0 0,0 0-34,1-1 0,-1 0 0,1 0 0,0 0 0,0-1 0,0 0 0,0 1 0,-1-1-1,8-1 1,3 1-226,21-2-1087,-25 1 731,0 0 1,1 1-1,-1 0 1,0 0-1,18 4 1,-27-3 616,-1-1 0,1 0 0,-1 1 0,0-1 0,1 0 0,-1 1 0,1-1 0,-1 1 0,0-1 0,0 0 0,1 1 0,-1-1 0,0 1 0,0-1 0,0 1 0,1-1 0,-1 1 0,0-1 0,0 1 0,0-1 0,0 1 0,0 0 0,0-1 1,0 1-1,0-1 0,0 1 0,0-1 0,-1 1 0,1-1 0,0 1 0,0-1 0,0 1 0,-1-1 0,1 1 0,0-1 0,0 0 0,-1 1 0,1-1 0,0 1 0,-1-1 0,1 0 0,-1 1 0,1-1 0,0 0 0,-1 1 0,0-1 0,-18 20 816,6-10-483,0 0 0,-1-1 1,-1-1-1,1 0 1,-1-1-1,-1 0 1,1-2-1,-1 0 1,0 0-1,0-1 1,0-1-1,-1-1 0,1-1 1,-21 0-1,36-1-585,0-1-1,0 0 0,-1 0 0,1 0 0,0 0 0,0 0 1,1 0-1,-1 0 0,0 0 0,0-1 0,0 1 1,1 0-1,-1 0 0,1-1 0,-1 1 0,1-1 0,-1 1 1,1 0-1,0-1 0,-1 1 0,1-1 0,0 1 1,0 0-1,0-1 0,0 1 0,1-1 0,-1 1 1,0 0-1,1-3 0,0-4-2477,-1-13-5448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16528,'0'0'7495,"53"-17"-7047,-29 17-352,3 0-160,2 0-1633,-2 0-2083,-1 0-4452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14286,'0'0'10441,"-58"40"-9448,42-25-512,-1 3-321,0-1-96,4 4-128,1-3-545,-2-3-832,7-1-1153,-1-2-481,5-7-1314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8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9737,'0'0'5696,"-10"2"-3710,5 0-1745,2-2-130,1 1-1,-1-1 1,0 1 0,1 0 0,-1 0-1,1 0 1,-1 0 0,1 0-1,0 1 1,0-1 0,-1 1-1,1-1 1,0 1 0,0 0-1,0 0 1,0 0 0,1 0 0,-1 0-1,1 0 1,-1 0 0,1 1-1,0-1 1,-1 0 0,1 1-1,0-1 1,-1 6 0,2-5-28,0 1 0,1-1 0,-1 1 0,0-1 0,1 1 0,0-1 0,0 1 0,0-1 0,0 1 0,1-1 0,-1 0 0,1 0 0,0 0 0,0 0 1,0 0-1,0 0 0,0 0 0,1-1 0,-1 1 0,1-1 0,0 0 0,0 0 0,0 0 0,0 0 0,0 0 0,0 0 0,0-1 0,0 0 0,1 1 0,-1-1 0,1-1 0,-1 1 0,1 0 0,-1-1 0,1 0 0,-1 1 0,1-1 0,-1-1 1,1 1-1,0-1 0,-1 1 0,1-1 0,-1 0 0,5-2 0,-5 1-69,0 0 0,0 0 0,0 0 1,-1 0-1,1 0 0,0-1 0,-1 1 1,0-1-1,0 0 0,1 0 0,-2 1 1,1-1-1,0-1 0,-1 1 0,1 0 1,-1 0-1,0-1 0,0 1 0,0 0 1,-1-1-1,1-3 0,0 5-10,0 0-1,-1 0 0,0-1 1,1 1-1,-1 0 1,0 0-1,0 0 0,0 0 1,0 0-1,0 0 1,-1-1-1,1 1 0,-1 0 1,1 0-1,-1 0 1,0 0-1,0 0 0,0 0 1,0 1-1,0-1 1,0 0-1,-1 0 0,1 1 1,0-1-1,-1 1 1,1-1-1,-1 1 0,0-1 1,1 1-1,-1 0 1,0 0-1,0 0 0,0 0 1,-3-1-1,2 1-49,1 1 0,0 0-1,-1-1 1,1 1 0,0 0-1,-1 0 1,1 0 0,0 1 0,-1-1-1,1 0 1,0 1 0,-1 0 0,1-1-1,0 1 1,0 0 0,0 0-1,-1 0 1,1 0 0,0 1 0,1-1-1,-1 1 1,0-1 0,0 1 0,1 0-1,-1-1 1,0 1 0,1 0-1,0 0 1,-1 0 0,1 0 0,0 0-1,0 0 1,-1 4 0,-5 37-3260,12 1-3954,5-20-679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39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47 9673,'0'0'10965,"-9"1"-9422,6-1-1426,-63 12 1806,64-12-1842,-1 1 0,0 0 0,1-1 0,-1 1 0,0 1 1,1-1-1,-1 0 0,1 1 0,0-1 0,-1 1 0,1-1 0,0 1 0,0 0 0,0 0 1,0 0-1,0 1 0,1-1 0,-1 0 0,1 1 0,-1-1 0,1 1 0,0-1 1,0 1-1,-1 2 0,2-4-72,0 1 1,1-1-1,-1 0 0,0 0 1,1 0-1,-1 0 1,1 0-1,-1 0 0,1-1 1,-1 1-1,1 0 1,0 0-1,-1 0 0,1 0 1,0-1-1,0 1 1,-1 0-1,1-1 0,0 1 1,0 0-1,0-1 1,0 1-1,0-1 0,0 0 1,0 1-1,0-1 1,0 0-1,0 0 0,0 1 1,0-1-1,0 0 1,0 0-1,0 0 0,1 0 1,0-1-1,49 1 83,-45-1-63,2 1-25,1-2 0,-1 1 0,0-1 0,0 0 1,1-1-1,-1 0 0,-1 0 0,10-6 0,-14 8 0,0-1 0,0 1 0,-1-1-1,1 0 1,-1 0 0,1 0 0,-1 0 0,0 0 0,0-1 0,0 1-1,0-1 1,0 1 0,0-1 0,-1 0 0,0 0 0,1 0 0,-1 0-1,0 1 1,0-2 0,0 1 0,-1 0 0,1 0 0,-1 0 0,0-6-1,-1 7 22,0-1 0,0 1-1,0 0 1,-1 0 0,1 1-1,-1-1 1,1 0 0,-1 0-1,0 1 1,0-1 0,0 1-1,0-1 1,0 1 0,0 0-1,0 0 1,0 0 0,0 0-1,0 0 1,-1 1 0,1-1-1,0 0 1,-1 1 0,1 0 0,0 0-1,-4 0 1,-31 1-1733,36-1 1275,0 1 1,-1-1 0,1 0 0,0 1 0,0-1-1,0 1 1,0-1 0,0 1 0,-1 0 0,1-1 0,0 1-1,0 0 1,0 0 0,1 0 0,-1 0 0,0 0-1,0 0 1,0 0 0,0 2 0,0 4-12247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1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16464,'0'0'10826,"60"37"-11082,-43-33-2115,-4-3-2850,-2-1-8327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0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3972,'-15'0'640,"5"0"5062,0 0-3524,5 0 4612,17 3-5797,13 0 417,12 0-418,8-2-479,9-1-417,4 0-32,-2 0 96,-2 0-800,-9 0-1026,-12 0-1377,-10-3-1857,-13 1-546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0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8552,'0'0'10538,"57"17"-9065,-4-17-576,8 0-576,5 0-289,0-5-96,-6-2-1890,-7-4-4004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4805,'0'0'-497,"5"-9"3529,-1-1-2212,21-43 1307,-23 49-1546,0 0-1,0 0 1,1 0-1,-1 1 1,1-1-1,0 1 1,0 0 0,0 0-1,0 0 1,1 0-1,3-2 1,-7 5-472,1 0 0,0 0 1,-1 1-1,1-1 0,-1 0 1,1 1-1,-1-1 1,1 0-1,-1 1 0,1-1 1,-1 1-1,1-1 0,-1 1 1,1-1-1,-1 1 0,0-1 1,1 1-1,-1 0 0,0-1 1,1 1-1,-1 0 1,0-1-1,0 1 0,0-1 1,0 1-1,0 0 0,0-1 1,0 1-1,0 0 0,0-1 1,0 1-1,0 0 0,0-1 1,0 1-1,0 0 1,-1 0-1,1 33 485,0-32-392,-3 24 368,-11 47 0,9-53-529,0 0 0,2 0 0,1 0 0,-1 29 0,3-47-62,0 0-1,1 0 1,-1 0 0,0 1-1,1-1 1,-1 0 0,1-1 0,0 1-1,-1 0 1,1 0 0,0 0-1,0 0 1,0 0 0,1-1-1,-1 1 1,0-1 0,1 1 0,-1-1-1,1 1 1,-1-1 0,1 0-1,3 3 1,-1-3-32,-1 1-1,1-1 0,0 0 1,0 0-1,0 0 1,0-1-1,0 1 1,0-1-1,0 0 1,0 0-1,6-1 0,-2 0-353,0 0-1,-1-1 0,1 0 0,0 0 0,0-1 0,-1 0 0,1 0 0,-1-1 0,0 0 1,0 0-1,11-9 0,-15 9-270,0 1 1,-1-1-1,1 0 1,-1 0 0,1 0-1,-1-1 1,0 1-1,-1 0 1,3-7-1,1-12-3843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5733,'0'0'11563,"-19"58"-10153,19-35-353,0-1-417,0 0-415,0 0-129,7-6-96,8 0-961,3-7-801,2-5-1665,5-4-353,-1 0-2946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2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12332,'0'0'4244,"-10"2"-2451,6-2-1670,-1 1 0,0 0 0,1 0 0,-1 1-1,1-1 1,-1 1 0,1 0 0,0 0-1,0 1 1,0-1 0,0 1 0,0 0 0,0 0-1,1 0 1,0 0 0,-1 1 0,1-1-1,0 1 1,1 0 0,-1 0 0,1 0 0,0 0-1,0 1 1,0-1 0,-2 9 0,0-4 3,1-1 0,1 0 0,0 1 1,0 0-1,1-1 0,0 1 0,0 0 0,1 0 1,0 0-1,1-1 0,2 16 0,-2-20-83,1-1 0,-1 1 0,1 0 0,-1-1 0,1 0 0,0 1 0,0-1 0,1 0 0,-1 0 0,1 0 0,-1 0 0,1-1-1,0 1 1,0-1 0,0 0 0,0 1 0,1-2 0,-1 1 0,0 0 0,1 0 0,0-1 0,-1 0 0,1 0 0,0 0 0,-1 0 0,1-1 0,0 1 0,7-1 0,-3 1 24,-1-1 1,0 1 0,0-1 0,0-1-1,0 1 1,0-1 0,0-1 0,0 1-1,0-1 1,0 0 0,-1-1-1,1 0 1,-1 0 0,1 0 0,-1-1-1,0 0 1,0 0 0,-1 0 0,1-1-1,-1 0 1,0 0 0,0 0-1,-1 0 1,0-1 0,0 0 0,0 0-1,0 0 1,-1-1 0,0 1 0,0-1-1,2-8 1,-4 10-30,0 1-1,1-1 1,-1 0 0,-1 0 0,1 1-1,-1-1 1,0 0 0,0 0-1,0 0 1,-1 1 0,0-1 0,1 0-1,-2 0 1,1 1 0,-1-1-1,1 1 1,-1-1 0,0 1-1,-1 0 1,1 0 0,-5-6 0,3 6-34,-1 1 1,1-1 0,-1 0 0,0 1 0,0 0 0,-1 1 0,1-1 0,0 1 0,-1 0 0,0 0-1,1 0 1,-1 1 0,0 0 0,0 0 0,0 1 0,-11-1 0,9 1-125,0 1-1,0 0 1,0 0 0,0 0-1,1 1 1,-1 0 0,1 1 0,-10 3-1,14-5-107,1 0-1,0 1 1,0-1-1,0 0 1,-1 1-1,1-1 1,0 1-1,1-1 1,-1 1-1,0 0 1,0 0-1,1 0 1,-1 0-1,1 0 0,0 0 1,-1 0-1,1 1 1,0-1-1,0 0 1,1 1-1,-1-1 1,0 1-1,1-1 1,-1 1-1,1-1 1,0 1-1,0-1 1,0 1-1,1 3 1,-1-5-91,0-1 1,0 1 0,1 0-1,-1 0 1,1 0 0,-1 0-1,1 0 1,-1-1 0,1 1-1,-1 0 1,1 0 0,0-1-1,-1 1 1,1 0 0,0-1-1,0 1 1,0-1 0,-1 1-1,1-1 1,0 1-1,0-1 1,0 0 0,0 1-1,0-1 1,0 0 0,0 0-1,0 0 1,0 0 0,1 0-1,22 2-9146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3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12908,'0'0'4271,"-8"3"-2899,-1 1-1160,0 0 0,1 1 0,-1 0 0,1 0 0,0 1 0,1 0 1,-1 0-1,1 1 0,1 0 0,-1 0 0,1 1 0,0 0 0,1 0 0,0 0 0,0 1 0,1 0 1,0-1-1,0 1 0,1 1 0,0-1 0,1 1 0,0-1 0,0 1 0,1-1 0,0 14 0,2-20-172,-1-1 0,0 0-1,1 1 1,-1-1-1,1 0 1,-1 1-1,1-1 1,0 0 0,0 0-1,0 0 1,1 1-1,-1-1 1,0 0 0,1-1-1,-1 1 1,1 0-1,0 0 1,0-1-1,-1 1 1,4 1 0,0 0 28,-1-1 1,1 0-1,0 0 1,0 0 0,0 0-1,0-1 1,0 0 0,0 0-1,7 0 1,-3 0-2,1-1 1,-1 0-1,0-1 0,0 0 1,0 0-1,0-1 0,0 0 1,0 0-1,-1-1 0,17-8 1,-19 6-22,0 1 0,-1-2 0,0 1 0,0 0 0,0-1 0,-1 0 0,1 0 0,-1 0 0,-1-1 0,1 1 0,-1-1 0,-1 0 0,1 0 0,-1 0 0,0 0 0,0-1 0,-1 1 0,0-11 1,0 14-70,-1 1 1,0-1 0,0 1-1,0-1 1,0 1 0,-1-1 0,1 1-1,-1-1 1,0 1 0,0-1 0,0 1-1,-1 0 1,1 0 0,-1-1-1,0 1 1,0 0 0,0 1 0,0-1-1,0 0 1,-1 0 0,1 1 0,-1 0-1,1-1 1,-1 1 0,0 0-1,0 0 1,0 1 0,0-1 0,-1 0-1,1 1 1,0 0 0,-1 0-1,1 0 1,-1 0 0,1 1 0,-1-1-1,1 1 1,-1 0 0,-4 0 0,5 0-190,1 0 0,-1 0 0,1 0 0,-1 1 0,1-1 1,-1 1-1,1 0 0,-1-1 0,1 1 0,-3 2 0,-11 10-4408,8-6-1957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5765,'0'0'12428,"8"-3"-11291,-7 3-1101,1-1-1,-1 0 0,0 1 1,0 0-1,1-1 1,-1 1-1,0-1 0,1 1 1,-1 0-1,0 0 1,1 0-1,-1 0 0,0 0 1,1 0-1,-1 0 1,0 1-1,0-1 0,1 0 1,-1 1-1,0-1 1,1 1-1,-1-1 0,0 1 1,0-1-1,2 2 1,-1 2 73,-1 0 1,1 0 0,-1 0 0,0 0-1,0 1 1,0-1 0,-1 0 0,1 0-1,-1 8 1,2 39 418,0-15-557,0 0 0,2 0 0,15 56-1,-19-89-763,2 5-285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11211,'0'0'5797,"66"9"-4708,-22-6-352,7-1-513,4 0-192,-2-2-1601,-5 0-4101,-4-10-4131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4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10442,'0'0'12508,"0"11"-12012,-1 2-405,0-5-34,1-1 1,0 1 0,0 0-1,0 0 1,3 7 0,-3-12-47,1-1 1,0 1 0,-1-1-1,1 0 1,0 1 0,1-1-1,-1 0 1,0 0 0,1 0-1,-1 0 1,1 0 0,-1 0-1,1 0 1,0-1 0,0 1-1,0 0 1,0-1 0,0 0-1,0 1 1,0-1 0,1 0-1,2 1 1,53 11-195,-49-13-41,0 1 0,0 1 1,-1 0-1,1 0 1,0 1-1,-1 0 1,0 0-1,0 1 0,0 0 1,12 8-1,-18-11 217,-1 0-1,1 1 0,-1-1 0,0 0 1,1 1-1,-1-1 0,0 1 0,0-1 1,0 1-1,0 0 0,0-1 0,0 1 1,0 0-1,-1 0 0,1 0 0,-1-1 1,1 1-1,-1 0 0,0 0 0,0 0 1,0 0-1,0 0 0,0 0 0,0 0 1,-1 2-1,0 0 92,-1-1 1,0 0-1,1 0 1,-1 0-1,0 0 1,-1 0-1,1 0 1,0 0-1,-1-1 1,0 1-1,0-1 1,-4 3-1,-5 3 376,-1-1 0,1 0 0,-1-1 0,-1 0 0,-23 6 0,29-10-309,-1 0 0,1-1 1,-1 0-1,1 0 0,-1-1 0,1 0 0,-1 0 0,-10-2 0,17 1-299,-1 0 0,0 0 0,0 0-1,0 0 1,0 0 0,1-1 0,-1 1-1,1-1 1,-1 0 0,-3-4 0,4 4-310,0 0 0,0-1 0,0 0 0,0 1 0,1-1 0,-1 0 0,1 0 0,0 0 0,0 0 0,0 0 0,0 0 0,0-3 0,-3-19-5367,4-3-2518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14221,'0'0'8136,"52"-15"-7527,-24 13-481,5 1-96,5 1-897,0 0-1793,-2 0-1795,-2 0-1825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1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9929,'0'0'9770,"-9"60"-7752,9-36-225,0-1-255,5-2-609,10-6-481,8-8-256,10-5-64,5-2-64,6-9-224,-1-11-1666,-2-3-1633,-6-4-2434,-10-1-2147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2691,'0'0'11781,"-10"0"-8978,3 0-2493,0 1 0,0 0 0,0 0 1,0 0-1,0 1 0,0 0 0,0 0 0,0 1 0,1 0 0,-1 0 0,1 1 1,0-1-1,0 1 0,0 1 0,1-1 0,-1 1 0,1 0 0,0 0 1,1 1-1,-6 7 0,7-9-186,0 0 0,1 0 0,-1 1 0,1-1 0,0 1 0,0 0 0,1-1-1,-1 1 1,1 0 0,0 0 0,1 0 0,-1 0 0,1 0 0,0 0 0,0 0 0,0 0 0,1 0 0,1 6 0,-1-8-104,1 1 0,0-1 1,-1 0-1,1 0 0,0 1 0,1-1 1,-1 0-1,0-1 0,1 1 0,0 0 1,0-1-1,-1 1 0,2-1 0,-1 0 1,0 0-1,0 0 0,1-1 0,-1 1 1,0-1-1,1 0 0,0 0 0,-1 0 1,1 0-1,5 0 0,-1 1-7,0-1 0,-1-1 0,1 1 0,0-1-1,-1-1 1,1 1 0,-1-1 0,1-1 0,0 1 0,11-6 0,-15 6-10,-1-1 0,0 0 1,0 1-1,0-2 0,0 1 0,0 0 1,0 0-1,-1-1 0,1 0 1,-1 1-1,0-1 0,0 0 1,0 0-1,0-1 0,0 1 1,-1 0-1,1 0 0,-1-1 1,0 1-1,0-1 0,0 1 0,0-1 1,-1 0-1,1-5 0,-1 5 2,1-1 0,-1 1-1,0 0 1,-1-1 0,1 1-1,-1 0 1,1 0 0,-1-1-1,-1 1 1,1 0 0,0 0-1,-1 0 1,0 0 0,0 0-1,0 1 1,-1-1 0,1 1-1,-1-1 1,-5-5 0,3 6-9,0-1-1,0 1 1,0 0 0,0 1 0,-1-1 0,1 1 0,-1 0 0,1 1 0,-1-1 0,0 1 0,1 0 0,-1 0 0,0 1 0,-8 0-1,-20 4 12,34-4-43,-1 0 0,1 0-1,-1 0 1,1 0 0,-1 0 0,1 0-1,-1 0 1,1 0 0,-1 1-1,1-1 1,0 0 0,-1 0 0,1 0-1,-1 1 1,1-1 0,-1 0 0,1 0-1,0 1 1,-1-1 0,1 0-1,0 1 1,-1-1 0,1 1 0,0-1-1,-1 0 1,1 1 0,0-1 0,0 1-1,0-1 1,-1 1 0,1-1-1,0 1 1,0-1 0,0 1 0,0-1-1,0 1 1,0-1 0,0 1 0,0-1-1,0 1 1,0-1 0,0 1-1,0-1 1,0 0 0,0 1 0,1-1-1,-1 1 1,0-1 0,0 1 0,0-1-1,1 1 1,-1-1 0,0 0-1,1 1 1,-1-1 0,0 0 0,1 1-1,-1-1 1,0 0 0,1 1 0,-1-1-1,1 0 1,-1 0 0,1 1-1,-1-1 1,1 0 0,6 5-722,0-1 1,0 0-1,0-1 1,0 0-1,1 0 1,-1 0-1,1-1 1,0 0-1,0-1 0,11 1 1,87 2-8344,-90-4 7797,24 0-468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5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63 1473,'32'-23'7159,"-31"23"-6880,0-1 0,0 1-1,0-1 1,0 0 0,-1 0 0,1 1 0,0-1 0,0 0 0,-1 0-1,1 0 1,-1 0 0,1 0 0,-1 0 0,1 0 0,-1 0 0,1 0-1,-1 0 1,0 0 0,0 0 0,1 0 0,-1 0 0,0 0 0,0 0 0,0-1-1,0 1 1,0 0 0,-1 0 0,1 0 0,0 0 0,0 0 0,-1 0-1,1 0 1,-1-1 0,-1 1-55,0 0 0,1 0-1,-1 0 1,0 1 0,0-1-1,0 1 1,0-1 0,0 1 0,0 0-1,0-1 1,0 1 0,0 0-1,0 0 1,0 1 0,0-1 0,-3 1-1,-34 8 1008,33-7-1083,1 1 1,0 0-1,0 0 0,0 0 1,1 0-1,-1 1 0,1 0 0,0 0 1,0 0-1,0 1 0,1-1 0,-1 1 1,1 0-1,0 0 0,0 0 0,1 1 1,0-1-1,-3 7 0,5-9-122,-1 0 0,0 0 0,1 0 0,0 0 0,-1 1 0,1-1 0,1 0 0,-1 0 0,0 0 0,1 0 0,-1 0 0,1 0 0,0 0 0,0 0 0,0 0 0,1 0 0,-1 0 0,1 0 0,-1-1 0,1 1 0,0-1 0,0 1 0,0-1 0,0 0 0,1 0 0,-1 0 0,0 0 0,1 0 0,0 0 0,-1-1 0,1 1-1,0-1 1,0 1 0,5 0 0,0 1-11,-1-1 0,1 1 0,0-2-1,0 1 1,0-1 0,0-1 0,0 1-1,0-1 1,0 0 0,0-1-1,0 0 1,0-1 0,13-3 0,-17 4-7,-1-1 0,1 1 0,-1-1 1,1 0-1,-1 0 0,0 0 0,0-1 1,0 1-1,0-1 0,0 1 0,0-1 1,-1 0-1,1 0 0,-1 0 0,0-1 1,0 1-1,0-1 0,0 1 0,-1-1 1,0 1-1,1-1 0,-1 0 0,0 0 1,-1 1-1,1-1 0,-1 0 0,0 0 1,0 0-1,0-7 0,-1 8-66,0-1 0,-1 0-1,1 1 1,-1-1 0,1 1 0,-1 0-1,0-1 1,0 1 0,0 0 0,-1 0-1,1 0 1,-1 1 0,0-1 0,0 0-1,0 1 1,0 0 0,0 0 0,0 0-1,-1 0 1,1 0 0,-1 1 0,1-1-1,-1 1 1,1 0 0,-1 0 0,0 1-1,0-1 1,1 1 0,-1-1 0,0 1-1,0 0 1,0 1 0,-6 0 0,9 0-304,1 0 1,-1-1-1,1 1 1,-1 0 0,1-1-1,-1 1 1,1 0 0,-1 0-1,1 0 1,0-1-1,-1 1 1,1 0 0,0 0-1,0 0 1,0 0-1,0 0 1,0 0 0,0 0-1,0-1 1,0 1-1,0 0 1,0 0 0,0 0-1,1 1 1,-1 3-3475,0 6-5405</inkml:trace>
  <inkml:trace contextRef="#ctx0" brushRef="#br0" timeOffset="1">390 78 17521,'0'0'9801,"-1"15"-23286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13389,'0'0'11285,"-3"8"-10917,2-3-342,-1-2-18,1-1 0,0 0 0,0 0 0,0 0-1,1 1 1,-1-1 0,0 0 0,1 1 0,0-1-1,-1 1 1,1-1 0,0 1 0,0-1 0,1 0-1,-1 1 1,0-1 0,1 1 0,-1-1 0,1 0 0,0 1-1,0-1 1,0 0 0,0 0 0,0 0 0,1 0-1,-1 0 1,0 0 0,1 0 0,0 0 0,-1 0-1,1-1 1,0 1 0,0 0 0,0-1 0,0 0 0,3 2-1,5 1-87,0 0 0,0-1 0,0-1 0,20 3 0,-20-3-205,0-1 0,0 2 0,0-1 0,17 8 0,-26-10 290,0 0 1,-1 1 0,1-1-1,-1 0 1,1 1 0,0-1-1,-1 0 1,1 1 0,-1-1 0,1 1-1,-1-1 1,1 1 0,-1-1-1,0 1 1,1-1 0,-1 1-1,0 0 1,1-1 0,-1 1-1,0 0 1,0-1 0,1 1 0,-1 0-1,0-1 1,0 1 0,0 0-1,0-1 1,0 1 0,0 0-1,0-1 1,0 1 0,0 0-1,0-1 1,0 1 0,-1 0-1,1-1 1,0 1 0,0-1 0,-1 1-1,1 0 1,0-1 0,-1 1-1,1-1 1,-1 1 0,1-1-1,0 1 1,-1-1 0,1 1-1,-1-1 1,0 1 0,1-1 0,-1 0-1,1 1 1,-2-1 0,-35 25 872,32-23-815,-26 17 156,-46 24 110,69-39-403,0-1 0,0 0 0,0 0 1,0-1-1,0 0 0,0 0 0,-15 1 0,22-3-32,1-1 0,0 1 0,-1 0 0,1 0 0,-1 0 0,1 0 0,0-1 0,-1 1 0,1 0 0,-1 0-1,1-1 1,0 1 0,-1 0 0,1-1 0,0 1 0,0-1 0,-1 1 0,1 0 0,0-1 0,0 1 0,-1-1 0,1 1-1,0 0 1,0-1 0,0 1 0,0-1 0,0 1 0,0-1 0,0 1 0,0-1 0,0 1 0,0-1 0,0 1 0,0 0-1,0-1 1,0 1 0,0-1 0,1 0 0,-1-3-1047,-1-19-5200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15727,'0'0'8360,"67"-19"-7303,-31 18-833,4 1-224,1 0-1025,-1 0-1505,-3 0-1218,-5 0-2530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6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9833,'0'0'12460,"-48"50"-11915,25-32-257,5 5-64,-2-2-96,5 0-64,4-1-64,4-5-448,4-4-673,1-6-993,2-2-2274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27 12043,'0'0'3705,"-9"-5"-2162,5 3-1435,-32-14 1298,34 15-1320,0 0 0,1 1 1,-1-1-1,0 1 0,0 0 0,1-1 0,-1 1 1,0 0-1,0 0 0,0 0 0,0 0 0,1 1 1,-1-1-1,0 0 0,0 1 0,1-1 0,-1 1 1,0 0-1,1 0 0,-1-1 0,1 1 0,-4 2 1,3-1-35,-1 1 0,1-1 0,0 1 0,0-1-1,0 1 1,0-1 0,0 1 0,1 0 0,-1 0 0,1 0 0,0 0 0,0 0 0,0 0 0,0 0 0,0 1 0,1-1 0,-1 0 0,1 0 0,0 6 0,1-6-31,0-1 1,0 0-1,0 0 1,0 0-1,0 0 0,0 0 1,0 0-1,1 0 1,-1 0-1,1-1 0,-1 1 1,1-1-1,0 1 1,0-1-1,-1 1 1,1-1-1,0 0 0,0 0 1,0 0-1,1 0 1,-1 0-1,0 0 0,0-1 1,0 1-1,1-1 1,-1 1-1,0-1 1,3 0-1,8 2 18,1-1-1,0 0 1,20-2 0,-32 1-34,0 0 0,0 0 0,0 0 0,0-1 0,0 1 0,0 0 0,0-1 0,0 1 0,0-1 0,0 0 0,0 1 0,0-1 0,0 0 0,0 0 0,-1-1 0,1 1 0,0 0 0,-1 0 0,1-1 0,-1 1 0,1-1 0,-1 1 0,0-1 0,0 0 0,0 0 0,0 1 0,0-1 0,0 0 0,0 0 0,0 0 0,-1 0 0,1-3 0,-1 4-2,0-1 1,-1 1-1,0-1 0,1 1 0,-1 0 1,0-1-1,1 1 0,-1 0 0,0-1 1,0 1-1,0 0 0,0 0 0,0 0 1,0 0-1,0 0 0,-1 0 0,1 0 1,0 0-1,-1 1 0,1-1 1,0 0-1,-1 1 0,1-1 0,-1 1 1,1-1-1,-1 1 0,1 0 0,-1 0 1,1 0-1,-3 0 0,-53-4 74,54 4-68,0 0-15,0 0-1,0 0 0,0 0 1,0 0-1,-1 1 1,1 0-1,0 0 1,0-1-1,0 2 1,1-1-1,-1 0 1,0 1-1,0-1 1,1 1-1,-1 0 1,0 0-1,1 0 1,0 0-1,0 0 1,-1 0-1,1 1 1,0-1-1,1 1 1,-1-1-1,0 1 1,1 0-1,0 0 0,-1 0 1,1 0-1,0 0 1,0 5-1,0-4-218,1-1 0,0 1 0,0-1 0,1 1 0,-1-1 0,1 1 0,0-1 0,-1 1 0,2-1 0,-1 0 0,0 1 0,3 3 0,12 13-3330,5-3-2397</inkml:trace>
  <inkml:trace contextRef="#ctx0" brushRef="#br0" timeOffset="1">317 266 12684,'0'0'2680,"-12"4"149,8-3-2625,-13 4 1024,2 1 1,-1 0 0,-20 11 0,33-15-1061,-1 0 0,0 0 1,1 0-1,0 1 0,0-1 0,-1 1 1,1 0-1,1-1 0,-1 1 1,0 1-1,1-1 0,-1 0 1,1 1-1,0-1 0,0 1 1,1 0-1,-1-1 0,1 1 1,0 0-1,0 0 0,0 0 1,0 5-1,1-7-157,0-1 0,0 1 1,0-1-1,0 1 0,1 0 0,-1-1 0,1 1 0,-1-1 1,1 1-1,0-1 0,0 1 0,-1-1 0,1 1 0,0-1 1,0 0-1,0 0 0,1 1 0,-1-1 0,0 0 0,0 0 1,1 0-1,-1 0 0,2 0 0,2 2 6,-1-1 0,1 0-1,0-1 1,-1 1 0,1-1-1,0 0 1,10 1 0,-5-2-7,0 1 1,0-2-1,1 1 1,-1-1-1,0-1 1,0 0-1,15-5 1,-22 6-10,1-1 0,0 0 0,-1 0 0,1-1 1,-1 1-1,0-1 0,0 1 0,0-1 0,0 0 0,0 0 1,-1-1-1,1 1 0,-1 0 0,0-1 0,0 0 0,0 1 0,2-7 1,-4 8-7,1 0 1,-1 0-1,0 1 0,0-1 1,0 0-1,0 0 1,0 0-1,0 0 1,0 0-1,-1 1 1,1-1-1,-1 0 1,1 0-1,-1 0 1,0 1-1,0-1 1,1 1-1,-1-1 1,0 0-1,-1 1 1,1-1-1,0 1 1,0 0-1,-1-1 1,1 1-1,0 0 0,-1 0 1,1 0-1,-1 0 1,0 0-1,1 0 1,-1 1-1,0-1 1,0 0-1,1 1 1,-1-1-1,0 1 1,0 0-1,-3-1 1,-59-3-2622,50 4 864,-7 0-3166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9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0 348 5894,'0'0'4841,"8"-7"-4456,32-23-6,0 2 1,2 2 0,1 2-1,1 2 1,1 1 0,1 3-1,0 2 1,63-14-1,-99 27-331,-1 0-1,1 1 0,0 0 1,0 1-1,-1 0 0,1 1 0,0 0 1,0 0-1,0 1 0,0 0 1,0 1-1,0 0 0,10 4 0,-12-3 74,1-1 0,0 1 0,-1-1 0,1-1 0,0 0 0,0 0 0,0-1 0,0 0 0,0 0 0,0-1-1,12-2 1,8-3 248,57-20 0,-11-2 1,-47 16-130,1 0 0,1 2 0,0 2 0,0 0 0,1 2 0,42-3 0,-68 9-99,-1 1 0,0 0 0,0 0-1,1 0 1,-1 0 0,0 1 0,0-1 0,0 1 0,0 0-1,6 5 1,-6-5-43,1 1 0,0 0 0,-1-1 0,1 0 0,0 0 0,0-1 0,6 2 0,32 0-290,0-2 0,0-2 1,0-2-1,-1-2 0,58-13 0,-15 3-3664,-62 11-319,-12 0-1719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49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78 4292,'0'0'11248,"-1"-8"-9657,1 6-1539,-1 0 1,1 1-1,0-1 1,-1 1-1,1-1 0,0 1 1,0-1-1,0 0 1,0 1-1,1-1 1,-1 1-1,0-1 0,1 1 1,-1-1-1,1 1 1,-1-1-1,1 1 1,0-1-1,0 1 1,-1 0-1,1-1 0,0 1 1,0 0-1,0 0 1,1-1-1,-1 1 1,2-1-1,5-1 97,-1 0-1,0 0 1,1 1 0,-1 0 0,1 1-1,9-1 1,-17 2-146,21-4 91,0 1-1,0 0 1,0 2 0,0 1 0,0 0-1,0 2 1,21 3 0,-40-4-92,-1-1 0,1 1 1,-1-1-1,1 1 0,0-1 0,-1 1 1,1 0-1,-1 0 0,0 0 1,1 0-1,-1 0 0,0 0 1,1 0-1,-1 0 0,0 1 1,0-1-1,0 0 0,0 1 0,0-1 1,-1 0-1,1 1 0,0 0 1,0-1-1,0 3 0,-1-1 11,0 0 1,0 0-1,0 0 0,0 0 0,-1 0 0,1-1 0,-1 1 1,0 0-1,0 0 0,0 0 0,0-1 0,-3 6 0,-3 4 76,-1-1 0,0 1 0,-1-2-1,-16 17 1,-150 127 1363,175-153-1434,-1-1 0,1 0 0,0 0 0,0 0 0,0 0 0,-1 0 0,1 0-1,0 0 1,0 0 0,0 1 0,-1-1 0,1 0 0,0 0 0,0 0 0,0 0-1,0 1 1,0-1 0,-1 0 0,1 0 0,0 0 0,0 1 0,0-1 0,0 0 0,0 0-1,0 0 1,0 1 0,0-1 0,0 0 0,0 0 0,0 1 0,0-1 0,0 0 0,0 0-1,0 1 1,0-1 0,0 0 0,0 0 0,0 0 0,0 1 0,0-1 0,0 0 0,1 0-1,-1 0 1,0 1 0,0-1 0,0 0 0,0 0 0,0 0 0,1 0 0,-1 1-1,0-1 1,0 0 0,0 0 0,0 0 0,1 0 0,-1 0 0,0 0 0,0 0 0,0 1-1,1-1 1,23 1 206,32-11-701,43-30-4727,-47 13-2217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0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 11147,'0'0'8311,"-9"3"-8134,5-2-103,0 0 0,1 0 0,-1 0 1,1 1-1,-1 0 0,1-1 0,-1 1 1,1 1-1,0-1 0,0 0 0,0 1 1,0 0-1,1-1 0,-1 1 0,1 0 1,-1 0-1,1 1 0,0-1 0,0 0 1,0 1-1,1-1 0,-1 1 0,1 0 1,0-1-1,0 1 0,0 0 0,1 0 1,-1 0-1,1 0 0,0-1 0,0 1 1,1 5-1,0-6-52,0-1 0,0 1 0,0-1 0,1 1 0,-1-1 1,1 1-1,0-1 0,-1 0 0,1 0 0,0 0 0,0 0 0,1 0 0,-1 0 1,0-1-1,1 1 0,-1-1 0,1 1 0,-1-1 0,1 0 0,-1 0 0,6 1 0,66 16-431,-58-16 54,14 3-124,39 7-649,-65-11 1082,-1 0 0,1 0 0,0 1 0,0-1 0,0 1 0,-1 0 0,1 0 0,-1 0 0,1 0 0,-1 1 0,0-1 0,5 6 1,-7-6 59,-1-1 0,1 0-1,-1 0 1,1 0 0,-1 0 0,0 0 0,0 0 0,1 0 0,-1 1 0,0-1 0,0 0 0,0 0 0,0 0 0,0 1 0,-1-1 0,1 0 0,0 0 0,0 0 0,-1 0 0,1 0 0,-1 0 0,1 1 0,-1-1 0,1 0 0,-1 0 0,0 0 0,1-1 0,-1 1 0,0 0 0,0 0 0,0 0 0,0 0 0,0-1 0,0 1 0,0-1 0,0 1 0,0 0 0,0-1 0,0 0 0,0 1 0,-1 0 0,-56 22 908,49-20-793,-25 7 324,-1-1-1,0-2 0,0-1 0,0-2 1,-1-1-1,-36-2 0,70-1-629,-1 0 0,1 0 0,0-1 0,-1 1-1,1 0 1,0-1 0,-1 1 0,1-1 0,0 0 0,0 0 0,0 0-1,0 0 1,-1 0 0,1 0 0,-2-2 0,3 1-217,-1 1 1,1-1 0,0 1-1,0-1 1,0 0-1,0 0 1,0 1-1,1-1 1,-1 0 0,0 0-1,1 0 1,-1-3-1,-2-22-6935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0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15150,'0'0'5445,"62"-24"-4323,-21 22-802,13 2-288,11 0-673,10 0-2177,6-3-3909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1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1 11723,'0'0'6246,"-46"58"-3844,19-27-288,-3 5-160,-3 3-352,4 0-513,3-1-481,5-4-448,3-1-96,7-6-32,4-1-32,7-6-64,0-4-1153,0-7-1345,3-4-2083,6-5-4451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5.2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0 229 8968,'0'0'4789,"8"-2"-4389,591-153 1287,-523 136-1594,97-13-1,-137 29-31,0 0 0,0 3 0,0 1-1,0 1 1,37 8 0,-29-1 413,0-3-1,1-1 1,0-2 0,-1-2-1,1-2 1,56-9-1,-79 7 95,1 2 1,0 1-1,37 4 0,36-1-1325,-87-4-12,1 0 0,-1 0 1,1-1-1,-1 0 0,0-1 1,0 0-1,16-7 1,9-11-7101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5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1 144 10570,'0'0'6689,"15"-8"-5974,71-24-193,125-28 0,-187 53-519,15-4 22,-15 4-11,1 1 1,41-6 0,-65 12-14,-1 0 0,0 0 1,1 0-1,-1 0 0,1 0 0,-1 0 0,0 0 0,1 0 0,-1 1 1,0-1-1,1 0 0,-1 0 0,0 0 0,1 1 0,-1-1 1,0 0-1,1 0 0,-1 1 0,0-1 0,0 0 0,1 0 1,-1 1-1,0-1 0,0 0 0,1 1 0,-1-1 0,0 0 0,0 1 1,0-1-1,0 0 0,0 1 0,0-1 0,1 1 0,-1-1 1,0 0-1,0 1 0,0-1 0,0 1 0,0-1 0,-1 0 1,1 1-1,0-1 0,0 0 0,0 1 0,0-1 0,0 1 1,0-1-1,-1 0 0,1 1 0,0-1 0,0 0 0,-1 1 0,-10 21 237,-63 86 466,52-81-517,1 1 1,2 2 0,1-1 0,2 2 0,-24 60 0,39-87-181,0 0 0,1 0-1,-1 0 1,1 0 0,0 0-1,0 0 1,1 7 0,7-1-1690,-7-10 1436,0 0 0,0 0-1,0 0 1,-1-1-1,1 1 1,0 0-1,0-1 1,0 1 0,0-1-1,-1 1 1,1-1-1,0 1 1,0-1 0,-1 1-1,1-1 1,-1 0-1,1 1 1,0-1 0,0-1-1,11-19-5939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6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48 8040,'0'0'7879,"-50"32"-6309,50-26-674,7-3-127,19 0-288,7-3-385,13 0-224,4 0-961,6-10-641,1-6-1185,1-3-64,-6-3-320,-6-2-2434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6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122 100 12716,'0'0'3790,"-10"8"-2679,7-6-1007,-37 34 632,38-34-698,0-1 1,0 1 0,1 0-1,-1 0 1,1 0 0,0 0-1,-1 0 1,1 0 0,0 0-1,0 0 1,0 0 0,0 1-1,1-1 1,-1 0 0,0 1 0,1-1-1,0 0 1,0 1 0,0-1-1,0 1 1,0-1 0,0 4-1,1-5-37,0 0-1,0 0 0,0 0 0,0 0 1,0 0-1,0 0 0,0 0 1,0 0-1,0 0 0,0 0 1,1-1-1,-1 1 0,0-1 0,0 1 1,1-1-1,-1 1 0,0-1 1,1 0-1,-1 1 0,3-1 0,33 1-283,-28-1 160,51-1-403,-38-1 413,-1 1 0,1 2 1,35 4-1,-56-5 137,0 0-1,0 0 1,0 0-1,0 0 1,0 1-1,0-1 1,0 0-1,0 1 1,0-1-1,0 0 1,0 1-1,0-1 1,0 1-1,0 0 1,0-1-1,0 1 1,0 0-1,-1-1 1,1 1-1,0 0 1,-1 0-1,1 0 1,0 0-1,-1 0 1,1-1-1,-1 1 1,0 0 0,1 0-1,-1 0 1,0 0-1,1 0 1,-1 1-1,0-1 1,0 0-1,0 0 1,0 0-1,0 0 1,0 0-1,0 0 1,0 0-1,0 0 1,-1 0-1,1 0 1,0 0-1,-1 0 1,1 0-1,-1 0 1,1 0-1,-2 1 1,-1 3 170,0 0 0,0-1 0,0 1 0,-1-1 0,0 0 0,0 0 0,-8 7 0,-6 0-56,0 0 0,-1-1-1,0-1 1,-1 0 0,1-2 0,-2 0 0,1-1 0,-1-2-1,1 0 1,-42 2 0,61-5-301,0-1 1,0 0-1,0 0 1,0 0-1,0 1 0,0-1 1,0 0-1,0-1 1,0 1-1,0 0 0,0 0 1,0 0-1,0-1 1,0 1-1,0 0 0,0-1 1,0 1-1,0-1 1,0 1-1,0-1 0,1 0 1,-1 1-1,0-1 1,0 0-1,1 1 0,-1-1 1,0 0-1,1 0 1,-1 0-1,1 0 0,-1 0 1,1 1-1,-1-1 1,1 0-1,-1 0 0,1 0 1,0 0-1,0 0 1,0 0-1,-1-1 0,1 1 1,0 0-1,0 0 1,1 0-1,-1 0 0,0 0 1,0-1-1,0-25-7102</inkml:trace>
  <inkml:trace contextRef="#ctx0" brushRef="#br0" timeOffset="1">119 24 13261,'0'0'6342,"63"-7"-5734,-22 7-320,15 0-224,12 0-736,8-3-2435,7-11-3363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8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15 5605,'0'0'7431,"-63"17"-6214,57-14-160,6-1 65,18-2-194,18 0-95,12 0-352,13 0-129,10-4-192,5-2-96,0 0 0,-8 1-160,-8 2-929,-15-2-1665,-14 0-1154,-16 2-672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4:58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8808,'0'0'9770,"82"32"-9130,-14-33-416,8-7-160,4-2-192,-5-3-1601,-4-6-3300,-13-2-6470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3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9321,'0'0'10068,"2"11"-8648,0 27-149,-1 0-1,-7 60 1,5-94-1153,1 0 0,-1 0 1,1 0-1,0 0 1,0 1-1,0-1 1,0 0-1,1 0 1,-1 0-1,1 0 0,0 0 1,1 0-1,2 5 1,-2-7-96,0 0 0,0 0 0,0 0 1,1-1-1,-1 1 0,1-1 0,-1 1 1,1-1-1,-1 0 0,1 0 0,0 0 1,-1-1-1,1 1 0,0 0 0,0-1 0,0 0 1,-1 0-1,1 0 0,0 0 0,3-1 1,50-4-2386,-50 3 1558,-1 0 0,1 0 0,0 0 0,-1-1 1,0 0-1,0 0 0,7-5 0,12-12-5191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3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12300,'0'0'5189,"-54"63"-3043,36-36-449,2 0-416,4 3-480,9-2-449,3 2-255,8-4-65,10-5-417,7-4-1088,3-7-1090,0-8-2305,-3-2-2851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10858,'0'0'8024,"9"-5"-6615,-1 0-1202,1 1 1,-1 0-1,1 0 0,0 1 1,1 0-1,-1 1 0,12-2 1,-18 3-191,-1 1 1,1-1 0,0 1 0,1-1 0,-1 1 0,0 0 0,0 0 0,0 1 0,0-1 0,0 1 0,0-1-1,0 1 1,-1 0 0,1 0 0,0 0 0,0 0 0,0 1 0,-1-1 0,1 1 0,-1 0 0,1-1 0,-1 1-1,0 1 1,0-1 0,0 0 0,0 0 0,0 1 0,0-1 0,0 1 0,-1-1 0,2 5 0,-2-3 17,0 1 0,0-1 0,-1 1 0,1-1 1,-1 1-1,0-1 0,0 1 0,-1-1 0,0 1 1,1-1-1,-1 1 0,-1-1 0,1 0 0,-1 1 0,0-1 1,0 0-1,0 0 0,0 0 0,-4 5 0,-8 10 421,-1-1-1,-29 27 0,8-6 497,30-33-793,1 1 0,0-1 0,1 1 0,0 1 0,-6 12 0,9-19-153,1 0 1,-1 0-1,1 0 1,0 1-1,-1-1 1,1 0-1,0 0 1,0 1-1,-1-1 0,1 0 1,0 0-1,0 1 1,0-1-1,1 0 1,-1 1-1,0-1 1,0 0-1,1 0 0,-1 0 1,1 1-1,-1-1 1,1 0-1,-1 0 1,1 0-1,0 0 1,0 0-1,-1 0 0,1 0 1,0 0-1,0 0 1,0 0-1,0-1 1,0 1-1,0 0 1,0 0-1,0-1 0,0 1 1,1-1-1,-1 1 1,0-1-1,0 0 1,0 1-1,1-1 1,0 0-1,13 3-266,0-1 0,0 0-1,0-2 1,0 1 0,0-2 0,29-4-1,-31 2-1213,0 0 0,1-1 0,-2 0 0,20-10-1,5-6-5998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39 159 6086,'0'0'17414,"-4"8"-17308,1-2-94,2-5-9,0 0 0,0 0 1,0 0-1,1 0 0,-1 1 0,0-1 1,1 0-1,-1 0 0,1 0 1,-1 1-1,1-1 0,-1 0 1,1 1-1,0-1 0,0 0 0,0 1 1,0-1-1,0 0 0,0 1 1,0-1-1,0 0 0,0 1 0,0-1 1,1 0-1,-1 0 0,1 1 1,-1-1-1,1 0 0,-1 0 1,1 1-1,0-1 0,0 0 0,-1 0 1,1 0-1,0 0 0,0 0 1,0 0-1,0 0 0,0-1 1,0 1-1,1 0 0,-1 0 0,0-1 1,0 1-1,0-1 0,1 1 1,-1-1-1,0 0 0,3 1 1,75 17 95,-62-16-169,-1 1 0,0 1 0,0 1 0,-1 0 0,1 0 1,22 13-1,-37-17 65,1 0 0,-1 0 0,1 0 0,-1 0 0,1 0 0,-1 0 0,0 0 0,0 0 0,1 1 0,-1-1 0,0 0 0,0 1 0,0-1 0,0 1 0,-1 0 0,1-1 1,0 1-1,-1-1 0,1 1 0,-1 0 0,1 0 0,-1-1 0,0 1 0,0 0 0,0 2 0,-1 0 60,0-1 0,0 0-1,0 0 1,0 0 0,-1 0 0,1 0 0,-1 0-1,0 0 1,0-1 0,0 1 0,0-1 0,-5 4-1,-5 5 461,-1-1-1,0 0 0,-1-1 1,-20 10-1,23-13-350,0-1 1,-1 0-1,1-1 0,-1 0 1,0 0-1,-1-2 1,1 1-1,-1-1 1,-20 0-1,32-3-261,0 1 0,-1 0 0,1 0 0,-1-1 0,1 1 0,0-1 0,0 1 0,-1-1 0,1 1 0,0-1 0,0 0 1,0 0-1,0 0 0,0 1 0,0-1 0,0 0 0,0 0 0,0 0 0,0-1 0,0 1 0,1 0 0,-1 0 0,0 0 0,1-1 0,-1 1 0,1 0 0,-1 0 0,1-3 0,-6-41-5805,6 38 4831,0-32-6157</inkml:trace>
  <inkml:trace contextRef="#ctx0" brushRef="#br0" timeOffset="1">34 93 14125,'0'0'5446,"68"-10"-3557,-25 7-704,9-2-576,8 0-417,8-3-128,3-5-961,-1-5-3138,3-12-10699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2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13100,'0'0'9193,"76"2"-7848,-24-11-384,10-1-448,4 1-257,5 1-192,1 6-32,-9 2 0,-2 0-64,-13 0-320,-7 1-577,-14 5-897,-9-2-928,-9-2-2339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4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90 14926,'0'0'3555,"86"2"-2273,-17-9-546,12-6-383,15 0-289,-2-5-705,-5-2-1633,-20-1-4548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14670,'0'0'6022,"48"11"-5254,26-22-447,15 1-353,13-1 224,-3 1-673,-3-7-2337,-9-2-5350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 2947,'10'-29'8183,"-8"22"-7066,0 0-1,1 0 0,-1 1 1,1-1-1,0 1 1,1 0-1,4-7 1,-6 20-590,-1 0 1,1 0-1,-2 0 1,1 1 0,-1 9-1,-4 130 434,4-145-954,0 0-1,0 0 1,0 0 0,1 0-1,-1 0 1,1 0 0,0 0-1,-1 0 1,1 0-1,0-1 1,0 1 0,0 0-1,0 0 1,1-1-1,-1 1 1,0-1 0,1 1-1,-1-1 1,1 1-1,0-1 1,-1 0 0,1 0-1,3 2 1,0-1 75,0 0 0,0-1 0,0 0 0,0 1 0,0-2 0,0 1 1,0-1-1,0 1 0,0-1 0,5-1 0,-1 0-184,-1 0-1,0-1 1,0 0-1,0 0 1,0-1 0,8-3-1,-12 4-258,-1 1-1,0-1 0,1 0 1,-1 0-1,0 0 0,0 0 1,0-1-1,-1 0 1,1 1-1,0-1 0,-1 0 1,4-5-1,-1-8-4138,-4-2-1735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12524,'0'0'5573,"3"69"-4132,4-44-416,-2 4-576,3 0-321,3 2-64,2 1-128,-1-4-1538,0-4-3202,1-8-5414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8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10634,'0'0'3972,"10"-9"-1581,-3 4-2105,0-1 0,1 1 0,0 1 0,0-1 0,0 1 0,0 0 0,1 1 0,-1 0 0,1 1 0,0-1 0,0 2 0,0-1 0,16 1 0,-22 1-197,12-1 134,0 1-1,-1 1 1,1 0 0,20 5 0,-33-6-210,0 1-1,0-1 1,0 0 0,0 1 0,0 0-1,0-1 1,0 1 0,0 0 0,-1 0-1,1 0 1,0 0 0,-1 0 0,1 1-1,0-1 1,-1 0 0,1 1 0,-1-1-1,0 1 1,0 0 0,1-1 0,-1 1-1,0 0 1,0 0 0,-1-1 0,1 1-1,0 0 1,-1 0 0,1 0 0,-1 0-1,1 0 1,-1 0 0,0 0 0,0 0-1,0 1 1,0-1 0,0 0 0,0 0-1,-1 0 1,1 0 0,-1 0 0,1 0-1,-2 2 1,0 1 14,-1 0 0,0 0 1,0-1-1,0 1 0,0-1 0,-1 1 0,0-1 0,0 0 1,0 0-1,-9 6 0,-54 32 315,33-22 53,27-15-235,-26 18 535,32-23-660,-1 1 0,1 0 0,0 0 0,0 0 0,0 0 0,0 0 0,0 0 0,1 0 0,-1 0 0,0 0 0,0 0 0,1 0 0,-1 0 0,0 1 0,1-1 0,-1 0 0,1 1 0,0-1 0,-1 0 0,1 1 0,0-1 0,0 2 0,3-1-15,0-1 0,0 1 1,1-1-1,-1 0 0,0 0 0,1-1 0,-1 1 0,0-1 1,1 0-1,-1 1 0,1-1 0,-1-1 0,1 1 0,3-1 1,1 0-14,-6 1-20,103-3-2358,-35-12-2858,-29 1-1097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9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9 10570,'0'0'13298,"9"-2"-12625,29-4-321,-37 6-339,1 0-1,-1 0 1,0 1 0,0-1-1,1 1 1,-1-1 0,0 1 0,0-1-1,0 1 1,0 0 0,0 0-1,0-1 1,0 1 0,0 0-1,0 0 1,0 0 0,0 0 0,-1 0-1,1 0 1,1 2 0,12 26 31,-10-21-40,24 38-10,-22-40-5,-1 1 0,0 0 1,-1 1-1,0-1 1,0 1-1,0 0 0,-1 0 1,0 0-1,-1 0 1,0 1-1,2 13 0,-5-19 14,0 0 0,0 0 0,0 0-1,0 0 1,0-1 0,-1 1-1,0 0 1,1-1 0,-1 1 0,0-1-1,0 0 1,0 1 0,0-1-1,-1 0 1,1 0 0,0 0 0,-1-1-1,0 1 1,1-1 0,-1 1-1,-4 1 1,-8 3 22,1 1-1,-29 6 1,36-11 3,0 0-1,0 0 1,0-1 0,0 0 0,-1-1 0,1 1-1,0-2 1,-14-1 0,19 2-132,0-1 0,0 0-1,-1 0 1,1 0 0,0 0 0,0 0 0,0 0 0,0-1-1,1 1 1,-1-1 0,0 1 0,0-1 0,1 0 0,-1 1 0,1-1-1,0 0 1,-1 0 0,1 0 0,0 0 0,0 0 0,0-1-1,0 1 1,1 0 0,-1 0 0,1-1 0,-1 1 0,1 0 0,0-1-1,0 1 1,0-3 0,0-61-8929,0 27 1026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09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4 181 13613</inkml:trace>
  <inkml:trace contextRef="#ctx0" brushRef="#br0" timeOffset="1">4 181 13613,'-4'-68'3075,"17"60"-833,10 0-448,11 2-257,11-3-672,11 0-609,12-3-192,3-2-672,3-7-3012,-1-4-7430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3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4516,'0'0'18028,"-1"8"-16955,-10 32-970,-19 74 270,14-38-3342,16-71 1928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1 180 11307,'0'0'10367,"10"1"-9593,-3 0-696,0 0 0,0-1 1,0 0-1,0 0 0,0-1 0,0 0 0,0 0 1,0-1-1,-1 0 0,1 0 0,0-1 0,-1 1 1,0-1-1,0-1 0,0 1 0,0-1 0,0 0 1,-1 0-1,9-9 0,-1-1-41,-1 0 0,0 0 0,-1-1 0,12-22 0,2-3 66,-14 120-252,-8-68-318,0 1 0,1-1 0,0 0 1,1 0-1,1-1 0,0 1 0,0-1 0,11 14 1,-6-10-4686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7527,'0'0'15839,"1"12"-14611,0 0-995,0 0 0,-1 1 0,0-1 0,-2 1 0,1-1 1,-1 0-1,-1 1 0,-7 19 0,-7 8 90,11-31-282,2 1 0,-1 0 0,1 0 1,1 0-1,0 0 0,0 0 0,1 1 1,-1 19-1,5-29-28,0 0 0,0 0 0,0 0 0,1 0 0,-1-1 0,0 1 0,1-1 0,-1 0 0,0 0 0,1 0 0,-1 0 0,0 0 0,1 0 0,-1 0 0,4-2 0,5 0-465,-1 0 0,1-1 0,-1-1 0,1 1 0,-1-2 0,0 1-1,12-9 1,-14 7-1874,0 1 1,0-1-1,-1-1 0,13-13 0,-4 1-6819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2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13773,'0'0'11979,"3"58"-11306,4-39-417,-1-3-160,5-2-32,2-1 0,3-4-32,8-5 1,1-4-162,9 0-767,2-13-1250,-2-5-1890,0-4-4388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4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7207,'0'0'9289,"-40"48"-6343,24-26-960,4 2-416,0-2-353,3 5-352,3-3-385,3 0-352,3 0-64,0-7-64,4-3-1121,12-6-993,1-3-480,1-5-1314,0 0-2690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5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39 15118,'0'0'4906,"8"-6"-2979,-7 5-1895,5-4 299,-1 1 0,1 0 0,1 0 0,-1 1 0,12-5 0,-17 7-298,1 1 0,-1-1 0,1 1 0,-1-1 0,0 1 0,1 0 0,-1 0 0,1 0 0,-1 0 0,1 0 0,-1 0 1,1 0-1,-1 0 0,1 1 0,-1-1 0,1 0 0,-1 1 0,1-1 0,-1 1 0,0 0 0,1-1 0,-1 1 0,0 0 0,0 0 0,0 0 0,1 0 0,-1 0 0,0 0 1,0 0-1,-1 0 0,1 1 0,0-1 0,0 0 0,0 0 0,-1 1 0,1-1 0,-1 1 0,1-1 0,-1 0 0,1 1 0,-1 2 0,1 1-18,0 0 1,0-1-1,0 1 0,-1 0 0,0 0 0,0-1 0,0 1 0,-1 0 0,1 0 0,-1-1 0,0 1 0,0-1 0,-1 1 1,0-1-1,1 1 0,-2-1 0,-2 6 0,-4 2 100,0 0 0,-1 0 0,-1-1 0,-11 11 0,11-12 225,0 0 0,1 1 0,1 0 0,-9 13 0,17-24-328,1 1 1,0-1-1,0 0 1,0 1-1,-1-1 0,1 0 1,0 1-1,0-1 1,0 0-1,0 1 1,0-1-1,-1 1 1,1-1-1,0 0 1,0 1-1,0-1 1,0 1-1,0-1 0,0 0 1,0 1-1,1-1 1,-1 1-1,0-1 1,0 0-1,0 1 1,0-1-1,0 1 1,1-1-1,-1 0 0,0 1 1,0-1-1,0 0 1,1 1-1,-1-1 1,17 6 185,30-7-303,-38 0 3,49-6-3202,-20-2-2136,-9-1-2776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05:15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138 104 13164,'0'0'6647,"-10"8"-4571,4-3-1937,-39 36 1747,42-38-1773,0 1 0,1 0 0,-1-1 0,0 1 0,1 0 0,0 1 1,0-1-1,0 0 0,1 1 0,0-1 0,-1 0 0,1 1 0,1 0 0,-1 4 0,1-8-111,1 0-1,-1 0 0,1 0 0,-1-1 1,1 1-1,0 0 0,-1 0 0,1-1 1,0 1-1,0-1 0,0 1 1,-1-1-1,1 1 0,0-1 0,0 1 1,0-1-1,0 0 0,0 1 1,0-1-1,0 0 0,0 0 0,0 0 1,0 1-1,0-1 0,0 0 0,-1 0 1,3-1-1,39 1-652,-32 0 231,-3 0 255,1 0 0,0 1 0,-1 0 0,1 1 0,-1-1 0,1 1 0,-1 1 0,8 3 0,-13-5 197,0 0-1,0 0 1,-1 0 0,1 0 0,0 0 0,-1 0 0,1 0 0,-1 1 0,1-1 0,-1 0 0,0 1 0,0 0-1,1-1 1,-1 1 0,0 0 0,0-1 0,-1 1 0,1 0 0,0 0 0,-1 0 0,1 0 0,-1-1 0,1 1 0,-1 0-1,0 0 1,0 0 0,0 0 0,0 0 0,0 0 0,0 0 0,-1 0 0,1 0 0,0 0 0,-1 0 0,0 0-1,1 0 1,-3 2 0,0 1 128,0-1 0,0 1 0,-1-1 0,0 0 0,1 0 0,-1 0 0,-1-1 0,1 1 0,0-1 0,-1 0-1,-8 4 1,-57 23 793,65-29-1064,1 0-1,0 1 1,-1-1-1,1-1 0,-1 1 1,0-1-1,1 1 1,-1-1-1,-6-1 1,8 0-379,1 1 1,1-1 0,-1 0 0,0 0 0,0 0 0,0 0 0,0 0 0,0 0 0,1 0 0,-1 0 0,1-1 0,-1 1 0,1-1 0,-1 1 0,1-1 0,0 1 0,0-1 0,-1 0 0,1 0 0,1 0 0,-1 0 0,-1-2 0,-8-27-12847</inkml:trace>
  <inkml:trace contextRef="#ctx0" brushRef="#br0" timeOffset="1">69 70 15278,'0'0'2915,"52"-15"192,-19 10-1153,6 0-352,2 3-610,1-1-831,1 2-129,-1-6-1602,0-4-3651,3-9-12075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15.68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1 609,'0'0'21812,"48"0"-21780,-28 4-736,-1-4-1923,-5-4-4580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17.3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1038 93 5509,'-10'-3'-550,"-25"-8"1847,-1 2 0,-1 1 0,0 2 0,0 1 1,0 2-1,-62 3 0,62 3-885,0 1 1,1 2-1,0 2 1,0 1-1,1 2 1,0 1 0,-36 18-1,21-4-370,0 1 1,-48 38-1,77-50-11,1 1-1,0 1 1,2 1 0,0 1-1,1 0 1,-28 43 0,41-56-20,0 1 0,1-1 0,-1 1 0,1 0-1,1 0 1,0 0 0,0 0 0,0 0 0,1 1 0,0-1 0,0 1 0,1-1 0,0 0 0,0 9 0,2-10 3,-1 0 0,1-1 0,0 1 0,0-1 1,1 0-1,0 1 0,0-1 0,0 0 0,0 0 0,1-1 0,0 1 0,0-1 0,0 0 1,0 0-1,1 0 0,-1-1 0,1 1 0,7 3 0,15 8 247,2-2 0,-1 0-1,2-2 1,0-1 0,0-2 0,46 8-1,9-4 293,96 0 0,-74-9-297,190-19 1,-249 9-177,0-1 0,0-3 0,-1-2 0,0-1 0,-1-3 0,54-28 0,-84 36-32,0 0 0,-1-1 0,0-1 0,-1-1 0,0 0 0,-1 0 0,0-2 0,-1 1 0,-1-2 0,19-28 0,-25 34-5,-1 0 0,0 0 0,0 0-1,0 0 1,-2-1 0,1 0-1,-1 1 1,0-1 0,-1 0-1,0 0 1,-1 0 0,0 0 0,0 0-1,-1 0 1,-1 0 0,0 1-1,0-1 1,0 0 0,-1 1 0,-1 0-1,-7-15 1,3 10-13,-2 0 1,0 1-1,0 0 0,-1 0 1,-1 1-1,0 0 0,0 1 1,-1 1-1,-1 0 0,0 1 1,0 0-1,-1 1 0,0 0 1,0 2-1,-1-1 0,-22-4 1,3 1-306,0 2 1,-50-5-1,-65 5-4077,115 8-31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1.3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198 0 4869,'0'0'18940,"0"3"-18721,-3 6-133,-1 1 0,-1-1-1,0 0 1,0-1 0,0 1-1,-1-1 1,0 0 0,-1 0 0,-11 9-1,-6 11 99,-10 13 2,11-15-140,-29 46 0,100-118-7307,-23 11 2147,1-6-1388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1.7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 1 10378,'0'0'6667,"-5"10"-5561,0 0-878,1-1 1,0 1 0,0 0 0,1 0 0,0 1 0,1-1 0,1 0 0,-2 16 0,5 1-35,0 1 1,13 51-1,-2-14-1113,-11-44-1750,-2-6-3305,0-11 860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2.0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95 10666,'0'0'7623,"66"14"-6438,-23-16-288,6-10-256,4-1-385,-3-2-160,-3 1-192,-6 1-993,-8 1-897,-9 3-1409,-7 0-577,-6-1-1665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2.4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 30 10954,'0'0'11008,"0"13"-10282,0-2-598,-8 245 1431,7-255-1249,1-11 480,2-26-569,10-52 1,0-20-372,-9 52 129,-3 55-32,4 15-172,-3-10 229,0 1 0,1-1-1,-1 0 1,1-1-1,0 1 1,1 0-1,-1 0 1,0-1 0,1 0-1,0 1 1,0-1-1,0 0 1,0 0-1,0 0 1,1-1 0,-1 1-1,1-1 1,0 0-1,0 0 1,-1 0-1,1-1 1,1 1-1,-1-1 1,0 0 0,0 0-1,0 0 1,1-1-1,6 1 1,-2-1 9,0-1 0,-1 0-1,1 0 1,-1-1 0,1 0 0,-1 0 0,0-1-1,0 0 1,0 0 0,0-1 0,-1 0 0,1-1 0,10-7-1,42-46 47,-69 93-208,2-19 148,-1-2-4,1 1 1,1 0-1,0 0 0,1 0 0,1 1 1,1-1-1,0 1 0,1 0 0,-1 25 1,3-40-77,0 0 0,1-1 0,-1 1 0,0 0 0,1-1 1,-1 1-1,0 0 0,1-1 0,-1 1 0,1-1 0,-1 1 1,1 0-1,-1-1 0,1 1 0,-1-1 0,1 1 0,-1-1 1,1 0-1,0 1 0,-1-1 0,1 0 0,0 1 0,-1-1 1,1 0-1,0 0 0,-1 0 0,1 1 0,0-1 0,0 0 1,-1 0-1,1 0 0,0 0 0,0-1 0,26-5-7164,-12-9-1905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2.7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16111,'0'0'8680,"57"22"-8455,-28-22-193,-2 0-545,-1 0-1120,-5-4-641,-11 4-161,-5 0-800</inkml:trace>
  <inkml:trace contextRef="#ctx0" brushRef="#br0" timeOffset="1">8 81 7719,'0'0'13229,"78"48"-12717,-37-48-352,2 0-95,3 0-1058,0-9-2210,-3-6-4517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8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12812,'0'0'10191,"-3"10"-9379,-9 32 284,2 1 1,1 1-1,3 0 1,-2 65-1,8-107-1082,0 0 1,0 0-1,0 0 0,1 0 0,-1 0 1,1 0-1,-1 0 0,1 0 0,0 0 1,0 0-1,0 0 0,0-1 0,0 1 1,0 0-1,0-1 0,0 1 0,1-1 1,-1 1-1,1-1 0,-1 1 0,1-1 1,0 0-1,-1 0 0,1 0 1,0 0-1,0 0 0,0 0 0,0 0 1,0-1-1,0 1 0,0-1 0,0 1 1,0-1-1,0 0 0,0 0 0,0 0 1,0 0-1,3-1 0,13 1-289,-1-2-1,1 0 0,30-8 1,-10 2-1192,-37 7 1433,0 1-1,0 0 0,0 0 0,0-1 0,0 1 0,0 0 0,0 0 0,0 0 1,0 0-1,0 0 0,1 1 0,-1-1 0,0 0 0,0 0 0,0 1 0,0-1 1,0 0-1,0 1 0,0-1 0,0 1 0,0 0 0,1 0 0,-2 0 48,0 0-1,0-1 0,0 1 1,0 0-1,0 0 0,0 0 1,0-1-1,-1 1 1,1 0-1,0 0 0,0-1 1,0 1-1,-1 0 1,1 0-1,0-1 0,-1 1 1,1 0-1,-1-1 0,1 1 1,-1 0-1,1-1 1,-1 1-1,-38 34 1274,31-30-1085,-63 38 1740,67-41-1882,0 0 0,0-1 1,0 1-1,0-1 0,0 1 1,0-1-1,0 0 0,-1-1 1,1 1-1,0-1 0,-1 0 1,1 0-1,0 0 0,-1-1 1,-7-1-1,11 1-219,0 0-1,0 1 1,0-1-1,0 0 1,0 0 0,1 0-1,-1 0 1,0 0-1,1 0 1,-1 0 0,1 0-1,-1 0 1,1 0-1,-1 0 1,1 0 0,0-1-1,-1 1 1,1 0-1,0 0 1,0 0 0,0-1-1,0 1 1,0 0-1,0 0 1,0 0-1,1-1 1,-1 1 0,0 0-1,1 0 1,-1 0-1,0 0 1,1 0 0,0-2-1,1-1-1240,0-1-1,0 1 1,0 0-1,0 0 0,1 0 1,-1 0-1,5-5 1,15-8-7344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3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0 4933,'0'0'10153,"-60"60"-6373,31-26-321,4-1-1153,2 2-832,6-3-770,4 0-447,4-1-193,4 3-64,1-2-801,1 0-1281,-2-1-1185,-1-1-1954,-1-4-3780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3.3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60 12236,'0'0'6133,"11"-6"-3794,12-4-1725,0 1-1,0 1 1,1 1 0,0 1 0,0 1 0,1 2 0,28-2 0,-53 5-608,7 0 30,0 0 1,0 0 0,0 0-1,-1 1 1,14 4 0,-19-5-33,0 0 0,-1 0 1,1 1-1,0-1 0,-1 0 1,1 1-1,0-1 0,-1 1 0,1-1 1,0 1-1,-1-1 0,1 1 1,-1-1-1,1 1 0,-1 0 1,1-1-1,-1 1 0,0 0 0,1-1 1,-1 1-1,0 0 0,1 0 1,-1-1-1,0 2 0,0 0 10,0 0 0,-1 0-1,1 0 1,-1-1 0,1 1 0,-1 0-1,1 0 1,-1 0 0,0-1-1,0 1 1,0-1 0,0 1 0,0 0-1,-3 2 1,-12 12 65,0 0 0,-1-1-1,-1-1 1,-28 18 0,23-16-48,0 1-1,-29 27 1,50-43-32,1 0 1,0 1 0,0-1-1,0 0 1,-1 0-1,1 1 1,0-1-1,1 1 1,-1-1 0,0 1-1,0-1 1,1 1-1,-1 0 1,1-1-1,-1 1 1,1 1 0,0-2 1,0 0-1,0 0 1,0-1 0,1 1 0,-1-1 0,0 1 0,1 0 0,-1-1 0,0 1 0,1-1-1,-1 1 1,1-1 0,-1 1 0,1-1 0,-1 1 0,1-1 0,0 1 0,-1-1 0,1 0-1,-1 1 1,1-1 0,0 0 0,-1 0 0,1 1 0,0-1 0,0 0 0,9 2-1,-1-1 1,1 0 0,-1-1-1,15-1 1,-8 1-48,-15 0 28,98-5-3093,-34-10-5763,-29 0-1732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3.7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124 1 14574,'0'0'5327,"-10"5"-3714,8-4-1601,-54 35 1645,54-34-1590,-1 0 1,1 0 0,0-1 0,0 1 0,0 1-1,0-1 1,0 0 0,1 0 0,-1 1-1,1-1 1,-1 1 0,1 0 0,0-1-1,0 1 1,0 0 0,0-1 0,0 1-1,1 0 1,-1 0 0,1 0 0,0 0 0,0 0-1,0 0 1,1 4 0,0-6-63,0 0 1,0 0 0,0 0-1,0 0 1,0 0-1,0-1 1,0 1-1,0 0 1,0-1 0,0 1-1,1 0 1,-1-1-1,0 0 1,1 1-1,-1-1 1,0 0 0,1 0-1,-1 1 1,0-1-1,2 0 1,36 1 55,-30-1-79,-2 1-46,69 6-639,-74-7 681,1 0 0,-1 0 0,1 1 0,-1-1 0,0 1 0,1 0 0,-1 0 0,0 0 0,1 0 0,-1 0 0,0 0 0,0 0 0,0 1 0,0-1 0,0 1 0,0-1 0,-1 1-1,1 0 1,-1 0 0,1 0 0,-1 0 0,1 0 0,-1 0 0,0 0 0,2 4 0,-4-4 37,1 1-1,0-1 1,-1 0 0,1 0-1,-1 1 1,1-1 0,-1 0-1,0 0 1,0 0 0,0 0-1,0 0 1,-1 0 0,1 0-1,0 0 1,-1 0 0,0-1-1,1 1 1,-1-1 0,0 1-1,0-1 1,1 0 0,-1 1-1,-3 0 1,-54 27 854,46-23-638,6-3-88,-48 18 674,52-20-801,-1 0 1,0 0-1,0 0 0,0-1 0,1 1 0,-1-1 0,0 0 0,0 0 0,0 0 0,0-1 0,0 1 0,-6-3 0,9 2-188,0 0 1,-1-1-1,1 1 0,0-1 0,0 1 0,0 0 1,0-1-1,0 0 0,0 1 0,1-1 0,-1 0 0,0 1 1,1-1-1,-1 0 0,1 0 0,0 1 0,0-1 1,-1 0-1,1 0 0,1-2 0,-2-47-5723,2 37 3061,-1-26-5414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4.12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 11275,'0'0'6214,"60"0"-4453,-29 0-832,-3 0-256,2 0-577,-2 0-609,-1 0-2113,-6-4-4101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4.4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1 11851,'0'0'12588,"-45"67"-11627,29-45-481,1 0-287,2 1-161,5-3 0,1-2-32,6-5-32,-1-4-705,2-4-736,0-2-545,0-12-13869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4.8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135 1 11787,'0'0'2093,"-9"0"-59,1 1-1675,1 1 0,-1-1 0,1 1 0,-1 0 0,1 1 0,0 0 1,0 0-1,-11 7 0,14-8-177,1 1 0,-1-1 0,1 0 0,0 1 0,0 0 1,0 0-1,0 0 0,1 0 0,-1 0 0,1 1 0,0-1 0,0 1 0,0-1 1,0 1-1,1 0 0,-1-1 0,1 1 0,0 0 0,0 0 0,1 0 0,-1 7 1,1-10-136,1 0 1,0 1-1,-1-1 1,1 0-1,0 1 1,0-1 0,0 0-1,0 0 1,0 0-1,0 0 1,0 0-1,1 0 1,-1 0 0,0 0-1,0-1 1,1 1-1,-1 0 1,1-1 0,-1 1-1,0-1 1,1 1-1,-1-1 1,1 0-1,-1 1 1,1-1 0,-1 0-1,1 0 1,-1 0-1,1 0 1,2-1-1,54-1 297,-55 2-310,9-2-4,0 0 0,0-1-1,0-1 1,0 1 0,21-11 0,-30 13-22,0-1 1,0 1-1,1-1 1,-1 1-1,-1-1 1,1 0-1,0 0 1,0 0-1,-1 0 1,1-1 0,-1 1-1,0-1 1,0 1-1,0-1 1,0 0-1,0 0 1,0 0-1,-1 0 1,1 0-1,-1 0 1,0-1-1,0 1 1,0 0-1,-1-1 1,1-5-1,-1 8-7,0 0 0,-1 0 0,0 0 0,1 0 0,-1 0 0,0 0 0,1 0 0,-1 0-1,0 0 1,0 0 0,0 1 0,0-1 0,0 0 0,0 1 0,0-1 0,0 1 0,0-1-1,0 1 1,0-1 0,0 1 0,0-1 0,0 1 0,-1 0 0,1 0 0,0 0 0,0 0-1,-2 0 1,-40-1-19,36 1 33,0 1 25,0 0 1,0 0-1,0 0 1,1 1 0,-1 0-1,0 1 1,1-1-1,-12 7 1,15-7-174,0 0 0,0 0 0,0 0 0,0 1 0,1-1 0,-1 1 0,1 0 0,-3 3 0,3-4-256,1 0 0,0 0 0,0 0 0,0 0 0,1 0 0,-1 0 0,0 0 0,1 0 0,0 0-1,-1 0 1,1 0 0,0 0 0,0 1 0,0 3 0,2-1-5302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5.1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130 60 13677,'0'0'2941,"-11"3"-26,6-2-2725,-7 2 657,0 0-1,-1 1 0,-18 8 0,28-11-727,0 1 0,1-1 0,-1 1 1,0-1-1,1 1 0,-1 0 0,1 0 0,0 0 0,-1 0 0,1 0 0,0 1 0,0-1 0,0 0 0,1 1 0,-1 0 0,1-1 0,-1 1 0,1 0 1,0 0-1,0 0 0,0 0 0,1 0 0,-2 6 0,2-8-110,1-1 0,-1 1-1,0 0 1,1 0 0,-1 0 0,1 0 0,-1-1 0,1 1-1,0 0 1,-1-1 0,1 1 0,-1 0 0,1-1 0,0 1-1,0-1 1,-1 1 0,1-1 0,0 1 0,0-1 0,0 1-1,0-1 1,-1 0 0,1 0 0,0 1 0,0-1 0,0 0 0,0 0-1,0 0 1,0 0 0,0 0 0,1 0 0,39 0 144,-31-1-103,-2 0-34,1 0 0,0 0 1,0-1-1,-1 0 1,1-1-1,-1 0 0,0 0 1,0-1-1,0 0 1,0 0-1,8-7 0,-11 8-9,-1 0-1,0 0 1,0-1-1,0 1 1,0-1-1,-1 0 0,0 0 1,0-1-1,0 1 1,0-1-1,0 1 1,-1-1-1,0 0 1,0 0-1,0 0 1,-1 0-1,1 0 0,-1-1 1,0-8-1,-1 13 6,-1-1 0,1 1 1,-1-1-1,1 1 0,-1 0 0,0 0 0,1-1 0,-1 1 0,0 0 0,0 0 0,0 0 0,0 0 0,0 0 0,0 0 0,0 0 0,0 0 0,-1 0 1,1 1-1,0-1 0,-1 0 0,1 1 0,0-1 0,-1 1 0,1-1 0,0 1 0,-1 0 0,1 0 0,-1-1 0,1 1 0,-1 0 0,-1 1 1,-21 3-920,23-4 708,0 1 0,0-1-1,1 0 1,-1 1-1,0-1 1,1 1 0,-1-1-1,1 1 1,-1-1 0,1 1-1,-1 0 1,1-1 0,-1 1-1,1 0 1,-1-1 0,1 1-1,0 0 1,-1 0 0,1-1-1,0 1 1,0 0 0,0 0-1,-1 0 1,1 1-1,0 3-5218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5.7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10442,'0'0'17873,"23"5"-18386,-15-1-1505,-1-4-2081,-2 0-3525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6.0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80 0 9033,'0'0'16047,"-2"13"-15134,-3 11-550,-1-1 0,-2 0 0,-18 41 0,21-53-279,0-3-42,2-1 1,-1 1-1,1 0 0,0 1 0,0-1 1,1 1-1,0-1 0,1 1 1,-1 10-1,3-18-38,-1 0-1,1 1 1,0-1 0,0 0-1,0 0 1,-1-1 0,1 1 0,0 0-1,0 0 1,0 0 0,0-1 0,1 1-1,-1 0 1,0-1 0,0 1-1,0-1 1,1 1 0,-1-1 0,0 0-1,0 0 1,1 1 0,-1-1 0,0 0-1,0 0 1,1 0 0,-1 0 0,0 0-1,2-1 1,42-2-582,-39 1 14,-1 1-1,1-1 1,0 0-1,0-1 1,10-5-1,21-23-6848,-18 9 500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6.4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71 1 11883,'0'0'6406,"-43"65"-3907,30-40-1218,2-1 32,7-5-320,4-5-641,4-7-320,16-6-96,6-1-1473,4-10-1442,1-10-2818,-1-5-2723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6.7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129 4 9673,'0'0'8195,"-10"5"-6231,-1 2-1656,1 0 1,0 0-1,0 1 1,0 0-1,1 1 0,-11 13 1,16-18-197,0 1 0,0 0 0,1 0 0,0 0 0,0 0 0,0 1 0,0-1 0,1 1 0,0-1 0,0 1 0,1 0 0,-1 0 0,1 0 0,1 0 0,-1 0 0,1 0 0,0 0 0,1 6 0,0-9-107,0-1 0,0 0 0,0 0 0,0 0 0,0 0 0,1 0 0,-1 0 0,1 0 0,0 0 1,-1 0-1,1-1 0,0 1 0,0-1 0,0 1 0,0-1 0,0 0 0,0 0 0,1 0 0,-1 0 0,0 0 0,0 0 0,1-1 1,-1 1-1,1-1 0,-1 0 0,0 0 0,1 1 0,-1-1 0,1-1 0,-1 1 0,3-1 0,3 1-123,-1-1 0,0 1 0,0-2-1,0 1 1,0-1 0,0 0 0,0 0 0,0-1-1,10-6 1,-10 4 66,0-1 0,-1 0 0,1 0 0,-1 0 0,-1-1 0,1 0 1,-1 0-1,-1-1 0,6-9 0,-8 12 121,1 0 1,-1-1-1,0 1 1,0-1-1,-1 1 1,0-1-1,0 0 1,0 1-1,0-1 1,-1 0-1,0 0 1,0 0-1,-1 1 1,0-1-1,-1-7 1,0 11-21,0 0 0,1-1 0,-1 1 0,0 0 0,0 0 0,-1 0 0,1 0 0,0 1 1,0-1-1,-1 1 0,1-1 0,-1 1 0,0 0 0,1 0 0,-1 0 0,0 0 0,0 1 0,1-1 1,-1 1-1,0-1 0,0 1 0,0 0 0,0 0 0,0 0 0,0 1 0,1-1 0,-1 1 0,-3 0 0,3 0-72,-1-1 0,1 1-1,-1 0 1,1 0 0,0 1-1,0-1 1,-1 1 0,1-1-1,0 1 1,-5 4 0,7-5-42,0 0 0,0 0 0,0 0 0,0 0 1,0 1-1,0-1 0,1 0 0,-1 0 0,0 1 1,1-1-1,-1 1 0,1-1 0,-1 0 0,1 1 1,0-1-1,-1 1 0,1-1 0,0 1 0,0-1 1,0 1-1,0-1 0,0 1 0,1-1 1,-1 1-1,1 0 0,0 0-299,1-1 1,-1 1-1,1-1 1,-1 0-1,1 0 1,-1 0-1,1 0 1,0 0-1,0 0 0,-1 0 1,1-1-1,0 1 1,0-1-1,0 1 1,0-1-1,0 0 1,0 1-1,0-1 0,0 0 1,0 0-1,0-1 1,0 1-1,3-1 1,4 1-1450,26 0-5346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6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7847,'0'0'3897,"-1"10"-2028,1-7-1741,-1 1 1,1 0-1,0 0 1,0 0-1,0-1 1,1 1-1,0 0 1,-1 0 0,1-1-1,0 1 1,1-1-1,-1 1 1,1-1-1,-1 1 1,1-1-1,0 0 1,0 0-1,1 0 1,-1 0-1,1 0 1,-1 0-1,1 0 1,0-1-1,0 0 1,0 1-1,4 1 1,30 17 632,2-1 0,0-2 0,43 13 0,132 32 20,-72-23-645,-54-12 60,300 80-490,-327-96 791,0-2 0,0-3-1,0-3 1,96-4 0,-123-5 139,-1-1 1,50-15-1,-55 13-504,0 1 0,0 1-1,0 1 1,36-1 0,-62 6-160,-1 0-1,0 0 1,0 0-1,0 0 1,0 1 0,0-1-1,0 0 1,0 0-1,0 1 1,0-1 0,0 1-1,0-1 1,0 1-1,0-1 1,0 1 0,0 0-1,0-1 1,0 1 0,-1 0-1,1 0 1,0 0-1,-1 0 1,1 0 0,0-1-1,-1 1 1,1 0-1,-1 0 1,1 0 0,-1 0-1,0 1 1,1-1-1,-1 0 1,0 0 0,0 0-1,0 0 1,0 0 0,0 0-1,0 0 1,0 0-1,0 0 1,0 1 0,-1-1-1,1 1 1,-1-1-125,1-1 1,0 1 0,-1 0-1,1-1 1,0 1 0,-1-1-1,1 1 1,-1-1-1,1 0 1,-1 1 0,1-1-1,-1 1 1,1-1 0,-1 0-1,1 1 1,-1-1-1,1 0 1,-1 0 0,0 1-1,1-1 1,-1 0 0,1 0-1,-1 0 1,0 0 0,1 0-1,-1 0 1,0 0-1,1 0 1,-1 0 0,0 0-1,1 0 1,-2-1 0,-2 1-1157,-21 1-6373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7.1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227 1 14990,'-13'3'2333,"-10"4"-1224,1 1 0,0 1 1,-30 17-1,45-23-870,1 1 0,-1 0 1,1 0-1,0 0 0,0 1 1,0 0-1,1 0 0,-1 1 1,1 0-1,1-1 0,-1 2 0,1-1 1,0 0-1,0 1 0,1 0 1,0 0-1,-3 8 0,6-14-226,-1 1 0,1 0 0,0 0 0,0 0 0,0 0 0,0 0 0,0 0 0,0 0 0,1-1 0,-1 1 0,0 0 0,1 0 0,0 0 0,-1-1 0,1 1 0,0 0-1,0 0 1,0-1 0,0 1 0,0-1 0,0 1 0,1-1 0,-1 0 0,0 1 0,3 1 0,1 0 2,-1-1 0,1 0 0,-1 0 1,1 0-1,0-1 0,-1 1 0,1-1 0,0 0 0,10 0 0,-2 0-7,1-1 0,-1 0 0,1-1-1,-1-1 1,1 0 0,-1-1-1,13-5 1,-16 4-32,0-1 0,-1 0 0,1 0 0,-1-1 0,-1 0-1,1-1 1,13-14 0,-19 18 28,-1 0 0,1 0 0,0 0 0,-1 0 0,0-1-1,0 1 1,0-1 0,0 1 0,0-1 0,-1 0 0,0 1 0,1-1 0,-1 0-1,-1 0 1,1 0 0,-1 0 0,1 0 0,-1 0 0,0 0 0,-1 0 0,1 0-1,-1 0 1,1 0 0,-3-5 0,1 7 5,1-1-1,-2 0 1,1 1 0,0-1 0,-1 1-1,1 0 1,-1 0 0,1 0-1,-1 0 1,0 0 0,0 1-1,0-1 1,0 1 0,0 0-1,0 0 1,0 0 0,-1 0 0,1 1-1,0-1 1,-1 1 0,1-1-1,-4 2 1,-1-2-14,-1 0 0,0 1 0,1 1 0,-1 0 0,0 0 0,1 0 0,-14 5 0,19-5-70,0 1 0,0-1 0,0 1 0,0 0 0,1 0 0,-1 0 0,0 0 0,1 0 0,0 1 0,-4 4-1,5-6-277,0 0-1,0 1 0,0-1 0,1 1 1,-1-1-1,1 0 0,-1 1 0,1-1 1,-1 1-1,1 0 0,0-1 0,0 1 0,0-1 1,0 1-1,0 2 0,5 3-5662,12-2-4031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7.4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37 15919,'0'0'6214,"49"5"-5541,-2-5-161,9-5-352,5-4-96,0 0-32,-6 2-64,-9 1-833,-11 1-1024,-17 4-834,-13 1-448,-28 0-7463</inkml:trace>
  <inkml:trace contextRef="#ctx0" brushRef="#br0" timeOffset="1">72 91 6374,'0'0'9769,"53"23"-8968,-9-23-256,9 0-33,5 0-224,2 0-224,-2-7-32,-3-5-1249,-5-2-6502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8.0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1 236 11563,'0'0'13922,"12"-8"-13089,297-220 320,-326 266-1372,9-24 150,0 0 0,1 0-1,0 1 1,1 0-1,1 1 1,1-1 0,0 1-1,1 0 1,-2 22-1,5-37-20,0-1 0,0 1-1,0 0 1,0 0 0,0 0-1,1 0 1,-1-1-1,0 1 1,0 0 0,1 0-1,-1 0 1,0-1 0,1 1-1,-1 0 1,1-1-1,-1 1 1,1 0 0,0-1-1,-1 1 1,1 0 0,-1-1-1,1 1 1,0-1-1,0 1 1,-1-1 0,1 0-1,0 1 1,0-1 0,-1 0-1,1 0 1,0 1-1,0-1 1,0 0 0,1 0-1,32-5-4518,-10-9-948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8.4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100 23 14286,'0'0'2615,"-9"7"-586,6-5-1961,-10 7 500,1 1 0,0 1 1,-12 12-1,22-21-446,-1 0 0,1 1 1,0-1-1,0 1 0,0 0 0,0 0 1,0-1-1,1 1 0,-1 0 0,1 0 1,0 1-1,0-1 0,0 0 0,0 0 1,0 0-1,1 1 0,-1-1 0,1 0 1,0 1-1,0-1 0,0 0 0,1 1 1,-1-1-1,2 6 0,0-8-104,0 1 1,0 0-1,0-1 0,0 1 1,0-1-1,1 1 1,-1-1-1,0 0 0,1 0 1,-1 0-1,1 0 0,-1-1 1,1 1-1,-1-1 0,1 1 1,0-1-1,-1 0 1,1 0-1,-1 0 0,1 0 1,5-2-1,1 2 4,0-1-1,0-1 1,0 0 0,0 0-1,10-4 1,-13 3-4,0-1 0,0 1 0,0-2 0,0 1 0,-1-1 0,0 0 0,1 0 0,-2 0 1,1-1-1,-1 1 0,6-11 0,-8 14 18,-1 0 0,0 0 1,0 0-1,0 0 0,0-1 0,0 1 1,0 0-1,-1-1 0,1 1 0,-1 0 1,0-1-1,1 1 0,-1-1 1,0 1-1,0-1 0,-1 1 0,1 0 1,0-1-1,-1 1 0,0-1 0,1 1 1,-1 0-1,0 0 0,0-1 0,0 1 1,-1 0-1,1 0 0,0 0 1,-1 0-1,1 0 0,-1 1 0,0-1 1,0 0-1,0 1 0,0-1 0,-3-1 1,-1-1-13,-1 1 1,0 1-1,0-1 1,0 1-1,0 0 1,0 0-1,0 1 1,-1 0-1,-12 0 1,18 1-136,0 0 1,1-1 0,-1 1 0,0 0-1,1 0 1,-1 1 0,0-1 0,1 0-1,-1 0 1,0 1 0,1-1 0,-1 1 0,1 0-1,-1-1 1,1 1 0,-1 0 0,1 0-1,-1 0 1,1 0 0,0 0 0,-1 0-1,1 0 1,0 0 0,0 1 0,0-1-1,0 0 1,0 1 0,0-1 0,0 1 0,1-1-1,-1 1 1,0-1 0,1 1 0,-1 0-1,1-1 1,0 1 0,0 0 0,-1-1-1,1 1 1,0 0 0,0-1 0,1 1-1,-1 0 1,0-1 0,1 4 0,0-3-308,0 0 0,-1-1 0,1 1 0,0 0 0,0-1 0,0 1 0,0-1 0,0 1 1,1-1-1,-1 0 0,0 0 0,1 1 0,-1-1 0,1 0 0,-1 0 0,1 0 0,0 0 0,-1-1 0,1 1 0,2 0 0,24 10-7082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28.7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219 78 14926,'-9'-1'2424,"-6"1"-1602,0 0 0,0 1 1,0 0-1,0 1 0,-28 8 1,38-9-676,0 1 1,0 0 0,0-1 0,0 2 0,0-1-1,1 0 1,-1 1 0,1 0 0,0 0 0,0 1-1,0-1 1,0 1 0,0 0 0,1 0 0,-1 0-1,1 0 1,0 0 0,0 1 0,1-1 0,0 1-1,-1 0 1,-1 7 0,4-10-132,-1-1 1,1 1 0,0-1-1,0 1 1,-1 0-1,1-1 1,0 1-1,1-1 1,-1 1-1,0-1 1,0 1-1,1-1 1,-1 1-1,0 0 1,1-1 0,0 0-1,-1 1 1,1-1-1,0 1 1,0-1-1,0 0 1,0 0-1,0 1 1,2 0-1,-1 1 1,2-1 0,-1-1 0,0 1-1,0 0 1,0-1 0,1 0 0,-1 0-1,1 0 1,-1 0 0,6 1 0,6-1 9,0 0 1,0-1 0,-1-1 0,22-3-1,-26 2-37,-1 0 0,0-1 0,0 0 0,-1-1 0,1 0 0,-1 0-1,0 0 1,0-1 0,0 0 0,12-11 0,-16 12 19,0 1-1,-1-1 1,1 0-1,-1 0 1,0 0 0,0-1-1,0 1 1,0-1-1,-1 1 1,1-1 0,-1 0-1,-1 0 1,1 0-1,-1 0 1,0-1 0,0 1-1,0 0 1,-1 0-1,1-1 1,-2-5 0,0 7 20,0 1 1,0 0 0,-1-1 0,1 1-1,-1 0 1,0 0 0,0 0 0,0 0-1,0 0 1,-1 1 0,1-1 0,-1 0-1,1 1 1,-1 0 0,0 0 0,0 0-1,0 0 1,0 0 0,-1 1 0,1-1-1,0 1 1,-1 0 0,-5-2 0,1 1-47,-1 0 0,1 0 0,-1 0 0,0 1 0,0 0 0,1 1 0,-1 0 0,-16 2 0,23-1-94,1-1 0,-1 1 0,0-1 0,1 1 0,-1 0 0,1-1 0,-1 1 0,1 0 0,-1 0 0,1 0 0,0 1 0,-1-1 0,1 0 0,0 0 0,-2 3 0,-5 15-5692,7-8-3010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5.6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56 9833,'0'0'12172,"83"-2"-11628,-29-7-319,9-2-225,-1 0 32,-5 2-161,-10 1-415,-14 4-385,-9 3-352,-15 1-513,-27 5-10089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5.9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11 9897,'0'0'9033,"54"27"-7656,-3-27-672,2-4-577,6-1-96,-3 1-737,-6-3-1377,-12 0-2178,-6-4-1665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6.3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18 10922,'0'0'3219,"11"-3"-1462,15-2-921,0 1-1,50-1 1,-67 4-789,0 1 0,1 1 0,-1-1 0,0 1 0,0 1 0,0 0 0,0 0 0,0 1 0,0 0 0,-1 1 0,1-1 0,-1 2 0,11 6 0,-17-9 3,0 0 0,-1-1 0,1 1 0,-1 0-1,0 0 1,0 0 0,1 0 0,-1 0 0,0 0 0,-1 0-1,1 1 1,0-1 0,-1 0 0,1 0 0,-1 1 0,1-1-1,-1 0 1,0 1 0,0-1 0,0 0 0,-1 1 0,1-1-1,0 0 1,-1 1 0,0-1 0,1 0 0,-1 0-1,0 0 1,0 0 0,0 0 0,0 0 0,-1 0 0,1 0-1,-3 3 1,-6 8 355,0-1 0,-1 0 0,-23 19 0,24-21-309,-10 7 14,14-13-245,0 0 0,1 1 0,-1 0-1,1 0 1,0 0 0,0 1-1,0 0 1,1 0 0,0 0 0,-5 11-1,10-12-3520,5-4-3007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6.6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0 134 6406,'0'0'8862,"10"-8"-6359,32-24-575,-41 32-1855,-1-1 0,0 1 1,1-1-1,-1 1 1,1-1-1,-1 1 1,1-1-1,-1 1 0,1 0 1,-1-1-1,1 1 1,-1 0-1,1-1 1,-1 1-1,1 0 0,0 0 1,-1-1-1,1 1 1,-1 0-1,1 0 1,0 0-1,-1 0 0,1 0 1,0 0-1,-1 0 1,1 0-1,-1 0 1,1 0-1,0 1 0,-1-1 1,1 0-1,0 0 1,-1 0-1,1 1 1,-1-1-1,1 0 0,-1 1 1,1-1-1,-1 1 1,1-1-1,-1 0 1,1 1-1,-1-1 0,0 1 1,1-1-1,-1 1 1,0-1-1,1 1 1,-1 0-1,0-1 0,0 1 1,1-1-1,-1 1 1,0 0-1,0 37 868,0-31-497,-1 12-93,-1-1 0,-1 0 0,-7 25-1,5-26-251,1 1 0,1 0 0,-1 27 0,19-78 804,-10-5-865,-1-1 1,-2 0-1,-1 0 0,-5-41 1,4 78-39,-4-32-20,4 33 18,0 0 1,0-1-1,0 1 0,0 0 0,0 0 0,-1-1 0,1 1 0,0 0 0,-1 0 0,1 0 0,-1-1 0,0 1 0,1 0 0,-1 0 0,0 0 0,0 0 0,1 0 0,-1 0 0,-1-1 0,1 6-13,1-1 0,-1 1 0,1-1 0,0 1 0,0 0 0,1-1 0,-1 1 1,1-1-1,1 6 0,1-6 23,-1 1 0,1-1 0,0 0 0,0 1 0,0-1 0,0-1 0,0 1 0,1 0 0,-1-1 0,1 0 0,0 0 0,0 0 1,0 0-1,0 0 0,0-1 0,0 0 0,0 0 0,0 0 0,1 0 0,-1 0 0,0-1 0,0 0 0,1 0 0,7-1 0,-4 0 7,1 0-1,0 0 0,-1 0 1,0-1-1,1-1 0,-1 1 1,0-1-1,0-1 0,0 1 1,-1-1-1,12-8 0,31-48 34,-58 81-49,0 0 0,-7 41 0,12-52 4,2 1 1,0-1-1,0 1 0,1-1 1,0 1-1,1-1 0,0 1 1,4 14-1,-4-22-106,0-1-1,0 1 1,0 0-1,1-1 1,-1 0-1,1 1 1,0-1-1,0 0 1,-1 0-1,1 0 1,0 0-1,1 0 1,-1 0-1,0-1 1,1 1-1,-1-1 1,1 1-1,-1-1 1,5 2-1,-4-3-521,0 1 0,0 0 0,-1-1 0,1 1 0,0-1 0,0 0 0,0 0-1,0 0 1,-1 0 0,1-1 0,0 1 0,4-2 0,7-6-6481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7.0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8616,'0'0'12396,"47"15"-10987,-23-11-544,0 0-352,3-3-321,-3 2-160,-1-2 32,-5-1-449,-4 0-736,-10 0-672,-23 0-11372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6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7847,'0'0'9161,"67"72"-7816,-27-18-160,4 8-544,7 8-225,0 5-63,0 5-161,-6 1-192,4-3 64,-4-3-64,0-5 0,-2-7-288,-3-12-545,-8-13-993,-8-15-2594,-10-19-4100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7.3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27 11531,'0'0'8456,"54"22"-7111,-19-22-160,7 0-672,2-3-449,2-5-64,-4-1-705,-2 3-1601,-6-4-2178,-5-2-3716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7.72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75 36 14286,'0'0'9224,"-9"6"-8092,2-1-875,0 0 0,0 1 0,0 1 0,-10 11 0,15-16-218,0 1 0,0 0 0,0 0 0,0 0 0,0 0 0,1 0 0,-1 0 0,1 1 0,0-1 0,0 0 0,0 1 0,1-1 1,-1 1-1,1-1 0,0 1 0,0-1 0,0 1 0,0-1 0,1 5 0,0-6-41,0-1 1,-1 1-1,1-1 0,0 1 1,1-1-1,-1 1 0,0-1 1,0 1-1,0-1 0,1 0 1,-1 0-1,1 0 0,-1 0 1,1 0-1,-1 0 0,1 0 1,0 0-1,-1-1 0,1 1 1,0-1-1,0 1 0,-1-1 1,3 1-1,46 4-990,-44-5 695,25 1-1295,-12-1 767,0 1 0,1 0-1,-1 2 1,20 4 0,-39-7 847,1 0 0,0 0-1,-1 0 1,1 0 0,0 0-1,-1 1 1,1-1 0,0 0 0,-1 0-1,1 0 1,-1 1 0,1-1-1,0 0 1,-1 0 0,1 1 0,-1-1-1,1 1 1,-1-1 0,1 1-1,-1-1 1,1 0 0,-1 1-1,0-1 1,1 1 0,-1 0 0,0-1-1,1 1 1,-1-1 0,0 1-1,0 0 1,1-1 0,-1 1-1,0-1 1,0 1 0,0 0 0,0-1-1,0 1 1,0 0 0,0-1-1,0 1 1,0 0 0,0-1-1,0 1 1,0 0 0,-1-1 0,1 1-1,0-1 1,0 1 0,-1 0-1,1-1 1,0 1 0,-1-1 0,1 1-1,-1-1 1,1 1 0,-1-1-1,1 1 1,0-1 0,-1 0-1,0 1 1,1-1 0,-1 1 0,1-1-1,-1 0 1,1 0 0,-2 1-1,-40 23 2219,25-15-1719,0-2-1,0 0 1,-1-1-1,0 0 1,0-2-1,-1 0 1,-27 2-1,45-6-630,1 0 0,-1 0-1,0-1 1,1 1 0,-1 0-1,1-1 1,-1 1 0,0 0 0,1-1-1,-1 1 1,1-1 0,-1 1-1,1-1 1,-1 1 0,1-1-1,0 1 1,-1-1 0,1 1-1,-1-1 1,1 0 0,0 1-1,0-1 1,-1 0 0,1 1-1,0-1 1,0 0 0,0 1 0,0-1-1,0 0 1,0 1 0,0-2-1,0-30-4589,0 23 2131,0-24-6464</inkml:trace>
  <inkml:trace contextRef="#ctx0" brushRef="#br0" timeOffset="1">122 8 15118,'0'0'6342,"52"-7"-5509,-23 7-160,8 0-545,-1 0-96,4 0-1506,3 0-1857,0 0-3203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8.1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157 0 13132,'-9'0'3054,"2"1"-2538,-1 0 1,1 0-1,-1 0 1,1 1-1,0 0 1,0 0-1,0 1 1,0 0-1,0 0 1,-9 6-1,12-6-305,0 0-1,-1 0 1,1 0-1,0 1 1,0-1-1,1 1 1,-1 0-1,1 0 1,0 1-1,0-1 1,0 1-1,1-1 1,-1 1-1,1 0 1,0 0-1,1 0 1,-3 10-1,3-10-195,1-1 0,-1 1-1,1 0 1,0 0 0,0 0 0,1-1-1,-1 1 1,1 0 0,0 0 0,0-1-1,1 1 1,-1 0 0,1-1 0,0 0-1,1 1 1,-1-1 0,0 0-1,7 7 1,-5-7-10,1 0 0,0 1 0,0-2-1,0 1 1,1-1 0,-1 0 0,1 0 0,0 0-1,0-1 1,0 0 0,0 0 0,0 0-1,13 1 1,-7-1-32,-1-1-1,0 0 0,1-1 0,-1 0 1,1 0-1,16-4 0,-25 3 31,0 0-1,0 0 0,1 0 0,-1 0 0,-1 0 0,1-1 0,0 1 1,0-1-1,-1 0 0,1 0 0,0 0 0,-1 0 0,0 0 1,0 0-1,1-1 0,-2 1 0,1-1 0,0 0 0,0 1 1,-1-1-1,1 0 0,-1 0 0,0 0 0,0 0 0,0 0 1,0 0-1,0-6 0,-1 4 17,1-1-1,-1 1 1,0 0 0,-1 0 0,1-1-1,-1 1 1,0 0 0,-1 0 0,1 0 0,-1 0-1,0 0 1,0 0 0,-1 0 0,1 1-1,-1-1 1,0 1 0,0 0 0,0 0 0,-8-7-1,6 6-17,0 1 0,-1 0 0,1 0 0,-1 0 0,0 1 0,0 0 0,0 0-1,0 0 1,0 1 0,-1 0 0,1 0 0,-1 1 0,0 0 0,1 0 0,-9 0 0,14 1-89,0-1 1,1 1 0,-1 0 0,0 0-1,0 0 1,1 0 0,-1 1 0,0-1-1,0 0 1,1 0 0,-1 0 0,0 0-1,0 1 1,1-1 0,-1 0 0,0 1 0,1-1-1,-1 1 1,1-1 0,-1 1 0,0-1-1,1 1 1,-1-1 0,1 1 0,-1-1-1,1 1 1,0 0 0,-1-1 0,1 1 0,0 0-1,-1-1 1,1 1 0,0 0 0,0 0-1,-1-1 1,1 1 0,0 0 0,0 0-1,0-1 1,0 1 0,0 0 0,0 0 0,0-1-1,1 2 1,-1 0-331,0-1 1,1 1-1,-1 0 0,1-1 1,0 1-1,0 0 0,-1-1 0,1 1 1,0-1-1,0 1 0,1-1 1,-1 0-1,0 1 0,0-1 0,1 0 1,-1 0-1,0 0 0,3 1 1,24 9-5429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4:48.4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279 15 6983,'-8'-2'8674,"-9"1"-7503,1 0 0,-1 1 0,0 0 0,1 2 0,-1 0 0,1 0 0,-31 10 0,41-10-1050,0-1 0,0 1 0,1 1 0,-1-1 0,1 1 0,-1 0 0,1 0 0,0 0 0,0 1 0,0 0 0,1 0 0,-1 0 0,1 1 0,0-1 0,0 1 0,1 0 0,0 0 0,-1 0 0,1 1 0,1-1 0,-1 1 0,1 0 0,0-1 0,1 1 0,-3 11 0,4-14-120,0-1-1,0 1 1,0-1 0,0 1 0,1-1 0,-1 0 0,1 1 0,-1-1 0,1 0 0,0 1 0,0-1-1,0 0 1,0 0 0,0 1 0,0-1 0,1 0 0,-1-1 0,1 1 0,0 0 0,3 3 0,-1-2 5,1 0 0,0 0 1,0 0-1,0 0 1,0-1-1,0 0 0,1 0 1,9 2-1,4-1-98,-1-1 0,1 0 0,0-2-1,31-2 1,-40 1 50,0-1-1,0 0 1,-1 0-1,1-1 1,0 0-1,-1-1 1,0 0-1,0-1 1,0 0-1,0 0 1,14-13-1,-18 14 48,0 0 1,0-1-1,-1 0 0,1 0 0,-1-1 1,0 1-1,-1-1 0,0 0 0,0 0 0,0 0 1,0 0-1,-1 0 0,0 0 0,0-1 0,-1 1 1,0-1-1,0 0 0,0-12 0,-1 17 7,0 0 0,-1 0 0,1-1 0,0 1 0,-1 0 0,1 0 0,-1 0-1,0 0 1,0 0 0,0 0 0,0 0 0,0 0 0,0 0 0,0 1 0,-1-1 0,1 0 0,-1 1-1,1-1 1,-1 1 0,0-1 0,0 1 0,1 0 0,-1 0 0,0 0 0,0 0 0,0 0 0,0 0-1,0 0 1,0 1 0,0-1 0,-1 1 0,1-1 0,0 1 0,0 0 0,0 0 0,-3 0 0,-40 5-1326,7 8-5329,23-6-3287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11.5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1 319 4901,'0'0'4511,"14"-2"-4180,498-86 1926,610-80-1440,-519 109-752,-578 58-55,-13 0-6,-23 2 78,0 0-99,0 0 0,0 1 0,1 0 0,-1 1 0,1 1 1,-1-1-1,-14 10 0,-11 12-4445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17.2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116 168 8392,'-11'1'705,"2"0"-1074,-72 7 3355,67-4-936,58-2-1165,666-54 148,-542 35-988,226-33-7,-141 17 121,-380 41 1267,-1060 160-1421,1476-223 6,122-22-6,-366 70-17,487-60-665,-515 66 645,-24 2-38,-11 1 39,-167 32-605,90-14-1568,-147 11-1,175-30-4238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18.1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523 41 7751,'0'0'507,"10"-3"-800,3-2 435,2 1 1,-1 0-1,0 1 0,1 1 1,18-2-1,-77-8 1470,8 10-1320,1 1-1,-1 2 1,0 1-1,0 2 1,1 1-1,-55 16 1,72-15-96,-1 0 0,1 0 1,0 2-1,0 1 0,1 0 0,0 1 1,1 0-1,0 2 0,0 0 1,1 1-1,1 0 0,1 1 0,-20 25 1,28-31-126,-1 0 1,2 1-1,-1 0 1,1 0 0,1 1-1,0-1 1,0 1-1,1-1 1,0 1-1,0 0 1,1 0-1,1 12 1,0-17-62,0 1-1,1-1 1,0 0-1,0 1 1,0-1-1,1 0 1,0 1-1,0-1 1,0 0-1,1 0 1,-1-1-1,1 1 1,0 0-1,1-1 1,-1 0-1,1 0 1,0 0-1,0 0 1,0 0-1,0-1 1,1 0-1,-1 0 1,7 3-1,5 1 42,1 0 0,0-1 0,1-1 0,-1-1 0,1-1 0,0 0 0,33 1-1,7-4 315,66-8 0,-59 0-12,-1-2-1,0-4 0,0-2 1,97-40-1,-152 53-320,0-1 1,-1-1-1,1 1 1,-1-1-1,0-1 1,-1 0-1,1 0 1,-1 0-1,10-12 1,-16 16-10,1-1 0,0 1 0,-1-1 0,1 0 0,-1 1 1,0-1-1,1 0 0,-2 0 0,1 0 0,0 0 0,0 0 1,-1 0-1,0 0 0,1 0 0,-1 0 0,0 0 0,-1 0 1,1 0-1,0 0 0,-1 0 0,0 0 0,0 0 0,0 0 0,0 0 1,0 0-1,0 1 0,-1-1 0,0 0 0,1 1 0,-1 0 1,0-1-1,-4-3 0,-8-8 11,-1 2 0,0 0 0,-1 1 0,0 0 0,-1 1 0,0 1 0,-1 1 0,-32-12 0,26 11-1016,0-1 1,0-1-1,1-2 1,-24-16-1,20 6-3123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0.8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120 0 4100,'0'0'14600,"-6"12"-14044,1-4-476,0 1 24,0 0 0,1 0 0,0 0-1,1 1 1,-1 0 0,2-1-1,-1 1 1,0 15 0,3-24-93,0 1 0,1 0 0,-1-1 0,1 1-1,0-1 1,-1 1 0,1-1 0,0 1 0,0-1 0,0 1 0,0-1 0,0 0 0,0 0 0,0 1 0,1-1 0,-1 0 0,0 0 0,1 0 0,-1 0-1,1-1 1,-1 1 0,1 0 0,-1 0 0,1-1 0,-1 1 0,1-1 0,0 0 0,-1 1 0,1-1 0,0 0 0,-1 0 0,4 0-1,69 0 168,-56-1-145,35-3-4,-30 1-17,0 2 0,24 1-1,-46 0-11,-1 0 1,1 0-1,-1 0 0,1 0 1,-1 1-1,1-1 0,-1 0 0,0 0 1,1 0-1,-1 0 0,1 0 1,-1 1-1,1-1 0,-1 0 0,0 0 1,1 1-1,-1-1 0,0 0 1,1 1-1,-1-1 0,0 0 1,1 1-1,-1-1 0,0 0 0,0 1 1,0-1-1,1 0 0,-1 1 1,0-1-1,0 1 0,0-1 0,0 1 1,0-1-1,0 1 0,1-1 1,-1 0-1,0 1 0,0-1 0,-1 1 1,1-1-1,0 1 0,0-1 1,0 1-1,0-1 0,0 0 0,0 1 1,-1-1-1,1 1 0,0-1 1,0 0-1,0 1 0,-1-1 1,1 1-1,-1-1 0,-16 22 176,-4-4 89,0-1 1,-1-1-1,-1 0 0,-1-2 0,0-1 0,0-1 0,-1-2 0,-1 0 1,0-1-1,0-2 0,-34 6 0,59-13-332,1 1 0,-1-1 0,0 0 0,0 0 0,1 1 0,-1-1 0,0 0 0,0 0 1,0 0-1,1 0 0,-1 0 0,0 0 0,0 0 0,0 0 0,1-1 0,-1 1 0,0 0 0,0 0 0,1-1 0,-1 1 0,0 0 0,0-1 0,1 1 1,-1-1-1,0 1 0,1-1 0,-1 1 0,1-1 0,-1 1 0,1-1 0,-1 0 0,1 1 0,-1-1 0,0-1 0,11-29-9532,-2 12 2611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1.2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62 13036,'0'0'4421,"64"-36"-4389,-16 31-32,5-2-673,1 3-897,2 0-223,-4 2-770,-7-2-1120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1.5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131 35 6086,'0'0'4649,"-10"7"-3650,1-1-675,-1 0-1,1 2 1,0-1 0,1 1 0,-1 0 0,2 0 0,-1 1 0,1 1 0,1-1-1,0 1 1,-7 13 0,9-12-150,0-1-1,1 1 1,1 0 0,0 0-1,0 0 1,1 0 0,0 15-1,1-23-148,0 0 1,0 1-1,1-1 0,-1 0 0,1 1 0,0-1 0,0 0 1,0 0-1,0 0 0,0 0 0,1 0 0,0 0 1,-1 0-1,1-1 0,0 1 0,0 0 0,1-1 0,-1 0 1,0 1-1,1-1 0,-1 0 0,1 0 0,0-1 1,0 1-1,0 0 0,0-1 0,0 0 0,4 2 0,1-1 104,0-1 1,0 0-1,0 0 0,0-1 0,1 0 0,-1 0 0,0-1 0,0 0 0,0 0 0,0-1 0,0 0 0,-1-1 0,1 1 0,-1-1 0,1-1 0,-1 0 0,0 0 0,0 0 0,-1-1 0,1 0 0,-1 0 0,9-9 0,-9 7 20,0 1 0,0-1-1,-1 0 1,1 0 0,-2-1 0,1 0-1,-1 1 1,0-2 0,-1 1-1,0 0 1,0-1 0,-1 1 0,0-1-1,0 0 1,-1 1 0,0-1 0,-1 0-1,0 0 1,0 0 0,-3-13 0,2 17-138,-1 1 1,1 0 0,-1 0 0,0 0 0,0 0 0,0 0 0,-1 0 0,1 0 0,-1 1 0,0-1 0,0 1 0,0 0 0,-1 0 0,1 0 0,-1 0-1,-4-2 1,1 1 15,0 0 0,0 1 0,-1-1 0,0 2 0,1-1-1,-1 1 1,0 0 0,0 1 0,-9-1 0,11 1-58,-1 1 1,0 0-1,1 0 1,-1 1-1,0 0 1,1 0-1,-1 1 1,1-1-1,-1 1 1,-11 6-1,15-6-49,0 0-1,-1 0 1,1 0-1,0 1 1,0-1 0,1 1-1,-1-1 1,0 1-1,1 0 1,0 0-1,-1 1 1,1-1-1,1 0 1,-1 1-1,0-1 1,1 1 0,0-1-1,-1 1 1,0 5-1,2-7-104,0 0-1,-1 0 1,1 0-1,0 0 1,0 0 0,0 0-1,1 0 1,-1 0-1,0 0 1,1 0-1,-1 0 1,1 0 0,-1-1-1,1 1 1,0 0-1,0 0 1,0 0 0,0-1-1,0 1 1,0-1-1,1 1 1,-1-1-1,0 1 1,1-1 0,-1 0-1,1 0 1,0 1-1,-1-1 1,1 0-1,3 1 1,2 1-840,1-1 0,0 1 0,0-1-1,0-1 1,0 0 0,12 1 0,38-1-5493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27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14958,'0'0'3491,"6"94"-2498,15-35 32,11 6-224,10-2-192,8-3-193,6-3-256,3-5-96,2-5-32,-2-5-320,-3-4-929,-11-6-2114,-11-5-5125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1.9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227 15 9225,'0'0'2621,"-12"1"-267,-4 0-1843,0 2-1,0 0 1,0 1 0,1 1-1,-1 0 1,-15 8-1,25-10-360,0 1-1,0 0 0,0-1 0,0 2 1,1-1-1,-1 1 0,1-1 0,-7 10 0,10-11-130,0 0-1,0 0 0,0 0 1,1 0-1,-1 0 1,1 1-1,0-1 0,0 1 1,0-1-1,0 1 0,1-1 1,-1 1-1,1 0 0,0-1 1,0 1-1,0 0 0,2 6 1,-1-7 1,0 0 0,0 0 0,1 0 0,0 0 0,-1-1 0,1 1 0,0 0 0,0-1 0,0 1 1,1-1-1,-1 0 0,1 0 0,-1 0 0,1 0 0,0 0 0,-1 0 0,1-1 0,0 1 0,0-1 0,0 0 0,0 0 1,1 0-1,4 1 0,7 1 236,0-1-1,0 0 1,27 0 0,-35-2-162,-1 0 0,1-1 0,-1 1 0,1-2 0,-1 1 0,0-1 0,0 0 0,1 0 0,-1-1 0,-1 1 0,1-1 0,0-1 0,5-3 0,-9 5-14,1-1 0,-1 1 0,1 0 1,-1-1-1,0 0 0,0 1 0,0-1 0,0 0 0,0 0 1,-1 0-1,1-1 0,-1 1 0,0 0 0,0 0 1,0-1-1,-1 1 0,1-1 0,-1 1 0,0 0 1,0-1-1,0 1 0,0-1 0,0 1 0,-1-1 0,1 1 1,-3-5-1,1 2-40,-1 0 0,0 0 0,0 1 0,-1-1 0,0 1 1,0 0-1,0 0 0,0 0 0,-1 0 0,0 1 0,1 0 0,-2 0 0,1 0 1,0 1-1,-1 0 0,0 0 0,0 0 0,-9-3 0,5 3-168,0-1 0,0 1 0,0 1 0,-1 0 0,1 0 0,-1 1 0,1 0 0,-1 1 0,0 0 0,-16 3 0,0 9-2639,11-1-1870,2 0-5725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6.7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68 3107,'11'-19'9736,"12"3"-6178,26-4-655,-41 17-2626,0 1 0,1 0 0,-1 0 0,1 1 0,-1 0 0,1 0 0,-1 1 0,1 0 0,12 2 0,-20-2-267,-1 0 0,1 1 0,0-1 0,0 0 0,-1 1 0,1-1 0,0 1 0,-1-1 0,1 1 0,0-1 1,-1 1-1,1-1 0,-1 1 0,1 0 0,-1-1 0,1 1 0,-1 0 0,0 0 0,1-1 0,-1 1 0,0 0 0,1 0 0,-1-1 0,0 1 0,0 0 0,0 0 0,0 0 0,0 0 0,0-1 0,0 1 0,0 0 0,0 0 0,0 0 0,0-1 0,0 1 0,-1 0 0,1 0 0,0 0 0,0-1 0,-1 1 0,0 1 0,-18 30 567,-46 21 447,51-43-697,0 1 1,0 0-1,-17 20 0,30-30-286,0-1 0,1 1 0,-1 0 0,1-1 0,-1 1 0,0 0 0,1 0 0,-1-1 0,1 1 0,0 0 0,-1 0 0,1 0 0,0-1 0,-1 1 0,1 0 0,0 0 0,0 0 0,0 0 0,0 0 0,0 0 0,0 0 0,0-1 0,0 1 0,0 0 0,0 0 0,0 0 0,1 2 0,0-2-13,0 0 1,0 0-1,0 0 1,1 0-1,-1-1 1,0 1-1,0 0 1,1 0-1,-1-1 1,1 1-1,-1-1 1,0 1-1,1-1 1,-1 0-1,3 1 1,68 1-43,-59-2 37,12 0-352,40-1-2699,-25-9-2685,-18-2-1056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7.06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85 0 10186,'0'0'11616,"-2"9"-11402,0-5-183,-9 39-49,11-41-6,0-1 1,-1 0-1,1 0 1,0 1-1,0-1 1,0 0-1,0 0 1,0 1-1,0-1 1,1 0-1,-1 0 1,0 1-1,1-1 1,-1 0-1,1 0 1,-1 0-1,1 0 1,-1 1-1,1-1 1,0 0-1,0 0 1,-1 0-1,1 0 1,0 0-1,0-1 1,0 1-1,0 0 1,0 0-1,0-1 1,0 1-1,1 0 1,-1-1-1,0 1 1,0-1-1,2 1 1,9 1-36,0 1 0,0 1 1,0 0-1,0 1 0,12 6 0,-22-10 62,0 0 0,0 1 0,0-1 0,0 1 0,0-1-1,0 1 1,0 0 0,-1-1 0,1 1 0,-1 0-1,1 0 1,-1 0 0,0 0 0,2 4 0,-3-4 19,1 0 0,-1-1 0,0 1 1,0 0-1,0-1 0,-1 1 0,1 0 0,0-1 1,0 1-1,-1 0 0,1-1 0,-1 1 1,0-1-1,1 1 0,-1-1 0,0 1 0,0-1 1,0 0-1,0 1 0,0-1 0,0 0 1,-1 0-1,1 1 0,-2 0 0,-6 5 191,-1 0 0,1 0 0,-1-1-1,0 0 1,-1-1 0,0 0 0,0 0-1,0-2 1,0 1 0,0-1 0,-1-1 0,1 0-1,-15 0 1,25-1-328,0-1-1,0 0 1,0-1-1,0 1 1,0 0-1,0 0 1,0 0-1,1 0 1,-1-1-1,0 1 1,0 0-1,0-1 1,0 1 0,0-1-1,1 1 1,-1-1-1,0 0 1,0 1-1,1-1 1,-1 0-1,1 1 1,-1-1-1,0 0 1,1 0-1,-1 1 1,1-1-1,0 0 1,-1 0-1,1 0 1,-1 0 0,1 0-1,0 1 1,0-1-1,0 0 1,0 0-1,0 0 1,0 0-1,0 0 1,0 0-1,0 0 1,0 0-1,0 0 1,0 0-1,1-1 1,-1 0-171,0-26-5891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7.4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15567,'0'0'5701,"56"13"-5605,-24-10-192,2-3-1569,-1 0-1891,-2 0-1921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7.7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76 36 10826,'0'0'4922,"-7"11"-3016,-1 3-1376,0 0 0,1 0 0,0 1-1,-4 16 1,10-26-434,0-1 0,0 0 0,0 0-1,0 1 1,1-1 0,0 0 0,0 0 0,0 1 0,1-1-1,1 8 1,-1-10-92,-1 0 0,1 0 0,0 0 0,0 0 0,1 0 0,-1 0 0,0-1 0,1 1 0,-1 0 0,1-1 0,-1 1 0,1-1 0,0 0 0,-1 1 0,1-1 0,0 0 0,0 0 1,0 0-1,0 0 0,0 0 0,0-1 0,5 2 0,1-1 142,1 0 1,0 0 0,-1-1 0,1 0 0,0 0 0,-1-1 0,1 0 0,-1 0-1,1-1 1,-1 0 0,1-1 0,-1 0 0,0 0 0,0-1 0,-1 0-1,8-5 1,-9 6 0,-1-1 1,1 0-1,-1 0 0,0 0 0,0-1 0,-1 0 0,1 0 0,-1 0 0,0 0 1,-1-1-1,1 1 0,-1-1 0,0 0 0,0 0 0,-1 0 0,0-1 0,0 1 1,0 0-1,-1-1 0,0 1 0,0-10 0,-1 13-104,0 1 1,0 0-1,0-1 0,-1 1 0,1 0 1,-1 0-1,0-1 0,1 1 0,-1 0 0,0 0 1,0 0-1,-1 0 0,1 0 0,0 0 1,-1 0-1,1 1 0,-1-1 0,1 0 1,-4-1-1,1 0-11,0 0 0,0 1-1,-1 0 1,1 0 0,-1 0 0,1 1 0,-1-1 0,-9-1 0,-6 1-39,0 1 0,0 1 1,-30 2-1,50-2 8,-17 3-669,0 0 0,1 1-1,-22 7 1,16-4-4853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9.5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69 3972,'0'0'12305,"-1"-9"-10287,0 6-1904,0 1-25,1 1 1,-1-1-1,1 1 0,-1-1 1,1 0-1,0 1 0,0-1 1,-1 1-1,1-1 0,0 0 1,1 1-1,-1-1 0,0 1 1,0-1-1,1 1 0,-1-1 1,1 0-1,-1 1 0,1 0 1,-1-1-1,1 1 0,0-1 1,0 1-1,0 0 1,0-1-1,0 1 0,0 0 1,0 0-1,0 0 0,1 0 1,-1 0-1,0 0 0,1 0 1,-1 0-1,0 1 0,1-1 1,-1 0-1,1 1 0,-1-1 1,1 1-1,-1 0 0,1-1 1,0 1-1,-1 0 0,1 0 1,1 0-1,0 0 86,8-2 200,-1 1 1,0 1 0,1 0 0,-1 0-1,15 3 1,-24-3-368,1 1 1,0-1-1,-1 0 0,1 1 0,-1 0 1,1-1-1,0 1 0,-1 0 0,0 0 1,1 0-1,-1 0 0,0 0 1,1 0-1,-1 0 0,0 0 0,0 1 1,0-1-1,0 0 0,0 1 0,0-1 1,0 1-1,0-1 0,-1 1 0,1-1 1,-1 1-1,1 0 0,-1-1 0,0 1 1,1 0-1,-1-1 0,0 1 0,0 0 1,0-1-1,0 1 0,0 0 0,-1-1 1,1 1-1,0 0 0,-1-1 0,1 1 1,-2 1-1,-1 3 3,0 0 1,0-1-1,-1 1 1,0-1-1,0 0 1,0 0-1,-1 0 0,0-1 1,0 1-1,0-1 1,0 0-1,0-1 1,-11 6-1,-29 25 149,44-34-137,1 1 0,-1-1 0,0 1 0,1-1-1,-1 1 1,1-1 0,-1 1 0,1 0 0,-1-1 0,1 1-1,0 0 1,-1-1 0,1 1 0,0 0 0,-1 0 0,1-1-1,0 1 1,0 0 0,0 0 0,0-1 0,-1 1-1,1 0 1,0 0 0,0-1 0,1 1 0,-1 0 0,0 1-1,1-1-3,0 0-1,0 0 1,0 0-1,0-1 1,0 1-1,0 0 0,0-1 1,0 1-1,0-1 1,0 1-1,0-1 1,0 1-1,1-1 0,-1 0 1,0 0-1,1 1 1,60 0 108,-51-1-107,84-7-1767,-33-4-3425,-30 4-395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29.9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98 0 13004,'0'0'9449,"-6"9"-9203,2-3-214,-9 20 143,13-25-168,1 0-1,-1 0 1,0 0 0,1-1-1,-1 1 1,1 0 0,-1 0 0,1 0-1,0 0 1,-1-1 0,1 1 0,-1 0-1,1-1 1,0 1 0,0 0 0,0-1-1,-1 1 1,1-1 0,0 1 0,0-1-1,0 0 1,0 1 0,0-1 0,0 0-1,0 0 1,0 1 0,-1-1 0,1 0-1,0 0 1,0 0 0,0 0 0,0 0-1,0 0 1,2-1 0,28 2 58,36 5-17,-63-6-56,1 1-1,-1 0 1,0 0-1,1 1 0,-1-1 1,0 1-1,0 0 1,0 0-1,0 1 1,0-1-1,5 6 1,-7-7 3,-1 0 1,0 0 0,0 0-1,0 1 1,0-1 0,0 0-1,0 1 1,-1-1 0,1 1-1,0-1 1,-1 1-1,1-1 1,-1 1 0,1-1-1,-1 1 1,0-1 0,0 1-1,0 0 1,0-1 0,0 1-1,0 0 1,0-1 0,0 1-1,-1 1 1,-1 1 44,1 0 1,-1-1-1,0 0 1,0 1-1,0-1 1,0 0-1,-1 0 0,1 0 1,-1 0-1,-3 2 1,-4 3 335,0 0 0,-1 0 1,0-1-1,0-1 1,-15 7-1,14-9-139,-1 0 1,1-1-1,-1 0 0,1-1 0,-1 0 1,0-1-1,0 0 0,-16-2 0,28 1-312,0-1 0,-1 1 0,1 0 0,0-1 0,-1 1-1,1-1 1,0 1 0,-1-1 0,1 1 0,0-1 0,0 0-1,0 0 1,-1 0 0,1 0 0,0 0 0,0 0 0,0 0-1,1 0 1,-1 0 0,0 0 0,0 0 0,0 0 0,1-1-1,-1 1 1,1 0 0,-1-1 0,1 1 0,0 0 0,-1-3-1,-2-45-6723,4 36 3500,-1-18-6240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30.2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 15310,'0'0'4261,"63"0"-2404,-23 0-1024,5 0-609,3 0-160,-1 0-1153,-4 0-2498,-6-6-3812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30.6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77 1 11275,'0'0'4580,"-10"11"-3101,8-9-1445,-8 10 384,1-1 1,0 2 0,-8 14-1,14-21-258,0-1 0,0 1-1,1 0 1,0-1 0,0 1 0,1 0-1,0 0 1,0 0 0,0 0 0,0 1-1,1-1 1,0 0 0,2 10 0,-2-14-139,1 0 1,0 0-1,-1 0 1,1 0-1,0 0 0,0 0 1,0 0-1,0 0 1,0-1-1,1 1 1,-1 0-1,0-1 0,1 1 1,-1-1-1,1 1 1,0-1-1,-1 0 1,1 0-1,3 2 0,0-1 41,0 0 0,0 0 0,0-1 0,0 1 0,0-1-1,0-1 1,10 1 0,-4 0 107,0-2 0,0 1 0,-1-1 0,1-1-1,0 0 1,-1-1 0,14-5 0,-17 5 42,0-1-1,0-1 1,-1 1 0,1-1-1,-1-1 1,0 1 0,-1-1 0,1 0-1,-1 0 1,0 0 0,-1-1-1,1 0 1,3-7 0,-7 11-146,0 1 0,0 0 0,0-1 0,0 1 0,0-1 0,0 0 0,0 1 0,-1-1 0,0 0 0,1 1 0,-1-1 0,0 0 0,0 1 0,0-1 0,-1 0 0,1 1 0,-1-1 0,1 0 0,-1 1 0,0-1 0,0 1 0,0-1 0,0 1 0,-1-1 0,1 1 1,-1 0-1,1 0 0,-1 0 0,0 0 0,0 0 0,0 0 0,0 0 0,0 0 0,0 1 0,0-1 0,-1 1 0,1 0 0,0 0 0,-1-1 0,-5 0 0,0-1-105,0 1-1,0 0 1,-1 0 0,1 1-1,0 0 1,-1 1-1,1 0 1,-14 1 0,-7 3-3053,0 1-4309,21-5-3574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31.8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129 47 7207,'0'0'9267,"0"-8"-7590,0-26-316,0 34-1331,0 0-1,-1 0 1,1 1 0,0-1 0,0 0 0,0 0-1,0 0 1,0 1 0,-1-1 0,1 0 0,0 0-1,0 0 1,-1 1 0,1-1 0,0 0 0,0 0 0,-1 0-1,1 0 1,0 0 0,0 0 0,-1 0 0,1 0-1,0 1 1,0-1 0,-1 0 0,1 0 0,0 0-1,0 0 1,-1 0 0,1 0 0,0-1 0,-1 1-1,1 0 1,0 0 0,0 0 0,-1 0 0,1 0-1,0 0 1,0 0 0,-1 0 0,1-1 0,0 1 0,0 0-1,0 0 1,-1 0 0,1-1 0,0 1 0,0 0-1,0 0 1,0 0 0,-1-1 0,1 1 0,0 0-1,0 0 1,0-1 0,0 1 0,0 0 0,0 0-1,0-1 1,0 1 0,0 0 0,0-1 0,0 1-1,0 0 1,0 0 0,0-1 0,0 1 0,-13 14-98,8-5 101,1 0 0,0 0 0,0 0 0,1 0 0,0 1 1,0-1-1,1 1 0,-1 14 0,3-20-26,-1-1-1,1 1 1,0-1 0,1 1 0,-1-1-1,0 1 1,1-1 0,0 1 0,0-1-1,0 0 1,0 1 0,1-1 0,-1 0-1,1 0 1,0 0 0,0 0 0,0 0 0,0 0-1,0-1 1,1 1 0,-1-1 0,1 0-1,0 1 1,0-1 0,-1 0 0,6 2-1,54 15 89,-54-18-89,0 0 1,0 1-1,-1 0 0,1 0 0,-1 1 1,0 0-1,0 0 0,0 1 1,0 0-1,0 0 0,-1 1 0,11 9 1,-15-12 23,0 0 0,-1 1 0,1-1 0,-1 0 0,0 1 0,0-1 0,0 1 0,0-1 1,0 1-1,0 0 0,-1-1 0,1 1 0,-1 0 0,0-1 0,0 1 0,0 0 0,0 0 1,0-1-1,-1 1 0,1 0 0,-1-1 0,0 1 0,0 0 0,1-1 0,-2 1 0,1-1 1,0 0-1,-1 1 0,1-1 0,-1 0 0,1 0 0,-1 0 0,0 0 0,0 0 0,0 0 1,0 0-1,0-1 0,-5 3 0,-1 2 195,-1 0-1,0-1 1,0 0 0,0-1 0,-1 0-1,0 0 1,1-1 0,-1 0 0,-11 1-1,10-2-55,-1-1 0,1 0 0,-1-1-1,0 0 1,1-1 0,-19-3 0,26 3-180,1 0 1,0 0-1,0 0 1,0-1 0,0 1-1,0-1 1,1 1 0,-1-1-1,0 0 1,1 0 0,-1 0-1,1 0 1,0-1 0,-1 1-1,1-1 1,0 1 0,1-1-1,-1 0 1,0 0 0,1 0-1,-1 0 1,1 0 0,0 0-1,0 0 1,1 0 0,-1 0-1,0-7 1,-1-2-1554,2 0 0,-1 0 0,2 0-1,2-19 1,5 1-4884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5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13068,'0'0'6764,"-3"10"-5654,2-6-1030,-6 23 566,0-1 0,2 1 0,-3 53 0,8-79-641,0 1 0,0-1-1,0 0 1,0 0-1,0 0 1,0 1 0,1-1-1,-1 0 1,0 0 0,1 0-1,-1 0 1,1 0 0,-1 0-1,1 1 1,-1-1-1,1 0 1,0 0 0,-1-1-1,1 1 1,0 0 0,0 0-1,0 0 1,0 0-1,0-1 1,0 1 0,0 0-1,0-1 1,0 1 0,0-1-1,0 1 1,0-1 0,0 0-1,1 1 1,-1-1-1,0 0 1,0 0 0,0 0-1,1 0 1,-1 0 0,0 0-1,0 0 1,0 0-1,1 0 1,-1-1 0,0 1-1,0 0 1,0-1 0,0 1-1,2-2 1,4 0 17,-1-1 1,0 0-1,0-1 1,0 1-1,0-1 1,0 0-1,6-7 0,-4 3-7,-1-1 0,0-1 0,-1 1 0,8-16 0,-9 16 37,0-1-1,1 1 0,0 0 0,10-11 0,-14 27 162,-1 1 0,1-1-1,-2 1 1,1-1 0,-2 12-1,-1-1-52,1-14-103,1 1 1,-1-1-1,1 1 1,0-1-1,0 1 1,0-1-1,1 1 0,1 4 1,-2-7-45,1-1 0,0 0 0,0 0 0,-1 0 1,1 0-1,0 0 0,0 0 0,0 0 0,0 0 0,0-1 0,0 1 1,1 0-1,-1 0 0,0-1 0,0 1 0,0-1 0,1 1 0,-1-1 1,0 0-1,1 1 0,-1-1 0,0 0 0,1 0 0,-1 0 0,0 0 1,1 0-1,-1 0 0,0 0 0,1-1 0,-1 1 0,0 0 0,3-2 1,1 1 5,0 0 0,0-1 0,0 0 0,0 0 0,0 0 0,0 0 0,-1-1 0,1 0 0,-1 0 0,0 0 0,7-6 0,36-48 49,-38 45-45,-1 1 1,1 0-1,19-17 0,-28 28-24,0 0-1,0 0 1,0 0-1,1 0 1,-1 0-1,0 0 0,0 0 1,0 0-1,0 0 1,1 0-1,-1 0 1,0 0-1,0 0 1,0 0-1,0 0 0,0 0 1,1 0-1,-1 0 1,0 0-1,0 0 1,0 0-1,0 0 0,0 0 1,1 0-1,-1 0 1,0 1-1,0-1 1,0 0-1,0 0 1,0 0-1,0 0 0,0 0 1,0 0-1,1 0 1,-1 1-1,0-1 1,0 0-1,0 0 1,0 0-1,0 0 0,0 0 1,0 1-1,0-1 1,0 0-1,0 0 1,0 0-1,0 0 1,0 1-1,0-1 0,0 0 1,0 0-1,0 0 1,0 0-1,0 0 1,0 1-1,0 18 60,-4 18 164,-2-15-100,2-10-33,1 0 1,1 0 0,-1 1 0,1 13 0,2-25-86,0 0 0,0-1 1,0 1-1,0 0 0,0-1 0,0 1 1,0-1-1,0 1 0,0 0 0,0-1 1,0 1-1,1 0 0,-1-1 0,0 1 1,1-1-1,-1 1 0,0-1 1,1 1-1,-1-1 0,0 1 0,1-1 1,-1 1-1,1-1 0,-1 1 0,1-1 1,-1 0-1,1 1 0,-1-1 0,1 0 1,1 1-1,20-5-107,-17 2-118,1-1 0,-1 0 0,0 0 1,0 0-1,0-1 0,5-5 1,10-15-2820,-11 6-2045,-6 9-1247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32.1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12 16816,'0'0'5477,"58"-11"-5445,-13 11-544,5 0-1378,8 1-801,-1 0-1152,-1-1-1154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32.5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256 20 8872,'0'0'2632,"-12"-2"-224,6 1-2180,-1-1 30,0 0 0,0 1 0,-1 0 0,1 1 0,0-1 0,0 1 0,-1 1 0,1 0-1,0 0 1,0 0 0,0 0 0,0 1 0,0 1 0,0-1 0,1 1 0,-1 0 0,1 0-1,-1 1 1,-10 8 0,8-2-64,-1 0-1,2 1 1,-1 0 0,2 1-1,-1 0 1,1 0-1,-6 16 1,10-21-137,0 0 0,1 0 0,0 0 0,0 0 0,0 0 0,1 0 0,0 1 0,1-1 0,-1 1 0,2-1 0,-1 0 0,1 1 0,0-1 0,0 0 0,4 11 0,-3-14-23,1 0 0,-1 0-1,1 0 1,0-1-1,1 1 1,-1-1 0,1 0-1,-1 0 1,1 0 0,0 0-1,0-1 1,0 1 0,0-1-1,1 0 1,-1 0-1,0-1 1,1 1 0,0-1-1,-1 0 1,1 0 0,5 0-1,4 0 63,0 1 0,0-2-1,0 0 1,-1-1-1,1 0 1,17-4 0,-22 3 18,0-2 0,0 1 1,0-1-1,-1 0 0,0-1 1,0 0-1,0 0 0,0-1 1,-1 0-1,0 0 0,0-1 1,0 0-1,-1 0 1,0 0-1,-1-1 0,8-14 1,-10 17-40,0 0 1,0 0-1,-1-1 1,0 1 0,0 0-1,-1-1 1,1 0 0,-1 1-1,0-1 1,-1 0 0,1 0-1,-1 1 1,0-1-1,-1 0 1,1 0 0,-1 1-1,0-1 1,-1 0 0,0 1-1,1-1 1,-2 1-1,1 0 1,0-1 0,-1 1-1,0 0 1,-1 1 0,1-1-1,-5-5 1,1 4-77,-1 0 0,1 0 0,-1 0 1,0 1-1,-1 0 0,1 1 0,-1 0 0,0 0 1,0 1-1,0 0 0,0 1 0,-1 0 0,1 0 1,-1 1-1,1 0 0,-1 0 0,1 1 0,-1 1 1,-10 1-1,18-2-101,-1 1 0,1-1-1,0 1 1,-1-1 0,1 1 0,-1 0 0,1 0 0,0 0-1,0 0 1,-1 1 0,1-1 0,0 0 0,0 1 0,0 0 0,1-1-1,-1 1 1,0 0 0,1 0 0,-1 0 0,1 0 0,-1 0-1,1 0 1,0 1 0,-1 1 0,2-2-170,-1-1-1,1 1 1,0-1-1,0 1 1,0-1-1,0 1 1,0-1-1,0 1 1,0 0-1,0-1 1,1 1-1,-1-1 1,0 1-1,1-1 1,0 0-1,-1 1 1,1-1-1,0 1 1,-1-1-1,1 0 1,0 0-1,0 1 1,0-1 0,0 0-1,1 0 1,-1 0-1,0 0 1,0 0-1,1-1 1,-1 1-1,0 0 1,1 0-1,-1-1 1,1 1-1,-1-1 1,1 1-1,-1-1 1,2 0-1,29 7-6821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32.8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321 62 15150,'0'0'4981,"-13"-6"-3406,2 1-1273,6 2-216,0 0 0,-1 0 0,0 1 0,1 0-1,-1 0 1,0 0 0,0 1 0,0 0 0,0 0 0,0 0 0,-1 1 0,1 0 0,0 0 0,-9 2 0,3 1 37,0 2 0,0-1 1,1 1-1,0 1 0,0 0 1,0 1-1,0 0 0,1 0 0,-17 17 1,20-17-62,0 0 1,0 1-1,1 0 1,0 0-1,1 0 1,-1 0 0,2 1-1,-1 0 1,1 0-1,1 0 1,-1 1-1,2-1 1,-3 13-1,4-19-56,1 0-1,0 0 1,0 0-1,0 1 1,0-1-1,1 0 1,-1 0-1,1 0 1,0 0-1,0 0 0,0 0 1,0 0-1,0 0 1,1-1-1,-1 1 1,1 0-1,0-1 1,2 4-1,1-2 3,-1 0 0,0-1 0,1 1 0,0-1 1,-1 0-1,1 0 0,1-1 0,-1 1 0,8 1 0,7 2 74,1-1-1,0-2 1,0 0-1,28 0 1,-28-2-7,1-2-1,0-1 1,-1 0 0,1-2-1,-1 0 1,0-1 0,0-2-1,36-15 1,-48 18 5,-1-1 1,1 0-1,-1-1 0,0 0 0,0 0 1,0-1-1,-1 0 0,0 0 1,8-11-1,-11 12 2,0 0 1,-1 0-1,0 0 1,0-1-1,-1 1 1,1-1-1,-1 0 1,-1 1-1,1-1 1,-1 0-1,-1 0 0,1 0 1,-1 0-1,-1-11 1,0 13-82,1 1 1,-1-1-1,0 1 1,0 0 0,-1 0-1,1-1 1,-1 1-1,0 0 1,0 0-1,-1 1 1,1-1-1,-1 0 1,1 1-1,-1-1 1,-7-5-1,4 4 16,-1 0 0,0 1 0,0 0 0,-1 0-1,1 0 1,-1 1 0,0 0 0,-8-2 0,-5 0-191,1 2 1,-1 0 0,1 1 0,-1 1 0,0 1 0,-22 3 0,39-3-409,-1 1-1,1 0 1,-1 0 0,1 0-1,-1 1 1,1-1 0,0 1-1,0 0 1,0 0-1,-5 4 1,-3 4-7393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1.9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6173 5061,'0'0'8947,"1"7"-7847,5 35 1660,2-50 834,26-39-2731,-32 40-783,-1 0 0,0-1-1,0 1 1,0 0 0,-1-11 0,0 13 44,0-1 0,0 0 0,0 1 0,1-1 0,0 1 0,0-1 0,1 1 0,-1-1 0,4-7 0,9-4-95,-12 16-24,0 0 0,-1-1 1,0 1-1,1-1 0,-1 0 0,0 0 0,0 1 1,0-1-1,0 0 0,0 0 0,0 0 0,0 0 0,-1 0 1,1-3-1,2-6-2,0-1 0,1 1 0,0 0 0,9-15 0,8-24 302,5-17-173,-17 46-117,-1 0 0,9-36-1,-9 22-2,1 0 0,1 1 0,30-65 0,61-86 20,-75 139-51,-16 28 22,0 1-1,-2-2 0,0 1 0,0-1 1,4-21-1,43-134 7,-12 46 19,-20 47-92,17-120 0,-4 21-59,-9 57 54,114-441-465,-115 473 526,90-341 6,-50 181 2,11-49 0,-8 51 17,-5 22-2,-33 109-28,65-162 0,18-57 39,53-148-47,-47 160 10,-110 300-24,1 1 0,1 0 0,1 1 0,23-31 1,-23 38 7,-2-2 0,1 0 0,-2 0 0,0-1 0,-2 0 0,0-1 0,-1 0 0,5-22 0,-4 6 27,26-70 1,0-3-7,-32 94-381,-6 17 745,-12 23-1920,9-14-5319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3.3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116 34 4516,'0'0'5456,"8"-5"-3475,0-2-1221,-6 5-417,1-1 1,0 1-1,0 0 1,0 0-1,0 0 0,0 1 1,0-1-1,0 1 0,0 0 1,7-2-1,-9 3-244,-1 0 0,0 0-1,0 0 1,1 0 0,-1 0 0,0 0-1,1 0 1,-1 0 0,0 0 0,0 0-1,1 0 1,-1 0 0,0 0-1,1 0 1,-1 0 0,0 0 0,0 0-1,1 0 1,-1 1 0,0-1 0,0 0-1,0 0 1,1 0 0,-1 1-1,0-1 1,0 0 0,0 0 0,1 0-1,-1 1 1,0-1 0,0 0 0,0 0-1,0 1 1,0-1 0,0 0-1,1 1 1,-1-1 0,0 1 0,-1 16 1232,-9 19-657,-13 12-218,-31 48 0,29-54-71,-35 78 0,59-118-347,0 1 0,0 0 0,0-1 0,0 1 0,0 0 0,1 0 0,-1-1 0,1 1 0,0 0 0,0 0 0,0 0 0,1 3 0,-1-5-16,1 0-1,-1 0 1,1 0-1,-1 0 1,1 0-1,0-1 0,0 1 1,-1 0-1,1 0 1,0 0-1,0-1 1,0 1-1,0 0 0,0-1 1,0 1-1,0-1 1,0 1-1,0-1 0,0 1 1,0-1-1,0 0 1,0 1-1,0-1 1,0 0-1,0 0 0,0 0 1,0 0-1,1 0 1,1 0-1,27-1 78,0-1-1,0-1 1,0-2-1,43-12 1,-52 10-1350,0 0 0,0-2 0,35-20 0,-31 10-2400,-7-1-2237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3.9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59 113 5445,'0'0'16613,"-3"9"-16052,-14 50 300,3 1 0,-10 105 1,37-252-109,-3 26-1034,5-100 1,-13 163 284,1 0 1,0 0-1,0 0 1,0-1 0,0 1-1,1-1 1,-1 1-1,0-1 1,0 0-1,1-1 1,-1 1 0,1-1-1,4 1 1,1 0 9,1-1 0,0 0 0,0-1-1,0 0 1,0-1 0,-1 0 0,1 0 0,0-1 0,-1 0 0,0-1 0,0 0 0,0 0 0,0-1 0,-1 0 0,0 0 0,0-1 0,0 0-1,0-1 1,-1 0 0,-1 0 0,1 0 0,8-14 0,-4 8-3,-9 14 118,-2 8-43,-3 12 78,-11 19 107,-29 101 731,39-123-916,0 0 0,2 1-1,0-1 1,1 1 0,2 33 0,0-50-121,-1 0 0,1 1 0,0-1-1,-1 0 1,1 0 0,0 0 0,0 0 0,0 0-1,1 0 1,-1 0 0,0-1 0,1 1-1,-1 0 1,1 0 0,-1-1 0,1 0 0,3 3-1,15 1-3289,-19-5 2821,0-1-1,0 1 0,0 0 0,1-1 1,-1 1-1,0-1 0,0 1 0,0-1 0,0 0 1,0 1-1,0-1 0,0 0 0,0 0 1,0 0-1,0 1 0,1-3 0,8-14-13503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4.2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106 85 7815,'4'-9'3065,"1"-1"-2066,16-32 2201,-2 19 2482,-20 42-3483,-5 4-1783,-2-1 0,0 0 0,-2 0 0,-15 26 0,-8 19 371,21-41-463,-28 73 847,37-90-1104,1 1 0,0-1 0,0 1 0,1-1 0,0 1 0,1 0 0,0-1 0,2 18 0,-1-24-111,0-1-1,0 1 1,0-1 0,0 0-1,1 1 1,-1-1-1,1 0 1,-1 0 0,1 1-1,0-1 1,0-1 0,0 1-1,0 0 1,0 0-1,0-1 1,0 1 0,1-1-1,-1 0 1,0 1 0,1-1-1,-1 0 1,1-1-1,0 1 1,-1 0 0,1-1-1,0 1 1,-1-1 0,1 0-1,4 0 1,0 0-880,0 0 0,0 0 0,0-1 0,0 1 1,0-2-1,0 1 0,0-1 0,0 0 0,0 0 0,8-5 1,20-17-9583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5.5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21 131 9513,'0'0'7992,"2"-8"-6151,10-25-218,-2 22 250,-4 18-791,-3 17-247,-4-12-639,0-1-1,-1 1 0,-1-1 1,0 1-1,0-1 0,-1 0 0,-6 13 1,4-12 109,1 1 1,0 0 0,2 0 0,-5 21-1,8-33-134,18-30 336,-9 16-427,2-6-68,-1-2 0,-1 1 0,-1-1-1,0 0 1,-2-1 0,-1 0 0,0 0-1,-1 0 1,0-38 0,-7 53-104,-3 16 10,-5 17-11,9-17 85,0-1 1,1 1-1,0-1 0,0 1 1,1 14-1,0-21 9,1 0 1,-1 0-1,0 0 0,1 0 1,-1 0-1,1 0 1,-1 0-1,1 0 0,0 0 1,0 0-1,0-1 0,0 1 1,0 0-1,0-1 0,1 1 1,-1-1-1,0 1 0,1-1 1,-1 0-1,1 1 0,-1-1 1,1 0-1,0 0 0,0 0 1,-1 0-1,1 0 1,0-1-1,0 1 0,4 0 1,4 0 13,0 0 1,1-1-1,-1-1 1,0 0 0,1 0-1,-1-1 1,0 0-1,0-1 1,0 0 0,0 0-1,-1-1 1,1 0-1,-1-1 1,0 0 0,0-1-1,-1 0 1,1 0-1,-1-1 1,-1 0 0,1 0-1,-1-1 1,-1 1-1,1-2 1,-1 1 0,8-16-1,-10 9-13,-12 20-131,-12 21-16,8-4 159,-17 46 0,27-60-70,-1 0 0,1 0 1,0 0-1,1 0 1,0 0-1,0 0 0,0 0 1,1 1-1,2 15 1,-1-23-66,-1 0 1,1 1 0,-1-1-1,1 1 1,0-1 0,0 0-1,0 0 1,-1 1 0,1-1-1,0 0 1,0 0 0,1 0-1,-1 0 1,0 0 0,0 0-1,0 0 1,1-1 0,-1 1-1,0 0 1,1-1 0,-1 1-1,1-1 1,-1 1 0,1-1-1,-1 0 1,2 1 0,41-1-6475,-17-4-249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5.9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53 12107,'0'0'11820,"68"0"-11404,-27-8-256,0-2-96,1-2-224,-7 3-1185,-5 2-481,-10 3-512,-10 2-1442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6.2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71 7687,'0'0'12652,"58"12"-11403,-11-23-224,6-3-448,3-2-353,-4 2-224,-4 4-801,-9 2-2306,-9 3-3170,-10 1-4614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6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9513,'0'0'13773,"1"11"-12321,-1 37-330,-2 0-1,-12 73 1,5-57-1302,0 68 1,9-128 158,1 19-124,-1-22 136,0-1 0,0 1 0,0-1 0,-1 0 0,1 1 0,1-1 0,-1 1 0,0-1 0,0 1 0,0-1 0,0 1 0,0-1 0,0 0 0,0 1 0,1-1 0,-1 1 0,0-1 0,0 1 0,1-1 0,-1 0 0,0 1 0,1-1 0,-1 0 0,0 1 0,1-1 0,-1 0 0,0 0 0,1 1 0,-1-1 0,1 0 0,-1 0 0,0 0 0,1 1 0,0-1 0,-1-39-872,-1 28 538,0 0 1,-1 1-1,-1-1 0,0 1 0,0 0 0,-8-16 1,8 21 219,1-1 1,-1 1 0,0 0 0,0 0 0,0 1-1,-1-1 1,1 1 0,-1-1 0,0 1 0,-1 0-1,1 1 1,-1-1 0,-9-5 0,14 9 154,-1-1-1,1 1 1,0 0 0,-1 0 0,1-1 0,0 1 0,-1 0-1,1 0 1,-1 0 0,1-1 0,0 1 0,-1 0 0,1 0 0,-1 0-1,1 0 1,0 0 0,-1 0 0,1 0 0,-1 0 0,1 0-1,-1 0 1,1 0 0,0 0 0,-1 0 0,1 0 0,-1 0-1,1 0 1,0 1 0,-1-1 0,1 0 0,-1 0 0,1 0 0,0 1-1,-1-1 1,1 0 0,0 0 0,-1 1 0,1-1 0,0 0-1,0 1 1,-1-1 0,1 0 0,0 1 0,0 0 38,0 0-1,0-1 1,1 1 0,-1 0-1,1-1 1,-1 1 0,0-1-1,1 1 1,-1 0 0,1-1 0,-1 1-1,1-1 1,-1 1 0,1-1-1,0 0 1,-1 1 0,1-1-1,0 0 1,-1 1 0,1-1 0,0 0-1,-1 0 1,1 1 0,0-1-1,-1 0 1,2 0 0,17 3 5,1-2 1,-1 0-1,0-1 0,0-1 1,0 0-1,1-2 0,-1 0 0,19-7 1,-37 10-243,11-5-1598,-9-3-3046,-3 3-810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6.6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128 1 5926,'0'0'18967,"-3"8"-18706,-2 1-206,3-6-41,1 0-1,-1 0 0,1 0 0,-1 0 0,1 0 1,0 1-1,1-1 0,-1 0 0,0 1 1,1-1-1,0 5 0,0-8-8,0 1-1,1 0 1,-1-1-1,0 1 1,1-1-1,-1 1 1,1-1-1,-1 1 1,1-1-1,0 1 1,-1-1-1,1 1 1,-1-1-1,1 0 1,0 1 0,-1-1-1,1 0 1,0 1-1,-1-1 1,1 0-1,0 0 1,0 0-1,-1 0 1,1 0-1,0 0 1,-1 0-1,1 0 1,1 0 0,30 0 83,-23 0-62,29-1-304,45 2-1542,-83-1 1818,1 1 0,0-1 0,0 0 1,-1 0-1,1 1 0,0-1 0,0 0 1,-1 1-1,1-1 0,0 0 0,-1 1 1,1-1-1,-1 1 0,1 0 0,-1-1 1,1 1-1,-1-1 0,1 1 0,-1 0 1,1-1-1,-1 1 0,0 0 1,1-1-1,-1 1 0,0 0 0,0 0 1,1 0-1,-1-1 0,0 1 0,0 0 1,0 0-1,0-1 0,0 1 0,0 0 1,0 0-1,0 0 0,-1-1 0,1 1 1,0 0-1,0 0 0,-1-1 0,1 1 1,0 0-1,-1-1 0,1 1 0,-1 0 1,1-1-1,-1 1 0,1-1 0,-1 2 1,-26 33 581,8-19 50,-1-1 1,0 0-1,-36 18 0,45-27-395,-1-1 0,0 0-1,0-1 1,0 0 0,-1-1-1,0 0 1,1-1 0,-24 1-1,35-3-335,0 0-1,0 0 0,0-1 0,0 1 1,0-1-1,0 1 0,0-1 0,0 0 1,0 1-1,0-1 0,0 0 0,0 1 1,0-1-1,0 0 0,1 0 0,-1 0 1,0 0-1,1 0 0,-1 0 0,0 0 1,1 0-1,-1 0 0,1 0 0,0 0 1,-1 0-1,1 0 0,0-1 0,0 1 1,0 0-1,0 0 0,0 0 0,0-2 1,0-47-8635,1 45 7019,3-27-6963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6.9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28 10826,'0'0'12332,"60"-6"-11339,-29 6-609,2-2-320,5 0-1761,6-5-3428,0-3-5926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7.3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144 0 13293,'-9'6'2445,"-6"3"-1230,1 1 0,1 1 0,-21 19 1,28-24-882,0 1 1,1 0-1,0 0 1,0 0-1,0 0 1,1 1 0,0-1-1,0 1 1,1 0-1,-4 16 1,6-19-290,0 0-1,0 1 1,0-1-1,1 0 1,0 1 0,0-1-1,0 0 1,1 1-1,0-1 1,0 0-1,0 0 1,0 0 0,1 0-1,3 7 1,-3-8-35,1-1 0,0 0 0,-1 1 0,1-1 0,0 0 0,0-1 0,1 1 0,-1-1 0,0 1 0,1-1 0,0 0 0,-1 0 0,1 0 0,0-1 0,0 0 0,0 1 0,0-1 0,8 1 0,-1 0 11,0-1-1,0 0 0,1-1 1,-1 0-1,0 0 1,0-1-1,0 0 0,0-1 1,0-1-1,0 0 0,14-6 1,-20 7-12,0 0 1,0-1 0,0 0-1,-1 0 1,0-1 0,1 1-1,-1-1 1,0 0 0,-1 0-1,1 0 1,-1 0 0,0-1-1,0 1 1,0-1 0,-1 0-1,1 0 1,-1 0 0,0 0-1,-1 0 1,1-1 0,-1 1-1,0 0 1,0-1 0,-1-10-1,0 10 8,0-1-1,-1 1 0,0 0 0,0 0 1,0 0-1,-1 0 0,0 0 0,0 0 1,-1 0-1,1 1 0,-1-1 1,-1 1-1,1 0 0,-1-1 0,0 2 1,-7-9-1,7 10-16,0-1 1,1 1-1,-1 0 1,0 0 0,-1 1-1,1-1 1,0 1-1,-1 0 1,0 0-1,1 0 1,-1 1-1,0 0 1,0 0-1,0 0 1,1 0-1,-1 1 1,0 0-1,0 0 1,0 0-1,0 0 1,-8 3 0,12-3-64,0 0 0,0 1 1,0-1-1,0 1 0,0-1 1,0 1-1,0-1 0,0 1 1,0-1-1,0 1 0,1 0 1,-1 0-1,0-1 1,0 1-1,1 0 0,-1 0 1,1 0-1,-1 0 0,1 0 1,-1 0-1,1 0 0,-1 0 1,1 0-1,0 0 0,0 0 1,-1 0-1,1 0 0,0 0 1,0 0-1,0 0 1,0 0-1,0 0 0,0 0 1,1 2-1,-1-1-346,1-1 1,-1 1 0,0-1-1,1 1 1,-1 0-1,1-1 1,0 1-1,0-1 1,-1 0-1,1 1 1,0-1-1,0 0 1,0 1 0,0-1-1,1 0 1,-1 0-1,0 0 1,0 0-1,1 0 1,-1 0-1,3 1 1,18 2-6831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47.6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209 184 16496,'-11'0'2535,"2"0"-2146,-1 0 0,0 1 0,1 1-1,0 0 1,-1 0 0,1 1 0,0 0-1,0 0 1,0 1 0,0 0 0,1 1-1,0 0 1,0 0 0,0 1 0,0 0-1,-10 11 1,14-13-273,0 1 1,1-1-1,-1 0 0,1 1 0,1 0 0,-1 0 0,0 0 0,1 0 0,0 0 1,0 0-1,1 1 0,0-1 0,-1 0 0,2 1 0,-1 0 0,1 10 1,0-12-101,1-1 1,0 1 0,0 0 0,0-1 0,0 1 0,1-1 0,-1 1 0,1-1-1,0 0 1,0 0 0,0 0 0,0 0 0,1 0 0,-1 0 0,1-1-1,0 1 1,0-1 0,0 1 0,0-1 0,0 0 0,0 0 0,1-1 0,-1 1-1,1-1 1,5 2 0,1 0 5,0 0 1,0-1-1,0 0 0,1-1 0,-1 0 0,0-1 1,1 0-1,-1 0 0,0-1 0,1-1 0,-1 1 1,15-6-1,-20 6-14,0-1 0,0 0 1,0-1-1,0 1 0,0-1 1,0 0-1,0 0 0,-1 0 1,0-1-1,0 0 0,0 0 1,0 0-1,0 0 0,-1 0 1,1-1-1,-1 0 0,-1 1 0,1-1 1,-1 0-1,1 0 0,-1-1 1,-1 1-1,1 0 0,0-8 1,-1 6 8,0 0 0,-1-1 0,0 1 0,-1 0 0,1 0 0,-1 0 1,-1 0-1,1 0 0,-1 0 0,-1 0 0,1 1 0,-1-1 0,-6-9 1,7 12-102,0 1-1,0 0 1,-1 0 0,1 0 0,-1 0 0,0 0 0,0 1 0,0-1 0,0 1 0,0 0 0,0 0 0,-1 0 0,1 0 0,-1 0 0,0 1 0,1 0 0,-1 0 0,0 0 0,0 0 0,0 0 0,0 1 0,0-1 0,0 1 0,1 0 0,-1 1 0,-5 0 0,8-1-96,0 0 0,1 0 0,-1 0 0,0 1 0,0-1 0,1 0 0,-1 0 0,0 1 0,1-1 0,-1 1 0,0-1 0,1 0 0,-1 1 0,1-1 0,-1 1 0,0 0 0,1-1 0,0 1 0,-1-1 0,1 1 0,-1 0 0,1-1 0,0 1-1,-1 0 1,1 0 0,0-1 0,-1 2 0,0 14-7063,1-4-3182</inkml:trace>
  <inkml:trace contextRef="#ctx0" brushRef="#br0" timeOffset="1">445 0 14958,'0'0'8616,"57"51"-7431,-40-17-256,-1 7-320,-5 4-257,-8 8-64,-3 10-95,-22 8-1,-14 8-96,-12 2-32,-8 0-192,-5-7-1410,5-14-2850,5-21-7591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58.1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33 4837,'0'0'12006,"9"-4"-11910,47-24 21,-61 53-725,-14 11-2494,8-24 6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11.9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82 1 6438,'0'0'16293,"-1"9"-15562,-12 74 1244,14-82-1948,-1 1-1,0-1 1,1 0-1,-1 0 0,1 1 1,-1-1-1,1 0 0,0 0 1,-1 0-1,1 0 1,0 0-1,0 0 0,0 0 1,0 0-1,0 0 0,0 0 1,0 0-1,0-1 1,0 1-1,0 0 0,0-1 1,0 1-1,1-1 0,-1 1 1,0-1-1,0 0 1,1 1-1,1-1 0,53 11 64,-28-7-58,-24-2-18,0-1 1,-1 1 0,1-1 0,0 1 0,0 0-1,-1 0 1,0 1 0,1-1 0,-1 1 0,0 0-1,0 0 1,0 0 0,-1 0 0,1 0 0,-1 1-1,1-1 1,-1 1 0,0-1 0,0 1 0,-1 0-1,1 0 1,-1 0 0,0 0 0,0 0 0,0 0-1,-1 0 1,1 0 0,-1 0 0,0 0 0,0 1-1,-1-1 1,1 0 0,-1 0 0,0 0 0,0 0-1,0 0 1,0 0 0,-1 0 0,0-1 0,0 1-1,0 0 1,0-1 0,0 1 0,-1-1 0,1 0-1,-1 0 1,0 0 0,0 0 0,0 0 0,-1-1-1,1 1 1,-1-1 0,1 0 0,-1 0-1,0 0 1,-5 1 0,-3 1 279,1-1-1,-1 0 1,0-1 0,1 0-1,-1-1 1,0 0 0,-12-2-1,19 1-353,1-1 0,0 1 0,-1-1 0,1 0 0,0-1-1,0 1 1,-1-1 0,1 1 0,-6-5 0,8 4-148,0 1 0,0-1 0,0 0 0,0 1 0,1-1 0,-1 0 0,1 0 0,-1 0 0,1 0 0,0-1 0,0 1 0,-1 0-1,2 0 1,-1-1 0,0 1 0,0-1 0,1 1 0,-1-3 0,-1-48-9668,2 23 139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12.3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38 14990,'0'0'12012,"71"-28"-11500,-44 25-416,4 1-96,1-1-288,0 3-833,-2-1-1153,-2 1-865,-2 0-1698,-1-1-3331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12.6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234 31 13741,'0'0'11195,"-9"-7"-10453,3 3-668,4 2-61,1 0-1,-1 0 1,0 1-1,0-1 1,0 1-1,0-1 1,-1 1-1,1 0 1,0 0-1,0 0 1,-1 0-1,1 0 1,-1 1-1,1-1 1,-1 1-1,1 0 1,-1-1-1,1 1 1,-1 0-1,1 0 1,-1 1 0,1-1-1,-1 1 1,1-1-1,-1 1 1,1 0-1,0-1 1,-1 1-1,1 1 1,0-1-1,-3 1 1,-10 10 59,0 0 0,1 1 1,0 1-1,1 0 0,-20 29 0,28-37-1,1 1 0,-1 1-1,1-1 1,1 0 0,-1 1-1,1 0 1,1 0 0,-1 0-1,1 0 1,1 0 0,0 1-1,0-1 1,0 0 0,1 1-1,2 14 1,-1-20-58,0-1 0,0 0-1,0 0 1,0 1 0,0-1 0,1 0 0,-1 0 0,1 0 0,-1-1-1,1 1 1,0 0 0,0 0 0,-1-1 0,1 0 0,1 1 0,-1-1-1,0 0 1,0 0 0,0 0 0,1 0 0,-1 0 0,0 0-1,1-1 1,-1 1 0,1-1 0,-1 0 0,0 1 0,1-1 0,4-1-1,2 1 14,-1 0 0,1-1 0,-1 0 0,1 0 0,-1-1 0,0 0 0,14-6-1,-13 3-2,0 0 0,0-1 0,0 0-1,-1-1 1,0 0 0,0 0 0,0-1-1,-1 0 1,-1 0 0,1 0 0,-1-1-1,0 0 1,-1-1 0,0 1 0,-1-1-1,0 0 1,-1 0 0,1 0-1,-2-1 1,0 1 0,0-1 0,-1 1-1,0-1 1,-1 0 0,0 1 0,-1-12-1,0 20-21,1 1 0,0 0 0,0 0 0,-1 0 0,1 0 0,-1-1-1,1 1 1,-1 0 0,0 0 0,1 0 0,-1 0 0,0 0 0,0 0-1,1 1 1,-1-1 0,0 0 0,0 0 0,0 0 0,0 1 0,0-1-1,0 1 1,0-1 0,0 0 0,-1 1 0,1 0 0,0-1 0,0 1-1,0 0 1,0 0 0,-1-1 0,1 1 0,0 0 0,0 0 0,0 0-1,-1 1 1,-1-1 0,1 0-121,1 1-1,-1-1 1,1 1-1,-1-1 1,1 1-1,-1-1 1,1 1-1,-1 0 1,1 0-1,0 0 1,-1-1-1,1 1 1,0 1-1,0-1 1,-1 0-1,1 0 1,0 0-1,0 1 1,0-1-1,1 0 1,-1 1-1,0-1 1,0 1-1,1-1 1,-1 1-1,1-1 1,-1 4 0,2 20-7253,8-16 567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13.0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98 13 16560,'0'0'8675,"-8"4"-7741,1-1-870,1 1 0,1 0 0,-1 0 0,1 0 0,-1 1 0,1 0 0,1 0 0,-1 0 0,1 0 0,0 1 0,0 0 0,0 0 1,1 0-1,0 0 0,0 0 0,0 1 0,-2 11 0,3-11-4,0 1 1,1 0-1,-1 1 1,2-1-1,-1 0 1,1 0-1,0 0 1,1 0-1,0 0 1,2 9-1,-2-14-29,0 0-1,1 0 1,-1 0-1,1 0 1,-1 0-1,1 0 1,0 0-1,0 0 1,0-1-1,0 1 1,1-1-1,-1 1 1,1-1 0,0 0-1,-1 0 1,1 0-1,0-1 1,0 1-1,0-1 1,0 1-1,1-1 1,-1 0-1,0 0 1,0 0-1,1-1 1,4 1-1,4 0 27,-1-1 0,1 0 0,-1-1 0,1 0 0,-1 0 0,1-2 0,-1 1 0,0-1 0,0-1 0,0 0 0,-1-1 0,1 0 0,16-10 0,-21 11-21,-1 0 1,1 0-1,0-1 0,-1 1 1,0-1-1,0 0 1,-1-1-1,1 1 0,-1-1 1,0 0-1,-1 0 1,1 0-1,-1-1 0,0 1 1,-1-1-1,0 1 0,0-1 1,0 0-1,-1 0 1,0 0-1,0 0 0,0 0 1,-2-11-1,0 14-28,0 0-1,0 1 0,0-1 1,-1 1-1,1-1 0,-1 1 1,0 0-1,0 0 0,0 0 1,-1 0-1,1 0 0,-1 0 1,1 1-1,-1-1 0,0 1 1,0 0-1,0 0 0,0 0 1,-1 0-1,1 0 0,-1 1 1,1-1-1,-1 1 0,1 0 1,-1 0-1,-4 0 0,-9-3-337,-1 0 0,0 2 0,0 0 0,-19 1 0,-17 6-2933,20 5-4241,20-4-3072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0.5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126 861 2787,'0'0'3528,"-9"4"-2001,-8 3-1303,-36 15 3181,47-19-2396,0 0 0,0 0 0,0 1 0,1-1 1,0 1-1,-8 7 0,18-10 2453,22-7-2723,41-33 374,91-67-1,-57 36-556,854-543-70,-808 522-464,-154 94-149,-47 32 655,50-33-686,0-1-1,1 1 1,0 0 0,-1 0-1,1 0 1,0 0-1,0 1 1,0-1-1,0 0 1,0 1-1,1 0 1,-1-1 0,1 1-1,0 0 1,-1 0-1,1 0 1,-1 6-1,3-9-102,-1 0-1,1 1 1,-1-1 0,1 0-1,-1 1 1,1-1-1,-1 0 1,1 0-1,0 0 1,-1 1-1,1-1 1,-1 0-1,1 0 1,0 0 0,-1 0-1,1 0 1,0 0-1,-1 0 1,1 0-1,-1 0 1,1-1-1,0 1 1,-1 0 0,1 0-1,0-1 1,-1 1 247,17-7-7492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6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17040,'0'0'10954,"25"16"-31805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6.0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56 5349,'0'0'15375,"86"-10"-14414,-36 6-449,6-2-384,5-1-32,0 2-64,0 0-288,-11 0-929,-9 1-641,-16 0-1697,-11-1-1538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6.3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55 11691,'0'0'6823,"96"7"-5927,-39-10-319,4-5-449,4 2-96,-6-1-929,-8-4-1665,-10-1-2403,-9-3-4260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6.7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12 11050,'0'0'1276,"10"-2"235,43-4-189,0 3 0,101 5 1,-147-1-1307,-1 0 1,0 0 0,1 1 0,-1 0-1,0 0 1,0 0 0,-1 1 0,1 0-1,0 0 1,-1 0 0,8 7 0,-11-9 9,0 1 1,0 0-1,-1 0 0,1 0 1,0 0-1,-1 0 1,1 1-1,-1-1 0,0 0 1,0 1-1,0-1 1,0 1-1,0-1 0,-1 1 1,1-1-1,-1 1 1,1-1-1,-1 1 0,0 0 1,0-1-1,0 1 1,-1-1-1,1 1 0,0 0 1,-1-1-1,0 1 1,1-1-1,-1 1 0,0-1 1,-3 4-1,0 2 144,-1 0-1,-1-1 1,1 0-1,-1 0 1,-1 0-1,1-1 1,-1 1-1,-12 7 1,-70 41 884,28-19-906,53-32-810,12-17-13501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7.1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82 0 7495,'0'0'14307,"-9"11"-12951,2-3-1087,-1 0 19,0 0 0,1 1 0,0 0 0,1 0 0,0 0 0,1 1 0,-1 0 0,-6 20 0,12-29-259,0 0-1,0-1 1,0 1-1,0 0 0,0 0 1,0-1-1,0 1 1,0 0-1,0 0 0,0-1 1,1 1-1,-1 0 1,0-1-1,1 1 1,-1 0-1,0-1 0,1 1 1,-1 0-1,1-1 1,-1 1-1,1-1 0,-1 1 1,1-1-1,-1 1 1,1-1-1,0 1 0,-1-1 1,1 1-1,0-1 1,30 7 283,31-10-270,-55 2-290,0-1-1,-1 1 1,1-1 0,-1 0 0,0-1 0,1 1-1,6-5 1,10-13-3244,-11-8-3282,-11 4-1858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7.5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 12684,'0'0'13229,"50"-2"-13197,-27 2-2018,-1 0-2210,-2-4-6438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9.2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45 0 4612,'-44'0'6166,"63"2"2010,9 1-5092,69 6-2605,33-12 16,1-1-4577,-137 5-1225,-1 1 3439,-15 3-3481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29.6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8776,'0'0'11211,"64"20"-10314,-20-20-481,1 0-256,4 0-128,-3 0-96,0 0-993,-6 0-800,-5-7-2179,-1-4-1730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31.1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104 0 9641,'0'0'4271,"-3"9"-3257,0 0-621,-31 79 1220,30-79-1244,0 1 0,-1-1 0,0 0 1,-1 0-1,0-1 0,0 0 0,-11 11 0,17-19-342,0 0 0,0 0 0,0 1 0,0-1 0,0 0 0,0 0-1,0 0 1,0 0 0,-1 0 0,1 0 0,0 0 0,0 1-1,0-1 1,0 0 0,0 0 0,0 0 0,-1 0 0,1 0-1,0 0 1,0 0 0,0 0 0,0 0 0,0 0 0,-1 0-1,1 0 1,0 0 0,0 0 0,0 0 0,0 0 0,0 0-1,-1 0 1,1 0 0,0 0 0,0 0 0,0 0 0,0 0 0,-1 0-1,1 0 1,0 0 0,0 0 0,0 0 0,0 0 0,0-1-1,0 1 1,-1 0 0,1 0 0,0 0 0,0 0 0,0 0-1,0 0 1,0 0 0,0-1 0,0 1 0,0 0 0,0 0-1,0-14 305,8-15-392,50-87-1450,-69 167 1479,-36 86 1404,48-148-1387,1 0 1,-2 0-1,1 0 1,-2 0-1,1 0 1,-1 0-1,-1 1 1,0-1-1,-1 0 0,-4-12 1,6 22-24,32 30-164,-18-21 23,-1-1 0,1 0 1,0-1-1,25 7 1,27 2-3419,-13-8-1661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31.6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198 57 9321,'0'0'10287,"-9"-2"-8953,5 1-1245,-1 0 0,1 1 0,-1-1 0,1 1 0,-1 0-1,1 0 1,-1 0 0,0 1 0,1-1 0,0 1-1,-1 0 1,1 0 0,-1 1 0,1 0 0,0-1-1,0 1 1,0 1 0,0-1 0,0 0 0,1 1 0,-6 5-1,-1 1 95,1 0-1,0 1 0,0 0 0,1 0 0,1 1 1,-10 19-1,14-25-85,0 1 0,0 0 0,1-1 0,0 1 0,0 0 1,0 1-1,1-1 0,0 0 0,0 0 0,1 1 0,0-1 0,0 0 0,0 0 0,1 1 1,2 11-1,-1-15-86,-1-1 0,1 1 0,-1 0 0,1-1 0,0 1 1,0-1-1,0 0 0,1 1 0,-1-1 0,0 0 0,1 0 0,0-1 1,-1 1-1,1 0 0,0-1 0,0 0 0,0 1 0,0-1 1,0 0-1,0-1 0,0 1 0,0 0 0,3-1 0,11 2 42,0-1 0,33-1-1,-45 0-40,10-1-2,0-1 0,0-1 0,-1 0 0,1 0 0,-1-2 0,0 0-1,0 0 1,0-1 0,19-13 0,-26 15 16,1-1-1,-2 0 1,1 0 0,0 0 0,-1-1-1,0 0 1,-1 0 0,1-1-1,-1 0 1,-1 0 0,1 0 0,-1 0-1,0-1 1,-1 0 0,1 0-1,-2 0 1,1 0 0,1-12 0,-4 16 4,0 0 0,0-1 0,0 1 1,-1 0-1,1 0 0,-1-1 0,0 1 1,-1 0-1,1 0 0,-1 0 0,0 0 0,0 1 1,0-1-1,0 0 0,-1 1 0,1-1 1,-1 1-1,0 0 0,0 0 0,0 0 1,0 0-1,-1 1 0,1-1 0,-1 1 1,0 0-1,1 0 0,-1 0 0,0 0 0,-5-1 1,-6-3-331,0 1 0,-1 1 1,0 0-1,0 1 0,0 0 1,-24 0-1,38 3 29,-15-1-2351,8-4-2802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35.3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100 50 4612,'-8'0'4362,"-58"3"543,41-1-636,57-1-2761,216-8-1121,-205 4-576,1-3 0,-2-2 0,71-21 1,-113 29 150,0 0 1,0 0 0,0 0-1,0 0 1,0 0 0,0 0-1,-1 0 1,1 0 0,0 0-1,0-1 1,0 1 0,0 0-1,0 0 1,0 0 0,0 0-1,0 0 1,0 0 0,0 0-1,0 0 1,0 0 0,0 0-1,0 0 1,0 0-1,0 0 1,0-1 0,0 1-1,0 0 1,0 0 0,0 0-1,0 0 1,0 0 0,0 0-1,0 0 1,0 0 0,0 0-1,0 0 1,0 0 0,0-1-1,-17 1-1499,-26 4-1993,2 6-564,-2 1-2334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8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24 14798,'0'0'9331,"-8"-5"-8124,4 2-1160,-1 1 0,1 0 1,0 0-1,-1 0 0,0 0 0,1 1 1,-1 0-1,0 0 0,0 0 1,1 0-1,-1 1 0,0 0 0,0 0 1,0 0-1,0 1 0,1-1 0,-1 1 1,0 0-1,0 1 0,1-1 0,-1 1 1,1 0-1,-1 0 0,1 0 0,0 1 1,-5 3-1,6-5-47,1 1 1,0-1 0,0 0-1,0 1 1,0-1-1,0 1 1,0 0-1,0 0 1,0 0 0,1 0-1,-1 0 1,1 0-1,0 0 1,-1 0-1,1 0 1,0 1 0,0-1-1,0 1 1,1-1-1,-2 4 1,3-5-8,0 1 0,0-1 0,-1 1 0,1-1 0,0 1 0,0-1 0,1 0 0,-1 1 0,0-1 0,0 0 0,0 0 0,1 0 0,-1 0 0,1 0 0,-1 0 0,1 0 0,-1-1 0,1 1 0,-1-1 0,1 1 0,0-1 0,-1 1 0,1-1 0,0 0 0,-1 0 0,1 0 0,0 0 0,-1 0 0,3 0 0,44 1-427,-38-2 320,0 1 0,0 0 1,0 0-1,0 1 1,0 1-1,0 0 0,0 0 1,14 6-1,-24-8 109,1 0 0,0 0 0,0 1 1,-1-1-1,1 1 0,0-1 0,-1 1 0,1-1 0,0 1 0,-1-1 1,1 1-1,-1 0 0,1-1 0,-1 1 0,1 0 0,-1-1 0,1 1 1,-1 0-1,0-1 0,1 1 0,-1 0 0,0 0 0,0 0 1,0-1-1,0 1 0,1 0 0,-1 0 0,0 0 0,-1 1 0,1 0 12,-1 0 1,0 0-1,1 0 0,-1 0 0,0 0 0,-1-1 0,1 1 0,0 0 0,0 0 0,-1-1 0,-1 3 0,-44 31 502,36-28-421,-1 1-1,-1-2 1,1 0 0,-1 0-1,0-1 1,0-1-1,0 0 1,-1-1-1,-16 2 1,30-5-121,-1-1 1,1 1-1,-1 0 1,1-1-1,0 1 1,-1-1-1,1 1 1,0 0 0,-1-1-1,1 1 1,0-1-1,0 1 1,-1-1-1,1 1 1,0-1-1,0 1 1,0-1-1,0 1 1,0-1-1,0 1 1,0-1-1,0 1 1,0-1-1,0 1 1,0-1-1,0 1 1,0-1-1,0 1 1,0-1-1,0 1 1,1-1-1,-1 1 1,0-1-1,0 1 1,0-1-1,1 1 1,-1 0-1,0-1 1,1 1 0,0-1-1,10-22-1945,44-48-6499,-19 28 1670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35.7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6822,'0'0'6951,"55"11"-5446,-14-8-191,10-3-161,5 0-352,2 0-481,-1 0-160,-5 0-128,-7-1-160,-8-1-673,-7 2-1313,-6-4-1569,-5-1-1314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36.0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237 177 8584,'0'0'1004,"7"-10"277,-1 4-1063,26-37 1308,-30 40-1214,0-1 1,0 1-1,-1 0 0,1-1 0,-1 0 0,0 1 1,0-1-1,0 0 0,0 1 0,-1-1 0,1 0 1,-1 0-1,0 0 0,-1-4 0,1 6-237,-1 1 0,1 0 0,-1 0 0,0 0 0,1 0 0,-1 0 0,0 0 0,0 1 0,0-1 0,0 0 0,0 0 0,0 1 0,0-1 0,0 0 0,0 1 0,0-1 0,0 1 0,0-1 0,0 1 0,0 0 0,-1-1 0,1 1 0,0 0 0,0 0-1,0 0 1,-3 0 0,-38 0 486,37 1-498,-7 1 5,1 0 0,0 1-1,0 0 1,0 1 0,1 0-1,-1 1 1,1 0 0,0 1 0,0 0-1,0 0 1,1 1 0,-16 15-1,18-16 62,1 0 0,0 0 0,1 0 0,0 1 0,0-1 0,0 1 0,1 1 0,-1-1 0,2 0 0,-1 1 0,1 0 0,1 0 0,-1 0 0,1 0 0,0 0 0,1 1 0,0-1 0,0 11 0,2-16-91,0 1 0,0-1 0,1 0 0,-1 1 1,1-1-1,-1 0 0,1 0 0,0 0 0,0 0 0,0 0 0,1 0 0,-1-1 0,1 1 0,0-1 0,-1 1 0,1-1 0,0 0 0,0 0 0,0-1 0,1 1 0,-1 0 0,0-1 0,1 0 0,-1 0 0,5 1 0,11 3 90,-1-1 0,1-1 0,28 2-1,-1-2-16,1-2 0,-1-2 0,71-10 0,-101 8-45,0 0-1,-1-1 1,1 0 0,-1-1 0,0-1 0,0-1 0,-1 0 0,0 0 0,0-2 0,0 0 0,-1 0 0,-1-1 0,22-23 0,-30 28-22,0 0 0,0 0-1,0-1 1,-1 0 0,1 0 0,-1 0 0,-1 0-1,1 0 1,-1-1 0,0 1 0,-1-1-1,0 1 1,1-13 0,-2 15-38,0-1 1,0 1-1,-1 0 0,0 0 1,0 0-1,0-1 0,0 1 0,-1 0 1,1 0-1,-1 1 0,0-1 1,-1 0-1,1 1 0,0-1 1,-1 1-1,0 0 0,0-1 1,0 1-1,0 1 0,0-1 1,-1 0-1,-5-2 0,-4-2-35,0 0 0,-1 2 0,0 0 0,0 0 0,0 1 0,0 1 0,-1 0 1,0 1-1,-25 0 0,-50 8-2204,9 13-4395,45-6-4043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4.3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71 4 993,'0'0'2392,"-9"0"-2061,0-1-237,6 0-87,0 1 1,0-1-1,0 1 0,0 0 0,0 0 1,0 0-1,0 0 0,0 0 0,0 1 1,0 0-1,-5 1 0,-1 7-326,9-9 306,0 0 1,-1 0-1,1 0 0,0 0 1,0 0-1,0 0 0,0 0 0,-1 1 1,1-1-1,0 0 0,0 0 1,0 0-1,0 0 0,0 0 1,0 1-1,0-1 0,0 0 0,-1 0 1,1 0-1,0 0 0,0 1 1,0-1-1,0 0 0,0 0 0,0 0 1,0 1-1,0-1 0,0 0 1,0 0-1,0 0 0,0 0 1,0 1-1,0-1 0,0 0 0,0 0 1,1 0-1,-1 1 0,0-1 1,0 0-1,0 0 0,0 0 1,0 0-1,0 0 0,0 1 0,0-1 1,1 0-1,-1 0 0,0 0 1,0 0-1,0 0 0,0 0 1,1 0-1,-1 1 0,0-1 0,0 0 1,6 0-1125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4.7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1 0 5285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5.0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152 119 5285,'29'-10'-780,"-2"-7"3490,-23 15-1945,0-1-1,-1 0 1,0-1 0,0 1 0,0-1 0,0 1 0,0-1 0,-1 0-1,1 0 1,-1 0 0,0 0 0,0-1 0,-1 1 0,0 0 0,1-1 0,-1 1-1,0-1 1,-1 1 0,1-8 0,-2 12-677,-1-1 1,1 0-1,0 1 0,0-1 0,0 0 1,-1 1-1,1-1 0,0 1 1,-1 0-1,1-1 0,-1 1 0,1 0 1,0 0-1,-1 0 0,1 0 0,0 0 1,-4 1-1,-27 1 181,20 2-210,0 1 0,1 0 0,-1 0 1,1 1-1,1 1 0,-1 0 1,1 1-1,0-1 0,1 2 0,0 0 1,0 0-1,1 0 0,0 1 0,1 0 1,0 1-1,0-1 0,1 2 0,1-1 1,-7 17-1,11-24-22,0 0-1,-1 0 1,1 0 0,1 0 0,-1 0 0,1 0 0,-1 0-1,1 0 1,0 0 0,1 0 0,-1 0 0,1 0-1,0 0 1,0 0 0,0 0 0,0 0 0,1 0-1,-1-1 1,1 1 0,0-1 0,0 1 0,4 3 0,-2-3-7,0-1 0,0 0 0,1-1 0,-1 1 0,1-1 0,0 0 0,0 0 0,-1 0 0,1-1 0,1 0 0,-1 0 0,0 0 0,0 0 1,0-1-1,0 0 0,1 0 0,4-1 0,1 0 41,0-1 1,-1-1-1,1 1 1,-1-2-1,0 1 1,0-2-1,0 1 1,0-1-1,-1-1 1,0 0-1,0 0 1,-1-1-1,1 0 1,8-9-1,-10 9-3,1-1 0,-2 1 0,1-1 0,-1-1 0,0 1 0,-1-1 0,0 0 0,0 0 0,-1-1 0,0 1 0,0-1 0,-1 0 0,-1 0 0,3-20 0,-5 28-52,0 0-1,0 0 0,0 0 0,0 0 0,-1 0 0,1 1 0,-1-1 0,1 0 0,-1 0 0,0 0 0,1 1 0,-1-1 0,0 0 0,0 1 0,0-1 0,0 1 0,-1-1 0,1 1 0,0 0 0,-1-1 0,1 1 0,-2-1 0,-1 0-4,0 0-1,1 0 1,-1 1-1,0-1 1,0 1 0,0 0-1,0 0 1,0 1-1,0-1 1,-5 1-1,1 0-10,0 0 0,0 0-1,-1 1 1,1 0 0,0 1 0,0 0 0,0 0-1,0 1 1,0 0 0,-7 4 0,12-5-96,0-1 0,1 1 0,-1 0 0,1 0 0,0 0 0,0 0 0,0 0 0,0 1 0,0-1 0,0 1 0,0-1 0,1 1 0,-1 0 0,1-1 0,-2 7 0,3-8-79,0-1 0,0 1 0,0 0 0,0-1 0,0 1 0,0 0 0,0-1 0,0 1-1,0 0 1,0-1 0,1 1 0,-1 0 0,0-1 0,1 1 0,-1 0 0,0-1 0,1 1 0,-1-1-1,0 1 1,1 0 0,-1-1 0,1 0 0,-1 1 0,1-1 0,1 1 0,0 0-497,0 0 0,0 0 0,0 0 0,0-1 0,1 1 0,-1-1 0,0 1 0,0-1 0,1 0 0,-1 0 0,5-1 0,24-2-10699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5.7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201 24 10666,'11'-24'6760,"-25"35"-2461,-26 32-2567,-3 6-1271,18-21-536,1 1-1,2 1 1,-20 33 0,41-62-306,1-5-6205,0-12 570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6.1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87 39 8136,'0'0'5488,"-9"-1"-2825,-27 0-501,34 2-2035,0-1 0,0 1-1,0-1 1,0 1 0,0 0-1,0-1 1,0 1 0,1 0-1,-1 0 1,0 1 0,1-1-1,-1 0 1,1 0 0,-1 1-1,1-1 1,0 1 0,-1-1-1,1 1 1,0 0 0,0-1-1,0 1 1,0 0 0,0 0-1,1 0 1,-1 0-1,1 0 1,-1 0 0,1-1-1,-1 5 1,1-3-96,-1 0 0,1 0 0,0 0 0,-1 0 0,1 0 0,1 0 0,-1 0 0,0 0 0,1 0 0,0 0 0,-1 0 0,1-1 0,0 1 0,0 0 0,1 0 0,-1-1 0,1 1 0,2 2 0,1-1-21,0-1 1,0 0-1,1 0 1,-1-1 0,1 1-1,0-1 1,0 0 0,0-1-1,0 1 1,0-1-1,0-1 1,0 1 0,0-1-1,0 0 1,1 0 0,-1-1-1,11-2 1,-11 2-2,0 0 0,0-1 0,0 1 0,0-1 0,0-1 0,0 1-1,-1-1 1,1 0 0,-1 0 0,0 0 0,0-1 0,0 0 0,0 0 0,-1 0 0,0-1 0,1 1 0,5-10 0,-8 11 49,-1 0 0,1 0-1,-1-1 1,1 1 0,-1 0 0,0 0 0,-1-1-1,1 1 1,0 0 0,-1-1 0,0 1 0,0-1-1,0 1 1,0 0 0,0-1 0,-1 1 0,-1-7-1,0 8-17,1 0 0,0 0 0,-1 0-1,1 0 1,-1 0 0,0 0 0,1 0-1,-1 0 1,0 1 0,0-1-1,0 1 1,0-1 0,-1 1 0,1 0-1,0 0 1,-1 0 0,1 0 0,0 0-1,-1 1 1,1-1 0,-1 1 0,1 0-1,-1-1 1,-2 1 0,-4 0-19,0 1-1,0-1 1,0 1 0,0 1 0,0 0-1,1 0 1,-1 0 0,1 1 0,0 1-1,-1-1 1,1 1 0,-8 6 0,12-8-107,1 1 0,-1-1 0,1 0 0,0 1 0,0 0 0,0 0 0,0 0 1,0 0-1,0 0 0,1 1 0,0-1 0,0 1 0,0-1 0,0 1 0,0 0 1,1 0-1,0 0 0,-1 0 0,2 0 0,-1 0 0,0 0 0,1 0 0,0 0 0,0 0 1,0 1-1,0-1 0,1 0 0,1 6 0,-1-7-325,1 0 0,0 0 1,0 0-1,1 0 0,-1 0 0,0-1 0,1 1 0,0-1 1,-1 0-1,1 0 0,0 0 0,0 0 0,0 0 0,1-1 1,-1 1-1,0-1 0,0 0 0,1 0 0,-1 0 0,1 0 1,-1-1-1,1 1 0,6-1 0,32 2-5781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6.4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163 1 6726,'-9'6'6919,"1"0"-5840,-76 62 4909,78-62-5655,0 0 0,0 0 1,0 1-1,0-1 0,1 1 0,0 1 1,1-1-1,0 1 0,0-1 1,1 1-1,-3 9 0,5-16-316,1 0 0,0 0 0,0 0 0,0 0 0,0 0-1,0 0 1,0 0 0,0 0 0,1 0 0,-1 0 0,0 0 0,0 0-1,1 0 1,-1 0 0,1 0 0,-1 0 0,1 0 0,-1 0-1,1 0 1,0-1 0,-1 1 0,1 0 0,0 0 0,0-1 0,-1 1-1,1 0 1,0-1 0,0 1 0,0-1 0,0 1 0,0-1-1,0 1 1,0-1 0,0 0 0,0 0 0,0 1 0,0-1 0,0 0-1,0 0 1,0 0 0,0 0 0,2 0 0,50-4 289,-35 0-278,0 0 0,-1-1 0,1-1 0,-1-1 0,-1 0 0,1-2 0,-1 1 0,-1-2 0,0 0 0,0-1 0,17-17 0,-29 26-5,-1-1-1,1 0 1,-1 0 0,0 0-1,0 0 1,0 0 0,-1 0-1,1 0 1,-1-1 0,0 1-1,1 0 1,-2-1 0,1 0-1,1-6 1,-3 9-5,1-1 0,0 1 0,0-1 0,-1 0 0,1 1-1,-1-1 1,0 1 0,1-1 0,-1 1 0,0 0 0,0-1 0,0 1 0,0 0 0,0-1-1,0 1 1,0 0 0,0 0 0,0 0 0,-1 0 0,1 0 0,0 0 0,-1 1 0,1-1-1,-1 0 1,1 1 0,-1-1 0,1 1 0,-1-1 0,1 1 0,-1 0 0,0-1 0,1 1-1,-1 0 1,-1 0 0,-7-1-44,-1 0 0,1 1 1,0 1-1,0-1 0,0 1 0,-1 1 0,1 0 0,-10 3 0,11-1-728,0-1-1,0 1 0,1 1 0,-1-1 0,-8 7 0,-2 5-4519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7.8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162 0 9833,'0'0'13015,"-9"14"-11782,-4 8-879,-39 69 491,47-80-713,0 0 1,0 0-1,1 0 0,0 1 0,1 0 1,-3 23-1,7-34-127,-1 0-1,0 1 1,1-1 0,-1 0-1,0 0 1,1 1 0,0-1-1,-1 0 1,1 0-1,0 0 1,-1 0 0,1 1-1,0-1 1,0 0 0,0-1-1,0 1 1,0 0 0,0 0-1,0 0 1,0-1-1,1 1 1,-1 0 0,0-1-1,0 1 1,1-1 0,-1 1-1,0-1 1,1 0 0,-1 0-1,0 1 1,1-1-1,-1 0 1,0 0 0,1 0-1,1-1 1,55-3 90,8-11-724,-52 11 400,0 0 1,1 1 0,-1 0-1,1 1 1,-1 1 0,1 1-1,16 0 1,-29 1 225,-1-1-1,0 0 1,0 0 0,0 1-1,0-1 1,0 1 0,0-1-1,1 1 1,-1 0 0,0-1-1,0 1 1,-1 0-1,1 0 1,0 0 0,0-1-1,0 1 1,0 0 0,-1 0-1,1 0 1,-1 0 0,1 0-1,0 0 1,-1 1 0,0-1-1,1 0 1,-1 0-1,0 0 1,1 0 0,-1 1-1,0-1 1,0 0 0,0 0-1,0 0 1,0 1 0,0-1-1,-1 0 1,1 0 0,0 0-1,-1 3 1,-1 1 28,1 1 0,-1 0 1,0 0-1,-1-1 0,1 1 0,-7 9 1,-6 4 229,0-1-1,-1 0 1,-1-2 0,0 0 0,-1 0 0,-25 15-1,31-23-209,-1 0 0,1-1 0,-1 0 0,0-1 0,-1-1 0,1 0 0,-1-1-1,0 0 1,0-1 0,-1 0 0,-20 0 0,34-3-128,0 0-1,0 0 1,0 0 0,0 0-1,0-1 1,0 1 0,0 0-1,0 0 1,0-1 0,0 1-1,1 0 1,-1-1 0,0 1-1,0-1 1,0 1 0,0-1-1,1 0 1,-1 1 0,0-1-1,1 0 1,-1 1 0,0-1-1,1 0 1,-1 0 0,1 0-1,-1 1 1,1-1 0,0 0 0,-1-1-1,-2-31-3485,3 23 2378,0-35-4826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8.2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25 14350,'0'0'4452,"50"-12"-2114,-21 10-1025,0 1-480,4 1-673,4 0-160,0 0-1665,3-3-3204,0-4-6662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8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10250,'0'0'13137,"2"10"-11316,-2 8-1302,0 0 0,-1 1 0,-1-1 0,-1 0 0,-8 32 0,-9 51 536,19-90-1027,1-1 0,-1 0 0,2 1 0,-1-1 0,1 1 0,1-1 0,4 15 0,-6-24-22,0 0-1,0 0 0,1 0 0,-1 0 0,0 0 1,1 0-1,-1 0 0,1 0 0,0 0 1,-1 0-1,1 0 0,-1 0 0,1 0 0,0-1 1,0 1-1,0 0 0,-1-1 0,1 1 0,0 0 1,0-1-1,0 1 0,0-1 0,0 1 1,2 0-1,-2-2 2,0 1 1,-1 0 0,1 0-1,0-1 1,0 1 0,0 0-1,-1-1 1,1 1 0,0 0 0,0-1-1,-1 1 1,1-1 0,0 0-1,-1 1 1,1-1 0,-1 1-1,1-1 1,-1 0 0,1 0-1,-1 1 1,1-1 0,-1 0-1,0 0 1,1 1 0,-1-1-1,0 0 1,0 0 0,0 0-1,0 0 1,1 0 0,1-13-4,1 1 1,-2 0 0,0-1-1,0 1 1,-2-1 0,1 1-1,-4-17 1,4 29-14,-1 0 0,1 0 0,0 0 0,-1 0 1,1 0-1,-1 0 0,1 0 0,-1 0 0,1 0 0,-1 0 0,0 0 0,1 0 0,-1 1 1,0-1-1,0 0 0,0 1 0,0-1 0,1 0 0,-1 1 0,0-1 0,0 1 0,-1-1 0,1 1 3,1 0 0,-1 0 0,0 0-1,1 0 1,-1 0 0,1 0-1,-1 0 1,1 0 0,-1 0 0,1 0-1,-1 1 1,1-1 0,-1 0-1,1 0 1,-1 0 0,1 1 0,-1-1-1,1 0 1,0 1 0,-1-1-1,1 0 1,-1 1 0,1-1-1,0 1 1,-1-1 0,1 0 0,0 1-1,0-1 1,-1 1 0,1-1-1,0 1 1,0-1 0,0 1 0,-1-1-1,1 1 1,0-1 0,0 1-1,0 0 1,0-1 0,0 1 0,0-1-1,0 1 1,0 1 1,0 0-1,-1 0 1,1 0 0,0 0-1,0 0 1,0 0-1,0 0 1,0 0 0,1 0-1,-1-1 1,1 1 0,-1 0-1,1 0 1,0 0 0,-1 0-1,1-1 1,0 1 0,0 0-1,0-1 1,1 1 0,-1-1-1,0 1 1,0-1 0,1 0-1,-1 1 1,1-1 0,1 1-1,3 0 6,-1 0-1,0-1 0,1 1 1,-1-1-1,1-1 1,-1 1-1,1-1 1,10 0-1,-8-1 8,1-1 0,-1 1-1,0-1 1,1-1 0,-1 0 0,0 0-1,0 0 1,-1-1 0,1 0-1,-1-1 1,0 0 0,0 0 0,0 0-1,-1-1 1,1 0 0,-2 0 0,1-1-1,-1 1 1,0-1 0,0 0-1,0-1 1,5-14 0,-26 68-78,11-33 131,0-1 1,1 1-1,1 0 1,-1 0-1,2 0 1,-1 18-1,3-30-50,0 0 0,0 0 1,1 1-1,-1-1 0,0 0 0,1 0 0,-1 0 0,1 0 0,0 0 0,-1 0 0,1 0 0,0 0 1,0 0-1,-1 0 0,1 0 0,0 0 0,0-1 0,0 1 0,0 0 0,0-1 0,0 1 0,0-1 1,0 1-1,1-1 0,-1 1 0,0-1 0,0 0 0,0 1 0,1-1 0,-1 0 0,0 0 0,0 0 0,0 0 1,1 0-1,-1 0 0,0 0 0,0-1 0,0 1 0,1 0 0,-1-1 0,1 0 0,5 0 21,0 0-1,0-1 0,-1 0 0,1 0 0,-1-1 0,9-5 1,0-3 3,0-2 1,0 1-1,-2-2 1,0 0-1,20-28 1,-13 17-13,-22 54-300,-9 0 298,7-21-17,0 1 0,1 0 1,0 0-1,0 1 0,1-1 1,-1 19-1,3-28-50,0 0-1,0 0 0,0 1 1,0-1-1,0 0 0,0 1 1,0-1-1,0 0 1,0 0-1,0 1 0,0-1 1,0 0-1,1 0 0,-1 1 1,0-1-1,0 0 0,0 0 1,0 1-1,1-1 1,-1 0-1,0 0 0,0 0 1,1 1-1,-1-1 0,0 0 1,0 0-1,1 0 1,-1 0-1,0 0 0,0 0 1,1 0-1,-1 0 0,0 1 1,1-1-1,-1 0 0,0 0 1,0 0-1,1 0 1,-1 0-1,0 0 0,1-1 1,-1 1-1,0 0 0,0 0 1,1 0-1,-1 0 1,0 0-1,0 0 0,1 0 1,-1-1-1,0 1 0,0 0 1,1 0-1,-1 0 0,0 0 1,0-1-1,0 1 1,1 0-1,-1 0 0,0-1 1,0 1-1,0 0 0,0 0 1,0-1-1,0 1 1,1 0-1,-1-1 0,15-19-7192,-12 0-944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8.5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169 19 641,'-12'8'13703,"6"-3"-12863,-15 10 1205,1 1 1,1 0-1,-31 34 1,45-44-1751,0 1-1,1-1 1,0 1 0,0 0-1,0 0 1,1 0 0,0 0-1,-2 8 1,4-11-256,0 0-1,0 0 1,1 0 0,0 0-1,0 1 1,0-1 0,0 0 0,0 0-1,1 0 1,0 0 0,0 0-1,0 0 1,0-1 0,1 1 0,0 0-1,3 6 1,-1-5-31,1 0 0,-1-1 0,1 0 0,0 0 0,0 0 0,1 0 1,-1-1-1,1 0 0,-1 0 0,1 0 0,0-1 0,0 0 0,0 0 0,0 0 0,1-1 0,-1 0 0,0 0 1,1-1-1,6 1 0,-1-1-5,-1 0 0,1 0 0,-1-1 0,1 0 0,-1-1 0,1 0 0,-1-1 0,0 0 0,19-9 0,-23 8-2,-1-1-1,0 1 0,0-1 1,0 0-1,-1-1 1,0 1-1,0-1 0,0 0 1,0 0-1,-1-1 1,0 1-1,-1-1 1,1 0-1,-1 0 0,-1 0 1,1-1-1,-1 1 1,-1 0-1,1-1 0,-1 0 1,0 1-1,-1-1 1,-1-13-1,1 15 3,0 0 0,-1 0-1,0 0 1,0 1 0,-1-1 0,0 0 0,0 1-1,0-1 1,0 1 0,-1 0 0,0-1-1,0 1 1,0 1 0,-1-1 0,0 0 0,0 1-1,0 0 1,0 0 0,-1 0 0,0 0-1,1 1 1,-1 0 0,0 0 0,-1 0 0,1 1-1,0-1 1,-1 1 0,0 1 0,1-1-1,-12-1 1,4 2 29,1 0 0,-1 0 0,0 2 0,-20 2 0,30-2-109,0-1-1,1 1 1,-1 0-1,0-1 1,1 1-1,-1 1 1,1-1-1,-1 0 1,1 1-1,0-1 1,0 1-1,-4 2 1,5-2-86,0-1 0,1 0 1,-1 0-1,0 1 0,1-1 1,-1 0-1,1 1 0,-1-1 1,1 1-1,0-1 0,0 1 1,-1-1-1,1 0 0,0 1 1,0-1-1,0 1 0,1-1 1,-1 1-1,0-1 0,1 1 1,-1-1-1,0 0 0,1 1 1,0-1-1,0 2 0,14 12-3595,11-5-2328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8.9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240 64 10794,'0'0'5627,"-11"-1"-3268,2 0-2053,-1 1 0,1 0 0,0 0-1,-1 1 1,1 0 0,0 1-1,0 0 1,0 0 0,0 1-1,0 0 1,0 1 0,1 0-1,-1 0 1,1 1 0,0 0 0,1 0-1,-1 1 1,-8 8 0,11-8-202,-1-1 1,1 1-1,1 0 1,-1 0 0,1 0-1,0 0 1,1 1 0,-1 0-1,1 0 1,1 0 0,-1 0-1,1 0 1,0 0-1,-1 11 1,3-14-92,0 0 0,1 0 1,-1 0-1,1-1 0,0 1 0,0 0 0,0 0 0,0-1 1,0 1-1,1-1 0,0 1 0,0-1 0,0 0 0,0 0 1,0 1-1,1-1 0,-1-1 0,1 1 0,0 0 0,-1-1 1,2 1-1,-1-1 0,0 0 0,0 0 0,1 0 0,-1-1 1,1 1-1,-1-1 0,6 2 0,11 3 1,0-1-1,1 0 1,0-2-1,0 0 1,0-2-1,0 0 1,0-1-1,0-1 0,0-1 1,0-1-1,0-1 1,0-1-1,-1-1 1,0 0-1,0-2 1,-1 0-1,0-1 1,23-15-1,-33 17 48,0-1-1,-1 1 1,0-2-1,0 1 1,-1-1 0,0 0-1,-1-1 1,0 1-1,0-1 1,6-17-1,-10 24-17,-1-1-1,1 0 0,-1 0 1,0 0-1,0 1 1,0-1-1,-1 0 1,1 0-1,-1 0 0,0 0 1,0 0-1,0 0 1,-1 0-1,1 0 1,-1 0-1,0 0 0,0 0 1,-1 0-1,1 0 1,-1 1-1,0-1 1,1 1-1,-2-1 0,1 1 1,0 0-1,-1-1 1,1 1-1,-1 1 1,0-1-1,0 0 0,0 1 1,-6-4-1,-2 0-4,0 1 0,0 1 0,-1 0 0,0 0 0,1 1 0,-1 1-1,0 0 1,0 0 0,-20 1 0,25 1-238,0 0 0,-1 0 0,1 1 1,0-1-1,0 2 0,0-1 0,0 1 0,0 0 0,0 0 0,0 1 0,0 0 1,1 1-1,-1-1 0,1 1 0,0 0 0,1 0 0,-7 6 0,1 7-4759,9-3-4111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49.7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60 80 4869,'0'0'6278,"6"-10"-2894,-1 3-2504,20-34 1354,-1 20 3103,-29 54-2769,2-25-2446,0 1 0,1 0 1,0-1-1,0 1 1,1 0-1,0 0 1,1 13-1,0-20-116,1 1 1,-1 0-1,1 0 1,0-1-1,0 1 0,0-1 1,0 1-1,1-1 1,-1 1-1,1-1 0,-1 0 1,1 1-1,0-1 0,0 0 1,0 0-1,0 0 1,0-1-1,0 1 0,1 0 1,-1-1-1,0 1 1,1-1-1,-1 0 0,1 0 1,0 0-1,-1 0 1,5 0-1,21 6-9,-18-6-12,0 1 0,0 1 0,-1 0 0,1 0 1,0 1-1,9 5 0,-18-8 12,1 0 0,-1 0 0,0 0-1,1 0 1,-1 0 0,0 0 0,0 0 0,0 1 0,0-1 0,0 0 0,0 1 0,0-1 0,-1 1 0,1-1 0,0 1-1,-1-1 1,1 4 0,-1-2 2,0-1-1,0 1 0,0-1 1,-1 1-1,1 0 1,-1-1-1,0 1 0,0-1 1,0 1-1,0-1 1,0 0-1,0 1 0,0-1 1,-4 4-1,-3 3 62,1 0-1,-2 0 1,1-1-1,-1 0 1,-1-1-1,1 0 0,-1 0 1,-1-1-1,1 0 1,-1-1-1,0-1 1,0 1-1,0-1 1,-1-1-1,1 0 1,-1-1-1,0 0 1,0-1-1,0 0 1,-23-2-1,34 0-140,0 1-1,-1-1 0,1 0 0,0 1 1,0-1-1,0 0 0,-1 0 0,1 0 1,0 1-1,0-1 0,0-1 0,0 1 1,0 0-1,1 0 0,-1 0 0,0 0 1,0-1-1,1 1 0,-1 0 0,1 0 1,-1-1-1,1 1 0,-1-1 1,1 1-1,0 0 0,0-1 0,0-2 1,1-40-6946,5 17 711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0.1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58 12043,'0'0'7976,"49"-36"-6823,-24 30-769,6 0-320,2 3-32,3 0-928,1 2-1346,3 1-1858,-2-3-2114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0.4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188 1 12107,'0'0'2782,"-10"0"26,2 0-2485,0 1-1,-1 0 1,1 1 0,0-1 0,0 2 0,0-1 0,1 1 0,-1 0-1,1 1 1,-1 0 0,1 0 0,0 0 0,0 1 0,1 0-1,0 0 1,-1 1 0,2 0 0,-1 0 0,1 0 0,-9 14-1,11-14-284,0-1 0,0 1 0,1 0 0,0 0 0,0 0 0,0 0 0,1 0 0,0 1 0,0-1-1,1 0 1,0 1 0,0-1 0,0 1 0,1-1 0,0 0 0,0 0 0,0 1 0,4 7 0,-3-9-31,0 0 1,1 0 0,0 0 0,0-1-1,0 1 1,1-1 0,-1 0 0,1 0 0,0 0-1,0-1 1,0 1 0,1-1 0,-1 0 0,1 0-1,0-1 1,0 1 0,0-1 0,0 0 0,0 0-1,0-1 1,8 2 0,-5-1 0,-1-1 0,1 0 0,-1-1 0,1 1 0,-1-1 0,1-1 0,-1 1 0,1-1 0,-1-1 0,1 0 0,-1 0 0,0 0 0,10-5 0,-13 5-3,0-1 0,0 0 0,0 0 0,0 0 0,-1 0 1,1-1-1,-1 1 0,0-1 0,0 0 0,0 0 0,-1 0 0,1-1 0,-1 1 0,0-1 1,0 1-1,0-1 0,-1 1 0,0-1 0,0 0 0,0 0 0,0-7 0,0 4-1,-1 0 1,0 0-1,0 0 0,-1 0 0,0-1 1,0 2-1,-1-1 0,0 0 0,0 0 1,-1 0-1,0 1 0,0 0 0,-1-1 0,-7-9 1,8 12-7,-1 0 1,-1 1-1,1-1 0,0 1 1,-1 0-1,0 1 1,0-1-1,0 1 1,0 0-1,-1 0 0,1 0 1,-1 1-1,0-1 1,0 2-1,0-1 1,0 1-1,0 0 0,0 0 1,-11 0-1,16 1-102,-1 0 0,0 0 0,0 0 0,0 0 0,0 0 0,0 1-1,0-1 1,0 1 0,0 0 0,1-1 0,-1 1 0,0 0 0,1 0 0,-1 0 0,0 0-1,1 0 1,-1 1 0,1-1 0,-1 0 0,1 1 0,0-1 0,0 1 0,0-1-1,0 1 1,0-1 0,0 1 0,-1 3 0,1-3-289,1 0 1,-1-1-1,1 1 0,0 0 0,0 0 1,0 0-1,0 0 0,0 0 1,0-1-1,0 1 0,1 0 0,-1 0 1,1 0-1,-1-1 0,1 1 1,0 0-1,0-1 0,0 1 1,0 0-1,0-1 0,0 1 0,0-1 1,0 1-1,0-1 0,1 0 1,-1 0-1,1 0 0,-1 1 0,2 0 1,24 11-8870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0.8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259 42 15503,'-11'-3'2701,"-3"-1"-2067,0 1 0,-1 1 0,0 0 0,1 1 0,-1 1 0,0 0 0,0 1 0,-25 5 0,36-5-564,0-1 1,-1 1-1,1 1 0,0-1 0,-1 1 0,1-1 0,0 1 1,0 0-1,0 1 0,0-1 0,1 1 0,-1-1 0,1 1 0,-1 0 1,1 1-1,0-1 0,0 0 0,1 1 0,-1 0 0,1-1 0,-1 1 1,1 0-1,1 0 0,-1 1 0,0-1 0,1 0 0,0 0 0,0 1 1,0-1-1,1 1 0,-1-1 0,1 1 0,0-1 0,0 1 1,2 6-1,-1-6-55,0 0 0,1 0 1,0 0-1,0 0 0,1-1 1,-1 1-1,1-1 0,0 1 0,0-1 1,1 0-1,-1 0 0,1 0 1,0-1-1,0 1 0,0-1 1,0 0-1,1 0 0,-1 0 1,1-1-1,0 1 0,0-1 0,0 0 1,7 1-1,11 4 17,0 0 1,0-2-1,45 4 0,-55-8-23,24 2 12,0-1 1,37-3 0,-65 1-18,-1-1 0,0 0 0,0 0 0,0-1 0,0 0 0,0 0 0,0-1 0,0 0 0,0-1 0,-1 0 0,0 0 1,0 0-1,0-1 0,0 0 0,6-6 0,-10 8 0,0 0 0,-1 0 0,0 1 0,0-1 0,0-1 1,0 1-1,0 0 0,0 0 0,-1-1 0,0 1 0,1-1 0,-1 1 0,-1-1 0,1 1 1,0-1-1,-1 0 0,0 1 0,0-1 0,0 0 0,0 1 0,-1-6 0,-1 4 4,0 0 0,0 0 0,-1 0 0,1 1 0,-1-1 0,0 1 0,0-1 0,-1 1 0,1 0 0,-1 0 0,0 1 0,0-1 0,-5-2 0,-6-5-85,-1 2-1,0 0 1,0 0 0,-1 2-1,0 0 1,0 1 0,-25-5 0,-24 3-2609,32 5-2940,17 0-3652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5.7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211 107 1537,'-13'-23'1145,"13"20"-558,-1 0-1,1 0 0,-1-1 1,1 1-1,0 0 0,0 0 1,0 0-1,0-1 0,1 1 1,0 0-1,-1 0 0,1 0 1,0 0-1,2-5 1,-2 7-379,0 1 0,-1-1 0,0 0 0,1 0 0,-1 0 0,1 0 0,-1 0 0,0 0 0,0 0 0,0 0 1,0 0-1,1 0 0,-1 0 0,0 0 0,-1 0 0,1 0 0,0 0 0,0 0 0,0 0 0,-1 0 0,1 0 1,0 0-1,-1 0 0,1 0 0,-1 0 0,1 0 0,-1 1 0,0-2 0,-1 1-120,1 1 0,0 0 0,-1-1 0,1 1 0,-1 0-1,1 0 1,-1 0 0,1 0 0,-1 0 0,1 0 0,0 0 0,-1 1-1,1-1 1,-1 1 0,1-1 0,-3 2 0,-5 2-51,0 0 0,-1 1 0,2 0 0,-12 9 0,6-2 185,1 0 0,0 1-1,1 1 1,-16 23 0,23-30-91,0 1 0,0 0 0,1 0 1,1 0-1,-1 0 0,1 1 0,1 0 1,0-1-1,0 1 0,-1 18 0,3-25-117,0 0 0,0 0 0,0 0 0,0 0 0,0 0 0,1 0 0,-1-1 0,1 1 0,-1 0 0,1 0-1,0 0 1,0 0 0,0-1 0,0 1 0,0-1 0,0 1 0,0 0 0,1-1 0,-1 0 0,1 1 0,-1-1 0,1 0 0,-1 0-1,3 1 1,0 1 1,1-2-1,-1 1 0,1 0 1,-1-1-1,1 0 0,0 0 0,0-1 1,0 1-1,8-1 0,1-1-1,0 0 0,1-1 0,-1-1 0,0 0 0,0 0 0,13-7 0,-3 0-6,-2-2 0,0 0 1,0-1-1,29-24 0,-45 33 40,0-1 1,0 0-1,-1-1 0,1 1 0,-1-1 1,-1 0-1,1 0 0,-1-1 1,0 1-1,0-1 0,-1 0 0,0 0 1,0 0-1,0-1 0,-1 1 0,0-1 1,-1 1-1,1-15 0,-2 20-25,0 0 0,-1 0 0,1 0 0,-1 0-1,0 0 1,0 0 0,0 0 0,0 0 0,0 0 0,0 1-1,0-1 1,0 0 0,-1 1 0,1-1 0,-1 1 0,1-1-1,-1 1 1,0 0 0,1 0 0,-1 0 0,0 0 0,0 0-1,0 0 1,0 0 0,0 0 0,0 1 0,0-1 0,0 1-1,0 0 1,-3-1 0,-10-1-11,0 1-1,0 0 1,-18 2 0,22-1 1,-52 9 34,61-9-64,0 0 0,1 0 0,-1 1 0,0-1 0,0 0 0,1 1 0,-1 0 0,1-1 0,-1 1 0,0 0 0,1 0-1,0 0 1,-1 0 0,1 0 0,-1 0 0,1 0 0,0 0 0,0 1 0,0-1 0,0 1 0,0-1 0,0 0 0,0 1 0,0 0-1,0-1 1,1 1 0,-1-1 0,1 1 0,-1 0 0,1 0 0,0-1 0,-1 4 0,2-4-89,-1 0-1,1 0 1,-1 0 0,1 0 0,0 0-1,-1 0 1,1 0 0,0-1 0,-1 1-1,1 0 1,0 0 0,0-1 0,0 1-1,0 0 1,0-1 0,0 1 0,0-1-1,0 1 1,0-1 0,0 1 0,0-1-1,0 0 1,1 0 0,-1 1-1,1-1 1,34 3-2622,-30-3 1953,35 0-4386,1 0-1538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6.0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171 20 7175,'0'0'2044,"9"-3"412,-3 0-2856,27-10 5378,-26 13-1913,-22 12-1723,5-5-1128,-102 79 1472,102-77-1609,0 0 0,1 1 0,0 0 0,0 0 0,1 1 1,1 1-1,0-1 0,-7 15 0,9-7 20,6-10-1654,6-9-4451,4-7-457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6.4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39 10762,'0'0'555,"-10"-1"257,-34-5 309,41 6-1009,0 0 1,0 1-1,0-1 0,0 1 1,1 0-1,-1 0 0,0 0 1,0 0-1,0 0 0,1 1 1,-1-1-1,1 1 1,-1 0-1,1 0 0,0 0 1,0 0-1,-1 0 0,1 0 1,1 0-1,-1 1 0,0-1 1,1 1-1,-1 0 0,1-1 1,0 1-1,0 0 1,0 0-1,-1 4 0,0-4-28,1-1-1,0 1 1,1 0-1,-1-1 1,0 1-1,1 0 1,-1 0-1,1-1 1,0 1-1,0 0 1,0 0-1,0 0 1,1-1-1,-1 1 1,1 0-1,-1 0 1,1-1-1,0 1 1,0-1-1,0 1 1,1-1-1,-1 1 1,1-1-1,-1 1 1,1-1-1,0 0 1,0 0-1,2 2 1,4-1 0,0 0 1,0 0-1,0-1 1,1 0-1,-1 0 1,1-1-1,-1 0 0,1-1 1,0 0-1,-1 0 1,1-1-1,-1 0 1,1 0-1,13-5 1,-17 5-53,-1 0 0,1 0 1,0-1-1,-1 0 0,0 0 1,1 0-1,-1-1 1,0 1-1,0-1 0,0 0 1,0 0-1,-1 0 0,1-1 1,-1 1-1,0-1 1,0 0-1,0 0 0,0 0 1,-1 0-1,0 0 0,0-1 1,0 1-1,0-1 0,-1 1 1,1-1-1,0-9 1,-2 12-16,1-1 1,-2 1-1,1-1 1,0 1-1,0 0 1,-1-1-1,0 1 1,1 0-1,-1-1 1,0 1-1,0 0 1,0 0-1,0 0 1,0 0 0,-1 0-1,1 0 1,-1 0-1,1 0 1,-1 1-1,-2-3 1,0 1-6,-1 0 0,1 0 0,-1 1 0,0-1 0,1 1-1,-1 0 1,0 0 0,-1 1 0,-4-1 0,0 0-9,1 0-1,-1 1 1,0 1-1,0-1 1,1 2-1,-1-1 1,0 1-1,0 1 1,-18 5-1,24-6-8,1 1 1,-1 1-1,0-1 0,1 0 1,0 1-1,-1-1 0,1 1 1,0 0-1,0 0 0,1 1 1,-1-1-1,1 0 0,-1 1 1,1 0-1,0-1 0,0 1 1,-2 7-1,4-9-93,-1 1 1,0-1 0,1 1-1,0-1 1,-1 0-1,1 1 1,0-1 0,0 1-1,0-1 1,1 1-1,-1-1 1,0 1 0,1-1-1,0 0 1,0 1-1,-1-1 1,1 0 0,1 0-1,-1 1 1,0-1-1,0 0 1,1 0 0,-1 0-1,1-1 1,0 1-1,0 0 1,-1 0 0,1-1-1,0 1 1,0-1-1,3 2 1,4 1-967,0 0 1,0-1-1,1 0 1,-1 0-1,1-1 0,13 2 1,27 0-5300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6.8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112 34 12172,'-10'7'1404,"-1"0"-970,-41 31 2308,49-35-2442,-1 0 0,0 1 1,1-1-1,0 1 0,-1 0 1,2 0-1,-1 0 0,0 0 0,1 0 1,0 1-1,-3 6 0,5-10-271,0 0-1,-1 0 1,1 0-1,0 0 1,0 0-1,0 0 1,0 1-1,0-1 0,0 0 1,1 0-1,-1 0 1,0 0-1,1 0 1,-1 0-1,0 0 1,1-1-1,-1 1 1,1 0-1,-1 0 1,1 0-1,0 0 1,-1 0-1,1-1 1,0 1-1,0 0 0,-1-1 1,1 1-1,0 0 1,0-1-1,0 1 1,0-1-1,0 1 1,0-1-1,0 0 1,0 1-1,0-1 1,0 0-1,0 0 1,0 0-1,1 1 1,51 0-33,-45-2 73,7 0-56,0-1 0,0-1-1,0 0 1,0-1-1,0-1 1,-1 0 0,0-1-1,0-1 1,-1 0-1,1 0 1,-2-2-1,1 0 1,18-16 0,-30 23 30,1 0 1,0 1 0,-1-1-1,1 0 1,-1 0-1,1 0 1,-1-1 0,0 1-1,0 0 1,0 0 0,0-1-1,-1 1 1,1-1 0,0 1-1,-1-1 1,1-3-1,-2 5-3,1 0-1,0-1 0,0 1 0,-1 0 0,1-1 0,-1 1 0,1 0 0,-1 0 0,1-1 0,-1 1 1,0 0-1,0 0 0,0 0 0,1 0 0,-1 0 0,0 0 0,0 0 0,0 0 0,-1 0 0,1 1 0,0-1 1,0 0-1,0 1 0,0-1 0,-1 1 0,1-1 0,0 1 0,-1 0 0,1-1 0,-3 1 0,-13-3 24,1 1 0,-1 1-1,-1 0 1,1 1-1,-33 5 1,43-4-194,0 0 0,-1 0 1,1 1-1,0 0 0,0 1 0,0 0 1,0 0-1,1 0 0,-1 1 0,1 0 1,0 0-1,0 0 0,0 1 1,1 0-1,-1 0 0,-4 7 0,2 3-2457,6-5-3312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9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16367,'0'0'11051,"10"48"-14030,2-38-2658,2 3-5830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7.4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0 105 11787,'0'0'5253,"58"-26"-4036,-17 14-160,7 1-704,8 0-321,-3 1-609,1 2-1409,-6-1-1377,-10 3-96,-12-1-33,-17 3-511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7.8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12 8776,'0'0'9673,"76"33"-9192,-21-33-289,7-2-160,5-6 0,-1-1-1121,-7-4-2626,-13 0-2275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8.1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129 1 6951,'0'0'8584,"0"8"-6700,-9 61 1354,-1-11-1495,10-57-1738,0 0 0,1 0 0,-1 0 0,0 0 1,1 0-1,-1 0 0,1-1 0,-1 1 0,1 0 0,-1 0 0,1 0 0,0 0 1,-1-1-1,1 1 0,0 0 0,0 0 0,0-1 0,0 1 0,-1-1 1,1 1-1,0-1 0,0 1 0,0-1 0,0 0 0,0 1 0,0-1 0,0 0 1,0 0-1,0 1 0,0-1 0,0 0 0,1 0 0,-1 0 0,0-1 1,0 1-1,0 0 0,0 0 0,1-1 0,55-6-490,-45 5 209,-1 0 32,0 1-1,0 0 0,0 1 1,0 0-1,0 1 1,19 4-1,-28-5 240,0 1-1,0 0 1,0-1-1,0 1 1,0 0 0,0 0-1,0 0 1,0 0-1,-1 0 1,1 1 0,0-1-1,-1 1 1,1-1 0,-1 1-1,0-1 1,1 1-1,0 2 1,-1-1 57,0-1 0,-1 1 0,1-1 0,-1 1 0,0 0 0,1-1 0,-1 1 0,-1-1 0,1 1 0,0-1 0,-1 1-1,1 0 1,-1-1 0,0 0 0,0 1 0,0-1 0,0 1 0,-2 2 0,-1 2 125,-1 1 0,0-1-1,-1 0 1,0 0 0,0-1-1,0 0 1,-1 0 0,0 0 0,0-1-1,-1 0 1,-12 7 0,5-4-33,-1-1-1,-1 0 1,1-1 0,-34 8 0,46-13-189,-1 0 0,0 0-1,1 0 1,-1-1 0,0 0 0,0 0-1,1 0 1,-1 0 0,0-1-1,0 0 1,1 0 0,-1 0-1,1 0 1,-1-1 0,-4-2 0,5 1-409,0 1 1,1-1-1,-1 0 1,1-1 0,0 1-1,0 0 1,0-1-1,1 0 1,-1 1 0,-2-7-1,-11-24-5648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8.5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39 12300,'0'0'1569,"51"-26"353,-17 18 288,4 4-1409,5 3-577,4 1-192,3 0-64,-2 0-2851,-3 0-4195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58.9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154 51 11147,'0'0'2546,"-11"13"-1201,7-8-1306,-22 24 1819,-40 60 0,60-81-1554,0 1 0,1 1-1,0-1 1,1 1 0,0 0 0,0 0-1,1 0 1,0 0 0,1 1 0,0-1 0,1 1-1,0-1 1,0 17 0,2-25-291,0 1 0,0-1 0,0 0 0,0 1 0,0-1 1,0 0-1,1 0 0,-1 0 0,1 0 0,-1 0 0,1 0 0,0 0 0,0-1 1,0 1-1,0-1 0,0 1 0,0-1 0,0 0 0,1 0 0,-1 1 0,0-2 1,1 1-1,-1 0 0,1 0 0,-1-1 0,1 1 0,-1-1 0,1 0 1,-1 0-1,1 0 0,-1 0 0,1 0 0,2-1 0,2 0 0,0 1 1,0-1-1,1 0 0,-1-1 1,0 1-1,-1-2 0,1 1 0,0-1 1,-1 0-1,12-6 0,-11 2-2,1 0 0,-1-1 0,0 0 0,-1 0 0,0 0 0,0-1 0,-1 0 0,0 0 0,6-16 0,-8 19-6,0-1 1,-1 0-1,0 1 1,-1-1-1,0 0 1,0 0-1,0 0 1,-1 0-1,0 0 1,0 0-1,-1 0 1,1 0-1,-2 0 1,1 0-1,-4-8 1,3 12-13,0 0 0,0-1 0,-1 1 0,0 0 0,1 0-1,-1 1 1,0-1 0,0 1 0,-1-1 0,1 1 0,0 0 0,-1 0 0,1 1 0,-1-1 0,0 1 0,0 0 0,1-1 0,-1 2 0,0-1 0,0 0-1,0 1 1,0 0 0,0 0 0,-6 0 0,2 0-82,-1 1 0,1-1-1,0 2 1,-1-1 0,1 1 0,0 0-1,0 0 1,0 1 0,1 0 0,-14 8-1,19-10-10,-1 1 0,1-1 0,0 1 0,0 0 0,1 0-1,-1-1 1,0 1 0,0 0 0,1 0 0,-1 1-1,1-1 1,0 0 0,0 1 0,0-1 0,0 0-1,0 1 1,0-1 0,1 1 0,-1-1 0,1 1 0,-1 3-1,2-4-104,-1 0 0,1 0-1,-1-1 1,1 1 0,0 0 0,0-1-1,0 1 1,0-1 0,0 1-1,0-1 1,0 1 0,0-1 0,1 0-1,-1 0 1,0 1 0,1-1-1,-1 0 1,1 0 0,-1 0 0,1-1-1,0 1 1,-1 0 0,1-1-1,0 1 1,0-1 0,0 1 0,-1-1-1,1 0 1,0 0 0,3 0-1,38 2-4038</inkml:trace>
  <inkml:trace contextRef="#ctx0" brushRef="#br0" timeOffset="1">624 68 14382,'0'0'469,"-13"5"295,-3 2-302,0 2 0,0 0 0,1 0 0,0 2 0,1 0 0,0 0 0,1 1 0,0 1 0,1 0 0,-18 24 0,24-27-163,0 0 0,1 1 1,0-1-1,1 1 0,0 0 0,-4 18 0,7-27-269,0 1-1,1-1 0,-1 0 0,1 1 0,-1-1 0,1 1 1,0-1-1,0 0 0,0 1 0,0-1 0,1 1 0,-1-1 1,1 0-1,-1 1 0,1-1 0,0 0 0,0 1 0,0-1 1,0 0-1,0 0 0,1 0 0,-1 0 0,1 0 1,-1 0-1,1 0 0,0-1 0,-1 1 0,1 0 0,0-1 1,0 1-1,0-1 0,0 0 0,0 0 0,1 0 0,-1 0 1,0 0-1,3 0 0,9 1 0,0-1 0,-1 0 0,1-1 0,0-1 0,-1 0 1,1-1-1,0 0 0,-1-1 0,0-1 0,0 0 0,0-1 0,0 0 0,-1-1 0,0 0 0,0-1 1,0 0-1,17-15 0,-19 14-18,0 0 0,0 0 0,0-1-1,-1 0 1,-1-1 0,0 0 0,0 0 0,-1-1 0,0 0 0,0 0 0,-2-1 0,1 0 0,-2 0 0,1 0 0,-2 0 0,1-1-1,-2 1 1,3-24 0,-5 32-8,0 1 0,-1 0 0,1 0 0,-1 0 0,1-1 0,-1 1 0,0 0 0,0 0 0,-1 0 0,1 0 0,0 1 0,-1-1 0,0 0 0,0 0 0,1 1 0,-2-1 0,1 1 0,0 0 0,0 0 0,-4-3 0,1 2-12,-1 0 0,1 0 0,0 1 0,-1 0 0,1 0 0,-1 0 0,0 1 0,0 0 0,1 0 0,-11 0 0,4 0-90,0 1 1,0 1-1,1 0 0,-1 1 1,0 0-1,0 1 1,1 0-1,-1 1 0,1 0 1,-19 10-1,21-8-163,1 0-1,0 0 0,0 1 1,0 0-1,1 1 1,-7 8-1,11-11-472,0 0 1,0 0 0,0 0-1,0 0 1,1 0-1,0 1 1,-2 7-1,0 18-10000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59.4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1 7111,'0'0'9449,"-6"9"-9118,1 1-252,0 0 1,0 0-1,1 0 1,1 0 0,0 1-1,0-1 1,1 1-1,0 0 1,1-1 0,0 14-1,1-16 11,0 7 3,0-1 0,1 0 0,0 0 1,6 22-1,-6-33-85,-1-1 0,1 1-1,0 0 1,0-1 0,0 1 0,1 0 0,-1-1-1,0 0 1,1 1 0,0-1 0,0 0 0,-1 0-1,1 0 1,1 0 0,-1 0 0,0 0 0,0 0 0,1-1-1,-1 1 1,1-1 0,-1 0 0,1 0 0,-1 0-1,1 0 1,0 0 0,0 0 0,-1-1 0,1 1-1,4-1 1,-1 0-20,1 0 1,-1-1-1,0 1 0,0-1 0,0-1 0,0 1 0,0-1 1,0 0-1,-1-1 0,1 1 0,-1-1 0,1 0 1,5-5-1,36-36-3827,-26 18-431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5:59.7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37 4388,'0'0'13805,"-28"-37"-13645,28 48-96,2 4-32,4 0-512,-3-6-2499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6:00.5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135 23 10154,'0'0'8039,"-2"11"-8007,2-5 33,-11 59-151,10-61 158,0 1 0,0-1 1,-1 0-1,1 0 0,-1 0 0,0 0 1,0 0-1,0 0 0,-1 0 0,1 0 1,-1-1-1,0 0 0,0 1 0,-4 2 1,7-9 8,-1 0 1,1 0 0,0-1-1,0 1 1,0 0 0,0 0-1,0 0 1,1 0 0,0-4-1,45-123-1832,-52 143 1783,1 0 0,1 0 0,0 0 0,1 1 1,0-1-1,1 1 0,1 0 0,0 0 0,2 27 0,0-40-22,-1-1 1,0 1 0,0 0 0,1 0 0,-1 0 0,1-1-1,-1 1 1,1 0 0,-1-1 0,1 1 0,-1 0 0,1-1-1,0 1 1,-1-1 0,1 1 0,0-1 0,-1 1-1,1-1 1,0 1 0,0-1 0,-1 0 0,1 1 0,0-1-1,0 0 1,0 0 0,0 0 0,-1 1 0,1-1 0,0 0-1,0 0 1,0 0 0,0 0 0,0-1 0,-1 1-1,1 0 1,0 0 0,0 0 0,0-1 0,0 1 0,-1 0-1,1-1 1,0 1 0,0-1 0,-1 1 0,2-2-1,-1 2 0,-1 0-1,1 0 0,0-1 0,-1 1 1,1 0-1,-1-1 0,1 1 0,-1-1 1,1 1-1,-1-1 0,1 1 0,-1-1 0,1 1 1,-1-1-1,1 1 0,-1-1 0,0 1 1,1-1-1,-1 0 0,0 1 0,0-1 1,1 0-1,-1 1 0,0-1 0,0 0 1,0 1-1,0-1 0,0 0 0,0 1 0,0-1 1,0 0-1,0 0 0,0 1 0,0-1 1,-1 0-1,1 1 0,0-1 0,0 0 1,-1 1-1,1-1 0,0 1 0,-1-1 0,1 0 1,0 1-1,-1-1 0,1 1 0,-1-1 1,1 1-1,-1 0 0,0-1 0,1 1 1,-1-1-1,1 1 0,-1 0 0,0-1 0,1 1 1,-1 0-1,0 0 0,0-1 0,-13-3 38,-1 1-1,1 0 1,-1 0-1,1 1 1,-1 1-1,-26 2 1,33-1-74,7 0-31,21 0-140,3 3 202,-1 1 1,0 0-1,0 2 1,26 10-1,-32-9-33,0-1 1,1-1-1,-1-1 1,1 0-1,0-2 1,0 1-1,1-2 1,28-1-1,-10-12-1791,-5-15-2312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3.6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14 5862,'0'0'15630,"57"29"-15021,-30-31-385,1-7-128,4-1-256,-2 2-1121,-4 0-1185,-5 4-1698,-12 3-1057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4.0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40 12107,'0'0'7143,"80"14"-7015,-42-23-64,2-3-416,0 3-1762,-6-2-2146,-6-1-1762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9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11819,'0'0'4057,"10"0"-480,-8 0-3449,85-5 5624,-82 4-5529,1 0-1,0 0 0,-1 0 0,1 0 1,-1-1-1,1 0 0,-1 0 0,0-1 1,0 1-1,0-1 0,0 0 0,0-1 1,0 1-1,7-8 0,-12 10-211,1 1 0,-1 0 0,0 0 1,1-1-1,-1 1 0,0 0 0,1-1 0,-1 1 0,0 0 0,0-1 0,1 1 0,-1-1 0,0 1 1,0 0-1,0-1 0,1 1 0,-1-1 0,0 1 0,0 0 0,0-1 0,0 1 0,0-1 0,0 1 1,0-1-1,0 1 0,0-1 0,0 1 0,0-1 0,0 1 0,0 0 0,-1-1 0,1 1 0,0-1 1,0 1-1,0 0 0,0-1 0,-1 1 0,1-1 0,0 1 0,-1 0 0,1-1 0,0 1 0,-1 0 1,1-1-1,0 1 0,-1 0 0,1 0 0,0 0 0,-1-1 0,1 1 0,-1 0 0,1 0 0,0 0 1,-1 0-1,1-1 0,-1 1 0,1 0 0,-1 0 0,1 0 0,-1 0 0,1 0 0,0 0 0,-1 0 1,1 0-1,-1 1 0,1-1 0,-1 0 0,1 0 0,-1 1 0,-33 7-73,29-4 89,0-1 0,0 1 0,0 0 0,1 1 0,-1-1 0,1 1 0,0 0 0,0 0 0,1 0 0,0 1 0,0-1 0,0 1 0,0 0 0,1 0 0,0 0 0,0 0 0,1 0 0,-2 12 0,3-16-19,1-1 0,-1 0 0,1 0-1,-1 0 1,1 1 0,0-1 0,-1 0 0,1 0 0,0 0 0,0 0-1,0-1 1,0 1 0,0 0 0,0 0 0,0 0 0,0-1 0,0 1-1,0 0 1,1-1 0,-1 1 0,0-1 0,0 0 0,0 1 0,1-1-1,-1 0 1,0 0 0,1 0 0,-1 0 0,0 0 0,0 0 0,3 0-1,51-2 142,-48 2-138,12-3-19,-1-1-1,1 0 0,-1-1 1,28-13-1,-28 11-61,1 0-1,-1 1 0,37-6 0,-55 12 70,0 0 0,1 0 0,-1 0 0,0 0 0,1 0 0,-1 0 0,0 0 0,1 0 0,-1 0 0,0 0 0,1 0 0,-1 0 0,0 1 0,0-1 0,1 0 0,-1 0 0,0 0 0,1 0 0,-1 1-1,0-1 1,0 0 0,1 0 0,-1 0 0,0 1 0,0-1 0,0 0 0,1 0 0,-1 1 0,0-1 0,0 0 0,0 1 0,0-1 0,0 0 0,1 1 0,-1-1 0,0 0 0,0 1 0,0-1 0,0 1 0,-3 19 208,-13 19 490,16-37-636,-1-1-26,0 0 0,1 0 0,-1 0 1,1 0-1,-1 0 0,1 0 0,-1 0 0,1 0 0,0 0 1,-1 0-1,1 0 0,0 0 0,0 0 0,0 1 0,0-1 1,0 0-1,0 0 0,0 0 0,0 0 0,1 0 0,-1 0 1,0 1-1,1-1 0,-1 0 0,1 0 0,0 1 0,0-1-16,1 0 0,-1-1 0,1 1 0,-1-1 0,0 1 0,1-1 0,-1 1 0,1-1 0,-1 0-1,1 0 1,-1 0 0,1 0 0,-1 0 0,1 0 0,-1 0 0,1-1 0,1 1 0,12-4-69,0-1-1,26-11 1,-37 14 32,27-13-335,-22 11 92,-1-1 0,1 1 0,0 0 1,1 1-1,-1 0 0,0 0 0,20-2 0,-28 44-2146,-1-37 1746,0 7-1403,9-5-11691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3:59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48 4068,'0'0'12390,"2"-7"-11301,0-2-574,3-6-18,-4-1 3488,-6 15 353,-18 3-3263,17 2-1003,0-1-1,0 1 0,1 0 1,-1 1-1,1-1 1,0 1-1,0 0 1,0 0-1,1 1 0,0-1 1,0 1-1,0 0 1,1 0-1,0 0 1,0 1-1,0-1 0,1 1 1,0 0-1,0-1 1,-1 12-1,3-17-69,0 0 0,0-1 0,0 1 0,1-1 0,-1 1 0,0-1 0,0 1 0,0 0 0,0-1 0,1 1 0,-1-1 0,0 1 0,0-1 0,1 1 0,-1-1 0,0 1 0,1-1 0,-1 1 0,1-1 0,-1 0 0,1 1 0,-1-1 0,1 1 0,-1-1 0,1 0 0,-1 0 0,1 1 0,-1-1 0,1 0 0,0 0 0,24 0-104,22-16-781,-22-5-44,-20 16 843,-1 1 0,1 0 0,0-1 0,1 2 0,-1-1 0,1 1 0,-1-1 0,1 1 0,11-3 0,-15 11 2,-1 1 0,0-1-1,-1 1 1,0 0 0,1-1 0,-2 1 0,0 10 0,-7 26 704,-2 0 1,-2-1-1,-1 0 0,-2-1 1,-2-1-1,-34 57 0,50-94-575,-24 36 552,23-36-583,1-1 1,0 1 0,-1-1-1,1 0 1,-1 1-1,0-1 1,1 0 0,-1 0-1,0 0 1,0 0-1,1 0 1,-1 0 0,0 0-1,0-1 1,0 1-1,0-1 1,0 0-1,-4 1 1,5-2-11,0 0 0,0 0 1,1 0-1,-1 0 0,0 0 0,1-1 0,-1 1 0,1 0 0,-1 0 1,1 0-1,0-1 0,-1 1 0,1 0 0,0-1 0,0 1 1,0 0-1,0 0 0,0-1 0,0 1 0,1-2 0,2-32-66,1 22-50,1 1 0,0 0-1,0 0 1,1 0-1,1 1 1,12-16-1,55-62-913,-44 55 425,10-11-368,-9 10 311,-2 0-1,26-41 0,-71 127 2232,14-47-1439,0 0-1,1 0 0,0 0 0,-1 0 1,2 0-1,-1 0 0,0 0 0,1 0 1,0 0-1,0 8 0,0-11-107,1 0 0,-1-1 0,0 1 0,0 0 0,1-1 0,-1 1 0,0 0 0,1-1 0,-1 1 0,1-1 0,-1 1 0,1 0 0,-1-1 0,1 1 0,-1-1 0,1 1 0,0-1 0,-1 0 0,1 1 0,0-1 0,-1 0 0,1 1 0,1-1 0,0 0-13,0 1 1,1-1-1,-1 0 0,0 0 1,1 0-1,-1 0 0,0-1 1,1 1-1,-1-1 0,0 1 0,3-2 1,61-28 6,-56 24-167,0 0 0,0 1 1,1 0-1,0 1 0,0 0 0,0 1 1,0 0-1,0 1 0,14-1 0,-25 3 140,1 0 0,-1 0 0,1 0 0,-1 1 0,1-1 0,-1 0 0,1 0 0,-1 1 0,0-1 0,1 0 0,-1 0 0,1 1 0,-1-1 0,0 0 0,1 1 0,-1-1 0,0 1 0,0-1 0,1 0 0,-1 1 0,0-1 0,0 1 0,0-1 0,1 1-1,-1-1 1,0 1 0,0-1 0,0 1 0,0-1 0,0 1 0,0-1 0,0 0 0,0 1 0,0-1 0,0 1 0,0-1 0,0 1 0,0-1 0,-1 1 0,1-1 0,0 1 0,-1 0-7,1 0 0,0-1 0,0 1 0,0-1 0,0 1 0,-1 0 0,1-1 1,0 1-1,0 0 0,0-1 0,0 1 0,0 0 0,1-1 0,-1 1 0,0 0 0,0-1 0,0 1 0,0 0 1,1-1-1,-1 1 0,0-1 0,1 1 0,-1-1 0,0 1 0,1 0 0,-1-1 0,1 1 0,-1-1 1,1 0-1,-1 1 0,1-1 0,-1 1 0,1-1 0,0 0 0,-1 1 0,1-1 0,-1 0 0,1 0 0,0 0 1,-1 1-1,1-1 0,0 0 0,-1 0 0,2 0 0,7-1-866,0 0 0,0-1-1,0-1 1,0 1 0,0-1 0,-1-1 0,0 1-1,1-1 1,8-7 0,7-1-2784,9-4-2162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5.2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77 8360,'0'0'3571,"2"-9"-2802,15-58 2215,-21 89 1794,-1 50-1821,3-80-2791,-7-15 37,8 23-206,1 0 0,0-1-1,-1 1 1,1-1 0,-1 1 0,1 0 0,-1 0 0,0-1-1,1 1 1,-1 0 0,1 0 0,-1-1 0,1 1-1,-1 0 1,0 0 0,1 0 0,-1 0 0,1 0 0,-1 0-1,0 0 1,1 0 0,-1 0 0,1 0 0,-1 1-1,1-1 1,-1 0 0,0 0 0,1 0 0,-1 1 0,1-1-1,-1 0 1,1 1 0,-1-1 0,1 0 0,-1 1-1,1-1 1,0 1 0,-1-1 0,1 1 0,-1-1 0,1 1-1,-11 12 57,1 1-1,0 0 1,1 0-1,1 1 1,-11 25-1,13-27 54,0 1 0,1 0 0,1 1 0,0-1 0,0 1 0,2 0-1,0 0 1,0 0 0,2 0 0,0 0 0,2 19 0,-2-32-95,0-1 0,0 1 1,1 0-1,-1 0 0,1-1 0,-1 1 1,1 0-1,-1 0 0,1-1 0,0 1 1,0-1-1,0 1 0,0-1 0,0 1 1,0-1-1,0 1 0,0-1 0,1 0 0,-1 0 1,0 0-1,1 1 0,-1-1 0,1-1 1,0 1-1,-1 0 0,1 0 0,0-1 1,-1 1-1,1 0 0,0-1 0,0 0 1,-1 1-1,1-1 0,0 0 0,0 0 1,0 0-1,-1 0 0,1-1 0,0 1 1,0 0-1,0-1 0,-1 1 0,1-1 1,0 1-1,-1-1 0,1 0 0,2-2 0,5-1 67,-1 0 0,0-1 1,0 0-1,0 0 0,-1-1 0,0 0 0,12-13 0,-7 4-46,-1 0 0,-1-1 0,-1 0 0,0 0 1,7-21-1,-12 28 6,-1 1 0,-1-1 0,1 0 0,-2 0 0,1 1 0,-1-1 1,0 0-1,-1-1 0,0 1 0,-1 0 0,1 0 0,-5-15 0,4 21-18,0 0-1,-1 0 1,1 1-1,-1-1 1,1 1-1,-1-1 1,0 1-1,0 0 1,0 0-1,0 0 1,-1 0-1,1 0 1,-1 0-1,1 0 1,-1 1-1,1 0 0,-1-1 1,0 1-1,0 0 1,1 0-1,-1 0 1,0 1-1,-4-2 1,5 2-111,0 0 1,1 0 0,-1 0-1,0 0 1,0 0-1,0 0 1,1 0-1,-1 0 1,0 1 0,0-1-1,1 1 1,-1-1-1,0 1 1,1 0-1,-1 0 1,0 0 0,1 0-1,-1 0 1,1 0-1,0 0 1,-1 0-1,1 0 1,0 1 0,0-1-1,-1 1 1,1-1-1,0 1 1,1-1-1,-1 1 1,0-1 0,0 1-1,1 0 1,-1-1-1,1 1 1,-1 0-1,1 0 1,0-1-1,-1 1 1,1 2 0,0 0-707,-1 0 0,1 0-1,0 0 1,0 0 0,0 0 0,1 0 0,-1 0 0,1 0 0,0 0 0,0 0 0,0 0 0,3 5 0,8 5-4616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5.5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0 11243,'0'0'7356,"-3"9"-6507,-36 98 1056,-19 59-671,55-148-1690,9-26-2039,8-28-2855,-5 6-128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5.8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125 34 7847,'0'0'4415,"-8"-1"-2007,-2-1-1930,3 1 16,0 0 0,0 0 0,0 0 0,0 1 1,0 0-1,-9 1 0,14 0-452,-1-1 1,1 1-1,0 0 1,0 0-1,0 0 1,0-1-1,0 2 0,1-1 1,-1 0-1,0 0 1,0 1-1,1-1 0,-1 1 1,1-1-1,-1 1 1,1 0-1,0-1 1,-1 1-1,1 0 0,0 0 1,0 0-1,0 0 1,1 0-1,-1 0 0,0 0 1,1 0-1,-1 4 1,0 0 125,0-1-1,0 1 1,1-1 0,0 1 0,0-1 0,0 1-1,1 0 1,2 8 0,-3-13-125,0-1-1,0 1 0,1 0 1,-1 0-1,1 0 1,-1 0-1,1 0 1,0 0-1,-1 0 1,1-1-1,0 1 1,-1 0-1,1 0 1,0-1-1,0 1 1,0-1-1,-1 1 1,1-1-1,0 1 0,2 0 1,-2-1-16,1 0 0,0 0 0,0 0 0,0 0 0,0 0 0,0 0 0,-1 0 0,1-1 0,0 1 0,0-1 0,0 1 0,-1-1 0,1 0 0,0 0 0,2-1 0,1-2 20,0 0-1,0-1 0,-1 1 0,1-1 0,-1 0 0,0 0 1,0 0-1,-1-1 0,0 1 0,0-1 0,0 0 1,0 0-1,-1 0 0,0 0 0,-1 0 0,1 0 0,-1-1 1,0 1-1,0-11 0,-1 16-40,0 0 0,-1 0 0,1 0 1,0 0-1,0 0 0,-1 0 0,1 0 0,-1 1 1,1-1-1,0 0 0,-1 0 0,0 0 0,1 0 0,-1 1 1,1-1-1,-1 0 0,0 1 0,0-1 0,1 0 1,-1 1-1,0-1 0,0 1 0,0-1 0,0 1 0,1 0 1,-1-1-1,0 1 0,0 0 0,0 0 0,0-1 1,0 1-1,0 0 0,0 0 0,0 0 0,0 0 0,0 0 1,0 0-1,0 1 0,0-1 0,0 0 0,0 0 1,0 1-1,1-1 0,-2 1 0,-2 0-13,0 0 0,0 0 0,0 1 0,0-1 0,1 1 0,-1 0 0,1 0 0,-1 0 0,-5 6 0,4-2-12,1 0 0,0 1 1,0 0-1,0 0 0,1 0 0,0 0 0,0 0 0,1 1 1,0-1-1,0 1 0,1-1 0,0 1 0,0 9 0,1-14-157,0 1-1,0-1 0,1 0 0,-1 1 1,1-1-1,0 1 0,0-1 0,0 0 1,0 0-1,0 0 0,1 0 0,0 0 1,3 5-1,-4-6-213,1 0 0,1 0 0,-1-1 0,0 1 0,0 0 0,1-1 0,-1 0 0,1 1 0,-1-1 0,1 0 0,-1 0 0,1 0 0,0-1 0,-1 1 0,1-1 0,0 1 0,0-1 0,5 0 0,18 0-4222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6.2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 0 10122,'-2'10'1372,"-5"25"147,1-8 450,1 1 0,-2 38-1,7-65-1914,0 1-1,0-1 0,1 1 1,-1 0-1,0-1 0,1 1 1,-1-1-1,1 1 0,0-1 0,-1 0 1,1 1-1,0-1 0,0 0 1,0 1-1,0-1 0,0 0 1,0 0-1,0 0 0,1 0 1,-1 0-1,0 0 0,1 0 1,-1 0-1,0 0 0,1-1 1,-1 1-1,1-1 0,-1 1 1,1-1-1,0 1 0,-1-1 1,1 0-1,-1 0 0,1 0 1,0 0-1,-1 0 0,1 0 1,-1 0-1,1 0 0,2-2 1,2 2 78,0-1 1,0 0 0,0-1-1,0 1 1,-1-1 0,1-1 0,0 1-1,-1-1 1,0 0 0,7-4-1,-4 0-23,0 0 0,-1-1 0,0 0-1,11-16 1,-16 22 12,-1-1-1,1 0 0,0 1 0,-1-1 1,0 0-1,1 0 0,-1 0 0,0 0 1,-1 0-1,1 0 0,0-1 0,-1 1 1,0 0-1,0 0 0,0 0 1,0-1-1,0 1 0,-1 0 0,1 0 1,-3-6-1,2 8-93,0-1 0,-1 1 0,0 0 0,1-1 1,-1 1-1,0 0 0,0 0 0,1 0 0,-1 1 0,0-1 0,0 0 0,0 1 1,0-1-1,0 1 0,0-1 0,0 1 0,0 0 0,0 0 0,0 0 0,0 0 1,0 0-1,0 1 0,-3 0 0,-2-1-48,1 1-1,-1 0 1,1 1 0,-1 0-1,1 0 1,-7 3 0,-1 3-462,-5 4-1693,6-8-4246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7.3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1217,'0'0'3588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7.6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 10 1249,'-1'0'275,"1"-1"0,0 0-1,0 1 1,0-1 0,-1 1 0,1-1-1,0 1 1,0 0 0,-1-1 0,1 1-1,0-1 1,-1 1 0,1 0 0,-1-1-1,1 1 1,0-1 0,-1 1 0,1 0-1,-1 0 1,1-1 0,-1 1 0,1 0-1,-1 0 1,1 0 0,-1 0 0,1-1 0,-1 1-1,0 0 1,1 0 0,-1 0 0,1 0-1,-1 0 1,1 0 0,-1 0 0,0 1-1,-5 0 7372,7 4-8661,5 14-5407,-4-7 1415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8.6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34 3972,'0'0'8829,"-1"-4"-8439,-4-15-5,4 8 5583,9 54-3726,183 360-578,-24-59-541,-100-194-919,93 240 969,-141-343-1115,-9-23 71,-26-50-599,-31-54-3397,-5 3-4037,15 27-259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09.1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21 327 6246,'0'0'15967,"-2"-10"-15471,-5-30-204,1 0-1,3 0 1,1 0-1,4-47 1,-1 17-127,2 73-173,0-1 0,1 1-1,-1-1 1,1 0 0,0 0-1,0 0 1,-1 0-1,1-1 1,7 3 0,-8-4 6,34 13-14,-12-5-127,0 1 0,-1 1 1,44 26-1,-46-22-593,33 20-5511,-35-26-917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0.2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12043,'0'0'7816,"19"52"-5990,-5-29-257,0 3-512,2-3-545,1-4-351,0-1-129,1-6 0,0-4-96,3-4-609,2-4-704,-1 0-609,3-15-1313,-4-5-3075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0.5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191 0 1826,'0'0'10570,"-41"56"-8104,14-18 641,0 3-1089,-1 6-353,3 1-351,5-1-385,5-4-641,7-7-256,8-10-32,0-11-801,9-11-1025,6-4-1697,-1-19-3780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0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115 110 4068,'0'0'18012,"-11"5"-15877,4-2-1867,0-1 62,-1 1 0,1 0 1,0 0-1,0 1 0,1 0 0,-1 0 0,1 0 0,0 1 0,0 0 0,0 0 1,1 1-1,-1 0 0,-5 8 0,11-14-325,0 0 0,0 1 0,-1-1 0,1 0 0,0 0 0,0 1-1,0-1 1,0 0 0,0 1 0,0-1 0,0 0 0,0 1 0,0-1 0,0 0 0,0 1 0,0-1 0,0 0 0,0 1 0,0-1 0,0 0 0,0 1 0,0-1-1,0 0 1,0 1 0,0-1 0,1 0 0,-1 1 0,0-1 0,0 0 0,0 0 0,1 1 0,-1-1 0,0 0 0,0 0 0,1 1 0,-1-1 0,0 0 0,0 0 0,1 0-1,-1 1 1,20 0-255,20-10-535,-24 1 552,-2-1 1,1 0-1,-1-1 1,-1 0-1,0-1 1,13-14-1,65-79-196,-87 100 404,-14 17 207,0 0 0,1 1 0,0 0 0,2 0 0,-1 1 0,2-1 0,0 2 0,1-1 0,0 1 0,1 0 0,-2 18 0,6-32-197,1 0 0,-1 0 0,0 0 1,1 0-1,-1 1 0,1-1 1,0 0-1,-1 0 0,1 0 1,0 0-1,0 0 0,0-1 0,1 1 1,-1 0-1,0 0 0,1-1 1,-1 1-1,1-1 0,0 1 1,-1-1-1,1 0 0,0 0 1,0 1-1,0-1 0,0 0 0,0-1 1,0 1-1,0 0 0,0-1 1,0 1-1,0-1 0,0 1 1,0-1-1,0 0 0,1 0 0,2 0 1,1 0-174,0 0 0,0-1-1,0 1 1,0-1 0,0 0 0,0 0 0,0-1 0,-1 0 0,1 0-1,0-1 1,-1 1 0,7-5 0,0-2 73,-1-1 0,1 0 1,-2-1-1,1 0 0,9-15 0,-38 79 2998,17-50-2816,0 0-1,0 0 1,0 0-1,0 0 1,1 1 0,-1-1-1,1 0 1,0 0-1,0 1 1,0-1 0,0 0-1,0 0 1,1 0-1,0 1 1,-1-1-1,2 3 1,0-4-53,-1 0 0,1-1-1,-1 1 1,1-1 0,0 1 0,0-1-1,0 1 1,-1-1 0,1 0 0,0 0 0,0 0-1,1 0 1,-1-1 0,0 1 0,0 0 0,0-1-1,0 1 1,1-1 0,-1 0 0,0 0-1,0 0 1,1 0 0,1-1 0,8 1-108,-1-2 0,0 0 0,0 0 0,0-1 1,0 0-1,0-1 0,-1 0 0,0-1 0,18-11 0,-11 7-59,0 1 0,25-9-1,-18 31 1339,87-13-2429,-84-2-2223,0 1-3289,-22 0-2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0.9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172 0 12748,'0'0'8104,"0"9"-6647,-1 5-1075,-1-1 1,0 1-1,-1 0 1,0-1-1,-10 21 0,-35 76 952,5-14-328,31-71-743,9-20-200,1 1 0,-1 0-1,1-1 1,0 1 0,0 0-1,1 0 1,-1 0 0,1 7-1,18-32 18,-9 3-569,-2 0 0,0-1-1,0 1 1,-2-1 0,0 0-1,-1-1 1,0 1 0,-2-1-1,0 1 1,-1-1-1,-3-23 1,3 40 481,0 0 0,0 0 0,0-1 0,0 1 0,0 0 0,-1 0 0,1 0 0,0 0 0,-1-1 0,1 1 0,-1 0 0,1 0 0,-1 0 0,1 0 0,-1 0 0,0 0 0,1 0-1,-2-1 1,1 2 9,1 0-1,-1 0 0,1 0 0,-1 0 0,1 0 1,-1-1-1,0 1 0,1 0 0,-1 0 0,1 1 1,-1-1-1,1 0 0,-1 0 0,1 0 0,-1 0 0,0 0 1,1 1-1,-1-1 0,1 0 0,-1 0 0,1 1 1,-1-1-1,1 0 0,0 1 0,-2 0 0,0 1 38,-1 1-1,1 0 0,-1 0 0,1 0 0,0 0 1,0 0-1,0 0 0,0 0 0,-2 7 0,1 2 123,1-1-1,-1 1 1,2 0-1,0 0 1,0 0-1,1-1 1,0 1-1,1 0 1,1 0-1,4 19 0,-5-27-111,1 0-1,-1 1 0,1-1 0,0-1 0,0 1 0,0 0 0,0 0 0,1-1 0,-1 1 1,1-1-1,0 0 0,0 1 0,0-1 0,0-1 0,1 1 0,-1 0 0,1-1 1,0 0-1,0 0 0,0 0 0,0 0 0,0-1 0,0 1 0,0-1 0,0 0 0,1-1 1,-1 1-1,0-1 0,1 1 0,-1-1 0,8-1 0,-10 1-42,-1 0-1,1-1 0,0 1 1,0 0-1,-1-1 1,1 1-1,0-1 1,-1 0-1,1 1 1,-1-1-1,1 0 1,0 0-1,-1 0 0,0 0 1,1 0-1,-1 0 1,0-1-1,0 1 1,1 0-1,-1-1 1,0 1-1,0-1 1,-1 1-1,1-1 1,0 1-1,0-1 0,-1 0 1,1 1-1,-1-1 1,1 0-1,-1 1 1,0-1-1,0 0 1,0 0-1,0 1 1,0-4-1,0 0-4,-1 1-1,1 0 1,-1-1 0,0 1-1,0 0 1,-1 0 0,1 0-1,-1 0 1,0 0 0,0 0 0,0 0-1,0 0 1,-1 1 0,-4-5-1,-5-4-10,-1 0 0,0 2-1,-1 0 1,-1 0 0,1 1 0,-1 1-1,-1 0 1,-28-9 0,77 26-81,42 10-1928,-20-13-3481,-20-6-1519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1.3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153 0 14221,'0'0'5307,"-7"9"-3407,-16 26-629,1 1 0,2 1 0,-23 59 0,35-76-1221,1 1-1,1-1 1,1 1-1,1 1 1,1-1-1,0 0 0,2 1 1,1-1-1,2 27 1,-2-44-72,1-1 0,0 1 0,0-1 0,0 1 0,1-1 0,-1 0 0,1 0 0,-1 1 0,1-1 0,0 0 0,0-1 0,1 1 0,-1 0 0,1-1 0,-1 1 0,1-1 0,0 0 0,0 1 0,0-2 0,0 1-1,0 0 1,0 0 0,6 1 0,1 0-970,1 0-1,0 0 0,0-1 0,0-1 0,0 0 0,16 0 0,6-1-4506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1.9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89 8168,'0'0'14846,"1"12"-13512,-11 134 1531,3-80-1811,6-2-590,1-64-459,0 0-1,0 0 1,0 1 0,0-1-1,0 0 1,0 0 0,0 1-1,0-1 1,0 0 0,0 0-1,0 0 1,0 1 0,0-1-1,1 0 1,-1 0 0,0 0-1,0 0 1,0 1 0,0-1-1,0 0 1,1 0 0,-1 0-1,0 0 1,0 0 0,0 0-1,1 0 1,-1 1 0,0-1-1,0 0 1,0 0 0,1 0-1,-1 0 1,0 0 0,0 0-1,1 0 1,-1 0 0,0 0-1,0 0 1,0 0 0,1 0-1,-1 0 1,0 0-1,0 0 1,0 0 0,1-1-1,-1 1 1,0 0 0,0 0-1,0 0 1,1 0 0,-1 0-1,0 0 1,0-1 0,0 1-1,0 0 1,1 0 0,10-10 130,-5-2-173,-1 0 0,0 0 0,-1 0 1,0 0-1,-1-1 0,-1 1 0,1-1 1,-2 0-1,0-15 0,0-6-361,-2-1 0,-6-41 0,6 68 373,0 0 0,0 0-1,-1 1 1,0-1 0,0 0 0,-1 1 0,0 0 0,-8-14 0,11 21 26,0 0 0,0-1 1,0 1-1,0 0 0,0 0 0,0 0 1,0 0-1,0-1 0,0 1 1,-1 0-1,1 0 0,0 0 0,0 0 1,0 0-1,0-1 0,0 1 0,0 0 1,-1 0-1,1 0 0,0 0 1,0 0-1,0 0 0,0 0 0,-1-1 1,1 1-1,0 0 0,0 0 0,0 0 1,0 0-1,-1 0 0,1 0 1,0 0-1,0 0 0,0 0 0,-1 0 1,1 0-1,0 0 0,0 0 0,0 0 1,0 0-1,-1 0 0,1 1 1,0-1-1,0 0 0,0 0 0,0 0 1,-1 0-1,1 0 0,0 0 0,0 0 1,0 1-1,0-1 0,-2 14 37,9 20 61,-3-30-94,0 1 0,0-1 0,0 0 0,1 0 0,0-1 0,0 1 0,0-1-1,0 0 1,0 0 0,0-1 0,1 0 0,0 0 0,-1 0 0,1 0 0,0-1 0,0 0 0,0 0-1,0-1 1,-1 0 0,1 0 0,0 0 0,0 0 0,12-3 0,-10 1-1,1 1-1,-1-1 1,1 0 0,-1-1 0,0 1 0,0-2 0,0 1-1,-1-1 1,1 0 0,-1-1 0,0 0 0,0 0 0,0-1-1,-1 1 1,12-14 0,-29 43 41,2-1-1,0 2 0,2-1 1,1 1-1,1 0 0,1 0 1,-2 51-1,6-74-166,0 1 0,1 0 0,-1-1 0,1 1 0,-1 0 0,1-1 0,0 1 0,0-1 0,0 1 0,0-1 0,1 0 0,-1 1 0,1-1 0,-1 0 0,1 0 0,0 0 0,0 0 0,0 0 0,0 0 0,0 0 0,0-1 0,0 1 0,1-1 0,-1 0 0,4 2 0,-4-2-498,1 0-1,0-1 1,0 1-1,0-1 0,0 1 1,0-1-1,0 0 1,0 0-1,0-1 1,0 1-1,0 0 0,0-1 1,0 0-1,0 0 1,4-1-1,19-16-10188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2.2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20 17905,'0'0'9961,"67"27"-9480,-28-32-289,5-6-192,-1-1 0,-6 2-609,-5 3-1024,-10 5-1314,-9 2-640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2.6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77 13773,'0'0'12940,"61"7"-12780,-21-21-160,1-2-416,0 3-1057,-2-1-1698,-4 3-2531,-2-4-2850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2.9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90 16239,'0'0'12113,"-8"10"-11659,-21 31-310,29-41-142,-1 1-1,1-1 1,0 1 0,-1-1 0,1 1-1,0-1 1,-1 1 0,1 0 0,0-1-1,0 1 1,0-1 0,0 1-1,-1 0 1,1-1 0,0 1 0,0-1-1,0 1 1,0 0 0,0-1-1,0 1 1,0-1 0,1 1 0,-1 0-1,0-1 1,0 1 0,0-1-1,1 1 1,-1-1 0,0 1 0,0 0-1,1-1 1,-1 1 0,1-1-1,-1 0 1,0 1 0,1-1 0,-1 1-1,1-1 1,-1 0 0,1 1-1,-1-1 1,1 0 0,-1 1 0,1-1-1,0 0 1,0 1 0,26 2-6,-24-3-4,177 1-4551,-178-1 4560,0 0 0,1 1 0,-1-1 0,0 0 0,1 1 0,-1-1 0,0 1 0,0 0-1,0 0 1,1 0 0,-1 0 0,0 0 0,0 0 0,0 0 0,-1 1 0,1-1 0,0 1-1,0-1 1,1 4 0,-2-4 57,0 1-1,0 0 0,0 0 1,-1 0-1,1 0 0,-1 0 1,0 0-1,0 0 1,1 0-1,-1 1 0,0-1 1,-1 0-1,1 0 0,0 0 1,-1 0-1,1 0 1,-2 3-1,-1 4 213,-1 0-1,-1 0 1,0 0 0,0-1 0,0 0-1,-1 0 1,-11 11 0,8-9 48,-1 0 0,0-1 0,-20 13 1,26-19-299,0-1 1,0 0-1,0 1 1,0-2-1,-1 1 1,1 0-1,-1-1 1,1 0-1,-1 0 1,0-1-1,1 1 1,-1-1-1,0 0 1,-6 0-1,9-2-327,-1 1 0,1 0 0,-1-1 0,1 1 0,0-1 0,-1 0-1,1 1 1,0-1 0,0 0 0,1-1 0,-1 1 0,0 0 0,1 0 0,-1-1 0,1 1 0,-1-1 0,1 1 0,0-1 0,0 0 0,1 1-1,-1-1 1,0-4 0,-6-27-6344</inkml:trace>
  <inkml:trace contextRef="#ctx0" brushRef="#br0" timeOffset="1">76 65 17521,'0'0'5861,"74"-20"-4516,-43 14-1088,4 1-225,2-1-1121,0-2-1666,1-1-2017,-2-1-3172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3.3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154 0 12588,'0'0'5002,"-12"6"-2733,2 0-1817,0-1 1,0 2-1,1-1 1,0 2-1,0-1 1,0 1-1,1 0 1,0 1-1,1 0 1,0 0-1,0 0 1,1 1-1,0 0 1,1 1-1,0-1 1,-7 23-1,11-29-379,0 0 0,0 1 0,1-1 0,-1 0 0,1 1 0,0-1 0,0 1 0,1-1 0,-1 0 0,1 1 0,0-1 0,0 0 0,0 1-1,1-1 1,-1 0 0,1 0 0,0 0 0,0 0 0,1-1 0,-1 1 0,4 3 0,-1-3-67,0 0 0,0 0 0,0-1-1,0 0 1,1 0 0,-1-1 0,1 1 0,-1-1 0,1 0-1,0-1 1,0 0 0,0 0 0,0 0 0,12 0 0,-7-1-26,0 0 1,-1-1-1,1-1 1,-1 0 0,1 0-1,-1-1 1,0 0-1,0 0 1,0-2-1,0 1 1,-1-1-1,16-11 1,-18 11 4,0 1 0,-1-2 0,0 1 0,0-1 0,0 0 0,-1 0 0,0-1 0,0 1 0,-1-1 0,0 0 0,0-1 0,0 1 0,-1-1 0,0 1 0,-1-1 0,1 0 0,0-10 0,-2 15 14,-1 0 1,0 0 0,0 0 0,0 0 0,-1 1 0,1-1 0,-1 0 0,0 0 0,1 0 0,-1 0 0,0 1 0,-1-1 0,1 0-1,0 1 1,-1-1 0,1 1 0,-1 0 0,0-1 0,0 1 0,0 0 0,0 0 0,0 0 0,0 0 0,-1 1 0,1-1 0,-1 1 0,1-1-1,-4-1 1,0 1-13,1 0-1,0 1 0,0-1 0,-1 1 1,1 0-1,-1 0 0,1 1 0,-1-1 1,1 1-1,-1 0 0,1 1 1,-1 0-1,1-1 0,-8 4 0,11-4-79,1 1-1,-1-1 0,1 1 1,-1 0-1,1 0 0,0 0 1,-1 0-1,1 0 1,0 0-1,0 0 0,-1 0 1,1 0-1,0 0 0,0 1 1,0-1-1,1 0 0,-1 1 1,0-1-1,0 1 0,1-1 1,-1 1-1,1-1 1,-1 1-1,1 0 0,0-1 1,0 1-1,-1-1 0,1 1 1,0 0-1,0-1 0,1 4 1,-1-3-214,1-1-1,-1 1 1,1 0 0,-1 0 0,1 0 0,0 0-1,0-1 1,-1 1 0,1 0 0,0-1 0,1 1-1,-1-1 1,0 1 0,0-1 0,1 1 0,-1-1 0,1 0-1,-1 0 1,1 0 0,-1 0 0,1 0 0,0 0-1,0 0 1,-1 0 0,1-1 0,3 2 0,24 0-5993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3.6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151 51 13100,'0'0'6700,"-11"1"-4522,4 0-1917,1 0-1,-1 1 1,1-1-1,0 1 0,-1 1 1,1-1-1,0 1 1,1 0-1,-1 0 1,0 1-1,1-1 1,0 1-1,0 0 1,0 1-1,0-1 1,1 1-1,-1 0 1,1 0-1,1 1 1,-1-1-1,1 1 0,0 0 1,-3 8-1,3-8-172,1-1-1,0 1 0,0 0 0,0 0 0,1 0 1,0 0-1,0 0 0,1 0 0,0 0 0,0 0 1,0 0-1,1 0 0,1 10 0,-1-13-80,1 0-1,-1 0 1,1 0 0,-1-1-1,1 1 1,0 0-1,0-1 1,0 1-1,0-1 1,1 0 0,-1 0-1,1 0 1,-1 0-1,1 0 1,0 0 0,-1-1-1,1 1 1,0-1-1,0 0 1,0 1 0,0-2-1,1 1 1,-1 0-1,0-1 1,0 1-1,6-1 1,1 1-7,1-1-1,-1-1 0,1 0 1,-1 0-1,0-1 1,0 0-1,0 0 1,0-2-1,0 1 1,0-1-1,-1 0 1,0-1-1,0 0 1,12-9-1,-14 9 0,-1 0 0,0 0-1,0-1 1,-1 0 0,1 0 0,-1 0 0,-1 0-1,1-1 1,-1 0 0,0 0 0,-1 0 0,0 0-1,0-1 1,0 1 0,-1-1 0,0 0 0,0 0-1,-1 1 1,0-13 0,-1 16-35,0 1 0,0 0-1,-1 0 1,1 0 0,-1 0 0,0 0-1,0 0 1,0 0 0,0 0 0,0 0-1,-1 0 1,1 1 0,-1-1 0,0 0-1,0 1 1,0 0 0,0-1 0,-5-3-1,1 2-164,0 0 0,0 0 0,0 1 0,0 0 0,0 0 0,-1 1 0,0-1 0,-8-1 0,-5 1-707,0 0 1,-1 1-1,1 0 1,0 2-1,-24 3 0,24 0-6394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4.0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10570,'0'0'8440,"13"-1"-7089,-1 1-1003,1 1 0,-1 0 1,1 0-1,-1 1 1,0 1-1,0 0 1,0 1-1,0 0 1,-1 1-1,22 11 1,-20-8-210,0 0 0,0 1 1,-1 0-1,0 1 1,-1 0-1,0 1 0,-1 1 1,0-1-1,-1 1 0,0 1 1,-1 0-1,8 15 1,-12-18-114,0 1 0,0-1 0,-2 1 1,1 0-1,-1 0 0,0-1 0,-1 2 1,-1-1-1,0 0 0,0 0 1,-1 0-1,0 0 0,-1 0 0,0 0 1,-1-1-1,0 1 0,-8 15 0,-4 6-19,-2 0 0,-1-1-1,-2 0 1,-1-2-1,-1-1 1,-31 31-1,24-30-1355,-34 25-1,9-14-4122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7.3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 42 5317,'-1'0'1293,"-32"10"5743,32-10-6795,0 1 0,0-1 0,0 0 1,0 0-1,0 0 0,0 1 0,0-1 0,0 1 0,0-1 1,0 1-1,0-1 0,0 1 0,1-1 0,-1 1 1,0-1-1,0 1 0,1 0 0,-1 0 0,1-1 0,-1 1 1,0 0-1,1 0 0,-1 0 0,1 0 0,0 0 1,-1 1-1,4-1-66,0 1 1,1-1-1,-1 0 1,1-1-1,-1 1 1,0-1 0,1 1-1,-1-1 1,1 0-1,0 0 1,-1 0-1,5-2 1,1 2 93,34-3 4,0-1-1,0-3 1,58-16-1,13-2-2813,-86 20-488,0 2 0,31 0 1,-54 3-1067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0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18449,'0'0'9898,"-56"67"-8841,52-44-320,4 3-385,0-8-192,12-1-96,9-8-32,3-8-256,3-1-417,5-5-480,-3-12-865,-1-5-1089,-2-3-1281,-4 0-2306,1-1-2627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7.7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 5029,'0'0'16143,"30"49"-15054,8-48-96,9-1-384,2 0-353,3-4-224,-3-4-224,-2-2-1410,-12-3-1505,-11-5-2914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9.2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104 0 6598,'0'0'14184,"-3"12"-12881,-5 23-384,-1-4-65,2 0 0,-4 53 0,10-82-850,1-1 1,1 0 0,-1 1 0,0-1-1,0 1 1,0-1 0,1 0 0,-1 1 0,1-1-1,-1 0 1,1 1 0,-1-1 0,1 0 0,0 0-1,0 0 1,0 1 0,0-1 0,-1 0 0,1 0-1,1 0 1,-1 0 0,0-1 0,0 1 0,2 1-1,1 0 4,0-1 0,0 1 0,0-1 0,0 0 0,0 0 0,0-1 0,0 1-1,7-1 1,8 0-196,-1-2 0,35-6 0,-48 6 108,17-3-319,0 1 0,0 1 0,45 0 0,-66 3 403,0 0 1,0 0-1,0 1 1,0-1-1,0 0 1,0 1 0,0-1-1,0 0 1,0 1-1,0 0 1,0-1-1,0 1 1,0 0-1,0-1 1,0 1 0,0 0-1,-1 0 1,1-1-1,0 1 1,-1 0-1,1 0 1,0 0 0,-1 0-1,1 0 1,-1 0-1,0 0 1,1 0-1,-1 1 1,0-1-1,1 0 1,-1 0 0,0 0-1,0 0 1,0 0-1,0 0 1,0 0-1,0 1 1,-1-1 0,1 0-1,0 0 1,-1 0-1,1 0 1,0 0-1,-1 0 1,0 1-1,-1 5 155,-1 0 0,1-1 0,-1 1 0,-1-1 0,-7 12 0,-6 2 201,-1 0-1,-1 0 1,-1-2-1,-28 21 1,37-31-349,-1 0 0,0-1 1,0 0-1,0-1 0,0 0 1,-1-1-1,0 0 0,0-1 1,-1-1-1,-16 3 0,27-6-239,1 0 1,0 0-1,-1 0 0,1 0 1,0 0-1,-1 0 0,1 0 1,-1-1-1,1 0 0,0 1 1,0-1-1,-1 0 0,1 0 0,0 0 1,0 0-1,0 0 0,0 0 1,0-1-1,-3-2 0,3 0-664,-1 0 0,1 1 0,0-1 0,0 0 0,0 0 0,1 0 0,-1-1 1,1 1-1,0 0 0,0-5 0,-5-34-10735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9.5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73 12588,'0'0'8552,"67"-44"-7399,-35 39-544,3 2-481,3 0-96,1 0-545,1 3-896,-1-4-1314,-6-1-2017,0 0-3043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19.9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173 1 7591,'0'0'8376,"-10"4"-6406,-1 2-1638,0 0 0,1 1 1,-1 0-1,1 0 0,1 1 0,-1 0 0,1 1 1,1 0-1,0 0 0,0 1 0,1 0 0,0 1 0,0-1 1,1 1-1,1 1 0,0-1 0,1 1 0,0-1 1,0 1-1,1 1 0,-2 19 0,5-25-258,0-1 0,0 0 0,0 1 0,1-1-1,-1 0 1,2 0 0,-1 1 0,1-1 0,-1 0 0,2 0 0,-1-1-1,1 1 1,3 6 0,-3-8-63,1-1 0,-1 0 0,0 1 0,1-1 0,-1-1 0,1 1 0,0 0 1,0-1-1,0 0 0,0 0 0,1 0 0,-1 0 0,0-1 0,1 0 0,-1 0 0,1 0 0,0 0 0,7 0 0,-2-1 0,-1 0 0,0 0 0,1-1 0,-1 0 0,0 0 0,0-1 0,1 0 0,-1-1 0,-1 0 0,1 0 0,0-1 0,-1 0 0,0-1 0,11-8 0,-14 10-6,0-1 0,-1 0 0,0 0 1,0-1-1,0 1 0,0-1 0,-1 0 0,0 0 0,0 0 0,0 0 1,-1 0-1,1-1 0,-1 1 0,0-1 0,-1 0 0,0 0 0,0 1 1,0-1-1,0 0 0,-1 0 0,0 0 0,0 0 0,-3-12 0,2 13-2,-1 0-1,0 1 0,0-1 0,-1 0 0,1 0 1,-1 1-1,0 0 0,0-1 0,0 1 0,-1 0 1,0 1-1,0-1 0,0 1 0,0 0 0,0-1 1,0 2-1,-1-1 0,0 0 0,1 1 0,-1 0 1,0 0-1,-8-1 0,-4-3 4,-1 2 0,1 0-1,-1 1 1,0 1 0,-23 0 0,38 2-19,-31 3-588,34-3 577,-1 0 1,1 0-1,-1 0 0,1 0 0,-1 0 1,1 0-1,-1 0 0,1 1 0,-1-1 1,1 0-1,-1 0 0,1 1 0,0-1 1,-1 0-1,1 0 0,-1 1 0,1-1 1,0 1-1,-1-1 0,1 0 0,0 1 1,0-1-1,-1 1 0,1-1 0,0 0 1,0 1-1,-1-1 0,1 1 0,0-1 1,0 1-1,0-1 0,0 1 0,0-1 1,0 1-1,0-1 0,0 1 0,0-1 1,0 1-1,0-1 0,0 1 0,0-1 1,1 1-1,-1-1 0,0 1 0,0-1 1,0 1-1,1-1 0,-1 0 0,0 1 1,0-1-1,1 1 0,-1-1 0,1 0 1,-1 1-1,0-1 0,1 0 0,0 1 1,5 3-634,0 1 0,1-2 0,-1 1 0,1-1 0,0 0 0,0 0 0,0-1 0,0 0 0,1 0 0,-1-1 0,1 0 0,8 1 0,-9-1-118,47 6-4371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10:37:20.3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317 95 15022,'0'0'4554,"-8"-5"-2905,5 4-1531,0-1-1,-1 0 0,1 1 0,-1 0 0,1 0 0,-1 0 1,1 0-1,-1 1 0,0-1 0,0 1 0,1 0 1,-1 0-1,-6 1 0,4 0 9,0 1 0,0 0-1,0 0 1,1 1 0,-1-1 0,1 1 0,0 0 0,0 1-1,-9 7 1,2-2 71,1 0 0,1 1 0,0 1 0,0 0 0,1 0 0,0 1 0,1 0 0,1 0 0,0 1 0,0 0 0,1 0 0,1 0 0,0 1 0,1 0 0,0 0-1,2 0 1,-1 1 0,0 18 0,3-29-162,0 0-1,1 0 0,-1 0 1,1 0-1,0 0 1,0 0-1,0 0 0,0 0 1,1 0-1,0-1 1,-1 1-1,1-1 0,1 1 1,-1-1-1,0 0 0,1 0 1,0 0-1,-1 0 1,7 5-1,-4-5-3,1 0-1,0 0 1,0 0 0,0 0 0,0-1-1,1 0 1,-1 0 0,1-1 0,-1 0 0,1 0-1,7 0 1,5-1 12,0-1 1,0-1-1,1 0 1,-2-1-1,1-1 1,0-1-1,27-12 0,-21 6-24,-2-1 1,0-1-1,0-1 0,-1-1 0,-1-1 0,32-31 0,-44 38-12,-1-1-1,0 1 0,0-2 1,-1 1-1,-1-1 0,1 0 1,4-14-1,-9 18-1,1 0 0,-1 0 0,0 0 0,-1-1 0,0 1 1,0-1-1,-1 1 0,0-1 0,0 1 0,-1-1 0,0 1 0,-3-15 0,3 18-4,-1 0-1,0-1 0,0 1 0,0 0 1,0 0-1,-1 0 0,1 0 0,-1 1 1,0-1-1,0 1 0,0-1 0,-1 1 1,1 0-1,-7-4 0,2 2-3,-1 1 1,1 0-1,-1 0 0,0 0 0,0 1 1,-16-3-1,0 2-52,0 1 1,0 1-1,0 2 1,-38 3-1,33 1-694,-1 3 0,1 0 0,1 2 0,0 1 0,0 1 1,-45 26-1,-3 5-4761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1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12588,'0'0'5669,"-41"50"-1697,11-14-1057,-3 7-513,-1 3-480,3 3-481,2 0-864,8-2-481,9-8-64,8-4-673,4-8-1697,0-10-2851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1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9545,'0'0'16720,"7"51"-15343,-12-20-768,-5 7-385,0-2-160,3-1-416,4-5-994,3-5-960,0-7-1153,0-9-2178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2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1 301 16496,'0'0'10100,"10"3"-9262,-3-1-753,0-1-1,1 1 1,-1-2 0,1 1 0,-1-1-1,1 0 1,-1 0 0,1-1 0,-1 0-1,0 0 1,1-1 0,-1 0 0,0 0-1,0-1 1,12-6 0,0-3 54,0 0 0,-2-2 0,1 0 0,-2-1 1,0 0-1,21-27 0,-13 11-67,-2-1 0,32-65 0,-54 97-73,0 0 0,0-1 0,0 1 0,0 0 0,0 0 0,0 0 0,0 0 0,1-1 0,-1 1 0,0 0 0,0 0 0,0 0 0,0 0 0,0 0 0,0-1 0,0 1 0,0 0 0,0 0 0,0 0-1,1 0 1,-1 0 0,0 0 0,0 0 0,0-1 0,0 1 0,0 0 0,1 0 0,-1 0 0,0 0 0,0 0 0,0 0 0,0 0 0,0 0 0,1 0 0,-1 0 0,0 0 0,0 0 0,0 0 0,0 0 0,1 0 0,-1 0-1,0 0 1,0 0 0,0 0 0,0 0 0,1 0 0,-1 0 0,0 0 0,0 0 0,0 0 0,0 1 0,0-1 0,1 0 0,-1 0 0,0 0 0,0 0 0,0 0 0,0 0 0,0 1 0,6 14-5,1 29 85,-7-40-63,3 18-34,0 7 127,12 44 0,-14-66-173,1 0 0,1 0 1,-1 0-1,1-1 0,1 1 0,-1-1 0,1 0 0,0 1 1,0-2-1,1 1 0,8 8 0,11-2-2664,2-9-2781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3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7655,'0'0'11051,"9"13"-9807,-4-5-1098,0 0 1,0 0-1,0 1 1,-1-1 0,-1 1-1,0 0 1,0 1-1,0-1 1,-1 0 0,-1 1-1,1-1 1,-1 11-1,-7 114 1718,-42 242 1,26-242-2384,-9 230 0,30-334-545,1 20-1548,3-17-5163,-2-24-3911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4:03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0 124 13613,'0'0'2616,"0"13"-711,10 265 3124,31 157-4265,-41-432-788,1 8 72,1-1 1,0 1-1,0-1 1,1 0 0,4 12-1,-6-21-17,0 1-1,-1-1 0,1 1 1,0-1-1,0 0 0,0 1 1,0-1-1,0 0 0,0 0 1,0 0-1,0 1 1,0-1-1,0 0 0,1-1 1,-1 1-1,1 0 0,-1 0 1,0-1-1,1 1 0,-1 0 1,1-1-1,-1 1 0,1-1 1,0 0-1,-1 0 0,1 0 1,-1 1-1,1-1 1,-1-1-1,1 1 0,0 0 1,-1 0-1,1 0 0,-1-1 1,1 1-1,-1-1 0,1 0 1,-1 1-1,1-1 0,-1 0 1,0 0-1,1 0 0,-1 1 1,1-3-1,12-8 64,-1-1 0,-1 0 0,0-1 0,-1-1 0,0 0 0,-1 0 0,13-24 0,-2 5-8,199-338-142,-85 117-3691,-107 201 2030,26-49-4715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9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5157,'0'0'13463,"1"10"-11680,-1 24-24,-1 0-1,-9 60 0,-3 48-568,13-142-1184,0 0 0,0 1 1,0-1-1,0 0 0,0 0 0,0 1 0,0-1 1,0 0-1,0 0 0,0 1 0,0-1 0,0 0 0,0 0 1,0 1-1,1-1 0,-1 0 0,0 0 0,0 1 0,0-1 1,0 0-1,0 0 0,0 0 0,1 1 0,-1-1 1,0 0-1,0 0 0,0 0 0,1 1 0,-1-1 0,0 0 1,0 0-1,1 0 0,-1 0 0,0 0 0,0 0 0,1 0 1,-1 0-1,0 1 0,0-1 0,1 0 0,-1 0 1,14-7 347,10-14 244,21-38-229,42-69 1,-37 51-554,-50 76-282,1 1 54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9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11787,'0'0'8776,"0"52"-6694,3-40-320,7 1-545,4-1-704,5-3-417,4-3-32,4-1-641,5-3-1024,-1-2-1122,2 0-1249,-2-7-1889,-2-3-353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29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54 15791,'0'0'9961,"9"-1"-8482,-6 1-1392,58-9 1142,-56 9-1184,0-1 0,0-1 1,0 1-1,0-1 0,0 0 0,-1 0 0,1 0 0,0 0 0,-1-1 1,0 0-1,7-5 0,-11 7-44,0 1 0,0 0 0,1 0 0,-1 0-1,0-1 1,0 1 0,1 0 0,-1 0 0,0 0 0,0-1 0,0 1 0,0 0 0,0 0 0,0-1 0,1 1 0,-1 0 0,0-1 0,0 1-1,0 0 1,0 0 0,0-1 0,0 1 0,0 0 0,0-1 0,0 1 0,0 0 0,0 0 0,0-1 0,0 1 0,0 0 0,-1-1 0,1 1-1,0 0 1,0 0 0,0-1 0,0 1 0,0 0 0,-1 0 0,1-1 0,0 1 0,0 0 0,0 0 0,-1-1 0,-17-3 38,-24 6 4,41-2-43,-7 1 34,1 1 0,-1 0 1,1 0-1,0 1 0,-1 0 1,2 0-1,-1 0 1,0 1-1,1 0 0,-1 1 1,-6 6-1,9-8-12,0 0 0,1 0-1,0 0 1,-1 1 0,1-1 0,0 1 0,1 0 0,-1 0-1,1 0 1,0 0 0,0 0 0,0 1 0,0-1 0,1 1-1,-1-1 1,1 1 0,1 0 0,-1-1 0,0 7-1,2-9-38,0 0 0,0 0 0,0-1-1,0 1 1,0 0 0,0 0-1,0-1 1,1 1 0,-1-1 0,0 1-1,1-1 1,0 1 0,-1-1-1,1 0 1,0 0 0,-1 0 0,1 0-1,0 0 1,0 0 0,0-1-1,0 1 1,0 0 0,0-1 0,0 0-1,0 1 1,0-1 0,3 0-1,64 4-4506,-62-4 3201,35 0-6711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0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3 9673,'0'0'10709,"-9"-1"-9465,4 0-1089,0 1 1,0 0-1,-1 0 1,1 1-1,0-1 0,0 1 1,0 0-1,0 1 1,0-1-1,0 1 1,1 0-1,-1 0 0,1 1 1,-1-1-1,1 1 1,0 0-1,-1 0 1,2 0-1,-1 1 0,0 0 1,1-1-1,-1 1 1,1 0-1,0 1 1,-4 8-1,5-11-81,1-1 1,0 1-1,0 0 1,0 0-1,0 0 1,0 1-1,0-1 1,1 0-1,-1 0 1,1 0-1,-1 1 1,1-1-1,0 0 1,0 0-1,0 1 1,0-1-1,0 0 1,1 3-1,0-4-42,-1 0 0,1 0-1,0 0 1,0 0 0,0 0-1,0 0 1,-1 0 0,1-1-1,0 1 1,1 0 0,-1-1-1,0 1 1,0-1-1,0 1 1,0-1 0,0 1-1,1-1 1,-1 0 0,0 1-1,0-1 1,0 0 0,1 0-1,1 0 1,6 0 38,0-1 1,0 0-1,0-1 1,0 0-1,-1 0 1,1-1-1,14-6 1,25-18 24,-37 20-93,-1 1 0,1 0 0,0 0 0,0 1 0,1 0 0,0 1 1,12-2-1,-23 6-14,0 0 1,-1 1 0,1-1 0,-1 0-1,1 1 1,-1-1 0,1 1-1,-1-1 1,1 1 0,-1-1 0,1 1-1,-1-1 1,0 1 0,1 0 0,-1-1-1,0 1 1,1 0 0,-1-1-1,0 1 1,0 0 0,0-1 0,0 1-1,0 0 1,0-1 0,0 1 0,0 0-1,0-1 1,0 1 0,0 0-1,0 33 120,0-22 37,0-11-126,1 1 0,-1-1 0,0 0 0,0 0 0,0 0 0,1 0 0,-1 1 0,1-1 0,-1 0 0,1 0 0,-1 0 0,1 0 0,0 0 0,-1 0 0,1 0 0,0-1 0,0 1 0,0 0 0,-1 0 0,1 0 0,0-1 0,0 1 0,0-1 0,0 1 0,0-1 0,1 1 0,-1-1 0,0 1 0,0-1 0,0 0 0,0 0 0,0 1 0,1-1 0,-1 0 0,0 0 0,0 0 0,0 0 0,0-1 0,1 1 0,-1 0 0,0 0 0,0-1 0,0 1 0,1-1 0,9-2 51,-1-1-1,1 0 1,16-10-1,-15 8-155,-5 2 64,3-1-188,-1 0 0,1 1 0,0 0 0,0 0 0,0 1 0,1 0 0,-1 1 0,15-1 0,-24 3 207,-1 1 0,1-1-1,-1 1 1,1-1-1,-1 1 1,0-1-1,1 1 1,-1-1 0,0 1-1,1-1 1,-1 1-1,0 0 1,0-1 0,1 1-1,-1 0 1,0-1-1,0 1 1,0 0-1,0-1 1,0 1 0,0 0-1,0-1 1,0 1-1,0-1 1,0 1 0,0 0-1,0-1 1,-1 1-1,1 0 1,0-1-1,0 1 1,-1 0 0,0 19-1276,2-20 1147,-1 1-1,0-1 0,1 0 0,-1 1 1,0-1-1,1 0 0,-1 0 0,1 1 1,-1-1-1,0 0 0,1 0 0,-1 0 1,1 1-1,-1-1 0,1 0 1,-1 0-1,1 0 0,-1 0 0,1 0 1,-1 0-1,0 0 0,1 0 0,-1 0 1,1 0-1,-1 0 0,1 0 1,-1 0-1,1-1 0,-1 1 0,1 0 1,-1 0-1,0 0 0,1-1 0,-1 1 1,1 0-1,-1 0 0,0-1 0,1 1 1,-1 0-1,1-1 0,13-10-4821,3-2-2434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0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14798,'0'0'7356,"-9"5"-6363,5-3-893,-43 31 1594,45-32-1643,0 1 1,0-1 0,0 1-1,0-1 1,1 1-1,-1 0 1,1 0 0,-1 0-1,1 0 1,0 0 0,0 0-1,0 0 1,0 1-1,0-1 1,0 0 0,1 0-1,-1 1 1,1-1-1,-1 0 1,1 1 0,0-1-1,0 1 1,1 3-1,2-2-37,1 0-1,-1 0 0,1-1 1,0 0-1,0 1 0,0-1 0,1-1 1,-1 1-1,1-1 0,-1 0 1,1 0-1,7 2 0,-3 0-20,2 1 43,-1-1 1,1 0-1,1-1 0,15 3 0,-26-6 701,-11 2 1158,-37 6-991,27-5-947,1 0 0,0 1 0,-27 11 0,56-17-6357,8 2 2484,7 0 90,5-7-1389,1-4-898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0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8360,'0'0'17948,"-1"7"-17319,-2 6-270,1-4-126,0 0 0,1 1 1,0-1-1,0 0 0,1 0 0,1 12 1,-1-20-225,1 0 0,0 0 0,0 0 0,0 0 1,0 0-1,0 0 0,0 0 0,0 0 0,0 0 1,0-1-1,0 1 0,1 0 0,-1-1 0,0 1 1,0-1-1,1 0 0,-1 1 0,0-1 0,1 0 1,-1 0-1,0 0 0,1 0 0,-1 0 0,0 0 1,1 0-1,-1 0 0,0 0 0,1-1 0,-1 1 1,1-1-1,43-11-166,7-19-327,-43 25 362,0-1 1,0 2-1,1-1 1,0 1-1,0 1 1,17-6-1,-26 12 78,-1-1-1,1 0 1,0 0 0,0 0-1,-1 1 1,1-1-1,-1 0 1,1 1 0,-1-1-1,0 0 1,1 1-1,-1-1 1,0 1 0,0-1-1,0 0 1,0 1-1,0-1 1,-1 3 0,0 31 364,1-34-295,0 0 0,0 1 0,0-1-1,-1 0 1,1 0 0,0 0 0,0 1 0,1-1 0,-1 0 0,0 0-1,0 0 1,0 0 0,1 1 0,-1-1 0,1 0 0,-1 0 0,1 0-1,-1 0 1,1 0 0,0 0 0,-1 0 0,1 0 0,1 1-1,0-2-6,0 1-1,0-1 0,0 0 0,0 1 0,0-1 1,0 0-1,0 0 0,0 0 0,0-1 0,0 1 0,0 0 1,0-1-1,0 0 0,2 0 0,9-4-184,-1 1 0,0-2 1,19-11-1,-23 12-64,0 0-1,1 1 1,-1-1 0,1 2 0,0-1 0,0 1 0,0 0 0,1 1 0,15-2-1,-22 24 358,-4-19-77,1 0 0,0 1 1,0-1-1,-1 0 0,1 1 0,0-1 0,0 0 0,1 0 0,-1 1 0,0-1 0,0 0 0,1 1 0,-1-1 0,0 0 0,1 0 0,-1 0 0,2 3 0,27-5-1794,-11-6-5387,-8-1-2771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1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11787,'0'0'14115,"1"10"-13539,-2 12-240,0 0-1,-1 0 0,-6 25 0,3-16 340,-4 53 0,9-83-668,0 0 1,0 0-1,0 0 1,0 0-1,0 0 1,0 0-1,0 0 1,1 0-1,-1 0 1,0 0 0,0-1-1,1 1 1,-1 0-1,0 0 1,1 0-1,-1 0 1,1 0-1,0-1 1,-1 1-1,1 0 1,-1 0-1,1-1 1,0 1-1,0 0 1,-1-1-1,1 1 1,0-1-1,0 1 1,0-1-1,0 1 1,-1-1-1,3 1 1,0-1 16,1 0 0,-1 0 0,0 0 0,0-1 1,0 1-1,0-1 0,0 1 0,1-1 1,-1 0-1,4-2 0,10-5 56,0-1 0,23-16-1,-38 24-85,11-8 21,-9 6-21,0-1 0,0 2 1,0-1-1,1 0 0,-1 1 1,1 0-1,0 0 0,0 0 0,7-1 1,-11 4-12,0 0 1,-1 0-1,1 0 1,-1 0-1,1 0 1,-1 0 0,1 0-1,-1 0 1,0 1-1,0-1 1,0 0-1,0 0 1,1 0-1,-2 1 1,1-1 0,0 0-1,0 0 1,0 0-1,0 1 1,-1 1-1,-4 28 74,4-30-122,1-1 1,0 1-1,0-1 0,0 1 0,-1 0 0,1-1 0,0 1 0,0-1 0,0 1 0,0 0 0,0-1 1,0 1-1,0-1 0,0 1 0,0 0 0,0-1 0,0 1 0,0-1 0,1 1 0,-1 0 1,0-1-1,0 1 0,1-1 0,-1 1 0,0-1 0,1 1 0,-1-1 0,0 1 0,1-1 0,-1 1 1,1-1-1,-1 0 0,2 1 0,19-7-3140,22-30-5653,-26 17 4374,-1 1-326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1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3876,'0'0'18001,"-4"9"-16773,-1 0-812,3-6-256,1 0 1,-1 1-1,0-1 0,1 0 0,0 1 0,-1-1 0,1 1 0,1-1 0,-1 1 0,0 6 1,1-10-132,0 1 1,0-1-1,0 1 1,0-1-1,0 0 1,0 1-1,0-1 1,0 1-1,0-1 1,1 0 0,-1 1-1,0-1 1,0 0-1,0 1 1,0-1-1,1 1 1,-1-1-1,0 0 1,0 0-1,1 1 1,-1-1-1,0 0 1,1 1-1,-1-1 1,0 0 0,1 0-1,-1 0 1,0 1-1,1-1 1,-1 0-1,1 0 1,-1 0-1,0 0 1,1 0-1,20-1 376,17-13-172,-35 12-224,34-19-151,-19 17-579,-17 4 675,-1 1 0,0-1-1,1 0 1,-1 0 0,1 0 0,-1 0 0,0 0 0,1 1-1,-1-1 1,0 0 0,1 0 0,-1 0 0,0 1-1,1-1 1,-1 0 0,0 1 0,0-1 0,1 0 0,-1 1-1,0-1 1,0 0 0,0 1 0,1-1 0,-1 0-1,0 1 1,0-1 0,0 0 0,0 1 0,0-1 0,0 1-1,0-1 1,0 0 0,0 2 0,3 51-195,0 87 1946,-4-128-1582,0 1 0,0-1-1,-2 0 1,1 0-1,-1 0 1,-1-1-1,0 1 1,-11 20 0,14-31-111,0 1 1,0-1 0,1 0-1,-1 1 1,0-1-1,0 0 1,0 0 0,-1 1-1,1-1 1,0 0-1,0 0 1,0 0 0,-1-1-1,1 1 1,-1 0 0,1 0-1,0-1 1,-1 1-1,1-1 1,-1 1 0,0-1-1,1 0 1,-1 1 0,1-1-1,-4 0 1,3-1 16,-1 0 0,0 0 0,0 0 0,1 0 1,-1 0-1,1 0 0,-1-1 0,1 1 0,0-1 0,-1 0 0,1 0 1,0 0-1,-2-3 0,-2-1-13,0-1 1,1-1 0,0 1-1,0-1 1,1 0 0,0 0-1,0 0 1,-3-12 0,6 16-94,0-1 1,0 1-1,0 0 0,1 0 1,0-1-1,0 1 0,0 0 1,0-1-1,1 1 1,0 0-1,0 0 0,0 0 1,0-1-1,0 1 1,1 0-1,0 0 0,0 1 1,3-6-1,1 2-880,0 1 0,1 0 0,0 0 0,0 0 0,0 1 0,0 0 0,1 1 1,8-4-1,14-7-5620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17457,'0'0'5722,"-5"12"-5054,-11 44 520,2 1 0,-8 69 0,-6 28-290,28-152-677,1-10-73,5-26-28,12-48-246,-9 53-196,0 1-1,2 0 0,29-51 0,-35 71 195,0 0-1,1 1 0,0-1 0,0 1 0,1 1 0,0-1 1,10-7-1,-13 11 20,1 1 0,-1-1 0,1 1 0,-1 0 0,1 0 0,0 0 0,0 1 0,0 0 0,0 0 0,0 0 0,0 0 1,0 1-1,0 0 0,8 1 0,-12-1 98,-1 0 0,1 0 0,-1 0 0,0 0 1,1 0-1,-1 0 0,1 0 0,-1 0 0,1 0 1,-1 0-1,0 0 0,1 1 0,-1-1 0,1 0 1,-1 0-1,0 0 0,1 1 0,-1-1 0,0 0 0,1 1 1,-1-1-1,0 0 0,1 1 0,-1-1 0,0 0 1,0 1-1,1-1 0,-1 1 0,0-1 0,0 0 1,0 1-1,0-1 0,1 1 0,-7 16-147,-19 11 267,-40 4 2484,38-21-2741,22-9-2401,9-4-2456,13-5-760,3 1-1607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2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35 5830,'0'0'15865,"-7"10"-14765,-21 35-48,27-43-992,-1-1 1,1 1 0,1 0 0,-1 0 0,0 0 0,0 0 0,1 0 0,-1 0 0,1 0 0,0 0 0,-1 0-1,1 0 1,0 0 0,0 0 0,1 4 0,-1-5-41,0-1 1,1 1-1,-1 0 1,1 0-1,-1-1 0,1 1 1,-1 0-1,1-1 0,0 1 1,-1-1-1,1 1 1,-1-1-1,1 1 0,0-1 1,0 1-1,-1-1 0,1 0 1,0 1-1,0-1 1,-1 0-1,1 0 0,0 0 1,0 0-1,0 1 0,1-1 1,1 0 11,0 0-1,1-1 1,-1 1 0,0-1 0,0 1-1,0-1 1,0 0 0,0 0 0,0 0 0,0-1-1,0 1 1,0-1 0,0 0 0,-1 1-1,5-5 1,-1 0-78,1-1-1,-2 0 1,1 0 0,-1-1-1,0 1 1,0-1-1,-1 0 1,0-1 0,-1 1-1,0-1 1,0 0-1,2-15 1,-10 51-827,-3 16 497,14-28-2554,13-10-3648,-6-5 1176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3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17 7976,'0'0'5114,"-2"10"-3924,-23 69 1351,-8 28 3236,30-96-5572,1 2-1,0-1 0,0 0 0,2 0 1,-1 0-1,4 22 0,-3-34-224,0 1 0,0-1-1,0 0 1,0 1 0,0-1 0,0 1-1,0-1 1,0 0 0,1 1 0,-1-1-1,0 0 1,0 1 0,1-1 0,-1 0-1,0 0 1,0 1 0,1-1 0,-1 0-1,0 0 1,1 1 0,-1-1 0,0 0-1,1 0 1,-1 0 0,0 0 0,1 1-1,-1-1 1,0 0 0,1 0 0,-1 0-1,1 0 1,-1 0 0,0 0 0,1 0-1,-1 0 1,1 0 0,-1 0 0,0 0-1,1 0 1,-1 0 0,0-1 0,1 1-1,-1 0 1,0 0 0,1 0 0,-1 0-1,0-1 1,1 1 0,-1 0 0,0 0-1,1-1 1,-1 1 0,16-14-818,-11 5 657,0 0 1,-1 0-1,-1 0 1,0-1-1,3-10 1,2-10 729,-5 28-490,-1 0 1,1 1-1,0-1 0,-1 1 1,1-1-1,0 1 0,0 0 0,0 0 1,0 0-1,0 1 0,0-1 1,0 1-1,0-1 0,4 1 1,13-3-37,-6-2-81,-1 0 1,0-1-1,0-1 0,-1 0 0,0 0 1,0-1-1,13-13 0,-20 18 111,-1-1 0,0 0-1,1 0 1,-2-1 0,1 1 0,0-1-1,-1 0 1,0 0 0,0 0 0,-1 0-1,1-1 1,-1 1 0,0 0 0,0-1-1,-1 0 1,0 0 0,0 1 0,0-1-1,-1 0 1,0-6 0,0 11-46,0 0 1,0 0-1,-1 1 1,1-1-1,0 0 1,-1 0-1,1 0 0,-1 1 1,1-1-1,-1 0 1,1 1-1,-1-1 1,0 0-1,1 1 1,-1-1-1,0 1 0,1-1 1,-1 1-1,0-1 1,0 1-1,1-1 1,-1 1-1,0 0 1,0 0-1,0-1 1,0 1-1,1 0 0,-1 0 1,0 0-1,0 0 1,0 0-1,0 0 1,0 0-1,1 0 1,-1 0-1,0 0 0,0 1 1,0-1-1,0 0 1,1 1-1,-1-1 1,0 0-1,0 1 1,0-1-1,1 1 0,-2 0 1,-36 23 170,25-10 203,1 0 1,1 1-1,-10 16 0,17-26-305,1 0 1,1 0-1,-1 0 0,1 0 1,0 0-1,0 1 1,0-1-1,1 1 1,0 0-1,0-1 1,0 1-1,1 0 0,0 10 1,1-15-137,0 0-1,-1 0 1,1-1 0,0 1 0,0 0-1,0 0 1,-1-1 0,1 1 0,0-1 0,0 1-1,0-1 1,0 1 0,0-1 0,0 0-1,0 1 1,1-1 0,-1 0 0,0 0-1,0 0 1,0 0 0,0 0 0,0 0 0,2 0-1,34-1-2237,-31 0 1568,29-3-2248,-26 3 2793,-1-1 0,1 1 1,0 1-1,0 0 1,-1 0-1,17 2 1,-24 0 227,0-1 1,0 0-1,1 0 1,-1 0-1,0 0 1,0 1 0,0-1-1,-1 1 1,1-1-1,0 1 1,0-1-1,-1 1 1,1-1 0,-1 1-1,1-1 1,-1 1-1,0 0 1,0-1-1,1 1 1,-1 0 0,0-1-1,-1 1 1,1 2-1,-6 41 1,5-44-814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3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79 7495,'0'0'3497,"10"-1"-956,0 1-2012,0-1 0,-1-1 0,1 1 0,13-5 0,-20 5-305,-1 0-1,1 1 0,0-1 1,-1-1-1,1 1 0,-1 0 0,0-1 1,1 1-1,-1-1 0,0 1 0,0-1 1,0 0-1,0 0 0,0 0 1,-1 0-1,1-1 0,0 1 0,-1 0 1,0-1-1,0 1 0,1-1 0,-1 1 1,-1-1-1,1 1 0,1-5 0,-3 6-136,1 0 0,0 0-1,-1 0 1,1 1 0,-1-1-1,1 0 1,-1 0 0,1 0-1,-1 1 1,0-1 0,1 0-1,-1 1 1,0-1 0,1 0-1,-1 1 1,0-1 0,0 1-1,0-1 1,1 1 0,-1 0-1,0-1 1,0 1 0,0 0-1,0-1 1,0 1 0,0 0-1,0 0 1,0 0 0,0 0-1,0 0 1,0 0 0,0 0-1,1 0 1,-1 1 0,-1-1-1,-38 6 120,33-2-156,1-1 1,0 1-1,0 1 0,0-1 0,1 1 1,-1 0-1,1 0 0,0 1 0,0 0 1,1-1-1,0 2 0,0-1 0,0 0 0,1 1 1,0-1-1,0 1 0,1 0 0,0 0 1,0 0-1,0 1 0,0 7 0,2-14-91,1 0 0,-1-1 1,0 1-1,1 0 0,-1 0 0,0 0 0,1-1 0,-1 1 0,1 0 0,-1 0 0,1-1 0,-1 1 0,1 0 0,0-1 0,-1 1 0,1-1 0,0 1 0,-1-1 1,1 1-1,0-1 0,0 0 0,0 1 0,-1-1 0,1 0 0,0 1 0,0-1 0,0 0 0,0 0 0,0 0 0,-1 0 0,1 0 0,1 0 0,33-1-4715,-9-3-1938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4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3908,'0'0'13719,"-10"4"-11412,-2 0-1624,1 1 1,0 0-1,0 0 1,-14 11-1,22-14-616,-1 0-1,1 1 1,0-1-1,0 1 0,0 0 1,0 0-1,0 0 1,0 1-1,1-1 0,0 0 1,0 1-1,0 0 1,0-1-1,0 1 0,1 0 1,-1 0-1,1 0 1,0 0-1,0 7 0,1-10-104,1 0-1,-1 0 1,1-1-1,0 1 1,0 0-1,-1 0 1,1-1-1,0 1 1,0-1-1,0 1 1,0 0 0,0-1-1,0 0 1,0 1-1,0-1 1,0 0-1,0 1 1,0-1-1,0 0 1,0 0-1,0 0 1,0 0-1,0 0 1,1 0-1,35 2-327,-33-2 173,27-1-364,35 1 200,-62 1 394,0-1 1,0 0-1,-1 1 1,1 0-1,0 0 1,-1 0-1,1 0 1,0 1-1,-1-1 0,0 1 1,1 0-1,5 5 1,-8-7 32,-1 0 0,1 1 0,-1 0 0,1-1 0,-1 1 0,1-1 0,-1 1 1,1 0-1,-1-1 0,1 1 0,-1 0 0,0 0 0,0-1 0,1 1 0,-1 0 0,0 0 0,0-1 0,0 1 1,0 0-1,0 0 0,0-1 0,0 1 0,0 0 0,0 0 0,0 0 0,0-1 0,0 1 0,-1 0 1,1 0-1,0-1 0,-1 2 0,-23 18 1734,-33 2 42,25-16-1576,16-6-2329,7-8-5585,8-2-1586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0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16784,'0'0'10047,"-4"12"-9759,-4 19 55,0 1 0,-3 33 0,9-47-118,0-1 0,2 1 0,0 0 0,0 0 1,2 0-1,4 23 0,-5-37-206,0-1 0,0 0-1,0 1 1,1-1 0,-1 0 0,1 1 0,0-1-1,0 0 1,0 0 0,0 0 0,1-1-1,-1 1 1,1 0 0,-1-1 0,1 0 0,0 0-1,0 0 1,0 0 0,0 0 0,1 0 0,-1-1-1,0 1 1,1-1 0,-1 0 0,1 0-1,-1-1 1,1 1 0,-1-1 0,1 1 0,4-1-1,0-1 38,-1 1 0,1-1 0,-1-1 0,1 1 0,-1-1 1,0-1-1,0 1 0,0-1 0,0-1 0,-1 1 0,1-1 0,-1 0 0,11-9 0,1-4-20,-1-1 0,0-1 0,-2 0 0,0-1 1,-1 0-1,-2-1 0,0-1 0,13-30 0,-35 80-306,-10 49-1,17-65 282,1 0 0,0 1 0,1-1 0,0 1 0,1-1 0,0 1-1,1-1 1,4 20 0,-4-29 14,1 0-1,-1 0 0,1 0 0,0 0 1,0 0-1,0-1 0,0 1 0,0-1 1,1 1-1,-1-1 0,1 0 0,-1 0 1,1 0-1,0 0 0,0-1 0,0 1 1,0-1-1,0 0 0,0 1 0,0-2 1,0 1-1,7 1 0,-6-1 41,0-1 0,0 1 0,1-1 0,-1 0 1,0 0-1,0 0 0,0-1 0,1 0 0,-1 0 0,0 0 0,0 0 0,0 0 0,0-1 1,0 0-1,-1 0 0,1 0 0,5-4 0,-1-1-59,-1-1-1,0-1 1,0 1 0,-1-1 0,0 0-1,0-1 1,-1 0 0,-1 1-1,1-2 1,-2 1 0,1 0 0,-1-1-1,2-15 1,-1-6-10,-1 0 0,-1 1 0,-4-43 0,-4 49-553,6 24 510,0 1-1,-1 0 1,1-1 0,0 1 0,0-1-1,-1 1 1,1 0 0,0-1 0,-1 1-1,1 0 1,0 0 0,-1-1 0,1 1-1,0 0 1,-1 0 0,1-1 0,-1 1 0,1 0-1,0 0 1,-1 0 0,1 0 0,-1 0-1,1 0 1,-1 0 0,1 0 0,-1 0-1,1 0 1,-1 0 0,-1 1-106,1 0 0,-1 0 0,1 0-1,0 0 1,-1 0 0,1 0 0,0 1 0,0-1 0,0 1 0,0-1 0,0 1-1,0-1 1,0 1 0,1-1 0,-1 1 0,0 0 0,1 0 0,-1-1 0,1 1 0,0 0-1,-1 3 1,-2 45-8281,3-21 1729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4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9929,'0'0'18482,"-16"57"-26554,24-48-288</inkml:trace>
  <inkml:trace contextRef="#ctx0" brushRef="#br0" timeOffset="1">20 170 13453,'0'0'12203,"-16"31"-18641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54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6790,'0'0'15332,"10"4"-14659,-2-1-559,0 0 0,1-1 0,-1 0 1,1-1-1,0 0 0,14 0 0,-21-1-100,1 0 1,-1 0-1,0 0 1,1 0-1,-1 0 0,1-1 1,-1 0-1,1 1 0,-1-1 1,0 0-1,0 0 1,1 0-1,-1 0 0,0-1 1,0 1-1,0 0 1,0-1-1,0 0 0,-1 1 1,1-1-1,0 0 0,-1 0 1,1 0-1,-1 0 1,0 0-1,0 0 0,1 0 1,-2-1-1,1 1 1,0 0-1,0-1 0,-1 1 1,1 0-1,0-4 0,-1 5 24,0 0 0,0 0-1,0 0 1,0-1-1,-1 1 1,1 0-1,0 0 1,0 0-1,-1 0 1,1 0 0,0-1-1,-1 1 1,1 0-1,-1 0 1,0 0-1,1 0 1,-1 0-1,0 1 1,1-1 0,-1 0-1,0 0 1,0 0-1,0 0 1,0 1-1,0-1 1,0 1-1,0-1 1,0 0 0,0 1-1,0 0 1,0-1-1,0 1 1,0 0-1,-1-1 1,1 1-1,0 0 1,0 0 0,0 0-1,0 0 1,-1 0-1,-1 1 1,0-2-16,0 2 0,0-1 0,0 0 1,0 1-1,0-1 0,0 1 1,0 0-1,0 0 0,0 0 0,0 1 1,0-1-1,0 1 0,1-1 0,-6 5 1,4-1 86,-1 1 1,1 0-1,0 1 1,0-1-1,1 1 1,0-1-1,0 1 1,1 0-1,-1 0 1,2 0-1,-1 1 1,0 7-1,2-12-158,-1 0-1,1-1 1,1 1-1,-1 0 1,0-1-1,1 1 1,-1-1 0,1 1-1,0-1 1,0 1-1,0-1 1,0 1-1,0-1 1,1 0-1,1 3 1,-2-3-300,1 0 0,0-1-1,1 1 1,-1 0 0,0-1 0,0 1 0,1-1-1,-1 0 1,0 0 0,1 0 0,-1 0 0,1 0-1,0-1 1,-1 1 0,1-1 0,0 0-1,4 0 1,18 1-8827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4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7719,'3'0'11948,"-3"4"-10219,0 9-319,0 5-65,0 3-96,0 6-544,-3-1-385,1 3-256,0-2-64,2-1 96,0-4-128,0-4-64,0-1-577,0-7-768,0-1-961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5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14446,'0'0'7324,"11"-7"-6059,7-3-1007,1 0 0,0 2 0,0 0 0,1 1 0,0 2 0,0-1 0,0 2 0,42-3 0,-56 7-261,1-1-1,-1 1 1,0 1-1,1-1 1,-1 1-1,0 0 1,0 1-1,0-1 1,0 1-1,0 1 1,0-1-1,8 5 0,-11-4 8,0-1-1,0 1 1,0 0-1,-1 0 1,0 1-1,1-1 1,-1 0-1,0 1 1,0-1-1,-1 1 0,1 0 1,-1 0-1,0-1 1,0 1-1,0 0 1,0 0-1,-1 0 1,1 0-1,-1 0 1,-1 7-1,1-2 106,-1 0-1,0 0 1,0 0-1,-1-1 1,0 1 0,-1-1-1,0 1 1,0-1-1,-1 0 1,0 0 0,0 0-1,-1-1 1,0 1 0,0-1-1,0 0 1,-1-1-1,-1 1 1,1-1 0,-1 0-1,0-1 1,0 0-1,0 0 1,-12 6 0,10-7-98,0 1 0,-1-2 0,1 1 0,-1-1 0,1-1 0,-1 0 0,0 0 1,0-1-1,0 0 0,0-1 0,0 0 0,0-1 0,1 0 0,-1 0 0,0-1 0,0 0 1,1-1-1,-1 0 0,1 0 0,-14-8 0,12 3 237,6 1-4210,5 7 3672,0-1 1,0 1-1,0 0 1,1-1-1,-1 1 1,0-1-1,0 1 0,1 0 1,-1-1-1,0 1 1,1-1-1,-1 1 1,0 0-1,1-1 1,-1 1-1,1 0 1,-1 0-1,1-1 1,-1 1-1,0 0 0,1 0 1,-1 0-1,1 0 1,-1-1-1,1 1 1,-1 0-1,1 0 1,-1 0-1,1 0 1,-1 0-1,1 0 1,-1 0-1,1 0 1,-1 1-1,1-1 0,-1 0 1,0 0-1,2 0 1,17 0-6395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5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1 116 11082,'0'0'9807,"10"-5"-7223,-3 1-2295,50-33 1752,-54 34-1952,0 1 0,0-1 0,0 1 0,-1-1-1,1 0 1,-1 0 0,0 0 0,0-1 0,0 1-1,0 0 1,0-1 0,-1 1 0,0-1 0,1 0 0,-1 1-1,-1-1 1,2-6 0,-2 9-76,-1 1 1,1-1-1,-1 1 0,1 0 1,-1-1-1,1 1 0,-1 0 0,1-1 1,-1 1-1,1 0 0,-1-1 1,1 1-1,-1 0 0,0 0 1,1 0-1,-1 0 0,1-1 1,-1 1-1,0 0 0,1 0 1,-1 0-1,1 0 0,-1 0 0,0 0 1,1 1-1,-1-1 0,1 0 1,-1 0-1,0 0 0,1 1 1,-1-1-1,1 0 0,-1 0 1,0 1-1,-23 9-15,17-4 25,1 0-1,0 0 0,0 1 1,0 0-1,0 0 0,-6 13 1,9-17-5,1 1 0,0 0 1,0 0-1,1 0 0,-1 0 0,1 1 1,-1-1-1,2 0 0,-1 1 0,0-1 1,1 1-1,0-1 0,0 1 0,0-1 1,1 5-1,-1-8-11,1 0 0,0 1 0,0-1 1,0 0-1,0 0 0,0-1 0,0 1 0,0 0 1,0 0-1,1 0 0,-1-1 0,0 1 0,0-1 1,1 1-1,-1-1 0,0 1 0,1-1 1,-1 0-1,0 1 0,1-1 0,-1 0 0,3 0 1,40 0 97,-34 0-61,52 2 28,-29-1-54,0 0 1,38-6 0,-69 5 24,-1 0 0,1 0 1,0-1-1,-1 1 0,1 0 0,0-1 1,-1 1-1,1-1 0,-1 0 0,1 0 1,-1 0-1,1 1 0,-1-1 0,0 0 1,1-1-1,-1 1 0,0 0 0,0 0 1,0 0-1,0-1 0,0 1 0,0-1 1,0 1-1,0-1 0,-1 1 0,1-1 1,0 1-1,-1-1 0,0 0 0,1 1 1,-1-1-1,0 0 0,0 1 0,0-1 1,0 0-1,0 1 0,0-1 0,0 0 1,0 1-1,-1-1 0,1 0 0,-1 1 0,1-1 1,-1 1-1,0-1 0,-1-2 0,-1-2 155,0-1 0,0 1-1,0-1 1,-1 1 0,0 0-1,-1 0 1,1 1 0,-1-1-1,-8-6 1,12 12-220,1 0-1,0 0 1,0 0-1,0 0 1,0 0-1,0-1 1,0 1-1,-1 0 1,1 0-1,0 0 1,0 0-1,0 0 1,0 0-1,0 0 1,0 0-1,0 0 1,-1 0-1,1-1 1,0 1 0,0 0-1,0 0 1,0 0-1,0 0 1,0 0-1,0 0 1,0-1-1,0 1 1,0 0-1,0 0 1,0 0-1,0 0 1,0 0-1,0-1 1,0 1-1,0 0 1,0 0-1,0 0 1,0 0 0,0 0-1,0-1 1,0 1-1,0 0 1,0 0-1,0 0 1,0 0-1,0 0 1,0 0-1,0-1 1,1 1-1,-1 0 1,0 0-1,0 0 1,0 0-1,0 0 1,0 0-1,0 0 1,0 0 0,1-1-1,14-2-3265,31 3-5041,-32 0 5796,18-1-4540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5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11531,'0'0'10634,"-3"12"-8963,-6 30-618,-4 5 64,3 1 0,-7 91 0,17-137-1079,-1 0 0,1-1 1,0 1-1,0 0 0,0 0 0,0-1 0,0 1 0,1 0 1,-1-1-1,0 1 0,1 0 0,-1-1 0,1 1 0,0-1 1,-1 1-1,1-1 0,0 1 0,0-1 0,0 1 0,0-1 1,0 0-1,0 0 0,1 0 0,-1 1 0,0-1 0,1 0 1,-1 0-1,1-1 0,-1 1 0,1 0 0,-1 0 0,1-1 0,-1 1 1,1-1-1,0 1 0,-1-1 0,1 0 0,0 1 0,-1-1 1,1 0-1,2-1 0,2 1 17,0-1-1,-1-1 1,1 1-1,0-1 1,-1 0 0,1-1-1,-1 1 1,0-1-1,0 0 1,0 0 0,6-5-1,12-12 144,37-38-1,-54 51-610,1-1 0,-1 1 0,-1-1-1,1-1 1,-1 1 0,-1-1 0,0 1 0,0-2 0,4-13-1,-7 14-3461,-1 6-2387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6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15951,'0'0'11659,"63"20"-11467,-37-20-256,2 0-1697,2 0-1891,-2-2-2466,1-3-3747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7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7 12075,'0'0'9898,"-9"-1"-8089,0 2-1372,1-1 0,-1 1 0,1 1 0,-1-1 0,1 1 0,0 1 0,-8 3 0,13-5-295,0 0-1,0 0 0,1 0 0,-1 1 0,1-1 1,-1 1-1,1 0 0,-1 0 0,1-1 0,0 1 1,0 1-1,0-1 0,0 0 0,0 0 1,1 1-1,-1-1 0,1 1 0,-1 0 0,1-1 1,0 1-1,0 0 0,0 0 0,0 0 1,1-1-1,-1 1 0,1 0 0,0 0 0,0 6 1,3-8-102,1 0 0,-1 0 0,1 0 0,-1 0 0,1-1 0,0 1 0,-1-1 0,1 0 0,0 0 0,-1 0 0,6-2 0,-9 2-29,5 0-29,0-1 0,-1 0 1,1 0-1,-1-1 0,1 1 1,-1-1-1,0 0 0,0 0 0,0-1 1,0 1-1,0-1 0,0 0 1,-1 0-1,5-4 0,-1-1-33,0 0 0,0 0 0,-1-1 0,-1 0 1,7-12-1,-14 23 33,0-1 1,0 0-1,-1 0 1,1 0-1,0 0 1,-1 0 0,1-1-1,0 1 1,-1-1-1,1 1 1,-1-1-1,1 0 1,-1 0-1,1 0 1,-4-1 0,1 1-9,1 0 0,-1 0 0,1 0 0,0 1 0,-1 0 0,1 0 0,-1 0 0,-5 2 0,6 0 40,1 0 0,0 0-1,0 0 1,0 1 0,0-1 0,1 0-1,-1 1 1,1 0 0,0 0 0,0 0 0,0 0-1,0 0 1,1 0 0,0 0 0,0 0-1,0 1 1,0-1 0,0 5 405,3-7-421,-1-1-1,1 0 0,0 1 0,0-1 0,-1 0 1,1 0-1,0 0 0,0 0 0,0 0 1,0 0-1,0 0 0,0-1 0,0 1 0,0-1 1,1 0-1,-1 1 0,0-1 0,0 0 0,0 0 1,0-1-1,0 1 0,1 0 0,-1-1 0,0 1 1,0-1-1,3-1 0,6-3 1,-1 0 0,1-1 0,-1-1 0,10-8 0,-14 10-2,0 0 1,-1 0-1,2 1 1,-1 0-1,0 0 1,1 1-1,0 0 1,0 0-1,0 1 0,0-1 1,9 0-1,-14 3-5,0 0 1,0 0-1,0 0 0,0 0 0,0 1 0,0-1 0,0 1 0,0-1 0,0 1 0,0 0 0,0 0 1,-1 0-1,1 0 0,0 0 0,0 0 0,-1 0 0,1 1 0,2 2 0,-4-3 9,1 0-1,0 1 1,-1-1-1,1 0 0,-1 0 1,1 1-1,-1-1 1,0 1-1,1-1 0,-1 0 1,0 1-1,0-1 1,0 0-1,0 1 0,0-1 1,-1 1-1,1-1 1,0 0-1,-1 1 0,1-1 1,0 0-1,-1 0 1,0 1-1,1-1 0,-1 0 1,0 0-1,0 0 1,1 0-1,-3 2 0,-5 12 431,14-14-266,31-20-300,-10 5-49,-17 9 115,0 1 1,1 0 0,-1 1-1,0 0 1,1 0-1,0 1 1,0 1 0,0 0-1,-1 0 1,16 2-1,-25 0 62,0-1-1,-1 0 1,1 1 0,0 0-1,-1-1 1,1 1-1,-1-1 1,1 1-1,0 0 1,-1-1-1,0 1 1,1 0 0,-1 0-1,1-1 1,-1 1-1,0 0 1,0 0-1,1-1 1,-1 1 0,0 0-1,0 0 1,0 0-1,0 0 1,0-1-1,0 1 1,0 0-1,0 0 1,0 0 0,0 0-1,-1-1 1,1 1-1,0 0 1,-1 0-1,1-1 1,0 1 0,-1 0-1,1 0 1,-1-1-1,0 2 1,-19 30-23,16-28-47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7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0 1 3427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7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196 105 7527,'-29'-64'5509,"22"31"4494,5 26-7056,-10 7-2391,1 0-881,1 1 489,0 0 1,-1 1 0,1 0-1,0 1 1,0 0 0,1 1-1,-1 0 1,1 0 0,0 1-1,0 0 1,0 1 0,-10 8-1,21-9-312,10-2 28,29 3-51,-8-1 66,-25-3 88,0 1 1,0 1-1,-1-1 0,1 1 0,-1 0 1,0 1-1,0-1 0,0 2 1,-1-1-1,9 9 0,-14-13 45,1 1-1,0 0 0,-1-1 0,0 1 0,1 0 1,-1 0-1,0 0 0,0 0 0,0 0 1,0 0-1,0 0 0,-1 0 0,1 1 1,0-1-1,-1 0 0,0 0 0,0 1 1,1-1-1,-1 0 0,-1 1 0,1-1 1,0 0-1,0 0 0,-1 1 0,0-1 1,1 0-1,-1 0 0,0 0 0,0 0 0,0 0 1,0 0-1,0 0 0,-1 0 0,1 0 1,0 0-1,-1 0 0,0-1 0,1 1 1,-1-1-1,0 1 0,0-1 0,-2 1 1,-1 2 122,-1 0 1,1-1-1,-1 0 1,0 0 0,0 0-1,0-1 1,0 0 0,0 0-1,-1-1 1,1 0 0,-9 1-1,13-2-247,0 0 1,0 0-1,1 0 0,-1 0 0,0 0 0,0-1 1,0 1-1,1-1 0,-1 1 0,0-1 0,0 0 1,1 1-1,-1-1 0,1 0 0,-1 0 0,1 0 1,-1 0-1,1-1 0,0 1 0,-1 0 0,1-1 0,0 1 1,0-1-1,0 1 0,0-1 0,0 1 0,0-1 1,0 0-1,1 1 0,-1-1 0,1 0 0,-1 0 1,1 1-1,0-1 0,-1 0 0,1 0 0,0 0 1,0 1-1,0-1 0,1 0 0,0-3 0,-1 3-343,0 0 0,1 1-1,-1-1 1,1 0-1,0 1 1,-1-1-1,1 1 1,0-1-1,0 1 1,0 0-1,0-1 1,0 1 0,1 0-1,-1 0 1,0 0-1,0-1 1,1 1-1,-1 1 1,1-1-1,-1 0 1,1 0 0,-1 0-1,1 1 1,0-1-1,1 0 1,-1 1-141,18-9-5825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1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62 259 19571,'0'0'11296,"-9"-1"-10928,7 1-360,1-1 2,-1 1-1,1-1 1,-1 1 0,1 0 0,-1-1 0,1 1-1,-1 0 1,0 0 0,1 0 0,-1 0 0,1 1-1,-1-1 1,0 0 0,1 1 0,-1-1-1,1 1 1,-1-1 0,1 1 0,-1 0 0,1 0-1,0-1 1,-1 1 0,1 0 0,0 0 0,0 0-1,-1 1 1,1-1 0,0 0 0,0 0-1,0 1 1,1-1 0,-1 0 0,0 1 0,0-1-1,1 1 1,-1-1 0,1 1 0,-1-1 0,1 1-1,0-1 1,-1 1 0,1 0 0,0-1-1,0 4 1,0-2-3,0 0-1,-1 0 0,1 0 0,0 0 0,1 0 0,-1 1 1,0-1-1,1 0 0,0 0 0,0 0 0,0 0 1,0-1-1,0 1 0,0 0 0,1 0 0,-1-1 1,1 1-1,0 0 0,0-1 0,4 4 0,-2-3 4,-1-1-1,1 0 1,1 0-1,-1-1 1,0 1-1,0-1 1,1 0-1,-1 0 1,0 0-1,1 0 1,-1-1-1,1 0 1,-1 0-1,5-1 1,-1 0-31,-1 0 1,0-1 0,0 0-1,0 0 1,-1-1 0,1 1 0,0-1-1,-1-1 1,0 0 0,0 0-1,7-6 1,-6 5-23,0 1 0,0-1 0,1 1 0,-1 0 0,1 0 0,0 1 0,8-2 0,-15 5 22,-1 0 0,1 0 0,0 0-1,-1 0 1,1 0 0,0 1 0,-1-1 0,1 0-1,0 0 1,-1 1 0,1-1 0,-1 0 0,1 1-1,-1-1 1,1 0 0,-1 1 0,1-1 0,-1 1-1,1-1 1,-1 1 0,1-1 0,-1 1-1,0 0 1,1-1 0,-1 1 0,0-1 0,1 1-1,-1 1 1,1-1-23,-1 0 0,1 0 0,-1 0 0,1 0 0,-1 0-1,1-1 1,0 1 0,-1 0 0,1 0 0,0 0 0,0-1 0,0 1 0,0 0-1,0-1 1,0 1 0,0-1 0,1 1 0,2 0-305,0-1 0,0 0 0,0 0 0,0 0-1,0-1 1,0 0 0,0 1 0,0-1 0,0-1 0,0 1 0,0 0 0,-1-1 0,1 0 0,0 0-1,-1 0 1,0 0 0,1-1 0,-1 1 0,0-1 0,0 0 0,0 0 0,-1 0 0,1 0-1,-1-1 1,0 1 0,0-1 0,3-5 0,5-10-629,-1 0 0,0-1 0,10-38-1,-15 46 1143,18-74-1742,-16 26 7242,-7 67-5381,-1 1-1,1-1 1,-1 0 0,-1-1 0,1 1-1,-1 0 1,-5 9 0,-6 14 268,4-4-317,2 0-1,1 1 1,1 0 0,1 1 0,1-1-1,2 1 1,0 0 0,6 54-1,-4-80-257,1 1 0,0 0 0,0-1 0,0 1 0,0-1-1,0 0 1,0 1 0,1-1 0,-1 0 0,1 0-1,0 0 1,2 3 0,-3-5 16,-1 1 1,0-1-1,1 0 0,-1 1 1,0-1-1,1 0 0,-1 0 1,1 1-1,-1-1 0,0 0 1,1 0-1,-1 0 0,1 0 1,-1 0-1,1 1 0,-1-1 0,1 0 1,-1 0-1,1 0 0,-1 0 1,0 0-1,1 0 0,-1-1 1,1 1-1,-1 0 0,1 0 1,0 0-1,-1-1 12,1 0 0,0 0 0,-1 0 0,1 1-1,0-1 1,-1 0 0,1 0 0,-1 0 0,0 0 0,1 0 0,-1 0 0,0 0 0,1 0 0,-1 0 0,0-1-1,0 1 1,0-1 0,0-8 52,0 0-1,-1 1 0,0-1 0,0 1 0,-1-1 1,0 1-1,-1-1 0,0 1 0,-1 0 1,0 0-1,0 1 0,-1-1 0,0 1 1,0 0-1,-1 0 0,0 0 0,0 1 0,-1 0 1,0 1-1,0-1 0,-1 1 0,1 0 1,-1 1-1,-1 0 0,-10-5 0,-3 5 1978,23 6-1971,-1-1 1,0 1 0,1-1 0,-1 1-1,0-1 1,1 1 0,-1-1 0,0 1 0,1-1-1,-1 0 1,1 1 0,-1-1 0,1 0-1,-1 1 1,1-1 0,-1 0 0,1 1 0,-1-1-1,1 0 1,0 0 0,-1 0 0,1 0-1,-1 0 1,1 1 0,0-1 0,-1 0 0,1 0-1,-1-1 1,1 1 0,0 0 0,0 0-1,27 5-109,1-1 0,-1-1 0,1-2-1,0-1 1,0-1 0,43-7-1,-70 8-197,0-1 0,0 1 0,0-1-1,-1 1 1,1-1 0,0 0 0,-1 0-1,1 1 1,-1-1 0,1 0-1,-1-1 1,1 1 0,-1 0 0,3-2-1,1-16-8486,-5 4-5554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8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9 15887,'0'0'8904,"-6"9"-8450,5-7-417,-21 39 284,21-40-303,0 1 0,0 0-1,1-1 1,-1 1-1,1 0 1,-1 0 0,1-1-1,-1 1 1,1 0-1,0 0 1,0 0-1,0-1 1,0 1 0,0 0-1,0 0 1,1 0-1,-1-1 1,1 1-1,-1 0 1,1 0 0,0-1-1,-1 1 1,1 0-1,0-1 1,0 1-1,2 2 1,0-2 6,1 0-1,-1-1 1,1 1 0,-1-1 0,1 1-1,-1-1 1,1 0 0,0 0 0,0-1-1,-1 1 1,1-1 0,0 0-1,0 0 1,0 0 0,0 0 0,-1-1-1,1 1 1,7-3 0,0 0-9,0-1 1,-1 0 0,1 0-1,-1-1 1,11-6 0,92-75-540,-113 85 522,0 1-1,0 0 1,0 0-1,0 0 1,0 0-1,0 0 0,0 0 1,1 0-1,-1-1 1,0 1-1,0 0 1,0 0-1,0 0 1,0 0-1,0 0 1,1 0-1,-1 0 0,0 0 1,0 0-1,0 0 1,0 0-1,0 0 1,1 0-1,-1 0 1,0 0-1,0 0 0,0 0 1,0 0-1,0 0 1,1 0-1,-1 0 1,0 0-1,0 0 1,0 0-1,0 0 0,0 0 1,1 0-1,-1 0 1,0 0-1,0 1 1,0-1-1,0 0 1,0 0-1,0 0 0,0 0 1,1 0-1,-1 0 1,0 1-1,0-1 1,0 0-1,0 0 1,0 0-1,0 0 1,0 0-1,0 0 0,0 1 1,0-1-1,0 0 1,0 0-1,0 0 1,0 0-1,0 1 1,0-1-1,0 0 0,0 0 1,0 0-1,-3 19 52,-9 20 169,10-36-139,1 1 0,-1-1 0,1 1 0,0 0-1,0-1 1,0 1 0,1 0 0,0 0-1,-1 0 1,1-1 0,1 9 0,-1-12-40,1 1 0,-1 0 1,0 0-1,1-1 0,-1 1 0,1 0 1,-1-1-1,1 1 0,-1 0 1,1-1-1,-1 1 0,1-1 0,0 1 1,-1-1-1,1 1 0,0-1 1,-1 0-1,1 1 0,0-1 0,-1 0 1,3 1-1,29-3 346,-17-2-341,-1-1 0,0-1 0,23-12 1,-27 12-151,0 1 0,0 0 0,0 0 0,1 1 1,-1 1-1,1 0 0,0 0 0,0 1 0,14-1 1,-24 3 100,-1 0 0,1 1 0,0-1 0,-1 0 0,1 0 0,-1 1 0,1-1 0,0 0 0,-1 1 0,1-1 0,-1 1 0,1-1 1,-1 1-1,1-1 0,-1 1 0,0-1 0,1 1 0,-1-1 0,0 1 0,1-1 0,-1 1 0,0 0 0,0-1 0,1 1 0,-1-1 0,0 1 0,0 0 0,0 0 1,5 29 90,3 6 312,-6-34-371,-1 0-1,1-1 1,0 1-1,0-1 0,1 0 1,-1 0-1,0 1 1,0-1-1,1-1 0,-1 1 1,0 0-1,1-1 1,-1 1-1,1-1 0,-1 1 1,1-1-1,-1 0 1,4-1-1,50-4 147,-52 4-170,54-10-188,-35 6-289,-1 1 0,43-3 0,-65 7 473,1 0 0,-1 0 0,0 0 0,0 0-1,0 0 1,1 0 0,-1 0 0,0 0 0,0 0-1,1 0 1,-1 0 0,0 0 0,0 0 0,0 0-1,1 0 1,-1 0 0,0 0 0,0 0-1,1 0 1,-1 1 0,0-1 0,0 0 0,0 0-1,0 0 1,1 0 0,-1 0 0,0 1 0,0-1-1,0 0 1,0 0 0,1 0 0,-1 0 0,0 1-1,0-1 1,0 0 0,0 0 0,0 1-1,0-1 1,0 0 0,0 0 0,0 0 0,0 1-1,0-1 1,0 0 0,0 0 0,0 1 0,0-1-1,0 0 1,0 0 0,0 0 0,0 1-1,0-1 1,0 0 0,0 0 0,0 1 0,-9 12-398,5-7-5856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9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4068,'0'-4'3043,"0"2"-2659,0-2-2178,0 1-2690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09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26 9513,'0'0'3860,"-1"-5"-188,1 4-3537,0 0-1,0 0 1,0 0-1,0 1 1,0-1-1,0 0 1,0 0-1,-1 0 1,1 1-1,0-1 1,0 0-1,-1 0 1,1 1-1,-1-1 1,1 0-1,-1 1 0,1-1 1,-1 0-1,1 1 1,-1-1-1,0 1 1,1-1-1,-1 1 1,0-1-1,1 1 1,-1 0-1,0-1 1,0 1-1,1 0 1,-1-1-1,0 1 1,0 0-1,0 0 0,1 0 1,-1 0-1,0 0 1,0 0-1,-1 0 1,-3 0 227,1 1 1,-1 0-1,0 0 1,0 1-1,0-1 1,1 1-1,-8 4 1,-10 6 367,0 1 0,-21 17 1,34-23-610,5-5-88,0 1-1,0 0 0,1 0 0,-1 0 0,1 0 0,0 0 0,0 1 0,-3 4 1,7-7-33,0 0 0,1-1 0,-1 1 0,0 0 0,1-1 0,-1 0 0,0 1 0,1-1 1,-1 0-1,1 1 0,-1-1 0,1 0 0,-1 0 0,1 0 0,-1 0 0,1 0 0,2-1 1,-1 1 2,103-8-450,-75 4 237,1 2-1,52 3 1,-82-1 203,0 0 0,0 0 0,0 0 0,0 1 0,0-1 0,0 1 0,0-1 0,0 1 0,-1 0 0,1 0 0,0 0 0,0 0 0,-1 0 0,1 0 0,1 2 0,-2-2 27,0 0 0,-1 0 0,1 0 0,-1 0 0,1 0 0,-1-1 0,1 1 0,-1 1 1,0-1-1,0 0 0,1 0 0,-1 0 0,0 0 0,0 0 0,0 0 0,0 0 0,0 0 0,0 0 0,-1 0 0,1 2 0,-2 1 62,1-1 0,-1 1 0,0-1 0,0 1 0,0-1 0,0 0 0,-1 0 0,1 0 0,-1 0 0,0 0 0,0-1 0,0 1 0,-5 3 0,-9 4-8,1 0-1,-2-1 1,1-1 0,-1 0-1,0-2 1,-1 0 0,1-1-1,-1-1 1,-24 3 0,43-7-117,0 0 0,-1 0 0,1 0 0,0 0 0,-1 0 0,1 0 0,0 0 0,-1 0 0,1 0 1,0 0-1,-1 0 0,1 0 0,0-1 0,-1 1 0,1 0 0,0 0 0,-1 0 0,1 0 0,0 0 0,0-1 0,-1 1 1,1 0-1,0 0 0,0-1 0,-1 1 0,1 0 0,0 0 0,0-1 0,0 1 0,-1 0 0,1-1 0,0 1 0,0 0 1,0 0-1,0-1 0,0 1 0,0 0 0,-1-1 0,8-16-1767,17-14-2644,8-2-2011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0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4548,'0'0'14862,"-4"13"-12150,-39 89 860,-21 60-156,63-157-3371,-1 0-1,1 0 0,1 0 0,-1 0 1,1 1-1,-1-1 0,2 8 1,-1-12-41,0 0-1,0 0 1,1 0 0,-1-1 0,0 1 0,1 0-1,-1 0 1,0 0 0,1 0 0,-1 0 0,1-1 0,-1 1-1,1 0 1,0 0 0,-1-1 0,1 1 0,0 0-1,-1-1 1,1 1 0,0-1 0,0 1 0,0-1 0,0 1-1,-1-1 1,1 0 0,0 1 0,0-1 0,0 0-1,0 0 1,0 0 0,0 1 0,0-1 0,0 0-1,0 0 1,0-1 0,0 1 0,0 0 0,-1 0 0,1 0-1,0 0 1,0-1 0,0 1 0,0-1 0,0 1-1,0 0 1,0-1 0,2-1-45,-1 1 0,1-1-1,-1 0 1,0 0 0,0 0 0,0 0 0,0 0-1,0 0 1,0 0 0,-1-1 0,1 1 0,-1-1-1,1 1 1,-1-1 0,0 1 0,0-1 0,0 0-1,0 0 1,-1 0 0,1 1 0,-1-6 0,5-64-677,-5 64 634,0 7-12,0 15-187,0-11 274,0 0 1,0 0 0,0 0-1,0 0 1,1 0 0,0 0 0,-1 0-1,1 0 1,0 0 0,1 0-1,-1 0 1,0-1 0,1 1-1,-1 0 1,1-1 0,0 1-1,0-1 1,3 4 0,-1-4 10,0 1 0,0-1-1,0 0 1,0 0 0,1 0 0,-1 0 0,0-1 0,1 1 0,-1-1 0,1-1 0,-1 1-1,7 0 1,-2-1 28,1 1-1,0-2 1,0 1 0,-1-2-1,1 1 1,-1-1-1,1 0 1,-1-1-1,0 0 1,0-1 0,0 0-1,0 0 1,-1-1-1,1 0 1,-1-1-1,-1 1 1,1-1-1,-1-1 1,0 0 0,0 0-1,-1 0 1,0-1-1,0 0 1,-1 0-1,6-10 1,-11 16 13,-4 6-25,0 0 1,0 0-1,0 0 1,1 1-1,0-1 1,-1 1-1,1 0 1,1 0-1,-4 6 1,-2 4 100,2-6 65,1 0 0,0 0 0,1 0 0,0 0-1,0 1 1,1-1 0,0 1 0,-2 18 0,5-28-170,0 1 0,0-1 0,0 1 0,0 0 0,0-1 0,0 1 0,0-1 0,0 1 0,0 0 0,0-1 1,1 1-1,-1-1 0,0 1 0,0-1 0,1 1 0,-1-1 0,0 1 0,1-1 0,-1 1 0,0-1 0,1 0 0,-1 1 0,1-1 0,-1 1 0,1-1 0,-1 0 0,1 0 0,-1 1 0,1-1 1,-1 0-1,1 0 0,-1 1 0,2-1 0,24-1 195,24-18-47,-39 12-191,0-2 1,0 1-1,-1-1 0,-1-1 1,1 0-1,-2 0 1,1-1-1,-1 0 0,-1 0 1,0-1-1,-1 0 1,0 0-1,8-26 0,-14 37-104,-18 31-230,9-16 101,-16 26 511,18-13-3781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0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7399,'0'0'15118,"20"64"-16559,-4-45-2146,4-3-2948,1-2-1793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1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185 193 11563,'0'0'12705,"-11"10"-11509,-2 1-691,0 1-1,1 1 1,-13 17-1,21-24-408,-1 0-1,1 0 0,1 1 0,0 0 1,-1 0-1,2 0 0,-1 0 0,1 0 1,0 0-1,1 1 0,0-1 0,-1 12 1,3 4-428,0-13 257,-1 0 0,0 0 0,-1 0 0,0 0 1,-4 19-1,4-27 77,0 0 0,0 1 0,0-1 0,0 0 0,0 0 0,-1 0 0,1 0 0,-1 0 0,1 0 0,-1 0 0,0-1 0,0 1 0,0-1 0,0 1 0,0-1 0,0 0 0,0 1 0,0-1 0,0 0 0,-1 0 0,1-1 0,0 1 0,-1 0 0,1-1 0,-1 0 0,1 1 0,0-1 0,-1 0 0,-3-1 0,5 1-19,1 0 1,-1 0-1,1-1 0,-1 1 1,0-1-1,1 1 1,-1-1-1,1 1 0,0-1 1,-1 1-1,1-1 1,-1 1-1,1-1 0,0 1 1,-1-1-1,1 1 1,0-1-1,0 0 0,-1 1 1,1-1-1,0 0 1,0 1-1,0-1 0,0 0 1,0 1-1,0-1 0,0 0 1,0 1-1,0-1 1,0 0-1,0 1 0,1-1 1,-1 0-1,0 1 1,0-1-1,1 1 0,-1-1 1,0 0-1,1 1 1,-1-1-1,0 1 0,1-1 1,14-30-712,13 1 89,0 0 0,40-30 0,3-3 624,-34 27 125,72-72 561,-93 91-509,-2-1 0,0-1 0,0 0 0,13-28 0,-26 40 30,-11 13-154,-12 15-12,9-5 108,1 1 0,0 1 0,2 0-1,0 0 1,1 1 0,0 0 0,2 1 0,1 0 0,0 0-1,1 0 1,1 1 0,1-1 0,0 24 0,3-42-119,0 0 0,1 1 0,-1-1 0,1 0 0,-1 1 0,1-1 0,0 0 0,0 0 0,0 0 1,0 0-1,2 3 0,-3-4-83,1 0 0,0 0 0,-1-1 1,1 1-1,-1 0 0,1-1 0,0 1 1,-1-1-1,1 1 0,0-1 0,0 1 1,0-1-1,-1 1 0,1-1 0,0 0 0,0 1 1,0-1-1,0 0 0,0 0 0,-1 0 1,1 0-1,0 0 0,0 0 0,0 0 1,0 0-1,0 0 0,0 0 0,0 0 1,0 0-1,-1-1 0,1 1 0,2-1 1,-3 0-32,1 1 1,-1-1 0,1 1 0,-1-1-1,0 1 1,1-1 0,-1 0 0,1 1-1,-1-1 1,0 0 0,0 1 0,1-1-1,-1 0 1,0 1 0,0-1 0,0 0-1,0 1 1,0-1 0,0 0 0,0 0-1,0 1 1,0-1 0,0 0 0,0 1-1,0-1 1,-1 0 0,1 0 0,0 1-1,0-1 1,-1 1 0,1-1 0,-1 0-1,1 1 1,0-1 0,-1 1 0,0-2-1,-19-25-224,17 24 288,-15-20 376,-32-41 261,47 59-229,0 0-1,0 1 0,0-2 1,1 1-1,-1 0 1,1 0-1,1-1 1,-1 1-1,1-1 0,-1-9 1,2 15-331,1-1 0,-1 0 0,1 1-1,0-1 1,0 1 0,-1-1 0,1 1 0,0-1 0,0 1 0,0-1 0,-1 1 0,1 0 0,0 0-1,0-1 1,0 1 0,0 0 0,0 0 0,0 0 0,0 0 0,0 0 0,-1 0 0,3 0 0,31 0-231,-27 0 177,57 0-3085,-20 0-3361,-2 0-5201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2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1 166 14350,'0'0'13148,"2"8"-12726,0 7-350,-1-1 1,0 1 0,-1-1-1,-2 24 1,2-38-71,-1 1 1,1 0 0,0 0-1,0 0 1,0 0 0,0-1-1,0 1 1,0 0 0,0 0-1,0 0 1,0-1 0,1 1-1,-1 0 1,0 0 0,0 0-1,1-1 1,-1 1 0,0 0-1,1 0 1,-1-1 0,1 1-1,-1 0 1,1-1 0,-1 1-1,1-1 1,0 1 0,-1-1-1,1 1 1,0-1 0,-1 1-1,1-1 1,0 1 0,0-1-1,-1 0 1,2 1 0,1-1 14,0 0 0,0 0 0,1 0 1,-1 0-1,0 0 0,0-1 0,0 1 1,0-1-1,0 0 0,3-1 0,9-4 73,0-1 0,25-15 0,57-54-261,-105 112-144,4-27 311,1-1-1,1 1 0,-1 0 1,1 0-1,1 0 1,-1 16-1,2-24 9,0-1 0,1 1 1,-1 0-1,1-1 0,-1 1 0,1-1 0,-1 1 0,1-1 0,-1 1 0,1-1 1,-1 1-1,1-1 0,-1 0 0,1 1 0,0-1 0,-1 0 0,1 0 0,0 1 1,-1-1-1,1 0 0,0 0 0,-1 0 0,1 0 0,0 0 0,0 0 0,-1 0 1,1 0-1,0 0 0,-1 0 0,1 0 0,0 0 0,-1-1 0,1 1 1,0 0-1,-1 0 0,2-1 0,28-9 217,-18 2-175,0-1 1,-1 0-1,0-1 0,0 0 1,-1-1-1,16-21 1,4-6 7,-32 67-460,-7-3 399,6-20 14,1 0-1,-1 0 1,2 0 0,-1 1 0,1-1-1,0 1 1,0-1 0,0 13 0,1-19 2,0 1 0,0-1 0,1 1 0,-1-1 0,0 1 0,0-1 0,0 1 0,0-1 1,1 0-1,-1 1 0,0-1 0,0 1 0,1-1 0,-1 0 0,0 1 0,1-1 1,-1 0-1,0 1 0,1-1 0,-1 0 0,0 0 0,1 1 0,-1-1 0,1 0 1,-1 0-1,0 1 0,1-1 0,-1 0 0,1 0 0,-1 0 0,1 0 0,-1 0 0,1 0 1,0 0-1,22-4 188,17-17 18,-23 7-220,-1 1-1,-1-2 1,24-30 0,-50 86-748,7-33 703,1-2 15,0 1-1,0-1 0,0 1 0,1 0 0,0-1 0,1 1 0,-1 0 0,1 0 0,1 0 0,-1 0 0,2 11 0,-1-17 39,0-1-1,1 1 1,-1 0-1,1-1 0,-1 1 1,1-1-1,-1 1 1,1-1-1,0 1 0,-1-1 1,1 0-1,-1 1 1,1-1-1,0 0 0,-1 1 1,1-1-1,0 0 1,0 0-1,-1 1 1,1-1-1,0 0 0,0 0 1,-1 0-1,1 0 1,0 0-1,0 0 0,-1 0 1,1-1-1,0 1 1,0 0-1,-1 0 0,1-1 1,0 1-1,-1 0 1,1 0-1,0-1 1,-1 1-1,1-1 0,0 0 1,28-16 77,-5-6-177,-2-2 1,-1-1 0,0 0 0,-2-1 0,-2-2 0,0 0 0,-2 0 0,-1-1 0,12-38 0,-61 146-379,-10 24 1419,42-93-850,0 0 1,1 0 0,0 0-1,0 1 1,1-1-1,1 0 1,0 1-1,0-1 1,2 13-1,-2-19-81,1-1-1,0 1 0,0 0 1,1 0-1,-1-1 0,0 1 1,1-1-1,0 1 0,-1-1 0,1 1 1,0-1-1,3 3 0,-4-5 250,-7-17-123,-24-30-1522,-63-72 0,90 116 1416,3 2 5,-1 1 0,1 0 0,0 0 0,-1-1 0,1 1 0,0 0 0,0-1 0,0 1 0,-1 0 0,1-1 0,0 1 1,0 0-1,0-1 0,0 1 0,-1 0 0,1-1 0,0 1 0,0-1 0,0 1 0,0 0 0,0-1 0,0 1 0,0 0 1,0-1-1,0 1 0,0-1 0,0 1 0,1 0 0,-1-1 0,0 1 0,0 0 0,0-1 0,0 1 0,1 0 0,-1-1 1,17-5 757,33 4-27,-38 3-492,41 0 254,-32 0-1048,0-1 0,0 0 0,26-5 0,-47 5 318,1 0 0,-1 0 1,1 0-1,-1 0 0,0-1 0,1 1 1,-1 0-1,1 0 0,-1 0 0,1 0 1,-1 0-1,0-1 0,1 1 0,-1 0 1,0 0-1,1-1 0,-1 1 0,0 0 1,1-1-1,-1 1 0,0 0 1,1-1-1,-1 1 0,0 0 0,0-1 1,0 1-1,1 0 0,-1-1 0,0 1 1,0-1-1,0 1 0,0-1 0,0 1 1,0-1-1,1-8-6730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2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14894,'0'0'11307,"61"-8"-23863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3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14 13549,'0'0'12171,"-10"-4"-11669,6 2-491,-1 1-1,1-1 0,0 1 1,-1 0-1,1 0 1,0 0-1,-1 1 0,1 0 1,-1-1-1,1 2 1,-1-1-1,1 0 0,-1 1 1,1 0-1,-1 0 1,1 0-1,0 1 1,0-1-1,-7 4 0,-1 2-13,5-4-23,1 0 1,0 0-1,0 1 0,0 0 1,0 0-1,1 1 1,-8 7-1,65-7-1714,-33-4 1532,72 9-54,-83-9 260,1 1 0,-1 0-1,0 0 1,0 1-1,0 0 1,0 1 0,-1-1-1,9 6 1,-15-8 24,0 0 1,0 0 0,0 0-1,0-1 1,0 1-1,0 0 1,0 0 0,0 0-1,0 1 1,-1-1 0,1 0-1,0 0 1,-1 0-1,1 1 1,-1-1 0,1 0-1,-1 0 1,0 1 0,0-1-1,1 0 1,-1 1-1,0-1 1,0 1 0,0-1-1,0 0 1,-1 1 0,1-1-1,0 0 1,0 1-1,-1-1 1,1 0 0,-1 0-1,1 1 1,-1-1-1,0 0 1,1 0 0,-1 0-1,0 0 1,0 0 0,0 0-1,0 0 1,0 0-1,0 0 1,0 0 0,-2 1-1,-4 4 249,-1 0-1,0-1 0,0 1 0,-17 7 0,11-7-192,-1 0 0,0 0 1,0-2-1,0 0 0,0 0 0,-1-2 0,-30 2 0,45-4-127,0 0-1,0 0 1,-1 0 0,1 0-1,0 0 1,0 0 0,-1 0-1,1 0 1,0-1 0,0 1 0,0 0-1,0-1 1,-1 1 0,1-1-1,0 0 1,0 1 0,0-1-1,0 0 1,0 0 0,0 1-1,1-1 1,-1 0 0,0 0 0,0 0-1,-1-2 1,2 1-206,-1 0 1,1 0-1,-1 0 0,1-1 1,0 1-1,0 0 1,0 0-1,0 0 0,0 0 1,0-1-1,1 1 1,-1 0-1,2-3 0,1-5-1324,1 1 0,0 0-1,1-1 1,0 1-1,8-11 1,17-17-4026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3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10762,'0'0'5718,"3"9"-3386,-1 1-1980,-1 0-1,0 0 1,0 0 0,-1 0-1,0 0 1,0 0-1,-1 0 1,-1-1-1,0 1 1,0 0-1,-1 0 1,-4 10-1,-16 40 1156,14-38-1016,0 1 0,1-1 0,2 1 0,0 1 0,1-1 0,-2 31-1,28-88 754,-11 3-1477,0-1-1,-2-1 1,6-59-1,-14 99 226,0 0-1,1 0 1,-1 0 0,1 0-1,1-1 1,-1 1 0,1 0 0,1-1-1,-1 1 1,1-1 0,0 1-1,5 6 1,-5-10 16,-1 1 0,2-1 0,-1 0 0,0 0 0,1 0 0,-1 0 0,1-1 0,0 1-1,0-1 1,0 0 0,0 0 0,0-1 0,0 1 0,0-1 0,1 0 0,-1 0 0,0 0 0,1 0 0,-1-1 0,6 0 0,2-1 36,1 0 1,-1-1 0,0-1-1,0 0 1,-1-1-1,1 0 1,-1 0-1,1-1 1,-1-1-1,-1 0 1,1 0 0,-1-1-1,0-1 1,-1 0-1,0 0 1,0 0-1,-1-1 1,0-1 0,0 1-1,-1-1 1,0-1-1,8-16 1,-15 27-48,0 0 0,0 0-1,0 0 1,-1 0 0,1 0 0,0 0 0,0-1 0,0 1 0,0 0-1,0 0 1,0 0 0,0 0 0,0 0 0,0 0 0,0 0 0,0 0-1,0 0 1,0 0 0,0 0 0,0-1 0,0 1 0,-1 0 0,1 0 0,0 0-1,0 0 1,0 0 0,0 0 0,0 0 0,0 0 0,0 0 0,0-1-1,0 1 1,0 0 0,0 0 0,0 0 0,1 0 0,-1 0 0,0 0 0,0 0-1,0 0 1,0 0 0,0 0 0,0-1 0,0 1 0,-11 11-80,-13 21 29,15-16 69,-34 63 31,40-73 40,1-1 1,0 1-1,0-1 1,0 1-1,1 0 1,0 0-1,0 0 1,0 0-1,1 0 1,0 0-1,0 0 1,1 6-1,0-11-56,0 1 0,0-1-1,0 0 1,1 0 0,-1 0-1,0 0 1,0 0 0,0 0-1,1 0 1,-1-1 0,0 1-1,1 0 1,-1-1 0,1 1-1,-1-1 1,1 1-1,-1-1 1,1 0 0,-1 0-1,1 1 1,-1-1 0,1 0-1,-1-1 1,3 1 0,39-3 445,-37 2-521,0 0-1,0 0 0,-1-1 0,1 0 0,-1 0 1,0 0-1,1-1 0,-1 1 0,0-1 1,0-1-1,-1 1 0,1-1 0,-1 0 0,1 0 1,-1 0-1,0 0 0,3-7 0,8-22-4089,-10-6-4840,-6 15-649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1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13997,'0'0'10859,"76"5"-10924,-35 3-1472,4 2-1730,4 3-2851,-1 2-4484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4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16111,'0'0'10474,"9"40"-29852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4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3267,'0'0'22469,"10"2"-21508,-6-1-834,1 1 0,0-1 0,0 0 0,0-1 0,0 1 0,0-1 0,-1 0 0,1 0-1,0-1 1,0 1 0,0-1 0,0 0 0,0-1 0,-1 1 0,1-1 0,0 0 0,-1 0 0,0 0 0,1-1-1,-1 1 1,6-6 0,-7 6-43,0-1 1,0 1-1,0-1 0,0 0 0,-1 0 0,1 0 0,-1 0 0,0 0 1,0 0-1,0-1 0,0 1 0,-1-1 0,1 0 0,-1 1 1,0-1-1,1-7 0,-2 10-85,0 1-1,0-1 1,-1 1 0,1 0-1,0-1 1,-1 1-1,1 0 1,-1-1 0,1 1-1,0 0 1,-1-1 0,1 1-1,-1 0 1,1 0 0,-1 0-1,1-1 1,-1 1 0,1 0-1,-1 0 1,1 0 0,-1 0-1,1 0 1,-1 0 0,1 0-1,-1 0 1,1 0 0,-1 0-1,1 0 1,-1 0-1,1 0 1,-1 0 0,1 1-1,-1-1 1,1 0 0,0 0-1,-2 1 1,-19 7-99,12-2 76,1 1-1,-1 0 1,1 1 0,1 0-1,0 0 1,0 0-1,0 1 1,1 0-1,-6 11 1,8-12 23,-1 1 1,1-1-1,1 1 0,-1 0 1,2-1-1,-1 1 1,1 1-1,0-1 1,1 0-1,0 19 1,1-27 2,1 1 0,0-1 1,0 1-1,1-1 1,-1 0-1,0 1 1,0-1-1,1 0 1,-1 0-1,1 0 1,-1 0-1,1 0 1,-1 0-1,1-1 0,-1 1 1,1 0-1,0-1 1,-1 0-1,1 1 1,0-1-1,-1 0 1,1 1-1,0-1 1,0 0-1,-1-1 1,1 1-1,0 0 0,2-1 1,55-6 86,-39-1-79,-1-1 0,0-1 0,-1 0 0,0-1 1,-1-1-1,0-1 0,-1-1 0,0 0 0,-1-1 1,14-18-1,-35 41-49,-43 63 58,45-65-34,1 1 0,-1-1 0,1 1 0,0 0 0,1 0-1,0 0 1,0 0 0,0 0 0,0 10 0,2-17-46,0 1-1,0-1 1,0 0-1,0 0 1,0 0-1,0 1 1,0-1-1,0 0 1,0 0 0,0 1-1,0-1 1,0 0-1,0 0 1,0 0-1,0 1 1,0-1-1,0 0 1,0 0 0,0 0-1,0 1 1,1-1-1,-1 0 1,0 0-1,0 0 1,0 1 0,0-1-1,0 0 1,1 0-1,-1 0 1,0 0-1,0 0 1,0 0-1,1 1 1,-1-1 0,0 0-1,0 0 1,0 0-1,1 0 1,-1 0-1,0 0 1,0 0-1,0 0 1,1 0 0,11-6-2908,7-15-5821,-7 2-3653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5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13613,'0'0'11018,"3"58"-17584,9-41-2146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5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84 12716,'0'0'7714,"-9"12"-5184,-6 7-1140,0 0-1,-21 41 0,32-52-1233,0-1 0,1 1 0,-1 1 0,2-1 1,-1 0-1,1 1 0,1-1 0,-1 1 0,2 0 0,-1 0 0,1-1 0,0 1 0,3 16 0,-1-17-142,0-2-11,-1-1-1,0 1 0,1 0 0,-2 0 0,1 0 1,-1 0-1,0 0 0,-1 6 0,1-10 0,0-1 0,-1 0-1,1 0 1,-1 0-1,1 0 1,-1 0 0,1 0-1,-1 0 1,0-1-1,1 1 1,-1 0-1,0 0 1,0 0 0,0-1-1,0 1 1,0 0-1,1-1 1,-3 2 0,0-1 9,0 0 1,0-1 0,0 1-1,0 0 1,0-1 0,0 0-1,0 0 1,0 0 0,-5 0 0,5-1-14,1 1 1,-1 0-1,0-1 1,1 0-1,-1 1 0,1-1 1,-1 0-1,1 0 1,-1-1-1,1 1 1,0 0-1,0-1 1,0 1-1,-1-1 1,2 0-1,-1 0 1,0 0-1,0 0 1,0 0-1,1 0 1,-1 0-1,1-1 1,0 1-1,0 0 1,0-1-1,0 1 1,0-1-1,0 1 1,1-1-1,-1 0 1,1 1-1,-1-1 1,1 0-1,0 1 1,0-1-1,1 0 1,-1 1-1,0-1 1,1 1-1,0-1 1,-1 0-1,1 1 1,0-1-1,0 1 1,1 0-1,-1-1 1,0 1-1,1 0 0,-1 0 1,1 0-1,0 0 1,3-3-1,32-25 0,69-41-1,14-10 50,-105 69-42,-1 0 1,0-1-1,-1-1 1,-1 0 0,17-25-1,-21 21-102,-8 18 93,0 0-1,0-1 0,0 1 1,0 0-1,0 0 1,0 0-1,0-1 0,0 1 1,0 0-1,0 0 1,0 0-1,-1 0 0,1 0 1,0-1-1,0 1 1,0 0-1,0 0 0,0 0 1,0 0-1,-1 0 1,1 0-1,0-1 0,0 1 1,0 0-1,0 0 1,-1 0-1,1 0 0,0 0 1,0 0-1,0 0 1,-1 0-1,1 0 0,0 0 1,0 0-1,0 0 1,-1 0-1,1 0 0,0 0 1,0 0-1,0 0 1,0 0-1,-1 0 0,1 0 1,0 1-1,-3 0-17,0 0 0,1 0 1,-1 1-1,0-1 0,1 1 0,-1-1 0,1 1 0,0 0 0,-4 4 0,6-6 22,-53 65-47,49-59 94,1-1 0,0 0 0,0 1 0,0 0 0,1-1 0,-1 1 1,2 0-1,-1 0 0,1 1 0,-1-1 0,1 8 0,1-14-39,0 1-1,0-1 1,0 1 0,0-1-1,0 1 1,1-1 0,-1 1 0,0-1-1,0 1 1,0-1 0,1 1-1,-1-1 1,0 1 0,0-1-1,1 1 1,-1-1 0,1 0 0,-1 1-1,0-1 1,1 0 0,-1 1-1,1-1 1,-1 0 0,1 1-1,-1-1 1,0 0 0,1 0 0,0 1-1,-1-1 1,1 0 0,-1 0-1,2 0 1,24-1 149,23-14-34,-2-8-91,-31 13-30,1 2 0,0 0 0,0 1 0,0 1 0,1 0 0,0 2 0,26-4 0,-42 8-5,-1 0 0,0 1 0,0-1 0,0 1 0,-1-1 0,1 1 0,0 0 0,0-1 0,0 1 0,0 0 0,-1 0 0,1 0 0,0-1 0,-1 1 0,1 0 0,0 0 0,-1 0 0,1 0 0,-1 0 0,0 0 0,1 0 0,-1 0 0,0 0 0,1 0 0,-1 1 0,0-1 0,0 0 0,0 0 0,0 0 0,0 0 0,0 0 0,-1 0 0,1 0 0,0 0 0,0 0 0,-1 2 0,-8 46 215,9-46-185,-1-2-178,-3 25 1125,4-26-1016,0 0 0,1 0 0,-1 0 0,0-1 0,0 1 0,0 0-1,1 0 1,-1-1 0,0 1 0,0 0 0,1 0 0,-1 0 0,0 0 0,0 0 0,1-1 0,-1 1 0,0 0 0,0 0 0,1 0 0,-1 0 0,0 0 0,1 0-1,-1 0 1,0 0 0,0 0 0,1 0 0,-1 0 0,0 0 0,1 0 0,-1 0 0,0 0 0,0 0 0,1 0 0,-1 1 0,0-1 0,0 0 0,1 0-1,-1 0 1,0 0 0,0 1 0,1-1 0,-1 0 0,0 0 0,0 0 0,0 1 0,1-1 0,-1 0 0,0 0 0,0 1 0,0-1 0,0 0 0,0 0-1,1 1 1,-1-1 0,0 0 0,0 1 0,0-1 0,0 0 0,0 0 0,0 1 0,0-1 0,0 0 0,0 1 0,0-1 0,4-7-4229,-1-5-3726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6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100 228 7719,'0'0'8408,"3"-8"-5029,8-29-613,-10 36-2682,-1 1 0,0-1 0,0 0 0,0 1 0,0-1 0,0 0 0,0 1 0,0-1 0,0 1 0,0-1 0,0 0 1,0 1-1,0-1 0,-1 0 0,1 1 0,0-1 0,0 1 0,-1-1 0,1 0 0,0 1 0,-1-1 0,1 1 0,-1-1 0,1 1 0,-1-1 1,1 1-1,-1 0 0,1-1 0,-1 1 0,1-1 0,-1 1 0,1 0 0,-1 0 0,0-1 0,1 1 0,-1 0 0,0 0 0,1 0 0,-1 0 0,1-1 1,-1 1-1,0 0 0,1 0 0,-1 0 0,0 1 0,1-1 0,-2 0 0,-30 5 627,27-2-687,1 0 0,-1 0 0,1 0 0,-1 1 0,1-1 0,0 1 0,1 0 0,-1 0 0,-4 7 0,6-9-25,0 1-1,0 0 1,1-1-1,-1 1 1,1 0-1,0 0 1,-1 0-1,1 0 1,0 0-1,1 0 1,-1 0-1,0 0 1,1 0-1,0 1 1,0-1-1,0 0 1,1 6-1,-1-8 4,1 0 0,0-1-1,0 1 1,-1 0 0,1-1-1,0 1 1,0-1 0,0 1-1,0-1 1,0 1 0,0-1 0,0 0-1,0 1 1,0-1 0,0 0-1,0 0 1,0 0 0,0 0-1,0 1 1,0-2 0,0 1 0,0 0-1,2 0 1,25-4 112,-14-1-90,0-1 0,0 0 0,0-1 0,-1-1 0,0 0 0,-1-1 0,1 0 0,-2-1 0,13-12 0,-1-2 102,-1-1-1,-1-1 0,20-32 1,-15 11 408,-25 43-407,-2 7-34,-14 24-73,-16 28 35,12-24 72,2 2-1,1 0 0,-17 53 1,32-85-162,1 1 0,-1-1 0,1 1 0,0-1 0,-1 1 0,1-1 0,0 1 0,0-1 0,0 1 0,0-1 0,0 0 0,0 1 1,1-1-1,-1 1 0,0-1 0,1 1 0,-1-1 0,1 0 0,-1 1 0,1-1 0,0 0 0,0 1 0,0-1 0,-1 0 0,1 0 0,0 0 1,0 0-1,2 2 0,-1-3-305,-1 1 0,1-1 0,0 1 1,-1-1-1,1 0 0,0 0 1,-1 1-1,1-1 0,0-1 0,-1 1 1,1 0-1,0 0 0,-1 0 0,1-1 1,0 1-1,-1-1 0,1 0 0,-1 1 1,1-1-1,-1 0 0,1 0 1,-1 0-1,0 0 0,1 0 0,-1 0 1,2-2-1,14-15-8047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7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10025,'0'0'5077,"0"9"-1927,1 25-438,-1-33-2573,0 0 1,1 0-1,-1 0 1,1 0-1,-1 0 1,0 0-1,1 0 1,-1 0-1,1 0 1,0 0-1,-1 0 1,1 0-1,0-1 1,0 1-1,-1 0 1,1 0-1,0-1 1,0 1-1,0-1 1,0 1-1,0 0 1,0-1-1,0 0 1,0 1-1,0-1 1,0 0-1,0 1 1,0-1-1,0 0 1,1 0-1,-1 0 1,1 0-1,34-2 1671,-34 1-1689,2 1-32,0-1-1,0 0 1,0-1 0,0 1 0,0-1-1,0 0 1,0 0 0,-1 0 0,1 0-1,-1 0 1,1-1 0,-1 0-1,0 1 1,0-1 0,0-1 0,0 1-1,-1 0 1,1-1 0,-1 1 0,0-1-1,0 0 1,0 1 0,0-1-1,-1 0 1,0 0 0,0 0 0,0-1-1,1-3 1,-2 7-89,0 1 0,0-1 0,0 0-1,0 0 1,0 1 0,0-1 0,-1 0 0,1 1 0,0-1-1,0 0 1,0 1 0,-1-1 0,1 0 0,0 1 0,-1-1-1,1 1 1,-1-1 0,1 0 0,0 1 0,-1-1 0,1 1-1,-1-1 1,0 1 0,1-1 0,-1 1 0,1 0-1,-1-1 1,0 1 0,1 0 0,-1-1 0,0 1 0,1 0-1,-1 0 1,0 0 0,1 0 0,-1 0 0,0-1 0,0 1-1,1 0 1,-1 1 0,0-1 0,1 0 0,-1 0 0,0 0-1,1 0 1,-1 0 0,0 1 0,1-1 0,-1 0 0,0 1-1,1-1 1,-1 0 0,0 1 0,1-1 0,-2 2-1,-1-1-18,-1 1-1,1 1 0,-1-1 0,1 0 0,0 1 0,0-1 0,0 1 1,0 0-1,-2 4 0,1-1 16,0 0 0,1 0 0,0 1 0,0 0 1,1-1-1,0 1 0,0 0 0,0 0 0,1 0 0,-1 15 0,3-22 8,0 1-1,0 0 1,0 0-1,-1-1 1,1 1-1,0 0 1,0-1-1,0 1 1,0-1-1,0 1 0,0-1 1,0 0-1,0 1 1,0-1-1,0 0 1,1 0-1,-1 0 1,0 0-1,0 0 1,0 0-1,0 0 1,0 0-1,0 0 1,0 0-1,0-1 1,0 1-1,2-1 1,33-7 117,27-20-98,-49 21-70,-1 0 0,1 1 0,0 1 0,0 0 0,1 1 1,-1 0-1,29-3 0,-42 8 36,0-1 1,-1 1 0,1-1-1,0 1 1,-1 0 0,1-1-1,-1 1 1,1 0 0,0-1-1,-1 1 1,0 0 0,1 0-1,-1 0 1,0-1 0,1 1-1,-1 0 1,0 0 0,0 0-1,1 0 1,-1 0 0,0 0-1,0 0 1,0-1 0,0 1-1,0 0 1,-1 0-1,1 1 1,-2 37 283,2-30-117,-1-8-121,1 0 0,0 0 0,0 0 0,0-1 0,0 1 0,1 0 0,-1 0 0,0-1 0,0 1 0,0 0 0,1 0 0,-1-1 0,0 1 0,0 0 0,1-1 0,-1 1 0,1 0 0,-1-1 0,1 1 0,-1 0 0,1-1 0,-1 1 0,1-1 0,0 1 0,-1-1 0,1 1 0,0-1 0,-1 0 0,1 1 0,0-1 0,30 0 472,41-25-349,-58 19-125,9-3-40,-12 4-55,-1 1 1,0 0-1,1 0 1,0 1-1,0 1 0,15-2 1,-25 5 52,-1 1 0,0-1 1,0 0-1,0 0 0,0 1 1,0-1-1,0 0 0,0 0 0,0 0 1,-1 1-1,1-1 0,0 0 1,-1 0-1,1 0 0,-1 0 0,1 1 1,-1-1-1,-1 2 0,-4 6-4,-1 1 0,0-1-1,-1 1 1,0-2 0,-13 12-1,23-37-25626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7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6534,'0'0'13512,"7"-10"-11799,76-113 3764,-79 123-5506,-1 1 0,0 0 0,0 0 0,0 1 0,1-1 0,-1 1 0,0-1 0,-1 1 0,1 0 0,0 0 0,2 3 0,-2-3 14,-1-1-66,0 1-1,0 0 0,0 0 1,0 0-1,-1 0 0,1 0 1,-1 1-1,1-1 0,-1 0 1,0 1-1,1-1 0,-1 1 1,-1-1-1,1 1 0,0-1 1,-1 1-1,1 0 0,-1 0 1,0-1-1,1 1 0,-1 0 0,-1-1 1,1 1-1,0 0 0,-1-1 1,1 1-1,-1 0 0,-1 3 1,-2 27-1602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8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13357,'0'0'15310,"-3"9"-14765,-17 43-97,11-33-576,1 1 0,1 0 0,0 0 0,2 1-1,-6 39 1,25-74-6945,-10-5 1836,0-4-1799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8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8616,'0'0'15967,"9"-1"-13815,20 0-32,54 5 0,-56-1-2218,0-2 0,0 0 0,50-7 1,-65 3 284,-2-1-3635,-8 1-2098,-14 1-563,-7 2-2737</inkml:trace>
  <inkml:trace contextRef="#ctx0" brushRef="#br0" timeOffset="1">18 112 8552,'0'0'18546,"52"27"-16977,-16-35-384,3 0-480,2-2-353,-3 4-224,-9 1-160,-4 3-512,-8 2-962,-11 0-800,-29 8-12684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8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11435,'0'0'13362,"9"7"-11851,-4-3-1443,0 0 1,0 0 0,0-1 0,0 0 0,0 0 0,1-1-1,-1 1 1,1-1 0,0 0 0,0-1 0,0 1 0,0-1-1,0 0 1,0-1 0,0 0 0,0 0 0,0 0 0,11-2-1,-2-1-490,0 0 0,-1-1 0,24-11 0,38-23-8732,0 0-4507,-75 37 14040,0 0-1,1 0 1,-1 0-1,0 0 1,0 1 0,1-1-1,-1 1 1,0-1-1,1 1 1,-1-1-1,1 1 1,-1 0-1,0 0 1,1-1-1,-1 1 1,1 0-1,-1 0 1,1 1 0,-1-1-1,0 0 1,1 0-1,-1 1 1,0-1-1,1 1 1,-1-1-1,0 1 1,2 0-1,-2 2 159,0-1 0,-1 0 0,1 0 0,-1 0 0,1 1 0,-1-1-1,0 0 1,0 1 0,0-1 0,0 0 0,-1 0 0,0 4 0,1-4-234,-1 1 1,1-1-1,-1 1 1,1 0-1,0-1 1,0 1-1,0-1 1,0 1-1,0 0 1,1-1-1,-1 1 1,1-1-1,0 1 1,0-1-1,0 0 1,0 1-1,0-1 1,3 4-1,-2-4-199,1-1 1,-1 0-1,1 0 1,-1 0-1,1 0 1,0 0-1,-1-1 0,1 1 1,0-1-1,-1 0 1,1 1-1,0-1 1,0-1-1,-1 1 0,1 0 1,0-1-1,-1 1 1,5-2-1,47-16 181,-53 18-280,3-2-5,13-6-67,0 1 0,1 1 0,-1 1 0,1 0-1,1 1 1,22-1 0,-41 5 71,1 0 0,-1 0 0,1 0-1,-1 0 1,1 0 0,-1 0-1,1 0 1,-1 1 0,1-1 0,-1 0-1,1 0 1,-1 0 0,1 1-1,-1-1 1,0 0 0,1 1 0,-1-1-1,1 0 1,-1 1 0,0-1-1,1 1 1,-1-1 0,0 0 0,0 1-1,1-1 1,-1 1 0,0-1 0,0 1-1,0-1 1,1 1 0,-1-1-1,0 1 1,0 0 0,-2 25 205,-14 22 235,16-43-711,9-13-1504,9-14-4492,-8 4-1024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22T08:21:31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116 979 12492,'0'0'1729,"-80"-36"1090,54 10-1281,17-7-385,9-12-449,15-11-447,23-13-129,13-13 32,17-12 0,9-4 0,8-1-96,1 4-64,-8 3-1473,-8 10-3492,-15 11-6950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1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3 14029,'0'0'12513,"-10"-1"-11349,9 1-1159,-13-1 378,0 0 0,-1 1 1,1 1-1,-18 3 0,30-4-347,-1 0 0,0 0-1,0 1 1,0 0 0,1-1 0,-1 1 0,0 0-1,1 0 1,-1 1 0,0-1 0,1 0-1,0 1 1,-1 0 0,1-1 0,0 1 0,0 0-1,0 0 1,0 0 0,0 1 0,0-1-1,1 0 1,-1 1 0,1-1 0,0 1 0,-1-1-1,1 1 1,0 0 0,1-1 0,-1 1-1,0 0 1,1 0 0,-1 3 0,2-3-143,0-1 1,0 1-1,0-1 1,0 1-1,0-1 1,0 1-1,1-1 1,-1 0-1,1 1 1,0-1-1,-1 0 1,1 0-1,0 0 1,0 0-1,0-1 1,1 1-1,-1-1 1,0 1-1,1-1 1,-1 0 0,1 0-1,-1 0 1,1 0-1,-1 0 1,4 0-1,71 18-1855,-75-19 1942,91 6 431,-138 1 2826,-27 15-2971,60-18-70,-4 2-1970,28-8-4478,17-5-1668,-15 2 5507,14-6-2978,4-2 1376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9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11275,'0'0'19314,"52"23"-29147,-40-19-1154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19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3 16400,'0'0'3357,"-7"9"-276,-4 4-2348,2 1 1,0 0 0,0 0 0,1 0 0,1 1-1,1 1 1,0-1 0,1 1 0,0 0-1,-4 31 1,8-42-678,1-1 1,0 0-1,0 0 0,0 0 0,0 0 1,0 1-1,1-1 0,0 0 0,0 0 1,0 0-1,3 6 0,-2-8-28,-1-1-1,1 0 1,0 1 0,-1-1-1,1 0 1,0 0 0,0 0-1,0 0 1,0-1 0,0 1-1,0 0 1,0-1 0,0 0-1,0 1 1,0-1 0,0 0-1,0 0 1,1 0 0,-1 0 0,0 0-1,0-1 1,0 1 0,0-1-1,3 0 1,4-2 1,-1 1 1,1-1-1,-1 0 1,0-1-1,0 0 1,0-1-1,0 1 1,-1-1-1,8-8 1,62-57 164,-71 63-192,42-43-50,48-45-427,-90 91-1067,-7 7-2681,-8 8-1943,-6 3-2488</inkml:trace>
  <inkml:trace contextRef="#ctx0" brushRef="#br0" timeOffset="1">190 218 15407,'0'0'12940,"10"56"-11499,4-49-576,2 0-609,4-1-288,0 1-608,-2-1-1635,2-4-3010,-4-2-8103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2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35 8904,'0'0'16224,"-7"-2"-15301,0 2-841,0 1-1,1-1 1,-1 1-1,1 0 1,-1 1-1,1-1 1,-1 1-1,1 1 1,0-1-1,0 1 0,0 0 1,0 0-1,1 1 1,-1 0-1,1 0 1,0 0-1,0 0 1,0 1-1,1 0 1,-1 0-1,1 0 1,-6 11-1,10-15-76,-1 0 0,1-1 0,-1 1 0,1 0 0,-1 0 0,1-1 0,-1 1 0,1 0 0,0 0 0,0 0 0,-1 0 0,1-1 0,0 1-1,0 0 1,0 0 0,0 0 0,0 0 0,0 0 0,0 0 0,0-1 0,0 1 0,1 0 0,-1 0 0,0 0 0,0 0 0,1-1 0,-1 1 0,1 0 0,-1 0 0,1 0 0,1 0 6,-1 0 0,1 0 1,-1-1-1,1 1 0,-1-1 0,1 1 1,0-1-1,-1 1 0,1-1 0,0 0 1,-1 0-1,1 0 0,0 0 0,2 0 1,7-2 57,0 0-1,1 0 1,17-7 0,81-41 49,-83 35-21,0 2 0,1 1 0,0 2 0,58-15 0,-86 25-87,1-1 0,0 1 0,0 0-1,0 0 1,0-1 0,-1 1 0,1 0 0,0 0 0,0 0-1,0 0 1,0 0 0,0 0 0,0 0 0,-1 0-1,1 0 1,0 1 0,0-1 0,0 0 0,0 0-1,-1 1 1,1-1 0,0 1 0,0-1 0,-1 0-1,1 1 1,0 0 0,-1-1 0,1 1 0,0-1 0,-1 1-1,1 0 1,-1-1 0,1 1 0,-1 0 0,1 0-1,-1-1 1,0 1 0,1 0 0,-1 0 0,0 0-1,1 0 1,-1-1 0,0 1 0,0 0 0,0 0 0,0 0-1,0 0 1,0 0 0,0-1 0,0 1 0,0 0-1,-1 0 1,1 0 0,0 0 0,0 0 0,-1-1-1,1 1 1,-1 0 0,1 0 0,-1 0 0,-5 13 80,-1-1-1,0 0 1,-9 13 0,2-3 9,17-22-56,0-1 0,-1 0-1,1 1 1,0-1 0,-1 0-1,1 0 1,0-1 0,-1 1 0,1-1-1,0 1 1,-1-1 0,5-1-1,39-17-15,-30 11-38,1 1-1,0 1 1,0 0-1,0 2 1,1 0 0,27-3-1,-44 7 8,-1 0 0,1 0 0,-1 0 0,1 1-1,-1-1 1,1 0 0,-1 0 0,0 0 0,1 1 0,-1-1 0,1 0 0,-1 1-1,0-1 1,1 0 0,-1 1 0,0-1 0,1 1 0,-1-1 0,0 0 0,0 1-1,1-1 1,-1 1 0,0-1 0,0 1 0,0-1 0,0 1 0,0-1 0,1 1-1,-1-1 1,0 1 0,0-1 0,0 1 0,0-1 0,0 1 0,-1-1 0,1 1-1,0-1 1,0 1 0,0-1 0,0 1 0,0-1 0,-1 0 0,1 1 0,-11 33 84,5-14-54,37-20 359,-14-4-357,-1-1 0,1-1 0,22-10 0,-27 10-214,0 0 1,0 1-1,0 1 1,1 0-1,-1 1 1,1 1-1,20-3 1,-32 6 159,-1-1 0,1 0 0,-1 0 0,0 1 1,1-1-1,-1 0 0,1 1 0,-1-1 0,1 1 1,-1-1-1,0 1 0,1-1 0,-1 0 0,0 1 0,0-1 1,1 1-1,-1-1 0,0 1 0,0 0 0,0-1 1,0 1-1,0-1 0,1 1 0,-1-1 0,0 1 0,0-1 1,0 1-1,0 0 0,-1-1 0,1 1 0,0-1 1,0 1-1,0-1 0,0 1 0,0-1 0,-1 1 0,1-1 1,0 1-1,-1-1 0,1 1 0,0-1 0,-1 1 1,1-1-1,-1 1 0,-12 24-2010,6-13-1372,6-6-5361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21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12812,'0'0'12786,"-1"11"-12183,-19 84 1484,19-94-2062,1 0 0,0-1-1,0 1 1,0 0 0,0-1 0,0 1-1,0 0 1,0 0 0,0-1-1,0 1 1,0 0 0,0-1 0,0 1-1,0 0 1,1 0 0,-1-1 0,0 1-1,0 0 1,1-1 0,-1 1 0,1-1-1,-1 1 1,0 0 0,1-1-1,-1 1 1,1-1 0,-1 1 0,1-1-1,0 1 1,-1-1 0,1 0 0,-1 1-1,1-1 1,0 0 0,-1 1 0,1-1-1,1 0 1,1 1 14,1-1-1,0 1 1,0-1 0,-1 0-1,1-1 1,0 1 0,0-1-1,4 0 1,68-25 8,-22 1-138,-28 12-162,0 1 0,51-14 1,-77 26 247,0 0 0,0 0 0,0 0 0,1 0 0,-1 0 0,0 0 0,0 0 0,1 0 0,-1 0 0,0 0 0,0 0 0,0 0 0,1 0 0,-1 0 0,0 0 0,0 1 0,0-1 0,0 0 0,1 0 0,-1 0 0,0 0 0,0 0 1,0 1-1,0-1 0,1 0 0,-1 0 0,0 0 0,0 1 0,0-1 0,0 0 0,0 0 0,0 0 0,0 1 0,0-1 0,0 0 0,0 0 0,0 0 0,0 1 0,0-1 0,0 0 0,0 0 0,0 1 0,0-1 0,0 0 0,0 0 0,0 0 0,0 1 0,0-1 0,0 0 0,0 0 0,0 0 0,-1 1 0,1-1 0,0 0 0,0 0 0,0 0 0,0 0 0,0 0 1,-1 1-1,1-1 0,0 0 0,0 0 0,0 0 0,-1 0 0,1 0 0,0 0 0,-11 17 13,10-16-25,-5 7-3,3-4 30,0-1-1,0 1 1,1 0 0,-1 0 0,1-1-1,0 2 1,0-1 0,1 0 0,-1 0 0,1 1-1,0-1 1,-1 8 0,3-12 22,1 1 1,0-1-1,-1 1 1,1-1-1,0 0 0,0 1 1,-1-1-1,1 0 1,0 0-1,0-1 1,0 1-1,-1 0 0,3-1 1,6-2-46,-1 0 1,0 0-1,0-1 1,0 0 0,9-7-1,-12 7-97,1 0-1,0 0 1,0 1-1,0 0 1,0 0-1,1 0 1,-1 1-1,1 0 0,13-1 1,-20 3 108,-1 1 0,1-1-1,-1 0 1,0 1 0,0-1 0,1 0-1,-1 1 1,0-1 0,0 0 0,1 1 0,-1-1-1,0 1 1,0-1 0,0 1 0,0-1-1,1 0 1,-1 1 0,0-1 0,0 1-1,0-1 1,0 1 0,0-1 0,0 1 0,0-1-1,0 1 1,-1-1 0,1 1 0,0-1-1,0 0 1,0 1 0,0-1 0,-1 1 0,1-1-1,0 0 1,0 1 0,-1-1 0,1 1-1,-1-1 1,-11 27-69,8-19 58,4-8 14,0 1 1,0-1-1,0 0 0,0 1 1,-1-1-1,1 0 0,0 1 1,0-1-1,1 1 0,-1-1 1,0 0-1,0 1 0,0-1 1,0 0-1,0 1 0,0-1 1,0 0-1,0 1 0,1-1 1,-1 0-1,0 1 0,0-1 1,0 0-1,1 0 0,-1 1 1,0-1-1,1 0 0,-1 0 1,0 1-1,0-1 0,1 0 1,-1 0-1,0 0 0,1 0 1,-1 1-1,0-1 0,1 0 1,-1 0-1,0 0 0,1 0 1,-1 0-1,1 0 0,25 0 114,22-10-47,-38 7-561,0 0 0,-1 1 0,1 0-1,19 0 1,-28 2 402,-1 0 0,0 0-1,1 1 1,-1-1 0,0 0 0,1 0 0,-1 1-1,0-1 1,0 0 0,1 1 0,-1-1 0,0 0-1,0 1 1,1-1 0,-1 0 0,0 1 0,0-1-1,0 0 1,0 1 0,0-1 0,1 1 0,-1-1-1,0 0 1,0 1 0,0-1 0,0 1 0,0-1-1,0 0 1,0 1 0,-1-1 0,1 1 0,0-1-1,0 0 1,0 1 0,0-1 0,0 1 0,-1-1-1,1 0 1,0 1 0,0-1 0,-1 1 0,-4 12-1976,2-7-2438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5:21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68 7687,'0'0'16352,"10"1"-16096,31 2-128,-40-3-123,1 0-1,-1 0 1,1 0-1,-1 0 1,0 0-1,1-1 1,-1 1-1,1 0 1,-1-1-1,0 1 1,1-1-1,-1 1 1,0-1 0,0 0-1,1 1 1,-1-1-1,0 0 1,0 0-1,0 0 1,0 0-1,0 0 1,0 0-1,0 0 1,0-1-1,0 1 1,-1 0-1,1 0 1,0-1-1,-1 1 1,1 0 0,-1-1-1,0 1 1,1-1-1,-1 1 1,0 0-1,0-1 1,0 1-1,0-1 1,0 1-1,0-1 1,0 1-1,0 0 1,-1-1-1,1 1 1,0-1-1,-1 1 1,1 0 0,-1-1-1,0 1 1,1 0-1,-1 0 1,0 0-1,0-1 1,0 1-1,0 0 1,0 0-1,0 0 1,0 0-1,0 0 1,0 1-1,-1-1 1,1 0-1,0 0 1,0 1 0,-3-1-1,-1-1 2,0 0 0,-1 1 0,1 0 0,-1 1-1,1-1 1,-1 1 0,1 0 0,-1 0 0,1 0 0,-1 1 0,1 0-1,-1 0 1,1 1 0,-1-1 0,-4 4 0,7-4 37,-1 0 0,1 1 0,0 0 0,0-1 0,1 1 0,-1 0 0,0 1 0,1-1 0,-1 0 0,1 1 0,0-1 0,0 1 0,0 0 0,0 0 0,0 0 0,0 0 0,1 0 0,0 0 0,-1 0 0,1 0 0,0 1 0,1-1 0,-1 0 0,1 1 0,-1 4 0,1-7-16,1 1-1,-1-1 1,1 0-1,0 0 1,-1 1 0,1-1-1,0 0 1,0 0 0,-1 0-1,1 0 1,0 0 0,0 0-1,0 0 1,1 0 0,-1 0-1,0 0 1,0-1 0,0 1-1,1 0 1,-1-1 0,0 1-1,1-1 1,-1 1 0,0-1-1,1 0 1,-1 0 0,0 0-1,1 1 1,-1-1 0,1 0-1,1-1 1,52 0 101,-52 1-111,25-4-8,44-11-1,-53 10-98,0 1 0,0 0 0,0 1 0,0 1 0,25 1 0,-43 2 91,-1-1 0,1 0 1,-1 0-1,1 1 0,0-1 0,-1 0 0,1 1 1,-1-1-1,0 1 0,1-1 0,-1 1 0,1-1 1,-1 1-1,0-1 0,1 1 0,-1-1 1,0 1-1,1-1 0,-1 1 0,0 0 0,0-1 1,0 1-1,1-1 0,-1 1 0,0 0 0,0-1 1,0 1-1,0-1 0,0 1 0,0 0 0,0-1 1,0 1-1,-1 0 0,1-1 0,0 1 1,0-1-1,0 1 0,-1 0 0,1-1 0,0 1 1,-1 0-1,-10 25 220,10-24-201,0-1 0,0 1 0,0 0 1,0-1-1,1 1 0,-1 0 0,0 0 0,1 0 0,-1 0 0,1 0 0,0 0 0,0 0 0,0 0 0,0 0 0,0 3 0,0-4-8,1 0-1,-1 0 1,1 0-1,-1-1 1,1 1 0,-1 0-1,1 0 1,0-1-1,-1 1 1,1 0-1,0-1 1,-1 1-1,1 0 1,0-1-1,0 1 1,0-1-1,0 0 1,0 1-1,-1-1 1,1 0-1,0 1 1,2-1-1,3 1 2,1-1 0,0 1-1,-1-2 1,1 1-1,-1-1 1,1 0-1,-1 0 1,9-3 0,2-2-199,0-1 0,28-16 0,-33 16 25,0 1 1,1 0-1,0 0 0,0 1 1,22-4-1,-35 8 170,1 1-1,0 0 1,-1 0 0,1 0-1,-1 0 1,1 0 0,-1 0-1,1 0 1,-1 0-1,1 1 1,0-1 0,-1 0-1,1 0 1,-1 0 0,1 0-1,-1 1 1,1-1-1,-1 0 1,0 1 0,1-1-1,-1 0 1,1 1 0,-1-1-1,1 1 1,-1-1 0,0 0-1,1 1 1,-1-1-1,0 1 1,0-1 0,1 1-1,-1-1 1,0 1 0,0-1-1,0 1 1,1-1-1,-1 1 1,0 0 0,0-1-1,0 1 1,0-1 0,0 1-1,0-1 1,0 1-1,0-1 1,-1 1 0,1 0-1,0-1 1,0 1 0,-1 0-1,-4 19-1897,0-10-4152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3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6887,'0'0'17365,"6"8"-16671,-2-1-637,-1 0 0,1 0-1,-2 0 1,1 0 0,-1 1 0,0-1-1,0 1 1,1 13 0,0 75 66,-3-95-121,-1 35 5,1-11-8,0-1 0,4 27 1,-4-50 0,0 0-1,0 0 1,0 0 0,0 0-1,0 0 1,1 0 0,-1 0-1,0 0 1,0 0 0,1-1-1,-1 1 1,1 0 0,-1 0-1,1 0 1,-1-1 0,1 1-1,-1 0 1,1 0 0,0-1-1,-1 1 1,1-1 0,0 1 0,0 0-1,0-1 1,-1 1 0,1-1-1,1 1 1,-1-1 12,1 0 1,-1 0-1,1-1 1,-1 1-1,1 0 1,-1-1-1,0 1 1,1-1-1,-1 1 1,0-1-1,1 1 1,-1-1-1,0 0 1,0 0-1,2-1 1,41-44 620,-41 43-576,12-15-19,48-58-268,-3-3 0,55-93 0,-115 172 175,5-12-1220,-16 10-15812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3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10794,'0'0'10474,"17"50"-8648,-2-38-481,1-2-1057,4-1-192,3 1-608,-2-2-1090,0-1-704,-2-6-1153,-3-1-1986,-1 0-3331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4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11627,'0'0'4345,"2"9"-2588,-2-4-1622,0-3-48,0 1-1,0-1 1,0 0 0,1 0-1,-1 0 1,1 1-1,-1-1 1,1 0 0,0 0-1,-1 0 1,1 0-1,0 0 1,0 0 0,1 0-1,-1 0 1,0 0 0,1-1-1,-1 1 1,1 0-1,-1-1 1,1 1 0,0-1-1,0 0 1,0 1-1,0-1 1,0 0 0,0 0-1,0 0 1,0-1 0,0 1-1,0 0 1,0-1-1,4 1 1,3-1-26,1 0 0,-1-1 0,0 0 1,1 0-1,-1-1 0,0 0 0,0 0 0,0-1 0,0-1 0,-1 0 0,10-5 1,-13 7 8,-1-1 0,0 1 1,0-1-1,0 0 1,0 0-1,0-1 1,0 1-1,-1-1 1,0 0-1,0 0 1,0 0-1,0 0 1,-1 0-1,1-1 1,-1 1-1,0-1 0,0 1 1,-1-1-1,1 0 1,-1 0-1,0 0 1,0-6-1,-1 10-57,0 1 0,0-1 0,0 0 0,0 1 0,0-1 0,-1 1 0,1-1 0,0 0 0,0 1 0,0-1 0,-1 1 0,1-1 0,0 1 0,-1-1 0,1 1 0,0-1 0,-1 1 0,1-1 0,-1 1 0,1-1 0,-1 1 0,1 0 0,-1-1 0,1 1 0,-1 0 0,1-1 0,-1 1 0,1 0 0,-1 0 0,0 0 0,1-1-1,-1 1 1,1 0 0,-1 0 0,0 0 0,1 0 0,-1 0 0,1 0 0,-1 0 0,0 0 0,1 0 0,-1 1 0,1-1 0,-1 0 0,0 0 0,1 0 0,-1 1 0,0-1 0,-28 16 67,23-9 87,0-1 1,1 1-1,0 0 1,0 0-1,1 0 1,0 1-1,0-1 1,0 1-1,1 0 1,0 0-1,1 0 0,0 1 1,0-1-1,1 1 1,-1 10-1,3-18-167,-1 0 0,0 0 0,1-1 0,0 1 0,-1 0 0,1 0 0,0 0 0,-1 0 0,1-1 0,0 1 0,0 0 0,-1-1 0,1 1 0,0-1 0,0 1 0,0-1 0,0 1 0,0-1-1,0 1 1,0-1 0,0 0 0,0 0 0,0 0 0,0 1 0,0-1 0,0 0 0,0 0 0,2-1 0,36 1 92,-33-1-86,8-1-387,0 0 1,0-1 0,0 0 0,24-10 0,8-11-3740,-41 21 2739,-1 0 1,1-1-1,-1 1 1,0-1-1,0 0 1,4-5-1,-1-3-4080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5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57 3748,'0'0'8135,"8"-15"-5942,-5 7 5191,-5 9-7323,0-1 0,0 1 0,0 0 0,0 0 0,1 0 0,-1 0-1,0 0 1,1 0 0,-1 0 0,1 1 0,-1-1 0,1 0 0,0 1 0,0-1-1,-1 1 1,1 0 0,0-1 0,0 1 0,1 0 0,-1 0 0,0-1 0,1 1-1,-1 0 1,1 0 0,-1 0 0,1 0 0,0 0 0,0 0 0,0 2-1,-5 68 624,5-67-514,0-4-161,0 0-1,0 0 0,0 0 1,0 0-1,0 0 1,0 0-1,0-1 1,0 1-1,0 0 1,1 0-1,-1 0 0,0 0 1,0 0-1,1-1 1,-1 1-1,1 0 1,-1 0-1,1-1 1,-1 1-1,1 0 0,-1-1 1,1 1-1,0 0 1,-1-1-1,1 1 1,0-1-1,-1 1 0,1-1 1,0 1-1,1 0 1,0-1 13,0 0-1,1 0 1,-1 0 0,0 0 0,0 0-1,0-1 1,0 1 0,0-1 0,0 1 0,0-1-1,0 0 1,3-1 0,3-2 5,0 0-1,0-1 1,-1 0 0,0-1-1,9-7 1,-1-6-196,0 0 0,16-29 0,3-4-1048,-42 96 1297,-2-14 267,0 1 0,2-1 0,1 1 0,2 1 0,1-1 0,1 1 0,3 48 0,0-70-304,-4 57-69,4-65 57,0 0 1,-1 0-1,1 0 0,-1 0 1,1 1-1,-1-1 0,0 0 1,1 0-1,-1 0 1,0 0-1,-1-1 0,1 1 1,0 0-1,0 0 0,-1-1 1,1 1-1,-1 0 0,1-1 1,-1 0-1,0 1 1,0-1-1,1 0 0,-1 0 1,0 0-1,-3 1 0,4-2 18,0 0 0,0 0 0,0-1 0,0 1 0,1 0 0,-1-1 0,0 1 0,0 0 0,0-1 0,0 1-1,0-1 1,1 1 0,-1-1 0,0 0 0,0 1 0,1-1 0,-1 0 0,0 1 0,1-1 0,-1 0 0,1 0 0,-1 0-1,1 0 1,-1 1 0,1-1 0,0 0 0,-1 0 0,1 0 0,0 0 0,0 0 0,0 0 0,0 0 0,0 0 0,0 0-1,0 0 1,0-1 0,-2-48-174,3 42 202,-1-2-109,0 0-1,1 0 1,0 0 0,1 1-1,0-1 1,0 0 0,1 1-1,1 0 1,-1-1-1,1 1 1,1 1 0,10-17-1,-5 13-302,0 1-1,1 0 0,0 0 0,1 1 0,0 1 1,1 0-1,23-12 0,-27 15 66,-1 1 0,0 0 0,1 0-1,-1 1 1,1 1-1,0-1 1,0 1 0,0 1-1,0-1 1,12 0 0,-20 4 304,-1-1 1,1 1 0,0 0 0,-1 0 0,1 0 0,-1 0-1,1 0 1,-1-1 0,1 1 0,-1 0 0,0 0-1,1 0 1,-1 0 0,0 0 0,0 1 0,0-1-1,0 0 1,0 0 0,0 0 0,0 0 0,0 1 0,0 36 1109,-1-30-807,1 4-42,0-8-241,0-1 0,0 0 0,0 1 0,0-1 0,0 0 0,1 1 1,-1-1-1,1 0 0,2 6 0,-2-8-45,0 0 0,0 0 0,0 0 0,0-1 0,0 1 0,1 0 0,-1-1 0,0 1 0,0-1 0,1 1 0,-1-1 0,0 0-1,1 1 1,-1-1 0,0 0 0,1 0 0,-1 0 0,0 0 0,1 0 0,-1 0 0,1 0 0,-1 0 0,0-1 0,1 1 0,-1-1 0,0 1 0,0-1 0,1 1 0,0-2 0,13-3-136,-1-2 0,0 1 0,0-2 1,18-13-1,-20 12 18,1 1 0,0 1 1,0 0-1,1 1 0,15-6 1,-28 12 116,-1 0 1,1 0 0,0 0 0,-1 0 0,1 0-1,0 0 1,-1 0 0,1 0 0,-1 0-1,1 0 1,0 0 0,-1 1 0,1-1 0,-1 0-1,1 0 1,0 1 0,-1-1 0,1 0 0,-1 1-1,1-1 1,-1 1 0,1-1 0,-1 0 0,0 1-1,1-1 1,-1 1 0,1 0 0,-1-1 0,0 1-1,1-1 1,-1 1 0,0-1 0,0 1 0,0 0-1,1-1 1,-1 1 0,0 0 0,0-1 0,0 1-1,0-1 1,0 1 0,0 0 0,0-1 0,0 1-1,0 0 1,-1 0 0,-4 45 929,3-24-1350,2-22-97,1 0-1,0 1 1,0-1-1,0 0 1,0 1-1,0-1 0,0 0 1,0 0-1,0 0 1,0 0-1,0 0 1,0 0-1,-1 0 1,1-1-1,0 1 1,0 0-1,2-1 1,11-7-9538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5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15 14446,'0'-1'210,"0"1"0,0-1-1,0 1 1,1-1 0,-1 1 0,-1-1 0,1 1 0,0-1 0,0 1 0,0-1 0,0 1 0,0-1 0,0 1 0,0-1 0,-1 1 0,1-1 0,0 1 0,0 0 0,-1-1 0,1 1-1,0-1 1,-1 1 0,1 0 0,0-1 0,-1 1 0,1 0 0,-1-1 0,1 1 0,0 0 0,-1 0 0,1-1 0,-1 1 0,1 0 0,-1 0 0,1 0 0,-1 0 0,1 0 0,-2-1-1,-22 10 1721,-20 22-1552,42-29-291,-1 0-45,0 0-1,1 0 1,-1 1 0,0-1-1,1 1 1,0-1 0,-1 1-1,1 0 1,0 0 0,0 0-1,1 0 1,-1 1 0,1-1-1,-1 0 1,1 1 0,-1 3-1,3-6-98,0-1 0,0 1 0,0 0 0,-1-1 0,1 1 0,0-1 0,0 1 0,0-1 0,0 1 0,0-1 0,0 0 0,0 0 0,0 1 0,0-1 0,0 0 0,0 0 0,0 0 0,0 0 0,0 0 0,2-1-1,32 1-942,-27 0 593,13-1-354,-15 0 714,0 0 0,-1 0 0,1 1 0,0 0 1,0 0-1,0 1 0,0-1 0,0 1 0,-1 1 0,1-1 0,8 4 0,-13-4 115,0 0 1,-1 1-1,1-1 0,0 0 0,-1 1 0,1-1 0,-1 0 1,1 1-1,-1-1 0,0 1 0,0-1 0,1 1 0,-1-1 1,0 1-1,0-1 0,-1 1 0,1-1 0,0 1 0,0-1 1,-1 1-1,1-1 0,-1 0 0,1 1 0,-1-1 0,1 0 1,-1 1-1,0-1 0,0 0 0,0 0 0,0 1 0,0-1 0,0 0 1,0 0-1,0 0 0,-2 1 0,-40 34 2811,38-32-2700,0-1 0,0 0 0,0 0 0,0 0 0,-1-1-1,1 1 1,-1-2 0,0 1 0,-10 2 0,18-9-6108,13-14-853,3 3-2614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2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103 310 8488,'0'0'18044,"-9"2"-17297,4-1-664,0 0-1,1 0 0,-1 0 1,1 1-1,-1 0 0,1 0 1,0 0-1,0 0 1,0 1-1,0-1 0,0 1 1,0 0-1,1 0 1,0 1-1,-1-1 0,1 1 1,0-1-1,1 1 1,-1 0-1,1 0 0,-1 0 1,1 1-1,0-1 0,1 0 1,-1 1-1,1-1 1,0 1-1,0 0 0,0 8 1,1-11-72,0 0 0,1 0 1,0 0-1,-1-1 1,1 1-1,0 0 0,0-1 1,0 1-1,0-1 0,0 1 1,0-1-1,0 1 0,0-1 1,1 0-1,-1 1 0,0-1 1,1 0-1,0 0 0,-1 0 1,1 0-1,-1 0 0,1-1 1,0 1-1,0 0 0,-1-1 1,1 1-1,0-1 0,0 0 1,0 1-1,-1-1 0,1 0 1,0 0-1,0 0 0,3-1 1,1 1 11,1 0 1,0 0-1,0-1 1,0 0-1,0-1 1,-1 1-1,1-1 1,8-4-1,-3-1-58,-1-1 0,0 0 0,-1-1 0,0 0 0,0-1-1,-1 0 1,0 0 0,14-22 0,-7 6-212,-1-1 0,22-52 0,-31 66 216,-1-1 0,0-1 0,-1 1 0,-1-1 0,0 0 0,-1 1 0,0-1 0,-1 0 0,-1 0 0,-1-16 0,1 30 31,-1 0 1,1 0-1,0-1 0,0 1 1,-1 0-1,1 0 1,-1 0-1,1-1 0,-1 1 1,0 0-1,1 0 1,-1 0-1,0 0 0,0 0 1,0 0-1,0 0 1,0 1-1,0-1 1,0 0-1,0 0 0,0 1 1,0-1-1,0 1 1,0-1-1,-3 0 0,2 1 2,-1-1 0,0 1 0,1 0 0,-1 0 0,0 1 0,1-1 0,-1 0 0,0 1 0,1 0 0,-1-1 0,-3 3 0,-4 1 37,1 1 1,0 0 0,1 1 0,-1 0-1,-9 8 1,9-6 99,1 1-1,0 0 1,1 0 0,0 1 0,0 0-1,1 0 1,0 1 0,1-1 0,-6 16-1,9-21-132,1 0 0,-1 0-1,1 0 1,0 0-1,1 1 1,-1-1-1,1 0 1,0 0 0,1 0-1,-1 0 1,1 0-1,0 1 1,0-1 0,0 0-1,1 0 1,0-1-1,0 1 1,0 0 0,0-1-1,1 1 1,0-1-1,0 0 1,6 8-1,12 7-904,1-1 0,1-1-1,34 21 1,-27-19-3890,41 34 0,-70-52 4335,0 0 0,0 0-1,0 0 1,0-1-1,1 1 1,-1 0 0,0 0-1,1-1 1,-1 1-1,1-1 1,-1 1 0,0-1-1,1 1 1,-1-1-1,1 0 1,3 0 0,7 0-5910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5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6342,'0'0'20948,"0"62"-20852,0-44-128,0-1-865,0-2-833,1-4-1088,2-3-898,1-8-2658</inkml:trace>
  <inkml:trace contextRef="#ctx0" brushRef="#br0" timeOffset="1">34 0 18033,'0'0'4452,"20"48"-8231,-7-35-3300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6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10090,'0'0'9032,"-8"0"-6875,2 1-2036,0 0 0,0 1-1,1-1 1,-1 1 0,1 0 0,-1 1 0,1-1 0,0 1 0,0 0-1,0 1 1,0-1 0,0 1 0,1 0 0,0 0 0,-1 0 0,2 0-1,-1 1 1,0 0 0,1 0 0,0 0 0,0 0 0,0 0 0,1 1-1,-3 7 1,5-12-122,-1 0-1,1 0 1,-1 0-1,1 0 1,-1 1-1,1-1 0,0 0 1,-1 0-1,1 1 1,0-1-1,0 0 1,0 0-1,0 1 0,0-1 1,0 0-1,0 0 1,1 1-1,-1-1 1,0 0-1,1 0 1,-1 1-1,1-1 0,-1 0 1,1 0-1,-1 0 1,1 0-1,0 0 1,0 0-1,-1 0 0,1 0 1,0 0-1,0 0 1,0 0-1,0-1 1,0 1-1,0 0 1,1-1-1,-1 1 0,0-1 1,0 1-1,0-1 1,0 1-1,1-1 1,-1 0-1,0 0 0,0 0 1,1 1-1,-1-1 1,0 0-1,1-1 1,-1 1-1,0 0 1,0 0-1,1 0 0,-1-1 1,0 1-1,1-1 1,11-2-252,-1 0 0,0-1-1,0 0 1,17-9 0,7-10-22,-30 18 335,1 0 0,0 1 0,0 0 1,0 0-1,0 0 0,1 1 0,0 0 0,-1 0 0,16-2 0,-23 31 1814,0-12-1414,0-11-396,-1 0-1,1-1 0,0 1 1,0 0-1,1-1 1,-1 1-1,1 0 0,-1 0 1,1-1-1,1 5 1,0-5-54,-1-1 1,0 0-1,1 0 0,-1 0 1,1 0-1,-1 0 1,1-1-1,-1 1 1,1 0-1,0-1 1,-1 1-1,1-1 0,0 1 1,0-1-1,-1 0 1,1 0-1,0 0 1,0 0-1,-1 0 1,3-1-1,6 0-5,-1 0 0,0-1-1,0 0 1,0 0 0,0-1-1,0 0 1,0-1 0,8-5 0,-9 5-234,0 0 0,1 0 0,-1 1 0,1 0 0,0 1 0,0 0 0,0 0 0,9 0 0,-15 50-1682,9-52-15460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7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8136,'0'0'17446,"-8"1"-16817,-1-1-544,1 1 0,0 1 0,0 0 0,-1 0 0,-9 4 0,16-5-84,-1 0 0,1 0 0,0 0 0,-1 1 0,1-1 0,0 0 0,0 1 0,0-1 0,0 1-1,0 0 1,0 0 0,1 0 0,-1 0 0,1 0 0,-1 0 0,1 0 0,0 0 0,-1 1 0,1-1 0,1 0 0,-1 1 0,0-1 0,0 1-1,1-1 1,-1 5 0,6-5-103,0-1 0,-1 0 0,1 0 0,0 0 1,0 0-1,0-1 0,0 0 0,0 0 0,8-2 0,-5 2-58,8 0 87,-10-1 20,-1 1 0,1 0 0,-1 0-1,1 1 1,-1-1 0,1 1 0,5 2-1,-10-3 61,0 1-1,1 0 0,-1-1 1,0 1-1,0 0 1,0 0-1,0 0 0,-1 0 1,1 0-1,0 0 1,0 0-1,0 0 0,-1 0 1,1 0-1,-1 0 1,1 0-1,-1 1 0,1-1 1,-1 0-1,0 0 1,1 1-1,-1-1 0,0 0 1,0 0-1,0 1 1,0-1-1,0 0 0,0 1 1,0-1-1,-1 0 1,1 0-1,0 1 0,-1-1 1,1 0-1,-1 0 1,0 2-1,-1 0 160,1-1 1,-1 1-1,1-1 0,-1 0 1,0 1-1,0-1 0,0 0 1,0 0-1,0 0 1,0 0-1,-1-1 0,1 1 1,-1-1-1,1 1 0,-6 1 1,-48 18 1631,38-15-1779,12-4 219,0 0-1511,8-3-1707,10-8-2497,0 1-1553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9513,'0'0'17206,"0"8"-16133,-5 101 1272,2-43-2570,1-3-4789,4-68-2811,-1 0 4717,6-11-9992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7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11627,'0'0'14366,"-10"2"-14340,1 0-13,0 0 0,1 1-1,-1 1 1,1-1 0,-11 7-1,15-8-8,1 0 0,-1 0 0,1 1-1,0-1 1,0 1 0,-1 0 0,2 0 0,-1 0-1,0 0 1,1 1 0,-1-1 0,1 1 0,0-1-1,0 1 1,0 0 0,1 0 0,-2 5-1,3-8-16,1-1 1,0 1-1,-1 0 0,1-1 0,0 1 0,0-1 0,0 1 0,-1-1 0,1 1 0,0-1 0,0 0 0,0 1 0,0-1 0,0 0 1,0 0-1,-1 0 0,1 0 0,0 0 0,0 0 0,0 0 0,0 0 0,0 0 0,1 0 0,34 0-378,-29 0 212,115-2-232,-122 2 431,1 0 0,-1 0 1,0 0-1,1 0 1,-1 0-1,0 0 1,0 1-1,1-1 1,-1 0-1,0 0 1,1 0-1,-1 0 1,0 1-1,0-1 1,1 0-1,-1 0 1,0 1-1,0-1 1,0 0-1,1 0 1,-1 1-1,0-1 1,0 0-1,0 0 1,0 1-1,0-1 1,0 0-1,1 1 1,-1-1-1,0 0 1,0 1-1,0-1 0,0 0 1,0 1-1,0-1 1,0 0-1,0 1 1,0-1-1,-1 0 1,1 1-1,0-1 1,0 0-1,0 0 1,0 1-1,0-1 1,0 0-1,-1 1 1,1-1-1,0 0 1,0 0-1,-1 1 1,-9 16 590,-1-7-47,0 1 0,-1-2 1,-24 17-1,29-22-456,1 0 0,-1 0 0,0-1 0,0 0 0,0 0-1,0-1 1,0 0 0,0 0 0,-14 1 0,21-4-319,-1 0 0,1 0 0,0 0 0,0 0 0,0 0 0,0 1 0,0-1 0,0 0-1,0 0 1,0 0 0,1 0 0,-1 0 0,0 0 0,0 0 0,1 1 0,-1-1 0,1 0 0,-1 0 0,1 0-1,-1 1 1,1-1 0,-1 0 0,2-1 0,39-32-10620,-13 14 1873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8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62 138 1794,'0'0'20483,"-8"10"-19720,3-6-712,1 0 82,-1 1-1,1-1 1,0 0-1,1 1 1,-1 0-1,1 0 0,0 0 1,0 0-1,0 1 1,1-1-1,0 1 1,0-1-1,0 1 1,1 0-1,0 0 1,0-1-1,0 1 1,1 8-1,0-13-119,0 0 1,0 0-1,1 1 0,-1-1 0,0 0 0,1 0 0,0 0 1,-1 1-1,1-1 0,-1 0 0,1 0 0,0 0 0,0 0 1,0 0-1,0 0 0,-1-1 0,1 1 0,0 0 0,0 0 1,1-1-1,-1 1 0,0 0 0,0-1 0,1 1 0,2 0 12,-1 0 0,1 0-1,-1-1 1,1 0 0,-1 1 0,1-1-1,0 0 1,5-2 0,0 1-39,-1-1 0,1 0 0,-1 0 0,0-1 0,0 0 0,13-8 0,3-5-23,-2 0 0,0-2 0,0-1 1,-2-1-1,0 0 0,-2-1 0,0-1 0,-2-1 0,17-29 1,-25 26 299,-8 25-245,0 1-1,0 0 0,0 0 1,0-1-1,0 1 1,0 0-1,0-1 1,0 1-1,0 0 0,0 0 1,0-1-1,0 1 1,0 0-1,0 0 1,-1 0-1,1-1 0,0 1 1,0 0-1,0 0 1,0 0-1,-1-1 1,1 1-1,0 0 0,0 0 1,-1 0-1,1 0 1,0-1-1,0 1 1,-1 0-1,1 0 0,0 0 1,0 0-1,-1 0 1,1 0-1,0 0 1,0 0-1,-1 0 0,1 0 1,0 0-1,0 0 1,-1 0-1,1 0 1,-1 0-1,-1 1 49,-1 1 1,0-1-1,0 0 1,1 1 0,-1 0-1,0 0 1,1-1-1,0 1 1,-1 1-1,1-1 1,0 0-1,-3 5 1,-4 5 265,1 1 1,0 0-1,-10 20 1,16-28-300,0 0-1,1 0 1,-1 0 0,1 0 0,0 0-1,0 0 1,0 0 0,1 1-1,0-1 1,0 0 0,0 0 0,1 1-1,2 9 1,-2-13-59,0 1 0,1-1 1,-1 1-1,1-1 0,0 0 0,0 0 0,0 1 0,0-1 0,0-1 0,1 1 1,-1 0-1,1 0 0,-1-1 0,1 0 0,-1 1 0,1-1 0,0 0 1,0 0-1,-1 0 0,1-1 0,0 1 0,0-1 0,0 1 0,0-1 0,0 0 1,0 0-1,4-1 0,1 1-19,1-1 1,-1 0-1,0 0 0,1 0 0,-1-1 1,0-1-1,0 1 0,11-6 1,35-29-213,-51 35 324,-1-1 0,1 1 0,-1 0-1,0-1 1,0 0 0,0 1-1,0-1 1,0 0 0,0 0 0,-1 0-1,1 0 1,-1 0 0,0 0 0,0-1-1,0 1 1,-1 0 0,1-4 0,-1 6-56,0 1 0,0-1 0,0 1 0,-1 0 1,1-1-1,0 1 0,-1 0 0,1-1 0,0 1 0,-1 0 1,1 0-1,0-1 0,-1 1 0,1 0 0,0 0 1,-1 0-1,1-1 0,-1 1 0,1 0 0,0 0 1,-1 0-1,1 0 0,-1 0 0,1 0 0,-1 0 0,1 0 1,-1 0-1,1 0 0,0 0 0,-1 0 0,1 0 1,-1 0-1,1 0 0,0 1 0,-1-1 0,1 0 0,-1 0 1,1 0-1,0 1 0,-1-1 0,-19 10 11,18-9 1,-1 1 1,1 0-1,0 0 0,-1 0 1,1 1-1,0-1 0,0 0 1,1 1-1,-1 0 0,1-1 1,-1 1-1,1 0 0,0 0 1,0 0-1,0-1 0,0 1 1,0 0-1,1 0 0,-1 0 1,1 1-1,0-1 0,0 0 1,0 0-1,0 0 0,1 0 0,-1 0 1,2 3-1,-1-3-45,1 0-1,0 0 1,0 0 0,0 0 0,0 0-1,0-1 1,1 1 0,-1-1-1,1 0 1,0 1 0,-1-1-1,1 0 1,0-1 0,0 1-1,1 0 1,-1-1 0,0 0-1,0 0 1,1 0 0,-1 0-1,0 0 1,1-1 0,3 1 0,2 0-388,28 2-2356,-14-6-3294,-7-4-2775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04:48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8936,'0'0'14606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22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198 373 9545,'0'0'785,"-11"7"-460,-4 0-249,2 2 0,-1 0 0,1 0 0,1 1 0,-1 1 0,2 0 0,0 1 0,-17 22 0,19-19 84,1 2 0,1-1 1,0 1-1,1 0 0,1 0 0,1 1 1,0-1-1,1 1 0,1 0 0,1 0 1,0 0-1,1 0 0,1 0 0,4 21 1,3 3-153,1-1 0,3 0 0,1 0 0,34 73 1,-44-108-15,0 0 0,0 0 0,1 0 0,0-1 1,0 1-1,0-1 0,1 0 0,-1 0 0,1 0 0,0-1 1,12 8-1,-13-10 8,1 0-1,-1 0 1,1 0 0,-1-1 0,1 1 0,0-1-1,0-1 1,0 1 0,0-1 0,0 1 0,-1-1 0,1-1-1,0 1 1,0-1 0,0 0 0,0 0 0,7-3-1,2-2 74,1 0 0,-1-1 0,0-1 0,-1-1 0,0 1 0,0-2 0,-1 0 0,14-15 0,85-101 633,-107 121-692,49-62 305,57-95 0,-88 125-267,-2-1 0,-2-1 0,-1-1 1,18-63-1,-32 89-18,0 1 0,-1-1 0,-1 0 1,0 0-1,-1 0 0,0 0 0,-2 0 0,1 1 0,-1-1 1,-1 0-1,-1 1 0,0-1 0,0 1 0,-1 0 0,-14-24 1,10 24 67,0-1-1,0 1 1,-2 1 0,0 0 0,0 0 0,-1 1 0,0 1 0,-1 0 0,0 0 0,0 1 0,-1 1 0,-1 0 0,-22-8 0,23 11-56,-1 1 0,1 0-1,-1 1 1,0 0 0,0 1 0,0 1 0,0 1 0,-1 0 0,1 1 0,0 0 0,0 1 0,0 1-1,0 0 1,1 1 0,-1 1 0,1 0 0,0 1 0,1 1 0,-1 0 0,-21 16 0,19-12-241,1 1 1,1 0-1,0 2 1,1-1-1,0 2 1,-20 31 0,23-31-466,1 2 0,1-1 0,0 1 0,1 0 0,1 1 0,1 0-1,-5 23 1,3 16-3756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24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648 425 10602,'0'0'128,"-9"-7"38,1 1-56,-1 0 0,0 0 1,-1 1-1,1 0 0,-1 1 1,0 0-1,0 1 0,-1-1 1,1 2-1,0 0 0,-15-1 1,13 3-91,0 1 1,0 1-1,0 0 1,1 1 0,-1 0-1,1 1 1,-1 0 0,1 1-1,1 0 1,-1 1-1,1 0 1,-1 0 0,2 1-1,-1 1 1,1 0 0,0 0-1,1 0 1,-13 18-1,-2 3 197,1 1-1,2 1 0,1 1 1,-27 65-1,15-15-209,3 1-1,4 1 1,-22 140 0,28-84-408,1 210 1,17-328 380,0-1 1,2 0 0,0 0-1,2 0 1,0 0-1,7 20 1,-8-34 44,-1-1 0,1 1-1,1-1 1,-1 1 0,1-1 0,0 0 0,0-1 0,1 1 0,0-1 0,0 0-1,0 0 1,0 0 0,1-1 0,0 0 0,0 0 0,0 0 0,0-1-1,1 0 1,-1 0 0,1 0 0,9 1 0,-1 0 86,0-1 0,0-1 1,0 0-1,0-2 0,0 1 1,0-2-1,0 0 0,0 0 0,-1-2 1,1 0-1,0-1 0,15-5 0,-9 0-6,-1-1-1,-1 0 1,0-1 0,0-1-1,-1-1 1,-1-1-1,24-23 1,-3-5 17,-2-1 0,-2-2 0,-2-1 1,-2-1-1,41-88 0,-7-13-60,-7-3 1,-6-3-1,-7-2 0,-7-1 1,22-204-1,-58 351-61,6-42 137,-2 0 1,-3-98-1,-2 147-121,0 0 1,-1 0-1,1 0 0,-1 0 1,1 0-1,-1 0 0,0 0 0,0 0 1,-1 0-1,1 0 0,-1 0 0,1 0 1,-1 1-1,0-1 0,0 1 1,0-1-1,-3-2 0,3 4-20,-1 0 0,1 0 0,-1 0 0,1 0 0,0 0 0,-1 0 0,0 1 0,1-1 0,-1 1 0,1-1 0,-1 1 0,0 0 1,1 0-1,-1 0 0,1 1 0,-1-1 0,1 1 0,-1-1 0,0 1 0,1 0 0,-4 2 0,-7 2-234,0 2 0,0 0 0,1 0 1,0 1-1,0 1 0,1 0 0,-14 15 0,-70 84-1608,77-86 1522,-105 141-3371,-149 259 0,187-277-379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41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85 32,'0'0'10009,"-1"-9"-6880,-2-9-2506,-7-39 5464,4 92-4181,-5 63-1034,3 0 0,9 176 0,15-145-613,-7-70-226,1 80 0,-13-75 134,-3-1-1,-14 65 0,5-36 649,14-85-801,-2 5 10,1 1 0,1-1 1,0 1-1,1 0 0,2 20 1,-1-33-20,0 1 1,-1 0 0,1-1-1,0 1 1,0 0 0,-1-1-1,1 1 1,0-1 0,0 0-1,0 1 1,0-1-1,0 1 1,-1-1 0,1 0-1,0 0 1,0 0 0,0 0-1,0 1 1,0-1 0,0 0-1,0 0 1,0-1-1,0 1 1,0 0 0,0 0-1,0 0 1,-1-1 0,3 0-1,33-8 317,-32 8-289,51-11 187,106-10 0,-72 12-180,-4 4-21,0 2-1,1 5 1,118 16 0,313 6 3159,-331-20-3324,61 1 180,166 7-13,-279-1-1,142 28 1,-243-32-12,156 31 3,263 18-1,-409-54 6,-21-1-15,1 0-1,0 1 0,-1 2 0,1 0 0,-1 2 0,0 0 1,37 14-1,-57-18 3,-1 0 0,1 0 0,-1 0 0,1 0-1,0 0 1,0-1 0,-1 1 0,1 0 0,0-1 0,0 0 0,-1 1 0,1-1 0,0 0 0,0 0 0,0 0 0,0 0 0,-1 0 0,1 0-1,0-1 1,0 1 0,0-1 0,-1 1 0,1-1 0,0 0 0,-1 0 0,1 1 0,0-1 0,1-2 0,15-6 10,-3 4-62,1 0 0,0 1 1,0 0-1,0 1 0,0 1 0,0 1 0,1 0 0,23 3 1,-12-2 13,-26-1 31,0 1 1,0-1 0,0 1 0,0-1 0,-1 0 0,1 0 0,0 0 0,0 0 0,0 0 0,-1 0 0,1 0 0,-1 0 0,1-1 0,-1 1 0,3-3-1,23-32-18,-13 18 17,12-14-59,0-1 1,23-42 0,-39 58 35,-2 0 1,0-1-1,-1-1 0,0 1 0,-2-1 1,6-36-1,-5-10-12,-3-98 0,-4 99-2,12-106 0,-8 154 18,1 0 1,1 1-1,1-1 1,0 1-1,1 0 0,11-18 1,17-39-71,-35 72 91,-1-1-1,1 1 1,-1-1 0,1 1-1,-1-1 1,0 1 0,1-1-1,-1 1 1,0 0 0,1-1-1,-1 1 1,0 0 0,0 0-1,1-1 1,-1 1 0,0 0-1,0 0 1,1 0 0,-1 0-1,0 0 1,0 0 0,1 0-1,-1 0 1,0 0 0,0 1-1,1-1 1,-1 0 0,0 0-1,0 1 1,0-1 0,-33 6 28,33-6-23,-9 1 3,-1 0-1,0-1 0,1-1 1,-1 0-1,0 0 0,1-1 1,-1 0-1,1-1 0,0 0 1,0-1-1,0 0 0,-12-6 1,5 2-5,0 1 0,0 1 1,-25-5-1,-28 3-10,-1 3 0,-109 7 0,79 0 25,42-1-14,-658-20-20,-314-24 40,355 50-60,640-10 50,0-1-1,1-2 1,-1-2-1,2-1 0,-41-16 1,33 11-501,0 2 0,-79-13 0,102 22 33,0 1 0,-1 2 0,1-1 0,0 2 0,-1 1 0,1 0 0,0 2 1,0 0-1,-32 11 0,33-7-177,13-5 148,-1 0 0,1-1 0,-1 0 0,0 0 0,1 0 0,-1-1 0,0 1 0,0-1 0,0-1-1,-6 1 1,4-8-2824,5-16-1469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3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115 239 9641,'0'0'14916,"-10"-1"-12749,6 1-2053,0-1 0,1 1 0,-1 0 0,0 0 0,0 0 0,0 0 0,1 1 0,-1-1 0,0 1 0,0 0 0,1 0 0,-1 1 0,1-1 0,-1 1 0,1 0 0,0-1 1,-1 1-1,1 1 0,0-1 0,0 0 0,1 1 0,-1 0 0,0-1 0,1 1 0,0 0 0,-1 0 0,1 1 0,0-1 0,1 0 0,-1 1 0,1-1 0,-1 1 0,1-1 0,0 1 0,0 5 0,0-7-99,1 1 0,-1-1 0,1 1 0,0 0 0,0-1 0,1 1 0,-1-1 0,0 1 0,1-1 0,0 1 0,-1-1 0,1 0 0,0 1 0,0-1 1,0 0-1,1 1 0,-1-1 0,0 0 0,1 0 0,3 3 0,-4-4-34,1 0 1,0 0 0,0 0-1,0 0 1,0 0 0,0-1 0,0 1-1,1-1 1,-1 1 0,0-1-1,0 0 1,0 0 0,0 0 0,0 0-1,1 0 1,-1-1 0,0 1-1,0-1 1,0 1 0,0-1-1,0 0 1,0 1 0,0-1 0,0 0-1,3-3 1,7-3-459,-1-2 0,0 1 0,-1-1 0,0-1 0,17-20 1,18-16-571,-38 45 1590,-4 14-136,-6 29 281,1-19-89,2-21-583,0-1 1,0 0-1,0 0 0,0 0 1,0 0-1,1 0 0,-1 1 0,0-1 1,1 0-1,-1 0 0,0 0 0,1 0 1,-1 0-1,1 0 0,0 0 1,-1 0-1,1 0 0,0-1 0,0 1 1,-1 0-1,1 0 0,0 0 1,0-1-1,0 1 0,0-1 0,0 1 1,1 0-1,1 0 8,0 0-1,0-1 1,0 1-1,0-1 1,0 0-1,1 1 1,-1-1 0,0-1-1,0 1 1,4-1-1,2-1-29,0 0-1,-1-1 0,1 0 0,-1 0 0,1-1 0,10-7 0,0-4-312,-2 0-1,0-1 0,0-1 0,-2-1 1,0 0-1,-1-1 0,-1-1 0,-1 0 0,18-40 1,-42 83 859,-27 39 0,27-46-211,2 0 0,0 0 0,0 1 1,2 1-1,0-1 0,-10 36 0,16-47-328,1 1 0,0 0-1,0 0 1,0-1 0,1 1 0,0 0-1,1 0 1,-1 0 0,4 11 0,-3-16-57,-1 0 1,1 0 0,0-1 0,1 1 0,-1 0 0,0 0-1,0-1 1,1 1 0,-1 0 0,1-1 0,0 1 0,-1-1-1,1 0 1,0 0 0,0 1 0,0-1 0,-1 0 0,1-1-1,0 1 1,1 0 0,-1-1 0,0 1 0,0-1 0,0 1-1,0-1 1,0 0 0,0 0 0,1 0 0,-1 0-1,0 0 1,0-1 0,0 1 0,3-2 0,2 1-147,-1-1 0,1 0 1,-1-1-1,0 0 0,0 0 1,0 0-1,0-1 0,-1 1 1,1-1-1,-1-1 0,0 1 1,0-1-1,8-9 0,5-9-376,27-45 0,-40 60 597,19-35-158,20-53 0,-26 57 908,1 0 0,24-38-1,-55 119 775,-7-2-924,2 1 1,-19 71-1,32-93-635,0-1-1,1 1 0,1 0 1,1 0-1,0 1 0,2-1 1,0 0-1,7 34 0,-8-49-160,1-1 0,0 1 0,-1-1 0,2 0 0,-1 1 0,0-1 0,1 0 0,-1 0 0,1 0 0,0 1 0,0-2 0,0 1 0,0 0 0,1 0 0,-1-1-1,1 1 1,3 2 0,-5-7-126,0 0-1,0 0 1,-1 0-1,0 0 1,1 0-1,-1 0 1,0 0-1,0 0 1,0 0-1,0 0 1,0 0-1,0 0 1,-1-4-1,-6-18-41,-1 1 0,0-1 0,-20-36 0,3 7 1303,17 32-485,-11-23 692,-25-87 0,44 131-1109,-1-1 1,1 1-1,0 0 0,0-1 1,0 1-1,0-1 0,0 1 0,0 0 1,0-1-1,0 1 0,0-1 1,0 1-1,0 0 0,0-1 1,0 1-1,0-1 0,0 1 1,1 0-1,-1-1 0,0 1 1,0 0-1,0-1 0,1 1 1,-1 0-1,0-1 0,0 1 0,1 0 1,-1-1-1,0 1 0,1 0 1,-1 0-1,0-1 0,1 1 1,-1 0-1,0 0 0,1 0 1,-1 0-1,0-1 0,1 1 1,23 2 534,31 18-1159,-47-16 635,62 22-3254,-21-13-4254,-7-5-7784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35.2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 38 6342,'0'0'5659,"1"-9"-3545,0-1-2133,2-8 3678,1 43-690,1 41-2440,23 375 668,-27-330-1128,-25 217-1,11-249 71,3-24 91,2 0-1,3 1 0,2 85 1,16-114-916,-3-20-1431,-9-7 1926,-1 0 0,1 0 0,-1-1 0,0 1 0,1 0 0,-1 0 0,1 0 0,-1-1 0,0 1-1,1 0 1,-1 0 0,0-1 0,1 1 0,-1 0 0,0-1 0,1 1 0,-1 0 0,0-1 0,0 1 0,1 0-1,-1-1 1,0 1 0,0-1 0,0 1 0,0 0 0,0-1 0,1 1 0,-1-1 0,2-15-5019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35.6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76 9129,'0'0'6192,"10"6"-5375,2-1-535,0 0 0,0 0 0,1-1-1,0-1 1,0 0 0,0 0 0,0-1 0,0-1 0,18 0 0,249 1 655,222 11-759,-96 0 1344,-400-13-1209,-1-1 1,1 0 0,-1 0 0,1 0-1,-1-1 1,1 1 0,-1-1 0,0-1-1,0 1 1,7-5 0,-9 5-274,1-1 1,-1 0-1,1 0 1,-1 0-1,0 0 1,0 0 0,0-1-1,-1 1 1,1-1-1,-1 0 1,0 0-1,0 1 1,0-2 0,0 1-1,-1 0 1,0 0-1,0 0 1,0-1-1,0 1 1,0-9-1,-2 12-223,0 0-1,0-1 1,-1 1-1,1 0 1,0 0-1,0 0 1,-1 0-1,1 0 1,-1 0-1,1 0 1,-1 1-1,1-1 0,-1 0 1,1 1-1,-1 0 1,1-1-1,-1 1 1,0 0-1,1-1 1,-1 1-1,0 0 1,-2 1-1,-26-9-8983,15-4 983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36.1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1 8264,'0'0'11072,"-1"10"-9882,0 20-655,1 0 0,2 0-1,1 1 1,1-1 0,2-1 0,11 37-1,6 35-497,-6-2-31,-4 0 0,-4 0 0,-5 1 0,-4 0 0,-5-1 0,-24 144 0,11-163 119,9-50-288,3 1 1,0 0-1,2 1 0,-1 62 1,16-108-3132,-3-17-251,-2-11-2258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36.5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118 129 8840,'-11'-1'1986,"-63"-4"545,42 1 769,57 3 1760,566-31-887,-4-38-6147,-522 62 1133,72 1 0,-135 7 825,0 0-1,0 0 0,0 0 1,1 0-1,-1 1 1,0-1-1,0 1 0,0-1 1,0 1-1,0 0 0,0 0 1,0 0-1,-1 0 1,1 0-1,0 0 0,0 1 1,-1-1-1,2 2 0,-2-2-69,0 0-1,-1 0 1,1 1-1,-1-1 0,1 0 1,-1 0-1,1 0 1,-1 1-1,0-1 1,0 0-1,1 1 0,-1-1 1,0 0-1,0 0 1,-1 1-1,1-1 0,0 0 1,0 1-1,-1-1 1,1 0-1,0 0 0,-1 1 1,1-1-1,-1 0 1,0 0-1,1 0 1,-1 0-1,0 0 0,0 0 1,-1 1-1,-19 14-4333,-9-6-3411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53.7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261 54 2466,'0'0'4549,"-10"-7"-3444,-32-24-64,39 29-864,1 1 0,-1-1 1,0 0-1,0 1 0,0 0 1,0-1-1,-1 1 1,1 0-1,0 1 0,0-1 1,-1 1-1,1-1 0,0 1 1,-1 0-1,1 0 0,0 0 1,-1 1-1,1-1 0,-5 2 1,4 0-68,0 0 0,-1 0 1,1 1-1,0-1 0,1 1 1,-1 0-1,0 0 0,1 0 1,0 1-1,-1-1 0,1 1 0,-2 4 1,-6 9 63,2 1 0,0 0 0,1 0 0,-10 34 0,8-15 103,2 0 1,1 0-1,2 1 1,1 0 0,3 0-1,1 0 1,6 53-1,-4-77-259,1-1 1,0 0-1,1 0 0,1 0 0,-1-1 0,2 0 1,0 1-1,0-2 0,2 1 0,-1-1 0,1 0 1,11 11-1,-15-18 12,0 1 0,0-1 1,1-1-1,-1 1 0,1-1 0,0 1 1,0-1-1,1-1 0,-1 1 0,0-1 1,1 0-1,-1 0 0,1 0 0,0-1 1,0 0-1,0 0 0,-1-1 0,1 1 1,0-1-1,0-1 0,0 1 0,0-1 1,0 0-1,-1 0 0,1-1 0,0 1 1,-1-1-1,1 0 0,-1-1 1,6-3-1,6-4 268,-1-2 1,0 0-1,0-1 0,-1-1 1,-1 0-1,-1-1 1,0 0-1,0-1 1,14-26-1,-9 12-88,-2 0 1,-1-1-1,-2 0 0,17-61 1,-25 70-145,0 1-1,-2-1 1,0 0 0,-2 0 0,0 0 0,-1 0 0,-4-22 0,3 37-48,0 0 0,-1 0-1,0 1 1,0-1 0,-1 0 0,0 1 0,0 0 0,0-1-1,-1 1 1,0 0 0,-5-6 0,5 9-14,0-1 1,0 1-1,0 0 1,0 0-1,-1 0 1,1 0-1,-1 1 0,0 0 1,1 0-1,-1 0 1,0 0-1,0 1 1,-1 0-1,1 0 0,0 1 1,-10-1-1,11 1-45,-1 0 0,1 0 0,0 0 0,-1 1 1,1 0-1,-1 0 0,1 0 0,0 0 0,-8 4 0,10-4-231,0 0 1,0 1-1,1-1 1,-1 0 0,1 0-1,-1 1 1,1-1-1,-1 1 1,1-1-1,0 1 1,0 0 0,0-1-1,0 1 1,0 0-1,0 0 1,0 0-1,1 0 1,-1 0 0,1 0-1,-1 0 1,1 0-1,0 0 1,0 4-1,3 3-5995,11-5-3417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54.8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96 2466,'0'0'5435,"-8"6"-3615,-26 18-53,36-21 3220,12-2-3389,15-3-447,121-46 1181,-26 6-2177,-99 36-124,-17 5-17,0 0 0,0-1 0,-1 0 0,1-1 0,-1 1 0,0-2 0,0 1 0,0-1 0,8-5 0,-14 8 141,-25 2-41,-1 2-1,1 0 1,0 2 0,-37 11-1,-90 40 312,146-53-424,3-3-2,0 1 0,0-1 0,0 1 0,0 0 0,0 0 0,0 0 0,0 0 0,1 0 0,-1 0 0,0 0 0,0 1 0,1-1 0,-1 1 0,1-1 0,0 1 0,-3 2 0,6-3-7,0 0 1,0-1-1,0 1 1,-1-1-1,1 1 1,0-1-1,0 0 1,0 0-1,0 1 1,0-1-1,0-1 0,0 1 1,2 0-1,1-1 2,25-2-95,0-1 1,0-2 0,-1 0 0,1-3-1,-1 0 1,41-20 0,-7 4-4,-159 66 30,67-27-89,0-1 1,-2-1-1,1-1 1,-55 10-1,71-22-2362,9-7-2546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58.8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183 211 5765,'0'0'4837,"-3"8"-4335,-25 65 1078,3 1 0,-27 138 0,20-1-899,-10 381 0,42-578-568,0 0 1,1 1 0,0-1-1,1 0 1,8 26 0,-9-35-95,1 0 1,1-1 0,-1 1-1,1-1 1,-1 0 0,1 1-1,0-2 1,1 1-1,-1 0 1,1 0 0,0-1-1,0 0 1,0 0 0,0 0-1,0 0 1,0-1-1,1 1 1,0-1 0,-1-1-1,7 3 1,12 2 214,1-1 0,0-2-1,-1 0 1,1-1 0,33-2 0,120-16 658,-81 2-579,20-4-202,2 6 0,191 3 0,-289 12-113,0 0-1,0 2 1,-1 0-1,1 1 1,-1 1-1,-1 1 1,1 1-1,17 11 1,-12-7 13,1-1 0,0-1 0,33 10 0,-51-19 3,0 0-1,0-1 1,0 0 0,-1 0 0,1-1 0,0 1-1,8-2 1,-13 1 9,0-1-1,-1 1 1,1 0 0,-1-1-1,1 0 1,-1 1 0,1-1-1,-1 0 1,0 0-1,1 1 1,-1-1 0,0 0-1,1 0 1,-1-1 0,0 1-1,0 0 1,0 0-1,0 0 1,0-1 0,0 1-1,-1-1 1,1 1 0,0-1-1,-1 1 1,1-1-1,-1 1 1,1-1 0,-1 1-1,0-1 1,1 0-1,-1 1 1,0-1 0,0 1-1,-1-3 1,2-17-4,1-1 0,0 1 0,2 1 1,0-1-1,10-26 0,44-96 10,-41 109-21,-2-2 1,-1 0 0,-2 0-1,12-66 1,-17 18 45,-3-1 1,-5 1-1,-3-1 1,-27-148-1,-9-74 1403,40 303-1456,-1-12 4,0 0-1,-1 0 1,-1 0-1,-5-18 1,7 30-5,-1 0 1,1 0 0,-1 1-1,0-1 1,0 1-1,0-1 1,0 1 0,-1 0-1,1 0 1,-1 0-1,0 0 1,0 0 0,0 1-1,0-1 1,0 1 0,-1 0-1,1 0 1,-1 0-1,1 0 1,-1 0 0,0 1-1,-4-1 1,-21-3 8,0 1-1,0 1 1,-46 3 0,-27-3 15,-43-2-605,-224 19 1,136-1 561,209-13-9,16 0-50,0 0 0,0 0 0,0 1 0,0-1 0,0 2 0,0-1 0,-13 5 0,21-6-26,-1 1 0,1-1 0,-1 0 0,1 0 0,0 0 0,-1 1 0,1-1 0,-1 0 0,1 1 0,0-1 0,-1 0 0,1 1 0,0-1-1,-1 0 1,1 1 0,0-1 0,0 1 0,-1-1 0,1 1 0,0-1 0,0 1 0,0-1 0,-1 0 0,1 1 0,0-1 0,0 1 0,0-1-1,0 1 1,0-1 0,0 2 0,11 11-6903,10-1-3056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59.3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306 0 5669,'2'3'8070,"-1"4"-4942,-1 18-3264,0-22 968,-2 15-304,-1 1 1,0 0-1,-2-1 0,0 1 0,-12 27 0,-47 89 266,33-76-646,-135 300-1376,166-358 1169,1-1 1,-1 0-1,0 0 1,0 0-1,0 0 0,0 1 1,0-1-1,0 0 1,0 0-1,0 0 0,0 0 1,0 1-1,0-1 1,-1 0-1,1 0 0,0 0 1,0 0-1,0 1 1,0-1-1,0 0 0,0 0 1,0 0-1,0 0 1,0 1-1,0-1 0,-1 0 1,1 0-1,0 0 1,0 0-1,0 0 0,0 0 1,0 0-1,-1 0 0,1 1 1,0-1-1,0 0 1,0 0-1,0 0 0,-1 0 1,1 0-1,0 0 1,0 0-1,0 0 0,0 0 1,-1 0-1,1 0 1,0 0-1,0 0 0,0 0 1,-1 0-1,1 0 1,0 0-1,0-1 0,0 1 1,0 0-1,0 0 1,-1 0-1,1 0 0,0 0 1,0 0-1,0 0 1,0 0-1,0-1 0,0 1 1,-1 0-1,1 0 1,0 0-1,0 0 0,0-1 1,-3-13-3308,1-14-2597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8:59.6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1 368 12620,'0'0'7148,"14"-9"-5893,127-68 660,-67 39-1525,95-64 0,-105 48-309,-48 38-54,1 2 1,0 0 0,1 1 0,27-15-1,-45 28-22,1-1 0,-1 1-1,1 0 1,-1 0 0,1-1-1,-1 1 1,1 0 0,-1 0-1,1 0 1,-1 0 0,1 0-1,-1-1 1,1 1-1,0 0 1,-1 0 0,1 1-1,-1-1 1,1 0 0,-1 0-1,1 0 1,-1 0 0,1 0-1,0 0 1,-1 1 0,1-1-1,-1 0 1,1 1 0,-1-1-1,1 0 1,-1 1 0,0-1-1,1 0 1,-1 1 0,1-1-1,-1 1 1,0-1 0,1 1-1,-1-1 1,0 1-1,0-1 1,1 1 0,-1-1-1,0 1 1,0-1 0,0 1-1,0-1 1,1 2 0,0 32 343,-2-25-236,-13 141 503,9-120-479,1 1 1,1 0-1,2 1 0,1-1 0,1 0 1,10 58-1,-9-82-448,0 0 0,0-1 0,1 1-1,-1-1 1,1 0 0,1 0 0,-1 0 0,1 0 0,0-1-1,1 1 1,-1-1 0,1 0 0,0 0 0,0-1 0,0 0-1,1 0 1,0 0 0,0 0 0,0-1 0,9 4 0,23-3-7119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0.5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0 8936,'0'0'13838,"-15"78"-13070,-7-35-479,-5 3-193,-3 5-64,0-4-32,2-5-128,6-6-193,4-12-31,5-8-129,8-8-415,3-8-1154,2-7-1826,0-16-4836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4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15631,'0'0'4932,"-7"80"-3907,-4-40-64,4 7-608,-1-1-225,5-5-64,0-7-32,3-7-32,0-5-384,0-7-417,0-6-577,0-5-511,-4-4-2724,-10 0-1248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0.8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70 1 13485,'0'0'2306,"-7"48"-576,-9-4 704,2 7-833,-2 7-383,4-1-386,8-3-479,4-4-289,0-8-32,14-10-321,2-10-768,0-7-288,-5-10 128,-1-5 224,-8 0-801,-2-6-1120,-5-11-770,-10-6-1120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1.1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55 6662,'0'0'14868,"12"-4"-13774,27-4-629,59-5 0,33-5-493,-115 15 17,-10 1 6,1 0 1,0 1-1,0 0 0,0 0 1,0 0-1,0 1 0,0 0 1,13 2-1,-19-1 7,0 0 0,1 1 0,-1-1 0,0 1 0,1-1 0,-1 1 0,0-1-1,0 1 1,0 0 0,0-1 0,-1 1 0,1 0 0,0 0 0,-1 0 0,1-1 0,-1 1 0,0 0 0,0 0 0,0 0 0,1 0 0,-2 0 0,1 3 0,-2 51 452,1-52-361,1-3-65,0 0 0,-1 0 0,1-1 0,0 1 0,0 0 0,0 0-1,0 0 1,-1-1 0,1 1 0,0 0 0,0 0 0,0 0 0,1-1-1,-1 1 1,0 0 0,0 0 0,0 0 0,1-1 0,-1 1 0,0 0-1,1 0 1,-1-1 0,0 1 0,1 0 0,-1-1 0,1 1 0,-1-1-1,1 1 1,0 0 0,-1-1 0,1 1 0,2-1-3,-1-1 0,1 0 1,-1 0-1,0 0 0,1 0 0,-1 0 1,0-1-1,0 1 0,0 0 0,3-4 1,18-13 21,-16 12-113,0-1-1,1 1 0,0 0 0,1 0 0,-1 1 0,1 0 0,0 1 0,0 0 0,0 0 0,1 1 0,-1 0 0,15-2 0,-24 5 65,1 0-1,0 1 0,-1-1 1,1 0-1,-1 0 1,1 0-1,-1 0 0,1 1 1,-1-1-1,1 0 0,-1 0 1,1 1-1,-1-1 0,1 0 1,-1 1-1,0-1 0,1 0 1,-1 1-1,0-1 1,1 1-1,-1-1 0,0 1 1,1-1-1,-1 1 0,0-1 1,0 1-1,0-1 0,1 1 1,-1-1-1,0 1 0,0 0 1,0 26-19,-12 23 52,10-45-93,0 0 0,1 0 0,-1 0-1,1 0 1,0 0 0,0 0 0,1 6 0,0-11-164,1 1 1,0-1-1,-1 0 0,1 1 0,0-1 1,0 0-1,-1 0 0,1 1 0,0-1 1,0 0-1,-1 0 0,1 0 0,0 0 1,0 0-1,-1 0 0,1 0 0,0 0 0,0 0 1,-1-1-1,1 1 0,0 0 0,0 0 1,-1-1-1,1 1 0,0 0 0,-1-1 1,1 1-1,0-1 0,-1 1 0,2-1 1,15-15-5824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1.6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92 0 5477,'0'0'8376,"-9"8"-5066,-1 1-2984,0-1 611,1 0 0,0 1 1,0 0-1,-13 19 0,20-26-891,1 0 1,-1 0-1,1 0 1,0 0-1,0 0 0,0 1 1,0-1-1,0 0 1,1 1-1,-1-1 1,1 1-1,-1-1 1,1 1-1,0-1 1,0 1-1,0-1 0,0 1 1,0-1-1,1 1 1,-1-1-1,1 1 1,0-1-1,0 0 1,0 1-1,0-1 1,0 0-1,0 1 0,0-1 1,1 0-1,-1 0 1,1 0-1,3 3 1,36 32-41,-23-22-128,-1 0 1,-1 2-1,0 0 0,21 29 0,-34-40 110,0-1 0,0 1 0,0 0 0,-1 0 0,1 0-1,-1 0 1,-1 0 0,1 0 0,-1 0 0,0 1 0,-1-1-1,1 1 1,-1-1 0,-1 0 0,1 1 0,-1-1-1,0 0 1,0 1 0,-1-1 0,0 0 0,-3 8 0,1-6 167,0 0 1,0-1-1,-1 1 1,0-1-1,0 0 1,-1 0-1,-6 6 1,9-10 3,0 1 1,-1-2 0,1 1 0,-1 0 0,0-1-1,0 1 1,0-1 0,0 0 0,0-1 0,0 1-1,-1-1 1,1 1 0,0-1 0,-1 0 0,-6 0 0,10-1-151,-1-1 0,1 1 0,0 0 1,0 0-1,0-1 0,0 1 0,0-1 1,0 1-1,0-1 0,0 1 1,0-1-1,0 1 0,0-1 0,0 0 1,0 0-1,0 1 0,1-1 0,-1 0 1,0 0-1,1 0 0,-1 0 0,0 0 1,1 0-1,-1 0 0,1 0 1,0 0-1,-1 0 0,1-1 0,0 1 1,-1 0-1,1-2 0,-2-42-15,2 35-28,0 0-141,1 1 0,0-1 0,1 1 0,-1 0 0,2-1 0,0 1 0,0 0 0,0 0 0,1 1 0,1-1 0,-1 1 0,12-15 0,4-1-257,1 0 1,39-32-1,-33 32 415,32-37 0,-57 58 43,1-1 0,-1 1 1,0 0-1,0-1 0,0 0 0,0 1 0,-1-1 0,3-6 0,-4 9-15,0 1 1,0-1-1,0 1 1,0-1-1,0 0 1,0 1-1,0-1 0,0 1 1,0-1-1,0 1 1,0-1-1,0 1 1,0-1-1,-1 1 0,1 0 1,0-1-1,0 1 1,0-1-1,-1 1 1,1-1-1,0 1 1,-1-1-1,1 1 0,0 0 1,-1-1-1,0 1 1,0-1 7,0 1 0,-1-1 0,1 1 0,0 0 0,-1 0 0,1 0 0,0 0 0,-1 0 1,1 0-1,0 0 0,-1 0 0,1 0 0,0 1 0,-1-1 0,0 1 0,-4 1 57,1 0 0,-1 1 0,1 0 0,0 0 0,0 0 0,0 0 0,1 1 0,-1 0 0,1 0-1,0 0 1,0 1 0,0-1 0,1 1 0,-1 0 0,1 0 0,1 0 0,-1 0 0,0 1 0,1-1 0,0 1 0,1-1 0,-1 1-1,1 0 1,0 0 0,0 0 0,1 10 0,1-15-160,-1 1 1,1-1-1,0 0 1,0 1-1,0-1 0,0 0 1,0 0-1,0 1 0,1-1 1,-1 0-1,0 0 0,1 0 1,-1-1-1,0 1 0,1 0 1,-1 0-1,1-1 0,-1 1 1,1-1-1,0 1 0,-1-1 1,1 0-1,-1 0 1,1 1-1,0-1 0,-1 0 1,1-1-1,-1 1 0,1 0 1,3-1-1,2 0-654,0 1 0,1-1 1,-1-1-1,0 0 0,13-4 0,-13 1-762,1 1 0,-1-1 0,0-1 0,-1 1 0,1-1 0,6-8 0,14-18-6305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1.9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87 46 5509,'0'0'3897,"1"-8"-624,1-24-60,-2 32-3159,0 0 0,0-1 0,0 1 0,-1 0-1,1-1 1,0 1 0,0 0 0,0 0-1,0-1 1,0 1 0,-1 0 0,1 0 0,0-1-1,0 1 1,0 0 0,-1 0 0,1 0 0,0-1-1,0 1 1,-1 0 0,1 0 0,0 0 0,-1 0-1,1 0 1,0-1 0,0 1 0,-1 0-1,1 0 1,0 0 0,-1 0 0,1 0 0,0 0-1,-1 0 1,1 0 0,0 0 0,-1 0 0,1 0-1,0 0 1,0 0 0,-1 1 0,1-1 0,0 0-1,-1 0 1,1 0 0,0 0 0,0 0-1,-1 1 1,1-1 0,0 0 0,0 0 0,-1 0-1,1 1 1,0-1 0,0 0 0,0 0 0,0 1-1,-1-1 1,1 0 0,0 1 0,0-1 0,0 0-1,0 1 1,-15 16 1186,7-5-584,0 1 1,1 0 0,0 0 0,1 0-1,0 1 1,-3 16 0,6-21-554,1 1 0,0-1 0,1 0 0,0 0 1,1 1-1,-1-1 0,2 0 0,-1 0 0,2 1 0,-1-1 0,4 10 1,-5-17-128,1 1 0,0 0 0,0-1 0,0 1 0,1-1 0,-1 0 1,1 1-1,-1-1 0,1 0 0,0 0 0,-1 0 0,1 0 0,0 0 1,1-1-1,-1 1 0,0 0 0,0-1 0,1 0 0,-1 1 1,1-1-1,3 1 0,3 0-338,-1-1 1,0 0 0,1 0-1,-1-1 1,14-1 0,-16 0 124,1 1 0,-1-1 0,1 1 0,-1 1 1,1-1-1,0 1 0,-1 1 0,0-1 1,8 3-1,-13-3 278,0 0-1,-1-1 1,1 1 0,0 0 0,0 0-1,0 0 1,-1 0 0,1 0 0,0 0-1,-1 0 1,1 0 0,-1 0-1,1 0 1,-1 0 0,0 0 0,1 0-1,-1 0 1,0 0 0,0 0 0,0 0-1,0 1 1,0-1 0,0 0 0,0 0-1,0 0 1,0 0 0,0 0 0,-1 0-1,1 1 1,0-1 0,-1 0 0,1 0-1,-1 0 1,1 0 0,-1 0 0,-1 1-1,-22 33 2142,17-28-1786,0-2 1,0 1 0,-1-1 0,0 0 0,0 0 0,0-1 0,0 0-1,-12 3 1,18-6-385,0-1-1,0 1 0,0-1 1,0 1-1,0-1 1,0 0-1,0 0 0,0 0 1,0 0-1,0-1 0,0 1 1,0 0-1,0-1 1,0 1-1,0-1 0,0 0 1,-3-1-1,4 0-113,-1 1-1,1-1 0,-1 0 1,1 1-1,0-1 1,0 0-1,0 0 1,0 0-1,0 0 1,0 0-1,0 0 0,0 0 1,1 0-1,-1 0 1,1 0-1,0-1 1,0 1-1,0 0 1,0 0-1,0-3 1,0 2-592,-1-1 1,1 1 0,0 0 0,1 0 0,-1-1 0,0 1-1,1 0 1,0 0 0,0 0 0,0 0 0,0 0 0,0 0 0,1 0-1,-1 0 1,1 0 0,0 0 0,0 1 0,4-5 0,16-11-8900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2.6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77 252 5477,'0'0'7116,"-6"9"-3934,-2 2-2409,-37 57 2906,42-65-3520,1 1 0,0 0 0,0 0 1,0 0-1,1 1 0,0-1 0,-1 0 1,2 1-1,-1-1 0,0 0 0,1 1 1,0-1-1,0 1 0,0-1 0,0 1 0,2 4 1,-1-7-153,0-1 0,1 1 0,-1-1 0,0 1 0,1-1 0,0 1 0,-1-1 0,1 0 1,0 0-1,0 0 0,-1 0 0,1 0 0,0 0 0,0 0 0,0-1 0,0 1 0,0-1 0,0 0 0,0 1 1,1-1-1,-1 0 0,0 0 0,0 0 0,4-1 0,1 1-108,0-1 0,1 0 1,-1 0-1,0-1 0,0 1 0,9-5 0,-8 1-2,1-1-1,-1 0 1,0 0 0,0-1-1,-1 0 1,0 0 0,0-1-1,-1 0 1,0 0 0,0-1-1,-1 0 1,0 0-1,-1 0 1,0 0 0,0-1-1,-1 1 1,0-1 0,0 0-1,-1 0 1,-1 0-1,1-20 1,-16 72 1379,13-40-1256,1 0 0,-1 0 0,1 0-1,0 0 1,0 0 0,0 0 0,0 0 0,0 0 0,1 0 0,-1 0-1,0 0 1,1 0 0,0 0 0,-1 0 0,1 0 0,0 0 0,0-1-1,0 1 1,0 0 0,0-1 0,1 1 0,-1-1 0,0 1 0,1-1 0,2 3-1,0-3-26,0 1 0,0-1 0,0 0 0,0 0 0,1 0 0,-1-1 0,0 1 0,1-1 0,-1 0 0,0-1 0,6 0 0,-1 0-49,-1-1 0,1-1 0,-1 1-1,0-1 1,0-1 0,0 1 0,0-2-1,0 1 1,-1-1 0,0 0 0,0 0-1,0-1 1,-1 0 0,1 0 0,-1-1-1,9-14 1,1-1 66,-1-1 0,-1-1-1,-1-1 1,11-28 0,-19 42 12,-1-1 0,0 0 1,0 0-1,-1-1 0,1-12 0,-30 72 2162,18-27-1901,2 1 1,0 1-1,2-1 1,0 1-1,1 0 1,1 0-1,2 0 1,0 0-1,4 27 1,0-17-671,2 0 0,1 0-1,12 32 1,-12-42-486,-5-15 467,-7-16 399,-24-55 218,-2 1-1,-4 2 1,-49-68 0,84 129-176,0 0 0,0 0 1,0 0-1,0-1 0,-1 1 0,1 0 0,0 0 0,0 0 0,0-1 0,0 1 1,0 0-1,0 0 0,-1 0 0,1-1 0,0 1 0,0 0 0,0 0 1,0-1-1,0 1 0,0 0 0,0 0 0,0-1 0,0 1 0,0 0 0,0 0 1,0 0-1,0-1 0,0 1 0,0 0 0,0 0 0,1-1 0,-1 1 1,0 0-1,0 0 0,0 0 0,0-1 0,0 1 0,0 0 0,1 0 0,-1 0 1,0-1-1,0 1 0,0 0 0,1 0 0,-1 0 0,0 0 0,18-2 507,31 7-816,-37-3 330,75 2-5202,-36-4-3411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3.6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47 105 4901,'3'-11'5434,"8"-52"-700,-6 33 4172,-16 121-6731,-13 193 433,22-231-2279,2 54-54,0-97-270,1-1 0,0 1 1,1-1-1,0 1 0,1-1 0,0 0 1,0 0-1,6 11 0,-9-20-2,0 0 0,0 1 0,0-1 0,0 0 0,0 1 0,0-1 0,1 0 0,-1 1 0,0-1 0,0 0 0,0 1-1,0-1 1,1 0 0,-1 1 0,0-1 0,0 0 0,1 0 0,-1 1 0,0-1 0,0 0 0,1 0 0,-1 1 0,0-1 0,1 0 0,-1 0 0,0 0 0,1 0 0,-1 0 0,0 0-1,1 1 1,-1-1 0,0 0 0,1 0 0,-1 0 0,1 0 0,-1 0 0,0 0 0,1 0 0,-1 0 0,0-1 0,1 1 0,-1 0 0,7-17 88,-4-27-31,-3 19-153,-1 1 1,-1-1 0,-1 1-1,-1-1 1,-1 1 0,-1 0-1,-2 1 1,0 0 0,-17-33-1,17 45 18,5 18-68,10 19 9,-3-22 17,0 0 1,1 0-1,0-1 1,-1 0-1,1 0 1,0 0-1,0-1 0,1 0 1,-1 0-1,0 0 1,1 0-1,-1-1 1,1 0-1,0 0 1,-1-1-1,1 1 1,0-1-1,9-1 0,-1 0-804,-1 0 0,1-1-1,-1 0 1,0-1-1,1-1 1,22-9 0,18-21-1979,-51 33 2950,-1-1 0,1 0 0,-1 0 0,1-1-1,-1 1 1,0 0 0,0-1 0,0 1 0,0-1 0,-1 0 0,1 0 0,-1 0-1,0 1 1,1-1 0,-1-1 0,-1 1 0,2-5 0,-23 14 2662,15 0-2299,-1-1 1,1 2 0,0-1 0,0 1-1,1-1 1,-9 15 0,12-18-305,0 0 1,0 0-1,1 0 1,-1 0-1,1 1 0,-1-1 1,1 0-1,0 1 1,0-1-1,1 0 1,-1 1-1,1-1 0,0 1 1,-1-1-1,2 1 1,-1-1-1,0 1 1,1-1-1,-1 1 1,2 3-1,0-6-92,-1 1 0,1-1-1,-1 0 1,1 0 0,0 1 0,-1-1 0,1 0 0,0 0 0,0-1-1,0 1 1,0 0 0,0-1 0,0 1 0,0-1 0,0 1-1,0-1 1,0 0 0,0 0 0,3 0 0,42-3 185,-36 1-188,1-1 1,-1-1-1,0 0 0,0 0 1,0-1-1,-1-1 0,0 1 1,0-2-1,0 0 0,-1 0 0,1 0 1,13-16-1,-11 10 1,-1 0 0,0-1-1,0 0 1,-1 0 0,-1-1 0,-1-1 0,13-31-1,-18 38-1,0-1 0,-1 1 0,0-1 0,-1 1 0,0-1 0,0 1 0,-1-13 0,0 20-13,0 1 0,0-1 0,-1 0 0,1 0 0,0 1-1,-1-1 1,1 0 0,-1 1 0,0-1 0,1 0 0,-1 1-1,0-1 1,0 1 0,0-1 0,0 1 0,0 0 0,0-1-1,0 1 1,-1 0 0,1 0 0,0 0 0,-1 0 0,1 0-1,-1 0 1,1 0 0,-1 0 0,0 0 0,1 1 0,-1-1-1,0 1 1,1-1 0,-1 1 0,0 0 0,0 0-1,1 0 1,-1 0 0,0 0 0,0 0 0,1 0 0,-1 0-1,0 1 1,1-1 0,-1 1 0,0-1 0,1 1 0,-3 1-1,-1 0 3,1 0 0,-1 0 0,1 1 0,-1 0-1,1 0 1,0 0 0,0 0 0,0 1 0,1 0 0,-1 0-1,1 0 1,0 0 0,0 0 0,0 0 0,1 1-1,0 0 1,0-1 0,0 1 0,-2 7 0,-1 2 38,1 1 0,1 0 0,0 0 1,1 0-1,0 22 0,2-29-25,1 0-1,-1 0 1,1-1 0,1 1-1,-1 0 1,1 0 0,1-1-1,-1 1 1,1-1 0,1 1-1,6 9 1,-8-13-111,1 0 0,1 0 0,-1-1 0,0 1 0,1-1 0,-1 0-1,1 0 1,0 0 0,0-1 0,1 1 0,-1-1 0,0 0 0,1 0 0,-1 0 0,1-1 0,-1 0 0,1 0 0,0 0 0,0 0-1,6-1 1,-7 1-500,1-1 0,0 1 0,0-1 0,0-1 0,0 1 0,-1-1 0,1 1 0,0-2 0,-1 1 0,1 0 0,0-1 0,-1 0 0,8-4 0,6-9-5612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4.3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113 210 11787,'0'0'7629,"-5"9"-7165,3-6-442,-1 2-12,1 0 0,-1 0 1,1 0-1,0 0 0,0 0 1,1 0-1,-1 0 0,1 1 1,0-1-1,1 1 0,-1-1 1,1 1-1,0-1 0,1 1 1,0 6-1,7 13-670,1 0-1,1-1 1,1 0 0,21 33-1,-15-25-1488,-15-30 1965,0 0-1,-1 1 0,1-1 0,-1 1 0,0 0 0,0-1 0,0 1 0,0 0 0,0 0 0,-1 0 0,1 0 0,-1 0 1,0 0-1,1-1 0,-2 1 0,1 0 0,0 0 0,0 0 0,-1 0 0,0 0 0,0 0 0,1-1 0,-2 1 0,-1 4 1,0-4 425,0 1 0,0-1 0,-1-1 0,1 1 1,-1-1-1,0 1 0,1-1 0,-1 0 1,0 0-1,0-1 0,-1 1 0,1-1 0,0 0 1,0 0-1,-8 1 0,5-1 303,1 0 0,0-1 0,-1 1 0,1-1 0,-1-1 0,1 1 0,0-1 0,-1 0-1,1 0 1,0-1 0,-9-3 0,13 4-517,0 0-1,0-1 0,1 1 0,-1 0 1,0-1-1,0 1 0,1-1 1,-1 0-1,1 0 0,-1 1 0,1-1 1,0 0-1,0 0 0,0 0 1,0 0-1,0-1 0,0 1 1,1 0-1,-1 0 0,1 0 0,-1-1 1,1 1-1,0 0 0,0-1 1,0 1-1,0 0 0,0 0 0,1-1 1,-1 1-1,1 0 0,-1 0 1,1 0-1,0-1 0,0 1 1,2-3-1,3-6-138,1 0 1,0 0-1,1 1 1,0 0 0,0 1-1,1 0 1,0 0-1,19-12 1,3-7-199,-17 15 171,145-143-306,-137 132 158,-1-2 0,-1 0 0,-2-1 1,26-49-1,-32 39 247,-12 38 63,0-1-1,0 1 1,-1-1-1,1 0 1,0 1-1,-1-1 1,1 0-1,-1 0 1,1 1-1,0-1 0,-1 0 1,1 0-1,-1 1 1,1-1-1,-1 0 1,1 0-1,0 0 1,-1 0-1,1 0 0,-1 0 1,1 0-1,-1 0 1,1 0-1,-1 0 1,1 0-1,-1 0 1,1 0-1,-1 0 0,1 0 1,0 0-1,-1-1 1,1 1-1,-1 0 1,1 0-1,-1 0 1,1-1-1,0 1 1,-1 0-1,1-1 0,0 1 1,-1 0-1,1-1 1,0 1-1,-1 0 1,1-1-1,0 1 1,0-1-1,0 1 0,-1 0 1,1-1-1,0 1 1,0-1-1,0 1 1,0-1-1,0 1 1,0-1-1,0 1 0,0-1 1,0 1-1,0-1 1,0 1-1,0 0 1,0-1-1,0 1 1,0-1-1,0 1 1,0-1-1,1 1 0,-1-1 1,-4 4 146,0 0 1,0 1 0,0 0-1,1-1 1,-1 1 0,1 0-1,0 1 1,0-1 0,0 0-1,1 1 1,0 0 0,-1 0-1,2-1 1,-1 1 0,0 0-1,1 1 1,0-1 0,0 8-1,-2 12 316,2 1-1,1 35 0,0-56-414,2 18-149,1 0 1,0 0-1,2 0 0,1-1 1,0 1-1,14 28 1,-12-39-429,-6-21 426,-5-23 124,-1 23-67,0-1 0,0 0 0,-1 1 0,-1 0 0,1 0 0,-1 0 1,-10-10-1,-58-54-226,8 8 264,75 64 294,-1-1 0,1 1 0,0 0 0,0 1-1,10 1 1,37 3-181,54 1-3286,-65-5-2105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5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95 123 4644,'0'0'17323,"-9"8"-16890,0-1-401,1 1 1,0 0-1,0 1 1,1 0-1,0 0 0,-8 13 1,12-17-28,0 1 1,0 0-1,0 1 1,1-1-1,-1 0 1,2 1-1,-1-1 1,1 1-1,0 0 1,0-1-1,1 1 1,-1 0-1,2 0 1,0 9-1,0-15-2,-1 0 0,1 0-1,0 0 1,0 1-1,0-1 1,0 0-1,0 0 1,0 0-1,0 0 1,0 0-1,0-1 1,0 1 0,0 0-1,0 0 1,1-1-1,-1 1 1,0-1-1,1 1 1,-1-1-1,0 1 1,1-1-1,-1 0 1,1 0 0,-1 0-1,0 0 1,1 0-1,-1 0 1,1 0-1,-1 0 1,0 0-1,3-1 1,47-12 102,-35 6-95,-1-2 0,-1 1 0,0-2 0,0 0-1,0-1 1,-2 0 0,1-1 0,15-19 0,-12 11 13,-1-1 1,-1 0-1,-1-1 1,0 0-1,9-25 1,-14 6 38,-13 32-112,-12 20-21,8-1 103,0 1 0,1 0 0,1 0 0,0 1 0,0 0 0,1 0 0,0 1 0,1-1 0,1 1 0,0 1 0,1-1 1,0 0-1,1 1 0,0 14 0,2-27-28,0 1 0,1 0 0,-1 0 0,1 0 0,0 0 1,0 0-1,-1-1 0,1 1 0,0 0 0,0-1 0,1 1 1,-1 0-1,0-1 0,0 0 0,1 1 0,-1-1 0,1 0 1,-1 1-1,1-1 0,0 0 0,-1 0 0,1-1 0,0 1 1,0 0-1,-1 0 0,1-1 0,0 1 0,0-1 0,0 0 1,0 1-1,0-1 0,0 0 0,2 0 0,12 1 28,1 0-1,31-4 1,-36 2-28,45-8-111,-53 8 99,0 0 0,-1 0-1,1 0 1,0 0 0,-1-1 0,1 0 0,-1 0-1,1 0 1,-1 0 0,0 0 0,0-1 0,3-3-1,-29 10 68,18-1-53,1 0 0,0 1 0,-1-1 0,1 1 1,1 0-1,-1 0 0,-6 9 0,9-11 15,-1 0 0,1 0 0,0 0 0,0 0 0,0 0 0,0 0 0,0 0 1,0 0-1,1 0 0,-1 0 0,1 1 0,-1-1 0,1 0 0,0 0 0,0 0 0,0 1 0,0-1 0,0 0 0,1 0 1,-1 1-1,1-1 0,0 3 0,1-4-16,-1 1 0,0-1 0,0 0 0,1 0 0,-1 0 0,1 0-1,-1 0 1,1 0 0,-1-1 0,1 1 0,-1 0 0,1-1 0,0 1 0,-1-1 0,1 0 0,0 1 0,0-1 0,2 0 0,41 0 39,-31-1-59,-1 1-23,0-1 0,0-1 0,-1 0 0,1 0 0,-1-2 1,0 1-1,0-1 0,0-1 0,0 0 0,12-8 0,-23 12 105,0 0 0,1 0 0,-1 0 0,0 0 0,0 0 0,0 0 0,0-1 0,0 1 0,0 0 0,-1 0 0,1-1 0,0 1 0,-1-1 0,1 1 0,-1 0 0,1-1 0,-1 1 0,0-1 1,1 1-1,-1-1 0,0 1 0,0-1 0,0 1 0,0-1 0,0 1 0,-1-1 0,1 1 0,0-1 0,-1 1 0,1-1 0,-1 1 0,1-1 0,-1 1 0,0 0 0,0-1 0,-1-1 0,-4-7 365,-1 0 0,0 0 1,-15-14-1,10 10-589,3 5 206,-7-15 94,17 23-151,1 0 0,-1 1-1,0-1 1,1 0 0,-1 1-1,1-1 1,-1 1 0,1-1-1,-1 1 1,1 0 0,-1 0 0,1-1-1,-1 1 1,1 0 0,-1 0-1,1 1 1,-1-1 0,3 1-1,-1-1-94,60 0-3531,-20 0-2523,2 0-6046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5.7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0 4676,'0'0'12957,"-4"9"-11964,-16 45-263,2 0 0,-13 66 0,18-44-2712,8-9-3949,5-127-1062,0 16 2556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6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56 4901,'0'0'7335,"2"10"-4906,1 11-1813,2 1 1,0-1 0,1 0-1,1-1 1,1 0-1,1 0 1,14 23 0,-19-36-524,1 0 0,0 0 0,0 0 0,0-1 0,1 0 0,0 0 0,0 0 0,1-1 0,0 0 0,-1 0 0,2-1 0,-1 0 0,0 0 0,1 0 1,0-1-1,0 0 0,0-1 0,0 0 0,0 0 0,0-1 0,1 1 0,15-2 0,-19-1 76,0 0 0,-1 0 0,1-1 0,-1 1 0,0-1 0,0 0 0,1-1 0,-1 1 0,-1-1 0,1 0 0,0 0 0,-1 0 0,1 0 0,-1-1 0,0 1 0,0-1 0,0 0 0,-1 0 0,1 0 0,-1 0 0,0 0 0,2-6 0,3-4 57,-2 0 0,0-1 0,0 1-1,-2-1 1,5-27 0,-8 32-132,1 1 1,-1-1-1,-1 1 0,0-1 0,0 1 0,-1 0 1,0-1-1,-1 1 0,-6-15 0,8 20-101,-1 0-1,0 1 0,0-1 1,0 1-1,-1 0 0,1 0 0,-1 0 1,0 0-1,0 0 0,0 0 1,0 1-1,0-1 0,0 1 1,-1 0-1,1 0 0,-1 0 0,0 0 1,1 1-1,-1 0 0,0 0 1,0 0-1,0 0 0,0 0 1,0 1-1,-5-1 0,8 2-62,0-1 0,1 0-1,-1 1 1,1-1 0,-1 1-1,0-1 1,1 1 0,-1-1 0,1 1-1,-1-1 1,1 1 0,0 0-1,-1-1 1,1 1 0,-1 0 0,1-1-1,0 1 1,0 0 0,-1 0-1,1-1 1,0 1 0,0 0-1,0 0 1,0-1 0,0 1 0,0 0-1,0 0 1,0-1 0,0 1-1,0 0 1,1 0 0,-1-1 0,0 1-1,0 0 1,1-1 0,-1 1-1,0 0 1,1 0 0,12 32-2714,30 19-5950,-16-25-213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4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5 128 11819,'0'0'2429,"-1"-9"150,0 7-2464,0-1 1,1 1-1,-1-1 1,1 0-1,0 0 1,0 1-1,0-1 1,0 0-1,0 0 1,0 1-1,1-1 1,0 0-1,-1 1 1,1-1-1,0 1 1,0-1-1,0 1 1,1-1-1,-1 1 1,1-1-1,-1 1 1,1 0-1,0 0 1,-1 0-1,1 0 1,0 0-1,1 1 1,-1-1-1,0 0 1,0 1-1,1 0 1,3-2-1,15-6 13,0 2-1,1 0 0,0 2 1,0 0-1,1 2 0,-1 0 1,1 1-1,0 2 0,-1 0 1,1 1-1,0 1 1,-1 2-1,42 11 0,-54-12-100,0 1-1,-1 1 0,0 0 0,0 0 1,-1 1-1,1 0 0,-1 0 1,0 1-1,-1 0 0,0 0 1,0 1-1,0 0 0,5 10 1,-9-14 81,0 1 1,-1 0-1,0 0 0,0 0 1,0 0-1,-1 0 1,1 0-1,-1 0 1,0 0-1,-1 0 1,1 1-1,-1-1 1,0 0-1,-1 1 1,1-1-1,-1 0 1,0 0-1,0 0 1,-1 0-1,1 0 1,-1 0-1,0 0 1,-1 0-1,1 0 1,-1-1-1,0 1 1,-4 4-1,-8 9 399,0-1-1,-2-1 0,0 0 1,-1-1-1,-28 19 1,32-25-363,-1 0 1,0-1 0,0-1-1,-1 0 1,0-1-1,0-1 1,0 0 0,-21 3-1,34-8-156,0 1-1,0-1 0,0 0 1,0 0-1,-1 0 0,1 0 1,0 0-1,0-1 0,0 1 1,0-1-1,0 0 1,0 0-1,0 0 0,0-1 1,0 1-1,0 0 0,-4-4 1,5 3-217,1 0 0,-1 0-1,0-1 1,1 1 0,-1-1 0,1 1 0,0-1 0,0 1 0,0-1 0,0 0-1,1 1 1,-1-1 0,1 0 0,-1 0 0,1 0 0,0 1 0,0-1 0,0 0-1,1-4 1,0 4-283,0 1-1,0-1 1,0 0-1,0 1 1,0-1-1,0 1 1,1-1-1,0 1 1,-1-1-1,1 1 1,0 0 0,0 0-1,0 0 1,0 0-1,0 0 1,1 1-1,-1-1 1,0 1-1,1-1 1,0 1-1,-1 0 1,1 0-1,0 0 1,-1 0-1,5 0 1,24-10-5371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6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107 89 6919,'0'0'14632,"-10"-6"-13223,-36-19-330,45 25-1047,-1 0-1,1 0 1,0 0 0,-1-1 0,1 1-1,-1 1 1,1-1 0,0 0 0,-1 0-1,1 0 1,0 1 0,-1-1 0,1 1 0,0-1-1,-1 1 1,1-1 0,0 1 0,0 0-1,0 0 1,0-1 0,0 1 0,0 0 0,0 0-1,0 0 1,0 0 0,0 0 0,0 0-1,0 1 1,1-1 0,-1 0 0,0 0-1,1 1 1,-1-1 0,1 0 0,0 0 0,-1 3-1,-10 45 267,11-45-293,0-1 0,-1 0 0,1 1 0,0-1 0,0 0 0,1 0-1,-1 1 1,1-1 0,-1 0 0,1 0 0,0 0 0,0 1 0,1-1 0,-1 0 0,0 0-1,1-1 1,0 1 0,0 0 0,3 4 0,-1-5-32,-1 0 0,1 0 0,0-1 0,-1 1-1,1-1 1,0 1 0,0-1 0,0 0 0,0-1 0,0 1 0,0-1 0,0 0 0,0 0-1,0 0 1,0 0 0,5-2 0,-2 1-31,-1 0 1,0-1-1,1 0 0,-1-1 1,0 1-1,0-1 0,0 0 1,-1-1-1,1 1 0,-1-1 1,0 0-1,0 0 0,0-1 1,0 0-1,-1 0 0,0 0 1,0 0-1,4-6 0,-3 2-26,1 0 0,-2 0-1,1 0 1,-1-1 0,0 1-1,-1-1 1,0 0 0,-1 0 0,0 0-1,1-20 1,-3 30 83,0-1 0,0 1 0,0-1 1,1 1-1,-1-1 0,0 0 0,0 1 0,0-1 1,-1 1-1,1-1 0,0 1 0,0-1 0,0 1 0,0-1 1,0 1-1,-1-1 0,1 1 0,0-1 0,0 1 1,-1-1-1,1 1 0,0-1 0,-1 1 0,1-1 0,-1 1 1,1 0-1,-1-1 0,1 1 0,0 0 0,-1-1 1,1 1-1,-1 0 0,1 0 0,-1-1 0,1 1 0,-1 0 1,0 0-1,1 0 0,-1 0 0,1 0 0,-1 0 1,1 0-1,-1 0 0,1 0 0,-1 0 0,0 0 1,1 0-1,-1 0 0,-1 1-10,0 0 0,0 0 0,0-1 0,1 1 1,-1 0-1,0 0 0,1 1 0,-1-1 0,1 0 0,-1 0 0,1 1 0,0-1 1,-2 3-1,0 0-234,1 1 1,-1 0 0,1 0 0,0 0 0,1 0-1,-1 0 1,1 1 0,0-1 0,0 6 0,2 30-6945,6-21-1566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6.8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63 346 7495,'0'0'10533,"-9"6"-8916,-29 23-122,37-28-1428,0 0 0,-1 0 0,1 0 0,0 0 0,0 0 1,0 0-1,1 0 0,-1 0 0,0 0 0,0 0 0,1 1 0,-1-1 0,0 0 0,1 1 0,-1-1 0,1 0 1,0 1-1,-1-1 0,1 1 0,0-1 0,0 0 0,0 4 0,1-4-50,-1 0 0,1 0 1,0 0-1,-1 0 0,1 0 0,0 0 0,0 0 1,0 0-1,0-1 0,0 1 0,0 0 0,0 0 0,0-1 1,1 1-1,-1-1 0,0 1 0,0-1 0,0 1 1,2-1-1,6 2-59,-1 0 1,1-1 0,0 0-1,0 0 1,9-2 0,-12 0 24,1 0-1,-1-1 1,0 0 0,0 0 0,0-1-1,0 0 1,0 0 0,-1 0-1,1 0 1,-1-1 0,0 0 0,0 0-1,0-1 1,-1 1 0,0-1 0,1 0-1,-2 0 1,1-1 0,4-7 0,3-6 13,-1 0 1,-1-1-1,0 0 0,8-31 1,-13 35-106,0 1 0,-1 0 0,-1-1 0,0 0 0,-1 1 0,-1-1 1,0 0-1,-1 0 0,-6-29 0,6 43 97,0 0 1,0 0 0,0-1-1,0 1 1,0 0 0,0 0-1,0 1 1,0-1-1,-1 0 1,1 0 0,-1 0-1,0 1 1,1-1 0,-1 1-1,0 0 1,0-1-1,0 1 1,0 0 0,0 0-1,0 0 1,0 0-1,0 0 1,0 1 0,-1-1-1,1 1 1,0-1 0,0 1-1,-1 0 1,1 0-1,0 0 1,0 0 0,-1 0-1,1 1 1,0-1 0,0 1-1,-1-1 1,1 1-1,0 0 1,-3 1 0,-3 1 147,0 1 1,1 0 0,-1 0 0,1 1 0,0 0-1,0 0 1,0 1 0,1 0 0,-7 7 0,8-8-60,1 1-1,-1 0 1,1 1 0,0-1 0,0 1 0,1-1 0,0 1 0,0 0-1,1 1 1,0-1 0,0 0 0,0 1 0,1-1 0,0 1-1,1-1 1,-1 1 0,2-1 0,-1 1 0,3 10 0,-1-8-395,1-1 1,1 1 0,0-1 0,0 0 0,1 0-1,0-1 1,0 1 0,1-1 0,0 0-1,1-1 1,0 1 0,0-1 0,16 12 0,6 2-1712,-18-13 914,0-1 0,0 2 0,-1 0 0,0 0 0,-1 1 0,9 11 0,-11-8-2718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7.4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1 14189,'0'0'3534,"-9"12"-2023,-1 1-1073,0 1 0,1 1-1,1-1 1,0 2 0,1-1 0,1 1-1,1-1 1,-5 20 0,4 17-147,2 0 0,2 0 0,2 0-1,3 0 1,11 63 0,2 48-344,-15-150 54,0-7 42,0-1-1,-1 0 1,1 0 0,-1 1-1,-1-1 1,1 0-1,-1 1 1,-2 8 0,-2-13 1381,2-12-774,1-11-221,1-8-512,2-1-1,2 1 1,0-1 0,2 1-1,2 0 1,0 1-1,24-57 1,-29 81 54,1 0 0,1 0 1,-1 0-1,1 1 0,0-1 0,0 1 0,0 0 1,0 0-1,1 1 0,0-1 0,0 1 1,0 0-1,0 0 0,0 1 0,0-1 0,1 1 1,-1 1-1,1-1 0,8-1 0,-10 2 29,1 1-1,-1-1 0,0 1 1,1 0-1,-1 0 0,0 0 1,1 1-1,-1-1 1,0 1-1,1 0 0,-1 0 1,0 1-1,0-1 0,0 1 1,0 0-1,0 0 1,-1 0-1,1 1 0,0-1 1,-1 1-1,0 0 1,0 0-1,0 0 0,0 0 1,0 1-1,3 5 0,-4-7 36,-1 1 0,0 0 0,1-1 0,-1 1-1,0 0 1,-1 0 0,1 0 0,0 0-1,-1 0 1,0 0 0,0 0 0,0 0 0,0 0-1,0 0 1,0 0 0,-1 0 0,1 0 0,-1 0-1,0 0 1,0-1 0,0 1 0,0 0-1,-1 0 1,1-1 0,-1 1 0,0-1 0,1 1-1,-1-1 1,0 0 0,-4 3 0,13-43 766,51-156-2003,-58 193 1093,1 1 0,-1 0-1,1-1 1,-1 1 0,0 0-1,1 0 1,-1 0 0,1 0-1,-1-1 1,1 1 0,-1 0-1,1 0 1,-1 0-1,1 0 1,-1 0 0,1 0-1,-1 0 1,1 0 0,-1 0-1,1 0 1,-1 0 0,1 1-1,-1-1 1,0 0 0,1 0-1,-1 0 1,1 1 0,-1-1-1,1 0 1,-1 0 0,0 1-1,1-1 1,-1 0-1,1 1 1,22 14-3610,-16-10 1122,15 6-4214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7.7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155 13 7431,'0'0'6577,"-12"-2"-3951,3 0-2477,5 0 103,-1 1 1,1 0-1,-1 0 0,0 0 0,1 1 0,-1 0 1,1-1-1,-1 2 0,0-1 0,1 0 1,-1 1-1,0 0 0,1 0 0,-1 0 0,1 1 1,0 0-1,-1-1 0,1 2 0,0-1 0,0 0 1,0 1-1,1-1 0,-1 1 0,-6 7 1,8-8-168,0 1 1,0-1 0,0 1-1,1-1 1,-1 1 0,1 0-1,0 0 1,0 0 0,0-1-1,0 1 1,0 0 0,0 1-1,1-1 1,-1 0 0,1 0-1,0 0 1,0 0 0,1 5-1,0-6-119,0 0 0,-1-1-1,1 1 1,1 0 0,-1-1-1,0 1 1,0-1 0,0 1-1,1-1 1,-1 1 0,1-1-1,-1 0 1,1 0 0,0 0-1,-1 0 1,1 0 0,0 0-1,0 0 1,0-1 0,0 1-1,0-1 1,-1 1 0,1-1-1,0 0 1,0 1 0,0-1-1,0 0 1,0-1 0,3 1-1,2-1-305,1 0-1,-1 0 0,1-1 0,-1 0 0,0 0 0,0-1 1,0 0-1,0 0 0,-1 0 0,1-1 0,-1 0 0,12-10 0,-1-1-351,1-1 0,26-33 0,-46 54 947,1 0 0,-1 0 0,1 0 0,1 0 0,-1 0 0,1 0-1,0 0 1,0 6 0,7 25-2052,-6-35 1416,-1 1 0,1 0 0,0-1 0,0 1 0,0 0 0,0-1 0,0 1 0,0-1-1,1 0 1,-1 1 0,0-1 0,1 0 0,-1 0 0,1 0 0,2 2 0,17 3-6682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8.1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1 4837,'0'0'14061,"-42"51"-14029,42-24 0,0 2-64,0 4-513,2 0-95,10 3-385,3-2-1185,-2 1-1282,1-1-800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08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86 571 10186,'0'0'3699,"-10"3"-763,-35 6-982,44-9-1889,0 1 0,0-1 1,0 0-1,0 0 0,0 0 0,0 1 0,0-1 1,0 0-1,0 0 0,0-1 0,0 1 0,0 0 1,0 0-1,0 0 0,0-1 0,1 1 0,-1 0 1,0-1-1,0 1 0,0-1 0,0 1 0,0-1 0,1 1 1,-1-1-1,0 0 0,0 1 0,1-1 0,-1 0 1,0 0-1,0-1 0,0 0-41,1-1 0,-1 1 0,1 0 0,-1-1 0,1 1 0,0-1 0,0 1 0,0-1-1,0 1 1,1 0 0,-1-1 0,2-2 0,0-6-286,2 1-1,0-1 1,0 0-1,7-9 1,0 3-310,0 0 0,2 1 0,0 1 0,1 0 1,0 0-1,25-17 0,101-60 858,-103 71 16,0-2 0,-2-1 0,43-39 0,-73 58-121,0-1 1,0 0 0,-1-1-1,1 1 1,-1-1 0,-1 1-1,7-16 1,-10 21-92,1-1 0,0 1 0,-1-1 0,1 1 0,-1-1 0,1 0 0,-1 1 0,0-1 1,0 0-1,1 1 0,-1-1 0,0 0 0,-1 1 0,1-1 0,0 0 0,0 1 0,-1-1 0,1 0 0,-1 1 0,1-1 0,-1 1 0,0-1 1,0 1-1,0-1 0,0 1 0,0-1 0,0 1 0,0 0 0,0 0 0,0-1 0,0 1 0,-1 0 0,1 0 0,-1 0 0,1 0 0,-1 1 1,1-1-1,-1 0 0,1 1 0,-4-2 0,0 1 10,-1 0 1,0 0 0,1 1-1,-1-1 1,0 1 0,1 0-1,-1 1 1,0 0-1,1 0 1,-1 0 0,1 0-1,-1 1 1,1 0-1,0 0 1,-1 0 0,1 1-1,0 0 1,1 0-1,-1 0 1,0 0 0,1 1-1,0 0 1,0 0-1,0 0 1,0 0 0,1 1-1,-1-1 1,1 1-1,-4 9 1,4-8-46,0-1 0,0 1 0,1 0-1,0-1 1,0 1 0,1 0 0,0 0 0,0 0 0,0 1-1,1-1 1,0 0 0,0 0 0,0 0 0,1 0 0,0 0-1,0 0 1,0 0 0,1 0 0,0 0 0,0 0 0,1 0 0,0-1-1,0 1 1,0-1 0,0 0 0,1 0 0,6 7 0,-3-6-363,0 0 0,0-1 1,0 0-1,1 0 1,-1 0-1,1-1 1,1 0-1,-1-1 1,9 3-1,-5-3-1886,-1-1 0,0 0 0,21 2 0,18-4-12844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19.1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0 703 9513,'0'0'9182,"12"5"-7629,-3-2-1373,-1 0 0,1-1 0,0 0 0,0 0 0,0 0 0,0-2 0,0 1 0,0-1 0,0 0 0,0-1 0,0 0 0,0 0 0,9-3 0,599-149 1552,-136 33-1756,-312 80-125,435-111 289,-13-37-4033,-575 183 3251,36-17-1815,-50 21 2037,-1 0 0,1 0 0,0-1-1,0 1 1,0-1 0,-1 1 0,1-1 0,-1 0 0,1 1-1,-1-1 1,3-4 0,-2-8-3365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19.4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24 6919,'0'0'17328,"15"-4"-16517,49-5-689,-1 3 1,1 2-1,0 4 0,0 1 0,-1 4 0,1 3 0,85 21 0,-143-28-122,0 1 0,0 0-1,-1 0 1,1 0 0,0 1-1,-1 0 1,0 0 0,1 0-1,-1 1 1,0 0 0,-1 0-1,9 8 1,-12-9 6,0-1 0,1 1 0,-1-1 0,0 1 0,0-1 0,0 1 0,0 0 0,-1 0 0,1-1 0,-1 1 0,0 0 0,0 0 0,0 0 0,0-1 0,0 1 0,0 0 0,-1 0 0,1-1 0,-1 1 0,0 0 0,0-1 0,0 1 0,0 0 0,-1-1 0,1 0 0,-1 1 0,1-1 0,-1 0 0,0 1 0,-2 1 0,-11 13 86,-1 0 1,0-1-1,-1 0 1,-38 25-1,-90 47-37,79-50-177,-73 44-5046,88-50-1670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1.2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 0 6086,'0'0'13896,"-1"12"-12396,1-3-1244,0 115 2178,0-112-2238,1 1-1,1-1 1,0 0 0,1 0 0,0 0-1,0-1 1,1 1 0,10 18 0,-13-28-170,1 0 0,-1 0-1,1-1 1,-1 1 0,1-1 0,-1 1 0,1-1 0,0 0-1,0 0 1,0 1 0,0-1 0,0 0 0,0-1 0,0 1 0,0 0-1,0-1 1,0 1 0,0-1 0,0 0 0,1 1 0,-1-1-1,0 0 1,0 0 0,0-1 0,0 1 0,1 0 0,-1-1-1,0 1 1,0-1 0,0 0 0,0 1 0,0-1 0,0 0 0,0-1-1,0 1 1,2-2 0,9-5 154,0-1 1,-1 0-1,21-21 0,-26 23-224,86-89 199,-93 96-153,0-1 0,0 1 0,0 0-1,0 0 1,0-1 0,0 1 0,1 0-1,-1 0 1,0-1 0,0 1 0,0 0 0,1 0-1,-1-1 1,0 1 0,0 0 0,0 0-1,1 0 1,-1-1 0,0 1 0,0 0-1,1 0 1,-1 0 0,0 0 0,1 0 0,-1 0-1,0 0 1,0-1 0,1 1 0,-1 0-1,0 0 1,1 0 0,-1 0 0,0 0 0,1 0-1,-1 0 1,0 1 0,0-1 0,1 0-1,-1 0 1,0 0 0,1 0 0,-1 0-1,0 0 1,0 0 0,1 1 0,-1-1 0,0 0-1,0 0 1,1 0 0,-1 1 0,0-1-1,0 0 1,0 0 0,0 1 0,1-1 0,-1 0-1,0 0 1,0 1 0,0-1 0,0 1-1,3 28 499,-3-26-469,0 0 0,-1-1 0,1 1 0,1 0 0,-1 0 1,0 0-1,1 0 0,-1 0 0,1 0 0,0-1 0,0 1 0,0 0 0,0-1 0,1 1 0,1 2 0,0-4-19,0 0-1,0 0 0,0 0 1,0-1-1,0 1 0,0-1 1,0 0-1,0 0 1,0 0-1,0 0 0,0-1 1,0 1-1,0-1 0,0 0 1,0 0-1,0 0 1,0 0-1,0 0 0,0-1 1,2-1-1,58-40 81,-50 33-188,-4 3 4,32-22-204,-40 28 284,1 0-1,0 0 0,0 0 1,-1 0-1,1 1 1,0-1-1,0 0 0,0 1 1,0-1-1,0 1 0,0 0 1,0 0-1,0 0 0,0 0 1,0 0-1,0 0 0,0 0 1,0 0-1,3 2 1,-4-1 6,0 1 0,0-1 1,0 0-1,0 1 0,0-1 1,-1 1-1,1 0 1,-1-1-1,1 1 0,-1-1 1,0 1-1,1 0 0,-1-1 1,0 1-1,0 0 1,0-1-1,0 1 0,-1 0 1,1-1-1,0 1 1,-2 2-1,-8 36 44,9-36 185,-7 13-1642,4-15-1463,1-11-2136,0-10-2339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1.5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18065,'0'0'1570,"59"22"-5959,-39-17-5316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4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3 14253,'0'0'8990,"-9"-1"-7687,5 0-1253,0 1 0,0-1-1,0 1 1,0 0 0,0 0 0,-1 1 0,1-1-1,0 1 1,1 0 0,-1 0 0,0 0 0,0 1 0,0-1-1,1 1 1,-1 0 0,1 0 0,-1 0 0,1 0 0,0 1-1,0 0 1,0-1 0,0 1 0,0 0 0,0 0 0,1 1-1,0-1 1,0 0 0,0 1 0,-3 6 0,2-6 39,1 0 0,-1 0 1,1 1-1,0-1 0,0 1 1,1-1-1,-1 1 0,1 0 1,0 0-1,0 0 0,1 0 1,-1-1-1,1 1 0,1 8 1,0-12-78,0 0 1,0 0-1,1-1 1,-1 1-1,0 0 1,1 0 0,-1-1-1,1 1 1,-1-1-1,0 1 1,1-1 0,-1 1-1,1-1 1,-1 0-1,1 0 1,0 0-1,-1 0 1,1 0 0,-1 0-1,1 0 1,-1-1-1,3 1 1,35-9 199,-31 5-283,0 0 0,0 0 0,-1-1-1,0-1 1,1 1 0,-2-1 0,1-1-1,11-13 1,11-10-1060,-29 31 995,1-1 0,-1 1 0,1-1 0,-1 0 0,1 1 0,-1-1 0,1 1 0,-1-1 0,0 1 0,1 0 0,-1-1 0,0 1 0,0-1 0,1 1 0,-1-1 0,0 1 0,0 0 0,0-1 0,0 1-1,1 0 1,-1-1 0,0 1 0,0 0 0,0-1 0,-1 1 0,1-1 0,0 1 0,0 0 0,-1 0 0,2 31-179,-1-31 83,0 4-229,-1 0 0,1 0 0,0-1 0,0 1 0,1 0 0,-1 0 0,1 0 0,0-1 0,1 1 0,-1 0 0,1-1 0,0 1 0,0-1 0,0 0 0,1 0 0,5 8 0,8-2-3351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2.0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134 92 12236,'0'0'5957,"-11"4"-4008,1 0-1557,1 0 0,0 0-1,0 1 1,0 1 0,1 0 0,-15 11 0,19-13-194,0 0 0,1 0 0,-1 0-1,0 0 1,1 0 0,0 1 0,0-1 0,1 1 0,-1 0 0,1 0-1,0 0 1,0 0 0,0 1 0,1-1 0,0 0 0,0 1 0,0 5-1,1-10-192,0 0 0,0 0-1,0-1 1,0 1 0,0 0-1,0 0 1,1 0 0,-1-1-1,0 1 1,0 0 0,1 0-1,-1 0 1,1-1 0,-1 1-1,0 0 1,1-1 0,0 1-1,-1 0 1,1-1 0,-1 1-1,1 0 1,0-1 0,-1 1-1,1-1 1,0 0 0,-1 1-1,1-1 1,0 1 0,1-1-1,30 0 158,-24-2-130,1 0-1,0-1 1,0 0-1,-1 0 1,9-6-1,0-2-136,-1-1-1,0-1 1,0 0-1,-1-2 0,16-19 1,-24 25 46,1 0 1,-1-1-1,-1 0 1,0 0 0,0-1-1,-1 0 1,-1 0 0,0 0-1,0 0 1,3-17 0,-7 28 56,-1 1 1,1-1-1,0 0 1,0 0-1,0 0 1,0 0 0,0 1-1,0-1 1,0 0-1,-1 0 1,1 0-1,0 0 1,0 0-1,0 1 1,0-1 0,-1 0-1,1 0 1,0 0-1,0 0 1,0 0-1,0 0 1,-1 0-1,1 0 1,0 0 0,0 0-1,0 0 1,-1 0-1,1 0 1,0 0-1,0 0 1,0 0-1,-1 0 1,1 0 0,0 0-1,0 0 1,0 0-1,-1 0 1,1 0-1,0 0 1,0 0 0,0-1-1,0 1 1,0 0-1,-1 0 1,1 0-1,0 0 1,0 0-1,0-1 1,0 1 0,0 0-1,0 0 1,-1 0-1,1 0 1,0-1-1,0 1 1,0 0-1,0 0 1,0 0 0,0 0-1,0-1 1,0 1-1,0 0 1,0 0-1,0-1 1,-13 15-28,2-1 88,1 1 1,0 0 0,1 1 0,-8 20-1,14-28-33,0-1 0,1 1 0,-1 0 0,2-1 0,-1 1 0,1 0 0,0 0 0,0 0 0,1 0 0,0 0 0,1 0 0,-1 0 0,3 11 0,-1-15-43,-1 0 0,1 0 0,0-1 0,0 1 1,0 0-1,0-1 0,0 1 0,0-1 0,1 0 0,-1 0 0,1 0 1,0 0-1,0 0 0,-1-1 0,1 1 0,0-1 0,0 0 0,1 0 1,-1 0-1,0 0 0,0 0 0,0-1 0,1 1 0,-1-1 0,0 0 1,6-1-1,-1 2-72,0-1 1,0-1-1,0 0 1,0 0-1,0 0 1,0-1-1,0 0 1,0-1-1,14-6 1,-14 3 36,0 1-1,0-2 1,0 1 0,-1-1-1,0 0 1,-1 0 0,1-1-1,-1 0 1,-1 0 0,1-1-1,-2 1 1,1-1 0,-1 0-1,4-13 1,-8 22 77,0 0-1,0-1 0,0 1 1,0 0-1,0-1 1,0 1-1,0 0 1,0 0-1,0-1 0,0 1 1,-1 0-1,1 0 1,0-1-1,0 1 1,0 0-1,0 0 0,0-1 1,-1 1-1,1 0 1,0 0-1,0 0 1,0 0-1,-1-1 1,1 1-1,0 0 0,0 0 1,-1 0-1,1 0 1,0 0-1,0 0 1,-1-1-1,1 1 0,0 0 1,0 0-1,-1 0 1,1 0-1,0 0 1,0 0-1,-1 0 0,1 0 1,0 0-1,-1 0 1,1 0-1,0 1 1,0-1-1,-1 0 0,1 0 1,0 0-1,0 0 1,-1 0-1,1 0 1,0 0-1,0 1 0,0-1 1,-1 0-1,1 0 1,0 0-1,0 1 1,0-1-1,0 0 1,-1 0-1,1 1 0,0-1 1,-16 11 221,13-8-210,0-1 0,1 1 0,-1 0 0,1 0 0,0 0 0,0 0 0,0 0 0,1 0 0,-1 0 0,1 1 0,-1-1 0,1 1 1,0-1-1,0 1 0,1-1 0,-1 1 0,1-1 0,0 1 0,0 0 0,0 5 0,1-6-28,0 0 0,0 0 0,1 0 0,-1 0 0,1 0 0,-1 0 0,1 0 0,0-1 0,0 1 0,0-1 0,0 1 1,0-1-1,1 0 0,-1 0 0,1 0 0,-1 0 0,1 0 0,0-1 0,0 1 0,0-1 0,0 0 0,0 1 0,4-1 0,11 5-123,1-2 1,0 0-1,1-2 1,27 1-1,-37-2 110,-1-1 0,1 0-1,-1-1 1,0 0 0,1-1 0,-1 0 0,0-1 0,0 1-1,0-2 1,0 1 0,9-6 0,-16 8 91,0-1 0,0 1 0,0-1 0,0 0-1,0 1 1,0-1 0,0 0 0,0 0 0,-1 0 0,1-1 0,-1 1 0,1 0 0,-1 0 0,0-1 0,0 1 0,0-1 0,0 1 0,0-1 0,-1 0 0,1-4 0,-1 3 22,-1 0 1,1 1 0,-1-1 0,0 0 0,0 0 0,0 1 0,-1-1 0,1 1 0,-1-1 0,0 1 0,0 0 0,-4-6 0,-7-6 57,0 1 0,-1 0 1,-1 1-1,-22-15 0,31 24-252,-3-7-1028,17 8 6,37 10-1621,-13-2-455,12-4-2224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3.1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324 32 5285,'0'-1'447,"0"0"0,0-1 0,0 1 0,0 0 0,0 0 0,0 0 0,-1-1 0,1 1 0,0 0 0,-1 0 1,1 0-1,-1 0 0,1 0 0,-1 0 0,1 0 0,-1 0 0,0 0 0,1 0 0,-1 0 0,0 0 0,0 0 0,0 1 0,0-1 0,0 0 0,0 1 0,0-1 0,0 1 0,0-1 0,-2 0 0,-1 0-96,1 1-1,-1-1 0,0 1 0,0 0 0,1 0 1,-1 0-1,0 0 0,0 1 0,-6 1 0,-2 2-225,-1 0-1,1 1 0,1 0 1,-1 0-1,-13 9 0,11-3 70,0 0-1,0 1 0,1 1 1,1 0-1,0 0 0,0 1 1,2 1-1,0 0 0,0 0 0,2 1 1,-1 0-1,2 1 0,1-1 1,0 1-1,1 1 0,0-1 1,2 1-1,-2 20 0,4-34-171,1 0 0,0 0 0,0 0-1,1 0 1,-1 0 0,1 0 0,0 0-1,0-1 1,0 1 0,0 0 0,1 0 0,0-1-1,-1 1 1,1-1 0,0 0 0,1 1-1,-1-1 1,1 0 0,5 5 0,-3-5-5,-1 1 0,1-1-1,0-1 1,0 1 0,0-1 0,0 0 0,1 0 0,-1-1 0,1 1 0,-1-1 0,1 0 0,10 0 0,-7-1-21,0 0 1,0 0 0,-1-1-1,1 0 1,0-1 0,0 0-1,-1 0 1,0-1 0,1 0-1,-1 0 1,0-1 0,0 0 0,-1-1-1,1 1 1,-1-1 0,0-1-1,0 0 1,7-7 0,-13 12 5,1-1-1,-1 1 1,0-1 0,1 0 0,-1 1 0,0-1 0,0 0 0,0 0 0,0 0 0,0 0-1,-1 0 1,1 0 0,0 0 0,-1 0 0,0 0 0,1 0 0,-1 0 0,0 0-1,0 0 1,0 0 0,0 0 0,-1 0 0,1 0 0,-1 0 0,1-1 0,-1 1-1,1 1 1,-1-1 0,0 0 0,0 0 0,-2-2 0,1 1 3,-1 1 0,0 0 0,0 0 0,0 0 0,0 0-1,0 0 1,-1 1 0,1-1 0,-1 1 0,1 0 0,-1 0 0,1 0 0,-1 0 0,1 1 0,-1-1 0,-5 1 0,1 0 17,0 0-1,0 1 1,0 0 0,0 0 0,0 1-1,-10 3 1,16-4-15,0-1 0,0 1 0,1-1-1,-1 1 1,0 0 0,1 0 0,-1-1 0,1 1 0,-1 1-1,1-1 1,-1 0 0,1 0 0,0 0 0,0 1-1,0-1 1,-1 1 0,1-1 0,0 1 0,1-1 0,-1 1-1,0-1 1,0 1 0,1 0 0,-1 0 0,1-1 0,-1 1-1,1 0 1,0 0 0,0 0 0,0-1 0,0 1 0,0 0-1,1 3 1,-1-4 2,1 0-1,-1 0 1,1-1 0,-1 1-1,1 0 1,0-1-1,-1 1 1,1 0 0,0-1-1,0 1 1,0-1-1,-1 1 1,1-1 0,0 1-1,0-1 1,0 0-1,0 1 1,0-1 0,0 0-1,0 0 1,0 0-1,0 0 1,0 0 0,0 0-1,1 0 1,30-1 34,-28 1-21,10-2-73,1-1 0,-2 0 0,1-1 0,0-1 0,-1 0 0,18-10 0,-14 7-179,0 1 0,0 0 1,18-3-1,-34 9 225,0 1 0,0 0 0,0 0 0,0-1 1,-1 1-1,1 0 0,0 0 0,0 0 0,0 0 1,0 0-1,0 0 0,-1 0 0,1 1 0,0-1 1,0 0-1,0 0 0,-1 1 0,1-1 0,0 0 1,0 1-1,0-1 0,-1 1 0,1-1 0,0 1 1,-1-1-1,1 1 0,-1-1 0,1 1 0,0 0 1,0 1-1,0 0 15,0 1-1,-1-1 1,1 0 0,-1 1 0,0-1-1,1 1 1,-1-1 0,0 1 0,0-1 0,-1 1-1,1 2 1,-4 13 112,0-1 0,-10 25 0,10-31-120,4-9-159,-15 57 667,14-58-567,1 1 1,0-1-1,0 0 0,0 1 1,0-1-1,0 0 0,0 1 1,1-1-1,-1 0 0,0 0 1,0 1-1,1-1 0,-1 0 1,1 0-1,-1 1 0,2 0 1,-1-1-98,0-1 0,0 1 0,0-1 0,0 0 1,-1 1-1,1-1 0,0 0 0,0 0 0,0 0 1,0 0-1,0 0 0,0 0 0,0 0 0,0 0 1,0 0-1,0 0 0,-1 0 0,1-1 1,0 1-1,0 0 0,0-1 0,0 1 0,0-1 1,-1 1-1,1-1 0,0 1 0,1-2 0,18-16-4842,1-10-3402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3.7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63 0 17136,'-2'9'1212,"-17"49"832,10-33-900,0 1-1,2 1 1,1-1 0,-4 37-1,9-49-1065,1 0 0,1 1 0,3 18-1,-4-30-149,0-1 0,0 0 0,0 0 0,1 0 0,-1 0 0,1 0 0,0 0-1,0 0 1,-1 0 0,1 0 0,1 0 0,-1 0 0,0 0 0,0 0 0,1-1-1,-1 1 1,1-1 0,-1 1 0,1-1 0,-1 1 0,1-1 0,0 0 0,0 0-1,0 0 1,0 0 0,0 0 0,0 0 0,0-1 0,0 1 0,0 0 0,3-1-1,-2 0-103,-1-1-1,0 0 1,1 0-1,-1-1 1,0 1-1,0 0 1,0-1-1,0 1 1,0-1-1,-1 0 1,1 1-1,0-1 1,-1 0-1,1 0 0,-1 0 1,1 0-1,-1-1 1,0 1-1,0 0 1,0 0-1,0-1 1,0-2-1,17-57-1715,-14 37 1182,-1 1 0,-1-43 0,-2 67 740,0 0-1,0 1 0,0-1 1,0 0-1,-1 1 1,1-1-1,0 0 0,0 0 1,0 1-1,-1-1 1,1 0-1,0 0 0,-1 1 1,1-1-1,0 0 1,-1 0-1,1 0 0,0 1 1,-1-1-1,1 0 1,0 0-1,-1 0 0,1 0 1,0 0-1,-1 0 1,1 0-1,-1 0 0,1 0 1,0 0-1,-1 0 1,1 0-1,0 0 0,-1 0 1,1 0-1,0 0 1,-1 0-1,1 0 0,0-1 1,-1 1-1,1 0 1,0 0-1,-1 0 0,1-1 1,0 1-1,-1 0 1,1 0-1,0-1 0,0 1 1,-1 0-1,1 0 1,0-1-1,0 1 0,0 0 1,-1-1-1,1 1 1,0-1-1,0 1 0,0 0 1,0-1-1,0 1 1,0 0-1,0-1 0,0 1 1,0-1-1,-2 4 139,0 1-1,1 0 0,0-1 1,0 1-1,0 0 0,0 0 1,0-1-1,1 1 0,-1 0 1,1 0-1,0 0 0,1 0 1,-1 0-1,0-1 0,1 1 1,0 0-1,0 0 0,0-1 1,1 1-1,2 6 0,-1-6-65,1 1 0,-1-1 0,1 0 0,-1 0 0,1-1 0,1 1 0,-1-1 0,0 0 0,1 0 0,-1 0 0,1 0 0,0-1 0,8 3 0,-6-2-56,1-1 0,-1 1 0,1-2 0,0 1 0,0-1 1,-1 0-1,1-1 0,0 1 0,0-2 0,0 1 0,0-1 0,0 0 0,-1-1 0,1 0 0,0 0 0,-1 0 1,0-1-1,1-1 0,-1 1 0,10-8 0,-13 8-38,0 0 0,-1-1 0,0 1 0,1-1 1,-2 0-1,1 0 0,0 0 0,-1-1 0,1 1 0,-1-1 0,-1 1 1,1-1-1,-1 1 0,1-1 0,-1 0 0,0 0 0,-1 0 0,0 0 0,1 0 1,-2-5-1,1 9-8,0 0 1,-1 1-1,1-1 0,0 1 1,-1-1-1,1 0 1,0 1-1,-1-1 1,1 1-1,-1-1 1,1 1-1,-1-1 0,1 1 1,-1 0-1,0-1 1,1 1-1,-1 0 1,1-1-1,-1 1 0,0 0 1,1 0-1,-1-1 1,0 1-1,1 0 1,-1 0-1,0 0 1,0 0-1,1 0 0,-1 0 1,0 0-1,1 0 1,-1 0-1,0 0 1,1 0-1,-1 1 0,0-1 1,1 0-1,-1 1 1,0-1-1,1 0 1,-1 1-1,1-1 1,-1 0-1,0 2 0,-27 16 162,23-11 84,0 0 0,1 0-1,0 1 1,0-1 0,1 1-1,-4 13 1,6-18-145,0 0-1,1 0 1,-1 0 0,1 1-1,0-1 1,0 0 0,0 0-1,0 0 1,1 5 0,-1-7-79,1 0 0,-1 0 0,1 0 1,-1 0-1,1 1 0,-1-1 1,1 0-1,0 0 0,0 0 1,-1 0-1,1-1 0,0 1 1,0 0-1,0 0 0,0 0 1,0-1-1,0 1 0,0 0 0,0-1 1,0 1-1,0-1 0,0 1 1,3-1-1,3 2-31,0-1 0,0 0 1,0 0-1,0-1 0,0 0 0,0 0 0,0-1 0,0 0 1,0 0-1,0-1 0,-1 1 0,1-1 0,0-1 1,-1 0-1,0 0 0,1 0 0,-1 0 0,0-1 1,6-5-1,6-6-396,-1-1 0,-1-1 1,0 0-1,18-28 1,-33 44 297,-1 34 336,-1-25-533,-1 0 454,1 1-1,1 0 1,0 0 0,0 0 0,2 11 0,-2-19-308,0 1 0,1-1 0,-1 0 0,1 1-1,-1-1 1,1 0 0,-1 0 0,1 1 0,0-1 0,0 0 0,-1 0 0,1 0 0,0 0 0,0 0 0,0 0 0,2 2 0,-1-3-328,0 1 0,-1-1 0,1 1 1,-1-1-1,1 0 0,0 1 0,-1-1 0,1 0 1,0 0-1,-1 0 0,1 0 0,0 0 0,-1-1 1,1 1-1,0 0 0,-1-1 0,4-1 0,8-5-7692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4.13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1 12172,'0'0'5156,"-3"52"-5220,16-34-2242,7-1-3139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4.6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80 249 11339,'0'0'2407,"-9"10"108,5-7-2355,-41 47 2338,43-47-2330,-1 0 0,1-1 0,0 1 0,1 0 0,-1 0 0,0 0 0,1 1-1,0-1 1,0 0 0,0 1 0,0-1 0,0 0 0,1 1 0,-1-1 0,1 1 0,0-1-1,0 1 1,0-1 0,2 6 0,-1-7-192,-1-1 1,1 0-1,0 0 1,1 0-1,-1 0 0,0-1 1,0 1-1,0 0 0,0 0 1,1-1-1,-1 1 0,0-1 1,1 1-1,-1-1 1,0 1-1,1-1 0,-1 0 1,1 0-1,-1 0 0,0 1 1,1-1-1,-1-1 0,1 1 1,-1 0-1,0 0 1,1 0-1,-1-1 0,3 0 1,1 0-172,0-1 0,0 1 0,0-1 0,0 0 0,0 0 0,7-4 0,4-8-87,0-1 0,-1 0 1,0-1-1,-1 0 0,-1-2 0,22-36 0,-16 19 424,-2-1-1,24-69 1,-40 102-57,0 1 0,0-1-1,-1 0 1,1 0 0,0 0 0,-1 0-1,0 0 1,0 0 0,0 0 0,0-1 0,0 1-1,-1 0 1,0-4 0,1 6-36,-1 1 1,1 0-1,0-1 0,-1 1 1,1 0-1,0-1 0,0 1 1,-1 0-1,1-1 1,-1 1-1,1 0 0,0-1 1,-1 1-1,1 0 0,-1 0 1,1 0-1,0 0 1,-1-1-1,1 1 0,-1 0 1,1 0-1,-1 0 0,1 0 1,-1 0-1,1 0 0,-1 0 1,1 0-1,0 0 1,-2 0-1,-22 15 753,15-8-573,0 1 0,1 1 0,0-1 0,1 1 0,0 0 0,0 1 0,1 0 0,0 0 0,0 0 0,1 1 0,1 0 0,0 0 1,1 0-1,0 0 0,0 0 0,1 1 0,1-1 0,0 1 0,0 0 0,2 12 0,-1-21-279,1 0-1,0 0 1,-1 0 0,1 0-1,1 0 1,-1 0 0,0 0-1,1 0 1,0-1 0,-1 1-1,1 0 1,0-1 0,0 0-1,1 1 1,-1-1 0,0 0-1,1 0 1,-1 0 0,1 0-1,0-1 1,0 1 0,-1-1-1,1 0 1,0 1 0,0-1 0,0 0-1,1-1 1,-1 1 0,0-1-1,0 1 1,0-1 0,6 0-1,-1 0-191,1 0-1,0 0 1,-1-1 0,1 0-1,-1-1 1,1 0-1,-1 0 1,0-1-1,0 0 1,0 0 0,9-5-1,13-17-50,8-4 373,-29 65 2050,-6-30-2117,-1 0 0,1 0 0,0 0 0,0 0 0,1-1 0,-1 1 0,1-1 0,1 0 0,-1 0 0,1-1 0,6 6 0,7 3-579,0 0 0,21 10 0,-24-15 155,0 1 1,0 0-1,-1 2 0,14 12 0,-24-20 458,-1 2 0,1-1-1,-1 0 1,1 1 0,-1 0-1,-1-1 1,1 1-1,-1 1 1,0-1 0,0 0-1,0 0 1,-1 1-1,1-1 1,-1 1 0,-1-1-1,1 11 1,-1-11 72,0 0 0,0 0 0,-1 0 0,1 0 0,-1 0 0,0 0 0,-1 0 0,1-1 0,-1 1 0,0 0 0,0-1 0,0 0 0,-1 1 0,1-1 0,-1 0 0,0 0 0,-1 0 0,1-1 0,0 1 0,-1-1 0,0 0 0,0 0 0,0 0 0,0 0 0,-1-1 0,1 0 0,0 0 0,-1 0 0,0 0 0,0-1 0,1 1 0,-1-1 0,-7 0 1,7 0-31,1-1 0,0 0 0,-1 0 1,1-1-1,0 1 0,-1-1 1,1 0-1,0 0 0,0-1 1,-1 1-1,1-1 0,0 0 0,1 0 1,-1 0-1,0 0 0,1-1 1,-1 0-1,1 1 0,0-1 1,-1-1-1,1 1 0,1 0 1,-1-1-1,1 1 0,-1-1 0,1 0 1,-3-7-1,1 1-124,0 0-1,0-1 1,1 0-1,0 0 1,1 0-1,0 0 1,1 0-1,1-1 1,0-20 0,1 27 34,1 0 1,-1 0-1,1 0 1,0 1-1,0-1 1,0 1-1,0-1 1,1 1 0,0 0-1,0 0 1,0 0-1,0 0 1,1 0-1,0 1 1,-1 0-1,1 0 1,0 0-1,1 0 1,-1 0 0,0 1-1,1 0 1,-1 0-1,9-2 1,13-5 91,0 1 1,0 1-1,29-3 1,-40 7-58,22-2-318,37-7 774,-40 0-2594,-8-7-3391,-14 4-3282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5.5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 0 8904,'-2'78'10696,"-2"-2"-7126,-3 77-811,7-121-2204,-1-17-329,0 0 0,1 1 0,1-1-1,0 1 1,2-1 0,-1 0 0,2 0-1,0 0 1,6 16 0,-9-30-213,-1-1 0,0 1 1,0 0-1,1 0 0,-1-1 1,0 1-1,1 0 0,-1 0 0,1-1 1,-1 1-1,1 0 0,-1-1 1,1 1-1,0-1 0,-1 1 1,1-1-1,-1 1 0,1-1 0,0 1 1,0-1-1,-1 1 0,1-1 1,0 0-1,0 0 0,0 1 0,-1-1 1,1 0-1,0 0 0,0 0 1,0 0-1,0 0 0,-1 0 1,1 0-1,0 0 0,0 0 0,0 0 1,-1 0-1,1-1 0,0 1 1,0 0-1,0-1 0,-1 1 0,1 0 1,0-1-1,-1 1 0,1-1 1,0 1-1,-1-1 0,1 0 0,0 1 1,-1-1-1,1 1 0,-1-1 1,1 0-1,-1 0 0,0 1 1,1-2-1,3-4 27,0 0-1,-1 0 1,1 0-1,-1-1 1,2-8 0,1-12-49,-1 0-1,-1 0 1,-1 0 0,-1 0-1,-3-31 1,1 37-197,1 25 192,0-1 0,0 1 0,0-1 0,0 1 0,0-1 1,1 0-1,0 0 0,0 1 0,0-1 0,0 0 0,0 0 0,0-1 0,4 4 0,38 31 22,-35-32-7,0 0-1,1-1 1,0 0-1,0 0 1,0-1 0,0-1-1,1 0 1,-1 0-1,0-1 1,1 0-1,0-1 1,-1 0-1,17-2 1,8-4-2,0-2 0,55-19-1,-63 18-28,-25 8 31,0 0 0,0 0 0,0 1 0,1-1 0,-1 0 0,0 1 0,0 0 0,1-1 0,-1 1 0,0 0 0,1 0 0,-1 0 0,0 0 0,1 1 0,3 0 0,-5 1 0,0-1-1,0 1 1,0-1 0,0 1 0,0 0 0,0-1 0,0 1-1,-1 0 1,1 0 0,-1 0 0,0-1 0,1 1 0,-1 0 0,0 0-1,0 0 1,0 0 0,0 0 0,-1 3 0,1-4-51,0 0 1,0 0-1,0-1 1,0 1-1,0 0 1,1 0-1,-1 0 1,0 0-1,0-1 1,1 1-1,-1 0 1,1 0-1,-1 0 1,0-1-1,1 1 1,-1 0-1,1-1 1,0 1-1,-1 0 1,1-1-1,-1 1 1,1-1-1,0 1 0,0-1 1,-1 1-1,1-1 1,0 1-1,0-1 1,-1 0-1,1 1 1,0-1-1,0 0 1,0 0-1,0 0 1,0 0-1,-1 0 1,1 0-1,0 0 1,0 0-1,0 0 1,0 0-1,0 0 1,-1 0-1,1-1 1,0 1-1,0 0 1,0-1-1,0 1 1,-1 0-1,2-1 1,2-1-342,0 1 1,0-1 0,-1 0 0,1 0-1,0 0 1,-1-1 0,1 1 0,-1-1 0,5-4-1,-7 5-171,1-1 0,-1 1 0,0 0 0,0 0-1,0-1 1,0 1 0,0-1 0,-1 1 0,1-1 0,-1 1-1,0-1 1,1-2 0,-1-18-5849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5.8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15951,'0'0'10026,"71"41"-11500,-35-34-2401,5-1-2820,3 1-4740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6.2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161 164 15471,'-9'3'2146,"-9"3"-879,1 1 1,0 1 0,-18 11 0,30-16-989,1-1 1,-1 1 0,1 0-1,0 0 1,0 1-1,0-1 1,0 1 0,1 0-1,-1 0 1,1 0-1,0 0 1,0 1-1,1-1 1,-1 1 0,1 0-1,0 0 1,0 0-1,-1 6 1,3-10-270,0 0-1,0 0 1,0 0 0,0 0 0,0 0-1,0 0 1,0 0 0,1 0 0,-1 0-1,0 0 1,1 0 0,-1 0 0,0 0-1,1 0 1,-1 0 0,1 0-1,0-1 1,-1 1 0,1 0 0,0 0-1,-1-1 1,1 1 0,0 0 0,0-1-1,0 1 1,31 9 54,-20-9-156,0-1 1,0 0 0,19-3 0,-23 1-13,0 0 0,1-1 0,-1 0-1,-1-1 1,1 0 0,0 0 0,-1-1 0,0 0 0,0 0 0,0 0 0,-1-1 0,0 0 0,0 0 0,0-1-1,-1 1 1,0-1 0,0-1 0,-1 1 0,1-1 0,4-12 0,-1 1 29,-1 0 0,0 0 0,-1-1 0,-2 0-1,0 0 1,-1 0 0,1-33 0,-4 54 89,0-1-1,0 0 1,0 1 0,-1-1-1,1 0 1,0 1 0,-1-1-1,1 0 1,0 0 0,0 1-1,-1-1 1,1 0 0,0 0-1,-1 1 1,1-1 0,-1 0-1,1 0 1,0 0 0,-1 0-1,1 0 1,-1 0 0,1 0-1,0 0 1,-1 0 0,1 0-1,-1 0 1,1 0 0,0 0-1,-1 0 1,1 0 0,-1 0-1,1 0 1,0 0 0,-1 0-1,1 0 1,0-1 0,-1 1-1,1 0 1,-1 0 0,1-1-1,0 1 1,0 0 0,-1 0-1,1-1 1,0 1 0,-1 0-1,1-1 1,0 1 0,0 0-1,0-1 1,-1 1 0,1 0-1,0-1 1,0 1 0,0-1-1,0 1 1,0 0 0,0-1-1,0 1 1,0-1 0,0 1-1,0 0 1,0-2 0,-21 30 601,15-15-428,1 0 0,0 1 0,1-1 0,0 1 0,2 0 0,-1 0 0,2 0 0,0 0 0,0 17 0,2-26-316,-1 1 1,1 0-1,0 0 1,0-1-1,1 1 1,0-1-1,0 1 0,0-1 1,0 0-1,1 0 1,4 6-1,-5-8-379,1 0 1,-1-1-1,1 1 1,0 0-1,0-1 1,0 0-1,0 0 1,1 0-1,-1 0 1,0 0-1,1-1 1,0 1-1,-1-1 1,1 0-1,0 0 1,-1-1-1,1 1 1,5 0-1,15-1-11194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6.5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33 15375,'0'0'10868,"12"2"-10643,-5-1-226,8 3 37,1-2-1,-1 0 0,19 0 0,-30-2-43,0 1 0,-1-1 0,1-1 0,0 1 0,0-1 0,-1 1 0,1-1-1,0 0 1,-1 0 0,1-1 0,-1 1 0,1-1 0,-1 0 0,0 0 0,0 0 0,0 0 0,0 0 0,0-1 0,0 1-1,-1-1 1,5-5 0,-7 8 5,0 0 1,0 0-1,0 0 0,0-1 0,1 1 0,-1 0 0,0 0 0,0 0 0,0-1 0,0 1 1,0 0-1,0 0 0,0-1 0,0 1 0,0 0 0,0 0 0,0-1 0,0 1 0,0 0 1,0 0-1,0-1 0,0 1 0,0 0 0,0 0 0,0-1 0,0 1 0,0 0 1,0 0-1,-1-1 0,1 1 0,0 0 0,0 0 0,0 0 0,0 0 0,-1-1 0,1 1 1,0 0-1,0 0 0,0 0 0,-1 0 0,1-1 0,0 1 0,-1 0 0,-15-2-63,-18 8 24,30-3 39,0 0-1,0 0 1,0 0 0,0 0-1,1 1 1,0 0-1,-1-1 1,2 1-1,-1 0 1,0 1-1,-2 5 1,4-9 13,0 0 0,0 0 0,1 0-1,-1 0 1,0 1 0,1-1 0,-1 0 0,1 0 0,0 1 0,-1-1 0,1 0 0,0 1 0,0-1 0,0 0 0,0 1 0,0-1 0,0 0 0,0 1 0,0-1 0,1 0-1,-1 1 1,0-1 0,1 0 0,-1 1 0,1-1 0,-1 0 0,1 0 0,0 0 0,0 1 0,-1-1 0,1 0 0,0 0 0,0 0 0,0 0 0,0-1 0,0 1 0,0 0 0,0 0-1,1-1 1,-1 1 0,0 0 0,0-1 0,1 1 0,0 0 0,8 1-42,0 0 0,1-1 0,-1 0 0,0 0 0,0-1 1,1-1-1,17-2 0,73-21-532,-77 17 450,0 0-1,1 2 1,32-3 0,-55 8 42,0-1-1,-1 1 0,1 0 1,0 0-1,0 0 0,0 0 0,-1 0 1,1 0-1,0 1 0,0-1 1,-1 0-1,1 1 0,0 0 1,-1-1-1,1 1 0,0 0 0,-1 0 1,1 0-1,-1 0 0,1 0 1,-1 0-1,0 0 0,1 0 1,-1 1-1,0-1 0,0 0 0,0 1 1,2 3-1,11 12-2314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7.2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228 29 6854,'0'0'13149,"-12"-5"-11425,4 0-1459,5 3-200,0 0-1,0 0 0,-1 0 0,1 0 0,-1 0 0,1 1 0,-1 0 1,0 0-1,1 0 0,-1 0 0,0 0 0,0 1 0,0 0 0,1-1 1,-1 1-1,0 1 0,0-1 0,0 1 0,-6 1 0,-1 3 103,0 1 0,0 0 0,1 0 0,0 1 0,1 1 0,-11 9 0,16-13-150,-1 0 0,1 0 0,0 1 0,1-1 0,-1 1 1,1 0-1,0 0 0,0 1 0,0-1 0,1 1 0,0-1 0,0 1 0,0 0 1,-1 7-1,3-12-23,0 1 0,1-1 0,-1 0 0,0 1 0,1-1 1,-1 0-1,0 0 0,1 1 0,0-1 0,-1 0 0,1 0 0,0 0 1,-1 0-1,1 0 0,0 0 0,0 0 0,0 0 0,0 0 0,0 0 1,0 0-1,0-1 0,1 1 0,-1 0 0,0-1 0,0 1 0,0-1 0,1 1 1,-1-1-1,2 1 0,48 9-513,-34-8 322,27 5-192,53 11-256,-88-15 627,0-1-1,-1 1 1,1 1-1,-1-1 0,0 1 1,0 1-1,-1-1 1,10 8-1,-15-10 37,0-1-1,-1 1 1,1-1-1,-1 1 1,1 0 0,-1 0-1,0 0 1,0-1 0,1 1-1,-1 0 1,0 0-1,-1 1 1,1-1 0,0 0-1,-1 0 1,1 0-1,-1 1 1,0-1 0,1 0-1,-1 0 1,0 1-1,-1-1 1,1 2 0,-1 1 44,-1-1 0,1 1 0,-1-1 0,0 0 1,0 0-1,-1 0 0,1 0 0,-1 0 0,0-1 0,-5 7 1,-3 0 322,1-1 1,-1 0 0,-1-1-1,1 0 1,-1 0 0,-21 8-1,29-14-217,-1 0-1,0 0 0,0 0 0,0-1 1,-1 0-1,1 0 0,0 0 0,-9 0 1,13-2-165,1 1 0,0 0 0,0 0 0,-1-1 0,1 1 1,0 0-1,-1-1 0,1 1 0,0-1 0,0 1 0,0 0 1,-1-1-1,1 1 0,0-1 0,0 1 0,0 0 0,0-1 0,0 1 1,0-1-1,0 1 0,0-1 0,0 1 0,0 0 0,0-1 0,0 1 1,0-1-1,0 1 0,0 0 0,1-1 0,-1 1 0,0-1 0,0 1 1,0 0-1,1-1 0,-1 1 0,0 0 0,0-1 0,1 1 0,-1 0 1,0-1-1,1 1 0,-1 0 0,0 0 0,1-1 0,0 1 1,14-18-123,70-49-1135,39-35-1840,-110 88 3020,-1 0-1,0-1 1,-1-1 0,0 0-1,-1-1 1,10-22 0,-20 134 3394,-2-81-3009,1-1 1,1 1-1,0 0 0,0-1 0,7 25 0,-7-35-340,0 0-1,0-1 1,0 1 0,0 0-1,1-1 1,-1 1-1,1-1 1,-1 0 0,1 0-1,0 1 1,0-1 0,0 0-1,0-1 1,0 1-1,1 0 1,-1-1 0,0 1-1,1-1 1,-1 1-1,1-1 1,0 0 0,-1 0-1,1-1 1,0 1-1,0 0 1,-1-1 0,1 0-1,0 1 1,0-1-1,0 0 1,-1-1 0,1 1-1,0 0 1,5-2-1,-6 1-293,-1 1-1,1-1 0,0 1 0,-1-1 0,1 0 0,-1 1 0,0-1 1,1 0-1,-1 0 0,0 0 0,1 0 0,-1 0 0,0 0 0,0-1 1,0 1-1,0 0 0,0-1 0,0 1 0,0 0 0,1-4 0,7-18-8196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5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14382,'0'0'3272,"-8"1"-896,3-1-2182,0 2 1,-1-1-1,1 1 1,0-1-1,0 2 1,0-1-1,1 0 1,-1 1-1,0 0 1,1 0-1,0 0 1,-1 1 0,1-1-1,1 1 1,-1 0-1,1 0 1,-1 1-1,1-1 1,0 1-1,1-1 1,-1 1-1,1 0 1,0 0-1,-2 5 1,3-8-188,1-1-1,-1 1 1,1-1 0,-1 1-1,1-1 1,-1 1 0,1-1-1,0 1 1,-1-1 0,1 1-1,0 0 1,0-1 0,0 1-1,1-1 1,-1 1 0,0-1-1,0 1 1,1-1 0,-1 1-1,1-1 1,0 1 0,-1-1 0,1 1-1,0-1 1,0 0 0,0 1-1,0-1 1,0 0 0,0 0-1,0 0 1,0 1 0,0-1-1,1-1 1,-1 1 0,0 0-1,1 0 1,-1 0 0,1-1-1,-1 1 1,0-1 0,4 2-1,6 0-181,0-1-1,0 0 0,0 0 0,0-1 0,12-1 0,-1 0-432,21 0-409,-29-1 1083,1 1 0,0 1-1,0 1 1,20 3 0,-62 11 2982,-17 3-2597,-36 13 580,29-22-7430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7.6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16720,'0'0'5221,"10"54"-5029,13-44-64,6-1-1858,4-1-4067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7.9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43 370 9417,'-5'9'2141,"1"-1"-1702,-20 43 3671,22-47-3695,0 0-1,1 0 1,0 0-1,0 1 1,0-1-1,0 0 1,1 1-1,0-1 1,0 1-1,0-1 1,1 8-1,0-10-377,0-1 0,0 0 0,0 0 0,0 0 0,1 0 0,-1 0 0,0 0 0,0 0 0,1 0 0,-1 0 0,0-1 0,1 1 0,-1 0 0,1-1 0,-1 1 0,1-1 0,-1 0 0,1 1 0,-1-1 0,1 0 0,0 0 0,-1 0 0,1 0 0,-1 0 0,1 0 0,-1-1 0,1 1 0,1-1 0,47-11 65,-38 5-111,0 0 0,0-1 1,-1 0-1,0-1 0,-1 0 1,0-1-1,0 0 0,-1-1 1,0 1-1,-1-2 0,0 1 1,-1-1-1,0-1 0,-1 1 1,0-1-1,4-15 1,-4 9 11,0-2 0,-1 1 0,-1 0 0,0-1 0,-2 0 1,-1 0-1,0 0 0,-1 0 0,-2 1 0,-4-24 1,6 41 14,0 0 1,-1 0 0,0 0 0,0 0 0,0 0-1,0 1 1,0-1 0,-1 0 0,1 1 0,-1-1-1,1 1 1,-1-1 0,0 1 0,0 0 0,0 0-1,-1 0 1,1 0 0,0 0 0,-1 0-1,1 1 1,-1-1 0,1 1 0,-1-1 0,0 1-1,-3-1 1,2 2 21,1-1 0,-1 1 0,1 0-1,-1 0 1,1 0 0,-1 1 0,1-1-1,-1 1 1,1 0 0,-1 0 0,1 0 0,0 0-1,-1 1 1,1 0 0,0-1 0,0 1-1,0 0 1,0 0 0,1 0 0,-5 5 0,-9 8 318,1 1 0,0 1 0,-21 34 0,32-45-239,0 0-1,0 1 1,1 0 0,0 0 0,0 0-1,0 0 1,1 0 0,0 0 0,1 1-1,0-1 1,0 1 0,0-1 0,1 1-1,1 14 1,0-19-139,0 0-1,0-1 1,0 1-1,1-1 1,-1 1-1,1-1 1,-1 1-1,1-1 1,0 0 0,0 0-1,0 0 1,0 0-1,0 0 1,0-1-1,1 1 1,-1 0-1,1-1 1,-1 0-1,4 2 1,57 17-1491,-47-16 896,42 10-1655,51 15-1265,-100-26 3368,0 0 1,0 1 0,-1 1-1,0-1 1,1 1 0,-1 1-1,-1-1 1,1 1-1,7 8 1,-7-3-1713,-3-3-3054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8.3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43 5733,'0'0'9471,"4"-7"-5847,15-24-1216,-19 31-2371,0-1-1,0 1 1,0 0 0,1 0 0,-1-1-1,0 1 1,0 0 0,0 0-1,0 0 1,0 0 0,0-1-1,1 1 1,-1 0 0,0 0 0,0 0-1,0 0 1,0-1 0,1 1-1,-1 0 1,0 0 0,0 0-1,0 0 1,1 0 0,-1 0-1,0 0 1,0 0 0,0 0 0,1 0-1,-1 0 1,0 0 0,0 0-1,1 0 1,-1 0 0,0 0-1,0 0 1,0 0 0,1 0-1,-1 0 1,0 0 0,0 0 0,1 0-1,-1 0 1,0 0 0,0 0-1,0 1 1,0-1 0,1 0-1,-1 0 1,0 0 0,0 0-1,0 1 1,0-1 0,1 0 0,-1 0-1,0 0 1,0 0 0,0 1-1,0-1 1,0 0 0,0 0-1,0 1 1,0-1 0,0 0 0,0 0-1,0 0 1,0 1 0,0-1-1,0 0 1,0 1 0,3 16 410,-3-17-425,2 246 3339,-4-74-2644,1-169-704,1-1 1,0 1-1,1-1 1,-1 1-1,0 0 0,1-1 1,-1 1-1,1-1 0,0 0 1,0 1-1,0-1 0,0 1 1,0-1-1,0 0 0,1 0 1,-1 0-1,1 0 0,0 0 1,-1 0-1,1 0 0,0 0 1,4 2-1,-4-3-3,0-1 0,1 1 0,-1-1 1,1 1-1,-1-1 0,1 0 0,-1 0 0,1 0 0,-1 0 0,0 0 1,1-1-1,-1 1 0,1-1 0,-1 1 0,0-1 0,1 0 1,-1 0-1,0 0 0,0 0 0,0-1 0,0 1 0,0-1 0,0 1 1,2-3-1,19-15 33,-2-1 0,0-1 1,-1-1-1,-2 0 1,19-29-1,-7 3 38,43-88-1,-67 123-306,12-32 620,-17 17-3444,-8 22-6746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8.7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14 15022,'0'0'3427,"-8"53"-1409,8-39-160,7-8-801,15-6-544,5 0-385,5-9-128,3-7-1153,-2 0-897,-4-1-256,-7 1-1762,-4 3-2979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9.1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1 112 10730,'0'0'13117,"10"6"-12562,-3-2-473,-5-2-56,0-1 0,1 1 0,-1-1 0,1 1 1,0-1-1,-1 0 0,1 0 0,0 0 0,0 0 1,0 0-1,0-1 0,0 1 0,0-1 0,0 0 1,-1 0-1,1 0 0,0 0 0,0-1 0,0 1 0,0-1 1,0 0-1,0 1 0,0-1 0,4-3 0,7-4 421,0-1 0,24-21-1,-34 27-403,-1 0 0,1-1 0,-1 1-1,0-1 1,0 0 0,0 0-1,-1 0 1,1 0 0,-1 0-1,0-1 1,0 1 0,-1-1 0,1 1-1,1-9 1,-3 12-43,0 1 1,0-1-1,0 1 1,0-1-1,0 1 1,0-1-1,0 1 1,0 0-1,0-1 1,0 1-1,0-1 1,0 1-1,0-1 1,-1 1-1,1-1 0,0 1 1,0 0-1,0-1 1,-1 1-1,1-1 1,0 1-1,0 0 1,-1-1-1,1 1 1,0 0-1,-1-1 1,1 1-1,0 0 1,-1 0-1,1-1 0,0 1 1,-1 0-1,1 0 1,-1-1-1,-18 5-5,-14 19-17,27-16 59,1 0-1,0 1 1,0 0-1,1 0 1,0 0-1,1 1 1,0-1-1,0 1 1,0 0-1,1 0 1,-1 15-1,2-21-24,1 0-1,0 1 1,0-1-1,1 0 1,-1 0-1,1 0 1,-1 0-1,1 0 1,0 0-1,0 0 1,0 0-1,0 0 1,1-1-1,-1 1 1,1 0-1,0-1 1,0 1-1,0-1 1,0 1-1,0-1 1,0 0-1,1 0 1,-1 0 0,1 0-1,-1-1 1,1 1-1,0-1 1,0 1-1,-1-1 1,1 0-1,0 0 1,0 0-1,0-1 1,0 1-1,0-1 1,1 1-1,2-1 1,4 0-129,1 0 0,-1 0 0,0-1-1,0-1 1,0 0 0,0 0 0,0-1 0,-1 0 0,1 0 0,-1-1 0,0-1 0,0 1 0,0-2 0,0 1 0,-1-1 0,0 0 0,0-1-1,-1 0 1,0 0 0,0-1 0,-1 1 0,1-1 0,-2-1 0,1 1 0,-1-1 0,-1 0 0,1-1 0,4-15 0,-32 73 1347,18-40-1095,1 0 0,0 0 0,0 0 0,1 0 1,0 1-1,0 0 0,-2 12 0,5-19-99,-1 0 0,1 1 0,0-1 0,-1 0 1,1 0-1,0 0 0,0 1 0,1-1 0,-1 0 0,0 0 0,1 0 0,0 1 0,-1-1 0,1 0 0,0 0 1,0 0-1,0 0 0,0 0 0,0-1 0,1 1 0,-1 0 0,0 0 0,1-1 0,-1 1 0,1-1 0,0 1 1,3 1-1,-1-1-35,0-1 1,1 0 0,-1 0 0,0-1 0,1 1-1,-1-1 1,1 0 0,-1 0 0,1 0 0,-1-1-1,1 0 1,-1 0 0,7-2 0,4-2-201,0-1 0,-1 0 0,0-1 0,18-12 1,-20 11 151,1 1 0,-1 0 0,1 1 0,0 0 0,24-6 0,-37 12 88,1 0 1,-1 0-1,0 0 1,1 0-1,-1 0 1,0 0-1,1 0 0,-1 0 1,0 1-1,0-1 1,1 0-1,-1 0 1,0 0-1,1 0 0,-1 1 1,0-1-1,0 0 1,1 0-1,-1 0 1,0 1-1,0-1 0,1 0 1,-1 0-1,0 1 1,0-1-1,0 0 1,0 1-1,1-1 0,-1 0 1,0 0-1,0 1 1,0-1-1,0 0 1,0 1-1,0-1 1,0 0-1,0 1 0,0-1 1,0 0-1,0 1 1,-1 23 424,1-22-457,-1 0 0,1-1 1,0 1-1,0 0 0,0 0 0,0 0 1,0-1-1,0 1 0,0 0 0,0 0 1,1-1-1,-1 1 0,1 0 0,-1-1 1,1 1-1,1 3 0,5-4-142,0 1 1,0-1-1,0-1 0,0 1 0,0-1 0,0 0 1,0-1-1,0 0 0,0 0 0,0 0 1,7-3-1,38-4-6757,-51 4 1632,-1-2 1580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9.5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15278,'0'0'9161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29.8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0 107 19763,'0'0'5797,"12"1"-3421,13-3-2020,0-1 0,1-2 0,-1 0 0,0-1 0,-1-2 1,30-12-1,-41 15-338,-8 4-25,0-1 0,1 0 1,-1 0-1,0 0 0,0-1 1,0 0-1,0 0 0,0 0 0,-1 0 1,0-1-1,1 0 0,6-8 0,-11 12 7,0 0-1,0-1 0,0 1 0,0 0 1,0-1-1,0 1 0,0 0 0,0 0 1,0-1-1,0 1 0,0 0 0,0-1 1,-1 1-1,1 0 0,0 0 0,0-1 1,0 1-1,0 0 0,-1 0 0,1 0 1,0-1-1,0 1 0,0 0 0,-1 0 1,1 0-1,0 0 0,0-1 0,-1 1 1,1 0-1,0 0 0,0 0 0,-1 0 1,1 0-1,0 0 0,-1 0 0,1 0 1,0 0-1,-1 0 0,-21-3-32,-20 5-6,36 0 51,0 0 0,0 1 0,0-1 0,0 1 0,1 0 0,-1 0 0,1 1 0,0 0 0,0 0 0,0 0 0,0 1 0,1-1 0,-1 1 0,1 0 0,1 0 0,-1 1 0,1-1 0,0 1 0,0 0 0,0-1 0,1 1 0,0 1 0,0-1 0,0 0 0,1 0 0,0 1 0,0-1 0,1 1 0,0-1 0,0 0 0,1 8 0,0-12 0,0 1 0,-1 0-1,2 0 1,-1-1-1,0 1 1,0-1 0,1 1-1,-1-1 1,1 0 0,0 1-1,0-1 1,0 0-1,0 0 1,0 0 0,0 0-1,0-1 1,1 1 0,-1-1-1,1 1 1,-1-1-1,1 0 1,-1 0 0,1 0-1,0 0 1,0 0 0,3 0-1,9 2-137,0-1 0,1-1 0,25-1 0,-27 0-234,-7 0-161,1 0-1,-1-1 0,0 0 0,0 0 0,0 0 1,7-3-1,20-16-6716,-12 0-3700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0.2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1 229 6438,'0'0'16197,"20"7"-14169,-5-1-1731,0-1-1,0-1 1,1-1-1,0 0 1,-1-1-1,1 0 1,0-1 0,0-1-1,0-1 1,28-4-1,57-14 363,769-126 1623,-587 111-2330,315 2 0,-567 33-20,28-1 817,-44-1-1393,-23-1-1571,-53-12-9727,20 4-3042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0.6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105 0 19378,'0'0'1634,"-4"55"-1442,-5-18-64,-2 6-64,1-1-32,1-4 0,-1 0-96,2-6-961,-3-3-608,-1-5-705,-9-4-2851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0.9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1 263 15631,'12'-15'2664,"10"-11"-1604,2 1 0,0 0 0,2 2 0,1 1 0,1 1 0,40-23 0,-42 32-1005,0 2 0,0 1 0,1 1 0,0 1 0,0 1 0,1 2 0,0 1 0,-1 1 0,50 2 0,-72 0-69,0 1 0,0-1 1,0 1-1,0 0 0,0 1 0,0-1 1,-1 1-1,1 0 0,0 0 0,-1 0 1,0 0-1,1 1 0,-1 0 0,0 0 1,0 0-1,-1 1 0,1-1 0,6 9 1,-8-9 31,0 1 1,0 0 0,-1-1-1,1 1 1,-1 0 0,0 0-1,0 0 1,0 1 0,0-1-1,-1 0 1,0 0 0,0 0-1,0 0 1,0 1 0,-1-1-1,1 0 1,-1 0 0,0 0-1,0 0 1,-1 0 0,1 0-1,-1 0 1,-2 4 0,-3 4 119,-1 0 0,0-1 0,0 1 0,-1-2 0,0 1-1,-1-1 1,-14 10 0,-83 56 736,33-26-1250,67-42-516,23-15-20984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6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13869,'0'0'7127,"6"8"-4960,-3-4-1985,0 0-1,-1 0 0,1 0 0,-1 0 1,0 0-1,-1 1 0,1-1 1,-1 1-1,1-1 0,-1 1 0,-1-1 1,1 1-1,-1 0 0,1 0 1,-1-1-1,-1 1 0,1 0 0,-1-1 1,0 1-1,0 0 0,0-1 1,0 1-1,-1-1 0,-2 5 1,-10 22 160,-31 51 1,-4 5-254,64-116-4989,36-77-909,-34 55 4937,-14 37 1013,1 1 0,1-1 0,0 1 0,1 0-1,13-21 1,-19 88 2261,-29 63-329,20-86-1153,1-1 0,1 1 0,2 1 0,-3 41 0,10-72-631,3-6-87,1-12-20,-6 4-241,0 0 0,-1 1 0,0-1 0,-1 0 0,-1 0 0,-6-19 0,-7-30-307,17 66 365,0 0 1,0 1-1,0-1 1,1 0 0,0-1-1,-1 1 1,1 0 0,1 0-1,-1-1 1,0 1-1,1-1 1,0 0 0,0 0-1,0 0 1,0 0 0,0-1-1,5 4 1,-1-2 20,-1-1 1,1 0-1,0-1 1,0 1-1,0-1 1,0 0-1,1-1 1,-1 0-1,10 0 1,5 0 2,1-2 0,-1-1 0,0-1 0,0-1 0,39-12 0,-53 13-59,-5 2 26,0-1 0,0 1 0,0 0 0,0 0 0,0 0 0,0 0 0,0 0 0,0 1 0,1-1 0,-1 1 0,0 0 0,5 1 0,-6 4 131,-2 0 0,1 0-1,-1 0 1,1 0-1,-1 0 1,-1 1 0,0 6-1,0 1 154,22-16 20,-13-3-350,1 1 0,-1-2 0,0 1 0,7-9 1,30-22-612,-42 35 615,-1 0 0,1 1 0,0-1-1,0 1 1,0-1 0,1 1 0,-1 0 0,0 0-1,0 0 1,1 1 0,-1-1 0,0 1 0,5 0-1,-7 0 26,0 1 1,0-1-1,-1 0 0,1 1 0,0-1 0,0 1 0,-1-1 0,1 1 0,0 0 0,-1-1 0,1 1 1,-1 0-1,1-1 0,-1 1 0,1 0 0,-1 0 0,1 0 0,-1-1 0,1 3 0,-1-2-162,1 0 0,-1 0 0,1 0 0,-1 0 0,1 0-1,-1 0 1,1 0 0,0 0 0,0 0 0,0 0 0,-1 0-1,1 0 1,0 0 0,0-1 0,0 1 0,0 0 0,0-1 0,2 1-1,1 0-918,-1 0-1,1-1 1,0 0-1,0 0 0,0 0 1,0 0-1,0-1 1,4 0-1,7-7-4945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1.5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81 136 17040,'-5'10'1490,"-4"5"-1253,-33 71 3162,37-76-2962,1 1-1,0 0 1,1 0 0,0 0 0,1 0 0,-2 20 0,4-30-434,0-1 0,0 0 0,0 0 1,1 1-1,-1-1 0,0 0 0,0 0 0,0 1 1,0-1-1,1 0 0,-1 0 0,0 0 0,0 1 1,0-1-1,1 0 0,-1 0 0,0 0 0,0 0 0,1 0 1,-1 1-1,0-1 0,0 0 0,1 0 0,-1 0 1,0 0-1,0 0 0,1 0 0,-1 0 0,0 0 1,1 0-1,-1 0 0,0 0 0,0 0 0,1 0 1,-1 0-1,0 0 0,0 0 0,1-1 0,-1 1 0,0 0 1,0 0-1,1 0 0,-1 0 0,0 0 0,0-1 1,0 1-1,1 0 0,-1 0 0,0-1 0,14-8 94,-5-3-200,0 0-1,-1 0 0,-1-1 1,0 0-1,-1 0 1,0-1-1,-1 0 1,-1 0-1,0 0 0,-1-1 1,-1 1-1,0-1 1,0 1-1,-2-16 1,0 30 114,0-1 0,0 1 0,1 0 0,-1 0 0,0 0 0,0-1 0,0 1 0,0 0 0,0 0 0,0 0 0,0-1 0,0 1 0,0 0 0,0 0 0,0-1 0,0 1 0,0 0 0,0 0 0,0-1 0,0 1 0,0 0 0,0 0 0,0-1 0,0 1 0,0 0 0,0 0 0,-1 0 0,1-1 0,0 1 0,0 0 0,0 0 0,0 0 0,0 0 0,-1-1 0,1 1 0,0 0 0,0 0 0,0 0 0,-1 0 0,1 0 0,0 0 0,0-1 0,-1 1 0,1 0 0,0 0 0,0 0 0,0 0 0,-1 0 0,1 0 0,0 0 0,0 0 0,-1 0 0,1 0 0,0 0 0,-1 0 0,-5 14 499,6-12-470,0 1 0,0-1 0,0 1 0,1-1 0,-1 1 0,1 0 0,0-1 0,-1 0 0,1 1 0,0-1 0,0 1-1,1-1 1,-1 0 0,0 0 0,1 0 0,-1 0 0,1 0 0,0 0 0,0 0 0,2 2 0,1-1-5,0 0 0,-1 0 0,1-1 0,0 0 0,0 0 1,0 0-1,1 0 0,-1-1 0,8 1 0,-2 0-16,-1-1 1,1-1-1,-1 0 1,1 0-1,-1-1 1,1 0-1,-1-1 1,1 0-1,-1-1 1,12-5-1,-8 1-5,0-1 0,-1-1 0,0 0 0,19-18 0,-27 24-20,-1-1 0,0 0 0,0-1 0,0 1 0,-1-1 0,1 1-1,-1-1 1,0 0 0,-1 0 0,1-1 0,-1 1 0,0 0 0,0-1 0,0 0 0,1-10 0,-4 16 4,1 0 0,0 0 0,0 0-1,0-1 1,-1 1 0,1 0 0,0 0-1,0 0 1,0 0 0,-1 0 0,1 0-1,0-1 1,0 1 0,-1 0 0,1 0-1,0 0 1,0 0 0,0 0 0,-1 0-1,1 0 1,0 0 0,0 0-1,-1 0 1,1 0 0,0 0 0,0 0-1,-1 0 1,1 0 0,0 1 0,0-1-1,-1 0 1,1 0 0,0 0 0,0 0-1,0 0 1,-1 0 0,1 1 0,0-1-1,0 0 1,0 0 0,0 0 0,-1 1-1,1-1 1,0 0 0,-7 7 5,1 0 0,0 1-1,0 0 1,0 0 0,1 0 0,0 1-1,1-1 1,-7 19 0,5-10 207,1 1 0,0-1 0,-4 37 0,8-52-147,1 1 1,0 0 0,0 0-1,0 0 1,0 0 0,0 0-1,0 0 1,1-1 0,-1 1-1,1 0 1,0 0 0,0-1-1,0 1 1,0 0 0,1-1-1,-1 1 1,3 2 0,-3-3-59,1-1 1,0 0 0,0 0 0,0 0 0,0-1 0,0 1 0,0 0-1,0-1 1,1 1 0,-1-1 0,0 0 0,0 1 0,0-1-1,0 0 1,1-1 0,-1 1 0,0 0 0,0 0 0,0-1-1,0 0 1,0 1 0,0-1 0,0 0 0,4-2 0,4-2-102,-1 0 1,0-1 0,0 0-1,0 0 1,-1-1-1,0 0 1,0-1 0,-1 0-1,0 0 1,12-18 0,1-4-406,30-63 1,-28 40 544,-17 38 11,-13 37 22,7-20-78,-11 27 231,1 0 1,1 0-1,2 1 1,1 0-1,1 1 1,-2 36-1,11-56-1889,-2-11 1521,-1 1 0,0-1-1,1 0 1,-1 0 0,0 0 0,0 0-1,1 0 1,-1 0 0,0 0 0,1 0-1,-1 0 1,0 0 0,1 0 0,-1 0-1,0 0 1,0 0 0,1-1 0,-1 1-1,0 0 1,1 0 0,-1 0-1,0 0 1,0 0 0,1-1 0,-1 1-1,0 0 1,0 0 0,1 0 0,-1-1-1,0 1 1,0 0 0,0 0 0,0-1-1,1 1 1,-1 0 0,0-1 0,8-17-7026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1.8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 0 18578,'0'0'6406,"-9"54"-6278,25-47-545,5-3-2561,4 1-2756,1-1-3459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2.2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58 0 8488,'0'0'14371,"-3"10"-13303,1 0-708,-2 0 0,1 0 0,-1-1-1,-1 1 1,0-1 0,-10 14 0,14-21-372,-1 0 1,1-1-1,-1 1 0,1 0 0,-1 0 0,1 0 0,0 0 0,0 0 0,0 0 1,0 0-1,1 0 0,-1 1 0,0-1 0,1 0 0,0 0 0,-1 1 0,1-1 1,0 0-1,0 1 0,1-1 0,-1 3 0,2-3-169,0 0 1,-1 0-1,1 0 0,0 0 1,0 0-1,0-1 0,0 1 1,1-1-1,-1 1 0,0-1 1,1 0-1,-1 0 0,1 0 1,-1 0-1,1 0 0,0-1 1,-1 1-1,4 0 0,54 10-3400,-41-8 3129,0 0 1,0 1 0,0 1 0,0 1 0,-1 0 0,0 1 0,27 16-1,-44-23 628,0 1 1,0-1-1,0 1 0,-1-1 0,1 1 0,0 0 0,0-1 0,-1 1 0,1 0 0,0-1 1,-1 1-1,1 0 0,0 0 0,-1 0 0,1-1 0,-1 1 0,0 0 0,1 0 0,-1 0 1,0 0-1,1 0 0,-1 0 0,0 0 0,0 0 0,0 0 0,0 0 0,0 2 0,-1-2 83,0 0-1,1 1 1,-1-1-1,0 0 1,0 0-1,0 1 0,-1-1 1,1 0-1,0 0 1,0 0-1,0-1 1,-1 1-1,1 0 0,-1 0 1,-1 0-1,-7 3 718,0 0-1,0-1 0,-20 3 0,-2-3-71,-1-2 0,-40-2 0,71 1-1023,1 0-1,-1 0 0,0 0 1,0-1-1,1 1 1,-1-1-1,0 1 0,0-1 1,1 1-1,-1-1 1,1 0-1,-1 0 0,0 0 1,1 0-1,0 0 1,-1 0-1,-1-2 0,-2-7-3598,6-3-3570,3 0-6853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2.5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10 138 8392,'0'0'12123,"5"8"-9512,-2-4-2450,-1-1 0,1 1 1,0-1-1,0 0 0,0 0 0,1 0 1,-1 0-1,1-1 0,-1 1 0,1-1 1,0 0-1,0 0 0,0 0 0,0 0 1,1-1-1,-1 0 0,0 0 1,0 0-1,1 0 0,-1-1 0,1 0 1,-1 0-1,1 0 0,-1 0 0,0-1 1,1 1-1,-1-1 0,6-2 0,0 0-128,-1 0 0,0 0 1,0-1-1,-1 0 0,1 0 0,-1-1 0,0 0 0,0-1 0,13-11 0,-17 13-19,0 0 0,0 0 0,0-1 0,0 1 0,-1-1 0,0 0 0,0 0 0,0 0 0,-1 0 0,1 0 0,-1 0 0,-1-1-1,1 1 1,-1-1 0,0 1 0,0-1 0,0-9 0,-1 13-5,-1 0 0,0 1 0,1-1 1,-1 0-1,0 0 0,0 1 0,0-1 0,0 1 0,0-1 0,-1 1 0,1-1 0,0 1 0,-1-1 0,1 1 0,-1 0 0,1 0 1,-1 0-1,0 0 0,1 0 0,-1 0 0,0 0 0,0 1 0,1-1 0,-1 1 0,0-1 0,0 1 0,0 0 0,0-1 1,0 1-1,0 0 0,0 0 0,-2 1 0,-5-1-2,1 0-1,-1 0 1,0 1 0,1 0 0,-1 0-1,-10 4 1,9 0-15,0 0 0,0 0 0,1 1 0,0 0 0,0 0 0,0 1 0,1 0 0,0 1 0,1 0 0,0 0 0,-13 19 0,15-20 56,0 1 1,0 0 0,1 0 0,0 0 0,1 0-1,0 1 1,0-1 0,0 1 0,1 0-1,1 0 1,-1 0 0,2 0 0,-1 0 0,2 17-1,0-22-66,0-1 1,0 0-1,1 1 0,-1-1 0,1 0 0,0 0 0,0 0 0,0 0 0,0 0 0,1-1 0,-1 1 0,1-1 0,-1 1 0,1-1 0,0 0 0,0 0 0,0 0 0,0 0 0,0-1 0,0 1 0,1-1 0,-1 0 0,0 0 0,1 0 1,-1 0-1,5 0 0,13 2-1377,0 0 0,0-2 0,26-1 0,-32 0-602,48 0-7617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3.0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252 0 11851,'0'0'9257,"-12"11"-7709,-9 9-961,1 1 1,1 1-1,1 0 0,1 1 0,-20 37 0,20-30-181,1 2-1,2-1 0,2 2 0,0 0 0,3 1 0,0-1 0,3 2 0,-6 61 1,12-90-433,0 0-1,0 0 1,1 1 0,-1-1 0,1 0 0,0 0 0,1 0 0,0 0 0,0 0 0,0 0 0,1-1 0,-1 1 0,1-1 0,1 1 0,-1-1 0,1 0 0,0 0 0,0-1 0,0 1 0,1-1 0,-1 0 0,1 0 0,0-1 0,0 1 0,1-1 0,-1 0 0,1 0 0,-1-1 0,1 0 0,0 0 0,11 3 0,1-2-944,0 0 1,-1 0-1,1-2 1,21-1-1,34-9-7063,-13-10-6471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3.4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6118,'0'0'15022,"0"69"-12908,0-32-641,0 7-704,0 5-192,0 0-353,0 2-160,0-2-352,2-4-994,3-6-800,-2-6-992,-3-7-2788,0-5-2786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3.7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6 212 10570,'-2'-12'588,"0"0"0,1-1 0,1 1 1,0-1-1,2-22 0,-1 31-354,0 0-1,1 0 1,-1 0 0,1 0 0,0 0 0,0 0 0,0 1 0,0-1 0,1 0-1,-1 1 1,1 0 0,0 0 0,0 0 0,0 0 0,1 0 0,-1 0 0,0 1-1,1 0 1,0 0 0,6-3 0,9-3 335,1 1 1,0 0-1,0 2 1,1 0-1,0 2 1,21-2-1,129 2 660,-148 3-1159,10 1 77,63 9-1,-85-9-129,0 2 0,0 0-1,-1 0 1,1 1-1,-1 0 1,0 1-1,0 0 1,0 0 0,11 9-1,-19-12 14,0-1 1,0 0-1,0 1 0,0 0 1,-1-1-1,1 1 0,0 0 1,-1 0-1,1 0 0,-1 0 0,0 0 1,0 0-1,0 0 0,0 0 1,0 1-1,0-1 0,-1 0 1,1 1-1,-1-1 0,1 1 0,-1-1 1,0 0-1,0 1 0,0-1 1,0 1-1,-1-1 0,1 0 1,-1 1-1,1-1 0,-1 0 0,0 1 1,0-1-1,0 0 0,0 0 1,0 0-1,0 0 0,-1 0 1,1 0-1,-4 3 0,-3 5 153,-2-1 1,1-1-1,-1 0 0,0 0 0,-22 11 1,0 0 34,-52 21 1,20-22-912,57-17 116,0 0-1,-1 0 1,1-1 0,0 0-1,-1 0 1,-8-2-1,-2-6-7168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34.3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270 1 10570,'0'0'5616,"12"5"-3603,1 1-1633,-1 0 1,0 1-1,0 0 1,0 1 0,-1 1-1,0-1 1,-1 2 0,0 0-1,11 13 1,-8-5-165,-1 0 0,-1 0 0,-1 1-1,0 0 1,-1 0 0,-2 1 0,0 1 0,-1-1 0,-1 1 0,0 0 0,-2 0 0,-1 1 0,0-1 0,-2 0 0,-2 29-1,-3-17-151,0 0-1,-3-1 1,0 0-1,-2 0 1,-1-1-1,-2-1 1,-1 1-1,-1-2 1,-24 35-1,-6 1-572,-80 89 1,-5-23-4844,52-63-1849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9:50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769 189 3299,'0'0'4249,"-9"-6"-3619,-2 2-519,1-1 0,0 1 0,-1 1-1,0 0 1,0 0 0,0 1 0,0 1 0,0 0-1,0 0 1,0 1 0,0 0 0,0 1-1,-1 0 1,1 1 0,-13 4 0,-2 4-89,1 1 1,0 0 0,0 3 0,2 0-1,-1 1 1,2 1 0,0 1 0,1 1-1,1 1 1,0 1 0,2 0 0,-19 27-1,1 4 109,2 1 0,2 2 0,3 1 0,-30 78 0,43-92 43,3-1-1,1 2 1,2 0-1,2 0 1,1 1-1,0 77 1,7-101-125,1-1-1,2 1 1,0 0-1,0 0 1,2-1-1,0 0 1,15 31 0,-15-38-47,2 0-1,-1 0 1,2 0 0,-1-1 0,1 0 0,1-1 0,0 0 0,0 0 0,1-1 0,0 0-1,0-1 1,19 10 0,-19-11 9,1-1 0,0 0 0,1-1 0,-1 0 0,1-1 0,-1-1 0,1 1 0,0-2 0,0 0 0,0 0 0,0-1 0,0 0 0,16-3 0,-11-1 8,-1 0 1,1-1-1,-1-1 1,0-1-1,0 0 1,-1-1-1,0 0 1,19-15-1,6-9 71,-2-2-1,-2-1 0,-1-2 0,-2-2 1,38-56-1,-21 21 87,-2-2 0,70-155-1,-95 178-128,-4-1-1,-1-1 1,-4 0-1,-1-1 1,8-93-1,-19 129 9,-2 0 1,0-1-1,-1 1 1,-1 0-1,-1 0 0,0 0 1,-10-27-1,11 40-26,-1 0 0,0 0 0,0 1 0,-1-1 0,0 1 0,0 0 0,0 0 0,-1 0 0,0 0 0,0 1 0,-1 0 0,1 0 0,-1 0 0,0 1 0,0 0 0,-1 0 0,1 0 0,-1 1 0,0 0 0,0 1 0,0-1 0,-14-2 0,2 3-3,0 1 0,0 0 0,-1 2 0,1 0 0,0 1 0,0 1 0,0 1-1,1 0 1,-1 1 0,1 2 0,0 0 0,1 0 0,-1 2 0,-23 15 0,6-1-375,1 1 1,1 2-1,1 1 1,1 1-1,-43 53 1,35-28-1489,19-16-581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51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3011,'0'0'8039,"-48"32"-5764,42-25-290,6-4-479,0 0-801,10 5 159,6 2 1,7 2-256,2 3-225,6 2-224,2 6-128,7-6-544,1-3-1442,2-7-2786,0-7-3941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6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12556,'0'0'4735,"-5"11"-3155,-5 11-357,1 0 0,0 1 0,-6 36 0,13-50-1057,0 0-1,1 1 0,0-1 1,1 1-1,0-1 0,0 1 1,1-1-1,1 1 0,-1-1 1,1 0-1,1 0 0,0 0 1,7 16-1,-6-18-200,31 66-297,-33-67 311,0 0 0,0 0 0,-1 0 0,0 0 0,0 1 0,-1-1 0,1 0 0,-1 1 0,-1-1 0,-1 10 0,2-14 30,-1 0-1,1 0 1,-1-1 0,0 1-1,1-1 1,-1 1-1,0 0 1,0-1 0,0 0-1,0 1 1,-1-1-1,1 0 1,0 1 0,-1-1-1,1 0 1,0 0-1,-1 0 1,0 0-1,1 0 1,-1 0 0,1-1-1,-1 1 1,0-1-1,0 1 1,1-1 0,-1 1-1,0-1 1,0 0-1,1 0 1,-1 0 0,0 0-1,0 0 1,-2-1 0,0 1 28,0 0 1,1-1 0,-1 0 0,1 0-1,0 0 1,-1 0 0,1 0 0,0-1-1,-1 0 1,1 1 0,0-1 0,0 0-1,0 0 1,1-1 0,-1 1 0,-2-4-1,1 1-76,0 0 0,1-1 0,0 1-1,0-1 1,0 0 0,1 0-1,-1 0 1,1 0 0,1 0 0,0-1-1,-1 1 1,2 0 0,-1-1 0,1 1-1,0-1 1,0 1 0,1-1 0,0 1-1,3-13 1,0 10-55,0-1 0,0 1-1,1 0 1,0 0 0,1 1-1,-1-1 1,2 1 0,-1 0 0,1 1-1,1 0 1,14-12 0,64-40-103,-61 43 259,0 0 1,-1-2 0,-1-1 0,22-23 0,-45 42-22,0 0-1,-1 0 0,1 0 1,0 0-1,-1 1 1,1-1-1,0 0 0,-1 0 1,1 0-1,-1 0 1,1-1-1,0 1 0,-1 0 1,1 0-1,0 0 1,-1 0-1,1 0 0,0 0 1,-1 0-1,1-1 0,0 1 1,-1 0-1,1 0 1,0 0-1,-1-1 0,1 1 1,0 0-1,0-1 1,-1 1-1,1 0 0,0 0 1,0-1-1,0 1 1,-1 0-1,1-1 0,0 1 1,0 0-1,0-1 0,0 1 1,0-1-1,0 1 1,0 0-1,0-1 0,0 1 1,0 0-1,0-1 1,0 1-1,0 0 0,0-1 1,0 1-1,0-1 1,0 1-1,0 0 0,0-1 1,1 1-1,-1 0 0,0-1 1,0 1-1,0 0 1,1 0-1,-1-1 0,0 1 1,0 0-1,1-1 1,-32 8 61,25-3-75,0 0 0,0 1 1,1 0-1,0-1 0,0 2 0,0-1 0,0 1 0,1-1 0,0 1 0,0 0 1,-3 7-1,5-9-12,0 0 1,0-1 0,0 1 0,1 0-1,-1 1 1,1-1 0,0 0 0,0 0-1,0 1 1,1-1 0,-1 0 0,1 0 0,0 1-1,1-1 1,-1 0 0,1 1 0,0-1-1,-1 0 1,4 7 0,-2-9-190,0 0 0,0 0 1,0 0-1,0 0 0,1 0 1,-1 0-1,1-1 0,-1 1 1,1-1-1,0 1 0,0-1 1,-1 0-1,1 0 0,0 0 1,0-1-1,0 1 0,0-1 1,4 1-1,1-1-1194,0 1 0,-1-1 0,1-1 0,-1 1 0,1-1 0,10-3 0,9-8-4868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5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4740,'0'0'13325,"48"32"-12140,-18-32-352,6 0-128,3 0-513,5-6-128,3-7-929,-7-4-1217,-3-4-3555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5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7495,'0'0'-2306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58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494 162 5029,'0'-12'-652,"1"-1"310,1 2 227,-2 1-1,1-1 1,-2 1-1,1-1 0,-3-10 1,3 18 275,-1 0 0,0 0 0,0 0 1,0 0-1,0 0 0,-1 0 0,1 0 0,-1 1 0,1-1 0,-1 0 1,0 1-1,0 0 0,0-1 0,-1 1 0,1 0 0,0 0 0,-1 0 1,1 0-1,-1 1 0,0-1 0,0 1 0,1-1 0,-1 1 0,-4-1 1,3 1 27,-1 0 1,0 0 0,0 0 0,0 1 0,-1-1 0,1 1 0,0 1 0,0-1 0,0 1-1,0 0 1,0 0 0,0 0 0,-9 4 0,6-1-51,-1 1 0,1-1 0,0 2 0,0-1 0,1 1 0,-14 13-1,0 5 3,0 2 0,2 0 0,-21 36 0,39-60-119,-28 49 334,2 2-1,2 1 0,3 1 0,2 1 1,3 0-1,2 2 0,3 0 0,2 0 1,3 1-1,0 85 0,7-122-275,1 0 0,1 0 0,1-1 0,1 1 0,1-1-1,1 0 1,1 0 0,9 20 0,-11-32-66,-1 0 1,1-1-1,1 1 0,-1-1 1,1 0-1,1 0 0,0-1 1,0 0-1,0 0 1,1-1-1,0 0 0,0 0 1,0-1-1,1 0 0,0 0 1,0-1-1,0 0 0,0-1 1,19 4-1,-12-4 75,1-2 0,-1 0-1,1-1 1,0-1-1,-1 0 1,0-1 0,1-1-1,-1 0 1,0-2 0,0 0-1,-1 0 1,1-1 0,-1-1-1,-1-1 1,1 0 0,-1-1-1,21-17 1,-2-2 119,-1-1 0,-2-1-1,-1-2 1,-1 0 0,40-62 0,-39 48 34,-2-1 0,-2-1 0,-2-1 1,-2-1-1,-3-1 0,-1-1 0,-3-1 0,-2 0 1,-3 0-1,5-89 0,-13 124-208,-2 0 0,0 0 1,-1 0-1,0 1 0,-2-1 0,0 1 0,-7-20 0,9 30-26,-1 1-1,0 0 1,-1-1-1,1 1 1,-1 0-1,0 1 0,-1-1 1,1 1-1,-1 0 1,0 0-1,0 0 1,-1 1-1,1-1 0,-1 1 1,0 1-1,0-1 1,0 1-1,-1 0 1,1 0-1,-13-2 0,5 2-34,1 1-1,0 1 0,-1 0 0,1 0 0,-1 2 1,1 0-1,0 0 0,-1 1 0,1 1 0,0 0 0,0 1 1,-14 6-1,-14 8-1025,1 2 0,-48 33 0,0 0-4010,62-40-66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4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26 250 5381,'0'0'5130,"-4"-9"-2711,1 5-2190,0 0 1,1-1 0,0 1 0,0-1 0,0 1 0,0-1 0,1 1 0,0-1 0,0 0 0,0 0 0,0 0 0,1 0 0,0 1-1,0-1 1,0 0 0,1 0 0,0 0 0,-1 0 0,2 0 0,-1 1 0,0-1 0,1 0 0,0 1 0,0 0 0,1-1-1,-1 1 1,1 0 0,4-5 0,4-1-177,1 1-1,0 0 1,0 0-1,1 1 1,0 1-1,1 0 1,0 1-1,0 0 1,0 1-1,1 1 1,16-3-1,4 1-46,1 1-1,0 2 0,55 2 0,-76 2-1,-1 2-1,0-1 1,0 2-1,-1 0 0,1 1 1,-1 0-1,0 1 1,13 8-1,-12-7 4,-1 0 0,0-1 0,1-1-1,0 0 1,1-1 0,-1 0 0,24 2 0,-3-6 20,0-1-1,0-2 1,0-1 0,63-18-1,-82 19 138,0-1 0,0 2 0,1 0 0,-1 1 1,1 1-1,-1 0 0,1 1 0,-1 1 0,0 1 0,23 6 0,-30-6-151,1 0 1,0 0-1,0-1 1,0 0-1,0-1 0,0 0 1,0-1-1,0 0 1,0 0-1,0-1 1,0-1-1,0 0 1,0 0-1,-1 0 1,1-2-1,-1 1 0,1-1 1,-1 0-1,0-1 1,-1 0-1,1-1 1,-1 1-1,0-2 1,14-13-1,-35 25-14581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47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204 122 3940,'0'0'181,"10"-9"1538,-4 3-1145,36-36 951,-39 39-850,-1 0 0,1 0-1,0-1 1,-1 1-1,0-1 1,0 0 0,0 0-1,0 0 1,-1 0-1,1 0 1,-1 0 0,1-8-1,-2 11-564,-1 1-1,1-1 0,-1 0 1,1 1-1,-1-1 0,0 1 1,1-1-1,-1 1 0,0-1 1,1 1-1,-1-1 0,0 1 1,0 0-1,1-1 1,-1 1-1,0 0 0,0 0 1,1 0-1,-1-1 0,0 1 1,0 0-1,0 0 0,0 0 1,1 0-1,-1 1 1,0-1-1,-1 0 0,-27 2 267,17 2-227,0 0-1,1 0 1,-1 1-1,1 0 1,0 1 0,1 0-1,-1 1 1,1 0-1,-17 17 1,12-10 146,1 0 0,0 1 0,1 1 0,1 0 0,-13 24 0,22-36-223,1 0 0,-1 1 0,1-1 0,1 1 0,-1 0 0,1 0 0,0-1-1,0 1 1,0 0 0,0 0 0,1 0 0,0 0 0,0 5 0,1-7-66,0-1 0,-1 0 1,1 0-1,0 0 0,0 0 0,0 0 1,0 0-1,1 0 0,-1 0 1,0-1-1,1 1 0,-1 0 0,1-1 1,0 1-1,-1-1 0,1 0 1,0 1-1,0-1 0,0 0 0,0 0 1,0 0-1,0 0 0,0-1 1,0 1-1,1-1 0,-1 1 0,0-1 1,0 1-1,1-1 0,1 0 1,13 1-466,0-1 0,0 0 0,-1-1 0,1 0 0,0-2 0,29-7 0,-27 4-2304,-1-1 0,1-1 0,17-10 0,-4-1-7449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47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3972,'0'0'9150,"-8"4"-7410,2-1-1414,-1 0-1,1 1 1,0 0 0,0 1-1,0-1 1,1 1 0,0 0-1,0 0 1,0 1-1,1-1 1,-1 1 0,1 0-1,0 0 1,1 1 0,-5 10-1,-17 52 1556,23-64-1792,1 1 1,0 0-1,0-1 0,0 1 0,1 0 0,-1 0 0,2-1 0,-1 1 0,0 0 1,3 8-1,-2-12-102,1 0 1,0 0-1,-1 0 1,1-1-1,0 1 1,0 0-1,0-1 1,0 0-1,0 1 0,0-1 1,0 0-1,1 0 1,-1-1-1,0 1 1,0 0-1,1-1 1,-1 1-1,1-1 1,-1 0-1,0 1 1,1-1-1,-1 0 1,4-1-1,3 1-875,1 0 0,0-1 0,-1 0 0,18-5 0,0-8-4792,-3-5-2989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47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8008,'0'0'11840,"0"9"-10569,-2 31-218,0-19-575,1-1 0,1 0 0,0 1 0,4 21 0,-3-41-476,-1 1 0,1-1 0,0 0 0,-1 0 0,1 0 0,0 0 0,0 0 0,0 1 0,-1-1 0,1-1 0,0 1 0,0 0 0,1 0 0,-1 0 0,0 0-1,0-1 1,0 1 0,0-1 0,1 1 0,-1-1 0,0 1 0,1-1 0,-1 1 0,0-1 0,1 0 0,-1 0 0,0 0 0,1 0 0,-1 0 0,0 0 0,1 0 0,-1 0 0,0-1 0,1 1 0,-1 0 0,0-1 0,2 0 0,3-1-143,0 0 1,0 0 0,0-1-1,0 0 1,-1 0 0,10-7-1,-3 1-1060,0-1 0,0 0 0,-1-1 0,0 0 0,-1-1 0,0 0-1,-1-1 1,14-25 0,-60 68 3929,-47 82 2366,74-98-4686,2 0 0,0 1 0,0 0-1,2 0 1,0 1 0,-5 20 0,11-15-480,12-21-1743,16-25-4957,-11 2-883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17:48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0 13997,'0'0'7410,"-1"10"-6348,0 92 494,-2 42-613,0-131-921,0 0-1,0 0 1,-1-1 0,-1 1 0,0-1 0,0 0 0,-1 0 0,-1-1 0,0 1 0,-14 16 0,6-11-394,-1 0 0,0-1 0,-1 0 0,0-1-1,-27 16 1,9-12-2211,2-9-2628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15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9289,'0'0'12107,"-8"66"-11851,8-31-159,0 2-65,0 3-64,0-1-289,6-1-319,-4-2-225,-1-5-416,1-4-513,-2-7-897,0-5-1088,0-8-1442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15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11243,'5'-8'1201,"0"-2"-766,1 1 0,0 1 0,0-1 1,1 1-1,0 0 0,1 1 0,-1-1 1,2 2-1,-1-1 0,1 1 0,-1 0 0,2 1 1,-1 0-1,1 0 0,-1 1 0,1 0 1,0 1-1,21-4 0,-21 6-410,-1 1-1,1 0 1,-1 0-1,0 1 1,1 0-1,-1 1 1,0 0 0,1 0-1,-1 1 1,0 0-1,14 8 1,-19-8-5,1 0 0,-1 0 0,0 0 0,0 0 1,0 1-1,0 0 0,-1 0 0,0 0 0,0 0 0,0 1 0,0-1 0,0 1 1,-1 0-1,0-1 0,0 1 0,0 0 0,-1 0 0,0 0 0,0 1 1,0-1-1,0 0 0,-1 9 0,0-11 72,0 1 1,0-1-1,0 0 0,0 1 0,-1-1 1,1 1-1,-1-1 0,0 0 0,0 1 1,0-1-1,-1 0 0,1 0 0,-1 0 1,0 0-1,0 0 0,0 0 0,0-1 1,0 1-1,0 0 0,-6 3 1,3-3 0,1 0 1,-1 0-1,-1-1 1,1 0 0,0 0-1,0-1 1,-1 1 0,1-1-1,-1 0 1,1-1 0,-1 1-1,-7-1 1,1 0-301,-3 0 606,32 0-16505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7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17072,'-10'13'1815,"-10"15"-358,1 1 1,-16 33-1,28-49-859,0 1 1,1 1-1,1-1 1,1 1 0,0 0-1,0 0 1,2 0-1,-2 22 1,4-35-581,0-1 0,0 1 1,0 0-1,1 0 0,-1 0 0,0-1 1,1 1-1,-1 0 0,1-1 1,0 1-1,-1 0 0,1-1 0,0 1 1,0-1-1,0 1 0,0-1 1,0 1-1,0-1 0,1 0 0,-1 1 1,0-1-1,1 0 0,-1 0 1,3 1-1,0 0 12,0 0 1,0-1-1,0 0 1,0 0-1,1 0 1,-1-1-1,0 1 1,0-1-1,1 0 1,4-1-1,9-1-160,-1-1 0,1 0 0,32-12 0,-43 12 2,6-2-35,0 1 0,0 0 0,0 0 1,1 2-1,26-3 0,-40 5 170,0 0 0,1 0-1,-1 0 1,0 0 0,1 0 0,-1 0 0,0 0-1,1 0 1,-1 0 0,0 0 0,1 0 0,-1 1-1,0-1 1,1 0 0,-1 0 0,0 0 0,1 0-1,-1 1 1,0-1 0,0 0 0,1 0 0,-1 1-1,0-1 1,0 0 0,0 0 0,1 1 0,-1-1-1,0 0 1,0 1 0,0-1 0,0 0 0,0 1-1,0-1 1,0 0 0,0 1 0,1-1 0,-1 0-1,0 1 1,-5 18 360,-14 14 394,4-15-53,-1-1-1,-21 17 0,32-30-625,1 0 0,-2 0 0,1 0 0,0-1 0,-1 1 0,1-1 0,-1-1 0,0 1 0,0-1-1,0 0 1,-1-1 0,-11 3 0,17-5-151,0 1 0,0-1 0,0 1-1,0-1 1,0 1 0,0-1-1,0 1 1,0-1 0,1 0 0,-1 0-1,0 1 1,1-1 0,-1 0 0,0 0-1,1 0 1,-1 0 0,1 0 0,-1 0-1,1 0 1,0 0 0,-1 0-1,1 0 1,0 0 0,0 0 0,0 0-1,0 0 1,-1 0 0,1 0 0,1 0-1,-1 0 1,0 0 0,0 0 0,1-1-1,5-40-5524,-2 36 4184,0-1-1,0 1 0,1 0 0,-1 0 0,1 0 0,1 0 0,-1 1 0,1 0 0,10-7 0,12-7-3639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15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5477,'0'0'9321,"31"72"-8136,-24-36-608,1 3-385,0 2-256,-1 0-1602,-1 0-2081,-4-6-866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16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9 156 5765,'0'0'4570,"-2"-10"-1831,-5-34-401,7 41-2151,1 1 1,-1 0-1,0-1 1,1 1-1,0 0 1,-1-1-1,1 1 0,0 0 1,0 0-1,1 0 1,-1-1-1,0 2 1,1-1-1,-1 0 0,1 0 1,0 0-1,-1 1 1,1-1-1,0 0 1,4-1-1,40-22 1375,-41 23-1359,9-3-35,0-1 0,1 2-1,-1 0 1,1 0 0,0 2 0,0 0-1,0 1 1,1 0 0,-1 1-1,0 1 1,24 3 0,-37-3-166,1-1 0,-1 1-1,1 0 1,-1 0 0,0-1 0,0 2 0,1-1 0,-1 0-1,0 0 1,0 1 0,0-1 0,0 1 0,0 0 0,0-1-1,-1 1 1,1 0 0,-1 0 0,1 0 0,-1 0 0,0 1-1,1-1 1,-1 0 0,0 1 0,-1-1 0,1 0 0,0 1 0,-1-1-1,1 1 1,-1-1 0,0 1 0,0-1 0,0 1 0,0-1-1,0 1 1,0-1 0,-1 4 0,-1 0 90,0 0 0,0 0 0,0 0 0,0 0 0,-1-1 0,0 1 0,-1-1 0,1 1 0,-1-1 0,0 0 0,0-1 0,0 1 0,-8 5 0,5-4-53,0 0 1,-1-1 0,0-1-1,0 1 1,-1-1-1,1 0 1,-1-1-1,0 0 1,0 0-1,0-1 1,0-1 0,0 1-1,0-1 1,-1-1-1,1 1 1,-18-3-1,26 1-176,0 1-1,1-1 1,-1 1-1,0-1 0,1 1 1,-1-1-1,0 1 0,1-1 1,-1 0-1,1 1 0,-1-1 1,1 0-1,-1 1 0,1-1 1,-1 0-1,1 0 0,0 0 1,-1 1-1,1-1 1,0 0-1,0 0 0,0 0 1,0 0-1,0 0 0,0 0 1,0 1-1,0-1 0,0-2 1,0 0-521,0-19-4825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22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1092 3683,'0'0'4437,"3"-11"-3530,12-33 207,2 0 0,2 2-1,34-57 1,17-39-497,12-52-644,53-111 708,-27 109-6957,-87 161 2475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22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1139 4292,'0'0'2125,"-8"11"-892,-62 89 2488,69-100-3641,1 1 0,0 0 0,-1 0 0,1-1 0,0 1 1,-1 0-1,1 0 0,-1-1 0,1 1 0,-1-1 0,1 1 0,-1 0 1,0-1-1,1 1 0,-1-1 0,0 1 0,1-1 0,-1 0 0,0 1 0,0-1 1,1 0-1,-1 1 0,0-1 0,0 0 0,0 0 0,1 0 0,-1 1 1,-1-1-1,-2-21 1303,12-39-510,8 5-690,3 1 0,2 1 0,30-54-1,94-146 294,60-56-2449,-53 83-934,-75 101-1331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47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8808,'-10'6'911,"1"1"-1,0 0 0,1 1 1,-1 0-1,1 0 0,1 1 1,0 0-1,-12 19 0,13-17-645,1 0 1,1 1-1,0-1 0,0 1 0,1 0 0,1 0 0,0 1 0,0-1 0,1 0 0,1 0 1,0 1-1,1-1 0,2 14 0,0-11-137,1 0-1,1 0 1,0 0-1,1-1 1,1 0 0,0 0-1,0 0 1,2-1-1,0 0 1,12 14 0,-4-7 125,1-1 1,1-1 0,0 0-1,1-2 1,30 19-1,-25-21-38,1-1 0,1-1 0,0-1-1,0-2 1,1 0 0,1-2 0,-1-2 0,31 3-1,14-2 174,0-4 0,74-6 0,-81-2-264,-1-2 1,0-3-1,0-3 1,-1-3-1,87-35 1,-145 49-285,-18 8-473,-24 13-1943,6 5-2743,15-11-940,3-2-1151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48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63 315 5061,'0'0'7490,"-8"2"-3978,-3 3-2457,-10 3 177,-1-6 3224,39-14-1224,-9 4-2978,33-20-8,2 1 1,77-37 0,-101 55-198,1 2 1,-1 0-1,1 1 0,0 1 0,1 1 1,-1 1-1,1 1 0,-1 0 0,31 3 1,-47-1-45,0 2 0,0-1 1,0 0-1,0 1 1,0 0-1,0-1 0,0 2 1,0-1-1,-1 0 1,1 1-1,-1 0 0,0-1 1,0 1-1,0 1 1,0-1-1,0 0 0,-1 1 1,1-1-1,-1 1 0,2 5 1,-2-5 4,1 1 1,-1-1 0,1 0-1,0 0 1,0-1 0,0 1-1,0-1 1,1 1-1,0-1 1,-1 0 0,1 0-1,0-1 1,1 1 0,-1-1-1,0 0 1,1 0-1,4 2 1,4-3 63,-1 0 1,1-1-1,-1 0 0,0-1 1,1 0-1,-1-1 0,0 0 1,0-1-1,0-1 0,0 0 1,0 0-1,-1-1 0,0-1 1,0 0-1,0 0 0,17-15 1,-12 9 42,0-1 1,-1-1 0,0 0-1,-1-1 1,-1-1-1,0 0 1,-1-1-1,-1 0 1,13-28 0,-23 45-282,-1-1 0,1 0 0,-1 1-1,0-1 1,1 0 0,-1 0 0,0 1 0,1-1 0,-1 0 0,0 0 0,0 1 0,0-1 0,1 0 0,-1 0 0,0 0 0,0 0 0,0 1 0,0-1 0,-1 0 0,1 0 0,0 0 0,0 1 0,0-1-1,-1-1 1,-20-1-7548,4 3-1102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48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499 1 10570,'0'0'10880,"8"10"-9551,-4-5-1192,0 1 0,0 0 0,0-1 0,-1 2-1,1-1 1,-1 0 0,-1 1 0,1-1 0,-1 1 0,-1 0 0,1 0 0,-1-1 0,0 1 0,-1 0 0,1 0 0,-2 14-1,-6 17 62,-1 0 0,-2-1 0,-15 37-1,-53 110 359,41-100-579,-51 117 46,-7 12 27,-66 222 0,152-405-37,1 1 0,2 0 0,0 0 0,2 1 0,2-1 0,2 58 0,1-79-2,0 0 1,1 0-1,0 0 0,0 0 0,1 0 1,1 0-1,-1-1 0,2 1 1,-1-1-1,1 0 0,1 0 1,-1-1-1,1 0 0,1 0 1,0 0-1,0-1 0,0 0 1,1 0-1,0-1 0,1 0 1,-1 0-1,1-1 0,0 0 1,15 6-1,-2-4 204,0-1 1,0 0-1,0-2 1,1 0-1,30 0 1,115-6-22,-166 2-197,17-2-322,1 0-1,-1 0 1,31-10 0,16-16-4631,-32 7-1439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49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5637,'0'0'17425,"15"-2"-16224,62-7-766,0 3 0,0 4 0,146 14 0,-206-9-451,1 0-1,-1 0 1,0 2-1,0 0 1,30 14-1,-44-18 12,0 0 1,-1 1-1,1-1 0,0 1 0,-1 0 0,1 0 1,-1 0-1,0 0 0,0 0 0,0 0 1,0 1-1,0-1 0,0 1 0,0-1 0,-1 1 1,0 0-1,1-1 0,-1 1 0,0 0 1,0 0-1,0 0 0,-1 0 0,1 0 1,-1 0-1,0 0 0,0 0 0,0 1 0,0-1 1,0 0-1,-1 0 0,1 0 0,-1 0 1,0 0-1,0 0 0,0 0 0,0-1 1,0 1-1,-1 0 0,1 0 0,-1-1 0,0 1 1,-2 2-1,-6 9 13,-1-1 0,0 0 0,-1 0 0,0-1 0,-1 0 0,-17 10 0,-95 60 307,94-63-115,-64 37 535,47-30-757,2 2 0,1 2-1,-43 37 1,74-51-1323,12-13-4623,14-3-3994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1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397 17 12300,'0'0'3614,"-8"-3"-1137,2 0-2197,-1 1 1,1 0-1,-1 0 0,1 0 1,-1 1-1,1 0 0,-1 1 1,0-1-1,1 1 1,-1 1-1,0-1 0,1 1 1,-1 0-1,1 1 1,-1-1-1,1 1 0,0 1 1,0-1-1,-1 1 1,-6 4-1,-7 7 81,0 1 0,1 1 1,1 1-1,0 0 0,1 2 0,1 0 1,-27 40-1,33-41-263,0 0 1,0 1 0,2 0-1,0 0 1,2 0-1,0 1 1,1 0-1,1 1 1,-3 38 0,7-54-98,0-1 1,0 1 0,0 0 0,1 0 0,0-1 0,-1 1 0,2-1-1,-1 1 1,1-1 0,-1 1 0,1-1 0,1 0 0,-1 0 0,0 0-1,1 0 1,0 0 0,0 0 0,0-1 0,0 1 0,1-1-1,-1 0 1,1 0 0,0 0 0,0-1 0,6 3 0,-2-1 4,0-1 0,0 0 0,1 0 0,-1-1 0,1-1 1,-1 1-1,1-1 0,0-1 0,0 0 0,-1 0 0,1 0 1,17-4-1,-18 1 6,0 1 0,0-1 1,-1-1-1,1 1 0,-1-1 1,0-1-1,0 1 0,0-1 1,-1-1-1,0 1 0,7-8 1,-9 9 12,-1 1 0,0 0 0,0-1 0,0 1 0,-1-1 0,1 0 0,-1 0 0,0 0 0,0 0 0,0-1 0,-1 1 0,1 0 0,-1-1 1,0 1-1,0-1 0,-1 1 0,1-1 0,-1 0 0,0 1 0,0-1 0,-2-7 0,1 10-21,0 0 0,0 0 0,0 1 1,-1-1-1,1 0 0,-1 0 0,1 1 0,-1-1 0,1 1 0,-1-1 0,0 1 1,0 0-1,0 0 0,0 0 0,0 0 0,0 0 0,0 0 0,0 0 0,0 1 0,0-1 1,0 1-1,-1-1 0,1 1 0,0 0 0,0 0 0,-1 0 0,1 0 0,0 0 1,0 1-1,0-1 0,-1 1 0,-1 0 0,-2 0-4,1 0 0,-1 1-1,1-1 1,-1 1 0,1 0 0,0 1 0,-1-1-1,1 1 1,1 0 0,-1 0 0,-7 6 0,11-7 7,-1-1 0,1 1-1,-1 0 1,1-1 0,0 1 0,0 0 0,0 0 0,0 0 0,0 0 0,0 0 0,0 0 0,1 0 0,-1 0 0,1 0 0,-1 0 0,1 0 0,0 1 0,0-1 0,0 0 0,0 4 0,1-4-1,0-1 0,0 0-1,0 1 1,0-1-1,0 0 1,0 1 0,0-1-1,0 0 1,1 0 0,-1 0-1,0 0 1,1 0 0,-1 0-1,1 0 1,-1-1 0,1 1-1,0-1 1,-1 1 0,1-1-1,0 1 1,-1-1 0,1 0-1,0 0 1,-1 0 0,4 0-1,13 0-40,-1-1 1,0-1-1,0 0 0,0-2 0,0 0 1,0-1-1,-1 0 0,31-15 0,39-13-303,-85 33 335,-1 0 0,1-1 0,-1 1 0,1 0 0,-1 0 0,1-1 0,-1 1 0,1 0 0,0 0 0,-1 0 0,1 0 0,-1 0 0,1 0 0,-1 0 0,1 0 0,-1 0 0,1 0 0,0 0 0,-1 0 0,1 0 0,-1 0 0,1 1 0,-1-1 0,1 0 0,-1 0 0,1 1 0,-1-1 0,1 0 1,-1 1-1,1-1 0,-1 0 0,0 1 0,1-1 0,-1 1 0,0-1 0,1 1 0,-1-1 0,0 1 0,1-1 0,-1 1 0,0-1 0,0 1 0,-5 31 111,-26 31 221,16-39-429,9-16-75,0 1-1,0-1 0,1 1 0,1 0 1,-1 1-1,1-1 0,1 1 0,0-1 1,-4 21-1,7-30 41,1 0 0,-1 0 0,1-1-1619,-1 1 1619,0 0 0,0 0 0,0 0 0,0 0 0,0 0 0,0 0 0,0 0 0,0 0 0,1 0 0,-1 0 0,0 0 0,0 0 0,0 0 0,0 0 0,0 0 0,0 0 0,0 0 0,0 0 0,1 0 1,-1 0-1,0 0 0,0 0 0,1 1-1620,-1-1 1620,0 1 0,0-1 0,0 0 0,0 0 1,0 0-1,0 0 0,0 0 0,0 0 0,0 0 0,0 0 0,0 0 0,0 1 0,0-1 0,0 0 0,-1 0 0,10-5-10499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1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12043,'0'0'14323,"2"13"-12903,0 7-1116,-1-1 0,-1 1-1,-1-1 1,-1 1-1,0-1 1,-1 1 0,-8 23-1,-28 73 431,23-76-904,3 1 0,1 0-1,2 1 1,-5 45 0,14-83-636,1 15-229,2-15-2272,2-2-3391,2-2-2425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24T08:21:34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18129,'0'0'1249,"4"61"-1249,3-21 0,7 2 32,7-2 0,8 0-64,2-4-512,5-1-65,2 0-127,0 0-450,-2 2-287,-10-5-1474,-12 2-3106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7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70 270 6534,'0'0'20873,"-9"9"-20568,6-6-279,-38 41 250,39-41-251,0 0-1,0 0 0,1 1 0,-1-1 1,1 0-1,-1 0 0,1 1 0,0-1 1,1 1-1,-1-1 0,0 1 0,1-1 1,0 1-1,0-1 0,0 1 0,0 0 0,1-1 1,0 5-1,0-6-12,0-1 1,0 0 0,0 1-1,1-1 1,-1 0-1,0 0 1,0 0-1,1 0 1,-1 0 0,1 0-1,-1 0 1,1-1-1,-1 1 1,1-1-1,-1 1 1,1-1 0,0 1-1,-1-1 1,1 0-1,0 0 1,-1 0-1,1 0 1,0 0 0,-1 0-1,1 0 1,3-1-1,1 1 21,0-1-1,0 0 0,1 0 1,-1-1-1,0 0 0,6-2 1,0-4-58,0-1 1,0 0-1,-1-1 1,0 0-1,-1 0 0,0-1 1,0-1-1,-2 1 1,1-1-1,-1-1 1,-1 0-1,-1 0 1,1 0-1,4-17 0,-12 32 34,0-1 1,1 1-1,0-1 0,-1 1 0,1 0 0,0-1 0,0 1 0,0-1 0,0 1 0,0-1 0,0 1 0,0 0 0,1-1 0,-1 1 0,0-1 0,1 1 0,-1-1 0,1 1 0,0-1 0,-1 0 0,1 1 0,0-1 0,0 0 0,0 1 0,0-1 0,0 0 0,0 0 0,0 0 0,1 0 0,-1 0 0,0 0 0,1 0 0,-1 0 0,0-1 0,1 1 0,-1-1 0,1 1 0,-1-1 0,1 1 0,-1-1 0,3 1 0,7-2 25,1-1 0,-1 0 0,0-1-1,1 0 1,-1 0 0,-1-1 0,1-1-1,0 0 1,-1 0 0,0-1 0,-1 0-1,1-1 1,14-14 0,-9 8-6,-2 0 1,1-1-1,-2 0 0,0-1 1,-1-1-1,0 0 0,13-27 1,-22 38-26,0 0 1,0 0-1,0 0 0,0 0 1,-1 0-1,0-1 0,0-7 1,-12 22-351,0 9 349,1 0 1,0 1-1,1 0 1,1 1 0,1-1-1,1 1 1,-5 25 0,5-12 314,1 1 1,2-1 0,1 60-1,3-84-293,0 0 0,0 0-1,1-1 1,5 16 0,-6-22-46,-1 0 0,1 0 0,0 0 0,-1 0 0,1 0 0,0 0 0,0 0 0,0-1 0,1 1 0,-1 0 0,0-1 0,1 1 0,-1-1 0,1 0 0,-1 1 0,1-1 0,0 0 0,-1 0 0,1 0 0,0 0 0,0 0 0,0 0 0,0-1 0,0 1 0,3 0 0,-4-2-59,-1 1 0,1-1 1,0 0-1,-1 0 1,1 0-1,-1 0 1,1 0-1,-1 0 0,1 0 1,-1 0-1,0 0 1,1 0-1,-1-1 0,0 1 1,0 0-1,0 0 1,0 0-1,0 0 0,0 0 1,0 0-1,-1-3 1,-2-29-1276,-4 10 1057,-2-1 0,0 1 0,-2 1 0,0 0 0,-24-34-1,0 0 264,28 43 94,-31-47 1240,37 59-545,14 2-128,39 4-579,23 1-2154,-24-4-3326,-4-2-5248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2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6566,'0'0'17670,"2"8"-15951,-1-5-1660,-1 0-1,1-1 0,0 1 1,-1-1-1,1 1 1,0-1-1,0 1 0,1-1 1,-1 0-1,0 0 1,1 1-1,-1-1 0,1 0 1,0 0-1,0-1 1,0 1-1,0 0 0,0 0 1,0-1-1,0 0 1,0 1-1,1-1 0,-1 0 1,1 0-1,-1 0 1,1 0-1,-1-1 0,1 1 1,-1 0-1,1-1 1,-1 0-1,5 0 0,6 0-46,0 0 0,1-1 0,-1 0 0,0-2 0,0 1 0,22-8 0,-31 8-22,0 0-1,0 1 1,-1-1 0,1 0-1,-1-1 1,1 1 0,-1-1-1,0 1 1,0-1 0,0 0-1,4-5 1,-5 6-2,-1 0-1,0-1 1,0 1 0,0-1-1,0 1 1,-1 0 0,1-1-1,-1 1 1,1-1 0,-1 1 0,0-1-1,0 0 1,0 1 0,0-1-1,0 1 1,-1-1 0,1 1-1,-1-1 1,1 1 0,-3-4-1,3 5-2,-1 0 0,0 0 0,1 0 0,-1 0 0,0 0 0,0 0 0,1 1 0,-1-1 0,0 0 0,0 1 0,0-1 0,0 0 0,0 1 0,0-1 0,0 1 0,0 0 0,0-1 0,0 1 0,-1 0 0,1 0 0,0-1 0,0 1 0,0 0 0,0 0 0,0 0 0,0 0 0,-1 1 0,1-1 0,0 0 0,0 0 0,0 1 0,-2 0 0,-1 0 3,0 0-1,1 0 0,-1 1 1,0-1-1,0 1 1,1 0-1,-1 0 0,-3 3 1,-1 2 136,1 1-1,0 0 1,0 0 0,1 0-1,0 1 1,1-1 0,0 1-1,0 1 1,1-1 0,0 1-1,0 0 1,1 0 0,1 0-1,-1 0 1,2 0 0,-1 0-1,1 16 1,2-24-113,-1 0 1,1 0-1,0 0 1,0 0-1,0 0 1,0-1-1,0 1 1,0 0-1,0-1 1,0 1-1,1 0 1,-1-1-1,1 0 1,-1 1-1,1-1 1,0 0-1,-1 0 0,1 0 1,0 0-1,0 0 1,0 0-1,0 0 1,0-1-1,0 1 1,0-1-1,0 1 1,0-1-1,0 0 1,0 0-1,3 0 1,6 1-3,0-1 0,0 0-1,-1-1 1,19-3 0,-18 2-28,0-2-1,0 1 0,0-2 0,-1 1 0,0-1 1,0-1-1,0 0 0,15-12 0,3-7-86,33-36 0,-9 8 149,-52 53-43,0 0-1,0 0 1,0 0-1,0 1 1,0-1-1,0 0 1,0 0-1,0 0 1,0 0-1,0 0 1,0 0-1,0 0 1,0 0-1,0 0 1,0 1-1,0-1 1,0 0-1,0 0 1,0 0-1,0 0 1,0 0-1,0 0 1,0 0-1,0 0 1,0 0-1,0 0 1,1 0-1,-1 1 1,0-1-1,0 0 1,0 0-1,0 0 1,0 0-1,0 0 1,0 0-1,0 0 1,0 0-1,0 0 1,1 0-1,-1 0 1,0 0-1,0 0 1,0 0-1,0 0 1,0 0-1,0 0 1,0 0-1,0 0 1,1 0-1,-1 0 1,0 0-1,0 0 1,0 0-1,0 0 1,0 0-1,0 0 1,0 0-1,0-1 0,0 1 1,0 0-1,1 0 1,-1 0-1,0 0 1,0 0-1,0 0 1,0 0-1,0 0 1,0 0-1,-2 14 47,-6 15 168,-8 5 51,-18 48 770,32-76-918,0 1 0,1-1 1,0 1-1,0-1 0,0 1 0,1 0 0,0-1 0,0 1 0,0 0 1,3 11-1,-2-16-110,0-1 1,0 1-1,0 0 1,0 0-1,0-1 0,1 1 1,-1 0-1,1-1 1,-1 1-1,1-1 1,-1 0-1,1 1 1,0-1-1,0 0 1,-1 0-1,1 0 1,0 0-1,0-1 1,0 1-1,0 0 0,0-1 1,0 0-1,0 1 1,0-1-1,0 0 1,0 0-1,1 0 1,-1 0-1,3-1 1,-1 1-196,0 0 1,0 0-1,0-1 0,0 0 1,0 0-1,0 0 1,0 0-1,-1-1 1,1 1-1,0-1 1,-1 0-1,1 0 1,-1-1-1,5-3 1,-4 0-918,1 0-1,-2 0 1,1-1 0,-1 0 0,0 1 0,0-1 0,-1 0 0,1-1 0,-2 1 0,1 0 0,-1-1 0,0-9 0,4-35-7986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2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9929,'0'0'16112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2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61 257 5029,'0'0'7612,"-3"9"-2866,-13 28-2106,9-24-1915,1 1-1,0 0 1,1 0 0,1 0-1,0 1 1,1-1 0,0 1-1,1 0 1,0 19 0,2-32-720,1-1-1,-1 1 1,0-1 0,1 1 0,-1-1 0,0 1-1,1-1 1,0 1 0,-1-1 0,1 0-1,0 1 1,0-1 0,0 0 0,-1 0 0,1 0-1,1 1 1,-1-1 0,0 0 0,0 0-1,0 0 1,0-1 0,1 1 0,1 1 0,0-1-10,0 0 1,0-1-1,0 1 1,0-1 0,-1 0-1,1 1 1,0-1-1,0-1 1,0 1 0,0 0-1,5-2 1,-1 0-31,0 0 1,0-1-1,0 1 1,0-1-1,0-1 1,0 0-1,-1 0 1,0 0-1,6-5 1,4-9 21,-1-1-1,-1 0 1,-1-1-1,0-1 1,-2 0 0,0 0-1,12-39 1,-11 25 5,-1 0-1,-3-2 0,-1 1 1,3-46-1,-9 81 10,-1-1 0,0 1 0,1-1 0,-1 1 0,0-1 0,0 1 0,0-1 0,-1 0 0,1 1 0,0-1 0,0 1 0,-1-1-1,1 1 1,-1-1 0,1 1 0,-1-1 0,0 1 0,0 0 0,0-1 0,1 1 0,-1 0 0,-2-2 0,1 3 5,1-1 1,-1 1-1,0 0 1,1 0-1,-1 0 1,1 1-1,-1-1 1,0 0-1,1 1 1,-1-1-1,1 1 1,-1-1-1,1 1 1,-1-1-1,1 1 1,0 0-1,-1 0 1,1 0-1,0 0 1,-1 0-1,1 0 1,-1 2-1,-12 9 302,1 0-1,0 1 0,1 0 1,1 1-1,-16 26 1,22-34-279,1 0 1,1 1 0,-1 0-1,1-1 1,1 1 0,-1 1-1,1-1 1,0 0 0,1 0-1,-1 1 1,2-1 0,-1 1-1,1-1 1,0 1 0,0-1-1,3 12 1,1-12-236,0 0 1,0-1-1,1 1 0,0-1 0,0 0 1,1-1-1,-1 1 0,1-1 1,0 0-1,1 0 0,-1-1 0,10 5 1,13 11-575,-21-13 715,0 0 1,0 0-1,-1 0 0,0 1 0,-1 0 1,0 0-1,8 15 0,-11-18-129,-1 0 0,1 0 0,-1 0 0,-1 0 0,1 0 0,-1 1 0,0-1 0,0 0 0,-1 1 0,1-1 0,-1 1 0,0-1-1,-1 1 1,1-1 0,-1 1 0,-2 5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1 0 3876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4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79 5445,'0'0'20580,"3"-3"-20031,7-5-448,-14 15-7,-13 32-50,17-38-54,0 1 0,0-1 0,-1 0 0,1 0 0,0 0 0,0 1 0,0-1 0,0 0 0,0 0 0,1 1 0,-1-1 0,0 0 0,0 0 0,1 0 0,-1 0 0,1 1 0,-1-1 0,1 0-1,0 0 1,-1 0 0,1 0 0,0 0 0,0 0 0,-1 0 0,1-1 0,0 1 0,0 0 0,0 0 0,0-1 0,0 1 0,0 0 0,0-1 0,1 1 0,-1-1 0,2 1 0,35 8-496,-34-8 493,0-1-1,0 1 1,0-1 0,0 1-1,0 0 1,-1 1-1,1-1 1,0 1 0,-1-1-1,1 1 1,-1 0-1,0 1 1,1-1 0,-1 0-1,0 1 1,0 0-1,-1-1 1,1 1-1,-1 0 1,1 1 0,-1-1-1,0 0 1,0 1-1,0-1 1,1 5 0,2 5-6,0 0 1,-1 1-1,0 0 0,-1 0 1,-1 0-1,0 0 1,-1 0-1,0 1 1,-1-1-1,-3 24 1,1-28 178,1 0 0,-2 0 0,1 0-1,-1 0 1,-1-1 0,0 1 0,0-1 0,-1 0 0,0 0 0,0 0-1,-1-1 1,0 0 0,-1 0 0,0 0 0,-12 10 0,17-16-64,1-1 0,-1 1 1,0-1-1,0 1 0,0-1 0,0 0 1,0 0-1,0 0 0,0 0 0,0 0 1,0 0-1,0-1 0,-1 1 0,1-1 1,0 1-1,-1-1 0,1 0 0,0 0 1,0 0-1,-1 0 0,-4-1 0,5 0-63,1 0-1,-1-1 1,0 1-1,0-1 1,1 1-1,-1-1 1,1 1-1,-1-1 1,1 0-1,0 0 1,-1 0-1,1 1 1,0-1-1,0 0 1,1-1-1,-1 1 1,0 0-1,0-3 1,-2-8-167,1-1 0,0 0 1,1 0-1,1 0 0,2-26 0,-1 31 73,1 1 1,1-1-1,-1 1 0,2-1 0,-1 1 0,1 0 1,0 0-1,0 0 0,1 1 0,0 0 0,1 0 1,0 0-1,0 0 0,0 1 0,0 0 0,10-6 1,16-11 63,1 1 1,53-26 0,1-1-92,-74 41 2,-1 0 0,-1-1 0,16-15 0,-23 20 80,-1 1-1,-1 0 0,1-1 0,0 0 0,-1 1 0,0-1 0,0 0 0,0 0 0,0-1 0,-1 1 1,0 0-1,0 0 0,0-1 0,0 1 0,0-7 0,-1 9 8,0 1-1,0 0 1,0 0-1,-1 0 1,1 0 0,0 0-1,-1 0 1,1 0-1,0 0 1,-1-1-1,0 1 1,1 1 0,-1-1-1,1 0 1,-1 0-1,0 0 1,0 0-1,1 0 1,-1 1 0,0-1-1,0 0 1,0 0-1,0 1 1,0-1-1,0 1 1,0-1-1,0 1 1,0 0 0,0-1-1,0 1 1,-1 0-1,1 0 1,0-1-1,0 1 1,0 0 0,0 0-1,0 0 1,0 1-1,-1-1 1,1 0-1,0 0 1,0 1 0,0-1-1,-2 1 1,-2 0 10,0 0-1,1 1 1,-1-1 0,0 1 0,0 0-1,1 1 1,-1-1 0,1 1 0,-5 3 0,4-2 36,0 1 0,0 0 0,0 0 1,1 1-1,0-1 0,0 1 1,0 0-1,1 0 0,-1 0 0,1 1 1,1-1-1,-1 1 0,1 0 1,1-1-1,-1 1 0,1 0 0,0 0 1,1 0-1,-1 0 0,2 10 1,0-15-37,0 0 0,0 1 0,0-1 1,0 0-1,1 0 0,-1 0 1,1 0-1,-1 0 0,1 0 1,0 0-1,0-1 0,-1 1 1,1 0-1,0-1 0,1 0 1,-1 1-1,0-1 0,0 0 1,1 0-1,-1 0 0,0-1 1,1 1-1,-1 0 0,1-1 0,-1 0 1,6 1-1,8 0 7,0 0 0,31-3 0,-41 2-4,4-2-13,-1 0 0,0 0 1,0-1-1,0 0 0,0 0 0,0-1 0,-1 0 0,1-1 0,-1 0 0,0 0 0,0-1 1,-1 1-1,0-2 0,0 1 0,0-1 0,-1 0 0,0-1 0,0 1 0,-1-1 0,0 0 1,-1-1-1,1 1 0,5-18 0,-25 58-236,9-21 246,0-1 0,1 1-1,-7 22 1,12-32 1,-1 1 0,1 0 0,-1 0 0,1 0 0,-1 0 0,1 0 0,0 0 0,0 0 0,0 0 0,0 0 0,0 0 0,0 0 1,1 0-1,-1 0 0,1-1 0,-1 1 0,1 0 0,0 0 0,0 0 0,0-1 0,0 1 0,0 0 0,0-1 0,0 1 0,0-1 0,1 1 0,-1-1 0,1 0 0,-1 1 1,1-1-1,-1 0 0,4 2 0,0-2 1,0 0 0,-1 0 1,1 0-1,0-1 0,0 1 1,0-1-1,0-1 0,0 1 1,-1 0-1,1-1 0,0 0 1,9-3-1,-8 2-20,0-1 1,-1 1-1,1-1 1,0 0-1,-1-1 1,0 1-1,0-1 1,0 0-1,0 0 1,0-1-1,-1 1 1,0-1-1,0 0 1,0 0-1,-1 0 1,1-1-1,-1 0 0,0 1 1,-1-1-1,0 0 1,0 0-1,0 0 1,0 0-1,-1-1 1,0 1-1,0-8 1,-1 14 0,0 0 0,0 0 0,-1 1 0,1-1 0,0 0 0,0 0 0,0 1 1,0-1-1,0 0 0,-1 0 0,1 0 0,0 1 0,0-1 0,0 0 0,-1 0 0,1 0 0,0 0 1,0 0-1,0 1 0,-1-1 0,1 0 0,0 0 0,0 0 0,-1 0 0,1 0 0,0 0 0,-1 0 1,1 0-1,0 0 0,0 0 0,-1 0 0,1 0 0,0 0 0,0 0 0,-1 0 0,1 0 0,0 0 0,0 0 1,-1 0-1,1-1 0,0 1 0,0 0 0,-1 0 0,1 0 0,0 0 0,0 0 0,0-1 0,0 1 1,-1 0-1,1 0 0,0 0 0,0-1 0,0 1 0,0 0 0,0 0 0,-1-1 0,1 1 0,0 0 1,0 0-1,0-1 0,0 1 0,0 0 0,0 0 0,0-1 0,0 1 0,-14 18-47,11-12 69,0 0 0,0 0 1,0 1-1,1-1 0,0 1 1,1 0-1,-1 0 0,1 0 1,1 0-1,-1 0 0,1-1 1,0 1-1,2 12 0,-1-16-7,0 1-1,0-1 1,0 0-1,1 0 1,-1 0-1,1 0 1,0-1-1,0 1 1,0 0-1,0-1 1,0 1-1,1-1 0,-1 0 1,1 0-1,-1 0 1,1 0-1,0 0 1,0 0-1,0-1 1,0 1-1,0-1 1,0 0-1,0 0 1,0 0-1,0-1 0,1 1 1,-1-1-1,0 1 1,1-1-1,4 0 1,-1-1-7,-1 1 0,1-1 0,0 0 0,-1 0 0,1-1 0,0 1 1,-1-2-1,0 1 0,0-1 0,1 0 0,-1 0 0,-1 0 0,1-1 0,-1 0 0,1 0 1,-1-1-1,0 1 0,-1-1 0,1 0 0,-1 0 0,0-1 0,0 1 0,0-1 0,-1 0 0,0 0 1,0 0-1,-1-1 0,0 1 0,0-1 0,0 1 0,-1-1 0,0 1 0,0-1 0,0 0 1,-1 0-1,0 1 0,-2-12 0,2 17-4,0 1 0,0-1 1,0 1-1,0-1 0,0 1 0,0-1 1,0 1-1,0-1 0,0 1 1,0-1-1,0 1 0,0-1 0,0 1 1,0-1-1,0 1 0,0-1 0,-1 1 1,1 0-1,0-1 0,0 1 1,-1-1-1,1 1 0,0 0 0,0-1 1,-1 1-1,1-1 0,-1 1 0,1 0 1,0 0-1,-1-1 0,1 1 0,-1 0 1,1 0-1,0-1 0,-1 1 1,1 0-1,-1 0 0,1 0 0,-1 0 1,1 0-1,-1 0 0,1 0 0,-1 0 1,1 0-1,-1 0 0,1 0 0,-1 0 1,1 0-1,-1 0 0,1 0 1,-1 0-1,1 0 0,0 1 0,-2-1 1,1 1 5,0 0 1,0 0 0,0 0 0,0 0-1,0 0 1,0 0 0,0 0 0,0 0-1,1 0 1,-1 1 0,0-1 0,1 0 0,-1 0-1,0 1 1,1-1 0,0 0 0,-1 1-1,1-1 1,0 2 0,0-1 2,-1-1-1,1 0 1,0 1-1,1-1 1,-1 0 0,0 1-1,0-1 1,0 1-1,1-1 1,-1 0 0,1 1-1,-1-1 1,1 0 0,0 0-1,-1 1 1,1-1-1,0 0 1,0 0 0,0 0-1,0 0 1,0 0 0,0 0-1,0 0 1,0 0-1,0-1 1,2 2 0,0-1 1,0 0 1,0 0-1,1 0 1,-1-1-1,0 1 1,1-1-1,-1 1 1,0-1 0,1-1-1,5 0 1,1 0-28,0-1 0,-1-1 0,1 1 1,-1-2-1,0 1 0,0-1 0,10-6 1,-10 4-17,0-1 0,0 0 0,0-1 0,-1 0 0,0 0 0,-1-1 0,0 0 0,8-12 0,-21 32 110,-28 55 1028,32-61-1017,0 0 0,0 0 0,1 0 0,0 1 0,0-1 0,0 1 0,1-1 0,0 1 0,0-1-1,0 1 1,0-1 0,2 7 0,-1-10-112,0-1 0,-1 1 0,1-1 0,0 1 0,0-1-1,0 1 1,1-1 0,-1 0 0,0 1 0,0-1 0,1 0 0,-1 0-1,1 0 1,-1 0 0,1 0 0,-1 0 0,1 0 0,-1-1 0,1 1-1,0-1 1,-1 1 0,1-1 0,0 1 0,0-1 0,-1 0 0,1 0 0,0 0-1,0 0 1,3-1 0,24-7-3145,-28 8 2691,1-1 1,-1 0 0,1 0-1,-1 0 1,1 0 0,-1 0-1,0 0 1,0-1 0,0 1-1,0 0 1,0-1 0,0 1-1,1-3 1,6-21-7560,-1-7-5409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4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10 141 12300,'-1'0'234,"1"0"1,0 0-1,-1 0 1,1 0 0,0 0-1,0 0 1,-1 0-1,1 0 1,0 0-1,-1 0 1,1 0 0,0 0-1,0 0 1,-1 0-1,1 1 1,0-1 0,0 0-1,-1 0 1,1 0-1,0 0 1,0 0-1,-1 1 1,1-1 0,0 0-1,0 0 1,0 0-1,-1 1 1,1-1 0,0 0-1,0 0 1,0 1-1,0-1 1,-1 0-1,1 0 1,0 1 0,0-1-1,0 0 1,0 1-1,0-1 1,0 0 0,0 0-1,0 1 1,0-1-1,0 1 1,8 16 2174,20 12-2893,13 2 678,31 12-8966,-58-36 6927,1 0-1,0-1 0,18 5 1,19-5 8756,-57-6-951,-14 4-4211,13-1-1344,0 0-1,0 1 1,1-1 0,0 1-1,0 1 1,0-1 0,0 1 0,1 0-1,-7 9 1,8-10-229,0-1 1,1 1-1,-1 0 1,1 0-1,0 1 1,0-1-1,1 0 1,-1 1-1,1-1 1,0 1-1,0-1 1,1 1-1,-1 0 1,1 6-1,1-9-172,0 0 0,0-1-1,0 1 1,0-1 0,0 1 0,0-1-1,0 0 1,1 1 0,-1-1 0,0 0 0,1 0-1,-1 0 1,1 0 0,0 0 0,-1 0-1,1-1 1,0 1 0,-1 0 0,1-1-1,0 1 1,0-1 0,-1 0 0,1 0-1,0 0 1,0 1 0,0-2 0,0 1-1,-1 0 1,1 0 0,3-1 0,3 0-90,-1 1 1,1-1 0,0-1 0,0 1-1,-1-1 1,10-4 0,-8 0-39,0 0 1,1-1-1,-2 0 0,1-1 1,-1 0-1,-1 0 1,1-1-1,-1 0 1,-1 0-1,1 0 0,-2-1 1,1 0-1,4-13 1,1-4-130,-1 1 0,-2-2 0,0 1 0,3-30 0,-10 46 107,3-7-430,-2 1 0,0-1 0,-1 1-1,-2-28 1,1 44 568,0 0-1,0 0 1,0 0 0,0 1-1,0-1 1,0 0 0,-1 0-1,1 0 1,0 0 0,-1 1-1,1-1 1,0 0 0,-1 0-1,1 1 1,-1-1 0,1 0-1,-1 1 1,1-1 0,-1 1-1,1-1 1,-1 0 0,0 1-1,1-1 1,-1 1-1,0 0 1,0-1 0,1 1-1,-1 0 1,0-1 0,0 1-1,-1-1 1,0 2 59,0-1-1,0 0 0,-1 1 1,1-1-1,0 1 1,0-1-1,0 1 1,0 0-1,0 0 1,0 0-1,-3 2 0,-4 4 385,0-1 0,1 2-1,-14 13 1,14-12-118,1 0 0,0 1 0,1 0-1,0 0 1,0 1 0,1 0 0,1 0 0,-5 16 0,8-22-362,-1-1-1,1 1 1,1 0-1,-1 0 0,1 0 1,0 0-1,0 0 1,0 0-1,1 0 1,0 0-1,0 0 0,0 0 1,0 0-1,1 0 1,0-1-1,0 1 0,0-1 1,1 1-1,-1-1 1,1 0-1,0 0 1,5 5-1,4 3-2241,1 0 1,24 16-1,-32-24 1326,1 0 0,-1-1 0,1 0 0,0 0 1,0-1-1,0 0 0,1 0 0,-1 0 0,0-1 0,10 2 0,-1-3-731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5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145 126 3235,'0'0'352,"0"-8"310,1-3-1182,2-40 3753,-3 46-1714,0-1 0,-1 1 1,1-1-1,-1 1 1,0-1-1,0 1 0,-3-6 1,4 10-1413,0 1 0,-1 0 0,1-1 0,0 1 0,0-1 0,0 1 0,-1 0 0,1-1 1,0 1-1,-1 0 0,1 0 0,0-1 0,-1 1 0,1 0 0,0 0 0,-1-1 0,1 1 0,-1 0 1,1 0-1,0 0 0,-1 0 0,1 0 0,-1 0 0,1-1 0,0 1 0,-1 0 0,1 0 0,-1 0 0,1 0 1,-1 1-1,1-1 0,0 0 0,-1 0 0,1 0 0,-1 0 0,1 0 0,0 0 0,-1 1 0,1-1 0,-1 0 1,1 0-1,0 1 0,-1-1 0,1 0 0,0 0 0,0 1 0,-1-1 0,1 0 0,0 1 0,0-1 0,-1 1 1,1-1-1,0 0 0,0 1 0,0-1 0,-1 1 0,-13 22 675,9-11-367,1 1 0,0-1-1,0 1 1,2 0-1,-1 0 1,1 0 0,1 0-1,1 0 1,0 1-1,0-1 1,5 23 0,-2-20-453,1-1 0,1 1 0,0-1 0,1 0 0,1 0 0,0 0 0,1-1 0,1-1 1,11 16-1,-7-7-1882,-13-21 1818,0-1 0,0 0 0,-1 0-1,1 0 1,0 1 0,-1-1 0,1 0 0,0 0-1,0 0 1,-1 0 0,1 0 0,0 0-1,-1 0 1,1 0 0,0 0 0,-1 0-1,1 0 1,0 0 0,-1 0 0,1 0-1,0 0 1,-1 0 0,1 0 0,0 0-1,-1 0 1,1 0 0,0 0 0,-1-1-1,1 1 1,0 0 0,-1 0 0,1 0-1,0-1 1,0 1 0,-1 0 0,-41-29-5082,26 15 5536,1 0-1,0 0 1,2-2-1,-1 0 1,2 0 0,-21-36-1,33 51-217,-1 1 0,1-1-1,0 0 1,-1 1 0,1-1-1,0 0 1,0 1 0,-1-1 0,1 0-1,0 0 1,0 1 0,0-1-1,0 0 1,0 0 0,0 1 0,0-1-1,0 0 1,0 0 0,0 1-1,0-1 1,1 0 0,-1 0 0,0 1-1,1-1 1,-1 0 0,0 1-1,1-1 1,-1 0 0,1 1 0,-1-1-1,1 1 1,-1-1 0,1 0-1,0 0 1,2 0-22,-1 0 0,1 0 1,-1 1-1,1-1 0,-1 0 0,1 1 0,0 0 0,-1-1 0,1 1 1,4 1-1,67 11-666,-67-11 500,79 18-5834,-70-16 3362,-1-1-1,0 0 0,1-1 1,-1-1-1,1 0 1,24-5-1,-19-5 4323,-20 9-1329,0 0-1,0 0 0,0-1 0,0 1 0,0 0 0,0 0 1,0 0-1,-1-1 0,1 1 0,-1 0 0,1-1 0,-1 1 1,1-1-1,-1 1 0,0-1 0,1 1 0,-1-1 0,0 1 1,0-1-1,0 1 0,0-1 0,0 1 0,-1 0 0,1-1 1,0 1-1,-1-1 0,1 1 0,-1-1 0,1 1 1,-1 0-1,0-1 0,0 1 0,1 0 0,-3-2 0,2 2-256,0 0 0,0 0 0,-1 0 1,1 0-1,-1 0 0,1 0 0,-1 0 0,1 1 0,-1-1 0,0 0 0,1 1 0,-1 0 0,0-1 0,-1 1 0,-1-1 42,-1 1 1,1-1 0,0 1-1,-1 0 1,1 1-1,0-1 1,-1 1-1,1 0 1,0 0-1,-7 2 1,10-2-232,0 0 0,-1 0 0,1 0 0,-1 0 1,1 0-1,0 0 0,0 0 0,0 1 0,0-1 0,0 0 0,0 1 0,0-1 0,0 1 1,0-1-1,1 1 0,-1-1 0,0 1 0,1 0 0,0-1 0,-1 1 0,1-1 0,0 1 1,0 0-1,0 0 0,0-1 0,0 1 0,0 0 0,0-1 0,1 1 0,-1 1 0,1 0-137,1-1-1,-1 1 0,0-1 0,1 0 0,-1 0 0,1 0 0,-1 1 0,1-1 0,0-1 0,0 1 0,0 0 0,0 0 0,0-1 0,1 1 1,-1-1-1,5 2 0,48 22-2226,-40-19 1837,-2-1 82,29 14-331,-41-19 751,1 1 0,-1 0 1,1-1-1,-1 1 0,0 0 0,1 0 0,-1 0 0,0 0 0,0 0 1,0 0-1,0 1 0,0-1 0,0 0 0,0 0 0,0 1 0,0-1 0,-1 1 1,1-1-1,0 1 0,0 2 0,-2-3 67,1 0-1,-1 0 1,0 1 0,1-1-1,-1 0 1,0 0 0,0 0-1,0 0 1,0 0-1,0 0 1,0 0 0,0 0-1,0 0 1,0-1 0,-1 1-1,1 0 1,0-1 0,0 1-1,-1-1 1,1 1 0,0-1-1,-3 1 1,-37 9 115,37-10-163,-48 5-1820,30-5-2759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5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6086,'0'0'14461,"-6"9"-12544,-3 3-1472,0 2 1,1 0-1,1 0 1,0 0-1,1 1 1,0 0 0,1 0-1,1 0 1,1 1-1,-4 28 1,7-38-371,-1 1 1,1 0 0,1 0 0,-1 0 0,1 0 0,0-1 0,1 1 0,-1 0-1,1-1 1,1 0 0,3 10 0,-3-13-68,-1 0 0,1 0-1,-1 0 1,1 0 0,0-1 0,0 1-1,0-1 1,1 1 0,-1-1-1,1 0 1,-1 0 0,1-1 0,-1 1-1,1-1 1,0 0 0,0 0 0,0 0-1,0 0 1,0 0 0,7-1 0,3 0-105,1 0 1,0-1-1,24-4 1,24-2-196,-63 8 285,0 1 0,0-1 0,0 1 1,0-1-1,0 1 0,-1-1 0,1 1 1,0-1-1,-1 1 0,0-1 0,1 1 1,-1-1-1,0 0 0,1 0 0,-1 1 1,0-1-1,0 0 0,-2 1 0,-8 9 114,-1-1-1,-1-1 0,0 0 1,0-1-1,-1 0 0,-16 6 1,22-11 7,0 1 0,1-1 0,-2-1 1,1 1-1,0-2 0,0 1 0,-1-1 1,1 0-1,0-1 0,-1 0 0,1 0 1,-1-1-1,-8-1 0,14 1-187,1 0 0,0-1-1,0 1 1,0 0 0,-1-1-1,1 1 1,1-1 0,-1 0 0,0 1-1,0-1 1,1 0 0,-1 0 0,1 0-1,-1 0 1,1-1 0,0 1 0,0 0-1,0-1 1,0 1 0,0 0 0,1-1-1,-1 1 1,0-3 0,1 0-654,-1 1 0,1-1 0,-1 0-1,1 1 1,0-1 0,1 0 0,-1 1 0,1-1 0,0 1 0,0-1 0,1 1 0,2-6-1,14-15-6473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6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5381,'9'2'4121,"11"1"-1366,1-1-1,-1 0 1,1-2 0,40-3-1,-51 1-2524,0 1-1,-1-1 1,1-1-1,0 0 1,-1 0 0,1-1-1,-1 0 1,0-1-1,0 0 1,-1 0-1,0-1 1,0 0-1,9-8 1,-16 13-227,0 0 1,0 1-1,0-1 0,0 0 0,-1 1 1,1-1-1,0 0 0,-1 0 1,1 0-1,0 0 0,-1 1 0,1-1 1,-1 0-1,1 0 0,-1 0 1,0 0-1,1 0 0,-1 0 0,0-1 1,0 1-1,0 0 0,0 0 0,0 0 1,0 0-1,0 0 0,0 0 1,0-2-1,-1 2 18,0 0 1,0 0-1,-1 1 0,1-1 1,0 0-1,0 1 0,0-1 1,-1 0-1,1 1 0,0-1 1,-1 1-1,1 0 0,0 0 1,-1-1-1,1 1 0,-1 0 1,-1 0-1,-5 0 99,0 0 1,-1 1-1,1 0 1,0 0-1,1 1 0,-12 3 1,8 1 54,0 0 0,0 0 1,1 1-1,0 1 0,1-1 1,-10 11-1,15-15-84,0 1 0,1 0 0,-1 1-1,1-1 1,0 1 0,0-1 0,0 1-1,1 0 1,0 0 0,0 0 0,0 0-1,0 0 1,1 1 0,0-1 0,-1 11 0,2-14-120,1-1 0,-1 1 1,1-1-1,-1 1 1,1-1-1,0 0 1,0 1-1,-1-1 0,1 0 1,0 0-1,0 1 1,0-1-1,1 0 1,-1 0-1,0 0 1,0 0-1,0 0 0,1 0 1,-1-1-1,0 1 1,1 0-1,-1-1 1,1 1-1,-1-1 1,1 1-1,-1-1 0,1 0 1,-1 1-1,4-1 1,52 3-4744,-50-3 3311,25-1-5650,-1-7-5941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6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207 246 6502,'0'0'7442,"-11"0"-3903,10 0-3501,-17 0 824,-1 0 0,0 1 0,0 1 0,-21 5 0,34-6-640,1 0 1,0 1-1,-1 0 1,1 1-1,0-1 1,0 1-1,0 0 1,0 0-1,-5 5 1,8-6-107,0 1 0,0-1 0,0 0 0,0 1 0,0-1 0,1 1 0,-1 0 0,1 0 0,0-1 0,0 1 0,0 0 0,0 0 0,0 0 0,1 0 0,-1 0 0,1 0 0,0 0 0,0 6 0,1-7-103,-1 0 1,1-1-1,0 1 1,0-1-1,-1 1 1,1-1 0,0 1-1,0-1 1,1 0-1,-1 0 1,0 1-1,0-1 1,1 0 0,-1 0-1,1 0 1,-1 0-1,1 0 1,-1-1 0,1 1-1,-1 0 1,1-1-1,0 1 1,-1-1-1,1 1 1,0-1 0,-1 0-1,1 0 1,0 0-1,2 0 1,5 1-1,-1-1 1,1 0 0,-1 0-1,17-4 1,-15 1-10,0-1 1,0 0 0,0-1 0,-1 0-1,0 0 1,0-1 0,0 0 0,-1-1 0,0 0-1,0 0 1,-1-1 0,0 0 0,9-12-1,0-3 16,0-1-1,-2 0 0,20-47 1,-32 66-12,3-4-16,-1 0 0,0 0 0,-1-1 0,0 1 0,0-1 0,-1 0 0,0 1 0,-1-1 0,0 0 0,-1-18 0,-1 28 2,0 0 1,1-1 0,-1 1-1,0 0 1,1 0 0,-1 0-1,0 0 1,1 0 0,-1 0-1,0 0 1,0 0 0,1 0-1,-1 0 1,0 0 0,1 1-1,-1-1 1,0 0 0,1 0-1,-1 1 1,0-1 0,1 0-1,-1 1 1,1-1 0,-1 1-1,1-1 1,-1 1 0,0 0-1,-7 7 166,0 0 0,1 1 0,-1 0 0,2 0 0,0 1 0,0-1-1,0 2 1,1-1 0,-6 18 0,6-11 115,0 0-1,0 1 1,2-1-1,0 1 0,0 29 1,2-44-280,1 0 1,0 0-1,-1 0 1,2 0-1,-1 0 1,0 0-1,0 0 1,1 0-1,0 0 0,0 0 1,0 0-1,0 0 1,0 0-1,0 0 1,1-1-1,-1 1 0,1-1 1,0 1-1,0-1 1,0 1-1,0-1 1,0 0-1,1 0 1,-1 0-1,0 0 0,1 0 1,0-1-1,-1 1 1,1-1-1,0 0 1,0 0-1,0 0 1,0 0-1,0 0 0,0 0 1,0-1-1,0 1 1,0-1-1,0 0 1,6-1-1,4 1-70,0-2 1,0 0-1,-1 0 1,1-1-1,-1-1 0,0 0 1,0 0-1,0-1 0,0-1 1,12-8-1,31-13 186,-54 27-76,0-1-1,0 1 1,-1 0-1,1-1 1,0 1-1,0 0 1,-1-1-1,1 1 1,0 0-1,0 0 1,0 0-1,0 0 1,0 0-1,-1 0 1,1 0-1,0 0 1,0 0-1,0 0 1,0 0-1,-1 0 1,1 1-1,0-1 1,0 0-1,0 1 1,-1-1-1,1 0 1,0 1-1,0 0 1,7 21 396,-8-19-419,0-1 1,1 0-1,-1 1 1,1-1-1,0 0 1,-1 0-1,1 1 1,0-1-1,0 0 1,1 0-1,-1 0 1,0 0-1,1 0 1,-1 0-1,1 0 1,3 2-1,1-1-24,0 0-1,1 0 0,-1-1 0,1 0 1,0-1-1,-1 1 0,1-1 0,0 0 1,0-1-1,0 0 0,0 0 0,0 0 1,0-1-1,9-2 0,-4 1-65,0-1 1,0 0-1,0-1 1,0-1-1,-1 0 1,0 0-1,13-8 1,-7 0 94,-15 11-327,1 0-1,-1 0 0,1 0 1,0 0-1,0 1 0,0-1 1,0 1-1,0 0 1,0 0-1,0 0 0,6-1 1,7-3-4225,-2-4-3395,-3 1-1370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8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56 18642,'0'0'6411,"-12"4"-5573,10-4-800,-3 1 22,1 0 1,-1 1-1,1-1 0,-1 1 1,1 0-1,0 0 1,-1 1-1,1-1 0,1 1 1,-1 0-1,0 0 1,0 0-1,1 0 0,0 1 1,0-1-1,0 1 0,0 0 1,-2 5-1,-13 25 271,3 0-1,1 1 0,1 1 1,2 0-1,2 1 1,1 0-1,2 0 0,-3 76 1,9-113-328,0 1 0,0-1 0,0 1 0,0-1 0,-1 1 1,1-1-1,0 1 0,0-1 0,0 1 0,1-1 0,-1 1 0,0-1 1,0 1-1,0-1 0,0 0 0,0 1 0,0-1 0,1 1 0,-1-1 0,0 1 1,0-1-1,1 0 0,-1 1 0,0-1 0,1 1 0,-1-1 0,0 0 1,1 1-1,-1-1 0,1 0 0,-1 0 0,0 1 0,1-1 0,-1 0 1,1 0-1,-1 0 0,1 1 0,-1-1 0,1 0 0,-1 0 0,1 0 0,-1 0 1,1 0-1,-1 0 0,2 0 0,-1-1 16,0 1-1,0-1 1,0 1-1,1-1 1,-1 0-1,0 1 1,0-1-1,0 0 1,0 0-1,0 0 1,0 0-1,0 0 1,-1 0-1,1 0 1,0 0-1,1-2 1,1-6-74,1-1 0,-2 0-1,1 1 1,-1-1 0,-1 0 0,0 0 0,0 0 0,-1 0-1,0 0 1,-1 0 0,0 0 0,-1 0 0,0 1 0,0-1-1,-1 0 1,0 1 0,-1-1 0,0 1 0,0 0 0,-1 1-1,0-1 1,-1 1 0,-6-8 0,11 14 36,-1 1 0,1-1 0,0 1 0,-1 0 0,1-1 0,-1 1 0,0 0 0,1 0 0,-1 0 0,0 0-1,0 1 1,0-1 0,1 0 0,-1 1 0,0-1 0,0 1 0,0 0 0,0-1 0,-4 1 0,5 1 2,0-1-1,0 0 1,-1 1-1,1-1 1,0 1-1,0 0 1,0-1-1,0 1 1,0 0-1,0 0 1,0 0-1,0 0 1,0 0-1,0 0 1,0 0-1,1 0 1,-1 0-1,0 0 1,1 0-1,-1 0 1,1 0-1,-1 2 1,0 0 4,0 0 1,1 0-1,-1 0 1,1 0-1,0 0 1,-1 0-1,2 0 1,-1 0-1,0 0 1,0 0-1,1-1 1,0 1-1,-1 0 1,1 0-1,0 0 1,1-1-1,-1 1 1,0 0-1,1-1 1,-1 1-1,1-1 0,0 0 1,0 1-1,0-1 1,0 0-1,3 2 1,4 2-103,0-2-1,1 1 1,-1-1-1,1-1 1,0 0 0,0 0-1,0-1 1,0 0 0,0-1-1,0 0 1,1 0 0,-1-1-1,18-2 1,-10 0-1280,-1-1 0,32-9 0,-35 7-526,0 0-1,-1 0 1,17-11 0,-23 12 828,0 0 0,0-1 1,-1 0-1,1 0 0,-1 0 0,0-1 0,-1 0 0,7-9 0,0-10 1512,-8-3 4824,-9 19 696,-8 12-3574,-10 11-564,17-7-1423,0 1 1,0-1-1,0 1 1,1 0-1,1 0 0,-1 1 1,1 0-1,1 0 0,-1-1 1,2 2-1,-1-1 0,1 0 1,0 1-1,1-1 0,0 17 1,1-25-368,0 0 1,0 0 0,0 0-1,1 0 1,-1 0-1,0 0 1,0-1 0,1 1-1,-1 0 1,0 0-1,1-1 1,-1 1 0,1 0-1,-1 0 1,1-1-1,-1 1 1,1 0 0,0-1-1,-1 1 1,1-1-1,0 1 1,-1-1-1,1 1 1,0-1 0,0 1-1,0-1 1,1 1-1,28-3 209,-25 1-195,1-1 1,-1 0-1,0 0 1,0-1 0,0 1-1,0-1 1,0 0-1,7-7 1,-3-3-43,0 0-1,-1 0 1,-1-1 0,-1 0 0,0 0-1,0-1 1,-2 0 0,5-22 0,5-13-143,-12 50 147,-1 0 1,0 0-1,1 1 1,-1-1-1,0 0 0,0 1 1,0-1-1,1 1 0,-1-1 1,0 1-1,0 0 1,0 0-1,0-1 0,0 1 1,0 0-1,0 0 1,0 0-1,0 0 0,-1 0 1,1 0-1,0 0 1,0 3-1,17 12 63,-11-12-30,1-1 1,0 1 0,0-1-1,0-1 1,0 0 0,0 0 0,0 0-1,1-1 1,-1-1 0,0 1-1,1-1 1,-1-1 0,16-1-1,-13 0 3,-1 0-1,1-1 0,-1 0 0,1-1 0,-1 0 1,0 0-1,0-1 0,-1 0 0,0-1 0,10-7 1,-12 7-10,-1 1 0,-1-1 1,1 0-1,-1-1 1,0 1-1,0-1 1,-1 0-1,1 0 1,-2-1-1,1 1 1,-1-1-1,0 0 1,-1 0-1,0 0 1,0 0-1,-1 0 1,0 0-1,0 0 0,-1 0 1,0-11-1,0 18-17,0 0-1,0 0 0,0 0 0,0 0 1,0 0-1,0 0 0,0 0 0,0 0 0,0 0 1,0 0-1,-1 0 0,1 0 0,0 0 0,-1 0 1,1 1-1,-1-1 0,1 0 0,-1 0 0,1 0 1,-1 0-1,1 1 0,-1-1 0,0 0 1,0 1-1,1-1 0,-1 1 0,0-1 0,0 0 1,0 1-1,1 0 0,-1-1 0,0 1 0,0-1 1,0 1-1,0 0 0,0 0 0,0 0 1,0 0-1,0-1 0,0 1 0,0 0 0,0 1 1,0-1-1,0 0 0,0 0 0,0 0 0,0 0 1,0 1-1,1-1 0,-1 0 0,0 1 1,0-1-1,-1 2 0,-3 0-10,1 1 1,-1-1-1,1 1 0,0 1 0,0-1 1,0 0-1,0 1 0,1 0 0,-4 4 1,-4 9 122,0 0 0,2 0 0,0 1 0,1 1 0,1-1 0,0 1 0,2 1 1,0-1-1,1 1 0,1-1 0,-1 39 0,4-54-178,1 0-1,-1 0 1,1 0-1,-1 0 1,1 0-1,1-1 1,-1 1-1,0 0 1,1 0-1,0-1 1,0 1 0,0-1-1,0 0 1,0 1-1,1-1 1,0 0-1,-1 0 1,1-1-1,0 1 1,0-1 0,1 1-1,-1-1 1,0 0-1,1 0 1,-1 0-1,1-1 1,0 1-1,7 1 1,-3-1-581,0-1 0,0 1 0,0-1 0,1-1 0,-1 0 0,0 0 0,0 0 0,0-1 0,1 0 0,-1-1 0,0 0 0,-1 0 0,13-6 0,19-12-5248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7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86 12620,'0'0'4175,"-6"10"-2579,0 2-1409,0 0-1,0 0 1,1 1 0,1 0 0,0 0 0,-3 20 0,0 24-89,4-19 200,-2-1 1,-1 0-1,-16 50 1,22-87-217,0 1 1,0-1-1,0 1 1,0-1 0,-1 1-1,1-1 1,0 1-1,0-1 1,0 1 0,-1-1-1,1 1 1,0-1 0,0 1-1,-1-1 1,1 1-1,-1-1 1,1 0 0,0 1-1,-1-1 1,1 0 0,-1 1-1,1-1 1,-1 0-1,1 1 1,-1-1 0,1 0-1,-1 0 1,1 0-1,-1 1 1,0-1 0,-11-13 816,-4-31-947,14 41 127,-3-14-421,0 0 1,1 0-1,0 0 0,-2-32 1,6 45 307,0 0 0,0 0 0,0 0 1,1 0-1,-1 0 0,1 0 0,0 1 1,0-1-1,0 0 0,1 1 0,-1-1 1,1 0-1,0 1 0,0 0 0,0-1 1,1 1-1,-1 0 0,1 0 0,-1 1 1,1-1-1,0 0 0,0 1 0,0-1 1,0 1-1,1 0 0,-1 0 0,7-2 1,7-1 53,0 1 0,1 0 1,-1 1-1,1 2 1,27-1-1,-31 3 46,-1-2-1,1 1 1,-1-1-1,1-1 1,-1-1-1,0 0 1,0 0-1,0-1 1,0-1 0,18-9-1,-24 8 31,-1 0 1,0 0-1,0 0 1,0-1-1,-1 0 0,0 0 1,0 0-1,-1-1 1,0 0-1,0 0 0,-1 0 1,0 0-1,0 0 1,-1-1-1,0 1 0,-1-1 1,1-12-1,-2 20-5,0 38 1708,2-24-1793,-1 0 0,2 0 0,0 0 0,1 0 0,0 0 0,1-1 0,6 13 0,-3-8-180,-1 1-1,7 29 1,-8-8-316,-1 0 0,-2 0 0,-2 44 1,-2-80 584,1 1 0,-1 0 1,0-1-1,0 1 0,0 0 1,-1-1-1,1 1 0,-1-1 1,1 0-1,-1 1 0,-1-1 1,1 0-1,0 0 0,-1 0 1,1-1-1,-1 1 1,0-1-1,0 1 0,0-1 1,0 0-1,0 0 0,0 0 1,-1 0-1,1-1 0,-1 1 1,1-1-1,-1 0 0,0 0 1,1 0-1,-1-1 0,0 1 1,0-1-1,1 0 0,-1 0 1,-4-1-1,6 0-87,-1 1 0,1-1 0,0 0 0,0 0 0,0-1 0,0 1 0,0 0 1,0-1-1,1 1 0,-1-1 0,0 1 0,1-1 0,-1 0 0,1 0 0,0 0 0,-1 0 0,1 0 0,0 0 0,0 0 0,0 0 0,1 0 0,-1 0 0,0-1 0,1 1 0,0 0 0,-1-4 0,-5-63-129,6 62 121,1 1 0,0-1 0,0 1 0,0-1 0,1 1 0,0 0 0,0 0 0,1-1-1,0 1 1,0 1 0,0-1 0,1 0 0,-1 1 0,10-10 0,5-3 50,1 0 0,35-24 0,-36 28-782,0 0-1,-1-1 1,17-18-1,-1-13-8358,-17 19-1335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7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14189,'0'0'11243,"9"74"-9802,-8-36-992,-1 5-385,0 7-64,0 2-737,-6 2-1601,3-4-1025,2-4-5125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0:58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14638,'0'0'11659,"-9"48"-9577,9-34-1377,0-4-641,4-6-1346,5-4-3778,7 0-9546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0:39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1 270 6086,'0'0'6203,"8"0"-5114,151-1 1841,184-26 0,-94 4-2026,1507-23 646,-1160 42-1456,-580 4-74,-11 1-4,0-1-1,0 1 0,0-1 0,-1 0 0,1-1 0,0 1 0,0-1 0,-1 0 1,1 0-1,7-4 0,-12 5-1,0 0 1,0 0 0,0-1-1,0 1 1,0 0 0,0 0-1,0-1 1,0 1 0,0 0-1,0-1 1,0 1 0,0 0-1,0 0 1,0-1 0,0 1-1,0 0 1,-1 0 0,1-1-1,0 1 1,0 0 0,0 0-1,0 0 1,-1-1-1,1 1 1,0 0 0,0 0-1,0 0 1,-1-1 0,1 1-1,0 0 1,0 0 0,-1 0-1,1 0 1,0 0 0,0 0-1,-1 0 1,1 0 0,0 0-1,0 0 1,-1 0 0,1 0-1,0 0 1,-1 0 0,1 0-1,0 0 1,0 0 0,-1 0-1,1 0 1,-17-4-34,-758-58 145,-3 55-167,683 7 31,-708 39 4,317-9 1,447-28-2,-1 0-12,79-7-67,993-35-436,3 72-199,-731-19 208,175-7-784,-454-10 1283,-25 4 14,1-1 0,-1 1 0,0 0 0,0 0 0,0 0 0,0 0 0,0-1 0,0 1 0,0 0 0,1 0 0,-1 0-1,0 0 1,0-1 0,0 1 0,0 0 0,0 0 0,0-1 0,0 1 0,0 0 0,0 0 0,0 0 0,0-1 0,0 1 0,0 0-1,0 0 1,0 0 0,0-1 0,0 1 0,-1 0 0,1 0 0,0 0 0,0 0 0,0-1 0,0 1 0,0 0 0,0 0 0,-1 0-1,1 0 1,0-1 0,0 1 0,0 0 0,0 0 0,-1 0 0,1 0 0,0 0 0,0 0 0,0 0 0,0 0 0,-1-1 0,-5-2-4,1 0 1,-1 1-1,0 0 1,0-1 0,-10-1-1,-390-59 502,-7 31-163,362 29-282,-1093-29 551,1117 34-942,14-1-1378,1-1-2444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0:43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2742 341 4805,'0'0'4756,"-9"-7"-3427,-28-17-1103,0 2 0,-2 1 0,0 2 0,-2 2 0,-76-23 0,-231-37-1021,-192-6 1172,370 65 171,-207 5 0,325 16-453,0 2 0,1 3-1,0 1 1,1 3 0,0 2 0,1 2 0,0 3-1,1 1 1,2 3 0,0 1 0,1 3-1,2 1 1,1 2 0,1 2 0,-60 62-1,82-71-146,1 0 0,0 2 0,2 0 0,1 1-1,1 0 1,1 1 0,2 1 0,1 0 0,0 1-1,3 0 1,0 0 0,2 0 0,1 1 0,1 0-1,2 0 1,1 0 0,6 48 0,-3-56 63,2 0 0,1 0 1,0 0-1,2-1 0,0 0 1,2 0-1,0-1 0,1 0 1,1-1-1,1 0 0,0-1 1,2 0-1,0-1 0,1-1 1,0 0-1,22 15 1,4 0 239,2-2 1,0-1 0,2-3-1,1-1 1,97 33 0,-52-29-98,1-4 1,2-5-1,187 15 0,294-26-141,-329-17-472,391-63-1,-461 38 325,-3-7 0,329-124 0,-500 163 135,211-94 105,-188 82-52,-1-1 0,0 0-1,-1-2 1,0-2 0,36-35-1,-56 49-25,0 0-1,0 1 0,0-2 0,-1 1 0,0 0 1,0-1-1,0 1 0,0-1 0,-1 0 0,0 0 1,0 0-1,-1 0 0,0 0 0,0 0 0,0 0 1,-1-1-1,0-10 0,-1 10-1,-1-1-1,1 1 0,-2 0 1,1 0-1,-1 0 1,0 0-1,0 0 1,-1 1-1,0-1 0,0 1 1,-1 0-1,1 0 1,-1 1-1,-9-9 1,-18-13 8,-1 1 0,-1 2 0,-2 1 0,0 2 0,-58-25 0,-207-62 185,-216-18-117,-7 36-1049,121 23-1915,248 35-41,11-6-1639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44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68 2498,'0'0'8488,"-12"13"-6870,14-14-1499,-1 0 0,0 1 1,0 0-1,0-1 0,0 1 0,0 0 0,1 0 1,-1-1-1,0 1 0,0 0 0,0 0 1,1 0-1,-1 1 0,0-1 0,0 0 0,0 0 1,1 1-1,-1-1 0,1 1 0,33 9 447,-27-8-452,13 3-41,0 0 1,1-2-1,0-1 0,0-1 0,-1 0 0,29-4 1,-10-1-50,0-3 1,58-16 0,110-48 125,-208 71-97,-10 5 529,-45 22 114,-116 41 0,138-58-558,-1-2 0,0-1 0,-1-1 0,-67 1 0,185-6-271,0-5-1,-1-2 1,1-5-1,138-35 1,-200 35 68,-31 6 59,-36 2 39,-11 6 95,-88 15 0,89-9 1,-91 3-1,147-11-146,0-1 1,0 0-1,0 0 0,0 0 1,0 0-1,-1 0 0,1 0 1,0 0-1,0 0 0,0 0 1,0 0-1,-1 0 0,1 0 1,0 0-1,0 0 0,0 0 1,0 0-1,-1 0 1,1-1-1,0 1 0,0 0 1,0 0-1,0 0 0,0 0 1,-1 0-1,1 0 0,0 0 1,0 0-1,0-1 0,0 1 1,0 0-1,0 0 0,-1 0 1,1 0-1,0 0 0,0-1 1,0 1-1,0 0 0,0 0 1,0 0-1,0 0 1,0-1-1,0 1 0,0 0 1,0 0-1,0 0 0,0 0 1,0-1-1,0 1 0,0 0 1,0 0-1,0 0 0,0 0 1,0-1-1,0 1 0,0 0 1,0 0-1,1 0 0,-1 0 1,11-14-863,18-10-987,-3 5-525,0-5-1211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48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151 348 5349,'0'0'3806,"-8"0"-2722,-24 0-871,18 0 268,30 0 1067,63-5-793,-1-4 0,150-36 0,-110 19-452,769-139 213,10 69-477,-852 95-66,-70 4 310,-33 4 246,-622 73-203,-796 126 127,1443-200-453,-2 0 0,0 2 0,-52 18 0,86-26-3,0 0 0,0 0 0,1 1 0,-1-1 0,0 0 0,0 1 0,0-1 0,0 0 0,1 1 0,-1-1 0,0 1 0,0-1 0,1 1 0,-1 0 0,0-1 0,1 1 0,-1 0 0,1-1 1,-1 1-1,0 1 0,14 5-148,35-3-191,404-26-348,2-38-2014,-239 29 941,268-33-2449,-266 37 1708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48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1718 1 6694,'-213'23'1826,"-26"6"224,-12 0-448,6 4-449,17-3-929,17-4-288,29-15-2210,34-11-6278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03.4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3235,'0'0'5237,"-9"1"-4164,-27 7-96,22-2 526,17 1-1041,15 1-164,46 6 842,0-3 0,128 5-1,135-21-721,-287 4-299,401-26 47,265-2-33,-586 38 407,205 43 1,-210-31-495,-108-18 108,-8-1 12,-16 3 162,-38 2 3,48-6-360,-935 76 7,452-72-608,489-5 586,0 0-1,0 0 0,1 0 0,-1 0 0,0 0 0,0 0 0,0 0 0,1 0 0,-1 0 0,0 0 0,0-1 0,0 1 0,1 0 0,-1 0 0,0-1 0,0 1 0,1-1 0,-1 1 0,0-1 0,1 1 0,-1-1 0,0 1 0,1-1 0,-1 1 0,1-1 0,-1 0 0,1 1 0,-1-1 0,1 0 0,-1 0 0,1 1 0,0-1 0,0 0 1,-1-1-1,1-1-384,0 0 1,0 0 0,1 0 0,-1 0-1,1 0 1,0 1 0,-1-1 0,1 0-1,3-5 1,21-32-5070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06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1039 96 5605,'0'0'5472,"2"-8"-4345,-1 6-1006,0 0 1,-1 0-1,1 0 0,-1-1 1,0 1-1,1 0 1,-1-1-1,0 1 1,0 0-1,0-1 1,-1 1-1,1 0 1,-1-3-1,-1 3 28,1 0-1,-1 1 0,1-1 1,-1 1-1,0 0 0,1-1 0,-1 1 1,0 0-1,0 0 0,0 0 1,0 1-1,0-1 0,0 0 1,0 1-1,0-1 0,0 1 1,0 0-1,0-1 0,0 1 0,-3 0 1,-59-6 511,0 3-1,1 2 1,-1 3 0,0 3 0,-88 18 0,117-15-606,1 1 0,-1 2 0,2 1 0,-1 1 0,2 2 0,0 2 0,1 1 0,1 1 0,0 1 0,2 2 0,-31 29 0,47-37-27,0 1 1,0 0-1,2 0 1,0 1-1,1 1 0,0 0 1,1 0-1,1 0 1,1 1-1,1 0 1,0 0-1,1 1 1,1-1-1,1 1 1,0 0-1,2-1 0,0 1 1,3 22-1,-1-28-11,0 0-1,0-1 1,1 1-1,0-1 1,2 0-1,-1 0 1,1 0-1,1 0 1,0-1-1,1 0 1,0 0-1,0-1 1,1 1-1,1-2 1,-1 1-1,2-1 1,-1-1-1,1 0 1,1 0-1,-1-1 1,1 0-1,1-1 1,-1 0-1,1-1 1,0 0-1,0-1 1,15 4-1,7-2 12,-1-2 0,1-1-1,-1-2 1,1-1-1,0-1 1,-1-2 0,1-1-1,-1-2 1,56-17-1,-36 5 166,0-2-1,-2-3 1,-1-1-1,-1-3 1,51-36-1,-80 49 11,-1-1 0,0-1-1,-1 0 1,-1-1 0,-1-2 0,0 1-1,-1-2 1,-1 0 0,17-33 0,-23 37-125,-2 0 1,1 0-1,-2-1 1,0 1 0,-1-1-1,-1-1 1,-1 1 0,0 0-1,-1-1 1,-1 1-1,0 0 1,-2-1 0,0 1-1,-5-19 1,5 26-55,-1 0-1,-1 0 1,0 0 0,0 0 0,-1 1 0,0 0 0,0 0 0,-1 0 0,-1 1-1,1-1 1,-1 2 0,-1-1 0,1 1 0,-1 0 0,0 0 0,-1 1 0,0 1-1,0-1 1,0 1 0,-1 1 0,1-1 0,-1 2 0,0-1 0,-15-2 0,-20-2-12,-1 1 0,0 3 1,0 1-1,-61 5 1,40-1-252,-6-1-2154,25 0-7031,31 0 51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39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163 193 12460,'0'0'3197,"-11"10"-501,8-6-2637,-12 11 741,1 1 1,0 0-1,1 1 1,-14 26-1,24-39-770,1 0 0,-1 0 0,1 1 0,0-1 0,1 1 0,-1-1-1,1 1 1,0 0 0,0-1 0,0 1 0,0 0 0,1 0 0,0 0 0,0 0-1,1 0 1,-1 0 0,1-1 0,0 1 0,0 0 0,0 0 0,1-1 0,0 1-1,0-1 1,0 1 0,0-1 0,1 0 0,0 0 0,4 5 0,7 6-679,0-2-342,-2 1 0,0 0 0,0 0 0,16 30 0,-26-41 1039,0 0 0,-1 0 0,1 0 1,-1 1-1,0-1 0,0 0 0,0 1 0,0-1 0,-1 1 1,1-1-1,-1 1 0,0 0 0,0-1 0,-1 1 0,1-1 1,-1 1-1,1-1 0,-1 1 0,0-1 0,0 0 0,-1 1 1,1-1-1,-1 0 0,1 0 0,-1 0 0,0 0 0,0 0 1,-1 0-1,1 0 0,-1-1 0,-3 4 0,2-3 153,1 1 1,-1-1-1,0 0 0,0-1 1,-1 1-1,1-1 0,-1 0 1,1 0-1,-1 0 0,0 0 1,1-1-1,-1 0 0,0 0 1,0 0-1,0 0 0,0-1 1,0 0-1,-6-1 0,8 1-145,0-1 1,0 0-1,0-1 0,0 1 1,1 0-1,-1-1 0,0 0 1,1 0-1,-1 1 0,1-1 1,-1-1-1,1 1 0,0 0 1,0 0-1,0-1 0,0 0 1,1 1-1,-1-1 0,1 0 1,-1 0-1,1 1 0,0-1 1,0 0-1,0 0 0,0 0 0,1-1 1,0 1-1,-1 0 0,1-4 1,0-3-161,-1 1 0,2-1 1,-1 1-1,1-1 0,1 1 0,0 0 1,0-1-1,1 1 0,0 0 0,1 0 1,-1 1-1,9-14 0,6-5 102,1 0-1,30-32 0,-15 19 84,228-296 2940,-253 327-2685,-4 12-81,-5 25 80,-13 42 53,-17 104 1479,27-147-1575,2 0-1,1 0 1,1 0 0,6 41-1,-5-61-276,0 0 0,0 1-1,1-1 1,-1 0-1,2 0 1,-1 0 0,8 10-1,-10-14-13,1-1 0,0 0 0,-1 0 0,1 0 0,0 0 0,0 0 0,1 0 0,-1 0-1,0-1 1,1 1 0,-1-1 0,1 1 0,-1-1 0,1 0 0,0 0 0,-1 0 0,1-1 0,0 1 0,0 0 0,-1-1-1,1 0 1,0 0 0,3 0 0,-4-1-44,0 0 0,0 0 0,-1 0 0,1 0 0,0 0 0,-1 0 0,1-1-1,-1 1 1,1-1 0,-1 1 0,0-1 0,0 1 0,0-1 0,0 0 0,0 0 0,0 1 0,0-1-1,0 0 1,-1 0 0,1 0 0,-1 0 0,1 0 0,-1 0 0,0 0 0,0 0 0,0 0 0,0 0-1,0-3 1,-4-61-1739,-3 44 1605,-1 0 0,-1 0 0,0 0-1,-2 1 1,-1 1 0,0 0 0,-1 0 0,-1 1 0,-1 1 0,-19-18 0,33 36 235,1-1 0,0 1 0,0 0 0,0 0 0,0-1 0,0 1 1,0 0-1,0-1 0,0 1 0,0 0 0,0 0 0,0-1 0,0 1 1,0 0-1,0 0 0,0-1 0,0 1 0,0 0 0,0-1 0,0 1 1,0 0-1,0 0 0,1-1 0,-1 1 0,0 0 0,0 0 0,0 0 1,0-1-1,1 1 0,-1 0 0,0 0 0,0 0 0,0-1 1,1 1-1,-1 0 0,0 0 0,0 0 0,1 0 0,-1 0 0,0 0 1,0 0-1,1-1 0,-1 1 0,0 0 0,1 0 0,-1 0 0,0 0 1,0 0-1,1 0 0,-1 0 0,0 0 0,0 1 0,1-1 0,33-6 684,39 1-897,33 5-3085,-60 0-2136,-6 0-3838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52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537 50 4260,'0'0'3032,"-11"-7"-1953,3 1-910,0 1 0,0 0 0,0 1 0,-1 0 0,1 0 0,-1 1 0,0 0 0,0 1 0,0-1 0,-1 2 0,-17-2 0,17 3-120,-1 1-1,0 0 1,0 1-1,1 0 0,-1 0 1,1 1-1,0 1 1,-1-1-1,2 2 1,-1-1-1,0 2 1,1-1-1,-9 8 0,4-2 77,1 1-1,0 1 0,1 0 0,1 0 0,0 1 0,0 0 0,-10 22 0,-1 9 133,1 1 1,3 1-1,1 1 0,-15 81 1,0 60-272,29-163 9,2 0 1,0 0-1,2 0 0,1 0 0,7 34 0,-8-53 1,1 0-1,0 0 1,1 0-1,-1-1 1,1 1 0,1-1-1,-1 1 1,1-1-1,0 0 1,0 0 0,1-1-1,0 1 1,0-1-1,0 0 1,1-1 0,-1 1-1,1-1 1,0 0-1,1 0 1,-1-1 0,0 0-1,1 0 1,0 0-1,10 2 1,-8-4 65,0 1 1,1-1-1,-1-1 1,1 0-1,-1 0 0,0-1 1,1 0-1,-1-1 1,0 0-1,0 0 1,0-1-1,0 0 0,0-1 1,-1 0-1,1 0 1,-1-1-1,0 0 1,10-8-1,19-20 187,-2-2-1,-1-1 1,-2-1 0,-2-2-1,-1-1 1,-2-1 0,-2-1 0,-2-2-1,32-83 1,-45 100-211,-2-1-1,0 0 1,-2 0 0,-1-1 0,-2 1-1,-1-1 1,-1-45 0,-2 62-12,-1 0 0,0 1 0,0-1-1,-1 0 1,-1 1 0,0-1 0,0 1 0,-1 0 0,-7-11 0,7 16-3,0-1 1,0 1-1,0 0 1,-1 0-1,1 1 1,-1-1-1,-1 1 1,1 1 0,-1-1-1,0 1 1,0 0-1,0 1 1,0 0-1,-15-5 1,14 6 8,-1 0 0,0 1 1,0-1-1,0 2 0,0-1 1,0 1-1,0 1 0,0 0 1,1 0-1,-1 0 0,0 1 1,0 1-1,1-1 0,-1 1 1,1 1-1,-8 4 0,9-4-113,2-1-1,-1 2 0,0-1 0,1 0 1,0 1-1,0 0 0,0 1 1,-8 10-1,10-10-327,0-1-1,0 1 1,0 0 0,1 0 0,0 0-1,0 0 1,1 0 0,-1 0 0,1 1 0,0 10-1,1-2-3080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1:55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0 202 3555,'30'-1'4219,"84"9"-3291,39 1 328,203-15 0,-287 3-763,165-17 814,311-67-1,62-8-534,-447 89 247,-159 6-896,-1 2-281,-1 0 1,0 0-1,0 0 0,1 0 1,-1 0-1,0 0 0,0-1 0,-1 1 1,1 0-1,0-1 0,-1 1 1,1-1-1,-1 1 0,1-1 0,-1 1 1,1-1-1,-1 0 0,-3 2 1,4-3 126,-19 12-3727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2:48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1 227 3940,'0'0'7751,"6"-8"-7457,5-4-157,1 0 0,0 1 0,1 0 0,0 1 1,1 0-1,0 1 0,0 0 0,1 2 0,26-11 1,66-15 884,189-32 0,-263 60-965,0 2 0,0 0 0,0 3 0,0 1 0,0 1 0,0 1 0,-1 3 0,40 10 0,-14-3 110,2-3 0,-1-2 1,1-3-1,0-3 0,64-5 0,-87-1 677,-37 4-819,0 0-1,0 0 1,0 0-1,0 0 1,0 0 0,0 0-1,0 0 1,0 0-1,0 0 1,0 0-1,0 0 1,0 0-1,0 0 1,0-1-1,0 1 1,0 0-1,0 0 1,0 0-1,0 0 1,0 0-1,0 0 1,0 0-1,0 0 1,0 0-1,0 0 1,0 0-1,0 0 1,0 0-1,0 0 1,0-1-1,-24 1 134,-512 27-24,2 33-54,480-54-80,-71 12 26,200-13-431,1158-65 340,-1228 59 64,109-11-52,126 3 1,-237 9-615,6 1 811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2:00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288 58 2755,'0'0'-641,"-57"-34"673,25 23 32,-1 2-64,0 6-96,1 3-32,-1 0-128,-1 0-673,1 5 128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2:01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0 224,'-12'6'1169,"-1"0"-1104,-47 22 1287,54-25-1128,1 0 1,0 0 0,0 0-1,0 1 1,0 0-1,0 0 1,1 0 0,-8 9-1,12-12-157,1-1-1,-1 1 1,0-1-1,0 1 1,0-1-1,0 1 1,0-1-1,1 1 1,-1-1-1,0 1 1,1-1-1,-1 1 1,0-1-1,1 1 1,-1-1-1,0 0 1,1 1 0,-1-1-1,1 1 1,-1-1-1,1 0 1,-1 0-1,1 1 1,-1-1-1,1 0 1,-1 0-1,1 0 1,-1 1-1,1-1 1,-1 0-1,1 0 1,-1 0-1,1 0 1,0 0-1,-1 0 1,1 0-1,-1 0 1,1 0-1,-1 0 1,1-1-1,0 1 1,33 2 245,-30-2-167,593 37 741,80 2-720,496-50 2572,-861 7-2588,640-28-117,183-2-13,-335 60 26,-371-7-28,792-11 202,-840-11-173,1106-17 647,-608-15-133,282-3 309,-1107 38-917,78-1-290,160 20 0,-223-16-3917,-37-7-1234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2:42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3203,'0'0'7591,"13"8"-7564,1 1-13,1-1 0,1 0 0,-1 0 0,1-2 0,0 0 0,1-1 0,30 5 0,64-2 332,135-7 0,-101-3 46,421 15 2029,0 1-1410,1768-24-39,-1361 29-833,547-22 1489,-1144-4 294,-392-9-2814,-11 2-1702,-12-4-2691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2:43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4068,'-1'0'226,"1"1"1,0 0-1,0-1 1,0 1-1,0 0 1,0-1-1,0 1 1,0 0-1,0-1 1,0 1-1,0 0 1,0-1-1,0 1 1,0 0-1,1-1 1,-1 1-1,0 0 1,0-1-1,1 1 1,-1-1-1,1 1 1,-1 0-1,0-1 1,1 1-1,-1-1 1,1 1-1,-1-1 1,2 1-1,24 11 1388,40-3-2642,-56-8 1631,401 11-53,-37-4-145,281 73 2781,-157-15-1230,2-34-1044,-365-31-887,233-3 930,-283-3-2339,-1-4 0,108-24 1,-118 14-2909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3:01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100 211 5958,'0'0'1473,"-11"5"-32,1 1-805,-39 20-18,19-15 5709,47-14-5716,0-1-1,-1 0 1,20-9 0,41-9 122,88 2 116,-10 1-192,-16-2 93,277-7 0,12 14 119,-1 0-857,552 29 66,-916-13-71,1347-23 126,-803 3-118,199-10 1140,-783 25-721,-32-3-940,-44-6-2477,40 10 1511,-36-9-4406,-13-2-4809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3:02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580 24 9673,'-7'-4'343,"1"1"1,-1 0-1,0 0 1,0 1-1,0 0 0,0 0 1,0 0-1,-1 1 0,1 0 1,0 1-1,-10 0 0,-83 6 2045,86-4-2266,2 2 0,-1 0 0,0 0 0,1 1 0,0 0 0,0 1 0,0 1 1,1 0-1,0 0 0,0 1 0,0 1 0,1 0 0,1 0 0,-15 19 0,3-2-113,1 0-1,2 2 1,0 1-1,-24 55 0,26-43 115,1 1 0,3 0 0,1 1 0,2 0-1,2 0 1,2 1 0,1 0 0,3 0-1,2 0 1,7 56 0,-5-84-122,0 1 0,1-1 0,1 1 0,1-1 0,0 0 0,1-1 0,1 0-1,0 0 1,1 0 0,0-1 0,21 23 0,-21-28 0,1 0-1,0 0 1,0-1 0,0-1-1,1 0 1,0 0-1,0-1 1,1 0 0,0-1-1,0 0 1,0-1-1,1 0 1,-1-1 0,1-1-1,0 0 1,13 0-1,0-3 41,0 0-1,0-2 1,0-2-1,0 0 1,-1-1-1,0-2 1,0 0-1,0-2 1,-2-1-1,1 0 1,-1-2-1,32-24 1,3-5 171,-3-3 1,-1-3 0,64-73 0,-89 90-57,-2-1-1,-2-2 1,-1-1 0,-2-1 0,19-39 0,-31 53-54,-1 0 0,-1-1-1,-1 0 1,-1 0 0,-1-1 0,-1 1 0,-1-1-1,-2 0 1,0 0 0,-3-30 0,1 43-43,0 1-1,-1-1 1,-1 1 0,0 0 0,0 0 0,-1 0-1,0 0 1,-1 0 0,0 1 0,-1 0-1,0 0 1,0 0 0,-1 1 0,0 0-1,0 0 1,-1 1 0,0-1 0,0 2-1,-1-1 1,0 1 0,-16-8 0,12 8-6,-1 1 0,1 0 0,-1 0 0,0 2 0,0 0 0,-1 0 0,1 1 0,0 1 0,-1 1 0,1 0 0,-1 0 0,1 2 0,-1 0 0,1 0 0,-24 8 0,5 3-44,1 1 0,1 1 0,0 2 0,1 1 0,-37 30 0,1 5-1381,-62 63-1,93-80-164,-1 2-1413,9-14-3346,8-10-4685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3:07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443 232 3203,'0'0'2648,"-11"-7"-1746,7 5-929,-13-9 447,-1 1 1,0 1-1,-29-11 0,42 19-301,0-1 0,0 0 0,1 1 0,-1 0 0,0 0 0,0 0-1,0 1 1,0 0 0,-1 0 0,1 0 0,0 1 0,0-1 0,0 1-1,0 0 1,1 1 0,-1-1 0,0 1 0,0 0 0,1 0 0,-1 0-1,1 1 1,-6 4 0,-7 10 46,1 0-1,1 2 0,0 0 1,2 0-1,0 2 0,1-1 1,2 1-1,0 1 1,-12 36-1,6-4 126,2 1 0,-13 107 1,21-106-243,2-1 1,3 1-1,9 85 1,-5-119-32,0 0 0,2 0 0,0-1 1,1 1-1,2-1 0,0-1 0,1 0 0,1 0 0,1 0 1,1-2-1,25 32 0,-32-43-16,1-1 1,1 0-1,-1-1 0,1 1 1,0-1-1,0-1 1,0 1-1,1-1 0,0-1 1,0 1-1,0-1 0,0 0 1,0-1-1,0 0 1,1-1-1,-1 1 0,1-1 1,-1-1-1,1 0 0,0 0 1,-1-1-1,1 0 1,-1 0-1,1-1 0,-1 0 1,0-1-1,0 1 0,0-2 1,0 1-1,0-1 1,-1 0-1,1-1 0,-1 0 1,9-8-1,16-16 279,-2-1-1,-1-1 1,-1-2 0,-2-1 0,29-49-1,93-196 1054,-116 208-896,36-115 1,-59 154-363,-2 0 1,0 0-1,-3-1 1,0 0 0,-2 0-1,-3-42 1,0 62-43,-1 1 1,0 0-1,-1 0 1,0 0-1,-1 1 1,-1-1-1,1 1 1,-2 0-1,0 0 1,0 0-1,-1 1 1,0 0-1,0 0 1,-1 1-1,-1 0 1,0 0-1,-16-12 1,17 15-3,-1 1 0,1 0 0,-1 0 0,0 1 0,-1 0 0,1 1 1,-1 0-1,1 0 0,-1 1 0,0 0 0,0 1 0,0 0 0,0 1 0,0 0 1,0 0-1,0 1 0,0 0 0,0 1 0,0 0 0,1 1 0,-1 0 0,-9 5 0,-6 5-123,0 1 0,1 1 0,1 2 0,0 0 0,1 2-1,-28 30 1,10-11-1238,38-36 853,0 1 1,-1-1-1,1 0 0,-1 0 0,1 0 1,-1 0-1,0-1 0,0 1 0,0-1 1,0 1-1,0-1 0,-4 1 0,-2-1-4845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0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213 212 15439,'0'-3'729,"1"1"-1,-1 0 1,0-1 0,-1 1 0,1 0 0,0-1 0,-1 1 0,1 0 0,-1-1 0,-1-3 0,1 5-511,1 0-1,-1 0 1,0 0 0,0 0 0,0 0 0,0 0-1,1 0 1,-1 0 0,0 0 0,-1 0-1,1 1 1,0-1 0,0 0 0,0 1 0,-2-1-1,-3-1 23,-1 1-1,1 0 1,-1 1-1,1-1 1,-1 1-1,-11 2 1,16-2-180,-5 1-46,0 1-1,1 0 1,-1 0 0,0 1 0,1 0 0,0 0 0,0 0 0,-1 1-1,2 0 1,-1 0 0,0 1 0,1-1 0,0 1 0,0 0-1,1 1 1,-1-1 0,1 1 0,0 0 0,0 0 0,1 0 0,0 0-1,0 1 1,1-1 0,-1 1 0,1 0 0,1 0 0,-1 0-1,1 0 1,1 0 0,-1 0 0,2 13 0,-1-19-9,1 1-1,0-1 1,-1 0 0,1 1 0,0-1 0,0 0-1,0 1 1,0-1 0,0 0 0,1 0 0,-1 0-1,0 0 1,0 0 0,1 0 0,-1-1-1,1 1 1,-1 0 0,0-1 0,1 1 0,-1-1-1,1 1 1,0-1 0,-1 0 0,1 1 0,-1-1-1,1 0 1,-1 0 0,1 0 0,0 0-1,-1-1 1,1 1 0,1-1 0,6 0 26,-1 0 1,0-1-1,1 0 1,-1 0-1,8-4 1,9-6 9,-1-1 0,-1-1 0,0-1 0,-1-1 0,40-38-1,-48 41-9,-1-1 0,-1 0 0,0-1 0,-1 0 0,0-1 0,-1 0 0,-1-1 0,-1 0 0,10-27 0,-18 42-18,1 0-1,0-1 0,-1 1 1,1 0-1,-1-1 1,1 1-1,-1-1 1,0 1-1,0-1 1,0 1-1,-1 0 0,0-4 1,1 6-15,0 0 1,0-1-1,-1 1 0,1 0 1,0-1-1,0 1 0,-1 0 1,1-1-1,0 1 0,-1 0 0,1-1 1,-1 1-1,1 0 0,0 0 1,-1 0-1,1-1 0,-1 1 1,1 0-1,0 0 0,-1 0 1,1 0-1,-1 0 0,1 0 1,-1 0-1,1 0 0,-1 0 1,1 0-1,0 0 0,-1 0 1,1 0-1,-1 0 0,1 0 1,-1 0-1,1 1 0,0-1 1,-1 0-1,-3 2-14,0 1-1,0-1 1,0 1 0,1 0-1,-1 0 1,1 0 0,0 0-1,0 0 1,0 1 0,0-1-1,-2 6 1,-9 16 4,1 0 0,1 1 0,-11 38 1,19-52 53,0 0 1,1 0 0,1 0-1,0 1 1,1-1-1,0 1 1,1 0 0,1-1-1,0 1 1,3 14 0,-4-24-34,1-1 0,1 1 0,-1 0 0,0-1 0,1 1 0,-1-1 0,1 0 0,0 0 0,-1 1 0,1-1 0,0 0 0,1 0 0,-1-1 0,0 1 0,0 0 0,1-1 0,-1 1 0,1-1 0,-1 0 0,1 0 0,0 0 0,-1 0 0,1 0 0,0-1 0,0 1 0,0-1 0,0 0 0,-1 1 0,1-1 0,0-1 0,5 0 0,-1 1 13,1-1 0,-1 0 0,1-1-1,-1 0 1,1 0 0,-1-1 0,0 0 0,0 0 0,0 0-1,12-9 1,-12 6 1,1 0 0,-1-1 0,0 0 0,0 0-1,0 0 1,-1-1 0,0 0 0,-1 0 0,0-1 0,0 1-1,-1-1 1,0 0 0,-1 0 0,0-1 0,0 1 0,-1-1-1,2-16 1,-4 25-23,0 0 0,0 1 1,0-1-1,0 1 0,0-1 0,0 1 0,-1-1 0,1 1 0,0-1 0,0 0 0,-1 1 0,1-1 0,0 1 0,-1-1 0,1 1 1,0 0-1,-1-1 0,1 1 0,-1-1 0,1 1 0,-1 0 0,1-1 0,-1 1 0,1 0 0,-1 0 0,1-1 0,-1 1 1,1 0-1,-1 0 0,0 0 0,1 0 0,-1 0 0,1 0 0,-1-1 0,1 1 0,-1 1 0,0-1 0,1 0 0,-1 0 1,1 0-1,-1 0 0,0 0 0,1 0 0,-1 1 0,1-1 0,-1 0 0,0 1 0,-28 15-116,22-9 109,1 1 0,0-1 0,0 1 1,1 1-1,0-1 0,-8 18 0,11-21 14,0 1 0,0-1 0,1 1-1,-1-1 1,1 1 0,0 0 0,1-1 0,-1 1 0,1 0 0,1 0 0,-1-1-1,1 1 1,1 7 0,-1-11-6,0 0 0,1 0 0,-1 0 0,0 0 0,1 0 0,0 0 0,-1-1 0,1 1 0,0-1 0,0 1 0,0-1 0,0 0 0,0 0 0,0 1 0,0-1 0,0-1 0,0 1 0,0 0 0,1 0 0,-1-1 0,0 0 0,1 1 0,3-1 0,65 1-101,-51-1-53,-4-1-69,1 0 1,-1 0 0,27-8-1,-35 8 219,0-2-1,-1 1 0,0-1 0,1 0 0,-1-1 0,-1 1 1,1-1-1,0-1 0,10-8 0,-16 11 31,0 1 0,0 0 0,0 0 1,0 0-1,-1-1 0,1 1 0,0 0 0,-1-1 0,1 1 0,-1-1 0,1 1 0,-1 0 0,0-1 0,1 1 1,-1-1-1,0 1 0,0-1 0,0 1 0,0-1 0,0 1 0,-1-1 0,1 1 0,0-1 0,-1 1 1,1-1-1,-1 1 0,1 0 0,-1-1 0,0 1 0,0 0 0,1-1 0,-1 1 0,0 0 0,0 0 1,0 0-1,0 0 0,-3-2 0,-5-6 329,-1 1 1,0 0-1,-18-11 0,8 5-115,15 10-240,1 2-3,0-1 1,0 0-1,1 0 1,-1 0-1,1 0 1,0-1-1,0 1 1,0-1-1,0 0 1,1 0-1,-1 0 1,1 0 0,0 0-1,-2-6 1,5 9-29,0 0 0,1 0 1,-1 1-1,0-1 0,0 0 0,1 1 1,-1-1-1,1 1 0,-1-1 1,0 1-1,1 0 0,-1-1 1,1 1-1,-1 0 0,0 0 1,1 0-1,-1 0 0,1 0 0,-1 1 1,3 0-1,2-1-104,158 0-7514,-136 0 5046,41 0-6836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3:57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371 18 3459,'0'0'11499,"-2"-5"-10933,-9-8-142,2 22 357,-4 40 667,-6 112 275,3 292 1,14-209-1354,-16-68 1493,19-176-1851,-1 1 1,1 0-1,-1 0 0,1-1 0,0 1 1,-1-1-1,1 1 0,0 0 0,-1-1 0,1 1 1,0-1-1,0 0 0,0 1 0,-1-1 1,1 0-1,0 1 0,0-1 0,0 0 0,0 0 1,0 0-1,-1 1 0,1-1 0,0 0 1,2-1-1,30 3 42,-27-2-19,639 6 851,-465-3-180,183 12 105,342 107-755,-627-107-54,73 8 11,212 6 0,-174-18-1,839 13 19,-982-24-30,-25 0 12,0-1 1,0-1 0,0-1 0,0-1-1,0 0 1,21-9 0,-36 9-22,0 0 0,-1-1 0,1 1 0,-1-1 0,0-1 0,-1 1 0,1-1 0,-1 0 0,0 0 0,0 0 0,4-11 0,9-11-67,1 3 59,-2-2-1,-1 0 1,0 0 0,-2-1-1,-2-1 1,0 0 0,-2-1-1,-1 0 1,-2-1 0,0 1 0,-2-1-1,-2 0 1,-1 0 0,-1 0-1,-1 0 1,-2 0 0,-11-48-1,-2-4-196,3 0-1,5 0 1,1-96-1,7 167 223,0-1 1,-1 1-1,-1 0 0,0-1 0,-6-19 0,7 28-6,-1 1 0,1 1-1,0-1 1,-1 0 0,1 0-1,-1 0 1,0 1 0,0-1 0,0 1-1,-1 0 1,1-1 0,0 1-1,-1 0 1,1 0 0,-1 0 0,0 1-1,0-1 1,0 1 0,1 0-1,-1-1 1,0 1 0,-1 0-1,1 1 1,0-1 0,0 1 0,-6-1-1,-51 2 8,-1 3 1,2 3-1,-94 21 0,11-1 109,14-11-77,-1-6-1,-191-9 0,-254-51-42,522 44 4,-536-53-8,-2 31 7,-233 71-281,570-24 40,183-13 50,14 0-771,-1-3 0,-111-8 0,166 5 751,0 0 1,0 0-1,1-1 1,-1 1-1,0 0 1,0-1-1,1 1 0,-1-1 1,0 0-1,1 1 1,-1-1-1,1 0 1,-1 0-1,1 0 1,-1 0-1,1 0 0,0-1 1,-1 1-1,1 0 1,0-1-1,0 1 1,0 0-1,0-1 1,0 0-1,0 1 0,1-1 1,-1 1-1,0-1 1,0-2-1,-1-25-6885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22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237 169 4292,'1'-8'2952,"8"-66"889,-4-12 4143,-21 156-5486,-63 305 795,13-75-2182,4 62-792,48-246-219,0 134-1,14-249-95,1 0 0,-1 0-1,1 0 1,0 0 0,-1 0 0,1 0 0,0 0 0,0 0-1,0 0 1,0 0 0,0-1 0,0 1 0,0 0-1,0-1 1,0 1 0,0-1 0,0 1 0,1-1-1,-1 1 1,0-1 0,0 0 0,0 1 0,1-1-1,-1 0 1,0 0 0,0 0 0,1 0 0,-1 0-1,0 0 1,0 0 0,2-1 0,46-2 163,-48 2-162,372-41 392,235-35-357,-561 69-30,-1 1-1,1 3 0,93 4 1,-71 13 70,-53-9-47,1-1 1,-1 0-1,23 0 0,-35-3 0,0-1-1,0 0 0,0 0 0,0 0 1,0 0-1,0-1 0,0 0 0,0 0 1,-1 0-1,1 0 0,-1 0 1,0-1-1,1 1 0,-1-1 0,0 0 1,0 0-1,-1 0 0,1 0 0,-1-1 1,0 1-1,1-1 0,-2 1 0,3-6 1,6-12-53,0-1-1,11-43 1,-15 42 64,19-66-154,-4-1 0,15-145-1,-18-186-220,-16 380 186,2 1 0,11-53 0,3-18-82,-19 110 213,1 0 0,0 0-1,-1 1 1,1-1-1,-1 0 1,1 0-1,-1 1 1,0-1 0,1 0-1,-1 1 1,0-1-1,1 1 1,-1-1-1,0 1 1,0-1 0,0 1-1,1-1 1,-1 1-1,0 0 1,0-1-1,0 1 1,0 0 0,0 0-1,0 0 1,0-1-1,0 1 1,1 0-1,-1 0 1,0 1 0,0-1-1,0 0 1,-1 0-1,-50 3-754,30-2 578,-260-21 185,46 2 7,140 14 2,-511-1 58,549 10-259,0 3 0,-76 20 0,91-18-1135,43-10 1510,-6 1-1597,11-19-17222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01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79 5029,'0'0'5055,"9"2"-4040,34 4-38,1-2 0,-1-2 0,81-6 0,137-30-348,-255 33-558,26-5-43,-31 6 24,0 0 1,0 0-1,0 0 1,0 0-1,-1-1 1,1 1-1,0 0 1,0-1-1,0 1 1,-1 0-1,1-1 1,0 1-1,0-1 1,-1 1-1,1-1 1,0 1-1,-1-1 1,1 1-1,-1-1 1,1 0-1,-1 0 1,1 1-1,-1-1 1,1 0-1,-1 0 1,1-1-1,-22-2 1243,17 4-1127,-186 0 1459,-241 30-1,281-17-384,324-40-96,13-2-1160,110 12-157,-310 18 169,0 1 1,1 0-1,-1 0 1,-13 6-1,-20 3 26,-452 86 675,689-137-685,281-42-119,-568 96 160,-103 30-1,100-20 3,-166 34 615,422-96-705,46-8-3,73 10-231,-615 87 468,214-27-140,83-16-68,-111 14-424,150-22 10,-5 0 238,7-5-4498,16-11-2948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03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130 100 4132,'0'0'2824,"-8"0"-1639,-42 0 1057,50 0-2182,-1 0 0,1 0 0,0 0 0,0 0 0,0 0 0,0 0 0,-1 0-1,1 0 1,0 0 0,0 0 0,0 0 0,-1 0 0,1 0 0,0 0 0,0 0 0,0 0 0,0 0 0,-1 0 0,1 0-1,0 0 1,0 0 0,0 0 0,0 0 0,-1 0 0,1 0 0,0 0 0,0-1 0,0 1 0,0 0 0,-1 0-1,1 0 1,0 0 0,0 0 0,0 0 0,0-1 0,0 1 0,0 0 0,0 0 0,-1 0 0,1 0 0,0-1 0,0 1-1,0 0 1,0 0 0,0 0 0,0 0 0,0-1 0,0 1 0,0 0 0,0 0 0,9-10 1031,18-5-663,6 6-196,0 1-1,1 1 1,61-3-1,105 7-227,-123 4 86,-69 0-114,-16 4 198,-15 2 274,-491 90 1804,488-93-2221,16-3-70,27-1 31,44-5 35,-1-4-1,-1-2 0,106-34 0,-137 37-18,-15 4-2,-4 2 13,0-1 0,0 0 0,-1 0 0,11-6 0,-68 5 392,-6 13-350,0 2 0,-54 19 0,-74 15 140,584-135-846,-252 53 431,-119 27 246,-47 9 42,-50 7 135,-33 11 397,-175 55 0,269-70-653,-18 6 159,23-8-138,1 1 1,-1-1-1,1 0 0,-1 0 0,0 1 0,1-1 1,-1 0-1,1 1 0,-1-1 0,1 1 1,-1-1-1,1 0 0,-1 1 0,1-1 0,-1 1 1,1 0-1,0-1 0,-1 1 0,1-1 0,0 1 1,0-1-1,-1 1 0,1 0 0,0-1 0,0 1 1,0 0-1,-1 0 0,3 0-232,-1 0 0,1-1 1,0 1-1,-1-1 0,1 1 0,0-1 0,-1 1 0,1-1 1,0 0-1,-1 0 0,1 0 0,0 0 0,-1 0 0,4-1 1,0 1-611,35-3-4049,9-13-2669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06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49 172 8904,'-48'5'2728,"61"-20"-811,19-3-1480,1 1 0,1 1-1,56-17 1,113-23 115,-179 51-428,15-7 679,-28 8 172,-28 6-633,-9 6-335,0 1 1,1 2 0,0 0-1,1 1 1,-31 21-1,24-14-4,17-11-2,-14 8 9,-34 25 0,62-41-10,0 1 0,-1-1-1,1 0 1,0 0 0,0 0 0,-1 0-1,1 0 1,0 0 0,0 0 0,-1 0-1,1 1 1,0-1 0,0 0 0,0 0-1,-1 0 1,1 0 0,0 1 0,0-1-1,0 0 1,0 0 0,-1 0 0,1 1-1,0-1 1,0 0 0,0 0 0,0 1-1,0-1 1,0 0 0,0 0 0,0 1-1,0-1 1,0 0 0,0 1-1,0-1 1,0 0 0,0 0 0,0 1-1,0-1 1,0 0 0,0 0 0,0 1-1,0-1 1,0 0 0,0 0 0,0 1-1,1-1 1,-1 0 0,0 0 0,0 0-1,0 1 1,19 1-31,28-8-37,324-97-2041,-357 99 2131,-9 2-37,-8 2 12,-20 3 16,-37 9-14,41-7 3,-44 13 6,2 3 1,-107 51-1,151-57-159,17-11-4070,15-4 650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07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1 185 8776,'0'0'2536,"9"-4"-2146,83-29-6,187-40 1,-43 14-359,-231 58-299,22-8 1285,-23 5 109,-15 3-93,-8 2-785,1 0 0,0 2-1,0 0 1,0 1 0,-28 11-1,-89 42-68,77-31-144,31-14-11,10-6 3,0 1 0,-30 19 1,77-26-2,57-21-942,144-58-1,-160 53 571,-7-1 266,-55 21 70,-11 4-24,-10 4-78,-25 8 112,1 2-1,-67 32 1,59-24-1242,-56 18 1,49-26-1434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09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1002 102 3748,'0'0'971,"-9"-5"1293,-19-8-1111,0 2 1,-1 0-1,-56-11 1,0-1 93,69 19-1174,0 0-1,-1 1 1,1 0 0,-1 2-1,0 0 1,0 1-1,1 0 1,-1 2 0,-27 5-1,21-2 181,0 2 0,0 1-1,1 1 1,0 1-1,0 0 1,-24 17 0,14-4-119,0 1 0,2 1 0,0 2-1,2 1 1,1 1 0,1 1 0,-43 67 0,57-74-151,0 0-1,1 0 1,2 1 0,0 1-1,1-1 1,2 1-1,-6 42 1,5 12-1,3 90-1,4-168 19,0 18 11,2 0 1,0 0-1,0 0 1,2 0-1,0-1 0,2 1 1,0-1-1,1-1 1,16 31-1,-18-39 57,0 0 0,1-1 1,0 1-1,0-1 0,1-1 0,0 1 1,1-1-1,-1-1 0,1 1 0,1-1 1,-1-1-1,1 1 0,0-2 0,0 1 1,1-1-1,-1 0 0,1-1 0,0 0 1,17 2-1,-10-4-26,1-1 0,-1-1 1,0 0-1,0-1 1,0-1-1,0-1 0,0 0 1,0-1-1,-1-1 0,0 0 1,0-2-1,-1 0 0,0 0 1,25-19-1,4-6 160,-2-3-1,-1-1 1,47-56-1,-51 51 56,-2-2-1,-2 0 1,-2-3 0,46-90-1,-64 108-144,-1-1 0,-1 0 0,-2-1 0,-1 0 0,-1-1 0,-2 0 0,-1 1 0,-2-2 0,-2-56-1,0 84-102,0 0 0,-1 0 0,0 0 0,0 0-1,0 0 1,0 0 0,-1 0 0,0 0 0,0 1 0,0-1-1,-1 0 1,1 1 0,-1 0 0,0 0 0,0 0-1,-1 0 1,1 0 0,-1 1 0,0-1 0,0 1 0,0 0-1,0 0 1,0 0 0,-1 1 0,1 0 0,-10-4-1,1 3-369,0 0 0,0 1 0,0 1 0,-1 0-1,1 0 1,-1 1 0,1 1 0,-1 0 0,-13 4 0,-3-1-2960,1-4-1708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9:34:32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0 8104,'0'0'560,"4"10"38,0 2-395,0 1 0,-1 0 0,-1 0 0,0 0-1,-1 0 1,0 0 0,-1 0 0,0 0 0,-1 1 0,0-1 0,-7 24-1,-109 308 1146,81-256-714,4 3 1,-38 171-1,66-238-577,0-1-1,2 1 0,0-1 0,2 1 0,3 33 0,-1-54-21,-1-1 0,1 0 0,-1 0 1,1 0-1,0 0 0,0 0 0,0-1 0,0 1 1,0-1-1,1 1 0,-1-1 0,1 0 0,0 0 1,0 0-1,0 0 0,0 0 0,0-1 0,3 2 1,61 22 362,-16-11-362,1-3-1,0-2 1,65 3-1,163-7 135,-130-5-135,-130 0-34,1090 55 714,80 47-647,-567-56-56,316-11 230,-755-32 114,-165-2-312,-17 0 14,1 0-1,0-1 0,0 1 1,-1-1-1,1 0 0,0 0 0,0 0 1,0 0-1,-1 0 0,1-1 1,0 1-1,0-1 0,-1 0 1,1 0-1,0 0 0,-1 0 1,1 0-1,-1-1 0,1 1 1,-1-1-1,0 1 0,0-1 0,4-4 1,35-65 124,-12 24-163,-2-2-1,-3-1 1,31-87-1,-42 87-23,-2-1 1,-2 0-1,-2 0 0,-3-1 0,-1 0 1,-3 1-1,-3-1 0,-9-58 0,6 67-208,3 15 16,-1 1-1,-1 0 0,-15-42 0,17 60 187,-1 1 1,0 0-1,0 0 0,-1 0 1,0 1-1,-1 0 0,1 0 1,-1 0-1,-1 0 1,1 1-1,-1 0 0,0 1 1,-1-1-1,1 1 1,-10-4-1,-7-2 28,-1 1 0,0 1 0,0 1 0,-46-8 0,-110-6 43,125 16-29,-1036-64 113,-3 51-499,-16 0 267,930 12 90,-682-7-746,819 17-18,0 1-1,0 2 1,1 3 0,-81 26-1,85-24-3192,15-9-3273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1:46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3619,'0'0'8125,"4"6"-7612,5 5-441,1 0 0,0-1 1,0 0-1,1-1 0,1 0 0,-1 0 0,1-1 1,1-1-1,-1 0 0,1-1 0,1 0 0,-1-1 1,1 0-1,0-1 0,0-1 0,0 0 0,0-1 1,22 0-1,20-2 122,1-2-1,-1-3 1,85-19 0,35-3 627,-93 23-733,0 3-1,0 4 1,0 3-1,139 30 1,-109-17-48,215 9 0,115-31 340,137 8 51,-347 9-158,453-32-1,153-50-46,-6 1 108,-25 42 298,-466 24-148,-317 1-743,73-4 475,-38-10-5314,-44 6 176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11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30 318 8232,'0'0'3112,"-6"-8"-2936,-17-26-42,23 33-125,0 0 1,0 0 0,0 1 0,0-1-1,0 0 1,0 0 0,0 0 0,0 1-1,0-1 1,0 0 0,0 0-1,1 1 1,-1-1 0,0 0 0,1 1-1,-1-1 1,0 0 0,1 1 0,-1-1-1,1 0 1,-1 1 0,1-1-1,-1 1 1,1-1 0,-1 1 0,1-1-1,0 1 1,-1 0 0,1-1 0,0 1-1,-1 0 1,1-1 0,0 1-1,0 0 1,-1 0 0,1-1 0,0 1-1,0 0 1,-1 0 0,1 0 0,0 0-1,0 0 1,0 1 0,4-3 96,188-96 1349,-141 69-1444,0 1 0,2 3 0,86-28 1,-112 47 4,1 1-1,-1 1 1,58 0 0,91 13 230,-8 0 245,-120-9-346,285 6 783,-237 0-752,139 27 1,-11 20 13,-124-26 154,2-4 0,133 11 0,339-32-48,-78-4-143,113 38-57,88 2-90,1-45 14,54-8-3,-224 10 4,-337-9-7,234-49 0,65-7 118,-471 68-338,12-1 321,67 2 0,-92 2-487,0-1-1,0 1 1,0 0-1,-1 1 1,1-1-1,0 2 1,0-1-1,-1 1 0,1-1 1,-1 2-1,0-1 1,0 1-1,0 0 1,-1 0-1,7 6 1,6 23-8106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1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4 12204,'0'0'9646,"-2"10"-7372,-96 340 742,89-333-3129,6-34-162,5-37-378,13-56-728,-6 52 348,2-80-1,-21 209 1648,10-51-328,1 0 1,1-1 0,1 1-1,1 0 1,0-1 0,2 0-1,8 21 1,-11-33-142,-1-1 0,1 0 0,0 0 0,1 0 0,-1 0 1,1-1-1,0 0 0,0 1 0,1-1 0,0-1 0,0 1 0,0-1 0,0 0 0,1 0 0,0 0 0,-1-1 0,1 1 0,1-2 1,-1 1-1,0-1 0,1 0 0,-1 0 0,1 0 0,9 0 0,-11-2-43,-1 0 1,1 0-1,-1-1 0,1 1 0,-1-1 1,0 0-1,1 0 0,-1-1 1,0 1-1,0-1 0,0 0 0,0 0 1,0 0-1,-1-1 0,1 0 1,5-5-1,-3 2-37,0 0-1,-1 0 1,0-1 0,0 0-1,-1 0 1,0-1 0,0 1-1,4-14 1,-3 8-41,-2 0-1,1 0 1,-2 0 0,1-1-1,-2 0 1,0 1 0,-1-1-1,0 0 1,-1 1 0,0-1-1,-4-14 1,3 21-52,0 1 0,-1 0 0,0 0 0,0 0-1,-8-11 1,10 15-24,-1-1 0,0 1-1,1 0 1,-1 0 0,0 0-1,0 1 1,0-1 0,-1 0 0,1 1-1,0-1 1,0 1 0,-1 0-1,1 0 1,-1 0 0,1 0-1,-1 0 1,-5-1 0,7 3 19,0 0-1,0-1 1,0 1 0,0-1 0,1 1 0,-1 0 0,0 0-1,0 0 1,0-1 0,1 1 0,-1 0 0,0 0 0,1 0 0,-1 0-1,1 0 1,-1 0 0,1 0 0,-1 1 0,1-1 0,0 0-1,0 0 1,-1 0 0,1 0 0,0 0 0,0 1 0,0-1 0,0 0-1,0 0 1,1 2 0,0 44-1107,-1-43 792,1 1-234,0-1 0,-1 1-1,2 0 1,-1-1-1,0 1 1,1 0-1,0-1 1,0 0 0,5 8-1,10 14-5230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17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11275,'10'5'304,"8"3"-276,1 0-1,0-1 1,0-1 0,1 0-1,0-2 1,0 0 0,35 1-1,161-4 262,-173-2-185,222-17 562,27 1 115,4 20 217,163-7-3897,-401 0-384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18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0 256 10154,'0'0'74,"11"1"17,33 0 89,0-1 0,58-8-1,-8-5 269,145-1 0,96 22 129,-38-1-32,344-38 1104,-206 3-1008,-242 20-176,320-56-1,-488 59-988,1-1-1,41-18 0,-56 20-625,0-2 0,-1 1 0,0-2 0,18-14 0,2-8-4770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30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4644,'0'0'4276,"9"-2"-3283,64-17-663,-27 7 573,88-13 0,-42 17 125,552-29 762,-576 41-1681,0 4 0,0 3 1,-1 2-1,87 31 0,79 15 55,447 17 900,-379-53-991,271 15 57,-408-36-13,243-29-1,-166 7-89,273 13 0,-315 8-22,-110-2-911,0-3-1,0-5 0,-1-3 1,0-4-1,127-41 0,-107 17-2589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52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1 105 5477,'0'0'2248,"9"1"-1544,30-1-363,1-2-1,49-8 0,54-4 278,-90 13-513,0 3-1,0 2 1,0 3 0,64 16-1,19 7 466,1-6 0,0-6 0,195 1 0,608 11-212,-540-15-166,563-50 0,319 0-953,-981 33 758,568-58 506,-240 7-45,-68-5 2874,-544 55-3240,7-1 327,-23 7-235,-12 6-111,-60 44-4754,53-43 1381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55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0 5669,'-11'0'972,"-22"1"-497,-64-1 1302,72 1-90,43-1 748,547 18-2227,-496-15-202,-113-2 358,0 2 1,-53 10 0,51-6-200,-155 29 18,103-17-178,-142 11 0,452-55-433,-31 1 98,122 8 185,-326 20 59,0 2-1,0 0 1,-34 13-1,-13 5-608,-15-1-869,-5-5-1409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56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4036,'0'0'3737,"-3"12"-2590,-10 51-579,2 0 1,-2 102-1,12 147 1201,3-167-1351,0 209 461,20 1402 2983,-18-1266-2709,-6-474-556,-1-19-41,-2-27-263,9-139-684,6 56-6334,-3 58-1955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59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581 6318 2819,'0'0'448,"-7"10"-272,-19 26-83,-12 18 42,-55 61 0,68-93 4,0-2-1,-1 0 0,-1-2 1,-1-1-1,-1-1 1,-56 22-1,50-22 425,16-7-197,0 2 0,1 0-1,0 0 1,0 2 0,-26 25-1,43-37-172,5-2-166,-1 0 1,0 1 0,0-1 0,0 0-1,0 0 1,0-1 0,0 1 0,0-1-1,3-1 1,496-298 462,157-104-457,285-286 66,-172 120-48,985-721-339,-1255 912 301,627-488 1308,61-45 516,-927 723-1850,542-385 163,26 43-880,-751 487-2131,-52 28-86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45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266 131 4068,'-13'2'2973,"-132"13"-269,38-11 2114,106-4-4001,40 0 176,816-51 2657,-415 15-3462,1900-28-49,-2188 70-219,-1 6 0,195 41 0,-335-51-237,24 3 1033,-35-5-808,1 0 0,-1 0 0,1 0 1,-1 0-1,1 0 0,-1 0 0,1 0 0,-1 0 0,1 1 0,-1-1 1,1 0-1,-1 0 0,1 0 0,-1 1 0,1-1 0,-1 0 0,0 1 0,1-1 1,-1 0-1,1 1 0,-1-1 0,0 1 0,1-1 0,-1 0 0,0 1 1,0-1-1,1 1 0,-1-1 0,0 1 0,0-1 0,0 1 0,0-1 0,1 1 1,-1-1-1,0 1 0,0-1 0,0 1 0,0-1 0,0 1 0,0-1 0,0 1 1,-1 0-1,1-1 0,0 1 0,0-1 0,0 1 0,-1 0-173,0 0-1,0 0 0,0-1 0,0 1 1,0 0-1,0 0 0,0-1 0,0 1 1,0-1-1,0 1 0,0-1 1,0 0-1,-1 1 0,1-1 0,0 0 1,0 0-1,-3 0 0,-14 1-3006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2:46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166 218 6598,'-14'2'918,"-130"17"4629,137-15-3577,16 2-1397,19 2-308,46-2 91,0-4 1,1-2-1,81-12 0,469-51 780,366-30-547,-964 91-564,936-61 898,0 44-131,-662 41-677,-198-11-767,0-4 0,147-9-1,-209-5-1265,-40 7 1567,1-1 0,0 1-1,-1-1 1,1 0 0,0 0 0,-1 1-1,1-1 1,-1 0 0,0 0 0,1 0 0,-1-1-1,0 1 1,1 0 0,-1 0 0,0-1-1,0 1 1,0-1 0,0 1 0,0-1-1,1-2 1,0-14-7032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1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349 170 4068,'8'-13'155,"1"2"-114,30-45 57,-36 50-83,0 1 0,0-1 0,0 0-1,0 0 1,-1 0 0,0-1 0,-1 1 0,1 0 0,0-10 0,-2 15 2,0 0-1,-1 0 1,1 0-1,0 0 1,0 0-1,-1 0 1,1 1-1,-1-1 1,1 0 0,-1 0-1,1 0 1,-1 1-1,0-1 1,1 0-1,-1 0 1,0 1 0,1-1-1,-1 1 1,0-1-1,0 1 1,0-1-1,1 1 1,-1-1 0,0 1-1,0 0 1,0 0-1,0-1 1,0 1-1,0 0 1,0 0 0,0 0-1,-1 0 1,-41-1 525,29 2-243,3-1-125,1 1 0,0 0 0,-1 0 0,1 1 0,0 1 0,0 0 0,0 0 0,0 1 0,1 0 0,-1 1 0,1 0 1,-9 6-1,6-2-111,-1 1 0,2 1 0,-1 0 0,2 1 0,-1-1 0,2 2 0,-12 18 0,4-1-67,2 1 1,0 1 0,2 1 0,2 0-1,1 0 1,-9 58 0,14-64 10,2 1 0,0 0 1,2 0-1,1 0 0,1-1 0,7 35 0,-6-49-10,1 0-1,1 0 1,0-1-1,1 1 1,1-1-1,0 0 1,0 0 0,1-1-1,0 0 1,1 0-1,0-1 1,1 0-1,0-1 1,1 1-1,11 7 1,-11-9 19,1 0 1,0-1 0,0-1 0,0 1-1,1-2 1,0 0 0,0 0 0,16 3 0,-21-7 19,0 0 0,-1 0 1,1-1-1,-1 0 1,1 0-1,0-1 0,-1 1 1,1-2-1,-1 1 0,1-1 1,-1 0-1,1 0 1,-1-1-1,0 1 0,0-1 1,-1-1-1,10-6 1,3-4 130,-1-1-1,-1 0 1,-1-1 0,0-1 0,-1 0 0,-1-1 0,-1-1 0,0 0 0,-2 0 0,13-32 0,-13 27-33,-2-1 0,0 0 0,-2-1 0,-1 1 0,-1-1 0,-1 0 0,-2 0 0,-2-44 0,-1 60-132,0 0 0,-1 0-1,0 0 1,-1 0 0,0 1-1,0-1 1,-1 1-1,0 0 1,-1 1 0,0-1-1,0 1 1,-1 0-1,0 1 1,-1-1 0,1 2-1,-1-1 1,-15-9 0,-1 1-304,0 0 1,0 2 0,-1 1 0,-1 0 0,-35-9 0,20 10-1077,6 1-938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1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56 15887,'0'0'7436,"-11"-2"-4857,8 1-2521,-5-1 263,0 0 0,1 0-1,-1 1 1,0 1 0,0-1-1,-13 2 1,19-1-258,0 0 1,1 1-1,-1-1 0,1 1 1,-1-1-1,0 1 1,1 0-1,-1 0 0,1-1 1,-1 1-1,1 0 1,0 0-1,-1 0 0,1 1 1,0-1-1,0 0 1,-2 2-1,2-1-45,0 1-1,0-1 1,0 0-1,1 1 1,-1-1 0,1 1-1,-1-1 1,1 1 0,0-1-1,0 1 1,0-1 0,0 1-1,0-1 1,1 1-1,0 4 1,0-5-20,0-1 1,0 1-1,0-1 0,0 1 1,1-1-1,-1 1 0,0-1 1,1 0-1,-1 1 0,1-1 1,-1 0-1,1 0 0,-1 0 1,1 0-1,0 0 0,0-1 1,-1 1-1,1 0 0,0-1 1,0 1-1,0-1 0,0 0 1,0 0-1,-1 1 0,1-1 0,2-1 1,53-1-488,-51 0 421,0 0-1,0 0 1,0 0-1,0-1 1,-1 0-1,1 0 0,-1 0 1,0-1-1,0 0 1,0 0-1,-1 0 1,1-1-1,-1 1 1,6-10-1,-2 5 100,-2-1-1,0-1 1,0 1-1,7-19 1,-16 39-142,0-1 1,0 1-1,1-1 0,0 1 1,1 0-1,0 0 1,0-1-1,2 15 1,-1-20-224,1-1 1,-1 0-1,1 0 1,0 1-1,0-1 1,0 0-1,1 0 1,-1 0-1,1 0 1,-1-1-1,1 1 1,0 0-1,0-1 1,0 1-1,1-1 1,-1 1-1,0-1 1,1 0-1,0 0 1,-1 0-1,1-1 1,0 1 0,0-1-1,0 1 1,0-1-1,0 0 1,1 0-1,5 1 1,1 0-848,1-1 1,-1 0-1,0 0 0,1-1 1,-1-1-1,19-2 1,-1-8-2664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2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379 6 5445,'-14'-2'892,"-9"0"-656,1 1 0,-39 2 0,52 0-217,0 0 0,1 1 0,-1 0-1,0 0 1,1 1 0,0 0 0,0 0 0,0 1-1,0 0 1,0 0 0,-13 12 0,10-6 1,1 1-1,1 0 1,-1 1-1,2 0 1,0 0 0,0 1-1,2 0 1,-1 0 0,2 1-1,-7 19 1,-1 15 179,-12 83 0,19-101-188,2 1 0,2 0 0,1 0-1,1-1 1,1 1 0,9 48 0,-7-67 1,0-1 0,0 0-1,1 0 1,0 0-1,1-1 1,1 1 0,-1-1-1,2-1 1,-1 1-1,1-1 1,1 0 0,-1 0-1,2-1 1,-1 0-1,1 0 1,0-1 0,1-1-1,-1 1 1,1-1-1,18 7 1,-8-6 153,-1-1 1,1-1-1,0 0 0,0-2 1,0 0-1,1-1 0,-1-2 0,1 0 1,-1-1-1,0 0 0,1-2 1,-1-1-1,0 0 0,-1-1 0,1-2 1,32-14-1,-30 11-27,0-1 0,-1-1 0,0-1 0,-1-1 0,0-1-1,-1-1 1,-1 0 0,0-1 0,-2-1 0,0-1 0,-1 0 0,0-1 0,18-35 0,-27 42-38,-1 1 0,0-1 1,0 0-1,-2 0 1,1-1-1,-2 1 1,0-1-1,0 0 1,-2 1-1,1-1 0,-2 0 1,-3-25-1,1 28-60,0 0 0,0 0 0,-1 0 0,0 0 0,-1 1-1,0 0 1,-1 0 0,0 1 0,-1-1 0,0 1 0,0 0-1,-1 1 1,0 0 0,0 0 0,-17-11 0,6 6-116,-2 1 0,0 1 0,0 1 0,-1 1-1,0 1 1,0 1 0,-1 0 0,-37-4 0,10 5-1601,-1 2-1,-98 6 0,140-2-1439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4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12 532 4004,'-2'-14'-91,"-3"-34"369,2-1 0,2 1 0,5-50 0,-1 66 733,1 1 0,2 0 0,1 0 0,1 1 0,2 0 0,16-34 0,-26 62-840,1 0 0,0 0 0,0 0 0,0 0 1,0 0-1,1 0 0,-1 1 0,0-1 0,1 0 0,-1 1 0,1-1 0,2-1 0,-4 3-137,1 0-1,-1 0 0,1 0 0,-1 0 1,0 0-1,1 0 0,-1 1 1,1-1-1,-1 0 0,0 0 1,1 0-1,-1 1 0,0-1 0,1 0 1,-1 1-1,0-1 0,1 0 1,-1 1-1,0-1 0,0 0 0,1 1 1,-1-1-1,0 0 0,0 1 1,0-1-1,0 1 0,1-1 1,-1 0-1,0 1 0,0-1 0,0 1 1,0-1-1,0 1 0,0-1 1,0 1-1,2 65 672,-3-51-610,-6 274 417,-1 1-3928,9-264 2258,0-19 665,0 1 0,-1-1-1,0 0 1,-1 0-1,1 0 1,-2 0 0,1 0-1,-1 0 1,-4 14 0,-8-3-2385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33 299 9641,'0'0'635,"-5"9"17,0 4-363,0 0 1,1 0-1,0 0 1,1 1-1,1-1 0,0 1 1,0 0-1,2-1 1,-1 1-1,2 0 1,0 0-1,1 0 1,3 13-1,-3-18-176,0-1 0,1 0 0,0 0 0,0 0 0,1 0 0,0 0 1,0-1-1,1 0 0,0 0 0,8 9 0,-9-12-73,0 0 1,1 0 0,0-1 0,0 1 0,0-1-1,0 0 1,0 0 0,1-1 0,-1 0 0,1 0 0,-1 0-1,1-1 1,0 1 0,0-1 0,0-1 0,8 1-1,-8-1 24,-1-1 0,1 0 0,0 0 0,-1-1-1,1 1 1,-1-1 0,1 0 0,-1-1 0,0 1-1,0-1 1,0 0 0,0 0 0,-1-1 0,1 1-1,-1-1 1,0 0 0,7-9 0,6-7 171,-2-1-1,21-37 1,2-10-145,38-97 0,-21 3-4429,-43 108 661,-6 8-657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6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58 10186,'0'0'2098,"1"-8"-209,-1-26 252,0 33-2071,0 0 1,0 1-1,0-1 0,-1 0 0,1 1 1,0-1-1,0 0 0,0 1 0,-1-1 1,1 0-1,0 1 0,-1-1 0,1 1 1,-1-1-1,1 1 0,-1-1 0,1 1 1,-1-1-1,1 1 0,-1-1 0,1 1 1,-1-1-1,0 1 0,1 0 0,-1 0 1,1-1-1,-1 1 0,0 0 1,1 0-1,-1 0 0,0-1 0,0 1 1,1 0-1,-1 0 0,0 0 0,1 0 1,-1 0-1,0 0 0,1 1 0,-1-1 1,0 0-1,1 0 0,-1 0 0,0 1 1,1-1-1,-1 0 0,0 1 0,0 0 1,-27 18 1077,17-4-1083,1 0-1,0 0 1,1 1 0,1 0-1,-12 35 1,16-39-69,0 0 0,1 0 0,1 0 0,0 0 0,1 1-1,0-1 1,0 1 0,2-1 0,2 21 0,-2-30 0,0 0-1,0-1 1,0 1-1,0 0 1,0-1 0,1 1-1,0-1 1,-1 0-1,1 1 1,0-1 0,0 0-1,0 0 1,0 0-1,1 0 1,-1-1-1,0 1 1,1-1 0,-1 1-1,1-1 1,0 0-1,-1 0 1,1 0 0,0 0-1,0 0 1,5 0-1,8 1 21,0 0-1,1-1 1,23-2-1,-19 1-10,64 0-133,-84 0 119,-1 0 1,0 0 0,1-1-1,-1 1 1,1 0-1,-1 0 1,1 0-1,-1 0 1,1 0-1,-1 0 1,1 1 0,-1-1-1,1 0 1,-1 0-1,1 0 1,-1 0-1,0 1 1,1-1-1,-1 0 1,1 0 0,-1 1-1,0-1 1,1 0-1,-1 0 1,0 1-1,1-1 1,-1 1-1,0-1 1,1 0 0,-1 1-1,0-1 1,0 1-1,1 0 1,-9 15 204,-22 12 824,12-19-479,0-1 1,-1 0 0,1-1-1,-40 9 1,32-10-212,1 1 1,-25 12-1,49-19-367,0 0-1,0 1 1,0-1 0,0 0-1,1 1 1,-1-1-1,0 1 1,0-1-1,0 1 1,0-1-1,1 1 1,-1 0 0,0-1-1,1 1 1,-1 0-1,1 0 1,-1-1-1,0 1 1,1 0 0,-1 1-1,11 8-2839,31-2-2401,-13-10 996,3-9-1056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6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41 12940,'0'0'2066,"1"-8"214,-1 0-2165,1-16 2569,0 23-1469,-1 18-1033,-2 38 353,-14 75 1,9-90-453,2-1-1,1 1 1,2 1-1,5 54 1,8-75-646,-11-20 538,0 0-1,0 0 1,0-1-1,0 1 1,0 0 0,0 0-1,-1-1 1,1 1-1,0 0 1,0-1-1,0 1 1,0 0 0,0 0-1,0-1 1,0 1-1,0 0 1,0-1 0,0 1-1,0 0 1,1 0-1,-1-1 1,0 1-1,0 0 1,0 0 0,0-1-1,0 1 1,0 0-1,1 0 1,-1-1-1,0 1 1,0 0 0,0 0-1,1 0 1,-1-1-1,0 1 1,0 0-1,1 0 1,-1 0 0,0 0-1,0 0 1,1 0-1,-1-1 1,0 1 0,0 0-1,1 0 1,-1 0-1,0 0 1,1 0-1,-1 0 1,0 0 0,0 0-1,1 0 1,-1 0-1,0 0 1,1 0-1,-1 0 1,0 1 0,0-1-1,1 0 1,-1 0-1,0 0 1,0 0-1,1 0 1,-1 0 0,0 1-1,0-1 1,0 0-1,1 0 1,-2-49-99,-2 0 0,-11-54 1,9 70 569,6 36-403,0 1 0,1-1 0,-1 0 0,1 0 0,-1 0 0,1 0 0,0 0 0,0 0 0,0 0 0,1-1 0,-1 1 0,1-1 0,-1 1 0,1-1 0,0 0 0,0 0 1,0 0-1,0-1 0,0 1 0,0-1 0,1 1 0,-1-1 0,0 0 0,1 0 0,-1-1 0,1 1 0,-1-1 0,1 0 0,4 0 0,0 1-21,-1-1 0,1 0 1,-1 0-1,1-1 0,-1 0 0,1 0 0,-1-1 0,0 0 0,1 0 1,-1 0-1,0-1 0,0-1 0,12-7 0,-14 7 12,0 0 0,0 0-1,0 0 1,-1-1 0,0 0 0,0 0-1,0 0 1,0-1 0,-1 1-1,0-1 1,0 0 0,0 0 0,-1 0-1,0 0 1,0 0 0,0-1 0,-1 1-1,0 0 1,-1-1 0,1 1-1,-1-8 1,0 14-30,0-1-1,0 1 1,0 0-1,0-1 1,-1 1 0,1 0-1,0 0 1,0-1-1,0 1 1,0 0-1,0 0 1,0-1-1,-1 1 1,1 0 0,0 0-1,0-1 1,0 1-1,-1 0 1,1 0-1,0 0 1,0 0 0,-1-1-1,1 1 1,0 0-1,0 0 1,-1 0-1,1 0 1,0 0-1,0 0 1,-1 0 0,1 0-1,0 0 1,-1 0-1,1 0 1,0 0-1,0 0 1,-1 0 0,1 0-1,0 0 1,0 0-1,-1 0 1,1 0-1,0 0 1,-1 0-1,1 0 1,0 0 0,0 1-1,-1-1 1,1 0-1,0 0 1,0 0-1,0 1 1,-1-1 0,1 0-1,0 0 1,0 0-1,-1 1 1,-12 13-77,7-2 78,0 0 0,1 0 1,0 1-1,1 0 0,1 0 1,0 0-1,0 1 0,1-1 1,1 22-1,1-34-2,-1 1 0,1-1 0,1 0-1,-1 1 1,0-1 0,0 0 0,0 1 0,1-1 0,-1 0 0,1 0-1,-1 1 1,1-1 0,-1 0 0,1 0 0,0 0 0,-1 0 0,1 0-1,0 0 1,0 0 0,0 0 0,0 0 0,0 0 0,0 0 0,0 0-1,0-1 1,0 1 0,1 0 0,-1-1 0,0 1 0,0-1 0,1 0-1,-1 1 1,0-1 0,0 0 0,1 0 0,-1 1 0,0-1 0,1 0-1,-1 0 1,0-1 0,1 1 0,-1 0 0,0 0 0,3-1 0,2-1 67,0 1 1,0-1-1,-1 0 1,1 0-1,0-1 1,-1 1-1,1-1 1,8-6-1,-3-2 59,1 1-1,-1-1 0,-1-1 0,0 0 0,0-1 0,-2 0 0,1 0 0,-2-1 0,0 0 1,0 0-1,-1 0 0,-1-1 0,3-15 0,-7 28-101,-2 21-251,-5 22 255,3-27-29,1-1 1,0 1 0,2-1 0,-1 1 0,3 26 0,-1-39-73,-1 0-1,1 0 1,-1-1 0,1 1 0,-1 0 0,1 0 0,-1 0 0,1-1 0,0 1-1,-1 0 1,1-1 0,0 1 0,0-1 0,-1 1 0,1-1 0,0 1 0,0-1 0,0 1-1,0-1 1,0 0 0,-1 0 0,1 1 0,0-1 0,0 0 0,0 0 0,0 0-1,0 0 1,0 0 0,0 0 0,0 0 0,0 0 0,0 0 0,0-1 0,0 1 0,-1 0-1,1-1 1,0 1 0,0 0 0,0-1 0,0 1 0,-1-1 0,1 0 0,0 1-1,0-1 1,-1 1 0,1-1 0,0 0 0,-1 0 0,1 1 0,-1-1 0,1-1-1,5-42-7413,-6 11 1089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7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7623,'0'0'10762,"21"53"-13869,-6-48-3074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7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25 14382,'0'0'1703,"-7"10"453,-24 33-810,20-21-995,13-12-37,28-13 8,-28 3-356,-1-1-1,1 0 1,0 1 0,-1-1-1,1 1 1,0 0 0,-1 0-1,1-1 1,0 1 0,0 0 0,-1 0-1,1 1 1,0-1 0,0 0-1,-1 0 1,1 1 0,0-1-1,-1 1 1,1 0 0,1 0-1,1 11-16,-1 0 0,-1 1 0,0-1-1,-1 0 1,0 1 0,-1-1 0,0 1-1,-1-1 1,-3 17 0,1-13 69,-1 0 0,0 0 0,-8 18 0,10-29 104,0 1 0,-1-1 0,1 0 0,-1 0 1,0 0-1,0 0 0,0-1 0,-1 1 0,0-1 1,0 0-1,0 0 0,-7 5 0,11-9-105,0 0 1,0 0-1,-1 0 0,1 0 0,0 1 1,0-1-1,0 0 0,-1 0 0,1 0 0,0 0 1,0 0-1,0 0 0,-1 0 0,1 0 1,0 0-1,0 0 0,0 0 0,-1 0 0,1 0 1,0 0-1,0 0 0,0-1 0,-1 1 0,1 0 1,0 0-1,0 0 0,0 0 0,0 0 1,-1 0-1,1 0 0,0-1 0,0 1 0,0 0 1,0 0-1,0 0 0,-1 0 0,1 0 1,0-1-1,0 1 0,0 0 0,0 0 0,0 0 1,0-1-1,-2-13 113,5-15-174,1 19 46,0 0-1,0 0 1,0 1 0,2-1 0,-1 1 0,1 0 0,0 0 0,1 1-1,14-15 1,11-7 0,40-30-1,-11 11 111,-22 10-4,-29 27-115,1 1 0,0 0 0,24-17 0,-32 27 4,-1 1 0,1-1 0,-1 1 0,1 0 0,0 0 0,-1 0 0,1 0 0,-1 0 0,1 0 0,-1 1 0,1-1 0,-1 1-1,1 0 1,3 1 0,21 4-63,-2-7-271,-16 0 145,0 1 0,0 0-1,1 1 1,-1-1 0,0 2-1,12 2 1,-19-3 169,1 0 0,-1 0 0,1 1 0,-1-1 1,0 1-1,1-1 0,-1 1 0,0 0 0,0 0 0,0 0 0,0 0 0,-1 0 1,1 0-1,0 0 0,-1 1 0,0-1 0,1 1 0,-1-1 0,0 1 0,0-1 1,-1 1-1,1 0 0,0-1 0,-1 1 0,0 0 0,1 3 0,0 8 69,1 0-1,-2 0 1,0 1-1,-1-1 1,0 0 0,-1 0-1,-1 1 1,0-2-1,-1 1 1,-1 0-1,0-1 1,0 0-1,-1 0 1,-10 15 0,15-27 15,0 0 1,0 1-1,0-1 0,0 0 1,0 1-1,0-1 1,0 0-1,0 0 1,-1 0-1,1 0 1,0 0-1,-1-1 1,1 1-1,-1 0 1,1 0-1,-1-1 1,1 1-1,-1-1 0,0 0 1,1 1-1,-3-1 1,3 0 5,-1-1 1,1 1-1,-1-1 0,1 1 1,0-1-1,0 0 1,-1 0-1,1 1 0,0-1 1,0 0-1,0 0 1,0 0-1,0 0 1,0 0-1,0-1 0,0 1 1,0 0-1,-1-3 1,-1-2 21,0-1 0,0 0 0,1 0 1,-1 0-1,2 0 0,-1 0 0,-1-15 1,3 16-60,0 0 0,0 0 1,1 0-1,0 0 0,0 0 0,0 1 1,1-1-1,-1 0 0,2 0 0,-1 1 1,0-1-1,1 1 0,0 0 0,0 0 1,1 0-1,-1 0 0,6-5 0,4-2-884,1 1 0,0 0-1,0 1 1,23-12-1,1-1-4840,-3 1-4202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8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87 9769,'7'-11'565,"31"-36"3904,-35 44-4150,-1 0 0,1 1 0,0-1-1,0 1 1,0 0 0,0 0 0,0 0-1,0 0 1,1 1 0,-1-1 0,1 1 0,-1 0-1,6-1 1,-9 2-296,1 0 1,0 0-1,-1 0 0,1 1 1,-1-1-1,1 0 0,0 0 0,-1 1 1,1-1-1,-1 0 0,1 1 0,-1-1 1,1 1-1,-1-1 0,1 1 0,-1-1 1,1 1-1,-1-1 0,0 1 0,1-1 1,-1 1-1,0-1 0,1 1 0,-1 0 1,0-1-1,0 1 0,0 0 0,0-1 1,1 1-1,-1-1 0,0 1 0,0 0 1,0-1-1,0 1 0,0 0 0,-1-1 1,1 2-1,-4 26 305,0-18-232,0-1 0,-1 0 0,0 0 0,0-1 0,-1 1 0,0-1 0,-10 9 0,-57 54 445,39-40-323,10-11-58,18-16-114,1 0-1,0 0 1,0 0-1,0 1 1,0 0 0,1 0-1,0 0 1,0 0 0,0 1-1,-5 9 1,9-14-50,1 0 1,0-1-1,-1 1 1,1-1-1,0 1 1,-1-1-1,1 1 1,0-1-1,-1 0 1,1 1-1,0-1 1,0 0-1,0 0 1,-1 1-1,1-1 1,0 0-1,0 0 1,0 0-1,-1 0 1,1 0-1,0 0 1,0 0-1,1-1 1,29 2 139,-26-1-119,-3 0-34,187-4-642,-64-10-7302,-82 5-1622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09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7 439 9737,'0'0'3529,"-2"9"-1468,-3 27-471,5-36-1551,0 1 0,0-1 0,1 0 0,-1 1 0,0-1 0,0 1-1,0-1 1,0 1 0,0-1 0,1 1 0,-1-1 0,0 0 0,0 1-1,1-1 1,-1 1 0,0-1 0,1 0 0,-1 1 0,1-1 0,-1 0 0,0 0-1,1 1 1,-1-1 0,1 0 0,-1 0 0,0 1 0,1-1 0,-1 0 0,1 0-1,-1 0 1,1 0 0,-1 0 0,1 0 0,-1 0 0,1 0 0,0 0-1,18-2 745,-18 1-671,8-1 143,0-2-1,0 1 1,-1-1-1,1 0 1,-1-1 0,0 0-1,9-8 1,56-49 330,-40 32-415,-30 28-164,125-109 282,121-135 0,-263 285 60,8-18-306,-14 33 168,-13 64-1,29-101-695,1 1-1,1 0 0,0 1 0,1-1 0,1 0 0,1 0 0,6 34 0,1-29-5438,0-7-5894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10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89 184 6919,'-10'4'715,"4"-2"-496,-1-1-40,0 1 0,1 0 0,-1 0 0,1 0-1,0 1 1,-1 0 0,1 0 0,1 1-1,-11 7 1,51-10 1337,319-25 131,-200 9-1580,980-75 451,-802 57-263,455-23 4444,-193 51-4294,-474 23-837,-120-32-14168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2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14 370 8520,'0'0'3897,"3"-8"-683,3-23 2110,-6 31-5215,-7 23 1136,3-11-961,1 1 1,0 0-1,1 0 0,-1 15 0,3-26-254,-1 1 0,1-1 0,0 0 0,0 1 0,0-1 0,1 0 0,-1 0 0,0 1 0,1-1 0,-1 0 0,1 0 0,0 1 0,0-1 0,0 0 0,0 0 0,0 0 0,0 0 0,1 0 0,-1-1 0,1 1 0,-1 0 0,1-1 0,-1 1 0,1-1 0,0 1 0,0-1 0,0 0 0,0 1 0,0-1 0,0 0 0,3 0 0,1 1-14,-1-2 1,1 1-1,0 0 1,0-1-1,-1 0 1,1-1-1,0 1 0,-1-1 1,1 0-1,0-1 1,-1 1-1,1-1 1,-1 0-1,0 0 1,6-4-1,-2 1 2,-1-1-1,1 0 1,-1-1 0,0 0 0,-1 0-1,0-1 1,12-15 0,-7 5 0,-1 0 0,-1 0 0,0-1 0,-1-1 0,-1 1 1,-1-1-1,7-37 0,-10 38-19,-2 0 1,0 0-1,-2 0 0,-2-33 1,1 46-22,0-1 1,0 1-1,-1 0 1,0 0-1,0 0 1,0 0-1,-1 0 1,-3-5-1,4 8 2,0 1 0,0-1 1,0 1-1,0 0 0,0-1 0,-1 1 0,1 0 0,-1 0 1,1 1-1,-1-1 0,0 1 0,1-1 0,-1 1 1,0 0-1,0 0 0,-6-2 0,4 3 13,1 0 0,0 0-1,0 1 1,-1-1 0,1 1 0,0 0 0,0 0-1,0 0 1,0 1 0,0-1 0,0 1 0,0 0-1,0 0 1,1 1 0,-1-1 0,1 1-1,-1-1 1,1 1 0,0 0 0,0 0 0,1 1-1,-1-1 1,-3 7 0,-5 5 189,2 0 0,-1 1 0,2 1 0,-8 19 0,14-30-88,0 0 0,-1 1 1,2-1-1,-1 0 0,1 0 1,0 1-1,0-1 0,1 1 1,0-1-1,0 1 1,0-1-1,1 0 0,0 1 1,4 11-1,-2-11-165,0-1 0,0 0 0,1 0 0,0 0 0,1 0 0,-1-1 0,1 0 0,0 0 0,0 0 0,1 0 0,-1-1 0,1 0 0,8 4 0,17 10-1416,-15-9 638,0 0 0,28 22 0,-41-28 338,1-1 0,-1 1 1,-1 0-1,1 0 0,0 1 0,-1-1 0,1 0 0,-1 1 0,0 0 0,0-1 1,0 1-1,-1 0 0,1 0 0,-1 0 0,0 0 0,0 0 0,-1 0 0,1 5 0,-1 7-3957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12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10410,'0'0'1788,"-10"1"-950,4 0-704,0 0 1,1 0-1,-1 1 0,0 0 0,1 0 0,-1 0 0,1 0 0,0 1 0,0 0 0,0 0 0,0 1 1,0-1-1,1 1 0,-1 0 0,1 0 0,0 0 0,1 1 0,-1-1 0,1 1 0,-1 0 0,1 0 1,1 0-1,-1 1 0,-2 8 0,-1 5 91,1-1 1,1 1 0,0 0-1,-1 38 1,7 84 486,0-56-492,-5 237 12,9 394 145,6-493-198,8 293 320,-22-464-198,1-27-159,1 0-1,1 0 1,0 0-1,9 38 1,-10-63-147,0 0 1,0 0-1,0 0 1,-1 0-1,1 0 0,0 0 1,0 1-1,0-1 1,0 0-1,0 0 0,0 0 1,0 0-1,0 0 1,0 1-1,0-1 0,0 0 1,0 0-1,0 0 1,0 0-1,0 0 0,0 1 1,0-1-1,0 0 1,0 0-1,0 0 1,0 0-1,1 0 0,-1 0 1,0 1-1,0-1 1,0 0-1,0 0 0,0 0 1,0 0-1,0 0 1,0 0-1,0 0 0,1 0 1,-1 0-1,0 1 1,0-1-1,0 0 0,0 0 1,0 0-1,1 0 1,-1 0-1,0 0 0,0 0 1,0 0-1,0 0 1,0 0-1,0 0 0,1 0 1,-1 0-1,0 0 1,0 0-1,0 0 1,0 0-1,0 0 0,1 0 1,-1 0-1,0 0 1,0-1-1,0 1 0,0 0 1,4-13-181,0-22-491,-2-33-4737,-2 28-491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24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1 383 6054,'0'0'4815,"12"2"-3582,28 5-188,1-2 0,57 0 0,99-8 564,-178 2-1500,948-78 1483,-797 60-1620,1709-190 626,-1831 203 352,0-2 0,-1-2 0,68-23 1,-99 29-868,-12 3-204,1 0 0,-1 1 0,0-2 1,1 1-1,-1 0 0,0-1 1,0 0-1,6-3 0,-10-2-5265,-1 0-892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26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7 194 4356,'0'0'6113,"-2"-8"-5467,1 6-614,0 0 1,1 0-1,-1 0 1,1 0 0,-1 0-1,1 0 1,0 0 0,0-1-1,0 1 1,0 0 0,0 0-1,0 0 1,0 0 0,2-4-1,0 5-16,-1-1-1,1 1 1,0-1-1,0 1 1,0 0 0,0-1-1,0 1 1,0 0-1,0 0 1,0 1-1,0-1 1,1 0-1,-1 1 1,0-1 0,0 1-1,1 0 1,-1 0-1,0 0 1,4 0-1,401-5 251,-163 6-211,860-53-4,-793 33-38,43-5 10,603-11 71,-956 35-94,136 11 75,-137-11-83,0 0 0,-1 1 1,1-1-1,0 0 0,0 0 1,-1 0-1,1 1 0,0-1 1,0 0-1,0 0 0,-1 1 0,1-1 1,0 0-1,0 0 0,0 1 1,0-1-1,0 0 0,0 1 1,0-1-1,0 0 0,0 1 0,0-1 1,0 0-1,0 0 0,0 1 1,0-1-1,0 0 0,0 1 1,0-1-1,0 0 0,0 1 0,0-1 1,0 0-1,0 0 0,0 1 1,1-1-1,-1 0 0,0 0 1,0 1-1,0-1 0,1 0 1,-1 0-1,0 1 0,0-1 0,1 0 1,-1 0-1,0 0 0,0 0 1,1 1-1,-1-1 0,0 0 1,0 0-1,1 0 0,-1 0 0,1 0 1,-28 11-1073,3-9-927,0-2-1906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5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11339,'12'4'11623,"6"9"-6508,41 39-5021,-50-44 1176,37 39-1188,26 23 685,-66-65-1333,0 0-1,0 0 1,1-1 0,0 0-1,-1-1 1,2 1 0,-1-1-1,0-1 1,0 1-1,9 1 1,-8-4-5556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6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13933,'0'0'9903,"5"9"-9065,-3-2-729,0 0 0,0 0 0,-1 0 0,0 1 0,0-1 0,-1 0 0,0 1 0,0-1 0,0 0 0,-1 1 0,0-1 0,-1 0 0,0 1 0,0-1-1,0 0 1,-7 12 0,-30 84 279,-36 103 204,65-172-1835,2 0 0,-3 38 0,10-51-3716,1-16 1446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7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9929,'0'0'10250,"3"61"-9673,-3-27-321,0 1-192,0 0 0,-2-7-256,2-4-449,0-9-63,0-5-450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7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9385,'0'0'14606,"11"-9"-14297,-5 4-271,-2 1-17,1 0 0,0 0 0,0 0 0,0 1 0,1 0 0,-1 0 0,1 0 0,-1 1 0,1 0 0,0 0 0,0 0 0,0 1 0,0 0 0,10-1 0,10 2 1,0 0 0,-1 2 0,1 0 0,-1 2 0,33 9 0,-53-11-30,1-1 1,0 1 0,0 0-1,-1 1 1,0 0 0,1-1-1,-1 2 1,0-1 0,0 1 0,-1-1-1,1 1 1,-1 1 0,0-1-1,0 0 1,0 1 0,-1 0-1,1 0 1,-1 0 0,0 1-1,-1-1 1,1 0 0,-1 1-1,0 0 1,-1 0 0,1-1 0,-1 1-1,0 0 1,0 11 0,-1-9 91,-1 0 0,0 1 1,-1-1-1,0 0 0,0 0 1,0-1-1,-1 1 0,0 0 1,-1-1-1,1 0 1,-2 1-1,1-2 0,-1 1 1,0 0-1,0-1 0,-1 0 1,1 0-1,-1-1 0,-1 1 1,-10 6-1,9-7 57,0 0-1,0 0 1,-1 0 0,0-1-1,0-1 1,0 0-1,0 0 1,-1 0 0,1-1-1,-1-1 1,1 0 0,-1 0-1,0 0 1,0-2-1,1 1 1,-1-1 0,-13-3-1,17 2-135,1 0 0,-1-1 0,0 0-1,1 0 1,-1 0 0,1 0 0,0-1 0,0 0-1,0 0 1,-6-7 0,9 8-304,0 1 0,0-1 0,0 0 0,0 0 0,0 0 1,0 0-1,1 0 0,-1 0 0,1 0 0,0-1 0,0 1 0,0-6 0,0 8-29,1 0 0,1 0-1,-1 0 1,0 0 0,0 0-1,0 0 1,0 0 0,1 1 0,-1-1-1,0 0 1,1 0 0,-1 0-1,0 0 1,1 1 0,-1-1-1,1 0 1,0 1 0,-1-1-1,1 0 1,-1 1 0,1-1 0,0 1-1,0-1 1,-1 1 0,1-1-1,0 1 1,0-1 0,0 1-1,-1 0 1,1-1 0,2 1-1,17-9-9467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8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8520,'0'0'13805,"58"27"-12075,-12-27-513,10 0-737,8 0-352,-3 1-128,-6 3-224,-8 3-1217,-10 3-993,-15 3-1474,-16-2-1601,-6 1-2563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8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9033,'0'0'11082,"90"-9"-9737,-36 2-672,4-1-513,0 4-224,-3 0-1666,-10 1-3234,-8 2-4229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30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2 4132,'0'0'13431,"-8"-1"-12758,5 1-615,-1 0 0,0 0 0,1 0 0,-1 1-1,1-1 1,-1 1 0,1-1 0,-1 1 0,1 0 0,-1 1 0,1-1 0,0 1 0,0-1 0,0 1-1,0 0 1,0 0 0,0 0 0,0 1 0,0-1 0,1 1 0,-1-1 0,1 1 0,0 0 0,0 0-1,-3 6 1,-23 32 615,3 1 0,-21 47 0,39-75-592,1 0 0,1 1 0,0 0 0,1 0 0,0 0 0,1 1 0,1-1 0,1 1 0,0-1 0,2 28 0,0-42-165,-1 1 0,1 0 0,0 0 0,0-1 0,0 1 0,0 0 0,0-1 0,0 1 0,0-1-1,0 1 1,0-1 0,1 0 0,-1 0 0,1 1 0,-1-1 0,1 0 0,-1 0 0,1 0 0,0 0 0,-1-1 0,1 1 0,0 0 0,0-1 0,0 1 0,-1-1 0,3 0 0,1 1-732,0 0 0,0 0-1,0-1 1,0 0 0,0 0 0,0 0 0,0-1 0,9-2-1,6-7-4019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3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4 11339,'0'0'10511,"-9"-1"-9806,6 0-605,-1 1 0,1-1 0,-1 1 1,1 0-1,-1 0 0,1 0 1,-1 0-1,1 1 0,-1-1 0,1 1 1,-1 0-1,1 0 0,0 0 0,-1 1 1,1-1-1,0 1 0,0-1 1,0 1-1,0 0 0,0 1 0,1-1 1,-3 3-1,-8 7 379,1 0 1,0 1-1,1 1 0,1 0 1,0 0-1,-12 26 0,16-25-401,0 0-1,1 0 0,0 0 0,2 1 0,0 0 0,0 0 1,2 0-1,0 0 0,0 0 0,2 0 0,4 28 0,7 28-56,-6-48 23,-1 0-1,-2 1 1,0-1-1,-2 1 0,0-1 1,-2 1-1,-5 35 1,6-57 11,-1-1 0,0 0 0,1 0 0,-1 1 1,0-1-1,0 0 0,0 0 0,-1 0 1,1 0-1,0 0 0,-1 0 0,1 0 0,-3 1 1,3-2-16,0 0 1,0-1-1,0 1 1,0-1-1,0 1 1,-1-1-1,1 1 1,0-1-1,0 0 1,0 0-1,0 1 1,0-1-1,-1 0 1,1 0-1,0 0 0,0 0 1,0 0-1,-1-1 1,0 1-1,-2-2 4,1 1-1,-1-1 0,1 0 1,-1 0-1,1 0 0,0 0 0,0-1 1,0 0-1,0 1 0,0-1 0,1 0 1,-1 0-1,-3-7 0,-5-7-222,0-2-1,-14-34 1,22 46 42,1 0 0,0 0 0,0 0 0,0 0-1,1 0 1,0-1 0,1 1 0,0-1 0,0 1 0,0 0 0,3-13 0,-2 17 107,1 0-1,0 0 1,-1 0 0,1 0-1,0 1 1,1-1 0,-1 0 0,0 1-1,1 0 1,0-1 0,-1 1-1,1 0 1,0 0 0,0 1 0,0-1-1,0 1 1,0-1 0,1 1-1,-1 0 1,7-1 0,70-13-478,-78 15 499,-1 0 3,7-2 0,-1 2-1,0-1 1,1 1-1,-1 0 1,1 0 0,12 3-1,-18-3 23,0 1 0,0 0 1,0 0-1,0 1 0,0-1 0,0 0 0,0 1 0,-1-1 0,1 1 0,0 0 1,-1-1-1,1 1 0,-1 0 0,0 0 0,1 0 0,-1 0 0,0 0 0,0 0 0,0 0 1,-1 0-1,1 1 0,-1-1 0,1 0 0,0 4 0,0 0 37,12 40 629,-13-45-657,0 0-1,1-1 1,-1 1 0,0-1 0,1 1 0,-1-1 0,0 1 0,1-1 0,-1 1 0,1-1 0,-1 1 0,1-1 0,-1 1 0,1-1-1,-1 0 1,1 1 0,-1-1 0,1 0 0,-1 1 0,1-1 0,0 0 0,-1 0 0,2 1 0,-1-2 11,0 1 1,0 0-1,0-1 1,-1 1-1,1-1 0,0 0 1,0 1-1,0-1 1,0 0-1,-1 1 1,1-1-1,0 0 1,-1 0-1,1 0 0,0 0 1,-1 1-1,1-1 1,-1 0-1,1 0 1,-1-1-1,7-12-7,-1-1 0,0 1 0,-1-1-1,-1 0 1,-1 0 0,0 0 0,0-1 0,-2 1 0,0-17-1,-1 32-118,13 15-1405,-6-10 539,0 0 0,1 0 0,-1-1 0,1 0 1,1 0-1,-1-1 0,13 4 0,-7-3-1230,0-2 0,-1 0 0,1 0-1,15-1 1,-1-1-1994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30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15631,'0'0'3507,"-9"8"-2263,-24 27-203,31-34-997,1 0 0,0 0 0,0 1 0,0-1 1,0 0-1,0 1 0,1-1 0,-1 1 0,0-1 0,0 0 0,1 1 0,-1 0 0,1-1 1,0 1-1,-1-1 0,1 1 0,0 0 0,0-1 0,0 1 0,0-1 0,0 1 0,0 0 1,1-1-1,-1 1 0,0-1 0,1 1 0,-1 0 0,1-1 0,0 1 0,-1-1 1,1 0-1,2 3 0,-1-2-42,0 0-1,0-1 1,0 1 0,0 0 0,0-1-1,1 1 1,-1-1 0,1 0 0,-1 0-1,1 0 1,-1 0 0,1 0 0,-1-1-1,1 1 1,4-1 0,24-1-909,-27 0 282,0 0 0,0 0-1,0 0 1,0 0 0,0-1-1,0 0 1,0 0-1,-1 0 1,1 0 0,-1 0-1,0-1 1,0 0-1,0 1 1,0-1 0,0 0-1,3-5 1,16-25 5233,-22 44-3108,-5 15-1328,-23 34 1064,-11 28 852,36-79-2273,0-1 0,1 0 1,0 1-1,0 0 1,1-1-1,0 1 0,1 17 1,3-25-3249,6-1-1804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31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9897,'0'0'8681,"0"51"-7176,0-17-256,1 3-288,4 7-352,0 1-257,-2 3-256,-3 0 32,0 2-96,-13 3 32,-9 2-544,-8-1-929,-8-5-1634,-4-9-4933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9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36 5701,'0'0'13010,"-11"-6"-11456,-39-19-556,46 24-960,1 0 1,-1 0-1,0 1 1,1-1-1,-1 1 1,0 0-1,0 0 1,1 0-1,-1 0 1,0 1-1,1 0 0,-1 0 1,0 0-1,1 0 1,-1 0-1,1 1 1,0-1-1,-1 1 1,1 0-1,0 0 1,0 0-1,-4 4 1,-4 3 107,0 1-1,1 1 1,-16 20 0,15-17 2,1 0 1,1 0-1,-8 18 1,15-28-129,0 0-1,0 0 1,0 0-1,1 0 1,0 0 0,0 0-1,0 1 1,0-1-1,1 0 1,-1 0-1,1 1 1,0-1 0,1 0-1,-1 1 1,1-1-1,-1 0 1,1 0 0,2 6-1,-1-8-28,0 1 1,0-1-1,1 0 0,-1 1 0,0-1 1,1 0-1,-1-1 0,1 1 1,0 0-1,0-1 0,0 1 0,-1-1 1,1 0-1,0 0 0,0 0 0,1-1 1,-1 1-1,3 0 0,61 4-1992,34-7-7640,-48-6-839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9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12748,'0'0'3603,"-8"7"-2796,-7 4-290,1 2 0,1 0 0,0 1 0,-11 16 1,19-24-358,0 1 0,0 0 1,1 0-1,0 1 0,0-1 1,1 1-1,0 0 1,0 0-1,0 0 0,1 0 1,1 0-1,0 0 0,-1 12 1,2-19-143,1 0 0,-1 1-1,1-1 1,-1 0 0,1 0 0,0 1 0,0-1 0,-1 0-1,1 0 1,0 0 0,0 0 0,0 0 0,0 0 0,0-1 0,0 1-1,0 0 1,0 0 0,1-1 0,-1 1 0,0 0 0,0-1-1,1 0 1,-1 1 0,0-1 0,1 0 0,-1 1 0,0-1 0,1 0-1,-1 0 1,0 0 0,1 0 0,-1 0 0,2-1 0,3 1 91,-1 0 0,0-1 0,0 0 0,1 0 0,-1 0 0,0 0 0,9-5 0,-7 2-17,-1 0 1,0 0 0,-1-1 0,1 0 0,-1 0 0,0 0 0,0-1 0,-1 1 0,0-1-1,0-1 1,0 1 0,0 0 0,-1-1 0,0 0 0,-1 0 0,0 1 0,0-2 0,0 1-1,-1 0 1,0 0 0,0 0 0,0-1 0,-1 1 0,-1-9 0,0 14-93,0 0 0,0 0 0,0 0 1,0 0-1,0 1 0,-1-1 0,1 0 1,0 1-1,-1-1 0,1 1 0,-1 0 0,1-1 1,-1 1-1,0 0 0,0 0 0,1 0 0,-1 0 1,0 0-1,0 0 0,0 1 0,0-1 1,0 1-1,0-1 0,0 1 0,-4 0 0,-22 3-1524,27-3 1318,1 0 1,-1 1-1,0-1 1,0 1-1,1-1 1,-1 1 0,0-1-1,1 1 1,-1-1-1,1 1 1,-1 0 0,0-1-1,1 1 1,0 0-1,-1 0 1,1-1 0,-1 1-1,1 0 1,0 0-1,-1-1 1,1 1 0,0 0-1,0 0 1,0 0-1,0 1 1,0 4-4018,3-3-1195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29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13933,'0'0'7527,"-31"59"-6406,19-28-416,5 5-481,3-2-128,4-3 0,0-4-32,4-3-31,8-4-514,-2-5-256,-1-2-384,-3-8-929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0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1 210 8296,'0'0'12844,"61"-6"-11563,-21 4-448,5-1-609,4-1-192,0 1-256,0 2-1313,-7-2-1987,-4-4-1505,0 0 545</inkml:trace>
  <inkml:trace contextRef="#ctx0" brushRef="#br0" timeOffset="1">702 0 11082,'0'0'8787,"-12"1"-8130,-3 1-585,-1 0 0,1 1-1,1 1 1,-1 0 0,0 1 0,1 1-1,0 0 1,-16 10 0,12-5-77,0-2 276,0 1 1,1 1-1,0 0 1,1 2 0,0 0-1,1 0 1,-19 24-1,32-36-258,1 1-1,0-1 0,0 0 0,0 1 0,1 0 1,-1-1-1,0 1 0,0-1 0,1 1 0,-1 0 0,1 0 1,0-1-1,-1 1 0,1 0 0,0 0 0,0 0 1,0-1-1,0 1 0,1 0 0,-1 0 0,0-1 1,1 1-1,-1 0 0,1-1 0,1 4 0,0-3 9,0 0 0,0 1 0,0-1-1,0 0 1,1-1 0,-1 1 0,1 0-1,0-1 1,-1 1 0,1-1 0,0 0-1,0 0 1,5 1 0,9 2-656,1-1 0,0 0 0,32-1 0,-9-2-2904,-13 0-1821,1-2-5579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0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13741,'0'0'6363,"-3"9"-5546,-7 28-454,10-36-352,0 0-1,0 0 0,1 0 1,-1-1-1,0 1 0,0 0 1,1 0-1,-1 0 0,1-1 1,-1 1-1,1 0 1,-1-1-1,1 1 0,-1 0 1,1-1-1,0 1 0,-1 0 1,1-1-1,0 1 1,0-1-1,-1 0 0,1 1 1,0-1-1,0 0 0,0 1 1,-1-1-1,1 0 1,0 0-1,0 1 0,0-1 1,0 0-1,0 0 0,-1 0 1,2 0-1,37 0 201,-32 0-160,0-1-261,0 0 0,0 0 0,0-1 0,0 0 0,0 0 0,0 0 0,-1-1 0,1 0 0,-1-1 0,0 1 0,0-1 0,0 0 0,0-1 0,8-7 0,-14 11 370,-32 35 945,24-24-562,0 1-1,0 0 0,1 0 1,0 0-1,1 1 0,0 0 1,1 0-1,-6 20 0,4 30-7772,7-52-1637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1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18225,'0'0'9769,"59"-23"-27065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1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80 19154,'0'0'6171,"7"7"-6603,-4-4 243,0 0 1,0 0-1,1-1 0,-1 1 1,1-1-1,0 0 1,0 0-1,0 0 0,0-1 1,0 1-1,0-1 0,0 0 1,0 0-1,1 0 1,-1-1-1,0 1 0,1-1 1,-1 0-1,0 0 0,1-1 1,-1 1-1,0-1 1,0 0-1,1 0 0,-1-1 1,0 1-1,0-1 0,0 0 1,7-4-1,-3 0-1047,1 0 0,-1-1 0,0 0 1,0 0-1,8-10 0,14-14-3149,-7 14 4414,-23 17 104,0 0 1,0 0-1,0 0 1,0 0-1,0 0 0,0-1 1,0 1-1,1 0 1,-1 0-1,0 0 1,0 0-1,0 0 0,0 0 1,0 0-1,1 0 1,-1 0-1,0 0 0,0 0 1,0 0-1,0 0 1,0 0-1,1 0 0,-1 0 1,0 0-1,0 0 1,0 0-1,0 0 0,0 0 1,1 0-1,-1 0 1,0 0-1,0 0 0,0 0 1,0 0-1,0 0 1,0 0-1,1 0 0,-1 0 1,0 0-1,0 1 1,0-1-1,0 0 0,0 0 1,0 0-1,0 0 1,1 0-1,-1 0 1,0 1-1,0-1 0,0 0 1,0 0-1,0 0 1,0 0-1,0 0 0,0 1 1,0-1-1,0 0 1,0 0-1,-2 15 2396,-9 14-950,-19 30 2140,-29 61 445,47-92-3879,2 0 1,-10 40-1,20-68-321,-5 28-653,7-12-5531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2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13613,'0'0'7399,"-4"73"-6791,-4-41-415,6 3-97,-3-4-64,5-4-32,0-4 0,5-2-417,5-7-191,-3-6-449,0-7-1281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4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138 135 7719,'0'0'7720,"0"-9"-4678,0 6-2905,1 2-29,-1 0 0,0-1 0,1 1 0,-1 0 1,0 0-1,0-1 0,0 1 0,0 0 0,0-1 1,0 1-1,0 0 0,0-1 0,0 1 0,-1 0 1,1 0-1,0-1 0,-1 1 0,1 0 1,-1 0-1,0 0 0,1-1 0,-1 1 0,0 0 1,0 0-1,1 0 0,-1 0 0,0 0 0,0 0 1,0 1-1,0-1 0,-1 0 0,1 0 0,0 1 1,0-1-1,0 1 0,0-1 0,-1 1 1,1-1-1,0 1 0,-1 0 0,1 0 0,0-1 1,0 1-1,-1 0 0,1 0 0,0 0 0,-1 1 1,1-1-1,-2 1 0,-1-1-21,-1 1 0,1 0 1,0 1-1,0-1 0,0 1 0,0-1 0,0 1 0,0 1 0,1-1 1,-1 0-1,1 1 0,-1 0 0,1 0 0,0 0 0,0 0 0,0 0 1,1 1-1,-1-1 0,1 1 0,0 0 0,-3 5 0,0 0 66,2 0 0,-1 1 0,1-1 0,0 1 0,1-1 0,0 1 0,1 0 0,-1 14 0,2-23-146,1 1 1,-1 0-1,0 0 0,1-1 1,-1 1-1,1 0 0,-1-1 1,1 1-1,0 0 1,0-1-1,0 1 0,0-1 1,0 0-1,0 1 1,0-1-1,0 0 0,0 1 1,1-1-1,-1 0 0,1 0 1,-1 0-1,1 0 1,-1 0-1,1-1 0,-1 1 1,1 0-1,0-1 0,-1 1 1,1-1-1,0 1 1,0-1-1,-1 0 0,1 0 1,0 0-1,0 0 0,-1 0 1,1 0-1,2-1 1,3 1 3,0-1 0,-1 0 0,1 0 1,0 0-1,-1-1 0,1 0 0,-1 0 1,1-1-1,6-3 0,-2-2-29,-1 0 0,1-1 0,-1 0-1,0 0 1,13-19 0,-18 23 6,-1-1 1,0 0-1,0 0 0,0 0 0,-1-1 1,0 1-1,-1-1 0,1 1 1,-1-1-1,0 0 0,-1 0 0,1-10 1,-15 33-363,12-15 356,-4 10-88,-1 1 0,2 0 0,0 0 0,-4 17 0,7-27 48,1 0 0,-1 0 0,1 0 0,0 0 0,-1 0 0,1 0 1,0 0-1,0 0 0,1 0 0,-1 0 0,0 0 0,1 0 0,-1 0 0,1 0 0,-1 0 0,1 0 0,0 0 1,0-1-1,0 1 0,0 0 0,0 0 0,0-1 0,1 1 0,-1-1 0,1 1 0,-1-1 0,1 0 1,-1 1-1,1-1 0,0 0 0,-1 0 0,1 0 0,0 0 0,0 0 0,0-1 0,3 2 0,4-1-419,0 0-1,0-1 0,0 1 0,0-2 0,-1 1 0,1-2 1,0 1-1,0-1 0,-1 0 0,1-1 0,-1 1 1,0-2-1,1 1 0,-2-1 0,1-1 0,13-9 0,-13 8 204,0 0-1,-1 0 1,0-1-1,-1 0 1,1 0-1,9-17 1,-12 19 467,-1-1 1,0 0-1,-1 0 1,1 0-1,-1 0 1,0 0-1,-1-1 0,1 1 1,-1 0-1,0-12 1,-5 13 787,-4 12-474,-6 12 76,2 3 314,1 0 1,1 0-1,-12 41 1,18-52-652,2 0 0,-1 0 1,1 1-1,1-1 0,0 0 1,1 1-1,0 0 0,1-1 1,0 1-1,3 13 0,0-16-334,0-1 0,0 1 0,1-1 0,0-1 1,1 1-1,0-1 0,0 1 0,0-2 0,1 1 0,11 8 0,-11-11-234,-1 1 1,0 0-1,-1 1 1,1-1-1,-1 1 0,0 0 1,0 0-1,-1 1 1,0-1-1,0 1 1,0 0-1,-1 0 0,0 0 1,-1 1-1,3 9 1,-5-13 495,0-1 1,-1 0-1,1 0 1,-1 0-1,0-1 1,0 1-1,0 0 1,0 0-1,-1 0 1,1-1-1,-1 1 1,0 0 0,0-1-1,1 0 1,-1 1-1,-1-1 1,1 0-1,0 0 1,-1 0-1,1 0 1,-1-1-1,1 1 1,-1-1-1,0 1 1,0-1-1,1 0 1,-7 1-1,0 2 372,0-1 0,0-1 1,-1 0-1,1 0 0,-1-1 0,1 0 0,-1-1 0,-9 0 0,16-1-516,1 0-1,-1 0 0,1 0 1,0 0-1,0 0 1,-1-1-1,1 1 1,0-1-1,0 1 1,0-1-1,0 0 1,1 0-1,-1 0 1,0 0-1,1 0 1,-1 0-1,1 0 1,0-1-1,0 1 1,0 0-1,0-1 1,0 1-1,0-1 1,1 1-1,-1-1 1,1 1-1,0-1 1,0 1-1,0-1 1,0-3-1,-1-3-131,1 1 0,1 0 0,-1-1 0,1 1-1,0 0 1,1-1 0,0 1 0,5-13 0,0 10-92,-1 0 1,2 1-1,-1 0 0,1 0 1,1 0-1,0 1 1,0 0-1,12-8 1,94-60-513,-57 40 725,-54 34-21,29-19 119,-1-1-1,31-30 1,-56 47-54,0-1 1,0 1-1,-1-2 0,0 1 0,-1-1 1,1 1-1,-2-2 0,1 1 0,-1 0 1,0-1-1,-1 0 0,0 0 0,0 0 1,2-16-1,-5 24-42,0-1 0,0 1 0,0-1 0,0 1 0,0-1 0,0 1 0,0-1 0,-1 1 0,1-1 0,-1 1 0,1-1 0,-1 1 0,1 0 0,-1-1 0,0 1 0,0 0 0,0 0 0,0-1 0,0 1 0,0 0 0,0 0 0,0 0 0,0 0 1,0 0-1,0 0 0,-1 1 0,1-1 0,0 0 0,-1 1 0,1-1 0,-1 1 0,1-1 0,-1 1 0,1-1 0,-1 1 0,1 0 0,-1 0 0,1 0 0,-1 0 0,1 0 0,-1 0 0,1 0 0,-1 1 0,1-1 0,0 0 0,-3 2 0,-3-1-2,0 1 0,0 0 0,0 0 0,0 1 0,0-1 0,1 2 0,-1-1-1,-9 7 1,6-1 124,0 1-1,1 0 0,-1 1 0,2 0 0,0 0 1,0 1-1,-8 17 0,14-24-81,0 0 0,0 0 0,0 0 0,1 1 0,-1-1-1,1 1 1,1 0 0,-1-1 0,1 9 0,0-11-54,0 0 0,1 0-1,0 0 1,-1-1 0,1 1-1,0 0 1,1 0 0,-1 0-1,0-1 1,1 1 0,-1 0-1,1-1 1,0 0 0,0 1-1,0-1 1,0 0 0,0 0-1,4 3 1,5 1-280,-1 1 1,2-1-1,-1-1 0,0 0 0,1-1 1,0 0-1,0 0 0,20 2 1,56 1-7540,-35-6-1113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2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16688,'0'0'5861,"72"9"-4355,-27-9-1090,4 0-320,7 0-320,5 0-1794,-6-6-1954,-1-2-4227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2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321 1 11082,'0'0'11980,"-37"65"-11660,26-34-192,6 2-64,4 2-32,1-4 0,0-2-352,0 1-769,3-3-512,0-4-610,-3-3-2049,0-5-2242</inkml:trace>
  <inkml:trace contextRef="#ctx0" brushRef="#br0" timeOffset="1">1 322 14862,'0'0'6694,"47"-3"-6309,-5 0-225,9-4-192,5 2 160,2-3-32,-7-1-128,-2 3-544,-13-2-1186,-9-1-64,-9 0-1601,-8-1-1666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3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11851,'0'0'10058,"71"-3"-8233,-16 3-703,12 0-610,8 0-416,3 3-64,0 4-865,-4 0-2530,-9 0-2210,-6-5-3364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3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0 13132,'0'0'4901,"-28"51"-3011,23-26-193,5 1-415,0 4-450,0-1-351,6 1-353,3-3-32,2-1-416,-2-2-897,-1-6-545,-3-1-993,-4-7-1473,-1-3-2082</inkml:trace>
  <inkml:trace contextRef="#ctx0" brushRef="#br0" timeOffset="1">1 241 13357,'0'0'7206,"58"-28"-6693,-19 21-449,3 3-64,6-1-1666,1 0-1857,3 0-3107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33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10 12107,'0'0'4100,"-11"-2"-1628,3 0-2137,-1 0-1,0 1 1,0 0-1,0 0 1,0 1-1,0 0 1,0 0-1,0 1 1,0 1-1,0-1 1,1 1-1,-1 1 1,0 0 0,-14 6-1,13-1-177,-1-1 1,1 2-1,1-1 1,-1 1-1,2 0 0,-1 1 1,1 0-1,1 1 0,0 0 1,0 0-1,1 0 0,0 1 1,1-1-1,1 1 0,0 1 1,0-1-1,1 1 0,1-1 1,0 1-1,0 21 1,2-31-146,0 0 0,0 1 0,1-1 0,0 0 0,0 1 0,0-1 0,0 0 0,0 0 0,0 0 0,1 0 0,0 0 0,-1 0 0,1 0 0,0-1 0,0 1 0,1-1 0,-1 1 0,0-1 0,1 0 0,0 0 0,-1 0 0,1 0 0,0-1 0,0 1 0,0-1 0,0 1 0,4 0 0,3 1 29,-1 0 1,1-1-1,-1 0 1,1-1-1,0 0 1,0 0-1,0-1 1,13-1 0,-22 1-26,0 0 0,0 0 0,0 0 0,0 0 0,1 0 0,-1-1 0,0 1 0,0 0 0,0-1-1,0 1 1,0-1 0,0 1 0,0-1 0,0 1 0,0-1 0,0 0 0,0 1 0,0-1 0,-1 0 0,1 0 0,0 0 0,0 1 0,-1-1 0,1 0 0,-1 0 0,1 0 0,-1 0 0,1 0 0,-1 0 0,1 0 0,-1-1 0,0 1 0,1-1 0,-2 0-9,1 1 0,0 0 0,0 0 0,-1-1 0,1 1 0,-1 0 0,0 0 0,1 0 0,-1 0 0,0 0 0,1 0 0,-1 0 0,0 0 0,0 0 0,0 0 0,0 0 0,0 0 0,0 1 0,0-1 0,0 0 0,0 1 0,0-1 0,0 1-1,-1-1 1,1 1 0,0 0 0,0-1 0,0 1 0,-3 0 0,-57-5 172,56 5 15,8 0 19,33 1 184,-12-2-430,-1 0 0,0-1 0,1-1 0,-1-2 1,0 0-1,34-13 0,-57 18 24,1 0 0,-1 0 0,0-1 0,0 1 0,0 0 0,0 0 0,1 0 0,-1 0 0,0 0 0,0 0 0,0 0 0,1-1 0,-1 1 0,0 0 0,0 0 0,1 0 0,-1 0 0,0 0 0,0 0 0,0 0 0,1 0 0,-1 0 0,0 0 0,0 0 0,1 1 0,-1-1 0,0 0 0,0 0 0,0 0 0,1 0 0,-1 0 0,0 0 0,0 0 0,0 0 0,0 1 0,1-1 0,-1 0 0,0 0 0,0 0 0,0 0 0,0 1 0,0-1 0,1 0 0,-1 0 0,0 0 0,0 1 0,0-1 0,0 0 0,-5 15-106,-18 25 331,18-31-154,-1 1-40,0 1-1,1 0 1,1 0-1,0 1 1,1-1-1,0 1 1,0 0-1,0 15 0,7 24-8403,1-40-2727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33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4484,'13'-2'3636,"219"-9"-1150,-143 10-723,156-22-1,-213 13 1593,-28 2-1107,-20 2-1968,-52-4-95,0 4 1,0 2-1,-122 9 1,177-4-143,-8 0 17,1 1 0,-1 1 0,-33 8 0,52-8-204,8 0 112,11 0 63,561 1 204,-534-9-288,-344 13 655,223-2-345,-145 32 0,269-41-8676,7-14-453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21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36 4228,'0'0'10287,"8"8"-9337,-7-7-887,2 3 32,-1-1 0,1 0 1,0 0-1,0-1 0,0 1 0,0-1 0,1 1 0,-1-1 0,1 0 0,-1 0 0,1-1 0,0 1 0,-1-1 0,1 0 0,0 0 1,0 0-1,0 0 0,0 0 0,6-1 0,225-8 1408,-188 4-1414,-1-2-1,0-3 1,46-14 0,-80 17 61,-20 3 254,-21 2 64,28 1-481,-162 7 809,-209 38 1,155-16 204,191-25-726,37-3-63,46-4 43,613-79 199,-574 58 64,-145 27-476,1 2-1,0 2 1,0 2 0,1 2 0,0 2 0,-73 30 0,103-36-2989,12-6-2284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13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1755 4132,'0'0'6091,"-9"1"-4522,-2 0-1011,7-1-192,-1 0 0,1 0 0,0 1 0,0 0 0,0-1 0,0 2 0,-7 1 0,30-14 3174,13-16-3081,-3 1-363,134-84 365,216-110 0,-361 210-449,474-265 79,-383 214-80,254-159 26,147-107 17,-233 156-33,-150 89-240,191-88 0,-303 163 221,-8 5 3,-1 0 1,1-1-1,-1 0 0,0 0 0,0-1 0,0 1 0,-1-1 0,1-1 0,-1 1 1,9-10-1,-40 18-288,-6 12-5328,16-11-1014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30:07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1 163 7719,'0'0'7437,"11"3"-6145,14 2-736,0-1 0,1-1 1,-1-1-1,37-2 1,119-16 348,-56 4-685,1611-81-2948,-1710 91 2670,-47 2 95,-6 1 91,-1205 62 2678,1118-54-2185,272-13-359,-39 3-246,438-9-776,244-13-2420,-772 18 3136,-29 5 47,0 0 0,0 0 0,0 0 0,0 0-1,1 0 1,-1 0 0,0 0 0,0 0 0,0 0 0,0 0 0,1 0 0,-1 0 0,0-1 0,0 1 0,0 0 0,0 0 0,0 0 0,1 0 0,-1 0 0,0 0 0,0 0 0,0-1 0,0 1 0,0 0 0,0 0 0,0 0 0,0 0 0,0 0-1,0-1 1,0 1 0,1 0 0,-1 0 0,0 0 0,0 0 0,0-1 0,0 1 0,0 0 0,0 0 0,0 0 0,0 0 0,0-1 0,-1 1 0,1 0 0,0 0 0,0 0 0,0 0 0,0 0 0,0-1 0,0 1 0,0 0 0,0 0 0,0 0 0,0 0-1,-1 0 1,1-1 0,0 1 0,0 0 0,0 0 0,-5-2 40,0-1 1,0 2-1,1-1 0,-1 0 0,-1 1 0,1 0 0,-7-1 0,-353-28 326,-6 30-64,165 2-215,-68 3 1031,-287 43 0,559-47-1125,7-1 13,18 0 32,38-3 36,956-63-5042,-871 62 2748,184-7-5175,-226 3 863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4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246 104 3459,'0'0'5125,"6"-8"-2728,-5 6-2172,26-32 1243,-26 32-1237,0 1 1,0-1 0,0 1 0,0-1-1,0 0 1,0 1 0,-1-1 0,1 0 0,-1 0-1,1 0 1,-1 0 0,1 1 0,-1-1-1,0 0 1,0 0 0,0 0 0,0 0-1,0 0 1,-1 0 0,1 0 0,0 1-1,-1-1 1,-1-3 0,1 4-68,-1-1 1,0 1-1,0 0 1,0 0-1,0 0 1,-1-1-1,1 2 1,0-1-1,0 0 1,-1 0-1,1 1 1,0 0-1,-1-1 1,1 1-1,0 0 1,-5 0-1,-41 4 515,36-1-595,1 1-1,-1 0 1,1 1-1,0 0 0,0 1 1,0 0-1,1 0 1,0 1-1,-17 16 1,20-17-78,1-1 0,0 1 1,0 1-1,1-1 0,0 1 0,0 0 1,0 0-1,1 1 0,0-1 1,1 1-1,-1 0 0,1 0 0,1 0 1,-3 17-1,5-23-43,0 0 0,0 1 0,0-1-1,1 0 1,-1 1 0,1-1 0,0 0 0,0 0 0,-1 1-1,2-1 1,-1 0 0,0 0 0,0 0 0,1 0 0,-1 0-1,1-1 1,-1 1 0,1 0 0,0-1 0,-1 1 0,1-1 0,0 0-1,0 1 1,0-1 0,0 0 0,1 0 0,-1 0 0,0 0-1,0-1 1,1 1 0,-1-1 0,0 1 0,3-1 0,12 3-1146,0-1 1,0-1 0,26-1 0,-27 0-657,29 0-3713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5:45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0 170 10346,'0'0'5103,"11"-9"-4334,-5 3-663,0 1 0,0 0 0,1 0 0,0 1 0,0 0 0,0 0 0,1 1 0,-1-1 0,1 2-1,-1-1 1,1 1 0,16-2 0,658-22 1389,-490 25-1372,1741-46 272,-1871 44-425,737-29 1403,2 32 3108,146 90-3614,-651-54-1067,-249-32 187,-47-4 13,0 0 0,0 0 0,0 0 0,0 0 0,0 0 0,0 0 0,-1 0 0,1 0 0,0 0 0,0 0 0,0 0 0,0 0 0,0 0 0,0 0 0,0 0 0,0 0 0,0 0 0,0 0 0,0-1 0,0 1 0,0 0 0,0 0 0,0 0 0,0 0 0,0 0 0,0 0 0,0 0 0,0 0 0,0 0 0,0 0 0,0 0 0,0-1 0,0 1 0,0 0 0,0 0 0,0 0 0,0 0 0,0 0 0,0 0 0,0 0 0,0 0 0,0 0 0,0 0 0,0-1 0,0 1 0,0 0 0,0 0 0,0 0 0,0 0 0,-24-9 13,-18-1 72,1 0-752,17 0-2685,18 3-1340,6-2-2339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4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13773,'-10'7'1180,"4"-3"-1009,-41 36 1572,44-38-1597,1 1 0,-1-1-1,1 1 1,0 0 0,0 0-1,0 0 1,0 0 0,1 0-1,-1 1 1,1-1-1,0 0 1,0 1 0,0-1-1,0 1 1,1-1 0,0 1-1,-1 0 1,1 4 0,1-6-109,0 0 1,-1-1 0,1 1 0,0-1 0,0 1 0,0 0 0,0-1 0,0 0 0,0 1 0,0-1 0,0 1-1,1-1 1,-1 0 0,0 0 0,1 0 0,-1 0 0,1 0 0,-1 0 0,1 0 0,0-1 0,-1 1-1,1 0 1,0-1 0,0 1 0,-1-1 0,5 0 0,54 4 382,-50-4-315,2 1-66,1-1 0,0-1 0,0 0 0,-1 0 0,1-2 0,-1 1 0,1-1 0,-1-1 0,0-1 0,0 1 0,-1-2 0,14-7 0,-24 12-7,0 1-1,0-1 1,0 1 0,0-1 0,0 1 0,0-1 0,-1 0-1,1 1 1,0-1 0,0 0 0,-1 0 0,1 1-1,0-1 1,-1 0 0,1 0 0,-1 0 0,1 0 0,-1 0-1,0 0 1,1 0 0,-1 0 0,0 0 0,1 0-1,-1 0 1,0 0 0,0 0 0,0-2 0,-1 2 18,0 0 0,0 0 0,0 0 0,0 0-1,0 0 1,0 1 0,0-1 0,0 0 0,0 0 0,-1 1 0,1-1 0,0 1 0,-1-1 0,1 1 0,0-1 0,0 1 0,-3 0 0,-62-5 682,65 5-761,-15-1 108,11 0-76,1 1 0,-1 0 0,0 0 1,1 0-1,-1 0 0,0 1 0,1 0 1,-1 0-1,1 0 0,-1 0 0,-5 3 0,38-3-4241,5-13-1480,7-5-3469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5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13229,'0'0'7591,"49"-2"-6598,-13-1-513,4-1-352,6 2-96,1 2-32,-3 0-704,-6 0-1378,-10 1-1378,-11 5-1376,-10 1-1218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5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10858,'0'0'11211,"55"39"-10987,-16-39-128,7 0-256,-1-7-1666,2-4-1889,-3-4-3396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6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12 11339,'0'0'7538,"-11"4"-6684,7-2-800,-44 23 987,46-23-988,-1 0 0,1 0 0,-1 0 0,1 0-1,0 0 1,0 0 0,0 0 0,0 1-1,0-1 1,1 1 0,-1-1 0,1 1 0,-1 0-1,1 0 1,0 0 0,0-1 0,1 1-1,-1 0 1,0 6 0,1-8-43,0 0 0,1 0 0,-1-1 0,1 1 0,-1 0 1,1 0-1,0 0 0,-1 0 0,1 0 0,0-1 0,-1 1 0,1 0 0,0-1 0,0 1 0,0-1 0,-1 1 0,1-1 1,0 1-1,0-1 0,0 1 0,0-1 0,0 0 0,0 1 0,0-1 0,0 0 0,0 0 0,0 0 0,0 0 0,0 0 0,1 0 1,43 1 136,-33-1-239,-8 0-35,11 0-421,0 0-1,0 2 1,0 0-1,15 4 1,-28-6 481,1 1-1,0 0 1,-1 0 0,0 0-1,1 0 1,-1 1 0,0-1-1,1 1 1,-1-1 0,0 1-1,0 0 1,0 0 0,2 2-1,-3-2 75,0 0 0,-1-1 0,1 1 0,-1-1 0,1 1 0,-1 0 0,1-1 0,-1 1 0,0 0 0,0 0-1,0-1 1,0 1 0,0 0 0,0 0 0,-1-1 0,1 1 0,0 0 0,-1-1 0,0 1 0,1-1 0,-1 1-1,0 0 1,-1 1 0,-2 4 178,-1-1 0,0 1 0,0-1 0,0 0 0,-1-1 0,0 1 0,0-1 0,-1 0-1,-10 6 1,-67 33 2509,77-40-2393,0-1-1,-1 0 1,0-1-1,0 0 1,0 0-1,-13 1 1,20-3-401,-1 0 1,0 0 0,0 0 0,0 0 0,1 0-1,-1 0 1,0-1 0,0 1 0,1 0 0,-1-1-1,0 0 1,1 1 0,-1-1 0,1 0-1,-1 0 1,1 0 0,-1 0 0,1 0 0,-1 0-1,1 0 1,0 0 0,0-1 0,0 1 0,-1 0-1,1-1 1,0 1 0,1-1 0,-1 1 0,0-1-1,0 0 1,1 1 0,-1-1 0,1 0 0,-1 1-1,1-3 1,-2-27-5335,2-6-4629</inkml:trace>
  <inkml:trace contextRef="#ctx0" brushRef="#br0" timeOffset="1">22 16 14318,'0'0'8488,"80"-7"-8360,-34 7-256,6 0-2179,6-4-2882,4-1-3042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6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18 6150,'0'0'7986,"-11"6"-5082,-8 5-1685,0 1-1,-33 28 1,48-36-1034,-1 0 0,0 0 0,1 1 0,-1 0 0,1 0 1,1 0-1,-1 0 0,1 1 0,0-1 0,0 1 0,0 0 0,1 0 0,0 0 1,0 0-1,1 0 0,0 1 0,-1 9 0,2-14-168,1-1 0,-1 1-1,1 0 1,0 0 0,-1-1 0,1 1-1,0-1 1,0 1 0,1-1 0,-1 1-1,0-1 1,0 0 0,1 1 0,-1-1-1,0 0 1,1 0 0,-1 0 0,1 0-1,0 0 1,-1 0 0,1-1 0,0 1-1,-1 0 1,1-1 0,0 0-1,0 1 1,0-1 0,-1 0 0,1 0-1,0 0 1,2 0 0,6 1 58,1-1 1,-1 0-1,1 0 1,15-3-1,-17 0-54,0 1 0,0-2 1,0 1-1,-1-1 0,1 0 0,-1-1 1,0 0-1,0 0 0,13-13 0,-16 14-3,0 0 0,-1-1 0,1 1-1,-1-1 1,-1 0 0,1 0 0,-1-1-1,1 1 1,-2-1 0,1 0 0,0 1-1,-1-1 1,0 0 0,-1-1 0,2-10-1,-3 15-11,0-1 0,0 1 0,0-1 0,-1 1 0,1 0 0,-1 0 0,0-1 0,1 1 0,-1 0 0,0 0 0,0 0 0,-1 0 0,1 0 0,0 0-1,-1 0 1,1 0 0,-1 0 0,1 1 0,-1-1 0,-2-1 0,-1-1 21,0 1 0,0 0 0,0 1-1,-1-1 1,1 1 0,-1 0 0,1 0 0,-9-1 0,8 1-136,-1 1 1,1 0-1,0 0 1,-1 1-1,1-1 1,0 1-1,-1 1 0,1 0 1,0-1-1,-1 2 1,1-1-1,0 1 1,0 0-1,0 0 1,0 1-1,-7 3 1,3 6-3709,8-5-3961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7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7591,'0'0'10378,"7"73"-9065,-7-46-608,1 0-417,2 1-224,2-4-32,1-2-544,1-6-1122,-2-2-896,-4-3-1186,-1-3-1409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7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14478,'0'0'3491,"53"0"-2146,-11 0 161,4-4-706,6-4-223,3-1-385,-5 0-160,-6 0-320,-10-2-1410,-12 0-672,-11 2-1217,-11-1-737,-7-1-4741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7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13004,'0'0'7944,"72"-12"-7047,-23 5-609,6 1-224,6 0-288,-2 1-1154,-4 0-1857,-6 1-3715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8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7623,'0'0'13773,"60"4"-12940,-24-4-481,4 0-159,3 0-129,1 0-160,-1 0-1154,-10 0-2433,-9 0-2883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8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1 222 13293,'0'0'5605,"84"0"-5157,-40-8-320,8-3-128,-1-2-2210,0-3-4004</inkml:trace>
  <inkml:trace contextRef="#ctx0" brushRef="#br0" timeOffset="1">551 0 15022,'0'0'3299,"-37"57"-2530,29-28-160,3 4-225,3-1-160,2 0-160,0-3-32,9-4-448,3-8-1506,2-5-1633,-1-11-1538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24T08:21:34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0 623 14606,'0'0'3715,"15"-53"-2433,29 15-450,16-14 33,15-10-160,12-9-353,6-1-256,1 0-192,-5 5-865,-11-1-2978,-11 0-7176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09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12876,'0'0'4404,"0"10"-4153,-7 248 755,-1-44-303,7 1919 3119,13-1895-2788,0-1-130,-31-280-3456,5 8-1697,-1-8-3380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8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0 9673,'0'0'12065,"-1"11"-11045,-13 121 1478,14-131-2510,0 1 0,0-1 0,0 0 0,-1 0-1,1 0 1,0 0 0,1 0 0,-1 0 0,0 0 0,0 0 0,0 0 0,1 0 0,-1 0 0,0 0-1,1 0 1,-1 0 0,1 0 0,-1 0 0,1 0 0,0 0 0,-1 0 0,1-1 0,0 1 0,-1 0-1,1 0 1,0-1 0,0 1 0,0 0 0,0-1 0,0 1 0,0-1 0,0 1 0,0-1 0,0 0-1,0 1 1,0-1 0,0 0 0,0 0 0,0 0 0,0 0 0,0 0 0,0 0 0,0 0 0,0 0 0,0 0-1,2-1 1,8 0-681,0-2-1,1 1 1,19-9 0,5 0-871,-33 10 1520,-1 1 1,0-1-1,1 1 1,-1 0-1,0 0 1,1 0 0,-1 0-1,0 1 1,1-1-1,-1 0 1,0 1-1,1 0 1,-1-1-1,0 1 1,0 0-1,0 0 1,0 1-1,0-1 1,0 0-1,0 1 1,0-1-1,0 1 1,0-1-1,2 4 1,-2-1 63,-1 0 1,0-1-1,1 1 1,-1 0-1,0 0 1,-1-1-1,1 1 1,-1 0-1,0 0 1,0 0-1,0 0 1,0 0-1,-1 0 1,-1 7 0,0-7 117,1 0 0,-1 0 1,0 0-1,0 0 0,0-1 1,-1 1-1,1-1 0,-1 1 1,0-1-1,0 0 0,0 0 1,0 0-1,0 0 0,-1 0 1,0-1-1,1 0 0,-1 0 1,0 0-1,0 0 0,0 0 1,-5 1-1,-4 1 235,1 0 0,-1-1-1,0-1 1,0 0 0,-24 1-1,32-3-387,0 0 1,-1-1-1,1 1 0,0-1 1,0 0-1,0 0 0,0-1 0,0 0 1,0 1-1,0-2 0,0 1 1,1-1-1,-1 1 0,1-1 0,0 0 1,-6-5-1,6 3-514,0 1-1,1-1 1,-1 1 0,1-1-1,-5-10 1,-8-34-6983,11 12-4126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9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13453,'0'0'1729,"54"-9"481,-19 5-1153,8 3-480,1-2-481,-1 3-1217,6 0-4004,-2 0-7367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49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13164,'0'0'2926,"-10"5"-396,-3 2-1876,0 0 1,1 1-1,0 1 0,0 0 0,-15 15 0,23-20-551,0 0 0,0 0-1,0 1 1,1 0 0,-1 0 0,1 0-1,1 0 1,-1 0 0,1 1-1,0-1 1,0 1 0,0-1-1,1 1 1,0 0 0,0-1-1,0 1 1,1 0 0,0 0 0,0 7-1,1-10-91,0 0 0,-1-1-1,1 1 1,1-1 0,-1 0-1,0 1 1,0-1 0,1 0-1,-1 0 1,1 0 0,0 0-1,0 0 1,0 0 0,0 0-1,0-1 1,0 1 0,0 0 0,0-1-1,1 0 1,-1 0 0,0 0-1,1 0 1,-1 0 0,1 0-1,-1 0 1,6 0 0,7 1 56,0 0 0,0 0 0,21-2 0,-29 0-42,5 0-20,0-1-1,-1-1 1,1 0-1,0-1 0,-1 0 1,1 0-1,-1-1 1,20-11-1,-28 14 6,0-1-1,0 1 1,0-1-1,0 0 0,-1 1 1,1-1-1,-1-1 1,1 1-1,-1 0 1,0-1-1,1 1 1,-1-1-1,-1 0 1,1 1-1,0-1 0,-1 0 1,1 0-1,-1 0 1,0 0-1,0-1 1,0 1-1,0 0 1,-1 0-1,1-1 0,-1 1 1,0 0-1,0-1 1,0 1-1,0 0 1,-1 0-1,0-1 1,1 1-1,-1 0 1,0 0-1,0 0 0,-3-6 1,1 5 63,1-1 0,-1 1 0,0 0 0,-1 0 0,1 0 0,-1 0 0,0 0 0,0 1 0,0 0-1,0 0 1,0 0 0,-1 0 0,1 0 0,-1 1 0,-9-3 0,-32-6-1468,1 8-6892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0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5 4036,'0'0'14285,"-12"-2"-13174,6 1-1090,-1 0-1,0 0 1,0 1 0,1 0 0,-1 1-1,0-1 1,0 1 0,1 1 0,-1-1 0,1 1-1,-1 0 1,1 1 0,0-1 0,-1 1 0,2 0-1,-1 1 1,0 0 0,-5 4 0,-5 4 11,1 1-1,0 1 1,1 0 0,-19 24 0,28-32-17,1 1 0,-1-1 1,1 1-1,1 0 1,-1 1-1,1-1 0,0 0 1,1 1-1,0 0 1,0-1-1,1 1 0,0 0 1,0 0-1,0 9 0,2-16 15,-1 1 0,0 0 0,0-1 0,1 1 0,-1-1 0,1 1 0,-1-1 0,1 1 0,0-1 0,0 0 0,-1 1 0,1-1-1,0 0 1,0 0 0,0 0 0,0 1 0,1-1 0,-1 0 0,0 0 0,3 1 0,0 0 76,0 0 1,0 0-1,0-1 0,1 1 1,-1-1-1,0 0 1,7 0-1,8 1 385,0-2-1,31-3 0,-44 3-403,3-1 87,0-1 0,-1 0 0,0 0 0,16-7 0,-22 8-131,0 0 0,0 1-1,0-1 1,0 0 0,0 0-1,0 0 1,0 0 0,0-1-1,-1 1 1,1 0 0,0-1 0,-1 1-1,1-1 1,-1 0 0,0 0-1,1 1 1,-1-1 0,0 0 0,0 0-1,0 0 1,0 0 0,-1 0-1,1 0 1,0-3 0,-2 4-45,-1 0 1,1 0-1,-1 0 0,0 0 1,1 1-1,-1-1 0,0 0 1,0 1-1,1 0 1,-1-1-1,0 1 0,0 0 1,0 0-1,0 0 0,1 0 1,-4 1-1,-33 1-173,37-2 171,0 0 0,1 0 1,-1 0-1,0 1 0,1-1 0,-1 0 1,0 0-1,1 0 0,-1 1 0,0-1 0,1 0 1,-1 0-1,0 1 0,1-1 0,-1 1 1,1-1-1,-1 1 0,1-1 0,-1 1 0,1-1 1,-1 1-1,1-1 0,0 1 0,-1-1 1,1 1-1,0 0 0,-1-1 0,1 1 1,0-1-1,0 1 0,0 0 0,-1-1 0,1 1 1,0 0-1,0 0 0,0-1 0,0 1 1,0 0-1,0-1 0,0 1 0,1 0 0,-1-1 1,0 2-1,1-1 3,0 1 0,0-1 0,1 0 0,-1 0-1,0 0 1,0 0 0,1-1 0,-1 1 0,0 0 0,1-1 0,-1 1 0,1 0 0,-1-1 0,1 0-1,-1 1 1,1-1 0,-1 0 0,3 0 0,27 0-75,-1-2-1,47-8 1,-13 0-191,-63 10 253,1-1 1,-1 1-1,1 0 1,-1 0-1,0-1 1,1 1-1,-1 0 1,1 0-1,-1 0 1,0 1-1,1-1 1,-1 0 0,0 0-1,1 1 1,-1-1-1,0 1 1,1-1-1,-1 1 1,0 0-1,0-1 1,1 1-1,-1 0 1,0 0-1,0 0 1,1 1-1,-1 1-13,0 0 0,-1 0-1,1 0 1,0 0 0,-1 0-1,0 0 1,0 0-1,0 0 1,0 0 0,-1 5-1,-13 50 277,11-49-483,0 1-1,1 0 1,0 0-1,-2 18 1,4-28 60,0 1 1,0-1 0,0 0-1,0 1 1,0-1-1,0 1 1,0-1 0,1 1-1,-1-1 1,0 0-1,0 1 1,0-1 0,0 1-1,0-1 1,1 0 0,-1 1-1,0-1 1,0 0-1,1 1 1,-1-1 0,0 0-1,1 1 1,-1-1-1,0 0 1,1 1 0,-1-1-1,0 0 1,1 0-1,-1 0 1,1 1 0,-1-1-1,0 0 1,1 0-1,-1 0 1,1 0 0,-1 0-1,0 0 1,1 0-1,-1 0 1,1 0 0,-1 0-1,1 0 1,-1 0-1,1 0 1,-1 0 0,0 0-1,1 0 1,-1 0-1,1-1 1,-1 1 0,1 0-1,18-4-10849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0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10826,'0'0'11083,"54"-3"-10571,-11 2-416,5 1-352,8-2-1377,-3 0-1250,-2-2-3715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15310,'0'0'6887,"60"2"-6599,-11-5-224,11-2-160,4 0-865,2 2-1153,-7 1-2786,-2-2-3428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1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1 195 12588,'0'0'10570,"12"0"-9540,0-1-958,0 0-1,-1-1 0,1 0 0,0-1 1,-1 0-1,0-1 0,0 0 1,0-1-1,0 0 0,0-1 1,-1 0-1,0-1 0,14-12 0,-11 8-31,0 0-1,-1-1 1,-1 0-1,0-1 0,0 0 1,-1-1-1,13-25 0,-22 38-231,-17 36-352,9-21 536,1 0 0,-7 31 0,11-39 4,1 0-1,0 0 0,0 1 1,0-1-1,1 0 0,0 0 1,1 1-1,-1-1 0,1 0 1,2 8-1,-2-12-97,1 0-1,-1 0 1,1-1 0,-1 1 0,1 0-1,0 0 1,0-1 0,0 0 0,-1 1-1,2-1 1,-1 0 0,0 0-1,0 0 1,0 0 0,0 0 0,1 0-1,-1-1 1,0 1 0,1-1 0,-1 1-1,0-1 1,6 0 0,2 0-1429,0 0 1,0 0 0,0-1-1,12-2 1,9-8-4764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14189,'0'0'2082,"-12"6"-325,-1 0-1221,0 1 0,0 1 0,1 0 0,-14 12 1,23-18-452,0 0 1,0 0-1,1 1 1,-1-1-1,1 1 1,0 0 0,-1-1-1,1 1 1,0 0-1,1 0 1,-1 1-1,0-1 1,1 0-1,0 0 1,0 1 0,0-1-1,0 1 1,0-1-1,1 1 1,-1 0-1,1-1 1,0 1 0,0-1-1,1 1 1,-1-1-1,1 1 1,0-1-1,1 4 1,0-4-64,0 0 0,0 0 0,1-1 0,-1 1 0,1-1 0,-1 1-1,1-1 1,0 0 0,0 0 0,0-1 0,0 1 0,1-1 0,-1 1 0,0-1 0,1 0 0,-1 0 0,0 0 0,1-1 0,4 1 0,0 0-3,-1 0 1,1 0-1,0-1 1,-1 0-1,1-1 0,-1 1 1,1-2-1,9-1 1,-13 1-11,1 0 0,-1 0 0,0-1 0,0 1 0,0-1 0,-1 0 0,1 0 1,-1 0-1,0-1 0,1 1 0,-1-1 0,-1 0 0,1 0 0,-1 0 0,1 0 0,-1 0 0,0 0 0,0 0 1,-1-1-1,0 1 0,2-10 0,-2 12-14,-1-1 0,0 0 1,0 1-1,0-1 0,0 1 0,0-1 1,-1 0-1,1 1 0,-1-1 0,1 1 1,-1-1-1,0 1 0,0 0 1,0-1-1,-1 1 0,1 0 0,0-1 1,-1 1-1,0 0 0,1 0 0,-1 0 1,0 1-1,0-1 0,0 0 1,0 1-1,0-1 0,0 1 0,-1 0 1,1-1-1,0 1 0,-1 0 0,1 0 1,-1 1-1,1-1 0,-1 1 0,0-1 1,1 1-1,-1 0 0,-3 0 1,0-1-85,0 1 0,0 0 0,0 1 0,0-1 0,0 1 0,0 0 0,-6 3 0,11-4-7,0 0 0,0 1 0,0-1 1,0 0-1,0 1 0,0-1 0,0 1 0,0 0 1,0-1-1,0 1 0,0 0 0,0 0 0,0-1 0,1 1 1,-1 0-1,0 0 0,0 0 0,1 0 0,-1 0 1,1 0-1,-1 0 0,1 0 0,0 0 0,-1 0 0,1 1 1,0-1-1,-1 0 0,1 0 0,0 0 0,0 0 1,0 0-1,0 1 0,0-1 0,1 0 0,-1 0 0,0 0 1,0 0-1,1 0 0,-1 0 0,1 1 0,-1-1 1,1 0-1,-1 0 0,2 1 0,0 0-429,0 1 0,0-1 0,1 0 0,-1 0 0,0-1 0,1 1 1,-1-1-1,1 1 0,-1-1 0,1 0 0,0 1 0,0-2 0,0 1 0,5 1 0,28 7-5652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1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11 6502,'0'0'7938,"-12"-1"-4612,8 0-3208,-15-2 642,0 1 0,0 1-1,-38 2 1,52 0-605,0 0-1,-1 0 1,1 0 0,0 0-1,0 1 1,0 0-1,0 0 1,0 0 0,-7 5-1,10-5-112,0 0 0,0-1-1,0 1 1,1 0 0,-1 0-1,0 0 1,1 1 0,-1-1 0,1 0-1,0 1 1,0-1 0,0 0-1,0 1 1,0-1 0,0 1-1,1 0 1,-1-1 0,1 1-1,0 0 1,0 3 0,0-4-30,0 0 0,0 0 0,0 0 0,1 0 0,-1 0 1,1-1-1,-1 1 0,1 0 0,0 0 0,0-1 0,0 1 0,0 0 1,0-1-1,0 1 0,0-1 0,0 0 0,1 1 0,-1-1 0,3 2 1,1 0 20,-1 0 1,1 0 0,0-1-1,0 1 1,0-1 0,10 2 0,3 0 21,0-1 0,0-1 0,24 0 0,-26-2-39,0 0 1,1-2-1,-1 0 0,22-5 0,-31 5 6,-1 0 0,0 0 0,1-1 0,-1 1 0,0-1 0,0-1 1,-1 1-1,1-1 0,-1 0 0,0 0 0,0-1 0,0 1 0,6-9 0,-10 12 3,0-1-1,0 1 1,0 0 0,0 0-1,0 0 1,-1-1 0,1 1 0,0 0-1,-1-1 1,1 1 0,-1-1 0,1 1-1,-1-1 1,0 1 0,0 0 0,0-1-1,0 1 1,0-1 0,0 1-1,0-1 1,0 1 0,0-1 0,-1 1-1,1-1 1,0 1 0,-1-1 0,-1-1-1,0 1-11,0 0-1,0 0 0,0 0 1,0 0-1,-1 0 0,1 0 1,-1 1-1,1-1 0,-1 1 1,0 0-1,1 0 0,-1 0 1,-3-1-1,-9-1-138,-1 0 0,0 0 0,1 2 0,-18-1 0,-21 3-4967,41 2-2344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3:59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13 9993,'0'0'7266,"-8"-3"-5392,1 1-1737,0 0 1,-1 0-1,1 1 0,-1 0 1,1 0-1,-1 0 1,1 1-1,-1 0 0,1 1 1,-1 0-1,1 0 0,-1 0 1,1 1-1,0 0 1,-1 1-1,1 0 0,0 0 1,-10 6-1,8-4-75,1 1-1,-1 0 1,1 0 0,0 1-1,1 0 1,-1 0-1,-5 9 1,9-12 1,1 0 1,0 0-1,1 1 0,-1 0 0,1-1 1,0 1-1,0 0 0,1 0 1,-1 0-1,1 1 0,0-1 0,1 0 1,-1 0-1,1 1 0,0 6 1,1-9-36,0-1 0,-1 0 0,1 0 0,0 0 0,0 0 1,0 0-1,1 0 0,-1 0 0,0 0 0,1-1 0,-1 1 0,1 0 1,-1-1-1,1 1 0,0-1 0,0 0 0,0 1 0,0-1 0,0 0 1,0 0-1,0 0 0,0 0 0,0-1 0,0 1 0,1-1 0,3 1 1,67 8 226,-63-9-245,72 2-1310,-27-2-2897,-20 0-1485,3 0-6100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13773,'0'0'2157,"14"1"-1079,67-5-250,-1-3-1,85-18 1,65-8-626,684 5-1464,1 63 2476,-558-18-845,87 5-224,559 16 67,-774-39-163,398 16 1306,-595-13-1292,0 2 0,0 2-1,50 14 1,-72-15-1117,-17-5 6,-19-5-1708,4-7-1386,1-6-1037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0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6278,'0'0'17291,"2"10"-16528,-2-7-719,0 1-1,1-1 1,0 0-1,-1 1 0,1-1 1,1 0-1,-1 1 1,0-1-1,1 0 0,0 0 1,-1 0-1,1 0 0,0 0 1,1-1-1,-1 1 1,0-1-1,1 1 0,0-1 1,-1 0-1,1 0 1,0 0-1,0 0 0,0-1 1,0 1-1,0-1 1,1 1-1,-1-1 0,0 0 1,1-1-1,5 2 1,4 0-676,-1-1 1,1 0 0,-1-1-1,23-2 1,-30 2-353,0-1 0,1 0 0,-1-1 1,0 1-1,0-1 0,0 0 0,0 0 0,5-4 0,9-8-4674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0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8904,'0'0'5894,"-56"63"-3556,34-36-448,2 0-481,0 3-63,5-4-353,8-2-513,2-2-352,5-4-64,0-9-1697,12-9-2916,3 0-8167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1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7815,'0'0'13453,"58"0"-12812,-24 0-321,7 0-128,-2 0-96,2 0-64,-5 0-64,-6 8-993,-10 0-1377,-9 1-1602,-11-2-1505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1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10826,'0'0'11531,"73"-4"-11050,-31-1-321,5 0-128,0 5-545,-7 0-2401,-9 0-4165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2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54 4004,'0'0'13698,"3"-8"-11819,-1 1-1639,4-18 899,-6 24-1106,0 1 0,-1-1 0,1 0 1,-1 0-1,1 0 0,-1 1 0,1-1 0,-1 0 0,0 1 0,1-1 0,-1 0 0,0 1 1,1-1-1,-1 1 0,0-1 0,0 1 0,1-1 0,-1 1 0,0 0 0,0-1 0,0 1 1,0 0-1,1 0 0,-1 0 0,0 0 0,0-1 0,0 1 0,0 0 0,0 1 1,0-1-1,0 0 0,-1 0 0,-3 1 8,1 0 1,-1 0-1,1 0 1,-1 1-1,1-1 1,0 1-1,-1 0 1,1 1-1,0-1 1,0 1-1,1-1 1,-1 1-1,0 0 1,1 1-1,0-1 1,0 0-1,0 1 1,0 0-1,0 0 1,-3 7-1,1-3-2,1 0 0,-1 1 0,2-1 0,-1 1 0,1 0-1,0 1 1,1-1 0,0 0 0,-1 13 0,3-21-29,0 1 0,0-1 0,1 0 0,-1 1 0,0-1 1,0 1-1,1-1 0,-1 0 0,1 1 0,-1-1 0,1 0 1,-1 1-1,1-1 0,0 0 0,0 0 0,0 1 0,0-1 0,0 0 1,0 0-1,0 0 0,0 0 0,0 0 0,0-1 0,0 1 1,3 1-1,0-1 19,0 1 0,0-1 0,0 0 0,0 0 0,0 0 0,1-1 0,-1 1 0,0-1 0,5 0 0,0-1 22,1 0 0,-1 0 0,0-1-1,0 0 1,1 0 0,-1-1 0,16-7 0,-18 5 64,0-1 1,0 1 0,0-1 0,-1 0-1,0 0 1,-1-1 0,1 0 0,-1 0 0,5-9-1,-7 12-48,-1 0-1,0-1 0,0 1 0,0-1 0,-1 0 0,1 1 1,-1-1-1,0 0 0,0 0 0,-1 0 0,1 1 0,-1-1 1,0 0-1,-1 0 0,1 0 0,-1 0 0,-2-7 1,3 11-80,-1 0 0,1 1 0,0-1 0,-1 0 0,1 1 1,-1-1-1,1 0 0,-1 1 0,1-1 0,-1 1 0,1-1 1,-1 1-1,0-1 0,1 1 0,-1-1 0,0 1 0,1-1 1,-1 1-1,0 0 0,1 0 0,-1-1 0,0 1 0,0 0 1,0 0-1,1 0 0,-1 0 0,0 0 0,0 0 1,0 0-1,1 0 0,-1 0 0,0 0 0,0 0 0,1 0 1,-1 1-1,0-1 0,0 0 0,1 1 0,-1-1 0,0 0 1,1 1-1,-1-1 0,0 1 0,1-1 0,-1 1 0,1-1 1,-2 2-1,-1 1-138,-1 0-1,1-1 1,0 1 0,0 1 0,0-1-1,0 0 1,-3 6 0,4-3-240,0 0-1,0 0 1,0 0 0,1 0 0,0 0 0,0 12-1,5 18-5651,7-20 374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2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9801,'0'0'4420,"-20"60"-2338,11-35-961,0 0-352,7 1-448,2-4-225,0-4-128,12-8-2179,4-6-2657,-1-4-4613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4:03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55 15278,'0'0'4079,"-9"-2"-3401,0-2-543,6 3-92,0 0 0,0 0 0,0 0 0,0 0 0,0 0 1,-1 1-1,1-1 0,-6 1 0,10 3-10,-1 0 0,0 0 0,1-1 0,0 1 0,0 0 0,0 0 0,0 0 0,0-1 0,0 1 0,2 2 0,53 67 155,-41-53-151,0 0 0,0 0 0,12 25 0,-25-41-30,-1 0-1,0 0 0,0 0 0,0 0 0,0 1 0,0-1 1,-1 0-1,1 0 0,-1 0 0,0 1 0,0-1 1,0 0-1,-1 0 0,1 1 0,-1-1 0,1 0 0,-1 0 1,0 0-1,0 0 0,-1 0 0,1 0 0,-1 0 0,1 0 1,-1 0-1,0-1 0,0 1 0,0-1 0,0 1 0,-1-1 1,1 0-1,-1 0 0,1 0 0,-1 0 0,0 0 0,1-1 1,-6 3-1,1 0 113,-1 0 1,1-1-1,-1 0 1,0-1-1,0 1 0,0-1 1,0-1-1,-1 0 1,1 0-1,0 0 1,0-1-1,-1 0 0,-12-3 1,19 2-98,0 1 1,0-1-1,0 0 0,0-1 0,0 1 1,1 0-1,-1 0 0,0-1 1,1 1-1,-1-1 0,1 0 1,0 1-1,-1-1 0,1 0 0,0 0 1,0 0-1,0 0 0,0 0 1,0 0-1,1 0 0,-1 0 1,1 0-1,-1 0 0,1 0 0,0 0 1,-1 0-1,1-1 0,0 1 1,1 0-1,-1 0 0,0 0 1,1 0-1,-1 0 0,1 0 0,-1 0 1,1 0-1,0 0 0,0 0 1,0 0-1,0 0 0,0 0 1,1 0-1,-1 1 0,3-3 1,11-5-69,1 2 0,0 0 1,29-8-1,-28 10 46,0-1-1,0-1 1,-1 0 0,28-16-1,-40 20 61,-1 0 0,1 1-1,-1-1 1,0-1 0,0 1 0,0 0-1,0-1 1,0 1 0,-1-1 0,0 0-1,0 0 1,0 0 0,0 0-1,0 0 1,-1-1 0,0 1 0,0 0-1,0-1 1,0 1 0,-1-1 0,1 1-1,-1-1 1,-1-6 0,0 6 25,-1 0 1,1 0-1,-1 0 0,0 0 1,0 0-1,-1 0 1,0 1-1,1 0 0,-1-1 1,-1 1-1,1 0 1,-1 0-1,1 1 0,-1-1 1,-7-4-1,7 4-84,-1 1-1,0-1 0,1 1 1,-1 0-1,-1 1 0,1-1 1,0 1-1,0 0 1,-1 1-1,1-1 0,-1 1 1,0 0-1,1 0 0,-8 0 1,13 1-112,-1 0 0,0 0 0,1 1 0,-1-1 0,1 0 0,-1 0 0,1 0 0,-1 0 0,1 1 0,-1-1 0,1 0 0,-1 1 0,1-1 0,-1 0 0,1 1 0,0-1 0,-1 0 0,1 1 0,-1-1 0,1 1 1,0-1-1,0 1 0,-1-1 0,1 1 0,0-1 0,0 1 0,-1 0 0,0 9-5356,1-2-3453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8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11082,'0'0'5958,"99"23"-4581,-26-17-480,13-1-576,14-1-193,14-3-96,8-1-705,3 0-2882,-1-16-2979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29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 11371,'0'0'5349,"66"13"-3652,-2-13-511,20 0-642,22-4-320,13-5-128,11-2-64,4 0 0,-7 0-992,-7-5-2211,-10-3-3812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0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5221,'0'0'4933,"54"2"-3940,9-2-289,23 0 33,22 0-449,21 0-224,11 4 32,6 3-128,-3-2-192,-5-5-1954,-14 0-1890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0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15791,'0'0'1964,"12"0"-810,21 0-407,164 7 1060,-178-5-1786,0 1-1,-1 1 1,1 0-1,-1 1 0,0 1 1,0 1-1,-1 1 1,24 13-1,-37-19-18,-1 0-1,0 0 1,0 0 0,0 1-1,-1-1 1,1 1 0,-1-1-1,1 1 1,-1 0-1,0 0 1,0 0 0,0 0-1,0 0 1,-1 0 0,1 1-1,-1-1 1,0 1-1,0-1 1,0 1 0,1 6-1,-3-5 13,1 0-1,-1 0 0,0 0 0,0 0 1,0 0-1,-1-1 0,0 1 1,0 0-1,0-1 0,0 1 0,-1-1 1,0 0-1,-4 5 0,-10 11 116,-2-1 0,0 0-1,-1-2 1,-32 22 0,50-38-117,-268 170 2797,151-107-4108,102-56-2811,12-7-4602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50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7976,'0'0'12785,"12"-1"-11007,254-29 3243,36-3-5772,-301 33 678,20-3-1932,-9-2-2147,-2-3-3679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51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4965,'0'0'5947,"-9"0"-3139,-3 0-3077,-29 0 5321,21 0-20,47 0-3306,57 6-1240,-78-5-466,-1 0 0,1 0 0,0 1 1,0 0-1,-1 0 0,1 0 0,-1 1 0,0 0 0,0 0 0,0 0 0,0 0 0,4 5 1,-7-6-15,-1 0 0,1 0 0,-1 0 0,0 1 0,0-1 1,0 1-1,0-1 0,0 1 0,-1-1 0,1 1 0,-1-1 0,1 1 1,-1 0-1,0-1 0,0 1 0,0-1 0,-1 1 0,1 0 1,-1-1-1,1 1 0,-1-1 0,0 1 0,0-1 0,0 1 1,0-1-1,0 0 0,-1 0 0,1 1 0,-1-1 0,-1 2 0,-6 8 41,1-1-1,-2-1 0,0 1 0,-11 9 0,12-12 144,0 1 0,-1-2 0,0 1 1,0-1-1,-1 0 0,1-1 0,-2-1 0,1 0 0,-18 6 0,28-11-164,38 6-415,-32-5 385,0 1 0,-1 0-1,1 0 1,0 1 0,-1-1 0,1 1 0,-1 0 0,0 0 0,0 1-1,0-1 1,0 1 0,0 0 0,-1 0 0,0 0 0,0 0 0,0 1 0,4 7-1,-6-8 103,1-1-1,-1 0 1,-1 1-1,1-1 0,0 1 1,-1-1-1,0 1 1,1-1-1,-1 1 1,-1 0-1,1-1 0,-1 1 1,1-1-1,-1 1 1,0-1-1,0 0 0,0 1 1,-1-1-1,1 0 1,-1 0-1,0 0 0,0 0 1,0 0-1,0 0 1,0 0-1,-1-1 1,-2 3-1,-2 2-28,-1-1 1,0 0-1,0 0 1,0-1-1,0 0 0,-1 0 1,0-1-1,0 0 1,0-1-1,-1 0 0,1 0 1,-1-1-1,0 0 1,1-1-1,-1 0 0,0-1 1,0 0-1,-19-2 1,29 2-105,0 0 1,-1 0 0,1 0-1,0 0 1,-1 0 0,1 0 0,0 0-1,-1-1 1,1 1 0,0 0 0,0 0-1,-1 0 1,1 0 0,0-1 0,0 1-1,-1 0 1,1 0 0,0 0-1,0-1 1,-1 1 0,1 0 0,0 0-1,0-1 1,0 1 0,0 0 0,0-1-1,-1 1 1,1 0 0,0 0 0,0-1-1,0 1 1,0 0 0,0-1-1,0 1 1,0 0 0,0-1 0,0 1-1,0-1 1,9-13-1814,14-6-1614,25-13-4433,-19 11 1131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51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36 11787,'0'0'11531,"-11"3"-11066,4-1-447,1 1 0,0 0 1,-1 0-1,1 0 0,1 0 1,-1 1-1,0 0 1,1 1-1,0-1 0,0 1 1,0 0-1,0 0 1,1 0-1,0 1 0,0 0 1,1-1-1,-5 10 0,-1 2 324,1 1-1,-11 36 1,17-47-173,0 0 0,0 0 0,1 1 0,0-1 0,1 0 0,-1 1 0,2-1 1,-1 1-1,1-1 0,0 0 0,2 8 0,-3-13-149,1-1 0,0 1 0,0-1 0,-1 1 0,1 0 0,0-1 0,0 0 0,1 1 0,-1-1 0,0 0-1,0 1 1,1-1 0,-1 0 0,0 0 0,1 0 0,0 0 0,-1 0 0,1-1 0,-1 1 0,4 1 0,0-1 52,-1 0 1,1-1-1,0 1 0,-1-1 1,1 0-1,0 0 0,8-1 0,-2-1 50,0-1-1,0 1 1,0-2-1,0 0 0,-1 0 1,11-6-1,-13 5-65,0 1 1,0-2-1,-1 1 0,1-1 0,-1 0 1,0-1-1,-1 1 0,0-1 0,0-1 1,0 1-1,-1-1 0,0 0 0,-1 0 1,1-1-1,-2 1 0,1-1 1,-1 0-1,-1 0 0,1 0 0,-1 0 1,-1-1-1,0 1 0,0 0 0,-1-1 1,-2-14-1,1 19-47,0 1-1,0-1 1,-1 1 0,0 0 0,0 0-1,0-1 1,0 1 0,-1 1 0,0-1-1,0 0 1,0 1 0,0-1 0,0 1-1,-1 0 1,1 0 0,-1 0 0,0 1 0,0-1-1,0 1 1,0 0 0,0 0 0,-7-2-1,3 1-128,-1 0 0,0 1 0,0 0-1,0 1 1,0 0 0,0 0 0,0 1-1,0 0 1,0 0 0,-15 4 0,21-3-20,0 0 0,0 0 0,0 1 1,0-1-1,0 1 0,0 0 0,0 0 0,1 0 1,-1 0-1,1 0 0,0 0 0,-1 1 0,1-1 1,0 1-1,1 0 0,-3 3 0,3-4-239,-1 0 0,1 0 0,0 0 0,0 1 0,0-1 0,1 0 0,-1 1 0,1-1 0,-1 1 0,1-1 0,0 0 0,-1 1 0,1-1 0,1 1 0,-1-1 0,0 1 1,0-1-1,1 1 0,0-1 0,-1 0 0,1 1 0,1 2 0,12 6-5296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5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5958,'0'0'15534,"-9"7"-14151,1-1-1139,0 0 0,1 1-1,0 0 1,1 1 0,0 0 0,0 0-1,0 0 1,1 0 0,0 1 0,1 0 0,0 0-1,0 0 1,1 0 0,-3 14 0,4-15-90,1 0 1,-1 1-1,1-1 0,1 0 1,0 0-1,0 1 1,1-1-1,0 0 0,4 16 1,-4-20-110,0-1-1,1 0 1,0 0 0,0 0-1,0 0 1,0 0 0,0 0 0,0-1-1,1 1 1,-1-1 0,1 1-1,0-1 1,0 0 0,0 0 0,0 0-1,0 0 1,0-1 0,0 1-1,0-1 1,1 0 0,-1 0-1,1 0 1,-1 0 0,1-1 0,5 1-1,4 0 52,-1 0 0,1-1 0,-1-1 0,1 1 0,-1-2 0,1 0 0,-1-1 0,0 0 0,0 0 0,19-10 0,-26 11-43,0 0 0,-1-1 0,0 1-1,1-1 1,-1-1 0,0 1 0,-1 0 0,1-1 0,0 0 0,-1 0 0,0 0 0,0 0-1,0 0 1,-1-1 0,1 1 0,-1-1 0,0 0 0,0 0 0,-1 0 0,0 0-1,0 0 1,0 0 0,0 0 0,-1 0 0,1 0 0,-1 0 0,-1 0 0,0-9-1,-1 9-40,1 0-1,-1 0 0,0 0 0,-1 0 0,1 1 1,-1-1-1,0 1 0,0-1 0,0 1 0,0 0 1,-1 0-1,0 0 0,0 1 0,0 0 0,0-1 0,0 1 1,-1 1-1,1-1 0,-10-3 0,4 1-468,-1 0 0,0 1 0,-1 0 0,1 1 0,0 0 0,-1 1 0,-22-1 0,29 3-126,-20 1-3527,10 3-2579,0 4-7665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1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12075,'0'0'7709,"11"-6"-6588,2 0-865,1 0 0,0 2 0,0-1 0,0 2 0,27-4 0,-34 6-193,0 1-1,-1 0 1,1 0-1,0 0 0,-1 1 1,1 0-1,0 1 0,6 1 1,-10-2-63,0 1 1,0-1-1,-1 0 1,1 1-1,-1-1 1,1 1 0,-1 0-1,0 0 1,0 0-1,1 0 1,-1 0-1,-1 0 1,1 1-1,0-1 1,0 1 0,-1-1-1,0 1 1,1-1-1,0 5 1,-1-3 12,-1-1 0,1 1 0,-1-1 0,0 1 1,0 0-1,0-1 0,-1 1 0,1-1 0,-1 1 0,0-1 1,0 1-1,0-1 0,0 0 0,-1 0 0,0 1 0,1-1 1,-1 0-1,0 0 0,0 0 0,-1-1 0,1 1 0,0-1 1,-1 1-1,0-1 0,1 0 0,-7 4 0,-10 8 56,-1-1 0,-42 20 0,36-20-44,26-13-27,0 0 0,0 0 0,0 0-1,-1 0 1,1 0 0,0 0 0,0 0 0,0 0 0,0 0 0,0 1-1,0-1 1,0 0 0,0 0 0,0 0 0,0 0 0,-1 0 0,1 0-1,0 0 1,0 0 0,0 0 0,0 1 0,0-1 0,0 0 0,0 0-1,0 0 1,0 0 0,0 0 0,0 0 0,0 0 0,0 1 0,0-1-1,0 0 1,0 0 0,0 0 0,0 0 0,0 0 0,0 0 0,0 0-1,0 1 1,0-1 0,0 0 0,0 0 0,0 0 0,1 0 0,-1 0-1,0 0 1,0 0 0,0 0 0,0 0 0,0 1 0,0-1 0,0 0-1,0 0 1,0 0 0,0 0 0,1 0 0,-1 0 0,0 0 0,0 0-1,0 0 1,0 0 0,0 0 0,0 0 0,15 5-158,29 5-136,-30-8 211,-11-1 64,13 2-215,1 2 0,-1 0 0,22 10 0,-35-14 213,-1-1 1,1 1-1,-1 1 1,1-1-1,-1 0 0,0 0 1,0 1-1,0 0 1,0-1-1,0 1 1,0 0-1,0 0 1,0 0-1,-1 0 0,1 0 1,-1 0-1,1 1 1,-1-1-1,0 0 1,0 1-1,0-1 1,0 1-1,-1-1 0,1 1 1,-1-1-1,1 1 1,-1 0-1,0-1 1,0 1-1,0 0 1,-1 3-1,-1-2 140,1-1 0,-2 1 0,1-1 0,0 0 0,-1 0 0,1 0 0,-1 0 0,0 0 0,0 0 0,0-1 1,0 1-1,0-1 0,-1 0 0,1 0 0,-1 0 0,0-1 0,1 1 0,-1-1 0,0 0 0,-4 1 0,-12 4 541,-1-2-1,-27 3 1,34-5-390,7 0-219,-1-1 1,1 0 0,-1-1 0,0 0-1,1 0 1,-1 0 0,1-1 0,-10-2-1,16 3-109,1-1-1,-1 1 0,1 0 1,0-1-1,-1 1 1,1-1-1,-1 1 0,1-1 1,0 1-1,-1 0 0,1-1 1,0 0-1,-1 1 1,1-1-1,0 1 0,0-1 1,0 1-1,-1-1 1,1 1-1,0-1 0,0 0 1,0 1-1,0-1 0,0 1 1,0-1-1,0 0 1,0 1-1,0-1 0,1 1 1,-1-1-1,0 1 0,0-1 1,0 1-1,1-1 1,-1 0-1,0 1 0,1-1 1,-1 1-1,0 0 1,1-1-1,-1 1 0,1-1 1,-1 1-1,0-1 0,1 1 1,-1 0-1,1-1 1,-1 1-1,1 0 0,1-1 1,25-18-5175,-27 19 5223,29-17-6982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1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36 14862,'0'0'4778,"-11"-3"-3999,7 1-714,0 1 0,0 0 0,0 0 0,0 0 0,0 0-1,-1 1 1,1 0 0,0 0 0,-1 0 0,1 0 0,0 1 0,0 0-1,0 0 1,-1 0 0,1 0 0,0 0 0,0 1 0,1 0 0,-1 0-1,0 0 1,0 0 0,1 1 0,0-1 0,-1 1 0,1 0-1,-4 5 1,1-3 41,1 1-1,0 0 0,0 1 0,1-1 1,0 1-1,0 0 0,0 0 1,1 0-1,0 1 0,1-1 1,-3 13-1,4-18-67,1 1 0,-1 0 0,1-1 0,0 1 1,0 0-1,0-1 0,0 1 0,0 0 0,1-1 0,-1 1 0,1 0 0,0-1 1,0 1-1,0-1 0,0 1 0,0-1 0,0 0 0,1 1 0,-1-1 1,1 0-1,0 0 0,-1 0 0,1 0 0,0 0 0,0 0 0,1-1 0,-1 1 1,0-1-1,0 1 0,1-1 0,-1 0 0,1 0 0,-1 0 0,1 0 1,-1 0-1,4 0 0,6 1 124,0-1 0,0 0 0,1-1 0,-1 0 0,0-1 0,0 0 0,0-1 0,-1 0 0,1-1 0,0-1 1,-1 1-1,0-2 0,17-8 0,-22 9-118,1 1 0,-1-2 0,0 1 0,0-1 0,0 0 0,0 0 0,-1 0 0,0-1 0,0 0 0,5-7 0,-8 8-4,0 1-1,0 0 1,0-1-1,0 1 1,-1-1-1,0 0 1,0 1-1,0-1 1,0 0-1,-1 0 1,0 0-1,0 1 1,0-1-1,-1 0 1,1 0-1,-1 0 1,-2-4-1,2 7-55,0-1-1,0 1 0,0 0 1,0-1-1,-1 1 0,0 0 0,1 0 1,-1 0-1,0 0 0,0 0 0,0 1 1,0-1-1,0 1 0,0-1 0,0 1 1,-4-2-1,0 0-71,0 1-1,0-1 1,0 1 0,0 1 0,0-1-1,-1 1 1,-7 0 0,10 0-93,-1 1 1,1 0-1,-1 1 1,1-1-1,-1 1 1,1 0-1,-1 0 0,1 0 1,0 0-1,-6 3 1,9-3 15,-1 0 0,1 0 0,-1 0 0,1 0 0,-1 0 0,1 0 0,0 0 0,-1 1 0,1-1 0,0 1 1,0-1-1,0 1 0,0-1 0,0 1 0,0-1 0,1 1 0,-1 0 0,0-1 0,1 1 0,-1 0 0,1 0 0,0 0 0,0-1 0,0 4 0,0-4-151,1 0 0,-1 1-1,1-1 1,0 0 0,0 0-1,-1 0 1,1 1 0,0-1 0,0 0-1,0 0 1,0 0 0,1 0-1,-1-1 1,0 1 0,0 0-1,0 0 1,1-1 0,-1 1-1,0-1 1,1 1 0,-1-1-1,1 1 1,-1-1 0,1 0-1,-1 0 1,0 0 0,1 0-1,-1 0 1,1 0 0,-1 0-1,3-1 1,-1 2-591,26 0-7671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1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12684,'0'0'7164,"-10"3"-6246,0 0-696,-1 0 0,1 2 0,0-1 0,0 1 0,1 0 0,-1 1 0,1 0-1,-9 9 1,14-12-115,0 0 0,0 0 0,1 1 0,-1 0 0,1 0 0,-1 0 0,2 0 0,-1 0 0,0 1 0,1-1 0,-1 1 0,1 0 0,1-1 0,-1 1 0,1 0 0,-1 0 0,2 0 0,-1 0 0,0 1 0,1-1 0,0 0 0,1 8 0,0-11-87,0 1 1,1-1-1,-1 0 1,1 0 0,-1 0-1,1 1 1,0-2-1,0 1 1,0 0-1,0 0 1,0 0-1,1-1 1,-1 1-1,0-1 1,1 0-1,-1 0 1,1 0-1,-1 0 1,1 0-1,-1 0 1,1-1-1,0 1 1,-1-1 0,1 0-1,0 0 1,5 0-1,9 1 137,0-1 0,31-4 0,-33 1-96,-1 0 0,0-1 0,0-1 1,0 0-1,-1-1 0,21-12 0,-28 15 25,0-1 0,-1-1 0,1 1 0,-1-1 0,1 0 0,-2 0 0,6-6 0,-8 8-31,-1 1 1,1-1-1,-1 1 0,1-1 0,-1 0 0,0 0 0,0 1 0,0-1 0,-1 0 1,1 0-1,0 0 0,-1 0 0,0 0 0,0 0 0,0 0 0,0 0 0,-1-3 1,0 2-82,0 1 0,-1 0 0,1 1 0,-1-1 0,0 0 0,0 0 0,0 1 0,0-1 0,0 1 0,0-1 0,0 1 0,-1 0 0,0 0 0,1 0 0,-1 0 0,0 1 0,0-1 0,0 1 0,0 0 0,0-1 0,0 1 0,0 1 0,0-1 0,-6 0 0,-9-2-1711,0 0 1,-37 1-1,53 2 1324,-8 1-3799,8 4-2963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0 19282,'0'0'5830,"-54"63"-4677,52-40-577,2 3-351,5 1-161,11 1-32,0 1-417,1-3-896,-7-2-929,-5-6 64,-5-5-705,0-7-1697,-5-6-2851</inkml:trace>
  <inkml:trace contextRef="#ctx0" brushRef="#br0" timeOffset="1">1 117 16464,'0'0'6085,"80"-9"-5252,-39 8-481,9 0-255,-1-1-97,-3-3-1154,0-1-2785,-3-3-7784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2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32 12908,'0'0'7864,"-9"-7"-6588,8 7-1258,-3-3 62,1 1 1,-1-1-1,0 1 0,1-1 1,-1 1-1,0 1 1,-1-1-1,1 0 1,0 1-1,0 0 0,-1 0 1,1 0-1,0 1 1,-1 0-1,1-1 0,-1 1 1,1 1-1,-1-1 1,1 1-1,0 0 0,-1 0 1,1 0-1,0 0 1,-7 4-1,2 0-24,0 1 0,1 0 0,-1 0 0,1 1 0,1 0-1,-1 0 1,-10 15 0,15-18-42,0 0-1,1 1 1,-1-1-1,1 1 0,-1-1 1,2 1-1,-1 0 1,0 0-1,1 0 0,0 0 1,0 0-1,0 0 1,1 0-1,0 0 1,0 0-1,0 0 0,2 8 1,-1-10 6,0 0 0,0-1 0,1 1-1,0-1 1,-1 0 0,1 1 0,0-1 0,0 0 0,0 0 0,0 0 0,1 0 0,-1-1 0,0 1 0,1 0 0,0-1 0,-1 0 0,1 0 0,0 0-1,-1 0 1,1 0 0,0 0 0,0-1 0,0 1 0,0-1 0,-1 0 0,5 0 0,3 1 173,0 0 0,1-1 0,-1-1 0,0 0 0,1 0 0,12-4 1,-14 2-22,-1 0 0,1 0 0,-1-1 0,0-1 0,0 1 1,-1-1-1,1 0 0,-1-1 0,8-8 0,-11 10-118,0 0 1,0 0-1,-1 0 0,0-1 0,0 0 0,0 0 0,0 1 1,-1-2-1,0 1 0,0 0 0,0 0 0,-1-1 0,1 1 1,-2-1-1,1 1 0,0-7 0,-1 11-95,0 0 0,0 0 0,0 0 0,0-1 0,-1 1-1,1 0 1,0 0 0,-1 0 0,1 0 0,-1 0 0,1 0 0,-1-1 0,1 1 0,-1 0 0,0 1-1,1-1 1,-1 0 0,0 0 0,0 0 0,0 0 0,0 0 0,0 1 0,0-1 0,0 1 0,0-1-1,0 0 1,0 1 0,0 0 0,0-1 0,0 1 0,0 0 0,-1-1 0,1 1 0,0 0 0,0 0-1,0 0 1,-1 0 0,1 0 0,0 0 0,-2 1 0,1-1-181,-1 0 0,1 1 1,0-1-1,-1 1 0,1-1 0,0 1 1,-1 0-1,1 0 0,0 0 0,0 1 1,0-1-1,0 0 0,0 1 0,0-1 1,0 1-1,1 0 0,-1-1 0,0 1 1,1 0-1,-2 3 0,1-2-621,1 0 0,0 1 0,0 0 1,0-1-1,0 1 0,1 0 0,-1-1 0,1 6 0,0 6-5750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3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15278,'0'0'5029,"6"49"-3651,-6-22-418,-5 0-191,1 3-192,1-3-417,3-4-96,0-3-1217,0-8-2018,9-6-4004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1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44 558 7559,'0'0'2787,"-7"10"-1389,-22 29-228,21-23 253,13-12 253,14-12-99,-2-5-1181,-1-2 0,0 0 0,-1-1-1,-1 0 1,-1-2 0,16-25 0,-4 7-39,105-157 488,-104 151-735,-3-1 0,31-81 0,-46 92-12,-6 20 134,-3 13 527,-9 28-752,2 1 0,0 0 0,2 1 0,2-1-1,0 1 1,3 0 0,0 0 0,2 0 0,6 41 0,-6-66-87,1 1 0,0-1 0,0 0 0,1 0 0,0 0-1,0 0 1,0 0 0,0 0 0,1-1 0,0 0 0,0 1 0,1-1 0,0-1-1,0 1 1,10 7 0,-10-9-491,0 0-1,1 0 0,-1-1 1,1 0-1,-1 0 1,1 0-1,0 0 0,0-1 1,0 0-1,0 0 1,7-1-1,31-1-7548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3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16143,'0'0'2018,"-8"0"246,4 0-2186,0 0 0,1 0 1,-1 0-1,0 0 1,0 1-1,0-1 0,1 1 1,-1 0-1,0 0 1,0 0-1,1 1 0,-1-1 1,1 1-1,0 0 1,-1 0-1,1 0 0,0 1 1,0-1-1,0 1 1,1-1-1,-1 1 0,1 0 1,-1 0-1,1 0 1,0 1-1,0-1 0,0 0 1,0 1-1,1-1 1,0 1-1,-1 0 0,1-1 1,1 1-1,-2 5 1,2-6-48,0 0 0,0-1 0,0 1 1,0-1-1,0 1 0,1 0 0,-1-1 1,1 1-1,0-1 0,0 1 1,0-1-1,0 0 0,0 1 0,0-1 1,1 0-1,-1 0 0,1 0 0,0 0 1,-1 0-1,1 0 0,3 2 0,4 3 18,1-1-1,-1 0 0,1-1 1,11 5-1,-15-8-71,1 0 0,-1 1 0,0 0-1,0 1 1,0-1 0,-1 1 0,1 0 0,-1 1-1,0-1 1,0 1 0,4 5 0,-8-8 7,-1-1 0,1 1 0,-1-1 0,1 1 0,-1-1 0,0 1 0,0-1 0,1 1 0,-1 0 0,0-1 0,0 1 1,-1-1-1,1 1 0,0-1 0,-1 1 0,1-1 0,-1 1 0,1-1 0,-1 1 0,1-1 0,-1 1 0,0-1 0,0 0 0,0 0 0,0 1 0,0-1 0,0 0 0,0 0 0,0 0 0,0 0 1,-1 0-1,1 0 0,0 0 0,-1 0 0,-2 0 0,-56 27 103,57-27-102,-4 2 181,1-1 0,0-1 0,0 1 0,-1-1 0,1 0 0,-1-1 0,1 1 0,-1-1 0,1 0 0,0-1 0,-9-1 0,13 1-127,0 1 1,0-1 0,0 0-1,1 0 1,-1 0-1,0 0 1,0 0-1,1 0 1,-1 0-1,1 0 1,-1-1-1,1 1 1,-1-1 0,1 1-1,0-1 1,0 0-1,0 1 1,0-1-1,0 0 1,0 0-1,0 0 1,0 0-1,1 1 1,-1-1-1,1 0 1,-1 0 0,1 0-1,0 0 1,0 0-1,0 0 1,0-1-1,0 1 1,1 0-1,-1 0 1,0 0-1,1 1 1,0-1 0,1-3-1,-1 2-48,0-1 0,1 1 0,-1 0 0,1 0 0,0 0 0,0 1 0,0-1 0,0 0 0,1 1 0,-1-1 0,1 1 1,0 0-1,-1 0 0,1 0 0,0 0 0,0 1 0,4-2 0,61-24-27,-44 19 36,1 0 17,-12 4-6,0 0 0,-1 0 0,1-1 0,-1-1 0,0 0 0,-1-1 0,0 0 0,0 0 1,14-14-1,-24 21-2,0-1 0,0 0 0,0 0 0,-1 0 1,1 0-1,0 0 0,-1 0 0,1 0 0,-1-1 0,1 1 1,-1 0-1,1 0 0,-1 0 0,0 0 0,0-1 0,1 1 1,-1 0-1,0 0 0,0-1 0,0 1 0,-1 0 0,1 0 1,0-1-1,0 1 0,-1-2 0,0 1 14,-1 1 0,1-1 0,0 1 0,-1-1 0,1 1 0,-1-1 1,1 1-1,-1 0 0,0 0 0,0 0 0,1 0 0,-1 0 0,-4-1 0,-4-2 60,-1 1 0,0 1 0,-1-1 0,-11 1 1,14 1-61,-6-1 11,0 1-1,0 0 1,-1 1 0,-26 4 0,41-4-144,0 0 0,0 0 1,0 0-1,0 1 0,1-1 0,-1 0 1,0 1-1,0-1 0,0 1 0,1-1 1,-1 1-1,0-1 0,0 1 0,1-1 1,-1 1-1,1 0 0,-1-1 0,0 1 1,1 0-1,-1-1 0,1 1 0,0 0 1,-1 0-1,1 0 0,0 0 0,-1 1 1,1-1-190,0 0 0,0 0 0,0 0 1,0 0-1,0 1 0,1-1 0,-1 0 0,0 0 1,1 0-1,-1 0 0,1 0 0,-1 0 1,1 0-1,-1 0 0,1 0 0,0 0 0,0 0 1,-1-1-1,1 1 0,0 0 0,0 0 1,0-1-1,0 1 0,0 0 0,0-1 1,0 1-1,0-1 0,0 0 0,0 1 0,0-1 1,2 1-1,16 3-8787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3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14382,'0'0'8616,"-42"56"-6246,42-38-1089,0-3-576,15-1-193,7-3-287,2-4-97,4-5-32,-3-2-320,-1 0-1218,-1-2-1633,-3-11-1953,-3-5-5414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5:34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 8584,'0'0'11531,"-46"48"-8776,35-29-481,-1 6-609,-2 6-768,-4 5-384,-3 6-385,-4 7-96,-3 5 0,1-1-865,0-9-1377,7-5-4132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9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16207,'0'0'5285,"0"12"-4703,-2 8-482,2 0-1,0 1 0,1-1 1,8 38-1,-8-52-104,1 0 1,-1-1-1,2 1 1,-1 0-1,0-1 0,1 0 1,0 1-1,1-1 1,-1 0-1,6 6 0,-6-9-18,0 1-1,-1-1 0,1 0 0,0-1 0,0 1 1,0 0-1,0-1 0,0 0 0,0 1 0,1-1 1,-1 0-1,0-1 0,1 1 0,-1-1 1,0 1-1,1-1 0,-1 0 0,1 0 0,-1-1 1,5 0-1,-3-1-119,0 1 1,1-1-1,-1-1 0,0 1 1,0-1-1,0 0 1,-1 0-1,1-1 0,-1 1 1,0-1-1,0 0 1,0 0-1,0 0 0,-1-1 1,1 1-1,-1-1 1,0 0-1,4-10 0,-3 8-33,-1-1-1,1 1 0,-2-1 0,1 0 1,-1 0-1,0-1 0,0 1 0,-1 0 0,0-1 1,-1 1-1,0 0 0,-1-11 0,1 18 180,0 1-1,0-1 0,0 0 0,-1 1 0,1-1 0,0 0 0,0 1 0,0-1 0,-1 0 0,1 1 0,0-1 1,-1 0-1,1 1 0,0-1 0,-1 1 0,1-1 0,-1 1 0,1-1 0,-1 1 0,1-1 0,-1 1 0,0-1 0,1 1 1,-1 0-1,1-1 0,-1 1 0,0 0 0,1 0 0,-1-1 0,0 1 0,1 0 0,-1 0 0,0 0 0,1 0 1,-1 0-1,0 0 0,1 0 0,-1 0 0,0 0 0,0 0 0,1 0 0,-1 1 0,0-1 0,1 0 0,-1 0 1,0 1-1,1-1 0,-2 1 0,0 0 36,1 0 0,-1 0 1,0 0-1,1 0 0,-1 1 0,1-1 1,-1 1-1,1-1 0,0 1 0,0-1 1,0 1-1,-1 0 0,2-1 0,-1 1 1,0 0-1,-1 2 0,2-2-29,-1 0-1,1-1 1,-1 1 0,1 0-1,0 0 1,-1-1 0,1 1-1,0 0 1,0 0-1,1-1 1,-1 1 0,0 0-1,1 0 1,-1-1 0,1 1-1,-1 0 1,1-1 0,0 1-1,-1 0 1,1-1-1,0 1 1,0-1 0,0 0-1,0 1 1,1-1 0,-1 0-1,0 1 1,1-1 0,-1 0-1,0 0 1,1 0-1,-1 0 1,1-1 0,0 1-1,-1 0 1,1 0 0,0-1-1,-1 1 1,1-1 0,0 0-1,0 0 1,2 1-1,2-1-372,0 0 0,-1-1-1,1 1 1,-1-1-1,1 0 1,-1 0-1,0-1 1,1 0-1,-1 0 1,0 0-1,0 0 1,9-7-1,12-11-4226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9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76 10922,'0'0'1682,"-3"9"-38,3-8-1484,-15 37 859,14-35-938,0-1 0,0 1 0,0 0 1,1-1-1,-1 1 0,1 0 0,-1 0 1,1-1-1,0 1 0,0 0 0,0 0 0,1-1 1,-1 1-1,2 4 0,0-7-66,0 0 0,0 0 0,0 0 0,0-1 0,0 1 0,0-1 0,0 1 0,0-1 0,0 0 0,0 0 1,0 0-1,-1 0 0,1 0 0,0 0 0,-1-1 0,3-1 0,10-5-186,-12 7 171,-1 1-1,1 0 0,-1 0 0,1 0 0,0 0 0,-1 0 0,1 0 1,-1 1-1,1-1 0,-1 0 0,1 1 0,-1-1 0,1 1 0,-1-1 0,1 1 1,-1 0-1,0 0 0,1 0 0,-1-1 0,0 1 0,0 0 0,0 1 0,0-1 1,0 0-1,0 0 0,0 0 0,0 1 0,0-1 0,0 0 0,0 2 0,20 52 216,-17-42-189,5 15 79,-1 0 0,-2 1 1,-1-1-1,-1 1 0,-1 1 0,-2-1 0,-3 47 1,1-66 166,0 0 0,-1 0-1,0 1 1,0-1 0,-1 0 0,-1 0 0,0-1 0,0 1 0,-1-1 0,0 0 0,0 0 0,-1-1-1,0 1 1,-1-1 0,0 0 0,0-1 0,-1 0 0,0 0 0,0-1 0,0 0 0,-1 0 0,0-1-1,0 0 1,-16 6 0,23-10-268,0 0 1,-1 0-1,1 0 0,0 0 0,-1 0 0,1-1 1,0 1-1,-1-1 0,1 0 0,-1 0 0,1 0 1,-1 0-1,1 0 0,-1 0 0,1-1 0,0 1 1,-1-1-1,1 0 0,0 1 0,-1-1 0,-3-3 1,4 3-10,1-1 1,-1 0 0,1 0-1,-1 0 1,1 0 0,0-1-1,0 1 1,0 0 0,0 0-1,0-1 1,0 1 0,1-1 0,-1 1-1,1 0 1,0-1 0,0 1-1,0-5 1,1-6-21,0 1 0,1 0-1,0 0 1,1 0 0,1 0 0,-1 0 0,10-17-1,13-15 135,2 2 0,2 0 0,2 2 0,56-54-1,-48 52 31,-1-2 0,61-89 0,-97 128-145,-1 0 0,1 0 0,-1 0 0,1 0 0,-1 0 0,-1 0 0,1-1-1,0-6 1,-2 11 8,0-1-1,0 1 0,0 0 1,0 0-1,0 0 0,-1 0 0,1-1 1,0 1-1,-1 0 0,1 0 1,-1 0-1,1 0 0,-1 0 1,1 0-1,-1 0 0,0 0 1,1 0-1,-1 0 0,0 0 1,0 1-1,0-1 0,0 0 0,0 0 1,0 1-1,0-1 0,0 1 1,0-1-1,0 1 0,0-1 1,0 1-1,0 0 0,0-1 1,-1 1-1,1 0 0,0 0 0,0 0 1,0 0-1,-1 0 0,1 0 1,0 0-1,-2 1 0,-5 0 16,0-1 1,0 2-1,0-1 0,1 1 0,-1 1 0,0 0 0,1 0 0,0 0 1,-11 7-1,13-8-43,0 1 0,0 1 1,0-1-1,1 1 0,0-1 1,-1 1-1,2 1 0,-1-1 1,0 0-1,1 1 0,0 0 1,0 0-1,0 0 0,-2 6 1,4-10-125,1-1 0,0 1-1,0-1 1,0 1 0,0-1 0,0 1 0,0-1 0,1 1 0,-1-1-1,0 1 1,0-1 0,0 1 0,0-1 0,0 0 0,1 1 0,-1-1-1,0 1 1,0-1 0,1 0 0,-1 1 0,0-1 0,1 1 0,-1-1-1,0 0 1,1 0 0,-1 1 0,1-1 0,-1 0 0,0 0 0,1 1 0,-1-1-1,1 0 1,-1 0 0,1 0 0,-1 0 0,1 0 0,-1 1 0,1-1-1,-1 0 1,1 0 0,-1 0 0,1-1 0,-1 1 0,0 0 0,1 0-1,-1 0 1,1 0 0,-1 0 0,1 0 0,-1-1 0,1 1 0,-1 0-1,0 0 1,1-1 0,6 1-3582,9 0-6251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11275,'0'0'3197,"-1"8"-1451,-3 19-401,1 1-1,2-1 1,2 38 0,15 94 396,1 8-1462,-17-148-239,-1-12-36,1-1 0,0 1 1,0-1-1,1 1 0,-1 0 0,1-1 1,1 0-1,-1 1 0,1-1 0,1 0 1,3 8-1,-6-13-84,1-1 1,0 1 0,-1-1-1,1 1 1,0-1 0,-1 1-1,1-1 1,0 1 0,0-1-1,0 0 1,0 0 0,-1 1-1,1-1 1,0 0 0,0 0-1,0 0 1,0 0 0,0 0-1,0 0 1,-1 0 0,1 0 0,0 0-1,0 0 1,0-1 0,0 1-1,0 0 1,-1-1 0,1 1-1,1-1 1,18-17-7305,-11-1-2524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1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64 7623,'0'0'1378,"0"-8"186,1-4-2315,1-19 5471,0 19 302,-1 35-3150,-2 45-1012,19 571 2124,-29-681-3858,-1 0 0,-2 1 0,-29-57 0,-1-7-680,32 79 1468,9 20 169,0 1-1,1 0 1,-1-1-1,1 0 1,0 1-1,1-1 1,-1 0-1,0-8 0,6 14 50,-1-1-1,0 1 0,1 0 1,-1 0-1,0 1 0,1-1 1,-1 1-1,0-1 0,4 2 1,11 3-521,0-1 0,0-1 0,26 1 1,-35-4-960,0 0 0,0-1 1,0 0-1,0 0 0,12-4 1,17-11-7360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1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14157,'0'0'5280,"-10"11"-4490,-7 11-543,2 0 0,0 2 0,1 0 1,1 0-1,2 1 0,-17 51 0,22-54-60,1-1 1,0 1-1,2 0 1,1 0-1,1 0 1,0 1-1,4 28 1,-2-47-221,-1-1 1,1 1 0,0 0-1,0-1 1,1 0 0,-1 1-1,1-1 1,-1 0-1,1 1 1,0-1 0,0 0-1,0 0 1,1-1-1,-1 1 1,1 0 0,0-1-1,0 1 1,-1-1 0,1 0-1,1 0 1,-1 0-1,0-1 1,0 1 0,1-1-1,-1 0 1,1 1-1,-1-1 1,1-1 0,0 1-1,-1-1 1,1 1 0,0-1-1,-1 0 1,1 0-1,0-1 1,4 0 0,3 0-551,-1-1 0,1 0 0,-1-1 1,0 0-1,11-5 0,-11 3-807,0 1 1,-1-2-1,1 1 1,10-10-1,16-17-4723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2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12364,'0'0'6214,"-54"53"-5061,24-17-96,0 1-321,2 1-191,2-3-289,3-4-160,5-6-64,6-5 0,5-9-128,4-7-865,3-10-4003,0-15-1314</inkml:trace>
  <inkml:trace contextRef="#ctx0" brushRef="#br0" timeOffset="1">6 28 13773,'0'0'6726,"53"62"-5829,-27-48-641,4 3-191,4-5-642,3-3-1217,-2-5-1985,-1-4-3684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2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17040,'0'0'3107,"-1"56"-1730,5-23-416,10 4-288,0 3-417,-2 0-224,-2 3 0,-7-1-96,-3 3-96,-10 0-96,-12 2-161,-8-3-479,-3-7-866,2-11-2754,3-13-4517</inkml:trace>
  <inkml:trace contextRef="#ctx0" brushRef="#br0" timeOffset="1">391 160 16464,'0'0'5221,"73"-8"-3620,-30-1-448,9-3-993,1-1-128,0 4-672,-7 1-1699,-10 5-1728,-9 0-3268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2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18321,'0'0'2627,"-6"12"-2237,3-6-341,-1 1 2,0 1-1,1 0 1,0-1-1,0 1 1,1 1-1,0-1 1,0 0 0,1 1-1,-1 12 1,14 194 228,-4-102-190,-9-148 175,1 0 0,1 0 0,3 1 0,0-1 0,2 1 0,2 0 0,1 0 0,23-55 0,-29 84-270,0 0 1,1 1-1,-1 0 1,1 0-1,0 0 1,0 0-1,0 0 1,1 1-1,-1 0 1,1 0-1,0 0 1,-1 0-1,1 1 1,1 0 0,5-2-1,-9 3-3,1 0 0,-1 0 0,0 1 0,1-1-1,-1 1 1,1 0 0,-1-1 0,1 1 0,-1 0 0,0 0 0,1 0-1,-1 1 1,1-1 0,-1 1 0,0-1 0,1 1 0,-1 0 0,0 0 0,0 0-1,1 0 1,-1 0 0,0 0 0,0 1 0,0-1 0,0 1 0,-1 0-1,1-1 1,0 1 0,-1 0 0,1 0 0,-1 0 0,1 0 0,-1 0 0,0 0-1,1 4 1,-1-3 41,0-1-1,0 1 0,-1-1 0,1 1 1,-1-1-1,0 1 0,1-1 1,-1 1-1,0-1 0,-1 1 1,1 0-1,0-1 0,-1 1 1,0-1-1,1 1 0,-1-1 1,0 0-1,0 1 0,-1-1 0,0 3 1,-2-1 101,1 1 0,-1-1 0,0 1 0,-1-1 1,1 0-1,-1-1 0,1 1 0,-10 4 0,-1 0 58,-1 0 0,0-2-1,-1 1 1,0-2 0,-18 4-1,-16-5-2336,49-7-1548,2-7-3689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2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6983,'0'0'10345,"68"3"-8455,-27-7-320,7-5-225,-2 1-416,-1 3-737,-4 1-384,-5 2-1474,-5-1-2209,-6-4-8073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4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10 12780,'-3'135'6042,"0"-3"-5416,3-132-623,0 1 0,0-1 0,0 1 0,0-1-1,0 1 1,0-1 0,1 1 0,-1-1 0,0 1 0,0-1 0,0 1 0,1-1 0,-1 1 0,0-1 0,0 0 0,1 1 0,-1-1 0,0 1 0,1-1 0,-1 0 0,0 1 0,1-1 0,-1 0 0,1 1-1,-1-1 1,1 0 0,-1 0 0,0 1 0,1-1 0,-1 0 0,1 0 0,-1 0 0,1 0 0,-1 0 0,1 0 0,-1 0 0,1 0 0,-1 0 0,1 0 0,-1 0 0,1 0 0,-1 0 0,1 0-1,-1 0 1,1 0 0,-1 0 0,1-1 0,-1 1 0,1 0 0,-1 0 0,1-1 0,-1 1 0,0 0 0,1-1 0,-1 1 0,1-1 0,27-19 245,3-16 77,-1-1-1,-2-2 1,-2-1-1,36-73 1,-65 151 486,-14 35-295,9-46-463,2 1-1,-5 47 0,11-74-43,-1-1 0,1 1 0,0 0 0,0-1 0,0 1 0,0-1-1,0 1 1,0 0 0,0-1 0,0 1 0,0-1 0,0 1 0,1 0 0,-1-1 0,0 1 0,0-1 0,0 1-1,1-1 1,-1 1 0,0-1 0,1 1 0,-1-1 0,0 1 0,1-1 0,-1 1 0,1-1 0,-1 0 0,1 1-1,-1-1 1,1 0 0,-1 1 0,1-1 0,-1 0 0,1 1 0,-1-1 0,1 0 0,0 0 0,27-8 580,22-29 314,-25 13-629,29-36 0,-33 35-9,40-37 0,-61 62-266,0 0-1,0 0 1,0 0-1,0 0 1,0 0-1,1 0 0,-1-1 1,0 1-1,0 0 1,0 0-1,0 0 1,0 0-1,1 0 0,-1 0 1,0 0-1,0 0 1,0 0-1,0 0 1,1 0-1,-1-1 0,0 1 1,0 0-1,0 0 1,0 0-1,1 0 1,-1 0-1,0 1 0,0-1 1,0 0-1,1 0 1,-1 0-1,0 0 1,0 0-1,0 0 0,0 0 1,0 0-1,1 0 1,-1 0-1,0 0 1,0 1-1,0-1 0,0 0 1,0 0-1,1 0 1,-1 0-1,0 1 1,2 11-51,-3 14 55,-38 119-831,39-145 755,0 0 0,0 1-1,0-1 1,0 0-1,0 0 1,0 1 0,0-1-1,0 0 1,0 0-1,0 1 1,0-1 0,1 0-1,-1 0 1,0 1 0,0-1-1,0 0 1,0 0-1,0 1 1,0-1 0,1 0-1,-1 0 1,0 0 0,0 0-1,0 1 1,1-1-1,-1 0 1,0 0 0,0 0-1,0 0 1,1 1 0,-1-1-1,0 0 1,0 0-1,1 0 1,-1 0 0,0 0-1,0 0 1,1 0 0,-1 0-1,0 0 1,0 0-1,1 0 1,-1 0 0,0 0-1,0 0 1,1 0 0,-1 0-1,1 0 1,13-5-3293,6-9-2880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4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14061,'0'0'7079,"-36"54"-5285,27-32-417,3 2-897,4 0-319,2-1-161,0-5 32,0 2-289,5-4-447,-1-3-642,-4-4-1344,0-4-3011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5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11883,'0'0'13005,"55"-12"-11884,-24 11-705,4 0-320,0 1-96,2 0-512,-3 0-674,-3 0-735,-1 0-1571,-4-4-3779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5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15054,'0'0'4591,"-2"9"-3107,-17 66 1044,4-14-1815,1 0-1,-4 68 1,18-129-700,0 1 1,0-1-1,0 0 1,-1 1-1,1-1 0,0 1 1,0-1-1,0 0 0,1 1 1,-1-1-1,0 1 1,0-1-1,0 1 0,0-1 1,0 0-1,0 1 0,1-1 1,-1 0-1,0 1 1,0-1-1,0 1 0,1-1 1,-1 0-1,0 0 0,1 1 1,-1-1-1,0 0 1,1 1-1,-1-1 0,0 0 1,1 0-1,-1 0 0,0 1 1,1-1-1,-1 0 1,1 0-1,-1 0 0,1 0 1,21-6 214,26-24-191,-43 27-34,14-11-202,50-30-498,-62 41 667,-1-1 1,1 1-1,0 1 0,0-1 0,0 1 1,0 1-1,0-1 0,14 0 0,-20 2 27,-1 0-1,1 0 0,0 0 0,-1 0 1,1 0-1,0 0 0,-1 1 0,1-1 1,0 0-1,-1 0 0,1 1 0,0-1 1,-1 0-1,1 1 0,-1-1 0,1 0 1,-1 1-1,1-1 0,-1 1 0,1-1 1,-1 1-1,1-1 0,-1 1 1,0 0-1,1-1 0,-1 1 0,0-1 1,1 1-1,-1 0 0,0 0 0,0 26-27,-1-21 42,-1 0-1,1 0 1,-1 0-1,0-1 0,-1 1 1,1-1-1,-5 7 0,1-6 62,0-1-1,0 0 0,-1 0 0,1 0 0,-1-1 0,0 0 1,0 0-1,0 0 0,-1-1 0,1 0 0,-1-1 1,0 0-1,0 0 0,-9 0 0,-6 1 336,1-1 0,-1-1 0,-39-3 0,40-5-313,22 7-184,-1 0 1,1-1 0,0 1-1,0 0 1,-1-1 0,1 1-1,0 0 1,0 0 0,0-1-1,0 1 1,-1 0 0,1-1-1,0 1 1,0-1 0,0 1-1,0 0 1,0-1 0,0 1-1,0 0 1,0-1 0,0 1-1,0-1 1,0 1 0,0 0-1,0-1 1,0 1 0,0 0-1,0-1 1,1 1 0,-1-1 0,1-1-452,1 0 1,-1 0 0,1 1 0,0-1-1,0 0 1,-1 1 0,1-1 0,0 1-1,0 0 1,1-1 0,-1 1 0,0 0-1,3-1 1,21-7-5070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06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369 0 15278,'0'0'7271,"-76"53"-5605,38-21-641,-3 6-737,1 0-160,1 1 0,4-2-32,3-5-31,6-6-33,5-5 0,9-8-96,6-9-929,4-4-1410,2-3-1024,0-16-2370,8-8-2595</inkml:trace>
  <inkml:trace contextRef="#ctx0" brushRef="#br0" timeOffset="1">98 81 15439,'0'0'9481,"67"58"-8200,-40-36-384,3 0-417,5-1-384,4-2-64,-2-3-993,-3-4-2530,-2-3-4933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1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0 179 10154,'0'0'7495,"80"-6"-6630,-15-5-673,20-3-160,16-4 0,10-4-32,5-2-673,-1-1-1377,-13-3-1986,-13-2-1633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15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380 440 1634,'2'-9'261,"0"2"182,10-46 197,-10 12 3632,-2 39-4185,-1 1 1,1 0-1,-1 0 0,1 0 1,-1 0-1,0 0 1,1 0-1,-1 0 1,0 0-1,0 0 1,0 1-1,0-1 1,0 0-1,0 0 1,0 1-1,0-1 1,0 1-1,0-1 1,0 1-1,0-1 1,0 1-1,-1 0 1,1-1-1,0 1 1,0 0-1,0 0 1,0 0-1,-1 0 1,1 0-1,0 0 1,-2 0-1,-2 1-40,-1-1 0,1 0 0,-1 1 0,1 0 0,0 0 0,-9 4 0,4 0-35,0 1 1,0 0 0,1 1-1,-1 0 1,2 1 0,-1 0-1,1 0 1,0 1-1,-10 14 1,-1 6 68,0 0-1,-14 33 1,6-1 146,2 1-1,3 1 1,2 1 0,4 1-1,2 1 1,4 0-1,2 1 1,2 133-1,6-177-447,2 0 0,0-1 0,2 1 0,7 28 0,-9-45 120,0 0 0,1 0-1,0 0 1,0 0 0,0 0-1,0-1 1,1 0 0,7 8-1,-9-10 68,1-1 0,0 0-1,-1 0 1,1 0 0,0 0 0,0 0-1,0 0 1,1-1 0,-1 0 0,0 1-1,1-1 1,-1 0 0,1-1-1,-1 1 1,0-1 0,7 1 0,-5-2 64,0 1 1,0-1-1,0 0 1,0-1-1,0 1 1,0-1-1,0 0 1,-1 0-1,1-1 1,-1 1-1,0-1 1,0 0-1,1 0 1,-2 0-1,1-1 1,0 1-1,-1-1 1,4-5-1,7-9 342,-1-1 0,18-35 0,-25 44-263,40-81 1437,63-180 0,7-111 36,-94 308-1532,33-137-1218,-45 163-565,-1-1-1,1-63 1,-12 63-488,-11 20-971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5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6566,'-1'12'1538,"-1"6"-577,2 9 128,0 9-417,0 7-287,0 4 31,0 3-64,0 4-159,0-1-129,0-4-64,0-6-1442,0-6-3010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5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10250,'-15'41'1268,"1"0"-1,2 1 1,-9 59 0,17-72-2325,2 0 0,2 0 0,3 42 0,-2-37 1422,0 1 0,-9 56 0,4-55-214,2 0 0,2 41 0,6-59-1103,-5-17 852,-1-1 0,0 1 0,0-1 0,1 0-1,-1 1 1,0-1 0,0 0 0,1 1-1,-1-1 1,1 0 0,-1 0 0,0 1 0,1-1-1,-1 0 1,1 0 0,-1 1 0,0-1 0,1 0-1,-1 0 1,1 0 0,-1 0 0,1 0-1,-1 0 1,1 0 0,-1 0 0,0 0 0,1 0-1,-1 0 1,1 0 0,-1 0 0,1 0-1,-1 0 1,1 0 0,-1-1 0,0 1 0,1 0-1,-1 0 1,1-1 0,-1 1 0,1 0 0,3-6-4374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3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387 1 10218,'0'0'11851,"-2"11"-10725,-6 15-864,-1-1-1,-2 0 0,0 0 1,-1-1-1,-25 35 0,-94 115-227,126-168-58,-8 11-59,0-1 0,-1 0 0,-1-1 1,-1-1-1,0 0 0,-21 14 1,36-28-18,1 1 0,-1-1 0,0 1-1,1-1 1,-1 1 0,0-1 0,0 1 0,1-1 0,-1 1 0,0-1 0,0 0 0,0 0 0,1 1 0,-1-1 0,0 0 0,0 0 0,0 0 0,0 0 0,0 0 0,0 0 0,1 0 0,-1 0 0,0 0 0,0 0 0,0-1 0,0 1 0,1 0 0,-1-1 0,0 1 0,0 0 0,0-1 0,1 1 0,-1-1 0,0 1 0,1-1 0,-1 1 0,0-1 0,1 0 0,-1 1 0,0-2 0,-3-35-5706,4 33 5383,0-36-4537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6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17 9897,'0'0'9471,"-8"-5"-7913,6 3-1497,0 1 0,0 0-1,0 0 1,0 0 0,0 0-1,0 0 1,0 0 0,-1 1 0,1-1-1,0 1 1,0-1 0,-1 1-1,1 0 1,0 0 0,-1 0-1,1 0 1,0 0 0,0 1-1,-4 0 1,2 1 23,-1 1 0,1 0-1,0 0 1,0 0 0,0 0 0,0 1 0,0 0-1,1-1 1,-1 1 0,-3 7 0,-10 14 89,1 0 0,2 1 0,0 1 0,2 1 0,1 0 0,1 0 0,1 1 0,2 0-1,1 1 1,1 0 0,1-1 0,2 1 0,1 1 0,6 55 0,-2-70-239,0 0 1,10 26-1,-44-95-6420,-62-84 0,34 54 6197,58 81 534,0 1 1,0-1-1,0 1 0,0-1 0,0 1 1,1-1-1,-1 1 0,0-1 0,1 0 0,-1 1 1,1-1-1,0 0 0,-1-2 0,2 4-127,-1-1 0,0 0-1,0 1 1,0-1-1,0 1 1,1-1 0,-1 0-1,0 1 1,1-1 0,-1 1-1,0-1 1,1 1-1,-1 0 1,1-1 0,-1 1-1,0-1 1,1 1 0,-1 0-1,1-1 1,0 1-1,-1 0 1,1-1 0,-1 1-1,1 0 1,0 0 0,5-2 370,0 1 0,0 1 0,0-1 0,1 1-1,-1 0 1,6 1 0,8 0-700,19-1 261,9 1-52,50-7 1,-81 4-1313,1-1 0,0-1 0,23-9 0,2-5-4472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6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12011,'0'0'7047,"-56"31"-5894,33-7-160,1 7-448,3 0-257,2 4-128,9-3 0,5-1-96,3-2 0,6-4 0,13-3-32,6-7-128,2-4-961,5-10-1249,0-1-3203,3-2-6182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7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1 15535,'0'0'4196,"-29"55"-2723,14-28 32,-3 3-640,-2 2-544,1-2-225,3-3-64,2-4 0,5-5 0,2-7 0,1-8-865,3-3-1121,-1-6-2146,-2-12-6726</inkml:trace>
  <inkml:trace contextRef="#ctx0" brushRef="#br0" timeOffset="1">0 87 13965,'0'0'4997,"78"22"-4164,-38-17-161,3-1-576,8 0-288,1 1-1826,-3-4-3299,-3-1 769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7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6919,'0'0'11696,"5"11"-10479,75 114 310,-76-118-1568,0 0 0,-1 0 0,0 0 0,0 1 0,0-1 0,-1 1 0,-1 0 0,1 0 0,-1-1 0,-1 1 0,1 0 0,-1 0 0,-1 0 0,1 0 0,-1 0 0,-1 0 0,0 0 0,0-1 0,0 1 0,-1-1 0,0 1 0,0-1 0,-1 0 0,0 0 0,0-1 0,-1 1 0,1-1 0,-2 0 0,1 0 0,-1 0 1,1-1-1,-2 0 0,-10 8 0,16-13-168,0 1 1,0-1-1,0 1 1,0-1-1,0 1 1,0-1-1,-1 0 1,1 1 0,0-1-1,0 0 1,0 0-1,0 0 1,0 0-1,-1 0 1,1 0 0,0 0-1,0 0 1,0 0-1,0-1 1,0 1-1,-2-1 1,-3-11-5147</inkml:trace>
  <inkml:trace contextRef="#ctx0" brushRef="#br0" timeOffset="1">442 121 15182,'0'0'2275,"62"4"-161,-23-2-1154,5 0-191,1-1-481,-1 0-256,-3 0-1377,-8 1-1506,-12-2-2562,-12 4-1793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7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12172,'0'0'9000,"65"15"-8840,-15-19-128,7-5-416,12-1-673,0 1-737,-3-1-1537,0 3-3107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8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448 1 16752,'0'0'8680,"-72"68"-7431,39-33-832,-2 1-321,-1 2-32,4-4-32,4-1 0,4-6-32,3-7-288,0-7-898,6-8-960,1-5-1441,0-13-4677</inkml:trace>
  <inkml:trace contextRef="#ctx0" brushRef="#br0" timeOffset="1">1 62 13581,'0'0'6438,"76"37"-4132,-33-19-192,8-1-608,3 2-962,1-1-448,-1 5-64,-5 1 0,-7 1-64,-11 1-1409,-6-3-2211,-11-1-5124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8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0 14414,'0'0'2381,"1"8"-593,0 9-1061,0-1 0,-1 1-1,-1-1 1,-1 1 0,-6 24 0,-28 92 730,8-32-682,-15 90 239,-30 338 0,71-508-1173,-2 31-358,3-49 156,1 0 0,0 0 0,0 0 0,1-1-1,-1 1 1,1 0 0,-1 0 0,1 0 0,0-1 0,0 1 0,0 0 0,2 4 0,4-4-4150,-1-3-3844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9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12748,'0'0'6710,"9"5"-6117,1 0-526,-1-1-1,1-1 1,0 0-1,0 0 1,0-1 0,0 0-1,1-1 1,-1 0-1,17 0 1,109-13 523,-85 6-234,312-21 1859,2 18-3535,365 25-3593,-357-5 5536,-142-9 2841,99 4-1366,-231 0-1313,131 26 0,-229-32-1424,0 0 1373,0-9-14858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7:59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2 13613,'0'0'1612,"12"-1"-939,23 1 85,0 1 0,0 1 0,-1 2 0,42 10 0,-69-12-749,0 0-1,-1 1 1,1-1-1,-1 1 1,1 1 0,-1-1-1,0 1 1,7 6-1,-12-9 41,0 1 1,0-1-1,0 0 0,0 1 0,0-1 0,0 1 0,0 0 0,0-1 0,-1 1 0,1 0 0,-1-1 0,1 1 0,-1 0 0,0-1 0,1 1 1,-1 0-1,0 0 0,0-1 0,0 1 0,-1 0 0,1 0 0,0-1 0,-1 1 0,1 0 0,-1 0 0,1-1 0,-1 1 0,0-1 0,0 1 1,0-1-1,0 1 0,0-1 0,0 1 0,0-1 0,0 0 0,0 1 0,-1-1 0,-1 1 0,-29 29 2123,-61 45 0,60-50-1641,0 1-1,-30 33 1,57-53-795,-12 12-237,5-15-5631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00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0 297 13229,'0'0'6950,"10"-6"-5685,183-116 386,-168 103-1468,-1-1 0,0 0 0,-2-2 0,0-1 0,30-42 1,-51 109-232,-2-28 21,2 0 0,0 0 0,5 25 0,10-1-1947,-12-36 1149,-1 1-1,1-1 1,-1 1 0,1-1 0,0 0 0,6 4-1,13 8-8542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3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12684,'0'0'4164,"61"12"-1954,-34 6-576,2 3-481,4 0-353,3 1-383,2 3-289,-5-6-64,3-5-1441,-4-5-3460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00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1 3299,'0'0'18076,"-9"0"-17937,6 0-131,1 0-1,0 0 1,-1 0 0,1 1 0,0-1 0,-1 1 0,1-1 0,0 1 0,0 0-1,0 0 1,-1 0 0,1 0 0,0 0 0,0 0 0,0 1 0,-3 2 0,3-1 24,0 0 1,0 0 0,0 1 0,1-1 0,-1 1 0,1-1-1,0 1 1,0 0 0,0-1 0,0 1 0,1 0-1,-1 7 1,-1 19 422,0 1 1,4 34-1,-1-53-376,1 0 0,0 0 0,1 0 0,0-1 0,0 1 0,1-1 0,1 0 0,9 16 0,-9-19-64,-9-15-630,-14-18-771,-35-23-1366,3 2 2069,18 15 3499,63 37-1103,-18-2-1724,0-2 0,1 1 1,-1-2-1,1 0 0,-1 0 0,1-1 0,19-3 0,-25 2-422,-1-1 0,1 0 0,-1-1 0,1 1 1,-1-1-1,7-4 0,-8 4-380,-1-1-1,0 0 1,0 1 0,0-2 0,-1 1-1,1 0 1,-1-1 0,5-6 0,8-17-5123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01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10698,'0'0'9225,"-51"43"-7720,36-18-512,3 3-352,3 0-193,5-1-127,4-1-97,0-8-128,6-1-64,10-6 0,5-3-160,1-5-993,-1-3-961,2 0-1345,-5-2-3172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01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71 6182,'0'0'12780,"-44"64"-11211,23-37-159,0 3-513,1 1-481,2-3-256,5-5-128,5-5-32,4-8-128,4-7-737,0-5-2114,2-13 321,0-5-1410,-2-5-1185</inkml:trace>
  <inkml:trace contextRef="#ctx0" brushRef="#br0" timeOffset="1">1 124 9673,'0'0'10442,"61"27"-10282,-29-24-96,4-1-32,-3-2-1089,-2 0-2306,-4-7-2723</inkml:trace>
  <inkml:trace contextRef="#ctx0" brushRef="#br0" timeOffset="2">252 1 11371,'0'0'6630,"5"58"-5381,1-31 0,1 4-384,-5 4-224,-2 2-193,0 3-192,0 1-159,-13 1-33,-1-4-1057,0-7-3844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02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1 7335,'0'0'11627,"-15"56"-10122,-3-19 321,-5 7-737,0 6-160,-1 3-673,2-4-192,2-3-64,3-8-32,4-11-640,-3-11-289,6-13-256,-2-3-641,-2-11-1281,1-15-2659,-4-10-4291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02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10666,'0'0'6662,"52"8"-4516,-29 14-352,5 5-609,-2 4-512,2 3-225,-1 4-95,2-5-193,4 3-128,-1-5-192,0-7-2467,-2-9-5060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1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16528,'0'0'3555,"79"10"-2498,-43-10-288,3-9-481,-1 3-192,-3 3-416,-6 3-1730,-11 0-1826,-10 5-1985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18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13453,'0'0'6214,"66"42"-5157,-32-37-161,6-2-543,1-3-257,5 0 32,-4-1-512,-6-7-1506,-3 1-2979,-10-2-8648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20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49 8840,'0'0'11739,"-4"-8"-10297,2 3-1288,2 4-87,0-1 1,-1 0-1,1 1 1,-1-1-1,1 0 1,-1 1-1,0-1 1,1 1 0,-1-1-1,0 1 1,0-1-1,0 1 1,0 0-1,0-1 1,-1 1-1,1 0 1,0 0 0,-1 0-1,1 0 1,0 0-1,-1 0 1,1 0-1,-1 0 1,0 1 0,1-1-1,-1 1 1,1-1-1,-1 1 1,0-1-1,1 1 1,-1 0-1,0 0 1,0 0 0,1 0-1,-1 0 1,0 0-1,1 1 1,-1-1-1,-3 1 1,-1 3-15,1 0 0,0 0 0,-1 0 1,1 0-1,0 1 0,1 0 0,-1 0 0,1 0 1,0 1-1,1-1 0,-1 1 0,1 0 0,0 0 0,-3 10 1,1-3 10,0 1 1,1 0-1,0 0 1,2 1-1,-3 24 1,4-36-50,1 1 0,0 0 0,0 0-1,0-1 1,0 1 0,1 0 0,0 0 0,-1-1 0,1 1 0,1-1-1,-1 1 1,0 0 0,1-1 0,0 0 0,0 1 0,0-1 0,3 4 0,-2-5 1,1 1 1,-1-1-1,0-1 1,1 1 0,-1 0-1,1-1 1,0 0-1,-1 0 1,1 0 0,0 0-1,0 0 1,0-1-1,0 0 1,0 0 0,-1 0-1,9-1 1,-3 0-2,0-1 0,0 0 0,0 0 0,-1-1 0,1 0 0,-1 0 0,1-1 0,-1 0 0,0-1-1,0 1 1,-1-2 0,0 1 0,0-1 0,0 0 0,7-9 0,-8 9-6,-1 0 0,0-1-1,0 0 1,0 0 0,-1 0-1,0 0 1,-1-1-1,1 1 1,-1-1 0,-1 0-1,0 0 1,0 0 0,0 0-1,-1 0 1,0 0 0,-1-1-1,0-8 1,-1 14-4,-1-1-1,1 1 1,0-1-1,-1 1 1,0 0 0,0 0-1,0 0 1,0 0 0,0 0-1,-1 0 1,1 0 0,-1 1-1,0 0 1,0-1 0,0 1-1,0 0 1,0 0-1,0 0 1,0 1 0,-1-1-1,1 1 1,-1 0 0,1 0-1,-8-1 1,8 0-49,-1 1-1,1 1 1,-1-1 0,1 0 0,-1 1-1,0 0 1,1 0 0,-1 0-1,1 0 1,-1 0 0,0 1-1,1-1 1,-1 1 0,1 0 0,-1 0-1,1 1 1,0-1 0,0 1-1,-1 0 1,1-1 0,0 1-1,0 1 1,0-1 0,1 0 0,-4 4-1,5-5-193,0 1-1,1-1 1,-1 1-1,0-1 1,1 1-1,-1 0 1,1-1-1,-1 1 1,1 0-1,0-1 1,0 1-1,0 0 1,0 3-1,0-4-38,0 0 0,0 0 0,0 0-1,1 0 1,-1-1 0,1 1-1,-1 0 1,0 0 0,1 0 0,-1 0-1,1 0 1,0-1 0,-1 1-1,1 0 1,0 0 0,-1-1 0,1 1-1,0 0 1,0-1 0,0 1-1,-1-1 1,1 1 0,0-1-1,1 1 1,15 4-5782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21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8904,'0'0'16400,"-25"67"-14670,12-34-962,1 3-511,3 3-225,5-1 32,1-6-481,3-1-480,0-9-448,0-4-609,4-8-512,-3-4-993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21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12748,'0'0'8200,"53"0"-7175,-23 1-256,2 1-449,7 0-224,1-1 0,-4-1-961,1 0-2626,0 0-5702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4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2467 13773,'0'0'3630,"10"-12"-2840,28-30 19,2 2 1,66-53-1,114-71-167,-126 96-573,368-266 326,260-193-181,482-341-145,-1157 836-48,55-36 49,136-118-1,-236 185-259,12-13 99,-14 13-5,0 1 1,1 0-1,-1 0 0,0 0 1,0-1-1,1 1 0,-1 0 0,0-1 1,0 1-1,1 0 0,-1 0 0,0-1 1,0 1-1,0 0 0,1-1 1,-1 1-1,0-1 0,0 1 0,0 0 1,0-1-1,0 1 0,0 0 0,0-1 1,0 1-1,0-1 0,0 1 1,0 0-1,0-1 0,0 1 0,0-1 1,0 1-1,0 0 0,-1-1 0,1 1 1,0 0-1,0-1 0,0 1 1,-1-1-1,-11-3-4575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21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0 325 15887,'0'0'7132,"13"-5"-5536,22-14-1196,-1-1-1,-1-2 0,-1-1 1,46-42-1,-4-4-352,38-32-409,-120 124 90,-46 79 408,-9 21 532,55-106-561,2 0 0,0 0 0,1 1 0,1 0 0,-3 26 0,6-44-148,1 0-1,0 0 1,0 0-1,0 1 1,0-1-1,0 0 1,0 0-1,0 0 0,0 1 1,-1-1-1,1 0 1,0 0-1,0 1 1,0-1-1,0 0 1,0 0-1,0 1 1,0-1-1,0 0 0,0 0 1,1 0-1,-1 1 1,0-1-1,0 0 1,0 0-1,0 1 1,0-1-1,0 0 1,0 0-1,0 0 0,1 1 1,-1-1-1,0 0 1,0 0-1,0 0 1,0 0-1,1 0 1,-1 1-1,0-1 1,0 0-1,0 0 0,1 0 1,-1 0-1,0 0 1,0 0-1,1 0 1,-1 0-1,0 0 1,0 0-1,0 0 1,1 0-1,-1 0 0,0 0 1,0 0-1,1 0 1,-1 0-1,0 0 1,0 0-1,1 0 1,-1 0-1,0 0 0,0 0 1,0 0-1,1 0 1,-1-1-1,0 1 1,0 0-1,14-12-5108,3-6-2815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22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12172,'0'0'17328,"4"4"-22229,7-17-1217,1 0-8423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22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32 15535,'0'0'11338,"-52"61"-9768,49-42-577,3 0-449,0-5-319,10-2-193,13-3 64,3-9-96,7 0-801,-1-1-1121,3-14-1954,0-4-1697,-5-5-2819</inkml:trace>
  <inkml:trace contextRef="#ctx0" brushRef="#br0" timeOffset="1">406 1 15375,'0'0'3459,"-55"52"-32,24-20-961,-2 4-352,-2 7-704,3 0-706,0 3-447,1 1-193,2 1-64,3-2-160,2 0-609,3-3-384,1-2-1025,1-3-1378,1-6-2946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36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7175 2146,'-1'-1'102,"1"1"1,-1 0-1,1 0 0,-1 0 1,0 0-1,1 0 0,-1 0 0,1 0 1,-1 0-1,0 0 0,1 0 1,-1 0-1,0 0 0,1 0 1,-1 0-1,1 0 0,-1 1 0,1-1 1,-1 0-1,1 1 0,-1-1 1,0 0-1,1 1 0,0-1 1,-1 0-1,1 1 0,-1-1 0,1 1 1,-1 0-1,-5 6 5386,1 0 4005,16-12-6124,13-6-2885,-18 9-460,-1 0 0,0 0 0,-1 0-1,1-1 1,0 0 0,-1 0 0,1 0-1,5-6 1,-7 6-10,0 0-1,1 0 0,-1 0 1,1 1-1,-1-1 0,1 1 1,0 0-1,0 0 0,0 1 1,0-1-1,0 1 0,1 0 0,4-1 1,1-1 4,1 1 1,-1-2-1,-1 1 1,1-2-1,0 1 1,-1-1-1,0-1 1,0 1-1,0-2 1,12-11 0,40-24-4,89-46 67,-2 1-10,-98 62-64,-12 7 11,-1-2 0,66-47 0,-84 54-21,1 1 0,0 0 0,38-15 0,9-5-1,417-219 51,270-165 238,-558 303-262,242-179-23,-188 117 14,236-167 6,-105 73-21,459-286 0,-68 57 19,-162 102-6,-86 58 1,345-215 15,644-456-15,-573 367-7,54-75 46,-984 710-482,-8 6 64,0 0 1,0-1 0,0 1 0,0 0 0,0-1 0,0 1 0,-1-1 0,1 0 0,0 0 0,-1 1 0,1-1 0,-1 0 0,0 0 0,0 0 0,0-1 0,0 1 0,2-4 0,-3 0-5807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37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17008,'0'0'7324,"3"8"-6085,0 1-1141,1 0 0,1-1 0,-1 1 0,1-1 0,1 0-1,-1 0 1,1-1 0,1 0 0,-1 0 0,1 0 0,0-1 0,1 0 0,0 0 0,0-1 0,0 0 0,0 0 0,1-1 0,0 0 0,0-1 0,0 0 0,0 0 0,0-1-1,1 0 1,-1-1 0,10 1 0,-12-2-548,0 0 1,0 0-1,0-1 0,-1 0 0,1 0 0,0-1 0,-1 0 0,1 0 0,-1 0 0,0-1 1,1 0-1,9-7 0,-8 4-1074,0 0 1,-1-1-1,0 0 0,-1 0 1,8-10-1,8-14-5325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37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0 7687,'0'0'11884,"-27"51"-9354,1-8-192,-5 7-576,-3 5-385,-4 7-288,2 1-352,5-1-513,5-2-128,9-5-96,7-6-384,5-9-994,5-12-1696,0-14-3108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39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12364,'0'0'7655,"-1"70"-6438,-4-37-544,-2 5-385,3-1-256,1-1-32,3-4-801,0-7-704,0-7-449,0-8-1633,2-7-1346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39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15118,'0'0'6753,"11"-2"-5973,26-5-213,0 2 1,67 0 0,-90 5-561,0 0 0,-1 1 0,1 1 0,0 0 0,-1 1 0,0 0 1,0 1-1,0 1 0,0 0 0,0 0 0,20 14 0,-30-17-8,0 0-1,0 0 1,0 1-1,0-1 1,0 1-1,-1 0 1,1-1 0,-1 1-1,0 0 1,0 0-1,0 1 1,0-1-1,-1 0 1,1 1 0,-1-1-1,0 1 1,0-1-1,0 1 1,0 0-1,-1-1 1,1 1-1,-1 0 1,0 0 0,0-1-1,-1 1 1,1 0-1,-1-1 1,-1 8-1,-1-4 85,-1 0 0,1-1-1,-1 1 1,0-1 0,-1 0-1,1 0 1,-1-1 0,0 1-1,-1-1 1,1 0 0,-1 0-1,0-1 1,-9 5 0,3-2 150,0-1 1,-1-1 0,0 0-1,0-1 1,0 0-1,0-1 1,-1-1-1,1 0 1,-1-1-1,1 0 1,-28-2-1,40 1-302,-1 0-1,1 0 1,-1 0-1,1-1 0,0 1 1,-1 0-1,1-1 0,-1 1 1,1-1-1,0 1 0,-1-1 1,1 1-1,0-1 1,0 0-1,0 0 0,-1 0 1,1 0-1,0 0 0,-1-1 1,-3-18-7688,5 6-2899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0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11339,'0'0'13709,"73"-13"-13325,-29 9-288,7-1-64,5 0-32,-1 3-288,-6 2-1698,-8 0-1121,-13 0-1890,-16 1-1825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0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11627,'0'0'8552,"74"14"-7239,-23-15-672,10-8-449,4 1-128,-2-1-224,-4 1-2274,-10 2-5606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4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14253,'0'0'1191,"8"9"-695,35 43 434,60 93 0,31 41-78,320 305 989,-190-214-121,85 77 554,559 440 0,-619-582-1938,-262-193-389,-22-16-516,6 6 467,-5-3-6738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49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12095 352,'0'0'19080,"3"-4"-18440,26-12 2702,-15-4-1092,-14 18-2186,1 0 0,1 0 0,-1 0 0,0 0-1,0 0 1,1 0 0,-1 0 0,1 0 0,-1 0 0,1 1 0,2-3-1,5-2-31,-1-1 0,-1 0-1,1 0 1,10-15 0,-11 13-21,1 0 0,0 1 0,0 0 0,10-7 0,-2 2 17,-1 0-1,22-25 1,27-22-4,11-10 9,-2 2-8,-45 44-12,-2-1 0,-1-1 0,31-42-1,-5 5 1,-3 10 3,71-64 0,-63 64 10,-32 29 28,38-28 0,-40 37 294,-17 13-311,1-1-1,-2-1 1,1 1-1,0-1 0,-1 0 1,5-5-1,28-21 322,-32 27-336,0 0-1,-1 0 0,1-1 1,0 0-1,-1 0 0,0 0 0,0-1 1,3-5-1,31-2 54,39-61 527,-25 20-489,-9 14-78,-9 6 23,2 2 0,1 1 0,44-26 0,-53 36-46,-2-2 0,0 0 0,-1-1 0,-2-2-1,0 0 1,23-36 0,-6 11-4,1 0-7,123-160 8,-83 94 5,96-108-1,-41 78 3,160-188-11,77-128-95,-7 50 20,9-13 6,-213 231 79,73-97-19,84-113-1,-128 168 5,702-861 16,-671 827-38,74-67 19,-62 73-15,419-529 13,-381 453-27,359-437-65,-34 111 13,-272 312 67,-6 12 23,119-136-1,-6-44 8,-167 199-5,-247 302-2,123-159-10,-118 148 22,-2-1 0,-1-1 1,26-63-1,-46 97-649,3-12 1232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5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9385,'0'0'15588,"4"10"-14152,2 6-1052,1-1 0,0 0 0,2 0 0,-1 0-1,20 23 1,-25-34-449,1 0-1,-1-1 0,0 0 0,1 0 0,-1 0 1,1 0-1,0-1 0,0 1 0,0-1 0,1 0 1,-1 0-1,0-1 0,1 1 0,-1-1 0,1 0 0,-1 0 1,1 0-1,0-1 0,-1 0 0,1 0 0,0 0 1,-1 0-1,1-1 0,-1 1 0,1-1 0,0-1 1,-1 1-1,9-4 0,27-21-1818,-33 20 406,0-1 0,-1 0 0,0 0 1,0-1-1,-1 1 0,0-1 1,0-1-1,-1 1 0,0-1 1,4-11-1,0-14 1877,-5 1 6307,-5 39-2383,-7 6-3066,1 0-640,-23 48 1832,-39 84 666,61-123-2964,1 0-1,1 1 0,1 0 0,-6 41 1,12-61-244,0 0 1,0-1-1,0 1 1,-1 0-1,2 0 0,-1-1 1,0 1-1,0 0 1,1 0-1,-1-1 1,0 1-1,1 0 1,0 0-1,-1-1 1,1 1-1,2 2 0,-2-3-127,0-1-1,-1 0 1,1 1-1,0-1 1,0 0-1,0 0 0,0 0 1,0 0-1,0 0 1,-1 0-1,1 0 0,0 0 1,0 0-1,0 0 1,0 0-1,0 0 0,0-1 1,-1 1-1,1 0 1,0-1-1,0 1 0,0 0 1,-1-1-1,1 1 1,0-1-1,0 0 0,-1 1 1,1-1-1,0 1 1,-1-1-1,1 0 0,-1 0 1,1 1-1,0-3 1,17-21-9768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51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13581,'0'0'7911,"25"54"-6341,-22-18-33,-1 5-480,-1 1-288,-1 1-481,0-4-192,0-8-32,4-6-192,0-6-672,0-9-289,-2-5-705,-12-14-13933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51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14221,'0'0'7357,"11"-2"-6343,64-10-114,0 3-1,0 3 1,128 6-1,-193 1-890,-1 0-1,0 0 1,0 1 0,0 1-1,0-1 1,0 1-1,0 1 1,-1 0 0,1 0-1,12 9 1,-18-11 5,0 0-1,0 1 1,-1-1-1,1 1 1,-1-1 0,0 1-1,0 0 1,0 0 0,0 0-1,0 1 1,-1-1 0,1 0-1,-1 1 1,0-1 0,0 0-1,0 1 1,-1 0 0,1-1-1,-1 1 1,0-1-1,0 1 1,0 0 0,0-1-1,0 1 1,-1-1 0,0 1-1,0-1 1,0 1 0,0-1-1,-3 5 1,-1 2 142,0 0 0,-2 0 1,1-1-1,-1 0 0,0 0 0,-1-1 0,0 0 1,0 0-1,-1-1 0,-15 11 0,8-7 127,0-1 0,-1-1 0,0 0 0,-1-1 0,-29 9 1,40-15-244,0-1 1,0 1 0,0-1-1,0 0 1,0-1 0,-1 1-1,1-2 1,-10 0 0,15 0-185,0 1 0,0-1 0,0 1 1,0-1-1,0 0 0,0 0 0,0 0 1,0 0-1,1 0 0,-1-1 0,0 1 1,1 0-1,-3-3 0,3 2-296,0 0 0,-1 0-1,1 0 1,0 0 0,0-1 0,1 1-1,-1 0 1,0-1 0,1 1-1,-1 0 1,1-1 0,0 1 0,0-5-1,0-15-6402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52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17553,'0'0'9021,"13"2"-7771,20 1-797,0-1 1,0-1 0,41-5 0,-52 1-763,135-16 621,-104 16-2812,0 2-3342,-71 7-11358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52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14318,'0'0'13004,"74"27"-11723,-25-32-672,5-6-385,3-2-160,-3 0-128,-4 3-1121,-8 4-1634,-7 1-1665,-11 1-2146,-6 2-5734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8:52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65 20403,'0'0'9673,"-16"55"-9288,32-45-257,4 0-64,6-7-32,4-3-288,3 0-577,3-6-769,-1-10-1633,0-3-1697,-6-4-2179,-4-2-4324</inkml:trace>
  <inkml:trace contextRef="#ctx0" brushRef="#br0" timeOffset="1">362 0 15983,'0'0'4004,"-46"58"-1474,17-22-159,0 7-129,1 0-449,-1 1-608,7-3-736,7-1-257,7 0-128,3-5-64,5-1-480,0-3-1474,0-6-1922,0-3-4612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0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60 11115,'0'0'7003,"8"-8"-4413,24-26-706,-32 34-1833,1 0 1,-1 0-1,0-1 1,1 1-1,-1 0 0,0 0 1,1-1-1,-1 1 1,0 0-1,1 0 0,-1-1 1,0 1-1,1 0 1,-1-1-1,0 1 0,0 0 1,0-1-1,1 1 1,-1 0-1,0-1 0,0 1 1,0-1-1,0 1 0,0 0 1,0-1-1,1 1 1,-1-1-1,0 1 0,0-1 1,0 1-1,-1 0 1,1-1-1,0 1 0,0-1 1,0 1-1,0 0 1,0-1-1,0 1 0,0-1 1,-1 1-1,1 0 1,0-1-1,0 1 0,-1 0 1,1-1-1,0 1 1,-1 0-1,1-1 0,0 1 1,-1 0-1,-19-1 949,16 1-964,-8 2 56,1-1-1,-1 1 1,0 1 0,1 0-1,0 1 1,0 0 0,0 1-1,0 0 1,-18 12 0,6-2 15,0 1 0,1 1 0,-22 22 0,36-31-96,1 0 0,0 0 0,0 1 0,1 0 0,-9 16-1,14-23-15,0 0-1,0 0 1,0-1-1,0 1 1,0 0-1,1 0 1,-1 0-1,0 0 1,1 1-1,0-1 1,-1 0-1,1 0 1,0 0-1,0 0 1,0 0-1,1 0 1,-1 0-1,0 1 0,1-1 1,-1 0-1,1 0 1,0 0-1,0 0 1,0 0-1,0-1 1,0 1-1,0 0 1,0 0-1,1-1 1,-1 1-1,0 0 1,1-1-1,0 0 1,-1 1-1,4 1 1,8 2-609,0 0 1,0-1 0,1-1 0,-1 0-1,1-1 1,-1 0 0,1-2 0,0 1 0,22-3-1,-7 2-1976,25 0-4137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1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 11275,'0'0'1121,"-8"4"85,-1-1-1433,-12 7 2236,0 0 0,-32 21 1,47-27-1434,0 1 0,1-1 1,-1 1-1,1 0 0,0 1 1,-4 6-1,7-10-480,1 0 0,-1 0 0,1 1 0,0-1 0,0 1 0,0-1 0,0 0 0,1 1 0,-1 0 0,1-1 0,-1 1 0,1-1 0,0 1 0,0-1 0,0 1 0,0 0 0,1 3 0,0-4-81,0-1 1,0 1-1,-1-1 0,1 0 0,0 1 1,0-1-1,0 0 0,1 0 1,-1 1-1,0-1 0,0 0 0,1 0 1,-1 0-1,0 0 0,1-1 0,-1 1 1,1 0-1,-1-1 0,1 1 0,0-1 1,-1 1-1,1-1 0,0 0 1,2 1-1,46 1 223,-41-2-185,0 0-40,0-1 1,0 0 0,0 0-1,0-1 1,-1-1-1,1 1 1,-1-1 0,0 0-1,12-7 1,-16 8 52,-1 0 1,1 0-1,-1-1 1,0 1-1,0-1 1,0 1-1,0-1 1,0 0-1,0 0 1,-1-1-1,1 1 1,-1 0-1,0-1 1,0 1-1,0-1 1,-1 0-1,1 0 1,-1 0-1,0 0 1,0 0-1,0 0 1,0-6-1,-2 8-34,1-1-1,-1 1 0,0 0 0,1 0 1,-1-1-1,0 1 0,0 0 1,-1 0-1,1 0 0,0 0 0,-1 0 1,1 1-1,-1-1 0,1 0 0,-1 1 1,0-1-1,0 1 0,0-1 0,0 1 1,0 0-1,0 0 0,0 0 1,0 0-1,-1 0 0,1 1 0,0-1 1,0 1-1,-1-1 0,1 1 0,-3 0 1,-12-3-266,0 1 0,-31 0 1,42 2 103,-7 4-686,13-4 728,0 0 0,0 0-1,-1 0 1,1 0 0,0 0-1,0 0 1,0 0 0,0 0 0,-1 0-1,1 0 1,0 0 0,0 0-1,0 0 1,0 0 0,-1 0 0,1 0-1,0 0 1,0 0 0,0 0-1,0 0 1,0 0 0,0 1 0,-1-1-1,1 0 1,0 0 0,0 0-1,0 0 1,0 0 0,0 0 0,0 1-1,0-1 1,0 0 0,-1 0-1,1 0 1,0 0 0,0 0 0,0 1-1,0-1 1,0 0 0,0 0-1,0 0 1,0 0 0,0 1 0,0-1-1,0 0 1,0 0 0,0 0-1,0 0 1,0 1 0,0-1-1,1 0 1,-1 0 0,0 0 0,0 0-1,0 0 1,0 1 0,0-1-1,0 0 1,0 0 0,0 0 0,0 0-1,1 0 1,-1 0 0,0 0-1,0 1 1,0-1 0,0 0 0,1 0-1,6 1-6904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1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17424,'0'0'1858,"-31"52"-96,19-24-833,6 2-769,6-3 0,0-3-96,6-2 32,8-2-32,1-5-1121,-4-2-1281,-3-5-1986,-8-3-1922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9:42:16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98 7111,'0'0'4799,"7"-10"-2215,24-30-193,-30 39-2206,0 0 0,0 0 0,0 0-1,0 0 1,0-1 0,-1 1 0,1 0 0,0-1-1,-1 1 1,1 0 0,-1-1 0,1 1-1,-1-1 1,0 1 0,0-1 0,1 1 0,-1-1-1,0 1 1,0-1 0,0 1 0,-1-1 0,1 1-1,0-1 1,-1-1 0,-1 1-106,1 1 1,0 0-1,0 0 1,0 0-1,-1 1 1,1-1-1,-1 0 1,1 0 0,0 1-1,-1-1 1,0 1-1,1-1 1,-1 1-1,1 0 1,-1-1-1,1 1 1,-1 0-1,-2 0 1,-5 0-38,-1 1 0,1 0 1,-1 0-1,1 1 1,-16 4-1,10 1-38,-1 1-1,1 0 1,1 1-1,-1 1 1,2 0-1,-1 1 1,1 0-1,1 1 1,0 1 0,1 0-1,-12 17 1,22-29-21,0 0 0,0 1 1,0-1-1,0 1 0,0 0 1,0-1-1,0 1 1,0 0-1,1-1 0,-1 1 1,0 0-1,1 0 0,0 0 1,-1-1-1,1 1 0,0 0 1,0 0-1,0 0 0,0 0 1,0 0-1,1-1 1,-1 1-1,0 0 0,1 0 1,0 0-1,-1-1 0,1 1 1,0 0-1,0-1 0,0 1 1,0 0-1,0-1 0,0 0 1,0 1-1,1-1 0,-1 1 1,0-1-1,1 0 1,-1 0-1,4 2 0,6 2-52,0 0 0,1-1 0,-1 0 0,1-1-1,17 3 1,5 3 51,-33-9 31,7 2-32,-1 1 0,1 0 0,-1 0 0,13 8 0,-19-10 38,0-1-1,0 1 1,0-1 0,0 1 0,0 0-1,-1 0 1,1-1 0,0 1 0,-1 0 0,1 0-1,0 0 1,-1 0 0,1-1 0,-1 1 0,1 0-1,-1 0 1,0 0 0,1 0 0,-1 0-1,0 0 1,0 1 0,0-1 0,1 0 0,-1 0-1,0 0 1,-1 0 0,1 0 0,0 0-1,0 0 1,0 0 0,-1 0 0,1 0 0,0 0-1,-1 0 1,1 0 0,-1 0 0,1 0 0,-1 0-1,1 0 1,-1-1 0,0 1 0,0 0-1,1 0 1,-1-1 0,0 1 0,0 0 0,0-1-1,-1 2 1,-8 5 274,-1 1-1,-1-1 1,1-1-1,-1 0 0,0-1 1,0 0-1,-16 4 1,1-1-114,0-2 0,-39 4 1,64-10-1087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1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13741,'0'0'5573,"53"-17"-4035,-16 11-802,11 2-383,9-2-225,7 1-64,4-2-897,-5-1-2370,-1-3-5605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2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0 14414,'0'0'3171,"-49"44"-2082,40-24-257,3 1-127,4 0-385,2 2-127,0 0-97,0 4-545,0-1-640,0 0-1601,0-1-3332</inkml:trace>
  <inkml:trace contextRef="#ctx0" brushRef="#br0" timeOffset="1">0 308 10634,'0'0'11211,"59"-44"-10090,-20 35-353,8 0-575,2 0-161,1 2 0,0-1-993,-8-2-1313,-5-3-1378,-10-3-2370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2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15375,'0'0'4868,"74"-9"-3426,-20 4-257,8 2-417,9-2-287,1 5-385,0 0-288,-1 0-2050,-9 0-3684,-4 1-7303</inkml:trace>
  <inkml:trace contextRef="#ctx0" brushRef="#br0" timeOffset="1">906 26 15919,'0'0'7175,"-13"60"-5958,13-36-224,0 1-673,0 2-256,0-1-32,0 1-832,0-2-866,0-4-1217,-1-4-1121,-9-5-2530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2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13677,'0'0'10186,"72"-43"-9386,-32 41-672,6 2-96,1 0-96,5 0-1665,1 0-2691,3 0-6631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3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229 147 9513,'6'-9'2349,"-1"2"-1965,24-42 2609,-27 44-2540,0 1 1,0 0-1,0-1 1,-1 1-1,0-1 1,0 1-1,0-1 1,0 0-1,-1 0 1,0 1-1,-1-9 1,1 12-345,-1-1 0,0 1 0,1 0 0,-1 0 1,0 0-1,0 0 0,0 0 0,0 0 0,0 0 0,0 0 0,-1 0 1,1 0-1,0 1 0,0-1 0,0 0 0,-1 1 0,1-1 0,0 1 1,-1-1-1,1 1 0,-1 0 0,1 0 0,0 0 0,-1-1 0,1 1 1,-1 0-1,1 1 0,0-1 0,-1 0 0,-2 1 0,-46 11 784,36-5-722,0 1 1,1 1-1,0 0 0,0 1 1,1 1-1,0 0 0,-21 25 1,26-27-32,-1 1-1,1 0 1,0 0 0,1 1 0,1-1-1,-1 2 1,2-1 0,-1 0 0,2 1 0,0 0-1,-3 14 1,6-23-123,0 1 0,0-1-1,0 1 1,0-1 0,1 0-1,0 1 1,-1-1 0,1 0-1,0 1 1,0-1 0,1 0-1,-1 0 1,1 0 0,0 0 0,-1 0-1,1 0 1,0-1 0,1 1-1,-1-1 1,0 1 0,1-1-1,0 0 1,-1 0 0,1 0-1,0 0 1,0 0 0,0-1 0,0 1-1,0-1 1,0 0 0,1 0-1,-1 0 1,0 0 0,1-1-1,3 1 1,14 2 78,1-1 0,-1-1-1,1-1 1,27-3 0,-46 3-86,3-1 35,1 0 0,0-1 0,0 0 0,-1 0 0,10-4 0,-15 6-33,0-1 0,0 1 0,0 0-1,0-1 1,0 1 0,1-1 0,-1 1-1,0-1 1,-1 1 0,1-1-1,0 0 1,0 1 0,0-1 0,0 0-1,0 0 1,-1 0 0,1 0 0,0 0-1,-1 0 1,1 0 0,-1 0 0,1 0-1,-1 0 1,1 0 0,-1 0-1,0 0 1,1 0 0,-1 0 0,0 0-1,0-1 1,0 1 0,0 0 0,0 0-1,0 0 1,0 0 0,-1 0-1,1-1 1,0 1 0,0 0 0,-1 0-1,1 0 1,-1-1 0,-2 0-10,1 0 1,0 0-1,-1 1 0,1-1 1,-1 1-1,1 0 1,-1-1-1,0 1 0,0 0 1,1 0-1,-1 1 0,0-1 1,0 1-1,0-1 1,-4 1-1,-29-1 84,55 0-39,-1-1 1,1-1 0,23-6-1,-23 4-46,-1 1 0,1 1 0,26-1 0,-44 4-4,0 0 0,0 1 0,0-1 0,0 0-1,-1 1 1,1-1 0,0 1 0,0-1 0,-1 1-1,1 0 1,0-1 0,-1 1 0,1 0 0,-1-1-1,1 1 1,-1 0 0,1 0 0,-1-1 0,1 1-1,-1 0 1,0 0 0,1 0 0,-1 0-1,0-1 1,0 1 0,0 0 0,1 0 0,-1 0-1,0 0 1,0 0 0,0 0 0,-1 0 0,1-1-1,0 1 1,0 0 0,-1 2 0,-7 37-27,-5-6-71,-9 28 70,22-59-310,-1 1 1,1-1-1,0 0 0,-1 1 1,2-1-1,-1 0 0,0 1 1,1-1-1,1 6 1,7 0-6162,7-8-6383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45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0 436 4036,'0'0'9577,"8"-12"-8440,10-12-961,1 1 0,0 1 0,2 1 1,33-27-1,-13 15-145,0-2 3,1 2-1,2 3 1,53-29-1,-94 57 13,-1 1 0,1-1 1,0 1-1,0-1 0,0 1 0,-1 0 0,1 0 0,0 0 0,0 1 0,1-1 0,-1 1 0,0 0 0,0 0 0,0 0 0,0 0 1,0 0-1,0 0 0,0 1 0,0 0 0,0-1 0,0 1 0,0 1 0,0-1 0,0 0 0,-1 1 0,1-1 0,0 1 0,-1 0 1,1-1-1,-1 1 0,0 1 0,1-1 0,-1 0 0,0 1 0,-1-1 0,1 1 0,2 3 0,2 1 32,0 1 0,1-1-1,0 0 1,1-1 0,-1 0-1,1 0 1,0-1 0,1 1 0,-1-2-1,1 1 1,0-1 0,0-1-1,1 0 1,-1 0 0,1-1-1,-1 0 1,1 0 0,0-1-1,0 0 1,-1-1 0,1 0 0,16-3-1,11-4 123,1-2-1,-1-1 0,-1-2 0,52-24 1,-11 5-379,-72 29 155,11-5-81,-1 2 0,1 0 0,-1 1 0,19-2 0,-31 6 102,1-1 1,-1 1-1,0 0 0,1 0 0,-1 0 0,0 1 1,1-1-1,-1 1 0,0-1 0,1 1 0,-1 0 1,0 0-1,0 1 0,0-1 0,0 1 0,0 0 1,0-1-1,-1 1 0,1 0 0,0 1 1,-1-1-1,0 0 0,1 1 0,-1-1 0,0 1 1,2 3-1,12 27 425,-10-20-230,0-1-1,1 0 1,11 15 0,-16-23-162,1-1 1,0 0 0,0 0 0,0 0 0,0-1-1,1 1 1,-1-1 0,1 1 0,-1-1 0,1 0-1,0-1 1,0 1 0,0-1 0,0 1 0,6 0-1,3-1 97,0 0 0,0-1 0,0 0 0,0-1-1,0-1 1,0 0 0,0 0 0,23-9-1,7-6-20,48-24-1,-42 17-79,4-2 4,60-26-13,-102 48-5,0 1 0,1 0 0,-1 0 0,1 1 0,0 0 0,0 1 0,0 1 0,13 0 0,25 15 774,-42-12-636,-1 0 0,1-1 0,0 0 0,0 0 0,10 1 0,16-3 35,-1-2 0,1-1 0,-1-2 0,1-1 0,52-17 0,-50 13-771,0 0 0,1 3 0,1 1 0,39-1 0,-76 7 517,-1 0-56,1 0-1,-1 0 0,1 0 0,0-1 1,-1 1-1,1 0 0,-1 0 0,1 0 1,-1 0-1,1 0 0,-1 0 0,1 0 1,-1 0-1,1 1 0,-1-1 0,1 0 1,0 0-1,-1 0 0,1 1 0,-1-1 1,0 0-1,1 0 0,-1 1 0,1-1 1,-1 0-1,1 1 0,-1-1 0,0 0 1,1 1-1,-1-1 0,0 1 0,1-1 1,-1 1-1,0-1 0,0 1 0,1-1 1,-1 2-1,1 5-5143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5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10186,'0'0'14125,"-15"58"-13068,20-22-288,6 5-449,-1-1-192,3 0-64,-2-5-32,-2-4-833,-3-7-1088,-5-3-1314,-1-7-1250,-3-7-1921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5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12620,'0'0'9801,"76"-41"-9128,-36 38-449,4 3-192,5 0-288,2 0-1218,4 0-1793,-1 0-3075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6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63 6534,'0'0'8472,"3"-9"-6235,8-29-390,-11 38-1796,0-1 0,0 0 0,0 1 1,0-1-1,0 0 0,-1 1 0,1-1 0,0 0 0,0 1 0,-1-1 0,1 0 0,-1 1 1,1-1-1,0 1 0,-1-1 0,1 1 0,-1-1 0,1 1 0,-1-1 0,0 1 1,1-1-1,-1 1 0,1 0 0,-1-1 0,0 1 0,1 0 0,-1 0 0,0-1 0,1 1 1,-1 0-1,0 0 0,1 0 0,-1 0 0,0 0 0,1 0 0,-1 0 0,0 0 1,0 0-1,0 1 0,-29 2 1070,22 0-919,1 0 0,0 0 0,0 1 1,0-1-1,0 2 0,1-1 0,0 1 1,0 0-1,0 0 0,1 1 0,-1 0 1,-8 12-1,2 0 84,0 0 0,1 0 1,-12 31-1,21-45-249,0-1 0,0 1 0,1 0 0,0-1 0,0 1 0,0 0 0,0 0 1,0 0-1,1 0 0,0 0 0,0 0 0,0 0 0,0 0 0,0 0 0,1 0 0,0-1 0,2 9 0,-1-9-22,0-1 0,1 1 0,-1 0 0,1-1 0,0 1 0,-1-1 0,1 0 0,0 0 0,0 0 0,1 0 0,-1 0 0,0-1 0,0 0 0,1 1-1,-1-1 1,1-1 0,-1 1 0,1 0 0,5 0 0,21 3-410,1-1 0,32-1 0,1-8-3823,-7-10-5123,-34 3 965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10:26:56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23 7207,'0'0'15721,"-10"-4"-11429,12 1-4271,-2 3-24,0 0 0,1 0 0,-1 0 0,0 0 0,1-1 0,-1 1 0,0 0-1,0 0 1,1-1 0,-1 1 0,0 0 0,0 0 0,1-1 0,-1 1 0,0 0-1,0-1 1,0 1 0,1 0 0,-1-1 0,0 1 0,0 0 0,0-1 0,0 1 0,0 0-1,0-1 1,0 1 0,0 0 0,0-1 0,0 1 0,0-1 0,0 1 0,0 0 0,0-1-1,0 1 1,0 0 0,0-1 0,-1 1 0,1 0 0,0-1 0,0 1 0,0 0 0,0-1-1,-1 1 1,1 0 0,0 0 0,0-1 0,-1 1 0,1 0 0,0 0 0,-1-1 0,1 1-1,-1 0 1,0 4 199,0 0-1,0 0 1,0 0-1,0 0 1,1 0-1,-1 0 1,2 8-1,-2-10-120,1 1 0,0 0 0,0-1 0,1 1 0,-1 0 0,1-1 0,-1 1 0,1-1 0,0 1 0,0-1 0,0 1 0,0-1 0,0 1 0,0-1 0,1 0 0,-1 0 0,1 0 0,0 0 0,0 0 0,-1 0 0,1 0 0,0 0 0,1-1 0,-1 1 0,0-1 0,4 2 0,1 0-357,0-1 1,0-1-1,-1 0 1,1 0 0,0 0-1,0 0 1,0-1-1,0-1 1,11 0-1,-15 0-368,0 1 0,-1-1 1,1 1-1,0-1 0,0 0 0,0 0 0,0 0 0,-1 0 0,1-1 0,-1 1 0,5-4 0,8-9-6333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5240" cy="501640"/>
          </a:xfrm>
          <a:prstGeom prst="rect">
            <a:avLst/>
          </a:prstGeom>
        </p:spPr>
        <p:txBody>
          <a:bodyPr vert="horz" lIns="96359" tIns="48180" rIns="96359" bIns="48180" rtlCol="0"/>
          <a:lstStyle>
            <a:lvl1pPr algn="l">
              <a:defRPr sz="13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9109" y="0"/>
            <a:ext cx="2975240" cy="501640"/>
          </a:xfrm>
          <a:prstGeom prst="rect">
            <a:avLst/>
          </a:prstGeom>
        </p:spPr>
        <p:txBody>
          <a:bodyPr vert="horz" lIns="96359" tIns="48180" rIns="96359" bIns="48180" rtlCol="0"/>
          <a:lstStyle>
            <a:lvl1pPr algn="r">
              <a:defRPr sz="1300"/>
            </a:lvl1pPr>
          </a:lstStyle>
          <a:p>
            <a:fld id="{0524BEED-E0BF-4555-8E2F-C31A69315841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434975" y="1249363"/>
            <a:ext cx="5997575" cy="33750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359" tIns="48180" rIns="96359" bIns="4818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6594" y="4811574"/>
            <a:ext cx="5492750" cy="3936742"/>
          </a:xfrm>
          <a:prstGeom prst="rect">
            <a:avLst/>
          </a:prstGeom>
        </p:spPr>
        <p:txBody>
          <a:bodyPr vert="horz" lIns="96359" tIns="48180" rIns="96359" bIns="4818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96437"/>
            <a:ext cx="2975240" cy="501639"/>
          </a:xfrm>
          <a:prstGeom prst="rect">
            <a:avLst/>
          </a:prstGeom>
        </p:spPr>
        <p:txBody>
          <a:bodyPr vert="horz" lIns="96359" tIns="48180" rIns="96359" bIns="48180" rtlCol="0" anchor="b"/>
          <a:lstStyle>
            <a:lvl1pPr algn="l">
              <a:defRPr sz="13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9109" y="9496437"/>
            <a:ext cx="2975240" cy="501639"/>
          </a:xfrm>
          <a:prstGeom prst="rect">
            <a:avLst/>
          </a:prstGeom>
        </p:spPr>
        <p:txBody>
          <a:bodyPr vert="horz" lIns="96359" tIns="48180" rIns="96359" bIns="48180" rtlCol="0" anchor="b"/>
          <a:lstStyle>
            <a:lvl1pPr algn="r">
              <a:defRPr sz="1300"/>
            </a:lvl1pPr>
          </a:lstStyle>
          <a:p>
            <a:fld id="{B85F1F99-80BC-4C62-BD17-0AD959982CD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483304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1pPr>
            <a:lvl2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2pPr>
            <a:lvl3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3pPr>
            <a:lvl4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4pPr>
            <a:lvl5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5pPr>
            <a:lvl6pPr marL="2806970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6pPr>
            <a:lvl7pPr marL="3317328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7pPr>
            <a:lvl8pPr marL="3827687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8pPr>
            <a:lvl9pPr marL="4338045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A654DD85-E7C0-41FF-966F-0F0387813021}" type="slidenum">
              <a:rPr lang="de-DE" altLang="de-DE" smtClean="0">
                <a:latin typeface="Sparkasse Rg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de-DE" altLang="de-DE">
              <a:latin typeface="Sparkasse Rg" pitchFamily="34" charset="0"/>
            </a:endParaRPr>
          </a:p>
        </p:txBody>
      </p:sp>
      <p:sp>
        <p:nvSpPr>
          <p:cNvPr id="6144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544513" y="895350"/>
            <a:ext cx="7974013" cy="4486275"/>
          </a:xfrm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74" y="5679253"/>
            <a:ext cx="5054505" cy="5379134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102085" tIns="51041" rIns="102085" bIns="51041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0730547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635848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A6C623F-5A89-4F6B-B0D8-3142D21F65AF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13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0387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E1A1DAE7-36E9-4E62-907F-C6D2BAEC3DC1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13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0388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0389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5989450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D088B04-D973-4DE8-AC03-B1F696C1E115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14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1411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528D59F9-AF27-478B-ABBE-5ADADA2E5190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14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1412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1413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118189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3FFB355-CA87-4859-AD5D-0FB55E960B31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2435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5CBD079D-87B0-49E0-8C97-D7F6E7367A96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2436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2437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266896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69247B2-41D2-489C-A107-E1842452A0E7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16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3459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F69C26F5-D671-40CF-8D25-8DC4A0306CB1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16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3460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3461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762878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609811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285944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39462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7420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898164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16415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2766295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91575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979497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923996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792557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631796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D80A0D1-2000-4D58-B44F-FAD67E504749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398339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292581E5-F558-44C7-ACC4-B7162D3C67ED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398340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398341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788918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767856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05128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79463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062729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382962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530642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615CB2-164D-45E6-81B7-F9CF999FDF3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9FC8AC0E-B42C-4009-94F5-37F408DD09F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0FCB69C-750A-416A-B650-4459DCD8BE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3D7216FC-CDDA-4FC7-856F-6D1BF76577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507EAD6-C532-4CB3-BDD4-5B25A832A4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091124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4F5622B-77DC-4621-9F34-AAB053DB02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22D3FE9F-066E-48C2-A6E9-6A535EE520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88923FA-6CAC-4572-A797-292068B6B2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846BFD5-5C63-412F-9FE3-D7DE010F3C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2298081-41C9-44DC-ADE1-6A320FEE71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299438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3BC5AE35-7A10-4D44-85E7-23D69967DD5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31766F43-CBDD-4128-9318-2F1BBB7E36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D8ADD35-D1AC-44EE-AB57-95A3D90A46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37B51C0-C5FE-43BD-B471-BE358A0756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64627E67-7EB3-4AC3-8844-CFDC3F6658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371085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997200" y="2401889"/>
            <a:ext cx="8595784" cy="909637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39478180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AA77072-9838-42DE-9738-1E38E8CA45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3FA340A-F7F9-4297-A59B-8597B8C5DA4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2EF45680-A9F5-47DC-9FEE-218898FF41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33EA3E5B-4D65-4F5C-AA51-BE43420037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C9447C8-8C37-4773-8BD4-CF43165FAD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949612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45835BA-3C4B-49D3-8BA5-2B5FB9691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578CB4-1C3A-4F80-A91B-B36E5963B81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A7463A4-F863-4846-804B-5B4B35AF4C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1CC99560-DED2-44F0-A62A-C280BA6707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446564-D7E0-4FC7-84EB-EDC4C0D598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607630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112DBB5-E341-4F05-9A36-02A7A279A7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DAFA02BB-95C1-46BD-A783-3D7A0FEF9E6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488EF066-687C-42E1-9080-B54BFAE449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E6A4718D-56E8-457D-87D1-B9F47998A9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78FD24A-9CF2-4CD7-8B3E-2F775593A0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A16550E-EAAF-4911-A231-2907F17E1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599815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493FD2C-65F5-4272-BDFB-8F73792630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2D78C2D-0DE4-4D23-82CD-7330DE94D9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23BADA4-F8AA-4D37-BC58-CE0545591DE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A8DC1A4-70D5-4838-A2A2-52A9F27F2D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2731E668-ED59-4B2B-B32E-FD24F457713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0FF5175B-967C-43EC-A81E-DB8AE2DDE2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3C18A539-8D53-4E47-BEB3-A02BA46AA6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9E9B1300-DECA-4AAA-AEC4-6D613B1170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339471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CB9E8FD-3A8F-45F0-918D-433651BC44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E1E34814-E549-4F5D-BBDA-26EA8D1EA4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15817922-9D56-4558-BA69-BDAD2C1C0E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8A5B991F-7519-4BA1-983B-70277BC27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507202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0E3B0A2-06E1-43B4-B3A5-C1BEE069D7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455C4017-C068-43F7-8C83-D20824A744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2927ED-0109-42D7-A20B-3635323938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001709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B810113-C27D-4DFD-AB0F-A090B75170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66794ED-E4E3-4CAB-9803-58C798D7C92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075357A-B974-4F7C-BD2F-AD88D59548C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2D0F3F03-70D5-4E57-822E-36E24CA5E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D7F198CB-399D-4196-AD5E-C3E822C246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C7466C0-BC3C-4E32-9B9C-817462FE4B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508380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70B12A0-FA96-4F2D-BBD1-D18DB12FE0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6862DB75-3F7B-4F33-A6A3-DF686245E00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04915E9-990C-46A4-BAB7-FC6217343C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1D1CB4F7-2473-473C-9668-000BC70C53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F87A5594-DD81-4A7F-8819-122D3F36A6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A9ED47D4-6DE6-44B6-9583-46117EB1B7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871075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5528A667-8FFB-4005-AC59-C410C8413A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0A12286-93FF-421B-8567-1697188280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A553E2-6455-47F5-801A-FAB9452252E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6D983ED2-A3DB-496A-B968-74A4AA2D3F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EDEE7F7-FB34-452D-8DEE-1D81F27D8C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53777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.xml"/><Relationship Id="rId18" Type="http://schemas.openxmlformats.org/officeDocument/2006/relationships/image" Target="../media/image8.png"/><Relationship Id="rId26" Type="http://schemas.openxmlformats.org/officeDocument/2006/relationships/image" Target="../media/image12.png"/><Relationship Id="rId3" Type="http://schemas.openxmlformats.org/officeDocument/2006/relationships/image" Target="../media/image1.jpeg"/><Relationship Id="rId21" Type="http://schemas.openxmlformats.org/officeDocument/2006/relationships/customXml" Target="../ink/ink9.xml"/><Relationship Id="rId34" Type="http://schemas.openxmlformats.org/officeDocument/2006/relationships/image" Target="../media/image16.png"/><Relationship Id="rId7" Type="http://schemas.openxmlformats.org/officeDocument/2006/relationships/customXml" Target="../ink/ink2.xml"/><Relationship Id="rId12" Type="http://schemas.openxmlformats.org/officeDocument/2006/relationships/image" Target="../media/image5.png"/><Relationship Id="rId17" Type="http://schemas.openxmlformats.org/officeDocument/2006/relationships/customXml" Target="../ink/ink7.xml"/><Relationship Id="rId25" Type="http://schemas.openxmlformats.org/officeDocument/2006/relationships/customXml" Target="../ink/ink11.xml"/><Relationship Id="rId33" Type="http://schemas.openxmlformats.org/officeDocument/2006/relationships/customXml" Target="../ink/ink15.xml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29" Type="http://schemas.openxmlformats.org/officeDocument/2006/relationships/customXml" Target="../ink/ink1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.png"/><Relationship Id="rId11" Type="http://schemas.openxmlformats.org/officeDocument/2006/relationships/customXml" Target="../ink/ink4.xml"/><Relationship Id="rId24" Type="http://schemas.openxmlformats.org/officeDocument/2006/relationships/image" Target="../media/image11.png"/><Relationship Id="rId32" Type="http://schemas.openxmlformats.org/officeDocument/2006/relationships/image" Target="../media/image15.png"/><Relationship Id="rId5" Type="http://schemas.openxmlformats.org/officeDocument/2006/relationships/customXml" Target="../ink/ink1.xml"/><Relationship Id="rId15" Type="http://schemas.openxmlformats.org/officeDocument/2006/relationships/customXml" Target="../ink/ink6.xml"/><Relationship Id="rId23" Type="http://schemas.openxmlformats.org/officeDocument/2006/relationships/customXml" Target="../ink/ink10.xml"/><Relationship Id="rId28" Type="http://schemas.openxmlformats.org/officeDocument/2006/relationships/image" Target="../media/image13.png"/><Relationship Id="rId10" Type="http://schemas.openxmlformats.org/officeDocument/2006/relationships/image" Target="../media/image4.png"/><Relationship Id="rId19" Type="http://schemas.openxmlformats.org/officeDocument/2006/relationships/customXml" Target="../ink/ink8.xml"/><Relationship Id="rId31" Type="http://schemas.openxmlformats.org/officeDocument/2006/relationships/customXml" Target="../ink/ink14.xml"/><Relationship Id="rId4" Type="http://schemas.openxmlformats.org/officeDocument/2006/relationships/hyperlink" Target="http://www.bernhardkoester.de/vorlesungen/inhalt.html" TargetMode="External"/><Relationship Id="rId9" Type="http://schemas.openxmlformats.org/officeDocument/2006/relationships/customXml" Target="../ink/ink3.xml"/><Relationship Id="rId14" Type="http://schemas.openxmlformats.org/officeDocument/2006/relationships/image" Target="../media/image6.png"/><Relationship Id="rId22" Type="http://schemas.openxmlformats.org/officeDocument/2006/relationships/image" Target="../media/image10.png"/><Relationship Id="rId27" Type="http://schemas.openxmlformats.org/officeDocument/2006/relationships/customXml" Target="../ink/ink12.xml"/><Relationship Id="rId30" Type="http://schemas.openxmlformats.org/officeDocument/2006/relationships/image" Target="../media/image14.png"/><Relationship Id="rId8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43.png"/><Relationship Id="rId21" Type="http://schemas.openxmlformats.org/officeDocument/2006/relationships/customXml" Target="../ink/ink1202.xml"/><Relationship Id="rId63" Type="http://schemas.openxmlformats.org/officeDocument/2006/relationships/customXml" Target="../ink/ink1223.xml"/><Relationship Id="rId159" Type="http://schemas.openxmlformats.org/officeDocument/2006/relationships/image" Target="../media/image1164.png"/><Relationship Id="rId170" Type="http://schemas.openxmlformats.org/officeDocument/2006/relationships/customXml" Target="../ink/ink1277.xml"/><Relationship Id="rId226" Type="http://schemas.openxmlformats.org/officeDocument/2006/relationships/customXml" Target="../ink/ink1306.xml"/><Relationship Id="rId268" Type="http://schemas.openxmlformats.org/officeDocument/2006/relationships/customXml" Target="../ink/ink1327.xml"/><Relationship Id="rId32" Type="http://schemas.openxmlformats.org/officeDocument/2006/relationships/image" Target="../media/image11020.png"/><Relationship Id="rId74" Type="http://schemas.openxmlformats.org/officeDocument/2006/relationships/image" Target="../media/image11220.png"/><Relationship Id="rId128" Type="http://schemas.openxmlformats.org/officeDocument/2006/relationships/customXml" Target="../ink/ink1256.xml"/><Relationship Id="rId5" Type="http://schemas.openxmlformats.org/officeDocument/2006/relationships/customXml" Target="../ink/ink1194.xml"/><Relationship Id="rId181" Type="http://schemas.openxmlformats.org/officeDocument/2006/relationships/customXml" Target="../ink/ink1283.xml"/><Relationship Id="rId237" Type="http://schemas.openxmlformats.org/officeDocument/2006/relationships/image" Target="../media/image1202.png"/><Relationship Id="rId258" Type="http://schemas.openxmlformats.org/officeDocument/2006/relationships/customXml" Target="../ink/ink1322.xml"/><Relationship Id="rId279" Type="http://schemas.openxmlformats.org/officeDocument/2006/relationships/image" Target="../media/image1223.png"/><Relationship Id="rId22" Type="http://schemas.openxmlformats.org/officeDocument/2006/relationships/image" Target="../media/image10970.png"/><Relationship Id="rId43" Type="http://schemas.openxmlformats.org/officeDocument/2006/relationships/customXml" Target="../ink/ink1213.xml"/><Relationship Id="rId64" Type="http://schemas.openxmlformats.org/officeDocument/2006/relationships/image" Target="../media/image11170.png"/><Relationship Id="rId118" Type="http://schemas.openxmlformats.org/officeDocument/2006/relationships/customXml" Target="../ink/ink1251.xml"/><Relationship Id="rId139" Type="http://schemas.openxmlformats.org/officeDocument/2006/relationships/image" Target="../media/image1154.png"/><Relationship Id="rId85" Type="http://schemas.openxmlformats.org/officeDocument/2006/relationships/image" Target="../media/image11270.png"/><Relationship Id="rId150" Type="http://schemas.openxmlformats.org/officeDocument/2006/relationships/customXml" Target="../ink/ink1267.xml"/><Relationship Id="rId171" Type="http://schemas.openxmlformats.org/officeDocument/2006/relationships/image" Target="../media/image1170.png"/><Relationship Id="rId192" Type="http://schemas.openxmlformats.org/officeDocument/2006/relationships/image" Target="../media/image1180.png"/><Relationship Id="rId206" Type="http://schemas.openxmlformats.org/officeDocument/2006/relationships/image" Target="../media/image1187.png"/><Relationship Id="rId227" Type="http://schemas.openxmlformats.org/officeDocument/2006/relationships/image" Target="../media/image1197.png"/><Relationship Id="rId248" Type="http://schemas.openxmlformats.org/officeDocument/2006/relationships/customXml" Target="../ink/ink1317.xml"/><Relationship Id="rId269" Type="http://schemas.openxmlformats.org/officeDocument/2006/relationships/image" Target="../media/image1218.png"/><Relationship Id="rId12" Type="http://schemas.openxmlformats.org/officeDocument/2006/relationships/image" Target="../media/image10920.png"/><Relationship Id="rId33" Type="http://schemas.openxmlformats.org/officeDocument/2006/relationships/customXml" Target="../ink/ink1208.xml"/><Relationship Id="rId108" Type="http://schemas.openxmlformats.org/officeDocument/2006/relationships/customXml" Target="../ink/ink1246.xml"/><Relationship Id="rId129" Type="http://schemas.openxmlformats.org/officeDocument/2006/relationships/image" Target="../media/image1149.png"/><Relationship Id="rId54" Type="http://schemas.openxmlformats.org/officeDocument/2006/relationships/image" Target="../media/image11120.png"/><Relationship Id="rId75" Type="http://schemas.openxmlformats.org/officeDocument/2006/relationships/customXml" Target="../ink/ink1229.xml"/><Relationship Id="rId96" Type="http://schemas.openxmlformats.org/officeDocument/2006/relationships/customXml" Target="../ink/ink1240.xml"/><Relationship Id="rId140" Type="http://schemas.openxmlformats.org/officeDocument/2006/relationships/customXml" Target="../ink/ink1262.xml"/><Relationship Id="rId161" Type="http://schemas.openxmlformats.org/officeDocument/2006/relationships/image" Target="../media/image1165.png"/><Relationship Id="rId182" Type="http://schemas.openxmlformats.org/officeDocument/2006/relationships/image" Target="../media/image1175.png"/><Relationship Id="rId217" Type="http://schemas.openxmlformats.org/officeDocument/2006/relationships/customXml" Target="../ink/ink1301.xml"/><Relationship Id="rId6" Type="http://schemas.openxmlformats.org/officeDocument/2006/relationships/image" Target="../media/image10890.png"/><Relationship Id="rId238" Type="http://schemas.openxmlformats.org/officeDocument/2006/relationships/customXml" Target="../ink/ink1312.xml"/><Relationship Id="rId259" Type="http://schemas.openxmlformats.org/officeDocument/2006/relationships/image" Target="../media/image1213.png"/><Relationship Id="rId23" Type="http://schemas.openxmlformats.org/officeDocument/2006/relationships/customXml" Target="../ink/ink1203.xml"/><Relationship Id="rId119" Type="http://schemas.openxmlformats.org/officeDocument/2006/relationships/image" Target="../media/image1144.png"/><Relationship Id="rId270" Type="http://schemas.openxmlformats.org/officeDocument/2006/relationships/customXml" Target="../ink/ink1328.xml"/><Relationship Id="rId44" Type="http://schemas.openxmlformats.org/officeDocument/2006/relationships/image" Target="../media/image11080.png"/><Relationship Id="rId65" Type="http://schemas.openxmlformats.org/officeDocument/2006/relationships/customXml" Target="../ink/ink1224.xml"/><Relationship Id="rId86" Type="http://schemas.openxmlformats.org/officeDocument/2006/relationships/customXml" Target="../ink/ink1235.xml"/><Relationship Id="rId130" Type="http://schemas.openxmlformats.org/officeDocument/2006/relationships/customXml" Target="../ink/ink1257.xml"/><Relationship Id="rId151" Type="http://schemas.openxmlformats.org/officeDocument/2006/relationships/image" Target="../media/image1160.png"/><Relationship Id="rId172" Type="http://schemas.openxmlformats.org/officeDocument/2006/relationships/customXml" Target="../ink/ink1278.xml"/><Relationship Id="rId193" Type="http://schemas.openxmlformats.org/officeDocument/2006/relationships/customXml" Target="../ink/ink1289.xml"/><Relationship Id="rId207" Type="http://schemas.openxmlformats.org/officeDocument/2006/relationships/customXml" Target="../ink/ink1296.xml"/><Relationship Id="rId228" Type="http://schemas.openxmlformats.org/officeDocument/2006/relationships/customXml" Target="../ink/ink1307.xml"/><Relationship Id="rId249" Type="http://schemas.openxmlformats.org/officeDocument/2006/relationships/image" Target="../media/image1208.png"/><Relationship Id="rId13" Type="http://schemas.openxmlformats.org/officeDocument/2006/relationships/customXml" Target="../ink/ink1198.xml"/><Relationship Id="rId109" Type="http://schemas.openxmlformats.org/officeDocument/2006/relationships/image" Target="../media/image1139.png"/><Relationship Id="rId260" Type="http://schemas.openxmlformats.org/officeDocument/2006/relationships/customXml" Target="../ink/ink1323.xml"/><Relationship Id="rId34" Type="http://schemas.openxmlformats.org/officeDocument/2006/relationships/image" Target="../media/image11030.png"/><Relationship Id="rId55" Type="http://schemas.openxmlformats.org/officeDocument/2006/relationships/customXml" Target="../ink/ink1219.xml"/><Relationship Id="rId76" Type="http://schemas.openxmlformats.org/officeDocument/2006/relationships/image" Target="../media/image11230.png"/><Relationship Id="rId97" Type="http://schemas.openxmlformats.org/officeDocument/2006/relationships/image" Target="../media/image11330.png"/><Relationship Id="rId120" Type="http://schemas.openxmlformats.org/officeDocument/2006/relationships/customXml" Target="../ink/ink1252.xml"/><Relationship Id="rId141" Type="http://schemas.openxmlformats.org/officeDocument/2006/relationships/image" Target="../media/image1155.png"/><Relationship Id="rId7" Type="http://schemas.openxmlformats.org/officeDocument/2006/relationships/customXml" Target="../ink/ink1195.xml"/><Relationship Id="rId162" Type="http://schemas.openxmlformats.org/officeDocument/2006/relationships/customXml" Target="../ink/ink1273.xml"/><Relationship Id="rId183" Type="http://schemas.openxmlformats.org/officeDocument/2006/relationships/customXml" Target="../ink/ink1284.xml"/><Relationship Id="rId218" Type="http://schemas.openxmlformats.org/officeDocument/2006/relationships/image" Target="../media/image1193.png"/><Relationship Id="rId239" Type="http://schemas.openxmlformats.org/officeDocument/2006/relationships/image" Target="../media/image1203.png"/><Relationship Id="rId250" Type="http://schemas.openxmlformats.org/officeDocument/2006/relationships/customXml" Target="../ink/ink1318.xml"/><Relationship Id="rId271" Type="http://schemas.openxmlformats.org/officeDocument/2006/relationships/image" Target="../media/image1219.png"/><Relationship Id="rId24" Type="http://schemas.openxmlformats.org/officeDocument/2006/relationships/image" Target="../media/image10980.png"/><Relationship Id="rId45" Type="http://schemas.openxmlformats.org/officeDocument/2006/relationships/customXml" Target="../ink/ink1214.xml"/><Relationship Id="rId66" Type="http://schemas.openxmlformats.org/officeDocument/2006/relationships/image" Target="../media/image11180.png"/><Relationship Id="rId87" Type="http://schemas.openxmlformats.org/officeDocument/2006/relationships/image" Target="../media/image11280.png"/><Relationship Id="rId110" Type="http://schemas.openxmlformats.org/officeDocument/2006/relationships/customXml" Target="../ink/ink1247.xml"/><Relationship Id="rId131" Type="http://schemas.openxmlformats.org/officeDocument/2006/relationships/image" Target="../media/image1150.png"/><Relationship Id="rId152" Type="http://schemas.openxmlformats.org/officeDocument/2006/relationships/customXml" Target="../ink/ink1268.xml"/><Relationship Id="rId173" Type="http://schemas.openxmlformats.org/officeDocument/2006/relationships/image" Target="../media/image1171.png"/><Relationship Id="rId194" Type="http://schemas.openxmlformats.org/officeDocument/2006/relationships/image" Target="../media/image1181.png"/><Relationship Id="rId208" Type="http://schemas.openxmlformats.org/officeDocument/2006/relationships/image" Target="../media/image1188.png"/><Relationship Id="rId229" Type="http://schemas.openxmlformats.org/officeDocument/2006/relationships/image" Target="../media/image1198.png"/><Relationship Id="rId240" Type="http://schemas.openxmlformats.org/officeDocument/2006/relationships/customXml" Target="../ink/ink1313.xml"/><Relationship Id="rId261" Type="http://schemas.openxmlformats.org/officeDocument/2006/relationships/image" Target="../media/image1214.png"/><Relationship Id="rId14" Type="http://schemas.openxmlformats.org/officeDocument/2006/relationships/image" Target="../media/image10930.png"/><Relationship Id="rId35" Type="http://schemas.openxmlformats.org/officeDocument/2006/relationships/customXml" Target="../ink/ink1209.xml"/><Relationship Id="rId56" Type="http://schemas.openxmlformats.org/officeDocument/2006/relationships/image" Target="../media/image11130.png"/><Relationship Id="rId77" Type="http://schemas.openxmlformats.org/officeDocument/2006/relationships/customXml" Target="../ink/ink1230.xml"/><Relationship Id="rId100" Type="http://schemas.openxmlformats.org/officeDocument/2006/relationships/customXml" Target="../ink/ink1242.xml"/><Relationship Id="rId8" Type="http://schemas.openxmlformats.org/officeDocument/2006/relationships/image" Target="../media/image10900.png"/><Relationship Id="rId98" Type="http://schemas.openxmlformats.org/officeDocument/2006/relationships/customXml" Target="../ink/ink1241.xml"/><Relationship Id="rId121" Type="http://schemas.openxmlformats.org/officeDocument/2006/relationships/image" Target="../media/image1145.png"/><Relationship Id="rId142" Type="http://schemas.openxmlformats.org/officeDocument/2006/relationships/customXml" Target="../ink/ink1263.xml"/><Relationship Id="rId163" Type="http://schemas.openxmlformats.org/officeDocument/2006/relationships/image" Target="../media/image1166.png"/><Relationship Id="rId184" Type="http://schemas.openxmlformats.org/officeDocument/2006/relationships/image" Target="../media/image1176.png"/><Relationship Id="rId219" Type="http://schemas.openxmlformats.org/officeDocument/2006/relationships/customXml" Target="../ink/ink1302.xml"/><Relationship Id="rId230" Type="http://schemas.openxmlformats.org/officeDocument/2006/relationships/customXml" Target="../ink/ink1308.xml"/><Relationship Id="rId251" Type="http://schemas.openxmlformats.org/officeDocument/2006/relationships/image" Target="../media/image1209.png"/><Relationship Id="rId25" Type="http://schemas.openxmlformats.org/officeDocument/2006/relationships/customXml" Target="../ink/ink1204.xml"/><Relationship Id="rId46" Type="http://schemas.openxmlformats.org/officeDocument/2006/relationships/image" Target="../media/image11090.png"/><Relationship Id="rId67" Type="http://schemas.openxmlformats.org/officeDocument/2006/relationships/customXml" Target="../ink/ink1225.xml"/><Relationship Id="rId272" Type="http://schemas.openxmlformats.org/officeDocument/2006/relationships/customXml" Target="../ink/ink1329.xml"/><Relationship Id="rId88" Type="http://schemas.openxmlformats.org/officeDocument/2006/relationships/customXml" Target="../ink/ink1236.xml"/><Relationship Id="rId111" Type="http://schemas.openxmlformats.org/officeDocument/2006/relationships/image" Target="../media/image1140.png"/><Relationship Id="rId132" Type="http://schemas.openxmlformats.org/officeDocument/2006/relationships/customXml" Target="../ink/ink1258.xml"/><Relationship Id="rId153" Type="http://schemas.openxmlformats.org/officeDocument/2006/relationships/image" Target="../media/image1161.png"/><Relationship Id="rId174" Type="http://schemas.openxmlformats.org/officeDocument/2006/relationships/customXml" Target="../ink/ink1279.xml"/><Relationship Id="rId195" Type="http://schemas.openxmlformats.org/officeDocument/2006/relationships/customXml" Target="../ink/ink1290.xml"/><Relationship Id="rId209" Type="http://schemas.openxmlformats.org/officeDocument/2006/relationships/customXml" Target="../ink/ink1297.xml"/><Relationship Id="rId220" Type="http://schemas.openxmlformats.org/officeDocument/2006/relationships/image" Target="../media/image1194.png"/><Relationship Id="rId241" Type="http://schemas.openxmlformats.org/officeDocument/2006/relationships/image" Target="../media/image1204.png"/><Relationship Id="rId15" Type="http://schemas.openxmlformats.org/officeDocument/2006/relationships/customXml" Target="../ink/ink1199.xml"/><Relationship Id="rId36" Type="http://schemas.openxmlformats.org/officeDocument/2006/relationships/image" Target="../media/image11040.png"/><Relationship Id="rId57" Type="http://schemas.openxmlformats.org/officeDocument/2006/relationships/customXml" Target="../ink/ink1220.xml"/><Relationship Id="rId262" Type="http://schemas.openxmlformats.org/officeDocument/2006/relationships/customXml" Target="../ink/ink1324.xml"/><Relationship Id="rId78" Type="http://schemas.openxmlformats.org/officeDocument/2006/relationships/image" Target="../media/image11240.png"/><Relationship Id="rId99" Type="http://schemas.openxmlformats.org/officeDocument/2006/relationships/image" Target="../media/image1134.png"/><Relationship Id="rId101" Type="http://schemas.openxmlformats.org/officeDocument/2006/relationships/image" Target="../media/image1135.png"/><Relationship Id="rId122" Type="http://schemas.openxmlformats.org/officeDocument/2006/relationships/customXml" Target="../ink/ink1253.xml"/><Relationship Id="rId143" Type="http://schemas.openxmlformats.org/officeDocument/2006/relationships/image" Target="../media/image1156.png"/><Relationship Id="rId164" Type="http://schemas.openxmlformats.org/officeDocument/2006/relationships/customXml" Target="../ink/ink1274.xml"/><Relationship Id="rId185" Type="http://schemas.openxmlformats.org/officeDocument/2006/relationships/customXml" Target="../ink/ink1285.xml"/><Relationship Id="rId9" Type="http://schemas.openxmlformats.org/officeDocument/2006/relationships/customXml" Target="../ink/ink1196.xml"/><Relationship Id="rId210" Type="http://schemas.openxmlformats.org/officeDocument/2006/relationships/image" Target="../media/image1189.png"/><Relationship Id="rId26" Type="http://schemas.openxmlformats.org/officeDocument/2006/relationships/image" Target="../media/image10990.png"/><Relationship Id="rId231" Type="http://schemas.openxmlformats.org/officeDocument/2006/relationships/image" Target="../media/image1199.png"/><Relationship Id="rId252" Type="http://schemas.openxmlformats.org/officeDocument/2006/relationships/customXml" Target="../ink/ink1319.xml"/><Relationship Id="rId273" Type="http://schemas.openxmlformats.org/officeDocument/2006/relationships/image" Target="../media/image1220.png"/><Relationship Id="rId47" Type="http://schemas.openxmlformats.org/officeDocument/2006/relationships/customXml" Target="../ink/ink1215.xml"/><Relationship Id="rId68" Type="http://schemas.openxmlformats.org/officeDocument/2006/relationships/image" Target="../media/image11190.png"/><Relationship Id="rId89" Type="http://schemas.openxmlformats.org/officeDocument/2006/relationships/image" Target="../media/image11290.png"/><Relationship Id="rId112" Type="http://schemas.openxmlformats.org/officeDocument/2006/relationships/customXml" Target="../ink/ink1248.xml"/><Relationship Id="rId133" Type="http://schemas.openxmlformats.org/officeDocument/2006/relationships/image" Target="../media/image1151.png"/><Relationship Id="rId154" Type="http://schemas.openxmlformats.org/officeDocument/2006/relationships/customXml" Target="../ink/ink1269.xml"/><Relationship Id="rId175" Type="http://schemas.openxmlformats.org/officeDocument/2006/relationships/image" Target="../media/image1172.png"/><Relationship Id="rId196" Type="http://schemas.openxmlformats.org/officeDocument/2006/relationships/image" Target="../media/image1182.png"/><Relationship Id="rId200" Type="http://schemas.openxmlformats.org/officeDocument/2006/relationships/image" Target="../media/image1184.png"/><Relationship Id="rId16" Type="http://schemas.openxmlformats.org/officeDocument/2006/relationships/image" Target="../media/image10940.png"/><Relationship Id="rId221" Type="http://schemas.openxmlformats.org/officeDocument/2006/relationships/customXml" Target="../ink/ink1303.xml"/><Relationship Id="rId242" Type="http://schemas.openxmlformats.org/officeDocument/2006/relationships/customXml" Target="../ink/ink1314.xml"/><Relationship Id="rId263" Type="http://schemas.openxmlformats.org/officeDocument/2006/relationships/image" Target="../media/image1215.png"/><Relationship Id="rId37" Type="http://schemas.openxmlformats.org/officeDocument/2006/relationships/customXml" Target="../ink/ink1210.xml"/><Relationship Id="rId58" Type="http://schemas.openxmlformats.org/officeDocument/2006/relationships/image" Target="../media/image11140.png"/><Relationship Id="rId79" Type="http://schemas.openxmlformats.org/officeDocument/2006/relationships/customXml" Target="../ink/ink1231.xml"/><Relationship Id="rId102" Type="http://schemas.openxmlformats.org/officeDocument/2006/relationships/customXml" Target="../ink/ink1243.xml"/><Relationship Id="rId123" Type="http://schemas.openxmlformats.org/officeDocument/2006/relationships/image" Target="../media/image1146.png"/><Relationship Id="rId144" Type="http://schemas.openxmlformats.org/officeDocument/2006/relationships/customXml" Target="../ink/ink1264.xml"/><Relationship Id="rId90" Type="http://schemas.openxmlformats.org/officeDocument/2006/relationships/customXml" Target="../ink/ink1237.xml"/><Relationship Id="rId165" Type="http://schemas.openxmlformats.org/officeDocument/2006/relationships/image" Target="../media/image1167.png"/><Relationship Id="rId186" Type="http://schemas.openxmlformats.org/officeDocument/2006/relationships/image" Target="../media/image1177.png"/><Relationship Id="rId211" Type="http://schemas.openxmlformats.org/officeDocument/2006/relationships/customXml" Target="../ink/ink1298.xml"/><Relationship Id="rId232" Type="http://schemas.openxmlformats.org/officeDocument/2006/relationships/customXml" Target="../ink/ink1309.xml"/><Relationship Id="rId253" Type="http://schemas.openxmlformats.org/officeDocument/2006/relationships/image" Target="../media/image1210.png"/><Relationship Id="rId274" Type="http://schemas.openxmlformats.org/officeDocument/2006/relationships/customXml" Target="../ink/ink1330.xml"/><Relationship Id="rId27" Type="http://schemas.openxmlformats.org/officeDocument/2006/relationships/customXml" Target="../ink/ink1205.xml"/><Relationship Id="rId48" Type="http://schemas.openxmlformats.org/officeDocument/2006/relationships/image" Target="../media/image11100.png"/><Relationship Id="rId69" Type="http://schemas.openxmlformats.org/officeDocument/2006/relationships/customXml" Target="../ink/ink1226.xml"/><Relationship Id="rId113" Type="http://schemas.openxmlformats.org/officeDocument/2006/relationships/image" Target="../media/image1141.png"/><Relationship Id="rId134" Type="http://schemas.openxmlformats.org/officeDocument/2006/relationships/customXml" Target="../ink/ink1259.xml"/><Relationship Id="rId80" Type="http://schemas.openxmlformats.org/officeDocument/2006/relationships/customXml" Target="../ink/ink1232.xml"/><Relationship Id="rId155" Type="http://schemas.openxmlformats.org/officeDocument/2006/relationships/image" Target="../media/image1162.png"/><Relationship Id="rId176" Type="http://schemas.openxmlformats.org/officeDocument/2006/relationships/customXml" Target="../ink/ink1280.xml"/><Relationship Id="rId197" Type="http://schemas.openxmlformats.org/officeDocument/2006/relationships/customXml" Target="../ink/ink1291.xml"/><Relationship Id="rId201" Type="http://schemas.openxmlformats.org/officeDocument/2006/relationships/customXml" Target="../ink/ink1293.xml"/><Relationship Id="rId222" Type="http://schemas.openxmlformats.org/officeDocument/2006/relationships/customXml" Target="../ink/ink1304.xml"/><Relationship Id="rId243" Type="http://schemas.openxmlformats.org/officeDocument/2006/relationships/image" Target="../media/image1205.png"/><Relationship Id="rId264" Type="http://schemas.openxmlformats.org/officeDocument/2006/relationships/customXml" Target="../ink/ink1325.xml"/><Relationship Id="rId17" Type="http://schemas.openxmlformats.org/officeDocument/2006/relationships/customXml" Target="../ink/ink1200.xml"/><Relationship Id="rId38" Type="http://schemas.openxmlformats.org/officeDocument/2006/relationships/image" Target="../media/image11050.png"/><Relationship Id="rId59" Type="http://schemas.openxmlformats.org/officeDocument/2006/relationships/customXml" Target="../ink/ink1221.xml"/><Relationship Id="rId103" Type="http://schemas.openxmlformats.org/officeDocument/2006/relationships/image" Target="../media/image1136.png"/><Relationship Id="rId124" Type="http://schemas.openxmlformats.org/officeDocument/2006/relationships/customXml" Target="../ink/ink1254.xml"/><Relationship Id="rId70" Type="http://schemas.openxmlformats.org/officeDocument/2006/relationships/image" Target="../media/image11200.png"/><Relationship Id="rId91" Type="http://schemas.openxmlformats.org/officeDocument/2006/relationships/image" Target="../media/image11300.png"/><Relationship Id="rId145" Type="http://schemas.openxmlformats.org/officeDocument/2006/relationships/image" Target="../media/image1157.png"/><Relationship Id="rId166" Type="http://schemas.openxmlformats.org/officeDocument/2006/relationships/customXml" Target="../ink/ink1275.xml"/><Relationship Id="rId187" Type="http://schemas.openxmlformats.org/officeDocument/2006/relationships/customXml" Target="../ink/ink1286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1190.png"/><Relationship Id="rId233" Type="http://schemas.openxmlformats.org/officeDocument/2006/relationships/image" Target="../media/image1200.png"/><Relationship Id="rId254" Type="http://schemas.openxmlformats.org/officeDocument/2006/relationships/customXml" Target="../ink/ink1320.xml"/><Relationship Id="rId28" Type="http://schemas.openxmlformats.org/officeDocument/2006/relationships/image" Target="../media/image11000.png"/><Relationship Id="rId49" Type="http://schemas.openxmlformats.org/officeDocument/2006/relationships/customXml" Target="../ink/ink1216.xml"/><Relationship Id="rId114" Type="http://schemas.openxmlformats.org/officeDocument/2006/relationships/customXml" Target="../ink/ink1249.xml"/><Relationship Id="rId275" Type="http://schemas.openxmlformats.org/officeDocument/2006/relationships/image" Target="../media/image1221.png"/><Relationship Id="rId60" Type="http://schemas.openxmlformats.org/officeDocument/2006/relationships/image" Target="../media/image11150.png"/><Relationship Id="rId81" Type="http://schemas.openxmlformats.org/officeDocument/2006/relationships/image" Target="../media/image11250.png"/><Relationship Id="rId135" Type="http://schemas.openxmlformats.org/officeDocument/2006/relationships/image" Target="../media/image1152.png"/><Relationship Id="rId156" Type="http://schemas.openxmlformats.org/officeDocument/2006/relationships/customXml" Target="../ink/ink1270.xml"/><Relationship Id="rId177" Type="http://schemas.openxmlformats.org/officeDocument/2006/relationships/image" Target="../media/image1173.png"/><Relationship Id="rId198" Type="http://schemas.openxmlformats.org/officeDocument/2006/relationships/image" Target="../media/image1183.png"/><Relationship Id="rId202" Type="http://schemas.openxmlformats.org/officeDocument/2006/relationships/image" Target="../media/image1185.png"/><Relationship Id="rId223" Type="http://schemas.openxmlformats.org/officeDocument/2006/relationships/image" Target="../media/image1195.png"/><Relationship Id="rId244" Type="http://schemas.openxmlformats.org/officeDocument/2006/relationships/customXml" Target="../ink/ink1315.xml"/><Relationship Id="rId18" Type="http://schemas.openxmlformats.org/officeDocument/2006/relationships/image" Target="../media/image10950.png"/><Relationship Id="rId39" Type="http://schemas.openxmlformats.org/officeDocument/2006/relationships/customXml" Target="../ink/ink1211.xml"/><Relationship Id="rId265" Type="http://schemas.openxmlformats.org/officeDocument/2006/relationships/image" Target="../media/image1216.png"/><Relationship Id="rId50" Type="http://schemas.openxmlformats.org/officeDocument/2006/relationships/image" Target="../media/image189.png"/><Relationship Id="rId104" Type="http://schemas.openxmlformats.org/officeDocument/2006/relationships/customXml" Target="../ink/ink1244.xml"/><Relationship Id="rId125" Type="http://schemas.openxmlformats.org/officeDocument/2006/relationships/image" Target="../media/image1147.png"/><Relationship Id="rId146" Type="http://schemas.openxmlformats.org/officeDocument/2006/relationships/customXml" Target="../ink/ink1265.xml"/><Relationship Id="rId167" Type="http://schemas.openxmlformats.org/officeDocument/2006/relationships/image" Target="../media/image1168.png"/><Relationship Id="rId188" Type="http://schemas.openxmlformats.org/officeDocument/2006/relationships/image" Target="../media/image1178.png"/><Relationship Id="rId71" Type="http://schemas.openxmlformats.org/officeDocument/2006/relationships/customXml" Target="../ink/ink1227.xml"/><Relationship Id="rId92" Type="http://schemas.openxmlformats.org/officeDocument/2006/relationships/customXml" Target="../ink/ink1238.xml"/><Relationship Id="rId213" Type="http://schemas.openxmlformats.org/officeDocument/2006/relationships/customXml" Target="../ink/ink1299.xml"/><Relationship Id="rId234" Type="http://schemas.openxmlformats.org/officeDocument/2006/relationships/customXml" Target="../ink/ink1310.xml"/><Relationship Id="rId2" Type="http://schemas.openxmlformats.org/officeDocument/2006/relationships/notesSlide" Target="../notesSlides/notesSlide8.xml"/><Relationship Id="rId29" Type="http://schemas.openxmlformats.org/officeDocument/2006/relationships/customXml" Target="../ink/ink1206.xml"/><Relationship Id="rId255" Type="http://schemas.openxmlformats.org/officeDocument/2006/relationships/image" Target="../media/image1211.png"/><Relationship Id="rId276" Type="http://schemas.openxmlformats.org/officeDocument/2006/relationships/customXml" Target="../ink/ink1331.xml"/><Relationship Id="rId40" Type="http://schemas.openxmlformats.org/officeDocument/2006/relationships/image" Target="../media/image11060.png"/><Relationship Id="rId115" Type="http://schemas.openxmlformats.org/officeDocument/2006/relationships/image" Target="../media/image1142.png"/><Relationship Id="rId136" Type="http://schemas.openxmlformats.org/officeDocument/2006/relationships/customXml" Target="../ink/ink1260.xml"/><Relationship Id="rId157" Type="http://schemas.openxmlformats.org/officeDocument/2006/relationships/image" Target="../media/image1163.png"/><Relationship Id="rId178" Type="http://schemas.openxmlformats.org/officeDocument/2006/relationships/customXml" Target="../ink/ink1281.xml"/><Relationship Id="rId61" Type="http://schemas.openxmlformats.org/officeDocument/2006/relationships/customXml" Target="../ink/ink1222.xml"/><Relationship Id="rId82" Type="http://schemas.openxmlformats.org/officeDocument/2006/relationships/customXml" Target="../ink/ink1233.xml"/><Relationship Id="rId199" Type="http://schemas.openxmlformats.org/officeDocument/2006/relationships/customXml" Target="../ink/ink1292.xml"/><Relationship Id="rId203" Type="http://schemas.openxmlformats.org/officeDocument/2006/relationships/customXml" Target="../ink/ink1294.xml"/><Relationship Id="rId19" Type="http://schemas.openxmlformats.org/officeDocument/2006/relationships/customXml" Target="../ink/ink1201.xml"/><Relationship Id="rId224" Type="http://schemas.openxmlformats.org/officeDocument/2006/relationships/customXml" Target="../ink/ink1305.xml"/><Relationship Id="rId245" Type="http://schemas.openxmlformats.org/officeDocument/2006/relationships/image" Target="../media/image1206.png"/><Relationship Id="rId266" Type="http://schemas.openxmlformats.org/officeDocument/2006/relationships/customXml" Target="../ink/ink1326.xml"/><Relationship Id="rId30" Type="http://schemas.openxmlformats.org/officeDocument/2006/relationships/image" Target="../media/image11010.png"/><Relationship Id="rId105" Type="http://schemas.openxmlformats.org/officeDocument/2006/relationships/image" Target="../media/image1137.png"/><Relationship Id="rId126" Type="http://schemas.openxmlformats.org/officeDocument/2006/relationships/customXml" Target="../ink/ink1255.xml"/><Relationship Id="rId147" Type="http://schemas.openxmlformats.org/officeDocument/2006/relationships/image" Target="../media/image1158.png"/><Relationship Id="rId168" Type="http://schemas.openxmlformats.org/officeDocument/2006/relationships/customXml" Target="../ink/ink1276.xml"/><Relationship Id="rId51" Type="http://schemas.openxmlformats.org/officeDocument/2006/relationships/customXml" Target="../ink/ink1217.xml"/><Relationship Id="rId72" Type="http://schemas.openxmlformats.org/officeDocument/2006/relationships/image" Target="../media/image11210.png"/><Relationship Id="rId93" Type="http://schemas.openxmlformats.org/officeDocument/2006/relationships/image" Target="../media/image11310.png"/><Relationship Id="rId189" Type="http://schemas.openxmlformats.org/officeDocument/2006/relationships/customXml" Target="../ink/ink1287.xml"/><Relationship Id="rId3" Type="http://schemas.openxmlformats.org/officeDocument/2006/relationships/image" Target="NULL"/><Relationship Id="rId214" Type="http://schemas.openxmlformats.org/officeDocument/2006/relationships/image" Target="../media/image1191.png"/><Relationship Id="rId235" Type="http://schemas.openxmlformats.org/officeDocument/2006/relationships/image" Target="../media/image1201.png"/><Relationship Id="rId256" Type="http://schemas.openxmlformats.org/officeDocument/2006/relationships/customXml" Target="../ink/ink1321.xml"/><Relationship Id="rId277" Type="http://schemas.openxmlformats.org/officeDocument/2006/relationships/image" Target="../media/image1222.png"/><Relationship Id="rId116" Type="http://schemas.openxmlformats.org/officeDocument/2006/relationships/customXml" Target="../ink/ink1250.xml"/><Relationship Id="rId137" Type="http://schemas.openxmlformats.org/officeDocument/2006/relationships/image" Target="../media/image1153.png"/><Relationship Id="rId158" Type="http://schemas.openxmlformats.org/officeDocument/2006/relationships/customXml" Target="../ink/ink1271.xml"/><Relationship Id="rId20" Type="http://schemas.openxmlformats.org/officeDocument/2006/relationships/image" Target="../media/image10960.png"/><Relationship Id="rId41" Type="http://schemas.openxmlformats.org/officeDocument/2006/relationships/customXml" Target="../ink/ink1212.xml"/><Relationship Id="rId62" Type="http://schemas.openxmlformats.org/officeDocument/2006/relationships/image" Target="../media/image11160.png"/><Relationship Id="rId83" Type="http://schemas.openxmlformats.org/officeDocument/2006/relationships/image" Target="../media/image11260.png"/><Relationship Id="rId179" Type="http://schemas.openxmlformats.org/officeDocument/2006/relationships/customXml" Target="../ink/ink1282.xml"/><Relationship Id="rId190" Type="http://schemas.openxmlformats.org/officeDocument/2006/relationships/image" Target="../media/image1179.png"/><Relationship Id="rId204" Type="http://schemas.openxmlformats.org/officeDocument/2006/relationships/image" Target="../media/image1186.png"/><Relationship Id="rId225" Type="http://schemas.openxmlformats.org/officeDocument/2006/relationships/image" Target="../media/image1196.png"/><Relationship Id="rId246" Type="http://schemas.openxmlformats.org/officeDocument/2006/relationships/customXml" Target="../ink/ink1316.xml"/><Relationship Id="rId267" Type="http://schemas.openxmlformats.org/officeDocument/2006/relationships/image" Target="../media/image1217.png"/><Relationship Id="rId106" Type="http://schemas.openxmlformats.org/officeDocument/2006/relationships/customXml" Target="../ink/ink1245.xml"/><Relationship Id="rId127" Type="http://schemas.openxmlformats.org/officeDocument/2006/relationships/image" Target="../media/image1148.png"/><Relationship Id="rId10" Type="http://schemas.openxmlformats.org/officeDocument/2006/relationships/image" Target="../media/image10910.png"/><Relationship Id="rId31" Type="http://schemas.openxmlformats.org/officeDocument/2006/relationships/customXml" Target="../ink/ink1207.xml"/><Relationship Id="rId52" Type="http://schemas.openxmlformats.org/officeDocument/2006/relationships/image" Target="../media/image11110.png"/><Relationship Id="rId73" Type="http://schemas.openxmlformats.org/officeDocument/2006/relationships/customXml" Target="../ink/ink1228.xml"/><Relationship Id="rId94" Type="http://schemas.openxmlformats.org/officeDocument/2006/relationships/customXml" Target="../ink/ink1239.xml"/><Relationship Id="rId148" Type="http://schemas.openxmlformats.org/officeDocument/2006/relationships/customXml" Target="../ink/ink1266.xml"/><Relationship Id="rId169" Type="http://schemas.openxmlformats.org/officeDocument/2006/relationships/image" Target="../media/image1169.png"/><Relationship Id="rId4" Type="http://schemas.openxmlformats.org/officeDocument/2006/relationships/image" Target="NULL"/><Relationship Id="rId180" Type="http://schemas.openxmlformats.org/officeDocument/2006/relationships/image" Target="../media/image1174.png"/><Relationship Id="rId215" Type="http://schemas.openxmlformats.org/officeDocument/2006/relationships/customXml" Target="../ink/ink1300.xml"/><Relationship Id="rId236" Type="http://schemas.openxmlformats.org/officeDocument/2006/relationships/customXml" Target="../ink/ink1311.xml"/><Relationship Id="rId257" Type="http://schemas.openxmlformats.org/officeDocument/2006/relationships/image" Target="../media/image1212.png"/><Relationship Id="rId278" Type="http://schemas.openxmlformats.org/officeDocument/2006/relationships/customXml" Target="../ink/ink1332.xml"/><Relationship Id="rId42" Type="http://schemas.openxmlformats.org/officeDocument/2006/relationships/image" Target="../media/image11070.png"/><Relationship Id="rId84" Type="http://schemas.openxmlformats.org/officeDocument/2006/relationships/customXml" Target="../ink/ink1234.xml"/><Relationship Id="rId138" Type="http://schemas.openxmlformats.org/officeDocument/2006/relationships/customXml" Target="../ink/ink1261.xml"/><Relationship Id="rId191" Type="http://schemas.openxmlformats.org/officeDocument/2006/relationships/customXml" Target="../ink/ink1288.xml"/><Relationship Id="rId205" Type="http://schemas.openxmlformats.org/officeDocument/2006/relationships/customXml" Target="../ink/ink1295.xml"/><Relationship Id="rId247" Type="http://schemas.openxmlformats.org/officeDocument/2006/relationships/image" Target="../media/image1207.png"/><Relationship Id="rId107" Type="http://schemas.openxmlformats.org/officeDocument/2006/relationships/image" Target="../media/image1138.png"/><Relationship Id="rId11" Type="http://schemas.openxmlformats.org/officeDocument/2006/relationships/customXml" Target="../ink/ink1197.xml"/><Relationship Id="rId53" Type="http://schemas.openxmlformats.org/officeDocument/2006/relationships/customXml" Target="../ink/ink1218.xml"/><Relationship Id="rId149" Type="http://schemas.openxmlformats.org/officeDocument/2006/relationships/image" Target="../media/image1159.png"/><Relationship Id="rId95" Type="http://schemas.openxmlformats.org/officeDocument/2006/relationships/image" Target="../media/image11320.png"/><Relationship Id="rId160" Type="http://schemas.openxmlformats.org/officeDocument/2006/relationships/customXml" Target="../ink/ink1272.xml"/><Relationship Id="rId216" Type="http://schemas.openxmlformats.org/officeDocument/2006/relationships/image" Target="../media/image1192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337.xml"/><Relationship Id="rId18" Type="http://schemas.openxmlformats.org/officeDocument/2006/relationships/image" Target="../media/image12130.png"/><Relationship Id="rId26" Type="http://schemas.openxmlformats.org/officeDocument/2006/relationships/image" Target="../media/image1229.png"/><Relationship Id="rId39" Type="http://schemas.openxmlformats.org/officeDocument/2006/relationships/customXml" Target="../ink/ink1350.xml"/><Relationship Id="rId21" Type="http://schemas.openxmlformats.org/officeDocument/2006/relationships/customXml" Target="../ink/ink1341.xml"/><Relationship Id="rId34" Type="http://schemas.openxmlformats.org/officeDocument/2006/relationships/image" Target="../media/image1233.png"/><Relationship Id="rId42" Type="http://schemas.openxmlformats.org/officeDocument/2006/relationships/image" Target="../media/image1237.png"/><Relationship Id="rId47" Type="http://schemas.openxmlformats.org/officeDocument/2006/relationships/customXml" Target="../ink/ink1354.xml"/><Relationship Id="rId7" Type="http://schemas.openxmlformats.org/officeDocument/2006/relationships/customXml" Target="../ink/ink1334.xml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2120.png"/><Relationship Id="rId29" Type="http://schemas.openxmlformats.org/officeDocument/2006/relationships/customXml" Target="../ink/ink13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070.png"/><Relationship Id="rId11" Type="http://schemas.openxmlformats.org/officeDocument/2006/relationships/customXml" Target="../ink/ink1336.xml"/><Relationship Id="rId24" Type="http://schemas.openxmlformats.org/officeDocument/2006/relationships/image" Target="../media/image1228.png"/><Relationship Id="rId32" Type="http://schemas.openxmlformats.org/officeDocument/2006/relationships/image" Target="../media/image1232.png"/><Relationship Id="rId37" Type="http://schemas.openxmlformats.org/officeDocument/2006/relationships/customXml" Target="../ink/ink1349.xml"/><Relationship Id="rId40" Type="http://schemas.openxmlformats.org/officeDocument/2006/relationships/image" Target="../media/image1236.png"/><Relationship Id="rId45" Type="http://schemas.openxmlformats.org/officeDocument/2006/relationships/customXml" Target="../ink/ink1353.xml"/><Relationship Id="rId5" Type="http://schemas.openxmlformats.org/officeDocument/2006/relationships/customXml" Target="../ink/ink1333.xml"/><Relationship Id="rId15" Type="http://schemas.openxmlformats.org/officeDocument/2006/relationships/customXml" Target="../ink/ink1338.xml"/><Relationship Id="rId23" Type="http://schemas.openxmlformats.org/officeDocument/2006/relationships/customXml" Target="../ink/ink1342.xml"/><Relationship Id="rId28" Type="http://schemas.openxmlformats.org/officeDocument/2006/relationships/image" Target="../media/image1230.png"/><Relationship Id="rId36" Type="http://schemas.openxmlformats.org/officeDocument/2006/relationships/image" Target="../media/image1234.png"/><Relationship Id="rId10" Type="http://schemas.openxmlformats.org/officeDocument/2006/relationships/image" Target="../media/image12090.png"/><Relationship Id="rId19" Type="http://schemas.openxmlformats.org/officeDocument/2006/relationships/customXml" Target="../ink/ink1340.xml"/><Relationship Id="rId31" Type="http://schemas.openxmlformats.org/officeDocument/2006/relationships/customXml" Target="../ink/ink1346.xml"/><Relationship Id="rId44" Type="http://schemas.openxmlformats.org/officeDocument/2006/relationships/image" Target="../media/image1238.png"/><Relationship Id="rId4" Type="http://schemas.openxmlformats.org/officeDocument/2006/relationships/image" Target="../media/image20.png"/><Relationship Id="rId9" Type="http://schemas.openxmlformats.org/officeDocument/2006/relationships/customXml" Target="../ink/ink1335.xml"/><Relationship Id="rId14" Type="http://schemas.openxmlformats.org/officeDocument/2006/relationships/image" Target="../media/image12110.png"/><Relationship Id="rId22" Type="http://schemas.openxmlformats.org/officeDocument/2006/relationships/image" Target="../media/image1227.png"/><Relationship Id="rId27" Type="http://schemas.openxmlformats.org/officeDocument/2006/relationships/customXml" Target="../ink/ink1344.xml"/><Relationship Id="rId30" Type="http://schemas.openxmlformats.org/officeDocument/2006/relationships/image" Target="../media/image1231.png"/><Relationship Id="rId35" Type="http://schemas.openxmlformats.org/officeDocument/2006/relationships/customXml" Target="../ink/ink1348.xml"/><Relationship Id="rId43" Type="http://schemas.openxmlformats.org/officeDocument/2006/relationships/customXml" Target="../ink/ink1352.xml"/><Relationship Id="rId48" Type="http://schemas.openxmlformats.org/officeDocument/2006/relationships/image" Target="../media/image1240.png"/><Relationship Id="rId8" Type="http://schemas.openxmlformats.org/officeDocument/2006/relationships/image" Target="../media/image12080.png"/><Relationship Id="rId3" Type="http://schemas.openxmlformats.org/officeDocument/2006/relationships/image" Target="../media/image18.png"/><Relationship Id="rId12" Type="http://schemas.openxmlformats.org/officeDocument/2006/relationships/image" Target="../media/image12100.png"/><Relationship Id="rId17" Type="http://schemas.openxmlformats.org/officeDocument/2006/relationships/customXml" Target="../ink/ink1339.xml"/><Relationship Id="rId25" Type="http://schemas.openxmlformats.org/officeDocument/2006/relationships/customXml" Target="../ink/ink1343.xml"/><Relationship Id="rId33" Type="http://schemas.openxmlformats.org/officeDocument/2006/relationships/customXml" Target="../ink/ink1347.xml"/><Relationship Id="rId38" Type="http://schemas.openxmlformats.org/officeDocument/2006/relationships/image" Target="../media/image1235.png"/><Relationship Id="rId46" Type="http://schemas.openxmlformats.org/officeDocument/2006/relationships/image" Target="../media/image1239.png"/><Relationship Id="rId20" Type="http://schemas.openxmlformats.org/officeDocument/2006/relationships/image" Target="../media/image1226.png"/><Relationship Id="rId41" Type="http://schemas.openxmlformats.org/officeDocument/2006/relationships/customXml" Target="../ink/ink1351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94.png"/><Relationship Id="rId299" Type="http://schemas.openxmlformats.org/officeDocument/2006/relationships/image" Target="../media/image1385.png"/><Relationship Id="rId21" Type="http://schemas.openxmlformats.org/officeDocument/2006/relationships/image" Target="../media/image1246.png"/><Relationship Id="rId63" Type="http://schemas.openxmlformats.org/officeDocument/2006/relationships/image" Target="../media/image1267.png"/><Relationship Id="rId159" Type="http://schemas.openxmlformats.org/officeDocument/2006/relationships/image" Target="../media/image1315.png"/><Relationship Id="rId324" Type="http://schemas.openxmlformats.org/officeDocument/2006/relationships/customXml" Target="../ink/ink1512.xml"/><Relationship Id="rId170" Type="http://schemas.openxmlformats.org/officeDocument/2006/relationships/customXml" Target="../ink/ink1435.xml"/><Relationship Id="rId226" Type="http://schemas.openxmlformats.org/officeDocument/2006/relationships/customXml" Target="../ink/ink1463.xml"/><Relationship Id="rId268" Type="http://schemas.openxmlformats.org/officeDocument/2006/relationships/customXml" Target="../ink/ink1484.xml"/><Relationship Id="rId32" Type="http://schemas.openxmlformats.org/officeDocument/2006/relationships/customXml" Target="../ink/ink1366.xml"/><Relationship Id="rId74" Type="http://schemas.openxmlformats.org/officeDocument/2006/relationships/customXml" Target="../ink/ink1387.xml"/><Relationship Id="rId128" Type="http://schemas.openxmlformats.org/officeDocument/2006/relationships/customXml" Target="../ink/ink1414.xml"/><Relationship Id="rId5" Type="http://schemas.openxmlformats.org/officeDocument/2006/relationships/image" Target="NULL"/><Relationship Id="rId181" Type="http://schemas.openxmlformats.org/officeDocument/2006/relationships/image" Target="../media/image1326.png"/><Relationship Id="rId237" Type="http://schemas.openxmlformats.org/officeDocument/2006/relationships/image" Target="../media/image1354.png"/><Relationship Id="rId279" Type="http://schemas.openxmlformats.org/officeDocument/2006/relationships/image" Target="../media/image1375.png"/><Relationship Id="rId43" Type="http://schemas.openxmlformats.org/officeDocument/2006/relationships/image" Target="../media/image1257.png"/><Relationship Id="rId139" Type="http://schemas.openxmlformats.org/officeDocument/2006/relationships/image" Target="../media/image1305.png"/><Relationship Id="rId290" Type="http://schemas.openxmlformats.org/officeDocument/2006/relationships/customXml" Target="../ink/ink1495.xml"/><Relationship Id="rId304" Type="http://schemas.openxmlformats.org/officeDocument/2006/relationships/customXml" Target="../ink/ink1502.xml"/><Relationship Id="rId85" Type="http://schemas.openxmlformats.org/officeDocument/2006/relationships/image" Target="../media/image1278.png"/><Relationship Id="rId150" Type="http://schemas.openxmlformats.org/officeDocument/2006/relationships/customXml" Target="../ink/ink1425.xml"/><Relationship Id="rId192" Type="http://schemas.openxmlformats.org/officeDocument/2006/relationships/customXml" Target="../ink/ink1446.xml"/><Relationship Id="rId206" Type="http://schemas.openxmlformats.org/officeDocument/2006/relationships/customXml" Target="../ink/ink1453.xml"/><Relationship Id="rId248" Type="http://schemas.openxmlformats.org/officeDocument/2006/relationships/customXml" Target="../ink/ink1474.xml"/><Relationship Id="rId12" Type="http://schemas.openxmlformats.org/officeDocument/2006/relationships/customXml" Target="../ink/ink1356.xml"/><Relationship Id="rId108" Type="http://schemas.openxmlformats.org/officeDocument/2006/relationships/customXml" Target="../ink/ink1404.xml"/><Relationship Id="rId315" Type="http://schemas.openxmlformats.org/officeDocument/2006/relationships/image" Target="../media/image1393.png"/><Relationship Id="rId54" Type="http://schemas.openxmlformats.org/officeDocument/2006/relationships/customXml" Target="../ink/ink1377.xml"/><Relationship Id="rId96" Type="http://schemas.openxmlformats.org/officeDocument/2006/relationships/customXml" Target="../ink/ink1398.xml"/><Relationship Id="rId161" Type="http://schemas.openxmlformats.org/officeDocument/2006/relationships/image" Target="../media/image1316.png"/><Relationship Id="rId217" Type="http://schemas.openxmlformats.org/officeDocument/2006/relationships/image" Target="../media/image1344.png"/><Relationship Id="rId259" Type="http://schemas.openxmlformats.org/officeDocument/2006/relationships/image" Target="../media/image1365.png"/><Relationship Id="rId23" Type="http://schemas.openxmlformats.org/officeDocument/2006/relationships/image" Target="../media/image1247.png"/><Relationship Id="rId119" Type="http://schemas.openxmlformats.org/officeDocument/2006/relationships/image" Target="../media/image1295.png"/><Relationship Id="rId270" Type="http://schemas.openxmlformats.org/officeDocument/2006/relationships/customXml" Target="../ink/ink1485.xml"/><Relationship Id="rId326" Type="http://schemas.openxmlformats.org/officeDocument/2006/relationships/customXml" Target="../ink/ink1513.xml"/><Relationship Id="rId65" Type="http://schemas.openxmlformats.org/officeDocument/2006/relationships/image" Target="../media/image1268.png"/><Relationship Id="rId130" Type="http://schemas.openxmlformats.org/officeDocument/2006/relationships/customXml" Target="../ink/ink1415.xml"/><Relationship Id="rId172" Type="http://schemas.openxmlformats.org/officeDocument/2006/relationships/customXml" Target="../ink/ink1436.xml"/><Relationship Id="rId228" Type="http://schemas.openxmlformats.org/officeDocument/2006/relationships/customXml" Target="../ink/ink1464.xml"/><Relationship Id="rId281" Type="http://schemas.openxmlformats.org/officeDocument/2006/relationships/image" Target="../media/image1376.png"/><Relationship Id="rId34" Type="http://schemas.openxmlformats.org/officeDocument/2006/relationships/customXml" Target="../ink/ink1367.xml"/><Relationship Id="rId76" Type="http://schemas.openxmlformats.org/officeDocument/2006/relationships/customXml" Target="../ink/ink1388.xml"/><Relationship Id="rId141" Type="http://schemas.openxmlformats.org/officeDocument/2006/relationships/image" Target="../media/image1306.png"/><Relationship Id="rId162" Type="http://schemas.openxmlformats.org/officeDocument/2006/relationships/customXml" Target="../ink/ink1431.xml"/><Relationship Id="rId183" Type="http://schemas.openxmlformats.org/officeDocument/2006/relationships/image" Target="../media/image1327.png"/><Relationship Id="rId218" Type="http://schemas.openxmlformats.org/officeDocument/2006/relationships/customXml" Target="../ink/ink1459.xml"/><Relationship Id="rId239" Type="http://schemas.openxmlformats.org/officeDocument/2006/relationships/image" Target="../media/image1355.png"/><Relationship Id="rId250" Type="http://schemas.openxmlformats.org/officeDocument/2006/relationships/customXml" Target="../ink/ink1475.xml"/><Relationship Id="rId271" Type="http://schemas.openxmlformats.org/officeDocument/2006/relationships/image" Target="../media/image1371.png"/><Relationship Id="rId292" Type="http://schemas.openxmlformats.org/officeDocument/2006/relationships/customXml" Target="../ink/ink1496.xml"/><Relationship Id="rId306" Type="http://schemas.openxmlformats.org/officeDocument/2006/relationships/customXml" Target="../ink/ink1503.xml"/><Relationship Id="rId24" Type="http://schemas.openxmlformats.org/officeDocument/2006/relationships/customXml" Target="../ink/ink1362.xml"/><Relationship Id="rId45" Type="http://schemas.openxmlformats.org/officeDocument/2006/relationships/image" Target="../media/image1258.png"/><Relationship Id="rId66" Type="http://schemas.openxmlformats.org/officeDocument/2006/relationships/customXml" Target="../ink/ink1383.xml"/><Relationship Id="rId87" Type="http://schemas.openxmlformats.org/officeDocument/2006/relationships/image" Target="../media/image1279.png"/><Relationship Id="rId110" Type="http://schemas.openxmlformats.org/officeDocument/2006/relationships/customXml" Target="../ink/ink1405.xml"/><Relationship Id="rId131" Type="http://schemas.openxmlformats.org/officeDocument/2006/relationships/image" Target="../media/image1301.png"/><Relationship Id="rId327" Type="http://schemas.openxmlformats.org/officeDocument/2006/relationships/image" Target="../media/image1397.png"/><Relationship Id="rId152" Type="http://schemas.openxmlformats.org/officeDocument/2006/relationships/customXml" Target="../ink/ink1426.xml"/><Relationship Id="rId173" Type="http://schemas.openxmlformats.org/officeDocument/2006/relationships/image" Target="../media/image1322.png"/><Relationship Id="rId194" Type="http://schemas.openxmlformats.org/officeDocument/2006/relationships/customXml" Target="../ink/ink1447.xml"/><Relationship Id="rId208" Type="http://schemas.openxmlformats.org/officeDocument/2006/relationships/customXml" Target="../ink/ink1454.xml"/><Relationship Id="rId229" Type="http://schemas.openxmlformats.org/officeDocument/2006/relationships/image" Target="../media/image1350.png"/><Relationship Id="rId240" Type="http://schemas.openxmlformats.org/officeDocument/2006/relationships/customXml" Target="../ink/ink1470.xml"/><Relationship Id="rId261" Type="http://schemas.openxmlformats.org/officeDocument/2006/relationships/image" Target="../media/image1366.png"/><Relationship Id="rId14" Type="http://schemas.openxmlformats.org/officeDocument/2006/relationships/customXml" Target="../ink/ink1357.xml"/><Relationship Id="rId35" Type="http://schemas.openxmlformats.org/officeDocument/2006/relationships/image" Target="../media/image1253.png"/><Relationship Id="rId56" Type="http://schemas.openxmlformats.org/officeDocument/2006/relationships/customXml" Target="../ink/ink1378.xml"/><Relationship Id="rId77" Type="http://schemas.openxmlformats.org/officeDocument/2006/relationships/image" Target="../media/image1274.png"/><Relationship Id="rId100" Type="http://schemas.openxmlformats.org/officeDocument/2006/relationships/customXml" Target="../ink/ink1400.xml"/><Relationship Id="rId282" Type="http://schemas.openxmlformats.org/officeDocument/2006/relationships/customXml" Target="../ink/ink1491.xml"/><Relationship Id="rId317" Type="http://schemas.openxmlformats.org/officeDocument/2006/relationships/image" Target="../media/image1394.png"/><Relationship Id="rId98" Type="http://schemas.openxmlformats.org/officeDocument/2006/relationships/customXml" Target="../ink/ink1399.xml"/><Relationship Id="rId121" Type="http://schemas.openxmlformats.org/officeDocument/2006/relationships/image" Target="../media/image1296.png"/><Relationship Id="rId142" Type="http://schemas.openxmlformats.org/officeDocument/2006/relationships/customXml" Target="../ink/ink1421.xml"/><Relationship Id="rId163" Type="http://schemas.openxmlformats.org/officeDocument/2006/relationships/image" Target="../media/image1317.png"/><Relationship Id="rId184" Type="http://schemas.openxmlformats.org/officeDocument/2006/relationships/customXml" Target="../ink/ink1442.xml"/><Relationship Id="rId219" Type="http://schemas.openxmlformats.org/officeDocument/2006/relationships/image" Target="../media/image1345.png"/><Relationship Id="rId230" Type="http://schemas.openxmlformats.org/officeDocument/2006/relationships/customXml" Target="../ink/ink1465.xml"/><Relationship Id="rId251" Type="http://schemas.openxmlformats.org/officeDocument/2006/relationships/image" Target="../media/image1361.png"/><Relationship Id="rId25" Type="http://schemas.openxmlformats.org/officeDocument/2006/relationships/image" Target="../media/image1248.png"/><Relationship Id="rId46" Type="http://schemas.openxmlformats.org/officeDocument/2006/relationships/customXml" Target="../ink/ink1373.xml"/><Relationship Id="rId67" Type="http://schemas.openxmlformats.org/officeDocument/2006/relationships/image" Target="../media/image1269.png"/><Relationship Id="rId272" Type="http://schemas.openxmlformats.org/officeDocument/2006/relationships/customXml" Target="../ink/ink1486.xml"/><Relationship Id="rId293" Type="http://schemas.openxmlformats.org/officeDocument/2006/relationships/image" Target="../media/image1382.png"/><Relationship Id="rId307" Type="http://schemas.openxmlformats.org/officeDocument/2006/relationships/image" Target="../media/image1389.png"/><Relationship Id="rId328" Type="http://schemas.openxmlformats.org/officeDocument/2006/relationships/customXml" Target="../ink/ink1514.xml"/><Relationship Id="rId88" Type="http://schemas.openxmlformats.org/officeDocument/2006/relationships/customXml" Target="../ink/ink1394.xml"/><Relationship Id="rId111" Type="http://schemas.openxmlformats.org/officeDocument/2006/relationships/image" Target="../media/image1291.png"/><Relationship Id="rId132" Type="http://schemas.openxmlformats.org/officeDocument/2006/relationships/customXml" Target="../ink/ink1416.xml"/><Relationship Id="rId153" Type="http://schemas.openxmlformats.org/officeDocument/2006/relationships/image" Target="../media/image1312.png"/><Relationship Id="rId174" Type="http://schemas.openxmlformats.org/officeDocument/2006/relationships/customXml" Target="../ink/ink1437.xml"/><Relationship Id="rId195" Type="http://schemas.openxmlformats.org/officeDocument/2006/relationships/image" Target="../media/image1333.png"/><Relationship Id="rId209" Type="http://schemas.openxmlformats.org/officeDocument/2006/relationships/image" Target="../media/image1340.png"/><Relationship Id="rId220" Type="http://schemas.openxmlformats.org/officeDocument/2006/relationships/customXml" Target="../ink/ink1460.xml"/><Relationship Id="rId241" Type="http://schemas.openxmlformats.org/officeDocument/2006/relationships/image" Target="../media/image1356.png"/><Relationship Id="rId15" Type="http://schemas.openxmlformats.org/officeDocument/2006/relationships/image" Target="../media/image1243.png"/><Relationship Id="rId36" Type="http://schemas.openxmlformats.org/officeDocument/2006/relationships/customXml" Target="../ink/ink1368.xml"/><Relationship Id="rId57" Type="http://schemas.openxmlformats.org/officeDocument/2006/relationships/image" Target="../media/image1264.png"/><Relationship Id="rId262" Type="http://schemas.openxmlformats.org/officeDocument/2006/relationships/customXml" Target="../ink/ink1481.xml"/><Relationship Id="rId283" Type="http://schemas.openxmlformats.org/officeDocument/2006/relationships/image" Target="../media/image1377.png"/><Relationship Id="rId318" Type="http://schemas.openxmlformats.org/officeDocument/2006/relationships/customXml" Target="../ink/ink1509.xml"/><Relationship Id="rId78" Type="http://schemas.openxmlformats.org/officeDocument/2006/relationships/customXml" Target="../ink/ink1389.xml"/><Relationship Id="rId99" Type="http://schemas.openxmlformats.org/officeDocument/2006/relationships/image" Target="../media/image1285.png"/><Relationship Id="rId101" Type="http://schemas.openxmlformats.org/officeDocument/2006/relationships/image" Target="../media/image1286.png"/><Relationship Id="rId122" Type="http://schemas.openxmlformats.org/officeDocument/2006/relationships/customXml" Target="../ink/ink1411.xml"/><Relationship Id="rId143" Type="http://schemas.openxmlformats.org/officeDocument/2006/relationships/image" Target="../media/image1307.png"/><Relationship Id="rId164" Type="http://schemas.openxmlformats.org/officeDocument/2006/relationships/customXml" Target="../ink/ink1432.xml"/><Relationship Id="rId185" Type="http://schemas.openxmlformats.org/officeDocument/2006/relationships/image" Target="../media/image1328.png"/><Relationship Id="rId9" Type="http://schemas.openxmlformats.org/officeDocument/2006/relationships/image" Target="NULL"/><Relationship Id="rId210" Type="http://schemas.openxmlformats.org/officeDocument/2006/relationships/customXml" Target="../ink/ink1455.xml"/><Relationship Id="rId26" Type="http://schemas.openxmlformats.org/officeDocument/2006/relationships/customXml" Target="../ink/ink1363.xml"/><Relationship Id="rId231" Type="http://schemas.openxmlformats.org/officeDocument/2006/relationships/image" Target="../media/image1351.png"/><Relationship Id="rId252" Type="http://schemas.openxmlformats.org/officeDocument/2006/relationships/customXml" Target="../ink/ink1476.xml"/><Relationship Id="rId273" Type="http://schemas.openxmlformats.org/officeDocument/2006/relationships/image" Target="../media/image1372.png"/><Relationship Id="rId294" Type="http://schemas.openxmlformats.org/officeDocument/2006/relationships/customXml" Target="../ink/ink1497.xml"/><Relationship Id="rId308" Type="http://schemas.openxmlformats.org/officeDocument/2006/relationships/customXml" Target="../ink/ink1504.xml"/><Relationship Id="rId329" Type="http://schemas.openxmlformats.org/officeDocument/2006/relationships/image" Target="../media/image1398.png"/><Relationship Id="rId47" Type="http://schemas.openxmlformats.org/officeDocument/2006/relationships/image" Target="../media/image1259.png"/><Relationship Id="rId68" Type="http://schemas.openxmlformats.org/officeDocument/2006/relationships/customXml" Target="../ink/ink1384.xml"/><Relationship Id="rId89" Type="http://schemas.openxmlformats.org/officeDocument/2006/relationships/image" Target="../media/image1280.png"/><Relationship Id="rId112" Type="http://schemas.openxmlformats.org/officeDocument/2006/relationships/customXml" Target="../ink/ink1406.xml"/><Relationship Id="rId133" Type="http://schemas.openxmlformats.org/officeDocument/2006/relationships/image" Target="../media/image1302.png"/><Relationship Id="rId154" Type="http://schemas.openxmlformats.org/officeDocument/2006/relationships/customXml" Target="../ink/ink1427.xml"/><Relationship Id="rId175" Type="http://schemas.openxmlformats.org/officeDocument/2006/relationships/image" Target="../media/image1323.png"/><Relationship Id="rId196" Type="http://schemas.openxmlformats.org/officeDocument/2006/relationships/customXml" Target="../ink/ink1448.xml"/><Relationship Id="rId200" Type="http://schemas.openxmlformats.org/officeDocument/2006/relationships/customXml" Target="../ink/ink1450.xml"/><Relationship Id="rId16" Type="http://schemas.openxmlformats.org/officeDocument/2006/relationships/customXml" Target="../ink/ink1358.xml"/><Relationship Id="rId221" Type="http://schemas.openxmlformats.org/officeDocument/2006/relationships/image" Target="../media/image1346.png"/><Relationship Id="rId242" Type="http://schemas.openxmlformats.org/officeDocument/2006/relationships/customXml" Target="../ink/ink1471.xml"/><Relationship Id="rId263" Type="http://schemas.openxmlformats.org/officeDocument/2006/relationships/image" Target="../media/image1367.png"/><Relationship Id="rId284" Type="http://schemas.openxmlformats.org/officeDocument/2006/relationships/customXml" Target="../ink/ink1492.xml"/><Relationship Id="rId319" Type="http://schemas.openxmlformats.org/officeDocument/2006/relationships/image" Target="../media/image1395.png"/><Relationship Id="rId37" Type="http://schemas.openxmlformats.org/officeDocument/2006/relationships/image" Target="../media/image1254.png"/><Relationship Id="rId58" Type="http://schemas.openxmlformats.org/officeDocument/2006/relationships/customXml" Target="../ink/ink1379.xml"/><Relationship Id="rId79" Type="http://schemas.openxmlformats.org/officeDocument/2006/relationships/image" Target="../media/image1275.png"/><Relationship Id="rId102" Type="http://schemas.openxmlformats.org/officeDocument/2006/relationships/customXml" Target="../ink/ink1401.xml"/><Relationship Id="rId123" Type="http://schemas.openxmlformats.org/officeDocument/2006/relationships/image" Target="../media/image1297.png"/><Relationship Id="rId144" Type="http://schemas.openxmlformats.org/officeDocument/2006/relationships/customXml" Target="../ink/ink1422.xml"/><Relationship Id="rId330" Type="http://schemas.openxmlformats.org/officeDocument/2006/relationships/customXml" Target="../ink/ink1515.xml"/><Relationship Id="rId90" Type="http://schemas.openxmlformats.org/officeDocument/2006/relationships/customXml" Target="../ink/ink1395.xml"/><Relationship Id="rId165" Type="http://schemas.openxmlformats.org/officeDocument/2006/relationships/image" Target="../media/image1318.png"/><Relationship Id="rId186" Type="http://schemas.openxmlformats.org/officeDocument/2006/relationships/customXml" Target="../ink/ink1443.xml"/><Relationship Id="rId211" Type="http://schemas.openxmlformats.org/officeDocument/2006/relationships/image" Target="../media/image1341.png"/><Relationship Id="rId232" Type="http://schemas.openxmlformats.org/officeDocument/2006/relationships/customXml" Target="../ink/ink1466.xml"/><Relationship Id="rId253" Type="http://schemas.openxmlformats.org/officeDocument/2006/relationships/image" Target="../media/image1362.png"/><Relationship Id="rId274" Type="http://schemas.openxmlformats.org/officeDocument/2006/relationships/customXml" Target="../ink/ink1487.xml"/><Relationship Id="rId295" Type="http://schemas.openxmlformats.org/officeDocument/2006/relationships/image" Target="../media/image1383.png"/><Relationship Id="rId309" Type="http://schemas.openxmlformats.org/officeDocument/2006/relationships/image" Target="../media/image1390.png"/><Relationship Id="rId27" Type="http://schemas.openxmlformats.org/officeDocument/2006/relationships/image" Target="../media/image1249.png"/><Relationship Id="rId48" Type="http://schemas.openxmlformats.org/officeDocument/2006/relationships/customXml" Target="../ink/ink1374.xml"/><Relationship Id="rId69" Type="http://schemas.openxmlformats.org/officeDocument/2006/relationships/image" Target="../media/image1270.png"/><Relationship Id="rId113" Type="http://schemas.openxmlformats.org/officeDocument/2006/relationships/image" Target="../media/image1292.png"/><Relationship Id="rId134" Type="http://schemas.openxmlformats.org/officeDocument/2006/relationships/customXml" Target="../ink/ink1417.xml"/><Relationship Id="rId320" Type="http://schemas.openxmlformats.org/officeDocument/2006/relationships/customXml" Target="../ink/ink1510.xml"/><Relationship Id="rId80" Type="http://schemas.openxmlformats.org/officeDocument/2006/relationships/customXml" Target="../ink/ink1390.xml"/><Relationship Id="rId155" Type="http://schemas.openxmlformats.org/officeDocument/2006/relationships/image" Target="../media/image1313.png"/><Relationship Id="rId176" Type="http://schemas.openxmlformats.org/officeDocument/2006/relationships/customXml" Target="../ink/ink1438.xml"/><Relationship Id="rId197" Type="http://schemas.openxmlformats.org/officeDocument/2006/relationships/image" Target="../media/image1334.png"/><Relationship Id="rId201" Type="http://schemas.openxmlformats.org/officeDocument/2006/relationships/image" Target="../media/image1336.png"/><Relationship Id="rId222" Type="http://schemas.openxmlformats.org/officeDocument/2006/relationships/customXml" Target="../ink/ink1461.xml"/><Relationship Id="rId243" Type="http://schemas.openxmlformats.org/officeDocument/2006/relationships/image" Target="../media/image1357.png"/><Relationship Id="rId264" Type="http://schemas.openxmlformats.org/officeDocument/2006/relationships/customXml" Target="../ink/ink1482.xml"/><Relationship Id="rId285" Type="http://schemas.openxmlformats.org/officeDocument/2006/relationships/image" Target="../media/image1378.png"/><Relationship Id="rId17" Type="http://schemas.openxmlformats.org/officeDocument/2006/relationships/image" Target="../media/image1244.png"/><Relationship Id="rId38" Type="http://schemas.openxmlformats.org/officeDocument/2006/relationships/customXml" Target="../ink/ink1369.xml"/><Relationship Id="rId59" Type="http://schemas.openxmlformats.org/officeDocument/2006/relationships/image" Target="../media/image1265.png"/><Relationship Id="rId103" Type="http://schemas.openxmlformats.org/officeDocument/2006/relationships/image" Target="../media/image1287.png"/><Relationship Id="rId124" Type="http://schemas.openxmlformats.org/officeDocument/2006/relationships/customXml" Target="../ink/ink1412.xml"/><Relationship Id="rId310" Type="http://schemas.openxmlformats.org/officeDocument/2006/relationships/customXml" Target="../ink/ink1505.xml"/><Relationship Id="rId70" Type="http://schemas.openxmlformats.org/officeDocument/2006/relationships/customXml" Target="../ink/ink1385.xml"/><Relationship Id="rId91" Type="http://schemas.openxmlformats.org/officeDocument/2006/relationships/image" Target="../media/image1281.png"/><Relationship Id="rId145" Type="http://schemas.openxmlformats.org/officeDocument/2006/relationships/image" Target="../media/image1308.png"/><Relationship Id="rId166" Type="http://schemas.openxmlformats.org/officeDocument/2006/relationships/customXml" Target="../ink/ink1433.xml"/><Relationship Id="rId187" Type="http://schemas.openxmlformats.org/officeDocument/2006/relationships/image" Target="../media/image1329.png"/><Relationship Id="rId331" Type="http://schemas.openxmlformats.org/officeDocument/2006/relationships/image" Target="../media/image1399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456.xml"/><Relationship Id="rId233" Type="http://schemas.openxmlformats.org/officeDocument/2006/relationships/image" Target="../media/image1352.png"/><Relationship Id="rId254" Type="http://schemas.openxmlformats.org/officeDocument/2006/relationships/customXml" Target="../ink/ink1477.xml"/><Relationship Id="rId28" Type="http://schemas.openxmlformats.org/officeDocument/2006/relationships/customXml" Target="../ink/ink1364.xml"/><Relationship Id="rId49" Type="http://schemas.openxmlformats.org/officeDocument/2006/relationships/image" Target="../media/image1260.png"/><Relationship Id="rId114" Type="http://schemas.openxmlformats.org/officeDocument/2006/relationships/customXml" Target="../ink/ink1407.xml"/><Relationship Id="rId275" Type="http://schemas.openxmlformats.org/officeDocument/2006/relationships/image" Target="../media/image1373.png"/><Relationship Id="rId296" Type="http://schemas.openxmlformats.org/officeDocument/2006/relationships/customXml" Target="../ink/ink1498.xml"/><Relationship Id="rId300" Type="http://schemas.openxmlformats.org/officeDocument/2006/relationships/customXml" Target="../ink/ink1500.xml"/><Relationship Id="rId60" Type="http://schemas.openxmlformats.org/officeDocument/2006/relationships/customXml" Target="../ink/ink1380.xml"/><Relationship Id="rId81" Type="http://schemas.openxmlformats.org/officeDocument/2006/relationships/image" Target="../media/image1276.png"/><Relationship Id="rId135" Type="http://schemas.openxmlformats.org/officeDocument/2006/relationships/image" Target="../media/image1303.png"/><Relationship Id="rId156" Type="http://schemas.openxmlformats.org/officeDocument/2006/relationships/customXml" Target="../ink/ink1428.xml"/><Relationship Id="rId177" Type="http://schemas.openxmlformats.org/officeDocument/2006/relationships/image" Target="../media/image1324.png"/><Relationship Id="rId198" Type="http://schemas.openxmlformats.org/officeDocument/2006/relationships/customXml" Target="../ink/ink1449.xml"/><Relationship Id="rId321" Type="http://schemas.openxmlformats.org/officeDocument/2006/relationships/image" Target="../media/image1396.png"/><Relationship Id="rId202" Type="http://schemas.openxmlformats.org/officeDocument/2006/relationships/customXml" Target="../ink/ink1451.xml"/><Relationship Id="rId223" Type="http://schemas.openxmlformats.org/officeDocument/2006/relationships/image" Target="../media/image1347.png"/><Relationship Id="rId244" Type="http://schemas.openxmlformats.org/officeDocument/2006/relationships/customXml" Target="../ink/ink1472.xml"/><Relationship Id="rId18" Type="http://schemas.openxmlformats.org/officeDocument/2006/relationships/customXml" Target="../ink/ink1359.xml"/><Relationship Id="rId39" Type="http://schemas.openxmlformats.org/officeDocument/2006/relationships/image" Target="../media/image1255.png"/><Relationship Id="rId265" Type="http://schemas.openxmlformats.org/officeDocument/2006/relationships/image" Target="../media/image1368.png"/><Relationship Id="rId286" Type="http://schemas.openxmlformats.org/officeDocument/2006/relationships/customXml" Target="../ink/ink1493.xml"/><Relationship Id="rId50" Type="http://schemas.openxmlformats.org/officeDocument/2006/relationships/customXml" Target="../ink/ink1375.xml"/><Relationship Id="rId104" Type="http://schemas.openxmlformats.org/officeDocument/2006/relationships/customXml" Target="../ink/ink1402.xml"/><Relationship Id="rId125" Type="http://schemas.openxmlformats.org/officeDocument/2006/relationships/image" Target="../media/image1298.png"/><Relationship Id="rId146" Type="http://schemas.openxmlformats.org/officeDocument/2006/relationships/customXml" Target="../ink/ink1423.xml"/><Relationship Id="rId167" Type="http://schemas.openxmlformats.org/officeDocument/2006/relationships/image" Target="../media/image1319.png"/><Relationship Id="rId188" Type="http://schemas.openxmlformats.org/officeDocument/2006/relationships/customXml" Target="../ink/ink1444.xml"/><Relationship Id="rId311" Type="http://schemas.openxmlformats.org/officeDocument/2006/relationships/image" Target="../media/image1391.png"/><Relationship Id="rId71" Type="http://schemas.openxmlformats.org/officeDocument/2006/relationships/image" Target="../media/image1271.png"/><Relationship Id="rId92" Type="http://schemas.openxmlformats.org/officeDocument/2006/relationships/customXml" Target="../ink/ink1396.xml"/><Relationship Id="rId213" Type="http://schemas.openxmlformats.org/officeDocument/2006/relationships/image" Target="../media/image1342.png"/><Relationship Id="rId234" Type="http://schemas.openxmlformats.org/officeDocument/2006/relationships/customXml" Target="../ink/ink1467.xml"/><Relationship Id="rId2" Type="http://schemas.openxmlformats.org/officeDocument/2006/relationships/notesSlide" Target="../notesSlides/notesSlide10.xml"/><Relationship Id="rId29" Type="http://schemas.openxmlformats.org/officeDocument/2006/relationships/image" Target="../media/image1250.png"/><Relationship Id="rId255" Type="http://schemas.openxmlformats.org/officeDocument/2006/relationships/image" Target="../media/image1363.png"/><Relationship Id="rId276" Type="http://schemas.openxmlformats.org/officeDocument/2006/relationships/customXml" Target="../ink/ink1488.xml"/><Relationship Id="rId297" Type="http://schemas.openxmlformats.org/officeDocument/2006/relationships/image" Target="../media/image1384.png"/><Relationship Id="rId40" Type="http://schemas.openxmlformats.org/officeDocument/2006/relationships/customXml" Target="../ink/ink1370.xml"/><Relationship Id="rId115" Type="http://schemas.openxmlformats.org/officeDocument/2006/relationships/image" Target="../media/image1293.png"/><Relationship Id="rId136" Type="http://schemas.openxmlformats.org/officeDocument/2006/relationships/customXml" Target="../ink/ink1418.xml"/><Relationship Id="rId157" Type="http://schemas.openxmlformats.org/officeDocument/2006/relationships/image" Target="../media/image1314.png"/><Relationship Id="rId178" Type="http://schemas.openxmlformats.org/officeDocument/2006/relationships/customXml" Target="../ink/ink1439.xml"/><Relationship Id="rId301" Type="http://schemas.openxmlformats.org/officeDocument/2006/relationships/image" Target="../media/image1386.png"/><Relationship Id="rId322" Type="http://schemas.openxmlformats.org/officeDocument/2006/relationships/customXml" Target="../ink/ink1511.xml"/><Relationship Id="rId61" Type="http://schemas.openxmlformats.org/officeDocument/2006/relationships/image" Target="../media/image1266.png"/><Relationship Id="rId82" Type="http://schemas.openxmlformats.org/officeDocument/2006/relationships/customXml" Target="../ink/ink1391.xml"/><Relationship Id="rId199" Type="http://schemas.openxmlformats.org/officeDocument/2006/relationships/image" Target="../media/image1335.png"/><Relationship Id="rId203" Type="http://schemas.openxmlformats.org/officeDocument/2006/relationships/image" Target="../media/image1337.png"/><Relationship Id="rId19" Type="http://schemas.openxmlformats.org/officeDocument/2006/relationships/image" Target="../media/image1245.png"/><Relationship Id="rId224" Type="http://schemas.openxmlformats.org/officeDocument/2006/relationships/customXml" Target="../ink/ink1462.xml"/><Relationship Id="rId245" Type="http://schemas.openxmlformats.org/officeDocument/2006/relationships/image" Target="../media/image1358.png"/><Relationship Id="rId266" Type="http://schemas.openxmlformats.org/officeDocument/2006/relationships/customXml" Target="../ink/ink1483.xml"/><Relationship Id="rId287" Type="http://schemas.openxmlformats.org/officeDocument/2006/relationships/image" Target="../media/image1379.png"/><Relationship Id="rId30" Type="http://schemas.openxmlformats.org/officeDocument/2006/relationships/customXml" Target="../ink/ink1365.xml"/><Relationship Id="rId105" Type="http://schemas.openxmlformats.org/officeDocument/2006/relationships/image" Target="../media/image1288.png"/><Relationship Id="rId126" Type="http://schemas.openxmlformats.org/officeDocument/2006/relationships/customXml" Target="../ink/ink1413.xml"/><Relationship Id="rId147" Type="http://schemas.openxmlformats.org/officeDocument/2006/relationships/image" Target="../media/image1309.png"/><Relationship Id="rId168" Type="http://schemas.openxmlformats.org/officeDocument/2006/relationships/customXml" Target="../ink/ink1434.xml"/><Relationship Id="rId312" Type="http://schemas.openxmlformats.org/officeDocument/2006/relationships/customXml" Target="../ink/ink1506.xml"/><Relationship Id="rId51" Type="http://schemas.openxmlformats.org/officeDocument/2006/relationships/image" Target="../media/image1261.png"/><Relationship Id="rId72" Type="http://schemas.openxmlformats.org/officeDocument/2006/relationships/customXml" Target="../ink/ink1386.xml"/><Relationship Id="rId93" Type="http://schemas.openxmlformats.org/officeDocument/2006/relationships/image" Target="../media/image1282.png"/><Relationship Id="rId189" Type="http://schemas.openxmlformats.org/officeDocument/2006/relationships/image" Target="../media/image1330.png"/><Relationship Id="rId3" Type="http://schemas.openxmlformats.org/officeDocument/2006/relationships/image" Target="NULL"/><Relationship Id="rId214" Type="http://schemas.openxmlformats.org/officeDocument/2006/relationships/customXml" Target="../ink/ink1457.xml"/><Relationship Id="rId235" Type="http://schemas.openxmlformats.org/officeDocument/2006/relationships/image" Target="../media/image1353.png"/><Relationship Id="rId256" Type="http://schemas.openxmlformats.org/officeDocument/2006/relationships/customXml" Target="../ink/ink1478.xml"/><Relationship Id="rId277" Type="http://schemas.openxmlformats.org/officeDocument/2006/relationships/image" Target="../media/image1374.png"/><Relationship Id="rId298" Type="http://schemas.openxmlformats.org/officeDocument/2006/relationships/customXml" Target="../ink/ink1499.xml"/><Relationship Id="rId116" Type="http://schemas.openxmlformats.org/officeDocument/2006/relationships/customXml" Target="../ink/ink1408.xml"/><Relationship Id="rId137" Type="http://schemas.openxmlformats.org/officeDocument/2006/relationships/image" Target="../media/image1304.png"/><Relationship Id="rId158" Type="http://schemas.openxmlformats.org/officeDocument/2006/relationships/customXml" Target="../ink/ink1429.xml"/><Relationship Id="rId302" Type="http://schemas.openxmlformats.org/officeDocument/2006/relationships/customXml" Target="../ink/ink1501.xml"/><Relationship Id="rId323" Type="http://schemas.openxmlformats.org/officeDocument/2006/relationships/image" Target="../media/image1224.png"/><Relationship Id="rId20" Type="http://schemas.openxmlformats.org/officeDocument/2006/relationships/customXml" Target="../ink/ink1360.xml"/><Relationship Id="rId41" Type="http://schemas.openxmlformats.org/officeDocument/2006/relationships/image" Target="../media/image1256.png"/><Relationship Id="rId62" Type="http://schemas.openxmlformats.org/officeDocument/2006/relationships/customXml" Target="../ink/ink1381.xml"/><Relationship Id="rId83" Type="http://schemas.openxmlformats.org/officeDocument/2006/relationships/image" Target="../media/image1277.png"/><Relationship Id="rId179" Type="http://schemas.openxmlformats.org/officeDocument/2006/relationships/image" Target="../media/image1325.png"/><Relationship Id="rId190" Type="http://schemas.openxmlformats.org/officeDocument/2006/relationships/customXml" Target="../ink/ink1445.xml"/><Relationship Id="rId204" Type="http://schemas.openxmlformats.org/officeDocument/2006/relationships/customXml" Target="../ink/ink1452.xml"/><Relationship Id="rId225" Type="http://schemas.openxmlformats.org/officeDocument/2006/relationships/image" Target="../media/image1348.png"/><Relationship Id="rId246" Type="http://schemas.openxmlformats.org/officeDocument/2006/relationships/customXml" Target="../ink/ink1473.xml"/><Relationship Id="rId267" Type="http://schemas.openxmlformats.org/officeDocument/2006/relationships/image" Target="../media/image1369.png"/><Relationship Id="rId288" Type="http://schemas.openxmlformats.org/officeDocument/2006/relationships/customXml" Target="../ink/ink1494.xml"/><Relationship Id="rId106" Type="http://schemas.openxmlformats.org/officeDocument/2006/relationships/customXml" Target="../ink/ink1403.xml"/><Relationship Id="rId127" Type="http://schemas.openxmlformats.org/officeDocument/2006/relationships/image" Target="../media/image1299.png"/><Relationship Id="rId313" Type="http://schemas.openxmlformats.org/officeDocument/2006/relationships/image" Target="../media/image1392.png"/><Relationship Id="rId10" Type="http://schemas.openxmlformats.org/officeDocument/2006/relationships/customXml" Target="../ink/ink1355.xml"/><Relationship Id="rId31" Type="http://schemas.openxmlformats.org/officeDocument/2006/relationships/image" Target="../media/image1251.png"/><Relationship Id="rId52" Type="http://schemas.openxmlformats.org/officeDocument/2006/relationships/customXml" Target="../ink/ink1376.xml"/><Relationship Id="rId73" Type="http://schemas.openxmlformats.org/officeDocument/2006/relationships/image" Target="../media/image1272.png"/><Relationship Id="rId94" Type="http://schemas.openxmlformats.org/officeDocument/2006/relationships/customXml" Target="../ink/ink1397.xml"/><Relationship Id="rId148" Type="http://schemas.openxmlformats.org/officeDocument/2006/relationships/customXml" Target="../ink/ink1424.xml"/><Relationship Id="rId169" Type="http://schemas.openxmlformats.org/officeDocument/2006/relationships/image" Target="../media/image1320.png"/><Relationship Id="rId4" Type="http://schemas.openxmlformats.org/officeDocument/2006/relationships/image" Target="../media/image4200.png"/><Relationship Id="rId180" Type="http://schemas.openxmlformats.org/officeDocument/2006/relationships/customXml" Target="../ink/ink1440.xml"/><Relationship Id="rId215" Type="http://schemas.openxmlformats.org/officeDocument/2006/relationships/image" Target="../media/image1343.png"/><Relationship Id="rId236" Type="http://schemas.openxmlformats.org/officeDocument/2006/relationships/customXml" Target="../ink/ink1468.xml"/><Relationship Id="rId257" Type="http://schemas.openxmlformats.org/officeDocument/2006/relationships/image" Target="../media/image1364.png"/><Relationship Id="rId278" Type="http://schemas.openxmlformats.org/officeDocument/2006/relationships/customXml" Target="../ink/ink1489.xml"/><Relationship Id="rId303" Type="http://schemas.openxmlformats.org/officeDocument/2006/relationships/image" Target="../media/image1387.png"/><Relationship Id="rId42" Type="http://schemas.openxmlformats.org/officeDocument/2006/relationships/customXml" Target="../ink/ink1371.xml"/><Relationship Id="rId84" Type="http://schemas.openxmlformats.org/officeDocument/2006/relationships/customXml" Target="../ink/ink1392.xml"/><Relationship Id="rId138" Type="http://schemas.openxmlformats.org/officeDocument/2006/relationships/customXml" Target="../ink/ink1419.xml"/><Relationship Id="rId191" Type="http://schemas.openxmlformats.org/officeDocument/2006/relationships/image" Target="../media/image1331.png"/><Relationship Id="rId205" Type="http://schemas.openxmlformats.org/officeDocument/2006/relationships/image" Target="../media/image1338.png"/><Relationship Id="rId247" Type="http://schemas.openxmlformats.org/officeDocument/2006/relationships/image" Target="../media/image1359.png"/><Relationship Id="rId107" Type="http://schemas.openxmlformats.org/officeDocument/2006/relationships/image" Target="../media/image1289.png"/><Relationship Id="rId289" Type="http://schemas.openxmlformats.org/officeDocument/2006/relationships/image" Target="../media/image1380.png"/><Relationship Id="rId11" Type="http://schemas.openxmlformats.org/officeDocument/2006/relationships/image" Target="../media/image1241.png"/><Relationship Id="rId53" Type="http://schemas.openxmlformats.org/officeDocument/2006/relationships/image" Target="../media/image1262.png"/><Relationship Id="rId149" Type="http://schemas.openxmlformats.org/officeDocument/2006/relationships/image" Target="../media/image1310.png"/><Relationship Id="rId314" Type="http://schemas.openxmlformats.org/officeDocument/2006/relationships/customXml" Target="../ink/ink1507.xml"/><Relationship Id="rId95" Type="http://schemas.openxmlformats.org/officeDocument/2006/relationships/image" Target="../media/image1283.png"/><Relationship Id="rId160" Type="http://schemas.openxmlformats.org/officeDocument/2006/relationships/customXml" Target="../ink/ink1430.xml"/><Relationship Id="rId216" Type="http://schemas.openxmlformats.org/officeDocument/2006/relationships/customXml" Target="../ink/ink1458.xml"/><Relationship Id="rId258" Type="http://schemas.openxmlformats.org/officeDocument/2006/relationships/customXml" Target="../ink/ink1479.xml"/><Relationship Id="rId22" Type="http://schemas.openxmlformats.org/officeDocument/2006/relationships/customXml" Target="../ink/ink1361.xml"/><Relationship Id="rId64" Type="http://schemas.openxmlformats.org/officeDocument/2006/relationships/customXml" Target="../ink/ink1382.xml"/><Relationship Id="rId118" Type="http://schemas.openxmlformats.org/officeDocument/2006/relationships/customXml" Target="../ink/ink1409.xml"/><Relationship Id="rId325" Type="http://schemas.openxmlformats.org/officeDocument/2006/relationships/image" Target="../media/image1225.png"/><Relationship Id="rId171" Type="http://schemas.openxmlformats.org/officeDocument/2006/relationships/image" Target="../media/image1321.png"/><Relationship Id="rId227" Type="http://schemas.openxmlformats.org/officeDocument/2006/relationships/image" Target="../media/image1349.png"/><Relationship Id="rId269" Type="http://schemas.openxmlformats.org/officeDocument/2006/relationships/image" Target="../media/image1370.png"/><Relationship Id="rId33" Type="http://schemas.openxmlformats.org/officeDocument/2006/relationships/image" Target="../media/image1252.png"/><Relationship Id="rId129" Type="http://schemas.openxmlformats.org/officeDocument/2006/relationships/image" Target="../media/image1300.png"/><Relationship Id="rId280" Type="http://schemas.openxmlformats.org/officeDocument/2006/relationships/customXml" Target="../ink/ink1490.xml"/><Relationship Id="rId75" Type="http://schemas.openxmlformats.org/officeDocument/2006/relationships/image" Target="../media/image1273.png"/><Relationship Id="rId140" Type="http://schemas.openxmlformats.org/officeDocument/2006/relationships/customXml" Target="../ink/ink1420.xml"/><Relationship Id="rId182" Type="http://schemas.openxmlformats.org/officeDocument/2006/relationships/customXml" Target="../ink/ink1441.xml"/><Relationship Id="rId238" Type="http://schemas.openxmlformats.org/officeDocument/2006/relationships/customXml" Target="../ink/ink1469.xml"/><Relationship Id="rId291" Type="http://schemas.openxmlformats.org/officeDocument/2006/relationships/image" Target="../media/image1381.png"/><Relationship Id="rId305" Type="http://schemas.openxmlformats.org/officeDocument/2006/relationships/image" Target="../media/image1388.png"/><Relationship Id="rId44" Type="http://schemas.openxmlformats.org/officeDocument/2006/relationships/customXml" Target="../ink/ink1372.xml"/><Relationship Id="rId86" Type="http://schemas.openxmlformats.org/officeDocument/2006/relationships/customXml" Target="../ink/ink1393.xml"/><Relationship Id="rId151" Type="http://schemas.openxmlformats.org/officeDocument/2006/relationships/image" Target="../media/image1311.png"/><Relationship Id="rId193" Type="http://schemas.openxmlformats.org/officeDocument/2006/relationships/image" Target="../media/image1332.png"/><Relationship Id="rId207" Type="http://schemas.openxmlformats.org/officeDocument/2006/relationships/image" Target="../media/image1339.png"/><Relationship Id="rId249" Type="http://schemas.openxmlformats.org/officeDocument/2006/relationships/image" Target="../media/image1360.png"/><Relationship Id="rId13" Type="http://schemas.openxmlformats.org/officeDocument/2006/relationships/image" Target="../media/image1242.png"/><Relationship Id="rId109" Type="http://schemas.openxmlformats.org/officeDocument/2006/relationships/image" Target="../media/image1290.png"/><Relationship Id="rId260" Type="http://schemas.openxmlformats.org/officeDocument/2006/relationships/customXml" Target="../ink/ink1480.xml"/><Relationship Id="rId316" Type="http://schemas.openxmlformats.org/officeDocument/2006/relationships/customXml" Target="../ink/ink1508.xml"/><Relationship Id="rId55" Type="http://schemas.openxmlformats.org/officeDocument/2006/relationships/image" Target="../media/image1263.png"/><Relationship Id="rId97" Type="http://schemas.openxmlformats.org/officeDocument/2006/relationships/image" Target="../media/image1284.png"/><Relationship Id="rId120" Type="http://schemas.openxmlformats.org/officeDocument/2006/relationships/customXml" Target="../ink/ink1410.xml"/></Relationships>
</file>

<file path=ppt/slides/_rels/slide13.xml.rels><?xml version="1.0" encoding="UTF-8" standalone="yes"?>
<Relationships xmlns="http://schemas.openxmlformats.org/package/2006/relationships"><Relationship Id="rId21" Type="http://schemas.openxmlformats.org/officeDocument/2006/relationships/customXml" Target="../ink/ink1525.xml"/><Relationship Id="rId170" Type="http://schemas.openxmlformats.org/officeDocument/2006/relationships/customXml" Target="../ink/ink1600.xml"/><Relationship Id="rId268" Type="http://schemas.openxmlformats.org/officeDocument/2006/relationships/customXml" Target="../ink/ink1649.xml"/><Relationship Id="rId475" Type="http://schemas.openxmlformats.org/officeDocument/2006/relationships/image" Target="../media/image1630.png"/><Relationship Id="rId682" Type="http://schemas.openxmlformats.org/officeDocument/2006/relationships/image" Target="../media/image1733.png"/><Relationship Id="rId128" Type="http://schemas.openxmlformats.org/officeDocument/2006/relationships/image" Target="../media/image1459.png"/><Relationship Id="rId335" Type="http://schemas.openxmlformats.org/officeDocument/2006/relationships/customXml" Target="../ink/ink1684.xml"/><Relationship Id="rId542" Type="http://schemas.openxmlformats.org/officeDocument/2006/relationships/customXml" Target="../ink/ink1788.xml"/><Relationship Id="rId987" Type="http://schemas.openxmlformats.org/officeDocument/2006/relationships/customXml" Target="../ink/ink2011.xml"/><Relationship Id="rId1172" Type="http://schemas.openxmlformats.org/officeDocument/2006/relationships/customXml" Target="../ink/ink2104.xml"/><Relationship Id="rId402" Type="http://schemas.openxmlformats.org/officeDocument/2006/relationships/image" Target="../media/image1594.png"/><Relationship Id="rId847" Type="http://schemas.openxmlformats.org/officeDocument/2006/relationships/customXml" Target="../ink/ink1941.xml"/><Relationship Id="rId1032" Type="http://schemas.openxmlformats.org/officeDocument/2006/relationships/customXml" Target="../ink/ink2034.xml"/><Relationship Id="rId707" Type="http://schemas.openxmlformats.org/officeDocument/2006/relationships/customXml" Target="../ink/ink1871.xml"/><Relationship Id="rId914" Type="http://schemas.openxmlformats.org/officeDocument/2006/relationships/image" Target="../media/image1849.png"/><Relationship Id="rId43" Type="http://schemas.openxmlformats.org/officeDocument/2006/relationships/customXml" Target="../ink/ink1536.xml"/><Relationship Id="rId192" Type="http://schemas.openxmlformats.org/officeDocument/2006/relationships/customXml" Target="../ink/ink1611.xml"/><Relationship Id="rId497" Type="http://schemas.openxmlformats.org/officeDocument/2006/relationships/image" Target="../media/image1641.png"/><Relationship Id="rId357" Type="http://schemas.openxmlformats.org/officeDocument/2006/relationships/customXml" Target="../ink/ink1695.xml"/><Relationship Id="rId1194" Type="http://schemas.openxmlformats.org/officeDocument/2006/relationships/customXml" Target="../ink/ink2115.xml"/><Relationship Id="rId217" Type="http://schemas.openxmlformats.org/officeDocument/2006/relationships/image" Target="../media/image1503.png"/><Relationship Id="rId564" Type="http://schemas.openxmlformats.org/officeDocument/2006/relationships/customXml" Target="../ink/ink1799.xml"/><Relationship Id="rId771" Type="http://schemas.openxmlformats.org/officeDocument/2006/relationships/customXml" Target="../ink/ink1903.xml"/><Relationship Id="rId869" Type="http://schemas.openxmlformats.org/officeDocument/2006/relationships/customXml" Target="../ink/ink1952.xml"/><Relationship Id="rId424" Type="http://schemas.openxmlformats.org/officeDocument/2006/relationships/customXml" Target="../ink/ink1729.xml"/><Relationship Id="rId631" Type="http://schemas.openxmlformats.org/officeDocument/2006/relationships/customXml" Target="../ink/ink1833.xml"/><Relationship Id="rId729" Type="http://schemas.openxmlformats.org/officeDocument/2006/relationships/customXml" Target="../ink/ink1882.xml"/><Relationship Id="rId1054" Type="http://schemas.openxmlformats.org/officeDocument/2006/relationships/customXml" Target="../ink/ink2045.xml"/><Relationship Id="rId936" Type="http://schemas.openxmlformats.org/officeDocument/2006/relationships/image" Target="../media/image1860.png"/><Relationship Id="rId1121" Type="http://schemas.openxmlformats.org/officeDocument/2006/relationships/image" Target="../media/image1952.png"/><Relationship Id="rId1219" Type="http://schemas.openxmlformats.org/officeDocument/2006/relationships/image" Target="../media/image2001.png"/><Relationship Id="rId65" Type="http://schemas.openxmlformats.org/officeDocument/2006/relationships/customXml" Target="../ink/ink1547.xml"/><Relationship Id="rId281" Type="http://schemas.openxmlformats.org/officeDocument/2006/relationships/image" Target="../media/image1535.png"/><Relationship Id="rId141" Type="http://schemas.openxmlformats.org/officeDocument/2006/relationships/customXml" Target="../ink/ink1585.xml"/><Relationship Id="rId379" Type="http://schemas.openxmlformats.org/officeDocument/2006/relationships/customXml" Target="../ink/ink1706.xml"/><Relationship Id="rId586" Type="http://schemas.openxmlformats.org/officeDocument/2006/relationships/customXml" Target="../ink/ink1810.xml"/><Relationship Id="rId793" Type="http://schemas.openxmlformats.org/officeDocument/2006/relationships/customXml" Target="../ink/ink1914.xml"/><Relationship Id="rId7" Type="http://schemas.openxmlformats.org/officeDocument/2006/relationships/customXml" Target="../ink/ink1518.xml"/><Relationship Id="rId239" Type="http://schemas.openxmlformats.org/officeDocument/2006/relationships/image" Target="../media/image1514.png"/><Relationship Id="rId446" Type="http://schemas.openxmlformats.org/officeDocument/2006/relationships/customXml" Target="../ink/ink1740.xml"/><Relationship Id="rId653" Type="http://schemas.openxmlformats.org/officeDocument/2006/relationships/customXml" Target="../ink/ink1844.xml"/><Relationship Id="rId1076" Type="http://schemas.openxmlformats.org/officeDocument/2006/relationships/customXml" Target="../ink/ink2056.xml"/><Relationship Id="rId306" Type="http://schemas.openxmlformats.org/officeDocument/2006/relationships/customXml" Target="../ink/ink1668.xml"/><Relationship Id="rId860" Type="http://schemas.openxmlformats.org/officeDocument/2006/relationships/image" Target="../media/image1822.png"/><Relationship Id="rId958" Type="http://schemas.openxmlformats.org/officeDocument/2006/relationships/image" Target="../media/image1871.png"/><Relationship Id="rId1143" Type="http://schemas.openxmlformats.org/officeDocument/2006/relationships/image" Target="../media/image1963.png"/><Relationship Id="rId87" Type="http://schemas.openxmlformats.org/officeDocument/2006/relationships/customXml" Target="../ink/ink1558.xml"/><Relationship Id="rId513" Type="http://schemas.openxmlformats.org/officeDocument/2006/relationships/image" Target="../media/image1649.png"/><Relationship Id="rId720" Type="http://schemas.openxmlformats.org/officeDocument/2006/relationships/image" Target="../media/image1752.png"/><Relationship Id="rId818" Type="http://schemas.openxmlformats.org/officeDocument/2006/relationships/image" Target="../media/image1801.png"/><Relationship Id="rId1003" Type="http://schemas.openxmlformats.org/officeDocument/2006/relationships/customXml" Target="../ink/ink2019.xml"/><Relationship Id="rId1210" Type="http://schemas.openxmlformats.org/officeDocument/2006/relationships/customXml" Target="../ink/ink2123.xml"/><Relationship Id="rId14" Type="http://schemas.openxmlformats.org/officeDocument/2006/relationships/image" Target="../media/image1402.png"/><Relationship Id="rId163" Type="http://schemas.openxmlformats.org/officeDocument/2006/relationships/image" Target="../media/image1476.png"/><Relationship Id="rId370" Type="http://schemas.openxmlformats.org/officeDocument/2006/relationships/image" Target="../media/image1578.png"/><Relationship Id="rId230" Type="http://schemas.openxmlformats.org/officeDocument/2006/relationships/customXml" Target="../ink/ink1630.xml"/><Relationship Id="rId468" Type="http://schemas.openxmlformats.org/officeDocument/2006/relationships/customXml" Target="../ink/ink1751.xml"/><Relationship Id="rId675" Type="http://schemas.openxmlformats.org/officeDocument/2006/relationships/customXml" Target="../ink/ink1855.xml"/><Relationship Id="rId882" Type="http://schemas.openxmlformats.org/officeDocument/2006/relationships/image" Target="../media/image1833.png"/><Relationship Id="rId1098" Type="http://schemas.openxmlformats.org/officeDocument/2006/relationships/customXml" Target="../ink/ink2067.xml"/><Relationship Id="rId328" Type="http://schemas.openxmlformats.org/officeDocument/2006/relationships/customXml" Target="../ink/ink1680.xml"/><Relationship Id="rId535" Type="http://schemas.openxmlformats.org/officeDocument/2006/relationships/image" Target="../media/image1660.png"/><Relationship Id="rId742" Type="http://schemas.openxmlformats.org/officeDocument/2006/relationships/image" Target="../media/image1763.png"/><Relationship Id="rId1165" Type="http://schemas.openxmlformats.org/officeDocument/2006/relationships/image" Target="../media/image1974.png"/><Relationship Id="rId602" Type="http://schemas.openxmlformats.org/officeDocument/2006/relationships/image" Target="../media/image1693.png"/><Relationship Id="rId1025" Type="http://schemas.openxmlformats.org/officeDocument/2006/relationships/customXml" Target="../ink/ink2030.xml"/><Relationship Id="rId907" Type="http://schemas.openxmlformats.org/officeDocument/2006/relationships/customXml" Target="../ink/ink1971.xml"/><Relationship Id="rId36" Type="http://schemas.openxmlformats.org/officeDocument/2006/relationships/image" Target="../media/image1413.png"/><Relationship Id="rId185" Type="http://schemas.openxmlformats.org/officeDocument/2006/relationships/image" Target="../media/image1487.png"/><Relationship Id="rId392" Type="http://schemas.openxmlformats.org/officeDocument/2006/relationships/image" Target="../media/image1589.png"/><Relationship Id="rId697" Type="http://schemas.openxmlformats.org/officeDocument/2006/relationships/customXml" Target="../ink/ink1866.xml"/><Relationship Id="rId252" Type="http://schemas.openxmlformats.org/officeDocument/2006/relationships/customXml" Target="../ink/ink1641.xml"/><Relationship Id="rId1187" Type="http://schemas.openxmlformats.org/officeDocument/2006/relationships/image" Target="../media/image1985.png"/><Relationship Id="rId112" Type="http://schemas.openxmlformats.org/officeDocument/2006/relationships/image" Target="../media/image1451.png"/><Relationship Id="rId557" Type="http://schemas.openxmlformats.org/officeDocument/2006/relationships/image" Target="../media/image1671.png"/><Relationship Id="rId764" Type="http://schemas.openxmlformats.org/officeDocument/2006/relationships/image" Target="../media/image1774.png"/><Relationship Id="rId971" Type="http://schemas.openxmlformats.org/officeDocument/2006/relationships/customXml" Target="../ink/ink2003.xml"/><Relationship Id="rId417" Type="http://schemas.openxmlformats.org/officeDocument/2006/relationships/image" Target="../media/image1601.png"/><Relationship Id="rId624" Type="http://schemas.openxmlformats.org/officeDocument/2006/relationships/image" Target="../media/image1704.png"/><Relationship Id="rId831" Type="http://schemas.openxmlformats.org/officeDocument/2006/relationships/customXml" Target="../ink/ink1933.xml"/><Relationship Id="rId1047" Type="http://schemas.openxmlformats.org/officeDocument/2006/relationships/image" Target="../media/image1915.png"/><Relationship Id="rId929" Type="http://schemas.openxmlformats.org/officeDocument/2006/relationships/customXml" Target="../ink/ink1982.xml"/><Relationship Id="rId1114" Type="http://schemas.openxmlformats.org/officeDocument/2006/relationships/customXml" Target="../ink/ink2075.xml"/><Relationship Id="rId58" Type="http://schemas.openxmlformats.org/officeDocument/2006/relationships/image" Target="../media/image1424.png"/><Relationship Id="rId274" Type="http://schemas.openxmlformats.org/officeDocument/2006/relationships/customXml" Target="../ink/ink1652.xml"/><Relationship Id="rId481" Type="http://schemas.openxmlformats.org/officeDocument/2006/relationships/image" Target="../media/image1633.png"/><Relationship Id="rId134" Type="http://schemas.openxmlformats.org/officeDocument/2006/relationships/image" Target="../media/image1462.png"/><Relationship Id="rId579" Type="http://schemas.openxmlformats.org/officeDocument/2006/relationships/image" Target="../media/image1682.png"/><Relationship Id="rId786" Type="http://schemas.openxmlformats.org/officeDocument/2006/relationships/image" Target="../media/image1785.png"/><Relationship Id="rId993" Type="http://schemas.openxmlformats.org/officeDocument/2006/relationships/customXml" Target="../ink/ink2014.xml"/><Relationship Id="rId341" Type="http://schemas.openxmlformats.org/officeDocument/2006/relationships/customXml" Target="../ink/ink1687.xml"/><Relationship Id="rId439" Type="http://schemas.openxmlformats.org/officeDocument/2006/relationships/image" Target="../media/image1612.png"/><Relationship Id="rId646" Type="http://schemas.openxmlformats.org/officeDocument/2006/relationships/image" Target="../media/image1715.png"/><Relationship Id="rId1069" Type="http://schemas.openxmlformats.org/officeDocument/2006/relationships/image" Target="../media/image1926.png"/><Relationship Id="rId201" Type="http://schemas.openxmlformats.org/officeDocument/2006/relationships/image" Target="../media/image1495.png"/><Relationship Id="rId506" Type="http://schemas.openxmlformats.org/officeDocument/2006/relationships/customXml" Target="../ink/ink1770.xml"/><Relationship Id="rId853" Type="http://schemas.openxmlformats.org/officeDocument/2006/relationships/customXml" Target="../ink/ink1944.xml"/><Relationship Id="rId1136" Type="http://schemas.openxmlformats.org/officeDocument/2006/relationships/customXml" Target="../ink/ink2086.xml"/><Relationship Id="rId713" Type="http://schemas.openxmlformats.org/officeDocument/2006/relationships/customXml" Target="../ink/ink1874.xml"/><Relationship Id="rId920" Type="http://schemas.openxmlformats.org/officeDocument/2006/relationships/image" Target="../media/image1852.png"/><Relationship Id="rId1203" Type="http://schemas.openxmlformats.org/officeDocument/2006/relationships/image" Target="../media/image1993.png"/><Relationship Id="rId296" Type="http://schemas.openxmlformats.org/officeDocument/2006/relationships/customXml" Target="../ink/ink1663.xml"/><Relationship Id="rId156" Type="http://schemas.openxmlformats.org/officeDocument/2006/relationships/customXml" Target="../ink/ink1593.xml"/><Relationship Id="rId363" Type="http://schemas.openxmlformats.org/officeDocument/2006/relationships/customXml" Target="../ink/ink1698.xml"/><Relationship Id="rId570" Type="http://schemas.openxmlformats.org/officeDocument/2006/relationships/customXml" Target="../ink/ink1802.xml"/><Relationship Id="rId223" Type="http://schemas.openxmlformats.org/officeDocument/2006/relationships/image" Target="../media/image1506.png"/><Relationship Id="rId430" Type="http://schemas.openxmlformats.org/officeDocument/2006/relationships/customXml" Target="../ink/ink1732.xml"/><Relationship Id="rId668" Type="http://schemas.openxmlformats.org/officeDocument/2006/relationships/image" Target="../media/image1726.png"/><Relationship Id="rId875" Type="http://schemas.openxmlformats.org/officeDocument/2006/relationships/customXml" Target="../ink/ink1955.xml"/><Relationship Id="rId1060" Type="http://schemas.openxmlformats.org/officeDocument/2006/relationships/customXml" Target="../ink/ink2048.xml"/><Relationship Id="rId528" Type="http://schemas.openxmlformats.org/officeDocument/2006/relationships/customXml" Target="../ink/ink1781.xml"/><Relationship Id="rId735" Type="http://schemas.openxmlformats.org/officeDocument/2006/relationships/customXml" Target="../ink/ink1885.xml"/><Relationship Id="rId942" Type="http://schemas.openxmlformats.org/officeDocument/2006/relationships/image" Target="../media/image1863.png"/><Relationship Id="rId1158" Type="http://schemas.openxmlformats.org/officeDocument/2006/relationships/customXml" Target="../ink/ink2097.xml"/><Relationship Id="rId1018" Type="http://schemas.openxmlformats.org/officeDocument/2006/relationships/image" Target="../media/image1901.png"/><Relationship Id="rId1225" Type="http://schemas.openxmlformats.org/officeDocument/2006/relationships/image" Target="../media/image2004.png"/><Relationship Id="rId71" Type="http://schemas.openxmlformats.org/officeDocument/2006/relationships/customXml" Target="../ink/ink1550.xml"/><Relationship Id="rId802" Type="http://schemas.openxmlformats.org/officeDocument/2006/relationships/image" Target="../media/image1793.png"/><Relationship Id="rId29" Type="http://schemas.openxmlformats.org/officeDocument/2006/relationships/customXml" Target="../ink/ink1529.xml"/><Relationship Id="rId178" Type="http://schemas.openxmlformats.org/officeDocument/2006/relationships/customXml" Target="../ink/ink1604.xml"/><Relationship Id="rId301" Type="http://schemas.openxmlformats.org/officeDocument/2006/relationships/image" Target="../media/image1545.png"/><Relationship Id="rId953" Type="http://schemas.openxmlformats.org/officeDocument/2006/relationships/customXml" Target="../ink/ink1994.xml"/><Relationship Id="rId1029" Type="http://schemas.openxmlformats.org/officeDocument/2006/relationships/image" Target="../media/image1906.png"/><Relationship Id="rId82" Type="http://schemas.openxmlformats.org/officeDocument/2006/relationships/image" Target="../media/image1436.png"/><Relationship Id="rId385" Type="http://schemas.openxmlformats.org/officeDocument/2006/relationships/customXml" Target="../ink/ink1709.xml"/><Relationship Id="rId592" Type="http://schemas.openxmlformats.org/officeDocument/2006/relationships/image" Target="../media/image1688.png"/><Relationship Id="rId606" Type="http://schemas.openxmlformats.org/officeDocument/2006/relationships/image" Target="../media/image1695.png"/><Relationship Id="rId813" Type="http://schemas.openxmlformats.org/officeDocument/2006/relationships/customXml" Target="../ink/ink1924.xml"/><Relationship Id="rId245" Type="http://schemas.openxmlformats.org/officeDocument/2006/relationships/image" Target="../media/image1517.png"/><Relationship Id="rId452" Type="http://schemas.openxmlformats.org/officeDocument/2006/relationships/customXml" Target="../ink/ink1743.xml"/><Relationship Id="rId897" Type="http://schemas.openxmlformats.org/officeDocument/2006/relationships/customXml" Target="../ink/ink1966.xml"/><Relationship Id="rId1082" Type="http://schemas.openxmlformats.org/officeDocument/2006/relationships/customXml" Target="../ink/ink2059.xml"/><Relationship Id="rId105" Type="http://schemas.openxmlformats.org/officeDocument/2006/relationships/customXml" Target="../ink/ink1567.xml"/><Relationship Id="rId312" Type="http://schemas.openxmlformats.org/officeDocument/2006/relationships/customXml" Target="../ink/ink1671.xml"/><Relationship Id="rId757" Type="http://schemas.openxmlformats.org/officeDocument/2006/relationships/customXml" Target="../ink/ink1896.xml"/><Relationship Id="rId964" Type="http://schemas.openxmlformats.org/officeDocument/2006/relationships/image" Target="../media/image1874.png"/><Relationship Id="rId93" Type="http://schemas.openxmlformats.org/officeDocument/2006/relationships/customXml" Target="../ink/ink1561.xml"/><Relationship Id="rId189" Type="http://schemas.openxmlformats.org/officeDocument/2006/relationships/image" Target="../media/image1489.png"/><Relationship Id="rId396" Type="http://schemas.openxmlformats.org/officeDocument/2006/relationships/image" Target="../media/image1591.png"/><Relationship Id="rId617" Type="http://schemas.openxmlformats.org/officeDocument/2006/relationships/customXml" Target="../ink/ink1826.xml"/><Relationship Id="rId824" Type="http://schemas.openxmlformats.org/officeDocument/2006/relationships/image" Target="../media/image1804.png"/><Relationship Id="rId256" Type="http://schemas.openxmlformats.org/officeDocument/2006/relationships/customXml" Target="../ink/ink1643.xml"/><Relationship Id="rId463" Type="http://schemas.openxmlformats.org/officeDocument/2006/relationships/image" Target="../media/image1624.png"/><Relationship Id="rId670" Type="http://schemas.openxmlformats.org/officeDocument/2006/relationships/image" Target="../media/image1727.png"/><Relationship Id="rId1093" Type="http://schemas.openxmlformats.org/officeDocument/2006/relationships/image" Target="../media/image1938.png"/><Relationship Id="rId1107" Type="http://schemas.openxmlformats.org/officeDocument/2006/relationships/image" Target="../media/image1945.png"/><Relationship Id="rId116" Type="http://schemas.openxmlformats.org/officeDocument/2006/relationships/image" Target="../media/image1453.png"/><Relationship Id="rId323" Type="http://schemas.openxmlformats.org/officeDocument/2006/relationships/image" Target="../media/image1555.png"/><Relationship Id="rId530" Type="http://schemas.openxmlformats.org/officeDocument/2006/relationships/customXml" Target="../ink/ink1782.xml"/><Relationship Id="rId768" Type="http://schemas.openxmlformats.org/officeDocument/2006/relationships/image" Target="../media/image1776.png"/><Relationship Id="rId975" Type="http://schemas.openxmlformats.org/officeDocument/2006/relationships/customXml" Target="../ink/ink2005.xml"/><Relationship Id="rId1160" Type="http://schemas.openxmlformats.org/officeDocument/2006/relationships/customXml" Target="../ink/ink2098.xml"/><Relationship Id="rId20" Type="http://schemas.openxmlformats.org/officeDocument/2006/relationships/image" Target="../media/image1405.png"/><Relationship Id="rId628" Type="http://schemas.openxmlformats.org/officeDocument/2006/relationships/image" Target="../media/image1706.png"/><Relationship Id="rId835" Type="http://schemas.openxmlformats.org/officeDocument/2006/relationships/customXml" Target="../ink/ink1935.xml"/><Relationship Id="rId267" Type="http://schemas.openxmlformats.org/officeDocument/2006/relationships/image" Target="../media/image1528.png"/><Relationship Id="rId474" Type="http://schemas.openxmlformats.org/officeDocument/2006/relationships/customXml" Target="../ink/ink1754.xml"/><Relationship Id="rId1020" Type="http://schemas.openxmlformats.org/officeDocument/2006/relationships/image" Target="../media/image1902.png"/><Relationship Id="rId1118" Type="http://schemas.openxmlformats.org/officeDocument/2006/relationships/customXml" Target="../ink/ink2077.xml"/><Relationship Id="rId127" Type="http://schemas.openxmlformats.org/officeDocument/2006/relationships/customXml" Target="../ink/ink1578.xml"/><Relationship Id="rId681" Type="http://schemas.openxmlformats.org/officeDocument/2006/relationships/customXml" Target="../ink/ink1858.xml"/><Relationship Id="rId779" Type="http://schemas.openxmlformats.org/officeDocument/2006/relationships/customXml" Target="../ink/ink1907.xml"/><Relationship Id="rId902" Type="http://schemas.openxmlformats.org/officeDocument/2006/relationships/image" Target="../media/image1843.png"/><Relationship Id="rId986" Type="http://schemas.openxmlformats.org/officeDocument/2006/relationships/image" Target="../media/image1885.png"/><Relationship Id="rId31" Type="http://schemas.openxmlformats.org/officeDocument/2006/relationships/customXml" Target="../ink/ink1530.xml"/><Relationship Id="rId334" Type="http://schemas.openxmlformats.org/officeDocument/2006/relationships/image" Target="../media/image1560.png"/><Relationship Id="rId541" Type="http://schemas.openxmlformats.org/officeDocument/2006/relationships/image" Target="../media/image1663.png"/><Relationship Id="rId639" Type="http://schemas.openxmlformats.org/officeDocument/2006/relationships/customXml" Target="../ink/ink1837.xml"/><Relationship Id="rId1171" Type="http://schemas.openxmlformats.org/officeDocument/2006/relationships/image" Target="../media/image1977.png"/><Relationship Id="rId180" Type="http://schemas.openxmlformats.org/officeDocument/2006/relationships/customXml" Target="../ink/ink1605.xml"/><Relationship Id="rId278" Type="http://schemas.openxmlformats.org/officeDocument/2006/relationships/customXml" Target="../ink/ink1654.xml"/><Relationship Id="rId401" Type="http://schemas.openxmlformats.org/officeDocument/2006/relationships/customXml" Target="../ink/ink1717.xml"/><Relationship Id="rId846" Type="http://schemas.openxmlformats.org/officeDocument/2006/relationships/image" Target="../media/image1815.png"/><Relationship Id="rId1031" Type="http://schemas.openxmlformats.org/officeDocument/2006/relationships/image" Target="../media/image1907.png"/><Relationship Id="rId1129" Type="http://schemas.openxmlformats.org/officeDocument/2006/relationships/image" Target="../media/image1956.png"/><Relationship Id="rId485" Type="http://schemas.openxmlformats.org/officeDocument/2006/relationships/image" Target="../media/image1635.png"/><Relationship Id="rId692" Type="http://schemas.openxmlformats.org/officeDocument/2006/relationships/image" Target="../media/image1738.png"/><Relationship Id="rId706" Type="http://schemas.openxmlformats.org/officeDocument/2006/relationships/image" Target="../media/image1745.png"/><Relationship Id="rId913" Type="http://schemas.openxmlformats.org/officeDocument/2006/relationships/customXml" Target="../ink/ink1974.xml"/><Relationship Id="rId42" Type="http://schemas.openxmlformats.org/officeDocument/2006/relationships/image" Target="../media/image1416.png"/><Relationship Id="rId138" Type="http://schemas.openxmlformats.org/officeDocument/2006/relationships/image" Target="../media/image1464.png"/><Relationship Id="rId345" Type="http://schemas.openxmlformats.org/officeDocument/2006/relationships/customXml" Target="../ink/ink1689.xml"/><Relationship Id="rId552" Type="http://schemas.openxmlformats.org/officeDocument/2006/relationships/customXml" Target="../ink/ink1793.xml"/><Relationship Id="rId997" Type="http://schemas.openxmlformats.org/officeDocument/2006/relationships/customXml" Target="../ink/ink2016.xml"/><Relationship Id="rId1182" Type="http://schemas.openxmlformats.org/officeDocument/2006/relationships/customXml" Target="../ink/ink2109.xml"/><Relationship Id="rId191" Type="http://schemas.openxmlformats.org/officeDocument/2006/relationships/image" Target="../media/image1490.png"/><Relationship Id="rId205" Type="http://schemas.openxmlformats.org/officeDocument/2006/relationships/image" Target="../media/image1497.png"/><Relationship Id="rId412" Type="http://schemas.openxmlformats.org/officeDocument/2006/relationships/image" Target="../media/image1599.png"/><Relationship Id="rId857" Type="http://schemas.openxmlformats.org/officeDocument/2006/relationships/customXml" Target="../ink/ink1946.xml"/><Relationship Id="rId1042" Type="http://schemas.openxmlformats.org/officeDocument/2006/relationships/customXml" Target="../ink/ink2039.xml"/><Relationship Id="rId289" Type="http://schemas.openxmlformats.org/officeDocument/2006/relationships/image" Target="../media/image1539.png"/><Relationship Id="rId496" Type="http://schemas.openxmlformats.org/officeDocument/2006/relationships/customXml" Target="../ink/ink1765.xml"/><Relationship Id="rId717" Type="http://schemas.openxmlformats.org/officeDocument/2006/relationships/customXml" Target="../ink/ink1876.xml"/><Relationship Id="rId924" Type="http://schemas.openxmlformats.org/officeDocument/2006/relationships/image" Target="../media/image1854.png"/><Relationship Id="rId53" Type="http://schemas.openxmlformats.org/officeDocument/2006/relationships/customXml" Target="../ink/ink1541.xml"/><Relationship Id="rId149" Type="http://schemas.openxmlformats.org/officeDocument/2006/relationships/image" Target="../media/image1469.png"/><Relationship Id="rId356" Type="http://schemas.openxmlformats.org/officeDocument/2006/relationships/image" Target="../media/image1571.png"/><Relationship Id="rId563" Type="http://schemas.openxmlformats.org/officeDocument/2006/relationships/image" Target="../media/image1674.png"/><Relationship Id="rId770" Type="http://schemas.openxmlformats.org/officeDocument/2006/relationships/image" Target="../media/image1777.png"/><Relationship Id="rId1193" Type="http://schemas.openxmlformats.org/officeDocument/2006/relationships/image" Target="../media/image1988.png"/><Relationship Id="rId1207" Type="http://schemas.openxmlformats.org/officeDocument/2006/relationships/image" Target="../media/image1995.png"/><Relationship Id="rId216" Type="http://schemas.openxmlformats.org/officeDocument/2006/relationships/customXml" Target="../ink/ink1623.xml"/><Relationship Id="rId423" Type="http://schemas.openxmlformats.org/officeDocument/2006/relationships/image" Target="../media/image1604.png"/><Relationship Id="rId868" Type="http://schemas.openxmlformats.org/officeDocument/2006/relationships/image" Target="../media/image1826.png"/><Relationship Id="rId1053" Type="http://schemas.openxmlformats.org/officeDocument/2006/relationships/image" Target="../media/image1918.png"/><Relationship Id="rId630" Type="http://schemas.openxmlformats.org/officeDocument/2006/relationships/image" Target="../media/image1707.png"/><Relationship Id="rId728" Type="http://schemas.openxmlformats.org/officeDocument/2006/relationships/image" Target="../media/image1756.png"/><Relationship Id="rId935" Type="http://schemas.openxmlformats.org/officeDocument/2006/relationships/customXml" Target="../ink/ink1985.xml"/><Relationship Id="rId64" Type="http://schemas.openxmlformats.org/officeDocument/2006/relationships/image" Target="../media/image1427.png"/><Relationship Id="rId367" Type="http://schemas.openxmlformats.org/officeDocument/2006/relationships/customXml" Target="../ink/ink1700.xml"/><Relationship Id="rId574" Type="http://schemas.openxmlformats.org/officeDocument/2006/relationships/customXml" Target="../ink/ink1804.xml"/><Relationship Id="rId1120" Type="http://schemas.openxmlformats.org/officeDocument/2006/relationships/customXml" Target="../ink/ink2078.xml"/><Relationship Id="rId1218" Type="http://schemas.openxmlformats.org/officeDocument/2006/relationships/customXml" Target="../ink/ink2127.xml"/><Relationship Id="rId227" Type="http://schemas.openxmlformats.org/officeDocument/2006/relationships/image" Target="../media/image1508.png"/><Relationship Id="rId781" Type="http://schemas.openxmlformats.org/officeDocument/2006/relationships/customXml" Target="../ink/ink1908.xml"/><Relationship Id="rId879" Type="http://schemas.openxmlformats.org/officeDocument/2006/relationships/customXml" Target="../ink/ink1957.xml"/><Relationship Id="rId434" Type="http://schemas.openxmlformats.org/officeDocument/2006/relationships/customXml" Target="../ink/ink1734.xml"/><Relationship Id="rId641" Type="http://schemas.openxmlformats.org/officeDocument/2006/relationships/customXml" Target="../ink/ink1838.xml"/><Relationship Id="rId739" Type="http://schemas.openxmlformats.org/officeDocument/2006/relationships/customXml" Target="../ink/ink1887.xml"/><Relationship Id="rId1064" Type="http://schemas.openxmlformats.org/officeDocument/2006/relationships/customXml" Target="../ink/ink2050.xml"/><Relationship Id="rId280" Type="http://schemas.openxmlformats.org/officeDocument/2006/relationships/customXml" Target="../ink/ink1655.xml"/><Relationship Id="rId501" Type="http://schemas.openxmlformats.org/officeDocument/2006/relationships/image" Target="../media/image1643.png"/><Relationship Id="rId946" Type="http://schemas.openxmlformats.org/officeDocument/2006/relationships/image" Target="../media/image1865.png"/><Relationship Id="rId1131" Type="http://schemas.openxmlformats.org/officeDocument/2006/relationships/image" Target="../media/image1957.png"/><Relationship Id="rId1229" Type="http://schemas.openxmlformats.org/officeDocument/2006/relationships/image" Target="../media/image2006.png"/><Relationship Id="rId75" Type="http://schemas.openxmlformats.org/officeDocument/2006/relationships/customXml" Target="../ink/ink1552.xml"/><Relationship Id="rId140" Type="http://schemas.openxmlformats.org/officeDocument/2006/relationships/image" Target="../media/image1465.png"/><Relationship Id="rId378" Type="http://schemas.openxmlformats.org/officeDocument/2006/relationships/image" Target="../media/image1582.png"/><Relationship Id="rId585" Type="http://schemas.openxmlformats.org/officeDocument/2006/relationships/image" Target="../media/image1685.png"/><Relationship Id="rId792" Type="http://schemas.openxmlformats.org/officeDocument/2006/relationships/image" Target="../media/image1788.png"/><Relationship Id="rId806" Type="http://schemas.openxmlformats.org/officeDocument/2006/relationships/image" Target="../media/image1795.png"/><Relationship Id="rId6" Type="http://schemas.openxmlformats.org/officeDocument/2006/relationships/image" Target="../media/image13980.png"/><Relationship Id="rId238" Type="http://schemas.openxmlformats.org/officeDocument/2006/relationships/customXml" Target="../ink/ink1634.xml"/><Relationship Id="rId445" Type="http://schemas.openxmlformats.org/officeDocument/2006/relationships/image" Target="../media/image1615.png"/><Relationship Id="rId652" Type="http://schemas.openxmlformats.org/officeDocument/2006/relationships/image" Target="../media/image1718.png"/><Relationship Id="rId1075" Type="http://schemas.openxmlformats.org/officeDocument/2006/relationships/image" Target="../media/image1929.png"/><Relationship Id="rId291" Type="http://schemas.openxmlformats.org/officeDocument/2006/relationships/image" Target="../media/image1540.png"/><Relationship Id="rId305" Type="http://schemas.openxmlformats.org/officeDocument/2006/relationships/image" Target="../media/image1547.png"/><Relationship Id="rId512" Type="http://schemas.openxmlformats.org/officeDocument/2006/relationships/customXml" Target="../ink/ink1773.xml"/><Relationship Id="rId957" Type="http://schemas.openxmlformats.org/officeDocument/2006/relationships/customXml" Target="../ink/ink1996.xml"/><Relationship Id="rId1142" Type="http://schemas.openxmlformats.org/officeDocument/2006/relationships/customXml" Target="../ink/ink2089.xml"/><Relationship Id="rId86" Type="http://schemas.openxmlformats.org/officeDocument/2006/relationships/image" Target="../media/image1438.png"/><Relationship Id="rId151" Type="http://schemas.openxmlformats.org/officeDocument/2006/relationships/image" Target="../media/image1470.png"/><Relationship Id="rId389" Type="http://schemas.openxmlformats.org/officeDocument/2006/relationships/customXml" Target="../ink/ink1711.xml"/><Relationship Id="rId596" Type="http://schemas.openxmlformats.org/officeDocument/2006/relationships/image" Target="../media/image1690.png"/><Relationship Id="rId817" Type="http://schemas.openxmlformats.org/officeDocument/2006/relationships/customXml" Target="../ink/ink1926.xml"/><Relationship Id="rId1002" Type="http://schemas.openxmlformats.org/officeDocument/2006/relationships/image" Target="../media/image1893.png"/><Relationship Id="rId249" Type="http://schemas.openxmlformats.org/officeDocument/2006/relationships/image" Target="../media/image1519.png"/><Relationship Id="rId456" Type="http://schemas.openxmlformats.org/officeDocument/2006/relationships/customXml" Target="../ink/ink1745.xml"/><Relationship Id="rId663" Type="http://schemas.openxmlformats.org/officeDocument/2006/relationships/customXml" Target="../ink/ink1849.xml"/><Relationship Id="rId870" Type="http://schemas.openxmlformats.org/officeDocument/2006/relationships/image" Target="../media/image1827.png"/><Relationship Id="rId1086" Type="http://schemas.openxmlformats.org/officeDocument/2006/relationships/customXml" Target="../ink/ink2061.xml"/><Relationship Id="rId13" Type="http://schemas.openxmlformats.org/officeDocument/2006/relationships/customXml" Target="../ink/ink1521.xml"/><Relationship Id="rId109" Type="http://schemas.openxmlformats.org/officeDocument/2006/relationships/customXml" Target="../ink/ink1569.xml"/><Relationship Id="rId316" Type="http://schemas.openxmlformats.org/officeDocument/2006/relationships/customXml" Target="../ink/ink1673.xml"/><Relationship Id="rId523" Type="http://schemas.openxmlformats.org/officeDocument/2006/relationships/image" Target="../media/image1654.png"/><Relationship Id="rId968" Type="http://schemas.openxmlformats.org/officeDocument/2006/relationships/image" Target="../media/image1876.png"/><Relationship Id="rId1153" Type="http://schemas.openxmlformats.org/officeDocument/2006/relationships/image" Target="../media/image1968.png"/><Relationship Id="rId97" Type="http://schemas.openxmlformats.org/officeDocument/2006/relationships/customXml" Target="../ink/ink1563.xml"/><Relationship Id="rId730" Type="http://schemas.openxmlformats.org/officeDocument/2006/relationships/image" Target="../media/image1757.png"/><Relationship Id="rId828" Type="http://schemas.openxmlformats.org/officeDocument/2006/relationships/image" Target="../media/image1806.png"/><Relationship Id="rId1013" Type="http://schemas.openxmlformats.org/officeDocument/2006/relationships/customXml" Target="../ink/ink2024.xml"/><Relationship Id="rId162" Type="http://schemas.openxmlformats.org/officeDocument/2006/relationships/customXml" Target="../ink/ink1596.xml"/><Relationship Id="rId467" Type="http://schemas.openxmlformats.org/officeDocument/2006/relationships/image" Target="../media/image1626.png"/><Relationship Id="rId1097" Type="http://schemas.openxmlformats.org/officeDocument/2006/relationships/image" Target="../media/image1940.png"/><Relationship Id="rId1220" Type="http://schemas.openxmlformats.org/officeDocument/2006/relationships/customXml" Target="../ink/ink2128.xml"/><Relationship Id="rId674" Type="http://schemas.openxmlformats.org/officeDocument/2006/relationships/image" Target="../media/image1729.png"/><Relationship Id="rId881" Type="http://schemas.openxmlformats.org/officeDocument/2006/relationships/customXml" Target="../ink/ink1958.xml"/><Relationship Id="rId979" Type="http://schemas.openxmlformats.org/officeDocument/2006/relationships/customXml" Target="../ink/ink2007.xml"/><Relationship Id="rId24" Type="http://schemas.openxmlformats.org/officeDocument/2006/relationships/image" Target="../media/image1407.png"/><Relationship Id="rId327" Type="http://schemas.openxmlformats.org/officeDocument/2006/relationships/image" Target="../media/image1557.png"/><Relationship Id="rId534" Type="http://schemas.openxmlformats.org/officeDocument/2006/relationships/customXml" Target="../ink/ink1784.xml"/><Relationship Id="rId741" Type="http://schemas.openxmlformats.org/officeDocument/2006/relationships/customXml" Target="../ink/ink1888.xml"/><Relationship Id="rId839" Type="http://schemas.openxmlformats.org/officeDocument/2006/relationships/customXml" Target="../ink/ink1937.xml"/><Relationship Id="rId1164" Type="http://schemas.openxmlformats.org/officeDocument/2006/relationships/customXml" Target="../ink/ink2100.xml"/><Relationship Id="rId173" Type="http://schemas.openxmlformats.org/officeDocument/2006/relationships/image" Target="../media/image1481.png"/><Relationship Id="rId380" Type="http://schemas.openxmlformats.org/officeDocument/2006/relationships/image" Target="../media/image1583.png"/><Relationship Id="rId601" Type="http://schemas.openxmlformats.org/officeDocument/2006/relationships/customXml" Target="../ink/ink1818.xml"/><Relationship Id="rId1024" Type="http://schemas.openxmlformats.org/officeDocument/2006/relationships/image" Target="../media/image1904.png"/><Relationship Id="rId240" Type="http://schemas.openxmlformats.org/officeDocument/2006/relationships/customXml" Target="../ink/ink1635.xml"/><Relationship Id="rId478" Type="http://schemas.openxmlformats.org/officeDocument/2006/relationships/customXml" Target="../ink/ink1756.xml"/><Relationship Id="rId685" Type="http://schemas.openxmlformats.org/officeDocument/2006/relationships/customXml" Target="../ink/ink1860.xml"/><Relationship Id="rId892" Type="http://schemas.openxmlformats.org/officeDocument/2006/relationships/image" Target="../media/image1838.png"/><Relationship Id="rId906" Type="http://schemas.openxmlformats.org/officeDocument/2006/relationships/image" Target="../media/image1845.png"/><Relationship Id="rId35" Type="http://schemas.openxmlformats.org/officeDocument/2006/relationships/customXml" Target="../ink/ink1532.xml"/><Relationship Id="rId100" Type="http://schemas.openxmlformats.org/officeDocument/2006/relationships/image" Target="../media/image1445.png"/><Relationship Id="rId338" Type="http://schemas.openxmlformats.org/officeDocument/2006/relationships/image" Target="../media/image1562.png"/><Relationship Id="rId545" Type="http://schemas.openxmlformats.org/officeDocument/2006/relationships/image" Target="../media/image1665.png"/><Relationship Id="rId752" Type="http://schemas.openxmlformats.org/officeDocument/2006/relationships/image" Target="../media/image1768.png"/><Relationship Id="rId1175" Type="http://schemas.openxmlformats.org/officeDocument/2006/relationships/image" Target="../media/image1979.png"/><Relationship Id="rId184" Type="http://schemas.openxmlformats.org/officeDocument/2006/relationships/customXml" Target="../ink/ink1607.xml"/><Relationship Id="rId391" Type="http://schemas.openxmlformats.org/officeDocument/2006/relationships/customXml" Target="../ink/ink1712.xml"/><Relationship Id="rId405" Type="http://schemas.openxmlformats.org/officeDocument/2006/relationships/customXml" Target="../ink/ink1719.xml"/><Relationship Id="rId612" Type="http://schemas.openxmlformats.org/officeDocument/2006/relationships/image" Target="../media/image1698.png"/><Relationship Id="rId1035" Type="http://schemas.openxmlformats.org/officeDocument/2006/relationships/image" Target="../media/image1909.png"/><Relationship Id="rId251" Type="http://schemas.openxmlformats.org/officeDocument/2006/relationships/image" Target="../media/image1520.png"/><Relationship Id="rId489" Type="http://schemas.openxmlformats.org/officeDocument/2006/relationships/image" Target="../media/image1637.png"/><Relationship Id="rId696" Type="http://schemas.openxmlformats.org/officeDocument/2006/relationships/image" Target="../media/image1740.png"/><Relationship Id="rId917" Type="http://schemas.openxmlformats.org/officeDocument/2006/relationships/customXml" Target="../ink/ink1976.xml"/><Relationship Id="rId1102" Type="http://schemas.openxmlformats.org/officeDocument/2006/relationships/customXml" Target="../ink/ink2069.xml"/><Relationship Id="rId46" Type="http://schemas.openxmlformats.org/officeDocument/2006/relationships/image" Target="../media/image1418.png"/><Relationship Id="rId349" Type="http://schemas.openxmlformats.org/officeDocument/2006/relationships/customXml" Target="../ink/ink1691.xml"/><Relationship Id="rId556" Type="http://schemas.openxmlformats.org/officeDocument/2006/relationships/customXml" Target="../ink/ink1795.xml"/><Relationship Id="rId763" Type="http://schemas.openxmlformats.org/officeDocument/2006/relationships/customXml" Target="../ink/ink1899.xml"/><Relationship Id="rId1186" Type="http://schemas.openxmlformats.org/officeDocument/2006/relationships/customXml" Target="../ink/ink2111.xml"/><Relationship Id="rId111" Type="http://schemas.openxmlformats.org/officeDocument/2006/relationships/customXml" Target="../ink/ink1570.xml"/><Relationship Id="rId195" Type="http://schemas.openxmlformats.org/officeDocument/2006/relationships/image" Target="../media/image1492.png"/><Relationship Id="rId209" Type="http://schemas.openxmlformats.org/officeDocument/2006/relationships/image" Target="../media/image1499.png"/><Relationship Id="rId416" Type="http://schemas.openxmlformats.org/officeDocument/2006/relationships/customXml" Target="../ink/ink1725.xml"/><Relationship Id="rId970" Type="http://schemas.openxmlformats.org/officeDocument/2006/relationships/image" Target="../media/image1877.png"/><Relationship Id="rId1046" Type="http://schemas.openxmlformats.org/officeDocument/2006/relationships/customXml" Target="../ink/ink2041.xml"/><Relationship Id="rId623" Type="http://schemas.openxmlformats.org/officeDocument/2006/relationships/customXml" Target="../ink/ink1829.xml"/><Relationship Id="rId830" Type="http://schemas.openxmlformats.org/officeDocument/2006/relationships/image" Target="../media/image1807.png"/><Relationship Id="rId928" Type="http://schemas.openxmlformats.org/officeDocument/2006/relationships/image" Target="../media/image1856.png"/><Relationship Id="rId57" Type="http://schemas.openxmlformats.org/officeDocument/2006/relationships/customXml" Target="../ink/ink1543.xml"/><Relationship Id="rId262" Type="http://schemas.openxmlformats.org/officeDocument/2006/relationships/customXml" Target="../ink/ink1646.xml"/><Relationship Id="rId567" Type="http://schemas.openxmlformats.org/officeDocument/2006/relationships/image" Target="../media/image1676.png"/><Relationship Id="rId1113" Type="http://schemas.openxmlformats.org/officeDocument/2006/relationships/image" Target="../media/image1948.png"/><Relationship Id="rId1197" Type="http://schemas.openxmlformats.org/officeDocument/2006/relationships/image" Target="../media/image1990.png"/><Relationship Id="rId122" Type="http://schemas.openxmlformats.org/officeDocument/2006/relationships/image" Target="../media/image1456.png"/><Relationship Id="rId774" Type="http://schemas.openxmlformats.org/officeDocument/2006/relationships/image" Target="../media/image1779.png"/><Relationship Id="rId981" Type="http://schemas.openxmlformats.org/officeDocument/2006/relationships/customXml" Target="../ink/ink2008.xml"/><Relationship Id="rId1057" Type="http://schemas.openxmlformats.org/officeDocument/2006/relationships/image" Target="../media/image1920.png"/><Relationship Id="rId427" Type="http://schemas.openxmlformats.org/officeDocument/2006/relationships/image" Target="../media/image1606.png"/><Relationship Id="rId634" Type="http://schemas.openxmlformats.org/officeDocument/2006/relationships/image" Target="../media/image1709.png"/><Relationship Id="rId841" Type="http://schemas.openxmlformats.org/officeDocument/2006/relationships/customXml" Target="../ink/ink1938.xml"/><Relationship Id="rId273" Type="http://schemas.openxmlformats.org/officeDocument/2006/relationships/image" Target="../media/image1531.png"/><Relationship Id="rId480" Type="http://schemas.openxmlformats.org/officeDocument/2006/relationships/customXml" Target="../ink/ink1757.xml"/><Relationship Id="rId701" Type="http://schemas.openxmlformats.org/officeDocument/2006/relationships/customXml" Target="../ink/ink1868.xml"/><Relationship Id="rId939" Type="http://schemas.openxmlformats.org/officeDocument/2006/relationships/customXml" Target="../ink/ink1987.xml"/><Relationship Id="rId1124" Type="http://schemas.openxmlformats.org/officeDocument/2006/relationships/customXml" Target="../ink/ink2080.xml"/><Relationship Id="rId68" Type="http://schemas.openxmlformats.org/officeDocument/2006/relationships/image" Target="../media/image1429.png"/><Relationship Id="rId133" Type="http://schemas.openxmlformats.org/officeDocument/2006/relationships/customXml" Target="../ink/ink1581.xml"/><Relationship Id="rId340" Type="http://schemas.openxmlformats.org/officeDocument/2006/relationships/image" Target="../media/image1563.png"/><Relationship Id="rId578" Type="http://schemas.openxmlformats.org/officeDocument/2006/relationships/customXml" Target="../ink/ink1806.xml"/><Relationship Id="rId785" Type="http://schemas.openxmlformats.org/officeDocument/2006/relationships/customXml" Target="../ink/ink1910.xml"/><Relationship Id="rId992" Type="http://schemas.openxmlformats.org/officeDocument/2006/relationships/image" Target="../media/image1888.png"/><Relationship Id="rId200" Type="http://schemas.openxmlformats.org/officeDocument/2006/relationships/customXml" Target="../ink/ink1615.xml"/><Relationship Id="rId438" Type="http://schemas.openxmlformats.org/officeDocument/2006/relationships/customXml" Target="../ink/ink1736.xml"/><Relationship Id="rId645" Type="http://schemas.openxmlformats.org/officeDocument/2006/relationships/customXml" Target="../ink/ink1840.xml"/><Relationship Id="rId852" Type="http://schemas.openxmlformats.org/officeDocument/2006/relationships/image" Target="../media/image1818.png"/><Relationship Id="rId1068" Type="http://schemas.openxmlformats.org/officeDocument/2006/relationships/customXml" Target="../ink/ink2052.xml"/><Relationship Id="rId284" Type="http://schemas.openxmlformats.org/officeDocument/2006/relationships/customXml" Target="../ink/ink1657.xml"/><Relationship Id="rId491" Type="http://schemas.openxmlformats.org/officeDocument/2006/relationships/image" Target="../media/image1638.png"/><Relationship Id="rId505" Type="http://schemas.openxmlformats.org/officeDocument/2006/relationships/image" Target="../media/image1645.png"/><Relationship Id="rId712" Type="http://schemas.openxmlformats.org/officeDocument/2006/relationships/image" Target="../media/image1748.png"/><Relationship Id="rId1135" Type="http://schemas.openxmlformats.org/officeDocument/2006/relationships/image" Target="../media/image1959.png"/><Relationship Id="rId79" Type="http://schemas.openxmlformats.org/officeDocument/2006/relationships/customXml" Target="../ink/ink1554.xml"/><Relationship Id="rId144" Type="http://schemas.openxmlformats.org/officeDocument/2006/relationships/image" Target="../media/image1467.png"/><Relationship Id="rId589" Type="http://schemas.openxmlformats.org/officeDocument/2006/relationships/customXml" Target="../ink/ink1812.xml"/><Relationship Id="rId796" Type="http://schemas.openxmlformats.org/officeDocument/2006/relationships/image" Target="../media/image1790.png"/><Relationship Id="rId1202" Type="http://schemas.openxmlformats.org/officeDocument/2006/relationships/customXml" Target="../ink/ink2119.xml"/><Relationship Id="rId351" Type="http://schemas.openxmlformats.org/officeDocument/2006/relationships/customXml" Target="../ink/ink1692.xml"/><Relationship Id="rId449" Type="http://schemas.openxmlformats.org/officeDocument/2006/relationships/image" Target="../media/image1617.png"/><Relationship Id="rId656" Type="http://schemas.openxmlformats.org/officeDocument/2006/relationships/image" Target="../media/image1720.png"/><Relationship Id="rId863" Type="http://schemas.openxmlformats.org/officeDocument/2006/relationships/customXml" Target="../ink/ink1949.xml"/><Relationship Id="rId1079" Type="http://schemas.openxmlformats.org/officeDocument/2006/relationships/image" Target="../media/image1931.png"/><Relationship Id="rId211" Type="http://schemas.openxmlformats.org/officeDocument/2006/relationships/image" Target="../media/image1500.png"/><Relationship Id="rId295" Type="http://schemas.openxmlformats.org/officeDocument/2006/relationships/image" Target="../media/image1542.png"/><Relationship Id="rId309" Type="http://schemas.openxmlformats.org/officeDocument/2006/relationships/image" Target="../media/image1549.png"/><Relationship Id="rId516" Type="http://schemas.openxmlformats.org/officeDocument/2006/relationships/customXml" Target="../ink/ink1775.xml"/><Relationship Id="rId1146" Type="http://schemas.openxmlformats.org/officeDocument/2006/relationships/customXml" Target="../ink/ink2091.xml"/><Relationship Id="rId723" Type="http://schemas.openxmlformats.org/officeDocument/2006/relationships/customXml" Target="../ink/ink1879.xml"/><Relationship Id="rId930" Type="http://schemas.openxmlformats.org/officeDocument/2006/relationships/image" Target="../media/image1857.png"/><Relationship Id="rId1006" Type="http://schemas.openxmlformats.org/officeDocument/2006/relationships/image" Target="../media/image1895.png"/><Relationship Id="rId155" Type="http://schemas.openxmlformats.org/officeDocument/2006/relationships/image" Target="../media/image1472.png"/><Relationship Id="rId362" Type="http://schemas.openxmlformats.org/officeDocument/2006/relationships/image" Target="../media/image1574.png"/><Relationship Id="rId1213" Type="http://schemas.openxmlformats.org/officeDocument/2006/relationships/image" Target="../media/image1998.png"/><Relationship Id="rId222" Type="http://schemas.openxmlformats.org/officeDocument/2006/relationships/customXml" Target="../ink/ink1626.xml"/><Relationship Id="rId667" Type="http://schemas.openxmlformats.org/officeDocument/2006/relationships/customXml" Target="../ink/ink1851.xml"/><Relationship Id="rId874" Type="http://schemas.openxmlformats.org/officeDocument/2006/relationships/image" Target="../media/image1829.png"/><Relationship Id="rId17" Type="http://schemas.openxmlformats.org/officeDocument/2006/relationships/customXml" Target="../ink/ink1523.xml"/><Relationship Id="rId527" Type="http://schemas.openxmlformats.org/officeDocument/2006/relationships/image" Target="../media/image1656.png"/><Relationship Id="rId734" Type="http://schemas.openxmlformats.org/officeDocument/2006/relationships/image" Target="../media/image1759.png"/><Relationship Id="rId941" Type="http://schemas.openxmlformats.org/officeDocument/2006/relationships/customXml" Target="../ink/ink1988.xml"/><Relationship Id="rId1157" Type="http://schemas.openxmlformats.org/officeDocument/2006/relationships/image" Target="../media/image1970.png"/><Relationship Id="rId70" Type="http://schemas.openxmlformats.org/officeDocument/2006/relationships/image" Target="../media/image1430.png"/><Relationship Id="rId166" Type="http://schemas.openxmlformats.org/officeDocument/2006/relationships/customXml" Target="../ink/ink1598.xml"/><Relationship Id="rId373" Type="http://schemas.openxmlformats.org/officeDocument/2006/relationships/customXml" Target="../ink/ink1703.xml"/><Relationship Id="rId580" Type="http://schemas.openxmlformats.org/officeDocument/2006/relationships/customXml" Target="../ink/ink1807.xml"/><Relationship Id="rId801" Type="http://schemas.openxmlformats.org/officeDocument/2006/relationships/customXml" Target="../ink/ink1918.xml"/><Relationship Id="rId1017" Type="http://schemas.openxmlformats.org/officeDocument/2006/relationships/customXml" Target="../ink/ink2026.xml"/><Relationship Id="rId1224" Type="http://schemas.openxmlformats.org/officeDocument/2006/relationships/customXml" Target="../ink/ink2130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511.png"/><Relationship Id="rId440" Type="http://schemas.openxmlformats.org/officeDocument/2006/relationships/customXml" Target="../ink/ink1737.xml"/><Relationship Id="rId678" Type="http://schemas.openxmlformats.org/officeDocument/2006/relationships/image" Target="../media/image1731.png"/><Relationship Id="rId885" Type="http://schemas.openxmlformats.org/officeDocument/2006/relationships/customXml" Target="../ink/ink1960.xml"/><Relationship Id="rId1070" Type="http://schemas.openxmlformats.org/officeDocument/2006/relationships/customXml" Target="../ink/ink2053.xml"/><Relationship Id="rId28" Type="http://schemas.openxmlformats.org/officeDocument/2006/relationships/image" Target="../media/image1409.png"/><Relationship Id="rId300" Type="http://schemas.openxmlformats.org/officeDocument/2006/relationships/customXml" Target="../ink/ink1665.xml"/><Relationship Id="rId538" Type="http://schemas.openxmlformats.org/officeDocument/2006/relationships/customXml" Target="../ink/ink1786.xml"/><Relationship Id="rId745" Type="http://schemas.openxmlformats.org/officeDocument/2006/relationships/customXml" Target="../ink/ink1890.xml"/><Relationship Id="rId952" Type="http://schemas.openxmlformats.org/officeDocument/2006/relationships/image" Target="../media/image1868.png"/><Relationship Id="rId1168" Type="http://schemas.openxmlformats.org/officeDocument/2006/relationships/customXml" Target="../ink/ink2102.xml"/><Relationship Id="rId81" Type="http://schemas.openxmlformats.org/officeDocument/2006/relationships/customXml" Target="../ink/ink1555.xml"/><Relationship Id="rId177" Type="http://schemas.openxmlformats.org/officeDocument/2006/relationships/image" Target="../media/image1483.png"/><Relationship Id="rId384" Type="http://schemas.openxmlformats.org/officeDocument/2006/relationships/image" Target="../media/image1585.png"/><Relationship Id="rId591" Type="http://schemas.openxmlformats.org/officeDocument/2006/relationships/customXml" Target="../ink/ink1813.xml"/><Relationship Id="rId605" Type="http://schemas.openxmlformats.org/officeDocument/2006/relationships/customXml" Target="../ink/ink1820.xml"/><Relationship Id="rId812" Type="http://schemas.openxmlformats.org/officeDocument/2006/relationships/image" Target="../media/image1798.png"/><Relationship Id="rId1028" Type="http://schemas.openxmlformats.org/officeDocument/2006/relationships/customXml" Target="../ink/ink2032.xml"/><Relationship Id="rId244" Type="http://schemas.openxmlformats.org/officeDocument/2006/relationships/customXml" Target="../ink/ink1637.xml"/><Relationship Id="rId689" Type="http://schemas.openxmlformats.org/officeDocument/2006/relationships/customXml" Target="../ink/ink1862.xml"/><Relationship Id="rId896" Type="http://schemas.openxmlformats.org/officeDocument/2006/relationships/image" Target="../media/image1840.png"/><Relationship Id="rId1081" Type="http://schemas.openxmlformats.org/officeDocument/2006/relationships/image" Target="../media/image1932.png"/><Relationship Id="rId39" Type="http://schemas.openxmlformats.org/officeDocument/2006/relationships/customXml" Target="../ink/ink1534.xml"/><Relationship Id="rId451" Type="http://schemas.openxmlformats.org/officeDocument/2006/relationships/image" Target="../media/image1618.png"/><Relationship Id="rId549" Type="http://schemas.openxmlformats.org/officeDocument/2006/relationships/image" Target="../media/image1667.png"/><Relationship Id="rId756" Type="http://schemas.openxmlformats.org/officeDocument/2006/relationships/image" Target="../media/image1770.png"/><Relationship Id="rId1179" Type="http://schemas.openxmlformats.org/officeDocument/2006/relationships/image" Target="../media/image1981.png"/><Relationship Id="rId104" Type="http://schemas.openxmlformats.org/officeDocument/2006/relationships/image" Target="../media/image1447.png"/><Relationship Id="rId188" Type="http://schemas.openxmlformats.org/officeDocument/2006/relationships/customXml" Target="../ink/ink1609.xml"/><Relationship Id="rId311" Type="http://schemas.openxmlformats.org/officeDocument/2006/relationships/image" Target="../media/image1550.png"/><Relationship Id="rId395" Type="http://schemas.openxmlformats.org/officeDocument/2006/relationships/customXml" Target="../ink/ink1714.xml"/><Relationship Id="rId409" Type="http://schemas.openxmlformats.org/officeDocument/2006/relationships/customXml" Target="../ink/ink1721.xml"/><Relationship Id="rId963" Type="http://schemas.openxmlformats.org/officeDocument/2006/relationships/customXml" Target="../ink/ink1999.xml"/><Relationship Id="rId1039" Type="http://schemas.openxmlformats.org/officeDocument/2006/relationships/image" Target="../media/image1911.png"/><Relationship Id="rId92" Type="http://schemas.openxmlformats.org/officeDocument/2006/relationships/image" Target="../media/image1441.png"/><Relationship Id="rId616" Type="http://schemas.openxmlformats.org/officeDocument/2006/relationships/image" Target="../media/image1700.png"/><Relationship Id="rId823" Type="http://schemas.openxmlformats.org/officeDocument/2006/relationships/customXml" Target="../ink/ink1929.xml"/><Relationship Id="rId255" Type="http://schemas.openxmlformats.org/officeDocument/2006/relationships/image" Target="../media/image1522.png"/><Relationship Id="rId462" Type="http://schemas.openxmlformats.org/officeDocument/2006/relationships/customXml" Target="../ink/ink1748.xml"/><Relationship Id="rId1092" Type="http://schemas.openxmlformats.org/officeDocument/2006/relationships/customXml" Target="../ink/ink2064.xml"/><Relationship Id="rId1106" Type="http://schemas.openxmlformats.org/officeDocument/2006/relationships/customXml" Target="../ink/ink2071.xml"/><Relationship Id="rId115" Type="http://schemas.openxmlformats.org/officeDocument/2006/relationships/customXml" Target="../ink/ink1572.xml"/><Relationship Id="rId322" Type="http://schemas.openxmlformats.org/officeDocument/2006/relationships/customXml" Target="../ink/ink1677.xml"/><Relationship Id="rId767" Type="http://schemas.openxmlformats.org/officeDocument/2006/relationships/customXml" Target="../ink/ink1901.xml"/><Relationship Id="rId974" Type="http://schemas.openxmlformats.org/officeDocument/2006/relationships/image" Target="../media/image1879.png"/><Relationship Id="rId199" Type="http://schemas.openxmlformats.org/officeDocument/2006/relationships/image" Target="../media/image1494.png"/><Relationship Id="rId627" Type="http://schemas.openxmlformats.org/officeDocument/2006/relationships/customXml" Target="../ink/ink1831.xml"/><Relationship Id="rId834" Type="http://schemas.openxmlformats.org/officeDocument/2006/relationships/image" Target="../media/image1809.png"/><Relationship Id="rId266" Type="http://schemas.openxmlformats.org/officeDocument/2006/relationships/customXml" Target="../ink/ink1648.xml"/><Relationship Id="rId473" Type="http://schemas.openxmlformats.org/officeDocument/2006/relationships/image" Target="../media/image1629.png"/><Relationship Id="rId680" Type="http://schemas.openxmlformats.org/officeDocument/2006/relationships/image" Target="../media/image1732.png"/><Relationship Id="rId901" Type="http://schemas.openxmlformats.org/officeDocument/2006/relationships/customXml" Target="../ink/ink1968.xml"/><Relationship Id="rId1117" Type="http://schemas.openxmlformats.org/officeDocument/2006/relationships/image" Target="../media/image1950.png"/><Relationship Id="rId30" Type="http://schemas.openxmlformats.org/officeDocument/2006/relationships/image" Target="../media/image1410.png"/><Relationship Id="rId126" Type="http://schemas.openxmlformats.org/officeDocument/2006/relationships/image" Target="../media/image1458.png"/><Relationship Id="rId333" Type="http://schemas.openxmlformats.org/officeDocument/2006/relationships/customXml" Target="../ink/ink1683.xml"/><Relationship Id="rId540" Type="http://schemas.openxmlformats.org/officeDocument/2006/relationships/customXml" Target="../ink/ink1787.xml"/><Relationship Id="rId778" Type="http://schemas.openxmlformats.org/officeDocument/2006/relationships/image" Target="../media/image1781.png"/><Relationship Id="rId985" Type="http://schemas.openxmlformats.org/officeDocument/2006/relationships/customXml" Target="../ink/ink2010.xml"/><Relationship Id="rId1170" Type="http://schemas.openxmlformats.org/officeDocument/2006/relationships/customXml" Target="../ink/ink2103.xml"/><Relationship Id="rId638" Type="http://schemas.openxmlformats.org/officeDocument/2006/relationships/image" Target="../media/image1711.png"/><Relationship Id="rId845" Type="http://schemas.openxmlformats.org/officeDocument/2006/relationships/customXml" Target="../ink/ink1940.xml"/><Relationship Id="rId1030" Type="http://schemas.openxmlformats.org/officeDocument/2006/relationships/customXml" Target="../ink/ink2033.xml"/><Relationship Id="rId277" Type="http://schemas.openxmlformats.org/officeDocument/2006/relationships/image" Target="../media/image1533.png"/><Relationship Id="rId400" Type="http://schemas.openxmlformats.org/officeDocument/2006/relationships/image" Target="../media/image1593.png"/><Relationship Id="rId484" Type="http://schemas.openxmlformats.org/officeDocument/2006/relationships/customXml" Target="../ink/ink1759.xml"/><Relationship Id="rId705" Type="http://schemas.openxmlformats.org/officeDocument/2006/relationships/customXml" Target="../ink/ink1870.xml"/><Relationship Id="rId1128" Type="http://schemas.openxmlformats.org/officeDocument/2006/relationships/customXml" Target="../ink/ink2082.xml"/><Relationship Id="rId137" Type="http://schemas.openxmlformats.org/officeDocument/2006/relationships/customXml" Target="../ink/ink1583.xml"/><Relationship Id="rId344" Type="http://schemas.openxmlformats.org/officeDocument/2006/relationships/image" Target="../media/image1565.png"/><Relationship Id="rId691" Type="http://schemas.openxmlformats.org/officeDocument/2006/relationships/customXml" Target="../ink/ink1863.xml"/><Relationship Id="rId789" Type="http://schemas.openxmlformats.org/officeDocument/2006/relationships/customXml" Target="../ink/ink1912.xml"/><Relationship Id="rId912" Type="http://schemas.openxmlformats.org/officeDocument/2006/relationships/image" Target="../media/image1848.png"/><Relationship Id="rId996" Type="http://schemas.openxmlformats.org/officeDocument/2006/relationships/image" Target="../media/image1890.png"/><Relationship Id="rId41" Type="http://schemas.openxmlformats.org/officeDocument/2006/relationships/customXml" Target="../ink/ink1535.xml"/><Relationship Id="rId551" Type="http://schemas.openxmlformats.org/officeDocument/2006/relationships/image" Target="../media/image1668.png"/><Relationship Id="rId649" Type="http://schemas.openxmlformats.org/officeDocument/2006/relationships/customXml" Target="../ink/ink1842.xml"/><Relationship Id="rId856" Type="http://schemas.openxmlformats.org/officeDocument/2006/relationships/image" Target="../media/image1820.png"/><Relationship Id="rId1181" Type="http://schemas.openxmlformats.org/officeDocument/2006/relationships/image" Target="../media/image1982.png"/><Relationship Id="rId190" Type="http://schemas.openxmlformats.org/officeDocument/2006/relationships/customXml" Target="../ink/ink1610.xml"/><Relationship Id="rId204" Type="http://schemas.openxmlformats.org/officeDocument/2006/relationships/customXml" Target="../ink/ink1617.xml"/><Relationship Id="rId288" Type="http://schemas.openxmlformats.org/officeDocument/2006/relationships/customXml" Target="../ink/ink1659.xml"/><Relationship Id="rId411" Type="http://schemas.openxmlformats.org/officeDocument/2006/relationships/customXml" Target="../ink/ink1722.xml"/><Relationship Id="rId509" Type="http://schemas.openxmlformats.org/officeDocument/2006/relationships/image" Target="../media/image1647.png"/><Relationship Id="rId1041" Type="http://schemas.openxmlformats.org/officeDocument/2006/relationships/image" Target="../media/image1912.png"/><Relationship Id="rId1139" Type="http://schemas.openxmlformats.org/officeDocument/2006/relationships/image" Target="../media/image1961.png"/><Relationship Id="rId495" Type="http://schemas.openxmlformats.org/officeDocument/2006/relationships/image" Target="../media/image1640.png"/><Relationship Id="rId716" Type="http://schemas.openxmlformats.org/officeDocument/2006/relationships/image" Target="../media/image1750.png"/><Relationship Id="rId923" Type="http://schemas.openxmlformats.org/officeDocument/2006/relationships/customXml" Target="../ink/ink1979.xml"/><Relationship Id="rId52" Type="http://schemas.openxmlformats.org/officeDocument/2006/relationships/image" Target="../media/image1421.png"/><Relationship Id="rId148" Type="http://schemas.openxmlformats.org/officeDocument/2006/relationships/customXml" Target="../ink/ink1589.xml"/><Relationship Id="rId355" Type="http://schemas.openxmlformats.org/officeDocument/2006/relationships/customXml" Target="../ink/ink1694.xml"/><Relationship Id="rId562" Type="http://schemas.openxmlformats.org/officeDocument/2006/relationships/customXml" Target="../ink/ink1798.xml"/><Relationship Id="rId1192" Type="http://schemas.openxmlformats.org/officeDocument/2006/relationships/customXml" Target="../ink/ink2114.xml"/><Relationship Id="rId1206" Type="http://schemas.openxmlformats.org/officeDocument/2006/relationships/customXml" Target="../ink/ink2121.xml"/><Relationship Id="rId215" Type="http://schemas.openxmlformats.org/officeDocument/2006/relationships/image" Target="../media/image1502.png"/><Relationship Id="rId422" Type="http://schemas.openxmlformats.org/officeDocument/2006/relationships/customXml" Target="../ink/ink1728.xml"/><Relationship Id="rId867" Type="http://schemas.openxmlformats.org/officeDocument/2006/relationships/customXml" Target="../ink/ink1951.xml"/><Relationship Id="rId1052" Type="http://schemas.openxmlformats.org/officeDocument/2006/relationships/customXml" Target="../ink/ink2044.xml"/><Relationship Id="rId299" Type="http://schemas.openxmlformats.org/officeDocument/2006/relationships/image" Target="../media/image1544.png"/><Relationship Id="rId727" Type="http://schemas.openxmlformats.org/officeDocument/2006/relationships/customXml" Target="../ink/ink1881.xml"/><Relationship Id="rId934" Type="http://schemas.openxmlformats.org/officeDocument/2006/relationships/image" Target="../media/image1859.png"/><Relationship Id="rId63" Type="http://schemas.openxmlformats.org/officeDocument/2006/relationships/customXml" Target="../ink/ink1546.xml"/><Relationship Id="rId159" Type="http://schemas.openxmlformats.org/officeDocument/2006/relationships/image" Target="../media/image1474.png"/><Relationship Id="rId366" Type="http://schemas.openxmlformats.org/officeDocument/2006/relationships/image" Target="../media/image1576.png"/><Relationship Id="rId573" Type="http://schemas.openxmlformats.org/officeDocument/2006/relationships/image" Target="../media/image1679.png"/><Relationship Id="rId780" Type="http://schemas.openxmlformats.org/officeDocument/2006/relationships/image" Target="../media/image1782.png"/><Relationship Id="rId1217" Type="http://schemas.openxmlformats.org/officeDocument/2006/relationships/image" Target="../media/image2000.png"/><Relationship Id="rId226" Type="http://schemas.openxmlformats.org/officeDocument/2006/relationships/customXml" Target="../ink/ink1628.xml"/><Relationship Id="rId433" Type="http://schemas.openxmlformats.org/officeDocument/2006/relationships/image" Target="../media/image1609.png"/><Relationship Id="rId878" Type="http://schemas.openxmlformats.org/officeDocument/2006/relationships/image" Target="../media/image1831.png"/><Relationship Id="rId1063" Type="http://schemas.openxmlformats.org/officeDocument/2006/relationships/image" Target="../media/image1923.png"/><Relationship Id="rId640" Type="http://schemas.openxmlformats.org/officeDocument/2006/relationships/image" Target="../media/image1712.png"/><Relationship Id="rId738" Type="http://schemas.openxmlformats.org/officeDocument/2006/relationships/image" Target="../media/image1761.png"/><Relationship Id="rId945" Type="http://schemas.openxmlformats.org/officeDocument/2006/relationships/customXml" Target="../ink/ink1990.xml"/><Relationship Id="rId74" Type="http://schemas.openxmlformats.org/officeDocument/2006/relationships/image" Target="../media/image1432.png"/><Relationship Id="rId377" Type="http://schemas.openxmlformats.org/officeDocument/2006/relationships/customXml" Target="../ink/ink1705.xml"/><Relationship Id="rId500" Type="http://schemas.openxmlformats.org/officeDocument/2006/relationships/customXml" Target="../ink/ink1767.xml"/><Relationship Id="rId584" Type="http://schemas.openxmlformats.org/officeDocument/2006/relationships/customXml" Target="../ink/ink1809.xml"/><Relationship Id="rId805" Type="http://schemas.openxmlformats.org/officeDocument/2006/relationships/customXml" Target="../ink/ink1920.xml"/><Relationship Id="rId1130" Type="http://schemas.openxmlformats.org/officeDocument/2006/relationships/customXml" Target="../ink/ink2083.xml"/><Relationship Id="rId1228" Type="http://schemas.openxmlformats.org/officeDocument/2006/relationships/customXml" Target="../ink/ink2132.xml"/><Relationship Id="rId5" Type="http://schemas.openxmlformats.org/officeDocument/2006/relationships/customXml" Target="../ink/ink1517.xml"/><Relationship Id="rId237" Type="http://schemas.openxmlformats.org/officeDocument/2006/relationships/image" Target="../media/image1513.png"/><Relationship Id="rId791" Type="http://schemas.openxmlformats.org/officeDocument/2006/relationships/customXml" Target="../ink/ink1913.xml"/><Relationship Id="rId889" Type="http://schemas.openxmlformats.org/officeDocument/2006/relationships/customXml" Target="../ink/ink1962.xml"/><Relationship Id="rId1074" Type="http://schemas.openxmlformats.org/officeDocument/2006/relationships/customXml" Target="../ink/ink2055.xml"/><Relationship Id="rId444" Type="http://schemas.openxmlformats.org/officeDocument/2006/relationships/customXml" Target="../ink/ink1739.xml"/><Relationship Id="rId651" Type="http://schemas.openxmlformats.org/officeDocument/2006/relationships/customXml" Target="../ink/ink1843.xml"/><Relationship Id="rId749" Type="http://schemas.openxmlformats.org/officeDocument/2006/relationships/customXml" Target="../ink/ink1892.xml"/><Relationship Id="rId290" Type="http://schemas.openxmlformats.org/officeDocument/2006/relationships/customXml" Target="../ink/ink1660.xml"/><Relationship Id="rId304" Type="http://schemas.openxmlformats.org/officeDocument/2006/relationships/customXml" Target="../ink/ink1667.xml"/><Relationship Id="rId388" Type="http://schemas.openxmlformats.org/officeDocument/2006/relationships/image" Target="../media/image1587.png"/><Relationship Id="rId511" Type="http://schemas.openxmlformats.org/officeDocument/2006/relationships/image" Target="../media/image1648.png"/><Relationship Id="rId609" Type="http://schemas.openxmlformats.org/officeDocument/2006/relationships/customXml" Target="../ink/ink1822.xml"/><Relationship Id="rId956" Type="http://schemas.openxmlformats.org/officeDocument/2006/relationships/image" Target="../media/image1870.png"/><Relationship Id="rId1141" Type="http://schemas.openxmlformats.org/officeDocument/2006/relationships/image" Target="../media/image1962.png"/><Relationship Id="rId85" Type="http://schemas.openxmlformats.org/officeDocument/2006/relationships/customXml" Target="../ink/ink1557.xml"/><Relationship Id="rId150" Type="http://schemas.openxmlformats.org/officeDocument/2006/relationships/customXml" Target="../ink/ink1590.xml"/><Relationship Id="rId595" Type="http://schemas.openxmlformats.org/officeDocument/2006/relationships/customXml" Target="../ink/ink1815.xml"/><Relationship Id="rId816" Type="http://schemas.openxmlformats.org/officeDocument/2006/relationships/image" Target="../media/image1800.png"/><Relationship Id="rId1001" Type="http://schemas.openxmlformats.org/officeDocument/2006/relationships/customXml" Target="../ink/ink2018.xml"/><Relationship Id="rId248" Type="http://schemas.openxmlformats.org/officeDocument/2006/relationships/customXml" Target="../ink/ink1639.xml"/><Relationship Id="rId455" Type="http://schemas.openxmlformats.org/officeDocument/2006/relationships/image" Target="../media/image1620.png"/><Relationship Id="rId662" Type="http://schemas.openxmlformats.org/officeDocument/2006/relationships/image" Target="../media/image1723.png"/><Relationship Id="rId1085" Type="http://schemas.openxmlformats.org/officeDocument/2006/relationships/image" Target="../media/image1934.png"/><Relationship Id="rId12" Type="http://schemas.openxmlformats.org/officeDocument/2006/relationships/image" Target="../media/image1401.png"/><Relationship Id="rId108" Type="http://schemas.openxmlformats.org/officeDocument/2006/relationships/image" Target="../media/image1449.png"/><Relationship Id="rId315" Type="http://schemas.openxmlformats.org/officeDocument/2006/relationships/image" Target="../media/image1552.png"/><Relationship Id="rId522" Type="http://schemas.openxmlformats.org/officeDocument/2006/relationships/customXml" Target="../ink/ink1778.xml"/><Relationship Id="rId967" Type="http://schemas.openxmlformats.org/officeDocument/2006/relationships/customXml" Target="../ink/ink2001.xml"/><Relationship Id="rId1152" Type="http://schemas.openxmlformats.org/officeDocument/2006/relationships/customXml" Target="../ink/ink2094.xml"/><Relationship Id="rId96" Type="http://schemas.openxmlformats.org/officeDocument/2006/relationships/image" Target="../media/image1443.png"/><Relationship Id="rId161" Type="http://schemas.openxmlformats.org/officeDocument/2006/relationships/image" Target="../media/image1475.png"/><Relationship Id="rId399" Type="http://schemas.openxmlformats.org/officeDocument/2006/relationships/customXml" Target="../ink/ink1716.xml"/><Relationship Id="rId827" Type="http://schemas.openxmlformats.org/officeDocument/2006/relationships/customXml" Target="../ink/ink1931.xml"/><Relationship Id="rId1012" Type="http://schemas.openxmlformats.org/officeDocument/2006/relationships/image" Target="../media/image1898.png"/><Relationship Id="rId259" Type="http://schemas.openxmlformats.org/officeDocument/2006/relationships/image" Target="../media/image1524.png"/><Relationship Id="rId466" Type="http://schemas.openxmlformats.org/officeDocument/2006/relationships/customXml" Target="../ink/ink1750.xml"/><Relationship Id="rId673" Type="http://schemas.openxmlformats.org/officeDocument/2006/relationships/customXml" Target="../ink/ink1854.xml"/><Relationship Id="rId880" Type="http://schemas.openxmlformats.org/officeDocument/2006/relationships/image" Target="../media/image1832.png"/><Relationship Id="rId1096" Type="http://schemas.openxmlformats.org/officeDocument/2006/relationships/customXml" Target="../ink/ink2066.xml"/><Relationship Id="rId23" Type="http://schemas.openxmlformats.org/officeDocument/2006/relationships/customXml" Target="../ink/ink1526.xml"/><Relationship Id="rId119" Type="http://schemas.openxmlformats.org/officeDocument/2006/relationships/customXml" Target="../ink/ink1574.xml"/><Relationship Id="rId326" Type="http://schemas.openxmlformats.org/officeDocument/2006/relationships/customXml" Target="../ink/ink1679.xml"/><Relationship Id="rId533" Type="http://schemas.openxmlformats.org/officeDocument/2006/relationships/image" Target="../media/image1659.png"/><Relationship Id="rId978" Type="http://schemas.openxmlformats.org/officeDocument/2006/relationships/image" Target="../media/image1881.png"/><Relationship Id="rId1163" Type="http://schemas.openxmlformats.org/officeDocument/2006/relationships/image" Target="../media/image1973.png"/><Relationship Id="rId740" Type="http://schemas.openxmlformats.org/officeDocument/2006/relationships/image" Target="../media/image1762.png"/><Relationship Id="rId838" Type="http://schemas.openxmlformats.org/officeDocument/2006/relationships/image" Target="../media/image1811.png"/><Relationship Id="rId1023" Type="http://schemas.openxmlformats.org/officeDocument/2006/relationships/customXml" Target="../ink/ink2029.xml"/><Relationship Id="rId172" Type="http://schemas.openxmlformats.org/officeDocument/2006/relationships/customXml" Target="../ink/ink1601.xml"/><Relationship Id="rId477" Type="http://schemas.openxmlformats.org/officeDocument/2006/relationships/image" Target="../media/image1631.png"/><Relationship Id="rId600" Type="http://schemas.openxmlformats.org/officeDocument/2006/relationships/image" Target="../media/image1692.png"/><Relationship Id="rId684" Type="http://schemas.openxmlformats.org/officeDocument/2006/relationships/image" Target="../media/image1734.png"/><Relationship Id="rId337" Type="http://schemas.openxmlformats.org/officeDocument/2006/relationships/customXml" Target="../ink/ink1685.xml"/><Relationship Id="rId891" Type="http://schemas.openxmlformats.org/officeDocument/2006/relationships/customXml" Target="../ink/ink1963.xml"/><Relationship Id="rId905" Type="http://schemas.openxmlformats.org/officeDocument/2006/relationships/customXml" Target="../ink/ink1970.xml"/><Relationship Id="rId989" Type="http://schemas.openxmlformats.org/officeDocument/2006/relationships/customXml" Target="../ink/ink2012.xml"/><Relationship Id="rId34" Type="http://schemas.openxmlformats.org/officeDocument/2006/relationships/image" Target="../media/image1412.png"/><Relationship Id="rId544" Type="http://schemas.openxmlformats.org/officeDocument/2006/relationships/customXml" Target="../ink/ink1789.xml"/><Relationship Id="rId751" Type="http://schemas.openxmlformats.org/officeDocument/2006/relationships/customXml" Target="../ink/ink1893.xml"/><Relationship Id="rId849" Type="http://schemas.openxmlformats.org/officeDocument/2006/relationships/customXml" Target="../ink/ink1942.xml"/><Relationship Id="rId1174" Type="http://schemas.openxmlformats.org/officeDocument/2006/relationships/customXml" Target="../ink/ink2105.xml"/><Relationship Id="rId183" Type="http://schemas.openxmlformats.org/officeDocument/2006/relationships/image" Target="../media/image1486.png"/><Relationship Id="rId390" Type="http://schemas.openxmlformats.org/officeDocument/2006/relationships/image" Target="../media/image1588.png"/><Relationship Id="rId404" Type="http://schemas.openxmlformats.org/officeDocument/2006/relationships/image" Target="../media/image1595.png"/><Relationship Id="rId611" Type="http://schemas.openxmlformats.org/officeDocument/2006/relationships/customXml" Target="../ink/ink1823.xml"/><Relationship Id="rId1034" Type="http://schemas.openxmlformats.org/officeDocument/2006/relationships/customXml" Target="../ink/ink2035.xml"/><Relationship Id="rId250" Type="http://schemas.openxmlformats.org/officeDocument/2006/relationships/customXml" Target="../ink/ink1640.xml"/><Relationship Id="rId488" Type="http://schemas.openxmlformats.org/officeDocument/2006/relationships/customXml" Target="../ink/ink1761.xml"/><Relationship Id="rId695" Type="http://schemas.openxmlformats.org/officeDocument/2006/relationships/customXml" Target="../ink/ink1865.xml"/><Relationship Id="rId709" Type="http://schemas.openxmlformats.org/officeDocument/2006/relationships/customXml" Target="../ink/ink1872.xml"/><Relationship Id="rId916" Type="http://schemas.openxmlformats.org/officeDocument/2006/relationships/image" Target="../media/image1850.png"/><Relationship Id="rId1101" Type="http://schemas.openxmlformats.org/officeDocument/2006/relationships/image" Target="../media/image1942.png"/><Relationship Id="rId45" Type="http://schemas.openxmlformats.org/officeDocument/2006/relationships/customXml" Target="../ink/ink1537.xml"/><Relationship Id="rId110" Type="http://schemas.openxmlformats.org/officeDocument/2006/relationships/image" Target="../media/image1450.png"/><Relationship Id="rId348" Type="http://schemas.openxmlformats.org/officeDocument/2006/relationships/image" Target="../media/image1567.png"/><Relationship Id="rId555" Type="http://schemas.openxmlformats.org/officeDocument/2006/relationships/image" Target="../media/image1670.png"/><Relationship Id="rId762" Type="http://schemas.openxmlformats.org/officeDocument/2006/relationships/image" Target="../media/image1773.png"/><Relationship Id="rId1185" Type="http://schemas.openxmlformats.org/officeDocument/2006/relationships/image" Target="../media/image1984.png"/><Relationship Id="rId194" Type="http://schemas.openxmlformats.org/officeDocument/2006/relationships/customXml" Target="../ink/ink1612.xml"/><Relationship Id="rId208" Type="http://schemas.openxmlformats.org/officeDocument/2006/relationships/customXml" Target="../ink/ink1619.xml"/><Relationship Id="rId415" Type="http://schemas.openxmlformats.org/officeDocument/2006/relationships/image" Target="../media/image1600.png"/><Relationship Id="rId622" Type="http://schemas.openxmlformats.org/officeDocument/2006/relationships/image" Target="../media/image1703.png"/><Relationship Id="rId1045" Type="http://schemas.openxmlformats.org/officeDocument/2006/relationships/image" Target="../media/image1914.png"/><Relationship Id="rId261" Type="http://schemas.openxmlformats.org/officeDocument/2006/relationships/image" Target="../media/image1525.png"/><Relationship Id="rId499" Type="http://schemas.openxmlformats.org/officeDocument/2006/relationships/image" Target="../media/image1642.png"/><Relationship Id="rId927" Type="http://schemas.openxmlformats.org/officeDocument/2006/relationships/customXml" Target="../ink/ink1981.xml"/><Relationship Id="rId1112" Type="http://schemas.openxmlformats.org/officeDocument/2006/relationships/customXml" Target="../ink/ink2074.xml"/><Relationship Id="rId56" Type="http://schemas.openxmlformats.org/officeDocument/2006/relationships/image" Target="../media/image1423.png"/><Relationship Id="rId359" Type="http://schemas.openxmlformats.org/officeDocument/2006/relationships/customXml" Target="../ink/ink1696.xml"/><Relationship Id="rId566" Type="http://schemas.openxmlformats.org/officeDocument/2006/relationships/customXml" Target="../ink/ink1800.xml"/><Relationship Id="rId773" Type="http://schemas.openxmlformats.org/officeDocument/2006/relationships/customXml" Target="../ink/ink1904.xml"/><Relationship Id="rId1196" Type="http://schemas.openxmlformats.org/officeDocument/2006/relationships/customXml" Target="../ink/ink2116.xml"/><Relationship Id="rId121" Type="http://schemas.openxmlformats.org/officeDocument/2006/relationships/customXml" Target="../ink/ink1575.xml"/><Relationship Id="rId219" Type="http://schemas.openxmlformats.org/officeDocument/2006/relationships/image" Target="../media/image1504.png"/><Relationship Id="rId426" Type="http://schemas.openxmlformats.org/officeDocument/2006/relationships/customXml" Target="../ink/ink1730.xml"/><Relationship Id="rId633" Type="http://schemas.openxmlformats.org/officeDocument/2006/relationships/customXml" Target="../ink/ink1834.xml"/><Relationship Id="rId980" Type="http://schemas.openxmlformats.org/officeDocument/2006/relationships/image" Target="../media/image1882.png"/><Relationship Id="rId1056" Type="http://schemas.openxmlformats.org/officeDocument/2006/relationships/customXml" Target="../ink/ink2046.xml"/><Relationship Id="rId840" Type="http://schemas.openxmlformats.org/officeDocument/2006/relationships/image" Target="../media/image1812.png"/><Relationship Id="rId938" Type="http://schemas.openxmlformats.org/officeDocument/2006/relationships/image" Target="../media/image1861.png"/><Relationship Id="rId67" Type="http://schemas.openxmlformats.org/officeDocument/2006/relationships/customXml" Target="../ink/ink1548.xml"/><Relationship Id="rId272" Type="http://schemas.openxmlformats.org/officeDocument/2006/relationships/customXml" Target="../ink/ink1651.xml"/><Relationship Id="rId577" Type="http://schemas.openxmlformats.org/officeDocument/2006/relationships/image" Target="../media/image1681.png"/><Relationship Id="rId700" Type="http://schemas.openxmlformats.org/officeDocument/2006/relationships/image" Target="../media/image1742.png"/><Relationship Id="rId1123" Type="http://schemas.openxmlformats.org/officeDocument/2006/relationships/image" Target="../media/image1953.png"/><Relationship Id="rId132" Type="http://schemas.openxmlformats.org/officeDocument/2006/relationships/image" Target="../media/image1461.png"/><Relationship Id="rId784" Type="http://schemas.openxmlformats.org/officeDocument/2006/relationships/image" Target="../media/image1784.png"/><Relationship Id="rId991" Type="http://schemas.openxmlformats.org/officeDocument/2006/relationships/customXml" Target="../ink/ink2013.xml"/><Relationship Id="rId1067" Type="http://schemas.openxmlformats.org/officeDocument/2006/relationships/image" Target="../media/image1925.png"/><Relationship Id="rId437" Type="http://schemas.openxmlformats.org/officeDocument/2006/relationships/image" Target="../media/image1611.png"/><Relationship Id="rId644" Type="http://schemas.openxmlformats.org/officeDocument/2006/relationships/image" Target="../media/image1714.png"/><Relationship Id="rId851" Type="http://schemas.openxmlformats.org/officeDocument/2006/relationships/customXml" Target="../ink/ink1943.xml"/><Relationship Id="rId283" Type="http://schemas.openxmlformats.org/officeDocument/2006/relationships/image" Target="../media/image1536.png"/><Relationship Id="rId490" Type="http://schemas.openxmlformats.org/officeDocument/2006/relationships/customXml" Target="../ink/ink1762.xml"/><Relationship Id="rId504" Type="http://schemas.openxmlformats.org/officeDocument/2006/relationships/customXml" Target="../ink/ink1769.xml"/><Relationship Id="rId711" Type="http://schemas.openxmlformats.org/officeDocument/2006/relationships/customXml" Target="../ink/ink1873.xml"/><Relationship Id="rId949" Type="http://schemas.openxmlformats.org/officeDocument/2006/relationships/customXml" Target="../ink/ink1992.xml"/><Relationship Id="rId1134" Type="http://schemas.openxmlformats.org/officeDocument/2006/relationships/customXml" Target="../ink/ink2085.xml"/><Relationship Id="rId78" Type="http://schemas.openxmlformats.org/officeDocument/2006/relationships/image" Target="../media/image1434.png"/><Relationship Id="rId143" Type="http://schemas.openxmlformats.org/officeDocument/2006/relationships/customXml" Target="../ink/ink1586.xml"/><Relationship Id="rId350" Type="http://schemas.openxmlformats.org/officeDocument/2006/relationships/image" Target="../media/image1568.png"/><Relationship Id="rId588" Type="http://schemas.openxmlformats.org/officeDocument/2006/relationships/image" Target="../media/image1686.png"/><Relationship Id="rId795" Type="http://schemas.openxmlformats.org/officeDocument/2006/relationships/customXml" Target="../ink/ink1915.xml"/><Relationship Id="rId809" Type="http://schemas.openxmlformats.org/officeDocument/2006/relationships/customXml" Target="../ink/ink1922.xml"/><Relationship Id="rId1201" Type="http://schemas.openxmlformats.org/officeDocument/2006/relationships/image" Target="../media/image1992.png"/><Relationship Id="rId9" Type="http://schemas.openxmlformats.org/officeDocument/2006/relationships/customXml" Target="../ink/ink1519.xml"/><Relationship Id="rId210" Type="http://schemas.openxmlformats.org/officeDocument/2006/relationships/customXml" Target="../ink/ink1620.xml"/><Relationship Id="rId448" Type="http://schemas.openxmlformats.org/officeDocument/2006/relationships/customXml" Target="../ink/ink1741.xml"/><Relationship Id="rId655" Type="http://schemas.openxmlformats.org/officeDocument/2006/relationships/customXml" Target="../ink/ink1845.xml"/><Relationship Id="rId862" Type="http://schemas.openxmlformats.org/officeDocument/2006/relationships/image" Target="../media/image1823.png"/><Relationship Id="rId1078" Type="http://schemas.openxmlformats.org/officeDocument/2006/relationships/customXml" Target="../ink/ink2057.xml"/><Relationship Id="rId294" Type="http://schemas.openxmlformats.org/officeDocument/2006/relationships/customXml" Target="../ink/ink1662.xml"/><Relationship Id="rId308" Type="http://schemas.openxmlformats.org/officeDocument/2006/relationships/customXml" Target="../ink/ink1669.xml"/><Relationship Id="rId515" Type="http://schemas.openxmlformats.org/officeDocument/2006/relationships/image" Target="../media/image1650.png"/><Relationship Id="rId722" Type="http://schemas.openxmlformats.org/officeDocument/2006/relationships/image" Target="../media/image1753.png"/><Relationship Id="rId1145" Type="http://schemas.openxmlformats.org/officeDocument/2006/relationships/image" Target="../media/image1964.png"/><Relationship Id="rId89" Type="http://schemas.openxmlformats.org/officeDocument/2006/relationships/customXml" Target="../ink/ink1559.xml"/><Relationship Id="rId154" Type="http://schemas.openxmlformats.org/officeDocument/2006/relationships/customXml" Target="../ink/ink1592.xml"/><Relationship Id="rId361" Type="http://schemas.openxmlformats.org/officeDocument/2006/relationships/customXml" Target="../ink/ink1697.xml"/><Relationship Id="rId599" Type="http://schemas.openxmlformats.org/officeDocument/2006/relationships/customXml" Target="../ink/ink1817.xml"/><Relationship Id="rId1005" Type="http://schemas.openxmlformats.org/officeDocument/2006/relationships/customXml" Target="../ink/ink2020.xml"/><Relationship Id="rId1212" Type="http://schemas.openxmlformats.org/officeDocument/2006/relationships/customXml" Target="../ink/ink2124.xml"/><Relationship Id="rId459" Type="http://schemas.openxmlformats.org/officeDocument/2006/relationships/image" Target="../media/image1622.png"/><Relationship Id="rId666" Type="http://schemas.openxmlformats.org/officeDocument/2006/relationships/image" Target="../media/image1725.png"/><Relationship Id="rId873" Type="http://schemas.openxmlformats.org/officeDocument/2006/relationships/customXml" Target="../ink/ink1954.xml"/><Relationship Id="rId1089" Type="http://schemas.openxmlformats.org/officeDocument/2006/relationships/image" Target="../media/image1936.png"/><Relationship Id="rId16" Type="http://schemas.openxmlformats.org/officeDocument/2006/relationships/image" Target="../media/image1403.png"/><Relationship Id="rId221" Type="http://schemas.openxmlformats.org/officeDocument/2006/relationships/image" Target="../media/image1505.png"/><Relationship Id="rId319" Type="http://schemas.openxmlformats.org/officeDocument/2006/relationships/customXml" Target="../ink/ink1675.xml"/><Relationship Id="rId526" Type="http://schemas.openxmlformats.org/officeDocument/2006/relationships/customXml" Target="../ink/ink1780.xml"/><Relationship Id="rId1156" Type="http://schemas.openxmlformats.org/officeDocument/2006/relationships/customXml" Target="../ink/ink2096.xml"/><Relationship Id="rId733" Type="http://schemas.openxmlformats.org/officeDocument/2006/relationships/customXml" Target="../ink/ink1884.xml"/><Relationship Id="rId940" Type="http://schemas.openxmlformats.org/officeDocument/2006/relationships/image" Target="../media/image1862.png"/><Relationship Id="rId1016" Type="http://schemas.openxmlformats.org/officeDocument/2006/relationships/image" Target="../media/image1900.png"/><Relationship Id="rId165" Type="http://schemas.openxmlformats.org/officeDocument/2006/relationships/image" Target="../media/image1477.png"/><Relationship Id="rId372" Type="http://schemas.openxmlformats.org/officeDocument/2006/relationships/image" Target="../media/image1579.png"/><Relationship Id="rId677" Type="http://schemas.openxmlformats.org/officeDocument/2006/relationships/customXml" Target="../ink/ink1856.xml"/><Relationship Id="rId800" Type="http://schemas.openxmlformats.org/officeDocument/2006/relationships/image" Target="../media/image1792.png"/><Relationship Id="rId1223" Type="http://schemas.openxmlformats.org/officeDocument/2006/relationships/image" Target="../media/image2003.png"/><Relationship Id="rId232" Type="http://schemas.openxmlformats.org/officeDocument/2006/relationships/customXml" Target="../ink/ink1631.xml"/><Relationship Id="rId884" Type="http://schemas.openxmlformats.org/officeDocument/2006/relationships/image" Target="../media/image1834.png"/><Relationship Id="rId27" Type="http://schemas.openxmlformats.org/officeDocument/2006/relationships/customXml" Target="../ink/ink1528.xml"/><Relationship Id="rId537" Type="http://schemas.openxmlformats.org/officeDocument/2006/relationships/image" Target="../media/image1661.png"/><Relationship Id="rId744" Type="http://schemas.openxmlformats.org/officeDocument/2006/relationships/image" Target="../media/image1764.png"/><Relationship Id="rId951" Type="http://schemas.openxmlformats.org/officeDocument/2006/relationships/customXml" Target="../ink/ink1993.xml"/><Relationship Id="rId1167" Type="http://schemas.openxmlformats.org/officeDocument/2006/relationships/image" Target="../media/image1975.png"/><Relationship Id="rId80" Type="http://schemas.openxmlformats.org/officeDocument/2006/relationships/image" Target="../media/image1435.png"/><Relationship Id="rId176" Type="http://schemas.openxmlformats.org/officeDocument/2006/relationships/customXml" Target="../ink/ink1603.xml"/><Relationship Id="rId383" Type="http://schemas.openxmlformats.org/officeDocument/2006/relationships/customXml" Target="../ink/ink1708.xml"/><Relationship Id="rId590" Type="http://schemas.openxmlformats.org/officeDocument/2006/relationships/image" Target="../media/image1687.png"/><Relationship Id="rId604" Type="http://schemas.openxmlformats.org/officeDocument/2006/relationships/image" Target="../media/image1694.png"/><Relationship Id="rId811" Type="http://schemas.openxmlformats.org/officeDocument/2006/relationships/customXml" Target="../ink/ink1923.xml"/><Relationship Id="rId1027" Type="http://schemas.openxmlformats.org/officeDocument/2006/relationships/image" Target="../media/image1905.png"/><Relationship Id="rId243" Type="http://schemas.openxmlformats.org/officeDocument/2006/relationships/image" Target="../media/image1516.png"/><Relationship Id="rId450" Type="http://schemas.openxmlformats.org/officeDocument/2006/relationships/customXml" Target="../ink/ink1742.xml"/><Relationship Id="rId688" Type="http://schemas.openxmlformats.org/officeDocument/2006/relationships/image" Target="../media/image1736.png"/><Relationship Id="rId895" Type="http://schemas.openxmlformats.org/officeDocument/2006/relationships/customXml" Target="../ink/ink1965.xml"/><Relationship Id="rId909" Type="http://schemas.openxmlformats.org/officeDocument/2006/relationships/customXml" Target="../ink/ink1972.xml"/><Relationship Id="rId1080" Type="http://schemas.openxmlformats.org/officeDocument/2006/relationships/customXml" Target="../ink/ink2058.xml"/><Relationship Id="rId38" Type="http://schemas.openxmlformats.org/officeDocument/2006/relationships/image" Target="../media/image1414.png"/><Relationship Id="rId103" Type="http://schemas.openxmlformats.org/officeDocument/2006/relationships/customXml" Target="../ink/ink1566.xml"/><Relationship Id="rId310" Type="http://schemas.openxmlformats.org/officeDocument/2006/relationships/customXml" Target="../ink/ink1670.xml"/><Relationship Id="rId548" Type="http://schemas.openxmlformats.org/officeDocument/2006/relationships/customXml" Target="../ink/ink1791.xml"/><Relationship Id="rId755" Type="http://schemas.openxmlformats.org/officeDocument/2006/relationships/customXml" Target="../ink/ink1895.xml"/><Relationship Id="rId962" Type="http://schemas.openxmlformats.org/officeDocument/2006/relationships/image" Target="../media/image1873.png"/><Relationship Id="rId1178" Type="http://schemas.openxmlformats.org/officeDocument/2006/relationships/customXml" Target="../ink/ink2107.xml"/><Relationship Id="rId91" Type="http://schemas.openxmlformats.org/officeDocument/2006/relationships/customXml" Target="../ink/ink1560.xml"/><Relationship Id="rId187" Type="http://schemas.openxmlformats.org/officeDocument/2006/relationships/image" Target="../media/image1488.png"/><Relationship Id="rId394" Type="http://schemas.openxmlformats.org/officeDocument/2006/relationships/image" Target="../media/image1590.png"/><Relationship Id="rId408" Type="http://schemas.openxmlformats.org/officeDocument/2006/relationships/image" Target="../media/image1597.png"/><Relationship Id="rId615" Type="http://schemas.openxmlformats.org/officeDocument/2006/relationships/customXml" Target="../ink/ink1825.xml"/><Relationship Id="rId822" Type="http://schemas.openxmlformats.org/officeDocument/2006/relationships/image" Target="../media/image1803.png"/><Relationship Id="rId1038" Type="http://schemas.openxmlformats.org/officeDocument/2006/relationships/customXml" Target="../ink/ink2037.xml"/><Relationship Id="rId254" Type="http://schemas.openxmlformats.org/officeDocument/2006/relationships/customXml" Target="../ink/ink1642.xml"/><Relationship Id="rId699" Type="http://schemas.openxmlformats.org/officeDocument/2006/relationships/customXml" Target="../ink/ink1867.xml"/><Relationship Id="rId1091" Type="http://schemas.openxmlformats.org/officeDocument/2006/relationships/image" Target="../media/image1937.png"/><Relationship Id="rId1105" Type="http://schemas.openxmlformats.org/officeDocument/2006/relationships/image" Target="../media/image1944.png"/><Relationship Id="rId49" Type="http://schemas.openxmlformats.org/officeDocument/2006/relationships/customXml" Target="../ink/ink1539.xml"/><Relationship Id="rId114" Type="http://schemas.openxmlformats.org/officeDocument/2006/relationships/image" Target="../media/image1452.png"/><Relationship Id="rId461" Type="http://schemas.openxmlformats.org/officeDocument/2006/relationships/image" Target="../media/image1623.png"/><Relationship Id="rId559" Type="http://schemas.openxmlformats.org/officeDocument/2006/relationships/image" Target="../media/image1672.png"/><Relationship Id="rId766" Type="http://schemas.openxmlformats.org/officeDocument/2006/relationships/image" Target="../media/image1775.png"/><Relationship Id="rId1189" Type="http://schemas.openxmlformats.org/officeDocument/2006/relationships/image" Target="../media/image1986.png"/><Relationship Id="rId198" Type="http://schemas.openxmlformats.org/officeDocument/2006/relationships/customXml" Target="../ink/ink1614.xml"/><Relationship Id="rId321" Type="http://schemas.openxmlformats.org/officeDocument/2006/relationships/customXml" Target="../ink/ink1676.xml"/><Relationship Id="rId419" Type="http://schemas.openxmlformats.org/officeDocument/2006/relationships/image" Target="../media/image1602.png"/><Relationship Id="rId626" Type="http://schemas.openxmlformats.org/officeDocument/2006/relationships/image" Target="../media/image1705.png"/><Relationship Id="rId973" Type="http://schemas.openxmlformats.org/officeDocument/2006/relationships/customXml" Target="../ink/ink2004.xml"/><Relationship Id="rId1049" Type="http://schemas.openxmlformats.org/officeDocument/2006/relationships/image" Target="../media/image1916.png"/><Relationship Id="rId833" Type="http://schemas.openxmlformats.org/officeDocument/2006/relationships/customXml" Target="../ink/ink1934.xml"/><Relationship Id="rId1116" Type="http://schemas.openxmlformats.org/officeDocument/2006/relationships/customXml" Target="../ink/ink2076.xml"/><Relationship Id="rId265" Type="http://schemas.openxmlformats.org/officeDocument/2006/relationships/image" Target="../media/image1527.png"/><Relationship Id="rId472" Type="http://schemas.openxmlformats.org/officeDocument/2006/relationships/customXml" Target="../ink/ink1753.xml"/><Relationship Id="rId900" Type="http://schemas.openxmlformats.org/officeDocument/2006/relationships/image" Target="../media/image1842.png"/><Relationship Id="rId125" Type="http://schemas.openxmlformats.org/officeDocument/2006/relationships/customXml" Target="../ink/ink1577.xml"/><Relationship Id="rId332" Type="http://schemas.openxmlformats.org/officeDocument/2006/relationships/image" Target="../media/image1559.png"/><Relationship Id="rId777" Type="http://schemas.openxmlformats.org/officeDocument/2006/relationships/customXml" Target="../ink/ink1906.xml"/><Relationship Id="rId984" Type="http://schemas.openxmlformats.org/officeDocument/2006/relationships/image" Target="../media/image1884.png"/><Relationship Id="rId637" Type="http://schemas.openxmlformats.org/officeDocument/2006/relationships/customXml" Target="../ink/ink1836.xml"/><Relationship Id="rId844" Type="http://schemas.openxmlformats.org/officeDocument/2006/relationships/image" Target="../media/image1814.png"/><Relationship Id="rId276" Type="http://schemas.openxmlformats.org/officeDocument/2006/relationships/customXml" Target="../ink/ink1653.xml"/><Relationship Id="rId483" Type="http://schemas.openxmlformats.org/officeDocument/2006/relationships/image" Target="../media/image1634.png"/><Relationship Id="rId690" Type="http://schemas.openxmlformats.org/officeDocument/2006/relationships/image" Target="../media/image1737.png"/><Relationship Id="rId704" Type="http://schemas.openxmlformats.org/officeDocument/2006/relationships/image" Target="../media/image1744.png"/><Relationship Id="rId911" Type="http://schemas.openxmlformats.org/officeDocument/2006/relationships/customXml" Target="../ink/ink1973.xml"/><Relationship Id="rId1127" Type="http://schemas.openxmlformats.org/officeDocument/2006/relationships/image" Target="../media/image1955.png"/><Relationship Id="rId40" Type="http://schemas.openxmlformats.org/officeDocument/2006/relationships/image" Target="../media/image1415.png"/><Relationship Id="rId136" Type="http://schemas.openxmlformats.org/officeDocument/2006/relationships/image" Target="../media/image1463.png"/><Relationship Id="rId343" Type="http://schemas.openxmlformats.org/officeDocument/2006/relationships/customXml" Target="../ink/ink1688.xml"/><Relationship Id="rId550" Type="http://schemas.openxmlformats.org/officeDocument/2006/relationships/customXml" Target="../ink/ink1792.xml"/><Relationship Id="rId788" Type="http://schemas.openxmlformats.org/officeDocument/2006/relationships/image" Target="../media/image1786.png"/><Relationship Id="rId995" Type="http://schemas.openxmlformats.org/officeDocument/2006/relationships/customXml" Target="../ink/ink2015.xml"/><Relationship Id="rId1180" Type="http://schemas.openxmlformats.org/officeDocument/2006/relationships/customXml" Target="../ink/ink2108.xml"/><Relationship Id="rId203" Type="http://schemas.openxmlformats.org/officeDocument/2006/relationships/image" Target="../media/image1496.png"/><Relationship Id="rId648" Type="http://schemas.openxmlformats.org/officeDocument/2006/relationships/image" Target="../media/image1716.png"/><Relationship Id="rId855" Type="http://schemas.openxmlformats.org/officeDocument/2006/relationships/customXml" Target="../ink/ink1945.xml"/><Relationship Id="rId1040" Type="http://schemas.openxmlformats.org/officeDocument/2006/relationships/customXml" Target="../ink/ink2038.xml"/><Relationship Id="rId287" Type="http://schemas.openxmlformats.org/officeDocument/2006/relationships/image" Target="../media/image1538.png"/><Relationship Id="rId410" Type="http://schemas.openxmlformats.org/officeDocument/2006/relationships/image" Target="../media/image1598.png"/><Relationship Id="rId494" Type="http://schemas.openxmlformats.org/officeDocument/2006/relationships/customXml" Target="../ink/ink1764.xml"/><Relationship Id="rId508" Type="http://schemas.openxmlformats.org/officeDocument/2006/relationships/customXml" Target="../ink/ink1771.xml"/><Relationship Id="rId715" Type="http://schemas.openxmlformats.org/officeDocument/2006/relationships/customXml" Target="../ink/ink1875.xml"/><Relationship Id="rId922" Type="http://schemas.openxmlformats.org/officeDocument/2006/relationships/image" Target="../media/image1853.png"/><Relationship Id="rId1138" Type="http://schemas.openxmlformats.org/officeDocument/2006/relationships/customXml" Target="../ink/ink2087.xml"/><Relationship Id="rId147" Type="http://schemas.openxmlformats.org/officeDocument/2006/relationships/customXml" Target="../ink/ink1588.xml"/><Relationship Id="rId354" Type="http://schemas.openxmlformats.org/officeDocument/2006/relationships/image" Target="../media/image1570.png"/><Relationship Id="rId799" Type="http://schemas.openxmlformats.org/officeDocument/2006/relationships/customXml" Target="../ink/ink1917.xml"/><Relationship Id="rId1191" Type="http://schemas.openxmlformats.org/officeDocument/2006/relationships/image" Target="../media/image1987.png"/><Relationship Id="rId1205" Type="http://schemas.openxmlformats.org/officeDocument/2006/relationships/image" Target="../media/image1994.png"/><Relationship Id="rId51" Type="http://schemas.openxmlformats.org/officeDocument/2006/relationships/customXml" Target="../ink/ink1540.xml"/><Relationship Id="rId561" Type="http://schemas.openxmlformats.org/officeDocument/2006/relationships/image" Target="../media/image1673.png"/><Relationship Id="rId659" Type="http://schemas.openxmlformats.org/officeDocument/2006/relationships/customXml" Target="../ink/ink1847.xml"/><Relationship Id="rId866" Type="http://schemas.openxmlformats.org/officeDocument/2006/relationships/image" Target="../media/image1825.png"/><Relationship Id="rId214" Type="http://schemas.openxmlformats.org/officeDocument/2006/relationships/customXml" Target="../ink/ink1622.xml"/><Relationship Id="rId298" Type="http://schemas.openxmlformats.org/officeDocument/2006/relationships/customXml" Target="../ink/ink1664.xml"/><Relationship Id="rId421" Type="http://schemas.openxmlformats.org/officeDocument/2006/relationships/image" Target="../media/image1603.png"/><Relationship Id="rId519" Type="http://schemas.openxmlformats.org/officeDocument/2006/relationships/image" Target="../media/image1652.png"/><Relationship Id="rId1051" Type="http://schemas.openxmlformats.org/officeDocument/2006/relationships/image" Target="../media/image1917.png"/><Relationship Id="rId1149" Type="http://schemas.openxmlformats.org/officeDocument/2006/relationships/image" Target="../media/image1966.png"/><Relationship Id="rId158" Type="http://schemas.openxmlformats.org/officeDocument/2006/relationships/customXml" Target="../ink/ink1594.xml"/><Relationship Id="rId726" Type="http://schemas.openxmlformats.org/officeDocument/2006/relationships/image" Target="../media/image1755.png"/><Relationship Id="rId933" Type="http://schemas.openxmlformats.org/officeDocument/2006/relationships/customXml" Target="../ink/ink1984.xml"/><Relationship Id="rId1009" Type="http://schemas.openxmlformats.org/officeDocument/2006/relationships/customXml" Target="../ink/ink2022.xml"/><Relationship Id="rId62" Type="http://schemas.openxmlformats.org/officeDocument/2006/relationships/image" Target="../media/image1426.png"/><Relationship Id="rId365" Type="http://schemas.openxmlformats.org/officeDocument/2006/relationships/customXml" Target="../ink/ink1699.xml"/><Relationship Id="rId572" Type="http://schemas.openxmlformats.org/officeDocument/2006/relationships/customXml" Target="../ink/ink1803.xml"/><Relationship Id="rId1216" Type="http://schemas.openxmlformats.org/officeDocument/2006/relationships/customXml" Target="../ink/ink2126.xml"/><Relationship Id="rId225" Type="http://schemas.openxmlformats.org/officeDocument/2006/relationships/image" Target="../media/image1507.png"/><Relationship Id="rId432" Type="http://schemas.openxmlformats.org/officeDocument/2006/relationships/customXml" Target="../ink/ink1733.xml"/><Relationship Id="rId877" Type="http://schemas.openxmlformats.org/officeDocument/2006/relationships/customXml" Target="../ink/ink1956.xml"/><Relationship Id="rId1062" Type="http://schemas.openxmlformats.org/officeDocument/2006/relationships/customXml" Target="../ink/ink2049.xml"/><Relationship Id="rId737" Type="http://schemas.openxmlformats.org/officeDocument/2006/relationships/customXml" Target="../ink/ink1886.xml"/><Relationship Id="rId944" Type="http://schemas.openxmlformats.org/officeDocument/2006/relationships/image" Target="../media/image1864.png"/><Relationship Id="rId73" Type="http://schemas.openxmlformats.org/officeDocument/2006/relationships/customXml" Target="../ink/ink1551.xml"/><Relationship Id="rId169" Type="http://schemas.openxmlformats.org/officeDocument/2006/relationships/image" Target="../media/image1479.png"/><Relationship Id="rId376" Type="http://schemas.openxmlformats.org/officeDocument/2006/relationships/image" Target="../media/image1581.png"/><Relationship Id="rId583" Type="http://schemas.openxmlformats.org/officeDocument/2006/relationships/image" Target="../media/image1684.png"/><Relationship Id="rId790" Type="http://schemas.openxmlformats.org/officeDocument/2006/relationships/image" Target="../media/image1787.png"/><Relationship Id="rId804" Type="http://schemas.openxmlformats.org/officeDocument/2006/relationships/image" Target="../media/image1794.png"/><Relationship Id="rId1227" Type="http://schemas.openxmlformats.org/officeDocument/2006/relationships/image" Target="../media/image2005.png"/><Relationship Id="rId4" Type="http://schemas.openxmlformats.org/officeDocument/2006/relationships/image" Target="../media/image13970.png"/><Relationship Id="rId236" Type="http://schemas.openxmlformats.org/officeDocument/2006/relationships/customXml" Target="../ink/ink1633.xml"/><Relationship Id="rId443" Type="http://schemas.openxmlformats.org/officeDocument/2006/relationships/image" Target="../media/image1614.png"/><Relationship Id="rId650" Type="http://schemas.openxmlformats.org/officeDocument/2006/relationships/image" Target="../media/image1717.png"/><Relationship Id="rId888" Type="http://schemas.openxmlformats.org/officeDocument/2006/relationships/image" Target="../media/image1836.png"/><Relationship Id="rId1073" Type="http://schemas.openxmlformats.org/officeDocument/2006/relationships/image" Target="../media/image1928.png"/><Relationship Id="rId303" Type="http://schemas.openxmlformats.org/officeDocument/2006/relationships/image" Target="../media/image1546.png"/><Relationship Id="rId748" Type="http://schemas.openxmlformats.org/officeDocument/2006/relationships/image" Target="../media/image1766.png"/><Relationship Id="rId955" Type="http://schemas.openxmlformats.org/officeDocument/2006/relationships/customXml" Target="../ink/ink1995.xml"/><Relationship Id="rId1140" Type="http://schemas.openxmlformats.org/officeDocument/2006/relationships/customXml" Target="../ink/ink2088.xml"/><Relationship Id="rId84" Type="http://schemas.openxmlformats.org/officeDocument/2006/relationships/image" Target="../media/image1437.png"/><Relationship Id="rId387" Type="http://schemas.openxmlformats.org/officeDocument/2006/relationships/customXml" Target="../ink/ink1710.xml"/><Relationship Id="rId510" Type="http://schemas.openxmlformats.org/officeDocument/2006/relationships/customXml" Target="../ink/ink1772.xml"/><Relationship Id="rId594" Type="http://schemas.openxmlformats.org/officeDocument/2006/relationships/image" Target="../media/image1689.png"/><Relationship Id="rId608" Type="http://schemas.openxmlformats.org/officeDocument/2006/relationships/image" Target="../media/image1696.png"/><Relationship Id="rId815" Type="http://schemas.openxmlformats.org/officeDocument/2006/relationships/customXml" Target="../ink/ink1925.xml"/><Relationship Id="rId247" Type="http://schemas.openxmlformats.org/officeDocument/2006/relationships/image" Target="../media/image1518.png"/><Relationship Id="rId899" Type="http://schemas.openxmlformats.org/officeDocument/2006/relationships/customXml" Target="../ink/ink1967.xml"/><Relationship Id="rId1000" Type="http://schemas.openxmlformats.org/officeDocument/2006/relationships/image" Target="../media/image1892.png"/><Relationship Id="rId1084" Type="http://schemas.openxmlformats.org/officeDocument/2006/relationships/customXml" Target="../ink/ink2060.xml"/><Relationship Id="rId107" Type="http://schemas.openxmlformats.org/officeDocument/2006/relationships/customXml" Target="../ink/ink1568.xml"/><Relationship Id="rId454" Type="http://schemas.openxmlformats.org/officeDocument/2006/relationships/customXml" Target="../ink/ink1744.xml"/><Relationship Id="rId661" Type="http://schemas.openxmlformats.org/officeDocument/2006/relationships/customXml" Target="../ink/ink1848.xml"/><Relationship Id="rId759" Type="http://schemas.openxmlformats.org/officeDocument/2006/relationships/customXml" Target="../ink/ink1897.xml"/><Relationship Id="rId966" Type="http://schemas.openxmlformats.org/officeDocument/2006/relationships/image" Target="../media/image1875.png"/><Relationship Id="rId11" Type="http://schemas.openxmlformats.org/officeDocument/2006/relationships/customXml" Target="../ink/ink1520.xml"/><Relationship Id="rId314" Type="http://schemas.openxmlformats.org/officeDocument/2006/relationships/customXml" Target="../ink/ink1672.xml"/><Relationship Id="rId398" Type="http://schemas.openxmlformats.org/officeDocument/2006/relationships/image" Target="../media/image1592.png"/><Relationship Id="rId521" Type="http://schemas.openxmlformats.org/officeDocument/2006/relationships/image" Target="../media/image1653.png"/><Relationship Id="rId619" Type="http://schemas.openxmlformats.org/officeDocument/2006/relationships/customXml" Target="../ink/ink1827.xml"/><Relationship Id="rId1151" Type="http://schemas.openxmlformats.org/officeDocument/2006/relationships/image" Target="../media/image1967.png"/><Relationship Id="rId95" Type="http://schemas.openxmlformats.org/officeDocument/2006/relationships/customXml" Target="../ink/ink1562.xml"/><Relationship Id="rId160" Type="http://schemas.openxmlformats.org/officeDocument/2006/relationships/customXml" Target="../ink/ink1595.xml"/><Relationship Id="rId826" Type="http://schemas.openxmlformats.org/officeDocument/2006/relationships/image" Target="../media/image1805.png"/><Relationship Id="rId1011" Type="http://schemas.openxmlformats.org/officeDocument/2006/relationships/customXml" Target="../ink/ink2023.xml"/><Relationship Id="rId1109" Type="http://schemas.openxmlformats.org/officeDocument/2006/relationships/image" Target="../media/image1946.png"/><Relationship Id="rId258" Type="http://schemas.openxmlformats.org/officeDocument/2006/relationships/customXml" Target="../ink/ink1644.xml"/><Relationship Id="rId465" Type="http://schemas.openxmlformats.org/officeDocument/2006/relationships/image" Target="../media/image1625.png"/><Relationship Id="rId672" Type="http://schemas.openxmlformats.org/officeDocument/2006/relationships/image" Target="../media/image1728.png"/><Relationship Id="rId1095" Type="http://schemas.openxmlformats.org/officeDocument/2006/relationships/image" Target="../media/image1939.png"/><Relationship Id="rId22" Type="http://schemas.openxmlformats.org/officeDocument/2006/relationships/image" Target="../media/image1406.png"/><Relationship Id="rId118" Type="http://schemas.openxmlformats.org/officeDocument/2006/relationships/image" Target="../media/image1454.png"/><Relationship Id="rId325" Type="http://schemas.openxmlformats.org/officeDocument/2006/relationships/image" Target="../media/image1556.png"/><Relationship Id="rId532" Type="http://schemas.openxmlformats.org/officeDocument/2006/relationships/customXml" Target="../ink/ink1783.xml"/><Relationship Id="rId977" Type="http://schemas.openxmlformats.org/officeDocument/2006/relationships/customXml" Target="../ink/ink2006.xml"/><Relationship Id="rId1162" Type="http://schemas.openxmlformats.org/officeDocument/2006/relationships/customXml" Target="../ink/ink2099.xml"/><Relationship Id="rId171" Type="http://schemas.openxmlformats.org/officeDocument/2006/relationships/image" Target="../media/image1480.png"/><Relationship Id="rId837" Type="http://schemas.openxmlformats.org/officeDocument/2006/relationships/customXml" Target="../ink/ink1936.xml"/><Relationship Id="rId1022" Type="http://schemas.openxmlformats.org/officeDocument/2006/relationships/image" Target="../media/image1903.png"/><Relationship Id="rId269" Type="http://schemas.openxmlformats.org/officeDocument/2006/relationships/image" Target="../media/image1529.png"/><Relationship Id="rId476" Type="http://schemas.openxmlformats.org/officeDocument/2006/relationships/customXml" Target="../ink/ink1755.xml"/><Relationship Id="rId683" Type="http://schemas.openxmlformats.org/officeDocument/2006/relationships/customXml" Target="../ink/ink1859.xml"/><Relationship Id="rId890" Type="http://schemas.openxmlformats.org/officeDocument/2006/relationships/image" Target="../media/image1837.png"/><Relationship Id="rId904" Type="http://schemas.openxmlformats.org/officeDocument/2006/relationships/image" Target="../media/image1844.png"/><Relationship Id="rId33" Type="http://schemas.openxmlformats.org/officeDocument/2006/relationships/customXml" Target="../ink/ink1531.xml"/><Relationship Id="rId129" Type="http://schemas.openxmlformats.org/officeDocument/2006/relationships/customXml" Target="../ink/ink1579.xml"/><Relationship Id="rId336" Type="http://schemas.openxmlformats.org/officeDocument/2006/relationships/image" Target="../media/image1561.png"/><Relationship Id="rId543" Type="http://schemas.openxmlformats.org/officeDocument/2006/relationships/image" Target="../media/image1664.png"/><Relationship Id="rId988" Type="http://schemas.openxmlformats.org/officeDocument/2006/relationships/image" Target="../media/image1886.png"/><Relationship Id="rId1173" Type="http://schemas.openxmlformats.org/officeDocument/2006/relationships/image" Target="../media/image1978.png"/><Relationship Id="rId182" Type="http://schemas.openxmlformats.org/officeDocument/2006/relationships/customXml" Target="../ink/ink1606.xml"/><Relationship Id="rId403" Type="http://schemas.openxmlformats.org/officeDocument/2006/relationships/customXml" Target="../ink/ink1718.xml"/><Relationship Id="rId750" Type="http://schemas.openxmlformats.org/officeDocument/2006/relationships/image" Target="../media/image1767.png"/><Relationship Id="rId848" Type="http://schemas.openxmlformats.org/officeDocument/2006/relationships/image" Target="../media/image1816.png"/><Relationship Id="rId1033" Type="http://schemas.openxmlformats.org/officeDocument/2006/relationships/image" Target="../media/image1908.png"/><Relationship Id="rId487" Type="http://schemas.openxmlformats.org/officeDocument/2006/relationships/image" Target="../media/image1636.png"/><Relationship Id="rId610" Type="http://schemas.openxmlformats.org/officeDocument/2006/relationships/image" Target="../media/image1697.png"/><Relationship Id="rId694" Type="http://schemas.openxmlformats.org/officeDocument/2006/relationships/image" Target="../media/image1739.png"/><Relationship Id="rId708" Type="http://schemas.openxmlformats.org/officeDocument/2006/relationships/image" Target="../media/image1746.png"/><Relationship Id="rId915" Type="http://schemas.openxmlformats.org/officeDocument/2006/relationships/customXml" Target="../ink/ink1975.xml"/><Relationship Id="rId347" Type="http://schemas.openxmlformats.org/officeDocument/2006/relationships/customXml" Target="../ink/ink1690.xml"/><Relationship Id="rId999" Type="http://schemas.openxmlformats.org/officeDocument/2006/relationships/customXml" Target="../ink/ink2017.xml"/><Relationship Id="rId1100" Type="http://schemas.openxmlformats.org/officeDocument/2006/relationships/customXml" Target="../ink/ink2068.xml"/><Relationship Id="rId1184" Type="http://schemas.openxmlformats.org/officeDocument/2006/relationships/customXml" Target="../ink/ink2110.xml"/><Relationship Id="rId44" Type="http://schemas.openxmlformats.org/officeDocument/2006/relationships/image" Target="../media/image1417.png"/><Relationship Id="rId554" Type="http://schemas.openxmlformats.org/officeDocument/2006/relationships/customXml" Target="../ink/ink1794.xml"/><Relationship Id="rId761" Type="http://schemas.openxmlformats.org/officeDocument/2006/relationships/customXml" Target="../ink/ink1898.xml"/><Relationship Id="rId859" Type="http://schemas.openxmlformats.org/officeDocument/2006/relationships/customXml" Target="../ink/ink1947.xml"/><Relationship Id="rId193" Type="http://schemas.openxmlformats.org/officeDocument/2006/relationships/image" Target="../media/image1491.png"/><Relationship Id="rId207" Type="http://schemas.openxmlformats.org/officeDocument/2006/relationships/image" Target="../media/image1498.png"/><Relationship Id="rId414" Type="http://schemas.openxmlformats.org/officeDocument/2006/relationships/customXml" Target="../ink/ink1724.xml"/><Relationship Id="rId498" Type="http://schemas.openxmlformats.org/officeDocument/2006/relationships/customXml" Target="../ink/ink1766.xml"/><Relationship Id="rId621" Type="http://schemas.openxmlformats.org/officeDocument/2006/relationships/customXml" Target="../ink/ink1828.xml"/><Relationship Id="rId1044" Type="http://schemas.openxmlformats.org/officeDocument/2006/relationships/customXml" Target="../ink/ink2040.xml"/><Relationship Id="rId260" Type="http://schemas.openxmlformats.org/officeDocument/2006/relationships/customXml" Target="../ink/ink1645.xml"/><Relationship Id="rId719" Type="http://schemas.openxmlformats.org/officeDocument/2006/relationships/customXml" Target="../ink/ink1877.xml"/><Relationship Id="rId926" Type="http://schemas.openxmlformats.org/officeDocument/2006/relationships/image" Target="../media/image1855.png"/><Relationship Id="rId1111" Type="http://schemas.openxmlformats.org/officeDocument/2006/relationships/image" Target="../media/image1947.png"/><Relationship Id="rId55" Type="http://schemas.openxmlformats.org/officeDocument/2006/relationships/customXml" Target="../ink/ink1542.xml"/><Relationship Id="rId120" Type="http://schemas.openxmlformats.org/officeDocument/2006/relationships/image" Target="../media/image1455.png"/><Relationship Id="rId358" Type="http://schemas.openxmlformats.org/officeDocument/2006/relationships/image" Target="../media/image1572.png"/><Relationship Id="rId565" Type="http://schemas.openxmlformats.org/officeDocument/2006/relationships/image" Target="../media/image1675.png"/><Relationship Id="rId772" Type="http://schemas.openxmlformats.org/officeDocument/2006/relationships/image" Target="../media/image1778.png"/><Relationship Id="rId1195" Type="http://schemas.openxmlformats.org/officeDocument/2006/relationships/image" Target="../media/image1989.png"/><Relationship Id="rId1209" Type="http://schemas.openxmlformats.org/officeDocument/2006/relationships/image" Target="../media/image1996.png"/><Relationship Id="rId218" Type="http://schemas.openxmlformats.org/officeDocument/2006/relationships/customXml" Target="../ink/ink1624.xml"/><Relationship Id="rId425" Type="http://schemas.openxmlformats.org/officeDocument/2006/relationships/image" Target="../media/image1605.png"/><Relationship Id="rId632" Type="http://schemas.openxmlformats.org/officeDocument/2006/relationships/image" Target="../media/image1708.png"/><Relationship Id="rId1055" Type="http://schemas.openxmlformats.org/officeDocument/2006/relationships/image" Target="../media/image1919.png"/><Relationship Id="rId271" Type="http://schemas.openxmlformats.org/officeDocument/2006/relationships/image" Target="../media/image1530.png"/><Relationship Id="rId937" Type="http://schemas.openxmlformats.org/officeDocument/2006/relationships/customXml" Target="../ink/ink1986.xml"/><Relationship Id="rId1122" Type="http://schemas.openxmlformats.org/officeDocument/2006/relationships/customXml" Target="../ink/ink2079.xml"/><Relationship Id="rId66" Type="http://schemas.openxmlformats.org/officeDocument/2006/relationships/image" Target="../media/image1428.png"/><Relationship Id="rId131" Type="http://schemas.openxmlformats.org/officeDocument/2006/relationships/customXml" Target="../ink/ink1580.xml"/><Relationship Id="rId369" Type="http://schemas.openxmlformats.org/officeDocument/2006/relationships/customXml" Target="../ink/ink1701.xml"/><Relationship Id="rId576" Type="http://schemas.openxmlformats.org/officeDocument/2006/relationships/customXml" Target="../ink/ink1805.xml"/><Relationship Id="rId783" Type="http://schemas.openxmlformats.org/officeDocument/2006/relationships/customXml" Target="../ink/ink1909.xml"/><Relationship Id="rId990" Type="http://schemas.openxmlformats.org/officeDocument/2006/relationships/image" Target="../media/image1887.png"/><Relationship Id="rId229" Type="http://schemas.openxmlformats.org/officeDocument/2006/relationships/image" Target="../media/image1509.png"/><Relationship Id="rId436" Type="http://schemas.openxmlformats.org/officeDocument/2006/relationships/customXml" Target="../ink/ink1735.xml"/><Relationship Id="rId643" Type="http://schemas.openxmlformats.org/officeDocument/2006/relationships/customXml" Target="../ink/ink1839.xml"/><Relationship Id="rId1066" Type="http://schemas.openxmlformats.org/officeDocument/2006/relationships/customXml" Target="../ink/ink2051.xml"/><Relationship Id="rId850" Type="http://schemas.openxmlformats.org/officeDocument/2006/relationships/image" Target="../media/image1817.png"/><Relationship Id="rId948" Type="http://schemas.openxmlformats.org/officeDocument/2006/relationships/image" Target="../media/image1866.png"/><Relationship Id="rId1133" Type="http://schemas.openxmlformats.org/officeDocument/2006/relationships/image" Target="../media/image1958.png"/><Relationship Id="rId77" Type="http://schemas.openxmlformats.org/officeDocument/2006/relationships/customXml" Target="../ink/ink1553.xml"/><Relationship Id="rId282" Type="http://schemas.openxmlformats.org/officeDocument/2006/relationships/customXml" Target="../ink/ink1656.xml"/><Relationship Id="rId503" Type="http://schemas.openxmlformats.org/officeDocument/2006/relationships/image" Target="../media/image1644.png"/><Relationship Id="rId587" Type="http://schemas.openxmlformats.org/officeDocument/2006/relationships/customXml" Target="../ink/ink1811.xml"/><Relationship Id="rId710" Type="http://schemas.openxmlformats.org/officeDocument/2006/relationships/image" Target="../media/image1747.png"/><Relationship Id="rId808" Type="http://schemas.openxmlformats.org/officeDocument/2006/relationships/image" Target="../media/image1796.png"/><Relationship Id="rId8" Type="http://schemas.openxmlformats.org/officeDocument/2006/relationships/image" Target="../media/image13990.png"/><Relationship Id="rId142" Type="http://schemas.openxmlformats.org/officeDocument/2006/relationships/image" Target="../media/image1466.png"/><Relationship Id="rId447" Type="http://schemas.openxmlformats.org/officeDocument/2006/relationships/image" Target="../media/image1616.png"/><Relationship Id="rId794" Type="http://schemas.openxmlformats.org/officeDocument/2006/relationships/image" Target="../media/image1789.png"/><Relationship Id="rId1077" Type="http://schemas.openxmlformats.org/officeDocument/2006/relationships/image" Target="../media/image1930.png"/><Relationship Id="rId1200" Type="http://schemas.openxmlformats.org/officeDocument/2006/relationships/customXml" Target="../ink/ink2118.xml"/><Relationship Id="rId654" Type="http://schemas.openxmlformats.org/officeDocument/2006/relationships/image" Target="../media/image1719.png"/><Relationship Id="rId861" Type="http://schemas.openxmlformats.org/officeDocument/2006/relationships/customXml" Target="../ink/ink1948.xml"/><Relationship Id="rId959" Type="http://schemas.openxmlformats.org/officeDocument/2006/relationships/customXml" Target="../ink/ink1997.xml"/><Relationship Id="rId293" Type="http://schemas.openxmlformats.org/officeDocument/2006/relationships/image" Target="../media/image1541.png"/><Relationship Id="rId307" Type="http://schemas.openxmlformats.org/officeDocument/2006/relationships/image" Target="../media/image1548.png"/><Relationship Id="rId514" Type="http://schemas.openxmlformats.org/officeDocument/2006/relationships/customXml" Target="../ink/ink1774.xml"/><Relationship Id="rId721" Type="http://schemas.openxmlformats.org/officeDocument/2006/relationships/customXml" Target="../ink/ink1878.xml"/><Relationship Id="rId1144" Type="http://schemas.openxmlformats.org/officeDocument/2006/relationships/customXml" Target="../ink/ink2090.xml"/><Relationship Id="rId88" Type="http://schemas.openxmlformats.org/officeDocument/2006/relationships/image" Target="../media/image1439.png"/><Relationship Id="rId153" Type="http://schemas.openxmlformats.org/officeDocument/2006/relationships/image" Target="../media/image1471.png"/><Relationship Id="rId360" Type="http://schemas.openxmlformats.org/officeDocument/2006/relationships/image" Target="../media/image1573.png"/><Relationship Id="rId598" Type="http://schemas.openxmlformats.org/officeDocument/2006/relationships/image" Target="../media/image1691.png"/><Relationship Id="rId819" Type="http://schemas.openxmlformats.org/officeDocument/2006/relationships/customXml" Target="../ink/ink1927.xml"/><Relationship Id="rId1004" Type="http://schemas.openxmlformats.org/officeDocument/2006/relationships/image" Target="../media/image1894.png"/><Relationship Id="rId1211" Type="http://schemas.openxmlformats.org/officeDocument/2006/relationships/image" Target="../media/image1997.png"/><Relationship Id="rId220" Type="http://schemas.openxmlformats.org/officeDocument/2006/relationships/customXml" Target="../ink/ink1625.xml"/><Relationship Id="rId458" Type="http://schemas.openxmlformats.org/officeDocument/2006/relationships/customXml" Target="../ink/ink1746.xml"/><Relationship Id="rId665" Type="http://schemas.openxmlformats.org/officeDocument/2006/relationships/customXml" Target="../ink/ink1850.xml"/><Relationship Id="rId872" Type="http://schemas.openxmlformats.org/officeDocument/2006/relationships/image" Target="../media/image1828.png"/><Relationship Id="rId1088" Type="http://schemas.openxmlformats.org/officeDocument/2006/relationships/customXml" Target="../ink/ink2062.xml"/><Relationship Id="rId15" Type="http://schemas.openxmlformats.org/officeDocument/2006/relationships/customXml" Target="../ink/ink1522.xml"/><Relationship Id="rId318" Type="http://schemas.openxmlformats.org/officeDocument/2006/relationships/image" Target="../media/image1553.png"/><Relationship Id="rId525" Type="http://schemas.openxmlformats.org/officeDocument/2006/relationships/image" Target="../media/image1655.png"/><Relationship Id="rId732" Type="http://schemas.openxmlformats.org/officeDocument/2006/relationships/image" Target="../media/image1758.png"/><Relationship Id="rId1155" Type="http://schemas.openxmlformats.org/officeDocument/2006/relationships/image" Target="../media/image1969.png"/><Relationship Id="rId99" Type="http://schemas.openxmlformats.org/officeDocument/2006/relationships/customXml" Target="../ink/ink1564.xml"/><Relationship Id="rId164" Type="http://schemas.openxmlformats.org/officeDocument/2006/relationships/customXml" Target="../ink/ink1597.xml"/><Relationship Id="rId371" Type="http://schemas.openxmlformats.org/officeDocument/2006/relationships/customXml" Target="../ink/ink1702.xml"/><Relationship Id="rId1015" Type="http://schemas.openxmlformats.org/officeDocument/2006/relationships/customXml" Target="../ink/ink2025.xml"/><Relationship Id="rId1222" Type="http://schemas.openxmlformats.org/officeDocument/2006/relationships/customXml" Target="../ink/ink2129.xml"/><Relationship Id="rId469" Type="http://schemas.openxmlformats.org/officeDocument/2006/relationships/image" Target="../media/image1627.png"/><Relationship Id="rId676" Type="http://schemas.openxmlformats.org/officeDocument/2006/relationships/image" Target="../media/image1730.png"/><Relationship Id="rId883" Type="http://schemas.openxmlformats.org/officeDocument/2006/relationships/customXml" Target="../ink/ink1959.xml"/><Relationship Id="rId1099" Type="http://schemas.openxmlformats.org/officeDocument/2006/relationships/image" Target="../media/image1941.png"/><Relationship Id="rId26" Type="http://schemas.openxmlformats.org/officeDocument/2006/relationships/image" Target="../media/image1408.png"/><Relationship Id="rId231" Type="http://schemas.openxmlformats.org/officeDocument/2006/relationships/image" Target="../media/image1510.png"/><Relationship Id="rId329" Type="http://schemas.openxmlformats.org/officeDocument/2006/relationships/customXml" Target="../ink/ink1681.xml"/><Relationship Id="rId536" Type="http://schemas.openxmlformats.org/officeDocument/2006/relationships/customXml" Target="../ink/ink1785.xml"/><Relationship Id="rId1166" Type="http://schemas.openxmlformats.org/officeDocument/2006/relationships/customXml" Target="../ink/ink2101.xml"/><Relationship Id="rId175" Type="http://schemas.openxmlformats.org/officeDocument/2006/relationships/image" Target="../media/image1482.png"/><Relationship Id="rId743" Type="http://schemas.openxmlformats.org/officeDocument/2006/relationships/customXml" Target="../ink/ink1889.xml"/><Relationship Id="rId950" Type="http://schemas.openxmlformats.org/officeDocument/2006/relationships/image" Target="../media/image1867.png"/><Relationship Id="rId1026" Type="http://schemas.openxmlformats.org/officeDocument/2006/relationships/customXml" Target="../ink/ink2031.xml"/><Relationship Id="rId382" Type="http://schemas.openxmlformats.org/officeDocument/2006/relationships/image" Target="../media/image1584.png"/><Relationship Id="rId603" Type="http://schemas.openxmlformats.org/officeDocument/2006/relationships/customXml" Target="../ink/ink1819.xml"/><Relationship Id="rId687" Type="http://schemas.openxmlformats.org/officeDocument/2006/relationships/customXml" Target="../ink/ink1861.xml"/><Relationship Id="rId810" Type="http://schemas.openxmlformats.org/officeDocument/2006/relationships/image" Target="../media/image1797.png"/><Relationship Id="rId908" Type="http://schemas.openxmlformats.org/officeDocument/2006/relationships/image" Target="../media/image1846.png"/><Relationship Id="rId242" Type="http://schemas.openxmlformats.org/officeDocument/2006/relationships/customXml" Target="../ink/ink1636.xml"/><Relationship Id="rId894" Type="http://schemas.openxmlformats.org/officeDocument/2006/relationships/image" Target="../media/image1839.png"/><Relationship Id="rId1177" Type="http://schemas.openxmlformats.org/officeDocument/2006/relationships/image" Target="../media/image1980.png"/><Relationship Id="rId37" Type="http://schemas.openxmlformats.org/officeDocument/2006/relationships/customXml" Target="../ink/ink1533.xml"/><Relationship Id="rId102" Type="http://schemas.openxmlformats.org/officeDocument/2006/relationships/image" Target="../media/image1446.png"/><Relationship Id="rId547" Type="http://schemas.openxmlformats.org/officeDocument/2006/relationships/image" Target="../media/image1666.png"/><Relationship Id="rId754" Type="http://schemas.openxmlformats.org/officeDocument/2006/relationships/image" Target="../media/image1769.png"/><Relationship Id="rId961" Type="http://schemas.openxmlformats.org/officeDocument/2006/relationships/customXml" Target="../ink/ink1998.xml"/><Relationship Id="rId90" Type="http://schemas.openxmlformats.org/officeDocument/2006/relationships/image" Target="../media/image1440.png"/><Relationship Id="rId186" Type="http://schemas.openxmlformats.org/officeDocument/2006/relationships/customXml" Target="../ink/ink1608.xml"/><Relationship Id="rId393" Type="http://schemas.openxmlformats.org/officeDocument/2006/relationships/customXml" Target="../ink/ink1713.xml"/><Relationship Id="rId407" Type="http://schemas.openxmlformats.org/officeDocument/2006/relationships/customXml" Target="../ink/ink1720.xml"/><Relationship Id="rId614" Type="http://schemas.openxmlformats.org/officeDocument/2006/relationships/image" Target="../media/image1699.png"/><Relationship Id="rId821" Type="http://schemas.openxmlformats.org/officeDocument/2006/relationships/customXml" Target="../ink/ink1928.xml"/><Relationship Id="rId1037" Type="http://schemas.openxmlformats.org/officeDocument/2006/relationships/image" Target="../media/image1910.png"/><Relationship Id="rId253" Type="http://schemas.openxmlformats.org/officeDocument/2006/relationships/image" Target="../media/image1521.png"/><Relationship Id="rId460" Type="http://schemas.openxmlformats.org/officeDocument/2006/relationships/customXml" Target="../ink/ink1747.xml"/><Relationship Id="rId698" Type="http://schemas.openxmlformats.org/officeDocument/2006/relationships/image" Target="../media/image1741.png"/><Relationship Id="rId919" Type="http://schemas.openxmlformats.org/officeDocument/2006/relationships/customXml" Target="../ink/ink1977.xml"/><Relationship Id="rId1090" Type="http://schemas.openxmlformats.org/officeDocument/2006/relationships/customXml" Target="../ink/ink2063.xml"/><Relationship Id="rId1104" Type="http://schemas.openxmlformats.org/officeDocument/2006/relationships/customXml" Target="../ink/ink2070.xml"/><Relationship Id="rId48" Type="http://schemas.openxmlformats.org/officeDocument/2006/relationships/image" Target="../media/image1419.png"/><Relationship Id="rId113" Type="http://schemas.openxmlformats.org/officeDocument/2006/relationships/customXml" Target="../ink/ink1571.xml"/><Relationship Id="rId320" Type="http://schemas.openxmlformats.org/officeDocument/2006/relationships/image" Target="../media/image1554.png"/><Relationship Id="rId558" Type="http://schemas.openxmlformats.org/officeDocument/2006/relationships/customXml" Target="../ink/ink1796.xml"/><Relationship Id="rId765" Type="http://schemas.openxmlformats.org/officeDocument/2006/relationships/customXml" Target="../ink/ink1900.xml"/><Relationship Id="rId972" Type="http://schemas.openxmlformats.org/officeDocument/2006/relationships/image" Target="../media/image1878.png"/><Relationship Id="rId1188" Type="http://schemas.openxmlformats.org/officeDocument/2006/relationships/customXml" Target="../ink/ink2112.xml"/><Relationship Id="rId197" Type="http://schemas.openxmlformats.org/officeDocument/2006/relationships/image" Target="../media/image1493.png"/><Relationship Id="rId418" Type="http://schemas.openxmlformats.org/officeDocument/2006/relationships/customXml" Target="../ink/ink1726.xml"/><Relationship Id="rId625" Type="http://schemas.openxmlformats.org/officeDocument/2006/relationships/customXml" Target="../ink/ink1830.xml"/><Relationship Id="rId832" Type="http://schemas.openxmlformats.org/officeDocument/2006/relationships/image" Target="../media/image1808.png"/><Relationship Id="rId1048" Type="http://schemas.openxmlformats.org/officeDocument/2006/relationships/customXml" Target="../ink/ink2042.xml"/><Relationship Id="rId264" Type="http://schemas.openxmlformats.org/officeDocument/2006/relationships/customXml" Target="../ink/ink1647.xml"/><Relationship Id="rId471" Type="http://schemas.openxmlformats.org/officeDocument/2006/relationships/image" Target="../media/image1628.png"/><Relationship Id="rId1115" Type="http://schemas.openxmlformats.org/officeDocument/2006/relationships/image" Target="../media/image1949.png"/><Relationship Id="rId59" Type="http://schemas.openxmlformats.org/officeDocument/2006/relationships/customXml" Target="../ink/ink1544.xml"/><Relationship Id="rId124" Type="http://schemas.openxmlformats.org/officeDocument/2006/relationships/image" Target="../media/image1457.png"/><Relationship Id="rId569" Type="http://schemas.openxmlformats.org/officeDocument/2006/relationships/image" Target="../media/image1677.png"/><Relationship Id="rId776" Type="http://schemas.openxmlformats.org/officeDocument/2006/relationships/image" Target="../media/image1780.png"/><Relationship Id="rId983" Type="http://schemas.openxmlformats.org/officeDocument/2006/relationships/customXml" Target="../ink/ink2009.xml"/><Relationship Id="rId1199" Type="http://schemas.openxmlformats.org/officeDocument/2006/relationships/image" Target="../media/image1991.png"/><Relationship Id="rId331" Type="http://schemas.openxmlformats.org/officeDocument/2006/relationships/customXml" Target="../ink/ink1682.xml"/><Relationship Id="rId429" Type="http://schemas.openxmlformats.org/officeDocument/2006/relationships/image" Target="../media/image1607.png"/><Relationship Id="rId636" Type="http://schemas.openxmlformats.org/officeDocument/2006/relationships/image" Target="../media/image1710.png"/><Relationship Id="rId1059" Type="http://schemas.openxmlformats.org/officeDocument/2006/relationships/image" Target="../media/image1921.png"/><Relationship Id="rId843" Type="http://schemas.openxmlformats.org/officeDocument/2006/relationships/customXml" Target="../ink/ink1939.xml"/><Relationship Id="rId1126" Type="http://schemas.openxmlformats.org/officeDocument/2006/relationships/customXml" Target="../ink/ink2081.xml"/><Relationship Id="rId275" Type="http://schemas.openxmlformats.org/officeDocument/2006/relationships/image" Target="../media/image1532.png"/><Relationship Id="rId482" Type="http://schemas.openxmlformats.org/officeDocument/2006/relationships/customXml" Target="../ink/ink1758.xml"/><Relationship Id="rId703" Type="http://schemas.openxmlformats.org/officeDocument/2006/relationships/customXml" Target="../ink/ink1869.xml"/><Relationship Id="rId910" Type="http://schemas.openxmlformats.org/officeDocument/2006/relationships/image" Target="../media/image1847.png"/><Relationship Id="rId135" Type="http://schemas.openxmlformats.org/officeDocument/2006/relationships/customXml" Target="../ink/ink1582.xml"/><Relationship Id="rId342" Type="http://schemas.openxmlformats.org/officeDocument/2006/relationships/image" Target="../media/image1564.png"/><Relationship Id="rId787" Type="http://schemas.openxmlformats.org/officeDocument/2006/relationships/customXml" Target="../ink/ink1911.xml"/><Relationship Id="rId994" Type="http://schemas.openxmlformats.org/officeDocument/2006/relationships/image" Target="../media/image1889.png"/><Relationship Id="rId202" Type="http://schemas.openxmlformats.org/officeDocument/2006/relationships/customXml" Target="../ink/ink1616.xml"/><Relationship Id="rId647" Type="http://schemas.openxmlformats.org/officeDocument/2006/relationships/customXml" Target="../ink/ink1841.xml"/><Relationship Id="rId854" Type="http://schemas.openxmlformats.org/officeDocument/2006/relationships/image" Target="../media/image1819.png"/><Relationship Id="rId286" Type="http://schemas.openxmlformats.org/officeDocument/2006/relationships/customXml" Target="../ink/ink1658.xml"/><Relationship Id="rId493" Type="http://schemas.openxmlformats.org/officeDocument/2006/relationships/image" Target="../media/image1639.png"/><Relationship Id="rId507" Type="http://schemas.openxmlformats.org/officeDocument/2006/relationships/image" Target="../media/image1646.png"/><Relationship Id="rId714" Type="http://schemas.openxmlformats.org/officeDocument/2006/relationships/image" Target="../media/image1749.png"/><Relationship Id="rId921" Type="http://schemas.openxmlformats.org/officeDocument/2006/relationships/customXml" Target="../ink/ink1978.xml"/><Relationship Id="rId1137" Type="http://schemas.openxmlformats.org/officeDocument/2006/relationships/image" Target="../media/image1960.png"/><Relationship Id="rId50" Type="http://schemas.openxmlformats.org/officeDocument/2006/relationships/image" Target="../media/image1420.png"/><Relationship Id="rId146" Type="http://schemas.openxmlformats.org/officeDocument/2006/relationships/image" Target="../media/image1468.png"/><Relationship Id="rId353" Type="http://schemas.openxmlformats.org/officeDocument/2006/relationships/customXml" Target="../ink/ink1693.xml"/><Relationship Id="rId560" Type="http://schemas.openxmlformats.org/officeDocument/2006/relationships/customXml" Target="../ink/ink1797.xml"/><Relationship Id="rId798" Type="http://schemas.openxmlformats.org/officeDocument/2006/relationships/image" Target="../media/image1791.png"/><Relationship Id="rId1190" Type="http://schemas.openxmlformats.org/officeDocument/2006/relationships/customXml" Target="../ink/ink2113.xml"/><Relationship Id="rId1204" Type="http://schemas.openxmlformats.org/officeDocument/2006/relationships/customXml" Target="../ink/ink2120.xml"/><Relationship Id="rId213" Type="http://schemas.openxmlformats.org/officeDocument/2006/relationships/image" Target="../media/image1501.png"/><Relationship Id="rId420" Type="http://schemas.openxmlformats.org/officeDocument/2006/relationships/customXml" Target="../ink/ink1727.xml"/><Relationship Id="rId658" Type="http://schemas.openxmlformats.org/officeDocument/2006/relationships/image" Target="../media/image1721.png"/><Relationship Id="rId865" Type="http://schemas.openxmlformats.org/officeDocument/2006/relationships/customXml" Target="../ink/ink1950.xml"/><Relationship Id="rId1050" Type="http://schemas.openxmlformats.org/officeDocument/2006/relationships/customXml" Target="../ink/ink2043.xml"/><Relationship Id="rId297" Type="http://schemas.openxmlformats.org/officeDocument/2006/relationships/image" Target="../media/image1543.png"/><Relationship Id="rId518" Type="http://schemas.openxmlformats.org/officeDocument/2006/relationships/customXml" Target="../ink/ink1776.xml"/><Relationship Id="rId725" Type="http://schemas.openxmlformats.org/officeDocument/2006/relationships/customXml" Target="../ink/ink1880.xml"/><Relationship Id="rId932" Type="http://schemas.openxmlformats.org/officeDocument/2006/relationships/image" Target="../media/image1858.png"/><Relationship Id="rId1148" Type="http://schemas.openxmlformats.org/officeDocument/2006/relationships/customXml" Target="../ink/ink2092.xml"/><Relationship Id="rId157" Type="http://schemas.openxmlformats.org/officeDocument/2006/relationships/image" Target="../media/image1473.png"/><Relationship Id="rId364" Type="http://schemas.openxmlformats.org/officeDocument/2006/relationships/image" Target="../media/image1575.png"/><Relationship Id="rId1008" Type="http://schemas.openxmlformats.org/officeDocument/2006/relationships/image" Target="../media/image1896.png"/><Relationship Id="rId1215" Type="http://schemas.openxmlformats.org/officeDocument/2006/relationships/image" Target="../media/image1999.png"/><Relationship Id="rId61" Type="http://schemas.openxmlformats.org/officeDocument/2006/relationships/customXml" Target="../ink/ink1545.xml"/><Relationship Id="rId571" Type="http://schemas.openxmlformats.org/officeDocument/2006/relationships/image" Target="../media/image1678.png"/><Relationship Id="rId669" Type="http://schemas.openxmlformats.org/officeDocument/2006/relationships/customXml" Target="../ink/ink1852.xml"/><Relationship Id="rId876" Type="http://schemas.openxmlformats.org/officeDocument/2006/relationships/image" Target="../media/image1830.png"/><Relationship Id="rId19" Type="http://schemas.openxmlformats.org/officeDocument/2006/relationships/customXml" Target="../ink/ink1524.xml"/><Relationship Id="rId224" Type="http://schemas.openxmlformats.org/officeDocument/2006/relationships/customXml" Target="../ink/ink1627.xml"/><Relationship Id="rId431" Type="http://schemas.openxmlformats.org/officeDocument/2006/relationships/image" Target="../media/image1608.png"/><Relationship Id="rId529" Type="http://schemas.openxmlformats.org/officeDocument/2006/relationships/image" Target="../media/image1657.png"/><Relationship Id="rId736" Type="http://schemas.openxmlformats.org/officeDocument/2006/relationships/image" Target="../media/image1760.png"/><Relationship Id="rId1061" Type="http://schemas.openxmlformats.org/officeDocument/2006/relationships/image" Target="../media/image1922.png"/><Relationship Id="rId1159" Type="http://schemas.openxmlformats.org/officeDocument/2006/relationships/image" Target="../media/image1971.png"/><Relationship Id="rId168" Type="http://schemas.openxmlformats.org/officeDocument/2006/relationships/customXml" Target="../ink/ink1599.xml"/><Relationship Id="rId943" Type="http://schemas.openxmlformats.org/officeDocument/2006/relationships/customXml" Target="../ink/ink1989.xml"/><Relationship Id="rId1019" Type="http://schemas.openxmlformats.org/officeDocument/2006/relationships/customXml" Target="../ink/ink2027.xml"/><Relationship Id="rId72" Type="http://schemas.openxmlformats.org/officeDocument/2006/relationships/image" Target="../media/image1431.png"/><Relationship Id="rId375" Type="http://schemas.openxmlformats.org/officeDocument/2006/relationships/customXml" Target="../ink/ink1704.xml"/><Relationship Id="rId582" Type="http://schemas.openxmlformats.org/officeDocument/2006/relationships/customXml" Target="../ink/ink1808.xml"/><Relationship Id="rId803" Type="http://schemas.openxmlformats.org/officeDocument/2006/relationships/customXml" Target="../ink/ink1919.xml"/><Relationship Id="rId1226" Type="http://schemas.openxmlformats.org/officeDocument/2006/relationships/customXml" Target="../ink/ink2131.xml"/><Relationship Id="rId3" Type="http://schemas.openxmlformats.org/officeDocument/2006/relationships/customXml" Target="../ink/ink1516.xml"/><Relationship Id="rId235" Type="http://schemas.openxmlformats.org/officeDocument/2006/relationships/image" Target="../media/image1512.png"/><Relationship Id="rId442" Type="http://schemas.openxmlformats.org/officeDocument/2006/relationships/customXml" Target="../ink/ink1738.xml"/><Relationship Id="rId887" Type="http://schemas.openxmlformats.org/officeDocument/2006/relationships/customXml" Target="../ink/ink1961.xml"/><Relationship Id="rId1072" Type="http://schemas.openxmlformats.org/officeDocument/2006/relationships/customXml" Target="../ink/ink2054.xml"/><Relationship Id="rId302" Type="http://schemas.openxmlformats.org/officeDocument/2006/relationships/customXml" Target="../ink/ink1666.xml"/><Relationship Id="rId747" Type="http://schemas.openxmlformats.org/officeDocument/2006/relationships/customXml" Target="../ink/ink1891.xml"/><Relationship Id="rId954" Type="http://schemas.openxmlformats.org/officeDocument/2006/relationships/image" Target="../media/image1869.png"/><Relationship Id="rId83" Type="http://schemas.openxmlformats.org/officeDocument/2006/relationships/customXml" Target="../ink/ink1556.xml"/><Relationship Id="rId179" Type="http://schemas.openxmlformats.org/officeDocument/2006/relationships/image" Target="../media/image1484.png"/><Relationship Id="rId386" Type="http://schemas.openxmlformats.org/officeDocument/2006/relationships/image" Target="../media/image1586.png"/><Relationship Id="rId593" Type="http://schemas.openxmlformats.org/officeDocument/2006/relationships/customXml" Target="../ink/ink1814.xml"/><Relationship Id="rId607" Type="http://schemas.openxmlformats.org/officeDocument/2006/relationships/customXml" Target="../ink/ink1821.xml"/><Relationship Id="rId814" Type="http://schemas.openxmlformats.org/officeDocument/2006/relationships/image" Target="../media/image1799.png"/><Relationship Id="rId246" Type="http://schemas.openxmlformats.org/officeDocument/2006/relationships/customXml" Target="../ink/ink1638.xml"/><Relationship Id="rId453" Type="http://schemas.openxmlformats.org/officeDocument/2006/relationships/image" Target="../media/image1619.png"/><Relationship Id="rId660" Type="http://schemas.openxmlformats.org/officeDocument/2006/relationships/image" Target="../media/image1722.png"/><Relationship Id="rId898" Type="http://schemas.openxmlformats.org/officeDocument/2006/relationships/image" Target="../media/image1841.png"/><Relationship Id="rId1083" Type="http://schemas.openxmlformats.org/officeDocument/2006/relationships/image" Target="../media/image1933.png"/><Relationship Id="rId106" Type="http://schemas.openxmlformats.org/officeDocument/2006/relationships/image" Target="../media/image1448.png"/><Relationship Id="rId313" Type="http://schemas.openxmlformats.org/officeDocument/2006/relationships/image" Target="../media/image1551.png"/><Relationship Id="rId758" Type="http://schemas.openxmlformats.org/officeDocument/2006/relationships/image" Target="../media/image1771.png"/><Relationship Id="rId965" Type="http://schemas.openxmlformats.org/officeDocument/2006/relationships/customXml" Target="../ink/ink2000.xml"/><Relationship Id="rId1150" Type="http://schemas.openxmlformats.org/officeDocument/2006/relationships/customXml" Target="../ink/ink2093.xml"/><Relationship Id="rId10" Type="http://schemas.openxmlformats.org/officeDocument/2006/relationships/image" Target="../media/image1400.png"/><Relationship Id="rId94" Type="http://schemas.openxmlformats.org/officeDocument/2006/relationships/image" Target="../media/image1442.png"/><Relationship Id="rId397" Type="http://schemas.openxmlformats.org/officeDocument/2006/relationships/customXml" Target="../ink/ink1715.xml"/><Relationship Id="rId520" Type="http://schemas.openxmlformats.org/officeDocument/2006/relationships/customXml" Target="../ink/ink1777.xml"/><Relationship Id="rId618" Type="http://schemas.openxmlformats.org/officeDocument/2006/relationships/image" Target="../media/image1701.png"/><Relationship Id="rId825" Type="http://schemas.openxmlformats.org/officeDocument/2006/relationships/customXml" Target="../ink/ink1930.xml"/><Relationship Id="rId257" Type="http://schemas.openxmlformats.org/officeDocument/2006/relationships/image" Target="../media/image1523.png"/><Relationship Id="rId464" Type="http://schemas.openxmlformats.org/officeDocument/2006/relationships/customXml" Target="../ink/ink1749.xml"/><Relationship Id="rId1010" Type="http://schemas.openxmlformats.org/officeDocument/2006/relationships/image" Target="../media/image1897.png"/><Relationship Id="rId1094" Type="http://schemas.openxmlformats.org/officeDocument/2006/relationships/customXml" Target="../ink/ink2065.xml"/><Relationship Id="rId1108" Type="http://schemas.openxmlformats.org/officeDocument/2006/relationships/customXml" Target="../ink/ink2072.xml"/><Relationship Id="rId117" Type="http://schemas.openxmlformats.org/officeDocument/2006/relationships/customXml" Target="../ink/ink1573.xml"/><Relationship Id="rId671" Type="http://schemas.openxmlformats.org/officeDocument/2006/relationships/customXml" Target="../ink/ink1853.xml"/><Relationship Id="rId769" Type="http://schemas.openxmlformats.org/officeDocument/2006/relationships/customXml" Target="../ink/ink1902.xml"/><Relationship Id="rId976" Type="http://schemas.openxmlformats.org/officeDocument/2006/relationships/image" Target="../media/image1880.png"/><Relationship Id="rId324" Type="http://schemas.openxmlformats.org/officeDocument/2006/relationships/customXml" Target="../ink/ink1678.xml"/><Relationship Id="rId531" Type="http://schemas.openxmlformats.org/officeDocument/2006/relationships/image" Target="../media/image1658.png"/><Relationship Id="rId629" Type="http://schemas.openxmlformats.org/officeDocument/2006/relationships/customXml" Target="../ink/ink1832.xml"/><Relationship Id="rId1161" Type="http://schemas.openxmlformats.org/officeDocument/2006/relationships/image" Target="../media/image1972.png"/><Relationship Id="rId836" Type="http://schemas.openxmlformats.org/officeDocument/2006/relationships/image" Target="../media/image1810.png"/><Relationship Id="rId1021" Type="http://schemas.openxmlformats.org/officeDocument/2006/relationships/customXml" Target="../ink/ink2028.xml"/><Relationship Id="rId1119" Type="http://schemas.openxmlformats.org/officeDocument/2006/relationships/image" Target="../media/image1951.png"/><Relationship Id="rId903" Type="http://schemas.openxmlformats.org/officeDocument/2006/relationships/customXml" Target="../ink/ink1969.xml"/><Relationship Id="rId32" Type="http://schemas.openxmlformats.org/officeDocument/2006/relationships/image" Target="../media/image1411.png"/><Relationship Id="rId181" Type="http://schemas.openxmlformats.org/officeDocument/2006/relationships/image" Target="../media/image1485.png"/><Relationship Id="rId279" Type="http://schemas.openxmlformats.org/officeDocument/2006/relationships/image" Target="../media/image1534.png"/><Relationship Id="rId486" Type="http://schemas.openxmlformats.org/officeDocument/2006/relationships/customXml" Target="../ink/ink1760.xml"/><Relationship Id="rId693" Type="http://schemas.openxmlformats.org/officeDocument/2006/relationships/customXml" Target="../ink/ink1864.xml"/><Relationship Id="rId139" Type="http://schemas.openxmlformats.org/officeDocument/2006/relationships/customXml" Target="../ink/ink1584.xml"/><Relationship Id="rId346" Type="http://schemas.openxmlformats.org/officeDocument/2006/relationships/image" Target="../media/image1566.png"/><Relationship Id="rId553" Type="http://schemas.openxmlformats.org/officeDocument/2006/relationships/image" Target="../media/image1669.png"/><Relationship Id="rId760" Type="http://schemas.openxmlformats.org/officeDocument/2006/relationships/image" Target="../media/image1772.png"/><Relationship Id="rId998" Type="http://schemas.openxmlformats.org/officeDocument/2006/relationships/image" Target="../media/image1891.png"/><Relationship Id="rId1183" Type="http://schemas.openxmlformats.org/officeDocument/2006/relationships/image" Target="../media/image1983.png"/><Relationship Id="rId206" Type="http://schemas.openxmlformats.org/officeDocument/2006/relationships/customXml" Target="../ink/ink1618.xml"/><Relationship Id="rId413" Type="http://schemas.openxmlformats.org/officeDocument/2006/relationships/customXml" Target="../ink/ink1723.xml"/><Relationship Id="rId858" Type="http://schemas.openxmlformats.org/officeDocument/2006/relationships/image" Target="../media/image1821.png"/><Relationship Id="rId1043" Type="http://schemas.openxmlformats.org/officeDocument/2006/relationships/image" Target="../media/image1913.png"/><Relationship Id="rId620" Type="http://schemas.openxmlformats.org/officeDocument/2006/relationships/image" Target="../media/image1702.png"/><Relationship Id="rId718" Type="http://schemas.openxmlformats.org/officeDocument/2006/relationships/image" Target="../media/image1751.png"/><Relationship Id="rId925" Type="http://schemas.openxmlformats.org/officeDocument/2006/relationships/customXml" Target="../ink/ink1980.xml"/><Relationship Id="rId1110" Type="http://schemas.openxmlformats.org/officeDocument/2006/relationships/customXml" Target="../ink/ink2073.xml"/><Relationship Id="rId1208" Type="http://schemas.openxmlformats.org/officeDocument/2006/relationships/customXml" Target="../ink/ink2122.xml"/><Relationship Id="rId54" Type="http://schemas.openxmlformats.org/officeDocument/2006/relationships/image" Target="../media/image1422.png"/><Relationship Id="rId270" Type="http://schemas.openxmlformats.org/officeDocument/2006/relationships/customXml" Target="../ink/ink1650.xml"/><Relationship Id="rId130" Type="http://schemas.openxmlformats.org/officeDocument/2006/relationships/image" Target="../media/image1460.png"/><Relationship Id="rId368" Type="http://schemas.openxmlformats.org/officeDocument/2006/relationships/image" Target="../media/image1577.png"/><Relationship Id="rId575" Type="http://schemas.openxmlformats.org/officeDocument/2006/relationships/image" Target="../media/image1680.png"/><Relationship Id="rId782" Type="http://schemas.openxmlformats.org/officeDocument/2006/relationships/image" Target="../media/image1783.png"/><Relationship Id="rId228" Type="http://schemas.openxmlformats.org/officeDocument/2006/relationships/customXml" Target="../ink/ink1629.xml"/><Relationship Id="rId435" Type="http://schemas.openxmlformats.org/officeDocument/2006/relationships/image" Target="../media/image1610.png"/><Relationship Id="rId642" Type="http://schemas.openxmlformats.org/officeDocument/2006/relationships/image" Target="../media/image1713.png"/><Relationship Id="rId1065" Type="http://schemas.openxmlformats.org/officeDocument/2006/relationships/image" Target="../media/image1924.png"/><Relationship Id="rId502" Type="http://schemas.openxmlformats.org/officeDocument/2006/relationships/customXml" Target="../ink/ink1768.xml"/><Relationship Id="rId947" Type="http://schemas.openxmlformats.org/officeDocument/2006/relationships/customXml" Target="../ink/ink1991.xml"/><Relationship Id="rId1132" Type="http://schemas.openxmlformats.org/officeDocument/2006/relationships/customXml" Target="../ink/ink2084.xml"/><Relationship Id="rId76" Type="http://schemas.openxmlformats.org/officeDocument/2006/relationships/image" Target="../media/image1433.png"/><Relationship Id="rId807" Type="http://schemas.openxmlformats.org/officeDocument/2006/relationships/customXml" Target="../ink/ink1921.xml"/><Relationship Id="rId292" Type="http://schemas.openxmlformats.org/officeDocument/2006/relationships/customXml" Target="../ink/ink1661.xml"/><Relationship Id="rId597" Type="http://schemas.openxmlformats.org/officeDocument/2006/relationships/customXml" Target="../ink/ink1816.xml"/><Relationship Id="rId152" Type="http://schemas.openxmlformats.org/officeDocument/2006/relationships/customXml" Target="../ink/ink1591.xml"/><Relationship Id="rId457" Type="http://schemas.openxmlformats.org/officeDocument/2006/relationships/image" Target="../media/image1621.png"/><Relationship Id="rId1087" Type="http://schemas.openxmlformats.org/officeDocument/2006/relationships/image" Target="../media/image1935.png"/><Relationship Id="rId664" Type="http://schemas.openxmlformats.org/officeDocument/2006/relationships/image" Target="../media/image1724.png"/><Relationship Id="rId871" Type="http://schemas.openxmlformats.org/officeDocument/2006/relationships/customXml" Target="../ink/ink1953.xml"/><Relationship Id="rId969" Type="http://schemas.openxmlformats.org/officeDocument/2006/relationships/customXml" Target="../ink/ink2002.xml"/><Relationship Id="rId317" Type="http://schemas.openxmlformats.org/officeDocument/2006/relationships/customXml" Target="../ink/ink1674.xml"/><Relationship Id="rId524" Type="http://schemas.openxmlformats.org/officeDocument/2006/relationships/customXml" Target="../ink/ink1779.xml"/><Relationship Id="rId731" Type="http://schemas.openxmlformats.org/officeDocument/2006/relationships/customXml" Target="../ink/ink1883.xml"/><Relationship Id="rId1154" Type="http://schemas.openxmlformats.org/officeDocument/2006/relationships/customXml" Target="../ink/ink2095.xml"/><Relationship Id="rId98" Type="http://schemas.openxmlformats.org/officeDocument/2006/relationships/image" Target="../media/image1444.png"/><Relationship Id="rId829" Type="http://schemas.openxmlformats.org/officeDocument/2006/relationships/customXml" Target="../ink/ink1932.xml"/><Relationship Id="rId1014" Type="http://schemas.openxmlformats.org/officeDocument/2006/relationships/image" Target="../media/image1899.png"/><Relationship Id="rId1221" Type="http://schemas.openxmlformats.org/officeDocument/2006/relationships/image" Target="../media/image2002.png"/><Relationship Id="rId25" Type="http://schemas.openxmlformats.org/officeDocument/2006/relationships/customXml" Target="../ink/ink1527.xml"/><Relationship Id="rId174" Type="http://schemas.openxmlformats.org/officeDocument/2006/relationships/customXml" Target="../ink/ink1602.xml"/><Relationship Id="rId381" Type="http://schemas.openxmlformats.org/officeDocument/2006/relationships/customXml" Target="../ink/ink1707.xml"/><Relationship Id="rId241" Type="http://schemas.openxmlformats.org/officeDocument/2006/relationships/image" Target="../media/image1515.png"/><Relationship Id="rId479" Type="http://schemas.openxmlformats.org/officeDocument/2006/relationships/image" Target="../media/image1632.png"/><Relationship Id="rId686" Type="http://schemas.openxmlformats.org/officeDocument/2006/relationships/image" Target="../media/image1735.png"/><Relationship Id="rId893" Type="http://schemas.openxmlformats.org/officeDocument/2006/relationships/customXml" Target="../ink/ink1964.xml"/><Relationship Id="rId339" Type="http://schemas.openxmlformats.org/officeDocument/2006/relationships/customXml" Target="../ink/ink1686.xml"/><Relationship Id="rId546" Type="http://schemas.openxmlformats.org/officeDocument/2006/relationships/customXml" Target="../ink/ink1790.xml"/><Relationship Id="rId753" Type="http://schemas.openxmlformats.org/officeDocument/2006/relationships/customXml" Target="../ink/ink1894.xml"/><Relationship Id="rId1176" Type="http://schemas.openxmlformats.org/officeDocument/2006/relationships/customXml" Target="../ink/ink2106.xml"/><Relationship Id="rId101" Type="http://schemas.openxmlformats.org/officeDocument/2006/relationships/customXml" Target="../ink/ink1565.xml"/><Relationship Id="rId406" Type="http://schemas.openxmlformats.org/officeDocument/2006/relationships/image" Target="../media/image1596.png"/><Relationship Id="rId960" Type="http://schemas.openxmlformats.org/officeDocument/2006/relationships/image" Target="../media/image1872.png"/><Relationship Id="rId1036" Type="http://schemas.openxmlformats.org/officeDocument/2006/relationships/customXml" Target="../ink/ink2036.xml"/><Relationship Id="rId613" Type="http://schemas.openxmlformats.org/officeDocument/2006/relationships/customXml" Target="../ink/ink1824.xml"/><Relationship Id="rId820" Type="http://schemas.openxmlformats.org/officeDocument/2006/relationships/image" Target="../media/image1802.png"/><Relationship Id="rId918" Type="http://schemas.openxmlformats.org/officeDocument/2006/relationships/image" Target="../media/image1851.png"/><Relationship Id="rId1103" Type="http://schemas.openxmlformats.org/officeDocument/2006/relationships/image" Target="../media/image1943.png"/><Relationship Id="rId47" Type="http://schemas.openxmlformats.org/officeDocument/2006/relationships/customXml" Target="../ink/ink1538.xml"/><Relationship Id="rId196" Type="http://schemas.openxmlformats.org/officeDocument/2006/relationships/customXml" Target="../ink/ink1613.xml"/><Relationship Id="rId263" Type="http://schemas.openxmlformats.org/officeDocument/2006/relationships/image" Target="../media/image1526.png"/><Relationship Id="rId470" Type="http://schemas.openxmlformats.org/officeDocument/2006/relationships/customXml" Target="../ink/ink1752.xml"/><Relationship Id="rId123" Type="http://schemas.openxmlformats.org/officeDocument/2006/relationships/customXml" Target="../ink/ink1576.xml"/><Relationship Id="rId330" Type="http://schemas.openxmlformats.org/officeDocument/2006/relationships/image" Target="../media/image1558.png"/><Relationship Id="rId568" Type="http://schemas.openxmlformats.org/officeDocument/2006/relationships/customXml" Target="../ink/ink1801.xml"/><Relationship Id="rId775" Type="http://schemas.openxmlformats.org/officeDocument/2006/relationships/customXml" Target="../ink/ink1905.xml"/><Relationship Id="rId982" Type="http://schemas.openxmlformats.org/officeDocument/2006/relationships/image" Target="../media/image1883.png"/><Relationship Id="rId1198" Type="http://schemas.openxmlformats.org/officeDocument/2006/relationships/customXml" Target="../ink/ink2117.xml"/><Relationship Id="rId428" Type="http://schemas.openxmlformats.org/officeDocument/2006/relationships/customXml" Target="../ink/ink1731.xml"/><Relationship Id="rId635" Type="http://schemas.openxmlformats.org/officeDocument/2006/relationships/customXml" Target="../ink/ink1835.xml"/><Relationship Id="rId842" Type="http://schemas.openxmlformats.org/officeDocument/2006/relationships/image" Target="../media/image1813.png"/><Relationship Id="rId1058" Type="http://schemas.openxmlformats.org/officeDocument/2006/relationships/customXml" Target="../ink/ink2047.xml"/><Relationship Id="rId702" Type="http://schemas.openxmlformats.org/officeDocument/2006/relationships/image" Target="../media/image1743.png"/><Relationship Id="rId1125" Type="http://schemas.openxmlformats.org/officeDocument/2006/relationships/image" Target="../media/image1954.png"/><Relationship Id="rId69" Type="http://schemas.openxmlformats.org/officeDocument/2006/relationships/customXml" Target="../ink/ink1549.xml"/><Relationship Id="rId285" Type="http://schemas.openxmlformats.org/officeDocument/2006/relationships/image" Target="../media/image1537.png"/><Relationship Id="rId492" Type="http://schemas.openxmlformats.org/officeDocument/2006/relationships/customXml" Target="../ink/ink1763.xml"/><Relationship Id="rId797" Type="http://schemas.openxmlformats.org/officeDocument/2006/relationships/customXml" Target="../ink/ink1916.xml"/><Relationship Id="rId145" Type="http://schemas.openxmlformats.org/officeDocument/2006/relationships/customXml" Target="../ink/ink1587.xml"/><Relationship Id="rId352" Type="http://schemas.openxmlformats.org/officeDocument/2006/relationships/image" Target="../media/image1569.png"/><Relationship Id="rId212" Type="http://schemas.openxmlformats.org/officeDocument/2006/relationships/customXml" Target="../ink/ink1621.xml"/><Relationship Id="rId657" Type="http://schemas.openxmlformats.org/officeDocument/2006/relationships/customXml" Target="../ink/ink1846.xml"/><Relationship Id="rId864" Type="http://schemas.openxmlformats.org/officeDocument/2006/relationships/image" Target="../media/image1824.png"/><Relationship Id="rId517" Type="http://schemas.openxmlformats.org/officeDocument/2006/relationships/image" Target="../media/image1651.png"/><Relationship Id="rId724" Type="http://schemas.openxmlformats.org/officeDocument/2006/relationships/image" Target="../media/image1754.png"/><Relationship Id="rId931" Type="http://schemas.openxmlformats.org/officeDocument/2006/relationships/customXml" Target="../ink/ink1983.xml"/><Relationship Id="rId1147" Type="http://schemas.openxmlformats.org/officeDocument/2006/relationships/image" Target="../media/image1965.png"/><Relationship Id="rId60" Type="http://schemas.openxmlformats.org/officeDocument/2006/relationships/image" Target="../media/image1425.png"/><Relationship Id="rId1007" Type="http://schemas.openxmlformats.org/officeDocument/2006/relationships/customXml" Target="../ink/ink2021.xml"/><Relationship Id="rId1214" Type="http://schemas.openxmlformats.org/officeDocument/2006/relationships/customXml" Target="../ink/ink2125.xml"/><Relationship Id="rId18" Type="http://schemas.openxmlformats.org/officeDocument/2006/relationships/image" Target="../media/image1404.png"/><Relationship Id="rId167" Type="http://schemas.openxmlformats.org/officeDocument/2006/relationships/image" Target="../media/image1478.png"/><Relationship Id="rId374" Type="http://schemas.openxmlformats.org/officeDocument/2006/relationships/image" Target="../media/image1580.png"/><Relationship Id="rId581" Type="http://schemas.openxmlformats.org/officeDocument/2006/relationships/image" Target="../media/image1683.png"/><Relationship Id="rId234" Type="http://schemas.openxmlformats.org/officeDocument/2006/relationships/customXml" Target="../ink/ink1632.xml"/><Relationship Id="rId679" Type="http://schemas.openxmlformats.org/officeDocument/2006/relationships/customXml" Target="../ink/ink1857.xml"/><Relationship Id="rId886" Type="http://schemas.openxmlformats.org/officeDocument/2006/relationships/image" Target="../media/image1835.png"/><Relationship Id="rId2" Type="http://schemas.openxmlformats.org/officeDocument/2006/relationships/notesSlide" Target="../notesSlides/notesSlide11.xml"/><Relationship Id="rId441" Type="http://schemas.openxmlformats.org/officeDocument/2006/relationships/image" Target="../media/image1613.png"/><Relationship Id="rId539" Type="http://schemas.openxmlformats.org/officeDocument/2006/relationships/image" Target="../media/image1662.png"/><Relationship Id="rId746" Type="http://schemas.openxmlformats.org/officeDocument/2006/relationships/image" Target="../media/image1765.png"/><Relationship Id="rId1071" Type="http://schemas.openxmlformats.org/officeDocument/2006/relationships/image" Target="../media/image1927.png"/><Relationship Id="rId1169" Type="http://schemas.openxmlformats.org/officeDocument/2006/relationships/image" Target="../media/image197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07.png"/><Relationship Id="rId3" Type="http://schemas.openxmlformats.org/officeDocument/2006/relationships/customXml" Target="../ink/ink2133.xml"/><Relationship Id="rId7" Type="http://schemas.openxmlformats.org/officeDocument/2006/relationships/customXml" Target="../ink/ink2135.xml"/><Relationship Id="rId12" Type="http://schemas.openxmlformats.org/officeDocument/2006/relationships/image" Target="../media/image200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060.png"/><Relationship Id="rId11" Type="http://schemas.openxmlformats.org/officeDocument/2006/relationships/customXml" Target="../ink/ink2137.xml"/><Relationship Id="rId5" Type="http://schemas.openxmlformats.org/officeDocument/2006/relationships/customXml" Target="../ink/ink2134.xml"/><Relationship Id="rId10" Type="http://schemas.openxmlformats.org/officeDocument/2006/relationships/image" Target="../media/image2008.png"/><Relationship Id="rId4" Type="http://schemas.openxmlformats.org/officeDocument/2006/relationships/image" Target="../media/image20050.png"/><Relationship Id="rId9" Type="http://schemas.openxmlformats.org/officeDocument/2006/relationships/customXml" Target="../ink/ink2136.xml"/></Relationships>
</file>

<file path=ppt/slides/_rels/slide15.xml.rels><?xml version="1.0" encoding="UTF-8" standalone="yes"?>
<Relationships xmlns="http://schemas.openxmlformats.org/package/2006/relationships"><Relationship Id="rId21" Type="http://schemas.openxmlformats.org/officeDocument/2006/relationships/customXml" Target="../ink/ink2147.xml"/><Relationship Id="rId170" Type="http://schemas.openxmlformats.org/officeDocument/2006/relationships/image" Target="../media/image2092.png"/><Relationship Id="rId268" Type="http://schemas.openxmlformats.org/officeDocument/2006/relationships/image" Target="../media/image2141.png"/><Relationship Id="rId475" Type="http://schemas.openxmlformats.org/officeDocument/2006/relationships/image" Target="../media/image2243.png"/><Relationship Id="rId682" Type="http://schemas.openxmlformats.org/officeDocument/2006/relationships/customXml" Target="../ink/ink2478.xml"/><Relationship Id="rId128" Type="http://schemas.openxmlformats.org/officeDocument/2006/relationships/image" Target="../media/image2072.png"/><Relationship Id="rId335" Type="http://schemas.openxmlformats.org/officeDocument/2006/relationships/customXml" Target="../ink/ink2304.xml"/><Relationship Id="rId542" Type="http://schemas.openxmlformats.org/officeDocument/2006/relationships/customXml" Target="../ink/ink2408.xml"/><Relationship Id="rId987" Type="http://schemas.openxmlformats.org/officeDocument/2006/relationships/image" Target="../media/image2499.png"/><Relationship Id="rId402" Type="http://schemas.openxmlformats.org/officeDocument/2006/relationships/customXml" Target="../ink/ink2338.xml"/><Relationship Id="rId847" Type="http://schemas.openxmlformats.org/officeDocument/2006/relationships/image" Target="../media/image2429.png"/><Relationship Id="rId1032" Type="http://schemas.openxmlformats.org/officeDocument/2006/relationships/customXml" Target="../ink/ink2653.xml"/><Relationship Id="rId707" Type="http://schemas.openxmlformats.org/officeDocument/2006/relationships/image" Target="../media/image2359.png"/><Relationship Id="rId914" Type="http://schemas.openxmlformats.org/officeDocument/2006/relationships/customXml" Target="../ink/ink2594.xml"/><Relationship Id="rId43" Type="http://schemas.openxmlformats.org/officeDocument/2006/relationships/customXml" Target="../ink/ink2158.xml"/><Relationship Id="rId192" Type="http://schemas.openxmlformats.org/officeDocument/2006/relationships/image" Target="../media/image2103.png"/><Relationship Id="rId497" Type="http://schemas.openxmlformats.org/officeDocument/2006/relationships/image" Target="../media/image2254.png"/><Relationship Id="rId357" Type="http://schemas.openxmlformats.org/officeDocument/2006/relationships/customXml" Target="../ink/ink2315.xml"/><Relationship Id="rId217" Type="http://schemas.openxmlformats.org/officeDocument/2006/relationships/customXml" Target="../ink/ink2245.xml"/><Relationship Id="rId564" Type="http://schemas.openxmlformats.org/officeDocument/2006/relationships/customXml" Target="../ink/ink2419.xml"/><Relationship Id="rId771" Type="http://schemas.openxmlformats.org/officeDocument/2006/relationships/image" Target="../media/image2391.png"/><Relationship Id="rId869" Type="http://schemas.openxmlformats.org/officeDocument/2006/relationships/image" Target="../media/image2440.png"/><Relationship Id="rId424" Type="http://schemas.openxmlformats.org/officeDocument/2006/relationships/customXml" Target="../ink/ink2349.xml"/><Relationship Id="rId631" Type="http://schemas.openxmlformats.org/officeDocument/2006/relationships/image" Target="../media/image2321.png"/><Relationship Id="rId729" Type="http://schemas.openxmlformats.org/officeDocument/2006/relationships/image" Target="../media/image2370.png"/><Relationship Id="rId1054" Type="http://schemas.openxmlformats.org/officeDocument/2006/relationships/customXml" Target="../ink/ink2664.xml"/><Relationship Id="rId936" Type="http://schemas.openxmlformats.org/officeDocument/2006/relationships/customXml" Target="../ink/ink2605.xml"/><Relationship Id="rId1121" Type="http://schemas.openxmlformats.org/officeDocument/2006/relationships/image" Target="../media/image2566.png"/><Relationship Id="rId65" Type="http://schemas.openxmlformats.org/officeDocument/2006/relationships/customXml" Target="../ink/ink2169.xml"/><Relationship Id="rId281" Type="http://schemas.openxmlformats.org/officeDocument/2006/relationships/customXml" Target="../ink/ink2277.xml"/><Relationship Id="rId141" Type="http://schemas.openxmlformats.org/officeDocument/2006/relationships/customXml" Target="../ink/ink2207.xml"/><Relationship Id="rId379" Type="http://schemas.openxmlformats.org/officeDocument/2006/relationships/image" Target="../media/image2196.png"/><Relationship Id="rId586" Type="http://schemas.openxmlformats.org/officeDocument/2006/relationships/customXml" Target="../ink/ink2430.xml"/><Relationship Id="rId793" Type="http://schemas.openxmlformats.org/officeDocument/2006/relationships/image" Target="../media/image2402.png"/><Relationship Id="rId7" Type="http://schemas.openxmlformats.org/officeDocument/2006/relationships/customXml" Target="../ink/ink2140.xml"/><Relationship Id="rId239" Type="http://schemas.openxmlformats.org/officeDocument/2006/relationships/customXml" Target="../ink/ink2256.xml"/><Relationship Id="rId446" Type="http://schemas.openxmlformats.org/officeDocument/2006/relationships/customXml" Target="../ink/ink2360.xml"/><Relationship Id="rId653" Type="http://schemas.openxmlformats.org/officeDocument/2006/relationships/image" Target="../media/image2332.png"/><Relationship Id="rId1076" Type="http://schemas.openxmlformats.org/officeDocument/2006/relationships/customXml" Target="../ink/ink2675.xml"/><Relationship Id="rId306" Type="http://schemas.openxmlformats.org/officeDocument/2006/relationships/image" Target="../media/image2160.png"/><Relationship Id="rId860" Type="http://schemas.openxmlformats.org/officeDocument/2006/relationships/customXml" Target="../ink/ink2567.xml"/><Relationship Id="rId958" Type="http://schemas.openxmlformats.org/officeDocument/2006/relationships/customXml" Target="../ink/ink2616.xml"/><Relationship Id="rId87" Type="http://schemas.openxmlformats.org/officeDocument/2006/relationships/customXml" Target="../ink/ink2180.xml"/><Relationship Id="rId513" Type="http://schemas.openxmlformats.org/officeDocument/2006/relationships/image" Target="../media/image2262.png"/><Relationship Id="rId720" Type="http://schemas.openxmlformats.org/officeDocument/2006/relationships/customXml" Target="../ink/ink2497.xml"/><Relationship Id="rId818" Type="http://schemas.openxmlformats.org/officeDocument/2006/relationships/customXml" Target="../ink/ink2546.xml"/><Relationship Id="rId1003" Type="http://schemas.openxmlformats.org/officeDocument/2006/relationships/image" Target="../media/image2507.png"/><Relationship Id="rId14" Type="http://schemas.openxmlformats.org/officeDocument/2006/relationships/image" Target="../media/image2015.png"/><Relationship Id="rId163" Type="http://schemas.openxmlformats.org/officeDocument/2006/relationships/customXml" Target="../ink/ink2218.xml"/><Relationship Id="rId370" Type="http://schemas.openxmlformats.org/officeDocument/2006/relationships/image" Target="../media/image2192.png"/><Relationship Id="rId230" Type="http://schemas.openxmlformats.org/officeDocument/2006/relationships/image" Target="../media/image2122.png"/><Relationship Id="rId468" Type="http://schemas.openxmlformats.org/officeDocument/2006/relationships/customXml" Target="../ink/ink2371.xml"/><Relationship Id="rId675" Type="http://schemas.openxmlformats.org/officeDocument/2006/relationships/image" Target="../media/image2343.png"/><Relationship Id="rId882" Type="http://schemas.openxmlformats.org/officeDocument/2006/relationships/customXml" Target="../ink/ink2578.xml"/><Relationship Id="rId1098" Type="http://schemas.openxmlformats.org/officeDocument/2006/relationships/customXml" Target="../ink/ink2686.xml"/><Relationship Id="rId25" Type="http://schemas.openxmlformats.org/officeDocument/2006/relationships/customXml" Target="../ink/ink2149.xml"/><Relationship Id="rId328" Type="http://schemas.openxmlformats.org/officeDocument/2006/relationships/image" Target="../media/image2171.png"/><Relationship Id="rId535" Type="http://schemas.openxmlformats.org/officeDocument/2006/relationships/image" Target="../media/image2273.png"/><Relationship Id="rId742" Type="http://schemas.openxmlformats.org/officeDocument/2006/relationships/customXml" Target="../ink/ink2508.xml"/><Relationship Id="rId174" Type="http://schemas.openxmlformats.org/officeDocument/2006/relationships/image" Target="../media/image2094.png"/><Relationship Id="rId381" Type="http://schemas.openxmlformats.org/officeDocument/2006/relationships/image" Target="../media/image2197.png"/><Relationship Id="rId602" Type="http://schemas.openxmlformats.org/officeDocument/2006/relationships/customXml" Target="../ink/ink2438.xml"/><Relationship Id="rId1025" Type="http://schemas.openxmlformats.org/officeDocument/2006/relationships/image" Target="../media/image2518.png"/><Relationship Id="rId241" Type="http://schemas.openxmlformats.org/officeDocument/2006/relationships/customXml" Target="../ink/ink2257.xml"/><Relationship Id="rId479" Type="http://schemas.openxmlformats.org/officeDocument/2006/relationships/image" Target="../media/image2245.png"/><Relationship Id="rId686" Type="http://schemas.openxmlformats.org/officeDocument/2006/relationships/customXml" Target="../ink/ink2480.xml"/><Relationship Id="rId893" Type="http://schemas.openxmlformats.org/officeDocument/2006/relationships/image" Target="../media/image2452.png"/><Relationship Id="rId907" Type="http://schemas.openxmlformats.org/officeDocument/2006/relationships/image" Target="../media/image2459.png"/><Relationship Id="rId36" Type="http://schemas.openxmlformats.org/officeDocument/2006/relationships/image" Target="../media/image2026.png"/><Relationship Id="rId339" Type="http://schemas.openxmlformats.org/officeDocument/2006/relationships/customXml" Target="../ink/ink2306.xml"/><Relationship Id="rId546" Type="http://schemas.openxmlformats.org/officeDocument/2006/relationships/customXml" Target="../ink/ink2410.xml"/><Relationship Id="rId753" Type="http://schemas.openxmlformats.org/officeDocument/2006/relationships/image" Target="../media/image2382.png"/><Relationship Id="rId101" Type="http://schemas.openxmlformats.org/officeDocument/2006/relationships/customXml" Target="../ink/ink2187.xml"/><Relationship Id="rId185" Type="http://schemas.openxmlformats.org/officeDocument/2006/relationships/customXml" Target="../ink/ink2229.xml"/><Relationship Id="rId406" Type="http://schemas.openxmlformats.org/officeDocument/2006/relationships/customXml" Target="../ink/ink2340.xml"/><Relationship Id="rId960" Type="http://schemas.openxmlformats.org/officeDocument/2006/relationships/customXml" Target="../ink/ink2617.xml"/><Relationship Id="rId1036" Type="http://schemas.openxmlformats.org/officeDocument/2006/relationships/customXml" Target="../ink/ink2655.xml"/><Relationship Id="rId392" Type="http://schemas.openxmlformats.org/officeDocument/2006/relationships/customXml" Target="../ink/ink2333.xml"/><Relationship Id="rId613" Type="http://schemas.openxmlformats.org/officeDocument/2006/relationships/image" Target="../media/image2312.png"/><Relationship Id="rId697" Type="http://schemas.openxmlformats.org/officeDocument/2006/relationships/image" Target="../media/image2354.png"/><Relationship Id="rId820" Type="http://schemas.openxmlformats.org/officeDocument/2006/relationships/customXml" Target="../ink/ink2547.xml"/><Relationship Id="rId918" Type="http://schemas.openxmlformats.org/officeDocument/2006/relationships/customXml" Target="../ink/ink2596.xml"/><Relationship Id="rId252" Type="http://schemas.openxmlformats.org/officeDocument/2006/relationships/image" Target="../media/image2133.png"/><Relationship Id="rId1103" Type="http://schemas.openxmlformats.org/officeDocument/2006/relationships/image" Target="../media/image2557.png"/><Relationship Id="rId47" Type="http://schemas.openxmlformats.org/officeDocument/2006/relationships/customXml" Target="../ink/ink2160.xml"/><Relationship Id="rId112" Type="http://schemas.openxmlformats.org/officeDocument/2006/relationships/image" Target="../media/image2064.png"/><Relationship Id="rId557" Type="http://schemas.openxmlformats.org/officeDocument/2006/relationships/image" Target="../media/image2284.png"/><Relationship Id="rId764" Type="http://schemas.openxmlformats.org/officeDocument/2006/relationships/customXml" Target="../ink/ink2519.xml"/><Relationship Id="rId971" Type="http://schemas.openxmlformats.org/officeDocument/2006/relationships/image" Target="../media/image2491.png"/><Relationship Id="rId196" Type="http://schemas.openxmlformats.org/officeDocument/2006/relationships/image" Target="../media/image2105.png"/><Relationship Id="rId417" Type="http://schemas.openxmlformats.org/officeDocument/2006/relationships/image" Target="../media/image2214.png"/><Relationship Id="rId624" Type="http://schemas.openxmlformats.org/officeDocument/2006/relationships/customXml" Target="../ink/ink2449.xml"/><Relationship Id="rId831" Type="http://schemas.openxmlformats.org/officeDocument/2006/relationships/image" Target="../media/image2421.png"/><Relationship Id="rId1047" Type="http://schemas.openxmlformats.org/officeDocument/2006/relationships/image" Target="../media/image2529.png"/><Relationship Id="rId263" Type="http://schemas.openxmlformats.org/officeDocument/2006/relationships/customXml" Target="../ink/ink2268.xml"/><Relationship Id="rId470" Type="http://schemas.openxmlformats.org/officeDocument/2006/relationships/customXml" Target="../ink/ink2372.xml"/><Relationship Id="rId929" Type="http://schemas.openxmlformats.org/officeDocument/2006/relationships/image" Target="../media/image2470.png"/><Relationship Id="rId1114" Type="http://schemas.openxmlformats.org/officeDocument/2006/relationships/customXml" Target="../ink/ink2694.xml"/><Relationship Id="rId58" Type="http://schemas.openxmlformats.org/officeDocument/2006/relationships/image" Target="../media/image2037.png"/><Relationship Id="rId123" Type="http://schemas.openxmlformats.org/officeDocument/2006/relationships/customXml" Target="../ink/ink2198.xml"/><Relationship Id="rId330" Type="http://schemas.openxmlformats.org/officeDocument/2006/relationships/image" Target="../media/image2172.png"/><Relationship Id="rId568" Type="http://schemas.openxmlformats.org/officeDocument/2006/relationships/customXml" Target="../ink/ink2421.xml"/><Relationship Id="rId775" Type="http://schemas.openxmlformats.org/officeDocument/2006/relationships/image" Target="../media/image2393.png"/><Relationship Id="rId982" Type="http://schemas.openxmlformats.org/officeDocument/2006/relationships/customXml" Target="../ink/ink2628.xml"/><Relationship Id="rId428" Type="http://schemas.openxmlformats.org/officeDocument/2006/relationships/customXml" Target="../ink/ink2351.xml"/><Relationship Id="rId635" Type="http://schemas.openxmlformats.org/officeDocument/2006/relationships/image" Target="../media/image2323.png"/><Relationship Id="rId842" Type="http://schemas.openxmlformats.org/officeDocument/2006/relationships/customXml" Target="../ink/ink2558.xml"/><Relationship Id="rId1058" Type="http://schemas.openxmlformats.org/officeDocument/2006/relationships/customXml" Target="../ink/ink2666.xml"/><Relationship Id="rId274" Type="http://schemas.openxmlformats.org/officeDocument/2006/relationships/image" Target="../media/image2144.png"/><Relationship Id="rId481" Type="http://schemas.openxmlformats.org/officeDocument/2006/relationships/image" Target="../media/image2246.png"/><Relationship Id="rId702" Type="http://schemas.openxmlformats.org/officeDocument/2006/relationships/customXml" Target="../ink/ink2488.xml"/><Relationship Id="rId1125" Type="http://schemas.openxmlformats.org/officeDocument/2006/relationships/image" Target="../media/image2568.png"/><Relationship Id="rId69" Type="http://schemas.openxmlformats.org/officeDocument/2006/relationships/customXml" Target="../ink/ink2171.xml"/><Relationship Id="rId134" Type="http://schemas.openxmlformats.org/officeDocument/2006/relationships/image" Target="../media/image2075.png"/><Relationship Id="rId579" Type="http://schemas.openxmlformats.org/officeDocument/2006/relationships/image" Target="../media/image2295.png"/><Relationship Id="rId786" Type="http://schemas.openxmlformats.org/officeDocument/2006/relationships/customXml" Target="../ink/ink2530.xml"/><Relationship Id="rId993" Type="http://schemas.openxmlformats.org/officeDocument/2006/relationships/image" Target="../media/image2502.png"/><Relationship Id="rId341" Type="http://schemas.openxmlformats.org/officeDocument/2006/relationships/customXml" Target="../ink/ink2307.xml"/><Relationship Id="rId439" Type="http://schemas.openxmlformats.org/officeDocument/2006/relationships/image" Target="../media/image2225.png"/><Relationship Id="rId646" Type="http://schemas.openxmlformats.org/officeDocument/2006/relationships/customXml" Target="../ink/ink2460.xml"/><Relationship Id="rId1069" Type="http://schemas.openxmlformats.org/officeDocument/2006/relationships/image" Target="../media/image2540.png"/><Relationship Id="rId201" Type="http://schemas.openxmlformats.org/officeDocument/2006/relationships/customXml" Target="../ink/ink2237.xml"/><Relationship Id="rId285" Type="http://schemas.openxmlformats.org/officeDocument/2006/relationships/customXml" Target="../ink/ink2279.xml"/><Relationship Id="rId506" Type="http://schemas.openxmlformats.org/officeDocument/2006/relationships/customXml" Target="../ink/ink2390.xml"/><Relationship Id="rId853" Type="http://schemas.openxmlformats.org/officeDocument/2006/relationships/image" Target="../media/image2432.png"/><Relationship Id="rId492" Type="http://schemas.openxmlformats.org/officeDocument/2006/relationships/customXml" Target="../ink/ink2383.xml"/><Relationship Id="rId713" Type="http://schemas.openxmlformats.org/officeDocument/2006/relationships/image" Target="../media/image2362.png"/><Relationship Id="rId797" Type="http://schemas.openxmlformats.org/officeDocument/2006/relationships/image" Target="../media/image2404.png"/><Relationship Id="rId920" Type="http://schemas.openxmlformats.org/officeDocument/2006/relationships/customXml" Target="../ink/ink2597.xml"/><Relationship Id="rId145" Type="http://schemas.openxmlformats.org/officeDocument/2006/relationships/customXml" Target="../ink/ink2209.xml"/><Relationship Id="rId352" Type="http://schemas.openxmlformats.org/officeDocument/2006/relationships/image" Target="../media/image2183.png"/><Relationship Id="rId212" Type="http://schemas.openxmlformats.org/officeDocument/2006/relationships/image" Target="../media/image2113.png"/><Relationship Id="rId657" Type="http://schemas.openxmlformats.org/officeDocument/2006/relationships/image" Target="../media/image2334.png"/><Relationship Id="rId864" Type="http://schemas.openxmlformats.org/officeDocument/2006/relationships/customXml" Target="../ink/ink2569.xml"/><Relationship Id="rId296" Type="http://schemas.openxmlformats.org/officeDocument/2006/relationships/image" Target="../media/image2155.png"/><Relationship Id="rId517" Type="http://schemas.openxmlformats.org/officeDocument/2006/relationships/image" Target="../media/image2264.png"/><Relationship Id="rId724" Type="http://schemas.openxmlformats.org/officeDocument/2006/relationships/customXml" Target="../ink/ink2499.xml"/><Relationship Id="rId931" Type="http://schemas.openxmlformats.org/officeDocument/2006/relationships/image" Target="../media/image2471.png"/><Relationship Id="rId60" Type="http://schemas.openxmlformats.org/officeDocument/2006/relationships/image" Target="../media/image2038.png"/><Relationship Id="rId156" Type="http://schemas.openxmlformats.org/officeDocument/2006/relationships/image" Target="../media/image2085.png"/><Relationship Id="rId363" Type="http://schemas.openxmlformats.org/officeDocument/2006/relationships/customXml" Target="../ink/ink2318.xml"/><Relationship Id="rId570" Type="http://schemas.openxmlformats.org/officeDocument/2006/relationships/customXml" Target="../ink/ink2422.xml"/><Relationship Id="rId1007" Type="http://schemas.openxmlformats.org/officeDocument/2006/relationships/image" Target="../media/image2509.png"/><Relationship Id="rId223" Type="http://schemas.openxmlformats.org/officeDocument/2006/relationships/customXml" Target="../ink/ink2248.xml"/><Relationship Id="rId430" Type="http://schemas.openxmlformats.org/officeDocument/2006/relationships/customXml" Target="../ink/ink2352.xml"/><Relationship Id="rId668" Type="http://schemas.openxmlformats.org/officeDocument/2006/relationships/customXml" Target="../ink/ink2471.xml"/><Relationship Id="rId875" Type="http://schemas.openxmlformats.org/officeDocument/2006/relationships/image" Target="../media/image2443.png"/><Relationship Id="rId1060" Type="http://schemas.openxmlformats.org/officeDocument/2006/relationships/customXml" Target="../ink/ink2667.xml"/><Relationship Id="rId18" Type="http://schemas.openxmlformats.org/officeDocument/2006/relationships/image" Target="../media/image2017.png"/><Relationship Id="rId528" Type="http://schemas.openxmlformats.org/officeDocument/2006/relationships/customXml" Target="../ink/ink2401.xml"/><Relationship Id="rId735" Type="http://schemas.openxmlformats.org/officeDocument/2006/relationships/image" Target="../media/image2373.png"/><Relationship Id="rId942" Type="http://schemas.openxmlformats.org/officeDocument/2006/relationships/customXml" Target="../ink/ink2608.xml"/><Relationship Id="rId167" Type="http://schemas.openxmlformats.org/officeDocument/2006/relationships/customXml" Target="../ink/ink2220.xml"/><Relationship Id="rId374" Type="http://schemas.openxmlformats.org/officeDocument/2006/relationships/customXml" Target="../ink/ink2324.xml"/><Relationship Id="rId581" Type="http://schemas.openxmlformats.org/officeDocument/2006/relationships/image" Target="../media/image2296.png"/><Relationship Id="rId1018" Type="http://schemas.openxmlformats.org/officeDocument/2006/relationships/customXml" Target="../ink/ink2646.xml"/><Relationship Id="rId71" Type="http://schemas.openxmlformats.org/officeDocument/2006/relationships/customXml" Target="../ink/ink2172.xml"/><Relationship Id="rId234" Type="http://schemas.openxmlformats.org/officeDocument/2006/relationships/image" Target="../media/image2124.png"/><Relationship Id="rId679" Type="http://schemas.openxmlformats.org/officeDocument/2006/relationships/image" Target="../media/image2345.png"/><Relationship Id="rId802" Type="http://schemas.openxmlformats.org/officeDocument/2006/relationships/customXml" Target="../ink/ink2538.xml"/><Relationship Id="rId886" Type="http://schemas.openxmlformats.org/officeDocument/2006/relationships/customXml" Target="../ink/ink2580.xml"/><Relationship Id="rId2" Type="http://schemas.openxmlformats.org/officeDocument/2006/relationships/notesSlide" Target="../notesSlides/notesSlide13.xml"/><Relationship Id="rId29" Type="http://schemas.openxmlformats.org/officeDocument/2006/relationships/customXml" Target="../ink/ink2151.xml"/><Relationship Id="rId441" Type="http://schemas.openxmlformats.org/officeDocument/2006/relationships/image" Target="../media/image2226.png"/><Relationship Id="rId539" Type="http://schemas.openxmlformats.org/officeDocument/2006/relationships/image" Target="../media/image2275.png"/><Relationship Id="rId746" Type="http://schemas.openxmlformats.org/officeDocument/2006/relationships/customXml" Target="../ink/ink2510.xml"/><Relationship Id="rId1071" Type="http://schemas.openxmlformats.org/officeDocument/2006/relationships/image" Target="../media/image2541.png"/><Relationship Id="rId178" Type="http://schemas.openxmlformats.org/officeDocument/2006/relationships/image" Target="../media/image2096.png"/><Relationship Id="rId301" Type="http://schemas.openxmlformats.org/officeDocument/2006/relationships/customXml" Target="../ink/ink2287.xml"/><Relationship Id="rId953" Type="http://schemas.openxmlformats.org/officeDocument/2006/relationships/image" Target="../media/image2482.png"/><Relationship Id="rId1029" Type="http://schemas.openxmlformats.org/officeDocument/2006/relationships/image" Target="../media/image2520.png"/><Relationship Id="rId82" Type="http://schemas.openxmlformats.org/officeDocument/2006/relationships/image" Target="../media/image2049.png"/><Relationship Id="rId385" Type="http://schemas.openxmlformats.org/officeDocument/2006/relationships/image" Target="../media/image2199.png"/><Relationship Id="rId592" Type="http://schemas.openxmlformats.org/officeDocument/2006/relationships/customXml" Target="../ink/ink2433.xml"/><Relationship Id="rId606" Type="http://schemas.openxmlformats.org/officeDocument/2006/relationships/customXml" Target="../ink/ink2440.xml"/><Relationship Id="rId813" Type="http://schemas.openxmlformats.org/officeDocument/2006/relationships/image" Target="../media/image2412.png"/><Relationship Id="rId245" Type="http://schemas.openxmlformats.org/officeDocument/2006/relationships/customXml" Target="../ink/ink2259.xml"/><Relationship Id="rId452" Type="http://schemas.openxmlformats.org/officeDocument/2006/relationships/customXml" Target="../ink/ink2363.xml"/><Relationship Id="rId897" Type="http://schemas.openxmlformats.org/officeDocument/2006/relationships/image" Target="../media/image2454.png"/><Relationship Id="rId1082" Type="http://schemas.openxmlformats.org/officeDocument/2006/relationships/customXml" Target="../ink/ink2678.xml"/><Relationship Id="rId105" Type="http://schemas.openxmlformats.org/officeDocument/2006/relationships/customXml" Target="../ink/ink2189.xml"/><Relationship Id="rId312" Type="http://schemas.openxmlformats.org/officeDocument/2006/relationships/image" Target="../media/image2163.png"/><Relationship Id="rId757" Type="http://schemas.openxmlformats.org/officeDocument/2006/relationships/image" Target="../media/image2384.png"/><Relationship Id="rId964" Type="http://schemas.openxmlformats.org/officeDocument/2006/relationships/customXml" Target="../ink/ink2619.xml"/><Relationship Id="rId93" Type="http://schemas.openxmlformats.org/officeDocument/2006/relationships/customXml" Target="../ink/ink2183.xml"/><Relationship Id="rId189" Type="http://schemas.openxmlformats.org/officeDocument/2006/relationships/customXml" Target="../ink/ink2231.xml"/><Relationship Id="rId396" Type="http://schemas.openxmlformats.org/officeDocument/2006/relationships/customXml" Target="../ink/ink2335.xml"/><Relationship Id="rId617" Type="http://schemas.openxmlformats.org/officeDocument/2006/relationships/image" Target="../media/image2314.png"/><Relationship Id="rId824" Type="http://schemas.openxmlformats.org/officeDocument/2006/relationships/customXml" Target="../ink/ink2549.xml"/><Relationship Id="rId256" Type="http://schemas.openxmlformats.org/officeDocument/2006/relationships/image" Target="../media/image2135.png"/><Relationship Id="rId463" Type="http://schemas.openxmlformats.org/officeDocument/2006/relationships/image" Target="../media/image2237.png"/><Relationship Id="rId670" Type="http://schemas.openxmlformats.org/officeDocument/2006/relationships/customXml" Target="../ink/ink2472.xml"/><Relationship Id="rId1093" Type="http://schemas.openxmlformats.org/officeDocument/2006/relationships/image" Target="../media/image2552.png"/><Relationship Id="rId1107" Type="http://schemas.openxmlformats.org/officeDocument/2006/relationships/image" Target="../media/image2559.png"/><Relationship Id="rId116" Type="http://schemas.openxmlformats.org/officeDocument/2006/relationships/image" Target="../media/image2066.png"/><Relationship Id="rId323" Type="http://schemas.openxmlformats.org/officeDocument/2006/relationships/customXml" Target="../ink/ink2298.xml"/><Relationship Id="rId530" Type="http://schemas.openxmlformats.org/officeDocument/2006/relationships/customXml" Target="../ink/ink2402.xml"/><Relationship Id="rId768" Type="http://schemas.openxmlformats.org/officeDocument/2006/relationships/customXml" Target="../ink/ink2521.xml"/><Relationship Id="rId975" Type="http://schemas.openxmlformats.org/officeDocument/2006/relationships/image" Target="../media/image2493.png"/><Relationship Id="rId20" Type="http://schemas.openxmlformats.org/officeDocument/2006/relationships/image" Target="../media/image2018.png"/><Relationship Id="rId628" Type="http://schemas.openxmlformats.org/officeDocument/2006/relationships/customXml" Target="../ink/ink2451.xml"/><Relationship Id="rId835" Type="http://schemas.openxmlformats.org/officeDocument/2006/relationships/image" Target="../media/image2423.png"/><Relationship Id="rId267" Type="http://schemas.openxmlformats.org/officeDocument/2006/relationships/customXml" Target="../ink/ink2270.xml"/><Relationship Id="rId474" Type="http://schemas.openxmlformats.org/officeDocument/2006/relationships/customXml" Target="../ink/ink2374.xml"/><Relationship Id="rId1020" Type="http://schemas.openxmlformats.org/officeDocument/2006/relationships/customXml" Target="../ink/ink2647.xml"/><Relationship Id="rId1118" Type="http://schemas.openxmlformats.org/officeDocument/2006/relationships/customXml" Target="../ink/ink2696.xml"/><Relationship Id="rId127" Type="http://schemas.openxmlformats.org/officeDocument/2006/relationships/customXml" Target="../ink/ink2200.xml"/><Relationship Id="rId681" Type="http://schemas.openxmlformats.org/officeDocument/2006/relationships/image" Target="../media/image2346.png"/><Relationship Id="rId779" Type="http://schemas.openxmlformats.org/officeDocument/2006/relationships/image" Target="../media/image2395.png"/><Relationship Id="rId902" Type="http://schemas.openxmlformats.org/officeDocument/2006/relationships/customXml" Target="../ink/ink2588.xml"/><Relationship Id="rId986" Type="http://schemas.openxmlformats.org/officeDocument/2006/relationships/customXml" Target="../ink/ink2630.xml"/><Relationship Id="rId31" Type="http://schemas.openxmlformats.org/officeDocument/2006/relationships/customXml" Target="../ink/ink2152.xml"/><Relationship Id="rId334" Type="http://schemas.openxmlformats.org/officeDocument/2006/relationships/image" Target="../media/image2174.png"/><Relationship Id="rId541" Type="http://schemas.openxmlformats.org/officeDocument/2006/relationships/image" Target="../media/image2276.png"/><Relationship Id="rId639" Type="http://schemas.openxmlformats.org/officeDocument/2006/relationships/image" Target="../media/image2325.png"/><Relationship Id="rId180" Type="http://schemas.openxmlformats.org/officeDocument/2006/relationships/image" Target="../media/image2097.png"/><Relationship Id="rId278" Type="http://schemas.openxmlformats.org/officeDocument/2006/relationships/image" Target="../media/image2146.png"/><Relationship Id="rId401" Type="http://schemas.openxmlformats.org/officeDocument/2006/relationships/image" Target="../media/image2206.png"/><Relationship Id="rId846" Type="http://schemas.openxmlformats.org/officeDocument/2006/relationships/customXml" Target="../ink/ink2560.xml"/><Relationship Id="rId1031" Type="http://schemas.openxmlformats.org/officeDocument/2006/relationships/image" Target="../media/image2521.png"/><Relationship Id="rId485" Type="http://schemas.openxmlformats.org/officeDocument/2006/relationships/image" Target="../media/image2248.png"/><Relationship Id="rId692" Type="http://schemas.openxmlformats.org/officeDocument/2006/relationships/customXml" Target="../ink/ink2483.xml"/><Relationship Id="rId706" Type="http://schemas.openxmlformats.org/officeDocument/2006/relationships/customXml" Target="../ink/ink2490.xml"/><Relationship Id="rId913" Type="http://schemas.openxmlformats.org/officeDocument/2006/relationships/image" Target="../media/image2462.png"/><Relationship Id="rId42" Type="http://schemas.openxmlformats.org/officeDocument/2006/relationships/image" Target="../media/image2029.png"/><Relationship Id="rId138" Type="http://schemas.openxmlformats.org/officeDocument/2006/relationships/image" Target="../media/image1843.png"/><Relationship Id="rId345" Type="http://schemas.openxmlformats.org/officeDocument/2006/relationships/customXml" Target="../ink/ink2309.xml"/><Relationship Id="rId552" Type="http://schemas.openxmlformats.org/officeDocument/2006/relationships/customXml" Target="../ink/ink2413.xml"/><Relationship Id="rId997" Type="http://schemas.openxmlformats.org/officeDocument/2006/relationships/image" Target="../media/image2504.png"/><Relationship Id="rId191" Type="http://schemas.openxmlformats.org/officeDocument/2006/relationships/customXml" Target="../ink/ink2232.xml"/><Relationship Id="rId205" Type="http://schemas.openxmlformats.org/officeDocument/2006/relationships/customXml" Target="../ink/ink2239.xml"/><Relationship Id="rId412" Type="http://schemas.openxmlformats.org/officeDocument/2006/relationships/customXml" Target="../ink/ink2343.xml"/><Relationship Id="rId857" Type="http://schemas.openxmlformats.org/officeDocument/2006/relationships/image" Target="../media/image2434.png"/><Relationship Id="rId1042" Type="http://schemas.openxmlformats.org/officeDocument/2006/relationships/customXml" Target="../ink/ink2658.xml"/><Relationship Id="rId289" Type="http://schemas.openxmlformats.org/officeDocument/2006/relationships/customXml" Target="../ink/ink2281.xml"/><Relationship Id="rId496" Type="http://schemas.openxmlformats.org/officeDocument/2006/relationships/customXml" Target="../ink/ink2385.xml"/><Relationship Id="rId717" Type="http://schemas.openxmlformats.org/officeDocument/2006/relationships/image" Target="../media/image2364.png"/><Relationship Id="rId924" Type="http://schemas.openxmlformats.org/officeDocument/2006/relationships/customXml" Target="../ink/ink2599.xml"/><Relationship Id="rId53" Type="http://schemas.openxmlformats.org/officeDocument/2006/relationships/customXml" Target="../ink/ink2163.xml"/><Relationship Id="rId149" Type="http://schemas.openxmlformats.org/officeDocument/2006/relationships/customXml" Target="../ink/ink2211.xml"/><Relationship Id="rId356" Type="http://schemas.openxmlformats.org/officeDocument/2006/relationships/image" Target="../media/image2185.png"/><Relationship Id="rId563" Type="http://schemas.openxmlformats.org/officeDocument/2006/relationships/image" Target="../media/image2287.png"/><Relationship Id="rId770" Type="http://schemas.openxmlformats.org/officeDocument/2006/relationships/customXml" Target="../ink/ink2522.xml"/><Relationship Id="rId216" Type="http://schemas.openxmlformats.org/officeDocument/2006/relationships/image" Target="../media/image2115.png"/><Relationship Id="rId423" Type="http://schemas.openxmlformats.org/officeDocument/2006/relationships/image" Target="../media/image2217.png"/><Relationship Id="rId868" Type="http://schemas.openxmlformats.org/officeDocument/2006/relationships/customXml" Target="../ink/ink2571.xml"/><Relationship Id="rId1053" Type="http://schemas.openxmlformats.org/officeDocument/2006/relationships/image" Target="../media/image2532.png"/><Relationship Id="rId630" Type="http://schemas.openxmlformats.org/officeDocument/2006/relationships/customXml" Target="../ink/ink2452.xml"/><Relationship Id="rId728" Type="http://schemas.openxmlformats.org/officeDocument/2006/relationships/customXml" Target="../ink/ink2501.xml"/><Relationship Id="rId935" Type="http://schemas.openxmlformats.org/officeDocument/2006/relationships/image" Target="../media/image2473.png"/><Relationship Id="rId64" Type="http://schemas.openxmlformats.org/officeDocument/2006/relationships/image" Target="../media/image2040.png"/><Relationship Id="rId367" Type="http://schemas.openxmlformats.org/officeDocument/2006/relationships/customXml" Target="../ink/ink2320.xml"/><Relationship Id="rId574" Type="http://schemas.openxmlformats.org/officeDocument/2006/relationships/customXml" Target="../ink/ink2424.xml"/><Relationship Id="rId1120" Type="http://schemas.openxmlformats.org/officeDocument/2006/relationships/customXml" Target="../ink/ink2697.xml"/><Relationship Id="rId227" Type="http://schemas.openxmlformats.org/officeDocument/2006/relationships/customXml" Target="../ink/ink2250.xml"/><Relationship Id="rId781" Type="http://schemas.openxmlformats.org/officeDocument/2006/relationships/image" Target="../media/image2396.png"/><Relationship Id="rId879" Type="http://schemas.openxmlformats.org/officeDocument/2006/relationships/image" Target="../media/image2445.png"/><Relationship Id="rId434" Type="http://schemas.openxmlformats.org/officeDocument/2006/relationships/customXml" Target="../ink/ink2354.xml"/><Relationship Id="rId641" Type="http://schemas.openxmlformats.org/officeDocument/2006/relationships/image" Target="../media/image2326.png"/><Relationship Id="rId739" Type="http://schemas.openxmlformats.org/officeDocument/2006/relationships/image" Target="../media/image2375.png"/><Relationship Id="rId1064" Type="http://schemas.openxmlformats.org/officeDocument/2006/relationships/customXml" Target="../ink/ink2669.xml"/><Relationship Id="rId280" Type="http://schemas.openxmlformats.org/officeDocument/2006/relationships/image" Target="../media/image2147.png"/><Relationship Id="rId501" Type="http://schemas.openxmlformats.org/officeDocument/2006/relationships/image" Target="../media/image2256.png"/><Relationship Id="rId946" Type="http://schemas.openxmlformats.org/officeDocument/2006/relationships/customXml" Target="../ink/ink2610.xml"/><Relationship Id="rId75" Type="http://schemas.openxmlformats.org/officeDocument/2006/relationships/customXml" Target="../ink/ink2174.xml"/><Relationship Id="rId140" Type="http://schemas.openxmlformats.org/officeDocument/2006/relationships/image" Target="../media/image2077.png"/><Relationship Id="rId378" Type="http://schemas.openxmlformats.org/officeDocument/2006/relationships/customXml" Target="../ink/ink2326.xml"/><Relationship Id="rId585" Type="http://schemas.openxmlformats.org/officeDocument/2006/relationships/image" Target="../media/image2298.png"/><Relationship Id="rId792" Type="http://schemas.openxmlformats.org/officeDocument/2006/relationships/customXml" Target="../ink/ink2533.xml"/><Relationship Id="rId806" Type="http://schemas.openxmlformats.org/officeDocument/2006/relationships/customXml" Target="../ink/ink2540.xml"/><Relationship Id="rId6" Type="http://schemas.openxmlformats.org/officeDocument/2006/relationships/image" Target="../media/image2011.png"/><Relationship Id="rId238" Type="http://schemas.openxmlformats.org/officeDocument/2006/relationships/image" Target="../media/image2126.png"/><Relationship Id="rId445" Type="http://schemas.openxmlformats.org/officeDocument/2006/relationships/image" Target="../media/image2228.png"/><Relationship Id="rId652" Type="http://schemas.openxmlformats.org/officeDocument/2006/relationships/customXml" Target="../ink/ink2463.xml"/><Relationship Id="rId1075" Type="http://schemas.openxmlformats.org/officeDocument/2006/relationships/image" Target="../media/image2543.png"/><Relationship Id="rId291" Type="http://schemas.openxmlformats.org/officeDocument/2006/relationships/customXml" Target="../ink/ink2282.xml"/><Relationship Id="rId305" Type="http://schemas.openxmlformats.org/officeDocument/2006/relationships/customXml" Target="../ink/ink2289.xml"/><Relationship Id="rId512" Type="http://schemas.openxmlformats.org/officeDocument/2006/relationships/customXml" Target="../ink/ink2393.xml"/><Relationship Id="rId957" Type="http://schemas.openxmlformats.org/officeDocument/2006/relationships/image" Target="../media/image2484.png"/><Relationship Id="rId86" Type="http://schemas.openxmlformats.org/officeDocument/2006/relationships/image" Target="../media/image2051.png"/><Relationship Id="rId151" Type="http://schemas.openxmlformats.org/officeDocument/2006/relationships/customXml" Target="../ink/ink2212.xml"/><Relationship Id="rId389" Type="http://schemas.openxmlformats.org/officeDocument/2006/relationships/image" Target="../media/image2201.png"/><Relationship Id="rId596" Type="http://schemas.openxmlformats.org/officeDocument/2006/relationships/customXml" Target="../ink/ink2435.xml"/><Relationship Id="rId817" Type="http://schemas.openxmlformats.org/officeDocument/2006/relationships/image" Target="../media/image2414.png"/><Relationship Id="rId1002" Type="http://schemas.openxmlformats.org/officeDocument/2006/relationships/customXml" Target="../ink/ink2638.xml"/><Relationship Id="rId249" Type="http://schemas.openxmlformats.org/officeDocument/2006/relationships/customXml" Target="../ink/ink2261.xml"/><Relationship Id="rId456" Type="http://schemas.openxmlformats.org/officeDocument/2006/relationships/customXml" Target="../ink/ink2365.xml"/><Relationship Id="rId663" Type="http://schemas.openxmlformats.org/officeDocument/2006/relationships/image" Target="../media/image2337.png"/><Relationship Id="rId870" Type="http://schemas.openxmlformats.org/officeDocument/2006/relationships/customXml" Target="../ink/ink2572.xml"/><Relationship Id="rId1086" Type="http://schemas.openxmlformats.org/officeDocument/2006/relationships/customXml" Target="../ink/ink2680.xml"/><Relationship Id="rId13" Type="http://schemas.openxmlformats.org/officeDocument/2006/relationships/customXml" Target="../ink/ink2143.xml"/><Relationship Id="rId109" Type="http://schemas.openxmlformats.org/officeDocument/2006/relationships/customXml" Target="../ink/ink2191.xml"/><Relationship Id="rId316" Type="http://schemas.openxmlformats.org/officeDocument/2006/relationships/image" Target="../media/image2165.png"/><Relationship Id="rId523" Type="http://schemas.openxmlformats.org/officeDocument/2006/relationships/image" Target="../media/image2267.png"/><Relationship Id="rId968" Type="http://schemas.openxmlformats.org/officeDocument/2006/relationships/customXml" Target="../ink/ink2621.xml"/><Relationship Id="rId97" Type="http://schemas.openxmlformats.org/officeDocument/2006/relationships/customXml" Target="../ink/ink2185.xml"/><Relationship Id="rId730" Type="http://schemas.openxmlformats.org/officeDocument/2006/relationships/customXml" Target="../ink/ink2502.xml"/><Relationship Id="rId828" Type="http://schemas.openxmlformats.org/officeDocument/2006/relationships/customXml" Target="../ink/ink2551.xml"/><Relationship Id="rId1013" Type="http://schemas.openxmlformats.org/officeDocument/2006/relationships/image" Target="../media/image2512.png"/><Relationship Id="rId162" Type="http://schemas.openxmlformats.org/officeDocument/2006/relationships/image" Target="../media/image2088.png"/><Relationship Id="rId467" Type="http://schemas.openxmlformats.org/officeDocument/2006/relationships/image" Target="../media/image2239.png"/><Relationship Id="rId1097" Type="http://schemas.openxmlformats.org/officeDocument/2006/relationships/image" Target="../media/image2554.png"/><Relationship Id="rId674" Type="http://schemas.openxmlformats.org/officeDocument/2006/relationships/customXml" Target="../ink/ink2474.xml"/><Relationship Id="rId881" Type="http://schemas.openxmlformats.org/officeDocument/2006/relationships/image" Target="../media/image2446.png"/><Relationship Id="rId979" Type="http://schemas.openxmlformats.org/officeDocument/2006/relationships/image" Target="../media/image2495.png"/><Relationship Id="rId24" Type="http://schemas.openxmlformats.org/officeDocument/2006/relationships/image" Target="../media/image2020.png"/><Relationship Id="rId327" Type="http://schemas.openxmlformats.org/officeDocument/2006/relationships/customXml" Target="../ink/ink2300.xml"/><Relationship Id="rId534" Type="http://schemas.openxmlformats.org/officeDocument/2006/relationships/customXml" Target="../ink/ink2404.xml"/><Relationship Id="rId741" Type="http://schemas.openxmlformats.org/officeDocument/2006/relationships/image" Target="../media/image2376.png"/><Relationship Id="rId839" Type="http://schemas.openxmlformats.org/officeDocument/2006/relationships/image" Target="../media/image2425.png"/><Relationship Id="rId173" Type="http://schemas.openxmlformats.org/officeDocument/2006/relationships/customXml" Target="../ink/ink2223.xml"/><Relationship Id="rId380" Type="http://schemas.openxmlformats.org/officeDocument/2006/relationships/customXml" Target="../ink/ink2327.xml"/><Relationship Id="rId601" Type="http://schemas.openxmlformats.org/officeDocument/2006/relationships/image" Target="../media/image2306.png"/><Relationship Id="rId1024" Type="http://schemas.openxmlformats.org/officeDocument/2006/relationships/customXml" Target="../ink/ink2649.xml"/><Relationship Id="rId240" Type="http://schemas.openxmlformats.org/officeDocument/2006/relationships/image" Target="../media/image2127.png"/><Relationship Id="rId478" Type="http://schemas.openxmlformats.org/officeDocument/2006/relationships/customXml" Target="../ink/ink2376.xml"/><Relationship Id="rId685" Type="http://schemas.openxmlformats.org/officeDocument/2006/relationships/image" Target="../media/image2348.png"/><Relationship Id="rId892" Type="http://schemas.openxmlformats.org/officeDocument/2006/relationships/customXml" Target="../ink/ink2583.xml"/><Relationship Id="rId906" Type="http://schemas.openxmlformats.org/officeDocument/2006/relationships/customXml" Target="../ink/ink2590.xml"/><Relationship Id="rId35" Type="http://schemas.openxmlformats.org/officeDocument/2006/relationships/customXml" Target="../ink/ink2154.xml"/><Relationship Id="rId100" Type="http://schemas.openxmlformats.org/officeDocument/2006/relationships/image" Target="../media/image2058.png"/><Relationship Id="rId338" Type="http://schemas.openxmlformats.org/officeDocument/2006/relationships/image" Target="../media/image2176.png"/><Relationship Id="rId545" Type="http://schemas.openxmlformats.org/officeDocument/2006/relationships/image" Target="../media/image2278.png"/><Relationship Id="rId752" Type="http://schemas.openxmlformats.org/officeDocument/2006/relationships/customXml" Target="../ink/ink2513.xml"/><Relationship Id="rId184" Type="http://schemas.openxmlformats.org/officeDocument/2006/relationships/image" Target="../media/image2099.png"/><Relationship Id="rId391" Type="http://schemas.openxmlformats.org/officeDocument/2006/relationships/image" Target="../media/image2202.png"/><Relationship Id="rId405" Type="http://schemas.openxmlformats.org/officeDocument/2006/relationships/image" Target="../media/image2208.png"/><Relationship Id="rId612" Type="http://schemas.openxmlformats.org/officeDocument/2006/relationships/customXml" Target="../ink/ink2443.xml"/><Relationship Id="rId1035" Type="http://schemas.openxmlformats.org/officeDocument/2006/relationships/image" Target="../media/image2523.png"/><Relationship Id="rId251" Type="http://schemas.openxmlformats.org/officeDocument/2006/relationships/customXml" Target="../ink/ink2262.xml"/><Relationship Id="rId489" Type="http://schemas.openxmlformats.org/officeDocument/2006/relationships/image" Target="../media/image2250.png"/><Relationship Id="rId696" Type="http://schemas.openxmlformats.org/officeDocument/2006/relationships/customXml" Target="../ink/ink2485.xml"/><Relationship Id="rId917" Type="http://schemas.openxmlformats.org/officeDocument/2006/relationships/image" Target="../media/image2464.png"/><Relationship Id="rId1102" Type="http://schemas.openxmlformats.org/officeDocument/2006/relationships/customXml" Target="../ink/ink2688.xml"/><Relationship Id="rId46" Type="http://schemas.openxmlformats.org/officeDocument/2006/relationships/image" Target="../media/image2031.png"/><Relationship Id="rId349" Type="http://schemas.openxmlformats.org/officeDocument/2006/relationships/customXml" Target="../ink/ink2311.xml"/><Relationship Id="rId556" Type="http://schemas.openxmlformats.org/officeDocument/2006/relationships/customXml" Target="../ink/ink2415.xml"/><Relationship Id="rId763" Type="http://schemas.openxmlformats.org/officeDocument/2006/relationships/image" Target="../media/image2387.png"/><Relationship Id="rId111" Type="http://schemas.openxmlformats.org/officeDocument/2006/relationships/customXml" Target="../ink/ink2192.xml"/><Relationship Id="rId195" Type="http://schemas.openxmlformats.org/officeDocument/2006/relationships/customXml" Target="../ink/ink2234.xml"/><Relationship Id="rId209" Type="http://schemas.openxmlformats.org/officeDocument/2006/relationships/customXml" Target="../ink/ink2241.xml"/><Relationship Id="rId416" Type="http://schemas.openxmlformats.org/officeDocument/2006/relationships/customXml" Target="../ink/ink2345.xml"/><Relationship Id="rId970" Type="http://schemas.openxmlformats.org/officeDocument/2006/relationships/customXml" Target="../ink/ink2622.xml"/><Relationship Id="rId1046" Type="http://schemas.openxmlformats.org/officeDocument/2006/relationships/customXml" Target="../ink/ink2660.xml"/><Relationship Id="rId623" Type="http://schemas.openxmlformats.org/officeDocument/2006/relationships/image" Target="../media/image2317.png"/><Relationship Id="rId830" Type="http://schemas.openxmlformats.org/officeDocument/2006/relationships/customXml" Target="../ink/ink2552.xml"/><Relationship Id="rId928" Type="http://schemas.openxmlformats.org/officeDocument/2006/relationships/customXml" Target="../ink/ink2601.xml"/><Relationship Id="rId57" Type="http://schemas.openxmlformats.org/officeDocument/2006/relationships/customXml" Target="../ink/ink2165.xml"/><Relationship Id="rId262" Type="http://schemas.openxmlformats.org/officeDocument/2006/relationships/image" Target="../media/image2138.png"/><Relationship Id="rId567" Type="http://schemas.openxmlformats.org/officeDocument/2006/relationships/image" Target="../media/image2289.png"/><Relationship Id="rId1113" Type="http://schemas.openxmlformats.org/officeDocument/2006/relationships/image" Target="../media/image2562.png"/><Relationship Id="rId122" Type="http://schemas.openxmlformats.org/officeDocument/2006/relationships/image" Target="../media/image2069.png"/><Relationship Id="rId774" Type="http://schemas.openxmlformats.org/officeDocument/2006/relationships/customXml" Target="../ink/ink2524.xml"/><Relationship Id="rId981" Type="http://schemas.openxmlformats.org/officeDocument/2006/relationships/image" Target="../media/image2496.png"/><Relationship Id="rId1057" Type="http://schemas.openxmlformats.org/officeDocument/2006/relationships/image" Target="../media/image2534.png"/><Relationship Id="rId427" Type="http://schemas.openxmlformats.org/officeDocument/2006/relationships/image" Target="../media/image2219.png"/><Relationship Id="rId634" Type="http://schemas.openxmlformats.org/officeDocument/2006/relationships/customXml" Target="../ink/ink2454.xml"/><Relationship Id="rId841" Type="http://schemas.openxmlformats.org/officeDocument/2006/relationships/image" Target="../media/image2426.png"/><Relationship Id="rId273" Type="http://schemas.openxmlformats.org/officeDocument/2006/relationships/customXml" Target="../ink/ink2273.xml"/><Relationship Id="rId480" Type="http://schemas.openxmlformats.org/officeDocument/2006/relationships/customXml" Target="../ink/ink2377.xml"/><Relationship Id="rId701" Type="http://schemas.openxmlformats.org/officeDocument/2006/relationships/image" Target="../media/image2356.png"/><Relationship Id="rId939" Type="http://schemas.openxmlformats.org/officeDocument/2006/relationships/image" Target="../media/image2475.png"/><Relationship Id="rId1124" Type="http://schemas.openxmlformats.org/officeDocument/2006/relationships/customXml" Target="../ink/ink2699.xml"/><Relationship Id="rId68" Type="http://schemas.openxmlformats.org/officeDocument/2006/relationships/image" Target="../media/image2042.png"/><Relationship Id="rId133" Type="http://schemas.openxmlformats.org/officeDocument/2006/relationships/customXml" Target="../ink/ink2203.xml"/><Relationship Id="rId340" Type="http://schemas.openxmlformats.org/officeDocument/2006/relationships/image" Target="../media/image2177.png"/><Relationship Id="rId578" Type="http://schemas.openxmlformats.org/officeDocument/2006/relationships/customXml" Target="../ink/ink2426.xml"/><Relationship Id="rId785" Type="http://schemas.openxmlformats.org/officeDocument/2006/relationships/image" Target="../media/image2398.png"/><Relationship Id="rId992" Type="http://schemas.openxmlformats.org/officeDocument/2006/relationships/customXml" Target="../ink/ink2633.xml"/><Relationship Id="rId200" Type="http://schemas.openxmlformats.org/officeDocument/2006/relationships/image" Target="../media/image2107.png"/><Relationship Id="rId438" Type="http://schemas.openxmlformats.org/officeDocument/2006/relationships/customXml" Target="../ink/ink2356.xml"/><Relationship Id="rId645" Type="http://schemas.openxmlformats.org/officeDocument/2006/relationships/image" Target="../media/image2328.png"/><Relationship Id="rId852" Type="http://schemas.openxmlformats.org/officeDocument/2006/relationships/customXml" Target="../ink/ink2563.xml"/><Relationship Id="rId1068" Type="http://schemas.openxmlformats.org/officeDocument/2006/relationships/customXml" Target="../ink/ink2671.xml"/><Relationship Id="rId284" Type="http://schemas.openxmlformats.org/officeDocument/2006/relationships/image" Target="../media/image2149.png"/><Relationship Id="rId491" Type="http://schemas.openxmlformats.org/officeDocument/2006/relationships/image" Target="../media/image2251.png"/><Relationship Id="rId505" Type="http://schemas.openxmlformats.org/officeDocument/2006/relationships/image" Target="../media/image2258.png"/><Relationship Id="rId712" Type="http://schemas.openxmlformats.org/officeDocument/2006/relationships/customXml" Target="../ink/ink2493.xml"/><Relationship Id="rId79" Type="http://schemas.openxmlformats.org/officeDocument/2006/relationships/customXml" Target="../ink/ink2176.xml"/><Relationship Id="rId144" Type="http://schemas.openxmlformats.org/officeDocument/2006/relationships/image" Target="../media/image2079.png"/><Relationship Id="rId589" Type="http://schemas.openxmlformats.org/officeDocument/2006/relationships/image" Target="../media/image2300.png"/><Relationship Id="rId796" Type="http://schemas.openxmlformats.org/officeDocument/2006/relationships/customXml" Target="../ink/ink2535.xml"/><Relationship Id="rId351" Type="http://schemas.openxmlformats.org/officeDocument/2006/relationships/customXml" Target="../ink/ink2312.xml"/><Relationship Id="rId449" Type="http://schemas.openxmlformats.org/officeDocument/2006/relationships/image" Target="../media/image2230.png"/><Relationship Id="rId656" Type="http://schemas.openxmlformats.org/officeDocument/2006/relationships/customXml" Target="../ink/ink2465.xml"/><Relationship Id="rId863" Type="http://schemas.openxmlformats.org/officeDocument/2006/relationships/image" Target="../media/image2437.png"/><Relationship Id="rId1079" Type="http://schemas.openxmlformats.org/officeDocument/2006/relationships/image" Target="../media/image2545.png"/><Relationship Id="rId211" Type="http://schemas.openxmlformats.org/officeDocument/2006/relationships/customXml" Target="../ink/ink2242.xml"/><Relationship Id="rId295" Type="http://schemas.openxmlformats.org/officeDocument/2006/relationships/customXml" Target="../ink/ink2284.xml"/><Relationship Id="rId309" Type="http://schemas.openxmlformats.org/officeDocument/2006/relationships/customXml" Target="../ink/ink2291.xml"/><Relationship Id="rId516" Type="http://schemas.openxmlformats.org/officeDocument/2006/relationships/customXml" Target="../ink/ink2395.xml"/><Relationship Id="rId723" Type="http://schemas.openxmlformats.org/officeDocument/2006/relationships/image" Target="../media/image2367.png"/><Relationship Id="rId930" Type="http://schemas.openxmlformats.org/officeDocument/2006/relationships/customXml" Target="../ink/ink2602.xml"/><Relationship Id="rId1006" Type="http://schemas.openxmlformats.org/officeDocument/2006/relationships/customXml" Target="../ink/ink2640.xml"/><Relationship Id="rId155" Type="http://schemas.openxmlformats.org/officeDocument/2006/relationships/customXml" Target="../ink/ink2214.xml"/><Relationship Id="rId362" Type="http://schemas.openxmlformats.org/officeDocument/2006/relationships/image" Target="../media/image2188.png"/><Relationship Id="rId222" Type="http://schemas.openxmlformats.org/officeDocument/2006/relationships/image" Target="../media/image2118.png"/><Relationship Id="rId667" Type="http://schemas.openxmlformats.org/officeDocument/2006/relationships/image" Target="../media/image2339.png"/><Relationship Id="rId874" Type="http://schemas.openxmlformats.org/officeDocument/2006/relationships/customXml" Target="../ink/ink2574.xml"/><Relationship Id="rId17" Type="http://schemas.openxmlformats.org/officeDocument/2006/relationships/customXml" Target="../ink/ink2145.xml"/><Relationship Id="rId527" Type="http://schemas.openxmlformats.org/officeDocument/2006/relationships/image" Target="../media/image2269.png"/><Relationship Id="rId734" Type="http://schemas.openxmlformats.org/officeDocument/2006/relationships/customXml" Target="../ink/ink2504.xml"/><Relationship Id="rId941" Type="http://schemas.openxmlformats.org/officeDocument/2006/relationships/image" Target="../media/image2476.png"/><Relationship Id="rId70" Type="http://schemas.openxmlformats.org/officeDocument/2006/relationships/image" Target="../media/image2043.png"/><Relationship Id="rId166" Type="http://schemas.openxmlformats.org/officeDocument/2006/relationships/image" Target="../media/image2090.png"/><Relationship Id="rId373" Type="http://schemas.openxmlformats.org/officeDocument/2006/relationships/customXml" Target="../ink/ink2323.xml"/><Relationship Id="rId580" Type="http://schemas.openxmlformats.org/officeDocument/2006/relationships/customXml" Target="../ink/ink2427.xml"/><Relationship Id="rId801" Type="http://schemas.openxmlformats.org/officeDocument/2006/relationships/image" Target="../media/image2406.png"/><Relationship Id="rId1017" Type="http://schemas.openxmlformats.org/officeDocument/2006/relationships/image" Target="../media/image2514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2253.xml"/><Relationship Id="rId440" Type="http://schemas.openxmlformats.org/officeDocument/2006/relationships/customXml" Target="../ink/ink2357.xml"/><Relationship Id="rId678" Type="http://schemas.openxmlformats.org/officeDocument/2006/relationships/customXml" Target="../ink/ink2476.xml"/><Relationship Id="rId885" Type="http://schemas.openxmlformats.org/officeDocument/2006/relationships/image" Target="../media/image2448.png"/><Relationship Id="rId1070" Type="http://schemas.openxmlformats.org/officeDocument/2006/relationships/customXml" Target="../ink/ink2672.xml"/><Relationship Id="rId28" Type="http://schemas.openxmlformats.org/officeDocument/2006/relationships/image" Target="../media/image2022.png"/><Relationship Id="rId300" Type="http://schemas.openxmlformats.org/officeDocument/2006/relationships/image" Target="../media/image2157.png"/><Relationship Id="rId538" Type="http://schemas.openxmlformats.org/officeDocument/2006/relationships/customXml" Target="../ink/ink2406.xml"/><Relationship Id="rId745" Type="http://schemas.openxmlformats.org/officeDocument/2006/relationships/image" Target="../media/image2378.png"/><Relationship Id="rId952" Type="http://schemas.openxmlformats.org/officeDocument/2006/relationships/customXml" Target="../ink/ink2613.xml"/><Relationship Id="rId81" Type="http://schemas.openxmlformats.org/officeDocument/2006/relationships/customXml" Target="../ink/ink2177.xml"/><Relationship Id="rId177" Type="http://schemas.openxmlformats.org/officeDocument/2006/relationships/customXml" Target="../ink/ink2225.xml"/><Relationship Id="rId384" Type="http://schemas.openxmlformats.org/officeDocument/2006/relationships/customXml" Target="../ink/ink2329.xml"/><Relationship Id="rId591" Type="http://schemas.openxmlformats.org/officeDocument/2006/relationships/image" Target="../media/image2301.png"/><Relationship Id="rId605" Type="http://schemas.openxmlformats.org/officeDocument/2006/relationships/image" Target="../media/image2308.png"/><Relationship Id="rId812" Type="http://schemas.openxmlformats.org/officeDocument/2006/relationships/customXml" Target="../ink/ink2543.xml"/><Relationship Id="rId1028" Type="http://schemas.openxmlformats.org/officeDocument/2006/relationships/customXml" Target="../ink/ink2651.xml"/><Relationship Id="rId244" Type="http://schemas.openxmlformats.org/officeDocument/2006/relationships/image" Target="../media/image2129.png"/><Relationship Id="rId689" Type="http://schemas.openxmlformats.org/officeDocument/2006/relationships/image" Target="../media/image2350.png"/><Relationship Id="rId896" Type="http://schemas.openxmlformats.org/officeDocument/2006/relationships/customXml" Target="../ink/ink2585.xml"/><Relationship Id="rId1081" Type="http://schemas.openxmlformats.org/officeDocument/2006/relationships/image" Target="../media/image2546.png"/><Relationship Id="rId39" Type="http://schemas.openxmlformats.org/officeDocument/2006/relationships/customXml" Target="../ink/ink2156.xml"/><Relationship Id="rId451" Type="http://schemas.openxmlformats.org/officeDocument/2006/relationships/image" Target="../media/image2231.png"/><Relationship Id="rId549" Type="http://schemas.openxmlformats.org/officeDocument/2006/relationships/image" Target="../media/image2280.png"/><Relationship Id="rId756" Type="http://schemas.openxmlformats.org/officeDocument/2006/relationships/customXml" Target="../ink/ink2515.xml"/><Relationship Id="rId104" Type="http://schemas.openxmlformats.org/officeDocument/2006/relationships/image" Target="../media/image2060.png"/><Relationship Id="rId188" Type="http://schemas.openxmlformats.org/officeDocument/2006/relationships/image" Target="../media/image2101.png"/><Relationship Id="rId311" Type="http://schemas.openxmlformats.org/officeDocument/2006/relationships/customXml" Target="../ink/ink2292.xml"/><Relationship Id="rId395" Type="http://schemas.openxmlformats.org/officeDocument/2006/relationships/image" Target="../media/image2204.png"/><Relationship Id="rId409" Type="http://schemas.openxmlformats.org/officeDocument/2006/relationships/image" Target="../media/image2210.png"/><Relationship Id="rId963" Type="http://schemas.openxmlformats.org/officeDocument/2006/relationships/image" Target="../media/image2487.png"/><Relationship Id="rId1039" Type="http://schemas.openxmlformats.org/officeDocument/2006/relationships/image" Target="../media/image2525.png"/><Relationship Id="rId92" Type="http://schemas.openxmlformats.org/officeDocument/2006/relationships/image" Target="../media/image2054.png"/><Relationship Id="rId616" Type="http://schemas.openxmlformats.org/officeDocument/2006/relationships/customXml" Target="../ink/ink2445.xml"/><Relationship Id="rId823" Type="http://schemas.openxmlformats.org/officeDocument/2006/relationships/image" Target="../media/image2417.png"/><Relationship Id="rId255" Type="http://schemas.openxmlformats.org/officeDocument/2006/relationships/customXml" Target="../ink/ink2264.xml"/><Relationship Id="rId462" Type="http://schemas.openxmlformats.org/officeDocument/2006/relationships/customXml" Target="../ink/ink2368.xml"/><Relationship Id="rId1092" Type="http://schemas.openxmlformats.org/officeDocument/2006/relationships/customXml" Target="../ink/ink2683.xml"/><Relationship Id="rId1106" Type="http://schemas.openxmlformats.org/officeDocument/2006/relationships/customXml" Target="../ink/ink2690.xml"/><Relationship Id="rId115" Type="http://schemas.openxmlformats.org/officeDocument/2006/relationships/customXml" Target="../ink/ink2194.xml"/><Relationship Id="rId322" Type="http://schemas.openxmlformats.org/officeDocument/2006/relationships/image" Target="../media/image2168.png"/><Relationship Id="rId767" Type="http://schemas.openxmlformats.org/officeDocument/2006/relationships/image" Target="../media/image2389.png"/><Relationship Id="rId974" Type="http://schemas.openxmlformats.org/officeDocument/2006/relationships/customXml" Target="../ink/ink2624.xml"/><Relationship Id="rId199" Type="http://schemas.openxmlformats.org/officeDocument/2006/relationships/customXml" Target="../ink/ink2236.xml"/><Relationship Id="rId627" Type="http://schemas.openxmlformats.org/officeDocument/2006/relationships/image" Target="../media/image2319.png"/><Relationship Id="rId834" Type="http://schemas.openxmlformats.org/officeDocument/2006/relationships/customXml" Target="../ink/ink2554.xml"/><Relationship Id="rId266" Type="http://schemas.openxmlformats.org/officeDocument/2006/relationships/image" Target="../media/image2140.png"/><Relationship Id="rId473" Type="http://schemas.openxmlformats.org/officeDocument/2006/relationships/image" Target="../media/image2242.png"/><Relationship Id="rId680" Type="http://schemas.openxmlformats.org/officeDocument/2006/relationships/customXml" Target="../ink/ink2477.xml"/><Relationship Id="rId901" Type="http://schemas.openxmlformats.org/officeDocument/2006/relationships/image" Target="../media/image2456.png"/><Relationship Id="rId1117" Type="http://schemas.openxmlformats.org/officeDocument/2006/relationships/image" Target="../media/image2564.png"/><Relationship Id="rId30" Type="http://schemas.openxmlformats.org/officeDocument/2006/relationships/image" Target="../media/image2023.png"/><Relationship Id="rId126" Type="http://schemas.openxmlformats.org/officeDocument/2006/relationships/image" Target="../media/image2071.png"/><Relationship Id="rId333" Type="http://schemas.openxmlformats.org/officeDocument/2006/relationships/customXml" Target="../ink/ink2303.xml"/><Relationship Id="rId540" Type="http://schemas.openxmlformats.org/officeDocument/2006/relationships/customXml" Target="../ink/ink2407.xml"/><Relationship Id="rId778" Type="http://schemas.openxmlformats.org/officeDocument/2006/relationships/customXml" Target="../ink/ink2526.xml"/><Relationship Id="rId985" Type="http://schemas.openxmlformats.org/officeDocument/2006/relationships/image" Target="../media/image2498.png"/><Relationship Id="rId638" Type="http://schemas.openxmlformats.org/officeDocument/2006/relationships/customXml" Target="../ink/ink2456.xml"/><Relationship Id="rId845" Type="http://schemas.openxmlformats.org/officeDocument/2006/relationships/image" Target="../media/image2428.png"/><Relationship Id="rId1030" Type="http://schemas.openxmlformats.org/officeDocument/2006/relationships/customXml" Target="../ink/ink2652.xml"/><Relationship Id="rId277" Type="http://schemas.openxmlformats.org/officeDocument/2006/relationships/customXml" Target="../ink/ink2275.xml"/><Relationship Id="rId400" Type="http://schemas.openxmlformats.org/officeDocument/2006/relationships/customXml" Target="../ink/ink2337.xml"/><Relationship Id="rId484" Type="http://schemas.openxmlformats.org/officeDocument/2006/relationships/customXml" Target="../ink/ink2379.xml"/><Relationship Id="rId705" Type="http://schemas.openxmlformats.org/officeDocument/2006/relationships/image" Target="../media/image2358.png"/><Relationship Id="rId137" Type="http://schemas.openxmlformats.org/officeDocument/2006/relationships/customXml" Target="../ink/ink2205.xml"/><Relationship Id="rId344" Type="http://schemas.openxmlformats.org/officeDocument/2006/relationships/image" Target="../media/image2179.png"/><Relationship Id="rId691" Type="http://schemas.openxmlformats.org/officeDocument/2006/relationships/image" Target="../media/image2351.png"/><Relationship Id="rId789" Type="http://schemas.openxmlformats.org/officeDocument/2006/relationships/image" Target="../media/image2400.png"/><Relationship Id="rId912" Type="http://schemas.openxmlformats.org/officeDocument/2006/relationships/customXml" Target="../ink/ink2593.xml"/><Relationship Id="rId996" Type="http://schemas.openxmlformats.org/officeDocument/2006/relationships/customXml" Target="../ink/ink2635.xml"/><Relationship Id="rId41" Type="http://schemas.openxmlformats.org/officeDocument/2006/relationships/customXml" Target="../ink/ink2157.xml"/><Relationship Id="rId551" Type="http://schemas.openxmlformats.org/officeDocument/2006/relationships/image" Target="../media/image2281.png"/><Relationship Id="rId649" Type="http://schemas.openxmlformats.org/officeDocument/2006/relationships/image" Target="../media/image2330.png"/><Relationship Id="rId856" Type="http://schemas.openxmlformats.org/officeDocument/2006/relationships/customXml" Target="../ink/ink2565.xml"/><Relationship Id="rId190" Type="http://schemas.openxmlformats.org/officeDocument/2006/relationships/image" Target="../media/image2102.png"/><Relationship Id="rId204" Type="http://schemas.openxmlformats.org/officeDocument/2006/relationships/image" Target="../media/image2109.png"/><Relationship Id="rId288" Type="http://schemas.openxmlformats.org/officeDocument/2006/relationships/image" Target="../media/image2151.png"/><Relationship Id="rId411" Type="http://schemas.openxmlformats.org/officeDocument/2006/relationships/image" Target="../media/image2211.png"/><Relationship Id="rId509" Type="http://schemas.openxmlformats.org/officeDocument/2006/relationships/image" Target="../media/image2260.png"/><Relationship Id="rId1041" Type="http://schemas.openxmlformats.org/officeDocument/2006/relationships/image" Target="../media/image2526.png"/><Relationship Id="rId495" Type="http://schemas.openxmlformats.org/officeDocument/2006/relationships/image" Target="../media/image2253.png"/><Relationship Id="rId716" Type="http://schemas.openxmlformats.org/officeDocument/2006/relationships/customXml" Target="../ink/ink2495.xml"/><Relationship Id="rId923" Type="http://schemas.openxmlformats.org/officeDocument/2006/relationships/image" Target="../media/image2467.png"/><Relationship Id="rId52" Type="http://schemas.openxmlformats.org/officeDocument/2006/relationships/image" Target="../media/image2034.png"/><Relationship Id="rId148" Type="http://schemas.openxmlformats.org/officeDocument/2006/relationships/image" Target="../media/image2081.png"/><Relationship Id="rId355" Type="http://schemas.openxmlformats.org/officeDocument/2006/relationships/customXml" Target="../ink/ink2314.xml"/><Relationship Id="rId562" Type="http://schemas.openxmlformats.org/officeDocument/2006/relationships/customXml" Target="../ink/ink2418.xml"/><Relationship Id="rId215" Type="http://schemas.openxmlformats.org/officeDocument/2006/relationships/customXml" Target="../ink/ink2244.xml"/><Relationship Id="rId422" Type="http://schemas.openxmlformats.org/officeDocument/2006/relationships/customXml" Target="../ink/ink2348.xml"/><Relationship Id="rId867" Type="http://schemas.openxmlformats.org/officeDocument/2006/relationships/image" Target="../media/image2439.png"/><Relationship Id="rId1052" Type="http://schemas.openxmlformats.org/officeDocument/2006/relationships/customXml" Target="../ink/ink2663.xml"/><Relationship Id="rId299" Type="http://schemas.openxmlformats.org/officeDocument/2006/relationships/customXml" Target="../ink/ink2286.xml"/><Relationship Id="rId727" Type="http://schemas.openxmlformats.org/officeDocument/2006/relationships/image" Target="../media/image2369.png"/><Relationship Id="rId934" Type="http://schemas.openxmlformats.org/officeDocument/2006/relationships/customXml" Target="../ink/ink2604.xml"/><Relationship Id="rId63" Type="http://schemas.openxmlformats.org/officeDocument/2006/relationships/customXml" Target="../ink/ink2168.xml"/><Relationship Id="rId159" Type="http://schemas.openxmlformats.org/officeDocument/2006/relationships/customXml" Target="../ink/ink2216.xml"/><Relationship Id="rId366" Type="http://schemas.openxmlformats.org/officeDocument/2006/relationships/image" Target="../media/image2190.png"/><Relationship Id="rId573" Type="http://schemas.openxmlformats.org/officeDocument/2006/relationships/image" Target="../media/image2292.png"/><Relationship Id="rId780" Type="http://schemas.openxmlformats.org/officeDocument/2006/relationships/customXml" Target="../ink/ink2527.xml"/><Relationship Id="rId226" Type="http://schemas.openxmlformats.org/officeDocument/2006/relationships/image" Target="../media/image2120.png"/><Relationship Id="rId433" Type="http://schemas.openxmlformats.org/officeDocument/2006/relationships/image" Target="../media/image2222.png"/><Relationship Id="rId878" Type="http://schemas.openxmlformats.org/officeDocument/2006/relationships/customXml" Target="../ink/ink2576.xml"/><Relationship Id="rId1063" Type="http://schemas.openxmlformats.org/officeDocument/2006/relationships/image" Target="../media/image2537.png"/><Relationship Id="rId640" Type="http://schemas.openxmlformats.org/officeDocument/2006/relationships/customXml" Target="../ink/ink2457.xml"/><Relationship Id="rId738" Type="http://schemas.openxmlformats.org/officeDocument/2006/relationships/customXml" Target="../ink/ink2506.xml"/><Relationship Id="rId945" Type="http://schemas.openxmlformats.org/officeDocument/2006/relationships/image" Target="../media/image2478.png"/><Relationship Id="rId74" Type="http://schemas.openxmlformats.org/officeDocument/2006/relationships/image" Target="../media/image2045.png"/><Relationship Id="rId377" Type="http://schemas.openxmlformats.org/officeDocument/2006/relationships/image" Target="../media/image2195.png"/><Relationship Id="rId500" Type="http://schemas.openxmlformats.org/officeDocument/2006/relationships/customXml" Target="../ink/ink2387.xml"/><Relationship Id="rId584" Type="http://schemas.openxmlformats.org/officeDocument/2006/relationships/customXml" Target="../ink/ink2429.xml"/><Relationship Id="rId805" Type="http://schemas.openxmlformats.org/officeDocument/2006/relationships/image" Target="../media/image2408.png"/><Relationship Id="rId5" Type="http://schemas.openxmlformats.org/officeDocument/2006/relationships/customXml" Target="../ink/ink2139.xml"/><Relationship Id="rId237" Type="http://schemas.openxmlformats.org/officeDocument/2006/relationships/customXml" Target="../ink/ink2255.xml"/><Relationship Id="rId791" Type="http://schemas.openxmlformats.org/officeDocument/2006/relationships/image" Target="../media/image2401.png"/><Relationship Id="rId889" Type="http://schemas.openxmlformats.org/officeDocument/2006/relationships/image" Target="../media/image2450.png"/><Relationship Id="rId1074" Type="http://schemas.openxmlformats.org/officeDocument/2006/relationships/customXml" Target="../ink/ink2674.xml"/><Relationship Id="rId444" Type="http://schemas.openxmlformats.org/officeDocument/2006/relationships/customXml" Target="../ink/ink2359.xml"/><Relationship Id="rId651" Type="http://schemas.openxmlformats.org/officeDocument/2006/relationships/image" Target="../media/image2331.png"/><Relationship Id="rId749" Type="http://schemas.openxmlformats.org/officeDocument/2006/relationships/image" Target="../media/image2380.png"/><Relationship Id="rId290" Type="http://schemas.openxmlformats.org/officeDocument/2006/relationships/image" Target="../media/image2152.png"/><Relationship Id="rId304" Type="http://schemas.openxmlformats.org/officeDocument/2006/relationships/image" Target="../media/image2159.png"/><Relationship Id="rId388" Type="http://schemas.openxmlformats.org/officeDocument/2006/relationships/customXml" Target="../ink/ink2331.xml"/><Relationship Id="rId511" Type="http://schemas.openxmlformats.org/officeDocument/2006/relationships/image" Target="../media/image2261.png"/><Relationship Id="rId609" Type="http://schemas.openxmlformats.org/officeDocument/2006/relationships/image" Target="../media/image2310.png"/><Relationship Id="rId956" Type="http://schemas.openxmlformats.org/officeDocument/2006/relationships/customXml" Target="../ink/ink2615.xml"/><Relationship Id="rId85" Type="http://schemas.openxmlformats.org/officeDocument/2006/relationships/customXml" Target="../ink/ink2179.xml"/><Relationship Id="rId150" Type="http://schemas.openxmlformats.org/officeDocument/2006/relationships/image" Target="../media/image2082.png"/><Relationship Id="rId595" Type="http://schemas.openxmlformats.org/officeDocument/2006/relationships/image" Target="../media/image2303.png"/><Relationship Id="rId816" Type="http://schemas.openxmlformats.org/officeDocument/2006/relationships/customXml" Target="../ink/ink2545.xml"/><Relationship Id="rId1001" Type="http://schemas.openxmlformats.org/officeDocument/2006/relationships/image" Target="../media/image2506.png"/><Relationship Id="rId248" Type="http://schemas.openxmlformats.org/officeDocument/2006/relationships/image" Target="../media/image2131.png"/><Relationship Id="rId455" Type="http://schemas.openxmlformats.org/officeDocument/2006/relationships/image" Target="../media/image2233.png"/><Relationship Id="rId662" Type="http://schemas.openxmlformats.org/officeDocument/2006/relationships/customXml" Target="../ink/ink2468.xml"/><Relationship Id="rId1085" Type="http://schemas.openxmlformats.org/officeDocument/2006/relationships/image" Target="../media/image2548.png"/><Relationship Id="rId12" Type="http://schemas.openxmlformats.org/officeDocument/2006/relationships/image" Target="../media/image2014.png"/><Relationship Id="rId108" Type="http://schemas.openxmlformats.org/officeDocument/2006/relationships/image" Target="../media/image2062.png"/><Relationship Id="rId315" Type="http://schemas.openxmlformats.org/officeDocument/2006/relationships/customXml" Target="../ink/ink2294.xml"/><Relationship Id="rId522" Type="http://schemas.openxmlformats.org/officeDocument/2006/relationships/customXml" Target="../ink/ink2398.xml"/><Relationship Id="rId967" Type="http://schemas.openxmlformats.org/officeDocument/2006/relationships/image" Target="../media/image2489.png"/><Relationship Id="rId96" Type="http://schemas.openxmlformats.org/officeDocument/2006/relationships/image" Target="../media/image2056.png"/><Relationship Id="rId161" Type="http://schemas.openxmlformats.org/officeDocument/2006/relationships/customXml" Target="../ink/ink2217.xml"/><Relationship Id="rId399" Type="http://schemas.openxmlformats.org/officeDocument/2006/relationships/image" Target="../media/image1754.png"/><Relationship Id="rId827" Type="http://schemas.openxmlformats.org/officeDocument/2006/relationships/image" Target="../media/image2419.png"/><Relationship Id="rId1012" Type="http://schemas.openxmlformats.org/officeDocument/2006/relationships/customXml" Target="../ink/ink2643.xml"/><Relationship Id="rId259" Type="http://schemas.openxmlformats.org/officeDocument/2006/relationships/customXml" Target="../ink/ink2266.xml"/><Relationship Id="rId466" Type="http://schemas.openxmlformats.org/officeDocument/2006/relationships/customXml" Target="../ink/ink2370.xml"/><Relationship Id="rId673" Type="http://schemas.openxmlformats.org/officeDocument/2006/relationships/image" Target="../media/image2342.png"/><Relationship Id="rId880" Type="http://schemas.openxmlformats.org/officeDocument/2006/relationships/customXml" Target="../ink/ink2577.xml"/><Relationship Id="rId1096" Type="http://schemas.openxmlformats.org/officeDocument/2006/relationships/customXml" Target="../ink/ink2685.xml"/><Relationship Id="rId23" Type="http://schemas.openxmlformats.org/officeDocument/2006/relationships/customXml" Target="../ink/ink2148.xml"/><Relationship Id="rId119" Type="http://schemas.openxmlformats.org/officeDocument/2006/relationships/customXml" Target="../ink/ink2196.xml"/><Relationship Id="rId326" Type="http://schemas.openxmlformats.org/officeDocument/2006/relationships/image" Target="../media/image2170.png"/><Relationship Id="rId533" Type="http://schemas.openxmlformats.org/officeDocument/2006/relationships/image" Target="../media/image2272.png"/><Relationship Id="rId978" Type="http://schemas.openxmlformats.org/officeDocument/2006/relationships/customXml" Target="../ink/ink2626.xml"/><Relationship Id="rId740" Type="http://schemas.openxmlformats.org/officeDocument/2006/relationships/customXml" Target="../ink/ink2507.xml"/><Relationship Id="rId838" Type="http://schemas.openxmlformats.org/officeDocument/2006/relationships/customXml" Target="../ink/ink2556.xml"/><Relationship Id="rId1023" Type="http://schemas.openxmlformats.org/officeDocument/2006/relationships/image" Target="../media/image2517.png"/><Relationship Id="rId172" Type="http://schemas.openxmlformats.org/officeDocument/2006/relationships/image" Target="../media/image2093.png"/><Relationship Id="rId477" Type="http://schemas.openxmlformats.org/officeDocument/2006/relationships/image" Target="../media/image2244.png"/><Relationship Id="rId600" Type="http://schemas.openxmlformats.org/officeDocument/2006/relationships/customXml" Target="../ink/ink2437.xml"/><Relationship Id="rId684" Type="http://schemas.openxmlformats.org/officeDocument/2006/relationships/customXml" Target="../ink/ink2479.xml"/><Relationship Id="rId337" Type="http://schemas.openxmlformats.org/officeDocument/2006/relationships/customXml" Target="../ink/ink2305.xml"/><Relationship Id="rId891" Type="http://schemas.openxmlformats.org/officeDocument/2006/relationships/image" Target="../media/image2451.png"/><Relationship Id="rId905" Type="http://schemas.openxmlformats.org/officeDocument/2006/relationships/image" Target="../media/image2458.png"/><Relationship Id="rId989" Type="http://schemas.openxmlformats.org/officeDocument/2006/relationships/image" Target="../media/image2500.png"/><Relationship Id="rId34" Type="http://schemas.openxmlformats.org/officeDocument/2006/relationships/image" Target="../media/image2025.png"/><Relationship Id="rId544" Type="http://schemas.openxmlformats.org/officeDocument/2006/relationships/customXml" Target="../ink/ink2409.xml"/><Relationship Id="rId751" Type="http://schemas.openxmlformats.org/officeDocument/2006/relationships/image" Target="../media/image2381.png"/><Relationship Id="rId849" Type="http://schemas.openxmlformats.org/officeDocument/2006/relationships/image" Target="../media/image2430.png"/><Relationship Id="rId183" Type="http://schemas.openxmlformats.org/officeDocument/2006/relationships/customXml" Target="../ink/ink2228.xml"/><Relationship Id="rId390" Type="http://schemas.openxmlformats.org/officeDocument/2006/relationships/customXml" Target="../ink/ink2332.xml"/><Relationship Id="rId404" Type="http://schemas.openxmlformats.org/officeDocument/2006/relationships/customXml" Target="../ink/ink2339.xml"/><Relationship Id="rId611" Type="http://schemas.openxmlformats.org/officeDocument/2006/relationships/image" Target="../media/image2311.png"/><Relationship Id="rId1034" Type="http://schemas.openxmlformats.org/officeDocument/2006/relationships/customXml" Target="../ink/ink2654.xml"/><Relationship Id="rId250" Type="http://schemas.openxmlformats.org/officeDocument/2006/relationships/image" Target="../media/image2132.png"/><Relationship Id="rId488" Type="http://schemas.openxmlformats.org/officeDocument/2006/relationships/customXml" Target="../ink/ink2381.xml"/><Relationship Id="rId695" Type="http://schemas.openxmlformats.org/officeDocument/2006/relationships/image" Target="../media/image2353.png"/><Relationship Id="rId709" Type="http://schemas.openxmlformats.org/officeDocument/2006/relationships/image" Target="../media/image2360.png"/><Relationship Id="rId916" Type="http://schemas.openxmlformats.org/officeDocument/2006/relationships/customXml" Target="../ink/ink2595.xml"/><Relationship Id="rId1101" Type="http://schemas.openxmlformats.org/officeDocument/2006/relationships/image" Target="../media/image2556.png"/><Relationship Id="rId45" Type="http://schemas.openxmlformats.org/officeDocument/2006/relationships/customXml" Target="../ink/ink2159.xml"/><Relationship Id="rId110" Type="http://schemas.openxmlformats.org/officeDocument/2006/relationships/image" Target="../media/image2063.png"/><Relationship Id="rId348" Type="http://schemas.openxmlformats.org/officeDocument/2006/relationships/image" Target="../media/image2181.png"/><Relationship Id="rId555" Type="http://schemas.openxmlformats.org/officeDocument/2006/relationships/image" Target="../media/image2283.png"/><Relationship Id="rId762" Type="http://schemas.openxmlformats.org/officeDocument/2006/relationships/customXml" Target="../ink/ink2518.xml"/><Relationship Id="rId194" Type="http://schemas.openxmlformats.org/officeDocument/2006/relationships/image" Target="../media/image2104.png"/><Relationship Id="rId208" Type="http://schemas.openxmlformats.org/officeDocument/2006/relationships/image" Target="../media/image2111.png"/><Relationship Id="rId415" Type="http://schemas.openxmlformats.org/officeDocument/2006/relationships/image" Target="../media/image2213.png"/><Relationship Id="rId622" Type="http://schemas.openxmlformats.org/officeDocument/2006/relationships/customXml" Target="../ink/ink2448.xml"/><Relationship Id="rId1045" Type="http://schemas.openxmlformats.org/officeDocument/2006/relationships/image" Target="../media/image2528.png"/><Relationship Id="rId261" Type="http://schemas.openxmlformats.org/officeDocument/2006/relationships/customXml" Target="../ink/ink2267.xml"/><Relationship Id="rId499" Type="http://schemas.openxmlformats.org/officeDocument/2006/relationships/image" Target="../media/image2255.png"/><Relationship Id="rId927" Type="http://schemas.openxmlformats.org/officeDocument/2006/relationships/image" Target="../media/image2469.png"/><Relationship Id="rId1112" Type="http://schemas.openxmlformats.org/officeDocument/2006/relationships/customXml" Target="../ink/ink2693.xml"/><Relationship Id="rId56" Type="http://schemas.openxmlformats.org/officeDocument/2006/relationships/image" Target="../media/image2036.png"/><Relationship Id="rId359" Type="http://schemas.openxmlformats.org/officeDocument/2006/relationships/customXml" Target="../ink/ink2316.xml"/><Relationship Id="rId566" Type="http://schemas.openxmlformats.org/officeDocument/2006/relationships/customXml" Target="../ink/ink2420.xml"/><Relationship Id="rId773" Type="http://schemas.openxmlformats.org/officeDocument/2006/relationships/image" Target="../media/image2392.png"/><Relationship Id="rId121" Type="http://schemas.openxmlformats.org/officeDocument/2006/relationships/customXml" Target="../ink/ink2197.xml"/><Relationship Id="rId219" Type="http://schemas.openxmlformats.org/officeDocument/2006/relationships/customXml" Target="../ink/ink2246.xml"/><Relationship Id="rId426" Type="http://schemas.openxmlformats.org/officeDocument/2006/relationships/customXml" Target="../ink/ink2350.xml"/><Relationship Id="rId633" Type="http://schemas.openxmlformats.org/officeDocument/2006/relationships/image" Target="../media/image2322.png"/><Relationship Id="rId980" Type="http://schemas.openxmlformats.org/officeDocument/2006/relationships/customXml" Target="../ink/ink2627.xml"/><Relationship Id="rId1056" Type="http://schemas.openxmlformats.org/officeDocument/2006/relationships/customXml" Target="../ink/ink2665.xml"/><Relationship Id="rId840" Type="http://schemas.openxmlformats.org/officeDocument/2006/relationships/customXml" Target="../ink/ink2557.xml"/><Relationship Id="rId938" Type="http://schemas.openxmlformats.org/officeDocument/2006/relationships/customXml" Target="../ink/ink2606.xml"/><Relationship Id="rId67" Type="http://schemas.openxmlformats.org/officeDocument/2006/relationships/customXml" Target="../ink/ink2170.xml"/><Relationship Id="rId272" Type="http://schemas.openxmlformats.org/officeDocument/2006/relationships/image" Target="../media/image2143.png"/><Relationship Id="rId577" Type="http://schemas.openxmlformats.org/officeDocument/2006/relationships/image" Target="../media/image2294.png"/><Relationship Id="rId700" Type="http://schemas.openxmlformats.org/officeDocument/2006/relationships/customXml" Target="../ink/ink2487.xml"/><Relationship Id="rId1123" Type="http://schemas.openxmlformats.org/officeDocument/2006/relationships/image" Target="../media/image2567.png"/><Relationship Id="rId132" Type="http://schemas.openxmlformats.org/officeDocument/2006/relationships/image" Target="../media/image2074.png"/><Relationship Id="rId784" Type="http://schemas.openxmlformats.org/officeDocument/2006/relationships/customXml" Target="../ink/ink2529.xml"/><Relationship Id="rId991" Type="http://schemas.openxmlformats.org/officeDocument/2006/relationships/image" Target="../media/image2501.png"/><Relationship Id="rId1067" Type="http://schemas.openxmlformats.org/officeDocument/2006/relationships/image" Target="../media/image2539.png"/><Relationship Id="rId437" Type="http://schemas.openxmlformats.org/officeDocument/2006/relationships/image" Target="../media/image2224.png"/><Relationship Id="rId644" Type="http://schemas.openxmlformats.org/officeDocument/2006/relationships/customXml" Target="../ink/ink2459.xml"/><Relationship Id="rId851" Type="http://schemas.openxmlformats.org/officeDocument/2006/relationships/image" Target="../media/image2431.png"/><Relationship Id="rId283" Type="http://schemas.openxmlformats.org/officeDocument/2006/relationships/customXml" Target="../ink/ink2278.xml"/><Relationship Id="rId490" Type="http://schemas.openxmlformats.org/officeDocument/2006/relationships/customXml" Target="../ink/ink2382.xml"/><Relationship Id="rId504" Type="http://schemas.openxmlformats.org/officeDocument/2006/relationships/customXml" Target="../ink/ink2389.xml"/><Relationship Id="rId711" Type="http://schemas.openxmlformats.org/officeDocument/2006/relationships/image" Target="../media/image2361.png"/><Relationship Id="rId949" Type="http://schemas.openxmlformats.org/officeDocument/2006/relationships/image" Target="../media/image2480.png"/><Relationship Id="rId78" Type="http://schemas.openxmlformats.org/officeDocument/2006/relationships/image" Target="../media/image2047.png"/><Relationship Id="rId143" Type="http://schemas.openxmlformats.org/officeDocument/2006/relationships/customXml" Target="../ink/ink2208.xml"/><Relationship Id="rId350" Type="http://schemas.openxmlformats.org/officeDocument/2006/relationships/image" Target="../media/image2182.png"/><Relationship Id="rId588" Type="http://schemas.openxmlformats.org/officeDocument/2006/relationships/customXml" Target="../ink/ink2431.xml"/><Relationship Id="rId795" Type="http://schemas.openxmlformats.org/officeDocument/2006/relationships/image" Target="../media/image2403.png"/><Relationship Id="rId809" Type="http://schemas.openxmlformats.org/officeDocument/2006/relationships/image" Target="../media/image2410.png"/><Relationship Id="rId9" Type="http://schemas.openxmlformats.org/officeDocument/2006/relationships/customXml" Target="../ink/ink2141.xml"/><Relationship Id="rId210" Type="http://schemas.openxmlformats.org/officeDocument/2006/relationships/image" Target="../media/image2112.png"/><Relationship Id="rId448" Type="http://schemas.openxmlformats.org/officeDocument/2006/relationships/customXml" Target="../ink/ink2361.xml"/><Relationship Id="rId655" Type="http://schemas.openxmlformats.org/officeDocument/2006/relationships/image" Target="../media/image2333.png"/><Relationship Id="rId862" Type="http://schemas.openxmlformats.org/officeDocument/2006/relationships/customXml" Target="../ink/ink2568.xml"/><Relationship Id="rId1078" Type="http://schemas.openxmlformats.org/officeDocument/2006/relationships/customXml" Target="../ink/ink2676.xml"/><Relationship Id="rId294" Type="http://schemas.openxmlformats.org/officeDocument/2006/relationships/image" Target="../media/image2154.png"/><Relationship Id="rId308" Type="http://schemas.openxmlformats.org/officeDocument/2006/relationships/image" Target="../media/image2161.png"/><Relationship Id="rId515" Type="http://schemas.openxmlformats.org/officeDocument/2006/relationships/image" Target="../media/image2263.png"/><Relationship Id="rId722" Type="http://schemas.openxmlformats.org/officeDocument/2006/relationships/customXml" Target="../ink/ink2498.xml"/><Relationship Id="rId89" Type="http://schemas.openxmlformats.org/officeDocument/2006/relationships/customXml" Target="../ink/ink2181.xml"/><Relationship Id="rId154" Type="http://schemas.openxmlformats.org/officeDocument/2006/relationships/image" Target="../media/image2084.png"/><Relationship Id="rId361" Type="http://schemas.openxmlformats.org/officeDocument/2006/relationships/customXml" Target="../ink/ink2317.xml"/><Relationship Id="rId599" Type="http://schemas.openxmlformats.org/officeDocument/2006/relationships/image" Target="../media/image2305.png"/><Relationship Id="rId1005" Type="http://schemas.openxmlformats.org/officeDocument/2006/relationships/image" Target="../media/image2508.png"/><Relationship Id="rId459" Type="http://schemas.openxmlformats.org/officeDocument/2006/relationships/image" Target="../media/image2235.png"/><Relationship Id="rId666" Type="http://schemas.openxmlformats.org/officeDocument/2006/relationships/customXml" Target="../ink/ink2470.xml"/><Relationship Id="rId873" Type="http://schemas.openxmlformats.org/officeDocument/2006/relationships/image" Target="../media/image2442.png"/><Relationship Id="rId1089" Type="http://schemas.openxmlformats.org/officeDocument/2006/relationships/image" Target="../media/image2550.png"/><Relationship Id="rId16" Type="http://schemas.openxmlformats.org/officeDocument/2006/relationships/image" Target="../media/image2016.png"/><Relationship Id="rId221" Type="http://schemas.openxmlformats.org/officeDocument/2006/relationships/customXml" Target="../ink/ink2247.xml"/><Relationship Id="rId319" Type="http://schemas.openxmlformats.org/officeDocument/2006/relationships/customXml" Target="../ink/ink2296.xml"/><Relationship Id="rId526" Type="http://schemas.openxmlformats.org/officeDocument/2006/relationships/customXml" Target="../ink/ink2400.xml"/><Relationship Id="rId733" Type="http://schemas.openxmlformats.org/officeDocument/2006/relationships/image" Target="../media/image2372.png"/><Relationship Id="rId940" Type="http://schemas.openxmlformats.org/officeDocument/2006/relationships/customXml" Target="../ink/ink2607.xml"/><Relationship Id="rId1016" Type="http://schemas.openxmlformats.org/officeDocument/2006/relationships/customXml" Target="../ink/ink2645.xml"/><Relationship Id="rId165" Type="http://schemas.openxmlformats.org/officeDocument/2006/relationships/customXml" Target="../ink/ink2219.xml"/><Relationship Id="rId372" Type="http://schemas.openxmlformats.org/officeDocument/2006/relationships/image" Target="../media/image2193.png"/><Relationship Id="rId677" Type="http://schemas.openxmlformats.org/officeDocument/2006/relationships/image" Target="../media/image2344.png"/><Relationship Id="rId800" Type="http://schemas.openxmlformats.org/officeDocument/2006/relationships/customXml" Target="../ink/ink2537.xml"/><Relationship Id="rId232" Type="http://schemas.openxmlformats.org/officeDocument/2006/relationships/image" Target="../media/image2123.png"/><Relationship Id="rId884" Type="http://schemas.openxmlformats.org/officeDocument/2006/relationships/customXml" Target="../ink/ink2579.xml"/><Relationship Id="rId27" Type="http://schemas.openxmlformats.org/officeDocument/2006/relationships/customXml" Target="../ink/ink2150.xml"/><Relationship Id="rId537" Type="http://schemas.openxmlformats.org/officeDocument/2006/relationships/image" Target="../media/image2274.png"/><Relationship Id="rId744" Type="http://schemas.openxmlformats.org/officeDocument/2006/relationships/customXml" Target="../ink/ink2509.xml"/><Relationship Id="rId951" Type="http://schemas.openxmlformats.org/officeDocument/2006/relationships/image" Target="../media/image2481.png"/><Relationship Id="rId80" Type="http://schemas.openxmlformats.org/officeDocument/2006/relationships/image" Target="../media/image2048.png"/><Relationship Id="rId176" Type="http://schemas.openxmlformats.org/officeDocument/2006/relationships/image" Target="../media/image2095.png"/><Relationship Id="rId383" Type="http://schemas.openxmlformats.org/officeDocument/2006/relationships/image" Target="../media/image2198.png"/><Relationship Id="rId590" Type="http://schemas.openxmlformats.org/officeDocument/2006/relationships/customXml" Target="../ink/ink2432.xml"/><Relationship Id="rId604" Type="http://schemas.openxmlformats.org/officeDocument/2006/relationships/customXml" Target="../ink/ink2439.xml"/><Relationship Id="rId811" Type="http://schemas.openxmlformats.org/officeDocument/2006/relationships/image" Target="../media/image2411.png"/><Relationship Id="rId1027" Type="http://schemas.openxmlformats.org/officeDocument/2006/relationships/image" Target="../media/image2519.png"/><Relationship Id="rId243" Type="http://schemas.openxmlformats.org/officeDocument/2006/relationships/customXml" Target="../ink/ink2258.xml"/><Relationship Id="rId450" Type="http://schemas.openxmlformats.org/officeDocument/2006/relationships/customXml" Target="../ink/ink2362.xml"/><Relationship Id="rId688" Type="http://schemas.openxmlformats.org/officeDocument/2006/relationships/customXml" Target="../ink/ink2481.xml"/><Relationship Id="rId895" Type="http://schemas.openxmlformats.org/officeDocument/2006/relationships/image" Target="../media/image2453.png"/><Relationship Id="rId909" Type="http://schemas.openxmlformats.org/officeDocument/2006/relationships/image" Target="../media/image2460.png"/><Relationship Id="rId1080" Type="http://schemas.openxmlformats.org/officeDocument/2006/relationships/customXml" Target="../ink/ink2677.xml"/><Relationship Id="rId38" Type="http://schemas.openxmlformats.org/officeDocument/2006/relationships/image" Target="../media/image2027.png"/><Relationship Id="rId103" Type="http://schemas.openxmlformats.org/officeDocument/2006/relationships/customXml" Target="../ink/ink2188.xml"/><Relationship Id="rId310" Type="http://schemas.openxmlformats.org/officeDocument/2006/relationships/image" Target="../media/image2162.png"/><Relationship Id="rId548" Type="http://schemas.openxmlformats.org/officeDocument/2006/relationships/customXml" Target="../ink/ink2411.xml"/><Relationship Id="rId755" Type="http://schemas.openxmlformats.org/officeDocument/2006/relationships/image" Target="../media/image2383.png"/><Relationship Id="rId962" Type="http://schemas.openxmlformats.org/officeDocument/2006/relationships/customXml" Target="../ink/ink2618.xml"/><Relationship Id="rId91" Type="http://schemas.openxmlformats.org/officeDocument/2006/relationships/customXml" Target="../ink/ink2182.xml"/><Relationship Id="rId187" Type="http://schemas.openxmlformats.org/officeDocument/2006/relationships/customXml" Target="../ink/ink2230.xml"/><Relationship Id="rId394" Type="http://schemas.openxmlformats.org/officeDocument/2006/relationships/customXml" Target="../ink/ink2334.xml"/><Relationship Id="rId408" Type="http://schemas.openxmlformats.org/officeDocument/2006/relationships/customXml" Target="../ink/ink2341.xml"/><Relationship Id="rId615" Type="http://schemas.openxmlformats.org/officeDocument/2006/relationships/image" Target="../media/image2313.png"/><Relationship Id="rId822" Type="http://schemas.openxmlformats.org/officeDocument/2006/relationships/customXml" Target="../ink/ink2548.xml"/><Relationship Id="rId1038" Type="http://schemas.openxmlformats.org/officeDocument/2006/relationships/customXml" Target="../ink/ink2656.xml"/><Relationship Id="rId254" Type="http://schemas.openxmlformats.org/officeDocument/2006/relationships/image" Target="../media/image2134.png"/><Relationship Id="rId699" Type="http://schemas.openxmlformats.org/officeDocument/2006/relationships/image" Target="../media/image2355.png"/><Relationship Id="rId1091" Type="http://schemas.openxmlformats.org/officeDocument/2006/relationships/image" Target="../media/image2551.png"/><Relationship Id="rId1105" Type="http://schemas.openxmlformats.org/officeDocument/2006/relationships/image" Target="../media/image2558.png"/><Relationship Id="rId49" Type="http://schemas.openxmlformats.org/officeDocument/2006/relationships/customXml" Target="../ink/ink2161.xml"/><Relationship Id="rId114" Type="http://schemas.openxmlformats.org/officeDocument/2006/relationships/image" Target="../media/image2065.png"/><Relationship Id="rId461" Type="http://schemas.openxmlformats.org/officeDocument/2006/relationships/image" Target="../media/image2236.png"/><Relationship Id="rId559" Type="http://schemas.openxmlformats.org/officeDocument/2006/relationships/image" Target="../media/image2285.png"/><Relationship Id="rId766" Type="http://schemas.openxmlformats.org/officeDocument/2006/relationships/customXml" Target="../ink/ink2520.xml"/><Relationship Id="rId198" Type="http://schemas.openxmlformats.org/officeDocument/2006/relationships/image" Target="../media/image2106.png"/><Relationship Id="rId321" Type="http://schemas.openxmlformats.org/officeDocument/2006/relationships/customXml" Target="../ink/ink2297.xml"/><Relationship Id="rId419" Type="http://schemas.openxmlformats.org/officeDocument/2006/relationships/image" Target="../media/image2215.png"/><Relationship Id="rId626" Type="http://schemas.openxmlformats.org/officeDocument/2006/relationships/customXml" Target="../ink/ink2450.xml"/><Relationship Id="rId973" Type="http://schemas.openxmlformats.org/officeDocument/2006/relationships/image" Target="../media/image2492.png"/><Relationship Id="rId1049" Type="http://schemas.openxmlformats.org/officeDocument/2006/relationships/image" Target="../media/image2530.png"/><Relationship Id="rId833" Type="http://schemas.openxmlformats.org/officeDocument/2006/relationships/image" Target="../media/image2422.png"/><Relationship Id="rId1116" Type="http://schemas.openxmlformats.org/officeDocument/2006/relationships/customXml" Target="../ink/ink2695.xml"/><Relationship Id="rId265" Type="http://schemas.openxmlformats.org/officeDocument/2006/relationships/customXml" Target="../ink/ink2269.xml"/><Relationship Id="rId472" Type="http://schemas.openxmlformats.org/officeDocument/2006/relationships/customXml" Target="../ink/ink2373.xml"/><Relationship Id="rId900" Type="http://schemas.openxmlformats.org/officeDocument/2006/relationships/customXml" Target="../ink/ink2587.xml"/><Relationship Id="rId125" Type="http://schemas.openxmlformats.org/officeDocument/2006/relationships/customXml" Target="../ink/ink2199.xml"/><Relationship Id="rId332" Type="http://schemas.openxmlformats.org/officeDocument/2006/relationships/image" Target="../media/image2173.png"/><Relationship Id="rId777" Type="http://schemas.openxmlformats.org/officeDocument/2006/relationships/image" Target="../media/image2394.png"/><Relationship Id="rId984" Type="http://schemas.openxmlformats.org/officeDocument/2006/relationships/customXml" Target="../ink/ink2629.xml"/><Relationship Id="rId637" Type="http://schemas.openxmlformats.org/officeDocument/2006/relationships/image" Target="../media/image2324.png"/><Relationship Id="rId844" Type="http://schemas.openxmlformats.org/officeDocument/2006/relationships/customXml" Target="../ink/ink2559.xml"/><Relationship Id="rId276" Type="http://schemas.openxmlformats.org/officeDocument/2006/relationships/image" Target="../media/image2145.png"/><Relationship Id="rId483" Type="http://schemas.openxmlformats.org/officeDocument/2006/relationships/image" Target="../media/image2247.png"/><Relationship Id="rId690" Type="http://schemas.openxmlformats.org/officeDocument/2006/relationships/customXml" Target="../ink/ink2482.xml"/><Relationship Id="rId704" Type="http://schemas.openxmlformats.org/officeDocument/2006/relationships/customXml" Target="../ink/ink2489.xml"/><Relationship Id="rId911" Type="http://schemas.openxmlformats.org/officeDocument/2006/relationships/image" Target="../media/image2461.png"/><Relationship Id="rId40" Type="http://schemas.openxmlformats.org/officeDocument/2006/relationships/image" Target="../media/image2028.png"/><Relationship Id="rId136" Type="http://schemas.openxmlformats.org/officeDocument/2006/relationships/image" Target="../media/image2076.png"/><Relationship Id="rId343" Type="http://schemas.openxmlformats.org/officeDocument/2006/relationships/customXml" Target="../ink/ink2308.xml"/><Relationship Id="rId550" Type="http://schemas.openxmlformats.org/officeDocument/2006/relationships/customXml" Target="../ink/ink2412.xml"/><Relationship Id="rId788" Type="http://schemas.openxmlformats.org/officeDocument/2006/relationships/customXml" Target="../ink/ink2531.xml"/><Relationship Id="rId995" Type="http://schemas.openxmlformats.org/officeDocument/2006/relationships/image" Target="../media/image2503.png"/><Relationship Id="rId203" Type="http://schemas.openxmlformats.org/officeDocument/2006/relationships/customXml" Target="../ink/ink2238.xml"/><Relationship Id="rId648" Type="http://schemas.openxmlformats.org/officeDocument/2006/relationships/customXml" Target="../ink/ink2461.xml"/><Relationship Id="rId855" Type="http://schemas.openxmlformats.org/officeDocument/2006/relationships/image" Target="../media/image2433.png"/><Relationship Id="rId1040" Type="http://schemas.openxmlformats.org/officeDocument/2006/relationships/customXml" Target="../ink/ink2657.xml"/><Relationship Id="rId287" Type="http://schemas.openxmlformats.org/officeDocument/2006/relationships/customXml" Target="../ink/ink2280.xml"/><Relationship Id="rId410" Type="http://schemas.openxmlformats.org/officeDocument/2006/relationships/customXml" Target="../ink/ink2342.xml"/><Relationship Id="rId494" Type="http://schemas.openxmlformats.org/officeDocument/2006/relationships/customXml" Target="../ink/ink2384.xml"/><Relationship Id="rId508" Type="http://schemas.openxmlformats.org/officeDocument/2006/relationships/customXml" Target="../ink/ink2391.xml"/><Relationship Id="rId715" Type="http://schemas.openxmlformats.org/officeDocument/2006/relationships/image" Target="../media/image2363.png"/><Relationship Id="rId922" Type="http://schemas.openxmlformats.org/officeDocument/2006/relationships/customXml" Target="../ink/ink2598.xml"/><Relationship Id="rId147" Type="http://schemas.openxmlformats.org/officeDocument/2006/relationships/customXml" Target="../ink/ink2210.xml"/><Relationship Id="rId354" Type="http://schemas.openxmlformats.org/officeDocument/2006/relationships/image" Target="../media/image2184.png"/><Relationship Id="rId799" Type="http://schemas.openxmlformats.org/officeDocument/2006/relationships/image" Target="../media/image2405.png"/><Relationship Id="rId51" Type="http://schemas.openxmlformats.org/officeDocument/2006/relationships/customXml" Target="../ink/ink2162.xml"/><Relationship Id="rId561" Type="http://schemas.openxmlformats.org/officeDocument/2006/relationships/image" Target="../media/image2286.png"/><Relationship Id="rId659" Type="http://schemas.openxmlformats.org/officeDocument/2006/relationships/image" Target="../media/image2335.png"/><Relationship Id="rId866" Type="http://schemas.openxmlformats.org/officeDocument/2006/relationships/customXml" Target="../ink/ink2570.xml"/><Relationship Id="rId214" Type="http://schemas.openxmlformats.org/officeDocument/2006/relationships/image" Target="../media/image2114.png"/><Relationship Id="rId298" Type="http://schemas.openxmlformats.org/officeDocument/2006/relationships/image" Target="../media/image2156.png"/><Relationship Id="rId421" Type="http://schemas.openxmlformats.org/officeDocument/2006/relationships/image" Target="../media/image2216.png"/><Relationship Id="rId519" Type="http://schemas.openxmlformats.org/officeDocument/2006/relationships/image" Target="../media/image2265.png"/><Relationship Id="rId1051" Type="http://schemas.openxmlformats.org/officeDocument/2006/relationships/image" Target="../media/image2531.png"/><Relationship Id="rId158" Type="http://schemas.openxmlformats.org/officeDocument/2006/relationships/image" Target="../media/image2086.png"/><Relationship Id="rId726" Type="http://schemas.openxmlformats.org/officeDocument/2006/relationships/customXml" Target="../ink/ink2500.xml"/><Relationship Id="rId933" Type="http://schemas.openxmlformats.org/officeDocument/2006/relationships/image" Target="../media/image2472.png"/><Relationship Id="rId1009" Type="http://schemas.openxmlformats.org/officeDocument/2006/relationships/image" Target="../media/image2510.png"/><Relationship Id="rId62" Type="http://schemas.openxmlformats.org/officeDocument/2006/relationships/image" Target="../media/image2039.png"/><Relationship Id="rId365" Type="http://schemas.openxmlformats.org/officeDocument/2006/relationships/customXml" Target="../ink/ink2319.xml"/><Relationship Id="rId572" Type="http://schemas.openxmlformats.org/officeDocument/2006/relationships/customXml" Target="../ink/ink2423.xml"/><Relationship Id="rId225" Type="http://schemas.openxmlformats.org/officeDocument/2006/relationships/customXml" Target="../ink/ink2249.xml"/><Relationship Id="rId432" Type="http://schemas.openxmlformats.org/officeDocument/2006/relationships/customXml" Target="../ink/ink2353.xml"/><Relationship Id="rId877" Type="http://schemas.openxmlformats.org/officeDocument/2006/relationships/image" Target="../media/image2444.png"/><Relationship Id="rId1062" Type="http://schemas.openxmlformats.org/officeDocument/2006/relationships/customXml" Target="../ink/ink2668.xml"/><Relationship Id="rId737" Type="http://schemas.openxmlformats.org/officeDocument/2006/relationships/image" Target="../media/image2374.png"/><Relationship Id="rId944" Type="http://schemas.openxmlformats.org/officeDocument/2006/relationships/customXml" Target="../ink/ink2609.xml"/><Relationship Id="rId73" Type="http://schemas.openxmlformats.org/officeDocument/2006/relationships/customXml" Target="../ink/ink2173.xml"/><Relationship Id="rId169" Type="http://schemas.openxmlformats.org/officeDocument/2006/relationships/customXml" Target="../ink/ink2221.xml"/><Relationship Id="rId376" Type="http://schemas.openxmlformats.org/officeDocument/2006/relationships/customXml" Target="../ink/ink2325.xml"/><Relationship Id="rId583" Type="http://schemas.openxmlformats.org/officeDocument/2006/relationships/image" Target="../media/image2297.png"/><Relationship Id="rId790" Type="http://schemas.openxmlformats.org/officeDocument/2006/relationships/customXml" Target="../ink/ink2532.xml"/><Relationship Id="rId804" Type="http://schemas.openxmlformats.org/officeDocument/2006/relationships/customXml" Target="../ink/ink2539.xml"/><Relationship Id="rId4" Type="http://schemas.openxmlformats.org/officeDocument/2006/relationships/image" Target="../media/image2010.png"/><Relationship Id="rId236" Type="http://schemas.openxmlformats.org/officeDocument/2006/relationships/image" Target="../media/image2125.png"/><Relationship Id="rId443" Type="http://schemas.openxmlformats.org/officeDocument/2006/relationships/image" Target="../media/image2227.png"/><Relationship Id="rId650" Type="http://schemas.openxmlformats.org/officeDocument/2006/relationships/customXml" Target="../ink/ink2462.xml"/><Relationship Id="rId888" Type="http://schemas.openxmlformats.org/officeDocument/2006/relationships/customXml" Target="../ink/ink2581.xml"/><Relationship Id="rId1073" Type="http://schemas.openxmlformats.org/officeDocument/2006/relationships/image" Target="../media/image2542.png"/><Relationship Id="rId303" Type="http://schemas.openxmlformats.org/officeDocument/2006/relationships/customXml" Target="../ink/ink2288.xml"/><Relationship Id="rId748" Type="http://schemas.openxmlformats.org/officeDocument/2006/relationships/customXml" Target="../ink/ink2511.xml"/><Relationship Id="rId955" Type="http://schemas.openxmlformats.org/officeDocument/2006/relationships/image" Target="../media/image2483.png"/><Relationship Id="rId84" Type="http://schemas.openxmlformats.org/officeDocument/2006/relationships/image" Target="../media/image2050.png"/><Relationship Id="rId387" Type="http://schemas.openxmlformats.org/officeDocument/2006/relationships/image" Target="../media/image2200.png"/><Relationship Id="rId510" Type="http://schemas.openxmlformats.org/officeDocument/2006/relationships/customXml" Target="../ink/ink2392.xml"/><Relationship Id="rId594" Type="http://schemas.openxmlformats.org/officeDocument/2006/relationships/customXml" Target="../ink/ink2434.xml"/><Relationship Id="rId608" Type="http://schemas.openxmlformats.org/officeDocument/2006/relationships/customXml" Target="../ink/ink2441.xml"/><Relationship Id="rId815" Type="http://schemas.openxmlformats.org/officeDocument/2006/relationships/image" Target="../media/image2413.png"/><Relationship Id="rId247" Type="http://schemas.openxmlformats.org/officeDocument/2006/relationships/customXml" Target="../ink/ink2260.xml"/><Relationship Id="rId899" Type="http://schemas.openxmlformats.org/officeDocument/2006/relationships/image" Target="../media/image2455.png"/><Relationship Id="rId1000" Type="http://schemas.openxmlformats.org/officeDocument/2006/relationships/customXml" Target="../ink/ink2637.xml"/><Relationship Id="rId1084" Type="http://schemas.openxmlformats.org/officeDocument/2006/relationships/customXml" Target="../ink/ink2679.xml"/><Relationship Id="rId107" Type="http://schemas.openxmlformats.org/officeDocument/2006/relationships/customXml" Target="../ink/ink2190.xml"/><Relationship Id="rId454" Type="http://schemas.openxmlformats.org/officeDocument/2006/relationships/customXml" Target="../ink/ink2364.xml"/><Relationship Id="rId661" Type="http://schemas.openxmlformats.org/officeDocument/2006/relationships/image" Target="../media/image2336.png"/><Relationship Id="rId759" Type="http://schemas.openxmlformats.org/officeDocument/2006/relationships/image" Target="../media/image2385.png"/><Relationship Id="rId966" Type="http://schemas.openxmlformats.org/officeDocument/2006/relationships/customXml" Target="../ink/ink2620.xml"/><Relationship Id="rId11" Type="http://schemas.openxmlformats.org/officeDocument/2006/relationships/customXml" Target="../ink/ink2142.xml"/><Relationship Id="rId314" Type="http://schemas.openxmlformats.org/officeDocument/2006/relationships/image" Target="../media/image2164.png"/><Relationship Id="rId398" Type="http://schemas.openxmlformats.org/officeDocument/2006/relationships/customXml" Target="../ink/ink2336.xml"/><Relationship Id="rId521" Type="http://schemas.openxmlformats.org/officeDocument/2006/relationships/image" Target="../media/image2266.png"/><Relationship Id="rId619" Type="http://schemas.openxmlformats.org/officeDocument/2006/relationships/image" Target="../media/image2315.png"/><Relationship Id="rId95" Type="http://schemas.openxmlformats.org/officeDocument/2006/relationships/customXml" Target="../ink/ink2184.xml"/><Relationship Id="rId160" Type="http://schemas.openxmlformats.org/officeDocument/2006/relationships/image" Target="../media/image2087.png"/><Relationship Id="rId826" Type="http://schemas.openxmlformats.org/officeDocument/2006/relationships/customXml" Target="../ink/ink2550.xml"/><Relationship Id="rId1011" Type="http://schemas.openxmlformats.org/officeDocument/2006/relationships/image" Target="../media/image2511.png"/><Relationship Id="rId1109" Type="http://schemas.openxmlformats.org/officeDocument/2006/relationships/image" Target="../media/image2560.png"/><Relationship Id="rId258" Type="http://schemas.openxmlformats.org/officeDocument/2006/relationships/image" Target="../media/image2136.png"/><Relationship Id="rId465" Type="http://schemas.openxmlformats.org/officeDocument/2006/relationships/image" Target="../media/image2238.png"/><Relationship Id="rId672" Type="http://schemas.openxmlformats.org/officeDocument/2006/relationships/customXml" Target="../ink/ink2473.xml"/><Relationship Id="rId1095" Type="http://schemas.openxmlformats.org/officeDocument/2006/relationships/image" Target="../media/image2553.png"/><Relationship Id="rId22" Type="http://schemas.openxmlformats.org/officeDocument/2006/relationships/image" Target="../media/image2019.png"/><Relationship Id="rId118" Type="http://schemas.openxmlformats.org/officeDocument/2006/relationships/image" Target="../media/image2067.png"/><Relationship Id="rId325" Type="http://schemas.openxmlformats.org/officeDocument/2006/relationships/customXml" Target="../ink/ink2299.xml"/><Relationship Id="rId532" Type="http://schemas.openxmlformats.org/officeDocument/2006/relationships/customXml" Target="../ink/ink2403.xml"/><Relationship Id="rId977" Type="http://schemas.openxmlformats.org/officeDocument/2006/relationships/image" Target="../media/image2494.png"/><Relationship Id="rId171" Type="http://schemas.openxmlformats.org/officeDocument/2006/relationships/customXml" Target="../ink/ink2222.xml"/><Relationship Id="rId837" Type="http://schemas.openxmlformats.org/officeDocument/2006/relationships/image" Target="../media/image2424.png"/><Relationship Id="rId1022" Type="http://schemas.openxmlformats.org/officeDocument/2006/relationships/customXml" Target="../ink/ink2648.xml"/><Relationship Id="rId269" Type="http://schemas.openxmlformats.org/officeDocument/2006/relationships/customXml" Target="../ink/ink2271.xml"/><Relationship Id="rId476" Type="http://schemas.openxmlformats.org/officeDocument/2006/relationships/customXml" Target="../ink/ink2375.xml"/><Relationship Id="rId683" Type="http://schemas.openxmlformats.org/officeDocument/2006/relationships/image" Target="../media/image2347.png"/><Relationship Id="rId890" Type="http://schemas.openxmlformats.org/officeDocument/2006/relationships/customXml" Target="../ink/ink2582.xml"/><Relationship Id="rId904" Type="http://schemas.openxmlformats.org/officeDocument/2006/relationships/customXml" Target="../ink/ink2589.xml"/><Relationship Id="rId33" Type="http://schemas.openxmlformats.org/officeDocument/2006/relationships/customXml" Target="../ink/ink2153.xml"/><Relationship Id="rId129" Type="http://schemas.openxmlformats.org/officeDocument/2006/relationships/customXml" Target="../ink/ink2201.xml"/><Relationship Id="rId336" Type="http://schemas.openxmlformats.org/officeDocument/2006/relationships/image" Target="../media/image2175.png"/><Relationship Id="rId543" Type="http://schemas.openxmlformats.org/officeDocument/2006/relationships/image" Target="../media/image2277.png"/><Relationship Id="rId988" Type="http://schemas.openxmlformats.org/officeDocument/2006/relationships/customXml" Target="../ink/ink2631.xml"/><Relationship Id="rId182" Type="http://schemas.openxmlformats.org/officeDocument/2006/relationships/image" Target="../media/image2098.png"/><Relationship Id="rId403" Type="http://schemas.openxmlformats.org/officeDocument/2006/relationships/image" Target="../media/image2207.png"/><Relationship Id="rId750" Type="http://schemas.openxmlformats.org/officeDocument/2006/relationships/customXml" Target="../ink/ink2512.xml"/><Relationship Id="rId848" Type="http://schemas.openxmlformats.org/officeDocument/2006/relationships/customXml" Target="../ink/ink2561.xml"/><Relationship Id="rId1033" Type="http://schemas.openxmlformats.org/officeDocument/2006/relationships/image" Target="../media/image2522.png"/><Relationship Id="rId487" Type="http://schemas.openxmlformats.org/officeDocument/2006/relationships/image" Target="../media/image2249.png"/><Relationship Id="rId610" Type="http://schemas.openxmlformats.org/officeDocument/2006/relationships/customXml" Target="../ink/ink2442.xml"/><Relationship Id="rId694" Type="http://schemas.openxmlformats.org/officeDocument/2006/relationships/customXml" Target="../ink/ink2484.xml"/><Relationship Id="rId708" Type="http://schemas.openxmlformats.org/officeDocument/2006/relationships/customXml" Target="../ink/ink2491.xml"/><Relationship Id="rId915" Type="http://schemas.openxmlformats.org/officeDocument/2006/relationships/image" Target="../media/image2463.png"/><Relationship Id="rId347" Type="http://schemas.openxmlformats.org/officeDocument/2006/relationships/customXml" Target="../ink/ink2310.xml"/><Relationship Id="rId999" Type="http://schemas.openxmlformats.org/officeDocument/2006/relationships/image" Target="../media/image2505.png"/><Relationship Id="rId1100" Type="http://schemas.openxmlformats.org/officeDocument/2006/relationships/customXml" Target="../ink/ink2687.xml"/><Relationship Id="rId44" Type="http://schemas.openxmlformats.org/officeDocument/2006/relationships/image" Target="../media/image2030.png"/><Relationship Id="rId554" Type="http://schemas.openxmlformats.org/officeDocument/2006/relationships/customXml" Target="../ink/ink2414.xml"/><Relationship Id="rId761" Type="http://schemas.openxmlformats.org/officeDocument/2006/relationships/image" Target="../media/image2386.png"/><Relationship Id="rId859" Type="http://schemas.openxmlformats.org/officeDocument/2006/relationships/image" Target="../media/image2435.png"/><Relationship Id="rId193" Type="http://schemas.openxmlformats.org/officeDocument/2006/relationships/customXml" Target="../ink/ink2233.xml"/><Relationship Id="rId207" Type="http://schemas.openxmlformats.org/officeDocument/2006/relationships/customXml" Target="../ink/ink2240.xml"/><Relationship Id="rId414" Type="http://schemas.openxmlformats.org/officeDocument/2006/relationships/customXml" Target="../ink/ink2344.xml"/><Relationship Id="rId498" Type="http://schemas.openxmlformats.org/officeDocument/2006/relationships/customXml" Target="../ink/ink2386.xml"/><Relationship Id="rId621" Type="http://schemas.openxmlformats.org/officeDocument/2006/relationships/image" Target="../media/image2316.png"/><Relationship Id="rId1044" Type="http://schemas.openxmlformats.org/officeDocument/2006/relationships/customXml" Target="../ink/ink2659.xml"/><Relationship Id="rId260" Type="http://schemas.openxmlformats.org/officeDocument/2006/relationships/image" Target="../media/image2137.png"/><Relationship Id="rId719" Type="http://schemas.openxmlformats.org/officeDocument/2006/relationships/image" Target="../media/image2365.png"/><Relationship Id="rId926" Type="http://schemas.openxmlformats.org/officeDocument/2006/relationships/customXml" Target="../ink/ink2600.xml"/><Relationship Id="rId1111" Type="http://schemas.openxmlformats.org/officeDocument/2006/relationships/image" Target="../media/image2561.png"/><Relationship Id="rId55" Type="http://schemas.openxmlformats.org/officeDocument/2006/relationships/customXml" Target="../ink/ink2164.xml"/><Relationship Id="rId120" Type="http://schemas.openxmlformats.org/officeDocument/2006/relationships/image" Target="../media/image2068.png"/><Relationship Id="rId358" Type="http://schemas.openxmlformats.org/officeDocument/2006/relationships/image" Target="../media/image2186.png"/><Relationship Id="rId565" Type="http://schemas.openxmlformats.org/officeDocument/2006/relationships/image" Target="../media/image2288.png"/><Relationship Id="rId772" Type="http://schemas.openxmlformats.org/officeDocument/2006/relationships/customXml" Target="../ink/ink2523.xml"/><Relationship Id="rId218" Type="http://schemas.openxmlformats.org/officeDocument/2006/relationships/image" Target="../media/image2116.png"/><Relationship Id="rId425" Type="http://schemas.openxmlformats.org/officeDocument/2006/relationships/image" Target="../media/image2218.png"/><Relationship Id="rId632" Type="http://schemas.openxmlformats.org/officeDocument/2006/relationships/customXml" Target="../ink/ink2453.xml"/><Relationship Id="rId1055" Type="http://schemas.openxmlformats.org/officeDocument/2006/relationships/image" Target="../media/image2533.png"/><Relationship Id="rId271" Type="http://schemas.openxmlformats.org/officeDocument/2006/relationships/customXml" Target="../ink/ink2272.xml"/><Relationship Id="rId937" Type="http://schemas.openxmlformats.org/officeDocument/2006/relationships/image" Target="../media/image2474.png"/><Relationship Id="rId1122" Type="http://schemas.openxmlformats.org/officeDocument/2006/relationships/customXml" Target="../ink/ink2698.xml"/><Relationship Id="rId66" Type="http://schemas.openxmlformats.org/officeDocument/2006/relationships/image" Target="../media/image2041.png"/><Relationship Id="rId131" Type="http://schemas.openxmlformats.org/officeDocument/2006/relationships/customXml" Target="../ink/ink2202.xml"/><Relationship Id="rId369" Type="http://schemas.openxmlformats.org/officeDocument/2006/relationships/customXml" Target="../ink/ink2321.xml"/><Relationship Id="rId576" Type="http://schemas.openxmlformats.org/officeDocument/2006/relationships/customXml" Target="../ink/ink2425.xml"/><Relationship Id="rId783" Type="http://schemas.openxmlformats.org/officeDocument/2006/relationships/image" Target="../media/image2397.png"/><Relationship Id="rId990" Type="http://schemas.openxmlformats.org/officeDocument/2006/relationships/customXml" Target="../ink/ink2632.xml"/><Relationship Id="rId229" Type="http://schemas.openxmlformats.org/officeDocument/2006/relationships/customXml" Target="../ink/ink2251.xml"/><Relationship Id="rId436" Type="http://schemas.openxmlformats.org/officeDocument/2006/relationships/customXml" Target="../ink/ink2355.xml"/><Relationship Id="rId643" Type="http://schemas.openxmlformats.org/officeDocument/2006/relationships/image" Target="../media/image2327.png"/><Relationship Id="rId1066" Type="http://schemas.openxmlformats.org/officeDocument/2006/relationships/customXml" Target="../ink/ink2670.xml"/><Relationship Id="rId850" Type="http://schemas.openxmlformats.org/officeDocument/2006/relationships/customXml" Target="../ink/ink2562.xml"/><Relationship Id="rId948" Type="http://schemas.openxmlformats.org/officeDocument/2006/relationships/customXml" Target="../ink/ink2611.xml"/><Relationship Id="rId77" Type="http://schemas.openxmlformats.org/officeDocument/2006/relationships/customXml" Target="../ink/ink2175.xml"/><Relationship Id="rId282" Type="http://schemas.openxmlformats.org/officeDocument/2006/relationships/image" Target="../media/image2148.png"/><Relationship Id="rId503" Type="http://schemas.openxmlformats.org/officeDocument/2006/relationships/image" Target="../media/image2257.png"/><Relationship Id="rId587" Type="http://schemas.openxmlformats.org/officeDocument/2006/relationships/image" Target="../media/image2299.png"/><Relationship Id="rId710" Type="http://schemas.openxmlformats.org/officeDocument/2006/relationships/customXml" Target="../ink/ink2492.xml"/><Relationship Id="rId808" Type="http://schemas.openxmlformats.org/officeDocument/2006/relationships/customXml" Target="../ink/ink2541.xml"/><Relationship Id="rId8" Type="http://schemas.openxmlformats.org/officeDocument/2006/relationships/image" Target="../media/image2012.png"/><Relationship Id="rId142" Type="http://schemas.openxmlformats.org/officeDocument/2006/relationships/image" Target="../media/image2078.png"/><Relationship Id="rId447" Type="http://schemas.openxmlformats.org/officeDocument/2006/relationships/image" Target="../media/image2229.png"/><Relationship Id="rId794" Type="http://schemas.openxmlformats.org/officeDocument/2006/relationships/customXml" Target="../ink/ink2534.xml"/><Relationship Id="rId1077" Type="http://schemas.openxmlformats.org/officeDocument/2006/relationships/image" Target="../media/image2544.png"/><Relationship Id="rId654" Type="http://schemas.openxmlformats.org/officeDocument/2006/relationships/customXml" Target="../ink/ink2464.xml"/><Relationship Id="rId861" Type="http://schemas.openxmlformats.org/officeDocument/2006/relationships/image" Target="../media/image2436.png"/><Relationship Id="rId959" Type="http://schemas.openxmlformats.org/officeDocument/2006/relationships/image" Target="../media/image2485.png"/><Relationship Id="rId293" Type="http://schemas.openxmlformats.org/officeDocument/2006/relationships/customXml" Target="../ink/ink2283.xml"/><Relationship Id="rId307" Type="http://schemas.openxmlformats.org/officeDocument/2006/relationships/customXml" Target="../ink/ink2290.xml"/><Relationship Id="rId514" Type="http://schemas.openxmlformats.org/officeDocument/2006/relationships/customXml" Target="../ink/ink2394.xml"/><Relationship Id="rId721" Type="http://schemas.openxmlformats.org/officeDocument/2006/relationships/image" Target="../media/image2366.png"/><Relationship Id="rId88" Type="http://schemas.openxmlformats.org/officeDocument/2006/relationships/image" Target="../media/image2052.png"/><Relationship Id="rId153" Type="http://schemas.openxmlformats.org/officeDocument/2006/relationships/customXml" Target="../ink/ink2213.xml"/><Relationship Id="rId360" Type="http://schemas.openxmlformats.org/officeDocument/2006/relationships/image" Target="../media/image2187.png"/><Relationship Id="rId598" Type="http://schemas.openxmlformats.org/officeDocument/2006/relationships/customXml" Target="../ink/ink2436.xml"/><Relationship Id="rId819" Type="http://schemas.openxmlformats.org/officeDocument/2006/relationships/image" Target="../media/image2415.png"/><Relationship Id="rId1004" Type="http://schemas.openxmlformats.org/officeDocument/2006/relationships/customXml" Target="../ink/ink2639.xml"/><Relationship Id="rId220" Type="http://schemas.openxmlformats.org/officeDocument/2006/relationships/image" Target="../media/image2117.png"/><Relationship Id="rId458" Type="http://schemas.openxmlformats.org/officeDocument/2006/relationships/customXml" Target="../ink/ink2366.xml"/><Relationship Id="rId665" Type="http://schemas.openxmlformats.org/officeDocument/2006/relationships/image" Target="../media/image2338.png"/><Relationship Id="rId872" Type="http://schemas.openxmlformats.org/officeDocument/2006/relationships/customXml" Target="../ink/ink2573.xml"/><Relationship Id="rId1088" Type="http://schemas.openxmlformats.org/officeDocument/2006/relationships/customXml" Target="../ink/ink2681.xml"/><Relationship Id="rId15" Type="http://schemas.openxmlformats.org/officeDocument/2006/relationships/customXml" Target="../ink/ink2144.xml"/><Relationship Id="rId318" Type="http://schemas.openxmlformats.org/officeDocument/2006/relationships/image" Target="../media/image2166.png"/><Relationship Id="rId525" Type="http://schemas.openxmlformats.org/officeDocument/2006/relationships/image" Target="../media/image2268.png"/><Relationship Id="rId732" Type="http://schemas.openxmlformats.org/officeDocument/2006/relationships/customXml" Target="../ink/ink2503.xml"/><Relationship Id="rId99" Type="http://schemas.openxmlformats.org/officeDocument/2006/relationships/customXml" Target="../ink/ink2186.xml"/><Relationship Id="rId164" Type="http://schemas.openxmlformats.org/officeDocument/2006/relationships/image" Target="../media/image2089.png"/><Relationship Id="rId371" Type="http://schemas.openxmlformats.org/officeDocument/2006/relationships/customXml" Target="../ink/ink2322.xml"/><Relationship Id="rId1015" Type="http://schemas.openxmlformats.org/officeDocument/2006/relationships/image" Target="../media/image2513.png"/><Relationship Id="rId469" Type="http://schemas.openxmlformats.org/officeDocument/2006/relationships/image" Target="../media/image2240.png"/><Relationship Id="rId676" Type="http://schemas.openxmlformats.org/officeDocument/2006/relationships/customXml" Target="../ink/ink2475.xml"/><Relationship Id="rId883" Type="http://schemas.openxmlformats.org/officeDocument/2006/relationships/image" Target="../media/image2447.png"/><Relationship Id="rId1099" Type="http://schemas.openxmlformats.org/officeDocument/2006/relationships/image" Target="../media/image2555.png"/><Relationship Id="rId26" Type="http://schemas.openxmlformats.org/officeDocument/2006/relationships/image" Target="../media/image2021.png"/><Relationship Id="rId231" Type="http://schemas.openxmlformats.org/officeDocument/2006/relationships/customXml" Target="../ink/ink2252.xml"/><Relationship Id="rId329" Type="http://schemas.openxmlformats.org/officeDocument/2006/relationships/customXml" Target="../ink/ink2301.xml"/><Relationship Id="rId536" Type="http://schemas.openxmlformats.org/officeDocument/2006/relationships/customXml" Target="../ink/ink2405.xml"/><Relationship Id="rId175" Type="http://schemas.openxmlformats.org/officeDocument/2006/relationships/customXml" Target="../ink/ink2224.xml"/><Relationship Id="rId743" Type="http://schemas.openxmlformats.org/officeDocument/2006/relationships/image" Target="../media/image2377.png"/><Relationship Id="rId950" Type="http://schemas.openxmlformats.org/officeDocument/2006/relationships/customXml" Target="../ink/ink2612.xml"/><Relationship Id="rId1026" Type="http://schemas.openxmlformats.org/officeDocument/2006/relationships/customXml" Target="../ink/ink2650.xml"/><Relationship Id="rId382" Type="http://schemas.openxmlformats.org/officeDocument/2006/relationships/customXml" Target="../ink/ink2328.xml"/><Relationship Id="rId603" Type="http://schemas.openxmlformats.org/officeDocument/2006/relationships/image" Target="../media/image2307.png"/><Relationship Id="rId687" Type="http://schemas.openxmlformats.org/officeDocument/2006/relationships/image" Target="../media/image2349.png"/><Relationship Id="rId810" Type="http://schemas.openxmlformats.org/officeDocument/2006/relationships/customXml" Target="../ink/ink2542.xml"/><Relationship Id="rId908" Type="http://schemas.openxmlformats.org/officeDocument/2006/relationships/customXml" Target="../ink/ink2591.xml"/><Relationship Id="rId242" Type="http://schemas.openxmlformats.org/officeDocument/2006/relationships/image" Target="../media/image2128.png"/><Relationship Id="rId894" Type="http://schemas.openxmlformats.org/officeDocument/2006/relationships/customXml" Target="../ink/ink2584.xml"/><Relationship Id="rId37" Type="http://schemas.openxmlformats.org/officeDocument/2006/relationships/customXml" Target="../ink/ink2155.xml"/><Relationship Id="rId102" Type="http://schemas.openxmlformats.org/officeDocument/2006/relationships/image" Target="../media/image2059.png"/><Relationship Id="rId547" Type="http://schemas.openxmlformats.org/officeDocument/2006/relationships/image" Target="../media/image2279.png"/><Relationship Id="rId754" Type="http://schemas.openxmlformats.org/officeDocument/2006/relationships/customXml" Target="../ink/ink2514.xml"/><Relationship Id="rId961" Type="http://schemas.openxmlformats.org/officeDocument/2006/relationships/image" Target="../media/image2486.png"/><Relationship Id="rId90" Type="http://schemas.openxmlformats.org/officeDocument/2006/relationships/image" Target="../media/image2053.png"/><Relationship Id="rId186" Type="http://schemas.openxmlformats.org/officeDocument/2006/relationships/image" Target="../media/image2100.png"/><Relationship Id="rId393" Type="http://schemas.openxmlformats.org/officeDocument/2006/relationships/image" Target="../media/image2203.png"/><Relationship Id="rId407" Type="http://schemas.openxmlformats.org/officeDocument/2006/relationships/image" Target="../media/image2209.png"/><Relationship Id="rId614" Type="http://schemas.openxmlformats.org/officeDocument/2006/relationships/customXml" Target="../ink/ink2444.xml"/><Relationship Id="rId821" Type="http://schemas.openxmlformats.org/officeDocument/2006/relationships/image" Target="../media/image2416.png"/><Relationship Id="rId1037" Type="http://schemas.openxmlformats.org/officeDocument/2006/relationships/image" Target="../media/image2524.png"/><Relationship Id="rId253" Type="http://schemas.openxmlformats.org/officeDocument/2006/relationships/customXml" Target="../ink/ink2263.xml"/><Relationship Id="rId460" Type="http://schemas.openxmlformats.org/officeDocument/2006/relationships/customXml" Target="../ink/ink2367.xml"/><Relationship Id="rId698" Type="http://schemas.openxmlformats.org/officeDocument/2006/relationships/customXml" Target="../ink/ink2486.xml"/><Relationship Id="rId919" Type="http://schemas.openxmlformats.org/officeDocument/2006/relationships/image" Target="../media/image2465.png"/><Relationship Id="rId1090" Type="http://schemas.openxmlformats.org/officeDocument/2006/relationships/customXml" Target="../ink/ink2682.xml"/><Relationship Id="rId1104" Type="http://schemas.openxmlformats.org/officeDocument/2006/relationships/customXml" Target="../ink/ink2689.xml"/><Relationship Id="rId48" Type="http://schemas.openxmlformats.org/officeDocument/2006/relationships/image" Target="../media/image2032.png"/><Relationship Id="rId113" Type="http://schemas.openxmlformats.org/officeDocument/2006/relationships/customXml" Target="../ink/ink2193.xml"/><Relationship Id="rId320" Type="http://schemas.openxmlformats.org/officeDocument/2006/relationships/image" Target="../media/image2167.png"/><Relationship Id="rId558" Type="http://schemas.openxmlformats.org/officeDocument/2006/relationships/customXml" Target="../ink/ink2416.xml"/><Relationship Id="rId765" Type="http://schemas.openxmlformats.org/officeDocument/2006/relationships/image" Target="../media/image2388.png"/><Relationship Id="rId972" Type="http://schemas.openxmlformats.org/officeDocument/2006/relationships/customXml" Target="../ink/ink2623.xml"/><Relationship Id="rId197" Type="http://schemas.openxmlformats.org/officeDocument/2006/relationships/customXml" Target="../ink/ink2235.xml"/><Relationship Id="rId418" Type="http://schemas.openxmlformats.org/officeDocument/2006/relationships/customXml" Target="../ink/ink2346.xml"/><Relationship Id="rId625" Type="http://schemas.openxmlformats.org/officeDocument/2006/relationships/image" Target="../media/image2318.png"/><Relationship Id="rId832" Type="http://schemas.openxmlformats.org/officeDocument/2006/relationships/customXml" Target="../ink/ink2553.xml"/><Relationship Id="rId1048" Type="http://schemas.openxmlformats.org/officeDocument/2006/relationships/customXml" Target="../ink/ink2661.xml"/><Relationship Id="rId264" Type="http://schemas.openxmlformats.org/officeDocument/2006/relationships/image" Target="../media/image2139.png"/><Relationship Id="rId471" Type="http://schemas.openxmlformats.org/officeDocument/2006/relationships/image" Target="../media/image2241.png"/><Relationship Id="rId1115" Type="http://schemas.openxmlformats.org/officeDocument/2006/relationships/image" Target="../media/image2563.png"/><Relationship Id="rId59" Type="http://schemas.openxmlformats.org/officeDocument/2006/relationships/customXml" Target="../ink/ink2166.xml"/><Relationship Id="rId124" Type="http://schemas.openxmlformats.org/officeDocument/2006/relationships/image" Target="../media/image2070.png"/><Relationship Id="rId569" Type="http://schemas.openxmlformats.org/officeDocument/2006/relationships/image" Target="../media/image2290.png"/><Relationship Id="rId776" Type="http://schemas.openxmlformats.org/officeDocument/2006/relationships/customXml" Target="../ink/ink2525.xml"/><Relationship Id="rId983" Type="http://schemas.openxmlformats.org/officeDocument/2006/relationships/image" Target="../media/image2497.png"/><Relationship Id="rId331" Type="http://schemas.openxmlformats.org/officeDocument/2006/relationships/customXml" Target="../ink/ink2302.xml"/><Relationship Id="rId429" Type="http://schemas.openxmlformats.org/officeDocument/2006/relationships/image" Target="../media/image2220.png"/><Relationship Id="rId636" Type="http://schemas.openxmlformats.org/officeDocument/2006/relationships/customXml" Target="../ink/ink2455.xml"/><Relationship Id="rId1059" Type="http://schemas.openxmlformats.org/officeDocument/2006/relationships/image" Target="../media/image2535.png"/><Relationship Id="rId843" Type="http://schemas.openxmlformats.org/officeDocument/2006/relationships/image" Target="../media/image2427.png"/><Relationship Id="rId275" Type="http://schemas.openxmlformats.org/officeDocument/2006/relationships/customXml" Target="../ink/ink2274.xml"/><Relationship Id="rId482" Type="http://schemas.openxmlformats.org/officeDocument/2006/relationships/customXml" Target="../ink/ink2378.xml"/><Relationship Id="rId703" Type="http://schemas.openxmlformats.org/officeDocument/2006/relationships/image" Target="../media/image2357.png"/><Relationship Id="rId910" Type="http://schemas.openxmlformats.org/officeDocument/2006/relationships/customXml" Target="../ink/ink2592.xml"/><Relationship Id="rId135" Type="http://schemas.openxmlformats.org/officeDocument/2006/relationships/customXml" Target="../ink/ink2204.xml"/><Relationship Id="rId342" Type="http://schemas.openxmlformats.org/officeDocument/2006/relationships/image" Target="../media/image2178.png"/><Relationship Id="rId787" Type="http://schemas.openxmlformats.org/officeDocument/2006/relationships/image" Target="../media/image2399.png"/><Relationship Id="rId994" Type="http://schemas.openxmlformats.org/officeDocument/2006/relationships/customXml" Target="../ink/ink2634.xml"/><Relationship Id="rId202" Type="http://schemas.openxmlformats.org/officeDocument/2006/relationships/image" Target="../media/image2108.png"/><Relationship Id="rId647" Type="http://schemas.openxmlformats.org/officeDocument/2006/relationships/image" Target="../media/image2329.png"/><Relationship Id="rId854" Type="http://schemas.openxmlformats.org/officeDocument/2006/relationships/customXml" Target="../ink/ink2564.xml"/><Relationship Id="rId286" Type="http://schemas.openxmlformats.org/officeDocument/2006/relationships/image" Target="../media/image2150.png"/><Relationship Id="rId493" Type="http://schemas.openxmlformats.org/officeDocument/2006/relationships/image" Target="../media/image2252.png"/><Relationship Id="rId507" Type="http://schemas.openxmlformats.org/officeDocument/2006/relationships/image" Target="../media/image2259.png"/><Relationship Id="rId714" Type="http://schemas.openxmlformats.org/officeDocument/2006/relationships/customXml" Target="../ink/ink2494.xml"/><Relationship Id="rId921" Type="http://schemas.openxmlformats.org/officeDocument/2006/relationships/image" Target="../media/image2466.png"/><Relationship Id="rId50" Type="http://schemas.openxmlformats.org/officeDocument/2006/relationships/image" Target="../media/image2033.png"/><Relationship Id="rId146" Type="http://schemas.openxmlformats.org/officeDocument/2006/relationships/image" Target="../media/image2080.png"/><Relationship Id="rId353" Type="http://schemas.openxmlformats.org/officeDocument/2006/relationships/customXml" Target="../ink/ink2313.xml"/><Relationship Id="rId560" Type="http://schemas.openxmlformats.org/officeDocument/2006/relationships/customXml" Target="../ink/ink2417.xml"/><Relationship Id="rId798" Type="http://schemas.openxmlformats.org/officeDocument/2006/relationships/customXml" Target="../ink/ink2536.xml"/><Relationship Id="rId213" Type="http://schemas.openxmlformats.org/officeDocument/2006/relationships/customXml" Target="../ink/ink2243.xml"/><Relationship Id="rId420" Type="http://schemas.openxmlformats.org/officeDocument/2006/relationships/customXml" Target="../ink/ink2347.xml"/><Relationship Id="rId658" Type="http://schemas.openxmlformats.org/officeDocument/2006/relationships/customXml" Target="../ink/ink2466.xml"/><Relationship Id="rId865" Type="http://schemas.openxmlformats.org/officeDocument/2006/relationships/image" Target="../media/image2438.png"/><Relationship Id="rId1050" Type="http://schemas.openxmlformats.org/officeDocument/2006/relationships/customXml" Target="../ink/ink2662.xml"/><Relationship Id="rId297" Type="http://schemas.openxmlformats.org/officeDocument/2006/relationships/customXml" Target="../ink/ink2285.xml"/><Relationship Id="rId518" Type="http://schemas.openxmlformats.org/officeDocument/2006/relationships/customXml" Target="../ink/ink2396.xml"/><Relationship Id="rId725" Type="http://schemas.openxmlformats.org/officeDocument/2006/relationships/image" Target="../media/image2368.png"/><Relationship Id="rId932" Type="http://schemas.openxmlformats.org/officeDocument/2006/relationships/customXml" Target="../ink/ink2603.xml"/><Relationship Id="rId157" Type="http://schemas.openxmlformats.org/officeDocument/2006/relationships/customXml" Target="../ink/ink2215.xml"/><Relationship Id="rId364" Type="http://schemas.openxmlformats.org/officeDocument/2006/relationships/image" Target="../media/image2189.png"/><Relationship Id="rId1008" Type="http://schemas.openxmlformats.org/officeDocument/2006/relationships/customXml" Target="../ink/ink2641.xml"/><Relationship Id="rId61" Type="http://schemas.openxmlformats.org/officeDocument/2006/relationships/customXml" Target="../ink/ink2167.xml"/><Relationship Id="rId571" Type="http://schemas.openxmlformats.org/officeDocument/2006/relationships/image" Target="../media/image2291.png"/><Relationship Id="rId669" Type="http://schemas.openxmlformats.org/officeDocument/2006/relationships/image" Target="../media/image2340.png"/><Relationship Id="rId876" Type="http://schemas.openxmlformats.org/officeDocument/2006/relationships/customXml" Target="../ink/ink2575.xml"/><Relationship Id="rId19" Type="http://schemas.openxmlformats.org/officeDocument/2006/relationships/customXml" Target="../ink/ink2146.xml"/><Relationship Id="rId224" Type="http://schemas.openxmlformats.org/officeDocument/2006/relationships/image" Target="../media/image2119.png"/><Relationship Id="rId431" Type="http://schemas.openxmlformats.org/officeDocument/2006/relationships/image" Target="../media/image2221.png"/><Relationship Id="rId529" Type="http://schemas.openxmlformats.org/officeDocument/2006/relationships/image" Target="../media/image2270.png"/><Relationship Id="rId736" Type="http://schemas.openxmlformats.org/officeDocument/2006/relationships/customXml" Target="../ink/ink2505.xml"/><Relationship Id="rId1061" Type="http://schemas.openxmlformats.org/officeDocument/2006/relationships/image" Target="../media/image2536.png"/><Relationship Id="rId168" Type="http://schemas.openxmlformats.org/officeDocument/2006/relationships/image" Target="../media/image2091.png"/><Relationship Id="rId943" Type="http://schemas.openxmlformats.org/officeDocument/2006/relationships/image" Target="../media/image2477.png"/><Relationship Id="rId1019" Type="http://schemas.openxmlformats.org/officeDocument/2006/relationships/image" Target="../media/image2515.png"/><Relationship Id="rId72" Type="http://schemas.openxmlformats.org/officeDocument/2006/relationships/image" Target="../media/image2044.png"/><Relationship Id="rId375" Type="http://schemas.openxmlformats.org/officeDocument/2006/relationships/image" Target="../media/image2194.png"/><Relationship Id="rId582" Type="http://schemas.openxmlformats.org/officeDocument/2006/relationships/customXml" Target="../ink/ink2428.xml"/><Relationship Id="rId803" Type="http://schemas.openxmlformats.org/officeDocument/2006/relationships/image" Target="../media/image2407.png"/><Relationship Id="rId3" Type="http://schemas.openxmlformats.org/officeDocument/2006/relationships/customXml" Target="../ink/ink2138.xml"/><Relationship Id="rId235" Type="http://schemas.openxmlformats.org/officeDocument/2006/relationships/customXml" Target="../ink/ink2254.xml"/><Relationship Id="rId442" Type="http://schemas.openxmlformats.org/officeDocument/2006/relationships/customXml" Target="../ink/ink2358.xml"/><Relationship Id="rId887" Type="http://schemas.openxmlformats.org/officeDocument/2006/relationships/image" Target="../media/image2449.png"/><Relationship Id="rId1072" Type="http://schemas.openxmlformats.org/officeDocument/2006/relationships/customXml" Target="../ink/ink2673.xml"/><Relationship Id="rId302" Type="http://schemas.openxmlformats.org/officeDocument/2006/relationships/image" Target="../media/image2158.png"/><Relationship Id="rId747" Type="http://schemas.openxmlformats.org/officeDocument/2006/relationships/image" Target="../media/image2379.png"/><Relationship Id="rId954" Type="http://schemas.openxmlformats.org/officeDocument/2006/relationships/customXml" Target="../ink/ink2614.xml"/><Relationship Id="rId83" Type="http://schemas.openxmlformats.org/officeDocument/2006/relationships/customXml" Target="../ink/ink2178.xml"/><Relationship Id="rId179" Type="http://schemas.openxmlformats.org/officeDocument/2006/relationships/customXml" Target="../ink/ink2226.xml"/><Relationship Id="rId386" Type="http://schemas.openxmlformats.org/officeDocument/2006/relationships/customXml" Target="../ink/ink2330.xml"/><Relationship Id="rId593" Type="http://schemas.openxmlformats.org/officeDocument/2006/relationships/image" Target="../media/image2302.png"/><Relationship Id="rId607" Type="http://schemas.openxmlformats.org/officeDocument/2006/relationships/image" Target="../media/image2309.png"/><Relationship Id="rId814" Type="http://schemas.openxmlformats.org/officeDocument/2006/relationships/customXml" Target="../ink/ink2544.xml"/><Relationship Id="rId246" Type="http://schemas.openxmlformats.org/officeDocument/2006/relationships/image" Target="../media/image2130.png"/><Relationship Id="rId453" Type="http://schemas.openxmlformats.org/officeDocument/2006/relationships/image" Target="../media/image2232.png"/><Relationship Id="rId660" Type="http://schemas.openxmlformats.org/officeDocument/2006/relationships/customXml" Target="../ink/ink2467.xml"/><Relationship Id="rId898" Type="http://schemas.openxmlformats.org/officeDocument/2006/relationships/customXml" Target="../ink/ink2586.xml"/><Relationship Id="rId1083" Type="http://schemas.openxmlformats.org/officeDocument/2006/relationships/image" Target="../media/image2547.png"/><Relationship Id="rId106" Type="http://schemas.openxmlformats.org/officeDocument/2006/relationships/image" Target="../media/image2061.png"/><Relationship Id="rId313" Type="http://schemas.openxmlformats.org/officeDocument/2006/relationships/customXml" Target="../ink/ink2293.xml"/><Relationship Id="rId758" Type="http://schemas.openxmlformats.org/officeDocument/2006/relationships/customXml" Target="../ink/ink2516.xml"/><Relationship Id="rId965" Type="http://schemas.openxmlformats.org/officeDocument/2006/relationships/image" Target="../media/image2488.png"/><Relationship Id="rId10" Type="http://schemas.openxmlformats.org/officeDocument/2006/relationships/image" Target="../media/image2013.png"/><Relationship Id="rId94" Type="http://schemas.openxmlformats.org/officeDocument/2006/relationships/image" Target="../media/image2055.png"/><Relationship Id="rId397" Type="http://schemas.openxmlformats.org/officeDocument/2006/relationships/image" Target="../media/image2205.png"/><Relationship Id="rId520" Type="http://schemas.openxmlformats.org/officeDocument/2006/relationships/customXml" Target="../ink/ink2397.xml"/><Relationship Id="rId618" Type="http://schemas.openxmlformats.org/officeDocument/2006/relationships/customXml" Target="../ink/ink2446.xml"/><Relationship Id="rId825" Type="http://schemas.openxmlformats.org/officeDocument/2006/relationships/image" Target="../media/image2418.png"/><Relationship Id="rId257" Type="http://schemas.openxmlformats.org/officeDocument/2006/relationships/customXml" Target="../ink/ink2265.xml"/><Relationship Id="rId464" Type="http://schemas.openxmlformats.org/officeDocument/2006/relationships/customXml" Target="../ink/ink2369.xml"/><Relationship Id="rId1010" Type="http://schemas.openxmlformats.org/officeDocument/2006/relationships/customXml" Target="../ink/ink2642.xml"/><Relationship Id="rId1094" Type="http://schemas.openxmlformats.org/officeDocument/2006/relationships/customXml" Target="../ink/ink2684.xml"/><Relationship Id="rId1108" Type="http://schemas.openxmlformats.org/officeDocument/2006/relationships/customXml" Target="../ink/ink2691.xml"/><Relationship Id="rId117" Type="http://schemas.openxmlformats.org/officeDocument/2006/relationships/customXml" Target="../ink/ink2195.xml"/><Relationship Id="rId671" Type="http://schemas.openxmlformats.org/officeDocument/2006/relationships/image" Target="../media/image2341.png"/><Relationship Id="rId769" Type="http://schemas.openxmlformats.org/officeDocument/2006/relationships/image" Target="../media/image2390.png"/><Relationship Id="rId976" Type="http://schemas.openxmlformats.org/officeDocument/2006/relationships/customXml" Target="../ink/ink2625.xml"/><Relationship Id="rId324" Type="http://schemas.openxmlformats.org/officeDocument/2006/relationships/image" Target="../media/image2169.png"/><Relationship Id="rId531" Type="http://schemas.openxmlformats.org/officeDocument/2006/relationships/image" Target="../media/image2271.png"/><Relationship Id="rId629" Type="http://schemas.openxmlformats.org/officeDocument/2006/relationships/image" Target="../media/image2320.png"/><Relationship Id="rId836" Type="http://schemas.openxmlformats.org/officeDocument/2006/relationships/customXml" Target="../ink/ink2555.xml"/><Relationship Id="rId1021" Type="http://schemas.openxmlformats.org/officeDocument/2006/relationships/image" Target="../media/image2516.png"/><Relationship Id="rId1119" Type="http://schemas.openxmlformats.org/officeDocument/2006/relationships/image" Target="../media/image2565.png"/><Relationship Id="rId903" Type="http://schemas.openxmlformats.org/officeDocument/2006/relationships/image" Target="../media/image2457.png"/><Relationship Id="rId32" Type="http://schemas.openxmlformats.org/officeDocument/2006/relationships/image" Target="../media/image2024.png"/><Relationship Id="rId181" Type="http://schemas.openxmlformats.org/officeDocument/2006/relationships/customXml" Target="../ink/ink2227.xml"/><Relationship Id="rId279" Type="http://schemas.openxmlformats.org/officeDocument/2006/relationships/customXml" Target="../ink/ink2276.xml"/><Relationship Id="rId486" Type="http://schemas.openxmlformats.org/officeDocument/2006/relationships/customXml" Target="../ink/ink2380.xml"/><Relationship Id="rId693" Type="http://schemas.openxmlformats.org/officeDocument/2006/relationships/image" Target="../media/image2352.png"/><Relationship Id="rId139" Type="http://schemas.openxmlformats.org/officeDocument/2006/relationships/customXml" Target="../ink/ink2206.xml"/><Relationship Id="rId346" Type="http://schemas.openxmlformats.org/officeDocument/2006/relationships/image" Target="../media/image2180.png"/><Relationship Id="rId553" Type="http://schemas.openxmlformats.org/officeDocument/2006/relationships/image" Target="../media/image2282.png"/><Relationship Id="rId760" Type="http://schemas.openxmlformats.org/officeDocument/2006/relationships/customXml" Target="../ink/ink2517.xml"/><Relationship Id="rId998" Type="http://schemas.openxmlformats.org/officeDocument/2006/relationships/customXml" Target="../ink/ink2636.xml"/><Relationship Id="rId206" Type="http://schemas.openxmlformats.org/officeDocument/2006/relationships/image" Target="../media/image2110.png"/><Relationship Id="rId413" Type="http://schemas.openxmlformats.org/officeDocument/2006/relationships/image" Target="../media/image2212.png"/><Relationship Id="rId858" Type="http://schemas.openxmlformats.org/officeDocument/2006/relationships/customXml" Target="../ink/ink2566.xml"/><Relationship Id="rId1043" Type="http://schemas.openxmlformats.org/officeDocument/2006/relationships/image" Target="../media/image2527.png"/><Relationship Id="rId620" Type="http://schemas.openxmlformats.org/officeDocument/2006/relationships/customXml" Target="../ink/ink2447.xml"/><Relationship Id="rId718" Type="http://schemas.openxmlformats.org/officeDocument/2006/relationships/customXml" Target="../ink/ink2496.xml"/><Relationship Id="rId925" Type="http://schemas.openxmlformats.org/officeDocument/2006/relationships/image" Target="../media/image2468.png"/><Relationship Id="rId1110" Type="http://schemas.openxmlformats.org/officeDocument/2006/relationships/customXml" Target="../ink/ink2692.xml"/><Relationship Id="rId54" Type="http://schemas.openxmlformats.org/officeDocument/2006/relationships/image" Target="../media/image2035.png"/><Relationship Id="rId270" Type="http://schemas.openxmlformats.org/officeDocument/2006/relationships/image" Target="../media/image2142.png"/><Relationship Id="rId130" Type="http://schemas.openxmlformats.org/officeDocument/2006/relationships/image" Target="../media/image2073.png"/><Relationship Id="rId368" Type="http://schemas.openxmlformats.org/officeDocument/2006/relationships/image" Target="../media/image2191.png"/><Relationship Id="rId575" Type="http://schemas.openxmlformats.org/officeDocument/2006/relationships/image" Target="../media/image2293.png"/><Relationship Id="rId782" Type="http://schemas.openxmlformats.org/officeDocument/2006/relationships/customXml" Target="../ink/ink2528.xml"/><Relationship Id="rId228" Type="http://schemas.openxmlformats.org/officeDocument/2006/relationships/image" Target="../media/image2121.png"/><Relationship Id="rId435" Type="http://schemas.openxmlformats.org/officeDocument/2006/relationships/image" Target="../media/image2223.png"/><Relationship Id="rId642" Type="http://schemas.openxmlformats.org/officeDocument/2006/relationships/customXml" Target="../ink/ink2458.xml"/><Relationship Id="rId1065" Type="http://schemas.openxmlformats.org/officeDocument/2006/relationships/image" Target="../media/image2538.png"/><Relationship Id="rId502" Type="http://schemas.openxmlformats.org/officeDocument/2006/relationships/customXml" Target="../ink/ink2388.xml"/><Relationship Id="rId947" Type="http://schemas.openxmlformats.org/officeDocument/2006/relationships/image" Target="../media/image2479.png"/><Relationship Id="rId76" Type="http://schemas.openxmlformats.org/officeDocument/2006/relationships/image" Target="../media/image2046.png"/><Relationship Id="rId807" Type="http://schemas.openxmlformats.org/officeDocument/2006/relationships/image" Target="../media/image2409.png"/><Relationship Id="rId292" Type="http://schemas.openxmlformats.org/officeDocument/2006/relationships/image" Target="../media/image2153.png"/><Relationship Id="rId597" Type="http://schemas.openxmlformats.org/officeDocument/2006/relationships/image" Target="../media/image2304.png"/><Relationship Id="rId152" Type="http://schemas.openxmlformats.org/officeDocument/2006/relationships/image" Target="../media/image2083.png"/><Relationship Id="rId457" Type="http://schemas.openxmlformats.org/officeDocument/2006/relationships/image" Target="../media/image2234.png"/><Relationship Id="rId1087" Type="http://schemas.openxmlformats.org/officeDocument/2006/relationships/image" Target="../media/image2549.png"/><Relationship Id="rId664" Type="http://schemas.openxmlformats.org/officeDocument/2006/relationships/customXml" Target="../ink/ink2469.xml"/><Relationship Id="rId871" Type="http://schemas.openxmlformats.org/officeDocument/2006/relationships/image" Target="../media/image2441.png"/><Relationship Id="rId969" Type="http://schemas.openxmlformats.org/officeDocument/2006/relationships/image" Target="../media/image2490.png"/><Relationship Id="rId317" Type="http://schemas.openxmlformats.org/officeDocument/2006/relationships/customXml" Target="../ink/ink2295.xml"/><Relationship Id="rId524" Type="http://schemas.openxmlformats.org/officeDocument/2006/relationships/customXml" Target="../ink/ink2399.xml"/><Relationship Id="rId731" Type="http://schemas.openxmlformats.org/officeDocument/2006/relationships/image" Target="../media/image2371.png"/><Relationship Id="rId98" Type="http://schemas.openxmlformats.org/officeDocument/2006/relationships/image" Target="../media/image2057.png"/><Relationship Id="rId829" Type="http://schemas.openxmlformats.org/officeDocument/2006/relationships/image" Target="../media/image2420.png"/><Relationship Id="rId1014" Type="http://schemas.openxmlformats.org/officeDocument/2006/relationships/customXml" Target="../ink/ink264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1.png"/><Relationship Id="rId13" Type="http://schemas.openxmlformats.org/officeDocument/2006/relationships/customXml" Target="../ink/ink2705.xml"/><Relationship Id="rId18" Type="http://schemas.openxmlformats.org/officeDocument/2006/relationships/image" Target="../media/image2576.png"/><Relationship Id="rId3" Type="http://schemas.openxmlformats.org/officeDocument/2006/relationships/customXml" Target="../ink/ink2700.xml"/><Relationship Id="rId7" Type="http://schemas.openxmlformats.org/officeDocument/2006/relationships/customXml" Target="../ink/ink2702.xml"/><Relationship Id="rId12" Type="http://schemas.openxmlformats.org/officeDocument/2006/relationships/image" Target="../media/image2573.png"/><Relationship Id="rId17" Type="http://schemas.openxmlformats.org/officeDocument/2006/relationships/customXml" Target="../ink/ink2707.xml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257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70.png"/><Relationship Id="rId11" Type="http://schemas.openxmlformats.org/officeDocument/2006/relationships/customXml" Target="../ink/ink2704.xml"/><Relationship Id="rId5" Type="http://schemas.openxmlformats.org/officeDocument/2006/relationships/customXml" Target="../ink/ink2701.xml"/><Relationship Id="rId15" Type="http://schemas.openxmlformats.org/officeDocument/2006/relationships/customXml" Target="../ink/ink2706.xml"/><Relationship Id="rId10" Type="http://schemas.openxmlformats.org/officeDocument/2006/relationships/image" Target="../media/image2572.png"/><Relationship Id="rId4" Type="http://schemas.openxmlformats.org/officeDocument/2006/relationships/image" Target="../media/image2569.png"/><Relationship Id="rId9" Type="http://schemas.openxmlformats.org/officeDocument/2006/relationships/customXml" Target="../ink/ink2703.xml"/><Relationship Id="rId14" Type="http://schemas.openxmlformats.org/officeDocument/2006/relationships/image" Target="../media/image2574.png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713.xml"/><Relationship Id="rId18" Type="http://schemas.openxmlformats.org/officeDocument/2006/relationships/image" Target="../media/image2584.png"/><Relationship Id="rId26" Type="http://schemas.openxmlformats.org/officeDocument/2006/relationships/image" Target="../media/image2588.png"/><Relationship Id="rId39" Type="http://schemas.openxmlformats.org/officeDocument/2006/relationships/customXml" Target="../ink/ink2726.xml"/><Relationship Id="rId21" Type="http://schemas.openxmlformats.org/officeDocument/2006/relationships/customXml" Target="../ink/ink2717.xml"/><Relationship Id="rId34" Type="http://schemas.openxmlformats.org/officeDocument/2006/relationships/image" Target="../media/image2592.png"/><Relationship Id="rId42" Type="http://schemas.openxmlformats.org/officeDocument/2006/relationships/image" Target="../media/image2596.png"/><Relationship Id="rId47" Type="http://schemas.openxmlformats.org/officeDocument/2006/relationships/customXml" Target="../ink/ink2730.xml"/><Relationship Id="rId50" Type="http://schemas.openxmlformats.org/officeDocument/2006/relationships/image" Target="../media/image2600.png"/><Relationship Id="rId55" Type="http://schemas.openxmlformats.org/officeDocument/2006/relationships/customXml" Target="../ink/ink2734.xml"/><Relationship Id="rId7" Type="http://schemas.openxmlformats.org/officeDocument/2006/relationships/customXml" Target="../ink/ink2710.xml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2583.png"/><Relationship Id="rId29" Type="http://schemas.openxmlformats.org/officeDocument/2006/relationships/customXml" Target="../ink/ink2721.xml"/><Relationship Id="rId11" Type="http://schemas.openxmlformats.org/officeDocument/2006/relationships/customXml" Target="../ink/ink2712.xml"/><Relationship Id="rId24" Type="http://schemas.openxmlformats.org/officeDocument/2006/relationships/image" Target="../media/image2587.png"/><Relationship Id="rId32" Type="http://schemas.openxmlformats.org/officeDocument/2006/relationships/image" Target="../media/image2591.png"/><Relationship Id="rId37" Type="http://schemas.openxmlformats.org/officeDocument/2006/relationships/customXml" Target="../ink/ink2725.xml"/><Relationship Id="rId40" Type="http://schemas.openxmlformats.org/officeDocument/2006/relationships/image" Target="../media/image2595.png"/><Relationship Id="rId45" Type="http://schemas.openxmlformats.org/officeDocument/2006/relationships/customXml" Target="../ink/ink2729.xml"/><Relationship Id="rId53" Type="http://schemas.openxmlformats.org/officeDocument/2006/relationships/customXml" Target="../ink/ink2733.xml"/><Relationship Id="rId58" Type="http://schemas.openxmlformats.org/officeDocument/2006/relationships/image" Target="../media/image2604.png"/><Relationship Id="rId5" Type="http://schemas.openxmlformats.org/officeDocument/2006/relationships/customXml" Target="../ink/ink2709.xml"/><Relationship Id="rId19" Type="http://schemas.openxmlformats.org/officeDocument/2006/relationships/customXml" Target="../ink/ink2716.xml"/><Relationship Id="rId4" Type="http://schemas.openxmlformats.org/officeDocument/2006/relationships/image" Target="../media/image2577.png"/><Relationship Id="rId9" Type="http://schemas.openxmlformats.org/officeDocument/2006/relationships/customXml" Target="../ink/ink2711.xml"/><Relationship Id="rId14" Type="http://schemas.openxmlformats.org/officeDocument/2006/relationships/image" Target="../media/image2582.png"/><Relationship Id="rId22" Type="http://schemas.openxmlformats.org/officeDocument/2006/relationships/image" Target="../media/image2586.png"/><Relationship Id="rId27" Type="http://schemas.openxmlformats.org/officeDocument/2006/relationships/customXml" Target="../ink/ink2720.xml"/><Relationship Id="rId30" Type="http://schemas.openxmlformats.org/officeDocument/2006/relationships/image" Target="../media/image2590.png"/><Relationship Id="rId35" Type="http://schemas.openxmlformats.org/officeDocument/2006/relationships/customXml" Target="../ink/ink2724.xml"/><Relationship Id="rId43" Type="http://schemas.openxmlformats.org/officeDocument/2006/relationships/customXml" Target="../ink/ink2728.xml"/><Relationship Id="rId48" Type="http://schemas.openxmlformats.org/officeDocument/2006/relationships/image" Target="../media/image2599.png"/><Relationship Id="rId56" Type="http://schemas.openxmlformats.org/officeDocument/2006/relationships/image" Target="../media/image2603.png"/><Relationship Id="rId8" Type="http://schemas.openxmlformats.org/officeDocument/2006/relationships/image" Target="../media/image2579.png"/><Relationship Id="rId51" Type="http://schemas.openxmlformats.org/officeDocument/2006/relationships/customXml" Target="../ink/ink2732.xml"/><Relationship Id="rId3" Type="http://schemas.openxmlformats.org/officeDocument/2006/relationships/customXml" Target="../ink/ink2708.xml"/><Relationship Id="rId12" Type="http://schemas.openxmlformats.org/officeDocument/2006/relationships/image" Target="../media/image2581.png"/><Relationship Id="rId17" Type="http://schemas.openxmlformats.org/officeDocument/2006/relationships/customXml" Target="../ink/ink2715.xml"/><Relationship Id="rId25" Type="http://schemas.openxmlformats.org/officeDocument/2006/relationships/customXml" Target="../ink/ink2719.xml"/><Relationship Id="rId33" Type="http://schemas.openxmlformats.org/officeDocument/2006/relationships/customXml" Target="../ink/ink2723.xml"/><Relationship Id="rId38" Type="http://schemas.openxmlformats.org/officeDocument/2006/relationships/image" Target="../media/image2594.png"/><Relationship Id="rId46" Type="http://schemas.openxmlformats.org/officeDocument/2006/relationships/image" Target="../media/image2598.png"/><Relationship Id="rId20" Type="http://schemas.openxmlformats.org/officeDocument/2006/relationships/image" Target="../media/image2585.png"/><Relationship Id="rId41" Type="http://schemas.openxmlformats.org/officeDocument/2006/relationships/customXml" Target="../ink/ink2727.xml"/><Relationship Id="rId54" Type="http://schemas.openxmlformats.org/officeDocument/2006/relationships/image" Target="../media/image260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78.png"/><Relationship Id="rId15" Type="http://schemas.openxmlformats.org/officeDocument/2006/relationships/customXml" Target="../ink/ink2714.xml"/><Relationship Id="rId23" Type="http://schemas.openxmlformats.org/officeDocument/2006/relationships/customXml" Target="../ink/ink2718.xml"/><Relationship Id="rId28" Type="http://schemas.openxmlformats.org/officeDocument/2006/relationships/image" Target="../media/image2589.png"/><Relationship Id="rId36" Type="http://schemas.openxmlformats.org/officeDocument/2006/relationships/image" Target="../media/image2593.png"/><Relationship Id="rId49" Type="http://schemas.openxmlformats.org/officeDocument/2006/relationships/customXml" Target="../ink/ink2731.xml"/><Relationship Id="rId57" Type="http://schemas.openxmlformats.org/officeDocument/2006/relationships/customXml" Target="../ink/ink2735.xml"/><Relationship Id="rId10" Type="http://schemas.openxmlformats.org/officeDocument/2006/relationships/image" Target="../media/image2580.png"/><Relationship Id="rId31" Type="http://schemas.openxmlformats.org/officeDocument/2006/relationships/customXml" Target="../ink/ink2722.xml"/><Relationship Id="rId44" Type="http://schemas.openxmlformats.org/officeDocument/2006/relationships/image" Target="../media/image2597.png"/><Relationship Id="rId52" Type="http://schemas.openxmlformats.org/officeDocument/2006/relationships/image" Target="../media/image2601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93.xml"/><Relationship Id="rId21" Type="http://schemas.openxmlformats.org/officeDocument/2006/relationships/customXml" Target="../ink/ink2745.xml"/><Relationship Id="rId42" Type="http://schemas.openxmlformats.org/officeDocument/2006/relationships/image" Target="../media/image2619.png"/><Relationship Id="rId63" Type="http://schemas.openxmlformats.org/officeDocument/2006/relationships/customXml" Target="../ink/ink2766.xml"/><Relationship Id="rId84" Type="http://schemas.openxmlformats.org/officeDocument/2006/relationships/image" Target="../media/image2640.png"/><Relationship Id="rId138" Type="http://schemas.openxmlformats.org/officeDocument/2006/relationships/image" Target="../media/image2667.png"/><Relationship Id="rId159" Type="http://schemas.openxmlformats.org/officeDocument/2006/relationships/customXml" Target="../ink/ink2814.xml"/><Relationship Id="rId170" Type="http://schemas.openxmlformats.org/officeDocument/2006/relationships/image" Target="../media/image2683.png"/><Relationship Id="rId191" Type="http://schemas.openxmlformats.org/officeDocument/2006/relationships/customXml" Target="../ink/ink2830.xml"/><Relationship Id="rId205" Type="http://schemas.openxmlformats.org/officeDocument/2006/relationships/customXml" Target="../ink/ink2837.xml"/><Relationship Id="rId107" Type="http://schemas.openxmlformats.org/officeDocument/2006/relationships/customXml" Target="../ink/ink2788.xml"/><Relationship Id="rId11" Type="http://schemas.openxmlformats.org/officeDocument/2006/relationships/customXml" Target="../ink/ink2740.xml"/><Relationship Id="rId32" Type="http://schemas.openxmlformats.org/officeDocument/2006/relationships/image" Target="../media/image2614.png"/><Relationship Id="rId53" Type="http://schemas.openxmlformats.org/officeDocument/2006/relationships/customXml" Target="../ink/ink2761.xml"/><Relationship Id="rId74" Type="http://schemas.openxmlformats.org/officeDocument/2006/relationships/image" Target="../media/image2635.png"/><Relationship Id="rId128" Type="http://schemas.openxmlformats.org/officeDocument/2006/relationships/image" Target="../media/image2662.png"/><Relationship Id="rId149" Type="http://schemas.openxmlformats.org/officeDocument/2006/relationships/customXml" Target="../ink/ink2809.xml"/><Relationship Id="rId5" Type="http://schemas.openxmlformats.org/officeDocument/2006/relationships/customXml" Target="../ink/ink2737.xml"/><Relationship Id="rId95" Type="http://schemas.openxmlformats.org/officeDocument/2006/relationships/customXml" Target="../ink/ink2782.xml"/><Relationship Id="rId160" Type="http://schemas.openxmlformats.org/officeDocument/2006/relationships/image" Target="../media/image2678.png"/><Relationship Id="rId181" Type="http://schemas.openxmlformats.org/officeDocument/2006/relationships/customXml" Target="../ink/ink2825.xml"/><Relationship Id="rId22" Type="http://schemas.openxmlformats.org/officeDocument/2006/relationships/image" Target="../media/image2609.png"/><Relationship Id="rId43" Type="http://schemas.openxmlformats.org/officeDocument/2006/relationships/customXml" Target="../ink/ink2756.xml"/><Relationship Id="rId64" Type="http://schemas.openxmlformats.org/officeDocument/2006/relationships/image" Target="../media/image2630.png"/><Relationship Id="rId118" Type="http://schemas.openxmlformats.org/officeDocument/2006/relationships/image" Target="../media/image2657.png"/><Relationship Id="rId139" Type="http://schemas.openxmlformats.org/officeDocument/2006/relationships/customXml" Target="../ink/ink2804.xml"/><Relationship Id="rId85" Type="http://schemas.openxmlformats.org/officeDocument/2006/relationships/customXml" Target="../ink/ink2777.xml"/><Relationship Id="rId150" Type="http://schemas.openxmlformats.org/officeDocument/2006/relationships/image" Target="../media/image2673.png"/><Relationship Id="rId171" Type="http://schemas.openxmlformats.org/officeDocument/2006/relationships/customXml" Target="../ink/ink2820.xml"/><Relationship Id="rId192" Type="http://schemas.openxmlformats.org/officeDocument/2006/relationships/image" Target="../media/image2694.png"/><Relationship Id="rId206" Type="http://schemas.openxmlformats.org/officeDocument/2006/relationships/image" Target="../media/image2701.png"/><Relationship Id="rId12" Type="http://schemas.openxmlformats.org/officeDocument/2006/relationships/image" Target="../media/image26040.png"/><Relationship Id="rId33" Type="http://schemas.openxmlformats.org/officeDocument/2006/relationships/customXml" Target="../ink/ink2751.xml"/><Relationship Id="rId108" Type="http://schemas.openxmlformats.org/officeDocument/2006/relationships/image" Target="../media/image2652.png"/><Relationship Id="rId129" Type="http://schemas.openxmlformats.org/officeDocument/2006/relationships/customXml" Target="../ink/ink2799.xml"/><Relationship Id="rId54" Type="http://schemas.openxmlformats.org/officeDocument/2006/relationships/image" Target="../media/image2625.png"/><Relationship Id="rId75" Type="http://schemas.openxmlformats.org/officeDocument/2006/relationships/customXml" Target="../ink/ink2772.xml"/><Relationship Id="rId96" Type="http://schemas.openxmlformats.org/officeDocument/2006/relationships/image" Target="../media/image2646.png"/><Relationship Id="rId140" Type="http://schemas.openxmlformats.org/officeDocument/2006/relationships/image" Target="../media/image2668.png"/><Relationship Id="rId161" Type="http://schemas.openxmlformats.org/officeDocument/2006/relationships/customXml" Target="../ink/ink2815.xml"/><Relationship Id="rId182" Type="http://schemas.openxmlformats.org/officeDocument/2006/relationships/image" Target="../media/image2689.png"/><Relationship Id="rId6" Type="http://schemas.openxmlformats.org/officeDocument/2006/relationships/image" Target="../media/image26010.png"/><Relationship Id="rId23" Type="http://schemas.openxmlformats.org/officeDocument/2006/relationships/customXml" Target="../ink/ink2746.xml"/><Relationship Id="rId119" Type="http://schemas.openxmlformats.org/officeDocument/2006/relationships/customXml" Target="../ink/ink2794.xml"/><Relationship Id="rId44" Type="http://schemas.openxmlformats.org/officeDocument/2006/relationships/image" Target="../media/image2620.png"/><Relationship Id="rId65" Type="http://schemas.openxmlformats.org/officeDocument/2006/relationships/customXml" Target="../ink/ink2767.xml"/><Relationship Id="rId86" Type="http://schemas.openxmlformats.org/officeDocument/2006/relationships/image" Target="../media/image2641.png"/><Relationship Id="rId130" Type="http://schemas.openxmlformats.org/officeDocument/2006/relationships/image" Target="../media/image2663.png"/><Relationship Id="rId151" Type="http://schemas.openxmlformats.org/officeDocument/2006/relationships/customXml" Target="../ink/ink2810.xml"/><Relationship Id="rId172" Type="http://schemas.openxmlformats.org/officeDocument/2006/relationships/image" Target="../media/image2684.png"/><Relationship Id="rId193" Type="http://schemas.openxmlformats.org/officeDocument/2006/relationships/customXml" Target="../ink/ink2831.xml"/><Relationship Id="rId207" Type="http://schemas.openxmlformats.org/officeDocument/2006/relationships/customXml" Target="../ink/ink2838.xml"/><Relationship Id="rId13" Type="http://schemas.openxmlformats.org/officeDocument/2006/relationships/customXml" Target="../ink/ink2741.xml"/><Relationship Id="rId109" Type="http://schemas.openxmlformats.org/officeDocument/2006/relationships/customXml" Target="../ink/ink2789.xml"/><Relationship Id="rId34" Type="http://schemas.openxmlformats.org/officeDocument/2006/relationships/image" Target="../media/image2615.png"/><Relationship Id="rId55" Type="http://schemas.openxmlformats.org/officeDocument/2006/relationships/customXml" Target="../ink/ink2762.xml"/><Relationship Id="rId76" Type="http://schemas.openxmlformats.org/officeDocument/2006/relationships/image" Target="../media/image2636.png"/><Relationship Id="rId97" Type="http://schemas.openxmlformats.org/officeDocument/2006/relationships/customXml" Target="../ink/ink2783.xml"/><Relationship Id="rId120" Type="http://schemas.openxmlformats.org/officeDocument/2006/relationships/image" Target="../media/image2658.png"/><Relationship Id="rId141" Type="http://schemas.openxmlformats.org/officeDocument/2006/relationships/customXml" Target="../ink/ink2805.xml"/><Relationship Id="rId7" Type="http://schemas.openxmlformats.org/officeDocument/2006/relationships/customXml" Target="../ink/ink2738.xml"/><Relationship Id="rId162" Type="http://schemas.openxmlformats.org/officeDocument/2006/relationships/image" Target="../media/image2679.png"/><Relationship Id="rId183" Type="http://schemas.openxmlformats.org/officeDocument/2006/relationships/customXml" Target="../ink/ink2826.xml"/><Relationship Id="rId24" Type="http://schemas.openxmlformats.org/officeDocument/2006/relationships/image" Target="../media/image2610.png"/><Relationship Id="rId45" Type="http://schemas.openxmlformats.org/officeDocument/2006/relationships/customXml" Target="../ink/ink2757.xml"/><Relationship Id="rId66" Type="http://schemas.openxmlformats.org/officeDocument/2006/relationships/image" Target="../media/image2631.png"/><Relationship Id="rId87" Type="http://schemas.openxmlformats.org/officeDocument/2006/relationships/customXml" Target="../ink/ink2778.xml"/><Relationship Id="rId110" Type="http://schemas.openxmlformats.org/officeDocument/2006/relationships/image" Target="../media/image2653.png"/><Relationship Id="rId131" Type="http://schemas.openxmlformats.org/officeDocument/2006/relationships/customXml" Target="../ink/ink2800.xml"/><Relationship Id="rId152" Type="http://schemas.openxmlformats.org/officeDocument/2006/relationships/image" Target="../media/image2674.png"/><Relationship Id="rId173" Type="http://schemas.openxmlformats.org/officeDocument/2006/relationships/customXml" Target="../ink/ink2821.xml"/><Relationship Id="rId194" Type="http://schemas.openxmlformats.org/officeDocument/2006/relationships/image" Target="../media/image2695.png"/><Relationship Id="rId208" Type="http://schemas.openxmlformats.org/officeDocument/2006/relationships/image" Target="../media/image2702.png"/><Relationship Id="rId19" Type="http://schemas.openxmlformats.org/officeDocument/2006/relationships/customXml" Target="../ink/ink2744.xml"/><Relationship Id="rId14" Type="http://schemas.openxmlformats.org/officeDocument/2006/relationships/image" Target="../media/image2605.png"/><Relationship Id="rId30" Type="http://schemas.openxmlformats.org/officeDocument/2006/relationships/image" Target="../media/image2613.png"/><Relationship Id="rId35" Type="http://schemas.openxmlformats.org/officeDocument/2006/relationships/customXml" Target="../ink/ink2752.xml"/><Relationship Id="rId56" Type="http://schemas.openxmlformats.org/officeDocument/2006/relationships/image" Target="../media/image2626.png"/><Relationship Id="rId77" Type="http://schemas.openxmlformats.org/officeDocument/2006/relationships/customXml" Target="../ink/ink2773.xml"/><Relationship Id="rId100" Type="http://schemas.openxmlformats.org/officeDocument/2006/relationships/image" Target="../media/image2648.png"/><Relationship Id="rId105" Type="http://schemas.openxmlformats.org/officeDocument/2006/relationships/customXml" Target="../ink/ink2787.xml"/><Relationship Id="rId126" Type="http://schemas.openxmlformats.org/officeDocument/2006/relationships/image" Target="../media/image2661.png"/><Relationship Id="rId147" Type="http://schemas.openxmlformats.org/officeDocument/2006/relationships/customXml" Target="../ink/ink2808.xml"/><Relationship Id="rId168" Type="http://schemas.openxmlformats.org/officeDocument/2006/relationships/image" Target="../media/image2682.png"/><Relationship Id="rId8" Type="http://schemas.openxmlformats.org/officeDocument/2006/relationships/image" Target="../media/image26020.png"/><Relationship Id="rId51" Type="http://schemas.openxmlformats.org/officeDocument/2006/relationships/customXml" Target="../ink/ink2760.xml"/><Relationship Id="rId72" Type="http://schemas.openxmlformats.org/officeDocument/2006/relationships/image" Target="../media/image2634.png"/><Relationship Id="rId93" Type="http://schemas.openxmlformats.org/officeDocument/2006/relationships/customXml" Target="../ink/ink2781.xml"/><Relationship Id="rId98" Type="http://schemas.openxmlformats.org/officeDocument/2006/relationships/image" Target="../media/image2647.png"/><Relationship Id="rId121" Type="http://schemas.openxmlformats.org/officeDocument/2006/relationships/customXml" Target="../ink/ink2795.xml"/><Relationship Id="rId142" Type="http://schemas.openxmlformats.org/officeDocument/2006/relationships/image" Target="../media/image2669.png"/><Relationship Id="rId163" Type="http://schemas.openxmlformats.org/officeDocument/2006/relationships/customXml" Target="../ink/ink2816.xml"/><Relationship Id="rId184" Type="http://schemas.openxmlformats.org/officeDocument/2006/relationships/image" Target="../media/image2690.png"/><Relationship Id="rId189" Type="http://schemas.openxmlformats.org/officeDocument/2006/relationships/customXml" Target="../ink/ink2829.xml"/><Relationship Id="rId3" Type="http://schemas.openxmlformats.org/officeDocument/2006/relationships/customXml" Target="../ink/ink2736.xml"/><Relationship Id="rId214" Type="http://schemas.openxmlformats.org/officeDocument/2006/relationships/image" Target="../media/image2705.png"/><Relationship Id="rId25" Type="http://schemas.openxmlformats.org/officeDocument/2006/relationships/customXml" Target="../ink/ink2747.xml"/><Relationship Id="rId46" Type="http://schemas.openxmlformats.org/officeDocument/2006/relationships/image" Target="../media/image2621.png"/><Relationship Id="rId67" Type="http://schemas.openxmlformats.org/officeDocument/2006/relationships/customXml" Target="../ink/ink2768.xml"/><Relationship Id="rId116" Type="http://schemas.openxmlformats.org/officeDocument/2006/relationships/image" Target="../media/image2656.png"/><Relationship Id="rId137" Type="http://schemas.openxmlformats.org/officeDocument/2006/relationships/customXml" Target="../ink/ink2803.xml"/><Relationship Id="rId158" Type="http://schemas.openxmlformats.org/officeDocument/2006/relationships/image" Target="../media/image2677.png"/><Relationship Id="rId20" Type="http://schemas.openxmlformats.org/officeDocument/2006/relationships/image" Target="../media/image2608.png"/><Relationship Id="rId41" Type="http://schemas.openxmlformats.org/officeDocument/2006/relationships/customXml" Target="../ink/ink2755.xml"/><Relationship Id="rId62" Type="http://schemas.openxmlformats.org/officeDocument/2006/relationships/image" Target="../media/image2629.png"/><Relationship Id="rId83" Type="http://schemas.openxmlformats.org/officeDocument/2006/relationships/customXml" Target="../ink/ink2776.xml"/><Relationship Id="rId88" Type="http://schemas.openxmlformats.org/officeDocument/2006/relationships/image" Target="../media/image2642.png"/><Relationship Id="rId111" Type="http://schemas.openxmlformats.org/officeDocument/2006/relationships/customXml" Target="../ink/ink2790.xml"/><Relationship Id="rId132" Type="http://schemas.openxmlformats.org/officeDocument/2006/relationships/image" Target="../media/image2664.png"/><Relationship Id="rId153" Type="http://schemas.openxmlformats.org/officeDocument/2006/relationships/customXml" Target="../ink/ink2811.xml"/><Relationship Id="rId174" Type="http://schemas.openxmlformats.org/officeDocument/2006/relationships/image" Target="../media/image2685.png"/><Relationship Id="rId179" Type="http://schemas.openxmlformats.org/officeDocument/2006/relationships/customXml" Target="../ink/ink2824.xml"/><Relationship Id="rId195" Type="http://schemas.openxmlformats.org/officeDocument/2006/relationships/customXml" Target="../ink/ink2832.xml"/><Relationship Id="rId209" Type="http://schemas.openxmlformats.org/officeDocument/2006/relationships/customXml" Target="../ink/ink2839.xml"/><Relationship Id="rId190" Type="http://schemas.openxmlformats.org/officeDocument/2006/relationships/image" Target="../media/image2693.png"/><Relationship Id="rId204" Type="http://schemas.openxmlformats.org/officeDocument/2006/relationships/image" Target="../media/image2700.png"/><Relationship Id="rId15" Type="http://schemas.openxmlformats.org/officeDocument/2006/relationships/customXml" Target="../ink/ink2742.xml"/><Relationship Id="rId36" Type="http://schemas.openxmlformats.org/officeDocument/2006/relationships/image" Target="../media/image2616.png"/><Relationship Id="rId57" Type="http://schemas.openxmlformats.org/officeDocument/2006/relationships/customXml" Target="../ink/ink2763.xml"/><Relationship Id="rId106" Type="http://schemas.openxmlformats.org/officeDocument/2006/relationships/image" Target="../media/image2651.png"/><Relationship Id="rId127" Type="http://schemas.openxmlformats.org/officeDocument/2006/relationships/customXml" Target="../ink/ink2798.xml"/><Relationship Id="rId10" Type="http://schemas.openxmlformats.org/officeDocument/2006/relationships/image" Target="../media/image26030.png"/><Relationship Id="rId31" Type="http://schemas.openxmlformats.org/officeDocument/2006/relationships/customXml" Target="../ink/ink2750.xml"/><Relationship Id="rId52" Type="http://schemas.openxmlformats.org/officeDocument/2006/relationships/image" Target="../media/image2624.png"/><Relationship Id="rId73" Type="http://schemas.openxmlformats.org/officeDocument/2006/relationships/customXml" Target="../ink/ink2771.xml"/><Relationship Id="rId78" Type="http://schemas.openxmlformats.org/officeDocument/2006/relationships/image" Target="../media/image2637.png"/><Relationship Id="rId94" Type="http://schemas.openxmlformats.org/officeDocument/2006/relationships/image" Target="../media/image2645.png"/><Relationship Id="rId99" Type="http://schemas.openxmlformats.org/officeDocument/2006/relationships/customXml" Target="../ink/ink2784.xml"/><Relationship Id="rId101" Type="http://schemas.openxmlformats.org/officeDocument/2006/relationships/customXml" Target="../ink/ink2785.xml"/><Relationship Id="rId122" Type="http://schemas.openxmlformats.org/officeDocument/2006/relationships/image" Target="../media/image2659.png"/><Relationship Id="rId143" Type="http://schemas.openxmlformats.org/officeDocument/2006/relationships/customXml" Target="../ink/ink2806.xml"/><Relationship Id="rId148" Type="http://schemas.openxmlformats.org/officeDocument/2006/relationships/image" Target="../media/image2672.png"/><Relationship Id="rId164" Type="http://schemas.openxmlformats.org/officeDocument/2006/relationships/image" Target="../media/image2680.png"/><Relationship Id="rId169" Type="http://schemas.openxmlformats.org/officeDocument/2006/relationships/customXml" Target="../ink/ink2819.xml"/><Relationship Id="rId185" Type="http://schemas.openxmlformats.org/officeDocument/2006/relationships/customXml" Target="../ink/ink2827.xml"/><Relationship Id="rId4" Type="http://schemas.openxmlformats.org/officeDocument/2006/relationships/image" Target="../media/image26000.png"/><Relationship Id="rId9" Type="http://schemas.openxmlformats.org/officeDocument/2006/relationships/customXml" Target="../ink/ink2739.xml"/><Relationship Id="rId180" Type="http://schemas.openxmlformats.org/officeDocument/2006/relationships/image" Target="../media/image2688.png"/><Relationship Id="rId210" Type="http://schemas.openxmlformats.org/officeDocument/2006/relationships/image" Target="../media/image2703.png"/><Relationship Id="rId26" Type="http://schemas.openxmlformats.org/officeDocument/2006/relationships/image" Target="../media/image2611.png"/><Relationship Id="rId47" Type="http://schemas.openxmlformats.org/officeDocument/2006/relationships/customXml" Target="../ink/ink2758.xml"/><Relationship Id="rId68" Type="http://schemas.openxmlformats.org/officeDocument/2006/relationships/image" Target="../media/image2632.png"/><Relationship Id="rId89" Type="http://schemas.openxmlformats.org/officeDocument/2006/relationships/customXml" Target="../ink/ink2779.xml"/><Relationship Id="rId112" Type="http://schemas.openxmlformats.org/officeDocument/2006/relationships/image" Target="../media/image2654.png"/><Relationship Id="rId133" Type="http://schemas.openxmlformats.org/officeDocument/2006/relationships/customXml" Target="../ink/ink2801.xml"/><Relationship Id="rId154" Type="http://schemas.openxmlformats.org/officeDocument/2006/relationships/image" Target="../media/image2675.png"/><Relationship Id="rId175" Type="http://schemas.openxmlformats.org/officeDocument/2006/relationships/customXml" Target="../ink/ink2822.xml"/><Relationship Id="rId196" Type="http://schemas.openxmlformats.org/officeDocument/2006/relationships/image" Target="../media/image2696.png"/><Relationship Id="rId200" Type="http://schemas.openxmlformats.org/officeDocument/2006/relationships/image" Target="../media/image2698.png"/><Relationship Id="rId16" Type="http://schemas.openxmlformats.org/officeDocument/2006/relationships/image" Target="../media/image2606.png"/><Relationship Id="rId37" Type="http://schemas.openxmlformats.org/officeDocument/2006/relationships/customXml" Target="../ink/ink2753.xml"/><Relationship Id="rId58" Type="http://schemas.openxmlformats.org/officeDocument/2006/relationships/image" Target="../media/image2627.png"/><Relationship Id="rId79" Type="http://schemas.openxmlformats.org/officeDocument/2006/relationships/customXml" Target="../ink/ink2774.xml"/><Relationship Id="rId102" Type="http://schemas.openxmlformats.org/officeDocument/2006/relationships/image" Target="../media/image2649.png"/><Relationship Id="rId123" Type="http://schemas.openxmlformats.org/officeDocument/2006/relationships/customXml" Target="../ink/ink2796.xml"/><Relationship Id="rId144" Type="http://schemas.openxmlformats.org/officeDocument/2006/relationships/image" Target="../media/image2670.png"/><Relationship Id="rId90" Type="http://schemas.openxmlformats.org/officeDocument/2006/relationships/image" Target="../media/image2643.png"/><Relationship Id="rId165" Type="http://schemas.openxmlformats.org/officeDocument/2006/relationships/customXml" Target="../ink/ink2817.xml"/><Relationship Id="rId186" Type="http://schemas.openxmlformats.org/officeDocument/2006/relationships/image" Target="../media/image2691.png"/><Relationship Id="rId211" Type="http://schemas.openxmlformats.org/officeDocument/2006/relationships/customXml" Target="../ink/ink2840.xml"/><Relationship Id="rId27" Type="http://schemas.openxmlformats.org/officeDocument/2006/relationships/customXml" Target="../ink/ink2748.xml"/><Relationship Id="rId48" Type="http://schemas.openxmlformats.org/officeDocument/2006/relationships/image" Target="../media/image2622.png"/><Relationship Id="rId69" Type="http://schemas.openxmlformats.org/officeDocument/2006/relationships/customXml" Target="../ink/ink2769.xml"/><Relationship Id="rId113" Type="http://schemas.openxmlformats.org/officeDocument/2006/relationships/customXml" Target="../ink/ink2791.xml"/><Relationship Id="rId134" Type="http://schemas.openxmlformats.org/officeDocument/2006/relationships/image" Target="../media/image2665.png"/><Relationship Id="rId80" Type="http://schemas.openxmlformats.org/officeDocument/2006/relationships/image" Target="../media/image2638.png"/><Relationship Id="rId155" Type="http://schemas.openxmlformats.org/officeDocument/2006/relationships/customXml" Target="../ink/ink2812.xml"/><Relationship Id="rId176" Type="http://schemas.openxmlformats.org/officeDocument/2006/relationships/image" Target="../media/image2686.png"/><Relationship Id="rId197" Type="http://schemas.openxmlformats.org/officeDocument/2006/relationships/customXml" Target="../ink/ink2833.xml"/><Relationship Id="rId201" Type="http://schemas.openxmlformats.org/officeDocument/2006/relationships/customXml" Target="../ink/ink2835.xml"/><Relationship Id="rId17" Type="http://schemas.openxmlformats.org/officeDocument/2006/relationships/customXml" Target="../ink/ink2743.xml"/><Relationship Id="rId38" Type="http://schemas.openxmlformats.org/officeDocument/2006/relationships/image" Target="../media/image2617.png"/><Relationship Id="rId59" Type="http://schemas.openxmlformats.org/officeDocument/2006/relationships/customXml" Target="../ink/ink2764.xml"/><Relationship Id="rId103" Type="http://schemas.openxmlformats.org/officeDocument/2006/relationships/customXml" Target="../ink/ink2786.xml"/><Relationship Id="rId124" Type="http://schemas.openxmlformats.org/officeDocument/2006/relationships/image" Target="../media/image2660.png"/><Relationship Id="rId70" Type="http://schemas.openxmlformats.org/officeDocument/2006/relationships/image" Target="../media/image2633.png"/><Relationship Id="rId91" Type="http://schemas.openxmlformats.org/officeDocument/2006/relationships/customXml" Target="../ink/ink2780.xml"/><Relationship Id="rId145" Type="http://schemas.openxmlformats.org/officeDocument/2006/relationships/customXml" Target="../ink/ink2807.xml"/><Relationship Id="rId166" Type="http://schemas.openxmlformats.org/officeDocument/2006/relationships/image" Target="../media/image2681.png"/><Relationship Id="rId187" Type="http://schemas.openxmlformats.org/officeDocument/2006/relationships/customXml" Target="../ink/ink2828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704.png"/><Relationship Id="rId28" Type="http://schemas.openxmlformats.org/officeDocument/2006/relationships/image" Target="../media/image2612.png"/><Relationship Id="rId49" Type="http://schemas.openxmlformats.org/officeDocument/2006/relationships/customXml" Target="../ink/ink2759.xml"/><Relationship Id="rId114" Type="http://schemas.openxmlformats.org/officeDocument/2006/relationships/image" Target="../media/image2655.png"/><Relationship Id="rId60" Type="http://schemas.openxmlformats.org/officeDocument/2006/relationships/image" Target="../media/image2628.png"/><Relationship Id="rId81" Type="http://schemas.openxmlformats.org/officeDocument/2006/relationships/customXml" Target="../ink/ink2775.xml"/><Relationship Id="rId135" Type="http://schemas.openxmlformats.org/officeDocument/2006/relationships/customXml" Target="../ink/ink2802.xml"/><Relationship Id="rId156" Type="http://schemas.openxmlformats.org/officeDocument/2006/relationships/image" Target="../media/image2676.png"/><Relationship Id="rId177" Type="http://schemas.openxmlformats.org/officeDocument/2006/relationships/customXml" Target="../ink/ink2823.xml"/><Relationship Id="rId198" Type="http://schemas.openxmlformats.org/officeDocument/2006/relationships/image" Target="../media/image2697.png"/><Relationship Id="rId202" Type="http://schemas.openxmlformats.org/officeDocument/2006/relationships/image" Target="../media/image2699.png"/><Relationship Id="rId18" Type="http://schemas.openxmlformats.org/officeDocument/2006/relationships/image" Target="../media/image2607.png"/><Relationship Id="rId39" Type="http://schemas.openxmlformats.org/officeDocument/2006/relationships/customXml" Target="../ink/ink2754.xml"/><Relationship Id="rId50" Type="http://schemas.openxmlformats.org/officeDocument/2006/relationships/image" Target="../media/image2623.png"/><Relationship Id="rId104" Type="http://schemas.openxmlformats.org/officeDocument/2006/relationships/image" Target="../media/image2650.png"/><Relationship Id="rId125" Type="http://schemas.openxmlformats.org/officeDocument/2006/relationships/customXml" Target="../ink/ink2797.xml"/><Relationship Id="rId146" Type="http://schemas.openxmlformats.org/officeDocument/2006/relationships/image" Target="../media/image2671.png"/><Relationship Id="rId167" Type="http://schemas.openxmlformats.org/officeDocument/2006/relationships/customXml" Target="../ink/ink2818.xml"/><Relationship Id="rId188" Type="http://schemas.openxmlformats.org/officeDocument/2006/relationships/image" Target="../media/image2692.png"/><Relationship Id="rId71" Type="http://schemas.openxmlformats.org/officeDocument/2006/relationships/customXml" Target="../ink/ink2770.xml"/><Relationship Id="rId92" Type="http://schemas.openxmlformats.org/officeDocument/2006/relationships/image" Target="../media/image2644.png"/><Relationship Id="rId213" Type="http://schemas.openxmlformats.org/officeDocument/2006/relationships/customXml" Target="../ink/ink2841.xml"/><Relationship Id="rId2" Type="http://schemas.openxmlformats.org/officeDocument/2006/relationships/notesSlide" Target="../notesSlides/notesSlide16.xml"/><Relationship Id="rId29" Type="http://schemas.openxmlformats.org/officeDocument/2006/relationships/customXml" Target="../ink/ink2749.xml"/><Relationship Id="rId40" Type="http://schemas.openxmlformats.org/officeDocument/2006/relationships/image" Target="../media/image2618.png"/><Relationship Id="rId115" Type="http://schemas.openxmlformats.org/officeDocument/2006/relationships/customXml" Target="../ink/ink2792.xml"/><Relationship Id="rId136" Type="http://schemas.openxmlformats.org/officeDocument/2006/relationships/image" Target="../media/image2666.png"/><Relationship Id="rId157" Type="http://schemas.openxmlformats.org/officeDocument/2006/relationships/customXml" Target="../ink/ink2813.xml"/><Relationship Id="rId178" Type="http://schemas.openxmlformats.org/officeDocument/2006/relationships/image" Target="../media/image2687.png"/><Relationship Id="rId61" Type="http://schemas.openxmlformats.org/officeDocument/2006/relationships/customXml" Target="../ink/ink2765.xml"/><Relationship Id="rId82" Type="http://schemas.openxmlformats.org/officeDocument/2006/relationships/image" Target="../media/image2639.png"/><Relationship Id="rId199" Type="http://schemas.openxmlformats.org/officeDocument/2006/relationships/customXml" Target="../ink/ink2834.xml"/><Relationship Id="rId203" Type="http://schemas.openxmlformats.org/officeDocument/2006/relationships/customXml" Target="../ink/ink2836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99.xml"/><Relationship Id="rId21" Type="http://schemas.openxmlformats.org/officeDocument/2006/relationships/customXml" Target="../ink/ink2850.xml"/><Relationship Id="rId324" Type="http://schemas.openxmlformats.org/officeDocument/2006/relationships/customXml" Target="../ink/ink3003.xml"/><Relationship Id="rId170" Type="http://schemas.openxmlformats.org/officeDocument/2006/relationships/image" Target="../media/image2778.png"/><Relationship Id="rId226" Type="http://schemas.openxmlformats.org/officeDocument/2006/relationships/customXml" Target="../ink/ink2954.xml"/><Relationship Id="rId433" Type="http://schemas.openxmlformats.org/officeDocument/2006/relationships/customXml" Target="../ink/ink3058.xml"/><Relationship Id="rId268" Type="http://schemas.openxmlformats.org/officeDocument/2006/relationships/customXml" Target="../ink/ink2975.xml"/><Relationship Id="rId475" Type="http://schemas.openxmlformats.org/officeDocument/2006/relationships/image" Target="../media/image2928.png"/><Relationship Id="rId32" Type="http://schemas.openxmlformats.org/officeDocument/2006/relationships/image" Target="../media/image1570.png"/><Relationship Id="rId74" Type="http://schemas.openxmlformats.org/officeDocument/2006/relationships/customXml" Target="../ink/ink2877.xml"/><Relationship Id="rId128" Type="http://schemas.openxmlformats.org/officeDocument/2006/relationships/image" Target="../media/image2757.png"/><Relationship Id="rId335" Type="http://schemas.openxmlformats.org/officeDocument/2006/relationships/image" Target="../media/image2859.png"/><Relationship Id="rId377" Type="http://schemas.openxmlformats.org/officeDocument/2006/relationships/image" Target="../media/image2880.png"/><Relationship Id="rId500" Type="http://schemas.openxmlformats.org/officeDocument/2006/relationships/customXml" Target="../ink/ink3092.xml"/><Relationship Id="rId5" Type="http://schemas.openxmlformats.org/officeDocument/2006/relationships/customXml" Target="../ink/ink2842.xml"/><Relationship Id="rId181" Type="http://schemas.openxmlformats.org/officeDocument/2006/relationships/customXml" Target="../ink/ink2931.xml"/><Relationship Id="rId237" Type="http://schemas.openxmlformats.org/officeDocument/2006/relationships/image" Target="../media/image2810.png"/><Relationship Id="rId402" Type="http://schemas.openxmlformats.org/officeDocument/2006/relationships/customXml" Target="../ink/ink3042.xml"/><Relationship Id="rId279" Type="http://schemas.openxmlformats.org/officeDocument/2006/relationships/image" Target="../media/image2831.png"/><Relationship Id="rId444" Type="http://schemas.openxmlformats.org/officeDocument/2006/relationships/image" Target="../media/image2913.png"/><Relationship Id="rId486" Type="http://schemas.openxmlformats.org/officeDocument/2006/relationships/customXml" Target="../ink/ink3085.xml"/><Relationship Id="rId43" Type="http://schemas.openxmlformats.org/officeDocument/2006/relationships/customXml" Target="../ink/ink2861.xml"/><Relationship Id="rId139" Type="http://schemas.openxmlformats.org/officeDocument/2006/relationships/customXml" Target="../ink/ink2910.xml"/><Relationship Id="rId290" Type="http://schemas.openxmlformats.org/officeDocument/2006/relationships/customXml" Target="../ink/ink2986.xml"/><Relationship Id="rId304" Type="http://schemas.openxmlformats.org/officeDocument/2006/relationships/customXml" Target="../ink/ink2993.xml"/><Relationship Id="rId346" Type="http://schemas.openxmlformats.org/officeDocument/2006/relationships/customXml" Target="../ink/ink3014.xml"/><Relationship Id="rId388" Type="http://schemas.openxmlformats.org/officeDocument/2006/relationships/customXml" Target="../ink/ink3035.xml"/><Relationship Id="rId511" Type="http://schemas.openxmlformats.org/officeDocument/2006/relationships/image" Target="../media/image2946.png"/><Relationship Id="rId85" Type="http://schemas.openxmlformats.org/officeDocument/2006/relationships/customXml" Target="../ink/ink2883.xml"/><Relationship Id="rId150" Type="http://schemas.openxmlformats.org/officeDocument/2006/relationships/image" Target="../media/image2768.png"/><Relationship Id="rId192" Type="http://schemas.openxmlformats.org/officeDocument/2006/relationships/customXml" Target="../ink/ink2937.xml"/><Relationship Id="rId206" Type="http://schemas.openxmlformats.org/officeDocument/2006/relationships/customXml" Target="../ink/ink2944.xml"/><Relationship Id="rId413" Type="http://schemas.openxmlformats.org/officeDocument/2006/relationships/image" Target="../media/image2898.png"/><Relationship Id="rId248" Type="http://schemas.openxmlformats.org/officeDocument/2006/relationships/customXml" Target="../ink/ink2965.xml"/><Relationship Id="rId455" Type="http://schemas.openxmlformats.org/officeDocument/2006/relationships/customXml" Target="../ink/ink3069.xml"/><Relationship Id="rId497" Type="http://schemas.openxmlformats.org/officeDocument/2006/relationships/image" Target="../media/image2939.png"/><Relationship Id="rId12" Type="http://schemas.openxmlformats.org/officeDocument/2006/relationships/image" Target="../media/image27020.png"/><Relationship Id="rId108" Type="http://schemas.openxmlformats.org/officeDocument/2006/relationships/image" Target="../media/image2747.png"/><Relationship Id="rId315" Type="http://schemas.openxmlformats.org/officeDocument/2006/relationships/image" Target="../media/image2849.png"/><Relationship Id="rId357" Type="http://schemas.openxmlformats.org/officeDocument/2006/relationships/image" Target="../media/image2870.png"/><Relationship Id="rId54" Type="http://schemas.openxmlformats.org/officeDocument/2006/relationships/image" Target="../media/image2721.png"/><Relationship Id="rId96" Type="http://schemas.openxmlformats.org/officeDocument/2006/relationships/image" Target="../media/image2741.png"/><Relationship Id="rId161" Type="http://schemas.openxmlformats.org/officeDocument/2006/relationships/customXml" Target="../ink/ink2921.xml"/><Relationship Id="rId217" Type="http://schemas.openxmlformats.org/officeDocument/2006/relationships/image" Target="../media/image2801.png"/><Relationship Id="rId399" Type="http://schemas.openxmlformats.org/officeDocument/2006/relationships/image" Target="../media/image2891.png"/><Relationship Id="rId259" Type="http://schemas.openxmlformats.org/officeDocument/2006/relationships/image" Target="../media/image2821.png"/><Relationship Id="rId424" Type="http://schemas.openxmlformats.org/officeDocument/2006/relationships/image" Target="../media/image2903.png"/><Relationship Id="rId466" Type="http://schemas.openxmlformats.org/officeDocument/2006/relationships/customXml" Target="../ink/ink3075.xml"/><Relationship Id="rId23" Type="http://schemas.openxmlformats.org/officeDocument/2006/relationships/customXml" Target="../ink/ink2851.xml"/><Relationship Id="rId119" Type="http://schemas.openxmlformats.org/officeDocument/2006/relationships/customXml" Target="../ink/ink2900.xml"/><Relationship Id="rId270" Type="http://schemas.openxmlformats.org/officeDocument/2006/relationships/customXml" Target="../ink/ink2976.xml"/><Relationship Id="rId326" Type="http://schemas.openxmlformats.org/officeDocument/2006/relationships/customXml" Target="../ink/ink3004.xml"/><Relationship Id="rId65" Type="http://schemas.openxmlformats.org/officeDocument/2006/relationships/image" Target="../media/image2726.png"/><Relationship Id="rId130" Type="http://schemas.openxmlformats.org/officeDocument/2006/relationships/image" Target="../media/image2758.png"/><Relationship Id="rId368" Type="http://schemas.openxmlformats.org/officeDocument/2006/relationships/customXml" Target="../ink/ink3025.xml"/><Relationship Id="rId172" Type="http://schemas.openxmlformats.org/officeDocument/2006/relationships/image" Target="../media/image2779.png"/><Relationship Id="rId228" Type="http://schemas.openxmlformats.org/officeDocument/2006/relationships/customXml" Target="../ink/ink2955.xml"/><Relationship Id="rId435" Type="http://schemas.openxmlformats.org/officeDocument/2006/relationships/customXml" Target="../ink/ink3059.xml"/><Relationship Id="rId477" Type="http://schemas.openxmlformats.org/officeDocument/2006/relationships/image" Target="../media/image2929.png"/><Relationship Id="rId281" Type="http://schemas.openxmlformats.org/officeDocument/2006/relationships/image" Target="../media/image2832.png"/><Relationship Id="rId337" Type="http://schemas.openxmlformats.org/officeDocument/2006/relationships/image" Target="../media/image2860.png"/><Relationship Id="rId502" Type="http://schemas.openxmlformats.org/officeDocument/2006/relationships/customXml" Target="../ink/ink3093.xml"/><Relationship Id="rId34" Type="http://schemas.openxmlformats.org/officeDocument/2006/relationships/image" Target="../media/image2712.png"/><Relationship Id="rId76" Type="http://schemas.openxmlformats.org/officeDocument/2006/relationships/customXml" Target="../ink/ink2878.xml"/><Relationship Id="rId141" Type="http://schemas.openxmlformats.org/officeDocument/2006/relationships/customXml" Target="../ink/ink2911.xml"/><Relationship Id="rId379" Type="http://schemas.openxmlformats.org/officeDocument/2006/relationships/image" Target="../media/image2881.png"/><Relationship Id="rId7" Type="http://schemas.openxmlformats.org/officeDocument/2006/relationships/customXml" Target="../ink/ink2843.xml"/><Relationship Id="rId183" Type="http://schemas.openxmlformats.org/officeDocument/2006/relationships/customXml" Target="../ink/ink2932.xml"/><Relationship Id="rId239" Type="http://schemas.openxmlformats.org/officeDocument/2006/relationships/image" Target="../media/image2811.png"/><Relationship Id="rId390" Type="http://schemas.openxmlformats.org/officeDocument/2006/relationships/customXml" Target="../ink/ink3036.xml"/><Relationship Id="rId404" Type="http://schemas.openxmlformats.org/officeDocument/2006/relationships/customXml" Target="../ink/ink3043.xml"/><Relationship Id="rId446" Type="http://schemas.openxmlformats.org/officeDocument/2006/relationships/image" Target="../media/image2914.png"/><Relationship Id="rId250" Type="http://schemas.openxmlformats.org/officeDocument/2006/relationships/customXml" Target="../ink/ink2966.xml"/><Relationship Id="rId292" Type="http://schemas.openxmlformats.org/officeDocument/2006/relationships/customXml" Target="../ink/ink2987.xml"/><Relationship Id="rId306" Type="http://schemas.openxmlformats.org/officeDocument/2006/relationships/customXml" Target="../ink/ink2994.xml"/><Relationship Id="rId488" Type="http://schemas.openxmlformats.org/officeDocument/2006/relationships/customXml" Target="../ink/ink3086.xml"/><Relationship Id="rId45" Type="http://schemas.openxmlformats.org/officeDocument/2006/relationships/customXml" Target="../ink/ink2862.xml"/><Relationship Id="rId87" Type="http://schemas.openxmlformats.org/officeDocument/2006/relationships/customXml" Target="../ink/ink2884.xml"/><Relationship Id="rId110" Type="http://schemas.openxmlformats.org/officeDocument/2006/relationships/image" Target="../media/image2748.png"/><Relationship Id="rId348" Type="http://schemas.openxmlformats.org/officeDocument/2006/relationships/customXml" Target="../ink/ink3015.xml"/><Relationship Id="rId513" Type="http://schemas.openxmlformats.org/officeDocument/2006/relationships/image" Target="../media/image2947.png"/><Relationship Id="rId152" Type="http://schemas.openxmlformats.org/officeDocument/2006/relationships/image" Target="../media/image2769.png"/><Relationship Id="rId194" Type="http://schemas.openxmlformats.org/officeDocument/2006/relationships/customXml" Target="../ink/ink2938.xml"/><Relationship Id="rId208" Type="http://schemas.openxmlformats.org/officeDocument/2006/relationships/customXml" Target="../ink/ink2945.xml"/><Relationship Id="rId415" Type="http://schemas.openxmlformats.org/officeDocument/2006/relationships/image" Target="../media/image2899.png"/><Relationship Id="rId457" Type="http://schemas.openxmlformats.org/officeDocument/2006/relationships/customXml" Target="../ink/ink3070.xml"/><Relationship Id="rId261" Type="http://schemas.openxmlformats.org/officeDocument/2006/relationships/image" Target="../media/image2822.png"/><Relationship Id="rId499" Type="http://schemas.openxmlformats.org/officeDocument/2006/relationships/image" Target="../media/image2940.png"/><Relationship Id="rId14" Type="http://schemas.openxmlformats.org/officeDocument/2006/relationships/image" Target="../media/image27030.png"/><Relationship Id="rId56" Type="http://schemas.openxmlformats.org/officeDocument/2006/relationships/image" Target="../media/image2722.png"/><Relationship Id="rId317" Type="http://schemas.openxmlformats.org/officeDocument/2006/relationships/image" Target="../media/image2850.png"/><Relationship Id="rId359" Type="http://schemas.openxmlformats.org/officeDocument/2006/relationships/image" Target="../media/image2871.png"/><Relationship Id="rId98" Type="http://schemas.openxmlformats.org/officeDocument/2006/relationships/image" Target="../media/image2742.png"/><Relationship Id="rId121" Type="http://schemas.openxmlformats.org/officeDocument/2006/relationships/customXml" Target="../ink/ink2901.xml"/><Relationship Id="rId163" Type="http://schemas.openxmlformats.org/officeDocument/2006/relationships/customXml" Target="../ink/ink2922.xml"/><Relationship Id="rId219" Type="http://schemas.openxmlformats.org/officeDocument/2006/relationships/image" Target="../media/image2802.png"/><Relationship Id="rId370" Type="http://schemas.openxmlformats.org/officeDocument/2006/relationships/customXml" Target="../ink/ink3026.xml"/><Relationship Id="rId426" Type="http://schemas.openxmlformats.org/officeDocument/2006/relationships/image" Target="../media/image2904.png"/><Relationship Id="rId230" Type="http://schemas.openxmlformats.org/officeDocument/2006/relationships/customXml" Target="../ink/ink2956.xml"/><Relationship Id="rId468" Type="http://schemas.openxmlformats.org/officeDocument/2006/relationships/customXml" Target="../ink/ink3076.xml"/><Relationship Id="rId25" Type="http://schemas.openxmlformats.org/officeDocument/2006/relationships/customXml" Target="../ink/ink2852.xml"/><Relationship Id="rId67" Type="http://schemas.openxmlformats.org/officeDocument/2006/relationships/image" Target="../media/image2727.png"/><Relationship Id="rId272" Type="http://schemas.openxmlformats.org/officeDocument/2006/relationships/customXml" Target="../ink/ink2977.xml"/><Relationship Id="rId328" Type="http://schemas.openxmlformats.org/officeDocument/2006/relationships/customXml" Target="../ink/ink3005.xml"/><Relationship Id="rId132" Type="http://schemas.openxmlformats.org/officeDocument/2006/relationships/image" Target="../media/image2759.png"/><Relationship Id="rId174" Type="http://schemas.openxmlformats.org/officeDocument/2006/relationships/image" Target="../media/image2780.png"/><Relationship Id="rId381" Type="http://schemas.openxmlformats.org/officeDocument/2006/relationships/image" Target="../media/image2882.png"/><Relationship Id="rId241" Type="http://schemas.openxmlformats.org/officeDocument/2006/relationships/image" Target="../media/image2812.png"/><Relationship Id="rId437" Type="http://schemas.openxmlformats.org/officeDocument/2006/relationships/customXml" Target="../ink/ink3060.xml"/><Relationship Id="rId479" Type="http://schemas.openxmlformats.org/officeDocument/2006/relationships/image" Target="../media/image2930.png"/><Relationship Id="rId36" Type="http://schemas.openxmlformats.org/officeDocument/2006/relationships/image" Target="../media/image2713.png"/><Relationship Id="rId283" Type="http://schemas.openxmlformats.org/officeDocument/2006/relationships/image" Target="../media/image2833.png"/><Relationship Id="rId339" Type="http://schemas.openxmlformats.org/officeDocument/2006/relationships/image" Target="../media/image2861.png"/><Relationship Id="rId490" Type="http://schemas.openxmlformats.org/officeDocument/2006/relationships/customXml" Target="../ink/ink3087.xml"/><Relationship Id="rId504" Type="http://schemas.openxmlformats.org/officeDocument/2006/relationships/customXml" Target="../ink/ink3094.xml"/><Relationship Id="rId78" Type="http://schemas.openxmlformats.org/officeDocument/2006/relationships/customXml" Target="../ink/ink2879.xml"/><Relationship Id="rId101" Type="http://schemas.openxmlformats.org/officeDocument/2006/relationships/customXml" Target="../ink/ink2891.xml"/><Relationship Id="rId143" Type="http://schemas.openxmlformats.org/officeDocument/2006/relationships/customXml" Target="../ink/ink2912.xml"/><Relationship Id="rId185" Type="http://schemas.openxmlformats.org/officeDocument/2006/relationships/customXml" Target="../ink/ink2933.xml"/><Relationship Id="rId350" Type="http://schemas.openxmlformats.org/officeDocument/2006/relationships/customXml" Target="../ink/ink3016.xml"/><Relationship Id="rId406" Type="http://schemas.openxmlformats.org/officeDocument/2006/relationships/customXml" Target="../ink/ink3044.xml"/><Relationship Id="rId9" Type="http://schemas.openxmlformats.org/officeDocument/2006/relationships/customXml" Target="../ink/ink2844.xml"/><Relationship Id="rId210" Type="http://schemas.openxmlformats.org/officeDocument/2006/relationships/customXml" Target="../ink/ink2946.xml"/><Relationship Id="rId392" Type="http://schemas.openxmlformats.org/officeDocument/2006/relationships/customXml" Target="../ink/ink3037.xml"/><Relationship Id="rId448" Type="http://schemas.openxmlformats.org/officeDocument/2006/relationships/image" Target="../media/image2915.png"/><Relationship Id="rId252" Type="http://schemas.openxmlformats.org/officeDocument/2006/relationships/customXml" Target="../ink/ink2967.xml"/><Relationship Id="rId294" Type="http://schemas.openxmlformats.org/officeDocument/2006/relationships/customXml" Target="../ink/ink2988.xml"/><Relationship Id="rId308" Type="http://schemas.openxmlformats.org/officeDocument/2006/relationships/customXml" Target="../ink/ink2995.xml"/><Relationship Id="rId515" Type="http://schemas.openxmlformats.org/officeDocument/2006/relationships/image" Target="../media/image2948.png"/><Relationship Id="rId47" Type="http://schemas.openxmlformats.org/officeDocument/2006/relationships/customXml" Target="../ink/ink2863.xml"/><Relationship Id="rId89" Type="http://schemas.openxmlformats.org/officeDocument/2006/relationships/customXml" Target="../ink/ink2885.xml"/><Relationship Id="rId112" Type="http://schemas.openxmlformats.org/officeDocument/2006/relationships/image" Target="../media/image2749.png"/><Relationship Id="rId154" Type="http://schemas.openxmlformats.org/officeDocument/2006/relationships/image" Target="../media/image2770.png"/><Relationship Id="rId361" Type="http://schemas.openxmlformats.org/officeDocument/2006/relationships/image" Target="../media/image2872.png"/><Relationship Id="rId196" Type="http://schemas.openxmlformats.org/officeDocument/2006/relationships/customXml" Target="../ink/ink2939.xml"/><Relationship Id="rId417" Type="http://schemas.openxmlformats.org/officeDocument/2006/relationships/customXml" Target="../ink/ink3050.xml"/><Relationship Id="rId459" Type="http://schemas.openxmlformats.org/officeDocument/2006/relationships/image" Target="../media/image2920.png"/><Relationship Id="rId16" Type="http://schemas.openxmlformats.org/officeDocument/2006/relationships/image" Target="../media/image27040.png"/><Relationship Id="rId221" Type="http://schemas.openxmlformats.org/officeDocument/2006/relationships/image" Target="../media/image2803.png"/><Relationship Id="rId263" Type="http://schemas.openxmlformats.org/officeDocument/2006/relationships/image" Target="../media/image2823.png"/><Relationship Id="rId319" Type="http://schemas.openxmlformats.org/officeDocument/2006/relationships/image" Target="../media/image2851.png"/><Relationship Id="rId470" Type="http://schemas.openxmlformats.org/officeDocument/2006/relationships/customXml" Target="../ink/ink3077.xml"/><Relationship Id="rId58" Type="http://schemas.openxmlformats.org/officeDocument/2006/relationships/customXml" Target="../ink/ink2869.xml"/><Relationship Id="rId123" Type="http://schemas.openxmlformats.org/officeDocument/2006/relationships/customXml" Target="../ink/ink2902.xml"/><Relationship Id="rId330" Type="http://schemas.openxmlformats.org/officeDocument/2006/relationships/customXml" Target="../ink/ink3006.xml"/><Relationship Id="rId165" Type="http://schemas.openxmlformats.org/officeDocument/2006/relationships/customXml" Target="../ink/ink2923.xml"/><Relationship Id="rId372" Type="http://schemas.openxmlformats.org/officeDocument/2006/relationships/customXml" Target="../ink/ink3027.xml"/><Relationship Id="rId428" Type="http://schemas.openxmlformats.org/officeDocument/2006/relationships/image" Target="../media/image2905.png"/><Relationship Id="rId232" Type="http://schemas.openxmlformats.org/officeDocument/2006/relationships/customXml" Target="../ink/ink2957.xml"/><Relationship Id="rId274" Type="http://schemas.openxmlformats.org/officeDocument/2006/relationships/customXml" Target="../ink/ink2978.xml"/><Relationship Id="rId481" Type="http://schemas.openxmlformats.org/officeDocument/2006/relationships/image" Target="../media/image2931.png"/><Relationship Id="rId27" Type="http://schemas.openxmlformats.org/officeDocument/2006/relationships/customXml" Target="../ink/ink2853.xml"/><Relationship Id="rId69" Type="http://schemas.openxmlformats.org/officeDocument/2006/relationships/image" Target="../media/image2728.png"/><Relationship Id="rId134" Type="http://schemas.openxmlformats.org/officeDocument/2006/relationships/image" Target="../media/image2760.png"/><Relationship Id="rId80" Type="http://schemas.openxmlformats.org/officeDocument/2006/relationships/image" Target="../media/image2733.png"/><Relationship Id="rId176" Type="http://schemas.openxmlformats.org/officeDocument/2006/relationships/image" Target="../media/image2781.png"/><Relationship Id="rId341" Type="http://schemas.openxmlformats.org/officeDocument/2006/relationships/image" Target="../media/image2862.png"/><Relationship Id="rId383" Type="http://schemas.openxmlformats.org/officeDocument/2006/relationships/image" Target="../media/image2883.png"/><Relationship Id="rId439" Type="http://schemas.openxmlformats.org/officeDocument/2006/relationships/customXml" Target="../ink/ink3061.xml"/><Relationship Id="rId201" Type="http://schemas.openxmlformats.org/officeDocument/2006/relationships/image" Target="../media/image2793.png"/><Relationship Id="rId243" Type="http://schemas.openxmlformats.org/officeDocument/2006/relationships/image" Target="../media/image2813.png"/><Relationship Id="rId285" Type="http://schemas.openxmlformats.org/officeDocument/2006/relationships/image" Target="../media/image2834.png"/><Relationship Id="rId450" Type="http://schemas.openxmlformats.org/officeDocument/2006/relationships/image" Target="../media/image2916.png"/><Relationship Id="rId506" Type="http://schemas.openxmlformats.org/officeDocument/2006/relationships/customXml" Target="../ink/ink3095.xml"/><Relationship Id="rId38" Type="http://schemas.openxmlformats.org/officeDocument/2006/relationships/image" Target="../media/image2714.png"/><Relationship Id="rId103" Type="http://schemas.openxmlformats.org/officeDocument/2006/relationships/customXml" Target="../ink/ink2892.xml"/><Relationship Id="rId310" Type="http://schemas.openxmlformats.org/officeDocument/2006/relationships/customXml" Target="../ink/ink2996.xml"/><Relationship Id="rId492" Type="http://schemas.openxmlformats.org/officeDocument/2006/relationships/customXml" Target="../ink/ink3088.xml"/><Relationship Id="rId91" Type="http://schemas.openxmlformats.org/officeDocument/2006/relationships/customXml" Target="../ink/ink2886.xml"/><Relationship Id="rId145" Type="http://schemas.openxmlformats.org/officeDocument/2006/relationships/customXml" Target="../ink/ink2913.xml"/><Relationship Id="rId187" Type="http://schemas.openxmlformats.org/officeDocument/2006/relationships/customXml" Target="../ink/ink2934.xml"/><Relationship Id="rId352" Type="http://schemas.openxmlformats.org/officeDocument/2006/relationships/customXml" Target="../ink/ink3017.xml"/><Relationship Id="rId394" Type="http://schemas.openxmlformats.org/officeDocument/2006/relationships/customXml" Target="../ink/ink3038.xml"/><Relationship Id="rId408" Type="http://schemas.openxmlformats.org/officeDocument/2006/relationships/customXml" Target="../ink/ink3045.xml"/><Relationship Id="rId212" Type="http://schemas.openxmlformats.org/officeDocument/2006/relationships/customXml" Target="../ink/ink2947.xml"/><Relationship Id="rId254" Type="http://schemas.openxmlformats.org/officeDocument/2006/relationships/customXml" Target="../ink/ink2968.xml"/><Relationship Id="rId49" Type="http://schemas.openxmlformats.org/officeDocument/2006/relationships/customXml" Target="../ink/ink2864.xml"/><Relationship Id="rId114" Type="http://schemas.openxmlformats.org/officeDocument/2006/relationships/image" Target="../media/image2750.png"/><Relationship Id="rId296" Type="http://schemas.openxmlformats.org/officeDocument/2006/relationships/customXml" Target="../ink/ink2989.xml"/><Relationship Id="rId461" Type="http://schemas.openxmlformats.org/officeDocument/2006/relationships/image" Target="../media/image2921.png"/><Relationship Id="rId517" Type="http://schemas.openxmlformats.org/officeDocument/2006/relationships/image" Target="../media/image2949.png"/><Relationship Id="rId60" Type="http://schemas.openxmlformats.org/officeDocument/2006/relationships/customXml" Target="../ink/ink2870.xml"/><Relationship Id="rId156" Type="http://schemas.openxmlformats.org/officeDocument/2006/relationships/image" Target="../media/image2771.png"/><Relationship Id="rId198" Type="http://schemas.openxmlformats.org/officeDocument/2006/relationships/customXml" Target="../ink/ink2940.xml"/><Relationship Id="rId321" Type="http://schemas.openxmlformats.org/officeDocument/2006/relationships/image" Target="../media/image2852.png"/><Relationship Id="rId363" Type="http://schemas.openxmlformats.org/officeDocument/2006/relationships/image" Target="../media/image2873.png"/><Relationship Id="rId419" Type="http://schemas.openxmlformats.org/officeDocument/2006/relationships/customXml" Target="../ink/ink3051.xml"/><Relationship Id="rId223" Type="http://schemas.openxmlformats.org/officeDocument/2006/relationships/image" Target="../media/image2804.png"/><Relationship Id="rId430" Type="http://schemas.openxmlformats.org/officeDocument/2006/relationships/image" Target="../media/image2906.png"/><Relationship Id="rId18" Type="http://schemas.openxmlformats.org/officeDocument/2006/relationships/image" Target="../media/image27050.png"/><Relationship Id="rId265" Type="http://schemas.openxmlformats.org/officeDocument/2006/relationships/image" Target="../media/image2824.png"/><Relationship Id="rId472" Type="http://schemas.openxmlformats.org/officeDocument/2006/relationships/customXml" Target="../ink/ink3078.xml"/><Relationship Id="rId125" Type="http://schemas.openxmlformats.org/officeDocument/2006/relationships/customXml" Target="../ink/ink2903.xml"/><Relationship Id="rId167" Type="http://schemas.openxmlformats.org/officeDocument/2006/relationships/customXml" Target="../ink/ink2924.xml"/><Relationship Id="rId332" Type="http://schemas.openxmlformats.org/officeDocument/2006/relationships/customXml" Target="../ink/ink3007.xml"/><Relationship Id="rId374" Type="http://schemas.openxmlformats.org/officeDocument/2006/relationships/customXml" Target="../ink/ink3028.xml"/><Relationship Id="rId71" Type="http://schemas.openxmlformats.org/officeDocument/2006/relationships/image" Target="../media/image2729.png"/><Relationship Id="rId234" Type="http://schemas.openxmlformats.org/officeDocument/2006/relationships/customXml" Target="../ink/ink2958.xml"/><Relationship Id="rId2" Type="http://schemas.openxmlformats.org/officeDocument/2006/relationships/notesSlide" Target="../notesSlides/notesSlide17.xml"/><Relationship Id="rId29" Type="http://schemas.openxmlformats.org/officeDocument/2006/relationships/customXml" Target="../ink/ink2854.xml"/><Relationship Id="rId276" Type="http://schemas.openxmlformats.org/officeDocument/2006/relationships/customXml" Target="../ink/ink2979.xml"/><Relationship Id="rId441" Type="http://schemas.openxmlformats.org/officeDocument/2006/relationships/customXml" Target="../ink/ink3062.xml"/><Relationship Id="rId483" Type="http://schemas.openxmlformats.org/officeDocument/2006/relationships/image" Target="../media/image2932.png"/><Relationship Id="rId40" Type="http://schemas.openxmlformats.org/officeDocument/2006/relationships/image" Target="../media/image2715.png"/><Relationship Id="rId136" Type="http://schemas.openxmlformats.org/officeDocument/2006/relationships/image" Target="../media/image2761.png"/><Relationship Id="rId178" Type="http://schemas.openxmlformats.org/officeDocument/2006/relationships/image" Target="../media/image2782.png"/><Relationship Id="rId301" Type="http://schemas.openxmlformats.org/officeDocument/2006/relationships/image" Target="../media/image2842.png"/><Relationship Id="rId343" Type="http://schemas.openxmlformats.org/officeDocument/2006/relationships/image" Target="../media/image2863.png"/><Relationship Id="rId82" Type="http://schemas.openxmlformats.org/officeDocument/2006/relationships/image" Target="../media/image2734.png"/><Relationship Id="rId203" Type="http://schemas.openxmlformats.org/officeDocument/2006/relationships/image" Target="../media/image2794.png"/><Relationship Id="rId385" Type="http://schemas.openxmlformats.org/officeDocument/2006/relationships/image" Target="../media/image2884.png"/><Relationship Id="rId245" Type="http://schemas.openxmlformats.org/officeDocument/2006/relationships/image" Target="../media/image2814.png"/><Relationship Id="rId287" Type="http://schemas.openxmlformats.org/officeDocument/2006/relationships/image" Target="../media/image2835.png"/><Relationship Id="rId410" Type="http://schemas.openxmlformats.org/officeDocument/2006/relationships/customXml" Target="../ink/ink3046.xml"/><Relationship Id="rId452" Type="http://schemas.openxmlformats.org/officeDocument/2006/relationships/image" Target="../media/image2917.png"/><Relationship Id="rId494" Type="http://schemas.openxmlformats.org/officeDocument/2006/relationships/customXml" Target="../ink/ink3089.xml"/><Relationship Id="rId508" Type="http://schemas.openxmlformats.org/officeDocument/2006/relationships/customXml" Target="../ink/ink3096.xml"/><Relationship Id="rId105" Type="http://schemas.openxmlformats.org/officeDocument/2006/relationships/customXml" Target="../ink/ink2893.xml"/><Relationship Id="rId147" Type="http://schemas.openxmlformats.org/officeDocument/2006/relationships/customXml" Target="../ink/ink2914.xml"/><Relationship Id="rId312" Type="http://schemas.openxmlformats.org/officeDocument/2006/relationships/customXml" Target="../ink/ink2997.xml"/><Relationship Id="rId354" Type="http://schemas.openxmlformats.org/officeDocument/2006/relationships/customXml" Target="../ink/ink3018.xml"/><Relationship Id="rId51" Type="http://schemas.openxmlformats.org/officeDocument/2006/relationships/customXml" Target="../ink/ink2865.xml"/><Relationship Id="rId93" Type="http://schemas.openxmlformats.org/officeDocument/2006/relationships/customXml" Target="../ink/ink2887.xml"/><Relationship Id="rId189" Type="http://schemas.openxmlformats.org/officeDocument/2006/relationships/customXml" Target="../ink/ink2935.xml"/><Relationship Id="rId396" Type="http://schemas.openxmlformats.org/officeDocument/2006/relationships/customXml" Target="../ink/ink3039.xml"/><Relationship Id="rId214" Type="http://schemas.openxmlformats.org/officeDocument/2006/relationships/customXml" Target="../ink/ink2948.xml"/><Relationship Id="rId256" Type="http://schemas.openxmlformats.org/officeDocument/2006/relationships/customXml" Target="../ink/ink2969.xml"/><Relationship Id="rId298" Type="http://schemas.openxmlformats.org/officeDocument/2006/relationships/customXml" Target="../ink/ink2990.xml"/><Relationship Id="rId421" Type="http://schemas.openxmlformats.org/officeDocument/2006/relationships/customXml" Target="../ink/ink3052.xml"/><Relationship Id="rId463" Type="http://schemas.openxmlformats.org/officeDocument/2006/relationships/image" Target="../media/image2922.png"/><Relationship Id="rId519" Type="http://schemas.openxmlformats.org/officeDocument/2006/relationships/image" Target="../media/image2950.png"/><Relationship Id="rId116" Type="http://schemas.openxmlformats.org/officeDocument/2006/relationships/image" Target="../media/image2751.png"/><Relationship Id="rId158" Type="http://schemas.openxmlformats.org/officeDocument/2006/relationships/image" Target="../media/image2772.png"/><Relationship Id="rId323" Type="http://schemas.openxmlformats.org/officeDocument/2006/relationships/image" Target="../media/image2853.png"/><Relationship Id="rId20" Type="http://schemas.openxmlformats.org/officeDocument/2006/relationships/image" Target="../media/image2706.png"/><Relationship Id="rId62" Type="http://schemas.openxmlformats.org/officeDocument/2006/relationships/customXml" Target="../ink/ink2871.xml"/><Relationship Id="rId365" Type="http://schemas.openxmlformats.org/officeDocument/2006/relationships/image" Target="../media/image2874.png"/><Relationship Id="rId225" Type="http://schemas.openxmlformats.org/officeDocument/2006/relationships/image" Target="../media/image2805.png"/><Relationship Id="rId267" Type="http://schemas.openxmlformats.org/officeDocument/2006/relationships/image" Target="../media/image2825.png"/><Relationship Id="rId432" Type="http://schemas.openxmlformats.org/officeDocument/2006/relationships/image" Target="../media/image2907.png"/><Relationship Id="rId474" Type="http://schemas.openxmlformats.org/officeDocument/2006/relationships/customXml" Target="../ink/ink3079.xml"/><Relationship Id="rId127" Type="http://schemas.openxmlformats.org/officeDocument/2006/relationships/customXml" Target="../ink/ink2904.xml"/><Relationship Id="rId31" Type="http://schemas.openxmlformats.org/officeDocument/2006/relationships/customXml" Target="../ink/ink2855.xml"/><Relationship Id="rId73" Type="http://schemas.openxmlformats.org/officeDocument/2006/relationships/image" Target="../media/image2730.png"/><Relationship Id="rId169" Type="http://schemas.openxmlformats.org/officeDocument/2006/relationships/customXml" Target="../ink/ink2925.xml"/><Relationship Id="rId334" Type="http://schemas.openxmlformats.org/officeDocument/2006/relationships/customXml" Target="../ink/ink3008.xml"/><Relationship Id="rId376" Type="http://schemas.openxmlformats.org/officeDocument/2006/relationships/customXml" Target="../ink/ink3029.xml"/><Relationship Id="rId4" Type="http://schemas.openxmlformats.org/officeDocument/2006/relationships/image" Target="NULL"/><Relationship Id="rId180" Type="http://schemas.openxmlformats.org/officeDocument/2006/relationships/image" Target="../media/image2783.png"/><Relationship Id="rId236" Type="http://schemas.openxmlformats.org/officeDocument/2006/relationships/customXml" Target="../ink/ink2959.xml"/><Relationship Id="rId278" Type="http://schemas.openxmlformats.org/officeDocument/2006/relationships/customXml" Target="../ink/ink2980.xml"/><Relationship Id="rId401" Type="http://schemas.openxmlformats.org/officeDocument/2006/relationships/image" Target="../media/image2892.png"/><Relationship Id="rId443" Type="http://schemas.openxmlformats.org/officeDocument/2006/relationships/customXml" Target="../ink/ink3063.xml"/><Relationship Id="rId303" Type="http://schemas.openxmlformats.org/officeDocument/2006/relationships/image" Target="../media/image2843.png"/><Relationship Id="rId485" Type="http://schemas.openxmlformats.org/officeDocument/2006/relationships/image" Target="../media/image2933.png"/><Relationship Id="rId42" Type="http://schemas.openxmlformats.org/officeDocument/2006/relationships/image" Target="../media/image1464.png"/><Relationship Id="rId84" Type="http://schemas.openxmlformats.org/officeDocument/2006/relationships/image" Target="../media/image2735.png"/><Relationship Id="rId138" Type="http://schemas.openxmlformats.org/officeDocument/2006/relationships/image" Target="../media/image2762.png"/><Relationship Id="rId345" Type="http://schemas.openxmlformats.org/officeDocument/2006/relationships/image" Target="../media/image2864.png"/><Relationship Id="rId387" Type="http://schemas.openxmlformats.org/officeDocument/2006/relationships/image" Target="../media/image2885.png"/><Relationship Id="rId510" Type="http://schemas.openxmlformats.org/officeDocument/2006/relationships/customXml" Target="../ink/ink3097.xml"/><Relationship Id="rId191" Type="http://schemas.openxmlformats.org/officeDocument/2006/relationships/customXml" Target="../ink/ink2936.xml"/><Relationship Id="rId205" Type="http://schemas.openxmlformats.org/officeDocument/2006/relationships/image" Target="../media/image2795.png"/><Relationship Id="rId247" Type="http://schemas.openxmlformats.org/officeDocument/2006/relationships/image" Target="../media/image2815.png"/><Relationship Id="rId412" Type="http://schemas.openxmlformats.org/officeDocument/2006/relationships/customXml" Target="../ink/ink3047.xml"/><Relationship Id="rId107" Type="http://schemas.openxmlformats.org/officeDocument/2006/relationships/customXml" Target="../ink/ink2894.xml"/><Relationship Id="rId289" Type="http://schemas.openxmlformats.org/officeDocument/2006/relationships/image" Target="../media/image2836.png"/><Relationship Id="rId454" Type="http://schemas.openxmlformats.org/officeDocument/2006/relationships/image" Target="../media/image2918.png"/><Relationship Id="rId496" Type="http://schemas.openxmlformats.org/officeDocument/2006/relationships/customXml" Target="../ink/ink3090.xml"/><Relationship Id="rId11" Type="http://schemas.openxmlformats.org/officeDocument/2006/relationships/customXml" Target="../ink/ink2845.xml"/><Relationship Id="rId53" Type="http://schemas.openxmlformats.org/officeDocument/2006/relationships/customXml" Target="../ink/ink2866.xml"/><Relationship Id="rId149" Type="http://schemas.openxmlformats.org/officeDocument/2006/relationships/customXml" Target="../ink/ink2915.xml"/><Relationship Id="rId314" Type="http://schemas.openxmlformats.org/officeDocument/2006/relationships/customXml" Target="../ink/ink2998.xml"/><Relationship Id="rId356" Type="http://schemas.openxmlformats.org/officeDocument/2006/relationships/customXml" Target="../ink/ink3019.xml"/><Relationship Id="rId398" Type="http://schemas.openxmlformats.org/officeDocument/2006/relationships/customXml" Target="../ink/ink3040.xml"/><Relationship Id="rId95" Type="http://schemas.openxmlformats.org/officeDocument/2006/relationships/customXml" Target="../ink/ink2888.xml"/><Relationship Id="rId160" Type="http://schemas.openxmlformats.org/officeDocument/2006/relationships/image" Target="../media/image2773.png"/><Relationship Id="rId216" Type="http://schemas.openxmlformats.org/officeDocument/2006/relationships/customXml" Target="../ink/ink2949.xml"/><Relationship Id="rId423" Type="http://schemas.openxmlformats.org/officeDocument/2006/relationships/customXml" Target="../ink/ink3053.xml"/><Relationship Id="rId258" Type="http://schemas.openxmlformats.org/officeDocument/2006/relationships/customXml" Target="../ink/ink2970.xml"/><Relationship Id="rId465" Type="http://schemas.openxmlformats.org/officeDocument/2006/relationships/image" Target="../media/image2923.png"/><Relationship Id="rId22" Type="http://schemas.openxmlformats.org/officeDocument/2006/relationships/image" Target="../media/image2707.png"/><Relationship Id="rId64" Type="http://schemas.openxmlformats.org/officeDocument/2006/relationships/customXml" Target="../ink/ink2872.xml"/><Relationship Id="rId118" Type="http://schemas.openxmlformats.org/officeDocument/2006/relationships/image" Target="../media/image2752.png"/><Relationship Id="rId325" Type="http://schemas.openxmlformats.org/officeDocument/2006/relationships/image" Target="../media/image2854.png"/><Relationship Id="rId367" Type="http://schemas.openxmlformats.org/officeDocument/2006/relationships/image" Target="../media/image2875.png"/><Relationship Id="rId171" Type="http://schemas.openxmlformats.org/officeDocument/2006/relationships/customXml" Target="../ink/ink2926.xml"/><Relationship Id="rId227" Type="http://schemas.openxmlformats.org/officeDocument/2006/relationships/image" Target="../media/image2806.png"/><Relationship Id="rId269" Type="http://schemas.openxmlformats.org/officeDocument/2006/relationships/image" Target="../media/image2826.png"/><Relationship Id="rId434" Type="http://schemas.openxmlformats.org/officeDocument/2006/relationships/image" Target="../media/image2908.png"/><Relationship Id="rId476" Type="http://schemas.openxmlformats.org/officeDocument/2006/relationships/customXml" Target="../ink/ink3080.xml"/><Relationship Id="rId33" Type="http://schemas.openxmlformats.org/officeDocument/2006/relationships/customXml" Target="../ink/ink2856.xml"/><Relationship Id="rId129" Type="http://schemas.openxmlformats.org/officeDocument/2006/relationships/customXml" Target="../ink/ink2905.xml"/><Relationship Id="rId280" Type="http://schemas.openxmlformats.org/officeDocument/2006/relationships/customXml" Target="../ink/ink2981.xml"/><Relationship Id="rId336" Type="http://schemas.openxmlformats.org/officeDocument/2006/relationships/customXml" Target="../ink/ink3009.xml"/><Relationship Id="rId501" Type="http://schemas.openxmlformats.org/officeDocument/2006/relationships/image" Target="../media/image2941.png"/><Relationship Id="rId75" Type="http://schemas.openxmlformats.org/officeDocument/2006/relationships/image" Target="../media/image2731.png"/><Relationship Id="rId140" Type="http://schemas.openxmlformats.org/officeDocument/2006/relationships/image" Target="../media/image2763.png"/><Relationship Id="rId182" Type="http://schemas.openxmlformats.org/officeDocument/2006/relationships/image" Target="../media/image2784.png"/><Relationship Id="rId378" Type="http://schemas.openxmlformats.org/officeDocument/2006/relationships/customXml" Target="../ink/ink3030.xml"/><Relationship Id="rId403" Type="http://schemas.openxmlformats.org/officeDocument/2006/relationships/image" Target="../media/image2893.png"/><Relationship Id="rId6" Type="http://schemas.openxmlformats.org/officeDocument/2006/relationships/image" Target="../media/image26990.png"/><Relationship Id="rId238" Type="http://schemas.openxmlformats.org/officeDocument/2006/relationships/customXml" Target="../ink/ink2960.xml"/><Relationship Id="rId445" Type="http://schemas.openxmlformats.org/officeDocument/2006/relationships/customXml" Target="../ink/ink3064.xml"/><Relationship Id="rId487" Type="http://schemas.openxmlformats.org/officeDocument/2006/relationships/image" Target="../media/image2934.png"/><Relationship Id="rId291" Type="http://schemas.openxmlformats.org/officeDocument/2006/relationships/image" Target="../media/image2837.png"/><Relationship Id="rId305" Type="http://schemas.openxmlformats.org/officeDocument/2006/relationships/image" Target="../media/image2844.png"/><Relationship Id="rId347" Type="http://schemas.openxmlformats.org/officeDocument/2006/relationships/image" Target="../media/image2865.png"/><Relationship Id="rId512" Type="http://schemas.openxmlformats.org/officeDocument/2006/relationships/customXml" Target="../ink/ink3098.xml"/><Relationship Id="rId44" Type="http://schemas.openxmlformats.org/officeDocument/2006/relationships/image" Target="../media/image2716.png"/><Relationship Id="rId86" Type="http://schemas.openxmlformats.org/officeDocument/2006/relationships/image" Target="../media/image2736.png"/><Relationship Id="rId151" Type="http://schemas.openxmlformats.org/officeDocument/2006/relationships/customXml" Target="../ink/ink2916.xml"/><Relationship Id="rId389" Type="http://schemas.openxmlformats.org/officeDocument/2006/relationships/image" Target="../media/image2886.png"/><Relationship Id="rId193" Type="http://schemas.openxmlformats.org/officeDocument/2006/relationships/image" Target="../media/image2789.png"/><Relationship Id="rId207" Type="http://schemas.openxmlformats.org/officeDocument/2006/relationships/image" Target="../media/image2796.png"/><Relationship Id="rId249" Type="http://schemas.openxmlformats.org/officeDocument/2006/relationships/image" Target="../media/image2816.png"/><Relationship Id="rId414" Type="http://schemas.openxmlformats.org/officeDocument/2006/relationships/customXml" Target="../ink/ink3048.xml"/><Relationship Id="rId456" Type="http://schemas.openxmlformats.org/officeDocument/2006/relationships/image" Target="../media/image2919.png"/><Relationship Id="rId498" Type="http://schemas.openxmlformats.org/officeDocument/2006/relationships/customXml" Target="../ink/ink3091.xml"/><Relationship Id="rId13" Type="http://schemas.openxmlformats.org/officeDocument/2006/relationships/customXml" Target="../ink/ink2846.xml"/><Relationship Id="rId109" Type="http://schemas.openxmlformats.org/officeDocument/2006/relationships/customXml" Target="../ink/ink2895.xml"/><Relationship Id="rId260" Type="http://schemas.openxmlformats.org/officeDocument/2006/relationships/customXml" Target="../ink/ink2971.xml"/><Relationship Id="rId316" Type="http://schemas.openxmlformats.org/officeDocument/2006/relationships/customXml" Target="../ink/ink2999.xml"/><Relationship Id="rId55" Type="http://schemas.openxmlformats.org/officeDocument/2006/relationships/customXml" Target="../ink/ink2867.xml"/><Relationship Id="rId97" Type="http://schemas.openxmlformats.org/officeDocument/2006/relationships/customXml" Target="../ink/ink2889.xml"/><Relationship Id="rId120" Type="http://schemas.openxmlformats.org/officeDocument/2006/relationships/image" Target="../media/image2753.png"/><Relationship Id="rId358" Type="http://schemas.openxmlformats.org/officeDocument/2006/relationships/customXml" Target="../ink/ink3020.xml"/><Relationship Id="rId162" Type="http://schemas.openxmlformats.org/officeDocument/2006/relationships/image" Target="../media/image2774.png"/><Relationship Id="rId218" Type="http://schemas.openxmlformats.org/officeDocument/2006/relationships/customXml" Target="../ink/ink2950.xml"/><Relationship Id="rId425" Type="http://schemas.openxmlformats.org/officeDocument/2006/relationships/customXml" Target="../ink/ink3054.xml"/><Relationship Id="rId467" Type="http://schemas.openxmlformats.org/officeDocument/2006/relationships/image" Target="../media/image2924.png"/><Relationship Id="rId271" Type="http://schemas.openxmlformats.org/officeDocument/2006/relationships/image" Target="../media/image2827.png"/><Relationship Id="rId24" Type="http://schemas.openxmlformats.org/officeDocument/2006/relationships/image" Target="../media/image2708.png"/><Relationship Id="rId66" Type="http://schemas.openxmlformats.org/officeDocument/2006/relationships/customXml" Target="../ink/ink2873.xml"/><Relationship Id="rId131" Type="http://schemas.openxmlformats.org/officeDocument/2006/relationships/customXml" Target="../ink/ink2906.xml"/><Relationship Id="rId327" Type="http://schemas.openxmlformats.org/officeDocument/2006/relationships/image" Target="../media/image2855.png"/><Relationship Id="rId369" Type="http://schemas.openxmlformats.org/officeDocument/2006/relationships/image" Target="../media/image2876.png"/><Relationship Id="rId173" Type="http://schemas.openxmlformats.org/officeDocument/2006/relationships/customXml" Target="../ink/ink2927.xml"/><Relationship Id="rId229" Type="http://schemas.openxmlformats.org/officeDocument/2006/relationships/image" Target="../media/image1469.png"/><Relationship Id="rId380" Type="http://schemas.openxmlformats.org/officeDocument/2006/relationships/customXml" Target="../ink/ink3031.xml"/><Relationship Id="rId436" Type="http://schemas.openxmlformats.org/officeDocument/2006/relationships/image" Target="../media/image2909.png"/><Relationship Id="rId240" Type="http://schemas.openxmlformats.org/officeDocument/2006/relationships/customXml" Target="../ink/ink2961.xml"/><Relationship Id="rId478" Type="http://schemas.openxmlformats.org/officeDocument/2006/relationships/customXml" Target="../ink/ink3081.xml"/><Relationship Id="rId35" Type="http://schemas.openxmlformats.org/officeDocument/2006/relationships/customXml" Target="../ink/ink2857.xml"/><Relationship Id="rId77" Type="http://schemas.openxmlformats.org/officeDocument/2006/relationships/image" Target="../media/image2732.png"/><Relationship Id="rId100" Type="http://schemas.openxmlformats.org/officeDocument/2006/relationships/image" Target="../media/image2743.png"/><Relationship Id="rId282" Type="http://schemas.openxmlformats.org/officeDocument/2006/relationships/customXml" Target="../ink/ink2982.xml"/><Relationship Id="rId338" Type="http://schemas.openxmlformats.org/officeDocument/2006/relationships/customXml" Target="../ink/ink3010.xml"/><Relationship Id="rId503" Type="http://schemas.openxmlformats.org/officeDocument/2006/relationships/image" Target="../media/image2942.png"/><Relationship Id="rId8" Type="http://schemas.openxmlformats.org/officeDocument/2006/relationships/image" Target="../media/image27000.png"/><Relationship Id="rId142" Type="http://schemas.openxmlformats.org/officeDocument/2006/relationships/image" Target="../media/image2764.png"/><Relationship Id="rId184" Type="http://schemas.openxmlformats.org/officeDocument/2006/relationships/image" Target="../media/image2785.png"/><Relationship Id="rId391" Type="http://schemas.openxmlformats.org/officeDocument/2006/relationships/image" Target="../media/image2887.png"/><Relationship Id="rId405" Type="http://schemas.openxmlformats.org/officeDocument/2006/relationships/image" Target="../media/image2894.png"/><Relationship Id="rId447" Type="http://schemas.openxmlformats.org/officeDocument/2006/relationships/customXml" Target="../ink/ink3065.xml"/><Relationship Id="rId251" Type="http://schemas.openxmlformats.org/officeDocument/2006/relationships/image" Target="../media/image2817.png"/><Relationship Id="rId489" Type="http://schemas.openxmlformats.org/officeDocument/2006/relationships/image" Target="../media/image2935.png"/><Relationship Id="rId46" Type="http://schemas.openxmlformats.org/officeDocument/2006/relationships/image" Target="../media/image2717.png"/><Relationship Id="rId293" Type="http://schemas.openxmlformats.org/officeDocument/2006/relationships/image" Target="../media/image2838.png"/><Relationship Id="rId307" Type="http://schemas.openxmlformats.org/officeDocument/2006/relationships/image" Target="../media/image2845.png"/><Relationship Id="rId349" Type="http://schemas.openxmlformats.org/officeDocument/2006/relationships/image" Target="../media/image2866.png"/><Relationship Id="rId514" Type="http://schemas.openxmlformats.org/officeDocument/2006/relationships/customXml" Target="../ink/ink3099.xml"/><Relationship Id="rId88" Type="http://schemas.openxmlformats.org/officeDocument/2006/relationships/image" Target="../media/image2737.png"/><Relationship Id="rId111" Type="http://schemas.openxmlformats.org/officeDocument/2006/relationships/customXml" Target="../ink/ink2896.xml"/><Relationship Id="rId153" Type="http://schemas.openxmlformats.org/officeDocument/2006/relationships/customXml" Target="../ink/ink2917.xml"/><Relationship Id="rId195" Type="http://schemas.openxmlformats.org/officeDocument/2006/relationships/image" Target="../media/image2790.png"/><Relationship Id="rId209" Type="http://schemas.openxmlformats.org/officeDocument/2006/relationships/image" Target="../media/image2797.png"/><Relationship Id="rId360" Type="http://schemas.openxmlformats.org/officeDocument/2006/relationships/customXml" Target="../ink/ink3021.xml"/><Relationship Id="rId416" Type="http://schemas.openxmlformats.org/officeDocument/2006/relationships/customXml" Target="../ink/ink3049.xml"/><Relationship Id="rId220" Type="http://schemas.openxmlformats.org/officeDocument/2006/relationships/customXml" Target="../ink/ink2951.xml"/><Relationship Id="rId458" Type="http://schemas.openxmlformats.org/officeDocument/2006/relationships/customXml" Target="../ink/ink3071.xml"/><Relationship Id="rId15" Type="http://schemas.openxmlformats.org/officeDocument/2006/relationships/customXml" Target="../ink/ink2847.xml"/><Relationship Id="rId57" Type="http://schemas.openxmlformats.org/officeDocument/2006/relationships/customXml" Target="../ink/ink2868.xml"/><Relationship Id="rId262" Type="http://schemas.openxmlformats.org/officeDocument/2006/relationships/customXml" Target="../ink/ink2972.xml"/><Relationship Id="rId318" Type="http://schemas.openxmlformats.org/officeDocument/2006/relationships/customXml" Target="../ink/ink3000.xml"/><Relationship Id="rId99" Type="http://schemas.openxmlformats.org/officeDocument/2006/relationships/customXml" Target="../ink/ink2890.xml"/><Relationship Id="rId122" Type="http://schemas.openxmlformats.org/officeDocument/2006/relationships/image" Target="../media/image2754.png"/><Relationship Id="rId164" Type="http://schemas.openxmlformats.org/officeDocument/2006/relationships/image" Target="../media/image2775.png"/><Relationship Id="rId371" Type="http://schemas.openxmlformats.org/officeDocument/2006/relationships/image" Target="../media/image2877.png"/><Relationship Id="rId427" Type="http://schemas.openxmlformats.org/officeDocument/2006/relationships/customXml" Target="../ink/ink3055.xml"/><Relationship Id="rId469" Type="http://schemas.openxmlformats.org/officeDocument/2006/relationships/image" Target="../media/image2925.png"/><Relationship Id="rId26" Type="http://schemas.openxmlformats.org/officeDocument/2006/relationships/image" Target="../media/image2709.png"/><Relationship Id="rId231" Type="http://schemas.openxmlformats.org/officeDocument/2006/relationships/image" Target="../media/image2807.png"/><Relationship Id="rId273" Type="http://schemas.openxmlformats.org/officeDocument/2006/relationships/image" Target="../media/image2828.png"/><Relationship Id="rId329" Type="http://schemas.openxmlformats.org/officeDocument/2006/relationships/image" Target="../media/image2856.png"/><Relationship Id="rId480" Type="http://schemas.openxmlformats.org/officeDocument/2006/relationships/customXml" Target="../ink/ink3082.xml"/><Relationship Id="rId68" Type="http://schemas.openxmlformats.org/officeDocument/2006/relationships/customXml" Target="../ink/ink2874.xml"/><Relationship Id="rId133" Type="http://schemas.openxmlformats.org/officeDocument/2006/relationships/customXml" Target="../ink/ink2907.xml"/><Relationship Id="rId175" Type="http://schemas.openxmlformats.org/officeDocument/2006/relationships/customXml" Target="../ink/ink2928.xml"/><Relationship Id="rId340" Type="http://schemas.openxmlformats.org/officeDocument/2006/relationships/customXml" Target="../ink/ink3011.xml"/><Relationship Id="rId200" Type="http://schemas.openxmlformats.org/officeDocument/2006/relationships/customXml" Target="../ink/ink2941.xml"/><Relationship Id="rId382" Type="http://schemas.openxmlformats.org/officeDocument/2006/relationships/customXml" Target="../ink/ink3032.xml"/><Relationship Id="rId438" Type="http://schemas.openxmlformats.org/officeDocument/2006/relationships/image" Target="../media/image2910.png"/><Relationship Id="rId242" Type="http://schemas.openxmlformats.org/officeDocument/2006/relationships/customXml" Target="../ink/ink2962.xml"/><Relationship Id="rId284" Type="http://schemas.openxmlformats.org/officeDocument/2006/relationships/customXml" Target="../ink/ink2983.xml"/><Relationship Id="rId491" Type="http://schemas.openxmlformats.org/officeDocument/2006/relationships/image" Target="../media/image2936.png"/><Relationship Id="rId505" Type="http://schemas.openxmlformats.org/officeDocument/2006/relationships/image" Target="../media/image2943.png"/><Relationship Id="rId37" Type="http://schemas.openxmlformats.org/officeDocument/2006/relationships/customXml" Target="../ink/ink2858.xml"/><Relationship Id="rId79" Type="http://schemas.openxmlformats.org/officeDocument/2006/relationships/customXml" Target="../ink/ink2880.xml"/><Relationship Id="rId102" Type="http://schemas.openxmlformats.org/officeDocument/2006/relationships/image" Target="../media/image2744.png"/><Relationship Id="rId144" Type="http://schemas.openxmlformats.org/officeDocument/2006/relationships/image" Target="../media/image2765.png"/><Relationship Id="rId90" Type="http://schemas.openxmlformats.org/officeDocument/2006/relationships/image" Target="../media/image2738.png"/><Relationship Id="rId186" Type="http://schemas.openxmlformats.org/officeDocument/2006/relationships/image" Target="../media/image2786.png"/><Relationship Id="rId351" Type="http://schemas.openxmlformats.org/officeDocument/2006/relationships/image" Target="../media/image2867.png"/><Relationship Id="rId393" Type="http://schemas.openxmlformats.org/officeDocument/2006/relationships/image" Target="../media/image2888.png"/><Relationship Id="rId407" Type="http://schemas.openxmlformats.org/officeDocument/2006/relationships/image" Target="../media/image2895.png"/><Relationship Id="rId449" Type="http://schemas.openxmlformats.org/officeDocument/2006/relationships/customXml" Target="../ink/ink3066.xml"/><Relationship Id="rId211" Type="http://schemas.openxmlformats.org/officeDocument/2006/relationships/image" Target="../media/image2798.png"/><Relationship Id="rId253" Type="http://schemas.openxmlformats.org/officeDocument/2006/relationships/image" Target="../media/image2818.png"/><Relationship Id="rId295" Type="http://schemas.openxmlformats.org/officeDocument/2006/relationships/image" Target="../media/image2839.png"/><Relationship Id="rId309" Type="http://schemas.openxmlformats.org/officeDocument/2006/relationships/image" Target="../media/image2846.png"/><Relationship Id="rId460" Type="http://schemas.openxmlformats.org/officeDocument/2006/relationships/customXml" Target="../ink/ink3072.xml"/><Relationship Id="rId516" Type="http://schemas.openxmlformats.org/officeDocument/2006/relationships/customXml" Target="../ink/ink3100.xml"/><Relationship Id="rId48" Type="http://schemas.openxmlformats.org/officeDocument/2006/relationships/image" Target="../media/image2718.png"/><Relationship Id="rId113" Type="http://schemas.openxmlformats.org/officeDocument/2006/relationships/customXml" Target="../ink/ink2897.xml"/><Relationship Id="rId320" Type="http://schemas.openxmlformats.org/officeDocument/2006/relationships/customXml" Target="../ink/ink3001.xml"/><Relationship Id="rId155" Type="http://schemas.openxmlformats.org/officeDocument/2006/relationships/customXml" Target="../ink/ink2918.xml"/><Relationship Id="rId197" Type="http://schemas.openxmlformats.org/officeDocument/2006/relationships/image" Target="../media/image2791.png"/><Relationship Id="rId362" Type="http://schemas.openxmlformats.org/officeDocument/2006/relationships/customXml" Target="../ink/ink3022.xml"/><Relationship Id="rId418" Type="http://schemas.openxmlformats.org/officeDocument/2006/relationships/image" Target="../media/image2900.png"/><Relationship Id="rId222" Type="http://schemas.openxmlformats.org/officeDocument/2006/relationships/customXml" Target="../ink/ink2952.xml"/><Relationship Id="rId264" Type="http://schemas.openxmlformats.org/officeDocument/2006/relationships/customXml" Target="../ink/ink2973.xml"/><Relationship Id="rId471" Type="http://schemas.openxmlformats.org/officeDocument/2006/relationships/image" Target="../media/image2926.png"/><Relationship Id="rId17" Type="http://schemas.openxmlformats.org/officeDocument/2006/relationships/customXml" Target="../ink/ink2848.xml"/><Relationship Id="rId59" Type="http://schemas.openxmlformats.org/officeDocument/2006/relationships/image" Target="../media/image2723.png"/><Relationship Id="rId124" Type="http://schemas.openxmlformats.org/officeDocument/2006/relationships/image" Target="../media/image2755.png"/><Relationship Id="rId70" Type="http://schemas.openxmlformats.org/officeDocument/2006/relationships/customXml" Target="../ink/ink2875.xml"/><Relationship Id="rId166" Type="http://schemas.openxmlformats.org/officeDocument/2006/relationships/image" Target="../media/image2776.png"/><Relationship Id="rId331" Type="http://schemas.openxmlformats.org/officeDocument/2006/relationships/image" Target="../media/image2857.png"/><Relationship Id="rId373" Type="http://schemas.openxmlformats.org/officeDocument/2006/relationships/image" Target="../media/image2878.png"/><Relationship Id="rId429" Type="http://schemas.openxmlformats.org/officeDocument/2006/relationships/customXml" Target="../ink/ink3056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2808.png"/><Relationship Id="rId440" Type="http://schemas.openxmlformats.org/officeDocument/2006/relationships/image" Target="../media/image2911.png"/><Relationship Id="rId28" Type="http://schemas.openxmlformats.org/officeDocument/2006/relationships/image" Target="../media/image2710.png"/><Relationship Id="rId275" Type="http://schemas.openxmlformats.org/officeDocument/2006/relationships/image" Target="../media/image2829.png"/><Relationship Id="rId300" Type="http://schemas.openxmlformats.org/officeDocument/2006/relationships/customXml" Target="../ink/ink2991.xml"/><Relationship Id="rId482" Type="http://schemas.openxmlformats.org/officeDocument/2006/relationships/customXml" Target="../ink/ink3083.xml"/><Relationship Id="rId81" Type="http://schemas.openxmlformats.org/officeDocument/2006/relationships/customXml" Target="../ink/ink2881.xml"/><Relationship Id="rId135" Type="http://schemas.openxmlformats.org/officeDocument/2006/relationships/customXml" Target="../ink/ink2908.xml"/><Relationship Id="rId177" Type="http://schemas.openxmlformats.org/officeDocument/2006/relationships/customXml" Target="../ink/ink2929.xml"/><Relationship Id="rId342" Type="http://schemas.openxmlformats.org/officeDocument/2006/relationships/customXml" Target="../ink/ink3012.xml"/><Relationship Id="rId384" Type="http://schemas.openxmlformats.org/officeDocument/2006/relationships/customXml" Target="../ink/ink3033.xml"/><Relationship Id="rId202" Type="http://schemas.openxmlformats.org/officeDocument/2006/relationships/customXml" Target="../ink/ink2942.xml"/><Relationship Id="rId244" Type="http://schemas.openxmlformats.org/officeDocument/2006/relationships/customXml" Target="../ink/ink2963.xml"/><Relationship Id="rId39" Type="http://schemas.openxmlformats.org/officeDocument/2006/relationships/customXml" Target="../ink/ink2859.xml"/><Relationship Id="rId286" Type="http://schemas.openxmlformats.org/officeDocument/2006/relationships/customXml" Target="../ink/ink2984.xml"/><Relationship Id="rId451" Type="http://schemas.openxmlformats.org/officeDocument/2006/relationships/customXml" Target="../ink/ink3067.xml"/><Relationship Id="rId493" Type="http://schemas.openxmlformats.org/officeDocument/2006/relationships/image" Target="../media/image2937.png"/><Relationship Id="rId507" Type="http://schemas.openxmlformats.org/officeDocument/2006/relationships/image" Target="../media/image2944.png"/><Relationship Id="rId50" Type="http://schemas.openxmlformats.org/officeDocument/2006/relationships/image" Target="../media/image2719.png"/><Relationship Id="rId104" Type="http://schemas.openxmlformats.org/officeDocument/2006/relationships/image" Target="../media/image2745.png"/><Relationship Id="rId146" Type="http://schemas.openxmlformats.org/officeDocument/2006/relationships/image" Target="../media/image2766.png"/><Relationship Id="rId188" Type="http://schemas.openxmlformats.org/officeDocument/2006/relationships/image" Target="../media/image2787.png"/><Relationship Id="rId311" Type="http://schemas.openxmlformats.org/officeDocument/2006/relationships/image" Target="../media/image2847.png"/><Relationship Id="rId353" Type="http://schemas.openxmlformats.org/officeDocument/2006/relationships/image" Target="../media/image2868.png"/><Relationship Id="rId395" Type="http://schemas.openxmlformats.org/officeDocument/2006/relationships/image" Target="../media/image2889.png"/><Relationship Id="rId409" Type="http://schemas.openxmlformats.org/officeDocument/2006/relationships/image" Target="../media/image2896.png"/><Relationship Id="rId92" Type="http://schemas.openxmlformats.org/officeDocument/2006/relationships/image" Target="../media/image2739.png"/><Relationship Id="rId213" Type="http://schemas.openxmlformats.org/officeDocument/2006/relationships/image" Target="../media/image2799.png"/><Relationship Id="rId420" Type="http://schemas.openxmlformats.org/officeDocument/2006/relationships/image" Target="../media/image2901.png"/><Relationship Id="rId255" Type="http://schemas.openxmlformats.org/officeDocument/2006/relationships/image" Target="../media/image2819.png"/><Relationship Id="rId297" Type="http://schemas.openxmlformats.org/officeDocument/2006/relationships/image" Target="../media/image2840.png"/><Relationship Id="rId462" Type="http://schemas.openxmlformats.org/officeDocument/2006/relationships/customXml" Target="../ink/ink3073.xml"/><Relationship Id="rId518" Type="http://schemas.openxmlformats.org/officeDocument/2006/relationships/customXml" Target="../ink/ink3101.xml"/><Relationship Id="rId115" Type="http://schemas.openxmlformats.org/officeDocument/2006/relationships/customXml" Target="../ink/ink2898.xml"/><Relationship Id="rId157" Type="http://schemas.openxmlformats.org/officeDocument/2006/relationships/customXml" Target="../ink/ink2919.xml"/><Relationship Id="rId322" Type="http://schemas.openxmlformats.org/officeDocument/2006/relationships/customXml" Target="../ink/ink3002.xml"/><Relationship Id="rId364" Type="http://schemas.openxmlformats.org/officeDocument/2006/relationships/customXml" Target="../ink/ink3023.xml"/><Relationship Id="rId61" Type="http://schemas.openxmlformats.org/officeDocument/2006/relationships/image" Target="../media/image2724.png"/><Relationship Id="rId199" Type="http://schemas.openxmlformats.org/officeDocument/2006/relationships/image" Target="../media/image2792.png"/><Relationship Id="rId19" Type="http://schemas.openxmlformats.org/officeDocument/2006/relationships/customXml" Target="../ink/ink2849.xml"/><Relationship Id="rId224" Type="http://schemas.openxmlformats.org/officeDocument/2006/relationships/customXml" Target="../ink/ink2953.xml"/><Relationship Id="rId266" Type="http://schemas.openxmlformats.org/officeDocument/2006/relationships/customXml" Target="../ink/ink2974.xml"/><Relationship Id="rId431" Type="http://schemas.openxmlformats.org/officeDocument/2006/relationships/customXml" Target="../ink/ink3057.xml"/><Relationship Id="rId473" Type="http://schemas.openxmlformats.org/officeDocument/2006/relationships/image" Target="../media/image2927.png"/><Relationship Id="rId30" Type="http://schemas.openxmlformats.org/officeDocument/2006/relationships/image" Target="../media/image2711.png"/><Relationship Id="rId126" Type="http://schemas.openxmlformats.org/officeDocument/2006/relationships/image" Target="../media/image2756.png"/><Relationship Id="rId168" Type="http://schemas.openxmlformats.org/officeDocument/2006/relationships/image" Target="../media/image2777.png"/><Relationship Id="rId333" Type="http://schemas.openxmlformats.org/officeDocument/2006/relationships/image" Target="../media/image2858.png"/><Relationship Id="rId72" Type="http://schemas.openxmlformats.org/officeDocument/2006/relationships/customXml" Target="../ink/ink2876.xml"/><Relationship Id="rId375" Type="http://schemas.openxmlformats.org/officeDocument/2006/relationships/image" Target="../media/image2879.png"/><Relationship Id="rId235" Type="http://schemas.openxmlformats.org/officeDocument/2006/relationships/image" Target="../media/image2809.png"/><Relationship Id="rId277" Type="http://schemas.openxmlformats.org/officeDocument/2006/relationships/image" Target="../media/image2830.png"/><Relationship Id="rId400" Type="http://schemas.openxmlformats.org/officeDocument/2006/relationships/customXml" Target="../ink/ink3041.xml"/><Relationship Id="rId442" Type="http://schemas.openxmlformats.org/officeDocument/2006/relationships/image" Target="../media/image2912.png"/><Relationship Id="rId484" Type="http://schemas.openxmlformats.org/officeDocument/2006/relationships/customXml" Target="../ink/ink3084.xml"/><Relationship Id="rId137" Type="http://schemas.openxmlformats.org/officeDocument/2006/relationships/customXml" Target="../ink/ink2909.xml"/><Relationship Id="rId302" Type="http://schemas.openxmlformats.org/officeDocument/2006/relationships/customXml" Target="../ink/ink2992.xml"/><Relationship Id="rId344" Type="http://schemas.openxmlformats.org/officeDocument/2006/relationships/customXml" Target="../ink/ink3013.xml"/><Relationship Id="rId41" Type="http://schemas.openxmlformats.org/officeDocument/2006/relationships/customXml" Target="../ink/ink2860.xml"/><Relationship Id="rId83" Type="http://schemas.openxmlformats.org/officeDocument/2006/relationships/customXml" Target="../ink/ink2882.xml"/><Relationship Id="rId179" Type="http://schemas.openxmlformats.org/officeDocument/2006/relationships/customXml" Target="../ink/ink2930.xml"/><Relationship Id="rId386" Type="http://schemas.openxmlformats.org/officeDocument/2006/relationships/customXml" Target="../ink/ink3034.xml"/><Relationship Id="rId190" Type="http://schemas.openxmlformats.org/officeDocument/2006/relationships/image" Target="../media/image2788.png"/><Relationship Id="rId204" Type="http://schemas.openxmlformats.org/officeDocument/2006/relationships/customXml" Target="../ink/ink2943.xml"/><Relationship Id="rId246" Type="http://schemas.openxmlformats.org/officeDocument/2006/relationships/customXml" Target="../ink/ink2964.xml"/><Relationship Id="rId288" Type="http://schemas.openxmlformats.org/officeDocument/2006/relationships/customXml" Target="../ink/ink2985.xml"/><Relationship Id="rId411" Type="http://schemas.openxmlformats.org/officeDocument/2006/relationships/image" Target="../media/image2897.png"/><Relationship Id="rId453" Type="http://schemas.openxmlformats.org/officeDocument/2006/relationships/customXml" Target="../ink/ink3068.xml"/><Relationship Id="rId509" Type="http://schemas.openxmlformats.org/officeDocument/2006/relationships/image" Target="../media/image2945.png"/><Relationship Id="rId106" Type="http://schemas.openxmlformats.org/officeDocument/2006/relationships/image" Target="../media/image2746.png"/><Relationship Id="rId313" Type="http://schemas.openxmlformats.org/officeDocument/2006/relationships/image" Target="../media/image2848.png"/><Relationship Id="rId495" Type="http://schemas.openxmlformats.org/officeDocument/2006/relationships/image" Target="../media/image2938.png"/><Relationship Id="rId10" Type="http://schemas.openxmlformats.org/officeDocument/2006/relationships/image" Target="../media/image27010.png"/><Relationship Id="rId52" Type="http://schemas.openxmlformats.org/officeDocument/2006/relationships/image" Target="../media/image2720.png"/><Relationship Id="rId94" Type="http://schemas.openxmlformats.org/officeDocument/2006/relationships/image" Target="../media/image2740.png"/><Relationship Id="rId148" Type="http://schemas.openxmlformats.org/officeDocument/2006/relationships/image" Target="../media/image2767.png"/><Relationship Id="rId355" Type="http://schemas.openxmlformats.org/officeDocument/2006/relationships/image" Target="../media/image2869.png"/><Relationship Id="rId397" Type="http://schemas.openxmlformats.org/officeDocument/2006/relationships/image" Target="../media/image2890.png"/><Relationship Id="rId215" Type="http://schemas.openxmlformats.org/officeDocument/2006/relationships/image" Target="../media/image2800.png"/><Relationship Id="rId257" Type="http://schemas.openxmlformats.org/officeDocument/2006/relationships/image" Target="../media/image2820.png"/><Relationship Id="rId422" Type="http://schemas.openxmlformats.org/officeDocument/2006/relationships/image" Target="../media/image2902.png"/><Relationship Id="rId464" Type="http://schemas.openxmlformats.org/officeDocument/2006/relationships/customXml" Target="../ink/ink3074.xml"/><Relationship Id="rId299" Type="http://schemas.openxmlformats.org/officeDocument/2006/relationships/image" Target="../media/image2841.png"/><Relationship Id="rId63" Type="http://schemas.openxmlformats.org/officeDocument/2006/relationships/image" Target="../media/image2725.png"/><Relationship Id="rId159" Type="http://schemas.openxmlformats.org/officeDocument/2006/relationships/customXml" Target="../ink/ink2920.xml"/><Relationship Id="rId366" Type="http://schemas.openxmlformats.org/officeDocument/2006/relationships/customXml" Target="../ink/ink302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59.xml"/><Relationship Id="rId21" Type="http://schemas.openxmlformats.org/officeDocument/2006/relationships/customXml" Target="../ink/ink3111.xml"/><Relationship Id="rId324" Type="http://schemas.openxmlformats.org/officeDocument/2006/relationships/customXml" Target="../ink/ink3263.xml"/><Relationship Id="rId531" Type="http://schemas.openxmlformats.org/officeDocument/2006/relationships/image" Target="../media/image3212.png"/><Relationship Id="rId170" Type="http://schemas.openxmlformats.org/officeDocument/2006/relationships/image" Target="../media/image3033.png"/><Relationship Id="rId268" Type="http://schemas.openxmlformats.org/officeDocument/2006/relationships/customXml" Target="../ink/ink3235.xml"/><Relationship Id="rId475" Type="http://schemas.openxmlformats.org/officeDocument/2006/relationships/image" Target="../media/image3184.png"/><Relationship Id="rId32" Type="http://schemas.openxmlformats.org/officeDocument/2006/relationships/image" Target="../media/image2964.png"/><Relationship Id="rId128" Type="http://schemas.openxmlformats.org/officeDocument/2006/relationships/image" Target="../media/image3012.png"/><Relationship Id="rId335" Type="http://schemas.openxmlformats.org/officeDocument/2006/relationships/image" Target="../media/image3115.png"/><Relationship Id="rId542" Type="http://schemas.openxmlformats.org/officeDocument/2006/relationships/customXml" Target="../ink/ink3373.xml"/><Relationship Id="rId181" Type="http://schemas.openxmlformats.org/officeDocument/2006/relationships/customXml" Target="../ink/ink3191.xml"/><Relationship Id="rId402" Type="http://schemas.openxmlformats.org/officeDocument/2006/relationships/image" Target="../media/image3148.png"/><Relationship Id="rId279" Type="http://schemas.openxmlformats.org/officeDocument/2006/relationships/image" Target="../media/image3087.png"/><Relationship Id="rId486" Type="http://schemas.openxmlformats.org/officeDocument/2006/relationships/customXml" Target="../ink/ink3345.xml"/><Relationship Id="rId43" Type="http://schemas.openxmlformats.org/officeDocument/2006/relationships/customXml" Target="../ink/ink3122.xml"/><Relationship Id="rId139" Type="http://schemas.openxmlformats.org/officeDocument/2006/relationships/customXml" Target="../ink/ink3170.xml"/><Relationship Id="rId346" Type="http://schemas.openxmlformats.org/officeDocument/2006/relationships/image" Target="../media/image3120.png"/><Relationship Id="rId553" Type="http://schemas.openxmlformats.org/officeDocument/2006/relationships/image" Target="../media/image3223.png"/><Relationship Id="rId192" Type="http://schemas.openxmlformats.org/officeDocument/2006/relationships/image" Target="../media/image3044.png"/><Relationship Id="rId206" Type="http://schemas.openxmlformats.org/officeDocument/2006/relationships/image" Target="../media/image3051.png"/><Relationship Id="rId413" Type="http://schemas.openxmlformats.org/officeDocument/2006/relationships/customXml" Target="../ink/ink3308.xml"/><Relationship Id="rId497" Type="http://schemas.openxmlformats.org/officeDocument/2006/relationships/image" Target="../media/image3195.png"/><Relationship Id="rId357" Type="http://schemas.openxmlformats.org/officeDocument/2006/relationships/customXml" Target="../ink/ink3280.xml"/><Relationship Id="rId54" Type="http://schemas.openxmlformats.org/officeDocument/2006/relationships/image" Target="../media/image2975.png"/><Relationship Id="rId217" Type="http://schemas.openxmlformats.org/officeDocument/2006/relationships/customXml" Target="../ink/ink3209.xml"/><Relationship Id="rId564" Type="http://schemas.openxmlformats.org/officeDocument/2006/relationships/customXml" Target="../ink/ink3384.xml"/><Relationship Id="rId424" Type="http://schemas.openxmlformats.org/officeDocument/2006/relationships/customXml" Target="../ink/ink3314.xml"/><Relationship Id="rId270" Type="http://schemas.openxmlformats.org/officeDocument/2006/relationships/customXml" Target="../ink/ink3236.xml"/><Relationship Id="rId65" Type="http://schemas.openxmlformats.org/officeDocument/2006/relationships/customXml" Target="../ink/ink3133.xml"/><Relationship Id="rId130" Type="http://schemas.openxmlformats.org/officeDocument/2006/relationships/image" Target="../media/image3013.png"/><Relationship Id="rId368" Type="http://schemas.openxmlformats.org/officeDocument/2006/relationships/image" Target="../media/image3131.png"/><Relationship Id="rId172" Type="http://schemas.openxmlformats.org/officeDocument/2006/relationships/image" Target="../media/image3034.png"/><Relationship Id="rId228" Type="http://schemas.openxmlformats.org/officeDocument/2006/relationships/customXml" Target="../ink/ink3215.xml"/><Relationship Id="rId435" Type="http://schemas.openxmlformats.org/officeDocument/2006/relationships/image" Target="../media/image3164.png"/><Relationship Id="rId477" Type="http://schemas.openxmlformats.org/officeDocument/2006/relationships/image" Target="../media/image3185.png"/><Relationship Id="rId281" Type="http://schemas.openxmlformats.org/officeDocument/2006/relationships/image" Target="../media/image3088.png"/><Relationship Id="rId337" Type="http://schemas.openxmlformats.org/officeDocument/2006/relationships/image" Target="../media/image3116.png"/><Relationship Id="rId502" Type="http://schemas.openxmlformats.org/officeDocument/2006/relationships/customXml" Target="../ink/ink3353.xml"/><Relationship Id="rId34" Type="http://schemas.openxmlformats.org/officeDocument/2006/relationships/image" Target="../media/image2965.png"/><Relationship Id="rId76" Type="http://schemas.openxmlformats.org/officeDocument/2006/relationships/image" Target="../media/image2986.png"/><Relationship Id="rId141" Type="http://schemas.openxmlformats.org/officeDocument/2006/relationships/customXml" Target="../ink/ink3171.xml"/><Relationship Id="rId379" Type="http://schemas.openxmlformats.org/officeDocument/2006/relationships/customXml" Target="../ink/ink3291.xml"/><Relationship Id="rId544" Type="http://schemas.openxmlformats.org/officeDocument/2006/relationships/customXml" Target="../ink/ink3374.xml"/><Relationship Id="rId7" Type="http://schemas.openxmlformats.org/officeDocument/2006/relationships/customXml" Target="../ink/ink3104.xml"/><Relationship Id="rId183" Type="http://schemas.openxmlformats.org/officeDocument/2006/relationships/customXml" Target="../ink/ink3192.xml"/><Relationship Id="rId239" Type="http://schemas.openxmlformats.org/officeDocument/2006/relationships/image" Target="../media/image3067.png"/><Relationship Id="rId390" Type="http://schemas.openxmlformats.org/officeDocument/2006/relationships/image" Target="../media/image3142.png"/><Relationship Id="rId404" Type="http://schemas.openxmlformats.org/officeDocument/2006/relationships/image" Target="../media/image3149.png"/><Relationship Id="rId446" Type="http://schemas.openxmlformats.org/officeDocument/2006/relationships/customXml" Target="../ink/ink3325.xml"/><Relationship Id="rId250" Type="http://schemas.openxmlformats.org/officeDocument/2006/relationships/customXml" Target="../ink/ink3226.xml"/><Relationship Id="rId292" Type="http://schemas.openxmlformats.org/officeDocument/2006/relationships/customXml" Target="../ink/ink3247.xml"/><Relationship Id="rId306" Type="http://schemas.openxmlformats.org/officeDocument/2006/relationships/customXml" Target="../ink/ink3254.xml"/><Relationship Id="rId488" Type="http://schemas.openxmlformats.org/officeDocument/2006/relationships/customXml" Target="../ink/ink3346.xml"/><Relationship Id="rId45" Type="http://schemas.openxmlformats.org/officeDocument/2006/relationships/customXml" Target="../ink/ink3123.xml"/><Relationship Id="rId87" Type="http://schemas.openxmlformats.org/officeDocument/2006/relationships/customXml" Target="../ink/ink3144.xml"/><Relationship Id="rId110" Type="http://schemas.openxmlformats.org/officeDocument/2006/relationships/image" Target="../media/image3003.png"/><Relationship Id="rId348" Type="http://schemas.openxmlformats.org/officeDocument/2006/relationships/image" Target="../media/image3121.png"/><Relationship Id="rId513" Type="http://schemas.openxmlformats.org/officeDocument/2006/relationships/image" Target="../media/image3203.png"/><Relationship Id="rId555" Type="http://schemas.openxmlformats.org/officeDocument/2006/relationships/image" Target="../media/image3224.png"/><Relationship Id="rId152" Type="http://schemas.openxmlformats.org/officeDocument/2006/relationships/image" Target="../media/image3024.png"/><Relationship Id="rId194" Type="http://schemas.openxmlformats.org/officeDocument/2006/relationships/image" Target="../media/image3045.png"/><Relationship Id="rId208" Type="http://schemas.openxmlformats.org/officeDocument/2006/relationships/image" Target="../media/image3052.png"/><Relationship Id="rId415" Type="http://schemas.openxmlformats.org/officeDocument/2006/relationships/customXml" Target="../ink/ink3309.xml"/><Relationship Id="rId457" Type="http://schemas.openxmlformats.org/officeDocument/2006/relationships/image" Target="../media/image3175.png"/><Relationship Id="rId261" Type="http://schemas.openxmlformats.org/officeDocument/2006/relationships/image" Target="../media/image3078.png"/><Relationship Id="rId499" Type="http://schemas.openxmlformats.org/officeDocument/2006/relationships/image" Target="../media/image3196.png"/><Relationship Id="rId14" Type="http://schemas.openxmlformats.org/officeDocument/2006/relationships/image" Target="../media/image2955.png"/><Relationship Id="rId56" Type="http://schemas.openxmlformats.org/officeDocument/2006/relationships/image" Target="../media/image2976.png"/><Relationship Id="rId317" Type="http://schemas.openxmlformats.org/officeDocument/2006/relationships/image" Target="../media/image3106.png"/><Relationship Id="rId359" Type="http://schemas.openxmlformats.org/officeDocument/2006/relationships/customXml" Target="../ink/ink3281.xml"/><Relationship Id="rId524" Type="http://schemas.openxmlformats.org/officeDocument/2006/relationships/customXml" Target="../ink/ink3364.xml"/><Relationship Id="rId98" Type="http://schemas.openxmlformats.org/officeDocument/2006/relationships/image" Target="../media/image2997.png"/><Relationship Id="rId121" Type="http://schemas.openxmlformats.org/officeDocument/2006/relationships/customXml" Target="../ink/ink3161.xml"/><Relationship Id="rId163" Type="http://schemas.openxmlformats.org/officeDocument/2006/relationships/customXml" Target="../ink/ink3182.xml"/><Relationship Id="rId219" Type="http://schemas.openxmlformats.org/officeDocument/2006/relationships/customXml" Target="../ink/ink3210.xml"/><Relationship Id="rId370" Type="http://schemas.openxmlformats.org/officeDocument/2006/relationships/image" Target="../media/image3132.png"/><Relationship Id="rId426" Type="http://schemas.openxmlformats.org/officeDocument/2006/relationships/customXml" Target="../ink/ink3315.xml"/><Relationship Id="rId230" Type="http://schemas.openxmlformats.org/officeDocument/2006/relationships/customXml" Target="../ink/ink3216.xml"/><Relationship Id="rId468" Type="http://schemas.openxmlformats.org/officeDocument/2006/relationships/customXml" Target="../ink/ink3336.xml"/><Relationship Id="rId25" Type="http://schemas.openxmlformats.org/officeDocument/2006/relationships/customXml" Target="../ink/ink3113.xml"/><Relationship Id="rId67" Type="http://schemas.openxmlformats.org/officeDocument/2006/relationships/customXml" Target="../ink/ink3134.xml"/><Relationship Id="rId272" Type="http://schemas.openxmlformats.org/officeDocument/2006/relationships/customXml" Target="../ink/ink3237.xml"/><Relationship Id="rId328" Type="http://schemas.openxmlformats.org/officeDocument/2006/relationships/customXml" Target="../ink/ink3265.xml"/><Relationship Id="rId535" Type="http://schemas.openxmlformats.org/officeDocument/2006/relationships/image" Target="../media/image3214.png"/><Relationship Id="rId132" Type="http://schemas.openxmlformats.org/officeDocument/2006/relationships/image" Target="../media/image3014.png"/><Relationship Id="rId174" Type="http://schemas.openxmlformats.org/officeDocument/2006/relationships/image" Target="../media/image3035.png"/><Relationship Id="rId381" Type="http://schemas.openxmlformats.org/officeDocument/2006/relationships/customXml" Target="../ink/ink3292.xml"/><Relationship Id="rId241" Type="http://schemas.openxmlformats.org/officeDocument/2006/relationships/image" Target="../media/image3068.png"/><Relationship Id="rId437" Type="http://schemas.openxmlformats.org/officeDocument/2006/relationships/image" Target="../media/image3165.png"/><Relationship Id="rId479" Type="http://schemas.openxmlformats.org/officeDocument/2006/relationships/image" Target="../media/image3186.png"/><Relationship Id="rId36" Type="http://schemas.openxmlformats.org/officeDocument/2006/relationships/image" Target="../media/image2966.png"/><Relationship Id="rId283" Type="http://schemas.openxmlformats.org/officeDocument/2006/relationships/image" Target="../media/image3089.png"/><Relationship Id="rId339" Type="http://schemas.openxmlformats.org/officeDocument/2006/relationships/image" Target="../media/image3117.png"/><Relationship Id="rId490" Type="http://schemas.openxmlformats.org/officeDocument/2006/relationships/customXml" Target="../ink/ink3347.xml"/><Relationship Id="rId504" Type="http://schemas.openxmlformats.org/officeDocument/2006/relationships/customXml" Target="../ink/ink3354.xml"/><Relationship Id="rId546" Type="http://schemas.openxmlformats.org/officeDocument/2006/relationships/customXml" Target="../ink/ink3375.xml"/><Relationship Id="rId78" Type="http://schemas.openxmlformats.org/officeDocument/2006/relationships/image" Target="../media/image2987.png"/><Relationship Id="rId101" Type="http://schemas.openxmlformats.org/officeDocument/2006/relationships/customXml" Target="../ink/ink3151.xml"/><Relationship Id="rId143" Type="http://schemas.openxmlformats.org/officeDocument/2006/relationships/customXml" Target="../ink/ink3172.xml"/><Relationship Id="rId185" Type="http://schemas.openxmlformats.org/officeDocument/2006/relationships/customXml" Target="../ink/ink3193.xml"/><Relationship Id="rId350" Type="http://schemas.openxmlformats.org/officeDocument/2006/relationships/image" Target="../media/image3122.png"/><Relationship Id="rId406" Type="http://schemas.openxmlformats.org/officeDocument/2006/relationships/image" Target="../media/image3150.png"/><Relationship Id="rId9" Type="http://schemas.openxmlformats.org/officeDocument/2006/relationships/customXml" Target="../ink/ink3105.xml"/><Relationship Id="rId210" Type="http://schemas.openxmlformats.org/officeDocument/2006/relationships/image" Target="../media/image3053.png"/><Relationship Id="rId392" Type="http://schemas.openxmlformats.org/officeDocument/2006/relationships/image" Target="../media/image3143.png"/><Relationship Id="rId448" Type="http://schemas.openxmlformats.org/officeDocument/2006/relationships/customXml" Target="../ink/ink3326.xml"/><Relationship Id="rId252" Type="http://schemas.openxmlformats.org/officeDocument/2006/relationships/customXml" Target="../ink/ink3227.xml"/><Relationship Id="rId294" Type="http://schemas.openxmlformats.org/officeDocument/2006/relationships/customXml" Target="../ink/ink3248.xml"/><Relationship Id="rId308" Type="http://schemas.openxmlformats.org/officeDocument/2006/relationships/customXml" Target="../ink/ink3255.xml"/><Relationship Id="rId515" Type="http://schemas.openxmlformats.org/officeDocument/2006/relationships/image" Target="../media/image3204.png"/><Relationship Id="rId47" Type="http://schemas.openxmlformats.org/officeDocument/2006/relationships/customXml" Target="../ink/ink3124.xml"/><Relationship Id="rId89" Type="http://schemas.openxmlformats.org/officeDocument/2006/relationships/customXml" Target="../ink/ink3145.xml"/><Relationship Id="rId112" Type="http://schemas.openxmlformats.org/officeDocument/2006/relationships/image" Target="../media/image3004.png"/><Relationship Id="rId154" Type="http://schemas.openxmlformats.org/officeDocument/2006/relationships/image" Target="../media/image3025.png"/><Relationship Id="rId361" Type="http://schemas.openxmlformats.org/officeDocument/2006/relationships/customXml" Target="../ink/ink3282.xml"/><Relationship Id="rId557" Type="http://schemas.openxmlformats.org/officeDocument/2006/relationships/image" Target="../media/image3225.png"/><Relationship Id="rId196" Type="http://schemas.openxmlformats.org/officeDocument/2006/relationships/image" Target="../media/image3046.png"/><Relationship Id="rId417" Type="http://schemas.openxmlformats.org/officeDocument/2006/relationships/customXml" Target="../ink/ink3310.xml"/><Relationship Id="rId459" Type="http://schemas.openxmlformats.org/officeDocument/2006/relationships/image" Target="../media/image3176.png"/><Relationship Id="rId16" Type="http://schemas.openxmlformats.org/officeDocument/2006/relationships/image" Target="../media/image2956.png"/><Relationship Id="rId221" Type="http://schemas.openxmlformats.org/officeDocument/2006/relationships/customXml" Target="../ink/ink3211.xml"/><Relationship Id="rId263" Type="http://schemas.openxmlformats.org/officeDocument/2006/relationships/image" Target="../media/image3079.png"/><Relationship Id="rId319" Type="http://schemas.openxmlformats.org/officeDocument/2006/relationships/image" Target="../media/image3107.png"/><Relationship Id="rId470" Type="http://schemas.openxmlformats.org/officeDocument/2006/relationships/customXml" Target="../ink/ink3337.xml"/><Relationship Id="rId526" Type="http://schemas.openxmlformats.org/officeDocument/2006/relationships/customXml" Target="../ink/ink3365.xml"/><Relationship Id="rId58" Type="http://schemas.openxmlformats.org/officeDocument/2006/relationships/image" Target="../media/image2977.png"/><Relationship Id="rId123" Type="http://schemas.openxmlformats.org/officeDocument/2006/relationships/customXml" Target="../ink/ink3162.xml"/><Relationship Id="rId330" Type="http://schemas.openxmlformats.org/officeDocument/2006/relationships/customXml" Target="../ink/ink3266.xml"/><Relationship Id="rId165" Type="http://schemas.openxmlformats.org/officeDocument/2006/relationships/customXml" Target="../ink/ink3183.xml"/><Relationship Id="rId372" Type="http://schemas.openxmlformats.org/officeDocument/2006/relationships/image" Target="../media/image3133.png"/><Relationship Id="rId428" Type="http://schemas.openxmlformats.org/officeDocument/2006/relationships/customXml" Target="../ink/ink3316.xml"/><Relationship Id="rId232" Type="http://schemas.openxmlformats.org/officeDocument/2006/relationships/customXml" Target="../ink/ink3217.xml"/><Relationship Id="rId274" Type="http://schemas.openxmlformats.org/officeDocument/2006/relationships/customXml" Target="../ink/ink3238.xml"/><Relationship Id="rId481" Type="http://schemas.openxmlformats.org/officeDocument/2006/relationships/image" Target="../media/image3187.png"/><Relationship Id="rId27" Type="http://schemas.openxmlformats.org/officeDocument/2006/relationships/customXml" Target="../ink/ink3114.xml"/><Relationship Id="rId69" Type="http://schemas.openxmlformats.org/officeDocument/2006/relationships/customXml" Target="../ink/ink3135.xml"/><Relationship Id="rId134" Type="http://schemas.openxmlformats.org/officeDocument/2006/relationships/image" Target="../media/image3015.png"/><Relationship Id="rId537" Type="http://schemas.openxmlformats.org/officeDocument/2006/relationships/image" Target="../media/image3215.png"/><Relationship Id="rId80" Type="http://schemas.openxmlformats.org/officeDocument/2006/relationships/image" Target="../media/image2988.png"/><Relationship Id="rId176" Type="http://schemas.openxmlformats.org/officeDocument/2006/relationships/image" Target="../media/image3036.png"/><Relationship Id="rId341" Type="http://schemas.openxmlformats.org/officeDocument/2006/relationships/image" Target="../media/image3118.png"/><Relationship Id="rId383" Type="http://schemas.openxmlformats.org/officeDocument/2006/relationships/customXml" Target="../ink/ink3293.xml"/><Relationship Id="rId439" Type="http://schemas.openxmlformats.org/officeDocument/2006/relationships/image" Target="../media/image3166.png"/><Relationship Id="rId201" Type="http://schemas.openxmlformats.org/officeDocument/2006/relationships/customXml" Target="../ink/ink3201.xml"/><Relationship Id="rId243" Type="http://schemas.openxmlformats.org/officeDocument/2006/relationships/image" Target="../media/image3069.png"/><Relationship Id="rId285" Type="http://schemas.openxmlformats.org/officeDocument/2006/relationships/image" Target="../media/image3090.png"/><Relationship Id="rId450" Type="http://schemas.openxmlformats.org/officeDocument/2006/relationships/customXml" Target="../ink/ink3327.xml"/><Relationship Id="rId506" Type="http://schemas.openxmlformats.org/officeDocument/2006/relationships/customXml" Target="../ink/ink3355.xml"/><Relationship Id="rId38" Type="http://schemas.openxmlformats.org/officeDocument/2006/relationships/image" Target="../media/image2967.png"/><Relationship Id="rId103" Type="http://schemas.openxmlformats.org/officeDocument/2006/relationships/customXml" Target="../ink/ink3152.xml"/><Relationship Id="rId310" Type="http://schemas.openxmlformats.org/officeDocument/2006/relationships/customXml" Target="../ink/ink3256.xml"/><Relationship Id="rId492" Type="http://schemas.openxmlformats.org/officeDocument/2006/relationships/customXml" Target="../ink/ink3348.xml"/><Relationship Id="rId548" Type="http://schemas.openxmlformats.org/officeDocument/2006/relationships/customXml" Target="../ink/ink3376.xml"/><Relationship Id="rId91" Type="http://schemas.openxmlformats.org/officeDocument/2006/relationships/customXml" Target="../ink/ink3146.xml"/><Relationship Id="rId145" Type="http://schemas.openxmlformats.org/officeDocument/2006/relationships/customXml" Target="../ink/ink3173.xml"/><Relationship Id="rId187" Type="http://schemas.openxmlformats.org/officeDocument/2006/relationships/customXml" Target="../ink/ink3194.xml"/><Relationship Id="rId352" Type="http://schemas.openxmlformats.org/officeDocument/2006/relationships/image" Target="../media/image3123.png"/><Relationship Id="rId394" Type="http://schemas.openxmlformats.org/officeDocument/2006/relationships/image" Target="../media/image3144.png"/><Relationship Id="rId408" Type="http://schemas.openxmlformats.org/officeDocument/2006/relationships/image" Target="../media/image3151.png"/><Relationship Id="rId212" Type="http://schemas.openxmlformats.org/officeDocument/2006/relationships/image" Target="../media/image3054.png"/><Relationship Id="rId254" Type="http://schemas.openxmlformats.org/officeDocument/2006/relationships/customXml" Target="../ink/ink3228.xml"/><Relationship Id="rId49" Type="http://schemas.openxmlformats.org/officeDocument/2006/relationships/customXml" Target="../ink/ink3125.xml"/><Relationship Id="rId114" Type="http://schemas.openxmlformats.org/officeDocument/2006/relationships/image" Target="../media/image3005.png"/><Relationship Id="rId296" Type="http://schemas.openxmlformats.org/officeDocument/2006/relationships/customXml" Target="../ink/ink3249.xml"/><Relationship Id="rId461" Type="http://schemas.openxmlformats.org/officeDocument/2006/relationships/image" Target="../media/image3177.png"/><Relationship Id="rId517" Type="http://schemas.openxmlformats.org/officeDocument/2006/relationships/image" Target="../media/image3205.png"/><Relationship Id="rId559" Type="http://schemas.openxmlformats.org/officeDocument/2006/relationships/image" Target="../media/image3226.png"/><Relationship Id="rId60" Type="http://schemas.openxmlformats.org/officeDocument/2006/relationships/image" Target="../media/image2978.png"/><Relationship Id="rId156" Type="http://schemas.openxmlformats.org/officeDocument/2006/relationships/image" Target="../media/image3026.png"/><Relationship Id="rId198" Type="http://schemas.openxmlformats.org/officeDocument/2006/relationships/image" Target="../media/image3047.png"/><Relationship Id="rId321" Type="http://schemas.openxmlformats.org/officeDocument/2006/relationships/image" Target="../media/image3108.png"/><Relationship Id="rId363" Type="http://schemas.openxmlformats.org/officeDocument/2006/relationships/customXml" Target="../ink/ink3283.xml"/><Relationship Id="rId419" Type="http://schemas.openxmlformats.org/officeDocument/2006/relationships/customXml" Target="../ink/ink3311.xml"/><Relationship Id="rId223" Type="http://schemas.openxmlformats.org/officeDocument/2006/relationships/customXml" Target="../ink/ink3212.xml"/><Relationship Id="rId430" Type="http://schemas.openxmlformats.org/officeDocument/2006/relationships/customXml" Target="../ink/ink3317.xml"/><Relationship Id="rId18" Type="http://schemas.openxmlformats.org/officeDocument/2006/relationships/image" Target="../media/image2957.png"/><Relationship Id="rId265" Type="http://schemas.openxmlformats.org/officeDocument/2006/relationships/image" Target="../media/image3080.png"/><Relationship Id="rId472" Type="http://schemas.openxmlformats.org/officeDocument/2006/relationships/customXml" Target="../ink/ink3338.xml"/><Relationship Id="rId528" Type="http://schemas.openxmlformats.org/officeDocument/2006/relationships/customXml" Target="../ink/ink3366.xml"/><Relationship Id="rId125" Type="http://schemas.openxmlformats.org/officeDocument/2006/relationships/customXml" Target="../ink/ink3163.xml"/><Relationship Id="rId167" Type="http://schemas.openxmlformats.org/officeDocument/2006/relationships/customXml" Target="../ink/ink3184.xml"/><Relationship Id="rId332" Type="http://schemas.openxmlformats.org/officeDocument/2006/relationships/customXml" Target="../ink/ink3267.xml"/><Relationship Id="rId374" Type="http://schemas.openxmlformats.org/officeDocument/2006/relationships/image" Target="../media/image3134.png"/><Relationship Id="rId71" Type="http://schemas.openxmlformats.org/officeDocument/2006/relationships/customXml" Target="../ink/ink3136.xml"/><Relationship Id="rId234" Type="http://schemas.openxmlformats.org/officeDocument/2006/relationships/customXml" Target="../ink/ink3218.xml"/><Relationship Id="rId2" Type="http://schemas.openxmlformats.org/officeDocument/2006/relationships/notesSlide" Target="../notesSlides/notesSlide18.xml"/><Relationship Id="rId29" Type="http://schemas.openxmlformats.org/officeDocument/2006/relationships/customXml" Target="../ink/ink3115.xml"/><Relationship Id="rId276" Type="http://schemas.openxmlformats.org/officeDocument/2006/relationships/customXml" Target="../ink/ink3239.xml"/><Relationship Id="rId441" Type="http://schemas.openxmlformats.org/officeDocument/2006/relationships/image" Target="../media/image3167.png"/><Relationship Id="rId483" Type="http://schemas.openxmlformats.org/officeDocument/2006/relationships/image" Target="../media/image3188.png"/><Relationship Id="rId539" Type="http://schemas.openxmlformats.org/officeDocument/2006/relationships/image" Target="../media/image3216.png"/><Relationship Id="rId40" Type="http://schemas.openxmlformats.org/officeDocument/2006/relationships/image" Target="../media/image2968.png"/><Relationship Id="rId136" Type="http://schemas.openxmlformats.org/officeDocument/2006/relationships/image" Target="../media/image3016.png"/><Relationship Id="rId178" Type="http://schemas.openxmlformats.org/officeDocument/2006/relationships/image" Target="../media/image3037.png"/><Relationship Id="rId301" Type="http://schemas.openxmlformats.org/officeDocument/2006/relationships/image" Target="../media/image3098.png"/><Relationship Id="rId343" Type="http://schemas.openxmlformats.org/officeDocument/2006/relationships/image" Target="../media/image3119.png"/><Relationship Id="rId550" Type="http://schemas.openxmlformats.org/officeDocument/2006/relationships/customXml" Target="../ink/ink3377.xml"/><Relationship Id="rId82" Type="http://schemas.openxmlformats.org/officeDocument/2006/relationships/image" Target="../media/image2989.png"/><Relationship Id="rId203" Type="http://schemas.openxmlformats.org/officeDocument/2006/relationships/customXml" Target="../ink/ink3202.xml"/><Relationship Id="rId385" Type="http://schemas.openxmlformats.org/officeDocument/2006/relationships/customXml" Target="../ink/ink3294.xml"/><Relationship Id="rId245" Type="http://schemas.openxmlformats.org/officeDocument/2006/relationships/image" Target="../media/image3070.png"/><Relationship Id="rId287" Type="http://schemas.openxmlformats.org/officeDocument/2006/relationships/image" Target="../media/image3091.png"/><Relationship Id="rId410" Type="http://schemas.openxmlformats.org/officeDocument/2006/relationships/image" Target="../media/image3152.png"/><Relationship Id="rId452" Type="http://schemas.openxmlformats.org/officeDocument/2006/relationships/customXml" Target="../ink/ink3328.xml"/><Relationship Id="rId494" Type="http://schemas.openxmlformats.org/officeDocument/2006/relationships/customXml" Target="../ink/ink3349.xml"/><Relationship Id="rId508" Type="http://schemas.openxmlformats.org/officeDocument/2006/relationships/customXml" Target="../ink/ink3356.xml"/><Relationship Id="rId105" Type="http://schemas.openxmlformats.org/officeDocument/2006/relationships/customXml" Target="../ink/ink3153.xml"/><Relationship Id="rId147" Type="http://schemas.openxmlformats.org/officeDocument/2006/relationships/customXml" Target="../ink/ink3174.xml"/><Relationship Id="rId312" Type="http://schemas.openxmlformats.org/officeDocument/2006/relationships/customXml" Target="../ink/ink3257.xml"/><Relationship Id="rId354" Type="http://schemas.openxmlformats.org/officeDocument/2006/relationships/image" Target="../media/image3124.png"/><Relationship Id="rId51" Type="http://schemas.openxmlformats.org/officeDocument/2006/relationships/customXml" Target="../ink/ink3126.xml"/><Relationship Id="rId93" Type="http://schemas.openxmlformats.org/officeDocument/2006/relationships/customXml" Target="../ink/ink3147.xml"/><Relationship Id="rId189" Type="http://schemas.openxmlformats.org/officeDocument/2006/relationships/customXml" Target="../ink/ink3195.xml"/><Relationship Id="rId396" Type="http://schemas.openxmlformats.org/officeDocument/2006/relationships/image" Target="../media/image3145.png"/><Relationship Id="rId561" Type="http://schemas.openxmlformats.org/officeDocument/2006/relationships/image" Target="../media/image3227.png"/><Relationship Id="rId214" Type="http://schemas.openxmlformats.org/officeDocument/2006/relationships/image" Target="../media/image3055.png"/><Relationship Id="rId256" Type="http://schemas.openxmlformats.org/officeDocument/2006/relationships/customXml" Target="../ink/ink3229.xml"/><Relationship Id="rId298" Type="http://schemas.openxmlformats.org/officeDocument/2006/relationships/customXml" Target="../ink/ink3250.xml"/><Relationship Id="rId421" Type="http://schemas.openxmlformats.org/officeDocument/2006/relationships/image" Target="../media/image3157.png"/><Relationship Id="rId463" Type="http://schemas.openxmlformats.org/officeDocument/2006/relationships/image" Target="../media/image3178.png"/><Relationship Id="rId519" Type="http://schemas.openxmlformats.org/officeDocument/2006/relationships/image" Target="../media/image3206.png"/><Relationship Id="rId116" Type="http://schemas.openxmlformats.org/officeDocument/2006/relationships/image" Target="../media/image3006.png"/><Relationship Id="rId158" Type="http://schemas.openxmlformats.org/officeDocument/2006/relationships/image" Target="../media/image3027.png"/><Relationship Id="rId323" Type="http://schemas.openxmlformats.org/officeDocument/2006/relationships/image" Target="../media/image3109.png"/><Relationship Id="rId530" Type="http://schemas.openxmlformats.org/officeDocument/2006/relationships/customXml" Target="../ink/ink3367.xml"/><Relationship Id="rId20" Type="http://schemas.openxmlformats.org/officeDocument/2006/relationships/image" Target="../media/image2958.png"/><Relationship Id="rId62" Type="http://schemas.openxmlformats.org/officeDocument/2006/relationships/image" Target="../media/image2979.png"/><Relationship Id="rId365" Type="http://schemas.openxmlformats.org/officeDocument/2006/relationships/customXml" Target="../ink/ink3284.xml"/><Relationship Id="rId225" Type="http://schemas.openxmlformats.org/officeDocument/2006/relationships/customXml" Target="../ink/ink3213.xml"/><Relationship Id="rId267" Type="http://schemas.openxmlformats.org/officeDocument/2006/relationships/image" Target="../media/image3081.png"/><Relationship Id="rId432" Type="http://schemas.openxmlformats.org/officeDocument/2006/relationships/customXml" Target="../ink/ink3318.xml"/><Relationship Id="rId474" Type="http://schemas.openxmlformats.org/officeDocument/2006/relationships/customXml" Target="../ink/ink3339.xml"/><Relationship Id="rId127" Type="http://schemas.openxmlformats.org/officeDocument/2006/relationships/customXml" Target="../ink/ink3164.xml"/><Relationship Id="rId31" Type="http://schemas.openxmlformats.org/officeDocument/2006/relationships/customXml" Target="../ink/ink3116.xml"/><Relationship Id="rId73" Type="http://schemas.openxmlformats.org/officeDocument/2006/relationships/customXml" Target="../ink/ink3137.xml"/><Relationship Id="rId169" Type="http://schemas.openxmlformats.org/officeDocument/2006/relationships/customXml" Target="../ink/ink3185.xml"/><Relationship Id="rId334" Type="http://schemas.openxmlformats.org/officeDocument/2006/relationships/customXml" Target="../ink/ink3268.xml"/><Relationship Id="rId376" Type="http://schemas.openxmlformats.org/officeDocument/2006/relationships/image" Target="../media/image3135.png"/><Relationship Id="rId541" Type="http://schemas.openxmlformats.org/officeDocument/2006/relationships/image" Target="../media/image3217.png"/><Relationship Id="rId4" Type="http://schemas.openxmlformats.org/officeDocument/2006/relationships/image" Target="../media/image29500.png"/><Relationship Id="rId180" Type="http://schemas.openxmlformats.org/officeDocument/2006/relationships/image" Target="../media/image3038.png"/><Relationship Id="rId236" Type="http://schemas.openxmlformats.org/officeDocument/2006/relationships/customXml" Target="../ink/ink3219.xml"/><Relationship Id="rId278" Type="http://schemas.openxmlformats.org/officeDocument/2006/relationships/customXml" Target="../ink/ink3240.xml"/><Relationship Id="rId401" Type="http://schemas.openxmlformats.org/officeDocument/2006/relationships/customXml" Target="../ink/ink3302.xml"/><Relationship Id="rId443" Type="http://schemas.openxmlformats.org/officeDocument/2006/relationships/image" Target="../media/image3168.png"/><Relationship Id="rId303" Type="http://schemas.openxmlformats.org/officeDocument/2006/relationships/image" Target="../media/image3099.png"/><Relationship Id="rId485" Type="http://schemas.openxmlformats.org/officeDocument/2006/relationships/image" Target="../media/image3189.png"/><Relationship Id="rId42" Type="http://schemas.openxmlformats.org/officeDocument/2006/relationships/image" Target="../media/image2969.png"/><Relationship Id="rId84" Type="http://schemas.openxmlformats.org/officeDocument/2006/relationships/image" Target="../media/image2990.png"/><Relationship Id="rId138" Type="http://schemas.openxmlformats.org/officeDocument/2006/relationships/image" Target="../media/image3017.png"/><Relationship Id="rId345" Type="http://schemas.openxmlformats.org/officeDocument/2006/relationships/customXml" Target="../ink/ink3274.xml"/><Relationship Id="rId387" Type="http://schemas.openxmlformats.org/officeDocument/2006/relationships/customXml" Target="../ink/ink3295.xml"/><Relationship Id="rId510" Type="http://schemas.openxmlformats.org/officeDocument/2006/relationships/customXml" Target="../ink/ink3357.xml"/><Relationship Id="rId552" Type="http://schemas.openxmlformats.org/officeDocument/2006/relationships/customXml" Target="../ink/ink3378.xml"/><Relationship Id="rId191" Type="http://schemas.openxmlformats.org/officeDocument/2006/relationships/customXml" Target="../ink/ink3196.xml"/><Relationship Id="rId205" Type="http://schemas.openxmlformats.org/officeDocument/2006/relationships/customXml" Target="../ink/ink3203.xml"/><Relationship Id="rId247" Type="http://schemas.openxmlformats.org/officeDocument/2006/relationships/image" Target="../media/image3071.png"/><Relationship Id="rId412" Type="http://schemas.openxmlformats.org/officeDocument/2006/relationships/image" Target="../media/image3153.png"/><Relationship Id="rId107" Type="http://schemas.openxmlformats.org/officeDocument/2006/relationships/customXml" Target="../ink/ink3154.xml"/><Relationship Id="rId289" Type="http://schemas.openxmlformats.org/officeDocument/2006/relationships/image" Target="../media/image3092.png"/><Relationship Id="rId454" Type="http://schemas.openxmlformats.org/officeDocument/2006/relationships/customXml" Target="../ink/ink3329.xml"/><Relationship Id="rId496" Type="http://schemas.openxmlformats.org/officeDocument/2006/relationships/customXml" Target="../ink/ink3350.xml"/><Relationship Id="rId11" Type="http://schemas.openxmlformats.org/officeDocument/2006/relationships/customXml" Target="../ink/ink3106.xml"/><Relationship Id="rId53" Type="http://schemas.openxmlformats.org/officeDocument/2006/relationships/customXml" Target="../ink/ink3127.xml"/><Relationship Id="rId149" Type="http://schemas.openxmlformats.org/officeDocument/2006/relationships/customXml" Target="../ink/ink3175.xml"/><Relationship Id="rId314" Type="http://schemas.openxmlformats.org/officeDocument/2006/relationships/customXml" Target="../ink/ink3258.xml"/><Relationship Id="rId356" Type="http://schemas.openxmlformats.org/officeDocument/2006/relationships/image" Target="../media/image3125.png"/><Relationship Id="rId398" Type="http://schemas.openxmlformats.org/officeDocument/2006/relationships/image" Target="../media/image3146.png"/><Relationship Id="rId521" Type="http://schemas.openxmlformats.org/officeDocument/2006/relationships/image" Target="../media/image3207.png"/><Relationship Id="rId563" Type="http://schemas.openxmlformats.org/officeDocument/2006/relationships/image" Target="../media/image3228.png"/><Relationship Id="rId95" Type="http://schemas.openxmlformats.org/officeDocument/2006/relationships/customXml" Target="../ink/ink3148.xml"/><Relationship Id="rId160" Type="http://schemas.openxmlformats.org/officeDocument/2006/relationships/image" Target="../media/image3028.png"/><Relationship Id="rId216" Type="http://schemas.openxmlformats.org/officeDocument/2006/relationships/image" Target="../media/image3056.png"/><Relationship Id="rId423" Type="http://schemas.openxmlformats.org/officeDocument/2006/relationships/image" Target="../media/image3158.png"/><Relationship Id="rId258" Type="http://schemas.openxmlformats.org/officeDocument/2006/relationships/customXml" Target="../ink/ink3230.xml"/><Relationship Id="rId465" Type="http://schemas.openxmlformats.org/officeDocument/2006/relationships/image" Target="../media/image3179.png"/><Relationship Id="rId22" Type="http://schemas.openxmlformats.org/officeDocument/2006/relationships/image" Target="../media/image2959.png"/><Relationship Id="rId64" Type="http://schemas.openxmlformats.org/officeDocument/2006/relationships/image" Target="../media/image2980.png"/><Relationship Id="rId118" Type="http://schemas.openxmlformats.org/officeDocument/2006/relationships/image" Target="../media/image3007.png"/><Relationship Id="rId325" Type="http://schemas.openxmlformats.org/officeDocument/2006/relationships/image" Target="../media/image3110.png"/><Relationship Id="rId367" Type="http://schemas.openxmlformats.org/officeDocument/2006/relationships/customXml" Target="../ink/ink3285.xml"/><Relationship Id="rId532" Type="http://schemas.openxmlformats.org/officeDocument/2006/relationships/customXml" Target="../ink/ink3368.xml"/><Relationship Id="rId171" Type="http://schemas.openxmlformats.org/officeDocument/2006/relationships/customXml" Target="../ink/ink3186.xml"/><Relationship Id="rId227" Type="http://schemas.openxmlformats.org/officeDocument/2006/relationships/customXml" Target="../ink/ink3214.xml"/><Relationship Id="rId269" Type="http://schemas.openxmlformats.org/officeDocument/2006/relationships/image" Target="../media/image3082.png"/><Relationship Id="rId434" Type="http://schemas.openxmlformats.org/officeDocument/2006/relationships/customXml" Target="../ink/ink3319.xml"/><Relationship Id="rId476" Type="http://schemas.openxmlformats.org/officeDocument/2006/relationships/customXml" Target="../ink/ink3340.xml"/><Relationship Id="rId33" Type="http://schemas.openxmlformats.org/officeDocument/2006/relationships/customXml" Target="../ink/ink3117.xml"/><Relationship Id="rId129" Type="http://schemas.openxmlformats.org/officeDocument/2006/relationships/customXml" Target="../ink/ink3165.xml"/><Relationship Id="rId280" Type="http://schemas.openxmlformats.org/officeDocument/2006/relationships/customXml" Target="../ink/ink3241.xml"/><Relationship Id="rId336" Type="http://schemas.openxmlformats.org/officeDocument/2006/relationships/customXml" Target="../ink/ink3269.xml"/><Relationship Id="rId501" Type="http://schemas.openxmlformats.org/officeDocument/2006/relationships/image" Target="../media/image3197.png"/><Relationship Id="rId543" Type="http://schemas.openxmlformats.org/officeDocument/2006/relationships/image" Target="../media/image3218.png"/><Relationship Id="rId75" Type="http://schemas.openxmlformats.org/officeDocument/2006/relationships/customXml" Target="../ink/ink3138.xml"/><Relationship Id="rId140" Type="http://schemas.openxmlformats.org/officeDocument/2006/relationships/image" Target="../media/image3018.png"/><Relationship Id="rId182" Type="http://schemas.openxmlformats.org/officeDocument/2006/relationships/image" Target="../media/image3039.png"/><Relationship Id="rId378" Type="http://schemas.openxmlformats.org/officeDocument/2006/relationships/image" Target="../media/image3136.png"/><Relationship Id="rId403" Type="http://schemas.openxmlformats.org/officeDocument/2006/relationships/customXml" Target="../ink/ink3303.xml"/><Relationship Id="rId6" Type="http://schemas.openxmlformats.org/officeDocument/2006/relationships/image" Target="../media/image2951.png"/><Relationship Id="rId238" Type="http://schemas.openxmlformats.org/officeDocument/2006/relationships/customXml" Target="../ink/ink3220.xml"/><Relationship Id="rId445" Type="http://schemas.openxmlformats.org/officeDocument/2006/relationships/image" Target="../media/image3169.png"/><Relationship Id="rId487" Type="http://schemas.openxmlformats.org/officeDocument/2006/relationships/image" Target="../media/image3190.png"/><Relationship Id="rId291" Type="http://schemas.openxmlformats.org/officeDocument/2006/relationships/image" Target="../media/image3093.png"/><Relationship Id="rId305" Type="http://schemas.openxmlformats.org/officeDocument/2006/relationships/image" Target="../media/image3100.png"/><Relationship Id="rId347" Type="http://schemas.openxmlformats.org/officeDocument/2006/relationships/customXml" Target="../ink/ink3275.xml"/><Relationship Id="rId512" Type="http://schemas.openxmlformats.org/officeDocument/2006/relationships/customXml" Target="../ink/ink3358.xml"/><Relationship Id="rId44" Type="http://schemas.openxmlformats.org/officeDocument/2006/relationships/image" Target="../media/image2970.png"/><Relationship Id="rId86" Type="http://schemas.openxmlformats.org/officeDocument/2006/relationships/image" Target="../media/image2991.png"/><Relationship Id="rId151" Type="http://schemas.openxmlformats.org/officeDocument/2006/relationships/customXml" Target="../ink/ink3176.xml"/><Relationship Id="rId389" Type="http://schemas.openxmlformats.org/officeDocument/2006/relationships/customXml" Target="../ink/ink3296.xml"/><Relationship Id="rId554" Type="http://schemas.openxmlformats.org/officeDocument/2006/relationships/customXml" Target="../ink/ink3379.xml"/><Relationship Id="rId193" Type="http://schemas.openxmlformats.org/officeDocument/2006/relationships/customXml" Target="../ink/ink3197.xml"/><Relationship Id="rId207" Type="http://schemas.openxmlformats.org/officeDocument/2006/relationships/customXml" Target="../ink/ink3204.xml"/><Relationship Id="rId249" Type="http://schemas.openxmlformats.org/officeDocument/2006/relationships/image" Target="../media/image3072.png"/><Relationship Id="rId414" Type="http://schemas.openxmlformats.org/officeDocument/2006/relationships/image" Target="../media/image3154.png"/><Relationship Id="rId456" Type="http://schemas.openxmlformats.org/officeDocument/2006/relationships/customXml" Target="../ink/ink3330.xml"/><Relationship Id="rId498" Type="http://schemas.openxmlformats.org/officeDocument/2006/relationships/customXml" Target="../ink/ink3351.xml"/><Relationship Id="rId13" Type="http://schemas.openxmlformats.org/officeDocument/2006/relationships/customXml" Target="../ink/ink3107.xml"/><Relationship Id="rId109" Type="http://schemas.openxmlformats.org/officeDocument/2006/relationships/customXml" Target="../ink/ink3155.xml"/><Relationship Id="rId260" Type="http://schemas.openxmlformats.org/officeDocument/2006/relationships/customXml" Target="../ink/ink3231.xml"/><Relationship Id="rId316" Type="http://schemas.openxmlformats.org/officeDocument/2006/relationships/customXml" Target="../ink/ink3259.xml"/><Relationship Id="rId523" Type="http://schemas.openxmlformats.org/officeDocument/2006/relationships/image" Target="../media/image3208.png"/><Relationship Id="rId55" Type="http://schemas.openxmlformats.org/officeDocument/2006/relationships/customXml" Target="../ink/ink3128.xml"/><Relationship Id="rId97" Type="http://schemas.openxmlformats.org/officeDocument/2006/relationships/customXml" Target="../ink/ink3149.xml"/><Relationship Id="rId120" Type="http://schemas.openxmlformats.org/officeDocument/2006/relationships/image" Target="../media/image3008.png"/><Relationship Id="rId358" Type="http://schemas.openxmlformats.org/officeDocument/2006/relationships/image" Target="../media/image3126.png"/><Relationship Id="rId565" Type="http://schemas.openxmlformats.org/officeDocument/2006/relationships/image" Target="../media/image3229.png"/><Relationship Id="rId162" Type="http://schemas.openxmlformats.org/officeDocument/2006/relationships/image" Target="../media/image3029.png"/><Relationship Id="rId218" Type="http://schemas.openxmlformats.org/officeDocument/2006/relationships/image" Target="../media/image3057.png"/><Relationship Id="rId425" Type="http://schemas.openxmlformats.org/officeDocument/2006/relationships/image" Target="../media/image3159.png"/><Relationship Id="rId467" Type="http://schemas.openxmlformats.org/officeDocument/2006/relationships/image" Target="../media/image3180.png"/><Relationship Id="rId271" Type="http://schemas.openxmlformats.org/officeDocument/2006/relationships/image" Target="../media/image3083.png"/><Relationship Id="rId24" Type="http://schemas.openxmlformats.org/officeDocument/2006/relationships/image" Target="../media/image2960.png"/><Relationship Id="rId66" Type="http://schemas.openxmlformats.org/officeDocument/2006/relationships/image" Target="../media/image2981.png"/><Relationship Id="rId131" Type="http://schemas.openxmlformats.org/officeDocument/2006/relationships/customXml" Target="../ink/ink3166.xml"/><Relationship Id="rId327" Type="http://schemas.openxmlformats.org/officeDocument/2006/relationships/image" Target="../media/image3111.png"/><Relationship Id="rId369" Type="http://schemas.openxmlformats.org/officeDocument/2006/relationships/customXml" Target="../ink/ink3286.xml"/><Relationship Id="rId534" Type="http://schemas.openxmlformats.org/officeDocument/2006/relationships/customXml" Target="../ink/ink3369.xml"/><Relationship Id="rId173" Type="http://schemas.openxmlformats.org/officeDocument/2006/relationships/customXml" Target="../ink/ink3187.xml"/><Relationship Id="rId229" Type="http://schemas.openxmlformats.org/officeDocument/2006/relationships/image" Target="../media/image3062.png"/><Relationship Id="rId380" Type="http://schemas.openxmlformats.org/officeDocument/2006/relationships/image" Target="../media/image3137.png"/><Relationship Id="rId436" Type="http://schemas.openxmlformats.org/officeDocument/2006/relationships/customXml" Target="../ink/ink3320.xml"/><Relationship Id="rId240" Type="http://schemas.openxmlformats.org/officeDocument/2006/relationships/customXml" Target="../ink/ink3221.xml"/><Relationship Id="rId478" Type="http://schemas.openxmlformats.org/officeDocument/2006/relationships/customXml" Target="../ink/ink3341.xml"/><Relationship Id="rId35" Type="http://schemas.openxmlformats.org/officeDocument/2006/relationships/customXml" Target="../ink/ink3118.xml"/><Relationship Id="rId77" Type="http://schemas.openxmlformats.org/officeDocument/2006/relationships/customXml" Target="../ink/ink3139.xml"/><Relationship Id="rId100" Type="http://schemas.openxmlformats.org/officeDocument/2006/relationships/image" Target="../media/image2998.png"/><Relationship Id="rId282" Type="http://schemas.openxmlformats.org/officeDocument/2006/relationships/customXml" Target="../ink/ink3242.xml"/><Relationship Id="rId338" Type="http://schemas.openxmlformats.org/officeDocument/2006/relationships/customXml" Target="../ink/ink3270.xml"/><Relationship Id="rId503" Type="http://schemas.openxmlformats.org/officeDocument/2006/relationships/image" Target="../media/image3198.png"/><Relationship Id="rId545" Type="http://schemas.openxmlformats.org/officeDocument/2006/relationships/image" Target="../media/image3219.png"/><Relationship Id="rId8" Type="http://schemas.openxmlformats.org/officeDocument/2006/relationships/image" Target="../media/image2952.png"/><Relationship Id="rId142" Type="http://schemas.openxmlformats.org/officeDocument/2006/relationships/image" Target="../media/image3019.png"/><Relationship Id="rId184" Type="http://schemas.openxmlformats.org/officeDocument/2006/relationships/image" Target="../media/image3040.png"/><Relationship Id="rId391" Type="http://schemas.openxmlformats.org/officeDocument/2006/relationships/customXml" Target="../ink/ink3297.xml"/><Relationship Id="rId405" Type="http://schemas.openxmlformats.org/officeDocument/2006/relationships/customXml" Target="../ink/ink3304.xml"/><Relationship Id="rId447" Type="http://schemas.openxmlformats.org/officeDocument/2006/relationships/image" Target="../media/image3170.png"/><Relationship Id="rId251" Type="http://schemas.openxmlformats.org/officeDocument/2006/relationships/image" Target="../media/image3073.png"/><Relationship Id="rId489" Type="http://schemas.openxmlformats.org/officeDocument/2006/relationships/image" Target="../media/image3191.png"/><Relationship Id="rId46" Type="http://schemas.openxmlformats.org/officeDocument/2006/relationships/image" Target="../media/image2971.png"/><Relationship Id="rId293" Type="http://schemas.openxmlformats.org/officeDocument/2006/relationships/image" Target="../media/image3094.png"/><Relationship Id="rId307" Type="http://schemas.openxmlformats.org/officeDocument/2006/relationships/image" Target="../media/image3101.png"/><Relationship Id="rId349" Type="http://schemas.openxmlformats.org/officeDocument/2006/relationships/customXml" Target="../ink/ink3276.xml"/><Relationship Id="rId514" Type="http://schemas.openxmlformats.org/officeDocument/2006/relationships/customXml" Target="../ink/ink3359.xml"/><Relationship Id="rId556" Type="http://schemas.openxmlformats.org/officeDocument/2006/relationships/customXml" Target="../ink/ink3380.xml"/><Relationship Id="rId88" Type="http://schemas.openxmlformats.org/officeDocument/2006/relationships/image" Target="../media/image2992.png"/><Relationship Id="rId111" Type="http://schemas.openxmlformats.org/officeDocument/2006/relationships/customXml" Target="../ink/ink3156.xml"/><Relationship Id="rId153" Type="http://schemas.openxmlformats.org/officeDocument/2006/relationships/customXml" Target="../ink/ink3177.xml"/><Relationship Id="rId195" Type="http://schemas.openxmlformats.org/officeDocument/2006/relationships/customXml" Target="../ink/ink3198.xml"/><Relationship Id="rId209" Type="http://schemas.openxmlformats.org/officeDocument/2006/relationships/customXml" Target="../ink/ink3205.xml"/><Relationship Id="rId360" Type="http://schemas.openxmlformats.org/officeDocument/2006/relationships/image" Target="../media/image3127.png"/><Relationship Id="rId416" Type="http://schemas.openxmlformats.org/officeDocument/2006/relationships/image" Target="../media/image3155.png"/><Relationship Id="rId220" Type="http://schemas.openxmlformats.org/officeDocument/2006/relationships/image" Target="../media/image3058.png"/><Relationship Id="rId458" Type="http://schemas.openxmlformats.org/officeDocument/2006/relationships/customXml" Target="../ink/ink3331.xml"/><Relationship Id="rId15" Type="http://schemas.openxmlformats.org/officeDocument/2006/relationships/customXml" Target="../ink/ink3108.xml"/><Relationship Id="rId57" Type="http://schemas.openxmlformats.org/officeDocument/2006/relationships/customXml" Target="../ink/ink3129.xml"/><Relationship Id="rId262" Type="http://schemas.openxmlformats.org/officeDocument/2006/relationships/customXml" Target="../ink/ink3232.xml"/><Relationship Id="rId318" Type="http://schemas.openxmlformats.org/officeDocument/2006/relationships/customXml" Target="../ink/ink3260.xml"/><Relationship Id="rId525" Type="http://schemas.openxmlformats.org/officeDocument/2006/relationships/image" Target="../media/image3209.png"/><Relationship Id="rId99" Type="http://schemas.openxmlformats.org/officeDocument/2006/relationships/customXml" Target="../ink/ink3150.xml"/><Relationship Id="rId122" Type="http://schemas.openxmlformats.org/officeDocument/2006/relationships/image" Target="../media/image3009.png"/><Relationship Id="rId164" Type="http://schemas.openxmlformats.org/officeDocument/2006/relationships/image" Target="../media/image3030.png"/><Relationship Id="rId371" Type="http://schemas.openxmlformats.org/officeDocument/2006/relationships/customXml" Target="../ink/ink3287.xml"/><Relationship Id="rId427" Type="http://schemas.openxmlformats.org/officeDocument/2006/relationships/image" Target="../media/image3160.png"/><Relationship Id="rId469" Type="http://schemas.openxmlformats.org/officeDocument/2006/relationships/image" Target="../media/image3181.png"/><Relationship Id="rId26" Type="http://schemas.openxmlformats.org/officeDocument/2006/relationships/image" Target="../media/image2961.png"/><Relationship Id="rId231" Type="http://schemas.openxmlformats.org/officeDocument/2006/relationships/image" Target="../media/image3063.png"/><Relationship Id="rId273" Type="http://schemas.openxmlformats.org/officeDocument/2006/relationships/image" Target="../media/image3084.png"/><Relationship Id="rId329" Type="http://schemas.openxmlformats.org/officeDocument/2006/relationships/image" Target="../media/image3112.png"/><Relationship Id="rId480" Type="http://schemas.openxmlformats.org/officeDocument/2006/relationships/customXml" Target="../ink/ink3342.xml"/><Relationship Id="rId536" Type="http://schemas.openxmlformats.org/officeDocument/2006/relationships/customXml" Target="../ink/ink3370.xml"/><Relationship Id="rId68" Type="http://schemas.openxmlformats.org/officeDocument/2006/relationships/image" Target="../media/image2982.png"/><Relationship Id="rId133" Type="http://schemas.openxmlformats.org/officeDocument/2006/relationships/customXml" Target="../ink/ink3167.xml"/><Relationship Id="rId175" Type="http://schemas.openxmlformats.org/officeDocument/2006/relationships/customXml" Target="../ink/ink3188.xml"/><Relationship Id="rId340" Type="http://schemas.openxmlformats.org/officeDocument/2006/relationships/customXml" Target="../ink/ink3271.xml"/><Relationship Id="rId200" Type="http://schemas.openxmlformats.org/officeDocument/2006/relationships/image" Target="../media/image3048.png"/><Relationship Id="rId382" Type="http://schemas.openxmlformats.org/officeDocument/2006/relationships/image" Target="../media/image3138.png"/><Relationship Id="rId438" Type="http://schemas.openxmlformats.org/officeDocument/2006/relationships/customXml" Target="../ink/ink3321.xml"/><Relationship Id="rId242" Type="http://schemas.openxmlformats.org/officeDocument/2006/relationships/customXml" Target="../ink/ink3222.xml"/><Relationship Id="rId284" Type="http://schemas.openxmlformats.org/officeDocument/2006/relationships/customXml" Target="../ink/ink3243.xml"/><Relationship Id="rId491" Type="http://schemas.openxmlformats.org/officeDocument/2006/relationships/image" Target="../media/image3192.png"/><Relationship Id="rId505" Type="http://schemas.openxmlformats.org/officeDocument/2006/relationships/image" Target="../media/image3199.png"/><Relationship Id="rId37" Type="http://schemas.openxmlformats.org/officeDocument/2006/relationships/customXml" Target="../ink/ink3119.xml"/><Relationship Id="rId79" Type="http://schemas.openxmlformats.org/officeDocument/2006/relationships/customXml" Target="../ink/ink3140.xml"/><Relationship Id="rId102" Type="http://schemas.openxmlformats.org/officeDocument/2006/relationships/image" Target="../media/image2999.png"/><Relationship Id="rId144" Type="http://schemas.openxmlformats.org/officeDocument/2006/relationships/image" Target="../media/image3020.png"/><Relationship Id="rId547" Type="http://schemas.openxmlformats.org/officeDocument/2006/relationships/image" Target="../media/image3220.png"/><Relationship Id="rId90" Type="http://schemas.openxmlformats.org/officeDocument/2006/relationships/image" Target="../media/image2993.png"/><Relationship Id="rId186" Type="http://schemas.openxmlformats.org/officeDocument/2006/relationships/image" Target="../media/image3041.png"/><Relationship Id="rId351" Type="http://schemas.openxmlformats.org/officeDocument/2006/relationships/customXml" Target="../ink/ink3277.xml"/><Relationship Id="rId393" Type="http://schemas.openxmlformats.org/officeDocument/2006/relationships/customXml" Target="../ink/ink3298.xml"/><Relationship Id="rId407" Type="http://schemas.openxmlformats.org/officeDocument/2006/relationships/customXml" Target="../ink/ink3305.xml"/><Relationship Id="rId449" Type="http://schemas.openxmlformats.org/officeDocument/2006/relationships/image" Target="../media/image3171.png"/><Relationship Id="rId211" Type="http://schemas.openxmlformats.org/officeDocument/2006/relationships/customXml" Target="../ink/ink3206.xml"/><Relationship Id="rId253" Type="http://schemas.openxmlformats.org/officeDocument/2006/relationships/image" Target="../media/image3074.png"/><Relationship Id="rId295" Type="http://schemas.openxmlformats.org/officeDocument/2006/relationships/image" Target="../media/image3095.png"/><Relationship Id="rId309" Type="http://schemas.openxmlformats.org/officeDocument/2006/relationships/image" Target="../media/image3102.png"/><Relationship Id="rId460" Type="http://schemas.openxmlformats.org/officeDocument/2006/relationships/customXml" Target="../ink/ink3332.xml"/><Relationship Id="rId516" Type="http://schemas.openxmlformats.org/officeDocument/2006/relationships/customXml" Target="../ink/ink3360.xml"/><Relationship Id="rId48" Type="http://schemas.openxmlformats.org/officeDocument/2006/relationships/image" Target="../media/image2972.png"/><Relationship Id="rId113" Type="http://schemas.openxmlformats.org/officeDocument/2006/relationships/customXml" Target="../ink/ink3157.xml"/><Relationship Id="rId320" Type="http://schemas.openxmlformats.org/officeDocument/2006/relationships/customXml" Target="../ink/ink3261.xml"/><Relationship Id="rId558" Type="http://schemas.openxmlformats.org/officeDocument/2006/relationships/customXml" Target="../ink/ink3381.xml"/><Relationship Id="rId155" Type="http://schemas.openxmlformats.org/officeDocument/2006/relationships/customXml" Target="../ink/ink3178.xml"/><Relationship Id="rId197" Type="http://schemas.openxmlformats.org/officeDocument/2006/relationships/customXml" Target="../ink/ink3199.xml"/><Relationship Id="rId362" Type="http://schemas.openxmlformats.org/officeDocument/2006/relationships/image" Target="../media/image3128.png"/><Relationship Id="rId418" Type="http://schemas.openxmlformats.org/officeDocument/2006/relationships/image" Target="../media/image3156.png"/><Relationship Id="rId222" Type="http://schemas.openxmlformats.org/officeDocument/2006/relationships/image" Target="../media/image3059.png"/><Relationship Id="rId264" Type="http://schemas.openxmlformats.org/officeDocument/2006/relationships/customXml" Target="../ink/ink3233.xml"/><Relationship Id="rId471" Type="http://schemas.openxmlformats.org/officeDocument/2006/relationships/image" Target="../media/image3182.png"/><Relationship Id="rId17" Type="http://schemas.openxmlformats.org/officeDocument/2006/relationships/customXml" Target="../ink/ink3109.xml"/><Relationship Id="rId59" Type="http://schemas.openxmlformats.org/officeDocument/2006/relationships/customXml" Target="../ink/ink3130.xml"/><Relationship Id="rId124" Type="http://schemas.openxmlformats.org/officeDocument/2006/relationships/image" Target="../media/image3010.png"/><Relationship Id="rId527" Type="http://schemas.openxmlformats.org/officeDocument/2006/relationships/image" Target="../media/image3210.png"/><Relationship Id="rId70" Type="http://schemas.openxmlformats.org/officeDocument/2006/relationships/image" Target="../media/image2983.png"/><Relationship Id="rId166" Type="http://schemas.openxmlformats.org/officeDocument/2006/relationships/image" Target="../media/image3031.png"/><Relationship Id="rId331" Type="http://schemas.openxmlformats.org/officeDocument/2006/relationships/image" Target="../media/image3113.png"/><Relationship Id="rId373" Type="http://schemas.openxmlformats.org/officeDocument/2006/relationships/customXml" Target="../ink/ink3288.xml"/><Relationship Id="rId429" Type="http://schemas.openxmlformats.org/officeDocument/2006/relationships/image" Target="../media/image3161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064.png"/><Relationship Id="rId440" Type="http://schemas.openxmlformats.org/officeDocument/2006/relationships/customXml" Target="../ink/ink3322.xml"/><Relationship Id="rId28" Type="http://schemas.openxmlformats.org/officeDocument/2006/relationships/image" Target="../media/image2962.png"/><Relationship Id="rId275" Type="http://schemas.openxmlformats.org/officeDocument/2006/relationships/image" Target="../media/image3085.png"/><Relationship Id="rId300" Type="http://schemas.openxmlformats.org/officeDocument/2006/relationships/customXml" Target="../ink/ink3251.xml"/><Relationship Id="rId482" Type="http://schemas.openxmlformats.org/officeDocument/2006/relationships/customXml" Target="../ink/ink3343.xml"/><Relationship Id="rId538" Type="http://schemas.openxmlformats.org/officeDocument/2006/relationships/customXml" Target="../ink/ink3371.xml"/><Relationship Id="rId81" Type="http://schemas.openxmlformats.org/officeDocument/2006/relationships/customXml" Target="../ink/ink3141.xml"/><Relationship Id="rId135" Type="http://schemas.openxmlformats.org/officeDocument/2006/relationships/customXml" Target="../ink/ink3168.xml"/><Relationship Id="rId177" Type="http://schemas.openxmlformats.org/officeDocument/2006/relationships/customXml" Target="../ink/ink3189.xml"/><Relationship Id="rId342" Type="http://schemas.openxmlformats.org/officeDocument/2006/relationships/customXml" Target="../ink/ink3272.xml"/><Relationship Id="rId384" Type="http://schemas.openxmlformats.org/officeDocument/2006/relationships/image" Target="../media/image3139.png"/><Relationship Id="rId202" Type="http://schemas.openxmlformats.org/officeDocument/2006/relationships/image" Target="../media/image3049.png"/><Relationship Id="rId244" Type="http://schemas.openxmlformats.org/officeDocument/2006/relationships/customXml" Target="../ink/ink3223.xml"/><Relationship Id="rId39" Type="http://schemas.openxmlformats.org/officeDocument/2006/relationships/customXml" Target="../ink/ink3120.xml"/><Relationship Id="rId286" Type="http://schemas.openxmlformats.org/officeDocument/2006/relationships/customXml" Target="../ink/ink3244.xml"/><Relationship Id="rId451" Type="http://schemas.openxmlformats.org/officeDocument/2006/relationships/image" Target="../media/image3172.png"/><Relationship Id="rId493" Type="http://schemas.openxmlformats.org/officeDocument/2006/relationships/image" Target="../media/image3193.png"/><Relationship Id="rId507" Type="http://schemas.openxmlformats.org/officeDocument/2006/relationships/image" Target="../media/image3200.png"/><Relationship Id="rId549" Type="http://schemas.openxmlformats.org/officeDocument/2006/relationships/image" Target="../media/image3221.png"/><Relationship Id="rId50" Type="http://schemas.openxmlformats.org/officeDocument/2006/relationships/image" Target="../media/image2973.png"/><Relationship Id="rId104" Type="http://schemas.openxmlformats.org/officeDocument/2006/relationships/image" Target="../media/image3000.png"/><Relationship Id="rId146" Type="http://schemas.openxmlformats.org/officeDocument/2006/relationships/image" Target="../media/image3021.png"/><Relationship Id="rId188" Type="http://schemas.openxmlformats.org/officeDocument/2006/relationships/image" Target="../media/image3042.png"/><Relationship Id="rId311" Type="http://schemas.openxmlformats.org/officeDocument/2006/relationships/image" Target="../media/image3103.png"/><Relationship Id="rId353" Type="http://schemas.openxmlformats.org/officeDocument/2006/relationships/customXml" Target="../ink/ink3278.xml"/><Relationship Id="rId395" Type="http://schemas.openxmlformats.org/officeDocument/2006/relationships/customXml" Target="../ink/ink3299.xml"/><Relationship Id="rId409" Type="http://schemas.openxmlformats.org/officeDocument/2006/relationships/customXml" Target="../ink/ink3306.xml"/><Relationship Id="rId560" Type="http://schemas.openxmlformats.org/officeDocument/2006/relationships/customXml" Target="../ink/ink3382.xml"/><Relationship Id="rId92" Type="http://schemas.openxmlformats.org/officeDocument/2006/relationships/image" Target="../media/image2994.png"/><Relationship Id="rId213" Type="http://schemas.openxmlformats.org/officeDocument/2006/relationships/customXml" Target="../ink/ink3207.xml"/><Relationship Id="rId420" Type="http://schemas.openxmlformats.org/officeDocument/2006/relationships/customXml" Target="../ink/ink3312.xml"/><Relationship Id="rId255" Type="http://schemas.openxmlformats.org/officeDocument/2006/relationships/image" Target="../media/image3075.png"/><Relationship Id="rId297" Type="http://schemas.openxmlformats.org/officeDocument/2006/relationships/image" Target="../media/image3096.png"/><Relationship Id="rId462" Type="http://schemas.openxmlformats.org/officeDocument/2006/relationships/customXml" Target="../ink/ink3333.xml"/><Relationship Id="rId518" Type="http://schemas.openxmlformats.org/officeDocument/2006/relationships/customXml" Target="../ink/ink3361.xml"/><Relationship Id="rId115" Type="http://schemas.openxmlformats.org/officeDocument/2006/relationships/customXml" Target="../ink/ink3158.xml"/><Relationship Id="rId157" Type="http://schemas.openxmlformats.org/officeDocument/2006/relationships/customXml" Target="../ink/ink3179.xml"/><Relationship Id="rId322" Type="http://schemas.openxmlformats.org/officeDocument/2006/relationships/customXml" Target="../ink/ink3262.xml"/><Relationship Id="rId364" Type="http://schemas.openxmlformats.org/officeDocument/2006/relationships/image" Target="../media/image3129.png"/><Relationship Id="rId61" Type="http://schemas.openxmlformats.org/officeDocument/2006/relationships/customXml" Target="../ink/ink3131.xml"/><Relationship Id="rId199" Type="http://schemas.openxmlformats.org/officeDocument/2006/relationships/customXml" Target="../ink/ink3200.xml"/><Relationship Id="rId19" Type="http://schemas.openxmlformats.org/officeDocument/2006/relationships/customXml" Target="../ink/ink3110.xml"/><Relationship Id="rId224" Type="http://schemas.openxmlformats.org/officeDocument/2006/relationships/image" Target="../media/image3060.png"/><Relationship Id="rId266" Type="http://schemas.openxmlformats.org/officeDocument/2006/relationships/customXml" Target="../ink/ink3234.xml"/><Relationship Id="rId431" Type="http://schemas.openxmlformats.org/officeDocument/2006/relationships/image" Target="../media/image3162.png"/><Relationship Id="rId473" Type="http://schemas.openxmlformats.org/officeDocument/2006/relationships/image" Target="../media/image3183.png"/><Relationship Id="rId529" Type="http://schemas.openxmlformats.org/officeDocument/2006/relationships/image" Target="../media/image3211.png"/><Relationship Id="rId30" Type="http://schemas.openxmlformats.org/officeDocument/2006/relationships/image" Target="../media/image2963.png"/><Relationship Id="rId126" Type="http://schemas.openxmlformats.org/officeDocument/2006/relationships/image" Target="../media/image3011.png"/><Relationship Id="rId168" Type="http://schemas.openxmlformats.org/officeDocument/2006/relationships/image" Target="../media/image3032.png"/><Relationship Id="rId333" Type="http://schemas.openxmlformats.org/officeDocument/2006/relationships/image" Target="../media/image3114.png"/><Relationship Id="rId540" Type="http://schemas.openxmlformats.org/officeDocument/2006/relationships/customXml" Target="../ink/ink3372.xml"/><Relationship Id="rId72" Type="http://schemas.openxmlformats.org/officeDocument/2006/relationships/image" Target="../media/image2984.png"/><Relationship Id="rId375" Type="http://schemas.openxmlformats.org/officeDocument/2006/relationships/customXml" Target="../ink/ink3289.xml"/><Relationship Id="rId3" Type="http://schemas.openxmlformats.org/officeDocument/2006/relationships/customXml" Target="../ink/ink3102.xml"/><Relationship Id="rId235" Type="http://schemas.openxmlformats.org/officeDocument/2006/relationships/image" Target="../media/image3065.png"/><Relationship Id="rId277" Type="http://schemas.openxmlformats.org/officeDocument/2006/relationships/image" Target="../media/image3086.png"/><Relationship Id="rId400" Type="http://schemas.openxmlformats.org/officeDocument/2006/relationships/image" Target="../media/image3147.png"/><Relationship Id="rId442" Type="http://schemas.openxmlformats.org/officeDocument/2006/relationships/customXml" Target="../ink/ink3323.xml"/><Relationship Id="rId484" Type="http://schemas.openxmlformats.org/officeDocument/2006/relationships/customXml" Target="../ink/ink3344.xml"/><Relationship Id="rId137" Type="http://schemas.openxmlformats.org/officeDocument/2006/relationships/customXml" Target="../ink/ink3169.xml"/><Relationship Id="rId302" Type="http://schemas.openxmlformats.org/officeDocument/2006/relationships/customXml" Target="../ink/ink3252.xml"/><Relationship Id="rId344" Type="http://schemas.openxmlformats.org/officeDocument/2006/relationships/customXml" Target="../ink/ink3273.xml"/><Relationship Id="rId41" Type="http://schemas.openxmlformats.org/officeDocument/2006/relationships/customXml" Target="../ink/ink3121.xml"/><Relationship Id="rId83" Type="http://schemas.openxmlformats.org/officeDocument/2006/relationships/customXml" Target="../ink/ink3142.xml"/><Relationship Id="rId179" Type="http://schemas.openxmlformats.org/officeDocument/2006/relationships/customXml" Target="../ink/ink3190.xml"/><Relationship Id="rId386" Type="http://schemas.openxmlformats.org/officeDocument/2006/relationships/image" Target="../media/image3140.png"/><Relationship Id="rId551" Type="http://schemas.openxmlformats.org/officeDocument/2006/relationships/image" Target="../media/image3222.png"/><Relationship Id="rId190" Type="http://schemas.openxmlformats.org/officeDocument/2006/relationships/image" Target="../media/image3043.png"/><Relationship Id="rId204" Type="http://schemas.openxmlformats.org/officeDocument/2006/relationships/image" Target="../media/image3050.png"/><Relationship Id="rId246" Type="http://schemas.openxmlformats.org/officeDocument/2006/relationships/customXml" Target="../ink/ink3224.xml"/><Relationship Id="rId288" Type="http://schemas.openxmlformats.org/officeDocument/2006/relationships/customXml" Target="../ink/ink3245.xml"/><Relationship Id="rId411" Type="http://schemas.openxmlformats.org/officeDocument/2006/relationships/customXml" Target="../ink/ink3307.xml"/><Relationship Id="rId453" Type="http://schemas.openxmlformats.org/officeDocument/2006/relationships/image" Target="../media/image3173.png"/><Relationship Id="rId509" Type="http://schemas.openxmlformats.org/officeDocument/2006/relationships/image" Target="../media/image3201.png"/><Relationship Id="rId106" Type="http://schemas.openxmlformats.org/officeDocument/2006/relationships/image" Target="../media/image3001.png"/><Relationship Id="rId313" Type="http://schemas.openxmlformats.org/officeDocument/2006/relationships/image" Target="../media/image3104.png"/><Relationship Id="rId495" Type="http://schemas.openxmlformats.org/officeDocument/2006/relationships/image" Target="../media/image3194.png"/><Relationship Id="rId10" Type="http://schemas.openxmlformats.org/officeDocument/2006/relationships/image" Target="../media/image2953.png"/><Relationship Id="rId52" Type="http://schemas.openxmlformats.org/officeDocument/2006/relationships/image" Target="../media/image2974.png"/><Relationship Id="rId94" Type="http://schemas.openxmlformats.org/officeDocument/2006/relationships/image" Target="../media/image2995.png"/><Relationship Id="rId148" Type="http://schemas.openxmlformats.org/officeDocument/2006/relationships/image" Target="../media/image3022.png"/><Relationship Id="rId355" Type="http://schemas.openxmlformats.org/officeDocument/2006/relationships/customXml" Target="../ink/ink3279.xml"/><Relationship Id="rId397" Type="http://schemas.openxmlformats.org/officeDocument/2006/relationships/customXml" Target="../ink/ink3300.xml"/><Relationship Id="rId520" Type="http://schemas.openxmlformats.org/officeDocument/2006/relationships/customXml" Target="../ink/ink3362.xml"/><Relationship Id="rId562" Type="http://schemas.openxmlformats.org/officeDocument/2006/relationships/customXml" Target="../ink/ink3383.xml"/><Relationship Id="rId215" Type="http://schemas.openxmlformats.org/officeDocument/2006/relationships/customXml" Target="../ink/ink3208.xml"/><Relationship Id="rId257" Type="http://schemas.openxmlformats.org/officeDocument/2006/relationships/image" Target="../media/image3076.png"/><Relationship Id="rId422" Type="http://schemas.openxmlformats.org/officeDocument/2006/relationships/customXml" Target="../ink/ink3313.xml"/><Relationship Id="rId464" Type="http://schemas.openxmlformats.org/officeDocument/2006/relationships/customXml" Target="../ink/ink3334.xml"/><Relationship Id="rId299" Type="http://schemas.openxmlformats.org/officeDocument/2006/relationships/image" Target="../media/image3097.png"/><Relationship Id="rId63" Type="http://schemas.openxmlformats.org/officeDocument/2006/relationships/customXml" Target="../ink/ink3132.xml"/><Relationship Id="rId159" Type="http://schemas.openxmlformats.org/officeDocument/2006/relationships/customXml" Target="../ink/ink3180.xml"/><Relationship Id="rId366" Type="http://schemas.openxmlformats.org/officeDocument/2006/relationships/image" Target="../media/image3130.png"/><Relationship Id="rId226" Type="http://schemas.openxmlformats.org/officeDocument/2006/relationships/image" Target="../media/image3061.png"/><Relationship Id="rId433" Type="http://schemas.openxmlformats.org/officeDocument/2006/relationships/image" Target="../media/image3163.png"/><Relationship Id="rId74" Type="http://schemas.openxmlformats.org/officeDocument/2006/relationships/image" Target="../media/image2985.png"/><Relationship Id="rId377" Type="http://schemas.openxmlformats.org/officeDocument/2006/relationships/customXml" Target="../ink/ink3290.xml"/><Relationship Id="rId500" Type="http://schemas.openxmlformats.org/officeDocument/2006/relationships/customXml" Target="../ink/ink3352.xml"/><Relationship Id="rId5" Type="http://schemas.openxmlformats.org/officeDocument/2006/relationships/customXml" Target="../ink/ink3103.xml"/><Relationship Id="rId237" Type="http://schemas.openxmlformats.org/officeDocument/2006/relationships/image" Target="../media/image3066.png"/><Relationship Id="rId444" Type="http://schemas.openxmlformats.org/officeDocument/2006/relationships/customXml" Target="../ink/ink3324.xml"/><Relationship Id="rId290" Type="http://schemas.openxmlformats.org/officeDocument/2006/relationships/customXml" Target="../ink/ink3246.xml"/><Relationship Id="rId304" Type="http://schemas.openxmlformats.org/officeDocument/2006/relationships/customXml" Target="../ink/ink3253.xml"/><Relationship Id="rId388" Type="http://schemas.openxmlformats.org/officeDocument/2006/relationships/image" Target="../media/image3141.png"/><Relationship Id="rId511" Type="http://schemas.openxmlformats.org/officeDocument/2006/relationships/image" Target="../media/image3202.png"/><Relationship Id="rId85" Type="http://schemas.openxmlformats.org/officeDocument/2006/relationships/customXml" Target="../ink/ink3143.xml"/><Relationship Id="rId150" Type="http://schemas.openxmlformats.org/officeDocument/2006/relationships/image" Target="../media/image3023.png"/><Relationship Id="rId248" Type="http://schemas.openxmlformats.org/officeDocument/2006/relationships/customXml" Target="../ink/ink3225.xml"/><Relationship Id="rId455" Type="http://schemas.openxmlformats.org/officeDocument/2006/relationships/image" Target="../media/image3174.png"/><Relationship Id="rId12" Type="http://schemas.openxmlformats.org/officeDocument/2006/relationships/image" Target="../media/image2954.png"/><Relationship Id="rId108" Type="http://schemas.openxmlformats.org/officeDocument/2006/relationships/image" Target="../media/image3002.png"/><Relationship Id="rId315" Type="http://schemas.openxmlformats.org/officeDocument/2006/relationships/image" Target="../media/image3105.png"/><Relationship Id="rId522" Type="http://schemas.openxmlformats.org/officeDocument/2006/relationships/customXml" Target="../ink/ink3363.xml"/><Relationship Id="rId96" Type="http://schemas.openxmlformats.org/officeDocument/2006/relationships/image" Target="../media/image2996.png"/><Relationship Id="rId161" Type="http://schemas.openxmlformats.org/officeDocument/2006/relationships/customXml" Target="../ink/ink3181.xml"/><Relationship Id="rId399" Type="http://schemas.openxmlformats.org/officeDocument/2006/relationships/customXml" Target="../ink/ink3301.xml"/><Relationship Id="rId259" Type="http://schemas.openxmlformats.org/officeDocument/2006/relationships/image" Target="../media/image3077.png"/><Relationship Id="rId466" Type="http://schemas.openxmlformats.org/officeDocument/2006/relationships/customXml" Target="../ink/ink3335.xml"/><Relationship Id="rId23" Type="http://schemas.openxmlformats.org/officeDocument/2006/relationships/customXml" Target="../ink/ink3112.xml"/><Relationship Id="rId119" Type="http://schemas.openxmlformats.org/officeDocument/2006/relationships/customXml" Target="../ink/ink3160.xml"/><Relationship Id="rId326" Type="http://schemas.openxmlformats.org/officeDocument/2006/relationships/customXml" Target="../ink/ink3264.xml"/><Relationship Id="rId533" Type="http://schemas.openxmlformats.org/officeDocument/2006/relationships/image" Target="../media/image3213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96.xml"/><Relationship Id="rId21" Type="http://schemas.openxmlformats.org/officeDocument/2006/relationships/image" Target="../media/image3238.png"/><Relationship Id="rId42" Type="http://schemas.openxmlformats.org/officeDocument/2006/relationships/customXml" Target="../ink/ink3404.xml"/><Relationship Id="rId47" Type="http://schemas.openxmlformats.org/officeDocument/2006/relationships/image" Target="../media/image3251.png"/><Relationship Id="rId63" Type="http://schemas.openxmlformats.org/officeDocument/2006/relationships/image" Target="../media/image3259.png"/><Relationship Id="rId68" Type="http://schemas.openxmlformats.org/officeDocument/2006/relationships/customXml" Target="../ink/ink3417.xml"/><Relationship Id="rId16" Type="http://schemas.openxmlformats.org/officeDocument/2006/relationships/customXml" Target="../ink/ink3391.xml"/><Relationship Id="rId11" Type="http://schemas.openxmlformats.org/officeDocument/2006/relationships/image" Target="../media/image3233.png"/><Relationship Id="rId24" Type="http://schemas.openxmlformats.org/officeDocument/2006/relationships/customXml" Target="../ink/ink3395.xml"/><Relationship Id="rId32" Type="http://schemas.openxmlformats.org/officeDocument/2006/relationships/customXml" Target="../ink/ink3399.xml"/><Relationship Id="rId37" Type="http://schemas.openxmlformats.org/officeDocument/2006/relationships/image" Target="../media/image3246.png"/><Relationship Id="rId40" Type="http://schemas.openxmlformats.org/officeDocument/2006/relationships/customXml" Target="../ink/ink3403.xml"/><Relationship Id="rId45" Type="http://schemas.openxmlformats.org/officeDocument/2006/relationships/image" Target="../media/image3250.png"/><Relationship Id="rId53" Type="http://schemas.openxmlformats.org/officeDocument/2006/relationships/image" Target="../media/image3254.png"/><Relationship Id="rId58" Type="http://schemas.openxmlformats.org/officeDocument/2006/relationships/customXml" Target="../ink/ink3412.xml"/><Relationship Id="rId66" Type="http://schemas.openxmlformats.org/officeDocument/2006/relationships/customXml" Target="../ink/ink3416.xml"/><Relationship Id="rId74" Type="http://schemas.openxmlformats.org/officeDocument/2006/relationships/customXml" Target="../ink/ink3420.xml"/><Relationship Id="rId5" Type="http://schemas.openxmlformats.org/officeDocument/2006/relationships/image" Target="../media/image3230.png"/><Relationship Id="rId61" Type="http://schemas.openxmlformats.org/officeDocument/2006/relationships/image" Target="../media/image3258.png"/><Relationship Id="rId19" Type="http://schemas.openxmlformats.org/officeDocument/2006/relationships/image" Target="../media/image3237.png"/><Relationship Id="rId14" Type="http://schemas.openxmlformats.org/officeDocument/2006/relationships/customXml" Target="../ink/ink3390.xml"/><Relationship Id="rId22" Type="http://schemas.openxmlformats.org/officeDocument/2006/relationships/customXml" Target="../ink/ink3394.xml"/><Relationship Id="rId27" Type="http://schemas.openxmlformats.org/officeDocument/2006/relationships/image" Target="../media/image3241.png"/><Relationship Id="rId30" Type="http://schemas.openxmlformats.org/officeDocument/2006/relationships/customXml" Target="../ink/ink3398.xml"/><Relationship Id="rId35" Type="http://schemas.openxmlformats.org/officeDocument/2006/relationships/image" Target="../media/image3245.png"/><Relationship Id="rId43" Type="http://schemas.openxmlformats.org/officeDocument/2006/relationships/image" Target="../media/image3249.png"/><Relationship Id="rId48" Type="http://schemas.openxmlformats.org/officeDocument/2006/relationships/customXml" Target="../ink/ink3407.xml"/><Relationship Id="rId56" Type="http://schemas.openxmlformats.org/officeDocument/2006/relationships/customXml" Target="../ink/ink3411.xml"/><Relationship Id="rId64" Type="http://schemas.openxmlformats.org/officeDocument/2006/relationships/customXml" Target="../ink/ink3415.xml"/><Relationship Id="rId69" Type="http://schemas.openxmlformats.org/officeDocument/2006/relationships/image" Target="../media/image3262.png"/><Relationship Id="rId77" Type="http://schemas.openxmlformats.org/officeDocument/2006/relationships/image" Target="../media/image3266.png"/><Relationship Id="rId8" Type="http://schemas.openxmlformats.org/officeDocument/2006/relationships/customXml" Target="../ink/ink3387.xml"/><Relationship Id="rId51" Type="http://schemas.openxmlformats.org/officeDocument/2006/relationships/image" Target="../media/image3253.png"/><Relationship Id="rId72" Type="http://schemas.openxmlformats.org/officeDocument/2006/relationships/customXml" Target="../ink/ink3419.xml"/><Relationship Id="rId3" Type="http://schemas.openxmlformats.org/officeDocument/2006/relationships/image" Target="NULL"/><Relationship Id="rId12" Type="http://schemas.openxmlformats.org/officeDocument/2006/relationships/customXml" Target="../ink/ink3389.xml"/><Relationship Id="rId17" Type="http://schemas.openxmlformats.org/officeDocument/2006/relationships/image" Target="../media/image3236.png"/><Relationship Id="rId25" Type="http://schemas.openxmlformats.org/officeDocument/2006/relationships/image" Target="../media/image3240.png"/><Relationship Id="rId33" Type="http://schemas.openxmlformats.org/officeDocument/2006/relationships/image" Target="../media/image3244.png"/><Relationship Id="rId38" Type="http://schemas.openxmlformats.org/officeDocument/2006/relationships/customXml" Target="../ink/ink3402.xml"/><Relationship Id="rId46" Type="http://schemas.openxmlformats.org/officeDocument/2006/relationships/customXml" Target="../ink/ink3406.xml"/><Relationship Id="rId59" Type="http://schemas.openxmlformats.org/officeDocument/2006/relationships/image" Target="../media/image3257.png"/><Relationship Id="rId67" Type="http://schemas.openxmlformats.org/officeDocument/2006/relationships/image" Target="../media/image3261.png"/><Relationship Id="rId20" Type="http://schemas.openxmlformats.org/officeDocument/2006/relationships/customXml" Target="../ink/ink3393.xml"/><Relationship Id="rId41" Type="http://schemas.openxmlformats.org/officeDocument/2006/relationships/image" Target="../media/image3248.png"/><Relationship Id="rId54" Type="http://schemas.openxmlformats.org/officeDocument/2006/relationships/customXml" Target="../ink/ink3410.xml"/><Relationship Id="rId62" Type="http://schemas.openxmlformats.org/officeDocument/2006/relationships/customXml" Target="../ink/ink3414.xml"/><Relationship Id="rId70" Type="http://schemas.openxmlformats.org/officeDocument/2006/relationships/customXml" Target="../ink/ink3418.xml"/><Relationship Id="rId75" Type="http://schemas.openxmlformats.org/officeDocument/2006/relationships/image" Target="../media/image326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386.xml"/><Relationship Id="rId15" Type="http://schemas.openxmlformats.org/officeDocument/2006/relationships/image" Target="../media/image3235.png"/><Relationship Id="rId23" Type="http://schemas.openxmlformats.org/officeDocument/2006/relationships/image" Target="../media/image3239.png"/><Relationship Id="rId28" Type="http://schemas.openxmlformats.org/officeDocument/2006/relationships/customXml" Target="../ink/ink3397.xml"/><Relationship Id="rId36" Type="http://schemas.openxmlformats.org/officeDocument/2006/relationships/customXml" Target="../ink/ink3401.xml"/><Relationship Id="rId49" Type="http://schemas.openxmlformats.org/officeDocument/2006/relationships/image" Target="../media/image3252.png"/><Relationship Id="rId57" Type="http://schemas.openxmlformats.org/officeDocument/2006/relationships/image" Target="../media/image3256.png"/><Relationship Id="rId10" Type="http://schemas.openxmlformats.org/officeDocument/2006/relationships/customXml" Target="../ink/ink3388.xml"/><Relationship Id="rId31" Type="http://schemas.openxmlformats.org/officeDocument/2006/relationships/image" Target="../media/image3243.png"/><Relationship Id="rId44" Type="http://schemas.openxmlformats.org/officeDocument/2006/relationships/customXml" Target="../ink/ink3405.xml"/><Relationship Id="rId52" Type="http://schemas.openxmlformats.org/officeDocument/2006/relationships/customXml" Target="../ink/ink3409.xml"/><Relationship Id="rId60" Type="http://schemas.openxmlformats.org/officeDocument/2006/relationships/customXml" Target="../ink/ink3413.xml"/><Relationship Id="rId65" Type="http://schemas.openxmlformats.org/officeDocument/2006/relationships/image" Target="../media/image3260.png"/><Relationship Id="rId73" Type="http://schemas.openxmlformats.org/officeDocument/2006/relationships/image" Target="../media/image3264.png"/><Relationship Id="rId4" Type="http://schemas.openxmlformats.org/officeDocument/2006/relationships/customXml" Target="../ink/ink3385.xml"/><Relationship Id="rId9" Type="http://schemas.openxmlformats.org/officeDocument/2006/relationships/image" Target="../media/image3232.png"/><Relationship Id="rId13" Type="http://schemas.openxmlformats.org/officeDocument/2006/relationships/image" Target="../media/image3234.png"/><Relationship Id="rId18" Type="http://schemas.openxmlformats.org/officeDocument/2006/relationships/customXml" Target="../ink/ink3392.xml"/><Relationship Id="rId39" Type="http://schemas.openxmlformats.org/officeDocument/2006/relationships/image" Target="../media/image3247.png"/><Relationship Id="rId34" Type="http://schemas.openxmlformats.org/officeDocument/2006/relationships/customXml" Target="../ink/ink3400.xml"/><Relationship Id="rId50" Type="http://schemas.openxmlformats.org/officeDocument/2006/relationships/customXml" Target="../ink/ink3408.xml"/><Relationship Id="rId55" Type="http://schemas.openxmlformats.org/officeDocument/2006/relationships/image" Target="../media/image3255.png"/><Relationship Id="rId76" Type="http://schemas.openxmlformats.org/officeDocument/2006/relationships/customXml" Target="../ink/ink3421.xml"/><Relationship Id="rId7" Type="http://schemas.openxmlformats.org/officeDocument/2006/relationships/image" Target="../media/image3231.png"/><Relationship Id="rId71" Type="http://schemas.openxmlformats.org/officeDocument/2006/relationships/image" Target="../media/image3263.png"/><Relationship Id="rId2" Type="http://schemas.openxmlformats.org/officeDocument/2006/relationships/notesSlide" Target="../notesSlides/notesSlide19.xml"/><Relationship Id="rId29" Type="http://schemas.openxmlformats.org/officeDocument/2006/relationships/image" Target="../media/image3242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78.xml"/><Relationship Id="rId671" Type="http://schemas.openxmlformats.org/officeDocument/2006/relationships/image" Target="../media/image3607.png"/><Relationship Id="rId769" Type="http://schemas.openxmlformats.org/officeDocument/2006/relationships/image" Target="../media/image3657.png"/><Relationship Id="rId21" Type="http://schemas.openxmlformats.org/officeDocument/2006/relationships/customXml" Target="../ink/ink3430.xml"/><Relationship Id="rId324" Type="http://schemas.openxmlformats.org/officeDocument/2006/relationships/customXml" Target="../ink/ink3582.xml"/><Relationship Id="rId531" Type="http://schemas.openxmlformats.org/officeDocument/2006/relationships/image" Target="../media/image3532.png"/><Relationship Id="rId629" Type="http://schemas.openxmlformats.org/officeDocument/2006/relationships/image" Target="../media/image3584.png"/><Relationship Id="rId170" Type="http://schemas.openxmlformats.org/officeDocument/2006/relationships/image" Target="../media/image3347.png"/><Relationship Id="rId836" Type="http://schemas.openxmlformats.org/officeDocument/2006/relationships/image" Target="../media/image3690.png"/><Relationship Id="rId268" Type="http://schemas.openxmlformats.org/officeDocument/2006/relationships/customXml" Target="../ink/ink3554.xml"/><Relationship Id="rId475" Type="http://schemas.openxmlformats.org/officeDocument/2006/relationships/customXml" Target="../ink/ink3658.xml"/><Relationship Id="rId682" Type="http://schemas.openxmlformats.org/officeDocument/2006/relationships/image" Target="../media/image3613.png"/><Relationship Id="rId903" Type="http://schemas.openxmlformats.org/officeDocument/2006/relationships/customXml" Target="../ink/ink3878.xml"/><Relationship Id="rId32" Type="http://schemas.openxmlformats.org/officeDocument/2006/relationships/image" Target="../media/image3280.png"/><Relationship Id="rId128" Type="http://schemas.openxmlformats.org/officeDocument/2006/relationships/image" Target="../media/image3327.png"/><Relationship Id="rId335" Type="http://schemas.openxmlformats.org/officeDocument/2006/relationships/image" Target="../media/image3429.png"/><Relationship Id="rId542" Type="http://schemas.openxmlformats.org/officeDocument/2006/relationships/customXml" Target="../ink/ink3692.xml"/><Relationship Id="rId181" Type="http://schemas.openxmlformats.org/officeDocument/2006/relationships/customXml" Target="../ink/ink3510.xml"/><Relationship Id="rId402" Type="http://schemas.openxmlformats.org/officeDocument/2006/relationships/image" Target="../media/image3461.png"/><Relationship Id="rId847" Type="http://schemas.openxmlformats.org/officeDocument/2006/relationships/customXml" Target="../ink/ink3848.xml"/><Relationship Id="rId279" Type="http://schemas.openxmlformats.org/officeDocument/2006/relationships/image" Target="../media/image3401.png"/><Relationship Id="rId486" Type="http://schemas.openxmlformats.org/officeDocument/2006/relationships/image" Target="../media/image3507.png"/><Relationship Id="rId693" Type="http://schemas.openxmlformats.org/officeDocument/2006/relationships/customXml" Target="../ink/ink3770.xml"/><Relationship Id="rId707" Type="http://schemas.openxmlformats.org/officeDocument/2006/relationships/customXml" Target="../ink/ink3777.xml"/><Relationship Id="rId43" Type="http://schemas.openxmlformats.org/officeDocument/2006/relationships/customXml" Target="../ink/ink3441.xml"/><Relationship Id="rId139" Type="http://schemas.openxmlformats.org/officeDocument/2006/relationships/customXml" Target="../ink/ink3489.xml"/><Relationship Id="rId346" Type="http://schemas.openxmlformats.org/officeDocument/2006/relationships/customXml" Target="../ink/ink3593.xml"/><Relationship Id="rId553" Type="http://schemas.openxmlformats.org/officeDocument/2006/relationships/customXml" Target="../ink/ink3698.xml"/><Relationship Id="rId760" Type="http://schemas.openxmlformats.org/officeDocument/2006/relationships/customXml" Target="../ink/ink3804.xml"/><Relationship Id="rId192" Type="http://schemas.openxmlformats.org/officeDocument/2006/relationships/image" Target="../media/image3358.png"/><Relationship Id="rId206" Type="http://schemas.openxmlformats.org/officeDocument/2006/relationships/image" Target="../media/image3365.png"/><Relationship Id="rId413" Type="http://schemas.openxmlformats.org/officeDocument/2006/relationships/customXml" Target="../ink/ink3627.xml"/><Relationship Id="rId858" Type="http://schemas.openxmlformats.org/officeDocument/2006/relationships/customXml" Target="../ink/ink3854.xml"/><Relationship Id="rId497" Type="http://schemas.openxmlformats.org/officeDocument/2006/relationships/image" Target="../media/image3513.png"/><Relationship Id="rId620" Type="http://schemas.openxmlformats.org/officeDocument/2006/relationships/customXml" Target="../ink/ink3733.xml"/><Relationship Id="rId718" Type="http://schemas.openxmlformats.org/officeDocument/2006/relationships/image" Target="../media/image3632.png"/><Relationship Id="rId357" Type="http://schemas.openxmlformats.org/officeDocument/2006/relationships/image" Target="../media/image3440.png"/><Relationship Id="rId54" Type="http://schemas.openxmlformats.org/officeDocument/2006/relationships/image" Target="../media/image3291.png"/><Relationship Id="rId217" Type="http://schemas.openxmlformats.org/officeDocument/2006/relationships/customXml" Target="../ink/ink3528.xml"/><Relationship Id="rId564" Type="http://schemas.openxmlformats.org/officeDocument/2006/relationships/image" Target="../media/image3549.png"/><Relationship Id="rId771" Type="http://schemas.openxmlformats.org/officeDocument/2006/relationships/image" Target="../media/image3658.png"/><Relationship Id="rId869" Type="http://schemas.openxmlformats.org/officeDocument/2006/relationships/customXml" Target="../ink/ink3860.xml"/><Relationship Id="rId424" Type="http://schemas.openxmlformats.org/officeDocument/2006/relationships/image" Target="../media/image3473.png"/><Relationship Id="rId631" Type="http://schemas.openxmlformats.org/officeDocument/2006/relationships/image" Target="../media/image3585.png"/><Relationship Id="rId729" Type="http://schemas.openxmlformats.org/officeDocument/2006/relationships/customXml" Target="../ink/ink3788.xml"/><Relationship Id="rId270" Type="http://schemas.openxmlformats.org/officeDocument/2006/relationships/customXml" Target="../ink/ink3555.xml"/><Relationship Id="rId65" Type="http://schemas.openxmlformats.org/officeDocument/2006/relationships/customXml" Target="../ink/ink3452.xml"/><Relationship Id="rId130" Type="http://schemas.openxmlformats.org/officeDocument/2006/relationships/image" Target="../media/image3328.png"/><Relationship Id="rId368" Type="http://schemas.openxmlformats.org/officeDocument/2006/relationships/customXml" Target="../ink/ink3604.xml"/><Relationship Id="rId575" Type="http://schemas.openxmlformats.org/officeDocument/2006/relationships/customXml" Target="../ink/ink3709.xml"/><Relationship Id="rId782" Type="http://schemas.openxmlformats.org/officeDocument/2006/relationships/customXml" Target="../ink/ink3815.xml"/><Relationship Id="rId228" Type="http://schemas.openxmlformats.org/officeDocument/2006/relationships/image" Target="../media/image3376.png"/><Relationship Id="rId435" Type="http://schemas.openxmlformats.org/officeDocument/2006/relationships/customXml" Target="../ink/ink3638.xml"/><Relationship Id="rId642" Type="http://schemas.openxmlformats.org/officeDocument/2006/relationships/customXml" Target="../ink/ink3744.xml"/><Relationship Id="rId281" Type="http://schemas.openxmlformats.org/officeDocument/2006/relationships/image" Target="../media/image3402.png"/><Relationship Id="rId502" Type="http://schemas.openxmlformats.org/officeDocument/2006/relationships/customXml" Target="../ink/ink3672.xml"/><Relationship Id="rId76" Type="http://schemas.openxmlformats.org/officeDocument/2006/relationships/image" Target="../media/image3302.png"/><Relationship Id="rId141" Type="http://schemas.openxmlformats.org/officeDocument/2006/relationships/customXml" Target="../ink/ink3490.xml"/><Relationship Id="rId379" Type="http://schemas.openxmlformats.org/officeDocument/2006/relationships/customXml" Target="../ink/ink3610.xml"/><Relationship Id="rId586" Type="http://schemas.openxmlformats.org/officeDocument/2006/relationships/image" Target="../media/image3562.png"/><Relationship Id="rId793" Type="http://schemas.openxmlformats.org/officeDocument/2006/relationships/image" Target="../media/image3669.png"/><Relationship Id="rId807" Type="http://schemas.openxmlformats.org/officeDocument/2006/relationships/customXml" Target="../ink/ink3828.xml"/><Relationship Id="rId7" Type="http://schemas.openxmlformats.org/officeDocument/2006/relationships/customXml" Target="../ink/ink3423.xml"/><Relationship Id="rId239" Type="http://schemas.openxmlformats.org/officeDocument/2006/relationships/customXml" Target="../ink/ink3539.xml"/><Relationship Id="rId446" Type="http://schemas.openxmlformats.org/officeDocument/2006/relationships/image" Target="../media/image3485.png"/><Relationship Id="rId653" Type="http://schemas.openxmlformats.org/officeDocument/2006/relationships/image" Target="../media/image3597.png"/><Relationship Id="rId292" Type="http://schemas.openxmlformats.org/officeDocument/2006/relationships/customXml" Target="../ink/ink3566.xml"/><Relationship Id="rId306" Type="http://schemas.openxmlformats.org/officeDocument/2006/relationships/customXml" Target="../ink/ink3573.xml"/><Relationship Id="rId860" Type="http://schemas.openxmlformats.org/officeDocument/2006/relationships/customXml" Target="../ink/ink3855.xml"/><Relationship Id="rId87" Type="http://schemas.openxmlformats.org/officeDocument/2006/relationships/customXml" Target="../ink/ink3463.xml"/><Relationship Id="rId513" Type="http://schemas.openxmlformats.org/officeDocument/2006/relationships/image" Target="../media/image3522.png"/><Relationship Id="rId597" Type="http://schemas.openxmlformats.org/officeDocument/2006/relationships/image" Target="../media/image3567.png"/><Relationship Id="rId720" Type="http://schemas.openxmlformats.org/officeDocument/2006/relationships/image" Target="../media/image3633.png"/><Relationship Id="rId818" Type="http://schemas.openxmlformats.org/officeDocument/2006/relationships/image" Target="../media/image3681.png"/><Relationship Id="rId152" Type="http://schemas.openxmlformats.org/officeDocument/2006/relationships/image" Target="../media/image3339.png"/><Relationship Id="rId457" Type="http://schemas.openxmlformats.org/officeDocument/2006/relationships/customXml" Target="../ink/ink3649.xml"/><Relationship Id="rId664" Type="http://schemas.openxmlformats.org/officeDocument/2006/relationships/customXml" Target="../ink/ink3755.xml"/><Relationship Id="rId871" Type="http://schemas.openxmlformats.org/officeDocument/2006/relationships/customXml" Target="../ink/ink3861.xml"/><Relationship Id="rId14" Type="http://schemas.openxmlformats.org/officeDocument/2006/relationships/image" Target="../media/image3271.png"/><Relationship Id="rId317" Type="http://schemas.openxmlformats.org/officeDocument/2006/relationships/image" Target="../media/image3420.png"/><Relationship Id="rId524" Type="http://schemas.openxmlformats.org/officeDocument/2006/relationships/customXml" Target="../ink/ink3683.xml"/><Relationship Id="rId731" Type="http://schemas.openxmlformats.org/officeDocument/2006/relationships/customXml" Target="../ink/ink3789.xml"/><Relationship Id="rId98" Type="http://schemas.openxmlformats.org/officeDocument/2006/relationships/image" Target="../media/image3312.png"/><Relationship Id="rId163" Type="http://schemas.openxmlformats.org/officeDocument/2006/relationships/customXml" Target="../ink/ink3501.xml"/><Relationship Id="rId370" Type="http://schemas.openxmlformats.org/officeDocument/2006/relationships/customXml" Target="../ink/ink3605.xml"/><Relationship Id="rId829" Type="http://schemas.openxmlformats.org/officeDocument/2006/relationships/customXml" Target="../ink/ink3839.xml"/><Relationship Id="rId230" Type="http://schemas.openxmlformats.org/officeDocument/2006/relationships/image" Target="../media/image3377.png"/><Relationship Id="rId468" Type="http://schemas.openxmlformats.org/officeDocument/2006/relationships/image" Target="../media/image3497.png"/><Relationship Id="rId675" Type="http://schemas.openxmlformats.org/officeDocument/2006/relationships/image" Target="../media/image3609.png"/><Relationship Id="rId882" Type="http://schemas.openxmlformats.org/officeDocument/2006/relationships/image" Target="../media/image3711.png"/><Relationship Id="rId25" Type="http://schemas.openxmlformats.org/officeDocument/2006/relationships/customXml" Target="../ink/ink3432.xml"/><Relationship Id="rId328" Type="http://schemas.openxmlformats.org/officeDocument/2006/relationships/customXml" Target="../ink/ink3584.xml"/><Relationship Id="rId535" Type="http://schemas.openxmlformats.org/officeDocument/2006/relationships/image" Target="../media/image3534.png"/><Relationship Id="rId742" Type="http://schemas.openxmlformats.org/officeDocument/2006/relationships/image" Target="../media/image3644.png"/><Relationship Id="rId174" Type="http://schemas.openxmlformats.org/officeDocument/2006/relationships/image" Target="../media/image3349.png"/><Relationship Id="rId381" Type="http://schemas.openxmlformats.org/officeDocument/2006/relationships/customXml" Target="../ink/ink3611.xml"/><Relationship Id="rId602" Type="http://schemas.openxmlformats.org/officeDocument/2006/relationships/customXml" Target="../ink/ink3723.xml"/><Relationship Id="rId241" Type="http://schemas.openxmlformats.org/officeDocument/2006/relationships/customXml" Target="../ink/ink3540.xml"/><Relationship Id="rId479" Type="http://schemas.openxmlformats.org/officeDocument/2006/relationships/customXml" Target="../ink/ink3660.xml"/><Relationship Id="rId686" Type="http://schemas.openxmlformats.org/officeDocument/2006/relationships/image" Target="../media/image3615.png"/><Relationship Id="rId893" Type="http://schemas.openxmlformats.org/officeDocument/2006/relationships/customXml" Target="../ink/ink3873.xml"/><Relationship Id="rId907" Type="http://schemas.openxmlformats.org/officeDocument/2006/relationships/customXml" Target="../ink/ink3880.xml"/><Relationship Id="rId36" Type="http://schemas.openxmlformats.org/officeDocument/2006/relationships/image" Target="../media/image3282.png"/><Relationship Id="rId339" Type="http://schemas.openxmlformats.org/officeDocument/2006/relationships/image" Target="../media/image3431.png"/><Relationship Id="rId546" Type="http://schemas.openxmlformats.org/officeDocument/2006/relationships/customXml" Target="../ink/ink3694.xml"/><Relationship Id="rId753" Type="http://schemas.openxmlformats.org/officeDocument/2006/relationships/customXml" Target="../ink/ink3800.xml"/><Relationship Id="rId101" Type="http://schemas.openxmlformats.org/officeDocument/2006/relationships/customXml" Target="../ink/ink3470.xml"/><Relationship Id="rId185" Type="http://schemas.openxmlformats.org/officeDocument/2006/relationships/customXml" Target="../ink/ink3512.xml"/><Relationship Id="rId406" Type="http://schemas.openxmlformats.org/officeDocument/2006/relationships/image" Target="../media/image3463.png"/><Relationship Id="rId392" Type="http://schemas.openxmlformats.org/officeDocument/2006/relationships/image" Target="../media/image3457.png"/><Relationship Id="rId613" Type="http://schemas.openxmlformats.org/officeDocument/2006/relationships/image" Target="../media/image3575.png"/><Relationship Id="rId697" Type="http://schemas.openxmlformats.org/officeDocument/2006/relationships/customXml" Target="../ink/ink3772.xml"/><Relationship Id="rId820" Type="http://schemas.openxmlformats.org/officeDocument/2006/relationships/image" Target="../media/image3682.png"/><Relationship Id="rId252" Type="http://schemas.openxmlformats.org/officeDocument/2006/relationships/image" Target="../media/image3388.png"/><Relationship Id="rId47" Type="http://schemas.openxmlformats.org/officeDocument/2006/relationships/customXml" Target="../ink/ink3443.xml"/><Relationship Id="rId112" Type="http://schemas.openxmlformats.org/officeDocument/2006/relationships/image" Target="../media/image3319.png"/><Relationship Id="rId557" Type="http://schemas.openxmlformats.org/officeDocument/2006/relationships/customXml" Target="../ink/ink3700.xml"/><Relationship Id="rId764" Type="http://schemas.openxmlformats.org/officeDocument/2006/relationships/customXml" Target="../ink/ink3806.xml"/><Relationship Id="rId196" Type="http://schemas.openxmlformats.org/officeDocument/2006/relationships/image" Target="../media/image3360.png"/><Relationship Id="rId417" Type="http://schemas.openxmlformats.org/officeDocument/2006/relationships/customXml" Target="../ink/ink3629.xml"/><Relationship Id="rId624" Type="http://schemas.openxmlformats.org/officeDocument/2006/relationships/customXml" Target="../ink/ink3735.xml"/><Relationship Id="rId831" Type="http://schemas.openxmlformats.org/officeDocument/2006/relationships/customXml" Target="../ink/ink3840.xml"/><Relationship Id="rId263" Type="http://schemas.openxmlformats.org/officeDocument/2006/relationships/customXml" Target="../ink/ink3551.xml"/><Relationship Id="rId470" Type="http://schemas.openxmlformats.org/officeDocument/2006/relationships/image" Target="../media/image3498.png"/><Relationship Id="rId58" Type="http://schemas.openxmlformats.org/officeDocument/2006/relationships/image" Target="../media/image3293.png"/><Relationship Id="rId123" Type="http://schemas.openxmlformats.org/officeDocument/2006/relationships/customXml" Target="../ink/ink3481.xml"/><Relationship Id="rId330" Type="http://schemas.openxmlformats.org/officeDocument/2006/relationships/customXml" Target="../ink/ink3585.xml"/><Relationship Id="rId568" Type="http://schemas.openxmlformats.org/officeDocument/2006/relationships/image" Target="../media/image3552.png"/><Relationship Id="rId775" Type="http://schemas.openxmlformats.org/officeDocument/2006/relationships/image" Target="../media/image3660.png"/><Relationship Id="rId428" Type="http://schemas.openxmlformats.org/officeDocument/2006/relationships/image" Target="../media/image3475.png"/><Relationship Id="rId635" Type="http://schemas.openxmlformats.org/officeDocument/2006/relationships/image" Target="../media/image3587.png"/><Relationship Id="rId842" Type="http://schemas.openxmlformats.org/officeDocument/2006/relationships/image" Target="../media/image3693.png"/><Relationship Id="rId274" Type="http://schemas.openxmlformats.org/officeDocument/2006/relationships/customXml" Target="../ink/ink3557.xml"/><Relationship Id="rId481" Type="http://schemas.openxmlformats.org/officeDocument/2006/relationships/customXml" Target="../ink/ink3661.xml"/><Relationship Id="rId702" Type="http://schemas.openxmlformats.org/officeDocument/2006/relationships/image" Target="../media/image3623.png"/><Relationship Id="rId69" Type="http://schemas.openxmlformats.org/officeDocument/2006/relationships/customXml" Target="../ink/ink3454.xml"/><Relationship Id="rId134" Type="http://schemas.openxmlformats.org/officeDocument/2006/relationships/image" Target="../media/image3330.png"/><Relationship Id="rId579" Type="http://schemas.openxmlformats.org/officeDocument/2006/relationships/customXml" Target="../ink/ink3711.xml"/><Relationship Id="rId786" Type="http://schemas.openxmlformats.org/officeDocument/2006/relationships/customXml" Target="../ink/ink3817.xml"/><Relationship Id="rId341" Type="http://schemas.openxmlformats.org/officeDocument/2006/relationships/image" Target="../media/image3432.png"/><Relationship Id="rId439" Type="http://schemas.openxmlformats.org/officeDocument/2006/relationships/customXml" Target="../ink/ink3640.xml"/><Relationship Id="rId646" Type="http://schemas.openxmlformats.org/officeDocument/2006/relationships/customXml" Target="../ink/ink3746.xml"/><Relationship Id="rId201" Type="http://schemas.openxmlformats.org/officeDocument/2006/relationships/customXml" Target="../ink/ink3520.xml"/><Relationship Id="rId285" Type="http://schemas.openxmlformats.org/officeDocument/2006/relationships/image" Target="../media/image3404.png"/><Relationship Id="rId506" Type="http://schemas.openxmlformats.org/officeDocument/2006/relationships/customXml" Target="../ink/ink3674.xml"/><Relationship Id="rId853" Type="http://schemas.openxmlformats.org/officeDocument/2006/relationships/customXml" Target="../ink/ink3851.xml"/><Relationship Id="rId492" Type="http://schemas.openxmlformats.org/officeDocument/2006/relationships/customXml" Target="../ink/ink3667.xml"/><Relationship Id="rId713" Type="http://schemas.openxmlformats.org/officeDocument/2006/relationships/customXml" Target="../ink/ink3780.xml"/><Relationship Id="rId797" Type="http://schemas.openxmlformats.org/officeDocument/2006/relationships/image" Target="../media/image3671.png"/><Relationship Id="rId145" Type="http://schemas.openxmlformats.org/officeDocument/2006/relationships/customXml" Target="../ink/ink3492.xml"/><Relationship Id="rId352" Type="http://schemas.openxmlformats.org/officeDocument/2006/relationships/customXml" Target="../ink/ink3596.xml"/><Relationship Id="rId212" Type="http://schemas.openxmlformats.org/officeDocument/2006/relationships/image" Target="../media/image3368.png"/><Relationship Id="rId657" Type="http://schemas.openxmlformats.org/officeDocument/2006/relationships/image" Target="../media/image3599.png"/><Relationship Id="rId864" Type="http://schemas.openxmlformats.org/officeDocument/2006/relationships/image" Target="../media/image3703.png"/><Relationship Id="rId296" Type="http://schemas.openxmlformats.org/officeDocument/2006/relationships/customXml" Target="../ink/ink3568.xml"/><Relationship Id="rId517" Type="http://schemas.openxmlformats.org/officeDocument/2006/relationships/image" Target="../media/image3524.png"/><Relationship Id="rId724" Type="http://schemas.openxmlformats.org/officeDocument/2006/relationships/image" Target="../media/image3635.png"/><Relationship Id="rId60" Type="http://schemas.openxmlformats.org/officeDocument/2006/relationships/image" Target="../media/image3294.png"/><Relationship Id="rId156" Type="http://schemas.openxmlformats.org/officeDocument/2006/relationships/image" Target="../media/image3341.png"/><Relationship Id="rId363" Type="http://schemas.openxmlformats.org/officeDocument/2006/relationships/image" Target="../media/image3443.png"/><Relationship Id="rId570" Type="http://schemas.openxmlformats.org/officeDocument/2006/relationships/image" Target="../media/image3553.png"/><Relationship Id="rId223" Type="http://schemas.openxmlformats.org/officeDocument/2006/relationships/customXml" Target="../ink/ink3531.xml"/><Relationship Id="rId430" Type="http://schemas.openxmlformats.org/officeDocument/2006/relationships/image" Target="../media/image3476.png"/><Relationship Id="rId668" Type="http://schemas.openxmlformats.org/officeDocument/2006/relationships/customXml" Target="../ink/ink3757.xml"/><Relationship Id="rId875" Type="http://schemas.openxmlformats.org/officeDocument/2006/relationships/customXml" Target="../ink/ink3864.xml"/><Relationship Id="rId18" Type="http://schemas.openxmlformats.org/officeDocument/2006/relationships/image" Target="../media/image3273.png"/><Relationship Id="rId528" Type="http://schemas.openxmlformats.org/officeDocument/2006/relationships/customXml" Target="../ink/ink3685.xml"/><Relationship Id="rId735" Type="http://schemas.openxmlformats.org/officeDocument/2006/relationships/customXml" Target="../ink/ink3791.xml"/><Relationship Id="rId167" Type="http://schemas.openxmlformats.org/officeDocument/2006/relationships/customXml" Target="../ink/ink3503.xml"/><Relationship Id="rId374" Type="http://schemas.openxmlformats.org/officeDocument/2006/relationships/customXml" Target="../ink/ink3607.xml"/><Relationship Id="rId581" Type="http://schemas.openxmlformats.org/officeDocument/2006/relationships/customXml" Target="../ink/ink3712.xml"/><Relationship Id="rId71" Type="http://schemas.openxmlformats.org/officeDocument/2006/relationships/customXml" Target="../ink/ink3455.xml"/><Relationship Id="rId234" Type="http://schemas.openxmlformats.org/officeDocument/2006/relationships/image" Target="../media/image3379.png"/><Relationship Id="rId679" Type="http://schemas.openxmlformats.org/officeDocument/2006/relationships/customXml" Target="../ink/ink3763.xml"/><Relationship Id="rId802" Type="http://schemas.openxmlformats.org/officeDocument/2006/relationships/customXml" Target="../ink/ink3825.xml"/><Relationship Id="rId886" Type="http://schemas.openxmlformats.org/officeDocument/2006/relationships/image" Target="../media/image3713.png"/><Relationship Id="rId2" Type="http://schemas.openxmlformats.org/officeDocument/2006/relationships/notesSlide" Target="../notesSlides/notesSlide20.xml"/><Relationship Id="rId29" Type="http://schemas.openxmlformats.org/officeDocument/2006/relationships/customXml" Target="../ink/ink3434.xml"/><Relationship Id="rId441" Type="http://schemas.openxmlformats.org/officeDocument/2006/relationships/customXml" Target="../ink/ink3641.xml"/><Relationship Id="rId539" Type="http://schemas.openxmlformats.org/officeDocument/2006/relationships/image" Target="../media/image3536.png"/><Relationship Id="rId746" Type="http://schemas.openxmlformats.org/officeDocument/2006/relationships/image" Target="../media/image3646.png"/><Relationship Id="rId178" Type="http://schemas.openxmlformats.org/officeDocument/2006/relationships/image" Target="../media/image3351.png"/><Relationship Id="rId301" Type="http://schemas.openxmlformats.org/officeDocument/2006/relationships/image" Target="../media/image3412.png"/><Relationship Id="rId82" Type="http://schemas.openxmlformats.org/officeDocument/2006/relationships/image" Target="../media/image3066.png"/><Relationship Id="rId385" Type="http://schemas.openxmlformats.org/officeDocument/2006/relationships/customXml" Target="../ink/ink3613.xml"/><Relationship Id="rId592" Type="http://schemas.openxmlformats.org/officeDocument/2006/relationships/image" Target="../media/image3565.png"/><Relationship Id="rId606" Type="http://schemas.openxmlformats.org/officeDocument/2006/relationships/image" Target="../media/image3572.png"/><Relationship Id="rId813" Type="http://schemas.openxmlformats.org/officeDocument/2006/relationships/customXml" Target="../ink/ink3831.xml"/><Relationship Id="rId245" Type="http://schemas.openxmlformats.org/officeDocument/2006/relationships/customXml" Target="../ink/ink3542.xml"/><Relationship Id="rId452" Type="http://schemas.openxmlformats.org/officeDocument/2006/relationships/image" Target="../media/image3488.png"/><Relationship Id="rId897" Type="http://schemas.openxmlformats.org/officeDocument/2006/relationships/customXml" Target="../ink/ink3875.xml"/><Relationship Id="rId105" Type="http://schemas.openxmlformats.org/officeDocument/2006/relationships/customXml" Target="../ink/ink3472.xml"/><Relationship Id="rId312" Type="http://schemas.openxmlformats.org/officeDocument/2006/relationships/customXml" Target="../ink/ink3576.xml"/><Relationship Id="rId757" Type="http://schemas.openxmlformats.org/officeDocument/2006/relationships/customXml" Target="../ink/ink3802.xml"/><Relationship Id="rId93" Type="http://schemas.openxmlformats.org/officeDocument/2006/relationships/customXml" Target="../ink/ink3466.xml"/><Relationship Id="rId189" Type="http://schemas.openxmlformats.org/officeDocument/2006/relationships/customXml" Target="../ink/ink3514.xml"/><Relationship Id="rId396" Type="http://schemas.openxmlformats.org/officeDocument/2006/relationships/image" Target="../media/image3459.png"/><Relationship Id="rId617" Type="http://schemas.openxmlformats.org/officeDocument/2006/relationships/image" Target="../media/image3577.png"/><Relationship Id="rId824" Type="http://schemas.openxmlformats.org/officeDocument/2006/relationships/image" Target="../media/image3684.png"/><Relationship Id="rId256" Type="http://schemas.openxmlformats.org/officeDocument/2006/relationships/image" Target="../media/image3390.png"/><Relationship Id="rId463" Type="http://schemas.openxmlformats.org/officeDocument/2006/relationships/customXml" Target="../ink/ink3652.xml"/><Relationship Id="rId670" Type="http://schemas.openxmlformats.org/officeDocument/2006/relationships/customXml" Target="../ink/ink3758.xml"/><Relationship Id="rId116" Type="http://schemas.openxmlformats.org/officeDocument/2006/relationships/image" Target="../media/image3321.png"/><Relationship Id="rId323" Type="http://schemas.openxmlformats.org/officeDocument/2006/relationships/image" Target="../media/image3423.png"/><Relationship Id="rId530" Type="http://schemas.openxmlformats.org/officeDocument/2006/relationships/customXml" Target="../ink/ink3686.xml"/><Relationship Id="rId768" Type="http://schemas.openxmlformats.org/officeDocument/2006/relationships/customXml" Target="../ink/ink3808.xml"/><Relationship Id="rId20" Type="http://schemas.openxmlformats.org/officeDocument/2006/relationships/image" Target="../media/image3274.png"/><Relationship Id="rId628" Type="http://schemas.openxmlformats.org/officeDocument/2006/relationships/customXml" Target="../ink/ink3737.xml"/><Relationship Id="rId835" Type="http://schemas.openxmlformats.org/officeDocument/2006/relationships/customXml" Target="../ink/ink3842.xml"/><Relationship Id="rId267" Type="http://schemas.openxmlformats.org/officeDocument/2006/relationships/customXml" Target="../ink/ink3553.xml"/><Relationship Id="rId474" Type="http://schemas.openxmlformats.org/officeDocument/2006/relationships/image" Target="../media/image3501.png"/><Relationship Id="rId127" Type="http://schemas.openxmlformats.org/officeDocument/2006/relationships/customXml" Target="../ink/ink3483.xml"/><Relationship Id="rId681" Type="http://schemas.openxmlformats.org/officeDocument/2006/relationships/customXml" Target="../ink/ink3764.xml"/><Relationship Id="rId779" Type="http://schemas.openxmlformats.org/officeDocument/2006/relationships/image" Target="../media/image3662.png"/><Relationship Id="rId902" Type="http://schemas.openxmlformats.org/officeDocument/2006/relationships/image" Target="../media/image3721.png"/><Relationship Id="rId31" Type="http://schemas.openxmlformats.org/officeDocument/2006/relationships/customXml" Target="../ink/ink3435.xml"/><Relationship Id="rId334" Type="http://schemas.openxmlformats.org/officeDocument/2006/relationships/customXml" Target="../ink/ink3587.xml"/><Relationship Id="rId541" Type="http://schemas.openxmlformats.org/officeDocument/2006/relationships/image" Target="../media/image3537.png"/><Relationship Id="rId639" Type="http://schemas.openxmlformats.org/officeDocument/2006/relationships/image" Target="../media/image3589.png"/><Relationship Id="rId180" Type="http://schemas.openxmlformats.org/officeDocument/2006/relationships/image" Target="../media/image3352.png"/><Relationship Id="rId278" Type="http://schemas.openxmlformats.org/officeDocument/2006/relationships/customXml" Target="../ink/ink3559.xml"/><Relationship Id="rId401" Type="http://schemas.openxmlformats.org/officeDocument/2006/relationships/customXml" Target="../ink/ink3621.xml"/><Relationship Id="rId846" Type="http://schemas.openxmlformats.org/officeDocument/2006/relationships/image" Target="../media/image3695.png"/><Relationship Id="rId485" Type="http://schemas.openxmlformats.org/officeDocument/2006/relationships/customXml" Target="../ink/ink3663.xml"/><Relationship Id="rId692" Type="http://schemas.openxmlformats.org/officeDocument/2006/relationships/image" Target="../media/image3617.png"/><Relationship Id="rId706" Type="http://schemas.openxmlformats.org/officeDocument/2006/relationships/image" Target="../media/image3625.png"/><Relationship Id="rId42" Type="http://schemas.openxmlformats.org/officeDocument/2006/relationships/image" Target="../media/image3285.png"/><Relationship Id="rId138" Type="http://schemas.openxmlformats.org/officeDocument/2006/relationships/image" Target="../media/image3332.png"/><Relationship Id="rId345" Type="http://schemas.openxmlformats.org/officeDocument/2006/relationships/image" Target="../media/image3434.png"/><Relationship Id="rId552" Type="http://schemas.openxmlformats.org/officeDocument/2006/relationships/image" Target="../media/image3543.png"/><Relationship Id="rId191" Type="http://schemas.openxmlformats.org/officeDocument/2006/relationships/customXml" Target="../ink/ink3515.xml"/><Relationship Id="rId205" Type="http://schemas.openxmlformats.org/officeDocument/2006/relationships/customXml" Target="../ink/ink3522.xml"/><Relationship Id="rId412" Type="http://schemas.openxmlformats.org/officeDocument/2006/relationships/image" Target="../media/image3466.png"/><Relationship Id="rId857" Type="http://schemas.openxmlformats.org/officeDocument/2006/relationships/image" Target="../media/image3700.png"/><Relationship Id="rId289" Type="http://schemas.openxmlformats.org/officeDocument/2006/relationships/image" Target="../media/image3406.png"/><Relationship Id="rId496" Type="http://schemas.openxmlformats.org/officeDocument/2006/relationships/customXml" Target="../ink/ink3669.xml"/><Relationship Id="rId717" Type="http://schemas.openxmlformats.org/officeDocument/2006/relationships/customXml" Target="../ink/ink3782.xml"/><Relationship Id="rId53" Type="http://schemas.openxmlformats.org/officeDocument/2006/relationships/customXml" Target="../ink/ink3446.xml"/><Relationship Id="rId149" Type="http://schemas.openxmlformats.org/officeDocument/2006/relationships/customXml" Target="../ink/ink3494.xml"/><Relationship Id="rId356" Type="http://schemas.openxmlformats.org/officeDocument/2006/relationships/customXml" Target="../ink/ink3598.xml"/><Relationship Id="rId563" Type="http://schemas.openxmlformats.org/officeDocument/2006/relationships/customXml" Target="../ink/ink3703.xml"/><Relationship Id="rId770" Type="http://schemas.openxmlformats.org/officeDocument/2006/relationships/customXml" Target="../ink/ink3809.xml"/><Relationship Id="rId216" Type="http://schemas.openxmlformats.org/officeDocument/2006/relationships/image" Target="../media/image3370.png"/><Relationship Id="rId423" Type="http://schemas.openxmlformats.org/officeDocument/2006/relationships/customXml" Target="../ink/ink3632.xml"/><Relationship Id="rId868" Type="http://schemas.openxmlformats.org/officeDocument/2006/relationships/image" Target="../media/image3705.png"/><Relationship Id="rId630" Type="http://schemas.openxmlformats.org/officeDocument/2006/relationships/customXml" Target="../ink/ink3738.xml"/><Relationship Id="rId728" Type="http://schemas.openxmlformats.org/officeDocument/2006/relationships/image" Target="../media/image3637.png"/><Relationship Id="rId64" Type="http://schemas.openxmlformats.org/officeDocument/2006/relationships/image" Target="../media/image3296.png"/><Relationship Id="rId367" Type="http://schemas.openxmlformats.org/officeDocument/2006/relationships/image" Target="../media/image3445.png"/><Relationship Id="rId574" Type="http://schemas.openxmlformats.org/officeDocument/2006/relationships/image" Target="../media/image3555.png"/><Relationship Id="rId227" Type="http://schemas.openxmlformats.org/officeDocument/2006/relationships/customXml" Target="../ink/ink3533.xml"/><Relationship Id="rId781" Type="http://schemas.openxmlformats.org/officeDocument/2006/relationships/image" Target="../media/image3663.png"/><Relationship Id="rId879" Type="http://schemas.openxmlformats.org/officeDocument/2006/relationships/customXml" Target="../ink/ink3866.xml"/><Relationship Id="rId434" Type="http://schemas.openxmlformats.org/officeDocument/2006/relationships/image" Target="../media/image3478.png"/><Relationship Id="rId641" Type="http://schemas.openxmlformats.org/officeDocument/2006/relationships/image" Target="../media/image3591.png"/><Relationship Id="rId739" Type="http://schemas.openxmlformats.org/officeDocument/2006/relationships/customXml" Target="../ink/ink3793.xml"/><Relationship Id="rId280" Type="http://schemas.openxmlformats.org/officeDocument/2006/relationships/customXml" Target="../ink/ink3560.xml"/><Relationship Id="rId501" Type="http://schemas.openxmlformats.org/officeDocument/2006/relationships/image" Target="../media/image3515.png"/><Relationship Id="rId75" Type="http://schemas.openxmlformats.org/officeDocument/2006/relationships/customXml" Target="../ink/ink3457.xml"/><Relationship Id="rId140" Type="http://schemas.openxmlformats.org/officeDocument/2006/relationships/image" Target="../media/image3333.png"/><Relationship Id="rId378" Type="http://schemas.openxmlformats.org/officeDocument/2006/relationships/customXml" Target="../ink/ink3609.xml"/><Relationship Id="rId585" Type="http://schemas.openxmlformats.org/officeDocument/2006/relationships/customXml" Target="../ink/ink3714.xml"/><Relationship Id="rId792" Type="http://schemas.openxmlformats.org/officeDocument/2006/relationships/customXml" Target="../ink/ink3820.xml"/><Relationship Id="rId806" Type="http://schemas.openxmlformats.org/officeDocument/2006/relationships/customXml" Target="../ink/ink3827.xml"/><Relationship Id="rId6" Type="http://schemas.openxmlformats.org/officeDocument/2006/relationships/image" Target="../media/image3267.png"/><Relationship Id="rId238" Type="http://schemas.openxmlformats.org/officeDocument/2006/relationships/image" Target="../media/image3381.png"/><Relationship Id="rId445" Type="http://schemas.openxmlformats.org/officeDocument/2006/relationships/customXml" Target="../ink/ink3643.xml"/><Relationship Id="rId652" Type="http://schemas.openxmlformats.org/officeDocument/2006/relationships/customXml" Target="../ink/ink3749.xml"/><Relationship Id="rId291" Type="http://schemas.openxmlformats.org/officeDocument/2006/relationships/image" Target="../media/image3407.png"/><Relationship Id="rId305" Type="http://schemas.openxmlformats.org/officeDocument/2006/relationships/image" Target="../media/image3414.png"/><Relationship Id="rId512" Type="http://schemas.openxmlformats.org/officeDocument/2006/relationships/customXml" Target="../ink/ink3677.xml"/><Relationship Id="rId86" Type="http://schemas.openxmlformats.org/officeDocument/2006/relationships/image" Target="../media/image3306.png"/><Relationship Id="rId151" Type="http://schemas.openxmlformats.org/officeDocument/2006/relationships/customXml" Target="../ink/ink3495.xml"/><Relationship Id="rId389" Type="http://schemas.openxmlformats.org/officeDocument/2006/relationships/customXml" Target="../ink/ink3615.xml"/><Relationship Id="rId596" Type="http://schemas.openxmlformats.org/officeDocument/2006/relationships/customXml" Target="../ink/ink3720.xml"/><Relationship Id="rId817" Type="http://schemas.openxmlformats.org/officeDocument/2006/relationships/customXml" Target="../ink/ink3833.xml"/><Relationship Id="rId249" Type="http://schemas.openxmlformats.org/officeDocument/2006/relationships/customXml" Target="../ink/ink3544.xml"/><Relationship Id="rId456" Type="http://schemas.openxmlformats.org/officeDocument/2006/relationships/image" Target="../media/image3491.png"/><Relationship Id="rId663" Type="http://schemas.openxmlformats.org/officeDocument/2006/relationships/image" Target="../media/image3603.png"/><Relationship Id="rId870" Type="http://schemas.openxmlformats.org/officeDocument/2006/relationships/image" Target="../media/image3706.png"/><Relationship Id="rId13" Type="http://schemas.openxmlformats.org/officeDocument/2006/relationships/customXml" Target="../ink/ink3426.xml"/><Relationship Id="rId109" Type="http://schemas.openxmlformats.org/officeDocument/2006/relationships/customXml" Target="../ink/ink3474.xml"/><Relationship Id="rId316" Type="http://schemas.openxmlformats.org/officeDocument/2006/relationships/customXml" Target="../ink/ink3578.xml"/><Relationship Id="rId523" Type="http://schemas.openxmlformats.org/officeDocument/2006/relationships/image" Target="../media/image3527.png"/><Relationship Id="rId97" Type="http://schemas.openxmlformats.org/officeDocument/2006/relationships/customXml" Target="../ink/ink3468.xml"/><Relationship Id="rId730" Type="http://schemas.openxmlformats.org/officeDocument/2006/relationships/image" Target="../media/image3638.png"/><Relationship Id="rId828" Type="http://schemas.openxmlformats.org/officeDocument/2006/relationships/image" Target="../media/image3686.png"/><Relationship Id="rId162" Type="http://schemas.openxmlformats.org/officeDocument/2006/relationships/image" Target="../media/image3056.png"/><Relationship Id="rId467" Type="http://schemas.openxmlformats.org/officeDocument/2006/relationships/customXml" Target="../ink/ink3654.xml"/><Relationship Id="rId674" Type="http://schemas.openxmlformats.org/officeDocument/2006/relationships/customXml" Target="../ink/ink3760.xml"/><Relationship Id="rId881" Type="http://schemas.openxmlformats.org/officeDocument/2006/relationships/customXml" Target="../ink/ink3867.xml"/><Relationship Id="rId24" Type="http://schemas.openxmlformats.org/officeDocument/2006/relationships/image" Target="../media/image3276.png"/><Relationship Id="rId327" Type="http://schemas.openxmlformats.org/officeDocument/2006/relationships/image" Target="../media/image3425.png"/><Relationship Id="rId534" Type="http://schemas.openxmlformats.org/officeDocument/2006/relationships/customXml" Target="../ink/ink3688.xml"/><Relationship Id="rId741" Type="http://schemas.openxmlformats.org/officeDocument/2006/relationships/customXml" Target="../ink/ink3794.xml"/><Relationship Id="rId839" Type="http://schemas.openxmlformats.org/officeDocument/2006/relationships/customXml" Target="../ink/ink3844.xml"/><Relationship Id="rId173" Type="http://schemas.openxmlformats.org/officeDocument/2006/relationships/customXml" Target="../ink/ink3506.xml"/><Relationship Id="rId380" Type="http://schemas.openxmlformats.org/officeDocument/2006/relationships/image" Target="../media/image3451.png"/><Relationship Id="rId601" Type="http://schemas.openxmlformats.org/officeDocument/2006/relationships/image" Target="../media/image3569.png"/><Relationship Id="rId240" Type="http://schemas.openxmlformats.org/officeDocument/2006/relationships/image" Target="../media/image3382.png"/><Relationship Id="rId478" Type="http://schemas.openxmlformats.org/officeDocument/2006/relationships/image" Target="../media/image3503.png"/><Relationship Id="rId685" Type="http://schemas.openxmlformats.org/officeDocument/2006/relationships/customXml" Target="../ink/ink3766.xml"/><Relationship Id="rId892" Type="http://schemas.openxmlformats.org/officeDocument/2006/relationships/image" Target="../media/image3716.png"/><Relationship Id="rId906" Type="http://schemas.openxmlformats.org/officeDocument/2006/relationships/image" Target="../media/image3723.png"/><Relationship Id="rId35" Type="http://schemas.openxmlformats.org/officeDocument/2006/relationships/customXml" Target="../ink/ink3437.xml"/><Relationship Id="rId100" Type="http://schemas.openxmlformats.org/officeDocument/2006/relationships/image" Target="../media/image3313.png"/><Relationship Id="rId338" Type="http://schemas.openxmlformats.org/officeDocument/2006/relationships/customXml" Target="../ink/ink3589.xml"/><Relationship Id="rId545" Type="http://schemas.openxmlformats.org/officeDocument/2006/relationships/image" Target="../media/image3539.png"/><Relationship Id="rId752" Type="http://schemas.openxmlformats.org/officeDocument/2006/relationships/image" Target="../media/image3649.png"/><Relationship Id="rId184" Type="http://schemas.openxmlformats.org/officeDocument/2006/relationships/image" Target="../media/image3354.png"/><Relationship Id="rId391" Type="http://schemas.openxmlformats.org/officeDocument/2006/relationships/customXml" Target="../ink/ink3616.xml"/><Relationship Id="rId405" Type="http://schemas.openxmlformats.org/officeDocument/2006/relationships/customXml" Target="../ink/ink3623.xml"/><Relationship Id="rId612" Type="http://schemas.openxmlformats.org/officeDocument/2006/relationships/customXml" Target="../ink/ink3729.xml"/><Relationship Id="rId251" Type="http://schemas.openxmlformats.org/officeDocument/2006/relationships/customXml" Target="../ink/ink3545.xml"/><Relationship Id="rId489" Type="http://schemas.openxmlformats.org/officeDocument/2006/relationships/customXml" Target="../ink/ink3665.xml"/><Relationship Id="rId696" Type="http://schemas.openxmlformats.org/officeDocument/2006/relationships/image" Target="../media/image3619.png"/><Relationship Id="rId46" Type="http://schemas.openxmlformats.org/officeDocument/2006/relationships/image" Target="../media/image3287.png"/><Relationship Id="rId349" Type="http://schemas.openxmlformats.org/officeDocument/2006/relationships/image" Target="../media/image3436.png"/><Relationship Id="rId556" Type="http://schemas.openxmlformats.org/officeDocument/2006/relationships/image" Target="../media/image3545.png"/><Relationship Id="rId763" Type="http://schemas.openxmlformats.org/officeDocument/2006/relationships/image" Target="../media/image3654.png"/><Relationship Id="rId111" Type="http://schemas.openxmlformats.org/officeDocument/2006/relationships/customXml" Target="../ink/ink3475.xml"/><Relationship Id="rId195" Type="http://schemas.openxmlformats.org/officeDocument/2006/relationships/customXml" Target="../ink/ink3517.xml"/><Relationship Id="rId209" Type="http://schemas.openxmlformats.org/officeDocument/2006/relationships/customXml" Target="../ink/ink3524.xml"/><Relationship Id="rId416" Type="http://schemas.openxmlformats.org/officeDocument/2006/relationships/image" Target="../media/image3468.png"/><Relationship Id="rId623" Type="http://schemas.openxmlformats.org/officeDocument/2006/relationships/image" Target="../media/image3581.png"/><Relationship Id="rId830" Type="http://schemas.openxmlformats.org/officeDocument/2006/relationships/image" Target="../media/image3687.png"/><Relationship Id="rId57" Type="http://schemas.openxmlformats.org/officeDocument/2006/relationships/customXml" Target="../ink/ink3448.xml"/><Relationship Id="rId262" Type="http://schemas.openxmlformats.org/officeDocument/2006/relationships/image" Target="../media/image3393.png"/><Relationship Id="rId567" Type="http://schemas.openxmlformats.org/officeDocument/2006/relationships/customXml" Target="../ink/ink3705.xml"/><Relationship Id="rId122" Type="http://schemas.openxmlformats.org/officeDocument/2006/relationships/image" Target="../media/image3324.png"/><Relationship Id="rId774" Type="http://schemas.openxmlformats.org/officeDocument/2006/relationships/customXml" Target="../ink/ink3811.xml"/><Relationship Id="rId427" Type="http://schemas.openxmlformats.org/officeDocument/2006/relationships/customXml" Target="../ink/ink3634.xml"/><Relationship Id="rId634" Type="http://schemas.openxmlformats.org/officeDocument/2006/relationships/customXml" Target="../ink/ink3740.xml"/><Relationship Id="rId841" Type="http://schemas.openxmlformats.org/officeDocument/2006/relationships/customXml" Target="../ink/ink3845.xml"/><Relationship Id="rId273" Type="http://schemas.openxmlformats.org/officeDocument/2006/relationships/image" Target="../media/image3398.png"/><Relationship Id="rId480" Type="http://schemas.openxmlformats.org/officeDocument/2006/relationships/image" Target="../media/image3504.png"/><Relationship Id="rId701" Type="http://schemas.openxmlformats.org/officeDocument/2006/relationships/customXml" Target="../ink/ink3774.xml"/><Relationship Id="rId68" Type="http://schemas.openxmlformats.org/officeDocument/2006/relationships/image" Target="../media/image3298.png"/><Relationship Id="rId133" Type="http://schemas.openxmlformats.org/officeDocument/2006/relationships/customXml" Target="../ink/ink3486.xml"/><Relationship Id="rId340" Type="http://schemas.openxmlformats.org/officeDocument/2006/relationships/customXml" Target="../ink/ink3590.xml"/><Relationship Id="rId578" Type="http://schemas.openxmlformats.org/officeDocument/2006/relationships/image" Target="../media/image3557.png"/><Relationship Id="rId785" Type="http://schemas.openxmlformats.org/officeDocument/2006/relationships/image" Target="../media/image3665.png"/><Relationship Id="rId200" Type="http://schemas.openxmlformats.org/officeDocument/2006/relationships/image" Target="../media/image3362.png"/><Relationship Id="rId438" Type="http://schemas.openxmlformats.org/officeDocument/2006/relationships/image" Target="../media/image3481.png"/><Relationship Id="rId645" Type="http://schemas.openxmlformats.org/officeDocument/2006/relationships/image" Target="../media/image3593.png"/><Relationship Id="rId852" Type="http://schemas.openxmlformats.org/officeDocument/2006/relationships/image" Target="../media/image3698.png"/><Relationship Id="rId284" Type="http://schemas.openxmlformats.org/officeDocument/2006/relationships/customXml" Target="../ink/ink3562.xml"/><Relationship Id="rId491" Type="http://schemas.openxmlformats.org/officeDocument/2006/relationships/customXml" Target="../ink/ink3666.xml"/><Relationship Id="rId505" Type="http://schemas.openxmlformats.org/officeDocument/2006/relationships/image" Target="../media/image3517.png"/><Relationship Id="rId712" Type="http://schemas.openxmlformats.org/officeDocument/2006/relationships/image" Target="../media/image3628.png"/><Relationship Id="rId37" Type="http://schemas.openxmlformats.org/officeDocument/2006/relationships/customXml" Target="../ink/ink3438.xml"/><Relationship Id="rId79" Type="http://schemas.openxmlformats.org/officeDocument/2006/relationships/customXml" Target="../ink/ink3459.xml"/><Relationship Id="rId102" Type="http://schemas.openxmlformats.org/officeDocument/2006/relationships/image" Target="../media/image3314.png"/><Relationship Id="rId144" Type="http://schemas.openxmlformats.org/officeDocument/2006/relationships/image" Target="../media/image3335.png"/><Relationship Id="rId547" Type="http://schemas.openxmlformats.org/officeDocument/2006/relationships/image" Target="../media/image3541.png"/><Relationship Id="rId589" Type="http://schemas.openxmlformats.org/officeDocument/2006/relationships/customXml" Target="../ink/ink3716.xml"/><Relationship Id="rId754" Type="http://schemas.openxmlformats.org/officeDocument/2006/relationships/image" Target="../media/image3650.png"/><Relationship Id="rId796" Type="http://schemas.openxmlformats.org/officeDocument/2006/relationships/customXml" Target="../ink/ink3822.xml"/><Relationship Id="rId90" Type="http://schemas.openxmlformats.org/officeDocument/2006/relationships/image" Target="../media/image3308.png"/><Relationship Id="rId186" Type="http://schemas.openxmlformats.org/officeDocument/2006/relationships/image" Target="../media/image3355.png"/><Relationship Id="rId351" Type="http://schemas.openxmlformats.org/officeDocument/2006/relationships/image" Target="../media/image3437.png"/><Relationship Id="rId393" Type="http://schemas.openxmlformats.org/officeDocument/2006/relationships/customXml" Target="../ink/ink3617.xml"/><Relationship Id="rId407" Type="http://schemas.openxmlformats.org/officeDocument/2006/relationships/customXml" Target="../ink/ink3624.xml"/><Relationship Id="rId449" Type="http://schemas.openxmlformats.org/officeDocument/2006/relationships/customXml" Target="../ink/ink3645.xml"/><Relationship Id="rId614" Type="http://schemas.openxmlformats.org/officeDocument/2006/relationships/customXml" Target="../ink/ink3730.xml"/><Relationship Id="rId656" Type="http://schemas.openxmlformats.org/officeDocument/2006/relationships/customXml" Target="../ink/ink3751.xml"/><Relationship Id="rId821" Type="http://schemas.openxmlformats.org/officeDocument/2006/relationships/customXml" Target="../ink/ink3835.xml"/><Relationship Id="rId863" Type="http://schemas.openxmlformats.org/officeDocument/2006/relationships/customXml" Target="../ink/ink3857.xml"/><Relationship Id="rId211" Type="http://schemas.openxmlformats.org/officeDocument/2006/relationships/customXml" Target="../ink/ink3525.xml"/><Relationship Id="rId253" Type="http://schemas.openxmlformats.org/officeDocument/2006/relationships/customXml" Target="../ink/ink3546.xml"/><Relationship Id="rId295" Type="http://schemas.openxmlformats.org/officeDocument/2006/relationships/image" Target="../media/image3409.png"/><Relationship Id="rId309" Type="http://schemas.openxmlformats.org/officeDocument/2006/relationships/image" Target="../media/image3416.png"/><Relationship Id="rId460" Type="http://schemas.openxmlformats.org/officeDocument/2006/relationships/image" Target="../media/image3493.png"/><Relationship Id="rId516" Type="http://schemas.openxmlformats.org/officeDocument/2006/relationships/customXml" Target="../ink/ink3679.xml"/><Relationship Id="rId698" Type="http://schemas.openxmlformats.org/officeDocument/2006/relationships/image" Target="../media/image3621.png"/><Relationship Id="rId48" Type="http://schemas.openxmlformats.org/officeDocument/2006/relationships/image" Target="../media/image3288.png"/><Relationship Id="rId113" Type="http://schemas.openxmlformats.org/officeDocument/2006/relationships/customXml" Target="../ink/ink3476.xml"/><Relationship Id="rId320" Type="http://schemas.openxmlformats.org/officeDocument/2006/relationships/customXml" Target="../ink/ink3580.xml"/><Relationship Id="rId558" Type="http://schemas.openxmlformats.org/officeDocument/2006/relationships/image" Target="../media/image3546.png"/><Relationship Id="rId723" Type="http://schemas.openxmlformats.org/officeDocument/2006/relationships/customXml" Target="../ink/ink3785.xml"/><Relationship Id="rId765" Type="http://schemas.openxmlformats.org/officeDocument/2006/relationships/image" Target="../media/image3655.png"/><Relationship Id="rId155" Type="http://schemas.openxmlformats.org/officeDocument/2006/relationships/customXml" Target="../ink/ink3497.xml"/><Relationship Id="rId197" Type="http://schemas.openxmlformats.org/officeDocument/2006/relationships/customXml" Target="../ink/ink3518.xml"/><Relationship Id="rId362" Type="http://schemas.openxmlformats.org/officeDocument/2006/relationships/customXml" Target="../ink/ink3601.xml"/><Relationship Id="rId418" Type="http://schemas.openxmlformats.org/officeDocument/2006/relationships/image" Target="../media/image3469.png"/><Relationship Id="rId625" Type="http://schemas.openxmlformats.org/officeDocument/2006/relationships/image" Target="../media/image3582.png"/><Relationship Id="rId832" Type="http://schemas.openxmlformats.org/officeDocument/2006/relationships/image" Target="../media/image3688.png"/><Relationship Id="rId222" Type="http://schemas.openxmlformats.org/officeDocument/2006/relationships/image" Target="../media/image3373.png"/><Relationship Id="rId264" Type="http://schemas.openxmlformats.org/officeDocument/2006/relationships/image" Target="../media/image3394.png"/><Relationship Id="rId471" Type="http://schemas.openxmlformats.org/officeDocument/2006/relationships/customXml" Target="../ink/ink3656.xml"/><Relationship Id="rId667" Type="http://schemas.openxmlformats.org/officeDocument/2006/relationships/image" Target="../media/image3605.png"/><Relationship Id="rId874" Type="http://schemas.openxmlformats.org/officeDocument/2006/relationships/customXml" Target="../ink/ink3863.xml"/><Relationship Id="rId17" Type="http://schemas.openxmlformats.org/officeDocument/2006/relationships/customXml" Target="../ink/ink3428.xml"/><Relationship Id="rId59" Type="http://schemas.openxmlformats.org/officeDocument/2006/relationships/customXml" Target="../ink/ink3449.xml"/><Relationship Id="rId124" Type="http://schemas.openxmlformats.org/officeDocument/2006/relationships/image" Target="../media/image3325.png"/><Relationship Id="rId527" Type="http://schemas.openxmlformats.org/officeDocument/2006/relationships/image" Target="../media/image3529.png"/><Relationship Id="rId569" Type="http://schemas.openxmlformats.org/officeDocument/2006/relationships/customXml" Target="../ink/ink3706.xml"/><Relationship Id="rId734" Type="http://schemas.openxmlformats.org/officeDocument/2006/relationships/image" Target="../media/image3640.png"/><Relationship Id="rId776" Type="http://schemas.openxmlformats.org/officeDocument/2006/relationships/customXml" Target="../ink/ink3812.xml"/><Relationship Id="rId70" Type="http://schemas.openxmlformats.org/officeDocument/2006/relationships/image" Target="../media/image3299.png"/><Relationship Id="rId166" Type="http://schemas.openxmlformats.org/officeDocument/2006/relationships/image" Target="../media/image3345.png"/><Relationship Id="rId331" Type="http://schemas.openxmlformats.org/officeDocument/2006/relationships/image" Target="../media/image3427.png"/><Relationship Id="rId373" Type="http://schemas.openxmlformats.org/officeDocument/2006/relationships/image" Target="../media/image3448.png"/><Relationship Id="rId429" Type="http://schemas.openxmlformats.org/officeDocument/2006/relationships/customXml" Target="../ink/ink3635.xml"/><Relationship Id="rId580" Type="http://schemas.openxmlformats.org/officeDocument/2006/relationships/image" Target="../media/image3558.png"/><Relationship Id="rId636" Type="http://schemas.openxmlformats.org/officeDocument/2006/relationships/customXml" Target="../ink/ink3741.xml"/><Relationship Id="rId801" Type="http://schemas.openxmlformats.org/officeDocument/2006/relationships/image" Target="../media/image3673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3536.xml"/><Relationship Id="rId440" Type="http://schemas.openxmlformats.org/officeDocument/2006/relationships/image" Target="../media/image3482.png"/><Relationship Id="rId678" Type="http://schemas.openxmlformats.org/officeDocument/2006/relationships/image" Target="../media/image3611.png"/><Relationship Id="rId843" Type="http://schemas.openxmlformats.org/officeDocument/2006/relationships/customXml" Target="../ink/ink3846.xml"/><Relationship Id="rId885" Type="http://schemas.openxmlformats.org/officeDocument/2006/relationships/customXml" Target="../ink/ink3869.xml"/><Relationship Id="rId28" Type="http://schemas.openxmlformats.org/officeDocument/2006/relationships/image" Target="../media/image3278.png"/><Relationship Id="rId275" Type="http://schemas.openxmlformats.org/officeDocument/2006/relationships/image" Target="../media/image3399.png"/><Relationship Id="rId300" Type="http://schemas.openxmlformats.org/officeDocument/2006/relationships/customXml" Target="../ink/ink3570.xml"/><Relationship Id="rId482" Type="http://schemas.openxmlformats.org/officeDocument/2006/relationships/image" Target="../media/image3505.png"/><Relationship Id="rId538" Type="http://schemas.openxmlformats.org/officeDocument/2006/relationships/customXml" Target="../ink/ink3690.xml"/><Relationship Id="rId703" Type="http://schemas.openxmlformats.org/officeDocument/2006/relationships/customXml" Target="../ink/ink3775.xml"/><Relationship Id="rId745" Type="http://schemas.openxmlformats.org/officeDocument/2006/relationships/customXml" Target="../ink/ink3796.xml"/><Relationship Id="rId910" Type="http://schemas.openxmlformats.org/officeDocument/2006/relationships/image" Target="../media/image3725.png"/><Relationship Id="rId81" Type="http://schemas.openxmlformats.org/officeDocument/2006/relationships/customXml" Target="../ink/ink3460.xml"/><Relationship Id="rId135" Type="http://schemas.openxmlformats.org/officeDocument/2006/relationships/customXml" Target="../ink/ink3487.xml"/><Relationship Id="rId177" Type="http://schemas.openxmlformats.org/officeDocument/2006/relationships/customXml" Target="../ink/ink3508.xml"/><Relationship Id="rId342" Type="http://schemas.openxmlformats.org/officeDocument/2006/relationships/customXml" Target="../ink/ink3591.xml"/><Relationship Id="rId384" Type="http://schemas.openxmlformats.org/officeDocument/2006/relationships/image" Target="../media/image3453.png"/><Relationship Id="rId591" Type="http://schemas.openxmlformats.org/officeDocument/2006/relationships/customXml" Target="../ink/ink3717.xml"/><Relationship Id="rId605" Type="http://schemas.openxmlformats.org/officeDocument/2006/relationships/customXml" Target="../ink/ink3725.xml"/><Relationship Id="rId787" Type="http://schemas.openxmlformats.org/officeDocument/2006/relationships/image" Target="../media/image3666.png"/><Relationship Id="rId812" Type="http://schemas.openxmlformats.org/officeDocument/2006/relationships/image" Target="../media/image3678.png"/><Relationship Id="rId202" Type="http://schemas.openxmlformats.org/officeDocument/2006/relationships/image" Target="../media/image3363.png"/><Relationship Id="rId244" Type="http://schemas.openxmlformats.org/officeDocument/2006/relationships/image" Target="../media/image3384.png"/><Relationship Id="rId647" Type="http://schemas.openxmlformats.org/officeDocument/2006/relationships/image" Target="../media/image3594.png"/><Relationship Id="rId689" Type="http://schemas.openxmlformats.org/officeDocument/2006/relationships/customXml" Target="../ink/ink3768.xml"/><Relationship Id="rId854" Type="http://schemas.openxmlformats.org/officeDocument/2006/relationships/image" Target="../media/image3699.png"/><Relationship Id="rId896" Type="http://schemas.openxmlformats.org/officeDocument/2006/relationships/image" Target="../media/image3718.png"/><Relationship Id="rId39" Type="http://schemas.openxmlformats.org/officeDocument/2006/relationships/customXml" Target="../ink/ink3439.xml"/><Relationship Id="rId286" Type="http://schemas.openxmlformats.org/officeDocument/2006/relationships/customXml" Target="../ink/ink3563.xml"/><Relationship Id="rId451" Type="http://schemas.openxmlformats.org/officeDocument/2006/relationships/customXml" Target="../ink/ink3646.xml"/><Relationship Id="rId493" Type="http://schemas.openxmlformats.org/officeDocument/2006/relationships/image" Target="../media/image3511.png"/><Relationship Id="rId507" Type="http://schemas.openxmlformats.org/officeDocument/2006/relationships/image" Target="../media/image3518.png"/><Relationship Id="rId549" Type="http://schemas.openxmlformats.org/officeDocument/2006/relationships/image" Target="../media/image3542.png"/><Relationship Id="rId714" Type="http://schemas.openxmlformats.org/officeDocument/2006/relationships/image" Target="../media/image3629.png"/><Relationship Id="rId756" Type="http://schemas.openxmlformats.org/officeDocument/2006/relationships/image" Target="../media/image3651.png"/><Relationship Id="rId50" Type="http://schemas.openxmlformats.org/officeDocument/2006/relationships/image" Target="../media/image3289.png"/><Relationship Id="rId104" Type="http://schemas.openxmlformats.org/officeDocument/2006/relationships/image" Target="../media/image3315.png"/><Relationship Id="rId146" Type="http://schemas.openxmlformats.org/officeDocument/2006/relationships/image" Target="../media/image3336.png"/><Relationship Id="rId188" Type="http://schemas.openxmlformats.org/officeDocument/2006/relationships/image" Target="../media/image3356.png"/><Relationship Id="rId311" Type="http://schemas.openxmlformats.org/officeDocument/2006/relationships/image" Target="../media/image3417.png"/><Relationship Id="rId353" Type="http://schemas.openxmlformats.org/officeDocument/2006/relationships/image" Target="../media/image3438.png"/><Relationship Id="rId395" Type="http://schemas.openxmlformats.org/officeDocument/2006/relationships/customXml" Target="../ink/ink3618.xml"/><Relationship Id="rId409" Type="http://schemas.openxmlformats.org/officeDocument/2006/relationships/customXml" Target="../ink/ink3625.xml"/><Relationship Id="rId560" Type="http://schemas.openxmlformats.org/officeDocument/2006/relationships/image" Target="../media/image3547.png"/><Relationship Id="rId798" Type="http://schemas.openxmlformats.org/officeDocument/2006/relationships/customXml" Target="../ink/ink3823.xml"/><Relationship Id="rId92" Type="http://schemas.openxmlformats.org/officeDocument/2006/relationships/image" Target="../media/image3309.png"/><Relationship Id="rId213" Type="http://schemas.openxmlformats.org/officeDocument/2006/relationships/customXml" Target="../ink/ink3526.xml"/><Relationship Id="rId420" Type="http://schemas.openxmlformats.org/officeDocument/2006/relationships/image" Target="../media/image3471.png"/><Relationship Id="rId616" Type="http://schemas.openxmlformats.org/officeDocument/2006/relationships/customXml" Target="../ink/ink3731.xml"/><Relationship Id="rId658" Type="http://schemas.openxmlformats.org/officeDocument/2006/relationships/customXml" Target="../ink/ink3752.xml"/><Relationship Id="rId823" Type="http://schemas.openxmlformats.org/officeDocument/2006/relationships/customXml" Target="../ink/ink3836.xml"/><Relationship Id="rId865" Type="http://schemas.openxmlformats.org/officeDocument/2006/relationships/customXml" Target="../ink/ink3858.xml"/><Relationship Id="rId255" Type="http://schemas.openxmlformats.org/officeDocument/2006/relationships/customXml" Target="../ink/ink3547.xml"/><Relationship Id="rId297" Type="http://schemas.openxmlformats.org/officeDocument/2006/relationships/image" Target="../media/image3410.png"/><Relationship Id="rId462" Type="http://schemas.openxmlformats.org/officeDocument/2006/relationships/image" Target="../media/image3494.png"/><Relationship Id="rId518" Type="http://schemas.openxmlformats.org/officeDocument/2006/relationships/customXml" Target="../ink/ink3680.xml"/><Relationship Id="rId725" Type="http://schemas.openxmlformats.org/officeDocument/2006/relationships/customXml" Target="../ink/ink3786.xml"/><Relationship Id="rId115" Type="http://schemas.openxmlformats.org/officeDocument/2006/relationships/customXml" Target="../ink/ink3477.xml"/><Relationship Id="rId157" Type="http://schemas.openxmlformats.org/officeDocument/2006/relationships/customXml" Target="../ink/ink3498.xml"/><Relationship Id="rId322" Type="http://schemas.openxmlformats.org/officeDocument/2006/relationships/customXml" Target="../ink/ink3581.xml"/><Relationship Id="rId364" Type="http://schemas.openxmlformats.org/officeDocument/2006/relationships/customXml" Target="../ink/ink3602.xml"/><Relationship Id="rId767" Type="http://schemas.openxmlformats.org/officeDocument/2006/relationships/image" Target="../media/image3656.png"/><Relationship Id="rId61" Type="http://schemas.openxmlformats.org/officeDocument/2006/relationships/customXml" Target="../ink/ink3450.xml"/><Relationship Id="rId199" Type="http://schemas.openxmlformats.org/officeDocument/2006/relationships/customXml" Target="../ink/ink3519.xml"/><Relationship Id="rId571" Type="http://schemas.openxmlformats.org/officeDocument/2006/relationships/customXml" Target="../ink/ink3707.xml"/><Relationship Id="rId627" Type="http://schemas.openxmlformats.org/officeDocument/2006/relationships/image" Target="../media/image3583.png"/><Relationship Id="rId669" Type="http://schemas.openxmlformats.org/officeDocument/2006/relationships/image" Target="../media/image3606.png"/><Relationship Id="rId834" Type="http://schemas.openxmlformats.org/officeDocument/2006/relationships/image" Target="../media/image3689.png"/><Relationship Id="rId876" Type="http://schemas.openxmlformats.org/officeDocument/2006/relationships/image" Target="../media/image3708.png"/><Relationship Id="rId19" Type="http://schemas.openxmlformats.org/officeDocument/2006/relationships/customXml" Target="../ink/ink3429.xml"/><Relationship Id="rId224" Type="http://schemas.openxmlformats.org/officeDocument/2006/relationships/image" Target="../media/image3374.png"/><Relationship Id="rId266" Type="http://schemas.openxmlformats.org/officeDocument/2006/relationships/image" Target="../media/image3395.png"/><Relationship Id="rId431" Type="http://schemas.openxmlformats.org/officeDocument/2006/relationships/customXml" Target="../ink/ink3636.xml"/><Relationship Id="rId473" Type="http://schemas.openxmlformats.org/officeDocument/2006/relationships/customXml" Target="../ink/ink3657.xml"/><Relationship Id="rId529" Type="http://schemas.openxmlformats.org/officeDocument/2006/relationships/image" Target="../media/image3531.png"/><Relationship Id="rId680" Type="http://schemas.openxmlformats.org/officeDocument/2006/relationships/image" Target="../media/image3612.png"/><Relationship Id="rId736" Type="http://schemas.openxmlformats.org/officeDocument/2006/relationships/image" Target="../media/image3641.png"/><Relationship Id="rId901" Type="http://schemas.openxmlformats.org/officeDocument/2006/relationships/customXml" Target="../ink/ink3877.xml"/><Relationship Id="rId30" Type="http://schemas.openxmlformats.org/officeDocument/2006/relationships/image" Target="../media/image3279.png"/><Relationship Id="rId126" Type="http://schemas.openxmlformats.org/officeDocument/2006/relationships/image" Target="../media/image3326.png"/><Relationship Id="rId168" Type="http://schemas.openxmlformats.org/officeDocument/2006/relationships/image" Target="../media/image3346.png"/><Relationship Id="rId333" Type="http://schemas.openxmlformats.org/officeDocument/2006/relationships/image" Target="../media/image3428.png"/><Relationship Id="rId540" Type="http://schemas.openxmlformats.org/officeDocument/2006/relationships/customXml" Target="../ink/ink3691.xml"/><Relationship Id="rId778" Type="http://schemas.openxmlformats.org/officeDocument/2006/relationships/customXml" Target="../ink/ink3813.xml"/><Relationship Id="rId72" Type="http://schemas.openxmlformats.org/officeDocument/2006/relationships/image" Target="../media/image3300.png"/><Relationship Id="rId375" Type="http://schemas.openxmlformats.org/officeDocument/2006/relationships/image" Target="../media/image3449.png"/><Relationship Id="rId582" Type="http://schemas.openxmlformats.org/officeDocument/2006/relationships/image" Target="../media/image3559.png"/><Relationship Id="rId638" Type="http://schemas.openxmlformats.org/officeDocument/2006/relationships/customXml" Target="../ink/ink3742.xml"/><Relationship Id="rId803" Type="http://schemas.openxmlformats.org/officeDocument/2006/relationships/image" Target="../media/image3674.png"/><Relationship Id="rId845" Type="http://schemas.openxmlformats.org/officeDocument/2006/relationships/customXml" Target="../ink/ink3847.xml"/><Relationship Id="rId3" Type="http://schemas.openxmlformats.org/officeDocument/2006/relationships/image" Target="NULL"/><Relationship Id="rId235" Type="http://schemas.openxmlformats.org/officeDocument/2006/relationships/customXml" Target="../ink/ink3537.xml"/><Relationship Id="rId277" Type="http://schemas.openxmlformats.org/officeDocument/2006/relationships/image" Target="../media/image3400.png"/><Relationship Id="rId400" Type="http://schemas.openxmlformats.org/officeDocument/2006/relationships/image" Target="../media/image3460.png"/><Relationship Id="rId442" Type="http://schemas.openxmlformats.org/officeDocument/2006/relationships/image" Target="../media/image3483.png"/><Relationship Id="rId484" Type="http://schemas.openxmlformats.org/officeDocument/2006/relationships/image" Target="../media/image3506.png"/><Relationship Id="rId705" Type="http://schemas.openxmlformats.org/officeDocument/2006/relationships/customXml" Target="../ink/ink3776.xml"/><Relationship Id="rId887" Type="http://schemas.openxmlformats.org/officeDocument/2006/relationships/customXml" Target="../ink/ink3870.xml"/><Relationship Id="rId137" Type="http://schemas.openxmlformats.org/officeDocument/2006/relationships/customXml" Target="../ink/ink3488.xml"/><Relationship Id="rId302" Type="http://schemas.openxmlformats.org/officeDocument/2006/relationships/customXml" Target="../ink/ink3571.xml"/><Relationship Id="rId344" Type="http://schemas.openxmlformats.org/officeDocument/2006/relationships/customXml" Target="../ink/ink3592.xml"/><Relationship Id="rId691" Type="http://schemas.openxmlformats.org/officeDocument/2006/relationships/customXml" Target="../ink/ink3769.xml"/><Relationship Id="rId747" Type="http://schemas.openxmlformats.org/officeDocument/2006/relationships/customXml" Target="../ink/ink3797.xml"/><Relationship Id="rId789" Type="http://schemas.openxmlformats.org/officeDocument/2006/relationships/image" Target="../media/image3667.png"/><Relationship Id="rId912" Type="http://schemas.openxmlformats.org/officeDocument/2006/relationships/image" Target="../media/image3726.png"/><Relationship Id="rId41" Type="http://schemas.openxmlformats.org/officeDocument/2006/relationships/customXml" Target="../ink/ink3440.xml"/><Relationship Id="rId83" Type="http://schemas.openxmlformats.org/officeDocument/2006/relationships/customXml" Target="../ink/ink3461.xml"/><Relationship Id="rId179" Type="http://schemas.openxmlformats.org/officeDocument/2006/relationships/customXml" Target="../ink/ink3509.xml"/><Relationship Id="rId386" Type="http://schemas.openxmlformats.org/officeDocument/2006/relationships/image" Target="../media/image3454.png"/><Relationship Id="rId551" Type="http://schemas.openxmlformats.org/officeDocument/2006/relationships/customXml" Target="../ink/ink3697.xml"/><Relationship Id="rId593" Type="http://schemas.openxmlformats.org/officeDocument/2006/relationships/customXml" Target="../ink/ink3718.xml"/><Relationship Id="rId607" Type="http://schemas.openxmlformats.org/officeDocument/2006/relationships/customXml" Target="../ink/ink3726.xml"/><Relationship Id="rId649" Type="http://schemas.openxmlformats.org/officeDocument/2006/relationships/image" Target="../media/image3595.png"/><Relationship Id="rId814" Type="http://schemas.openxmlformats.org/officeDocument/2006/relationships/image" Target="../media/image3679.png"/><Relationship Id="rId856" Type="http://schemas.openxmlformats.org/officeDocument/2006/relationships/customXml" Target="../ink/ink3853.xml"/><Relationship Id="rId190" Type="http://schemas.openxmlformats.org/officeDocument/2006/relationships/image" Target="../media/image3357.png"/><Relationship Id="rId204" Type="http://schemas.openxmlformats.org/officeDocument/2006/relationships/image" Target="../media/image3364.png"/><Relationship Id="rId246" Type="http://schemas.openxmlformats.org/officeDocument/2006/relationships/image" Target="../media/image3385.png"/><Relationship Id="rId288" Type="http://schemas.openxmlformats.org/officeDocument/2006/relationships/customXml" Target="../ink/ink3564.xml"/><Relationship Id="rId411" Type="http://schemas.openxmlformats.org/officeDocument/2006/relationships/customXml" Target="../ink/ink3626.xml"/><Relationship Id="rId453" Type="http://schemas.openxmlformats.org/officeDocument/2006/relationships/customXml" Target="../ink/ink3647.xml"/><Relationship Id="rId509" Type="http://schemas.openxmlformats.org/officeDocument/2006/relationships/image" Target="../media/image3519.png"/><Relationship Id="rId660" Type="http://schemas.openxmlformats.org/officeDocument/2006/relationships/customXml" Target="../ink/ink3753.xml"/><Relationship Id="rId898" Type="http://schemas.openxmlformats.org/officeDocument/2006/relationships/image" Target="../media/image3719.png"/><Relationship Id="rId106" Type="http://schemas.openxmlformats.org/officeDocument/2006/relationships/image" Target="../media/image3316.png"/><Relationship Id="rId313" Type="http://schemas.openxmlformats.org/officeDocument/2006/relationships/image" Target="../media/image3418.png"/><Relationship Id="rId495" Type="http://schemas.openxmlformats.org/officeDocument/2006/relationships/image" Target="../media/image3512.png"/><Relationship Id="rId716" Type="http://schemas.openxmlformats.org/officeDocument/2006/relationships/image" Target="../media/image3631.png"/><Relationship Id="rId758" Type="http://schemas.openxmlformats.org/officeDocument/2006/relationships/customXml" Target="../ink/ink3803.xml"/><Relationship Id="rId10" Type="http://schemas.openxmlformats.org/officeDocument/2006/relationships/image" Target="../media/image3269.png"/><Relationship Id="rId52" Type="http://schemas.openxmlformats.org/officeDocument/2006/relationships/image" Target="../media/image3290.png"/><Relationship Id="rId94" Type="http://schemas.openxmlformats.org/officeDocument/2006/relationships/image" Target="../media/image3310.png"/><Relationship Id="rId148" Type="http://schemas.openxmlformats.org/officeDocument/2006/relationships/image" Target="../media/image3337.png"/><Relationship Id="rId355" Type="http://schemas.openxmlformats.org/officeDocument/2006/relationships/image" Target="../media/image3439.png"/><Relationship Id="rId397" Type="http://schemas.openxmlformats.org/officeDocument/2006/relationships/customXml" Target="../ink/ink3619.xml"/><Relationship Id="rId520" Type="http://schemas.openxmlformats.org/officeDocument/2006/relationships/customXml" Target="../ink/ink3681.xml"/><Relationship Id="rId562" Type="http://schemas.openxmlformats.org/officeDocument/2006/relationships/image" Target="../media/image3548.png"/><Relationship Id="rId618" Type="http://schemas.openxmlformats.org/officeDocument/2006/relationships/customXml" Target="../ink/ink3732.xml"/><Relationship Id="rId825" Type="http://schemas.openxmlformats.org/officeDocument/2006/relationships/customXml" Target="../ink/ink3837.xml"/><Relationship Id="rId215" Type="http://schemas.openxmlformats.org/officeDocument/2006/relationships/customXml" Target="../ink/ink3527.xml"/><Relationship Id="rId257" Type="http://schemas.openxmlformats.org/officeDocument/2006/relationships/customXml" Target="../ink/ink3548.xml"/><Relationship Id="rId422" Type="http://schemas.openxmlformats.org/officeDocument/2006/relationships/image" Target="../media/image3472.png"/><Relationship Id="rId464" Type="http://schemas.openxmlformats.org/officeDocument/2006/relationships/image" Target="../media/image3495.png"/><Relationship Id="rId867" Type="http://schemas.openxmlformats.org/officeDocument/2006/relationships/customXml" Target="../ink/ink3859.xml"/><Relationship Id="rId299" Type="http://schemas.openxmlformats.org/officeDocument/2006/relationships/image" Target="../media/image3411.png"/><Relationship Id="rId727" Type="http://schemas.openxmlformats.org/officeDocument/2006/relationships/customXml" Target="../ink/ink3787.xml"/><Relationship Id="rId63" Type="http://schemas.openxmlformats.org/officeDocument/2006/relationships/customXml" Target="../ink/ink3451.xml"/><Relationship Id="rId159" Type="http://schemas.openxmlformats.org/officeDocument/2006/relationships/customXml" Target="../ink/ink3499.xml"/><Relationship Id="rId366" Type="http://schemas.openxmlformats.org/officeDocument/2006/relationships/customXml" Target="../ink/ink3603.xml"/><Relationship Id="rId573" Type="http://schemas.openxmlformats.org/officeDocument/2006/relationships/customXml" Target="../ink/ink3708.xml"/><Relationship Id="rId780" Type="http://schemas.openxmlformats.org/officeDocument/2006/relationships/customXml" Target="../ink/ink3814.xml"/><Relationship Id="rId226" Type="http://schemas.openxmlformats.org/officeDocument/2006/relationships/image" Target="../media/image3375.png"/><Relationship Id="rId433" Type="http://schemas.openxmlformats.org/officeDocument/2006/relationships/customXml" Target="../ink/ink3637.xml"/><Relationship Id="rId878" Type="http://schemas.openxmlformats.org/officeDocument/2006/relationships/image" Target="../media/image3709.png"/><Relationship Id="rId640" Type="http://schemas.openxmlformats.org/officeDocument/2006/relationships/customXml" Target="../ink/ink3743.xml"/><Relationship Id="rId738" Type="http://schemas.openxmlformats.org/officeDocument/2006/relationships/image" Target="../media/image3642.png"/><Relationship Id="rId74" Type="http://schemas.openxmlformats.org/officeDocument/2006/relationships/image" Target="../media/image3301.png"/><Relationship Id="rId377" Type="http://schemas.openxmlformats.org/officeDocument/2006/relationships/image" Target="../media/image3450.png"/><Relationship Id="rId500" Type="http://schemas.openxmlformats.org/officeDocument/2006/relationships/customXml" Target="../ink/ink3671.xml"/><Relationship Id="rId584" Type="http://schemas.openxmlformats.org/officeDocument/2006/relationships/image" Target="../media/image3561.png"/><Relationship Id="rId805" Type="http://schemas.openxmlformats.org/officeDocument/2006/relationships/image" Target="../media/image3675.png"/><Relationship Id="rId5" Type="http://schemas.openxmlformats.org/officeDocument/2006/relationships/customXml" Target="../ink/ink3422.xml"/><Relationship Id="rId237" Type="http://schemas.openxmlformats.org/officeDocument/2006/relationships/customXml" Target="../ink/ink3538.xml"/><Relationship Id="rId791" Type="http://schemas.openxmlformats.org/officeDocument/2006/relationships/image" Target="../media/image3668.png"/><Relationship Id="rId889" Type="http://schemas.openxmlformats.org/officeDocument/2006/relationships/customXml" Target="../ink/ink3871.xml"/><Relationship Id="rId444" Type="http://schemas.openxmlformats.org/officeDocument/2006/relationships/image" Target="../media/image3484.png"/><Relationship Id="rId651" Type="http://schemas.openxmlformats.org/officeDocument/2006/relationships/image" Target="../media/image3596.png"/><Relationship Id="rId749" Type="http://schemas.openxmlformats.org/officeDocument/2006/relationships/customXml" Target="../ink/ink3798.xml"/><Relationship Id="rId290" Type="http://schemas.openxmlformats.org/officeDocument/2006/relationships/customXml" Target="../ink/ink3565.xml"/><Relationship Id="rId304" Type="http://schemas.openxmlformats.org/officeDocument/2006/relationships/customXml" Target="../ink/ink3572.xml"/><Relationship Id="rId388" Type="http://schemas.openxmlformats.org/officeDocument/2006/relationships/image" Target="../media/image3455.png"/><Relationship Id="rId511" Type="http://schemas.openxmlformats.org/officeDocument/2006/relationships/image" Target="../media/image3521.png"/><Relationship Id="rId609" Type="http://schemas.openxmlformats.org/officeDocument/2006/relationships/customXml" Target="../ink/ink3727.xml"/><Relationship Id="rId85" Type="http://schemas.openxmlformats.org/officeDocument/2006/relationships/customXml" Target="../ink/ink3462.xml"/><Relationship Id="rId150" Type="http://schemas.openxmlformats.org/officeDocument/2006/relationships/image" Target="../media/image3338.png"/><Relationship Id="rId595" Type="http://schemas.openxmlformats.org/officeDocument/2006/relationships/customXml" Target="../ink/ink3719.xml"/><Relationship Id="rId816" Type="http://schemas.openxmlformats.org/officeDocument/2006/relationships/image" Target="../media/image3680.png"/><Relationship Id="rId248" Type="http://schemas.openxmlformats.org/officeDocument/2006/relationships/image" Target="../media/image3386.png"/><Relationship Id="rId455" Type="http://schemas.openxmlformats.org/officeDocument/2006/relationships/customXml" Target="../ink/ink3648.xml"/><Relationship Id="rId662" Type="http://schemas.openxmlformats.org/officeDocument/2006/relationships/customXml" Target="../ink/ink3754.xml"/><Relationship Id="rId12" Type="http://schemas.openxmlformats.org/officeDocument/2006/relationships/image" Target="../media/image3270.png"/><Relationship Id="rId108" Type="http://schemas.openxmlformats.org/officeDocument/2006/relationships/image" Target="../media/image3317.png"/><Relationship Id="rId315" Type="http://schemas.openxmlformats.org/officeDocument/2006/relationships/image" Target="../media/image3419.png"/><Relationship Id="rId522" Type="http://schemas.openxmlformats.org/officeDocument/2006/relationships/customXml" Target="../ink/ink3682.xml"/><Relationship Id="rId96" Type="http://schemas.openxmlformats.org/officeDocument/2006/relationships/image" Target="../media/image3311.png"/><Relationship Id="rId161" Type="http://schemas.openxmlformats.org/officeDocument/2006/relationships/customXml" Target="../ink/ink3500.xml"/><Relationship Id="rId399" Type="http://schemas.openxmlformats.org/officeDocument/2006/relationships/customXml" Target="../ink/ink3620.xml"/><Relationship Id="rId827" Type="http://schemas.openxmlformats.org/officeDocument/2006/relationships/customXml" Target="../ink/ink3838.xml"/><Relationship Id="rId259" Type="http://schemas.openxmlformats.org/officeDocument/2006/relationships/customXml" Target="../ink/ink3549.xml"/><Relationship Id="rId466" Type="http://schemas.openxmlformats.org/officeDocument/2006/relationships/image" Target="../media/image3496.png"/><Relationship Id="rId673" Type="http://schemas.openxmlformats.org/officeDocument/2006/relationships/image" Target="../media/image3608.png"/><Relationship Id="rId880" Type="http://schemas.openxmlformats.org/officeDocument/2006/relationships/image" Target="../media/image3710.png"/><Relationship Id="rId23" Type="http://schemas.openxmlformats.org/officeDocument/2006/relationships/customXml" Target="../ink/ink3431.xml"/><Relationship Id="rId119" Type="http://schemas.openxmlformats.org/officeDocument/2006/relationships/customXml" Target="../ink/ink3479.xml"/><Relationship Id="rId326" Type="http://schemas.openxmlformats.org/officeDocument/2006/relationships/customXml" Target="../ink/ink3583.xml"/><Relationship Id="rId533" Type="http://schemas.openxmlformats.org/officeDocument/2006/relationships/image" Target="../media/image3533.png"/><Relationship Id="rId740" Type="http://schemas.openxmlformats.org/officeDocument/2006/relationships/image" Target="../media/image3643.png"/><Relationship Id="rId838" Type="http://schemas.openxmlformats.org/officeDocument/2006/relationships/image" Target="../media/image3691.png"/><Relationship Id="rId172" Type="http://schemas.openxmlformats.org/officeDocument/2006/relationships/image" Target="../media/image3348.png"/><Relationship Id="rId477" Type="http://schemas.openxmlformats.org/officeDocument/2006/relationships/customXml" Target="../ink/ink3659.xml"/><Relationship Id="rId600" Type="http://schemas.openxmlformats.org/officeDocument/2006/relationships/customXml" Target="../ink/ink3722.xml"/><Relationship Id="rId684" Type="http://schemas.openxmlformats.org/officeDocument/2006/relationships/image" Target="../media/image3614.png"/><Relationship Id="rId337" Type="http://schemas.openxmlformats.org/officeDocument/2006/relationships/image" Target="../media/image3430.png"/><Relationship Id="rId891" Type="http://schemas.openxmlformats.org/officeDocument/2006/relationships/customXml" Target="../ink/ink3872.xml"/><Relationship Id="rId905" Type="http://schemas.openxmlformats.org/officeDocument/2006/relationships/customXml" Target="../ink/ink3879.xml"/><Relationship Id="rId34" Type="http://schemas.openxmlformats.org/officeDocument/2006/relationships/image" Target="../media/image3281.png"/><Relationship Id="rId544" Type="http://schemas.openxmlformats.org/officeDocument/2006/relationships/customXml" Target="../ink/ink3693.xml"/><Relationship Id="rId751" Type="http://schemas.openxmlformats.org/officeDocument/2006/relationships/customXml" Target="../ink/ink3799.xml"/><Relationship Id="rId849" Type="http://schemas.openxmlformats.org/officeDocument/2006/relationships/customXml" Target="../ink/ink3849.xml"/><Relationship Id="rId183" Type="http://schemas.openxmlformats.org/officeDocument/2006/relationships/customXml" Target="../ink/ink3511.xml"/><Relationship Id="rId390" Type="http://schemas.openxmlformats.org/officeDocument/2006/relationships/image" Target="../media/image3456.png"/><Relationship Id="rId404" Type="http://schemas.openxmlformats.org/officeDocument/2006/relationships/image" Target="../media/image3462.png"/><Relationship Id="rId611" Type="http://schemas.openxmlformats.org/officeDocument/2006/relationships/customXml" Target="../ink/ink3728.xml"/><Relationship Id="rId250" Type="http://schemas.openxmlformats.org/officeDocument/2006/relationships/image" Target="../media/image3387.png"/><Relationship Id="rId488" Type="http://schemas.openxmlformats.org/officeDocument/2006/relationships/image" Target="../media/image3508.png"/><Relationship Id="rId695" Type="http://schemas.openxmlformats.org/officeDocument/2006/relationships/customXml" Target="../ink/ink3771.xml"/><Relationship Id="rId709" Type="http://schemas.openxmlformats.org/officeDocument/2006/relationships/customXml" Target="../ink/ink3778.xml"/><Relationship Id="rId45" Type="http://schemas.openxmlformats.org/officeDocument/2006/relationships/customXml" Target="../ink/ink3442.xml"/><Relationship Id="rId110" Type="http://schemas.openxmlformats.org/officeDocument/2006/relationships/image" Target="../media/image3318.png"/><Relationship Id="rId348" Type="http://schemas.openxmlformats.org/officeDocument/2006/relationships/customXml" Target="../ink/ink3594.xml"/><Relationship Id="rId555" Type="http://schemas.openxmlformats.org/officeDocument/2006/relationships/customXml" Target="../ink/ink3699.xml"/><Relationship Id="rId762" Type="http://schemas.openxmlformats.org/officeDocument/2006/relationships/customXml" Target="../ink/ink3805.xml"/><Relationship Id="rId194" Type="http://schemas.openxmlformats.org/officeDocument/2006/relationships/image" Target="../media/image3359.png"/><Relationship Id="rId208" Type="http://schemas.openxmlformats.org/officeDocument/2006/relationships/image" Target="../media/image3366.png"/><Relationship Id="rId415" Type="http://schemas.openxmlformats.org/officeDocument/2006/relationships/customXml" Target="../ink/ink3628.xml"/><Relationship Id="rId622" Type="http://schemas.openxmlformats.org/officeDocument/2006/relationships/customXml" Target="../ink/ink3734.xml"/><Relationship Id="rId261" Type="http://schemas.openxmlformats.org/officeDocument/2006/relationships/customXml" Target="../ink/ink3550.xml"/><Relationship Id="rId499" Type="http://schemas.openxmlformats.org/officeDocument/2006/relationships/image" Target="../media/image3514.png"/><Relationship Id="rId56" Type="http://schemas.openxmlformats.org/officeDocument/2006/relationships/image" Target="../media/image3292.png"/><Relationship Id="rId359" Type="http://schemas.openxmlformats.org/officeDocument/2006/relationships/image" Target="../media/image3441.png"/><Relationship Id="rId566" Type="http://schemas.openxmlformats.org/officeDocument/2006/relationships/image" Target="../media/image3551.png"/><Relationship Id="rId773" Type="http://schemas.openxmlformats.org/officeDocument/2006/relationships/image" Target="../media/image3659.png"/><Relationship Id="rId121" Type="http://schemas.openxmlformats.org/officeDocument/2006/relationships/customXml" Target="../ink/ink3480.xml"/><Relationship Id="rId219" Type="http://schemas.openxmlformats.org/officeDocument/2006/relationships/customXml" Target="../ink/ink3529.xml"/><Relationship Id="rId426" Type="http://schemas.openxmlformats.org/officeDocument/2006/relationships/image" Target="../media/image3474.png"/><Relationship Id="rId633" Type="http://schemas.openxmlformats.org/officeDocument/2006/relationships/image" Target="../media/image3586.png"/><Relationship Id="rId840" Type="http://schemas.openxmlformats.org/officeDocument/2006/relationships/image" Target="../media/image3692.png"/><Relationship Id="rId67" Type="http://schemas.openxmlformats.org/officeDocument/2006/relationships/customXml" Target="../ink/ink3453.xml"/><Relationship Id="rId272" Type="http://schemas.openxmlformats.org/officeDocument/2006/relationships/customXml" Target="../ink/ink3556.xml"/><Relationship Id="rId577" Type="http://schemas.openxmlformats.org/officeDocument/2006/relationships/customXml" Target="../ink/ink3710.xml"/><Relationship Id="rId700" Type="http://schemas.openxmlformats.org/officeDocument/2006/relationships/image" Target="../media/image3622.png"/><Relationship Id="rId132" Type="http://schemas.openxmlformats.org/officeDocument/2006/relationships/image" Target="../media/image3329.png"/><Relationship Id="rId784" Type="http://schemas.openxmlformats.org/officeDocument/2006/relationships/customXml" Target="../ink/ink3816.xml"/><Relationship Id="rId437" Type="http://schemas.openxmlformats.org/officeDocument/2006/relationships/customXml" Target="../ink/ink3639.xml"/><Relationship Id="rId644" Type="http://schemas.openxmlformats.org/officeDocument/2006/relationships/customXml" Target="../ink/ink3745.xml"/><Relationship Id="rId851" Type="http://schemas.openxmlformats.org/officeDocument/2006/relationships/customXml" Target="../ink/ink3850.xml"/><Relationship Id="rId283" Type="http://schemas.openxmlformats.org/officeDocument/2006/relationships/image" Target="../media/image3403.png"/><Relationship Id="rId490" Type="http://schemas.openxmlformats.org/officeDocument/2006/relationships/image" Target="../media/image3509.png"/><Relationship Id="rId504" Type="http://schemas.openxmlformats.org/officeDocument/2006/relationships/customXml" Target="../ink/ink3673.xml"/><Relationship Id="rId711" Type="http://schemas.openxmlformats.org/officeDocument/2006/relationships/customXml" Target="../ink/ink3779.xml"/><Relationship Id="rId78" Type="http://schemas.openxmlformats.org/officeDocument/2006/relationships/image" Target="../media/image3303.png"/><Relationship Id="rId143" Type="http://schemas.openxmlformats.org/officeDocument/2006/relationships/customXml" Target="../ink/ink3491.xml"/><Relationship Id="rId350" Type="http://schemas.openxmlformats.org/officeDocument/2006/relationships/customXml" Target="../ink/ink3595.xml"/><Relationship Id="rId588" Type="http://schemas.openxmlformats.org/officeDocument/2006/relationships/image" Target="../media/image3563.png"/><Relationship Id="rId795" Type="http://schemas.openxmlformats.org/officeDocument/2006/relationships/image" Target="../media/image3670.png"/><Relationship Id="rId809" Type="http://schemas.openxmlformats.org/officeDocument/2006/relationships/customXml" Target="../ink/ink3829.xml"/><Relationship Id="rId9" Type="http://schemas.openxmlformats.org/officeDocument/2006/relationships/customXml" Target="../ink/ink3424.xml"/><Relationship Id="rId210" Type="http://schemas.openxmlformats.org/officeDocument/2006/relationships/image" Target="../media/image3367.png"/><Relationship Id="rId448" Type="http://schemas.openxmlformats.org/officeDocument/2006/relationships/image" Target="../media/image3486.png"/><Relationship Id="rId655" Type="http://schemas.openxmlformats.org/officeDocument/2006/relationships/image" Target="../media/image3598.png"/><Relationship Id="rId862" Type="http://schemas.openxmlformats.org/officeDocument/2006/relationships/customXml" Target="../ink/ink3856.xml"/><Relationship Id="rId294" Type="http://schemas.openxmlformats.org/officeDocument/2006/relationships/customXml" Target="../ink/ink3567.xml"/><Relationship Id="rId308" Type="http://schemas.openxmlformats.org/officeDocument/2006/relationships/customXml" Target="../ink/ink3574.xml"/><Relationship Id="rId515" Type="http://schemas.openxmlformats.org/officeDocument/2006/relationships/image" Target="../media/image3523.png"/><Relationship Id="rId722" Type="http://schemas.openxmlformats.org/officeDocument/2006/relationships/image" Target="../media/image3634.png"/><Relationship Id="rId89" Type="http://schemas.openxmlformats.org/officeDocument/2006/relationships/customXml" Target="../ink/ink3464.xml"/><Relationship Id="rId154" Type="http://schemas.openxmlformats.org/officeDocument/2006/relationships/image" Target="../media/image3340.png"/><Relationship Id="rId361" Type="http://schemas.openxmlformats.org/officeDocument/2006/relationships/image" Target="../media/image3442.png"/><Relationship Id="rId599" Type="http://schemas.openxmlformats.org/officeDocument/2006/relationships/image" Target="../media/image3568.png"/><Relationship Id="rId459" Type="http://schemas.openxmlformats.org/officeDocument/2006/relationships/customXml" Target="../ink/ink3650.xml"/><Relationship Id="rId666" Type="http://schemas.openxmlformats.org/officeDocument/2006/relationships/customXml" Target="../ink/ink3756.xml"/><Relationship Id="rId873" Type="http://schemas.openxmlformats.org/officeDocument/2006/relationships/image" Target="../media/image3707.png"/><Relationship Id="rId16" Type="http://schemas.openxmlformats.org/officeDocument/2006/relationships/image" Target="../media/image3272.png"/><Relationship Id="rId221" Type="http://schemas.openxmlformats.org/officeDocument/2006/relationships/customXml" Target="../ink/ink3530.xml"/><Relationship Id="rId319" Type="http://schemas.openxmlformats.org/officeDocument/2006/relationships/image" Target="../media/image3421.png"/><Relationship Id="rId526" Type="http://schemas.openxmlformats.org/officeDocument/2006/relationships/customXml" Target="../ink/ink3684.xml"/><Relationship Id="rId733" Type="http://schemas.openxmlformats.org/officeDocument/2006/relationships/customXml" Target="../ink/ink3790.xml"/><Relationship Id="rId165" Type="http://schemas.openxmlformats.org/officeDocument/2006/relationships/customXml" Target="../ink/ink3502.xml"/><Relationship Id="rId372" Type="http://schemas.openxmlformats.org/officeDocument/2006/relationships/customXml" Target="../ink/ink3606.xml"/><Relationship Id="rId677" Type="http://schemas.openxmlformats.org/officeDocument/2006/relationships/customXml" Target="../ink/ink3762.xml"/><Relationship Id="rId800" Type="http://schemas.openxmlformats.org/officeDocument/2006/relationships/customXml" Target="../ink/ink3824.xml"/><Relationship Id="rId232" Type="http://schemas.openxmlformats.org/officeDocument/2006/relationships/image" Target="../media/image3378.png"/><Relationship Id="rId884" Type="http://schemas.openxmlformats.org/officeDocument/2006/relationships/image" Target="../media/image3712.png"/><Relationship Id="rId27" Type="http://schemas.openxmlformats.org/officeDocument/2006/relationships/customXml" Target="../ink/ink3433.xml"/><Relationship Id="rId537" Type="http://schemas.openxmlformats.org/officeDocument/2006/relationships/image" Target="../media/image3535.png"/><Relationship Id="rId744" Type="http://schemas.openxmlformats.org/officeDocument/2006/relationships/image" Target="../media/image3645.png"/><Relationship Id="rId80" Type="http://schemas.openxmlformats.org/officeDocument/2006/relationships/image" Target="../media/image3304.png"/><Relationship Id="rId176" Type="http://schemas.openxmlformats.org/officeDocument/2006/relationships/image" Target="../media/image3350.png"/><Relationship Id="rId383" Type="http://schemas.openxmlformats.org/officeDocument/2006/relationships/customXml" Target="../ink/ink3612.xml"/><Relationship Id="rId590" Type="http://schemas.openxmlformats.org/officeDocument/2006/relationships/image" Target="../media/image3564.png"/><Relationship Id="rId604" Type="http://schemas.openxmlformats.org/officeDocument/2006/relationships/customXml" Target="../ink/ink3724.xml"/><Relationship Id="rId811" Type="http://schemas.openxmlformats.org/officeDocument/2006/relationships/customXml" Target="../ink/ink3830.xml"/><Relationship Id="rId243" Type="http://schemas.openxmlformats.org/officeDocument/2006/relationships/customXml" Target="../ink/ink3541.xml"/><Relationship Id="rId450" Type="http://schemas.openxmlformats.org/officeDocument/2006/relationships/image" Target="../media/image3487.png"/><Relationship Id="rId688" Type="http://schemas.openxmlformats.org/officeDocument/2006/relationships/image" Target="../media/image3616.png"/><Relationship Id="rId895" Type="http://schemas.openxmlformats.org/officeDocument/2006/relationships/customXml" Target="../ink/ink3874.xml"/><Relationship Id="rId909" Type="http://schemas.openxmlformats.org/officeDocument/2006/relationships/customXml" Target="../ink/ink3881.xml"/><Relationship Id="rId38" Type="http://schemas.openxmlformats.org/officeDocument/2006/relationships/image" Target="../media/image3283.png"/><Relationship Id="rId103" Type="http://schemas.openxmlformats.org/officeDocument/2006/relationships/customXml" Target="../ink/ink3471.xml"/><Relationship Id="rId310" Type="http://schemas.openxmlformats.org/officeDocument/2006/relationships/customXml" Target="../ink/ink3575.xml"/><Relationship Id="rId548" Type="http://schemas.openxmlformats.org/officeDocument/2006/relationships/customXml" Target="../ink/ink3695.xml"/><Relationship Id="rId755" Type="http://schemas.openxmlformats.org/officeDocument/2006/relationships/customXml" Target="../ink/ink3801.xml"/><Relationship Id="rId91" Type="http://schemas.openxmlformats.org/officeDocument/2006/relationships/customXml" Target="../ink/ink3465.xml"/><Relationship Id="rId187" Type="http://schemas.openxmlformats.org/officeDocument/2006/relationships/customXml" Target="../ink/ink3513.xml"/><Relationship Id="rId394" Type="http://schemas.openxmlformats.org/officeDocument/2006/relationships/image" Target="../media/image3458.png"/><Relationship Id="rId408" Type="http://schemas.openxmlformats.org/officeDocument/2006/relationships/image" Target="../media/image3464.png"/><Relationship Id="rId615" Type="http://schemas.openxmlformats.org/officeDocument/2006/relationships/image" Target="../media/image3576.png"/><Relationship Id="rId822" Type="http://schemas.openxmlformats.org/officeDocument/2006/relationships/image" Target="../media/image3683.png"/><Relationship Id="rId254" Type="http://schemas.openxmlformats.org/officeDocument/2006/relationships/image" Target="../media/image3389.png"/><Relationship Id="rId699" Type="http://schemas.openxmlformats.org/officeDocument/2006/relationships/customXml" Target="../ink/ink3773.xml"/><Relationship Id="rId49" Type="http://schemas.openxmlformats.org/officeDocument/2006/relationships/customXml" Target="../ink/ink3444.xml"/><Relationship Id="rId114" Type="http://schemas.openxmlformats.org/officeDocument/2006/relationships/image" Target="../media/image3320.png"/><Relationship Id="rId461" Type="http://schemas.openxmlformats.org/officeDocument/2006/relationships/customXml" Target="../ink/ink3651.xml"/><Relationship Id="rId559" Type="http://schemas.openxmlformats.org/officeDocument/2006/relationships/customXml" Target="../ink/ink3701.xml"/><Relationship Id="rId766" Type="http://schemas.openxmlformats.org/officeDocument/2006/relationships/customXml" Target="../ink/ink3807.xml"/><Relationship Id="rId198" Type="http://schemas.openxmlformats.org/officeDocument/2006/relationships/image" Target="../media/image3361.png"/><Relationship Id="rId321" Type="http://schemas.openxmlformats.org/officeDocument/2006/relationships/image" Target="../media/image3422.png"/><Relationship Id="rId419" Type="http://schemas.openxmlformats.org/officeDocument/2006/relationships/customXml" Target="../ink/ink3630.xml"/><Relationship Id="rId626" Type="http://schemas.openxmlformats.org/officeDocument/2006/relationships/customXml" Target="../ink/ink3736.xml"/><Relationship Id="rId833" Type="http://schemas.openxmlformats.org/officeDocument/2006/relationships/customXml" Target="../ink/ink3841.xml"/><Relationship Id="rId265" Type="http://schemas.openxmlformats.org/officeDocument/2006/relationships/customXml" Target="../ink/ink3552.xml"/><Relationship Id="rId472" Type="http://schemas.openxmlformats.org/officeDocument/2006/relationships/image" Target="../media/image3499.png"/><Relationship Id="rId900" Type="http://schemas.openxmlformats.org/officeDocument/2006/relationships/image" Target="../media/image3720.png"/><Relationship Id="rId125" Type="http://schemas.openxmlformats.org/officeDocument/2006/relationships/customXml" Target="../ink/ink3482.xml"/><Relationship Id="rId332" Type="http://schemas.openxmlformats.org/officeDocument/2006/relationships/customXml" Target="../ink/ink3586.xml"/><Relationship Id="rId777" Type="http://schemas.openxmlformats.org/officeDocument/2006/relationships/image" Target="../media/image3661.png"/><Relationship Id="rId637" Type="http://schemas.openxmlformats.org/officeDocument/2006/relationships/image" Target="../media/image3588.png"/><Relationship Id="rId844" Type="http://schemas.openxmlformats.org/officeDocument/2006/relationships/image" Target="../media/image3694.png"/><Relationship Id="rId276" Type="http://schemas.openxmlformats.org/officeDocument/2006/relationships/customXml" Target="../ink/ink3558.xml"/><Relationship Id="rId483" Type="http://schemas.openxmlformats.org/officeDocument/2006/relationships/customXml" Target="../ink/ink3662.xml"/><Relationship Id="rId690" Type="http://schemas.openxmlformats.org/officeDocument/2006/relationships/image" Target="../media/image3062.png"/><Relationship Id="rId704" Type="http://schemas.openxmlformats.org/officeDocument/2006/relationships/image" Target="../media/image3624.png"/><Relationship Id="rId911" Type="http://schemas.openxmlformats.org/officeDocument/2006/relationships/customXml" Target="../ink/ink3882.xml"/><Relationship Id="rId40" Type="http://schemas.openxmlformats.org/officeDocument/2006/relationships/image" Target="../media/image3284.png"/><Relationship Id="rId136" Type="http://schemas.openxmlformats.org/officeDocument/2006/relationships/image" Target="../media/image3331.png"/><Relationship Id="rId343" Type="http://schemas.openxmlformats.org/officeDocument/2006/relationships/image" Target="../media/image3433.png"/><Relationship Id="rId550" Type="http://schemas.openxmlformats.org/officeDocument/2006/relationships/customXml" Target="../ink/ink3696.xml"/><Relationship Id="rId788" Type="http://schemas.openxmlformats.org/officeDocument/2006/relationships/customXml" Target="../ink/ink3818.xml"/><Relationship Id="rId203" Type="http://schemas.openxmlformats.org/officeDocument/2006/relationships/customXml" Target="../ink/ink3521.xml"/><Relationship Id="rId648" Type="http://schemas.openxmlformats.org/officeDocument/2006/relationships/customXml" Target="../ink/ink3747.xml"/><Relationship Id="rId855" Type="http://schemas.openxmlformats.org/officeDocument/2006/relationships/customXml" Target="../ink/ink3852.xml"/><Relationship Id="rId287" Type="http://schemas.openxmlformats.org/officeDocument/2006/relationships/image" Target="../media/image3405.png"/><Relationship Id="rId410" Type="http://schemas.openxmlformats.org/officeDocument/2006/relationships/image" Target="../media/image3465.png"/><Relationship Id="rId494" Type="http://schemas.openxmlformats.org/officeDocument/2006/relationships/customXml" Target="../ink/ink3668.xml"/><Relationship Id="rId508" Type="http://schemas.openxmlformats.org/officeDocument/2006/relationships/customXml" Target="../ink/ink3675.xml"/><Relationship Id="rId715" Type="http://schemas.openxmlformats.org/officeDocument/2006/relationships/customXml" Target="../ink/ink3781.xml"/><Relationship Id="rId147" Type="http://schemas.openxmlformats.org/officeDocument/2006/relationships/customXml" Target="../ink/ink3493.xml"/><Relationship Id="rId354" Type="http://schemas.openxmlformats.org/officeDocument/2006/relationships/customXml" Target="../ink/ink3597.xml"/><Relationship Id="rId799" Type="http://schemas.openxmlformats.org/officeDocument/2006/relationships/image" Target="../media/image3672.png"/><Relationship Id="rId51" Type="http://schemas.openxmlformats.org/officeDocument/2006/relationships/customXml" Target="../ink/ink3445.xml"/><Relationship Id="rId561" Type="http://schemas.openxmlformats.org/officeDocument/2006/relationships/customXml" Target="../ink/ink3702.xml"/><Relationship Id="rId659" Type="http://schemas.openxmlformats.org/officeDocument/2006/relationships/image" Target="../media/image3601.png"/><Relationship Id="rId866" Type="http://schemas.openxmlformats.org/officeDocument/2006/relationships/image" Target="../media/image3704.png"/><Relationship Id="rId214" Type="http://schemas.openxmlformats.org/officeDocument/2006/relationships/image" Target="../media/image3369.png"/><Relationship Id="rId298" Type="http://schemas.openxmlformats.org/officeDocument/2006/relationships/customXml" Target="../ink/ink3569.xml"/><Relationship Id="rId421" Type="http://schemas.openxmlformats.org/officeDocument/2006/relationships/customXml" Target="../ink/ink3631.xml"/><Relationship Id="rId519" Type="http://schemas.openxmlformats.org/officeDocument/2006/relationships/image" Target="../media/image3525.png"/><Relationship Id="rId158" Type="http://schemas.openxmlformats.org/officeDocument/2006/relationships/image" Target="../media/image3342.png"/><Relationship Id="rId726" Type="http://schemas.openxmlformats.org/officeDocument/2006/relationships/image" Target="../media/image3636.png"/><Relationship Id="rId62" Type="http://schemas.openxmlformats.org/officeDocument/2006/relationships/image" Target="../media/image3295.png"/><Relationship Id="rId365" Type="http://schemas.openxmlformats.org/officeDocument/2006/relationships/image" Target="../media/image3444.png"/><Relationship Id="rId572" Type="http://schemas.openxmlformats.org/officeDocument/2006/relationships/image" Target="../media/image3554.png"/><Relationship Id="rId225" Type="http://schemas.openxmlformats.org/officeDocument/2006/relationships/customXml" Target="../ink/ink3532.xml"/><Relationship Id="rId432" Type="http://schemas.openxmlformats.org/officeDocument/2006/relationships/image" Target="../media/image3477.png"/><Relationship Id="rId877" Type="http://schemas.openxmlformats.org/officeDocument/2006/relationships/customXml" Target="../ink/ink3865.xml"/><Relationship Id="rId737" Type="http://schemas.openxmlformats.org/officeDocument/2006/relationships/customXml" Target="../ink/ink3792.xml"/><Relationship Id="rId73" Type="http://schemas.openxmlformats.org/officeDocument/2006/relationships/customXml" Target="../ink/ink3456.xml"/><Relationship Id="rId169" Type="http://schemas.openxmlformats.org/officeDocument/2006/relationships/customXml" Target="../ink/ink3504.xml"/><Relationship Id="rId376" Type="http://schemas.openxmlformats.org/officeDocument/2006/relationships/customXml" Target="../ink/ink3608.xml"/><Relationship Id="rId583" Type="http://schemas.openxmlformats.org/officeDocument/2006/relationships/customXml" Target="../ink/ink3713.xml"/><Relationship Id="rId790" Type="http://schemas.openxmlformats.org/officeDocument/2006/relationships/customXml" Target="../ink/ink3819.xml"/><Relationship Id="rId804" Type="http://schemas.openxmlformats.org/officeDocument/2006/relationships/customXml" Target="../ink/ink3826.xml"/><Relationship Id="rId4" Type="http://schemas.openxmlformats.org/officeDocument/2006/relationships/image" Target="NULL"/><Relationship Id="rId236" Type="http://schemas.openxmlformats.org/officeDocument/2006/relationships/image" Target="../media/image3380.png"/><Relationship Id="rId443" Type="http://schemas.openxmlformats.org/officeDocument/2006/relationships/customXml" Target="../ink/ink3642.xml"/><Relationship Id="rId650" Type="http://schemas.openxmlformats.org/officeDocument/2006/relationships/customXml" Target="../ink/ink3748.xml"/><Relationship Id="rId888" Type="http://schemas.openxmlformats.org/officeDocument/2006/relationships/image" Target="../media/image3714.png"/><Relationship Id="rId303" Type="http://schemas.openxmlformats.org/officeDocument/2006/relationships/image" Target="../media/image3413.png"/><Relationship Id="rId748" Type="http://schemas.openxmlformats.org/officeDocument/2006/relationships/image" Target="../media/image3647.png"/><Relationship Id="rId84" Type="http://schemas.openxmlformats.org/officeDocument/2006/relationships/image" Target="../media/image3305.png"/><Relationship Id="rId387" Type="http://schemas.openxmlformats.org/officeDocument/2006/relationships/customXml" Target="../ink/ink3614.xml"/><Relationship Id="rId510" Type="http://schemas.openxmlformats.org/officeDocument/2006/relationships/customXml" Target="../ink/ink3676.xml"/><Relationship Id="rId594" Type="http://schemas.openxmlformats.org/officeDocument/2006/relationships/image" Target="../media/image3566.png"/><Relationship Id="rId608" Type="http://schemas.openxmlformats.org/officeDocument/2006/relationships/image" Target="../media/image3573.png"/><Relationship Id="rId815" Type="http://schemas.openxmlformats.org/officeDocument/2006/relationships/customXml" Target="../ink/ink3832.xml"/><Relationship Id="rId247" Type="http://schemas.openxmlformats.org/officeDocument/2006/relationships/customXml" Target="../ink/ink3543.xml"/><Relationship Id="rId899" Type="http://schemas.openxmlformats.org/officeDocument/2006/relationships/customXml" Target="../ink/ink3876.xml"/><Relationship Id="rId107" Type="http://schemas.openxmlformats.org/officeDocument/2006/relationships/customXml" Target="../ink/ink3473.xml"/><Relationship Id="rId454" Type="http://schemas.openxmlformats.org/officeDocument/2006/relationships/image" Target="../media/image3489.png"/><Relationship Id="rId661" Type="http://schemas.openxmlformats.org/officeDocument/2006/relationships/image" Target="../media/image3602.png"/><Relationship Id="rId759" Type="http://schemas.openxmlformats.org/officeDocument/2006/relationships/image" Target="../media/image3652.png"/><Relationship Id="rId11" Type="http://schemas.openxmlformats.org/officeDocument/2006/relationships/customXml" Target="../ink/ink3425.xml"/><Relationship Id="rId314" Type="http://schemas.openxmlformats.org/officeDocument/2006/relationships/customXml" Target="../ink/ink3577.xml"/><Relationship Id="rId398" Type="http://schemas.openxmlformats.org/officeDocument/2006/relationships/image" Target="../media/image3130.png"/><Relationship Id="rId521" Type="http://schemas.openxmlformats.org/officeDocument/2006/relationships/image" Target="../media/image3526.png"/><Relationship Id="rId619" Type="http://schemas.openxmlformats.org/officeDocument/2006/relationships/image" Target="../media/image3578.png"/><Relationship Id="rId95" Type="http://schemas.openxmlformats.org/officeDocument/2006/relationships/customXml" Target="../ink/ink3467.xml"/><Relationship Id="rId160" Type="http://schemas.openxmlformats.org/officeDocument/2006/relationships/image" Target="../media/image3343.png"/><Relationship Id="rId826" Type="http://schemas.openxmlformats.org/officeDocument/2006/relationships/image" Target="../media/image3685.png"/><Relationship Id="rId258" Type="http://schemas.openxmlformats.org/officeDocument/2006/relationships/image" Target="../media/image3391.png"/><Relationship Id="rId465" Type="http://schemas.openxmlformats.org/officeDocument/2006/relationships/customXml" Target="../ink/ink3653.xml"/><Relationship Id="rId672" Type="http://schemas.openxmlformats.org/officeDocument/2006/relationships/customXml" Target="../ink/ink3759.xml"/><Relationship Id="rId22" Type="http://schemas.openxmlformats.org/officeDocument/2006/relationships/image" Target="../media/image3275.png"/><Relationship Id="rId118" Type="http://schemas.openxmlformats.org/officeDocument/2006/relationships/image" Target="../media/image3322.png"/><Relationship Id="rId325" Type="http://schemas.openxmlformats.org/officeDocument/2006/relationships/image" Target="../media/image3424.png"/><Relationship Id="rId532" Type="http://schemas.openxmlformats.org/officeDocument/2006/relationships/customXml" Target="../ink/ink3687.xml"/><Relationship Id="rId171" Type="http://schemas.openxmlformats.org/officeDocument/2006/relationships/customXml" Target="../ink/ink3505.xml"/><Relationship Id="rId837" Type="http://schemas.openxmlformats.org/officeDocument/2006/relationships/customXml" Target="../ink/ink3843.xml"/><Relationship Id="rId269" Type="http://schemas.openxmlformats.org/officeDocument/2006/relationships/image" Target="../media/image3396.png"/><Relationship Id="rId476" Type="http://schemas.openxmlformats.org/officeDocument/2006/relationships/image" Target="../media/image3502.png"/><Relationship Id="rId683" Type="http://schemas.openxmlformats.org/officeDocument/2006/relationships/customXml" Target="../ink/ink3765.xml"/><Relationship Id="rId890" Type="http://schemas.openxmlformats.org/officeDocument/2006/relationships/image" Target="../media/image3715.png"/><Relationship Id="rId904" Type="http://schemas.openxmlformats.org/officeDocument/2006/relationships/image" Target="../media/image3722.png"/><Relationship Id="rId33" Type="http://schemas.openxmlformats.org/officeDocument/2006/relationships/customXml" Target="../ink/ink3436.xml"/><Relationship Id="rId129" Type="http://schemas.openxmlformats.org/officeDocument/2006/relationships/customXml" Target="../ink/ink3484.xml"/><Relationship Id="rId336" Type="http://schemas.openxmlformats.org/officeDocument/2006/relationships/customXml" Target="../ink/ink3588.xml"/><Relationship Id="rId543" Type="http://schemas.openxmlformats.org/officeDocument/2006/relationships/image" Target="../media/image3538.png"/><Relationship Id="rId182" Type="http://schemas.openxmlformats.org/officeDocument/2006/relationships/image" Target="../media/image3353.png"/><Relationship Id="rId403" Type="http://schemas.openxmlformats.org/officeDocument/2006/relationships/customXml" Target="../ink/ink3622.xml"/><Relationship Id="rId750" Type="http://schemas.openxmlformats.org/officeDocument/2006/relationships/image" Target="../media/image3648.png"/><Relationship Id="rId848" Type="http://schemas.openxmlformats.org/officeDocument/2006/relationships/image" Target="../media/image3696.png"/><Relationship Id="rId487" Type="http://schemas.openxmlformats.org/officeDocument/2006/relationships/customXml" Target="../ink/ink3664.xml"/><Relationship Id="rId610" Type="http://schemas.openxmlformats.org/officeDocument/2006/relationships/image" Target="../media/image3574.png"/><Relationship Id="rId694" Type="http://schemas.openxmlformats.org/officeDocument/2006/relationships/image" Target="../media/image3618.png"/><Relationship Id="rId708" Type="http://schemas.openxmlformats.org/officeDocument/2006/relationships/image" Target="../media/image3626.png"/><Relationship Id="rId347" Type="http://schemas.openxmlformats.org/officeDocument/2006/relationships/image" Target="../media/image3435.png"/><Relationship Id="rId44" Type="http://schemas.openxmlformats.org/officeDocument/2006/relationships/image" Target="../media/image3286.png"/><Relationship Id="rId554" Type="http://schemas.openxmlformats.org/officeDocument/2006/relationships/image" Target="../media/image3544.png"/><Relationship Id="rId761" Type="http://schemas.openxmlformats.org/officeDocument/2006/relationships/image" Target="../media/image3653.png"/><Relationship Id="rId859" Type="http://schemas.openxmlformats.org/officeDocument/2006/relationships/image" Target="../media/image3701.png"/><Relationship Id="rId193" Type="http://schemas.openxmlformats.org/officeDocument/2006/relationships/customXml" Target="../ink/ink3516.xml"/><Relationship Id="rId207" Type="http://schemas.openxmlformats.org/officeDocument/2006/relationships/customXml" Target="../ink/ink3523.xml"/><Relationship Id="rId414" Type="http://schemas.openxmlformats.org/officeDocument/2006/relationships/image" Target="../media/image3467.png"/><Relationship Id="rId498" Type="http://schemas.openxmlformats.org/officeDocument/2006/relationships/customXml" Target="../ink/ink3670.xml"/><Relationship Id="rId621" Type="http://schemas.openxmlformats.org/officeDocument/2006/relationships/image" Target="../media/image3579.png"/><Relationship Id="rId260" Type="http://schemas.openxmlformats.org/officeDocument/2006/relationships/image" Target="../media/image3392.png"/><Relationship Id="rId719" Type="http://schemas.openxmlformats.org/officeDocument/2006/relationships/customXml" Target="../ink/ink3783.xml"/><Relationship Id="rId55" Type="http://schemas.openxmlformats.org/officeDocument/2006/relationships/customXml" Target="../ink/ink3447.xml"/><Relationship Id="rId120" Type="http://schemas.openxmlformats.org/officeDocument/2006/relationships/image" Target="../media/image3323.png"/><Relationship Id="rId358" Type="http://schemas.openxmlformats.org/officeDocument/2006/relationships/customXml" Target="../ink/ink3599.xml"/><Relationship Id="rId565" Type="http://schemas.openxmlformats.org/officeDocument/2006/relationships/customXml" Target="../ink/ink3704.xml"/><Relationship Id="rId772" Type="http://schemas.openxmlformats.org/officeDocument/2006/relationships/customXml" Target="../ink/ink3810.xml"/><Relationship Id="rId218" Type="http://schemas.openxmlformats.org/officeDocument/2006/relationships/image" Target="../media/image3371.png"/><Relationship Id="rId425" Type="http://schemas.openxmlformats.org/officeDocument/2006/relationships/customXml" Target="../ink/ink3633.xml"/><Relationship Id="rId632" Type="http://schemas.openxmlformats.org/officeDocument/2006/relationships/customXml" Target="../ink/ink3739.xml"/><Relationship Id="rId271" Type="http://schemas.openxmlformats.org/officeDocument/2006/relationships/image" Target="../media/image3397.png"/><Relationship Id="rId66" Type="http://schemas.openxmlformats.org/officeDocument/2006/relationships/image" Target="../media/image3297.png"/><Relationship Id="rId131" Type="http://schemas.openxmlformats.org/officeDocument/2006/relationships/customXml" Target="../ink/ink3485.xml"/><Relationship Id="rId369" Type="http://schemas.openxmlformats.org/officeDocument/2006/relationships/image" Target="../media/image3446.png"/><Relationship Id="rId576" Type="http://schemas.openxmlformats.org/officeDocument/2006/relationships/image" Target="../media/image3556.png"/><Relationship Id="rId783" Type="http://schemas.openxmlformats.org/officeDocument/2006/relationships/image" Target="../media/image3664.png"/><Relationship Id="rId229" Type="http://schemas.openxmlformats.org/officeDocument/2006/relationships/customXml" Target="../ink/ink3534.xml"/><Relationship Id="rId436" Type="http://schemas.openxmlformats.org/officeDocument/2006/relationships/image" Target="../media/image3479.png"/><Relationship Id="rId643" Type="http://schemas.openxmlformats.org/officeDocument/2006/relationships/image" Target="../media/image3592.png"/><Relationship Id="rId850" Type="http://schemas.openxmlformats.org/officeDocument/2006/relationships/image" Target="../media/image3697.png"/><Relationship Id="rId77" Type="http://schemas.openxmlformats.org/officeDocument/2006/relationships/customXml" Target="../ink/ink3458.xml"/><Relationship Id="rId282" Type="http://schemas.openxmlformats.org/officeDocument/2006/relationships/customXml" Target="../ink/ink3561.xml"/><Relationship Id="rId503" Type="http://schemas.openxmlformats.org/officeDocument/2006/relationships/image" Target="../media/image3516.png"/><Relationship Id="rId587" Type="http://schemas.openxmlformats.org/officeDocument/2006/relationships/customXml" Target="../ink/ink3715.xml"/><Relationship Id="rId710" Type="http://schemas.openxmlformats.org/officeDocument/2006/relationships/image" Target="../media/image3627.png"/><Relationship Id="rId808" Type="http://schemas.openxmlformats.org/officeDocument/2006/relationships/image" Target="../media/image3676.png"/><Relationship Id="rId8" Type="http://schemas.openxmlformats.org/officeDocument/2006/relationships/image" Target="../media/image3268.png"/><Relationship Id="rId142" Type="http://schemas.openxmlformats.org/officeDocument/2006/relationships/image" Target="../media/image3334.png"/><Relationship Id="rId447" Type="http://schemas.openxmlformats.org/officeDocument/2006/relationships/customXml" Target="../ink/ink3644.xml"/><Relationship Id="rId794" Type="http://schemas.openxmlformats.org/officeDocument/2006/relationships/customXml" Target="../ink/ink3821.xml"/><Relationship Id="rId654" Type="http://schemas.openxmlformats.org/officeDocument/2006/relationships/customXml" Target="../ink/ink3750.xml"/><Relationship Id="rId861" Type="http://schemas.openxmlformats.org/officeDocument/2006/relationships/image" Target="../media/image3702.png"/><Relationship Id="rId293" Type="http://schemas.openxmlformats.org/officeDocument/2006/relationships/image" Target="../media/image3408.png"/><Relationship Id="rId307" Type="http://schemas.openxmlformats.org/officeDocument/2006/relationships/image" Target="../media/image3415.png"/><Relationship Id="rId514" Type="http://schemas.openxmlformats.org/officeDocument/2006/relationships/customXml" Target="../ink/ink3678.xml"/><Relationship Id="rId721" Type="http://schemas.openxmlformats.org/officeDocument/2006/relationships/customXml" Target="../ink/ink3784.xml"/><Relationship Id="rId88" Type="http://schemas.openxmlformats.org/officeDocument/2006/relationships/image" Target="../media/image3307.png"/><Relationship Id="rId153" Type="http://schemas.openxmlformats.org/officeDocument/2006/relationships/customXml" Target="../ink/ink3496.xml"/><Relationship Id="rId360" Type="http://schemas.openxmlformats.org/officeDocument/2006/relationships/customXml" Target="../ink/ink3600.xml"/><Relationship Id="rId598" Type="http://schemas.openxmlformats.org/officeDocument/2006/relationships/customXml" Target="../ink/ink3721.xml"/><Relationship Id="rId819" Type="http://schemas.openxmlformats.org/officeDocument/2006/relationships/customXml" Target="../ink/ink3834.xml"/><Relationship Id="rId220" Type="http://schemas.openxmlformats.org/officeDocument/2006/relationships/image" Target="../media/image3372.png"/><Relationship Id="rId458" Type="http://schemas.openxmlformats.org/officeDocument/2006/relationships/image" Target="../media/image3492.png"/><Relationship Id="rId665" Type="http://schemas.openxmlformats.org/officeDocument/2006/relationships/image" Target="../media/image3604.png"/><Relationship Id="rId872" Type="http://schemas.openxmlformats.org/officeDocument/2006/relationships/customXml" Target="../ink/ink3862.xml"/><Relationship Id="rId15" Type="http://schemas.openxmlformats.org/officeDocument/2006/relationships/customXml" Target="../ink/ink3427.xml"/><Relationship Id="rId318" Type="http://schemas.openxmlformats.org/officeDocument/2006/relationships/customXml" Target="../ink/ink3579.xml"/><Relationship Id="rId525" Type="http://schemas.openxmlformats.org/officeDocument/2006/relationships/image" Target="../media/image3528.png"/><Relationship Id="rId732" Type="http://schemas.openxmlformats.org/officeDocument/2006/relationships/image" Target="../media/image3639.png"/><Relationship Id="rId99" Type="http://schemas.openxmlformats.org/officeDocument/2006/relationships/customXml" Target="../ink/ink3469.xml"/><Relationship Id="rId164" Type="http://schemas.openxmlformats.org/officeDocument/2006/relationships/image" Target="../media/image3344.png"/><Relationship Id="rId371" Type="http://schemas.openxmlformats.org/officeDocument/2006/relationships/image" Target="../media/image3447.png"/><Relationship Id="rId469" Type="http://schemas.openxmlformats.org/officeDocument/2006/relationships/customXml" Target="../ink/ink3655.xml"/><Relationship Id="rId676" Type="http://schemas.openxmlformats.org/officeDocument/2006/relationships/customXml" Target="../ink/ink3761.xml"/><Relationship Id="rId883" Type="http://schemas.openxmlformats.org/officeDocument/2006/relationships/customXml" Target="../ink/ink3868.xml"/><Relationship Id="rId26" Type="http://schemas.openxmlformats.org/officeDocument/2006/relationships/image" Target="../media/image3277.png"/><Relationship Id="rId231" Type="http://schemas.openxmlformats.org/officeDocument/2006/relationships/customXml" Target="../ink/ink3535.xml"/><Relationship Id="rId329" Type="http://schemas.openxmlformats.org/officeDocument/2006/relationships/image" Target="../media/image3426.png"/><Relationship Id="rId536" Type="http://schemas.openxmlformats.org/officeDocument/2006/relationships/customXml" Target="../ink/ink3689.xml"/><Relationship Id="rId175" Type="http://schemas.openxmlformats.org/officeDocument/2006/relationships/customXml" Target="../ink/ink3507.xml"/><Relationship Id="rId743" Type="http://schemas.openxmlformats.org/officeDocument/2006/relationships/customXml" Target="../ink/ink3795.xml"/><Relationship Id="rId382" Type="http://schemas.openxmlformats.org/officeDocument/2006/relationships/image" Target="../media/image3452.png"/><Relationship Id="rId603" Type="http://schemas.openxmlformats.org/officeDocument/2006/relationships/image" Target="../media/image3571.png"/><Relationship Id="rId687" Type="http://schemas.openxmlformats.org/officeDocument/2006/relationships/customXml" Target="../ink/ink3767.xml"/><Relationship Id="rId810" Type="http://schemas.openxmlformats.org/officeDocument/2006/relationships/image" Target="../media/image3677.png"/><Relationship Id="rId908" Type="http://schemas.openxmlformats.org/officeDocument/2006/relationships/image" Target="../media/image3724.png"/><Relationship Id="rId242" Type="http://schemas.openxmlformats.org/officeDocument/2006/relationships/image" Target="../media/image3383.png"/><Relationship Id="rId894" Type="http://schemas.openxmlformats.org/officeDocument/2006/relationships/image" Target="../media/image3717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94.xml"/><Relationship Id="rId21" Type="http://schemas.openxmlformats.org/officeDocument/2006/relationships/image" Target="../media/image3735.png"/><Relationship Id="rId34" Type="http://schemas.openxmlformats.org/officeDocument/2006/relationships/customXml" Target="../ink/ink3898.xml"/><Relationship Id="rId42" Type="http://schemas.openxmlformats.org/officeDocument/2006/relationships/customXml" Target="../ink/ink3902.xml"/><Relationship Id="rId47" Type="http://schemas.openxmlformats.org/officeDocument/2006/relationships/image" Target="../media/image3748.png"/><Relationship Id="rId50" Type="http://schemas.openxmlformats.org/officeDocument/2006/relationships/customXml" Target="../ink/ink3906.xml"/><Relationship Id="rId55" Type="http://schemas.openxmlformats.org/officeDocument/2006/relationships/image" Target="../media/image3752.png"/><Relationship Id="rId63" Type="http://schemas.openxmlformats.org/officeDocument/2006/relationships/image" Target="../media/image3756.png"/><Relationship Id="rId7" Type="http://schemas.openxmlformats.org/officeDocument/2006/relationships/image" Target="../media/image3728.png"/><Relationship Id="rId2" Type="http://schemas.openxmlformats.org/officeDocument/2006/relationships/notesSlide" Target="../notesSlides/notesSlide21.xml"/><Relationship Id="rId16" Type="http://schemas.openxmlformats.org/officeDocument/2006/relationships/customXml" Target="../ink/ink3889.xml"/><Relationship Id="rId29" Type="http://schemas.openxmlformats.org/officeDocument/2006/relationships/image" Target="../media/image3739.png"/><Relationship Id="rId11" Type="http://schemas.openxmlformats.org/officeDocument/2006/relationships/image" Target="../media/image3730.png"/><Relationship Id="rId24" Type="http://schemas.openxmlformats.org/officeDocument/2006/relationships/customXml" Target="../ink/ink3893.xml"/><Relationship Id="rId32" Type="http://schemas.openxmlformats.org/officeDocument/2006/relationships/customXml" Target="../ink/ink3897.xml"/><Relationship Id="rId37" Type="http://schemas.openxmlformats.org/officeDocument/2006/relationships/image" Target="../media/image3743.png"/><Relationship Id="rId40" Type="http://schemas.openxmlformats.org/officeDocument/2006/relationships/customXml" Target="../ink/ink3901.xml"/><Relationship Id="rId45" Type="http://schemas.openxmlformats.org/officeDocument/2006/relationships/image" Target="../media/image3747.png"/><Relationship Id="rId53" Type="http://schemas.openxmlformats.org/officeDocument/2006/relationships/image" Target="../media/image3751.png"/><Relationship Id="rId58" Type="http://schemas.openxmlformats.org/officeDocument/2006/relationships/customXml" Target="../ink/ink3910.xml"/><Relationship Id="rId5" Type="http://schemas.openxmlformats.org/officeDocument/2006/relationships/image" Target="../media/image3727.png"/><Relationship Id="rId61" Type="http://schemas.openxmlformats.org/officeDocument/2006/relationships/image" Target="../media/image3755.png"/><Relationship Id="rId19" Type="http://schemas.openxmlformats.org/officeDocument/2006/relationships/image" Target="../media/image3734.png"/><Relationship Id="rId14" Type="http://schemas.openxmlformats.org/officeDocument/2006/relationships/customXml" Target="../ink/ink3888.xml"/><Relationship Id="rId22" Type="http://schemas.openxmlformats.org/officeDocument/2006/relationships/customXml" Target="../ink/ink3892.xml"/><Relationship Id="rId27" Type="http://schemas.openxmlformats.org/officeDocument/2006/relationships/image" Target="../media/image3738.png"/><Relationship Id="rId30" Type="http://schemas.openxmlformats.org/officeDocument/2006/relationships/customXml" Target="../ink/ink3896.xml"/><Relationship Id="rId35" Type="http://schemas.openxmlformats.org/officeDocument/2006/relationships/image" Target="../media/image3742.png"/><Relationship Id="rId43" Type="http://schemas.openxmlformats.org/officeDocument/2006/relationships/image" Target="../media/image3746.png"/><Relationship Id="rId48" Type="http://schemas.openxmlformats.org/officeDocument/2006/relationships/customXml" Target="../ink/ink3905.xml"/><Relationship Id="rId56" Type="http://schemas.openxmlformats.org/officeDocument/2006/relationships/customXml" Target="../ink/ink3909.xml"/><Relationship Id="rId64" Type="http://schemas.openxmlformats.org/officeDocument/2006/relationships/customXml" Target="../ink/ink3913.xml"/><Relationship Id="rId8" Type="http://schemas.openxmlformats.org/officeDocument/2006/relationships/customXml" Target="../ink/ink3885.xml"/><Relationship Id="rId51" Type="http://schemas.openxmlformats.org/officeDocument/2006/relationships/image" Target="../media/image3750.png"/><Relationship Id="rId3" Type="http://schemas.openxmlformats.org/officeDocument/2006/relationships/hyperlink" Target="https://www.youtube.com/watch?v=vDBmYhP91Vs&amp;feature=youtu.be" TargetMode="External"/><Relationship Id="rId12" Type="http://schemas.openxmlformats.org/officeDocument/2006/relationships/customXml" Target="../ink/ink3887.xml"/><Relationship Id="rId17" Type="http://schemas.openxmlformats.org/officeDocument/2006/relationships/image" Target="../media/image3733.png"/><Relationship Id="rId25" Type="http://schemas.openxmlformats.org/officeDocument/2006/relationships/image" Target="../media/image3737.png"/><Relationship Id="rId33" Type="http://schemas.openxmlformats.org/officeDocument/2006/relationships/image" Target="../media/image3741.png"/><Relationship Id="rId38" Type="http://schemas.openxmlformats.org/officeDocument/2006/relationships/customXml" Target="../ink/ink3900.xml"/><Relationship Id="rId46" Type="http://schemas.openxmlformats.org/officeDocument/2006/relationships/customXml" Target="../ink/ink3904.xml"/><Relationship Id="rId59" Type="http://schemas.openxmlformats.org/officeDocument/2006/relationships/image" Target="../media/image3754.png"/><Relationship Id="rId20" Type="http://schemas.openxmlformats.org/officeDocument/2006/relationships/customXml" Target="../ink/ink3891.xml"/><Relationship Id="rId41" Type="http://schemas.openxmlformats.org/officeDocument/2006/relationships/image" Target="../media/image3745.png"/><Relationship Id="rId54" Type="http://schemas.openxmlformats.org/officeDocument/2006/relationships/customXml" Target="../ink/ink3908.xml"/><Relationship Id="rId62" Type="http://schemas.openxmlformats.org/officeDocument/2006/relationships/customXml" Target="../ink/ink3912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884.xml"/><Relationship Id="rId15" Type="http://schemas.openxmlformats.org/officeDocument/2006/relationships/image" Target="../media/image3732.png"/><Relationship Id="rId23" Type="http://schemas.openxmlformats.org/officeDocument/2006/relationships/image" Target="../media/image3736.png"/><Relationship Id="rId28" Type="http://schemas.openxmlformats.org/officeDocument/2006/relationships/customXml" Target="../ink/ink3895.xml"/><Relationship Id="rId36" Type="http://schemas.openxmlformats.org/officeDocument/2006/relationships/customXml" Target="../ink/ink3899.xml"/><Relationship Id="rId49" Type="http://schemas.openxmlformats.org/officeDocument/2006/relationships/image" Target="../media/image3749.png"/><Relationship Id="rId57" Type="http://schemas.openxmlformats.org/officeDocument/2006/relationships/image" Target="../media/image3753.png"/><Relationship Id="rId10" Type="http://schemas.openxmlformats.org/officeDocument/2006/relationships/customXml" Target="../ink/ink3886.xml"/><Relationship Id="rId31" Type="http://schemas.openxmlformats.org/officeDocument/2006/relationships/image" Target="../media/image3740.png"/><Relationship Id="rId44" Type="http://schemas.openxmlformats.org/officeDocument/2006/relationships/customXml" Target="../ink/ink3903.xml"/><Relationship Id="rId52" Type="http://schemas.openxmlformats.org/officeDocument/2006/relationships/customXml" Target="../ink/ink3907.xml"/><Relationship Id="rId60" Type="http://schemas.openxmlformats.org/officeDocument/2006/relationships/customXml" Target="../ink/ink3911.xml"/><Relationship Id="rId65" Type="http://schemas.openxmlformats.org/officeDocument/2006/relationships/image" Target="../media/image3757.png"/><Relationship Id="rId4" Type="http://schemas.openxmlformats.org/officeDocument/2006/relationships/customXml" Target="../ink/ink3883.xml"/><Relationship Id="rId9" Type="http://schemas.openxmlformats.org/officeDocument/2006/relationships/image" Target="../media/image3729.png"/><Relationship Id="rId13" Type="http://schemas.openxmlformats.org/officeDocument/2006/relationships/image" Target="../media/image3731.png"/><Relationship Id="rId18" Type="http://schemas.openxmlformats.org/officeDocument/2006/relationships/customXml" Target="../ink/ink3890.xml"/><Relationship Id="rId39" Type="http://schemas.openxmlformats.org/officeDocument/2006/relationships/image" Target="../media/image3744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923.xml"/><Relationship Id="rId324" Type="http://schemas.openxmlformats.org/officeDocument/2006/relationships/customXml" Target="../ink/ink4076.xml"/><Relationship Id="rId531" Type="http://schemas.openxmlformats.org/officeDocument/2006/relationships/image" Target="../media/image4013.png"/><Relationship Id="rId629" Type="http://schemas.openxmlformats.org/officeDocument/2006/relationships/customXml" Target="../ink/ink4231.xml"/><Relationship Id="rId170" Type="http://schemas.openxmlformats.org/officeDocument/2006/relationships/customXml" Target="../ink/ink3998.xml"/><Relationship Id="rId836" Type="http://schemas.openxmlformats.org/officeDocument/2006/relationships/customXml" Target="../ink/ink4336.xml"/><Relationship Id="rId1021" Type="http://schemas.openxmlformats.org/officeDocument/2006/relationships/customXml" Target="../ink/ink4429.xml"/><Relationship Id="rId268" Type="http://schemas.openxmlformats.org/officeDocument/2006/relationships/customXml" Target="../ink/ink4048.xml"/><Relationship Id="rId475" Type="http://schemas.openxmlformats.org/officeDocument/2006/relationships/image" Target="../media/image3985.png"/><Relationship Id="rId682" Type="http://schemas.openxmlformats.org/officeDocument/2006/relationships/image" Target="../media/image4087.png"/><Relationship Id="rId903" Type="http://schemas.openxmlformats.org/officeDocument/2006/relationships/image" Target="../media/image4195.png"/><Relationship Id="rId32" Type="http://schemas.openxmlformats.org/officeDocument/2006/relationships/image" Target="../media/image3770.png"/><Relationship Id="rId128" Type="http://schemas.openxmlformats.org/officeDocument/2006/relationships/customXml" Target="../ink/ink3977.xml"/><Relationship Id="rId335" Type="http://schemas.openxmlformats.org/officeDocument/2006/relationships/customXml" Target="../ink/ink4082.xml"/><Relationship Id="rId542" Type="http://schemas.openxmlformats.org/officeDocument/2006/relationships/customXml" Target="../ink/ink4186.xml"/><Relationship Id="rId987" Type="http://schemas.openxmlformats.org/officeDocument/2006/relationships/customXml" Target="../ink/ink4412.xml"/><Relationship Id="rId181" Type="http://schemas.openxmlformats.org/officeDocument/2006/relationships/image" Target="../media/image3844.png"/><Relationship Id="rId402" Type="http://schemas.openxmlformats.org/officeDocument/2006/relationships/customXml" Target="../ink/ink4116.xml"/><Relationship Id="rId847" Type="http://schemas.openxmlformats.org/officeDocument/2006/relationships/image" Target="../media/image4167.png"/><Relationship Id="rId279" Type="http://schemas.openxmlformats.org/officeDocument/2006/relationships/image" Target="../media/image3891.png"/><Relationship Id="rId486" Type="http://schemas.openxmlformats.org/officeDocument/2006/relationships/customXml" Target="../ink/ink4158.xml"/><Relationship Id="rId693" Type="http://schemas.openxmlformats.org/officeDocument/2006/relationships/image" Target="../media/image4092.png"/><Relationship Id="rId707" Type="http://schemas.openxmlformats.org/officeDocument/2006/relationships/image" Target="../media/image4099.png"/><Relationship Id="rId914" Type="http://schemas.openxmlformats.org/officeDocument/2006/relationships/customXml" Target="../ink/ink4375.xml"/><Relationship Id="rId43" Type="http://schemas.openxmlformats.org/officeDocument/2006/relationships/customXml" Target="../ink/ink3934.xml"/><Relationship Id="rId139" Type="http://schemas.openxmlformats.org/officeDocument/2006/relationships/image" Target="../media/image3823.png"/><Relationship Id="rId346" Type="http://schemas.openxmlformats.org/officeDocument/2006/relationships/image" Target="../media/image3923.png"/><Relationship Id="rId553" Type="http://schemas.openxmlformats.org/officeDocument/2006/relationships/image" Target="../media/image4024.png"/><Relationship Id="rId760" Type="http://schemas.openxmlformats.org/officeDocument/2006/relationships/customXml" Target="../ink/ink4297.xml"/><Relationship Id="rId998" Type="http://schemas.openxmlformats.org/officeDocument/2006/relationships/image" Target="../media/image4243.png"/><Relationship Id="rId192" Type="http://schemas.openxmlformats.org/officeDocument/2006/relationships/customXml" Target="../ink/ink4009.xml"/><Relationship Id="rId206" Type="http://schemas.openxmlformats.org/officeDocument/2006/relationships/image" Target="../media/image3855.png"/><Relationship Id="rId413" Type="http://schemas.openxmlformats.org/officeDocument/2006/relationships/image" Target="../media/image3954.png"/><Relationship Id="rId858" Type="http://schemas.openxmlformats.org/officeDocument/2006/relationships/customXml" Target="../ink/ink4347.xml"/><Relationship Id="rId497" Type="http://schemas.openxmlformats.org/officeDocument/2006/relationships/image" Target="../media/image3996.png"/><Relationship Id="rId620" Type="http://schemas.openxmlformats.org/officeDocument/2006/relationships/image" Target="../media/image4056.png"/><Relationship Id="rId718" Type="http://schemas.openxmlformats.org/officeDocument/2006/relationships/customXml" Target="../ink/ink4276.xml"/><Relationship Id="rId925" Type="http://schemas.openxmlformats.org/officeDocument/2006/relationships/image" Target="../media/image4207.png"/><Relationship Id="rId357" Type="http://schemas.openxmlformats.org/officeDocument/2006/relationships/customXml" Target="../ink/ink4093.xml"/><Relationship Id="rId54" Type="http://schemas.openxmlformats.org/officeDocument/2006/relationships/image" Target="../media/image3781.png"/><Relationship Id="rId217" Type="http://schemas.openxmlformats.org/officeDocument/2006/relationships/customXml" Target="../ink/ink4022.xml"/><Relationship Id="rId564" Type="http://schemas.openxmlformats.org/officeDocument/2006/relationships/image" Target="../media/image4029.png"/><Relationship Id="rId771" Type="http://schemas.openxmlformats.org/officeDocument/2006/relationships/image" Target="../media/image4130.png"/><Relationship Id="rId869" Type="http://schemas.openxmlformats.org/officeDocument/2006/relationships/image" Target="../media/image4178.png"/><Relationship Id="rId424" Type="http://schemas.openxmlformats.org/officeDocument/2006/relationships/customXml" Target="../ink/ink4127.xml"/><Relationship Id="rId631" Type="http://schemas.openxmlformats.org/officeDocument/2006/relationships/customXml" Target="../ink/ink4232.xml"/><Relationship Id="rId729" Type="http://schemas.openxmlformats.org/officeDocument/2006/relationships/image" Target="../media/image4110.png"/><Relationship Id="rId270" Type="http://schemas.openxmlformats.org/officeDocument/2006/relationships/customXml" Target="../ink/ink4049.xml"/><Relationship Id="rId936" Type="http://schemas.openxmlformats.org/officeDocument/2006/relationships/customXml" Target="../ink/ink4386.xml"/><Relationship Id="rId65" Type="http://schemas.openxmlformats.org/officeDocument/2006/relationships/customXml" Target="../ink/ink3945.xml"/><Relationship Id="rId130" Type="http://schemas.openxmlformats.org/officeDocument/2006/relationships/customXml" Target="../ink/ink3978.xml"/><Relationship Id="rId368" Type="http://schemas.openxmlformats.org/officeDocument/2006/relationships/image" Target="../media/image3932.png"/><Relationship Id="rId575" Type="http://schemas.openxmlformats.org/officeDocument/2006/relationships/customXml" Target="../ink/ink4203.xml"/><Relationship Id="rId782" Type="http://schemas.openxmlformats.org/officeDocument/2006/relationships/customXml" Target="../ink/ink4308.xml"/><Relationship Id="rId228" Type="http://schemas.openxmlformats.org/officeDocument/2006/relationships/image" Target="../media/image3866.png"/><Relationship Id="rId435" Type="http://schemas.openxmlformats.org/officeDocument/2006/relationships/image" Target="../media/image3965.png"/><Relationship Id="rId642" Type="http://schemas.openxmlformats.org/officeDocument/2006/relationships/image" Target="../media/image4067.png"/><Relationship Id="rId281" Type="http://schemas.openxmlformats.org/officeDocument/2006/relationships/image" Target="../media/image3892.png"/><Relationship Id="rId502" Type="http://schemas.openxmlformats.org/officeDocument/2006/relationships/customXml" Target="../ink/ink4166.xml"/><Relationship Id="rId947" Type="http://schemas.openxmlformats.org/officeDocument/2006/relationships/image" Target="../media/image4218.png"/><Relationship Id="rId76" Type="http://schemas.openxmlformats.org/officeDocument/2006/relationships/image" Target="../media/image3792.png"/><Relationship Id="rId141" Type="http://schemas.openxmlformats.org/officeDocument/2006/relationships/image" Target="../media/image3824.png"/><Relationship Id="rId379" Type="http://schemas.openxmlformats.org/officeDocument/2006/relationships/customXml" Target="../ink/ink4104.xml"/><Relationship Id="rId586" Type="http://schemas.openxmlformats.org/officeDocument/2006/relationships/customXml" Target="../ink/ink4209.xml"/><Relationship Id="rId793" Type="http://schemas.openxmlformats.org/officeDocument/2006/relationships/image" Target="../media/image4141.png"/><Relationship Id="rId807" Type="http://schemas.openxmlformats.org/officeDocument/2006/relationships/image" Target="../media/image4148.png"/><Relationship Id="rId7" Type="http://schemas.openxmlformats.org/officeDocument/2006/relationships/customXml" Target="../ink/ink3916.xml"/><Relationship Id="rId239" Type="http://schemas.openxmlformats.org/officeDocument/2006/relationships/customXml" Target="../ink/ink4033.xml"/><Relationship Id="rId446" Type="http://schemas.openxmlformats.org/officeDocument/2006/relationships/customXml" Target="../ink/ink4138.xml"/><Relationship Id="rId653" Type="http://schemas.openxmlformats.org/officeDocument/2006/relationships/customXml" Target="../ink/ink4243.xml"/><Relationship Id="rId292" Type="http://schemas.openxmlformats.org/officeDocument/2006/relationships/customXml" Target="../ink/ink4060.xml"/><Relationship Id="rId306" Type="http://schemas.openxmlformats.org/officeDocument/2006/relationships/customXml" Target="../ink/ink4067.xml"/><Relationship Id="rId860" Type="http://schemas.openxmlformats.org/officeDocument/2006/relationships/customXml" Target="../ink/ink4348.xml"/><Relationship Id="rId958" Type="http://schemas.openxmlformats.org/officeDocument/2006/relationships/customXml" Target="../ink/ink4397.xml"/><Relationship Id="rId87" Type="http://schemas.openxmlformats.org/officeDocument/2006/relationships/customXml" Target="../ink/ink3956.xml"/><Relationship Id="rId513" Type="http://schemas.openxmlformats.org/officeDocument/2006/relationships/image" Target="../media/image4004.png"/><Relationship Id="rId597" Type="http://schemas.openxmlformats.org/officeDocument/2006/relationships/image" Target="../media/image4045.png"/><Relationship Id="rId720" Type="http://schemas.openxmlformats.org/officeDocument/2006/relationships/customXml" Target="../ink/ink4277.xml"/><Relationship Id="rId818" Type="http://schemas.openxmlformats.org/officeDocument/2006/relationships/image" Target="../media/image4153.png"/><Relationship Id="rId152" Type="http://schemas.openxmlformats.org/officeDocument/2006/relationships/customXml" Target="../ink/ink3989.xml"/><Relationship Id="rId457" Type="http://schemas.openxmlformats.org/officeDocument/2006/relationships/image" Target="../media/image3976.png"/><Relationship Id="rId1003" Type="http://schemas.openxmlformats.org/officeDocument/2006/relationships/customXml" Target="../ink/ink4420.xml"/><Relationship Id="rId664" Type="http://schemas.openxmlformats.org/officeDocument/2006/relationships/image" Target="../media/image4078.png"/><Relationship Id="rId871" Type="http://schemas.openxmlformats.org/officeDocument/2006/relationships/image" Target="../media/image4179.png"/><Relationship Id="rId969" Type="http://schemas.openxmlformats.org/officeDocument/2006/relationships/image" Target="../media/image4229.png"/><Relationship Id="rId14" Type="http://schemas.openxmlformats.org/officeDocument/2006/relationships/image" Target="../media/image3403.png"/><Relationship Id="rId317" Type="http://schemas.openxmlformats.org/officeDocument/2006/relationships/image" Target="../media/image3910.png"/><Relationship Id="rId524" Type="http://schemas.openxmlformats.org/officeDocument/2006/relationships/customXml" Target="../ink/ink4177.xml"/><Relationship Id="rId731" Type="http://schemas.openxmlformats.org/officeDocument/2006/relationships/image" Target="../media/image4111.png"/><Relationship Id="rId98" Type="http://schemas.openxmlformats.org/officeDocument/2006/relationships/customXml" Target="../ink/ink3962.xml"/><Relationship Id="rId163" Type="http://schemas.openxmlformats.org/officeDocument/2006/relationships/image" Target="../media/image3835.png"/><Relationship Id="rId370" Type="http://schemas.openxmlformats.org/officeDocument/2006/relationships/image" Target="../media/image3933.png"/><Relationship Id="rId829" Type="http://schemas.openxmlformats.org/officeDocument/2006/relationships/customXml" Target="../ink/ink4332.xml"/><Relationship Id="rId1014" Type="http://schemas.openxmlformats.org/officeDocument/2006/relationships/image" Target="../media/image4251.png"/><Relationship Id="rId230" Type="http://schemas.openxmlformats.org/officeDocument/2006/relationships/image" Target="../media/image3867.png"/><Relationship Id="rId468" Type="http://schemas.openxmlformats.org/officeDocument/2006/relationships/customXml" Target="../ink/ink4149.xml"/><Relationship Id="rId675" Type="http://schemas.openxmlformats.org/officeDocument/2006/relationships/customXml" Target="../ink/ink4254.xml"/><Relationship Id="rId882" Type="http://schemas.openxmlformats.org/officeDocument/2006/relationships/customXml" Target="../ink/ink4359.xml"/><Relationship Id="rId25" Type="http://schemas.openxmlformats.org/officeDocument/2006/relationships/customXml" Target="../ink/ink3925.xml"/><Relationship Id="rId328" Type="http://schemas.openxmlformats.org/officeDocument/2006/relationships/image" Target="../media/image3914.png"/><Relationship Id="rId535" Type="http://schemas.openxmlformats.org/officeDocument/2006/relationships/image" Target="../media/image4015.png"/><Relationship Id="rId742" Type="http://schemas.openxmlformats.org/officeDocument/2006/relationships/customXml" Target="../ink/ink4288.xml"/><Relationship Id="rId174" Type="http://schemas.openxmlformats.org/officeDocument/2006/relationships/customXml" Target="../ink/ink4000.xml"/><Relationship Id="rId381" Type="http://schemas.openxmlformats.org/officeDocument/2006/relationships/customXml" Target="../ink/ink4105.xml"/><Relationship Id="rId602" Type="http://schemas.openxmlformats.org/officeDocument/2006/relationships/image" Target="../media/image4047.png"/><Relationship Id="rId1025" Type="http://schemas.openxmlformats.org/officeDocument/2006/relationships/customXml" Target="../ink/ink4431.xml"/><Relationship Id="rId241" Type="http://schemas.openxmlformats.org/officeDocument/2006/relationships/customXml" Target="../ink/ink4034.xml"/><Relationship Id="rId479" Type="http://schemas.openxmlformats.org/officeDocument/2006/relationships/image" Target="../media/image3987.png"/><Relationship Id="rId686" Type="http://schemas.openxmlformats.org/officeDocument/2006/relationships/image" Target="../media/image4089.png"/><Relationship Id="rId893" Type="http://schemas.openxmlformats.org/officeDocument/2006/relationships/image" Target="../media/image4190.png"/><Relationship Id="rId907" Type="http://schemas.openxmlformats.org/officeDocument/2006/relationships/image" Target="../media/image4197.png"/><Relationship Id="rId36" Type="http://schemas.openxmlformats.org/officeDocument/2006/relationships/image" Target="../media/image3772.png"/><Relationship Id="rId339" Type="http://schemas.openxmlformats.org/officeDocument/2006/relationships/customXml" Target="../ink/ink4084.xml"/><Relationship Id="rId546" Type="http://schemas.openxmlformats.org/officeDocument/2006/relationships/customXml" Target="../ink/ink4188.xml"/><Relationship Id="rId753" Type="http://schemas.openxmlformats.org/officeDocument/2006/relationships/image" Target="../media/image4121.png"/><Relationship Id="rId101" Type="http://schemas.openxmlformats.org/officeDocument/2006/relationships/image" Target="../media/image3804.png"/><Relationship Id="rId185" Type="http://schemas.openxmlformats.org/officeDocument/2006/relationships/image" Target="../media/image3846.png"/><Relationship Id="rId406" Type="http://schemas.openxmlformats.org/officeDocument/2006/relationships/customXml" Target="../ink/ink4118.xml"/><Relationship Id="rId960" Type="http://schemas.openxmlformats.org/officeDocument/2006/relationships/customXml" Target="../ink/ink4398.xml"/><Relationship Id="rId392" Type="http://schemas.openxmlformats.org/officeDocument/2006/relationships/image" Target="../media/image3944.png"/><Relationship Id="rId613" Type="http://schemas.openxmlformats.org/officeDocument/2006/relationships/customXml" Target="../ink/ink4223.xml"/><Relationship Id="rId697" Type="http://schemas.openxmlformats.org/officeDocument/2006/relationships/image" Target="../media/image4094.png"/><Relationship Id="rId820" Type="http://schemas.openxmlformats.org/officeDocument/2006/relationships/image" Target="../media/image4154.png"/><Relationship Id="rId918" Type="http://schemas.openxmlformats.org/officeDocument/2006/relationships/customXml" Target="../ink/ink4377.xml"/><Relationship Id="rId252" Type="http://schemas.openxmlformats.org/officeDocument/2006/relationships/image" Target="../media/image3878.png"/><Relationship Id="rId47" Type="http://schemas.openxmlformats.org/officeDocument/2006/relationships/customXml" Target="../ink/ink3936.xml"/><Relationship Id="rId112" Type="http://schemas.openxmlformats.org/officeDocument/2006/relationships/customXml" Target="../ink/ink3969.xml"/><Relationship Id="rId557" Type="http://schemas.openxmlformats.org/officeDocument/2006/relationships/customXml" Target="../ink/ink4194.xml"/><Relationship Id="rId764" Type="http://schemas.openxmlformats.org/officeDocument/2006/relationships/customXml" Target="../ink/ink4299.xml"/><Relationship Id="rId971" Type="http://schemas.openxmlformats.org/officeDocument/2006/relationships/customXml" Target="../ink/ink4404.xml"/><Relationship Id="rId196" Type="http://schemas.openxmlformats.org/officeDocument/2006/relationships/image" Target="../media/image3506.png"/><Relationship Id="rId417" Type="http://schemas.openxmlformats.org/officeDocument/2006/relationships/image" Target="../media/image3956.png"/><Relationship Id="rId624" Type="http://schemas.openxmlformats.org/officeDocument/2006/relationships/image" Target="../media/image4058.png"/><Relationship Id="rId831" Type="http://schemas.openxmlformats.org/officeDocument/2006/relationships/image" Target="../media/image4159.png"/><Relationship Id="rId263" Type="http://schemas.openxmlformats.org/officeDocument/2006/relationships/image" Target="../media/image3883.png"/><Relationship Id="rId470" Type="http://schemas.openxmlformats.org/officeDocument/2006/relationships/customXml" Target="../ink/ink4150.xml"/><Relationship Id="rId929" Type="http://schemas.openxmlformats.org/officeDocument/2006/relationships/image" Target="../media/image4209.png"/><Relationship Id="rId58" Type="http://schemas.openxmlformats.org/officeDocument/2006/relationships/image" Target="../media/image3783.png"/><Relationship Id="rId123" Type="http://schemas.openxmlformats.org/officeDocument/2006/relationships/image" Target="../media/image3815.png"/><Relationship Id="rId330" Type="http://schemas.openxmlformats.org/officeDocument/2006/relationships/image" Target="../media/image3915.png"/><Relationship Id="rId568" Type="http://schemas.openxmlformats.org/officeDocument/2006/relationships/image" Target="../media/image4031.png"/><Relationship Id="rId775" Type="http://schemas.openxmlformats.org/officeDocument/2006/relationships/image" Target="../media/image4132.png"/><Relationship Id="rId982" Type="http://schemas.openxmlformats.org/officeDocument/2006/relationships/image" Target="../media/image4235.png"/><Relationship Id="rId428" Type="http://schemas.openxmlformats.org/officeDocument/2006/relationships/customXml" Target="../ink/ink4129.xml"/><Relationship Id="rId635" Type="http://schemas.openxmlformats.org/officeDocument/2006/relationships/customXml" Target="../ink/ink4234.xml"/><Relationship Id="rId842" Type="http://schemas.openxmlformats.org/officeDocument/2006/relationships/customXml" Target="../ink/ink4339.xml"/><Relationship Id="rId274" Type="http://schemas.openxmlformats.org/officeDocument/2006/relationships/customXml" Target="../ink/ink4051.xml"/><Relationship Id="rId481" Type="http://schemas.openxmlformats.org/officeDocument/2006/relationships/image" Target="../media/image3988.png"/><Relationship Id="rId702" Type="http://schemas.openxmlformats.org/officeDocument/2006/relationships/customXml" Target="../ink/ink4268.xml"/><Relationship Id="rId69" Type="http://schemas.openxmlformats.org/officeDocument/2006/relationships/customXml" Target="../ink/ink3947.xml"/><Relationship Id="rId134" Type="http://schemas.openxmlformats.org/officeDocument/2006/relationships/customXml" Target="../ink/ink3980.xml"/><Relationship Id="rId579" Type="http://schemas.openxmlformats.org/officeDocument/2006/relationships/customXml" Target="../ink/ink4205.xml"/><Relationship Id="rId786" Type="http://schemas.openxmlformats.org/officeDocument/2006/relationships/customXml" Target="../ink/ink4310.xml"/><Relationship Id="rId993" Type="http://schemas.openxmlformats.org/officeDocument/2006/relationships/customXml" Target="../ink/ink4415.xml"/><Relationship Id="rId341" Type="http://schemas.openxmlformats.org/officeDocument/2006/relationships/customXml" Target="../ink/ink4085.xml"/><Relationship Id="rId439" Type="http://schemas.openxmlformats.org/officeDocument/2006/relationships/image" Target="../media/image3967.png"/><Relationship Id="rId646" Type="http://schemas.openxmlformats.org/officeDocument/2006/relationships/image" Target="../media/image4069.png"/><Relationship Id="rId201" Type="http://schemas.openxmlformats.org/officeDocument/2006/relationships/customXml" Target="../ink/ink4014.xml"/><Relationship Id="rId285" Type="http://schemas.openxmlformats.org/officeDocument/2006/relationships/image" Target="../media/image3894.png"/><Relationship Id="rId506" Type="http://schemas.openxmlformats.org/officeDocument/2006/relationships/customXml" Target="../ink/ink4168.xml"/><Relationship Id="rId853" Type="http://schemas.openxmlformats.org/officeDocument/2006/relationships/image" Target="../media/image4170.png"/><Relationship Id="rId492" Type="http://schemas.openxmlformats.org/officeDocument/2006/relationships/customXml" Target="../ink/ink4161.xml"/><Relationship Id="rId713" Type="http://schemas.openxmlformats.org/officeDocument/2006/relationships/image" Target="../media/image4102.png"/><Relationship Id="rId797" Type="http://schemas.openxmlformats.org/officeDocument/2006/relationships/image" Target="../media/image4143.png"/><Relationship Id="rId920" Type="http://schemas.openxmlformats.org/officeDocument/2006/relationships/customXml" Target="../ink/ink4378.xml"/><Relationship Id="rId145" Type="http://schemas.openxmlformats.org/officeDocument/2006/relationships/image" Target="../media/image3826.png"/><Relationship Id="rId352" Type="http://schemas.openxmlformats.org/officeDocument/2006/relationships/image" Target="../media/image3926.png"/><Relationship Id="rId212" Type="http://schemas.openxmlformats.org/officeDocument/2006/relationships/image" Target="../media/image3858.png"/><Relationship Id="rId657" Type="http://schemas.openxmlformats.org/officeDocument/2006/relationships/customXml" Target="../ink/ink4245.xml"/><Relationship Id="rId864" Type="http://schemas.openxmlformats.org/officeDocument/2006/relationships/customXml" Target="../ink/ink4350.xml"/><Relationship Id="rId296" Type="http://schemas.openxmlformats.org/officeDocument/2006/relationships/customXml" Target="../ink/ink4062.xml"/><Relationship Id="rId517" Type="http://schemas.openxmlformats.org/officeDocument/2006/relationships/image" Target="../media/image4006.png"/><Relationship Id="rId724" Type="http://schemas.openxmlformats.org/officeDocument/2006/relationships/customXml" Target="../ink/ink4279.xml"/><Relationship Id="rId931" Type="http://schemas.openxmlformats.org/officeDocument/2006/relationships/image" Target="../media/image4210.png"/><Relationship Id="rId60" Type="http://schemas.openxmlformats.org/officeDocument/2006/relationships/image" Target="../media/image3784.png"/><Relationship Id="rId156" Type="http://schemas.openxmlformats.org/officeDocument/2006/relationships/customXml" Target="../ink/ink3991.xml"/><Relationship Id="rId363" Type="http://schemas.openxmlformats.org/officeDocument/2006/relationships/customXml" Target="../ink/ink4096.xml"/><Relationship Id="rId570" Type="http://schemas.openxmlformats.org/officeDocument/2006/relationships/image" Target="../media/image4032.png"/><Relationship Id="rId1007" Type="http://schemas.openxmlformats.org/officeDocument/2006/relationships/customXml" Target="../ink/ink4422.xml"/><Relationship Id="rId223" Type="http://schemas.openxmlformats.org/officeDocument/2006/relationships/customXml" Target="../ink/ink4025.xml"/><Relationship Id="rId430" Type="http://schemas.openxmlformats.org/officeDocument/2006/relationships/customXml" Target="../ink/ink4130.xml"/><Relationship Id="rId668" Type="http://schemas.openxmlformats.org/officeDocument/2006/relationships/image" Target="../media/image4080.png"/><Relationship Id="rId875" Type="http://schemas.openxmlformats.org/officeDocument/2006/relationships/image" Target="../media/image4181.png"/><Relationship Id="rId18" Type="http://schemas.openxmlformats.org/officeDocument/2006/relationships/image" Target="../media/image3763.png"/><Relationship Id="rId528" Type="http://schemas.openxmlformats.org/officeDocument/2006/relationships/customXml" Target="../ink/ink4179.xml"/><Relationship Id="rId735" Type="http://schemas.openxmlformats.org/officeDocument/2006/relationships/image" Target="../media/image4113.png"/><Relationship Id="rId942" Type="http://schemas.openxmlformats.org/officeDocument/2006/relationships/customXml" Target="../ink/ink4389.xml"/><Relationship Id="rId167" Type="http://schemas.openxmlformats.org/officeDocument/2006/relationships/image" Target="../media/image3837.png"/><Relationship Id="rId374" Type="http://schemas.openxmlformats.org/officeDocument/2006/relationships/image" Target="../media/image3935.png"/><Relationship Id="rId581" Type="http://schemas.openxmlformats.org/officeDocument/2006/relationships/customXml" Target="../ink/ink4206.xml"/><Relationship Id="rId1018" Type="http://schemas.openxmlformats.org/officeDocument/2006/relationships/image" Target="../media/image4253.png"/><Relationship Id="rId71" Type="http://schemas.openxmlformats.org/officeDocument/2006/relationships/customXml" Target="../ink/ink3948.xml"/><Relationship Id="rId234" Type="http://schemas.openxmlformats.org/officeDocument/2006/relationships/image" Target="../media/image3869.png"/><Relationship Id="rId679" Type="http://schemas.openxmlformats.org/officeDocument/2006/relationships/customXml" Target="../ink/ink4256.xml"/><Relationship Id="rId802" Type="http://schemas.openxmlformats.org/officeDocument/2006/relationships/customXml" Target="../ink/ink4318.xml"/><Relationship Id="rId886" Type="http://schemas.openxmlformats.org/officeDocument/2006/relationships/customXml" Target="../ink/ink4361.xml"/><Relationship Id="rId2" Type="http://schemas.openxmlformats.org/officeDocument/2006/relationships/image" Target="../media/image3758.png"/><Relationship Id="rId29" Type="http://schemas.openxmlformats.org/officeDocument/2006/relationships/customXml" Target="../ink/ink3927.xml"/><Relationship Id="rId441" Type="http://schemas.openxmlformats.org/officeDocument/2006/relationships/image" Target="../media/image3968.png"/><Relationship Id="rId539" Type="http://schemas.openxmlformats.org/officeDocument/2006/relationships/image" Target="../media/image4017.png"/><Relationship Id="rId746" Type="http://schemas.openxmlformats.org/officeDocument/2006/relationships/customXml" Target="../ink/ink4290.xml"/><Relationship Id="rId178" Type="http://schemas.openxmlformats.org/officeDocument/2006/relationships/customXml" Target="../ink/ink4002.xml"/><Relationship Id="rId301" Type="http://schemas.openxmlformats.org/officeDocument/2006/relationships/image" Target="../media/image3902.png"/><Relationship Id="rId953" Type="http://schemas.openxmlformats.org/officeDocument/2006/relationships/image" Target="../media/image4221.png"/><Relationship Id="rId82" Type="http://schemas.openxmlformats.org/officeDocument/2006/relationships/image" Target="../media/image3795.png"/><Relationship Id="rId385" Type="http://schemas.openxmlformats.org/officeDocument/2006/relationships/customXml" Target="../ink/ink4107.xml"/><Relationship Id="rId592" Type="http://schemas.openxmlformats.org/officeDocument/2006/relationships/customXml" Target="../ink/ink4212.xml"/><Relationship Id="rId606" Type="http://schemas.openxmlformats.org/officeDocument/2006/relationships/image" Target="../media/image4049.png"/><Relationship Id="rId813" Type="http://schemas.openxmlformats.org/officeDocument/2006/relationships/customXml" Target="../ink/ink4324.xml"/><Relationship Id="rId245" Type="http://schemas.openxmlformats.org/officeDocument/2006/relationships/customXml" Target="../ink/ink4036.xml"/><Relationship Id="rId452" Type="http://schemas.openxmlformats.org/officeDocument/2006/relationships/customXml" Target="../ink/ink4141.xml"/><Relationship Id="rId897" Type="http://schemas.openxmlformats.org/officeDocument/2006/relationships/image" Target="../media/image4192.png"/><Relationship Id="rId105" Type="http://schemas.openxmlformats.org/officeDocument/2006/relationships/image" Target="../media/image3806.png"/><Relationship Id="rId312" Type="http://schemas.openxmlformats.org/officeDocument/2006/relationships/customXml" Target="../ink/ink4070.xml"/><Relationship Id="rId757" Type="http://schemas.openxmlformats.org/officeDocument/2006/relationships/image" Target="../media/image4123.png"/><Relationship Id="rId964" Type="http://schemas.openxmlformats.org/officeDocument/2006/relationships/customXml" Target="../ink/ink4400.xml"/><Relationship Id="rId93" Type="http://schemas.openxmlformats.org/officeDocument/2006/relationships/customXml" Target="../ink/ink3959.xml"/><Relationship Id="rId189" Type="http://schemas.openxmlformats.org/officeDocument/2006/relationships/image" Target="../media/image3848.png"/><Relationship Id="rId396" Type="http://schemas.openxmlformats.org/officeDocument/2006/relationships/customXml" Target="../ink/ink4113.xml"/><Relationship Id="rId617" Type="http://schemas.openxmlformats.org/officeDocument/2006/relationships/customXml" Target="../ink/ink4225.xml"/><Relationship Id="rId824" Type="http://schemas.openxmlformats.org/officeDocument/2006/relationships/image" Target="../media/image4156.png"/><Relationship Id="rId256" Type="http://schemas.openxmlformats.org/officeDocument/2006/relationships/image" Target="../media/image3880.png"/><Relationship Id="rId463" Type="http://schemas.openxmlformats.org/officeDocument/2006/relationships/image" Target="../media/image3979.png"/><Relationship Id="rId670" Type="http://schemas.openxmlformats.org/officeDocument/2006/relationships/image" Target="../media/image4081.png"/><Relationship Id="rId116" Type="http://schemas.openxmlformats.org/officeDocument/2006/relationships/customXml" Target="../ink/ink3971.xml"/><Relationship Id="rId323" Type="http://schemas.openxmlformats.org/officeDocument/2006/relationships/image" Target="../media/image3913.png"/><Relationship Id="rId530" Type="http://schemas.openxmlformats.org/officeDocument/2006/relationships/customXml" Target="../ink/ink4180.xml"/><Relationship Id="rId768" Type="http://schemas.openxmlformats.org/officeDocument/2006/relationships/customXml" Target="../ink/ink4301.xml"/><Relationship Id="rId975" Type="http://schemas.openxmlformats.org/officeDocument/2006/relationships/customXml" Target="../ink/ink4406.xml"/><Relationship Id="rId20" Type="http://schemas.openxmlformats.org/officeDocument/2006/relationships/image" Target="../media/image3764.png"/><Relationship Id="rId628" Type="http://schemas.openxmlformats.org/officeDocument/2006/relationships/image" Target="../media/image4060.png"/><Relationship Id="rId835" Type="http://schemas.openxmlformats.org/officeDocument/2006/relationships/image" Target="../media/image4161.png"/><Relationship Id="rId267" Type="http://schemas.openxmlformats.org/officeDocument/2006/relationships/image" Target="../media/image3885.png"/><Relationship Id="rId474" Type="http://schemas.openxmlformats.org/officeDocument/2006/relationships/customXml" Target="../ink/ink4152.xml"/><Relationship Id="rId1020" Type="http://schemas.openxmlformats.org/officeDocument/2006/relationships/image" Target="../media/image4254.png"/><Relationship Id="rId127" Type="http://schemas.openxmlformats.org/officeDocument/2006/relationships/image" Target="../media/image3817.png"/><Relationship Id="rId681" Type="http://schemas.openxmlformats.org/officeDocument/2006/relationships/customXml" Target="../ink/ink4257.xml"/><Relationship Id="rId779" Type="http://schemas.openxmlformats.org/officeDocument/2006/relationships/image" Target="../media/image4134.png"/><Relationship Id="rId902" Type="http://schemas.openxmlformats.org/officeDocument/2006/relationships/customXml" Target="../ink/ink4369.xml"/><Relationship Id="rId986" Type="http://schemas.openxmlformats.org/officeDocument/2006/relationships/image" Target="../media/image4237.png"/><Relationship Id="rId31" Type="http://schemas.openxmlformats.org/officeDocument/2006/relationships/customXml" Target="../ink/ink3928.xml"/><Relationship Id="rId334" Type="http://schemas.openxmlformats.org/officeDocument/2006/relationships/image" Target="../media/image3917.png"/><Relationship Id="rId541" Type="http://schemas.openxmlformats.org/officeDocument/2006/relationships/image" Target="../media/image4018.png"/><Relationship Id="rId639" Type="http://schemas.openxmlformats.org/officeDocument/2006/relationships/customXml" Target="../ink/ink4236.xml"/><Relationship Id="rId180" Type="http://schemas.openxmlformats.org/officeDocument/2006/relationships/customXml" Target="../ink/ink4003.xml"/><Relationship Id="rId278" Type="http://schemas.openxmlformats.org/officeDocument/2006/relationships/customXml" Target="../ink/ink4053.xml"/><Relationship Id="rId401" Type="http://schemas.openxmlformats.org/officeDocument/2006/relationships/image" Target="../media/image3948.png"/><Relationship Id="rId846" Type="http://schemas.openxmlformats.org/officeDocument/2006/relationships/customXml" Target="../ink/ink4341.xml"/><Relationship Id="rId485" Type="http://schemas.openxmlformats.org/officeDocument/2006/relationships/image" Target="../media/image3990.png"/><Relationship Id="rId692" Type="http://schemas.openxmlformats.org/officeDocument/2006/relationships/customXml" Target="../ink/ink4263.xml"/><Relationship Id="rId706" Type="http://schemas.openxmlformats.org/officeDocument/2006/relationships/customXml" Target="../ink/ink4270.xml"/><Relationship Id="rId913" Type="http://schemas.openxmlformats.org/officeDocument/2006/relationships/image" Target="../media/image4201.png"/><Relationship Id="rId42" Type="http://schemas.openxmlformats.org/officeDocument/2006/relationships/image" Target="../media/image3775.png"/><Relationship Id="rId138" Type="http://schemas.openxmlformats.org/officeDocument/2006/relationships/customXml" Target="../ink/ink3982.xml"/><Relationship Id="rId345" Type="http://schemas.openxmlformats.org/officeDocument/2006/relationships/customXml" Target="../ink/ink4087.xml"/><Relationship Id="rId552" Type="http://schemas.openxmlformats.org/officeDocument/2006/relationships/customXml" Target="../ink/ink4191.xml"/><Relationship Id="rId997" Type="http://schemas.openxmlformats.org/officeDocument/2006/relationships/customXml" Target="../ink/ink4417.xml"/><Relationship Id="rId191" Type="http://schemas.openxmlformats.org/officeDocument/2006/relationships/image" Target="../media/image3849.png"/><Relationship Id="rId205" Type="http://schemas.openxmlformats.org/officeDocument/2006/relationships/customXml" Target="../ink/ink4016.xml"/><Relationship Id="rId412" Type="http://schemas.openxmlformats.org/officeDocument/2006/relationships/customXml" Target="../ink/ink4121.xml"/><Relationship Id="rId857" Type="http://schemas.openxmlformats.org/officeDocument/2006/relationships/image" Target="../media/image4172.png"/><Relationship Id="rId289" Type="http://schemas.openxmlformats.org/officeDocument/2006/relationships/image" Target="../media/image3896.png"/><Relationship Id="rId496" Type="http://schemas.openxmlformats.org/officeDocument/2006/relationships/customXml" Target="../ink/ink4163.xml"/><Relationship Id="rId717" Type="http://schemas.openxmlformats.org/officeDocument/2006/relationships/image" Target="../media/image4104.png"/><Relationship Id="rId924" Type="http://schemas.openxmlformats.org/officeDocument/2006/relationships/customXml" Target="../ink/ink4380.xml"/><Relationship Id="rId53" Type="http://schemas.openxmlformats.org/officeDocument/2006/relationships/customXml" Target="../ink/ink3939.xml"/><Relationship Id="rId149" Type="http://schemas.openxmlformats.org/officeDocument/2006/relationships/image" Target="../media/image3828.png"/><Relationship Id="rId356" Type="http://schemas.openxmlformats.org/officeDocument/2006/relationships/image" Target="../media/image3021.png"/><Relationship Id="rId563" Type="http://schemas.openxmlformats.org/officeDocument/2006/relationships/customXml" Target="../ink/ink4197.xml"/><Relationship Id="rId770" Type="http://schemas.openxmlformats.org/officeDocument/2006/relationships/customXml" Target="../ink/ink4302.xml"/><Relationship Id="rId216" Type="http://schemas.openxmlformats.org/officeDocument/2006/relationships/image" Target="../media/image3860.png"/><Relationship Id="rId423" Type="http://schemas.openxmlformats.org/officeDocument/2006/relationships/image" Target="../media/image3959.png"/><Relationship Id="rId868" Type="http://schemas.openxmlformats.org/officeDocument/2006/relationships/customXml" Target="../ink/ink4352.xml"/><Relationship Id="rId630" Type="http://schemas.openxmlformats.org/officeDocument/2006/relationships/image" Target="../media/image4061.png"/><Relationship Id="rId728" Type="http://schemas.openxmlformats.org/officeDocument/2006/relationships/customXml" Target="../ink/ink4281.xml"/><Relationship Id="rId935" Type="http://schemas.openxmlformats.org/officeDocument/2006/relationships/image" Target="../media/image4212.png"/><Relationship Id="rId64" Type="http://schemas.openxmlformats.org/officeDocument/2006/relationships/image" Target="../media/image3786.png"/><Relationship Id="rId367" Type="http://schemas.openxmlformats.org/officeDocument/2006/relationships/customXml" Target="../ink/ink4098.xml"/><Relationship Id="rId574" Type="http://schemas.openxmlformats.org/officeDocument/2006/relationships/image" Target="../media/image4034.png"/><Relationship Id="rId227" Type="http://schemas.openxmlformats.org/officeDocument/2006/relationships/customXml" Target="../ink/ink4027.xml"/><Relationship Id="rId781" Type="http://schemas.openxmlformats.org/officeDocument/2006/relationships/image" Target="../media/image4135.png"/><Relationship Id="rId879" Type="http://schemas.openxmlformats.org/officeDocument/2006/relationships/image" Target="../media/image4183.png"/><Relationship Id="rId434" Type="http://schemas.openxmlformats.org/officeDocument/2006/relationships/customXml" Target="../ink/ink4132.xml"/><Relationship Id="rId641" Type="http://schemas.openxmlformats.org/officeDocument/2006/relationships/customXml" Target="../ink/ink4237.xml"/><Relationship Id="rId739" Type="http://schemas.openxmlformats.org/officeDocument/2006/relationships/image" Target="../media/image4115.png"/><Relationship Id="rId280" Type="http://schemas.openxmlformats.org/officeDocument/2006/relationships/customXml" Target="../ink/ink4054.xml"/><Relationship Id="rId501" Type="http://schemas.openxmlformats.org/officeDocument/2006/relationships/image" Target="../media/image3998.png"/><Relationship Id="rId946" Type="http://schemas.openxmlformats.org/officeDocument/2006/relationships/customXml" Target="../ink/ink4391.xml"/><Relationship Id="rId75" Type="http://schemas.openxmlformats.org/officeDocument/2006/relationships/customXml" Target="../ink/ink3950.xml"/><Relationship Id="rId140" Type="http://schemas.openxmlformats.org/officeDocument/2006/relationships/customXml" Target="../ink/ink3983.xml"/><Relationship Id="rId378" Type="http://schemas.openxmlformats.org/officeDocument/2006/relationships/image" Target="../media/image3937.png"/><Relationship Id="rId585" Type="http://schemas.openxmlformats.org/officeDocument/2006/relationships/image" Target="../media/image4039.png"/><Relationship Id="rId792" Type="http://schemas.openxmlformats.org/officeDocument/2006/relationships/customXml" Target="../ink/ink4313.xml"/><Relationship Id="rId806" Type="http://schemas.openxmlformats.org/officeDocument/2006/relationships/customXml" Target="../ink/ink4320.xml"/><Relationship Id="rId6" Type="http://schemas.openxmlformats.org/officeDocument/2006/relationships/image" Target="../media/image3759.png"/><Relationship Id="rId238" Type="http://schemas.openxmlformats.org/officeDocument/2006/relationships/image" Target="../media/image3871.png"/><Relationship Id="rId445" Type="http://schemas.openxmlformats.org/officeDocument/2006/relationships/image" Target="../media/image3970.png"/><Relationship Id="rId652" Type="http://schemas.openxmlformats.org/officeDocument/2006/relationships/image" Target="../media/image4072.png"/><Relationship Id="rId291" Type="http://schemas.openxmlformats.org/officeDocument/2006/relationships/image" Target="../media/image3897.png"/><Relationship Id="rId305" Type="http://schemas.openxmlformats.org/officeDocument/2006/relationships/image" Target="../media/image3904.png"/><Relationship Id="rId512" Type="http://schemas.openxmlformats.org/officeDocument/2006/relationships/customXml" Target="../ink/ink4171.xml"/><Relationship Id="rId957" Type="http://schemas.openxmlformats.org/officeDocument/2006/relationships/image" Target="../media/image4223.png"/><Relationship Id="rId86" Type="http://schemas.openxmlformats.org/officeDocument/2006/relationships/image" Target="../media/image3797.png"/><Relationship Id="rId151" Type="http://schemas.openxmlformats.org/officeDocument/2006/relationships/image" Target="../media/image3829.png"/><Relationship Id="rId389" Type="http://schemas.openxmlformats.org/officeDocument/2006/relationships/customXml" Target="../ink/ink4109.xml"/><Relationship Id="rId596" Type="http://schemas.openxmlformats.org/officeDocument/2006/relationships/customXml" Target="../ink/ink4214.xml"/><Relationship Id="rId817" Type="http://schemas.openxmlformats.org/officeDocument/2006/relationships/customXml" Target="../ink/ink4326.xml"/><Relationship Id="rId1002" Type="http://schemas.openxmlformats.org/officeDocument/2006/relationships/image" Target="../media/image4245.png"/><Relationship Id="rId249" Type="http://schemas.openxmlformats.org/officeDocument/2006/relationships/customXml" Target="../ink/ink4038.xml"/><Relationship Id="rId456" Type="http://schemas.openxmlformats.org/officeDocument/2006/relationships/customXml" Target="../ink/ink4143.xml"/><Relationship Id="rId663" Type="http://schemas.openxmlformats.org/officeDocument/2006/relationships/customXml" Target="../ink/ink4248.xml"/><Relationship Id="rId870" Type="http://schemas.openxmlformats.org/officeDocument/2006/relationships/customXml" Target="../ink/ink4353.xml"/><Relationship Id="rId13" Type="http://schemas.openxmlformats.org/officeDocument/2006/relationships/customXml" Target="../ink/ink3919.xml"/><Relationship Id="rId109" Type="http://schemas.openxmlformats.org/officeDocument/2006/relationships/image" Target="../media/image3808.png"/><Relationship Id="rId316" Type="http://schemas.openxmlformats.org/officeDocument/2006/relationships/customXml" Target="../ink/ink4072.xml"/><Relationship Id="rId523" Type="http://schemas.openxmlformats.org/officeDocument/2006/relationships/image" Target="../media/image4009.png"/><Relationship Id="rId968" Type="http://schemas.openxmlformats.org/officeDocument/2006/relationships/customXml" Target="../ink/ink4402.xml"/><Relationship Id="rId97" Type="http://schemas.openxmlformats.org/officeDocument/2006/relationships/image" Target="../media/image3802.png"/><Relationship Id="rId730" Type="http://schemas.openxmlformats.org/officeDocument/2006/relationships/customXml" Target="../ink/ink4282.xml"/><Relationship Id="rId828" Type="http://schemas.openxmlformats.org/officeDocument/2006/relationships/image" Target="../media/image4158.png"/><Relationship Id="rId1013" Type="http://schemas.openxmlformats.org/officeDocument/2006/relationships/customXml" Target="../ink/ink4425.xml"/><Relationship Id="rId162" Type="http://schemas.openxmlformats.org/officeDocument/2006/relationships/customXml" Target="../ink/ink3994.xml"/><Relationship Id="rId467" Type="http://schemas.openxmlformats.org/officeDocument/2006/relationships/image" Target="../media/image3981.png"/><Relationship Id="rId674" Type="http://schemas.openxmlformats.org/officeDocument/2006/relationships/image" Target="../media/image4083.png"/><Relationship Id="rId881" Type="http://schemas.openxmlformats.org/officeDocument/2006/relationships/image" Target="../media/image4184.png"/><Relationship Id="rId979" Type="http://schemas.openxmlformats.org/officeDocument/2006/relationships/customXml" Target="../ink/ink4408.xml"/><Relationship Id="rId24" Type="http://schemas.openxmlformats.org/officeDocument/2006/relationships/image" Target="../media/image3766.png"/><Relationship Id="rId327" Type="http://schemas.openxmlformats.org/officeDocument/2006/relationships/customXml" Target="../ink/ink4078.xml"/><Relationship Id="rId534" Type="http://schemas.openxmlformats.org/officeDocument/2006/relationships/customXml" Target="../ink/ink4182.xml"/><Relationship Id="rId741" Type="http://schemas.openxmlformats.org/officeDocument/2006/relationships/image" Target="../media/image4116.png"/><Relationship Id="rId839" Type="http://schemas.openxmlformats.org/officeDocument/2006/relationships/image" Target="../media/image4163.png"/><Relationship Id="rId173" Type="http://schemas.openxmlformats.org/officeDocument/2006/relationships/image" Target="../media/image3840.png"/><Relationship Id="rId380" Type="http://schemas.openxmlformats.org/officeDocument/2006/relationships/image" Target="../media/image3938.png"/><Relationship Id="rId601" Type="http://schemas.openxmlformats.org/officeDocument/2006/relationships/customXml" Target="../ink/ink4217.xml"/><Relationship Id="rId1024" Type="http://schemas.openxmlformats.org/officeDocument/2006/relationships/image" Target="../media/image4256.png"/><Relationship Id="rId240" Type="http://schemas.openxmlformats.org/officeDocument/2006/relationships/image" Target="../media/image3872.png"/><Relationship Id="rId478" Type="http://schemas.openxmlformats.org/officeDocument/2006/relationships/customXml" Target="../ink/ink4154.xml"/><Relationship Id="rId685" Type="http://schemas.openxmlformats.org/officeDocument/2006/relationships/customXml" Target="../ink/ink4259.xml"/><Relationship Id="rId892" Type="http://schemas.openxmlformats.org/officeDocument/2006/relationships/customXml" Target="../ink/ink4364.xml"/><Relationship Id="rId906" Type="http://schemas.openxmlformats.org/officeDocument/2006/relationships/customXml" Target="../ink/ink4371.xml"/><Relationship Id="rId35" Type="http://schemas.openxmlformats.org/officeDocument/2006/relationships/customXml" Target="../ink/ink3930.xml"/><Relationship Id="rId100" Type="http://schemas.openxmlformats.org/officeDocument/2006/relationships/customXml" Target="../ink/ink3963.xml"/><Relationship Id="rId338" Type="http://schemas.openxmlformats.org/officeDocument/2006/relationships/image" Target="../media/image3919.png"/><Relationship Id="rId545" Type="http://schemas.openxmlformats.org/officeDocument/2006/relationships/image" Target="../media/image4020.png"/><Relationship Id="rId752" Type="http://schemas.openxmlformats.org/officeDocument/2006/relationships/customXml" Target="../ink/ink4293.xml"/><Relationship Id="rId184" Type="http://schemas.openxmlformats.org/officeDocument/2006/relationships/customXml" Target="../ink/ink4005.xml"/><Relationship Id="rId391" Type="http://schemas.openxmlformats.org/officeDocument/2006/relationships/customXml" Target="../ink/ink4110.xml"/><Relationship Id="rId405" Type="http://schemas.openxmlformats.org/officeDocument/2006/relationships/image" Target="../media/image3950.png"/><Relationship Id="rId612" Type="http://schemas.openxmlformats.org/officeDocument/2006/relationships/image" Target="../media/image4052.png"/><Relationship Id="rId251" Type="http://schemas.openxmlformats.org/officeDocument/2006/relationships/customXml" Target="../ink/ink4039.xml"/><Relationship Id="rId489" Type="http://schemas.openxmlformats.org/officeDocument/2006/relationships/image" Target="../media/image3992.png"/><Relationship Id="rId696" Type="http://schemas.openxmlformats.org/officeDocument/2006/relationships/customXml" Target="../ink/ink4265.xml"/><Relationship Id="rId917" Type="http://schemas.openxmlformats.org/officeDocument/2006/relationships/image" Target="../media/image4203.png"/><Relationship Id="rId46" Type="http://schemas.openxmlformats.org/officeDocument/2006/relationships/image" Target="../media/image3777.png"/><Relationship Id="rId349" Type="http://schemas.openxmlformats.org/officeDocument/2006/relationships/customXml" Target="../ink/ink4089.xml"/><Relationship Id="rId556" Type="http://schemas.openxmlformats.org/officeDocument/2006/relationships/image" Target="../media/image4025.png"/><Relationship Id="rId763" Type="http://schemas.openxmlformats.org/officeDocument/2006/relationships/image" Target="../media/image4126.png"/><Relationship Id="rId111" Type="http://schemas.openxmlformats.org/officeDocument/2006/relationships/image" Target="../media/image3809.png"/><Relationship Id="rId195" Type="http://schemas.openxmlformats.org/officeDocument/2006/relationships/customXml" Target="../ink/ink4011.xml"/><Relationship Id="rId209" Type="http://schemas.openxmlformats.org/officeDocument/2006/relationships/customXml" Target="../ink/ink4018.xml"/><Relationship Id="rId416" Type="http://schemas.openxmlformats.org/officeDocument/2006/relationships/customXml" Target="../ink/ink4123.xml"/><Relationship Id="rId970" Type="http://schemas.openxmlformats.org/officeDocument/2006/relationships/customXml" Target="../ink/ink4403.xml"/><Relationship Id="rId623" Type="http://schemas.openxmlformats.org/officeDocument/2006/relationships/customXml" Target="../ink/ink4228.xml"/><Relationship Id="rId830" Type="http://schemas.openxmlformats.org/officeDocument/2006/relationships/customXml" Target="../ink/ink4333.xml"/><Relationship Id="rId928" Type="http://schemas.openxmlformats.org/officeDocument/2006/relationships/customXml" Target="../ink/ink4382.xml"/><Relationship Id="rId57" Type="http://schemas.openxmlformats.org/officeDocument/2006/relationships/customXml" Target="../ink/ink3941.xml"/><Relationship Id="rId262" Type="http://schemas.openxmlformats.org/officeDocument/2006/relationships/customXml" Target="../ink/ink4045.xml"/><Relationship Id="rId567" Type="http://schemas.openxmlformats.org/officeDocument/2006/relationships/customXml" Target="../ink/ink4199.xml"/><Relationship Id="rId122" Type="http://schemas.openxmlformats.org/officeDocument/2006/relationships/customXml" Target="../ink/ink3974.xml"/><Relationship Id="rId774" Type="http://schemas.openxmlformats.org/officeDocument/2006/relationships/customXml" Target="../ink/ink4304.xml"/><Relationship Id="rId981" Type="http://schemas.openxmlformats.org/officeDocument/2006/relationships/customXml" Target="../ink/ink4409.xml"/><Relationship Id="rId427" Type="http://schemas.openxmlformats.org/officeDocument/2006/relationships/image" Target="../media/image3961.png"/><Relationship Id="rId634" Type="http://schemas.openxmlformats.org/officeDocument/2006/relationships/image" Target="../media/image4063.png"/><Relationship Id="rId841" Type="http://schemas.openxmlformats.org/officeDocument/2006/relationships/image" Target="../media/image4164.png"/><Relationship Id="rId273" Type="http://schemas.openxmlformats.org/officeDocument/2006/relationships/image" Target="../media/image3888.png"/><Relationship Id="rId480" Type="http://schemas.openxmlformats.org/officeDocument/2006/relationships/customXml" Target="../ink/ink4155.xml"/><Relationship Id="rId701" Type="http://schemas.openxmlformats.org/officeDocument/2006/relationships/image" Target="../media/image4096.png"/><Relationship Id="rId939" Type="http://schemas.openxmlformats.org/officeDocument/2006/relationships/image" Target="../media/image4214.png"/><Relationship Id="rId68" Type="http://schemas.openxmlformats.org/officeDocument/2006/relationships/image" Target="../media/image3788.png"/><Relationship Id="rId133" Type="http://schemas.openxmlformats.org/officeDocument/2006/relationships/image" Target="../media/image3820.png"/><Relationship Id="rId340" Type="http://schemas.openxmlformats.org/officeDocument/2006/relationships/image" Target="../media/image3920.png"/><Relationship Id="rId578" Type="http://schemas.openxmlformats.org/officeDocument/2006/relationships/image" Target="../media/image4036.png"/><Relationship Id="rId785" Type="http://schemas.openxmlformats.org/officeDocument/2006/relationships/image" Target="../media/image4137.png"/><Relationship Id="rId992" Type="http://schemas.openxmlformats.org/officeDocument/2006/relationships/image" Target="../media/image4240.png"/><Relationship Id="rId200" Type="http://schemas.openxmlformats.org/officeDocument/2006/relationships/image" Target="../media/image3852.png"/><Relationship Id="rId438" Type="http://schemas.openxmlformats.org/officeDocument/2006/relationships/customXml" Target="../ink/ink4134.xml"/><Relationship Id="rId645" Type="http://schemas.openxmlformats.org/officeDocument/2006/relationships/customXml" Target="../ink/ink4239.xml"/><Relationship Id="rId852" Type="http://schemas.openxmlformats.org/officeDocument/2006/relationships/customXml" Target="../ink/ink4344.xml"/><Relationship Id="rId284" Type="http://schemas.openxmlformats.org/officeDocument/2006/relationships/customXml" Target="../ink/ink4056.xml"/><Relationship Id="rId491" Type="http://schemas.openxmlformats.org/officeDocument/2006/relationships/image" Target="../media/image3993.png"/><Relationship Id="rId505" Type="http://schemas.openxmlformats.org/officeDocument/2006/relationships/image" Target="../media/image4000.png"/><Relationship Id="rId712" Type="http://schemas.openxmlformats.org/officeDocument/2006/relationships/customXml" Target="../ink/ink4273.xml"/><Relationship Id="rId79" Type="http://schemas.openxmlformats.org/officeDocument/2006/relationships/customXml" Target="../ink/ink3952.xml"/><Relationship Id="rId144" Type="http://schemas.openxmlformats.org/officeDocument/2006/relationships/customXml" Target="../ink/ink3985.xml"/><Relationship Id="rId589" Type="http://schemas.openxmlformats.org/officeDocument/2006/relationships/image" Target="../media/image4041.png"/><Relationship Id="rId796" Type="http://schemas.openxmlformats.org/officeDocument/2006/relationships/customXml" Target="../ink/ink4315.xml"/><Relationship Id="rId351" Type="http://schemas.openxmlformats.org/officeDocument/2006/relationships/customXml" Target="../ink/ink4090.xml"/><Relationship Id="rId449" Type="http://schemas.openxmlformats.org/officeDocument/2006/relationships/image" Target="../media/image3972.png"/><Relationship Id="rId656" Type="http://schemas.openxmlformats.org/officeDocument/2006/relationships/image" Target="../media/image4074.png"/><Relationship Id="rId863" Type="http://schemas.openxmlformats.org/officeDocument/2006/relationships/image" Target="../media/image4175.png"/><Relationship Id="rId211" Type="http://schemas.openxmlformats.org/officeDocument/2006/relationships/customXml" Target="../ink/ink4019.xml"/><Relationship Id="rId295" Type="http://schemas.openxmlformats.org/officeDocument/2006/relationships/image" Target="../media/image3899.png"/><Relationship Id="rId309" Type="http://schemas.openxmlformats.org/officeDocument/2006/relationships/image" Target="../media/image3906.png"/><Relationship Id="rId516" Type="http://schemas.openxmlformats.org/officeDocument/2006/relationships/customXml" Target="../ink/ink4173.xml"/><Relationship Id="rId723" Type="http://schemas.openxmlformats.org/officeDocument/2006/relationships/image" Target="../media/image4107.png"/><Relationship Id="rId930" Type="http://schemas.openxmlformats.org/officeDocument/2006/relationships/customXml" Target="../ink/ink4383.xml"/><Relationship Id="rId1006" Type="http://schemas.openxmlformats.org/officeDocument/2006/relationships/image" Target="../media/image4247.png"/><Relationship Id="rId155" Type="http://schemas.openxmlformats.org/officeDocument/2006/relationships/image" Target="../media/image3831.png"/><Relationship Id="rId362" Type="http://schemas.openxmlformats.org/officeDocument/2006/relationships/image" Target="../media/image3930.png"/><Relationship Id="rId222" Type="http://schemas.openxmlformats.org/officeDocument/2006/relationships/image" Target="../media/image3863.png"/><Relationship Id="rId667" Type="http://schemas.openxmlformats.org/officeDocument/2006/relationships/customXml" Target="../ink/ink4250.xml"/><Relationship Id="rId874" Type="http://schemas.openxmlformats.org/officeDocument/2006/relationships/customXml" Target="../ink/ink4355.xml"/><Relationship Id="rId17" Type="http://schemas.openxmlformats.org/officeDocument/2006/relationships/customXml" Target="../ink/ink3921.xml"/><Relationship Id="rId527" Type="http://schemas.openxmlformats.org/officeDocument/2006/relationships/image" Target="../media/image4011.png"/><Relationship Id="rId734" Type="http://schemas.openxmlformats.org/officeDocument/2006/relationships/customXml" Target="../ink/ink4284.xml"/><Relationship Id="rId941" Type="http://schemas.openxmlformats.org/officeDocument/2006/relationships/image" Target="../media/image4215.png"/><Relationship Id="rId70" Type="http://schemas.openxmlformats.org/officeDocument/2006/relationships/image" Target="../media/image3789.png"/><Relationship Id="rId166" Type="http://schemas.openxmlformats.org/officeDocument/2006/relationships/customXml" Target="../ink/ink3996.xml"/><Relationship Id="rId373" Type="http://schemas.openxmlformats.org/officeDocument/2006/relationships/customXml" Target="../ink/ink4101.xml"/><Relationship Id="rId580" Type="http://schemas.openxmlformats.org/officeDocument/2006/relationships/image" Target="../media/image4037.png"/><Relationship Id="rId801" Type="http://schemas.openxmlformats.org/officeDocument/2006/relationships/image" Target="../media/image4145.png"/><Relationship Id="rId1017" Type="http://schemas.openxmlformats.org/officeDocument/2006/relationships/customXml" Target="../ink/ink4427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4030.xml"/><Relationship Id="rId440" Type="http://schemas.openxmlformats.org/officeDocument/2006/relationships/customXml" Target="../ink/ink4135.xml"/><Relationship Id="rId678" Type="http://schemas.openxmlformats.org/officeDocument/2006/relationships/image" Target="../media/image4085.png"/><Relationship Id="rId885" Type="http://schemas.openxmlformats.org/officeDocument/2006/relationships/image" Target="../media/image4186.png"/><Relationship Id="rId28" Type="http://schemas.openxmlformats.org/officeDocument/2006/relationships/image" Target="../media/image3768.png"/><Relationship Id="rId300" Type="http://schemas.openxmlformats.org/officeDocument/2006/relationships/customXml" Target="../ink/ink4064.xml"/><Relationship Id="rId538" Type="http://schemas.openxmlformats.org/officeDocument/2006/relationships/customXml" Target="../ink/ink4184.xml"/><Relationship Id="rId745" Type="http://schemas.openxmlformats.org/officeDocument/2006/relationships/image" Target="../media/image4118.png"/><Relationship Id="rId952" Type="http://schemas.openxmlformats.org/officeDocument/2006/relationships/customXml" Target="../ink/ink4394.xml"/><Relationship Id="rId81" Type="http://schemas.openxmlformats.org/officeDocument/2006/relationships/customXml" Target="../ink/ink3953.xml"/><Relationship Id="rId177" Type="http://schemas.openxmlformats.org/officeDocument/2006/relationships/image" Target="../media/image3842.png"/><Relationship Id="rId384" Type="http://schemas.openxmlformats.org/officeDocument/2006/relationships/image" Target="../media/image3940.png"/><Relationship Id="rId591" Type="http://schemas.openxmlformats.org/officeDocument/2006/relationships/image" Target="../media/image4042.png"/><Relationship Id="rId605" Type="http://schemas.openxmlformats.org/officeDocument/2006/relationships/customXml" Target="../ink/ink4219.xml"/><Relationship Id="rId812" Type="http://schemas.openxmlformats.org/officeDocument/2006/relationships/image" Target="../media/image4150.png"/><Relationship Id="rId1028" Type="http://schemas.openxmlformats.org/officeDocument/2006/relationships/image" Target="../media/image4258.png"/><Relationship Id="rId244" Type="http://schemas.openxmlformats.org/officeDocument/2006/relationships/image" Target="../media/image3874.png"/><Relationship Id="rId689" Type="http://schemas.openxmlformats.org/officeDocument/2006/relationships/customXml" Target="../ink/ink4261.xml"/><Relationship Id="rId896" Type="http://schemas.openxmlformats.org/officeDocument/2006/relationships/customXml" Target="../ink/ink4366.xml"/><Relationship Id="rId39" Type="http://schemas.openxmlformats.org/officeDocument/2006/relationships/customXml" Target="../ink/ink3932.xml"/><Relationship Id="rId451" Type="http://schemas.openxmlformats.org/officeDocument/2006/relationships/image" Target="../media/image3973.png"/><Relationship Id="rId549" Type="http://schemas.openxmlformats.org/officeDocument/2006/relationships/image" Target="../media/image4022.png"/><Relationship Id="rId756" Type="http://schemas.openxmlformats.org/officeDocument/2006/relationships/customXml" Target="../ink/ink4295.xml"/><Relationship Id="rId104" Type="http://schemas.openxmlformats.org/officeDocument/2006/relationships/customXml" Target="../ink/ink3965.xml"/><Relationship Id="rId188" Type="http://schemas.openxmlformats.org/officeDocument/2006/relationships/customXml" Target="../ink/ink4007.xml"/><Relationship Id="rId311" Type="http://schemas.openxmlformats.org/officeDocument/2006/relationships/image" Target="../media/image3907.png"/><Relationship Id="rId395" Type="http://schemas.openxmlformats.org/officeDocument/2006/relationships/customXml" Target="../ink/ink4112.xml"/><Relationship Id="rId409" Type="http://schemas.openxmlformats.org/officeDocument/2006/relationships/image" Target="../media/image3952.png"/><Relationship Id="rId963" Type="http://schemas.openxmlformats.org/officeDocument/2006/relationships/image" Target="../media/image4226.png"/><Relationship Id="rId92" Type="http://schemas.openxmlformats.org/officeDocument/2006/relationships/image" Target="../media/image3800.png"/><Relationship Id="rId616" Type="http://schemas.openxmlformats.org/officeDocument/2006/relationships/image" Target="../media/image4054.png"/><Relationship Id="rId823" Type="http://schemas.openxmlformats.org/officeDocument/2006/relationships/customXml" Target="../ink/ink4329.xml"/><Relationship Id="rId255" Type="http://schemas.openxmlformats.org/officeDocument/2006/relationships/customXml" Target="../ink/ink4041.xml"/><Relationship Id="rId462" Type="http://schemas.openxmlformats.org/officeDocument/2006/relationships/customXml" Target="../ink/ink4146.xml"/><Relationship Id="rId115" Type="http://schemas.openxmlformats.org/officeDocument/2006/relationships/image" Target="../media/image3811.png"/><Relationship Id="rId322" Type="http://schemas.openxmlformats.org/officeDocument/2006/relationships/customXml" Target="../ink/ink4075.xml"/><Relationship Id="rId767" Type="http://schemas.openxmlformats.org/officeDocument/2006/relationships/image" Target="../media/image4128.png"/><Relationship Id="rId974" Type="http://schemas.openxmlformats.org/officeDocument/2006/relationships/image" Target="../media/image4231.png"/><Relationship Id="rId199" Type="http://schemas.openxmlformats.org/officeDocument/2006/relationships/customXml" Target="../ink/ink4013.xml"/><Relationship Id="rId627" Type="http://schemas.openxmlformats.org/officeDocument/2006/relationships/customXml" Target="../ink/ink4230.xml"/><Relationship Id="rId834" Type="http://schemas.openxmlformats.org/officeDocument/2006/relationships/customXml" Target="../ink/ink4335.xml"/><Relationship Id="rId266" Type="http://schemas.openxmlformats.org/officeDocument/2006/relationships/customXml" Target="../ink/ink4047.xml"/><Relationship Id="rId473" Type="http://schemas.openxmlformats.org/officeDocument/2006/relationships/image" Target="../media/image3984.png"/><Relationship Id="rId680" Type="http://schemas.openxmlformats.org/officeDocument/2006/relationships/image" Target="../media/image4086.png"/><Relationship Id="rId901" Type="http://schemas.openxmlformats.org/officeDocument/2006/relationships/image" Target="../media/image4194.png"/><Relationship Id="rId30" Type="http://schemas.openxmlformats.org/officeDocument/2006/relationships/image" Target="../media/image3769.png"/><Relationship Id="rId126" Type="http://schemas.openxmlformats.org/officeDocument/2006/relationships/customXml" Target="../ink/ink3976.xml"/><Relationship Id="rId333" Type="http://schemas.openxmlformats.org/officeDocument/2006/relationships/customXml" Target="../ink/ink4081.xml"/><Relationship Id="rId540" Type="http://schemas.openxmlformats.org/officeDocument/2006/relationships/customXml" Target="../ink/ink4185.xml"/><Relationship Id="rId778" Type="http://schemas.openxmlformats.org/officeDocument/2006/relationships/customXml" Target="../ink/ink4306.xml"/><Relationship Id="rId985" Type="http://schemas.openxmlformats.org/officeDocument/2006/relationships/customXml" Target="../ink/ink4411.xml"/><Relationship Id="rId638" Type="http://schemas.openxmlformats.org/officeDocument/2006/relationships/image" Target="../media/image4065.png"/><Relationship Id="rId845" Type="http://schemas.openxmlformats.org/officeDocument/2006/relationships/image" Target="../media/image4166.png"/><Relationship Id="rId277" Type="http://schemas.openxmlformats.org/officeDocument/2006/relationships/image" Target="../media/image3890.png"/><Relationship Id="rId400" Type="http://schemas.openxmlformats.org/officeDocument/2006/relationships/customXml" Target="../ink/ink4115.xml"/><Relationship Id="rId484" Type="http://schemas.openxmlformats.org/officeDocument/2006/relationships/customXml" Target="../ink/ink4157.xml"/><Relationship Id="rId705" Type="http://schemas.openxmlformats.org/officeDocument/2006/relationships/image" Target="../media/image4098.png"/><Relationship Id="rId137" Type="http://schemas.openxmlformats.org/officeDocument/2006/relationships/image" Target="../media/image3822.png"/><Relationship Id="rId344" Type="http://schemas.openxmlformats.org/officeDocument/2006/relationships/image" Target="../media/image3922.png"/><Relationship Id="rId691" Type="http://schemas.openxmlformats.org/officeDocument/2006/relationships/image" Target="../media/image4091.png"/><Relationship Id="rId789" Type="http://schemas.openxmlformats.org/officeDocument/2006/relationships/image" Target="../media/image4139.png"/><Relationship Id="rId912" Type="http://schemas.openxmlformats.org/officeDocument/2006/relationships/customXml" Target="../ink/ink4374.xml"/><Relationship Id="rId996" Type="http://schemas.openxmlformats.org/officeDocument/2006/relationships/image" Target="../media/image4242.png"/><Relationship Id="rId41" Type="http://schemas.openxmlformats.org/officeDocument/2006/relationships/customXml" Target="../ink/ink3933.xml"/><Relationship Id="rId551" Type="http://schemas.openxmlformats.org/officeDocument/2006/relationships/image" Target="../media/image4023.png"/><Relationship Id="rId649" Type="http://schemas.openxmlformats.org/officeDocument/2006/relationships/customXml" Target="../ink/ink4241.xml"/><Relationship Id="rId856" Type="http://schemas.openxmlformats.org/officeDocument/2006/relationships/customXml" Target="../ink/ink4346.xml"/><Relationship Id="rId190" Type="http://schemas.openxmlformats.org/officeDocument/2006/relationships/customXml" Target="../ink/ink4008.xml"/><Relationship Id="rId204" Type="http://schemas.openxmlformats.org/officeDocument/2006/relationships/image" Target="../media/image3854.png"/><Relationship Id="rId288" Type="http://schemas.openxmlformats.org/officeDocument/2006/relationships/customXml" Target="../ink/ink4058.xml"/><Relationship Id="rId411" Type="http://schemas.openxmlformats.org/officeDocument/2006/relationships/image" Target="../media/image3953.png"/><Relationship Id="rId509" Type="http://schemas.openxmlformats.org/officeDocument/2006/relationships/image" Target="../media/image4002.png"/><Relationship Id="rId495" Type="http://schemas.openxmlformats.org/officeDocument/2006/relationships/image" Target="../media/image3995.png"/><Relationship Id="rId716" Type="http://schemas.openxmlformats.org/officeDocument/2006/relationships/customXml" Target="../ink/ink4275.xml"/><Relationship Id="rId923" Type="http://schemas.openxmlformats.org/officeDocument/2006/relationships/image" Target="../media/image4206.png"/><Relationship Id="rId52" Type="http://schemas.openxmlformats.org/officeDocument/2006/relationships/image" Target="../media/image3780.png"/><Relationship Id="rId148" Type="http://schemas.openxmlformats.org/officeDocument/2006/relationships/customXml" Target="../ink/ink3987.xml"/><Relationship Id="rId355" Type="http://schemas.openxmlformats.org/officeDocument/2006/relationships/customXml" Target="../ink/ink4092.xml"/><Relationship Id="rId562" Type="http://schemas.openxmlformats.org/officeDocument/2006/relationships/image" Target="../media/image4028.png"/><Relationship Id="rId215" Type="http://schemas.openxmlformats.org/officeDocument/2006/relationships/customXml" Target="../ink/ink4021.xml"/><Relationship Id="rId422" Type="http://schemas.openxmlformats.org/officeDocument/2006/relationships/customXml" Target="../ink/ink4126.xml"/><Relationship Id="rId867" Type="http://schemas.openxmlformats.org/officeDocument/2006/relationships/image" Target="../media/image4177.png"/><Relationship Id="rId299" Type="http://schemas.openxmlformats.org/officeDocument/2006/relationships/image" Target="../media/image3901.png"/><Relationship Id="rId727" Type="http://schemas.openxmlformats.org/officeDocument/2006/relationships/image" Target="../media/image4109.png"/><Relationship Id="rId934" Type="http://schemas.openxmlformats.org/officeDocument/2006/relationships/customXml" Target="../ink/ink4385.xml"/><Relationship Id="rId63" Type="http://schemas.openxmlformats.org/officeDocument/2006/relationships/customXml" Target="../ink/ink3944.xml"/><Relationship Id="rId159" Type="http://schemas.openxmlformats.org/officeDocument/2006/relationships/image" Target="../media/image3833.png"/><Relationship Id="rId366" Type="http://schemas.openxmlformats.org/officeDocument/2006/relationships/image" Target="../media/image3062.png"/><Relationship Id="rId573" Type="http://schemas.openxmlformats.org/officeDocument/2006/relationships/customXml" Target="../ink/ink4202.xml"/><Relationship Id="rId780" Type="http://schemas.openxmlformats.org/officeDocument/2006/relationships/customXml" Target="../ink/ink4307.xml"/><Relationship Id="rId226" Type="http://schemas.openxmlformats.org/officeDocument/2006/relationships/image" Target="../media/image3865.png"/><Relationship Id="rId433" Type="http://schemas.openxmlformats.org/officeDocument/2006/relationships/image" Target="../media/image3964.png"/><Relationship Id="rId878" Type="http://schemas.openxmlformats.org/officeDocument/2006/relationships/customXml" Target="../ink/ink4357.xml"/><Relationship Id="rId640" Type="http://schemas.openxmlformats.org/officeDocument/2006/relationships/image" Target="../media/image4066.png"/><Relationship Id="rId738" Type="http://schemas.openxmlformats.org/officeDocument/2006/relationships/customXml" Target="../ink/ink4286.xml"/><Relationship Id="rId945" Type="http://schemas.openxmlformats.org/officeDocument/2006/relationships/image" Target="../media/image4217.png"/><Relationship Id="rId74" Type="http://schemas.openxmlformats.org/officeDocument/2006/relationships/image" Target="../media/image3791.png"/><Relationship Id="rId377" Type="http://schemas.openxmlformats.org/officeDocument/2006/relationships/customXml" Target="../ink/ink4103.xml"/><Relationship Id="rId500" Type="http://schemas.openxmlformats.org/officeDocument/2006/relationships/customXml" Target="../ink/ink4165.xml"/><Relationship Id="rId584" Type="http://schemas.openxmlformats.org/officeDocument/2006/relationships/customXml" Target="../ink/ink4208.xml"/><Relationship Id="rId805" Type="http://schemas.openxmlformats.org/officeDocument/2006/relationships/image" Target="../media/image4147.png"/><Relationship Id="rId5" Type="http://schemas.openxmlformats.org/officeDocument/2006/relationships/customXml" Target="../ink/ink3915.xml"/><Relationship Id="rId237" Type="http://schemas.openxmlformats.org/officeDocument/2006/relationships/customXml" Target="../ink/ink4032.xml"/><Relationship Id="rId791" Type="http://schemas.openxmlformats.org/officeDocument/2006/relationships/image" Target="../media/image4140.png"/><Relationship Id="rId889" Type="http://schemas.openxmlformats.org/officeDocument/2006/relationships/image" Target="../media/image4188.png"/><Relationship Id="rId444" Type="http://schemas.openxmlformats.org/officeDocument/2006/relationships/customXml" Target="../ink/ink4137.xml"/><Relationship Id="rId651" Type="http://schemas.openxmlformats.org/officeDocument/2006/relationships/customXml" Target="../ink/ink4242.xml"/><Relationship Id="rId749" Type="http://schemas.openxmlformats.org/officeDocument/2006/relationships/image" Target="../media/image4119.png"/><Relationship Id="rId290" Type="http://schemas.openxmlformats.org/officeDocument/2006/relationships/customXml" Target="../ink/ink4059.xml"/><Relationship Id="rId304" Type="http://schemas.openxmlformats.org/officeDocument/2006/relationships/customXml" Target="../ink/ink4066.xml"/><Relationship Id="rId388" Type="http://schemas.openxmlformats.org/officeDocument/2006/relationships/image" Target="../media/image3942.png"/><Relationship Id="rId511" Type="http://schemas.openxmlformats.org/officeDocument/2006/relationships/image" Target="../media/image4003.png"/><Relationship Id="rId609" Type="http://schemas.openxmlformats.org/officeDocument/2006/relationships/customXml" Target="../ink/ink4221.xml"/><Relationship Id="rId956" Type="http://schemas.openxmlformats.org/officeDocument/2006/relationships/customXml" Target="../ink/ink4396.xml"/><Relationship Id="rId85" Type="http://schemas.openxmlformats.org/officeDocument/2006/relationships/customXml" Target="../ink/ink3955.xml"/><Relationship Id="rId150" Type="http://schemas.openxmlformats.org/officeDocument/2006/relationships/customXml" Target="../ink/ink3988.xml"/><Relationship Id="rId595" Type="http://schemas.openxmlformats.org/officeDocument/2006/relationships/image" Target="../media/image4044.png"/><Relationship Id="rId816" Type="http://schemas.openxmlformats.org/officeDocument/2006/relationships/image" Target="../media/image4152.png"/><Relationship Id="rId1001" Type="http://schemas.openxmlformats.org/officeDocument/2006/relationships/customXml" Target="../ink/ink4419.xml"/><Relationship Id="rId248" Type="http://schemas.openxmlformats.org/officeDocument/2006/relationships/image" Target="../media/image3876.png"/><Relationship Id="rId455" Type="http://schemas.openxmlformats.org/officeDocument/2006/relationships/image" Target="../media/image3975.png"/><Relationship Id="rId662" Type="http://schemas.openxmlformats.org/officeDocument/2006/relationships/image" Target="../media/image4077.png"/><Relationship Id="rId12" Type="http://schemas.openxmlformats.org/officeDocument/2006/relationships/image" Target="../media/image3762.png"/><Relationship Id="rId108" Type="http://schemas.openxmlformats.org/officeDocument/2006/relationships/customXml" Target="../ink/ink3967.xml"/><Relationship Id="rId315" Type="http://schemas.openxmlformats.org/officeDocument/2006/relationships/image" Target="../media/image3909.png"/><Relationship Id="rId522" Type="http://schemas.openxmlformats.org/officeDocument/2006/relationships/customXml" Target="../ink/ink4176.xml"/><Relationship Id="rId967" Type="http://schemas.openxmlformats.org/officeDocument/2006/relationships/image" Target="../media/image4228.png"/><Relationship Id="rId96" Type="http://schemas.openxmlformats.org/officeDocument/2006/relationships/customXml" Target="../ink/ink3961.xml"/><Relationship Id="rId161" Type="http://schemas.openxmlformats.org/officeDocument/2006/relationships/image" Target="../media/image3834.png"/><Relationship Id="rId399" Type="http://schemas.openxmlformats.org/officeDocument/2006/relationships/image" Target="../media/image3947.png"/><Relationship Id="rId827" Type="http://schemas.openxmlformats.org/officeDocument/2006/relationships/customXml" Target="../ink/ink4331.xml"/><Relationship Id="rId1012" Type="http://schemas.openxmlformats.org/officeDocument/2006/relationships/image" Target="../media/image4250.png"/><Relationship Id="rId259" Type="http://schemas.openxmlformats.org/officeDocument/2006/relationships/image" Target="../media/image3881.png"/><Relationship Id="rId466" Type="http://schemas.openxmlformats.org/officeDocument/2006/relationships/customXml" Target="../ink/ink4148.xml"/><Relationship Id="rId673" Type="http://schemas.openxmlformats.org/officeDocument/2006/relationships/customXml" Target="../ink/ink4253.xml"/><Relationship Id="rId880" Type="http://schemas.openxmlformats.org/officeDocument/2006/relationships/customXml" Target="../ink/ink4358.xml"/><Relationship Id="rId23" Type="http://schemas.openxmlformats.org/officeDocument/2006/relationships/customXml" Target="../ink/ink3924.xml"/><Relationship Id="rId119" Type="http://schemas.openxmlformats.org/officeDocument/2006/relationships/image" Target="../media/image3813.png"/><Relationship Id="rId326" Type="http://schemas.openxmlformats.org/officeDocument/2006/relationships/image" Target="../media/image3093.png"/><Relationship Id="rId533" Type="http://schemas.openxmlformats.org/officeDocument/2006/relationships/image" Target="../media/image4014.png"/><Relationship Id="rId978" Type="http://schemas.openxmlformats.org/officeDocument/2006/relationships/image" Target="../media/image4233.png"/><Relationship Id="rId740" Type="http://schemas.openxmlformats.org/officeDocument/2006/relationships/customXml" Target="../ink/ink4287.xml"/><Relationship Id="rId838" Type="http://schemas.openxmlformats.org/officeDocument/2006/relationships/customXml" Target="../ink/ink4337.xml"/><Relationship Id="rId1023" Type="http://schemas.openxmlformats.org/officeDocument/2006/relationships/customXml" Target="../ink/ink4430.xml"/><Relationship Id="rId172" Type="http://schemas.openxmlformats.org/officeDocument/2006/relationships/customXml" Target="../ink/ink3999.xml"/><Relationship Id="rId477" Type="http://schemas.openxmlformats.org/officeDocument/2006/relationships/image" Target="../media/image3986.png"/><Relationship Id="rId600" Type="http://schemas.openxmlformats.org/officeDocument/2006/relationships/customXml" Target="../ink/ink4216.xml"/><Relationship Id="rId684" Type="http://schemas.openxmlformats.org/officeDocument/2006/relationships/image" Target="../media/image4088.png"/><Relationship Id="rId337" Type="http://schemas.openxmlformats.org/officeDocument/2006/relationships/customXml" Target="../ink/ink4083.xml"/><Relationship Id="rId891" Type="http://schemas.openxmlformats.org/officeDocument/2006/relationships/image" Target="../media/image4189.png"/><Relationship Id="rId905" Type="http://schemas.openxmlformats.org/officeDocument/2006/relationships/image" Target="../media/image4196.png"/><Relationship Id="rId989" Type="http://schemas.openxmlformats.org/officeDocument/2006/relationships/customXml" Target="../ink/ink4413.xml"/><Relationship Id="rId34" Type="http://schemas.openxmlformats.org/officeDocument/2006/relationships/image" Target="../media/image3771.png"/><Relationship Id="rId544" Type="http://schemas.openxmlformats.org/officeDocument/2006/relationships/customXml" Target="../ink/ink4187.xml"/><Relationship Id="rId751" Type="http://schemas.openxmlformats.org/officeDocument/2006/relationships/image" Target="../media/image4120.png"/><Relationship Id="rId849" Type="http://schemas.openxmlformats.org/officeDocument/2006/relationships/image" Target="../media/image4168.png"/><Relationship Id="rId183" Type="http://schemas.openxmlformats.org/officeDocument/2006/relationships/image" Target="../media/image3845.png"/><Relationship Id="rId390" Type="http://schemas.openxmlformats.org/officeDocument/2006/relationships/image" Target="../media/image3943.png"/><Relationship Id="rId404" Type="http://schemas.openxmlformats.org/officeDocument/2006/relationships/customXml" Target="../ink/ink4117.xml"/><Relationship Id="rId611" Type="http://schemas.openxmlformats.org/officeDocument/2006/relationships/customXml" Target="../ink/ink4222.xml"/><Relationship Id="rId250" Type="http://schemas.openxmlformats.org/officeDocument/2006/relationships/image" Target="../media/image3877.png"/><Relationship Id="rId488" Type="http://schemas.openxmlformats.org/officeDocument/2006/relationships/customXml" Target="../ink/ink4159.xml"/><Relationship Id="rId695" Type="http://schemas.openxmlformats.org/officeDocument/2006/relationships/image" Target="../media/image4093.png"/><Relationship Id="rId709" Type="http://schemas.openxmlformats.org/officeDocument/2006/relationships/image" Target="../media/image4100.png"/><Relationship Id="rId916" Type="http://schemas.openxmlformats.org/officeDocument/2006/relationships/customXml" Target="../ink/ink4376.xml"/><Relationship Id="rId45" Type="http://schemas.openxmlformats.org/officeDocument/2006/relationships/customXml" Target="../ink/ink3935.xml"/><Relationship Id="rId110" Type="http://schemas.openxmlformats.org/officeDocument/2006/relationships/customXml" Target="../ink/ink3968.xml"/><Relationship Id="rId348" Type="http://schemas.openxmlformats.org/officeDocument/2006/relationships/image" Target="../media/image3924.png"/><Relationship Id="rId555" Type="http://schemas.openxmlformats.org/officeDocument/2006/relationships/customXml" Target="../ink/ink4193.xml"/><Relationship Id="rId762" Type="http://schemas.openxmlformats.org/officeDocument/2006/relationships/customXml" Target="../ink/ink4298.xml"/><Relationship Id="rId194" Type="http://schemas.openxmlformats.org/officeDocument/2006/relationships/image" Target="../media/image3850.png"/><Relationship Id="rId208" Type="http://schemas.openxmlformats.org/officeDocument/2006/relationships/image" Target="../media/image3856.png"/><Relationship Id="rId415" Type="http://schemas.openxmlformats.org/officeDocument/2006/relationships/image" Target="../media/image3955.png"/><Relationship Id="rId622" Type="http://schemas.openxmlformats.org/officeDocument/2006/relationships/image" Target="../media/image4057.png"/><Relationship Id="rId261" Type="http://schemas.openxmlformats.org/officeDocument/2006/relationships/image" Target="../media/image3882.png"/><Relationship Id="rId499" Type="http://schemas.openxmlformats.org/officeDocument/2006/relationships/image" Target="../media/image3997.png"/><Relationship Id="rId927" Type="http://schemas.openxmlformats.org/officeDocument/2006/relationships/image" Target="../media/image4208.png"/><Relationship Id="rId56" Type="http://schemas.openxmlformats.org/officeDocument/2006/relationships/image" Target="../media/image3782.png"/><Relationship Id="rId359" Type="http://schemas.openxmlformats.org/officeDocument/2006/relationships/customXml" Target="../ink/ink4094.xml"/><Relationship Id="rId566" Type="http://schemas.openxmlformats.org/officeDocument/2006/relationships/image" Target="../media/image4030.png"/><Relationship Id="rId773" Type="http://schemas.openxmlformats.org/officeDocument/2006/relationships/image" Target="../media/image4131.png"/><Relationship Id="rId121" Type="http://schemas.openxmlformats.org/officeDocument/2006/relationships/image" Target="../media/image3814.png"/><Relationship Id="rId219" Type="http://schemas.openxmlformats.org/officeDocument/2006/relationships/customXml" Target="../ink/ink4023.xml"/><Relationship Id="rId426" Type="http://schemas.openxmlformats.org/officeDocument/2006/relationships/customXml" Target="../ink/ink4128.xml"/><Relationship Id="rId633" Type="http://schemas.openxmlformats.org/officeDocument/2006/relationships/customXml" Target="../ink/ink4233.xml"/><Relationship Id="rId980" Type="http://schemas.openxmlformats.org/officeDocument/2006/relationships/image" Target="../media/image4234.png"/><Relationship Id="rId840" Type="http://schemas.openxmlformats.org/officeDocument/2006/relationships/customXml" Target="../ink/ink4338.xml"/><Relationship Id="rId938" Type="http://schemas.openxmlformats.org/officeDocument/2006/relationships/customXml" Target="../ink/ink4387.xml"/><Relationship Id="rId67" Type="http://schemas.openxmlformats.org/officeDocument/2006/relationships/customXml" Target="../ink/ink3946.xml"/><Relationship Id="rId272" Type="http://schemas.openxmlformats.org/officeDocument/2006/relationships/customXml" Target="../ink/ink4050.xml"/><Relationship Id="rId577" Type="http://schemas.openxmlformats.org/officeDocument/2006/relationships/customXml" Target="../ink/ink4204.xml"/><Relationship Id="rId700" Type="http://schemas.openxmlformats.org/officeDocument/2006/relationships/customXml" Target="../ink/ink4267.xml"/><Relationship Id="rId132" Type="http://schemas.openxmlformats.org/officeDocument/2006/relationships/customXml" Target="../ink/ink3979.xml"/><Relationship Id="rId784" Type="http://schemas.openxmlformats.org/officeDocument/2006/relationships/customXml" Target="../ink/ink4309.xml"/><Relationship Id="rId991" Type="http://schemas.openxmlformats.org/officeDocument/2006/relationships/customXml" Target="../ink/ink4414.xml"/><Relationship Id="rId437" Type="http://schemas.openxmlformats.org/officeDocument/2006/relationships/image" Target="../media/image3966.png"/><Relationship Id="rId644" Type="http://schemas.openxmlformats.org/officeDocument/2006/relationships/image" Target="../media/image4068.png"/><Relationship Id="rId851" Type="http://schemas.openxmlformats.org/officeDocument/2006/relationships/image" Target="../media/image4169.png"/><Relationship Id="rId283" Type="http://schemas.openxmlformats.org/officeDocument/2006/relationships/image" Target="../media/image3893.png"/><Relationship Id="rId490" Type="http://schemas.openxmlformats.org/officeDocument/2006/relationships/customXml" Target="../ink/ink4160.xml"/><Relationship Id="rId504" Type="http://schemas.openxmlformats.org/officeDocument/2006/relationships/customXml" Target="../ink/ink4167.xml"/><Relationship Id="rId711" Type="http://schemas.openxmlformats.org/officeDocument/2006/relationships/image" Target="../media/image4101.png"/><Relationship Id="rId949" Type="http://schemas.openxmlformats.org/officeDocument/2006/relationships/image" Target="../media/image4219.png"/><Relationship Id="rId78" Type="http://schemas.openxmlformats.org/officeDocument/2006/relationships/image" Target="../media/image3793.png"/><Relationship Id="rId143" Type="http://schemas.openxmlformats.org/officeDocument/2006/relationships/image" Target="../media/image3825.png"/><Relationship Id="rId350" Type="http://schemas.openxmlformats.org/officeDocument/2006/relationships/image" Target="../media/image3925.png"/><Relationship Id="rId588" Type="http://schemas.openxmlformats.org/officeDocument/2006/relationships/customXml" Target="../ink/ink4210.xml"/><Relationship Id="rId795" Type="http://schemas.openxmlformats.org/officeDocument/2006/relationships/image" Target="../media/image4142.png"/><Relationship Id="rId809" Type="http://schemas.openxmlformats.org/officeDocument/2006/relationships/customXml" Target="../ink/ink4322.xml"/><Relationship Id="rId9" Type="http://schemas.openxmlformats.org/officeDocument/2006/relationships/customXml" Target="../ink/ink3917.xml"/><Relationship Id="rId210" Type="http://schemas.openxmlformats.org/officeDocument/2006/relationships/image" Target="../media/image3857.png"/><Relationship Id="rId448" Type="http://schemas.openxmlformats.org/officeDocument/2006/relationships/customXml" Target="../ink/ink4139.xml"/><Relationship Id="rId655" Type="http://schemas.openxmlformats.org/officeDocument/2006/relationships/customXml" Target="../ink/ink4244.xml"/><Relationship Id="rId862" Type="http://schemas.openxmlformats.org/officeDocument/2006/relationships/customXml" Target="../ink/ink4349.xml"/><Relationship Id="rId294" Type="http://schemas.openxmlformats.org/officeDocument/2006/relationships/customXml" Target="../ink/ink4061.xml"/><Relationship Id="rId308" Type="http://schemas.openxmlformats.org/officeDocument/2006/relationships/customXml" Target="../ink/ink4068.xml"/><Relationship Id="rId515" Type="http://schemas.openxmlformats.org/officeDocument/2006/relationships/image" Target="../media/image4005.png"/><Relationship Id="rId722" Type="http://schemas.openxmlformats.org/officeDocument/2006/relationships/customXml" Target="../ink/ink4278.xml"/><Relationship Id="rId89" Type="http://schemas.openxmlformats.org/officeDocument/2006/relationships/customXml" Target="../ink/ink3957.xml"/><Relationship Id="rId154" Type="http://schemas.openxmlformats.org/officeDocument/2006/relationships/customXml" Target="../ink/ink3990.xml"/><Relationship Id="rId361" Type="http://schemas.openxmlformats.org/officeDocument/2006/relationships/customXml" Target="../ink/ink4095.xml"/><Relationship Id="rId599" Type="http://schemas.openxmlformats.org/officeDocument/2006/relationships/image" Target="../media/image4046.png"/><Relationship Id="rId1005" Type="http://schemas.openxmlformats.org/officeDocument/2006/relationships/customXml" Target="../ink/ink4421.xml"/><Relationship Id="rId459" Type="http://schemas.openxmlformats.org/officeDocument/2006/relationships/image" Target="../media/image3977.png"/><Relationship Id="rId666" Type="http://schemas.openxmlformats.org/officeDocument/2006/relationships/image" Target="../media/image4079.png"/><Relationship Id="rId873" Type="http://schemas.openxmlformats.org/officeDocument/2006/relationships/image" Target="../media/image4180.png"/><Relationship Id="rId16" Type="http://schemas.openxmlformats.org/officeDocument/2006/relationships/image" Target="../media/image3056.png"/><Relationship Id="rId221" Type="http://schemas.openxmlformats.org/officeDocument/2006/relationships/customXml" Target="../ink/ink4024.xml"/><Relationship Id="rId319" Type="http://schemas.openxmlformats.org/officeDocument/2006/relationships/image" Target="../media/image3911.png"/><Relationship Id="rId526" Type="http://schemas.openxmlformats.org/officeDocument/2006/relationships/customXml" Target="../ink/ink4178.xml"/><Relationship Id="rId733" Type="http://schemas.openxmlformats.org/officeDocument/2006/relationships/image" Target="../media/image4112.png"/><Relationship Id="rId940" Type="http://schemas.openxmlformats.org/officeDocument/2006/relationships/customXml" Target="../ink/ink4388.xml"/><Relationship Id="rId1016" Type="http://schemas.openxmlformats.org/officeDocument/2006/relationships/image" Target="../media/image4252.png"/><Relationship Id="rId165" Type="http://schemas.openxmlformats.org/officeDocument/2006/relationships/image" Target="../media/image3836.png"/><Relationship Id="rId372" Type="http://schemas.openxmlformats.org/officeDocument/2006/relationships/image" Target="../media/image3934.png"/><Relationship Id="rId677" Type="http://schemas.openxmlformats.org/officeDocument/2006/relationships/customXml" Target="../ink/ink4255.xml"/><Relationship Id="rId800" Type="http://schemas.openxmlformats.org/officeDocument/2006/relationships/customXml" Target="../ink/ink4317.xml"/><Relationship Id="rId232" Type="http://schemas.openxmlformats.org/officeDocument/2006/relationships/image" Target="../media/image3868.png"/><Relationship Id="rId884" Type="http://schemas.openxmlformats.org/officeDocument/2006/relationships/customXml" Target="../ink/ink4360.xml"/><Relationship Id="rId27" Type="http://schemas.openxmlformats.org/officeDocument/2006/relationships/customXml" Target="../ink/ink3926.xml"/><Relationship Id="rId537" Type="http://schemas.openxmlformats.org/officeDocument/2006/relationships/image" Target="../media/image4016.png"/><Relationship Id="rId744" Type="http://schemas.openxmlformats.org/officeDocument/2006/relationships/customXml" Target="../ink/ink4289.xml"/><Relationship Id="rId951" Type="http://schemas.openxmlformats.org/officeDocument/2006/relationships/image" Target="../media/image4220.png"/><Relationship Id="rId80" Type="http://schemas.openxmlformats.org/officeDocument/2006/relationships/image" Target="../media/image3794.png"/><Relationship Id="rId176" Type="http://schemas.openxmlformats.org/officeDocument/2006/relationships/customXml" Target="../ink/ink4001.xml"/><Relationship Id="rId383" Type="http://schemas.openxmlformats.org/officeDocument/2006/relationships/customXml" Target="../ink/ink4106.xml"/><Relationship Id="rId590" Type="http://schemas.openxmlformats.org/officeDocument/2006/relationships/customXml" Target="../ink/ink4211.xml"/><Relationship Id="rId604" Type="http://schemas.openxmlformats.org/officeDocument/2006/relationships/image" Target="../media/image4048.png"/><Relationship Id="rId811" Type="http://schemas.openxmlformats.org/officeDocument/2006/relationships/customXml" Target="../ink/ink4323.xml"/><Relationship Id="rId1027" Type="http://schemas.openxmlformats.org/officeDocument/2006/relationships/customXml" Target="../ink/ink4432.xml"/><Relationship Id="rId243" Type="http://schemas.openxmlformats.org/officeDocument/2006/relationships/customXml" Target="../ink/ink4035.xml"/><Relationship Id="rId450" Type="http://schemas.openxmlformats.org/officeDocument/2006/relationships/customXml" Target="../ink/ink4140.xml"/><Relationship Id="rId688" Type="http://schemas.openxmlformats.org/officeDocument/2006/relationships/image" Target="../media/image4090.png"/><Relationship Id="rId895" Type="http://schemas.openxmlformats.org/officeDocument/2006/relationships/image" Target="../media/image4191.png"/><Relationship Id="rId909" Type="http://schemas.openxmlformats.org/officeDocument/2006/relationships/image" Target="../media/image4198.png"/><Relationship Id="rId38" Type="http://schemas.openxmlformats.org/officeDocument/2006/relationships/image" Target="../media/image3773.png"/><Relationship Id="rId103" Type="http://schemas.openxmlformats.org/officeDocument/2006/relationships/image" Target="../media/image3805.png"/><Relationship Id="rId310" Type="http://schemas.openxmlformats.org/officeDocument/2006/relationships/customXml" Target="../ink/ink4069.xml"/><Relationship Id="rId548" Type="http://schemas.openxmlformats.org/officeDocument/2006/relationships/customXml" Target="../ink/ink4189.xml"/><Relationship Id="rId755" Type="http://schemas.openxmlformats.org/officeDocument/2006/relationships/image" Target="../media/image4122.png"/><Relationship Id="rId962" Type="http://schemas.openxmlformats.org/officeDocument/2006/relationships/customXml" Target="../ink/ink4399.xml"/><Relationship Id="rId91" Type="http://schemas.openxmlformats.org/officeDocument/2006/relationships/customXml" Target="../ink/ink3958.xml"/><Relationship Id="rId187" Type="http://schemas.openxmlformats.org/officeDocument/2006/relationships/image" Target="../media/image3847.png"/><Relationship Id="rId394" Type="http://schemas.openxmlformats.org/officeDocument/2006/relationships/image" Target="../media/image3945.png"/><Relationship Id="rId408" Type="http://schemas.openxmlformats.org/officeDocument/2006/relationships/customXml" Target="../ink/ink4119.xml"/><Relationship Id="rId615" Type="http://schemas.openxmlformats.org/officeDocument/2006/relationships/customXml" Target="../ink/ink4224.xml"/><Relationship Id="rId822" Type="http://schemas.openxmlformats.org/officeDocument/2006/relationships/image" Target="../media/image4155.png"/><Relationship Id="rId254" Type="http://schemas.openxmlformats.org/officeDocument/2006/relationships/image" Target="../media/image3879.png"/><Relationship Id="rId699" Type="http://schemas.openxmlformats.org/officeDocument/2006/relationships/image" Target="../media/image4095.png"/><Relationship Id="rId49" Type="http://schemas.openxmlformats.org/officeDocument/2006/relationships/customXml" Target="../ink/ink3937.xml"/><Relationship Id="rId114" Type="http://schemas.openxmlformats.org/officeDocument/2006/relationships/customXml" Target="../ink/ink3970.xml"/><Relationship Id="rId461" Type="http://schemas.openxmlformats.org/officeDocument/2006/relationships/image" Target="../media/image3978.png"/><Relationship Id="rId559" Type="http://schemas.openxmlformats.org/officeDocument/2006/relationships/customXml" Target="../ink/ink4195.xml"/><Relationship Id="rId766" Type="http://schemas.openxmlformats.org/officeDocument/2006/relationships/customXml" Target="../ink/ink4300.xml"/><Relationship Id="rId198" Type="http://schemas.openxmlformats.org/officeDocument/2006/relationships/image" Target="../media/image3851.png"/><Relationship Id="rId321" Type="http://schemas.openxmlformats.org/officeDocument/2006/relationships/image" Target="../media/image3912.png"/><Relationship Id="rId419" Type="http://schemas.openxmlformats.org/officeDocument/2006/relationships/image" Target="../media/image3957.png"/><Relationship Id="rId626" Type="http://schemas.openxmlformats.org/officeDocument/2006/relationships/image" Target="../media/image4059.png"/><Relationship Id="rId973" Type="http://schemas.openxmlformats.org/officeDocument/2006/relationships/customXml" Target="../ink/ink4405.xml"/><Relationship Id="rId833" Type="http://schemas.openxmlformats.org/officeDocument/2006/relationships/image" Target="../media/image4160.png"/><Relationship Id="rId265" Type="http://schemas.openxmlformats.org/officeDocument/2006/relationships/image" Target="../media/image3884.png"/><Relationship Id="rId472" Type="http://schemas.openxmlformats.org/officeDocument/2006/relationships/customXml" Target="../ink/ink4151.xml"/><Relationship Id="rId900" Type="http://schemas.openxmlformats.org/officeDocument/2006/relationships/customXml" Target="../ink/ink4368.xml"/><Relationship Id="rId125" Type="http://schemas.openxmlformats.org/officeDocument/2006/relationships/image" Target="../media/image3816.png"/><Relationship Id="rId332" Type="http://schemas.openxmlformats.org/officeDocument/2006/relationships/image" Target="../media/image3916.png"/><Relationship Id="rId777" Type="http://schemas.openxmlformats.org/officeDocument/2006/relationships/image" Target="../media/image4133.png"/><Relationship Id="rId984" Type="http://schemas.openxmlformats.org/officeDocument/2006/relationships/image" Target="../media/image4236.png"/><Relationship Id="rId637" Type="http://schemas.openxmlformats.org/officeDocument/2006/relationships/customXml" Target="../ink/ink4235.xml"/><Relationship Id="rId844" Type="http://schemas.openxmlformats.org/officeDocument/2006/relationships/customXml" Target="../ink/ink4340.xml"/><Relationship Id="rId276" Type="http://schemas.openxmlformats.org/officeDocument/2006/relationships/customXml" Target="../ink/ink4052.xml"/><Relationship Id="rId483" Type="http://schemas.openxmlformats.org/officeDocument/2006/relationships/image" Target="../media/image3989.png"/><Relationship Id="rId690" Type="http://schemas.openxmlformats.org/officeDocument/2006/relationships/customXml" Target="../ink/ink4262.xml"/><Relationship Id="rId704" Type="http://schemas.openxmlformats.org/officeDocument/2006/relationships/customXml" Target="../ink/ink4269.xml"/><Relationship Id="rId911" Type="http://schemas.openxmlformats.org/officeDocument/2006/relationships/image" Target="../media/image4199.png"/><Relationship Id="rId40" Type="http://schemas.openxmlformats.org/officeDocument/2006/relationships/image" Target="../media/image3774.png"/><Relationship Id="rId136" Type="http://schemas.openxmlformats.org/officeDocument/2006/relationships/customXml" Target="../ink/ink3981.xml"/><Relationship Id="rId343" Type="http://schemas.openxmlformats.org/officeDocument/2006/relationships/customXml" Target="../ink/ink4086.xml"/><Relationship Id="rId550" Type="http://schemas.openxmlformats.org/officeDocument/2006/relationships/customXml" Target="../ink/ink4190.xml"/><Relationship Id="rId788" Type="http://schemas.openxmlformats.org/officeDocument/2006/relationships/customXml" Target="../ink/ink4311.xml"/><Relationship Id="rId995" Type="http://schemas.openxmlformats.org/officeDocument/2006/relationships/customXml" Target="../ink/ink4416.xml"/><Relationship Id="rId203" Type="http://schemas.openxmlformats.org/officeDocument/2006/relationships/customXml" Target="../ink/ink4015.xml"/><Relationship Id="rId648" Type="http://schemas.openxmlformats.org/officeDocument/2006/relationships/image" Target="../media/image4070.png"/><Relationship Id="rId855" Type="http://schemas.openxmlformats.org/officeDocument/2006/relationships/image" Target="../media/image4171.png"/><Relationship Id="rId287" Type="http://schemas.openxmlformats.org/officeDocument/2006/relationships/image" Target="../media/image3895.png"/><Relationship Id="rId410" Type="http://schemas.openxmlformats.org/officeDocument/2006/relationships/customXml" Target="../ink/ink4120.xml"/><Relationship Id="rId494" Type="http://schemas.openxmlformats.org/officeDocument/2006/relationships/customXml" Target="../ink/ink4162.xml"/><Relationship Id="rId508" Type="http://schemas.openxmlformats.org/officeDocument/2006/relationships/customXml" Target="../ink/ink4169.xml"/><Relationship Id="rId715" Type="http://schemas.openxmlformats.org/officeDocument/2006/relationships/image" Target="../media/image4103.png"/><Relationship Id="rId922" Type="http://schemas.openxmlformats.org/officeDocument/2006/relationships/customXml" Target="../ink/ink4379.xml"/><Relationship Id="rId147" Type="http://schemas.openxmlformats.org/officeDocument/2006/relationships/image" Target="../media/image3827.png"/><Relationship Id="rId354" Type="http://schemas.openxmlformats.org/officeDocument/2006/relationships/image" Target="../media/image3927.png"/><Relationship Id="rId799" Type="http://schemas.openxmlformats.org/officeDocument/2006/relationships/image" Target="../media/image4144.png"/><Relationship Id="rId51" Type="http://schemas.openxmlformats.org/officeDocument/2006/relationships/customXml" Target="../ink/ink3938.xml"/><Relationship Id="rId561" Type="http://schemas.openxmlformats.org/officeDocument/2006/relationships/customXml" Target="../ink/ink4196.xml"/><Relationship Id="rId659" Type="http://schemas.openxmlformats.org/officeDocument/2006/relationships/customXml" Target="../ink/ink4246.xml"/><Relationship Id="rId866" Type="http://schemas.openxmlformats.org/officeDocument/2006/relationships/customXml" Target="../ink/ink4351.xml"/><Relationship Id="rId214" Type="http://schemas.openxmlformats.org/officeDocument/2006/relationships/image" Target="../media/image3859.png"/><Relationship Id="rId298" Type="http://schemas.openxmlformats.org/officeDocument/2006/relationships/customXml" Target="../ink/ink4063.xml"/><Relationship Id="rId421" Type="http://schemas.openxmlformats.org/officeDocument/2006/relationships/image" Target="../media/image3958.png"/><Relationship Id="rId519" Type="http://schemas.openxmlformats.org/officeDocument/2006/relationships/image" Target="../media/image4007.png"/><Relationship Id="rId158" Type="http://schemas.openxmlformats.org/officeDocument/2006/relationships/customXml" Target="../ink/ink3992.xml"/><Relationship Id="rId726" Type="http://schemas.openxmlformats.org/officeDocument/2006/relationships/customXml" Target="../ink/ink4280.xml"/><Relationship Id="rId933" Type="http://schemas.openxmlformats.org/officeDocument/2006/relationships/image" Target="../media/image4211.png"/><Relationship Id="rId1009" Type="http://schemas.openxmlformats.org/officeDocument/2006/relationships/customXml" Target="../ink/ink4423.xml"/><Relationship Id="rId62" Type="http://schemas.openxmlformats.org/officeDocument/2006/relationships/image" Target="../media/image3785.png"/><Relationship Id="rId365" Type="http://schemas.openxmlformats.org/officeDocument/2006/relationships/customXml" Target="../ink/ink4097.xml"/><Relationship Id="rId572" Type="http://schemas.openxmlformats.org/officeDocument/2006/relationships/image" Target="../media/image4033.png"/><Relationship Id="rId225" Type="http://schemas.openxmlformats.org/officeDocument/2006/relationships/customXml" Target="../ink/ink4026.xml"/><Relationship Id="rId432" Type="http://schemas.openxmlformats.org/officeDocument/2006/relationships/customXml" Target="../ink/ink4131.xml"/><Relationship Id="rId877" Type="http://schemas.openxmlformats.org/officeDocument/2006/relationships/image" Target="../media/image4182.png"/><Relationship Id="rId737" Type="http://schemas.openxmlformats.org/officeDocument/2006/relationships/image" Target="../media/image4114.png"/><Relationship Id="rId944" Type="http://schemas.openxmlformats.org/officeDocument/2006/relationships/customXml" Target="../ink/ink4390.xml"/><Relationship Id="rId73" Type="http://schemas.openxmlformats.org/officeDocument/2006/relationships/customXml" Target="../ink/ink3949.xml"/><Relationship Id="rId169" Type="http://schemas.openxmlformats.org/officeDocument/2006/relationships/image" Target="../media/image3838.png"/><Relationship Id="rId376" Type="http://schemas.openxmlformats.org/officeDocument/2006/relationships/image" Target="../media/image3936.png"/><Relationship Id="rId583" Type="http://schemas.openxmlformats.org/officeDocument/2006/relationships/image" Target="../media/image4038.png"/><Relationship Id="rId790" Type="http://schemas.openxmlformats.org/officeDocument/2006/relationships/customXml" Target="../ink/ink4312.xml"/><Relationship Id="rId804" Type="http://schemas.openxmlformats.org/officeDocument/2006/relationships/customXml" Target="../ink/ink4319.xml"/><Relationship Id="rId4" Type="http://schemas.openxmlformats.org/officeDocument/2006/relationships/image" Target="../media/image3035.png"/><Relationship Id="rId236" Type="http://schemas.openxmlformats.org/officeDocument/2006/relationships/image" Target="../media/image3870.png"/><Relationship Id="rId443" Type="http://schemas.openxmlformats.org/officeDocument/2006/relationships/image" Target="../media/image3969.png"/><Relationship Id="rId650" Type="http://schemas.openxmlformats.org/officeDocument/2006/relationships/image" Target="../media/image4071.png"/><Relationship Id="rId888" Type="http://schemas.openxmlformats.org/officeDocument/2006/relationships/customXml" Target="../ink/ink4362.xml"/><Relationship Id="rId303" Type="http://schemas.openxmlformats.org/officeDocument/2006/relationships/image" Target="../media/image3903.png"/><Relationship Id="rId748" Type="http://schemas.openxmlformats.org/officeDocument/2006/relationships/customXml" Target="../ink/ink4291.xml"/><Relationship Id="rId955" Type="http://schemas.openxmlformats.org/officeDocument/2006/relationships/image" Target="../media/image4222.png"/><Relationship Id="rId84" Type="http://schemas.openxmlformats.org/officeDocument/2006/relationships/image" Target="../media/image3796.png"/><Relationship Id="rId387" Type="http://schemas.openxmlformats.org/officeDocument/2006/relationships/customXml" Target="../ink/ink4108.xml"/><Relationship Id="rId510" Type="http://schemas.openxmlformats.org/officeDocument/2006/relationships/customXml" Target="../ink/ink4170.xml"/><Relationship Id="rId594" Type="http://schemas.openxmlformats.org/officeDocument/2006/relationships/customXml" Target="../ink/ink4213.xml"/><Relationship Id="rId608" Type="http://schemas.openxmlformats.org/officeDocument/2006/relationships/image" Target="../media/image4050.png"/><Relationship Id="rId815" Type="http://schemas.openxmlformats.org/officeDocument/2006/relationships/customXml" Target="../ink/ink4325.xml"/><Relationship Id="rId247" Type="http://schemas.openxmlformats.org/officeDocument/2006/relationships/customXml" Target="../ink/ink4037.xml"/><Relationship Id="rId899" Type="http://schemas.openxmlformats.org/officeDocument/2006/relationships/image" Target="../media/image4193.png"/><Relationship Id="rId1000" Type="http://schemas.openxmlformats.org/officeDocument/2006/relationships/image" Target="../media/image4244.png"/><Relationship Id="rId107" Type="http://schemas.openxmlformats.org/officeDocument/2006/relationships/image" Target="../media/image3807.png"/><Relationship Id="rId454" Type="http://schemas.openxmlformats.org/officeDocument/2006/relationships/customXml" Target="../ink/ink4142.xml"/><Relationship Id="rId661" Type="http://schemas.openxmlformats.org/officeDocument/2006/relationships/customXml" Target="../ink/ink4247.xml"/><Relationship Id="rId759" Type="http://schemas.openxmlformats.org/officeDocument/2006/relationships/image" Target="../media/image4124.png"/><Relationship Id="rId966" Type="http://schemas.openxmlformats.org/officeDocument/2006/relationships/customXml" Target="../ink/ink4401.xml"/><Relationship Id="rId11" Type="http://schemas.openxmlformats.org/officeDocument/2006/relationships/customXml" Target="../ink/ink3918.xml"/><Relationship Id="rId314" Type="http://schemas.openxmlformats.org/officeDocument/2006/relationships/customXml" Target="../ink/ink4071.xml"/><Relationship Id="rId398" Type="http://schemas.openxmlformats.org/officeDocument/2006/relationships/customXml" Target="../ink/ink4114.xml"/><Relationship Id="rId521" Type="http://schemas.openxmlformats.org/officeDocument/2006/relationships/image" Target="../media/image4008.png"/><Relationship Id="rId619" Type="http://schemas.openxmlformats.org/officeDocument/2006/relationships/customXml" Target="../ink/ink4226.xml"/><Relationship Id="rId95" Type="http://schemas.openxmlformats.org/officeDocument/2006/relationships/image" Target="../media/image3801.png"/><Relationship Id="rId160" Type="http://schemas.openxmlformats.org/officeDocument/2006/relationships/customXml" Target="../ink/ink3993.xml"/><Relationship Id="rId826" Type="http://schemas.openxmlformats.org/officeDocument/2006/relationships/image" Target="../media/image4157.png"/><Relationship Id="rId1011" Type="http://schemas.openxmlformats.org/officeDocument/2006/relationships/customXml" Target="../ink/ink4424.xml"/><Relationship Id="rId258" Type="http://schemas.openxmlformats.org/officeDocument/2006/relationships/customXml" Target="../ink/ink4043.xml"/><Relationship Id="rId465" Type="http://schemas.openxmlformats.org/officeDocument/2006/relationships/image" Target="../media/image3980.png"/><Relationship Id="rId672" Type="http://schemas.openxmlformats.org/officeDocument/2006/relationships/image" Target="../media/image4082.png"/><Relationship Id="rId22" Type="http://schemas.openxmlformats.org/officeDocument/2006/relationships/image" Target="../media/image3765.png"/><Relationship Id="rId118" Type="http://schemas.openxmlformats.org/officeDocument/2006/relationships/customXml" Target="../ink/ink3972.xml"/><Relationship Id="rId325" Type="http://schemas.openxmlformats.org/officeDocument/2006/relationships/customXml" Target="../ink/ink4077.xml"/><Relationship Id="rId532" Type="http://schemas.openxmlformats.org/officeDocument/2006/relationships/customXml" Target="../ink/ink4181.xml"/><Relationship Id="rId977" Type="http://schemas.openxmlformats.org/officeDocument/2006/relationships/customXml" Target="../ink/ink4407.xml"/><Relationship Id="rId171" Type="http://schemas.openxmlformats.org/officeDocument/2006/relationships/image" Target="../media/image3839.png"/><Relationship Id="rId837" Type="http://schemas.openxmlformats.org/officeDocument/2006/relationships/image" Target="../media/image4162.png"/><Relationship Id="rId1022" Type="http://schemas.openxmlformats.org/officeDocument/2006/relationships/image" Target="../media/image4255.png"/><Relationship Id="rId269" Type="http://schemas.openxmlformats.org/officeDocument/2006/relationships/image" Target="../media/image3886.png"/><Relationship Id="rId476" Type="http://schemas.openxmlformats.org/officeDocument/2006/relationships/customXml" Target="../ink/ink4153.xml"/><Relationship Id="rId683" Type="http://schemas.openxmlformats.org/officeDocument/2006/relationships/customXml" Target="../ink/ink4258.xml"/><Relationship Id="rId890" Type="http://schemas.openxmlformats.org/officeDocument/2006/relationships/customXml" Target="../ink/ink4363.xml"/><Relationship Id="rId904" Type="http://schemas.openxmlformats.org/officeDocument/2006/relationships/customXml" Target="../ink/ink4370.xml"/><Relationship Id="rId33" Type="http://schemas.openxmlformats.org/officeDocument/2006/relationships/customXml" Target="../ink/ink3929.xml"/><Relationship Id="rId129" Type="http://schemas.openxmlformats.org/officeDocument/2006/relationships/image" Target="../media/image3818.png"/><Relationship Id="rId336" Type="http://schemas.openxmlformats.org/officeDocument/2006/relationships/image" Target="../media/image3918.png"/><Relationship Id="rId543" Type="http://schemas.openxmlformats.org/officeDocument/2006/relationships/image" Target="../media/image4019.png"/><Relationship Id="rId988" Type="http://schemas.openxmlformats.org/officeDocument/2006/relationships/image" Target="../media/image4238.png"/><Relationship Id="rId182" Type="http://schemas.openxmlformats.org/officeDocument/2006/relationships/customXml" Target="../ink/ink4004.xml"/><Relationship Id="rId403" Type="http://schemas.openxmlformats.org/officeDocument/2006/relationships/image" Target="../media/image3949.png"/><Relationship Id="rId750" Type="http://schemas.openxmlformats.org/officeDocument/2006/relationships/customXml" Target="../ink/ink4292.xml"/><Relationship Id="rId848" Type="http://schemas.openxmlformats.org/officeDocument/2006/relationships/customXml" Target="../ink/ink4342.xml"/><Relationship Id="rId487" Type="http://schemas.openxmlformats.org/officeDocument/2006/relationships/image" Target="../media/image3991.png"/><Relationship Id="rId610" Type="http://schemas.openxmlformats.org/officeDocument/2006/relationships/image" Target="../media/image4051.png"/><Relationship Id="rId694" Type="http://schemas.openxmlformats.org/officeDocument/2006/relationships/customXml" Target="../ink/ink4264.xml"/><Relationship Id="rId708" Type="http://schemas.openxmlformats.org/officeDocument/2006/relationships/customXml" Target="../ink/ink4271.xml"/><Relationship Id="rId915" Type="http://schemas.openxmlformats.org/officeDocument/2006/relationships/image" Target="../media/image4202.png"/><Relationship Id="rId347" Type="http://schemas.openxmlformats.org/officeDocument/2006/relationships/customXml" Target="../ink/ink4088.xml"/><Relationship Id="rId999" Type="http://schemas.openxmlformats.org/officeDocument/2006/relationships/customXml" Target="../ink/ink4418.xml"/><Relationship Id="rId44" Type="http://schemas.openxmlformats.org/officeDocument/2006/relationships/image" Target="../media/image3776.png"/><Relationship Id="rId554" Type="http://schemas.openxmlformats.org/officeDocument/2006/relationships/customXml" Target="../ink/ink4192.xml"/><Relationship Id="rId761" Type="http://schemas.openxmlformats.org/officeDocument/2006/relationships/image" Target="../media/image4125.png"/><Relationship Id="rId859" Type="http://schemas.openxmlformats.org/officeDocument/2006/relationships/image" Target="../media/image4173.png"/><Relationship Id="rId193" Type="http://schemas.openxmlformats.org/officeDocument/2006/relationships/customXml" Target="../ink/ink4010.xml"/><Relationship Id="rId207" Type="http://schemas.openxmlformats.org/officeDocument/2006/relationships/customXml" Target="../ink/ink4017.xml"/><Relationship Id="rId414" Type="http://schemas.openxmlformats.org/officeDocument/2006/relationships/customXml" Target="../ink/ink4122.xml"/><Relationship Id="rId498" Type="http://schemas.openxmlformats.org/officeDocument/2006/relationships/customXml" Target="../ink/ink4164.xml"/><Relationship Id="rId621" Type="http://schemas.openxmlformats.org/officeDocument/2006/relationships/customXml" Target="../ink/ink4227.xml"/><Relationship Id="rId260" Type="http://schemas.openxmlformats.org/officeDocument/2006/relationships/customXml" Target="../ink/ink4044.xml"/><Relationship Id="rId719" Type="http://schemas.openxmlformats.org/officeDocument/2006/relationships/image" Target="../media/image4105.png"/><Relationship Id="rId926" Type="http://schemas.openxmlformats.org/officeDocument/2006/relationships/customXml" Target="../ink/ink4381.xml"/><Relationship Id="rId55" Type="http://schemas.openxmlformats.org/officeDocument/2006/relationships/customXml" Target="../ink/ink3940.xml"/><Relationship Id="rId120" Type="http://schemas.openxmlformats.org/officeDocument/2006/relationships/customXml" Target="../ink/ink3973.xml"/><Relationship Id="rId358" Type="http://schemas.openxmlformats.org/officeDocument/2006/relationships/image" Target="../media/image3928.png"/><Relationship Id="rId565" Type="http://schemas.openxmlformats.org/officeDocument/2006/relationships/customXml" Target="../ink/ink4198.xml"/><Relationship Id="rId772" Type="http://schemas.openxmlformats.org/officeDocument/2006/relationships/customXml" Target="../ink/ink4303.xml"/><Relationship Id="rId218" Type="http://schemas.openxmlformats.org/officeDocument/2006/relationships/image" Target="../media/image3861.png"/><Relationship Id="rId425" Type="http://schemas.openxmlformats.org/officeDocument/2006/relationships/image" Target="../media/image3960.png"/><Relationship Id="rId632" Type="http://schemas.openxmlformats.org/officeDocument/2006/relationships/image" Target="../media/image4062.png"/><Relationship Id="rId271" Type="http://schemas.openxmlformats.org/officeDocument/2006/relationships/image" Target="../media/image3887.png"/><Relationship Id="rId937" Type="http://schemas.openxmlformats.org/officeDocument/2006/relationships/image" Target="../media/image4213.png"/><Relationship Id="rId66" Type="http://schemas.openxmlformats.org/officeDocument/2006/relationships/image" Target="../media/image3787.png"/><Relationship Id="rId131" Type="http://schemas.openxmlformats.org/officeDocument/2006/relationships/image" Target="../media/image3819.png"/><Relationship Id="rId369" Type="http://schemas.openxmlformats.org/officeDocument/2006/relationships/customXml" Target="../ink/ink4099.xml"/><Relationship Id="rId576" Type="http://schemas.openxmlformats.org/officeDocument/2006/relationships/image" Target="../media/image4035.png"/><Relationship Id="rId783" Type="http://schemas.openxmlformats.org/officeDocument/2006/relationships/image" Target="../media/image4136.png"/><Relationship Id="rId990" Type="http://schemas.openxmlformats.org/officeDocument/2006/relationships/image" Target="../media/image4239.png"/><Relationship Id="rId229" Type="http://schemas.openxmlformats.org/officeDocument/2006/relationships/customXml" Target="../ink/ink4028.xml"/><Relationship Id="rId436" Type="http://schemas.openxmlformats.org/officeDocument/2006/relationships/customXml" Target="../ink/ink4133.xml"/><Relationship Id="rId643" Type="http://schemas.openxmlformats.org/officeDocument/2006/relationships/customXml" Target="../ink/ink4238.xml"/><Relationship Id="rId850" Type="http://schemas.openxmlformats.org/officeDocument/2006/relationships/customXml" Target="../ink/ink4343.xml"/><Relationship Id="rId948" Type="http://schemas.openxmlformats.org/officeDocument/2006/relationships/customXml" Target="../ink/ink4392.xml"/><Relationship Id="rId77" Type="http://schemas.openxmlformats.org/officeDocument/2006/relationships/customXml" Target="../ink/ink3951.xml"/><Relationship Id="rId282" Type="http://schemas.openxmlformats.org/officeDocument/2006/relationships/customXml" Target="../ink/ink4055.xml"/><Relationship Id="rId503" Type="http://schemas.openxmlformats.org/officeDocument/2006/relationships/image" Target="../media/image3999.png"/><Relationship Id="rId587" Type="http://schemas.openxmlformats.org/officeDocument/2006/relationships/image" Target="../media/image4040.png"/><Relationship Id="rId710" Type="http://schemas.openxmlformats.org/officeDocument/2006/relationships/customXml" Target="../ink/ink4272.xml"/><Relationship Id="rId808" Type="http://schemas.openxmlformats.org/officeDocument/2006/relationships/customXml" Target="../ink/ink4321.xml"/><Relationship Id="rId8" Type="http://schemas.openxmlformats.org/officeDocument/2006/relationships/image" Target="../media/image3760.png"/><Relationship Id="rId142" Type="http://schemas.openxmlformats.org/officeDocument/2006/relationships/customXml" Target="../ink/ink3984.xml"/><Relationship Id="rId447" Type="http://schemas.openxmlformats.org/officeDocument/2006/relationships/image" Target="../media/image3971.png"/><Relationship Id="rId794" Type="http://schemas.openxmlformats.org/officeDocument/2006/relationships/customXml" Target="../ink/ink4314.xml"/><Relationship Id="rId654" Type="http://schemas.openxmlformats.org/officeDocument/2006/relationships/image" Target="../media/image4073.png"/><Relationship Id="rId861" Type="http://schemas.openxmlformats.org/officeDocument/2006/relationships/image" Target="../media/image4174.png"/><Relationship Id="rId959" Type="http://schemas.openxmlformats.org/officeDocument/2006/relationships/image" Target="../media/image4224.png"/><Relationship Id="rId293" Type="http://schemas.openxmlformats.org/officeDocument/2006/relationships/image" Target="../media/image3898.png"/><Relationship Id="rId307" Type="http://schemas.openxmlformats.org/officeDocument/2006/relationships/image" Target="../media/image3905.png"/><Relationship Id="rId514" Type="http://schemas.openxmlformats.org/officeDocument/2006/relationships/customXml" Target="../ink/ink4172.xml"/><Relationship Id="rId721" Type="http://schemas.openxmlformats.org/officeDocument/2006/relationships/image" Target="../media/image4106.png"/><Relationship Id="rId88" Type="http://schemas.openxmlformats.org/officeDocument/2006/relationships/image" Target="../media/image3798.png"/><Relationship Id="rId153" Type="http://schemas.openxmlformats.org/officeDocument/2006/relationships/image" Target="../media/image3830.png"/><Relationship Id="rId360" Type="http://schemas.openxmlformats.org/officeDocument/2006/relationships/image" Target="../media/image3929.png"/><Relationship Id="rId598" Type="http://schemas.openxmlformats.org/officeDocument/2006/relationships/customXml" Target="../ink/ink4215.xml"/><Relationship Id="rId819" Type="http://schemas.openxmlformats.org/officeDocument/2006/relationships/customXml" Target="../ink/ink4327.xml"/><Relationship Id="rId1004" Type="http://schemas.openxmlformats.org/officeDocument/2006/relationships/image" Target="../media/image4246.png"/><Relationship Id="rId220" Type="http://schemas.openxmlformats.org/officeDocument/2006/relationships/image" Target="../media/image3862.png"/><Relationship Id="rId458" Type="http://schemas.openxmlformats.org/officeDocument/2006/relationships/customXml" Target="../ink/ink4144.xml"/><Relationship Id="rId665" Type="http://schemas.openxmlformats.org/officeDocument/2006/relationships/customXml" Target="../ink/ink4249.xml"/><Relationship Id="rId872" Type="http://schemas.openxmlformats.org/officeDocument/2006/relationships/customXml" Target="../ink/ink4354.xml"/><Relationship Id="rId15" Type="http://schemas.openxmlformats.org/officeDocument/2006/relationships/customXml" Target="../ink/ink3920.xml"/><Relationship Id="rId318" Type="http://schemas.openxmlformats.org/officeDocument/2006/relationships/customXml" Target="../ink/ink4073.xml"/><Relationship Id="rId525" Type="http://schemas.openxmlformats.org/officeDocument/2006/relationships/image" Target="../media/image4010.png"/><Relationship Id="rId732" Type="http://schemas.openxmlformats.org/officeDocument/2006/relationships/customXml" Target="../ink/ink4283.xml"/><Relationship Id="rId99" Type="http://schemas.openxmlformats.org/officeDocument/2006/relationships/image" Target="../media/image3803.png"/><Relationship Id="rId164" Type="http://schemas.openxmlformats.org/officeDocument/2006/relationships/customXml" Target="../ink/ink3995.xml"/><Relationship Id="rId371" Type="http://schemas.openxmlformats.org/officeDocument/2006/relationships/customXml" Target="../ink/ink4100.xml"/><Relationship Id="rId1015" Type="http://schemas.openxmlformats.org/officeDocument/2006/relationships/customXml" Target="../ink/ink4426.xml"/><Relationship Id="rId469" Type="http://schemas.openxmlformats.org/officeDocument/2006/relationships/image" Target="../media/image3982.png"/><Relationship Id="rId676" Type="http://schemas.openxmlformats.org/officeDocument/2006/relationships/image" Target="../media/image4084.png"/><Relationship Id="rId883" Type="http://schemas.openxmlformats.org/officeDocument/2006/relationships/image" Target="../media/image4185.png"/><Relationship Id="rId26" Type="http://schemas.openxmlformats.org/officeDocument/2006/relationships/image" Target="../media/image3767.png"/><Relationship Id="rId231" Type="http://schemas.openxmlformats.org/officeDocument/2006/relationships/customXml" Target="../ink/ink4029.xml"/><Relationship Id="rId329" Type="http://schemas.openxmlformats.org/officeDocument/2006/relationships/customXml" Target="../ink/ink4079.xml"/><Relationship Id="rId536" Type="http://schemas.openxmlformats.org/officeDocument/2006/relationships/customXml" Target="../ink/ink4183.xml"/><Relationship Id="rId175" Type="http://schemas.openxmlformats.org/officeDocument/2006/relationships/image" Target="../media/image3841.png"/><Relationship Id="rId743" Type="http://schemas.openxmlformats.org/officeDocument/2006/relationships/image" Target="../media/image4117.png"/><Relationship Id="rId950" Type="http://schemas.openxmlformats.org/officeDocument/2006/relationships/customXml" Target="../ink/ink4393.xml"/><Relationship Id="rId1026" Type="http://schemas.openxmlformats.org/officeDocument/2006/relationships/image" Target="../media/image4257.png"/><Relationship Id="rId382" Type="http://schemas.openxmlformats.org/officeDocument/2006/relationships/image" Target="../media/image3939.png"/><Relationship Id="rId603" Type="http://schemas.openxmlformats.org/officeDocument/2006/relationships/customXml" Target="../ink/ink4218.xml"/><Relationship Id="rId687" Type="http://schemas.openxmlformats.org/officeDocument/2006/relationships/customXml" Target="../ink/ink4260.xml"/><Relationship Id="rId810" Type="http://schemas.openxmlformats.org/officeDocument/2006/relationships/image" Target="../media/image4149.png"/><Relationship Id="rId908" Type="http://schemas.openxmlformats.org/officeDocument/2006/relationships/customXml" Target="../ink/ink4372.xml"/><Relationship Id="rId242" Type="http://schemas.openxmlformats.org/officeDocument/2006/relationships/image" Target="../media/image3873.png"/><Relationship Id="rId894" Type="http://schemas.openxmlformats.org/officeDocument/2006/relationships/customXml" Target="../ink/ink4365.xml"/><Relationship Id="rId37" Type="http://schemas.openxmlformats.org/officeDocument/2006/relationships/customXml" Target="../ink/ink3931.xml"/><Relationship Id="rId102" Type="http://schemas.openxmlformats.org/officeDocument/2006/relationships/customXml" Target="../ink/ink3964.xml"/><Relationship Id="rId547" Type="http://schemas.openxmlformats.org/officeDocument/2006/relationships/image" Target="../media/image4021.png"/><Relationship Id="rId754" Type="http://schemas.openxmlformats.org/officeDocument/2006/relationships/customXml" Target="../ink/ink4294.xml"/><Relationship Id="rId961" Type="http://schemas.openxmlformats.org/officeDocument/2006/relationships/image" Target="../media/image4225.png"/><Relationship Id="rId90" Type="http://schemas.openxmlformats.org/officeDocument/2006/relationships/image" Target="../media/image3799.png"/><Relationship Id="rId186" Type="http://schemas.openxmlformats.org/officeDocument/2006/relationships/customXml" Target="../ink/ink4006.xml"/><Relationship Id="rId393" Type="http://schemas.openxmlformats.org/officeDocument/2006/relationships/customXml" Target="../ink/ink4111.xml"/><Relationship Id="rId407" Type="http://schemas.openxmlformats.org/officeDocument/2006/relationships/image" Target="../media/image3951.png"/><Relationship Id="rId614" Type="http://schemas.openxmlformats.org/officeDocument/2006/relationships/image" Target="../media/image4053.png"/><Relationship Id="rId821" Type="http://schemas.openxmlformats.org/officeDocument/2006/relationships/customXml" Target="../ink/ink4328.xml"/><Relationship Id="rId253" Type="http://schemas.openxmlformats.org/officeDocument/2006/relationships/customXml" Target="../ink/ink4040.xml"/><Relationship Id="rId460" Type="http://schemas.openxmlformats.org/officeDocument/2006/relationships/customXml" Target="../ink/ink4145.xml"/><Relationship Id="rId698" Type="http://schemas.openxmlformats.org/officeDocument/2006/relationships/customXml" Target="../ink/ink4266.xml"/><Relationship Id="rId919" Type="http://schemas.openxmlformats.org/officeDocument/2006/relationships/image" Target="../media/image4204.png"/><Relationship Id="rId48" Type="http://schemas.openxmlformats.org/officeDocument/2006/relationships/image" Target="../media/image3778.png"/><Relationship Id="rId113" Type="http://schemas.openxmlformats.org/officeDocument/2006/relationships/image" Target="../media/image3810.png"/><Relationship Id="rId320" Type="http://schemas.openxmlformats.org/officeDocument/2006/relationships/customXml" Target="../ink/ink4074.xml"/><Relationship Id="rId558" Type="http://schemas.openxmlformats.org/officeDocument/2006/relationships/image" Target="../media/image4026.png"/><Relationship Id="rId765" Type="http://schemas.openxmlformats.org/officeDocument/2006/relationships/image" Target="../media/image4127.png"/><Relationship Id="rId972" Type="http://schemas.openxmlformats.org/officeDocument/2006/relationships/image" Target="../media/image4230.png"/><Relationship Id="rId197" Type="http://schemas.openxmlformats.org/officeDocument/2006/relationships/customXml" Target="../ink/ink4012.xml"/><Relationship Id="rId418" Type="http://schemas.openxmlformats.org/officeDocument/2006/relationships/customXml" Target="../ink/ink4124.xml"/><Relationship Id="rId625" Type="http://schemas.openxmlformats.org/officeDocument/2006/relationships/customXml" Target="../ink/ink4229.xml"/><Relationship Id="rId832" Type="http://schemas.openxmlformats.org/officeDocument/2006/relationships/customXml" Target="../ink/ink4334.xml"/><Relationship Id="rId264" Type="http://schemas.openxmlformats.org/officeDocument/2006/relationships/customXml" Target="../ink/ink4046.xml"/><Relationship Id="rId471" Type="http://schemas.openxmlformats.org/officeDocument/2006/relationships/image" Target="../media/image3983.png"/><Relationship Id="rId59" Type="http://schemas.openxmlformats.org/officeDocument/2006/relationships/customXml" Target="../ink/ink3942.xml"/><Relationship Id="rId124" Type="http://schemas.openxmlformats.org/officeDocument/2006/relationships/customXml" Target="../ink/ink3975.xml"/><Relationship Id="rId569" Type="http://schemas.openxmlformats.org/officeDocument/2006/relationships/customXml" Target="../ink/ink4200.xml"/><Relationship Id="rId776" Type="http://schemas.openxmlformats.org/officeDocument/2006/relationships/customXml" Target="../ink/ink4305.xml"/><Relationship Id="rId983" Type="http://schemas.openxmlformats.org/officeDocument/2006/relationships/customXml" Target="../ink/ink4410.xml"/><Relationship Id="rId331" Type="http://schemas.openxmlformats.org/officeDocument/2006/relationships/customXml" Target="../ink/ink4080.xml"/><Relationship Id="rId429" Type="http://schemas.openxmlformats.org/officeDocument/2006/relationships/image" Target="../media/image3962.png"/><Relationship Id="rId636" Type="http://schemas.openxmlformats.org/officeDocument/2006/relationships/image" Target="../media/image4064.png"/><Relationship Id="rId843" Type="http://schemas.openxmlformats.org/officeDocument/2006/relationships/image" Target="../media/image4165.png"/><Relationship Id="rId275" Type="http://schemas.openxmlformats.org/officeDocument/2006/relationships/image" Target="../media/image3889.png"/><Relationship Id="rId482" Type="http://schemas.openxmlformats.org/officeDocument/2006/relationships/customXml" Target="../ink/ink4156.xml"/><Relationship Id="rId703" Type="http://schemas.openxmlformats.org/officeDocument/2006/relationships/image" Target="../media/image4097.png"/><Relationship Id="rId910" Type="http://schemas.openxmlformats.org/officeDocument/2006/relationships/customXml" Target="../ink/ink4373.xml"/><Relationship Id="rId135" Type="http://schemas.openxmlformats.org/officeDocument/2006/relationships/image" Target="../media/image3821.png"/><Relationship Id="rId342" Type="http://schemas.openxmlformats.org/officeDocument/2006/relationships/image" Target="../media/image3921.png"/><Relationship Id="rId787" Type="http://schemas.openxmlformats.org/officeDocument/2006/relationships/image" Target="../media/image4138.png"/><Relationship Id="rId994" Type="http://schemas.openxmlformats.org/officeDocument/2006/relationships/image" Target="../media/image4241.png"/><Relationship Id="rId202" Type="http://schemas.openxmlformats.org/officeDocument/2006/relationships/image" Target="../media/image3853.png"/><Relationship Id="rId647" Type="http://schemas.openxmlformats.org/officeDocument/2006/relationships/customXml" Target="../ink/ink4240.xml"/><Relationship Id="rId854" Type="http://schemas.openxmlformats.org/officeDocument/2006/relationships/customXml" Target="../ink/ink4345.xml"/><Relationship Id="rId286" Type="http://schemas.openxmlformats.org/officeDocument/2006/relationships/customXml" Target="../ink/ink4057.xml"/><Relationship Id="rId493" Type="http://schemas.openxmlformats.org/officeDocument/2006/relationships/image" Target="../media/image3994.png"/><Relationship Id="rId507" Type="http://schemas.openxmlformats.org/officeDocument/2006/relationships/image" Target="../media/image4001.png"/><Relationship Id="rId714" Type="http://schemas.openxmlformats.org/officeDocument/2006/relationships/customXml" Target="../ink/ink4274.xml"/><Relationship Id="rId921" Type="http://schemas.openxmlformats.org/officeDocument/2006/relationships/image" Target="../media/image4205.png"/><Relationship Id="rId50" Type="http://schemas.openxmlformats.org/officeDocument/2006/relationships/image" Target="../media/image3779.png"/><Relationship Id="rId146" Type="http://schemas.openxmlformats.org/officeDocument/2006/relationships/customXml" Target="../ink/ink3986.xml"/><Relationship Id="rId353" Type="http://schemas.openxmlformats.org/officeDocument/2006/relationships/customXml" Target="../ink/ink4091.xml"/><Relationship Id="rId560" Type="http://schemas.openxmlformats.org/officeDocument/2006/relationships/image" Target="../media/image4027.png"/><Relationship Id="rId798" Type="http://schemas.openxmlformats.org/officeDocument/2006/relationships/customXml" Target="../ink/ink4316.xml"/><Relationship Id="rId213" Type="http://schemas.openxmlformats.org/officeDocument/2006/relationships/customXml" Target="../ink/ink4020.xml"/><Relationship Id="rId420" Type="http://schemas.openxmlformats.org/officeDocument/2006/relationships/customXml" Target="../ink/ink4125.xml"/><Relationship Id="rId658" Type="http://schemas.openxmlformats.org/officeDocument/2006/relationships/image" Target="../media/image4075.png"/><Relationship Id="rId865" Type="http://schemas.openxmlformats.org/officeDocument/2006/relationships/image" Target="../media/image4176.png"/><Relationship Id="rId297" Type="http://schemas.openxmlformats.org/officeDocument/2006/relationships/image" Target="../media/image3900.png"/><Relationship Id="rId518" Type="http://schemas.openxmlformats.org/officeDocument/2006/relationships/customXml" Target="../ink/ink4174.xml"/><Relationship Id="rId725" Type="http://schemas.openxmlformats.org/officeDocument/2006/relationships/image" Target="../media/image4108.png"/><Relationship Id="rId932" Type="http://schemas.openxmlformats.org/officeDocument/2006/relationships/customXml" Target="../ink/ink4384.xml"/><Relationship Id="rId157" Type="http://schemas.openxmlformats.org/officeDocument/2006/relationships/image" Target="../media/image3832.png"/><Relationship Id="rId364" Type="http://schemas.openxmlformats.org/officeDocument/2006/relationships/image" Target="../media/image3931.png"/><Relationship Id="rId1008" Type="http://schemas.openxmlformats.org/officeDocument/2006/relationships/image" Target="../media/image4248.png"/><Relationship Id="rId61" Type="http://schemas.openxmlformats.org/officeDocument/2006/relationships/customXml" Target="../ink/ink3943.xml"/><Relationship Id="rId571" Type="http://schemas.openxmlformats.org/officeDocument/2006/relationships/customXml" Target="../ink/ink4201.xml"/><Relationship Id="rId669" Type="http://schemas.openxmlformats.org/officeDocument/2006/relationships/customXml" Target="../ink/ink4251.xml"/><Relationship Id="rId876" Type="http://schemas.openxmlformats.org/officeDocument/2006/relationships/customXml" Target="../ink/ink4356.xml"/><Relationship Id="rId19" Type="http://schemas.openxmlformats.org/officeDocument/2006/relationships/customXml" Target="../ink/ink3922.xml"/><Relationship Id="rId224" Type="http://schemas.openxmlformats.org/officeDocument/2006/relationships/image" Target="../media/image3864.png"/><Relationship Id="rId431" Type="http://schemas.openxmlformats.org/officeDocument/2006/relationships/image" Target="../media/image3963.png"/><Relationship Id="rId529" Type="http://schemas.openxmlformats.org/officeDocument/2006/relationships/image" Target="../media/image4012.png"/><Relationship Id="rId736" Type="http://schemas.openxmlformats.org/officeDocument/2006/relationships/customXml" Target="../ink/ink4285.xml"/><Relationship Id="rId168" Type="http://schemas.openxmlformats.org/officeDocument/2006/relationships/customXml" Target="../ink/ink3997.xml"/><Relationship Id="rId943" Type="http://schemas.openxmlformats.org/officeDocument/2006/relationships/image" Target="../media/image4216.png"/><Relationship Id="rId1019" Type="http://schemas.openxmlformats.org/officeDocument/2006/relationships/customXml" Target="../ink/ink4428.xml"/><Relationship Id="rId72" Type="http://schemas.openxmlformats.org/officeDocument/2006/relationships/image" Target="../media/image3790.png"/><Relationship Id="rId375" Type="http://schemas.openxmlformats.org/officeDocument/2006/relationships/customXml" Target="../ink/ink4102.xml"/><Relationship Id="rId582" Type="http://schemas.openxmlformats.org/officeDocument/2006/relationships/customXml" Target="../ink/ink4207.xml"/><Relationship Id="rId803" Type="http://schemas.openxmlformats.org/officeDocument/2006/relationships/image" Target="../media/image4146.png"/><Relationship Id="rId3" Type="http://schemas.openxmlformats.org/officeDocument/2006/relationships/customXml" Target="../ink/ink3914.xml"/><Relationship Id="rId235" Type="http://schemas.openxmlformats.org/officeDocument/2006/relationships/customXml" Target="../ink/ink4031.xml"/><Relationship Id="rId442" Type="http://schemas.openxmlformats.org/officeDocument/2006/relationships/customXml" Target="../ink/ink4136.xml"/><Relationship Id="rId887" Type="http://schemas.openxmlformats.org/officeDocument/2006/relationships/image" Target="../media/image4187.png"/><Relationship Id="rId302" Type="http://schemas.openxmlformats.org/officeDocument/2006/relationships/customXml" Target="../ink/ink4065.xml"/><Relationship Id="rId747" Type="http://schemas.openxmlformats.org/officeDocument/2006/relationships/image" Target="../media/image3362.png"/><Relationship Id="rId954" Type="http://schemas.openxmlformats.org/officeDocument/2006/relationships/customXml" Target="../ink/ink4395.xml"/><Relationship Id="rId83" Type="http://schemas.openxmlformats.org/officeDocument/2006/relationships/customXml" Target="../ink/ink3954.xml"/><Relationship Id="rId179" Type="http://schemas.openxmlformats.org/officeDocument/2006/relationships/image" Target="../media/image3843.png"/><Relationship Id="rId386" Type="http://schemas.openxmlformats.org/officeDocument/2006/relationships/image" Target="../media/image3941.png"/><Relationship Id="rId593" Type="http://schemas.openxmlformats.org/officeDocument/2006/relationships/image" Target="../media/image4043.png"/><Relationship Id="rId607" Type="http://schemas.openxmlformats.org/officeDocument/2006/relationships/customXml" Target="../ink/ink4220.xml"/><Relationship Id="rId814" Type="http://schemas.openxmlformats.org/officeDocument/2006/relationships/image" Target="../media/image4151.png"/><Relationship Id="rId246" Type="http://schemas.openxmlformats.org/officeDocument/2006/relationships/image" Target="../media/image3875.png"/><Relationship Id="rId453" Type="http://schemas.openxmlformats.org/officeDocument/2006/relationships/image" Target="../media/image3974.png"/><Relationship Id="rId660" Type="http://schemas.openxmlformats.org/officeDocument/2006/relationships/image" Target="../media/image4076.png"/><Relationship Id="rId898" Type="http://schemas.openxmlformats.org/officeDocument/2006/relationships/customXml" Target="../ink/ink4367.xml"/><Relationship Id="rId106" Type="http://schemas.openxmlformats.org/officeDocument/2006/relationships/customXml" Target="../ink/ink3966.xml"/><Relationship Id="rId313" Type="http://schemas.openxmlformats.org/officeDocument/2006/relationships/image" Target="../media/image3908.png"/><Relationship Id="rId758" Type="http://schemas.openxmlformats.org/officeDocument/2006/relationships/customXml" Target="../ink/ink4296.xml"/><Relationship Id="rId965" Type="http://schemas.openxmlformats.org/officeDocument/2006/relationships/image" Target="../media/image4227.png"/><Relationship Id="rId10" Type="http://schemas.openxmlformats.org/officeDocument/2006/relationships/image" Target="../media/image3761.png"/><Relationship Id="rId94" Type="http://schemas.openxmlformats.org/officeDocument/2006/relationships/customXml" Target="../ink/ink3960.xml"/><Relationship Id="rId397" Type="http://schemas.openxmlformats.org/officeDocument/2006/relationships/image" Target="../media/image3946.png"/><Relationship Id="rId520" Type="http://schemas.openxmlformats.org/officeDocument/2006/relationships/customXml" Target="../ink/ink4175.xml"/><Relationship Id="rId618" Type="http://schemas.openxmlformats.org/officeDocument/2006/relationships/image" Target="../media/image4055.png"/><Relationship Id="rId825" Type="http://schemas.openxmlformats.org/officeDocument/2006/relationships/customXml" Target="../ink/ink4330.xml"/><Relationship Id="rId257" Type="http://schemas.openxmlformats.org/officeDocument/2006/relationships/customXml" Target="../ink/ink4042.xml"/><Relationship Id="rId464" Type="http://schemas.openxmlformats.org/officeDocument/2006/relationships/customXml" Target="../ink/ink4147.xml"/><Relationship Id="rId1010" Type="http://schemas.openxmlformats.org/officeDocument/2006/relationships/image" Target="../media/image4249.png"/><Relationship Id="rId117" Type="http://schemas.openxmlformats.org/officeDocument/2006/relationships/image" Target="../media/image3812.png"/><Relationship Id="rId671" Type="http://schemas.openxmlformats.org/officeDocument/2006/relationships/customXml" Target="../ink/ink4252.xml"/><Relationship Id="rId769" Type="http://schemas.openxmlformats.org/officeDocument/2006/relationships/image" Target="../media/image4129.png"/><Relationship Id="rId976" Type="http://schemas.openxmlformats.org/officeDocument/2006/relationships/image" Target="../media/image4232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90.xml"/><Relationship Id="rId299" Type="http://schemas.openxmlformats.org/officeDocument/2006/relationships/customXml" Target="../ink/ink4581.xml"/><Relationship Id="rId21" Type="http://schemas.openxmlformats.org/officeDocument/2006/relationships/customXml" Target="../ink/ink4442.xml"/><Relationship Id="rId63" Type="http://schemas.openxmlformats.org/officeDocument/2006/relationships/customXml" Target="../ink/ink4463.xml"/><Relationship Id="rId159" Type="http://schemas.openxmlformats.org/officeDocument/2006/relationships/customXml" Target="../ink/ink4511.xml"/><Relationship Id="rId324" Type="http://schemas.openxmlformats.org/officeDocument/2006/relationships/image" Target="../media/image4416.png"/><Relationship Id="rId170" Type="http://schemas.openxmlformats.org/officeDocument/2006/relationships/image" Target="../media/image4341.png"/><Relationship Id="rId226" Type="http://schemas.openxmlformats.org/officeDocument/2006/relationships/image" Target="../media/image4368.png"/><Relationship Id="rId268" Type="http://schemas.openxmlformats.org/officeDocument/2006/relationships/image" Target="../media/image4389.png"/><Relationship Id="rId32" Type="http://schemas.openxmlformats.org/officeDocument/2006/relationships/image" Target="../media/image4273.png"/><Relationship Id="rId74" Type="http://schemas.openxmlformats.org/officeDocument/2006/relationships/image" Target="../media/image4294.png"/><Relationship Id="rId128" Type="http://schemas.openxmlformats.org/officeDocument/2006/relationships/image" Target="../media/image4321.png"/><Relationship Id="rId335" Type="http://schemas.openxmlformats.org/officeDocument/2006/relationships/customXml" Target="../ink/ink4599.xml"/><Relationship Id="rId5" Type="http://schemas.openxmlformats.org/officeDocument/2006/relationships/customXml" Target="../ink/ink4434.xml"/><Relationship Id="rId181" Type="http://schemas.openxmlformats.org/officeDocument/2006/relationships/customXml" Target="../ink/ink4522.xml"/><Relationship Id="rId237" Type="http://schemas.openxmlformats.org/officeDocument/2006/relationships/customXml" Target="../ink/ink4550.xml"/><Relationship Id="rId279" Type="http://schemas.openxmlformats.org/officeDocument/2006/relationships/customXml" Target="../ink/ink4571.xml"/><Relationship Id="rId43" Type="http://schemas.openxmlformats.org/officeDocument/2006/relationships/customXml" Target="../ink/ink4453.xml"/><Relationship Id="rId139" Type="http://schemas.openxmlformats.org/officeDocument/2006/relationships/customXml" Target="../ink/ink4501.xml"/><Relationship Id="rId290" Type="http://schemas.openxmlformats.org/officeDocument/2006/relationships/image" Target="../media/image4399.png"/><Relationship Id="rId304" Type="http://schemas.openxmlformats.org/officeDocument/2006/relationships/image" Target="../media/image4406.png"/><Relationship Id="rId346" Type="http://schemas.openxmlformats.org/officeDocument/2006/relationships/image" Target="../media/image4427.png"/><Relationship Id="rId85" Type="http://schemas.openxmlformats.org/officeDocument/2006/relationships/customXml" Target="../ink/ink4474.xml"/><Relationship Id="rId150" Type="http://schemas.openxmlformats.org/officeDocument/2006/relationships/image" Target="../media/image4331.png"/><Relationship Id="rId192" Type="http://schemas.openxmlformats.org/officeDocument/2006/relationships/image" Target="../media/image4352.png"/><Relationship Id="rId206" Type="http://schemas.openxmlformats.org/officeDocument/2006/relationships/image" Target="../media/image4359.png"/><Relationship Id="rId248" Type="http://schemas.openxmlformats.org/officeDocument/2006/relationships/image" Target="../media/image4379.png"/><Relationship Id="rId12" Type="http://schemas.openxmlformats.org/officeDocument/2006/relationships/image" Target="../media/image4263.png"/><Relationship Id="rId108" Type="http://schemas.openxmlformats.org/officeDocument/2006/relationships/image" Target="../media/image4311.png"/><Relationship Id="rId315" Type="http://schemas.openxmlformats.org/officeDocument/2006/relationships/customXml" Target="../ink/ink4589.xml"/><Relationship Id="rId357" Type="http://schemas.openxmlformats.org/officeDocument/2006/relationships/customXml" Target="../ink/ink4610.xml"/><Relationship Id="rId54" Type="http://schemas.openxmlformats.org/officeDocument/2006/relationships/image" Target="../media/image4284.png"/><Relationship Id="rId96" Type="http://schemas.openxmlformats.org/officeDocument/2006/relationships/image" Target="../media/image4305.png"/><Relationship Id="rId161" Type="http://schemas.openxmlformats.org/officeDocument/2006/relationships/customXml" Target="../ink/ink4512.xml"/><Relationship Id="rId217" Type="http://schemas.openxmlformats.org/officeDocument/2006/relationships/customXml" Target="../ink/ink4540.xml"/><Relationship Id="rId259" Type="http://schemas.openxmlformats.org/officeDocument/2006/relationships/customXml" Target="../ink/ink4561.xml"/><Relationship Id="rId23" Type="http://schemas.openxmlformats.org/officeDocument/2006/relationships/customXml" Target="../ink/ink4443.xml"/><Relationship Id="rId119" Type="http://schemas.openxmlformats.org/officeDocument/2006/relationships/customXml" Target="../ink/ink4491.xml"/><Relationship Id="rId270" Type="http://schemas.openxmlformats.org/officeDocument/2006/relationships/image" Target="../media/image4390.png"/><Relationship Id="rId326" Type="http://schemas.openxmlformats.org/officeDocument/2006/relationships/image" Target="../media/image4417.png"/><Relationship Id="rId65" Type="http://schemas.openxmlformats.org/officeDocument/2006/relationships/customXml" Target="../ink/ink4464.xml"/><Relationship Id="rId130" Type="http://schemas.openxmlformats.org/officeDocument/2006/relationships/image" Target="../media/image4322.png"/><Relationship Id="rId172" Type="http://schemas.openxmlformats.org/officeDocument/2006/relationships/image" Target="../media/image4342.png"/><Relationship Id="rId228" Type="http://schemas.openxmlformats.org/officeDocument/2006/relationships/image" Target="../media/image4369.png"/><Relationship Id="rId281" Type="http://schemas.openxmlformats.org/officeDocument/2006/relationships/customXml" Target="../ink/ink4572.xml"/><Relationship Id="rId337" Type="http://schemas.openxmlformats.org/officeDocument/2006/relationships/customXml" Target="../ink/ink4600.xml"/><Relationship Id="rId34" Type="http://schemas.openxmlformats.org/officeDocument/2006/relationships/image" Target="../media/image4274.png"/><Relationship Id="rId76" Type="http://schemas.openxmlformats.org/officeDocument/2006/relationships/image" Target="../media/image4295.png"/><Relationship Id="rId141" Type="http://schemas.openxmlformats.org/officeDocument/2006/relationships/customXml" Target="../ink/ink4502.xml"/><Relationship Id="rId7" Type="http://schemas.openxmlformats.org/officeDocument/2006/relationships/customXml" Target="../ink/ink4435.xml"/><Relationship Id="rId183" Type="http://schemas.openxmlformats.org/officeDocument/2006/relationships/customXml" Target="../ink/ink4523.xml"/><Relationship Id="rId239" Type="http://schemas.openxmlformats.org/officeDocument/2006/relationships/customXml" Target="../ink/ink4551.xml"/><Relationship Id="rId250" Type="http://schemas.openxmlformats.org/officeDocument/2006/relationships/image" Target="../media/image4380.png"/><Relationship Id="rId292" Type="http://schemas.openxmlformats.org/officeDocument/2006/relationships/image" Target="../media/image4400.png"/><Relationship Id="rId306" Type="http://schemas.openxmlformats.org/officeDocument/2006/relationships/image" Target="../media/image4407.png"/><Relationship Id="rId45" Type="http://schemas.openxmlformats.org/officeDocument/2006/relationships/customXml" Target="../ink/ink4454.xml"/><Relationship Id="rId87" Type="http://schemas.openxmlformats.org/officeDocument/2006/relationships/customXml" Target="../ink/ink4475.xml"/><Relationship Id="rId110" Type="http://schemas.openxmlformats.org/officeDocument/2006/relationships/image" Target="../media/image4312.png"/><Relationship Id="rId348" Type="http://schemas.openxmlformats.org/officeDocument/2006/relationships/image" Target="../media/image4428.png"/><Relationship Id="rId152" Type="http://schemas.openxmlformats.org/officeDocument/2006/relationships/image" Target="../media/image4332.png"/><Relationship Id="rId194" Type="http://schemas.openxmlformats.org/officeDocument/2006/relationships/image" Target="../media/image4353.png"/><Relationship Id="rId208" Type="http://schemas.openxmlformats.org/officeDocument/2006/relationships/image" Target="../media/image4360.png"/><Relationship Id="rId261" Type="http://schemas.openxmlformats.org/officeDocument/2006/relationships/customXml" Target="../ink/ink4562.xml"/><Relationship Id="rId14" Type="http://schemas.openxmlformats.org/officeDocument/2006/relationships/image" Target="../media/image4264.png"/><Relationship Id="rId56" Type="http://schemas.openxmlformats.org/officeDocument/2006/relationships/image" Target="../media/image4285.png"/><Relationship Id="rId317" Type="http://schemas.openxmlformats.org/officeDocument/2006/relationships/customXml" Target="../ink/ink4590.xml"/><Relationship Id="rId359" Type="http://schemas.openxmlformats.org/officeDocument/2006/relationships/customXml" Target="../ink/ink4611.xml"/><Relationship Id="rId98" Type="http://schemas.openxmlformats.org/officeDocument/2006/relationships/image" Target="../media/image4306.png"/><Relationship Id="rId121" Type="http://schemas.openxmlformats.org/officeDocument/2006/relationships/customXml" Target="../ink/ink4492.xml"/><Relationship Id="rId163" Type="http://schemas.openxmlformats.org/officeDocument/2006/relationships/customXml" Target="../ink/ink4513.xml"/><Relationship Id="rId219" Type="http://schemas.openxmlformats.org/officeDocument/2006/relationships/customXml" Target="../ink/ink4541.xml"/><Relationship Id="rId230" Type="http://schemas.openxmlformats.org/officeDocument/2006/relationships/image" Target="../media/image4370.png"/><Relationship Id="rId25" Type="http://schemas.openxmlformats.org/officeDocument/2006/relationships/customXml" Target="../ink/ink4444.xml"/><Relationship Id="rId67" Type="http://schemas.openxmlformats.org/officeDocument/2006/relationships/customXml" Target="../ink/ink4465.xml"/><Relationship Id="rId272" Type="http://schemas.openxmlformats.org/officeDocument/2006/relationships/image" Target="../media/image4391.png"/><Relationship Id="rId328" Type="http://schemas.openxmlformats.org/officeDocument/2006/relationships/image" Target="../media/image4418.png"/><Relationship Id="rId88" Type="http://schemas.openxmlformats.org/officeDocument/2006/relationships/image" Target="../media/image4301.png"/><Relationship Id="rId111" Type="http://schemas.openxmlformats.org/officeDocument/2006/relationships/customXml" Target="../ink/ink4487.xml"/><Relationship Id="rId132" Type="http://schemas.openxmlformats.org/officeDocument/2006/relationships/image" Target="../media/image3130.png"/><Relationship Id="rId153" Type="http://schemas.openxmlformats.org/officeDocument/2006/relationships/customXml" Target="../ink/ink4508.xml"/><Relationship Id="rId174" Type="http://schemas.openxmlformats.org/officeDocument/2006/relationships/image" Target="../media/image4343.png"/><Relationship Id="rId195" Type="http://schemas.openxmlformats.org/officeDocument/2006/relationships/customXml" Target="../ink/ink4529.xml"/><Relationship Id="rId209" Type="http://schemas.openxmlformats.org/officeDocument/2006/relationships/customXml" Target="../ink/ink4536.xml"/><Relationship Id="rId360" Type="http://schemas.openxmlformats.org/officeDocument/2006/relationships/image" Target="../media/image4434.png"/><Relationship Id="rId220" Type="http://schemas.openxmlformats.org/officeDocument/2006/relationships/image" Target="../media/image4365.png"/><Relationship Id="rId241" Type="http://schemas.openxmlformats.org/officeDocument/2006/relationships/customXml" Target="../ink/ink4552.xml"/><Relationship Id="rId15" Type="http://schemas.openxmlformats.org/officeDocument/2006/relationships/customXml" Target="../ink/ink4439.xml"/><Relationship Id="rId36" Type="http://schemas.openxmlformats.org/officeDocument/2006/relationships/image" Target="../media/image4275.png"/><Relationship Id="rId57" Type="http://schemas.openxmlformats.org/officeDocument/2006/relationships/customXml" Target="../ink/ink4460.xml"/><Relationship Id="rId262" Type="http://schemas.openxmlformats.org/officeDocument/2006/relationships/image" Target="../media/image4386.png"/><Relationship Id="rId283" Type="http://schemas.openxmlformats.org/officeDocument/2006/relationships/customXml" Target="../ink/ink4573.xml"/><Relationship Id="rId318" Type="http://schemas.openxmlformats.org/officeDocument/2006/relationships/image" Target="../media/image4413.png"/><Relationship Id="rId339" Type="http://schemas.openxmlformats.org/officeDocument/2006/relationships/customXml" Target="../ink/ink4601.xml"/><Relationship Id="rId78" Type="http://schemas.openxmlformats.org/officeDocument/2006/relationships/image" Target="../media/image4296.png"/><Relationship Id="rId99" Type="http://schemas.openxmlformats.org/officeDocument/2006/relationships/customXml" Target="../ink/ink4481.xml"/><Relationship Id="rId101" Type="http://schemas.openxmlformats.org/officeDocument/2006/relationships/customXml" Target="../ink/ink4482.xml"/><Relationship Id="rId122" Type="http://schemas.openxmlformats.org/officeDocument/2006/relationships/image" Target="../media/image4318.png"/><Relationship Id="rId143" Type="http://schemas.openxmlformats.org/officeDocument/2006/relationships/customXml" Target="../ink/ink4503.xml"/><Relationship Id="rId164" Type="http://schemas.openxmlformats.org/officeDocument/2006/relationships/image" Target="../media/image4338.png"/><Relationship Id="rId185" Type="http://schemas.openxmlformats.org/officeDocument/2006/relationships/customXml" Target="../ink/ink4524.xml"/><Relationship Id="rId350" Type="http://schemas.openxmlformats.org/officeDocument/2006/relationships/image" Target="../media/image4429.png"/><Relationship Id="rId9" Type="http://schemas.openxmlformats.org/officeDocument/2006/relationships/customXml" Target="../ink/ink4436.xml"/><Relationship Id="rId210" Type="http://schemas.openxmlformats.org/officeDocument/2006/relationships/image" Target="../media/image4361.png"/><Relationship Id="rId26" Type="http://schemas.openxmlformats.org/officeDocument/2006/relationships/image" Target="../media/image4270.png"/><Relationship Id="rId231" Type="http://schemas.openxmlformats.org/officeDocument/2006/relationships/customXml" Target="../ink/ink4547.xml"/><Relationship Id="rId252" Type="http://schemas.openxmlformats.org/officeDocument/2006/relationships/image" Target="../media/image4381.png"/><Relationship Id="rId273" Type="http://schemas.openxmlformats.org/officeDocument/2006/relationships/customXml" Target="../ink/ink4568.xml"/><Relationship Id="rId294" Type="http://schemas.openxmlformats.org/officeDocument/2006/relationships/image" Target="../media/image4401.png"/><Relationship Id="rId308" Type="http://schemas.openxmlformats.org/officeDocument/2006/relationships/image" Target="../media/image4408.png"/><Relationship Id="rId329" Type="http://schemas.openxmlformats.org/officeDocument/2006/relationships/customXml" Target="../ink/ink4596.xml"/><Relationship Id="rId47" Type="http://schemas.openxmlformats.org/officeDocument/2006/relationships/customXml" Target="../ink/ink4455.xml"/><Relationship Id="rId68" Type="http://schemas.openxmlformats.org/officeDocument/2006/relationships/image" Target="../media/image4291.png"/><Relationship Id="rId89" Type="http://schemas.openxmlformats.org/officeDocument/2006/relationships/customXml" Target="../ink/ink4476.xml"/><Relationship Id="rId112" Type="http://schemas.openxmlformats.org/officeDocument/2006/relationships/image" Target="../media/image4313.png"/><Relationship Id="rId133" Type="http://schemas.openxmlformats.org/officeDocument/2006/relationships/customXml" Target="../ink/ink4498.xml"/><Relationship Id="rId154" Type="http://schemas.openxmlformats.org/officeDocument/2006/relationships/image" Target="../media/image4333.png"/><Relationship Id="rId175" Type="http://schemas.openxmlformats.org/officeDocument/2006/relationships/customXml" Target="../ink/ink4519.xml"/><Relationship Id="rId340" Type="http://schemas.openxmlformats.org/officeDocument/2006/relationships/image" Target="../media/image4424.png"/><Relationship Id="rId361" Type="http://schemas.openxmlformats.org/officeDocument/2006/relationships/customXml" Target="../ink/ink4612.xml"/><Relationship Id="rId196" Type="http://schemas.openxmlformats.org/officeDocument/2006/relationships/image" Target="../media/image4354.png"/><Relationship Id="rId200" Type="http://schemas.openxmlformats.org/officeDocument/2006/relationships/image" Target="../media/image4356.png"/><Relationship Id="rId16" Type="http://schemas.openxmlformats.org/officeDocument/2006/relationships/image" Target="../media/image4265.png"/><Relationship Id="rId221" Type="http://schemas.openxmlformats.org/officeDocument/2006/relationships/customXml" Target="../ink/ink4542.xml"/><Relationship Id="rId242" Type="http://schemas.openxmlformats.org/officeDocument/2006/relationships/image" Target="../media/image4376.png"/><Relationship Id="rId263" Type="http://schemas.openxmlformats.org/officeDocument/2006/relationships/customXml" Target="../ink/ink4563.xml"/><Relationship Id="rId284" Type="http://schemas.openxmlformats.org/officeDocument/2006/relationships/image" Target="../media/image4396.png"/><Relationship Id="rId319" Type="http://schemas.openxmlformats.org/officeDocument/2006/relationships/customXml" Target="../ink/ink4591.xml"/><Relationship Id="rId37" Type="http://schemas.openxmlformats.org/officeDocument/2006/relationships/customXml" Target="../ink/ink4450.xml"/><Relationship Id="rId58" Type="http://schemas.openxmlformats.org/officeDocument/2006/relationships/image" Target="../media/image4286.png"/><Relationship Id="rId79" Type="http://schemas.openxmlformats.org/officeDocument/2006/relationships/customXml" Target="../ink/ink4471.xml"/><Relationship Id="rId102" Type="http://schemas.openxmlformats.org/officeDocument/2006/relationships/image" Target="../media/image4308.png"/><Relationship Id="rId123" Type="http://schemas.openxmlformats.org/officeDocument/2006/relationships/customXml" Target="../ink/ink4493.xml"/><Relationship Id="rId144" Type="http://schemas.openxmlformats.org/officeDocument/2006/relationships/image" Target="../media/image4328.png"/><Relationship Id="rId330" Type="http://schemas.openxmlformats.org/officeDocument/2006/relationships/image" Target="../media/image4419.png"/><Relationship Id="rId90" Type="http://schemas.openxmlformats.org/officeDocument/2006/relationships/image" Target="../media/image4302.png"/><Relationship Id="rId165" Type="http://schemas.openxmlformats.org/officeDocument/2006/relationships/customXml" Target="../ink/ink4514.xml"/><Relationship Id="rId186" Type="http://schemas.openxmlformats.org/officeDocument/2006/relationships/image" Target="../media/image4349.png"/><Relationship Id="rId351" Type="http://schemas.openxmlformats.org/officeDocument/2006/relationships/customXml" Target="../ink/ink4607.xml"/><Relationship Id="rId211" Type="http://schemas.openxmlformats.org/officeDocument/2006/relationships/customXml" Target="../ink/ink4537.xml"/><Relationship Id="rId232" Type="http://schemas.openxmlformats.org/officeDocument/2006/relationships/image" Target="../media/image4371.png"/><Relationship Id="rId253" Type="http://schemas.openxmlformats.org/officeDocument/2006/relationships/customXml" Target="../ink/ink4558.xml"/><Relationship Id="rId274" Type="http://schemas.openxmlformats.org/officeDocument/2006/relationships/image" Target="../media/image4392.png"/><Relationship Id="rId295" Type="http://schemas.openxmlformats.org/officeDocument/2006/relationships/customXml" Target="../ink/ink4579.xml"/><Relationship Id="rId309" Type="http://schemas.openxmlformats.org/officeDocument/2006/relationships/customXml" Target="../ink/ink4586.xml"/><Relationship Id="rId27" Type="http://schemas.openxmlformats.org/officeDocument/2006/relationships/customXml" Target="../ink/ink4445.xml"/><Relationship Id="rId48" Type="http://schemas.openxmlformats.org/officeDocument/2006/relationships/image" Target="../media/image4281.png"/><Relationship Id="rId69" Type="http://schemas.openxmlformats.org/officeDocument/2006/relationships/customXml" Target="../ink/ink4466.xml"/><Relationship Id="rId113" Type="http://schemas.openxmlformats.org/officeDocument/2006/relationships/customXml" Target="../ink/ink4488.xml"/><Relationship Id="rId134" Type="http://schemas.openxmlformats.org/officeDocument/2006/relationships/image" Target="../media/image4323.png"/><Relationship Id="rId320" Type="http://schemas.openxmlformats.org/officeDocument/2006/relationships/image" Target="../media/image4414.png"/><Relationship Id="rId80" Type="http://schemas.openxmlformats.org/officeDocument/2006/relationships/image" Target="../media/image4297.png"/><Relationship Id="rId155" Type="http://schemas.openxmlformats.org/officeDocument/2006/relationships/customXml" Target="../ink/ink4509.xml"/><Relationship Id="rId176" Type="http://schemas.openxmlformats.org/officeDocument/2006/relationships/image" Target="../media/image4344.png"/><Relationship Id="rId197" Type="http://schemas.openxmlformats.org/officeDocument/2006/relationships/customXml" Target="../ink/ink4530.xml"/><Relationship Id="rId341" Type="http://schemas.openxmlformats.org/officeDocument/2006/relationships/customXml" Target="../ink/ink4602.xml"/><Relationship Id="rId362" Type="http://schemas.openxmlformats.org/officeDocument/2006/relationships/image" Target="../media/image4435.png"/><Relationship Id="rId201" Type="http://schemas.openxmlformats.org/officeDocument/2006/relationships/customXml" Target="../ink/ink4532.xml"/><Relationship Id="rId222" Type="http://schemas.openxmlformats.org/officeDocument/2006/relationships/image" Target="../media/image4366.png"/><Relationship Id="rId243" Type="http://schemas.openxmlformats.org/officeDocument/2006/relationships/customXml" Target="../ink/ink4553.xml"/><Relationship Id="rId264" Type="http://schemas.openxmlformats.org/officeDocument/2006/relationships/image" Target="../media/image4387.png"/><Relationship Id="rId285" Type="http://schemas.openxmlformats.org/officeDocument/2006/relationships/customXml" Target="../ink/ink4574.xml"/><Relationship Id="rId17" Type="http://schemas.openxmlformats.org/officeDocument/2006/relationships/customXml" Target="../ink/ink4440.xml"/><Relationship Id="rId38" Type="http://schemas.openxmlformats.org/officeDocument/2006/relationships/image" Target="../media/image4276.png"/><Relationship Id="rId59" Type="http://schemas.openxmlformats.org/officeDocument/2006/relationships/customXml" Target="../ink/ink4461.xml"/><Relationship Id="rId103" Type="http://schemas.openxmlformats.org/officeDocument/2006/relationships/customXml" Target="../ink/ink4483.xml"/><Relationship Id="rId124" Type="http://schemas.openxmlformats.org/officeDocument/2006/relationships/image" Target="../media/image4319.png"/><Relationship Id="rId310" Type="http://schemas.openxmlformats.org/officeDocument/2006/relationships/image" Target="../media/image4409.png"/><Relationship Id="rId70" Type="http://schemas.openxmlformats.org/officeDocument/2006/relationships/image" Target="../media/image4292.png"/><Relationship Id="rId91" Type="http://schemas.openxmlformats.org/officeDocument/2006/relationships/customXml" Target="../ink/ink4477.xml"/><Relationship Id="rId145" Type="http://schemas.openxmlformats.org/officeDocument/2006/relationships/customXml" Target="../ink/ink4504.xml"/><Relationship Id="rId166" Type="http://schemas.openxmlformats.org/officeDocument/2006/relationships/image" Target="../media/image4339.png"/><Relationship Id="rId187" Type="http://schemas.openxmlformats.org/officeDocument/2006/relationships/customXml" Target="../ink/ink4525.xml"/><Relationship Id="rId331" Type="http://schemas.openxmlformats.org/officeDocument/2006/relationships/customXml" Target="../ink/ink4597.xml"/><Relationship Id="rId352" Type="http://schemas.openxmlformats.org/officeDocument/2006/relationships/image" Target="../media/image4430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4362.png"/><Relationship Id="rId233" Type="http://schemas.openxmlformats.org/officeDocument/2006/relationships/customXml" Target="../ink/ink4548.xml"/><Relationship Id="rId254" Type="http://schemas.openxmlformats.org/officeDocument/2006/relationships/image" Target="../media/image4382.png"/><Relationship Id="rId28" Type="http://schemas.openxmlformats.org/officeDocument/2006/relationships/image" Target="../media/image4271.png"/><Relationship Id="rId49" Type="http://schemas.openxmlformats.org/officeDocument/2006/relationships/customXml" Target="../ink/ink4456.xml"/><Relationship Id="rId114" Type="http://schemas.openxmlformats.org/officeDocument/2006/relationships/image" Target="../media/image4314.png"/><Relationship Id="rId275" Type="http://schemas.openxmlformats.org/officeDocument/2006/relationships/customXml" Target="../ink/ink4569.xml"/><Relationship Id="rId296" Type="http://schemas.openxmlformats.org/officeDocument/2006/relationships/image" Target="../media/image4402.png"/><Relationship Id="rId300" Type="http://schemas.openxmlformats.org/officeDocument/2006/relationships/image" Target="../media/image4404.png"/><Relationship Id="rId60" Type="http://schemas.openxmlformats.org/officeDocument/2006/relationships/image" Target="../media/image4287.png"/><Relationship Id="rId81" Type="http://schemas.openxmlformats.org/officeDocument/2006/relationships/customXml" Target="../ink/ink4472.xml"/><Relationship Id="rId135" Type="http://schemas.openxmlformats.org/officeDocument/2006/relationships/customXml" Target="../ink/ink4499.xml"/><Relationship Id="rId156" Type="http://schemas.openxmlformats.org/officeDocument/2006/relationships/image" Target="../media/image4334.png"/><Relationship Id="rId177" Type="http://schemas.openxmlformats.org/officeDocument/2006/relationships/customXml" Target="../ink/ink4520.xml"/><Relationship Id="rId198" Type="http://schemas.openxmlformats.org/officeDocument/2006/relationships/image" Target="../media/image4355.png"/><Relationship Id="rId321" Type="http://schemas.openxmlformats.org/officeDocument/2006/relationships/customXml" Target="../ink/ink4592.xml"/><Relationship Id="rId342" Type="http://schemas.openxmlformats.org/officeDocument/2006/relationships/image" Target="../media/image4425.png"/><Relationship Id="rId363" Type="http://schemas.openxmlformats.org/officeDocument/2006/relationships/customXml" Target="../ink/ink4613.xml"/><Relationship Id="rId202" Type="http://schemas.openxmlformats.org/officeDocument/2006/relationships/image" Target="../media/image4357.png"/><Relationship Id="rId223" Type="http://schemas.openxmlformats.org/officeDocument/2006/relationships/customXml" Target="../ink/ink4543.xml"/><Relationship Id="rId244" Type="http://schemas.openxmlformats.org/officeDocument/2006/relationships/image" Target="../media/image4377.png"/><Relationship Id="rId18" Type="http://schemas.openxmlformats.org/officeDocument/2006/relationships/image" Target="../media/image4266.png"/><Relationship Id="rId39" Type="http://schemas.openxmlformats.org/officeDocument/2006/relationships/customXml" Target="../ink/ink4451.xml"/><Relationship Id="rId265" Type="http://schemas.openxmlformats.org/officeDocument/2006/relationships/customXml" Target="../ink/ink4564.xml"/><Relationship Id="rId286" Type="http://schemas.openxmlformats.org/officeDocument/2006/relationships/image" Target="../media/image4397.png"/><Relationship Id="rId50" Type="http://schemas.openxmlformats.org/officeDocument/2006/relationships/image" Target="../media/image4282.png"/><Relationship Id="rId104" Type="http://schemas.openxmlformats.org/officeDocument/2006/relationships/image" Target="../media/image4309.png"/><Relationship Id="rId125" Type="http://schemas.openxmlformats.org/officeDocument/2006/relationships/customXml" Target="../ink/ink4494.xml"/><Relationship Id="rId146" Type="http://schemas.openxmlformats.org/officeDocument/2006/relationships/image" Target="../media/image4329.png"/><Relationship Id="rId167" Type="http://schemas.openxmlformats.org/officeDocument/2006/relationships/customXml" Target="../ink/ink4515.xml"/><Relationship Id="rId188" Type="http://schemas.openxmlformats.org/officeDocument/2006/relationships/image" Target="../media/image4350.png"/><Relationship Id="rId311" Type="http://schemas.openxmlformats.org/officeDocument/2006/relationships/customXml" Target="../ink/ink4587.xml"/><Relationship Id="rId332" Type="http://schemas.openxmlformats.org/officeDocument/2006/relationships/image" Target="../media/image4420.png"/><Relationship Id="rId353" Type="http://schemas.openxmlformats.org/officeDocument/2006/relationships/customXml" Target="../ink/ink4608.xml"/><Relationship Id="rId71" Type="http://schemas.openxmlformats.org/officeDocument/2006/relationships/customXml" Target="../ink/ink4467.xml"/><Relationship Id="rId92" Type="http://schemas.openxmlformats.org/officeDocument/2006/relationships/image" Target="../media/image4303.png"/><Relationship Id="rId213" Type="http://schemas.openxmlformats.org/officeDocument/2006/relationships/customXml" Target="../ink/ink4538.xml"/><Relationship Id="rId234" Type="http://schemas.openxmlformats.org/officeDocument/2006/relationships/image" Target="../media/image4372.png"/><Relationship Id="rId2" Type="http://schemas.openxmlformats.org/officeDocument/2006/relationships/notesSlide" Target="../notesSlides/notesSlide22.xml"/><Relationship Id="rId29" Type="http://schemas.openxmlformats.org/officeDocument/2006/relationships/customXml" Target="../ink/ink4446.xml"/><Relationship Id="rId255" Type="http://schemas.openxmlformats.org/officeDocument/2006/relationships/customXml" Target="../ink/ink4559.xml"/><Relationship Id="rId276" Type="http://schemas.openxmlformats.org/officeDocument/2006/relationships/image" Target="../media/image3056.png"/><Relationship Id="rId297" Type="http://schemas.openxmlformats.org/officeDocument/2006/relationships/customXml" Target="../ink/ink4580.xml"/><Relationship Id="rId40" Type="http://schemas.openxmlformats.org/officeDocument/2006/relationships/image" Target="../media/image4277.png"/><Relationship Id="rId115" Type="http://schemas.openxmlformats.org/officeDocument/2006/relationships/customXml" Target="../ink/ink4489.xml"/><Relationship Id="rId136" Type="http://schemas.openxmlformats.org/officeDocument/2006/relationships/image" Target="../media/image4324.png"/><Relationship Id="rId157" Type="http://schemas.openxmlformats.org/officeDocument/2006/relationships/customXml" Target="../ink/ink4510.xml"/><Relationship Id="rId178" Type="http://schemas.openxmlformats.org/officeDocument/2006/relationships/image" Target="../media/image4345.png"/><Relationship Id="rId301" Type="http://schemas.openxmlformats.org/officeDocument/2006/relationships/customXml" Target="../ink/ink4582.xml"/><Relationship Id="rId322" Type="http://schemas.openxmlformats.org/officeDocument/2006/relationships/image" Target="../media/image4415.png"/><Relationship Id="rId343" Type="http://schemas.openxmlformats.org/officeDocument/2006/relationships/customXml" Target="../ink/ink4603.xml"/><Relationship Id="rId364" Type="http://schemas.openxmlformats.org/officeDocument/2006/relationships/image" Target="../media/image4436.png"/><Relationship Id="rId61" Type="http://schemas.openxmlformats.org/officeDocument/2006/relationships/customXml" Target="../ink/ink4462.xml"/><Relationship Id="rId82" Type="http://schemas.openxmlformats.org/officeDocument/2006/relationships/image" Target="../media/image4298.png"/><Relationship Id="rId199" Type="http://schemas.openxmlformats.org/officeDocument/2006/relationships/customXml" Target="../ink/ink4531.xml"/><Relationship Id="rId203" Type="http://schemas.openxmlformats.org/officeDocument/2006/relationships/customXml" Target="../ink/ink4533.xml"/><Relationship Id="rId19" Type="http://schemas.openxmlformats.org/officeDocument/2006/relationships/customXml" Target="../ink/ink4441.xml"/><Relationship Id="rId224" Type="http://schemas.openxmlformats.org/officeDocument/2006/relationships/image" Target="../media/image4367.png"/><Relationship Id="rId245" Type="http://schemas.openxmlformats.org/officeDocument/2006/relationships/customXml" Target="../ink/ink4554.xml"/><Relationship Id="rId266" Type="http://schemas.openxmlformats.org/officeDocument/2006/relationships/image" Target="../media/image4388.png"/><Relationship Id="rId287" Type="http://schemas.openxmlformats.org/officeDocument/2006/relationships/customXml" Target="../ink/ink4575.xml"/><Relationship Id="rId30" Type="http://schemas.openxmlformats.org/officeDocument/2006/relationships/image" Target="../media/image4272.png"/><Relationship Id="rId105" Type="http://schemas.openxmlformats.org/officeDocument/2006/relationships/customXml" Target="../ink/ink4484.xml"/><Relationship Id="rId126" Type="http://schemas.openxmlformats.org/officeDocument/2006/relationships/image" Target="../media/image4320.png"/><Relationship Id="rId147" Type="http://schemas.openxmlformats.org/officeDocument/2006/relationships/customXml" Target="../ink/ink4505.xml"/><Relationship Id="rId168" Type="http://schemas.openxmlformats.org/officeDocument/2006/relationships/image" Target="../media/image4340.png"/><Relationship Id="rId312" Type="http://schemas.openxmlformats.org/officeDocument/2006/relationships/image" Target="../media/image4410.png"/><Relationship Id="rId333" Type="http://schemas.openxmlformats.org/officeDocument/2006/relationships/customXml" Target="../ink/ink4598.xml"/><Relationship Id="rId354" Type="http://schemas.openxmlformats.org/officeDocument/2006/relationships/image" Target="../media/image4431.png"/><Relationship Id="rId51" Type="http://schemas.openxmlformats.org/officeDocument/2006/relationships/customXml" Target="../ink/ink4457.xml"/><Relationship Id="rId72" Type="http://schemas.openxmlformats.org/officeDocument/2006/relationships/image" Target="../media/image4293.png"/><Relationship Id="rId93" Type="http://schemas.openxmlformats.org/officeDocument/2006/relationships/customXml" Target="../ink/ink4478.xml"/><Relationship Id="rId189" Type="http://schemas.openxmlformats.org/officeDocument/2006/relationships/customXml" Target="../ink/ink4526.xml"/><Relationship Id="rId3" Type="http://schemas.openxmlformats.org/officeDocument/2006/relationships/customXml" Target="../ink/ink4433.xml"/><Relationship Id="rId214" Type="http://schemas.openxmlformats.org/officeDocument/2006/relationships/image" Target="../media/image4363.png"/><Relationship Id="rId235" Type="http://schemas.openxmlformats.org/officeDocument/2006/relationships/customXml" Target="../ink/ink4549.xml"/><Relationship Id="rId256" Type="http://schemas.openxmlformats.org/officeDocument/2006/relationships/image" Target="../media/image4383.png"/><Relationship Id="rId277" Type="http://schemas.openxmlformats.org/officeDocument/2006/relationships/customXml" Target="../ink/ink4570.xml"/><Relationship Id="rId298" Type="http://schemas.openxmlformats.org/officeDocument/2006/relationships/image" Target="../media/image4403.png"/><Relationship Id="rId116" Type="http://schemas.openxmlformats.org/officeDocument/2006/relationships/image" Target="../media/image4315.png"/><Relationship Id="rId137" Type="http://schemas.openxmlformats.org/officeDocument/2006/relationships/customXml" Target="../ink/ink4500.xml"/><Relationship Id="rId158" Type="http://schemas.openxmlformats.org/officeDocument/2006/relationships/image" Target="../media/image4335.png"/><Relationship Id="rId302" Type="http://schemas.openxmlformats.org/officeDocument/2006/relationships/image" Target="../media/image4405.png"/><Relationship Id="rId323" Type="http://schemas.openxmlformats.org/officeDocument/2006/relationships/customXml" Target="../ink/ink4593.xml"/><Relationship Id="rId344" Type="http://schemas.openxmlformats.org/officeDocument/2006/relationships/image" Target="../media/image4426.png"/><Relationship Id="rId20" Type="http://schemas.openxmlformats.org/officeDocument/2006/relationships/image" Target="../media/image4267.png"/><Relationship Id="rId41" Type="http://schemas.openxmlformats.org/officeDocument/2006/relationships/customXml" Target="../ink/ink4452.xml"/><Relationship Id="rId62" Type="http://schemas.openxmlformats.org/officeDocument/2006/relationships/image" Target="../media/image4288.png"/><Relationship Id="rId83" Type="http://schemas.openxmlformats.org/officeDocument/2006/relationships/customXml" Target="../ink/ink4473.xml"/><Relationship Id="rId179" Type="http://schemas.openxmlformats.org/officeDocument/2006/relationships/customXml" Target="../ink/ink4521.xml"/><Relationship Id="rId190" Type="http://schemas.openxmlformats.org/officeDocument/2006/relationships/image" Target="../media/image4351.png"/><Relationship Id="rId204" Type="http://schemas.openxmlformats.org/officeDocument/2006/relationships/image" Target="../media/image4358.png"/><Relationship Id="rId225" Type="http://schemas.openxmlformats.org/officeDocument/2006/relationships/customXml" Target="../ink/ink4544.xml"/><Relationship Id="rId246" Type="http://schemas.openxmlformats.org/officeDocument/2006/relationships/image" Target="../media/image4378.png"/><Relationship Id="rId267" Type="http://schemas.openxmlformats.org/officeDocument/2006/relationships/customXml" Target="../ink/ink4565.xml"/><Relationship Id="rId288" Type="http://schemas.openxmlformats.org/officeDocument/2006/relationships/image" Target="../media/image4398.png"/><Relationship Id="rId106" Type="http://schemas.openxmlformats.org/officeDocument/2006/relationships/image" Target="../media/image4310.png"/><Relationship Id="rId127" Type="http://schemas.openxmlformats.org/officeDocument/2006/relationships/customXml" Target="../ink/ink4495.xml"/><Relationship Id="rId313" Type="http://schemas.openxmlformats.org/officeDocument/2006/relationships/customXml" Target="../ink/ink4588.xml"/><Relationship Id="rId10" Type="http://schemas.openxmlformats.org/officeDocument/2006/relationships/image" Target="../media/image4262.png"/><Relationship Id="rId31" Type="http://schemas.openxmlformats.org/officeDocument/2006/relationships/customXml" Target="../ink/ink4447.xml"/><Relationship Id="rId52" Type="http://schemas.openxmlformats.org/officeDocument/2006/relationships/image" Target="../media/image4283.png"/><Relationship Id="rId73" Type="http://schemas.openxmlformats.org/officeDocument/2006/relationships/customXml" Target="../ink/ink4468.xml"/><Relationship Id="rId94" Type="http://schemas.openxmlformats.org/officeDocument/2006/relationships/image" Target="../media/image4304.png"/><Relationship Id="rId148" Type="http://schemas.openxmlformats.org/officeDocument/2006/relationships/image" Target="../media/image4330.png"/><Relationship Id="rId169" Type="http://schemas.openxmlformats.org/officeDocument/2006/relationships/customXml" Target="../ink/ink4516.xml"/><Relationship Id="rId334" Type="http://schemas.openxmlformats.org/officeDocument/2006/relationships/image" Target="../media/image4421.png"/><Relationship Id="rId355" Type="http://schemas.openxmlformats.org/officeDocument/2006/relationships/customXml" Target="../ink/ink4609.xml"/><Relationship Id="rId4" Type="http://schemas.openxmlformats.org/officeDocument/2006/relationships/image" Target="../media/image4259.png"/><Relationship Id="rId180" Type="http://schemas.openxmlformats.org/officeDocument/2006/relationships/image" Target="../media/image4346.png"/><Relationship Id="rId215" Type="http://schemas.openxmlformats.org/officeDocument/2006/relationships/customXml" Target="../ink/ink4539.xml"/><Relationship Id="rId236" Type="http://schemas.openxmlformats.org/officeDocument/2006/relationships/image" Target="../media/image4373.png"/><Relationship Id="rId257" Type="http://schemas.openxmlformats.org/officeDocument/2006/relationships/customXml" Target="../ink/ink4560.xml"/><Relationship Id="rId278" Type="http://schemas.openxmlformats.org/officeDocument/2006/relationships/image" Target="../media/image4393.png"/><Relationship Id="rId303" Type="http://schemas.openxmlformats.org/officeDocument/2006/relationships/customXml" Target="../ink/ink4583.xml"/><Relationship Id="rId42" Type="http://schemas.openxmlformats.org/officeDocument/2006/relationships/image" Target="../media/image4278.png"/><Relationship Id="rId84" Type="http://schemas.openxmlformats.org/officeDocument/2006/relationships/image" Target="../media/image4299.png"/><Relationship Id="rId138" Type="http://schemas.openxmlformats.org/officeDocument/2006/relationships/image" Target="../media/image4325.png"/><Relationship Id="rId345" Type="http://schemas.openxmlformats.org/officeDocument/2006/relationships/customXml" Target="../ink/ink4604.xml"/><Relationship Id="rId191" Type="http://schemas.openxmlformats.org/officeDocument/2006/relationships/customXml" Target="../ink/ink4527.xml"/><Relationship Id="rId205" Type="http://schemas.openxmlformats.org/officeDocument/2006/relationships/customXml" Target="../ink/ink4534.xml"/><Relationship Id="rId247" Type="http://schemas.openxmlformats.org/officeDocument/2006/relationships/customXml" Target="../ink/ink4555.xml"/><Relationship Id="rId107" Type="http://schemas.openxmlformats.org/officeDocument/2006/relationships/customXml" Target="../ink/ink4485.xml"/><Relationship Id="rId289" Type="http://schemas.openxmlformats.org/officeDocument/2006/relationships/customXml" Target="../ink/ink4576.xml"/><Relationship Id="rId11" Type="http://schemas.openxmlformats.org/officeDocument/2006/relationships/customXml" Target="../ink/ink4437.xml"/><Relationship Id="rId53" Type="http://schemas.openxmlformats.org/officeDocument/2006/relationships/customXml" Target="../ink/ink4458.xml"/><Relationship Id="rId149" Type="http://schemas.openxmlformats.org/officeDocument/2006/relationships/customXml" Target="../ink/ink4506.xml"/><Relationship Id="rId314" Type="http://schemas.openxmlformats.org/officeDocument/2006/relationships/image" Target="../media/image4411.png"/><Relationship Id="rId356" Type="http://schemas.openxmlformats.org/officeDocument/2006/relationships/image" Target="../media/image4432.png"/><Relationship Id="rId95" Type="http://schemas.openxmlformats.org/officeDocument/2006/relationships/customXml" Target="../ink/ink4479.xml"/><Relationship Id="rId160" Type="http://schemas.openxmlformats.org/officeDocument/2006/relationships/image" Target="../media/image4336.png"/><Relationship Id="rId216" Type="http://schemas.openxmlformats.org/officeDocument/2006/relationships/image" Target="../media/image3062.png"/><Relationship Id="rId258" Type="http://schemas.openxmlformats.org/officeDocument/2006/relationships/image" Target="../media/image4384.png"/><Relationship Id="rId22" Type="http://schemas.openxmlformats.org/officeDocument/2006/relationships/image" Target="../media/image4268.png"/><Relationship Id="rId64" Type="http://schemas.openxmlformats.org/officeDocument/2006/relationships/image" Target="../media/image4289.png"/><Relationship Id="rId118" Type="http://schemas.openxmlformats.org/officeDocument/2006/relationships/image" Target="../media/image4316.png"/><Relationship Id="rId325" Type="http://schemas.openxmlformats.org/officeDocument/2006/relationships/customXml" Target="../ink/ink4594.xml"/><Relationship Id="rId171" Type="http://schemas.openxmlformats.org/officeDocument/2006/relationships/customXml" Target="../ink/ink4517.xml"/><Relationship Id="rId227" Type="http://schemas.openxmlformats.org/officeDocument/2006/relationships/customXml" Target="../ink/ink4545.xml"/><Relationship Id="rId269" Type="http://schemas.openxmlformats.org/officeDocument/2006/relationships/customXml" Target="../ink/ink4566.xml"/><Relationship Id="rId33" Type="http://schemas.openxmlformats.org/officeDocument/2006/relationships/customXml" Target="../ink/ink4448.xml"/><Relationship Id="rId129" Type="http://schemas.openxmlformats.org/officeDocument/2006/relationships/customXml" Target="../ink/ink4496.xml"/><Relationship Id="rId280" Type="http://schemas.openxmlformats.org/officeDocument/2006/relationships/image" Target="../media/image4394.png"/><Relationship Id="rId336" Type="http://schemas.openxmlformats.org/officeDocument/2006/relationships/image" Target="../media/image4422.png"/><Relationship Id="rId75" Type="http://schemas.openxmlformats.org/officeDocument/2006/relationships/customXml" Target="../ink/ink4469.xml"/><Relationship Id="rId140" Type="http://schemas.openxmlformats.org/officeDocument/2006/relationships/image" Target="../media/image4326.png"/><Relationship Id="rId182" Type="http://schemas.openxmlformats.org/officeDocument/2006/relationships/image" Target="../media/image4347.png"/><Relationship Id="rId6" Type="http://schemas.openxmlformats.org/officeDocument/2006/relationships/image" Target="../media/image4260.png"/><Relationship Id="rId238" Type="http://schemas.openxmlformats.org/officeDocument/2006/relationships/image" Target="../media/image4374.png"/><Relationship Id="rId291" Type="http://schemas.openxmlformats.org/officeDocument/2006/relationships/customXml" Target="../ink/ink4577.xml"/><Relationship Id="rId305" Type="http://schemas.openxmlformats.org/officeDocument/2006/relationships/customXml" Target="../ink/ink4584.xml"/><Relationship Id="rId347" Type="http://schemas.openxmlformats.org/officeDocument/2006/relationships/customXml" Target="../ink/ink4605.xml"/><Relationship Id="rId44" Type="http://schemas.openxmlformats.org/officeDocument/2006/relationships/image" Target="../media/image4279.png"/><Relationship Id="rId86" Type="http://schemas.openxmlformats.org/officeDocument/2006/relationships/image" Target="../media/image4300.png"/><Relationship Id="rId151" Type="http://schemas.openxmlformats.org/officeDocument/2006/relationships/customXml" Target="../ink/ink4507.xml"/><Relationship Id="rId193" Type="http://schemas.openxmlformats.org/officeDocument/2006/relationships/customXml" Target="../ink/ink4528.xml"/><Relationship Id="rId207" Type="http://schemas.openxmlformats.org/officeDocument/2006/relationships/customXml" Target="../ink/ink4535.xml"/><Relationship Id="rId249" Type="http://schemas.openxmlformats.org/officeDocument/2006/relationships/customXml" Target="../ink/ink4556.xml"/><Relationship Id="rId13" Type="http://schemas.openxmlformats.org/officeDocument/2006/relationships/customXml" Target="../ink/ink4438.xml"/><Relationship Id="rId109" Type="http://schemas.openxmlformats.org/officeDocument/2006/relationships/customXml" Target="../ink/ink4486.xml"/><Relationship Id="rId260" Type="http://schemas.openxmlformats.org/officeDocument/2006/relationships/image" Target="../media/image4385.png"/><Relationship Id="rId316" Type="http://schemas.openxmlformats.org/officeDocument/2006/relationships/image" Target="../media/image4412.png"/><Relationship Id="rId55" Type="http://schemas.openxmlformats.org/officeDocument/2006/relationships/customXml" Target="../ink/ink4459.xml"/><Relationship Id="rId97" Type="http://schemas.openxmlformats.org/officeDocument/2006/relationships/customXml" Target="../ink/ink4480.xml"/><Relationship Id="rId120" Type="http://schemas.openxmlformats.org/officeDocument/2006/relationships/image" Target="../media/image4317.png"/><Relationship Id="rId358" Type="http://schemas.openxmlformats.org/officeDocument/2006/relationships/image" Target="../media/image4433.png"/><Relationship Id="rId162" Type="http://schemas.openxmlformats.org/officeDocument/2006/relationships/image" Target="../media/image4337.png"/><Relationship Id="rId218" Type="http://schemas.openxmlformats.org/officeDocument/2006/relationships/image" Target="../media/image4364.png"/><Relationship Id="rId271" Type="http://schemas.openxmlformats.org/officeDocument/2006/relationships/customXml" Target="../ink/ink4567.xml"/><Relationship Id="rId24" Type="http://schemas.openxmlformats.org/officeDocument/2006/relationships/image" Target="../media/image4269.png"/><Relationship Id="rId66" Type="http://schemas.openxmlformats.org/officeDocument/2006/relationships/image" Target="../media/image4290.png"/><Relationship Id="rId131" Type="http://schemas.openxmlformats.org/officeDocument/2006/relationships/customXml" Target="../ink/ink4497.xml"/><Relationship Id="rId327" Type="http://schemas.openxmlformats.org/officeDocument/2006/relationships/customXml" Target="../ink/ink4595.xml"/><Relationship Id="rId173" Type="http://schemas.openxmlformats.org/officeDocument/2006/relationships/customXml" Target="../ink/ink4518.xml"/><Relationship Id="rId229" Type="http://schemas.openxmlformats.org/officeDocument/2006/relationships/customXml" Target="../ink/ink4546.xml"/><Relationship Id="rId240" Type="http://schemas.openxmlformats.org/officeDocument/2006/relationships/image" Target="../media/image4375.png"/><Relationship Id="rId35" Type="http://schemas.openxmlformats.org/officeDocument/2006/relationships/customXml" Target="../ink/ink4449.xml"/><Relationship Id="rId77" Type="http://schemas.openxmlformats.org/officeDocument/2006/relationships/customXml" Target="../ink/ink4470.xml"/><Relationship Id="rId100" Type="http://schemas.openxmlformats.org/officeDocument/2006/relationships/image" Target="../media/image4307.png"/><Relationship Id="rId282" Type="http://schemas.openxmlformats.org/officeDocument/2006/relationships/image" Target="../media/image4395.png"/><Relationship Id="rId338" Type="http://schemas.openxmlformats.org/officeDocument/2006/relationships/image" Target="../media/image4423.png"/><Relationship Id="rId8" Type="http://schemas.openxmlformats.org/officeDocument/2006/relationships/image" Target="../media/image4261.png"/><Relationship Id="rId142" Type="http://schemas.openxmlformats.org/officeDocument/2006/relationships/image" Target="../media/image4327.png"/><Relationship Id="rId184" Type="http://schemas.openxmlformats.org/officeDocument/2006/relationships/image" Target="../media/image4348.png"/><Relationship Id="rId251" Type="http://schemas.openxmlformats.org/officeDocument/2006/relationships/customXml" Target="../ink/ink4557.xml"/><Relationship Id="rId46" Type="http://schemas.openxmlformats.org/officeDocument/2006/relationships/image" Target="../media/image4280.png"/><Relationship Id="rId293" Type="http://schemas.openxmlformats.org/officeDocument/2006/relationships/customXml" Target="../ink/ink4578.xml"/><Relationship Id="rId307" Type="http://schemas.openxmlformats.org/officeDocument/2006/relationships/customXml" Target="../ink/ink4585.xml"/><Relationship Id="rId349" Type="http://schemas.openxmlformats.org/officeDocument/2006/relationships/customXml" Target="../ink/ink4606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71.xml"/><Relationship Id="rId21" Type="http://schemas.openxmlformats.org/officeDocument/2006/relationships/customXml" Target="../ink/ink4623.xml"/><Relationship Id="rId324" Type="http://schemas.openxmlformats.org/officeDocument/2006/relationships/customXml" Target="../ink/ink4775.xml"/><Relationship Id="rId531" Type="http://schemas.openxmlformats.org/officeDocument/2006/relationships/image" Target="../media/image4693.png"/><Relationship Id="rId629" Type="http://schemas.openxmlformats.org/officeDocument/2006/relationships/customXml" Target="../ink/ink4931.xml"/><Relationship Id="rId170" Type="http://schemas.openxmlformats.org/officeDocument/2006/relationships/image" Target="../media/image4517.png"/><Relationship Id="rId268" Type="http://schemas.openxmlformats.org/officeDocument/2006/relationships/image" Target="../media/image4565.png"/><Relationship Id="rId475" Type="http://schemas.openxmlformats.org/officeDocument/2006/relationships/customXml" Target="../ink/ink4853.xml"/><Relationship Id="rId32" Type="http://schemas.openxmlformats.org/officeDocument/2006/relationships/image" Target="../media/image4451.png"/><Relationship Id="rId128" Type="http://schemas.openxmlformats.org/officeDocument/2006/relationships/image" Target="../media/image4498.png"/><Relationship Id="rId335" Type="http://schemas.openxmlformats.org/officeDocument/2006/relationships/image" Target="../media/image4598.png"/><Relationship Id="rId542" Type="http://schemas.openxmlformats.org/officeDocument/2006/relationships/customXml" Target="../ink/ink4887.xml"/><Relationship Id="rId181" Type="http://schemas.openxmlformats.org/officeDocument/2006/relationships/customXml" Target="../ink/ink4703.xml"/><Relationship Id="rId402" Type="http://schemas.openxmlformats.org/officeDocument/2006/relationships/customXml" Target="../ink/ink4816.xml"/><Relationship Id="rId279" Type="http://schemas.openxmlformats.org/officeDocument/2006/relationships/customXml" Target="../ink/ink4752.xml"/><Relationship Id="rId486" Type="http://schemas.openxmlformats.org/officeDocument/2006/relationships/image" Target="../media/image4671.png"/><Relationship Id="rId43" Type="http://schemas.openxmlformats.org/officeDocument/2006/relationships/customXml" Target="../ink/ink4634.xml"/><Relationship Id="rId139" Type="http://schemas.openxmlformats.org/officeDocument/2006/relationships/customXml" Target="../ink/ink4682.xml"/><Relationship Id="rId346" Type="http://schemas.openxmlformats.org/officeDocument/2006/relationships/customXml" Target="../ink/ink4786.xml"/><Relationship Id="rId553" Type="http://schemas.openxmlformats.org/officeDocument/2006/relationships/customXml" Target="../ink/ink4893.xml"/><Relationship Id="rId192" Type="http://schemas.openxmlformats.org/officeDocument/2006/relationships/image" Target="../media/image4528.png"/><Relationship Id="rId206" Type="http://schemas.openxmlformats.org/officeDocument/2006/relationships/image" Target="../media/image4535.png"/><Relationship Id="rId413" Type="http://schemas.openxmlformats.org/officeDocument/2006/relationships/customXml" Target="../ink/ink4822.xml"/><Relationship Id="rId497" Type="http://schemas.openxmlformats.org/officeDocument/2006/relationships/customXml" Target="../ink/ink4864.xml"/><Relationship Id="rId620" Type="http://schemas.openxmlformats.org/officeDocument/2006/relationships/image" Target="../media/image4737.png"/><Relationship Id="rId357" Type="http://schemas.openxmlformats.org/officeDocument/2006/relationships/customXml" Target="../ink/ink4792.xml"/><Relationship Id="rId54" Type="http://schemas.openxmlformats.org/officeDocument/2006/relationships/image" Target="../media/image4462.png"/><Relationship Id="rId217" Type="http://schemas.openxmlformats.org/officeDocument/2006/relationships/customXml" Target="../ink/ink4721.xml"/><Relationship Id="rId564" Type="http://schemas.openxmlformats.org/officeDocument/2006/relationships/image" Target="../media/image4709.png"/><Relationship Id="rId424" Type="http://schemas.openxmlformats.org/officeDocument/2006/relationships/image" Target="../media/image4640.png"/><Relationship Id="rId631" Type="http://schemas.openxmlformats.org/officeDocument/2006/relationships/customXml" Target="../ink/ink4932.xml"/><Relationship Id="rId270" Type="http://schemas.openxmlformats.org/officeDocument/2006/relationships/image" Target="../media/image4566.png"/><Relationship Id="rId65" Type="http://schemas.openxmlformats.org/officeDocument/2006/relationships/customXml" Target="../ink/ink4645.xml"/><Relationship Id="rId130" Type="http://schemas.openxmlformats.org/officeDocument/2006/relationships/image" Target="../media/image4499.png"/><Relationship Id="rId368" Type="http://schemas.openxmlformats.org/officeDocument/2006/relationships/image" Target="../media/image4614.png"/><Relationship Id="rId575" Type="http://schemas.openxmlformats.org/officeDocument/2006/relationships/customXml" Target="../ink/ink4904.xml"/><Relationship Id="rId228" Type="http://schemas.openxmlformats.org/officeDocument/2006/relationships/image" Target="../media/image4546.png"/><Relationship Id="rId435" Type="http://schemas.openxmlformats.org/officeDocument/2006/relationships/customXml" Target="../ink/ink4833.xml"/><Relationship Id="rId642" Type="http://schemas.openxmlformats.org/officeDocument/2006/relationships/image" Target="../media/image4747.png"/><Relationship Id="rId281" Type="http://schemas.openxmlformats.org/officeDocument/2006/relationships/customXml" Target="../ink/ink4753.xml"/><Relationship Id="rId502" Type="http://schemas.openxmlformats.org/officeDocument/2006/relationships/image" Target="../media/image4679.png"/><Relationship Id="rId76" Type="http://schemas.openxmlformats.org/officeDocument/2006/relationships/image" Target="../media/image4473.png"/><Relationship Id="rId141" Type="http://schemas.openxmlformats.org/officeDocument/2006/relationships/customXml" Target="../ink/ink4683.xml"/><Relationship Id="rId379" Type="http://schemas.openxmlformats.org/officeDocument/2006/relationships/image" Target="../media/image4619.png"/><Relationship Id="rId586" Type="http://schemas.openxmlformats.org/officeDocument/2006/relationships/image" Target="../media/image4720.png"/><Relationship Id="rId7" Type="http://schemas.openxmlformats.org/officeDocument/2006/relationships/customXml" Target="../ink/ink4616.xml"/><Relationship Id="rId239" Type="http://schemas.openxmlformats.org/officeDocument/2006/relationships/customXml" Target="../ink/ink4732.xml"/><Relationship Id="rId446" Type="http://schemas.openxmlformats.org/officeDocument/2006/relationships/image" Target="../media/image4651.png"/><Relationship Id="rId653" Type="http://schemas.openxmlformats.org/officeDocument/2006/relationships/customXml" Target="../ink/ink4943.xml"/><Relationship Id="rId292" Type="http://schemas.openxmlformats.org/officeDocument/2006/relationships/image" Target="../media/image4577.png"/><Relationship Id="rId306" Type="http://schemas.openxmlformats.org/officeDocument/2006/relationships/customXml" Target="../ink/ink4766.xml"/><Relationship Id="rId87" Type="http://schemas.openxmlformats.org/officeDocument/2006/relationships/customXml" Target="../ink/ink4656.xml"/><Relationship Id="rId513" Type="http://schemas.openxmlformats.org/officeDocument/2006/relationships/customXml" Target="../ink/ink4872.xml"/><Relationship Id="rId597" Type="http://schemas.openxmlformats.org/officeDocument/2006/relationships/customXml" Target="../ink/ink4915.xml"/><Relationship Id="rId152" Type="http://schemas.openxmlformats.org/officeDocument/2006/relationships/image" Target="../media/image4509.png"/><Relationship Id="rId457" Type="http://schemas.openxmlformats.org/officeDocument/2006/relationships/customXml" Target="../ink/ink4844.xml"/><Relationship Id="rId14" Type="http://schemas.openxmlformats.org/officeDocument/2006/relationships/image" Target="../media/image4442.png"/><Relationship Id="rId317" Type="http://schemas.openxmlformats.org/officeDocument/2006/relationships/image" Target="../media/image4589.png"/><Relationship Id="rId524" Type="http://schemas.openxmlformats.org/officeDocument/2006/relationships/image" Target="../media/image4690.png"/><Relationship Id="rId98" Type="http://schemas.openxmlformats.org/officeDocument/2006/relationships/image" Target="../media/image4484.png"/><Relationship Id="rId163" Type="http://schemas.openxmlformats.org/officeDocument/2006/relationships/customXml" Target="../ink/ink4694.xml"/><Relationship Id="rId370" Type="http://schemas.openxmlformats.org/officeDocument/2006/relationships/image" Target="../media/image4615.png"/><Relationship Id="rId230" Type="http://schemas.openxmlformats.org/officeDocument/2006/relationships/image" Target="../media/image3759.png"/><Relationship Id="rId468" Type="http://schemas.openxmlformats.org/officeDocument/2006/relationships/image" Target="../media/image4662.png"/><Relationship Id="rId25" Type="http://schemas.openxmlformats.org/officeDocument/2006/relationships/customXml" Target="../ink/ink4625.xml"/><Relationship Id="rId328" Type="http://schemas.openxmlformats.org/officeDocument/2006/relationships/customXml" Target="../ink/ink4777.xml"/><Relationship Id="rId535" Type="http://schemas.openxmlformats.org/officeDocument/2006/relationships/image" Target="../media/image4695.png"/><Relationship Id="rId174" Type="http://schemas.openxmlformats.org/officeDocument/2006/relationships/image" Target="../media/image4519.png"/><Relationship Id="rId381" Type="http://schemas.openxmlformats.org/officeDocument/2006/relationships/image" Target="../media/image4620.png"/><Relationship Id="rId602" Type="http://schemas.openxmlformats.org/officeDocument/2006/relationships/image" Target="../media/image4728.png"/><Relationship Id="rId241" Type="http://schemas.openxmlformats.org/officeDocument/2006/relationships/customXml" Target="../ink/ink4733.xml"/><Relationship Id="rId479" Type="http://schemas.openxmlformats.org/officeDocument/2006/relationships/customXml" Target="../ink/ink4855.xml"/><Relationship Id="rId36" Type="http://schemas.openxmlformats.org/officeDocument/2006/relationships/image" Target="../media/image4453.png"/><Relationship Id="rId339" Type="http://schemas.openxmlformats.org/officeDocument/2006/relationships/image" Target="../media/image4600.png"/><Relationship Id="rId546" Type="http://schemas.openxmlformats.org/officeDocument/2006/relationships/customXml" Target="../ink/ink4889.xml"/><Relationship Id="rId101" Type="http://schemas.openxmlformats.org/officeDocument/2006/relationships/customXml" Target="../ink/ink4663.xml"/><Relationship Id="rId185" Type="http://schemas.openxmlformats.org/officeDocument/2006/relationships/customXml" Target="../ink/ink4705.xml"/><Relationship Id="rId406" Type="http://schemas.openxmlformats.org/officeDocument/2006/relationships/customXml" Target="../ink/ink4818.xml"/><Relationship Id="rId392" Type="http://schemas.openxmlformats.org/officeDocument/2006/relationships/customXml" Target="../ink/ink4811.xml"/><Relationship Id="rId613" Type="http://schemas.openxmlformats.org/officeDocument/2006/relationships/customXml" Target="../ink/ink4923.xml"/><Relationship Id="rId252" Type="http://schemas.openxmlformats.org/officeDocument/2006/relationships/image" Target="../media/image4557.png"/><Relationship Id="rId47" Type="http://schemas.openxmlformats.org/officeDocument/2006/relationships/customXml" Target="../ink/ink4636.xml"/><Relationship Id="rId112" Type="http://schemas.openxmlformats.org/officeDocument/2006/relationships/image" Target="../media/image4491.png"/><Relationship Id="rId557" Type="http://schemas.openxmlformats.org/officeDocument/2006/relationships/customXml" Target="../ink/ink4895.xml"/><Relationship Id="rId196" Type="http://schemas.openxmlformats.org/officeDocument/2006/relationships/image" Target="../media/image4530.png"/><Relationship Id="rId417" Type="http://schemas.openxmlformats.org/officeDocument/2006/relationships/customXml" Target="../ink/ink4824.xml"/><Relationship Id="rId624" Type="http://schemas.openxmlformats.org/officeDocument/2006/relationships/image" Target="../media/image4739.png"/><Relationship Id="rId263" Type="http://schemas.openxmlformats.org/officeDocument/2006/relationships/customXml" Target="../ink/ink4744.xml"/><Relationship Id="rId470" Type="http://schemas.openxmlformats.org/officeDocument/2006/relationships/image" Target="../media/image4663.png"/><Relationship Id="rId58" Type="http://schemas.openxmlformats.org/officeDocument/2006/relationships/image" Target="../media/image4464.png"/><Relationship Id="rId123" Type="http://schemas.openxmlformats.org/officeDocument/2006/relationships/customXml" Target="../ink/ink4674.xml"/><Relationship Id="rId330" Type="http://schemas.openxmlformats.org/officeDocument/2006/relationships/customXml" Target="../ink/ink4778.xml"/><Relationship Id="rId568" Type="http://schemas.openxmlformats.org/officeDocument/2006/relationships/image" Target="../media/image4711.png"/><Relationship Id="rId165" Type="http://schemas.openxmlformats.org/officeDocument/2006/relationships/customXml" Target="../ink/ink4695.xml"/><Relationship Id="rId372" Type="http://schemas.openxmlformats.org/officeDocument/2006/relationships/customXml" Target="../ink/ink4800.xml"/><Relationship Id="rId428" Type="http://schemas.openxmlformats.org/officeDocument/2006/relationships/image" Target="../media/image4642.png"/><Relationship Id="rId635" Type="http://schemas.openxmlformats.org/officeDocument/2006/relationships/customXml" Target="../ink/ink4934.xml"/><Relationship Id="rId232" Type="http://schemas.openxmlformats.org/officeDocument/2006/relationships/image" Target="../media/image4547.png"/><Relationship Id="rId274" Type="http://schemas.openxmlformats.org/officeDocument/2006/relationships/image" Target="../media/image4568.png"/><Relationship Id="rId481" Type="http://schemas.openxmlformats.org/officeDocument/2006/relationships/customXml" Target="../ink/ink4856.xml"/><Relationship Id="rId27" Type="http://schemas.openxmlformats.org/officeDocument/2006/relationships/customXml" Target="../ink/ink4626.xml"/><Relationship Id="rId69" Type="http://schemas.openxmlformats.org/officeDocument/2006/relationships/customXml" Target="../ink/ink4647.xml"/><Relationship Id="rId134" Type="http://schemas.openxmlformats.org/officeDocument/2006/relationships/image" Target="../media/image4501.png"/><Relationship Id="rId537" Type="http://schemas.openxmlformats.org/officeDocument/2006/relationships/image" Target="../media/image4696.png"/><Relationship Id="rId579" Type="http://schemas.openxmlformats.org/officeDocument/2006/relationships/customXml" Target="../ink/ink4906.xml"/><Relationship Id="rId80" Type="http://schemas.openxmlformats.org/officeDocument/2006/relationships/image" Target="../media/image4475.png"/><Relationship Id="rId176" Type="http://schemas.openxmlformats.org/officeDocument/2006/relationships/image" Target="../media/image4520.png"/><Relationship Id="rId341" Type="http://schemas.openxmlformats.org/officeDocument/2006/relationships/image" Target="../media/image4601.png"/><Relationship Id="rId383" Type="http://schemas.openxmlformats.org/officeDocument/2006/relationships/image" Target="../media/image4621.png"/><Relationship Id="rId439" Type="http://schemas.openxmlformats.org/officeDocument/2006/relationships/customXml" Target="../ink/ink4835.xml"/><Relationship Id="rId590" Type="http://schemas.openxmlformats.org/officeDocument/2006/relationships/image" Target="../media/image4722.png"/><Relationship Id="rId604" Type="http://schemas.openxmlformats.org/officeDocument/2006/relationships/image" Target="../media/image4729.png"/><Relationship Id="rId646" Type="http://schemas.openxmlformats.org/officeDocument/2006/relationships/image" Target="../media/image4749.png"/><Relationship Id="rId201" Type="http://schemas.openxmlformats.org/officeDocument/2006/relationships/customXml" Target="../ink/ink4713.xml"/><Relationship Id="rId243" Type="http://schemas.openxmlformats.org/officeDocument/2006/relationships/customXml" Target="../ink/ink4734.xml"/><Relationship Id="rId285" Type="http://schemas.openxmlformats.org/officeDocument/2006/relationships/customXml" Target="../ink/ink4755.xml"/><Relationship Id="rId450" Type="http://schemas.openxmlformats.org/officeDocument/2006/relationships/image" Target="../media/image4653.png"/><Relationship Id="rId506" Type="http://schemas.openxmlformats.org/officeDocument/2006/relationships/image" Target="../media/image4681.png"/><Relationship Id="rId38" Type="http://schemas.openxmlformats.org/officeDocument/2006/relationships/image" Target="../media/image4454.png"/><Relationship Id="rId103" Type="http://schemas.openxmlformats.org/officeDocument/2006/relationships/customXml" Target="../ink/ink4664.xml"/><Relationship Id="rId310" Type="http://schemas.openxmlformats.org/officeDocument/2006/relationships/customXml" Target="../ink/ink4768.xml"/><Relationship Id="rId492" Type="http://schemas.openxmlformats.org/officeDocument/2006/relationships/image" Target="../media/image4674.png"/><Relationship Id="rId548" Type="http://schemas.openxmlformats.org/officeDocument/2006/relationships/customXml" Target="../ink/ink4890.xml"/><Relationship Id="rId91" Type="http://schemas.openxmlformats.org/officeDocument/2006/relationships/customXml" Target="../ink/ink4658.xml"/><Relationship Id="rId145" Type="http://schemas.openxmlformats.org/officeDocument/2006/relationships/customXml" Target="../ink/ink4685.xml"/><Relationship Id="rId187" Type="http://schemas.openxmlformats.org/officeDocument/2006/relationships/customXml" Target="../ink/ink4706.xml"/><Relationship Id="rId352" Type="http://schemas.openxmlformats.org/officeDocument/2006/relationships/image" Target="../media/image4606.png"/><Relationship Id="rId394" Type="http://schemas.openxmlformats.org/officeDocument/2006/relationships/customXml" Target="../ink/ink4812.xml"/><Relationship Id="rId408" Type="http://schemas.openxmlformats.org/officeDocument/2006/relationships/customXml" Target="../ink/ink4819.xml"/><Relationship Id="rId615" Type="http://schemas.openxmlformats.org/officeDocument/2006/relationships/customXml" Target="../ink/ink4924.xml"/><Relationship Id="rId212" Type="http://schemas.openxmlformats.org/officeDocument/2006/relationships/image" Target="../media/image4538.png"/><Relationship Id="rId254" Type="http://schemas.openxmlformats.org/officeDocument/2006/relationships/image" Target="../media/image4558.png"/><Relationship Id="rId657" Type="http://schemas.openxmlformats.org/officeDocument/2006/relationships/customXml" Target="../ink/ink4945.xml"/><Relationship Id="rId49" Type="http://schemas.openxmlformats.org/officeDocument/2006/relationships/customXml" Target="../ink/ink4637.xml"/><Relationship Id="rId114" Type="http://schemas.openxmlformats.org/officeDocument/2006/relationships/image" Target="../media/image4492.png"/><Relationship Id="rId296" Type="http://schemas.openxmlformats.org/officeDocument/2006/relationships/image" Target="../media/image4579.png"/><Relationship Id="rId461" Type="http://schemas.openxmlformats.org/officeDocument/2006/relationships/customXml" Target="../ink/ink4846.xml"/><Relationship Id="rId517" Type="http://schemas.openxmlformats.org/officeDocument/2006/relationships/customXml" Target="../ink/ink4874.xml"/><Relationship Id="rId559" Type="http://schemas.openxmlformats.org/officeDocument/2006/relationships/customXml" Target="../ink/ink4896.xml"/><Relationship Id="rId60" Type="http://schemas.openxmlformats.org/officeDocument/2006/relationships/image" Target="../media/image4465.png"/><Relationship Id="rId156" Type="http://schemas.openxmlformats.org/officeDocument/2006/relationships/image" Target="../media/image4511.png"/><Relationship Id="rId198" Type="http://schemas.openxmlformats.org/officeDocument/2006/relationships/image" Target="../media/image4531.png"/><Relationship Id="rId321" Type="http://schemas.openxmlformats.org/officeDocument/2006/relationships/image" Target="../media/image4591.png"/><Relationship Id="rId363" Type="http://schemas.openxmlformats.org/officeDocument/2006/relationships/customXml" Target="../ink/ink4795.xml"/><Relationship Id="rId419" Type="http://schemas.openxmlformats.org/officeDocument/2006/relationships/customXml" Target="../ink/ink4825.xml"/><Relationship Id="rId570" Type="http://schemas.openxmlformats.org/officeDocument/2006/relationships/image" Target="../media/image4712.png"/><Relationship Id="rId626" Type="http://schemas.openxmlformats.org/officeDocument/2006/relationships/image" Target="../media/image4740.png"/><Relationship Id="rId223" Type="http://schemas.openxmlformats.org/officeDocument/2006/relationships/customXml" Target="../ink/ink4724.xml"/><Relationship Id="rId430" Type="http://schemas.openxmlformats.org/officeDocument/2006/relationships/image" Target="../media/image4643.png"/><Relationship Id="rId18" Type="http://schemas.openxmlformats.org/officeDocument/2006/relationships/image" Target="../media/image4444.png"/><Relationship Id="rId265" Type="http://schemas.openxmlformats.org/officeDocument/2006/relationships/customXml" Target="../ink/ink4745.xml"/><Relationship Id="rId472" Type="http://schemas.openxmlformats.org/officeDocument/2006/relationships/image" Target="../media/image4664.png"/><Relationship Id="rId528" Type="http://schemas.openxmlformats.org/officeDocument/2006/relationships/image" Target="../media/image4692.png"/><Relationship Id="rId125" Type="http://schemas.openxmlformats.org/officeDocument/2006/relationships/customXml" Target="../ink/ink4675.xml"/><Relationship Id="rId167" Type="http://schemas.openxmlformats.org/officeDocument/2006/relationships/customXml" Target="../ink/ink4696.xml"/><Relationship Id="rId332" Type="http://schemas.openxmlformats.org/officeDocument/2006/relationships/customXml" Target="../ink/ink4779.xml"/><Relationship Id="rId374" Type="http://schemas.openxmlformats.org/officeDocument/2006/relationships/customXml" Target="../ink/ink4801.xml"/><Relationship Id="rId581" Type="http://schemas.openxmlformats.org/officeDocument/2006/relationships/customXml" Target="../ink/ink4907.xml"/><Relationship Id="rId71" Type="http://schemas.openxmlformats.org/officeDocument/2006/relationships/customXml" Target="../ink/ink4648.xml"/><Relationship Id="rId234" Type="http://schemas.openxmlformats.org/officeDocument/2006/relationships/image" Target="../media/image4548.png"/><Relationship Id="rId637" Type="http://schemas.openxmlformats.org/officeDocument/2006/relationships/customXml" Target="../ink/ink4935.xml"/><Relationship Id="rId2" Type="http://schemas.openxmlformats.org/officeDocument/2006/relationships/notesSlide" Target="../notesSlides/notesSlide23.xml"/><Relationship Id="rId29" Type="http://schemas.openxmlformats.org/officeDocument/2006/relationships/customXml" Target="../ink/ink4627.xml"/><Relationship Id="rId276" Type="http://schemas.openxmlformats.org/officeDocument/2006/relationships/image" Target="../media/image4569.png"/><Relationship Id="rId441" Type="http://schemas.openxmlformats.org/officeDocument/2006/relationships/customXml" Target="../ink/ink4836.xml"/><Relationship Id="rId483" Type="http://schemas.openxmlformats.org/officeDocument/2006/relationships/customXml" Target="../ink/ink4857.xml"/><Relationship Id="rId539" Type="http://schemas.openxmlformats.org/officeDocument/2006/relationships/image" Target="../media/image4697.png"/><Relationship Id="rId40" Type="http://schemas.openxmlformats.org/officeDocument/2006/relationships/image" Target="../media/image4455.png"/><Relationship Id="rId136" Type="http://schemas.openxmlformats.org/officeDocument/2006/relationships/image" Target="../media/image4502.png"/><Relationship Id="rId178" Type="http://schemas.openxmlformats.org/officeDocument/2006/relationships/image" Target="../media/image4521.png"/><Relationship Id="rId301" Type="http://schemas.openxmlformats.org/officeDocument/2006/relationships/customXml" Target="../ink/ink4763.xml"/><Relationship Id="rId343" Type="http://schemas.openxmlformats.org/officeDocument/2006/relationships/image" Target="../media/image4602.png"/><Relationship Id="rId550" Type="http://schemas.openxmlformats.org/officeDocument/2006/relationships/image" Target="../media/image4702.png"/><Relationship Id="rId82" Type="http://schemas.openxmlformats.org/officeDocument/2006/relationships/image" Target="../media/image4476.png"/><Relationship Id="rId203" Type="http://schemas.openxmlformats.org/officeDocument/2006/relationships/customXml" Target="../ink/ink4714.xml"/><Relationship Id="rId385" Type="http://schemas.openxmlformats.org/officeDocument/2006/relationships/customXml" Target="../ink/ink4807.xml"/><Relationship Id="rId592" Type="http://schemas.openxmlformats.org/officeDocument/2006/relationships/image" Target="../media/image4723.png"/><Relationship Id="rId606" Type="http://schemas.openxmlformats.org/officeDocument/2006/relationships/image" Target="../media/image4730.png"/><Relationship Id="rId648" Type="http://schemas.openxmlformats.org/officeDocument/2006/relationships/image" Target="../media/image4750.png"/><Relationship Id="rId245" Type="http://schemas.openxmlformats.org/officeDocument/2006/relationships/customXml" Target="../ink/ink4735.xml"/><Relationship Id="rId287" Type="http://schemas.openxmlformats.org/officeDocument/2006/relationships/customXml" Target="../ink/ink4756.xml"/><Relationship Id="rId410" Type="http://schemas.openxmlformats.org/officeDocument/2006/relationships/customXml" Target="../ink/ink4820.xml"/><Relationship Id="rId452" Type="http://schemas.openxmlformats.org/officeDocument/2006/relationships/image" Target="../media/image4654.png"/><Relationship Id="rId494" Type="http://schemas.openxmlformats.org/officeDocument/2006/relationships/image" Target="../media/image4675.png"/><Relationship Id="rId508" Type="http://schemas.openxmlformats.org/officeDocument/2006/relationships/image" Target="../media/image4682.png"/><Relationship Id="rId105" Type="http://schemas.openxmlformats.org/officeDocument/2006/relationships/customXml" Target="../ink/ink4665.xml"/><Relationship Id="rId147" Type="http://schemas.openxmlformats.org/officeDocument/2006/relationships/customXml" Target="../ink/ink4686.xml"/><Relationship Id="rId312" Type="http://schemas.openxmlformats.org/officeDocument/2006/relationships/customXml" Target="../ink/ink4769.xml"/><Relationship Id="rId354" Type="http://schemas.openxmlformats.org/officeDocument/2006/relationships/image" Target="../media/image4607.png"/><Relationship Id="rId51" Type="http://schemas.openxmlformats.org/officeDocument/2006/relationships/customXml" Target="../ink/ink4638.xml"/><Relationship Id="rId93" Type="http://schemas.openxmlformats.org/officeDocument/2006/relationships/customXml" Target="../ink/ink4659.xml"/><Relationship Id="rId189" Type="http://schemas.openxmlformats.org/officeDocument/2006/relationships/customXml" Target="../ink/ink4707.xml"/><Relationship Id="rId396" Type="http://schemas.openxmlformats.org/officeDocument/2006/relationships/customXml" Target="../ink/ink4813.xml"/><Relationship Id="rId561" Type="http://schemas.openxmlformats.org/officeDocument/2006/relationships/customXml" Target="../ink/ink4897.xml"/><Relationship Id="rId617" Type="http://schemas.openxmlformats.org/officeDocument/2006/relationships/customXml" Target="../ink/ink4925.xml"/><Relationship Id="rId214" Type="http://schemas.openxmlformats.org/officeDocument/2006/relationships/image" Target="../media/image4539.png"/><Relationship Id="rId256" Type="http://schemas.openxmlformats.org/officeDocument/2006/relationships/image" Target="../media/image4559.png"/><Relationship Id="rId298" Type="http://schemas.openxmlformats.org/officeDocument/2006/relationships/image" Target="../media/image4580.png"/><Relationship Id="rId421" Type="http://schemas.openxmlformats.org/officeDocument/2006/relationships/customXml" Target="../ink/ink4826.xml"/><Relationship Id="rId463" Type="http://schemas.openxmlformats.org/officeDocument/2006/relationships/customXml" Target="../ink/ink4847.xml"/><Relationship Id="rId519" Type="http://schemas.openxmlformats.org/officeDocument/2006/relationships/customXml" Target="../ink/ink4875.xml"/><Relationship Id="rId116" Type="http://schemas.openxmlformats.org/officeDocument/2006/relationships/image" Target="../media/image4493.png"/><Relationship Id="rId158" Type="http://schemas.openxmlformats.org/officeDocument/2006/relationships/image" Target="../media/image4512.png"/><Relationship Id="rId323" Type="http://schemas.openxmlformats.org/officeDocument/2006/relationships/image" Target="../media/image4592.png"/><Relationship Id="rId530" Type="http://schemas.openxmlformats.org/officeDocument/2006/relationships/customXml" Target="../ink/ink4881.xml"/><Relationship Id="rId20" Type="http://schemas.openxmlformats.org/officeDocument/2006/relationships/image" Target="../media/image4445.png"/><Relationship Id="rId62" Type="http://schemas.openxmlformats.org/officeDocument/2006/relationships/image" Target="../media/image4466.png"/><Relationship Id="rId365" Type="http://schemas.openxmlformats.org/officeDocument/2006/relationships/customXml" Target="../ink/ink4796.xml"/><Relationship Id="rId572" Type="http://schemas.openxmlformats.org/officeDocument/2006/relationships/image" Target="../media/image4713.png"/><Relationship Id="rId628" Type="http://schemas.openxmlformats.org/officeDocument/2006/relationships/image" Target="../media/image4741.png"/><Relationship Id="rId225" Type="http://schemas.openxmlformats.org/officeDocument/2006/relationships/customXml" Target="../ink/ink4725.xml"/><Relationship Id="rId267" Type="http://schemas.openxmlformats.org/officeDocument/2006/relationships/customXml" Target="../ink/ink4746.xml"/><Relationship Id="rId432" Type="http://schemas.openxmlformats.org/officeDocument/2006/relationships/image" Target="../media/image4644.png"/><Relationship Id="rId474" Type="http://schemas.openxmlformats.org/officeDocument/2006/relationships/image" Target="../media/image4665.png"/><Relationship Id="rId127" Type="http://schemas.openxmlformats.org/officeDocument/2006/relationships/customXml" Target="../ink/ink4676.xml"/><Relationship Id="rId31" Type="http://schemas.openxmlformats.org/officeDocument/2006/relationships/customXml" Target="../ink/ink4628.xml"/><Relationship Id="rId73" Type="http://schemas.openxmlformats.org/officeDocument/2006/relationships/customXml" Target="../ink/ink4649.xml"/><Relationship Id="rId169" Type="http://schemas.openxmlformats.org/officeDocument/2006/relationships/customXml" Target="../ink/ink4697.xml"/><Relationship Id="rId334" Type="http://schemas.openxmlformats.org/officeDocument/2006/relationships/customXml" Target="../ink/ink4780.xml"/><Relationship Id="rId376" Type="http://schemas.openxmlformats.org/officeDocument/2006/relationships/customXml" Target="../ink/ink4802.xml"/><Relationship Id="rId541" Type="http://schemas.openxmlformats.org/officeDocument/2006/relationships/image" Target="../media/image4698.png"/><Relationship Id="rId583" Type="http://schemas.openxmlformats.org/officeDocument/2006/relationships/customXml" Target="../ink/ink4908.xml"/><Relationship Id="rId639" Type="http://schemas.openxmlformats.org/officeDocument/2006/relationships/customXml" Target="../ink/ink4936.xml"/><Relationship Id="rId4" Type="http://schemas.openxmlformats.org/officeDocument/2006/relationships/image" Target="../media/image4437.png"/><Relationship Id="rId180" Type="http://schemas.openxmlformats.org/officeDocument/2006/relationships/image" Target="../media/image4522.png"/><Relationship Id="rId236" Type="http://schemas.openxmlformats.org/officeDocument/2006/relationships/image" Target="../media/image4549.png"/><Relationship Id="rId278" Type="http://schemas.openxmlformats.org/officeDocument/2006/relationships/image" Target="../media/image4570.png"/><Relationship Id="rId401" Type="http://schemas.openxmlformats.org/officeDocument/2006/relationships/image" Target="../media/image4629.png"/><Relationship Id="rId443" Type="http://schemas.openxmlformats.org/officeDocument/2006/relationships/customXml" Target="../ink/ink4837.xml"/><Relationship Id="rId650" Type="http://schemas.openxmlformats.org/officeDocument/2006/relationships/image" Target="../media/image4751.png"/><Relationship Id="rId303" Type="http://schemas.openxmlformats.org/officeDocument/2006/relationships/customXml" Target="../ink/ink4764.xml"/><Relationship Id="rId485" Type="http://schemas.openxmlformats.org/officeDocument/2006/relationships/customXml" Target="../ink/ink4858.xml"/><Relationship Id="rId42" Type="http://schemas.openxmlformats.org/officeDocument/2006/relationships/image" Target="../media/image4456.png"/><Relationship Id="rId84" Type="http://schemas.openxmlformats.org/officeDocument/2006/relationships/image" Target="../media/image4477.png"/><Relationship Id="rId138" Type="http://schemas.openxmlformats.org/officeDocument/2006/relationships/image" Target="../media/image4503.png"/><Relationship Id="rId345" Type="http://schemas.openxmlformats.org/officeDocument/2006/relationships/image" Target="../media/image4603.png"/><Relationship Id="rId387" Type="http://schemas.openxmlformats.org/officeDocument/2006/relationships/customXml" Target="../ink/ink4808.xml"/><Relationship Id="rId510" Type="http://schemas.openxmlformats.org/officeDocument/2006/relationships/image" Target="../media/image4683.png"/><Relationship Id="rId552" Type="http://schemas.openxmlformats.org/officeDocument/2006/relationships/image" Target="../media/image4703.png"/><Relationship Id="rId594" Type="http://schemas.openxmlformats.org/officeDocument/2006/relationships/image" Target="../media/image4724.png"/><Relationship Id="rId608" Type="http://schemas.openxmlformats.org/officeDocument/2006/relationships/image" Target="../media/image4731.png"/><Relationship Id="rId191" Type="http://schemas.openxmlformats.org/officeDocument/2006/relationships/customXml" Target="../ink/ink4708.xml"/><Relationship Id="rId205" Type="http://schemas.openxmlformats.org/officeDocument/2006/relationships/customXml" Target="../ink/ink4715.xml"/><Relationship Id="rId247" Type="http://schemas.openxmlformats.org/officeDocument/2006/relationships/customXml" Target="../ink/ink4736.xml"/><Relationship Id="rId412" Type="http://schemas.openxmlformats.org/officeDocument/2006/relationships/customXml" Target="../ink/ink4821.xml"/><Relationship Id="rId107" Type="http://schemas.openxmlformats.org/officeDocument/2006/relationships/customXml" Target="../ink/ink4666.xml"/><Relationship Id="rId289" Type="http://schemas.openxmlformats.org/officeDocument/2006/relationships/customXml" Target="../ink/ink4757.xml"/><Relationship Id="rId454" Type="http://schemas.openxmlformats.org/officeDocument/2006/relationships/image" Target="../media/image4655.png"/><Relationship Id="rId496" Type="http://schemas.openxmlformats.org/officeDocument/2006/relationships/image" Target="../media/image4676.png"/><Relationship Id="rId11" Type="http://schemas.openxmlformats.org/officeDocument/2006/relationships/customXml" Target="../ink/ink4618.xml"/><Relationship Id="rId53" Type="http://schemas.openxmlformats.org/officeDocument/2006/relationships/customXml" Target="../ink/ink4639.xml"/><Relationship Id="rId149" Type="http://schemas.openxmlformats.org/officeDocument/2006/relationships/customXml" Target="../ink/ink4687.xml"/><Relationship Id="rId314" Type="http://schemas.openxmlformats.org/officeDocument/2006/relationships/customXml" Target="../ink/ink4770.xml"/><Relationship Id="rId356" Type="http://schemas.openxmlformats.org/officeDocument/2006/relationships/image" Target="../media/image4608.png"/><Relationship Id="rId398" Type="http://schemas.openxmlformats.org/officeDocument/2006/relationships/customXml" Target="../ink/ink4814.xml"/><Relationship Id="rId521" Type="http://schemas.openxmlformats.org/officeDocument/2006/relationships/customXml" Target="../ink/ink4876.xml"/><Relationship Id="rId563" Type="http://schemas.openxmlformats.org/officeDocument/2006/relationships/customXml" Target="../ink/ink4898.xml"/><Relationship Id="rId619" Type="http://schemas.openxmlformats.org/officeDocument/2006/relationships/customXml" Target="../ink/ink4926.xml"/><Relationship Id="rId95" Type="http://schemas.openxmlformats.org/officeDocument/2006/relationships/customXml" Target="../ink/ink4660.xml"/><Relationship Id="rId160" Type="http://schemas.openxmlformats.org/officeDocument/2006/relationships/image" Target="../media/image4513.png"/><Relationship Id="rId216" Type="http://schemas.openxmlformats.org/officeDocument/2006/relationships/image" Target="../media/image4540.png"/><Relationship Id="rId423" Type="http://schemas.openxmlformats.org/officeDocument/2006/relationships/customXml" Target="../ink/ink4827.xml"/><Relationship Id="rId258" Type="http://schemas.openxmlformats.org/officeDocument/2006/relationships/image" Target="../media/image4560.png"/><Relationship Id="rId465" Type="http://schemas.openxmlformats.org/officeDocument/2006/relationships/customXml" Target="../ink/ink4848.xml"/><Relationship Id="rId630" Type="http://schemas.openxmlformats.org/officeDocument/2006/relationships/image" Target="../media/image4742.png"/><Relationship Id="rId22" Type="http://schemas.openxmlformats.org/officeDocument/2006/relationships/image" Target="../media/image4446.png"/><Relationship Id="rId64" Type="http://schemas.openxmlformats.org/officeDocument/2006/relationships/image" Target="../media/image4467.png"/><Relationship Id="rId118" Type="http://schemas.openxmlformats.org/officeDocument/2006/relationships/image" Target="../media/image4494.png"/><Relationship Id="rId325" Type="http://schemas.openxmlformats.org/officeDocument/2006/relationships/image" Target="../media/image4593.png"/><Relationship Id="rId367" Type="http://schemas.openxmlformats.org/officeDocument/2006/relationships/customXml" Target="../ink/ink4797.xml"/><Relationship Id="rId532" Type="http://schemas.openxmlformats.org/officeDocument/2006/relationships/customXml" Target="../ink/ink4882.xml"/><Relationship Id="rId574" Type="http://schemas.openxmlformats.org/officeDocument/2006/relationships/image" Target="../media/image4714.png"/><Relationship Id="rId171" Type="http://schemas.openxmlformats.org/officeDocument/2006/relationships/customXml" Target="../ink/ink4698.xml"/><Relationship Id="rId227" Type="http://schemas.openxmlformats.org/officeDocument/2006/relationships/customXml" Target="../ink/ink4726.xml"/><Relationship Id="rId269" Type="http://schemas.openxmlformats.org/officeDocument/2006/relationships/customXml" Target="../ink/ink4747.xml"/><Relationship Id="rId434" Type="http://schemas.openxmlformats.org/officeDocument/2006/relationships/image" Target="../media/image4645.png"/><Relationship Id="rId476" Type="http://schemas.openxmlformats.org/officeDocument/2006/relationships/image" Target="../media/image4666.png"/><Relationship Id="rId641" Type="http://schemas.openxmlformats.org/officeDocument/2006/relationships/customXml" Target="../ink/ink4937.xml"/><Relationship Id="rId33" Type="http://schemas.openxmlformats.org/officeDocument/2006/relationships/customXml" Target="../ink/ink4629.xml"/><Relationship Id="rId129" Type="http://schemas.openxmlformats.org/officeDocument/2006/relationships/customXml" Target="../ink/ink4677.xml"/><Relationship Id="rId280" Type="http://schemas.openxmlformats.org/officeDocument/2006/relationships/image" Target="../media/image4571.png"/><Relationship Id="rId336" Type="http://schemas.openxmlformats.org/officeDocument/2006/relationships/customXml" Target="../ink/ink4781.xml"/><Relationship Id="rId501" Type="http://schemas.openxmlformats.org/officeDocument/2006/relationships/customXml" Target="../ink/ink4866.xml"/><Relationship Id="rId543" Type="http://schemas.openxmlformats.org/officeDocument/2006/relationships/image" Target="../media/image4699.png"/><Relationship Id="rId75" Type="http://schemas.openxmlformats.org/officeDocument/2006/relationships/customXml" Target="../ink/ink4650.xml"/><Relationship Id="rId140" Type="http://schemas.openxmlformats.org/officeDocument/2006/relationships/image" Target="../media/image3056.png"/><Relationship Id="rId182" Type="http://schemas.openxmlformats.org/officeDocument/2006/relationships/image" Target="../media/image4523.png"/><Relationship Id="rId378" Type="http://schemas.openxmlformats.org/officeDocument/2006/relationships/customXml" Target="../ink/ink4803.xml"/><Relationship Id="rId403" Type="http://schemas.openxmlformats.org/officeDocument/2006/relationships/image" Target="../media/image4630.png"/><Relationship Id="rId585" Type="http://schemas.openxmlformats.org/officeDocument/2006/relationships/customXml" Target="../ink/ink4909.xml"/><Relationship Id="rId6" Type="http://schemas.openxmlformats.org/officeDocument/2006/relationships/image" Target="../media/image4438.png"/><Relationship Id="rId238" Type="http://schemas.openxmlformats.org/officeDocument/2006/relationships/image" Target="../media/image4550.png"/><Relationship Id="rId445" Type="http://schemas.openxmlformats.org/officeDocument/2006/relationships/customXml" Target="../ink/ink4838.xml"/><Relationship Id="rId487" Type="http://schemas.openxmlformats.org/officeDocument/2006/relationships/customXml" Target="../ink/ink4859.xml"/><Relationship Id="rId610" Type="http://schemas.openxmlformats.org/officeDocument/2006/relationships/image" Target="../media/image4732.png"/><Relationship Id="rId652" Type="http://schemas.openxmlformats.org/officeDocument/2006/relationships/image" Target="../media/image4752.png"/><Relationship Id="rId291" Type="http://schemas.openxmlformats.org/officeDocument/2006/relationships/customXml" Target="../ink/ink4758.xml"/><Relationship Id="rId305" Type="http://schemas.openxmlformats.org/officeDocument/2006/relationships/customXml" Target="../ink/ink4765.xml"/><Relationship Id="rId347" Type="http://schemas.openxmlformats.org/officeDocument/2006/relationships/image" Target="../media/image4604.png"/><Relationship Id="rId512" Type="http://schemas.openxmlformats.org/officeDocument/2006/relationships/image" Target="../media/image4684.png"/><Relationship Id="rId44" Type="http://schemas.openxmlformats.org/officeDocument/2006/relationships/image" Target="../media/image4457.png"/><Relationship Id="rId86" Type="http://schemas.openxmlformats.org/officeDocument/2006/relationships/image" Target="../media/image4478.png"/><Relationship Id="rId151" Type="http://schemas.openxmlformats.org/officeDocument/2006/relationships/customXml" Target="../ink/ink4688.xml"/><Relationship Id="rId389" Type="http://schemas.openxmlformats.org/officeDocument/2006/relationships/customXml" Target="../ink/ink4809.xml"/><Relationship Id="rId554" Type="http://schemas.openxmlformats.org/officeDocument/2006/relationships/image" Target="../media/image4704.png"/><Relationship Id="rId596" Type="http://schemas.openxmlformats.org/officeDocument/2006/relationships/image" Target="../media/image4725.png"/><Relationship Id="rId193" Type="http://schemas.openxmlformats.org/officeDocument/2006/relationships/customXml" Target="../ink/ink4709.xml"/><Relationship Id="rId207" Type="http://schemas.openxmlformats.org/officeDocument/2006/relationships/customXml" Target="../ink/ink4716.xml"/><Relationship Id="rId249" Type="http://schemas.openxmlformats.org/officeDocument/2006/relationships/customXml" Target="../ink/ink4737.xml"/><Relationship Id="rId414" Type="http://schemas.openxmlformats.org/officeDocument/2006/relationships/image" Target="../media/image4635.png"/><Relationship Id="rId456" Type="http://schemas.openxmlformats.org/officeDocument/2006/relationships/image" Target="../media/image4656.png"/><Relationship Id="rId498" Type="http://schemas.openxmlformats.org/officeDocument/2006/relationships/image" Target="../media/image4677.png"/><Relationship Id="rId621" Type="http://schemas.openxmlformats.org/officeDocument/2006/relationships/customXml" Target="../ink/ink4927.xml"/><Relationship Id="rId13" Type="http://schemas.openxmlformats.org/officeDocument/2006/relationships/customXml" Target="../ink/ink4619.xml"/><Relationship Id="rId109" Type="http://schemas.openxmlformats.org/officeDocument/2006/relationships/customXml" Target="../ink/ink4667.xml"/><Relationship Id="rId260" Type="http://schemas.openxmlformats.org/officeDocument/2006/relationships/image" Target="../media/image4561.png"/><Relationship Id="rId316" Type="http://schemas.openxmlformats.org/officeDocument/2006/relationships/customXml" Target="../ink/ink4771.xml"/><Relationship Id="rId523" Type="http://schemas.openxmlformats.org/officeDocument/2006/relationships/customXml" Target="../ink/ink4877.xml"/><Relationship Id="rId55" Type="http://schemas.openxmlformats.org/officeDocument/2006/relationships/customXml" Target="../ink/ink4640.xml"/><Relationship Id="rId97" Type="http://schemas.openxmlformats.org/officeDocument/2006/relationships/customXml" Target="../ink/ink4661.xml"/><Relationship Id="rId120" Type="http://schemas.openxmlformats.org/officeDocument/2006/relationships/image" Target="../media/image3062.png"/><Relationship Id="rId358" Type="http://schemas.openxmlformats.org/officeDocument/2006/relationships/image" Target="../media/image4609.png"/><Relationship Id="rId565" Type="http://schemas.openxmlformats.org/officeDocument/2006/relationships/customXml" Target="../ink/ink4899.xml"/><Relationship Id="rId162" Type="http://schemas.openxmlformats.org/officeDocument/2006/relationships/image" Target="../media/image4514.png"/><Relationship Id="rId218" Type="http://schemas.openxmlformats.org/officeDocument/2006/relationships/image" Target="../media/image4541.png"/><Relationship Id="rId425" Type="http://schemas.openxmlformats.org/officeDocument/2006/relationships/customXml" Target="../ink/ink4828.xml"/><Relationship Id="rId467" Type="http://schemas.openxmlformats.org/officeDocument/2006/relationships/customXml" Target="../ink/ink4849.xml"/><Relationship Id="rId632" Type="http://schemas.openxmlformats.org/officeDocument/2006/relationships/image" Target="../media/image4743.png"/><Relationship Id="rId271" Type="http://schemas.openxmlformats.org/officeDocument/2006/relationships/customXml" Target="../ink/ink4748.xml"/><Relationship Id="rId24" Type="http://schemas.openxmlformats.org/officeDocument/2006/relationships/image" Target="../media/image4447.png"/><Relationship Id="rId66" Type="http://schemas.openxmlformats.org/officeDocument/2006/relationships/image" Target="../media/image4468.png"/><Relationship Id="rId131" Type="http://schemas.openxmlformats.org/officeDocument/2006/relationships/customXml" Target="../ink/ink4678.xml"/><Relationship Id="rId327" Type="http://schemas.openxmlformats.org/officeDocument/2006/relationships/image" Target="../media/image4594.png"/><Relationship Id="rId369" Type="http://schemas.openxmlformats.org/officeDocument/2006/relationships/customXml" Target="../ink/ink4798.xml"/><Relationship Id="rId534" Type="http://schemas.openxmlformats.org/officeDocument/2006/relationships/customXml" Target="../ink/ink4883.xml"/><Relationship Id="rId576" Type="http://schemas.openxmlformats.org/officeDocument/2006/relationships/image" Target="../media/image4715.png"/><Relationship Id="rId173" Type="http://schemas.openxmlformats.org/officeDocument/2006/relationships/customXml" Target="../ink/ink4699.xml"/><Relationship Id="rId229" Type="http://schemas.openxmlformats.org/officeDocument/2006/relationships/customXml" Target="../ink/ink4727.xml"/><Relationship Id="rId380" Type="http://schemas.openxmlformats.org/officeDocument/2006/relationships/customXml" Target="../ink/ink4804.xml"/><Relationship Id="rId436" Type="http://schemas.openxmlformats.org/officeDocument/2006/relationships/image" Target="../media/image4646.png"/><Relationship Id="rId601" Type="http://schemas.openxmlformats.org/officeDocument/2006/relationships/customXml" Target="../ink/ink4917.xml"/><Relationship Id="rId643" Type="http://schemas.openxmlformats.org/officeDocument/2006/relationships/customXml" Target="../ink/ink4938.xml"/><Relationship Id="rId240" Type="http://schemas.openxmlformats.org/officeDocument/2006/relationships/image" Target="../media/image4551.png"/><Relationship Id="rId478" Type="http://schemas.openxmlformats.org/officeDocument/2006/relationships/image" Target="../media/image4667.png"/><Relationship Id="rId35" Type="http://schemas.openxmlformats.org/officeDocument/2006/relationships/customXml" Target="../ink/ink4630.xml"/><Relationship Id="rId77" Type="http://schemas.openxmlformats.org/officeDocument/2006/relationships/customXml" Target="../ink/ink4651.xml"/><Relationship Id="rId100" Type="http://schemas.openxmlformats.org/officeDocument/2006/relationships/image" Target="../media/image4485.png"/><Relationship Id="rId282" Type="http://schemas.openxmlformats.org/officeDocument/2006/relationships/image" Target="../media/image4572.png"/><Relationship Id="rId338" Type="http://schemas.openxmlformats.org/officeDocument/2006/relationships/customXml" Target="../ink/ink4782.xml"/><Relationship Id="rId503" Type="http://schemas.openxmlformats.org/officeDocument/2006/relationships/customXml" Target="../ink/ink4867.xml"/><Relationship Id="rId545" Type="http://schemas.openxmlformats.org/officeDocument/2006/relationships/image" Target="../media/image4700.png"/><Relationship Id="rId587" Type="http://schemas.openxmlformats.org/officeDocument/2006/relationships/customXml" Target="../ink/ink4910.xml"/><Relationship Id="rId8" Type="http://schemas.openxmlformats.org/officeDocument/2006/relationships/image" Target="../media/image4439.png"/><Relationship Id="rId142" Type="http://schemas.openxmlformats.org/officeDocument/2006/relationships/image" Target="../media/image4504.png"/><Relationship Id="rId184" Type="http://schemas.openxmlformats.org/officeDocument/2006/relationships/image" Target="../media/image4524.png"/><Relationship Id="rId391" Type="http://schemas.openxmlformats.org/officeDocument/2006/relationships/customXml" Target="../ink/ink4810.xml"/><Relationship Id="rId405" Type="http://schemas.openxmlformats.org/officeDocument/2006/relationships/image" Target="../media/image4631.png"/><Relationship Id="rId447" Type="http://schemas.openxmlformats.org/officeDocument/2006/relationships/customXml" Target="../ink/ink4839.xml"/><Relationship Id="rId612" Type="http://schemas.openxmlformats.org/officeDocument/2006/relationships/image" Target="../media/image4733.png"/><Relationship Id="rId251" Type="http://schemas.openxmlformats.org/officeDocument/2006/relationships/customXml" Target="../ink/ink4738.xml"/><Relationship Id="rId489" Type="http://schemas.openxmlformats.org/officeDocument/2006/relationships/customXml" Target="../ink/ink4860.xml"/><Relationship Id="rId654" Type="http://schemas.openxmlformats.org/officeDocument/2006/relationships/image" Target="../media/image4753.png"/><Relationship Id="rId46" Type="http://schemas.openxmlformats.org/officeDocument/2006/relationships/image" Target="../media/image4458.png"/><Relationship Id="rId293" Type="http://schemas.openxmlformats.org/officeDocument/2006/relationships/customXml" Target="../ink/ink4759.xml"/><Relationship Id="rId307" Type="http://schemas.openxmlformats.org/officeDocument/2006/relationships/image" Target="../media/image4584.png"/><Relationship Id="rId349" Type="http://schemas.openxmlformats.org/officeDocument/2006/relationships/customXml" Target="../ink/ink4788.xml"/><Relationship Id="rId514" Type="http://schemas.openxmlformats.org/officeDocument/2006/relationships/image" Target="../media/image4685.png"/><Relationship Id="rId556" Type="http://schemas.openxmlformats.org/officeDocument/2006/relationships/image" Target="../media/image4705.png"/><Relationship Id="rId88" Type="http://schemas.openxmlformats.org/officeDocument/2006/relationships/image" Target="../media/image4479.png"/><Relationship Id="rId111" Type="http://schemas.openxmlformats.org/officeDocument/2006/relationships/customXml" Target="../ink/ink4668.xml"/><Relationship Id="rId153" Type="http://schemas.openxmlformats.org/officeDocument/2006/relationships/customXml" Target="../ink/ink4689.xml"/><Relationship Id="rId195" Type="http://schemas.openxmlformats.org/officeDocument/2006/relationships/customXml" Target="../ink/ink4710.xml"/><Relationship Id="rId209" Type="http://schemas.openxmlformats.org/officeDocument/2006/relationships/customXml" Target="../ink/ink4717.xml"/><Relationship Id="rId360" Type="http://schemas.openxmlformats.org/officeDocument/2006/relationships/image" Target="../media/image4610.png"/><Relationship Id="rId416" Type="http://schemas.openxmlformats.org/officeDocument/2006/relationships/image" Target="../media/image4636.png"/><Relationship Id="rId598" Type="http://schemas.openxmlformats.org/officeDocument/2006/relationships/image" Target="../media/image4726.png"/><Relationship Id="rId220" Type="http://schemas.openxmlformats.org/officeDocument/2006/relationships/image" Target="../media/image4542.png"/><Relationship Id="rId458" Type="http://schemas.openxmlformats.org/officeDocument/2006/relationships/image" Target="../media/image4657.png"/><Relationship Id="rId623" Type="http://schemas.openxmlformats.org/officeDocument/2006/relationships/customXml" Target="../ink/ink4928.xml"/><Relationship Id="rId15" Type="http://schemas.openxmlformats.org/officeDocument/2006/relationships/customXml" Target="../ink/ink4620.xml"/><Relationship Id="rId57" Type="http://schemas.openxmlformats.org/officeDocument/2006/relationships/customXml" Target="../ink/ink4641.xml"/><Relationship Id="rId262" Type="http://schemas.openxmlformats.org/officeDocument/2006/relationships/image" Target="../media/image4562.png"/><Relationship Id="rId318" Type="http://schemas.openxmlformats.org/officeDocument/2006/relationships/customXml" Target="../ink/ink4772.xml"/><Relationship Id="rId525" Type="http://schemas.openxmlformats.org/officeDocument/2006/relationships/customXml" Target="../ink/ink4878.xml"/><Relationship Id="rId567" Type="http://schemas.openxmlformats.org/officeDocument/2006/relationships/customXml" Target="../ink/ink4900.xml"/><Relationship Id="rId99" Type="http://schemas.openxmlformats.org/officeDocument/2006/relationships/customXml" Target="../ink/ink4662.xml"/><Relationship Id="rId122" Type="http://schemas.openxmlformats.org/officeDocument/2006/relationships/image" Target="../media/image4495.png"/><Relationship Id="rId164" Type="http://schemas.openxmlformats.org/officeDocument/2006/relationships/image" Target="../media/image4515.png"/><Relationship Id="rId371" Type="http://schemas.openxmlformats.org/officeDocument/2006/relationships/customXml" Target="../ink/ink4799.xml"/><Relationship Id="rId427" Type="http://schemas.openxmlformats.org/officeDocument/2006/relationships/customXml" Target="../ink/ink4829.xml"/><Relationship Id="rId469" Type="http://schemas.openxmlformats.org/officeDocument/2006/relationships/customXml" Target="../ink/ink4850.xml"/><Relationship Id="rId634" Type="http://schemas.openxmlformats.org/officeDocument/2006/relationships/image" Target="../media/image4744.png"/><Relationship Id="rId26" Type="http://schemas.openxmlformats.org/officeDocument/2006/relationships/image" Target="../media/image4448.png"/><Relationship Id="rId231" Type="http://schemas.openxmlformats.org/officeDocument/2006/relationships/customXml" Target="../ink/ink4728.xml"/><Relationship Id="rId273" Type="http://schemas.openxmlformats.org/officeDocument/2006/relationships/customXml" Target="../ink/ink4749.xml"/><Relationship Id="rId329" Type="http://schemas.openxmlformats.org/officeDocument/2006/relationships/image" Target="../media/image4595.png"/><Relationship Id="rId480" Type="http://schemas.openxmlformats.org/officeDocument/2006/relationships/image" Target="../media/image4668.png"/><Relationship Id="rId536" Type="http://schemas.openxmlformats.org/officeDocument/2006/relationships/customXml" Target="../ink/ink4884.xml"/><Relationship Id="rId68" Type="http://schemas.openxmlformats.org/officeDocument/2006/relationships/image" Target="../media/image4469.png"/><Relationship Id="rId133" Type="http://schemas.openxmlformats.org/officeDocument/2006/relationships/customXml" Target="../ink/ink4679.xml"/><Relationship Id="rId175" Type="http://schemas.openxmlformats.org/officeDocument/2006/relationships/customXml" Target="../ink/ink4700.xml"/><Relationship Id="rId340" Type="http://schemas.openxmlformats.org/officeDocument/2006/relationships/customXml" Target="../ink/ink4783.xml"/><Relationship Id="rId578" Type="http://schemas.openxmlformats.org/officeDocument/2006/relationships/image" Target="../media/image4716.png"/><Relationship Id="rId200" Type="http://schemas.openxmlformats.org/officeDocument/2006/relationships/image" Target="../media/image4532.png"/><Relationship Id="rId382" Type="http://schemas.openxmlformats.org/officeDocument/2006/relationships/customXml" Target="../ink/ink4805.xml"/><Relationship Id="rId438" Type="http://schemas.openxmlformats.org/officeDocument/2006/relationships/image" Target="../media/image4647.png"/><Relationship Id="rId603" Type="http://schemas.openxmlformats.org/officeDocument/2006/relationships/customXml" Target="../ink/ink4918.xml"/><Relationship Id="rId645" Type="http://schemas.openxmlformats.org/officeDocument/2006/relationships/customXml" Target="../ink/ink4939.xml"/><Relationship Id="rId242" Type="http://schemas.openxmlformats.org/officeDocument/2006/relationships/image" Target="../media/image4552.png"/><Relationship Id="rId284" Type="http://schemas.openxmlformats.org/officeDocument/2006/relationships/image" Target="../media/image4573.png"/><Relationship Id="rId491" Type="http://schemas.openxmlformats.org/officeDocument/2006/relationships/customXml" Target="../ink/ink4861.xml"/><Relationship Id="rId505" Type="http://schemas.openxmlformats.org/officeDocument/2006/relationships/customXml" Target="../ink/ink4868.xml"/><Relationship Id="rId37" Type="http://schemas.openxmlformats.org/officeDocument/2006/relationships/customXml" Target="../ink/ink4631.xml"/><Relationship Id="rId79" Type="http://schemas.openxmlformats.org/officeDocument/2006/relationships/customXml" Target="../ink/ink4652.xml"/><Relationship Id="rId102" Type="http://schemas.openxmlformats.org/officeDocument/2006/relationships/image" Target="../media/image4486.png"/><Relationship Id="rId144" Type="http://schemas.openxmlformats.org/officeDocument/2006/relationships/image" Target="../media/image4505.png"/><Relationship Id="rId547" Type="http://schemas.openxmlformats.org/officeDocument/2006/relationships/image" Target="../media/image4701.png"/><Relationship Id="rId589" Type="http://schemas.openxmlformats.org/officeDocument/2006/relationships/customXml" Target="../ink/ink4911.xml"/><Relationship Id="rId90" Type="http://schemas.openxmlformats.org/officeDocument/2006/relationships/image" Target="../media/image4480.png"/><Relationship Id="rId186" Type="http://schemas.openxmlformats.org/officeDocument/2006/relationships/image" Target="../media/image4525.png"/><Relationship Id="rId351" Type="http://schemas.openxmlformats.org/officeDocument/2006/relationships/customXml" Target="../ink/ink4789.xml"/><Relationship Id="rId393" Type="http://schemas.openxmlformats.org/officeDocument/2006/relationships/image" Target="../media/image4625.png"/><Relationship Id="rId407" Type="http://schemas.openxmlformats.org/officeDocument/2006/relationships/image" Target="../media/image4632.png"/><Relationship Id="rId449" Type="http://schemas.openxmlformats.org/officeDocument/2006/relationships/customXml" Target="../ink/ink4840.xml"/><Relationship Id="rId614" Type="http://schemas.openxmlformats.org/officeDocument/2006/relationships/image" Target="../media/image4734.png"/><Relationship Id="rId656" Type="http://schemas.openxmlformats.org/officeDocument/2006/relationships/image" Target="../media/image4754.png"/><Relationship Id="rId211" Type="http://schemas.openxmlformats.org/officeDocument/2006/relationships/customXml" Target="../ink/ink4718.xml"/><Relationship Id="rId253" Type="http://schemas.openxmlformats.org/officeDocument/2006/relationships/customXml" Target="../ink/ink4739.xml"/><Relationship Id="rId295" Type="http://schemas.openxmlformats.org/officeDocument/2006/relationships/customXml" Target="../ink/ink4760.xml"/><Relationship Id="rId309" Type="http://schemas.openxmlformats.org/officeDocument/2006/relationships/image" Target="../media/image4585.png"/><Relationship Id="rId460" Type="http://schemas.openxmlformats.org/officeDocument/2006/relationships/image" Target="../media/image4658.png"/><Relationship Id="rId516" Type="http://schemas.openxmlformats.org/officeDocument/2006/relationships/image" Target="../media/image4686.png"/><Relationship Id="rId48" Type="http://schemas.openxmlformats.org/officeDocument/2006/relationships/image" Target="../media/image4459.png"/><Relationship Id="rId113" Type="http://schemas.openxmlformats.org/officeDocument/2006/relationships/customXml" Target="../ink/ink4669.xml"/><Relationship Id="rId320" Type="http://schemas.openxmlformats.org/officeDocument/2006/relationships/customXml" Target="../ink/ink4773.xml"/><Relationship Id="rId558" Type="http://schemas.openxmlformats.org/officeDocument/2006/relationships/image" Target="../media/image4706.png"/><Relationship Id="rId155" Type="http://schemas.openxmlformats.org/officeDocument/2006/relationships/customXml" Target="../ink/ink4690.xml"/><Relationship Id="rId197" Type="http://schemas.openxmlformats.org/officeDocument/2006/relationships/customXml" Target="../ink/ink4711.xml"/><Relationship Id="rId362" Type="http://schemas.openxmlformats.org/officeDocument/2006/relationships/image" Target="../media/image4611.png"/><Relationship Id="rId418" Type="http://schemas.openxmlformats.org/officeDocument/2006/relationships/image" Target="../media/image4637.png"/><Relationship Id="rId625" Type="http://schemas.openxmlformats.org/officeDocument/2006/relationships/customXml" Target="../ink/ink4929.xml"/><Relationship Id="rId222" Type="http://schemas.openxmlformats.org/officeDocument/2006/relationships/image" Target="../media/image4543.png"/><Relationship Id="rId264" Type="http://schemas.openxmlformats.org/officeDocument/2006/relationships/image" Target="../media/image4563.png"/><Relationship Id="rId471" Type="http://schemas.openxmlformats.org/officeDocument/2006/relationships/customXml" Target="../ink/ink4851.xml"/><Relationship Id="rId17" Type="http://schemas.openxmlformats.org/officeDocument/2006/relationships/customXml" Target="../ink/ink4621.xml"/><Relationship Id="rId59" Type="http://schemas.openxmlformats.org/officeDocument/2006/relationships/customXml" Target="../ink/ink4642.xml"/><Relationship Id="rId124" Type="http://schemas.openxmlformats.org/officeDocument/2006/relationships/image" Target="../media/image4496.png"/><Relationship Id="rId527" Type="http://schemas.openxmlformats.org/officeDocument/2006/relationships/customXml" Target="../ink/ink4879.xml"/><Relationship Id="rId569" Type="http://schemas.openxmlformats.org/officeDocument/2006/relationships/customXml" Target="../ink/ink4901.xml"/><Relationship Id="rId70" Type="http://schemas.openxmlformats.org/officeDocument/2006/relationships/image" Target="../media/image4470.png"/><Relationship Id="rId166" Type="http://schemas.openxmlformats.org/officeDocument/2006/relationships/image" Target="../media/image4370.png"/><Relationship Id="rId331" Type="http://schemas.openxmlformats.org/officeDocument/2006/relationships/image" Target="../media/image4596.png"/><Relationship Id="rId373" Type="http://schemas.openxmlformats.org/officeDocument/2006/relationships/image" Target="../media/image4616.png"/><Relationship Id="rId429" Type="http://schemas.openxmlformats.org/officeDocument/2006/relationships/customXml" Target="../ink/ink4830.xml"/><Relationship Id="rId580" Type="http://schemas.openxmlformats.org/officeDocument/2006/relationships/image" Target="../media/image4717.png"/><Relationship Id="rId636" Type="http://schemas.openxmlformats.org/officeDocument/2006/relationships/image" Target="../media/image4745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4729.xml"/><Relationship Id="rId440" Type="http://schemas.openxmlformats.org/officeDocument/2006/relationships/image" Target="../media/image4648.png"/><Relationship Id="rId28" Type="http://schemas.openxmlformats.org/officeDocument/2006/relationships/image" Target="../media/image4449.png"/><Relationship Id="rId275" Type="http://schemas.openxmlformats.org/officeDocument/2006/relationships/customXml" Target="../ink/ink4750.xml"/><Relationship Id="rId300" Type="http://schemas.openxmlformats.org/officeDocument/2006/relationships/image" Target="../media/image4581.png"/><Relationship Id="rId482" Type="http://schemas.openxmlformats.org/officeDocument/2006/relationships/image" Target="../media/image4669.png"/><Relationship Id="rId538" Type="http://schemas.openxmlformats.org/officeDocument/2006/relationships/customXml" Target="../ink/ink4885.xml"/><Relationship Id="rId81" Type="http://schemas.openxmlformats.org/officeDocument/2006/relationships/customXml" Target="../ink/ink4653.xml"/><Relationship Id="rId135" Type="http://schemas.openxmlformats.org/officeDocument/2006/relationships/customXml" Target="../ink/ink4680.xml"/><Relationship Id="rId177" Type="http://schemas.openxmlformats.org/officeDocument/2006/relationships/customXml" Target="../ink/ink4701.xml"/><Relationship Id="rId342" Type="http://schemas.openxmlformats.org/officeDocument/2006/relationships/customXml" Target="../ink/ink4784.xml"/><Relationship Id="rId384" Type="http://schemas.openxmlformats.org/officeDocument/2006/relationships/customXml" Target="../ink/ink4806.xml"/><Relationship Id="rId591" Type="http://schemas.openxmlformats.org/officeDocument/2006/relationships/customXml" Target="../ink/ink4912.xml"/><Relationship Id="rId605" Type="http://schemas.openxmlformats.org/officeDocument/2006/relationships/customXml" Target="../ink/ink4919.xml"/><Relationship Id="rId202" Type="http://schemas.openxmlformats.org/officeDocument/2006/relationships/image" Target="../media/image4533.png"/><Relationship Id="rId244" Type="http://schemas.openxmlformats.org/officeDocument/2006/relationships/image" Target="../media/image4553.png"/><Relationship Id="rId647" Type="http://schemas.openxmlformats.org/officeDocument/2006/relationships/customXml" Target="../ink/ink4940.xml"/><Relationship Id="rId39" Type="http://schemas.openxmlformats.org/officeDocument/2006/relationships/customXml" Target="../ink/ink4632.xml"/><Relationship Id="rId286" Type="http://schemas.openxmlformats.org/officeDocument/2006/relationships/image" Target="../media/image4574.png"/><Relationship Id="rId451" Type="http://schemas.openxmlformats.org/officeDocument/2006/relationships/customXml" Target="../ink/ink4841.xml"/><Relationship Id="rId493" Type="http://schemas.openxmlformats.org/officeDocument/2006/relationships/customXml" Target="../ink/ink4862.xml"/><Relationship Id="rId507" Type="http://schemas.openxmlformats.org/officeDocument/2006/relationships/customXml" Target="../ink/ink4869.xml"/><Relationship Id="rId549" Type="http://schemas.openxmlformats.org/officeDocument/2006/relationships/customXml" Target="../ink/ink4891.xml"/><Relationship Id="rId50" Type="http://schemas.openxmlformats.org/officeDocument/2006/relationships/image" Target="../media/image4460.png"/><Relationship Id="rId104" Type="http://schemas.openxmlformats.org/officeDocument/2006/relationships/image" Target="../media/image4487.png"/><Relationship Id="rId146" Type="http://schemas.openxmlformats.org/officeDocument/2006/relationships/image" Target="../media/image4506.png"/><Relationship Id="rId188" Type="http://schemas.openxmlformats.org/officeDocument/2006/relationships/image" Target="../media/image4526.png"/><Relationship Id="rId311" Type="http://schemas.openxmlformats.org/officeDocument/2006/relationships/image" Target="../media/image4586.png"/><Relationship Id="rId353" Type="http://schemas.openxmlformats.org/officeDocument/2006/relationships/customXml" Target="../ink/ink4790.xml"/><Relationship Id="rId395" Type="http://schemas.openxmlformats.org/officeDocument/2006/relationships/image" Target="../media/image4626.png"/><Relationship Id="rId409" Type="http://schemas.openxmlformats.org/officeDocument/2006/relationships/image" Target="../media/image4633.png"/><Relationship Id="rId560" Type="http://schemas.openxmlformats.org/officeDocument/2006/relationships/image" Target="../media/image4707.png"/><Relationship Id="rId92" Type="http://schemas.openxmlformats.org/officeDocument/2006/relationships/image" Target="../media/image4481.png"/><Relationship Id="rId213" Type="http://schemas.openxmlformats.org/officeDocument/2006/relationships/customXml" Target="../ink/ink4719.xml"/><Relationship Id="rId420" Type="http://schemas.openxmlformats.org/officeDocument/2006/relationships/image" Target="../media/image4638.png"/><Relationship Id="rId616" Type="http://schemas.openxmlformats.org/officeDocument/2006/relationships/image" Target="../media/image4735.png"/><Relationship Id="rId658" Type="http://schemas.openxmlformats.org/officeDocument/2006/relationships/image" Target="../media/image4755.png"/><Relationship Id="rId255" Type="http://schemas.openxmlformats.org/officeDocument/2006/relationships/customXml" Target="../ink/ink4740.xml"/><Relationship Id="rId297" Type="http://schemas.openxmlformats.org/officeDocument/2006/relationships/customXml" Target="../ink/ink4761.xml"/><Relationship Id="rId462" Type="http://schemas.openxmlformats.org/officeDocument/2006/relationships/image" Target="../media/image4659.png"/><Relationship Id="rId518" Type="http://schemas.openxmlformats.org/officeDocument/2006/relationships/image" Target="../media/image4687.png"/><Relationship Id="rId115" Type="http://schemas.openxmlformats.org/officeDocument/2006/relationships/customXml" Target="../ink/ink4670.xml"/><Relationship Id="rId157" Type="http://schemas.openxmlformats.org/officeDocument/2006/relationships/customXml" Target="../ink/ink4691.xml"/><Relationship Id="rId322" Type="http://schemas.openxmlformats.org/officeDocument/2006/relationships/customXml" Target="../ink/ink4774.xml"/><Relationship Id="rId364" Type="http://schemas.openxmlformats.org/officeDocument/2006/relationships/image" Target="../media/image4612.png"/><Relationship Id="rId61" Type="http://schemas.openxmlformats.org/officeDocument/2006/relationships/customXml" Target="../ink/ink4643.xml"/><Relationship Id="rId199" Type="http://schemas.openxmlformats.org/officeDocument/2006/relationships/customXml" Target="../ink/ink4712.xml"/><Relationship Id="rId571" Type="http://schemas.openxmlformats.org/officeDocument/2006/relationships/customXml" Target="../ink/ink4902.xml"/><Relationship Id="rId627" Type="http://schemas.openxmlformats.org/officeDocument/2006/relationships/customXml" Target="../ink/ink4930.xml"/><Relationship Id="rId19" Type="http://schemas.openxmlformats.org/officeDocument/2006/relationships/customXml" Target="../ink/ink4622.xml"/><Relationship Id="rId224" Type="http://schemas.openxmlformats.org/officeDocument/2006/relationships/image" Target="../media/image4544.png"/><Relationship Id="rId266" Type="http://schemas.openxmlformats.org/officeDocument/2006/relationships/image" Target="../media/image4564.png"/><Relationship Id="rId431" Type="http://schemas.openxmlformats.org/officeDocument/2006/relationships/customXml" Target="../ink/ink4831.xml"/><Relationship Id="rId473" Type="http://schemas.openxmlformats.org/officeDocument/2006/relationships/customXml" Target="../ink/ink4852.xml"/><Relationship Id="rId529" Type="http://schemas.openxmlformats.org/officeDocument/2006/relationships/customXml" Target="../ink/ink4880.xml"/><Relationship Id="rId30" Type="http://schemas.openxmlformats.org/officeDocument/2006/relationships/image" Target="../media/image4450.png"/><Relationship Id="rId126" Type="http://schemas.openxmlformats.org/officeDocument/2006/relationships/image" Target="../media/image4497.png"/><Relationship Id="rId168" Type="http://schemas.openxmlformats.org/officeDocument/2006/relationships/image" Target="../media/image4516.png"/><Relationship Id="rId333" Type="http://schemas.openxmlformats.org/officeDocument/2006/relationships/image" Target="../media/image4597.png"/><Relationship Id="rId540" Type="http://schemas.openxmlformats.org/officeDocument/2006/relationships/customXml" Target="../ink/ink4886.xml"/><Relationship Id="rId72" Type="http://schemas.openxmlformats.org/officeDocument/2006/relationships/image" Target="../media/image4471.png"/><Relationship Id="rId375" Type="http://schemas.openxmlformats.org/officeDocument/2006/relationships/image" Target="../media/image4617.png"/><Relationship Id="rId582" Type="http://schemas.openxmlformats.org/officeDocument/2006/relationships/image" Target="../media/image4718.png"/><Relationship Id="rId638" Type="http://schemas.openxmlformats.org/officeDocument/2006/relationships/image" Target="../media/image3403.png"/><Relationship Id="rId3" Type="http://schemas.openxmlformats.org/officeDocument/2006/relationships/customXml" Target="../ink/ink4614.xml"/><Relationship Id="rId235" Type="http://schemas.openxmlformats.org/officeDocument/2006/relationships/customXml" Target="../ink/ink4730.xml"/><Relationship Id="rId277" Type="http://schemas.openxmlformats.org/officeDocument/2006/relationships/customXml" Target="../ink/ink4751.xml"/><Relationship Id="rId400" Type="http://schemas.openxmlformats.org/officeDocument/2006/relationships/customXml" Target="../ink/ink4815.xml"/><Relationship Id="rId442" Type="http://schemas.openxmlformats.org/officeDocument/2006/relationships/image" Target="../media/image4649.png"/><Relationship Id="rId484" Type="http://schemas.openxmlformats.org/officeDocument/2006/relationships/image" Target="../media/image4670.png"/><Relationship Id="rId137" Type="http://schemas.openxmlformats.org/officeDocument/2006/relationships/customXml" Target="../ink/ink4681.xml"/><Relationship Id="rId302" Type="http://schemas.openxmlformats.org/officeDocument/2006/relationships/image" Target="../media/image4582.png"/><Relationship Id="rId344" Type="http://schemas.openxmlformats.org/officeDocument/2006/relationships/customXml" Target="../ink/ink4785.xml"/><Relationship Id="rId41" Type="http://schemas.openxmlformats.org/officeDocument/2006/relationships/customXml" Target="../ink/ink4633.xml"/><Relationship Id="rId83" Type="http://schemas.openxmlformats.org/officeDocument/2006/relationships/customXml" Target="../ink/ink4654.xml"/><Relationship Id="rId179" Type="http://schemas.openxmlformats.org/officeDocument/2006/relationships/customXml" Target="../ink/ink4702.xml"/><Relationship Id="rId386" Type="http://schemas.openxmlformats.org/officeDocument/2006/relationships/image" Target="../media/image4622.png"/><Relationship Id="rId551" Type="http://schemas.openxmlformats.org/officeDocument/2006/relationships/customXml" Target="../ink/ink4892.xml"/><Relationship Id="rId593" Type="http://schemas.openxmlformats.org/officeDocument/2006/relationships/customXml" Target="../ink/ink4913.xml"/><Relationship Id="rId607" Type="http://schemas.openxmlformats.org/officeDocument/2006/relationships/customXml" Target="../ink/ink4920.xml"/><Relationship Id="rId649" Type="http://schemas.openxmlformats.org/officeDocument/2006/relationships/customXml" Target="../ink/ink4941.xml"/><Relationship Id="rId190" Type="http://schemas.openxmlformats.org/officeDocument/2006/relationships/image" Target="../media/image4527.png"/><Relationship Id="rId204" Type="http://schemas.openxmlformats.org/officeDocument/2006/relationships/image" Target="../media/image4534.png"/><Relationship Id="rId246" Type="http://schemas.openxmlformats.org/officeDocument/2006/relationships/image" Target="../media/image4554.png"/><Relationship Id="rId288" Type="http://schemas.openxmlformats.org/officeDocument/2006/relationships/image" Target="../media/image4575.png"/><Relationship Id="rId411" Type="http://schemas.openxmlformats.org/officeDocument/2006/relationships/image" Target="../media/image4634.png"/><Relationship Id="rId453" Type="http://schemas.openxmlformats.org/officeDocument/2006/relationships/customXml" Target="../ink/ink4842.xml"/><Relationship Id="rId509" Type="http://schemas.openxmlformats.org/officeDocument/2006/relationships/customXml" Target="../ink/ink4870.xml"/><Relationship Id="rId106" Type="http://schemas.openxmlformats.org/officeDocument/2006/relationships/image" Target="../media/image4488.png"/><Relationship Id="rId313" Type="http://schemas.openxmlformats.org/officeDocument/2006/relationships/image" Target="../media/image4587.png"/><Relationship Id="rId495" Type="http://schemas.openxmlformats.org/officeDocument/2006/relationships/customXml" Target="../ink/ink4863.xml"/><Relationship Id="rId10" Type="http://schemas.openxmlformats.org/officeDocument/2006/relationships/image" Target="../media/image4440.png"/><Relationship Id="rId52" Type="http://schemas.openxmlformats.org/officeDocument/2006/relationships/image" Target="../media/image4461.png"/><Relationship Id="rId94" Type="http://schemas.openxmlformats.org/officeDocument/2006/relationships/image" Target="../media/image4482.png"/><Relationship Id="rId148" Type="http://schemas.openxmlformats.org/officeDocument/2006/relationships/image" Target="../media/image4507.png"/><Relationship Id="rId355" Type="http://schemas.openxmlformats.org/officeDocument/2006/relationships/customXml" Target="../ink/ink4791.xml"/><Relationship Id="rId397" Type="http://schemas.openxmlformats.org/officeDocument/2006/relationships/image" Target="../media/image4627.png"/><Relationship Id="rId520" Type="http://schemas.openxmlformats.org/officeDocument/2006/relationships/image" Target="../media/image4688.png"/><Relationship Id="rId562" Type="http://schemas.openxmlformats.org/officeDocument/2006/relationships/image" Target="../media/image4708.png"/><Relationship Id="rId618" Type="http://schemas.openxmlformats.org/officeDocument/2006/relationships/image" Target="../media/image4736.png"/><Relationship Id="rId215" Type="http://schemas.openxmlformats.org/officeDocument/2006/relationships/customXml" Target="../ink/ink4720.xml"/><Relationship Id="rId257" Type="http://schemas.openxmlformats.org/officeDocument/2006/relationships/customXml" Target="../ink/ink4741.xml"/><Relationship Id="rId422" Type="http://schemas.openxmlformats.org/officeDocument/2006/relationships/image" Target="../media/image4639.png"/><Relationship Id="rId464" Type="http://schemas.openxmlformats.org/officeDocument/2006/relationships/image" Target="../media/image4660.png"/><Relationship Id="rId299" Type="http://schemas.openxmlformats.org/officeDocument/2006/relationships/customXml" Target="../ink/ink4762.xml"/><Relationship Id="rId63" Type="http://schemas.openxmlformats.org/officeDocument/2006/relationships/customXml" Target="../ink/ink4644.xml"/><Relationship Id="rId159" Type="http://schemas.openxmlformats.org/officeDocument/2006/relationships/customXml" Target="../ink/ink4692.xml"/><Relationship Id="rId366" Type="http://schemas.openxmlformats.org/officeDocument/2006/relationships/image" Target="../media/image4613.png"/><Relationship Id="rId573" Type="http://schemas.openxmlformats.org/officeDocument/2006/relationships/customXml" Target="../ink/ink4903.xml"/><Relationship Id="rId226" Type="http://schemas.openxmlformats.org/officeDocument/2006/relationships/image" Target="../media/image4545.png"/><Relationship Id="rId433" Type="http://schemas.openxmlformats.org/officeDocument/2006/relationships/customXml" Target="../ink/ink4832.xml"/><Relationship Id="rId640" Type="http://schemas.openxmlformats.org/officeDocument/2006/relationships/image" Target="../media/image4746.png"/><Relationship Id="rId74" Type="http://schemas.openxmlformats.org/officeDocument/2006/relationships/image" Target="../media/image4472.png"/><Relationship Id="rId377" Type="http://schemas.openxmlformats.org/officeDocument/2006/relationships/image" Target="../media/image4618.png"/><Relationship Id="rId500" Type="http://schemas.openxmlformats.org/officeDocument/2006/relationships/image" Target="../media/image4678.png"/><Relationship Id="rId584" Type="http://schemas.openxmlformats.org/officeDocument/2006/relationships/image" Target="../media/image4719.png"/><Relationship Id="rId5" Type="http://schemas.openxmlformats.org/officeDocument/2006/relationships/customXml" Target="../ink/ink4615.xml"/><Relationship Id="rId237" Type="http://schemas.openxmlformats.org/officeDocument/2006/relationships/customXml" Target="../ink/ink4731.xml"/><Relationship Id="rId444" Type="http://schemas.openxmlformats.org/officeDocument/2006/relationships/image" Target="../media/image4650.png"/><Relationship Id="rId651" Type="http://schemas.openxmlformats.org/officeDocument/2006/relationships/customXml" Target="../ink/ink4942.xml"/><Relationship Id="rId290" Type="http://schemas.openxmlformats.org/officeDocument/2006/relationships/image" Target="../media/image4576.png"/><Relationship Id="rId304" Type="http://schemas.openxmlformats.org/officeDocument/2006/relationships/image" Target="../media/image4583.png"/><Relationship Id="rId388" Type="http://schemas.openxmlformats.org/officeDocument/2006/relationships/image" Target="../media/image4623.png"/><Relationship Id="rId511" Type="http://schemas.openxmlformats.org/officeDocument/2006/relationships/customXml" Target="../ink/ink4871.xml"/><Relationship Id="rId609" Type="http://schemas.openxmlformats.org/officeDocument/2006/relationships/customXml" Target="../ink/ink4921.xml"/><Relationship Id="rId85" Type="http://schemas.openxmlformats.org/officeDocument/2006/relationships/customXml" Target="../ink/ink4655.xml"/><Relationship Id="rId150" Type="http://schemas.openxmlformats.org/officeDocument/2006/relationships/image" Target="../media/image4508.png"/><Relationship Id="rId595" Type="http://schemas.openxmlformats.org/officeDocument/2006/relationships/customXml" Target="../ink/ink4914.xml"/><Relationship Id="rId248" Type="http://schemas.openxmlformats.org/officeDocument/2006/relationships/image" Target="../media/image4555.png"/><Relationship Id="rId455" Type="http://schemas.openxmlformats.org/officeDocument/2006/relationships/customXml" Target="../ink/ink4843.xml"/><Relationship Id="rId12" Type="http://schemas.openxmlformats.org/officeDocument/2006/relationships/image" Target="../media/image4441.png"/><Relationship Id="rId108" Type="http://schemas.openxmlformats.org/officeDocument/2006/relationships/image" Target="../media/image4489.png"/><Relationship Id="rId315" Type="http://schemas.openxmlformats.org/officeDocument/2006/relationships/image" Target="../media/image4588.png"/><Relationship Id="rId522" Type="http://schemas.openxmlformats.org/officeDocument/2006/relationships/image" Target="../media/image4689.png"/><Relationship Id="rId96" Type="http://schemas.openxmlformats.org/officeDocument/2006/relationships/image" Target="../media/image4483.png"/><Relationship Id="rId161" Type="http://schemas.openxmlformats.org/officeDocument/2006/relationships/customXml" Target="../ink/ink4693.xml"/><Relationship Id="rId399" Type="http://schemas.openxmlformats.org/officeDocument/2006/relationships/image" Target="../media/image4628.png"/><Relationship Id="rId259" Type="http://schemas.openxmlformats.org/officeDocument/2006/relationships/customXml" Target="../ink/ink4742.xml"/><Relationship Id="rId466" Type="http://schemas.openxmlformats.org/officeDocument/2006/relationships/image" Target="../media/image4661.png"/><Relationship Id="rId23" Type="http://schemas.openxmlformats.org/officeDocument/2006/relationships/customXml" Target="../ink/ink4624.xml"/><Relationship Id="rId119" Type="http://schemas.openxmlformats.org/officeDocument/2006/relationships/customXml" Target="../ink/ink4672.xml"/><Relationship Id="rId326" Type="http://schemas.openxmlformats.org/officeDocument/2006/relationships/customXml" Target="../ink/ink4776.xml"/><Relationship Id="rId533" Type="http://schemas.openxmlformats.org/officeDocument/2006/relationships/image" Target="../media/image4694.png"/><Relationship Id="rId172" Type="http://schemas.openxmlformats.org/officeDocument/2006/relationships/image" Target="../media/image4518.png"/><Relationship Id="rId477" Type="http://schemas.openxmlformats.org/officeDocument/2006/relationships/customXml" Target="../ink/ink4854.xml"/><Relationship Id="rId600" Type="http://schemas.openxmlformats.org/officeDocument/2006/relationships/image" Target="../media/image4727.png"/><Relationship Id="rId337" Type="http://schemas.openxmlformats.org/officeDocument/2006/relationships/image" Target="../media/image4599.png"/><Relationship Id="rId34" Type="http://schemas.openxmlformats.org/officeDocument/2006/relationships/image" Target="../media/image4452.png"/><Relationship Id="rId544" Type="http://schemas.openxmlformats.org/officeDocument/2006/relationships/customXml" Target="../ink/ink4888.xml"/><Relationship Id="rId183" Type="http://schemas.openxmlformats.org/officeDocument/2006/relationships/customXml" Target="../ink/ink4704.xml"/><Relationship Id="rId390" Type="http://schemas.openxmlformats.org/officeDocument/2006/relationships/image" Target="../media/image4624.png"/><Relationship Id="rId404" Type="http://schemas.openxmlformats.org/officeDocument/2006/relationships/customXml" Target="../ink/ink4817.xml"/><Relationship Id="rId611" Type="http://schemas.openxmlformats.org/officeDocument/2006/relationships/customXml" Target="../ink/ink4922.xml"/><Relationship Id="rId250" Type="http://schemas.openxmlformats.org/officeDocument/2006/relationships/image" Target="../media/image4556.png"/><Relationship Id="rId488" Type="http://schemas.openxmlformats.org/officeDocument/2006/relationships/image" Target="../media/image4672.png"/><Relationship Id="rId45" Type="http://schemas.openxmlformats.org/officeDocument/2006/relationships/customXml" Target="../ink/ink4635.xml"/><Relationship Id="rId110" Type="http://schemas.openxmlformats.org/officeDocument/2006/relationships/image" Target="../media/image4490.png"/><Relationship Id="rId348" Type="http://schemas.openxmlformats.org/officeDocument/2006/relationships/customXml" Target="../ink/ink4787.xml"/><Relationship Id="rId555" Type="http://schemas.openxmlformats.org/officeDocument/2006/relationships/customXml" Target="../ink/ink4894.xml"/><Relationship Id="rId194" Type="http://schemas.openxmlformats.org/officeDocument/2006/relationships/image" Target="../media/image4529.png"/><Relationship Id="rId208" Type="http://schemas.openxmlformats.org/officeDocument/2006/relationships/image" Target="../media/image4536.png"/><Relationship Id="rId415" Type="http://schemas.openxmlformats.org/officeDocument/2006/relationships/customXml" Target="../ink/ink4823.xml"/><Relationship Id="rId622" Type="http://schemas.openxmlformats.org/officeDocument/2006/relationships/image" Target="../media/image4738.png"/><Relationship Id="rId261" Type="http://schemas.openxmlformats.org/officeDocument/2006/relationships/customXml" Target="../ink/ink4743.xml"/><Relationship Id="rId499" Type="http://schemas.openxmlformats.org/officeDocument/2006/relationships/customXml" Target="../ink/ink4865.xml"/><Relationship Id="rId56" Type="http://schemas.openxmlformats.org/officeDocument/2006/relationships/image" Target="../media/image4463.png"/><Relationship Id="rId359" Type="http://schemas.openxmlformats.org/officeDocument/2006/relationships/customXml" Target="../ink/ink4793.xml"/><Relationship Id="rId566" Type="http://schemas.openxmlformats.org/officeDocument/2006/relationships/image" Target="../media/image4710.png"/><Relationship Id="rId121" Type="http://schemas.openxmlformats.org/officeDocument/2006/relationships/customXml" Target="../ink/ink4673.xml"/><Relationship Id="rId219" Type="http://schemas.openxmlformats.org/officeDocument/2006/relationships/customXml" Target="../ink/ink4722.xml"/><Relationship Id="rId426" Type="http://schemas.openxmlformats.org/officeDocument/2006/relationships/image" Target="../media/image4641.png"/><Relationship Id="rId633" Type="http://schemas.openxmlformats.org/officeDocument/2006/relationships/customXml" Target="../ink/ink4933.xml"/><Relationship Id="rId67" Type="http://schemas.openxmlformats.org/officeDocument/2006/relationships/customXml" Target="../ink/ink4646.xml"/><Relationship Id="rId272" Type="http://schemas.openxmlformats.org/officeDocument/2006/relationships/image" Target="../media/image4567.png"/><Relationship Id="rId577" Type="http://schemas.openxmlformats.org/officeDocument/2006/relationships/customXml" Target="../ink/ink4905.xml"/><Relationship Id="rId132" Type="http://schemas.openxmlformats.org/officeDocument/2006/relationships/image" Target="../media/image4500.png"/><Relationship Id="rId437" Type="http://schemas.openxmlformats.org/officeDocument/2006/relationships/customXml" Target="../ink/ink4834.xml"/><Relationship Id="rId644" Type="http://schemas.openxmlformats.org/officeDocument/2006/relationships/image" Target="../media/image4748.png"/><Relationship Id="rId283" Type="http://schemas.openxmlformats.org/officeDocument/2006/relationships/customXml" Target="../ink/ink4754.xml"/><Relationship Id="rId490" Type="http://schemas.openxmlformats.org/officeDocument/2006/relationships/image" Target="../media/image4673.png"/><Relationship Id="rId504" Type="http://schemas.openxmlformats.org/officeDocument/2006/relationships/image" Target="../media/image4680.png"/><Relationship Id="rId78" Type="http://schemas.openxmlformats.org/officeDocument/2006/relationships/image" Target="../media/image4474.png"/><Relationship Id="rId143" Type="http://schemas.openxmlformats.org/officeDocument/2006/relationships/customXml" Target="../ink/ink4684.xml"/><Relationship Id="rId350" Type="http://schemas.openxmlformats.org/officeDocument/2006/relationships/image" Target="../media/image4605.png"/><Relationship Id="rId588" Type="http://schemas.openxmlformats.org/officeDocument/2006/relationships/image" Target="../media/image4721.png"/><Relationship Id="rId9" Type="http://schemas.openxmlformats.org/officeDocument/2006/relationships/customXml" Target="../ink/ink4617.xml"/><Relationship Id="rId210" Type="http://schemas.openxmlformats.org/officeDocument/2006/relationships/image" Target="../media/image4537.png"/><Relationship Id="rId448" Type="http://schemas.openxmlformats.org/officeDocument/2006/relationships/image" Target="../media/image4652.png"/><Relationship Id="rId655" Type="http://schemas.openxmlformats.org/officeDocument/2006/relationships/customXml" Target="../ink/ink4944.xml"/><Relationship Id="rId294" Type="http://schemas.openxmlformats.org/officeDocument/2006/relationships/image" Target="../media/image4578.png"/><Relationship Id="rId308" Type="http://schemas.openxmlformats.org/officeDocument/2006/relationships/customXml" Target="../ink/ink4767.xml"/><Relationship Id="rId515" Type="http://schemas.openxmlformats.org/officeDocument/2006/relationships/customXml" Target="../ink/ink4873.xml"/><Relationship Id="rId89" Type="http://schemas.openxmlformats.org/officeDocument/2006/relationships/customXml" Target="../ink/ink4657.xml"/><Relationship Id="rId154" Type="http://schemas.openxmlformats.org/officeDocument/2006/relationships/image" Target="../media/image4510.png"/><Relationship Id="rId361" Type="http://schemas.openxmlformats.org/officeDocument/2006/relationships/customXml" Target="../ink/ink4794.xml"/><Relationship Id="rId599" Type="http://schemas.openxmlformats.org/officeDocument/2006/relationships/customXml" Target="../ink/ink4916.xml"/><Relationship Id="rId459" Type="http://schemas.openxmlformats.org/officeDocument/2006/relationships/customXml" Target="../ink/ink4845.xml"/><Relationship Id="rId16" Type="http://schemas.openxmlformats.org/officeDocument/2006/relationships/image" Target="../media/image4443.png"/><Relationship Id="rId221" Type="http://schemas.openxmlformats.org/officeDocument/2006/relationships/customXml" Target="../ink/ink4723.xml"/><Relationship Id="rId319" Type="http://schemas.openxmlformats.org/officeDocument/2006/relationships/image" Target="../media/image4590.png"/><Relationship Id="rId526" Type="http://schemas.openxmlformats.org/officeDocument/2006/relationships/image" Target="../media/image4691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00.xml"/><Relationship Id="rId299" Type="http://schemas.openxmlformats.org/officeDocument/2006/relationships/image" Target="../media/image4896.png"/><Relationship Id="rId21" Type="http://schemas.openxmlformats.org/officeDocument/2006/relationships/customXml" Target="../ink/ink4952.xml"/><Relationship Id="rId63" Type="http://schemas.openxmlformats.org/officeDocument/2006/relationships/customXml" Target="../ink/ink4973.xml"/><Relationship Id="rId159" Type="http://schemas.openxmlformats.org/officeDocument/2006/relationships/customXml" Target="../ink/ink5021.xml"/><Relationship Id="rId324" Type="http://schemas.openxmlformats.org/officeDocument/2006/relationships/customXml" Target="../ink/ink5104.xml"/><Relationship Id="rId366" Type="http://schemas.openxmlformats.org/officeDocument/2006/relationships/customXml" Target="../ink/ink5125.xml"/><Relationship Id="rId170" Type="http://schemas.openxmlformats.org/officeDocument/2006/relationships/image" Target="../media/image4833.png"/><Relationship Id="rId226" Type="http://schemas.openxmlformats.org/officeDocument/2006/relationships/customXml" Target="../ink/ink5055.xml"/><Relationship Id="rId268" Type="http://schemas.openxmlformats.org/officeDocument/2006/relationships/customXml" Target="../ink/ink5076.xml"/><Relationship Id="rId32" Type="http://schemas.openxmlformats.org/officeDocument/2006/relationships/image" Target="../media/image4767.png"/><Relationship Id="rId74" Type="http://schemas.openxmlformats.org/officeDocument/2006/relationships/image" Target="../media/image4786.png"/><Relationship Id="rId128" Type="http://schemas.openxmlformats.org/officeDocument/2006/relationships/image" Target="../media/image4813.png"/><Relationship Id="rId335" Type="http://schemas.openxmlformats.org/officeDocument/2006/relationships/image" Target="../media/image4914.png"/><Relationship Id="rId5" Type="http://schemas.openxmlformats.org/officeDocument/2006/relationships/image" Target="NULL"/><Relationship Id="rId181" Type="http://schemas.openxmlformats.org/officeDocument/2006/relationships/image" Target="../media/image4838.png"/><Relationship Id="rId237" Type="http://schemas.openxmlformats.org/officeDocument/2006/relationships/image" Target="../media/image4865.png"/><Relationship Id="rId279" Type="http://schemas.openxmlformats.org/officeDocument/2006/relationships/image" Target="../media/image4886.png"/><Relationship Id="rId43" Type="http://schemas.openxmlformats.org/officeDocument/2006/relationships/customXml" Target="../ink/ink4963.xml"/><Relationship Id="rId139" Type="http://schemas.openxmlformats.org/officeDocument/2006/relationships/customXml" Target="../ink/ink5011.xml"/><Relationship Id="rId290" Type="http://schemas.openxmlformats.org/officeDocument/2006/relationships/customXml" Target="../ink/ink5087.xml"/><Relationship Id="rId304" Type="http://schemas.openxmlformats.org/officeDocument/2006/relationships/customXml" Target="../ink/ink5094.xml"/><Relationship Id="rId346" Type="http://schemas.openxmlformats.org/officeDocument/2006/relationships/customXml" Target="../ink/ink5115.xml"/><Relationship Id="rId85" Type="http://schemas.openxmlformats.org/officeDocument/2006/relationships/customXml" Target="../ink/ink4984.xml"/><Relationship Id="rId150" Type="http://schemas.openxmlformats.org/officeDocument/2006/relationships/image" Target="../media/image4823.png"/><Relationship Id="rId192" Type="http://schemas.openxmlformats.org/officeDocument/2006/relationships/customXml" Target="../ink/ink5038.xml"/><Relationship Id="rId206" Type="http://schemas.openxmlformats.org/officeDocument/2006/relationships/customXml" Target="../ink/ink5045.xml"/><Relationship Id="rId248" Type="http://schemas.openxmlformats.org/officeDocument/2006/relationships/customXml" Target="../ink/ink5066.xml"/><Relationship Id="rId12" Type="http://schemas.openxmlformats.org/officeDocument/2006/relationships/image" Target="../media/image4757.png"/><Relationship Id="rId108" Type="http://schemas.openxmlformats.org/officeDocument/2006/relationships/image" Target="../media/image4803.png"/><Relationship Id="rId315" Type="http://schemas.openxmlformats.org/officeDocument/2006/relationships/image" Target="../media/image4904.png"/><Relationship Id="rId357" Type="http://schemas.openxmlformats.org/officeDocument/2006/relationships/image" Target="../media/image4925.png"/><Relationship Id="rId54" Type="http://schemas.openxmlformats.org/officeDocument/2006/relationships/image" Target="../media/image4778.png"/><Relationship Id="rId96" Type="http://schemas.openxmlformats.org/officeDocument/2006/relationships/image" Target="../media/image4797.png"/><Relationship Id="rId161" Type="http://schemas.openxmlformats.org/officeDocument/2006/relationships/customXml" Target="../ink/ink5022.xml"/><Relationship Id="rId217" Type="http://schemas.openxmlformats.org/officeDocument/2006/relationships/image" Target="../media/image4855.png"/><Relationship Id="rId259" Type="http://schemas.openxmlformats.org/officeDocument/2006/relationships/image" Target="../media/image4876.png"/><Relationship Id="rId23" Type="http://schemas.openxmlformats.org/officeDocument/2006/relationships/customXml" Target="../ink/ink4953.xml"/><Relationship Id="rId119" Type="http://schemas.openxmlformats.org/officeDocument/2006/relationships/customXml" Target="../ink/ink5001.xml"/><Relationship Id="rId270" Type="http://schemas.openxmlformats.org/officeDocument/2006/relationships/customXml" Target="../ink/ink5077.xml"/><Relationship Id="rId326" Type="http://schemas.openxmlformats.org/officeDocument/2006/relationships/customXml" Target="../ink/ink5105.xml"/><Relationship Id="rId65" Type="http://schemas.openxmlformats.org/officeDocument/2006/relationships/customXml" Target="../ink/ink4974.xml"/><Relationship Id="rId130" Type="http://schemas.openxmlformats.org/officeDocument/2006/relationships/image" Target="../media/image4814.png"/><Relationship Id="rId368" Type="http://schemas.openxmlformats.org/officeDocument/2006/relationships/customXml" Target="../ink/ink5126.xml"/><Relationship Id="rId172" Type="http://schemas.openxmlformats.org/officeDocument/2006/relationships/image" Target="../media/image4834.png"/><Relationship Id="rId228" Type="http://schemas.openxmlformats.org/officeDocument/2006/relationships/customXml" Target="../ink/ink5056.xml"/><Relationship Id="rId281" Type="http://schemas.openxmlformats.org/officeDocument/2006/relationships/image" Target="../media/image4887.png"/><Relationship Id="rId337" Type="http://schemas.openxmlformats.org/officeDocument/2006/relationships/image" Target="../media/image4915.png"/><Relationship Id="rId34" Type="http://schemas.openxmlformats.org/officeDocument/2006/relationships/image" Target="../media/image4768.png"/><Relationship Id="rId76" Type="http://schemas.openxmlformats.org/officeDocument/2006/relationships/image" Target="../media/image4787.png"/><Relationship Id="rId141" Type="http://schemas.openxmlformats.org/officeDocument/2006/relationships/customXml" Target="../ink/ink5012.xml"/><Relationship Id="rId7" Type="http://schemas.openxmlformats.org/officeDocument/2006/relationships/image" Target="NULL"/><Relationship Id="rId183" Type="http://schemas.openxmlformats.org/officeDocument/2006/relationships/image" Target="../media/image4839.png"/><Relationship Id="rId239" Type="http://schemas.openxmlformats.org/officeDocument/2006/relationships/image" Target="../media/image4866.png"/><Relationship Id="rId250" Type="http://schemas.openxmlformats.org/officeDocument/2006/relationships/customXml" Target="../ink/ink5067.xml"/><Relationship Id="rId292" Type="http://schemas.openxmlformats.org/officeDocument/2006/relationships/customXml" Target="../ink/ink5088.xml"/><Relationship Id="rId306" Type="http://schemas.openxmlformats.org/officeDocument/2006/relationships/customXml" Target="../ink/ink5095.xml"/><Relationship Id="rId45" Type="http://schemas.openxmlformats.org/officeDocument/2006/relationships/customXml" Target="../ink/ink4964.xml"/><Relationship Id="rId87" Type="http://schemas.openxmlformats.org/officeDocument/2006/relationships/customXml" Target="../ink/ink4985.xml"/><Relationship Id="rId110" Type="http://schemas.openxmlformats.org/officeDocument/2006/relationships/image" Target="../media/image4804.png"/><Relationship Id="rId348" Type="http://schemas.openxmlformats.org/officeDocument/2006/relationships/customXml" Target="../ink/ink5116.xml"/><Relationship Id="rId152" Type="http://schemas.openxmlformats.org/officeDocument/2006/relationships/image" Target="../media/image4824.png"/><Relationship Id="rId194" Type="http://schemas.openxmlformats.org/officeDocument/2006/relationships/customXml" Target="../ink/ink5039.xml"/><Relationship Id="rId208" Type="http://schemas.openxmlformats.org/officeDocument/2006/relationships/customXml" Target="../ink/ink5046.xml"/><Relationship Id="rId261" Type="http://schemas.openxmlformats.org/officeDocument/2006/relationships/image" Target="../media/image4877.png"/><Relationship Id="rId14" Type="http://schemas.openxmlformats.org/officeDocument/2006/relationships/image" Target="../media/image4758.png"/><Relationship Id="rId56" Type="http://schemas.openxmlformats.org/officeDocument/2006/relationships/image" Target="../media/image4779.png"/><Relationship Id="rId317" Type="http://schemas.openxmlformats.org/officeDocument/2006/relationships/image" Target="../media/image4905.png"/><Relationship Id="rId359" Type="http://schemas.openxmlformats.org/officeDocument/2006/relationships/image" Target="../media/image4926.png"/><Relationship Id="rId98" Type="http://schemas.openxmlformats.org/officeDocument/2006/relationships/image" Target="../media/image4798.png"/><Relationship Id="rId121" Type="http://schemas.openxmlformats.org/officeDocument/2006/relationships/customXml" Target="../ink/ink5002.xml"/><Relationship Id="rId163" Type="http://schemas.openxmlformats.org/officeDocument/2006/relationships/customXml" Target="../ink/ink5023.xml"/><Relationship Id="rId219" Type="http://schemas.openxmlformats.org/officeDocument/2006/relationships/image" Target="../media/image4856.png"/><Relationship Id="rId370" Type="http://schemas.openxmlformats.org/officeDocument/2006/relationships/customXml" Target="../ink/ink5127.xml"/><Relationship Id="rId230" Type="http://schemas.openxmlformats.org/officeDocument/2006/relationships/customXml" Target="../ink/ink5057.xml"/><Relationship Id="rId25" Type="http://schemas.openxmlformats.org/officeDocument/2006/relationships/customXml" Target="../ink/ink4954.xml"/><Relationship Id="rId67" Type="http://schemas.openxmlformats.org/officeDocument/2006/relationships/customXml" Target="../ink/ink4975.xml"/><Relationship Id="rId272" Type="http://schemas.openxmlformats.org/officeDocument/2006/relationships/customXml" Target="../ink/ink5078.xml"/><Relationship Id="rId328" Type="http://schemas.openxmlformats.org/officeDocument/2006/relationships/customXml" Target="../ink/ink5106.xml"/><Relationship Id="rId132" Type="http://schemas.openxmlformats.org/officeDocument/2006/relationships/image" Target="../media/image4815.png"/><Relationship Id="rId174" Type="http://schemas.openxmlformats.org/officeDocument/2006/relationships/image" Target="../media/image4835.png"/><Relationship Id="rId241" Type="http://schemas.openxmlformats.org/officeDocument/2006/relationships/image" Target="../media/image4867.png"/><Relationship Id="rId36" Type="http://schemas.openxmlformats.org/officeDocument/2006/relationships/image" Target="../media/image4769.png"/><Relationship Id="rId283" Type="http://schemas.openxmlformats.org/officeDocument/2006/relationships/image" Target="../media/image4888.png"/><Relationship Id="rId339" Type="http://schemas.openxmlformats.org/officeDocument/2006/relationships/image" Target="../media/image4916.png"/><Relationship Id="rId78" Type="http://schemas.openxmlformats.org/officeDocument/2006/relationships/image" Target="../media/image4788.png"/><Relationship Id="rId99" Type="http://schemas.openxmlformats.org/officeDocument/2006/relationships/customXml" Target="../ink/ink4991.xml"/><Relationship Id="rId101" Type="http://schemas.openxmlformats.org/officeDocument/2006/relationships/customXml" Target="../ink/ink4992.xml"/><Relationship Id="rId122" Type="http://schemas.openxmlformats.org/officeDocument/2006/relationships/image" Target="../media/image4810.png"/><Relationship Id="rId143" Type="http://schemas.openxmlformats.org/officeDocument/2006/relationships/customXml" Target="../ink/ink5013.xml"/><Relationship Id="rId164" Type="http://schemas.openxmlformats.org/officeDocument/2006/relationships/image" Target="../media/image4830.png"/><Relationship Id="rId185" Type="http://schemas.openxmlformats.org/officeDocument/2006/relationships/image" Target="../media/image4840.png"/><Relationship Id="rId350" Type="http://schemas.openxmlformats.org/officeDocument/2006/relationships/customXml" Target="../ink/ink5117.xml"/><Relationship Id="rId371" Type="http://schemas.openxmlformats.org/officeDocument/2006/relationships/image" Target="../media/image4932.png"/><Relationship Id="rId9" Type="http://schemas.openxmlformats.org/officeDocument/2006/relationships/customXml" Target="../ink/ink4946.xml"/><Relationship Id="rId210" Type="http://schemas.openxmlformats.org/officeDocument/2006/relationships/customXml" Target="../ink/ink5047.xml"/><Relationship Id="rId26" Type="http://schemas.openxmlformats.org/officeDocument/2006/relationships/image" Target="../media/image4764.png"/><Relationship Id="rId231" Type="http://schemas.openxmlformats.org/officeDocument/2006/relationships/image" Target="../media/image4862.png"/><Relationship Id="rId252" Type="http://schemas.openxmlformats.org/officeDocument/2006/relationships/customXml" Target="../ink/ink5068.xml"/><Relationship Id="rId273" Type="http://schemas.openxmlformats.org/officeDocument/2006/relationships/image" Target="../media/image4883.png"/><Relationship Id="rId294" Type="http://schemas.openxmlformats.org/officeDocument/2006/relationships/customXml" Target="../ink/ink5089.xml"/><Relationship Id="rId308" Type="http://schemas.openxmlformats.org/officeDocument/2006/relationships/customXml" Target="../ink/ink5096.xml"/><Relationship Id="rId329" Type="http://schemas.openxmlformats.org/officeDocument/2006/relationships/image" Target="../media/image4911.png"/><Relationship Id="rId47" Type="http://schemas.openxmlformats.org/officeDocument/2006/relationships/customXml" Target="../ink/ink4965.xml"/><Relationship Id="rId68" Type="http://schemas.openxmlformats.org/officeDocument/2006/relationships/image" Target="../media/image4784.png"/><Relationship Id="rId89" Type="http://schemas.openxmlformats.org/officeDocument/2006/relationships/customXml" Target="../ink/ink4986.xml"/><Relationship Id="rId112" Type="http://schemas.openxmlformats.org/officeDocument/2006/relationships/image" Target="../media/image4805.png"/><Relationship Id="rId133" Type="http://schemas.openxmlformats.org/officeDocument/2006/relationships/customXml" Target="../ink/ink5008.xml"/><Relationship Id="rId154" Type="http://schemas.openxmlformats.org/officeDocument/2006/relationships/image" Target="../media/image4825.png"/><Relationship Id="rId175" Type="http://schemas.openxmlformats.org/officeDocument/2006/relationships/customXml" Target="../ink/ink5029.xml"/><Relationship Id="rId340" Type="http://schemas.openxmlformats.org/officeDocument/2006/relationships/customXml" Target="../ink/ink5112.xml"/><Relationship Id="rId361" Type="http://schemas.openxmlformats.org/officeDocument/2006/relationships/image" Target="../media/image4927.png"/><Relationship Id="rId196" Type="http://schemas.openxmlformats.org/officeDocument/2006/relationships/customXml" Target="../ink/ink5040.xml"/><Relationship Id="rId200" Type="http://schemas.openxmlformats.org/officeDocument/2006/relationships/customXml" Target="../ink/ink5042.xml"/><Relationship Id="rId16" Type="http://schemas.openxmlformats.org/officeDocument/2006/relationships/image" Target="../media/image4759.png"/><Relationship Id="rId221" Type="http://schemas.openxmlformats.org/officeDocument/2006/relationships/image" Target="../media/image4857.png"/><Relationship Id="rId242" Type="http://schemas.openxmlformats.org/officeDocument/2006/relationships/customXml" Target="../ink/ink5063.xml"/><Relationship Id="rId263" Type="http://schemas.openxmlformats.org/officeDocument/2006/relationships/image" Target="../media/image4878.png"/><Relationship Id="rId284" Type="http://schemas.openxmlformats.org/officeDocument/2006/relationships/customXml" Target="../ink/ink5084.xml"/><Relationship Id="rId319" Type="http://schemas.openxmlformats.org/officeDocument/2006/relationships/image" Target="../media/image4906.png"/><Relationship Id="rId37" Type="http://schemas.openxmlformats.org/officeDocument/2006/relationships/customXml" Target="../ink/ink4960.xml"/><Relationship Id="rId58" Type="http://schemas.openxmlformats.org/officeDocument/2006/relationships/image" Target="../media/image4780.png"/><Relationship Id="rId79" Type="http://schemas.openxmlformats.org/officeDocument/2006/relationships/customXml" Target="../ink/ink4981.xml"/><Relationship Id="rId102" Type="http://schemas.openxmlformats.org/officeDocument/2006/relationships/image" Target="../media/image4800.png"/><Relationship Id="rId123" Type="http://schemas.openxmlformats.org/officeDocument/2006/relationships/customXml" Target="../ink/ink5003.xml"/><Relationship Id="rId144" Type="http://schemas.openxmlformats.org/officeDocument/2006/relationships/image" Target="../media/image4820.png"/><Relationship Id="rId330" Type="http://schemas.openxmlformats.org/officeDocument/2006/relationships/customXml" Target="../ink/ink5107.xml"/><Relationship Id="rId90" Type="http://schemas.openxmlformats.org/officeDocument/2006/relationships/image" Target="../media/image4794.png"/><Relationship Id="rId165" Type="http://schemas.openxmlformats.org/officeDocument/2006/relationships/customXml" Target="../ink/ink5024.xml"/><Relationship Id="rId186" Type="http://schemas.openxmlformats.org/officeDocument/2006/relationships/customXml" Target="../ink/ink5035.xml"/><Relationship Id="rId351" Type="http://schemas.openxmlformats.org/officeDocument/2006/relationships/image" Target="../media/image4922.png"/><Relationship Id="rId372" Type="http://schemas.openxmlformats.org/officeDocument/2006/relationships/customXml" Target="../ink/ink5128.xml"/><Relationship Id="rId211" Type="http://schemas.openxmlformats.org/officeDocument/2006/relationships/image" Target="../media/image4852.png"/><Relationship Id="rId232" Type="http://schemas.openxmlformats.org/officeDocument/2006/relationships/customXml" Target="../ink/ink5058.xml"/><Relationship Id="rId253" Type="http://schemas.openxmlformats.org/officeDocument/2006/relationships/image" Target="../media/image4873.png"/><Relationship Id="rId274" Type="http://schemas.openxmlformats.org/officeDocument/2006/relationships/customXml" Target="../ink/ink5079.xml"/><Relationship Id="rId295" Type="http://schemas.openxmlformats.org/officeDocument/2006/relationships/image" Target="../media/image4894.png"/><Relationship Id="rId309" Type="http://schemas.openxmlformats.org/officeDocument/2006/relationships/image" Target="../media/image4901.png"/><Relationship Id="rId27" Type="http://schemas.openxmlformats.org/officeDocument/2006/relationships/customXml" Target="../ink/ink4955.xml"/><Relationship Id="rId48" Type="http://schemas.openxmlformats.org/officeDocument/2006/relationships/image" Target="../media/image4775.png"/><Relationship Id="rId69" Type="http://schemas.openxmlformats.org/officeDocument/2006/relationships/customXml" Target="../ink/ink4976.xml"/><Relationship Id="rId113" Type="http://schemas.openxmlformats.org/officeDocument/2006/relationships/customXml" Target="../ink/ink4998.xml"/><Relationship Id="rId134" Type="http://schemas.openxmlformats.org/officeDocument/2006/relationships/image" Target="../media/image4816.png"/><Relationship Id="rId320" Type="http://schemas.openxmlformats.org/officeDocument/2006/relationships/customXml" Target="../ink/ink5102.xml"/><Relationship Id="rId80" Type="http://schemas.openxmlformats.org/officeDocument/2006/relationships/image" Target="../media/image4789.png"/><Relationship Id="rId155" Type="http://schemas.openxmlformats.org/officeDocument/2006/relationships/customXml" Target="../ink/ink5019.xml"/><Relationship Id="rId176" Type="http://schemas.openxmlformats.org/officeDocument/2006/relationships/image" Target="../media/image4836.png"/><Relationship Id="rId197" Type="http://schemas.openxmlformats.org/officeDocument/2006/relationships/image" Target="../media/image4846.png"/><Relationship Id="rId341" Type="http://schemas.openxmlformats.org/officeDocument/2006/relationships/image" Target="../media/image4917.png"/><Relationship Id="rId362" Type="http://schemas.openxmlformats.org/officeDocument/2006/relationships/customXml" Target="../ink/ink5123.xml"/><Relationship Id="rId201" Type="http://schemas.openxmlformats.org/officeDocument/2006/relationships/image" Target="../media/image4848.png"/><Relationship Id="rId222" Type="http://schemas.openxmlformats.org/officeDocument/2006/relationships/customXml" Target="../ink/ink5053.xml"/><Relationship Id="rId243" Type="http://schemas.openxmlformats.org/officeDocument/2006/relationships/image" Target="../media/image4868.png"/><Relationship Id="rId264" Type="http://schemas.openxmlformats.org/officeDocument/2006/relationships/customXml" Target="../ink/ink5074.xml"/><Relationship Id="rId285" Type="http://schemas.openxmlformats.org/officeDocument/2006/relationships/image" Target="../media/image4889.png"/><Relationship Id="rId17" Type="http://schemas.openxmlformats.org/officeDocument/2006/relationships/customXml" Target="../ink/ink4950.xml"/><Relationship Id="rId38" Type="http://schemas.openxmlformats.org/officeDocument/2006/relationships/image" Target="../media/image4770.png"/><Relationship Id="rId59" Type="http://schemas.openxmlformats.org/officeDocument/2006/relationships/customXml" Target="../ink/ink4971.xml"/><Relationship Id="rId103" Type="http://schemas.openxmlformats.org/officeDocument/2006/relationships/customXml" Target="../ink/ink4993.xml"/><Relationship Id="rId124" Type="http://schemas.openxmlformats.org/officeDocument/2006/relationships/image" Target="../media/image4811.png"/><Relationship Id="rId310" Type="http://schemas.openxmlformats.org/officeDocument/2006/relationships/customXml" Target="../ink/ink5097.xml"/><Relationship Id="rId70" Type="http://schemas.openxmlformats.org/officeDocument/2006/relationships/image" Target="../media/image4785.png"/><Relationship Id="rId91" Type="http://schemas.openxmlformats.org/officeDocument/2006/relationships/customXml" Target="../ink/ink4987.xml"/><Relationship Id="rId145" Type="http://schemas.openxmlformats.org/officeDocument/2006/relationships/customXml" Target="../ink/ink5014.xml"/><Relationship Id="rId166" Type="http://schemas.openxmlformats.org/officeDocument/2006/relationships/image" Target="../media/image4831.png"/><Relationship Id="rId187" Type="http://schemas.openxmlformats.org/officeDocument/2006/relationships/image" Target="../media/image4841.png"/><Relationship Id="rId331" Type="http://schemas.openxmlformats.org/officeDocument/2006/relationships/image" Target="../media/image4912.png"/><Relationship Id="rId352" Type="http://schemas.openxmlformats.org/officeDocument/2006/relationships/customXml" Target="../ink/ink5118.xml"/><Relationship Id="rId373" Type="http://schemas.openxmlformats.org/officeDocument/2006/relationships/image" Target="../media/image4933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048.xml"/><Relationship Id="rId233" Type="http://schemas.openxmlformats.org/officeDocument/2006/relationships/image" Target="../media/image4863.png"/><Relationship Id="rId254" Type="http://schemas.openxmlformats.org/officeDocument/2006/relationships/customXml" Target="../ink/ink5069.xml"/><Relationship Id="rId28" Type="http://schemas.openxmlformats.org/officeDocument/2006/relationships/image" Target="../media/image4765.png"/><Relationship Id="rId49" Type="http://schemas.openxmlformats.org/officeDocument/2006/relationships/customXml" Target="../ink/ink4966.xml"/><Relationship Id="rId114" Type="http://schemas.openxmlformats.org/officeDocument/2006/relationships/image" Target="../media/image4806.png"/><Relationship Id="rId275" Type="http://schemas.openxmlformats.org/officeDocument/2006/relationships/image" Target="../media/image4884.png"/><Relationship Id="rId296" Type="http://schemas.openxmlformats.org/officeDocument/2006/relationships/customXml" Target="../ink/ink5090.xml"/><Relationship Id="rId300" Type="http://schemas.openxmlformats.org/officeDocument/2006/relationships/customXml" Target="../ink/ink5092.xml"/><Relationship Id="rId60" Type="http://schemas.openxmlformats.org/officeDocument/2006/relationships/image" Target="../media/image3858.png"/><Relationship Id="rId81" Type="http://schemas.openxmlformats.org/officeDocument/2006/relationships/customXml" Target="../ink/ink4982.xml"/><Relationship Id="rId135" Type="http://schemas.openxmlformats.org/officeDocument/2006/relationships/customXml" Target="../ink/ink5009.xml"/><Relationship Id="rId156" Type="http://schemas.openxmlformats.org/officeDocument/2006/relationships/image" Target="../media/image4826.png"/><Relationship Id="rId177" Type="http://schemas.openxmlformats.org/officeDocument/2006/relationships/customXml" Target="../ink/ink5030.xml"/><Relationship Id="rId198" Type="http://schemas.openxmlformats.org/officeDocument/2006/relationships/customXml" Target="../ink/ink5041.xml"/><Relationship Id="rId321" Type="http://schemas.openxmlformats.org/officeDocument/2006/relationships/image" Target="../media/image4907.png"/><Relationship Id="rId342" Type="http://schemas.openxmlformats.org/officeDocument/2006/relationships/customXml" Target="../ink/ink5113.xml"/><Relationship Id="rId363" Type="http://schemas.openxmlformats.org/officeDocument/2006/relationships/image" Target="../media/image4928.png"/><Relationship Id="rId202" Type="http://schemas.openxmlformats.org/officeDocument/2006/relationships/customXml" Target="../ink/ink5043.xml"/><Relationship Id="rId223" Type="http://schemas.openxmlformats.org/officeDocument/2006/relationships/image" Target="../media/image4858.png"/><Relationship Id="rId244" Type="http://schemas.openxmlformats.org/officeDocument/2006/relationships/customXml" Target="../ink/ink5064.xml"/><Relationship Id="rId18" Type="http://schemas.openxmlformats.org/officeDocument/2006/relationships/image" Target="../media/image4760.png"/><Relationship Id="rId39" Type="http://schemas.openxmlformats.org/officeDocument/2006/relationships/customXml" Target="../ink/ink4961.xml"/><Relationship Id="rId265" Type="http://schemas.openxmlformats.org/officeDocument/2006/relationships/image" Target="../media/image4879.png"/><Relationship Id="rId286" Type="http://schemas.openxmlformats.org/officeDocument/2006/relationships/customXml" Target="../ink/ink5085.xml"/><Relationship Id="rId50" Type="http://schemas.openxmlformats.org/officeDocument/2006/relationships/image" Target="../media/image4776.png"/><Relationship Id="rId104" Type="http://schemas.openxmlformats.org/officeDocument/2006/relationships/image" Target="../media/image4801.png"/><Relationship Id="rId125" Type="http://schemas.openxmlformats.org/officeDocument/2006/relationships/customXml" Target="../ink/ink5004.xml"/><Relationship Id="rId146" Type="http://schemas.openxmlformats.org/officeDocument/2006/relationships/image" Target="../media/image4821.png"/><Relationship Id="rId167" Type="http://schemas.openxmlformats.org/officeDocument/2006/relationships/customXml" Target="../ink/ink5025.xml"/><Relationship Id="rId188" Type="http://schemas.openxmlformats.org/officeDocument/2006/relationships/customXml" Target="../ink/ink5036.xml"/><Relationship Id="rId311" Type="http://schemas.openxmlformats.org/officeDocument/2006/relationships/image" Target="../media/image4902.png"/><Relationship Id="rId332" Type="http://schemas.openxmlformats.org/officeDocument/2006/relationships/customXml" Target="../ink/ink5108.xml"/><Relationship Id="rId353" Type="http://schemas.openxmlformats.org/officeDocument/2006/relationships/image" Target="../media/image4923.png"/><Relationship Id="rId71" Type="http://schemas.openxmlformats.org/officeDocument/2006/relationships/customXml" Target="../ink/ink4977.xml"/><Relationship Id="rId92" Type="http://schemas.openxmlformats.org/officeDocument/2006/relationships/image" Target="../media/image4795.png"/><Relationship Id="rId213" Type="http://schemas.openxmlformats.org/officeDocument/2006/relationships/image" Target="../media/image4853.png"/><Relationship Id="rId234" Type="http://schemas.openxmlformats.org/officeDocument/2006/relationships/customXml" Target="../ink/ink5059.xml"/><Relationship Id="rId2" Type="http://schemas.openxmlformats.org/officeDocument/2006/relationships/notesSlide" Target="../notesSlides/notesSlide24.xml"/><Relationship Id="rId29" Type="http://schemas.openxmlformats.org/officeDocument/2006/relationships/customXml" Target="../ink/ink4956.xml"/><Relationship Id="rId255" Type="http://schemas.openxmlformats.org/officeDocument/2006/relationships/image" Target="../media/image4874.png"/><Relationship Id="rId276" Type="http://schemas.openxmlformats.org/officeDocument/2006/relationships/customXml" Target="../ink/ink5080.xml"/><Relationship Id="rId297" Type="http://schemas.openxmlformats.org/officeDocument/2006/relationships/image" Target="../media/image4895.png"/><Relationship Id="rId40" Type="http://schemas.openxmlformats.org/officeDocument/2006/relationships/image" Target="../media/image4771.png"/><Relationship Id="rId115" Type="http://schemas.openxmlformats.org/officeDocument/2006/relationships/customXml" Target="../ink/ink4999.xml"/><Relationship Id="rId136" Type="http://schemas.openxmlformats.org/officeDocument/2006/relationships/image" Target="../media/image4817.png"/><Relationship Id="rId157" Type="http://schemas.openxmlformats.org/officeDocument/2006/relationships/customXml" Target="../ink/ink5020.xml"/><Relationship Id="rId178" Type="http://schemas.openxmlformats.org/officeDocument/2006/relationships/image" Target="../media/image4837.png"/><Relationship Id="rId301" Type="http://schemas.openxmlformats.org/officeDocument/2006/relationships/image" Target="../media/image4897.png"/><Relationship Id="rId322" Type="http://schemas.openxmlformats.org/officeDocument/2006/relationships/customXml" Target="../ink/ink5103.xml"/><Relationship Id="rId343" Type="http://schemas.openxmlformats.org/officeDocument/2006/relationships/image" Target="../media/image4918.png"/><Relationship Id="rId364" Type="http://schemas.openxmlformats.org/officeDocument/2006/relationships/customXml" Target="../ink/ink5124.xml"/><Relationship Id="rId61" Type="http://schemas.openxmlformats.org/officeDocument/2006/relationships/customXml" Target="../ink/ink4972.xml"/><Relationship Id="rId82" Type="http://schemas.openxmlformats.org/officeDocument/2006/relationships/image" Target="../media/image4790.png"/><Relationship Id="rId199" Type="http://schemas.openxmlformats.org/officeDocument/2006/relationships/image" Target="../media/image4847.png"/><Relationship Id="rId203" Type="http://schemas.openxmlformats.org/officeDocument/2006/relationships/image" Target="../media/image4849.png"/><Relationship Id="rId19" Type="http://schemas.openxmlformats.org/officeDocument/2006/relationships/customXml" Target="../ink/ink4951.xml"/><Relationship Id="rId224" Type="http://schemas.openxmlformats.org/officeDocument/2006/relationships/customXml" Target="../ink/ink5054.xml"/><Relationship Id="rId245" Type="http://schemas.openxmlformats.org/officeDocument/2006/relationships/image" Target="../media/image4869.png"/><Relationship Id="rId266" Type="http://schemas.openxmlformats.org/officeDocument/2006/relationships/customXml" Target="../ink/ink5075.xml"/><Relationship Id="rId287" Type="http://schemas.openxmlformats.org/officeDocument/2006/relationships/image" Target="../media/image4890.png"/><Relationship Id="rId30" Type="http://schemas.openxmlformats.org/officeDocument/2006/relationships/image" Target="../media/image4766.png"/><Relationship Id="rId105" Type="http://schemas.openxmlformats.org/officeDocument/2006/relationships/customXml" Target="../ink/ink4994.xml"/><Relationship Id="rId126" Type="http://schemas.openxmlformats.org/officeDocument/2006/relationships/image" Target="../media/image4812.png"/><Relationship Id="rId147" Type="http://schemas.openxmlformats.org/officeDocument/2006/relationships/customXml" Target="../ink/ink5015.xml"/><Relationship Id="rId168" Type="http://schemas.openxmlformats.org/officeDocument/2006/relationships/image" Target="../media/image4832.png"/><Relationship Id="rId312" Type="http://schemas.openxmlformats.org/officeDocument/2006/relationships/customXml" Target="../ink/ink5098.xml"/><Relationship Id="rId333" Type="http://schemas.openxmlformats.org/officeDocument/2006/relationships/image" Target="../media/image4913.png"/><Relationship Id="rId354" Type="http://schemas.openxmlformats.org/officeDocument/2006/relationships/customXml" Target="../ink/ink5119.xml"/><Relationship Id="rId51" Type="http://schemas.openxmlformats.org/officeDocument/2006/relationships/customXml" Target="../ink/ink4967.xml"/><Relationship Id="rId72" Type="http://schemas.openxmlformats.org/officeDocument/2006/relationships/image" Target="../media/image3056.png"/><Relationship Id="rId93" Type="http://schemas.openxmlformats.org/officeDocument/2006/relationships/customXml" Target="../ink/ink4988.xml"/><Relationship Id="rId189" Type="http://schemas.openxmlformats.org/officeDocument/2006/relationships/image" Target="../media/image4842.png"/><Relationship Id="rId3" Type="http://schemas.openxmlformats.org/officeDocument/2006/relationships/image" Target="NULL"/><Relationship Id="rId214" Type="http://schemas.openxmlformats.org/officeDocument/2006/relationships/customXml" Target="../ink/ink5049.xml"/><Relationship Id="rId235" Type="http://schemas.openxmlformats.org/officeDocument/2006/relationships/image" Target="../media/image4864.png"/><Relationship Id="rId256" Type="http://schemas.openxmlformats.org/officeDocument/2006/relationships/customXml" Target="../ink/ink5070.xml"/><Relationship Id="rId277" Type="http://schemas.openxmlformats.org/officeDocument/2006/relationships/image" Target="../media/image4885.png"/><Relationship Id="rId298" Type="http://schemas.openxmlformats.org/officeDocument/2006/relationships/customXml" Target="../ink/ink5091.xml"/><Relationship Id="rId116" Type="http://schemas.openxmlformats.org/officeDocument/2006/relationships/image" Target="../media/image4807.png"/><Relationship Id="rId137" Type="http://schemas.openxmlformats.org/officeDocument/2006/relationships/customXml" Target="../ink/ink5010.xml"/><Relationship Id="rId158" Type="http://schemas.openxmlformats.org/officeDocument/2006/relationships/image" Target="../media/image4827.png"/><Relationship Id="rId302" Type="http://schemas.openxmlformats.org/officeDocument/2006/relationships/customXml" Target="../ink/ink5093.xml"/><Relationship Id="rId323" Type="http://schemas.openxmlformats.org/officeDocument/2006/relationships/image" Target="../media/image4908.png"/><Relationship Id="rId344" Type="http://schemas.openxmlformats.org/officeDocument/2006/relationships/customXml" Target="../ink/ink5114.xml"/><Relationship Id="rId20" Type="http://schemas.openxmlformats.org/officeDocument/2006/relationships/image" Target="../media/image4761.png"/><Relationship Id="rId41" Type="http://schemas.openxmlformats.org/officeDocument/2006/relationships/customXml" Target="../ink/ink4962.xml"/><Relationship Id="rId62" Type="http://schemas.openxmlformats.org/officeDocument/2006/relationships/image" Target="../media/image4781.png"/><Relationship Id="rId83" Type="http://schemas.openxmlformats.org/officeDocument/2006/relationships/customXml" Target="../ink/ink4983.xml"/><Relationship Id="rId179" Type="http://schemas.openxmlformats.org/officeDocument/2006/relationships/customXml" Target="../ink/ink5031.xml"/><Relationship Id="rId365" Type="http://schemas.openxmlformats.org/officeDocument/2006/relationships/image" Target="../media/image4929.png"/><Relationship Id="rId190" Type="http://schemas.openxmlformats.org/officeDocument/2006/relationships/customXml" Target="../ink/ink5037.xml"/><Relationship Id="rId204" Type="http://schemas.openxmlformats.org/officeDocument/2006/relationships/customXml" Target="../ink/ink5044.xml"/><Relationship Id="rId225" Type="http://schemas.openxmlformats.org/officeDocument/2006/relationships/image" Target="../media/image4859.png"/><Relationship Id="rId246" Type="http://schemas.openxmlformats.org/officeDocument/2006/relationships/customXml" Target="../ink/ink5065.xml"/><Relationship Id="rId267" Type="http://schemas.openxmlformats.org/officeDocument/2006/relationships/image" Target="../media/image4880.png"/><Relationship Id="rId288" Type="http://schemas.openxmlformats.org/officeDocument/2006/relationships/customXml" Target="../ink/ink5086.xml"/><Relationship Id="rId106" Type="http://schemas.openxmlformats.org/officeDocument/2006/relationships/image" Target="../media/image4802.png"/><Relationship Id="rId127" Type="http://schemas.openxmlformats.org/officeDocument/2006/relationships/customXml" Target="../ink/ink5005.xml"/><Relationship Id="rId313" Type="http://schemas.openxmlformats.org/officeDocument/2006/relationships/image" Target="../media/image4903.png"/><Relationship Id="rId10" Type="http://schemas.openxmlformats.org/officeDocument/2006/relationships/image" Target="../media/image4756.png"/><Relationship Id="rId31" Type="http://schemas.openxmlformats.org/officeDocument/2006/relationships/customXml" Target="../ink/ink4957.xml"/><Relationship Id="rId52" Type="http://schemas.openxmlformats.org/officeDocument/2006/relationships/image" Target="../media/image4777.png"/><Relationship Id="rId73" Type="http://schemas.openxmlformats.org/officeDocument/2006/relationships/customXml" Target="../ink/ink4978.xml"/><Relationship Id="rId94" Type="http://schemas.openxmlformats.org/officeDocument/2006/relationships/image" Target="../media/image4796.png"/><Relationship Id="rId148" Type="http://schemas.openxmlformats.org/officeDocument/2006/relationships/image" Target="../media/image4822.png"/><Relationship Id="rId169" Type="http://schemas.openxmlformats.org/officeDocument/2006/relationships/customXml" Target="../ink/ink5026.xml"/><Relationship Id="rId334" Type="http://schemas.openxmlformats.org/officeDocument/2006/relationships/customXml" Target="../ink/ink5109.xml"/><Relationship Id="rId355" Type="http://schemas.openxmlformats.org/officeDocument/2006/relationships/image" Target="../media/image4924.png"/><Relationship Id="rId4" Type="http://schemas.openxmlformats.org/officeDocument/2006/relationships/image" Target="NULL"/><Relationship Id="rId180" Type="http://schemas.openxmlformats.org/officeDocument/2006/relationships/customXml" Target="../ink/ink5032.xml"/><Relationship Id="rId215" Type="http://schemas.openxmlformats.org/officeDocument/2006/relationships/image" Target="../media/image4854.png"/><Relationship Id="rId236" Type="http://schemas.openxmlformats.org/officeDocument/2006/relationships/customXml" Target="../ink/ink5060.xml"/><Relationship Id="rId257" Type="http://schemas.openxmlformats.org/officeDocument/2006/relationships/image" Target="../media/image4875.png"/><Relationship Id="rId278" Type="http://schemas.openxmlformats.org/officeDocument/2006/relationships/customXml" Target="../ink/ink5081.xml"/><Relationship Id="rId303" Type="http://schemas.openxmlformats.org/officeDocument/2006/relationships/image" Target="../media/image4898.png"/><Relationship Id="rId42" Type="http://schemas.openxmlformats.org/officeDocument/2006/relationships/image" Target="../media/image4772.png"/><Relationship Id="rId84" Type="http://schemas.openxmlformats.org/officeDocument/2006/relationships/image" Target="../media/image4791.png"/><Relationship Id="rId138" Type="http://schemas.openxmlformats.org/officeDocument/2006/relationships/image" Target="../media/image4818.png"/><Relationship Id="rId345" Type="http://schemas.openxmlformats.org/officeDocument/2006/relationships/image" Target="../media/image4919.png"/><Relationship Id="rId191" Type="http://schemas.openxmlformats.org/officeDocument/2006/relationships/image" Target="../media/image4843.png"/><Relationship Id="rId205" Type="http://schemas.openxmlformats.org/officeDocument/2006/relationships/image" Target="../media/image4850.png"/><Relationship Id="rId247" Type="http://schemas.openxmlformats.org/officeDocument/2006/relationships/image" Target="../media/image4870.png"/><Relationship Id="rId107" Type="http://schemas.openxmlformats.org/officeDocument/2006/relationships/customXml" Target="../ink/ink4995.xml"/><Relationship Id="rId289" Type="http://schemas.openxmlformats.org/officeDocument/2006/relationships/image" Target="../media/image4891.png"/><Relationship Id="rId11" Type="http://schemas.openxmlformats.org/officeDocument/2006/relationships/customXml" Target="../ink/ink4947.xml"/><Relationship Id="rId53" Type="http://schemas.openxmlformats.org/officeDocument/2006/relationships/customXml" Target="../ink/ink4968.xml"/><Relationship Id="rId149" Type="http://schemas.openxmlformats.org/officeDocument/2006/relationships/customXml" Target="../ink/ink5016.xml"/><Relationship Id="rId314" Type="http://schemas.openxmlformats.org/officeDocument/2006/relationships/customXml" Target="../ink/ink5099.xml"/><Relationship Id="rId356" Type="http://schemas.openxmlformats.org/officeDocument/2006/relationships/customXml" Target="../ink/ink5120.xml"/><Relationship Id="rId95" Type="http://schemas.openxmlformats.org/officeDocument/2006/relationships/customXml" Target="../ink/ink4989.xml"/><Relationship Id="rId160" Type="http://schemas.openxmlformats.org/officeDocument/2006/relationships/image" Target="../media/image4828.png"/><Relationship Id="rId216" Type="http://schemas.openxmlformats.org/officeDocument/2006/relationships/customXml" Target="../ink/ink5050.xml"/><Relationship Id="rId258" Type="http://schemas.openxmlformats.org/officeDocument/2006/relationships/customXml" Target="../ink/ink5071.xml"/><Relationship Id="rId22" Type="http://schemas.openxmlformats.org/officeDocument/2006/relationships/image" Target="../media/image4762.png"/><Relationship Id="rId64" Type="http://schemas.openxmlformats.org/officeDocument/2006/relationships/image" Target="../media/image4782.png"/><Relationship Id="rId118" Type="http://schemas.openxmlformats.org/officeDocument/2006/relationships/image" Target="../media/image4808.png"/><Relationship Id="rId325" Type="http://schemas.openxmlformats.org/officeDocument/2006/relationships/image" Target="../media/image4909.png"/><Relationship Id="rId367" Type="http://schemas.openxmlformats.org/officeDocument/2006/relationships/image" Target="../media/image4930.png"/><Relationship Id="rId171" Type="http://schemas.openxmlformats.org/officeDocument/2006/relationships/customXml" Target="../ink/ink5027.xml"/><Relationship Id="rId227" Type="http://schemas.openxmlformats.org/officeDocument/2006/relationships/image" Target="../media/image4860.png"/><Relationship Id="rId269" Type="http://schemas.openxmlformats.org/officeDocument/2006/relationships/image" Target="../media/image4881.png"/><Relationship Id="rId33" Type="http://schemas.openxmlformats.org/officeDocument/2006/relationships/customXml" Target="../ink/ink4958.xml"/><Relationship Id="rId129" Type="http://schemas.openxmlformats.org/officeDocument/2006/relationships/customXml" Target="../ink/ink5006.xml"/><Relationship Id="rId280" Type="http://schemas.openxmlformats.org/officeDocument/2006/relationships/customXml" Target="../ink/ink5082.xml"/><Relationship Id="rId336" Type="http://schemas.openxmlformats.org/officeDocument/2006/relationships/customXml" Target="../ink/ink5110.xml"/><Relationship Id="rId75" Type="http://schemas.openxmlformats.org/officeDocument/2006/relationships/customXml" Target="../ink/ink4979.xml"/><Relationship Id="rId140" Type="http://schemas.openxmlformats.org/officeDocument/2006/relationships/image" Target="../media/image4318.png"/><Relationship Id="rId182" Type="http://schemas.openxmlformats.org/officeDocument/2006/relationships/customXml" Target="../ink/ink5033.xml"/><Relationship Id="rId6" Type="http://schemas.openxmlformats.org/officeDocument/2006/relationships/image" Target="NULL"/><Relationship Id="rId238" Type="http://schemas.openxmlformats.org/officeDocument/2006/relationships/customXml" Target="../ink/ink5061.xml"/><Relationship Id="rId291" Type="http://schemas.openxmlformats.org/officeDocument/2006/relationships/image" Target="../media/image4892.png"/><Relationship Id="rId305" Type="http://schemas.openxmlformats.org/officeDocument/2006/relationships/image" Target="../media/image4899.png"/><Relationship Id="rId347" Type="http://schemas.openxmlformats.org/officeDocument/2006/relationships/image" Target="../media/image4920.png"/><Relationship Id="rId44" Type="http://schemas.openxmlformats.org/officeDocument/2006/relationships/image" Target="../media/image4773.png"/><Relationship Id="rId86" Type="http://schemas.openxmlformats.org/officeDocument/2006/relationships/image" Target="../media/image4792.png"/><Relationship Id="rId151" Type="http://schemas.openxmlformats.org/officeDocument/2006/relationships/customXml" Target="../ink/ink5017.xml"/><Relationship Id="rId193" Type="http://schemas.openxmlformats.org/officeDocument/2006/relationships/image" Target="../media/image4844.png"/><Relationship Id="rId207" Type="http://schemas.openxmlformats.org/officeDocument/2006/relationships/image" Target="../media/image4851.png"/><Relationship Id="rId249" Type="http://schemas.openxmlformats.org/officeDocument/2006/relationships/image" Target="../media/image4871.png"/><Relationship Id="rId13" Type="http://schemas.openxmlformats.org/officeDocument/2006/relationships/customXml" Target="../ink/ink4948.xml"/><Relationship Id="rId109" Type="http://schemas.openxmlformats.org/officeDocument/2006/relationships/customXml" Target="../ink/ink4996.xml"/><Relationship Id="rId260" Type="http://schemas.openxmlformats.org/officeDocument/2006/relationships/customXml" Target="../ink/ink5072.xml"/><Relationship Id="rId316" Type="http://schemas.openxmlformats.org/officeDocument/2006/relationships/customXml" Target="../ink/ink5100.xml"/><Relationship Id="rId55" Type="http://schemas.openxmlformats.org/officeDocument/2006/relationships/customXml" Target="../ink/ink4969.xml"/><Relationship Id="rId97" Type="http://schemas.openxmlformats.org/officeDocument/2006/relationships/customXml" Target="../ink/ink4990.xml"/><Relationship Id="rId120" Type="http://schemas.openxmlformats.org/officeDocument/2006/relationships/image" Target="../media/image4809.png"/><Relationship Id="rId358" Type="http://schemas.openxmlformats.org/officeDocument/2006/relationships/customXml" Target="../ink/ink5121.xml"/><Relationship Id="rId162" Type="http://schemas.openxmlformats.org/officeDocument/2006/relationships/image" Target="../media/image4829.png"/><Relationship Id="rId218" Type="http://schemas.openxmlformats.org/officeDocument/2006/relationships/customXml" Target="../ink/ink5051.xml"/><Relationship Id="rId271" Type="http://schemas.openxmlformats.org/officeDocument/2006/relationships/image" Target="../media/image4882.png"/><Relationship Id="rId24" Type="http://schemas.openxmlformats.org/officeDocument/2006/relationships/image" Target="../media/image4763.png"/><Relationship Id="rId66" Type="http://schemas.openxmlformats.org/officeDocument/2006/relationships/image" Target="../media/image4783.png"/><Relationship Id="rId131" Type="http://schemas.openxmlformats.org/officeDocument/2006/relationships/customXml" Target="../ink/ink5007.xml"/><Relationship Id="rId327" Type="http://schemas.openxmlformats.org/officeDocument/2006/relationships/image" Target="../media/image4910.png"/><Relationship Id="rId369" Type="http://schemas.openxmlformats.org/officeDocument/2006/relationships/image" Target="../media/image4931.png"/><Relationship Id="rId173" Type="http://schemas.openxmlformats.org/officeDocument/2006/relationships/customXml" Target="../ink/ink5028.xml"/><Relationship Id="rId229" Type="http://schemas.openxmlformats.org/officeDocument/2006/relationships/image" Target="../media/image4861.png"/><Relationship Id="rId240" Type="http://schemas.openxmlformats.org/officeDocument/2006/relationships/customXml" Target="../ink/ink5062.xml"/><Relationship Id="rId35" Type="http://schemas.openxmlformats.org/officeDocument/2006/relationships/customXml" Target="../ink/ink4959.xml"/><Relationship Id="rId77" Type="http://schemas.openxmlformats.org/officeDocument/2006/relationships/customXml" Target="../ink/ink4980.xml"/><Relationship Id="rId100" Type="http://schemas.openxmlformats.org/officeDocument/2006/relationships/image" Target="../media/image4799.png"/><Relationship Id="rId282" Type="http://schemas.openxmlformats.org/officeDocument/2006/relationships/customXml" Target="../ink/ink5083.xml"/><Relationship Id="rId338" Type="http://schemas.openxmlformats.org/officeDocument/2006/relationships/customXml" Target="../ink/ink5111.xml"/><Relationship Id="rId8" Type="http://schemas.openxmlformats.org/officeDocument/2006/relationships/image" Target="NULL"/><Relationship Id="rId142" Type="http://schemas.openxmlformats.org/officeDocument/2006/relationships/image" Target="../media/image4819.png"/><Relationship Id="rId184" Type="http://schemas.openxmlformats.org/officeDocument/2006/relationships/customXml" Target="../ink/ink5034.xml"/><Relationship Id="rId251" Type="http://schemas.openxmlformats.org/officeDocument/2006/relationships/image" Target="../media/image4872.png"/><Relationship Id="rId46" Type="http://schemas.openxmlformats.org/officeDocument/2006/relationships/image" Target="../media/image4774.png"/><Relationship Id="rId293" Type="http://schemas.openxmlformats.org/officeDocument/2006/relationships/image" Target="../media/image4893.png"/><Relationship Id="rId307" Type="http://schemas.openxmlformats.org/officeDocument/2006/relationships/image" Target="../media/image4900.png"/><Relationship Id="rId349" Type="http://schemas.openxmlformats.org/officeDocument/2006/relationships/image" Target="../media/image4921.png"/><Relationship Id="rId88" Type="http://schemas.openxmlformats.org/officeDocument/2006/relationships/image" Target="../media/image4793.png"/><Relationship Id="rId111" Type="http://schemas.openxmlformats.org/officeDocument/2006/relationships/customXml" Target="../ink/ink4997.xml"/><Relationship Id="rId153" Type="http://schemas.openxmlformats.org/officeDocument/2006/relationships/customXml" Target="../ink/ink5018.xml"/><Relationship Id="rId195" Type="http://schemas.openxmlformats.org/officeDocument/2006/relationships/image" Target="../media/image4845.png"/><Relationship Id="rId209" Type="http://schemas.openxmlformats.org/officeDocument/2006/relationships/image" Target="../media/image3575.png"/><Relationship Id="rId360" Type="http://schemas.openxmlformats.org/officeDocument/2006/relationships/customXml" Target="../ink/ink5122.xml"/><Relationship Id="rId220" Type="http://schemas.openxmlformats.org/officeDocument/2006/relationships/customXml" Target="../ink/ink5052.xml"/><Relationship Id="rId15" Type="http://schemas.openxmlformats.org/officeDocument/2006/relationships/customXml" Target="../ink/ink4949.xml"/><Relationship Id="rId57" Type="http://schemas.openxmlformats.org/officeDocument/2006/relationships/customXml" Target="../ink/ink4970.xml"/><Relationship Id="rId262" Type="http://schemas.openxmlformats.org/officeDocument/2006/relationships/customXml" Target="../ink/ink5073.xml"/><Relationship Id="rId318" Type="http://schemas.openxmlformats.org/officeDocument/2006/relationships/customXml" Target="../ink/ink5101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86.xml"/><Relationship Id="rId21" Type="http://schemas.openxmlformats.org/officeDocument/2006/relationships/customXml" Target="../ink/ink5138.xml"/><Relationship Id="rId42" Type="http://schemas.openxmlformats.org/officeDocument/2006/relationships/image" Target="../media/image4952.png"/><Relationship Id="rId63" Type="http://schemas.openxmlformats.org/officeDocument/2006/relationships/customXml" Target="../ink/ink5159.xml"/><Relationship Id="rId84" Type="http://schemas.openxmlformats.org/officeDocument/2006/relationships/image" Target="../media/image4972.png"/><Relationship Id="rId138" Type="http://schemas.openxmlformats.org/officeDocument/2006/relationships/image" Target="../media/image4999.png"/><Relationship Id="rId159" Type="http://schemas.openxmlformats.org/officeDocument/2006/relationships/customXml" Target="../ink/ink5207.xml"/><Relationship Id="rId170" Type="http://schemas.openxmlformats.org/officeDocument/2006/relationships/image" Target="../media/image5015.png"/><Relationship Id="rId191" Type="http://schemas.openxmlformats.org/officeDocument/2006/relationships/customXml" Target="../ink/ink5223.xml"/><Relationship Id="rId205" Type="http://schemas.openxmlformats.org/officeDocument/2006/relationships/customXml" Target="../ink/ink5230.xml"/><Relationship Id="rId226" Type="http://schemas.openxmlformats.org/officeDocument/2006/relationships/image" Target="../media/image5042.png"/><Relationship Id="rId107" Type="http://schemas.openxmlformats.org/officeDocument/2006/relationships/customXml" Target="../ink/ink5181.xml"/><Relationship Id="rId11" Type="http://schemas.openxmlformats.org/officeDocument/2006/relationships/customXml" Target="../ink/ink5133.xml"/><Relationship Id="rId32" Type="http://schemas.openxmlformats.org/officeDocument/2006/relationships/image" Target="../media/image4948.png"/><Relationship Id="rId53" Type="http://schemas.openxmlformats.org/officeDocument/2006/relationships/customXml" Target="../ink/ink5154.xml"/><Relationship Id="rId74" Type="http://schemas.openxmlformats.org/officeDocument/2006/relationships/image" Target="../media/image4967.png"/><Relationship Id="rId128" Type="http://schemas.openxmlformats.org/officeDocument/2006/relationships/image" Target="../media/image4994.png"/><Relationship Id="rId149" Type="http://schemas.openxmlformats.org/officeDocument/2006/relationships/customXml" Target="../ink/ink5202.xml"/><Relationship Id="rId5" Type="http://schemas.openxmlformats.org/officeDocument/2006/relationships/customXml" Target="../ink/ink5130.xml"/><Relationship Id="rId95" Type="http://schemas.openxmlformats.org/officeDocument/2006/relationships/customXml" Target="../ink/ink5175.xml"/><Relationship Id="rId160" Type="http://schemas.openxmlformats.org/officeDocument/2006/relationships/image" Target="../media/image5010.png"/><Relationship Id="rId181" Type="http://schemas.openxmlformats.org/officeDocument/2006/relationships/customXml" Target="../ink/ink5218.xml"/><Relationship Id="rId216" Type="http://schemas.openxmlformats.org/officeDocument/2006/relationships/image" Target="../media/image5037.png"/><Relationship Id="rId22" Type="http://schemas.openxmlformats.org/officeDocument/2006/relationships/image" Target="../media/image4943.png"/><Relationship Id="rId43" Type="http://schemas.openxmlformats.org/officeDocument/2006/relationships/customXml" Target="../ink/ink5149.xml"/><Relationship Id="rId64" Type="http://schemas.openxmlformats.org/officeDocument/2006/relationships/image" Target="../media/image4962.png"/><Relationship Id="rId118" Type="http://schemas.openxmlformats.org/officeDocument/2006/relationships/image" Target="../media/image4989.png"/><Relationship Id="rId139" Type="http://schemas.openxmlformats.org/officeDocument/2006/relationships/customXml" Target="../ink/ink5197.xml"/><Relationship Id="rId85" Type="http://schemas.openxmlformats.org/officeDocument/2006/relationships/customXml" Target="../ink/ink5170.xml"/><Relationship Id="rId150" Type="http://schemas.openxmlformats.org/officeDocument/2006/relationships/image" Target="../media/image5005.png"/><Relationship Id="rId171" Type="http://schemas.openxmlformats.org/officeDocument/2006/relationships/customXml" Target="../ink/ink5213.xml"/><Relationship Id="rId192" Type="http://schemas.openxmlformats.org/officeDocument/2006/relationships/image" Target="../media/image5025.png"/><Relationship Id="rId206" Type="http://schemas.openxmlformats.org/officeDocument/2006/relationships/image" Target="../media/image5032.png"/><Relationship Id="rId227" Type="http://schemas.openxmlformats.org/officeDocument/2006/relationships/customXml" Target="../ink/ink5241.xml"/><Relationship Id="rId12" Type="http://schemas.openxmlformats.org/officeDocument/2006/relationships/image" Target="../media/image4938.png"/><Relationship Id="rId33" Type="http://schemas.openxmlformats.org/officeDocument/2006/relationships/customXml" Target="../ink/ink5144.xml"/><Relationship Id="rId108" Type="http://schemas.openxmlformats.org/officeDocument/2006/relationships/image" Target="../media/image4984.png"/><Relationship Id="rId129" Type="http://schemas.openxmlformats.org/officeDocument/2006/relationships/customXml" Target="../ink/ink5192.xml"/><Relationship Id="rId54" Type="http://schemas.openxmlformats.org/officeDocument/2006/relationships/image" Target="../media/image4958.png"/><Relationship Id="rId75" Type="http://schemas.openxmlformats.org/officeDocument/2006/relationships/customXml" Target="../ink/ink5165.xml"/><Relationship Id="rId96" Type="http://schemas.openxmlformats.org/officeDocument/2006/relationships/image" Target="../media/image4978.png"/><Relationship Id="rId140" Type="http://schemas.openxmlformats.org/officeDocument/2006/relationships/image" Target="../media/image5000.png"/><Relationship Id="rId161" Type="http://schemas.openxmlformats.org/officeDocument/2006/relationships/customXml" Target="../ink/ink5208.xml"/><Relationship Id="rId182" Type="http://schemas.openxmlformats.org/officeDocument/2006/relationships/image" Target="../media/image3541.png"/><Relationship Id="rId217" Type="http://schemas.openxmlformats.org/officeDocument/2006/relationships/customXml" Target="../ink/ink5236.xml"/><Relationship Id="rId6" Type="http://schemas.openxmlformats.org/officeDocument/2006/relationships/image" Target="../media/image4935.png"/><Relationship Id="rId23" Type="http://schemas.openxmlformats.org/officeDocument/2006/relationships/customXml" Target="../ink/ink5139.xml"/><Relationship Id="rId119" Type="http://schemas.openxmlformats.org/officeDocument/2006/relationships/customXml" Target="../ink/ink5187.xml"/><Relationship Id="rId44" Type="http://schemas.openxmlformats.org/officeDocument/2006/relationships/image" Target="../media/image4953.png"/><Relationship Id="rId65" Type="http://schemas.openxmlformats.org/officeDocument/2006/relationships/customXml" Target="../ink/ink5160.xml"/><Relationship Id="rId86" Type="http://schemas.openxmlformats.org/officeDocument/2006/relationships/image" Target="../media/image4973.png"/><Relationship Id="rId130" Type="http://schemas.openxmlformats.org/officeDocument/2006/relationships/image" Target="../media/image4995.png"/><Relationship Id="rId151" Type="http://schemas.openxmlformats.org/officeDocument/2006/relationships/customXml" Target="../ink/ink5203.xml"/><Relationship Id="rId172" Type="http://schemas.openxmlformats.org/officeDocument/2006/relationships/image" Target="../media/image5016.png"/><Relationship Id="rId193" Type="http://schemas.openxmlformats.org/officeDocument/2006/relationships/customXml" Target="../ink/ink5224.xml"/><Relationship Id="rId207" Type="http://schemas.openxmlformats.org/officeDocument/2006/relationships/customXml" Target="../ink/ink5231.xml"/><Relationship Id="rId228" Type="http://schemas.openxmlformats.org/officeDocument/2006/relationships/image" Target="../media/image5043.png"/><Relationship Id="rId13" Type="http://schemas.openxmlformats.org/officeDocument/2006/relationships/customXml" Target="../ink/ink5134.xml"/><Relationship Id="rId109" Type="http://schemas.openxmlformats.org/officeDocument/2006/relationships/customXml" Target="../ink/ink5182.xml"/><Relationship Id="rId34" Type="http://schemas.openxmlformats.org/officeDocument/2006/relationships/image" Target="../media/image4949.png"/><Relationship Id="rId55" Type="http://schemas.openxmlformats.org/officeDocument/2006/relationships/customXml" Target="../ink/ink5155.xml"/><Relationship Id="rId76" Type="http://schemas.openxmlformats.org/officeDocument/2006/relationships/image" Target="../media/image4968.png"/><Relationship Id="rId97" Type="http://schemas.openxmlformats.org/officeDocument/2006/relationships/customXml" Target="../ink/ink5176.xml"/><Relationship Id="rId120" Type="http://schemas.openxmlformats.org/officeDocument/2006/relationships/image" Target="../media/image4990.png"/><Relationship Id="rId141" Type="http://schemas.openxmlformats.org/officeDocument/2006/relationships/customXml" Target="../ink/ink5198.xml"/><Relationship Id="rId7" Type="http://schemas.openxmlformats.org/officeDocument/2006/relationships/customXml" Target="../ink/ink5131.xml"/><Relationship Id="rId162" Type="http://schemas.openxmlformats.org/officeDocument/2006/relationships/image" Target="../media/image5011.png"/><Relationship Id="rId183" Type="http://schemas.openxmlformats.org/officeDocument/2006/relationships/customXml" Target="../ink/ink5219.xml"/><Relationship Id="rId218" Type="http://schemas.openxmlformats.org/officeDocument/2006/relationships/image" Target="../media/image5038.png"/><Relationship Id="rId24" Type="http://schemas.openxmlformats.org/officeDocument/2006/relationships/image" Target="../media/image4944.png"/><Relationship Id="rId45" Type="http://schemas.openxmlformats.org/officeDocument/2006/relationships/customXml" Target="../ink/ink5150.xml"/><Relationship Id="rId66" Type="http://schemas.openxmlformats.org/officeDocument/2006/relationships/image" Target="../media/image4963.png"/><Relationship Id="rId87" Type="http://schemas.openxmlformats.org/officeDocument/2006/relationships/customXml" Target="../ink/ink5171.xml"/><Relationship Id="rId110" Type="http://schemas.openxmlformats.org/officeDocument/2006/relationships/image" Target="../media/image4985.png"/><Relationship Id="rId131" Type="http://schemas.openxmlformats.org/officeDocument/2006/relationships/customXml" Target="../ink/ink5193.xml"/><Relationship Id="rId152" Type="http://schemas.openxmlformats.org/officeDocument/2006/relationships/image" Target="../media/image5006.png"/><Relationship Id="rId173" Type="http://schemas.openxmlformats.org/officeDocument/2006/relationships/customXml" Target="../ink/ink5214.xml"/><Relationship Id="rId194" Type="http://schemas.openxmlformats.org/officeDocument/2006/relationships/image" Target="../media/image5026.png"/><Relationship Id="rId208" Type="http://schemas.openxmlformats.org/officeDocument/2006/relationships/image" Target="../media/image5033.png"/><Relationship Id="rId229" Type="http://schemas.openxmlformats.org/officeDocument/2006/relationships/customXml" Target="../ink/ink5242.xml"/><Relationship Id="rId14" Type="http://schemas.openxmlformats.org/officeDocument/2006/relationships/image" Target="../media/image4939.png"/><Relationship Id="rId35" Type="http://schemas.openxmlformats.org/officeDocument/2006/relationships/customXml" Target="../ink/ink5145.xml"/><Relationship Id="rId56" Type="http://schemas.openxmlformats.org/officeDocument/2006/relationships/image" Target="../media/image4959.png"/><Relationship Id="rId77" Type="http://schemas.openxmlformats.org/officeDocument/2006/relationships/customXml" Target="../ink/ink5166.xml"/><Relationship Id="rId100" Type="http://schemas.openxmlformats.org/officeDocument/2006/relationships/image" Target="../media/image4980.png"/><Relationship Id="rId8" Type="http://schemas.openxmlformats.org/officeDocument/2006/relationships/image" Target="../media/image4936.png"/><Relationship Id="rId98" Type="http://schemas.openxmlformats.org/officeDocument/2006/relationships/image" Target="../media/image4979.png"/><Relationship Id="rId121" Type="http://schemas.openxmlformats.org/officeDocument/2006/relationships/customXml" Target="../ink/ink5188.xml"/><Relationship Id="rId142" Type="http://schemas.openxmlformats.org/officeDocument/2006/relationships/image" Target="../media/image5001.png"/><Relationship Id="rId163" Type="http://schemas.openxmlformats.org/officeDocument/2006/relationships/customXml" Target="../ink/ink5209.xml"/><Relationship Id="rId184" Type="http://schemas.openxmlformats.org/officeDocument/2006/relationships/image" Target="../media/image5021.png"/><Relationship Id="rId219" Type="http://schemas.openxmlformats.org/officeDocument/2006/relationships/customXml" Target="../ink/ink5237.xml"/><Relationship Id="rId230" Type="http://schemas.openxmlformats.org/officeDocument/2006/relationships/image" Target="../media/image5044.png"/><Relationship Id="rId25" Type="http://schemas.openxmlformats.org/officeDocument/2006/relationships/customXml" Target="../ink/ink5140.xml"/><Relationship Id="rId46" Type="http://schemas.openxmlformats.org/officeDocument/2006/relationships/image" Target="../media/image4954.png"/><Relationship Id="rId67" Type="http://schemas.openxmlformats.org/officeDocument/2006/relationships/customXml" Target="../ink/ink5161.xml"/><Relationship Id="rId116" Type="http://schemas.openxmlformats.org/officeDocument/2006/relationships/image" Target="../media/image4988.png"/><Relationship Id="rId137" Type="http://schemas.openxmlformats.org/officeDocument/2006/relationships/customXml" Target="../ink/ink5196.xml"/><Relationship Id="rId158" Type="http://schemas.openxmlformats.org/officeDocument/2006/relationships/image" Target="../media/image5009.png"/><Relationship Id="rId20" Type="http://schemas.openxmlformats.org/officeDocument/2006/relationships/image" Target="../media/image4942.png"/><Relationship Id="rId41" Type="http://schemas.openxmlformats.org/officeDocument/2006/relationships/customXml" Target="../ink/ink5148.xml"/><Relationship Id="rId62" Type="http://schemas.openxmlformats.org/officeDocument/2006/relationships/image" Target="../media/image3056.png"/><Relationship Id="rId83" Type="http://schemas.openxmlformats.org/officeDocument/2006/relationships/customXml" Target="../ink/ink5169.xml"/><Relationship Id="rId88" Type="http://schemas.openxmlformats.org/officeDocument/2006/relationships/image" Target="../media/image4974.png"/><Relationship Id="rId111" Type="http://schemas.openxmlformats.org/officeDocument/2006/relationships/customXml" Target="../ink/ink5183.xml"/><Relationship Id="rId132" Type="http://schemas.openxmlformats.org/officeDocument/2006/relationships/image" Target="../media/image4996.png"/><Relationship Id="rId153" Type="http://schemas.openxmlformats.org/officeDocument/2006/relationships/customXml" Target="../ink/ink5204.xml"/><Relationship Id="rId174" Type="http://schemas.openxmlformats.org/officeDocument/2006/relationships/image" Target="../media/image5017.png"/><Relationship Id="rId179" Type="http://schemas.openxmlformats.org/officeDocument/2006/relationships/customXml" Target="../ink/ink5217.xml"/><Relationship Id="rId195" Type="http://schemas.openxmlformats.org/officeDocument/2006/relationships/customXml" Target="../ink/ink5225.xml"/><Relationship Id="rId209" Type="http://schemas.openxmlformats.org/officeDocument/2006/relationships/customXml" Target="../ink/ink5232.xml"/><Relationship Id="rId190" Type="http://schemas.openxmlformats.org/officeDocument/2006/relationships/image" Target="../media/image5024.png"/><Relationship Id="rId204" Type="http://schemas.openxmlformats.org/officeDocument/2006/relationships/image" Target="../media/image5031.png"/><Relationship Id="rId220" Type="http://schemas.openxmlformats.org/officeDocument/2006/relationships/image" Target="../media/image5039.png"/><Relationship Id="rId225" Type="http://schemas.openxmlformats.org/officeDocument/2006/relationships/customXml" Target="../ink/ink5240.xml"/><Relationship Id="rId15" Type="http://schemas.openxmlformats.org/officeDocument/2006/relationships/customXml" Target="../ink/ink5135.xml"/><Relationship Id="rId36" Type="http://schemas.openxmlformats.org/officeDocument/2006/relationships/image" Target="../media/image3080.png"/><Relationship Id="rId57" Type="http://schemas.openxmlformats.org/officeDocument/2006/relationships/customXml" Target="../ink/ink5156.xml"/><Relationship Id="rId106" Type="http://schemas.openxmlformats.org/officeDocument/2006/relationships/image" Target="../media/image4983.png"/><Relationship Id="rId127" Type="http://schemas.openxmlformats.org/officeDocument/2006/relationships/customXml" Target="../ink/ink5191.xml"/><Relationship Id="rId10" Type="http://schemas.openxmlformats.org/officeDocument/2006/relationships/image" Target="../media/image4937.png"/><Relationship Id="rId31" Type="http://schemas.openxmlformats.org/officeDocument/2006/relationships/customXml" Target="../ink/ink5143.xml"/><Relationship Id="rId52" Type="http://schemas.openxmlformats.org/officeDocument/2006/relationships/image" Target="../media/image4957.png"/><Relationship Id="rId73" Type="http://schemas.openxmlformats.org/officeDocument/2006/relationships/customXml" Target="../ink/ink5164.xml"/><Relationship Id="rId78" Type="http://schemas.openxmlformats.org/officeDocument/2006/relationships/image" Target="../media/image4969.png"/><Relationship Id="rId94" Type="http://schemas.openxmlformats.org/officeDocument/2006/relationships/image" Target="../media/image4977.png"/><Relationship Id="rId99" Type="http://schemas.openxmlformats.org/officeDocument/2006/relationships/customXml" Target="../ink/ink5177.xml"/><Relationship Id="rId101" Type="http://schemas.openxmlformats.org/officeDocument/2006/relationships/customXml" Target="../ink/ink5178.xml"/><Relationship Id="rId122" Type="http://schemas.openxmlformats.org/officeDocument/2006/relationships/image" Target="../media/image4991.png"/><Relationship Id="rId143" Type="http://schemas.openxmlformats.org/officeDocument/2006/relationships/customXml" Target="../ink/ink5199.xml"/><Relationship Id="rId148" Type="http://schemas.openxmlformats.org/officeDocument/2006/relationships/image" Target="../media/image5004.png"/><Relationship Id="rId164" Type="http://schemas.openxmlformats.org/officeDocument/2006/relationships/image" Target="../media/image5012.png"/><Relationship Id="rId169" Type="http://schemas.openxmlformats.org/officeDocument/2006/relationships/customXml" Target="../ink/ink5212.xml"/><Relationship Id="rId185" Type="http://schemas.openxmlformats.org/officeDocument/2006/relationships/customXml" Target="../ink/ink5220.xml"/><Relationship Id="rId4" Type="http://schemas.openxmlformats.org/officeDocument/2006/relationships/image" Target="../media/image4934.png"/><Relationship Id="rId9" Type="http://schemas.openxmlformats.org/officeDocument/2006/relationships/customXml" Target="../ink/ink5132.xml"/><Relationship Id="rId180" Type="http://schemas.openxmlformats.org/officeDocument/2006/relationships/image" Target="../media/image5020.png"/><Relationship Id="rId210" Type="http://schemas.openxmlformats.org/officeDocument/2006/relationships/image" Target="../media/image5034.png"/><Relationship Id="rId215" Type="http://schemas.openxmlformats.org/officeDocument/2006/relationships/customXml" Target="../ink/ink5235.xml"/><Relationship Id="rId26" Type="http://schemas.openxmlformats.org/officeDocument/2006/relationships/image" Target="../media/image4945.png"/><Relationship Id="rId47" Type="http://schemas.openxmlformats.org/officeDocument/2006/relationships/customXml" Target="../ink/ink5151.xml"/><Relationship Id="rId68" Type="http://schemas.openxmlformats.org/officeDocument/2006/relationships/image" Target="../media/image4964.png"/><Relationship Id="rId89" Type="http://schemas.openxmlformats.org/officeDocument/2006/relationships/customXml" Target="../ink/ink5172.xml"/><Relationship Id="rId112" Type="http://schemas.openxmlformats.org/officeDocument/2006/relationships/image" Target="../media/image4986.png"/><Relationship Id="rId133" Type="http://schemas.openxmlformats.org/officeDocument/2006/relationships/customXml" Target="../ink/ink5194.xml"/><Relationship Id="rId154" Type="http://schemas.openxmlformats.org/officeDocument/2006/relationships/image" Target="../media/image5007.png"/><Relationship Id="rId175" Type="http://schemas.openxmlformats.org/officeDocument/2006/relationships/customXml" Target="../ink/ink5215.xml"/><Relationship Id="rId196" Type="http://schemas.openxmlformats.org/officeDocument/2006/relationships/image" Target="../media/image5027.png"/><Relationship Id="rId200" Type="http://schemas.openxmlformats.org/officeDocument/2006/relationships/image" Target="../media/image5029.png"/><Relationship Id="rId16" Type="http://schemas.openxmlformats.org/officeDocument/2006/relationships/image" Target="../media/image4940.png"/><Relationship Id="rId221" Type="http://schemas.openxmlformats.org/officeDocument/2006/relationships/customXml" Target="../ink/ink5238.xml"/><Relationship Id="rId37" Type="http://schemas.openxmlformats.org/officeDocument/2006/relationships/customXml" Target="../ink/ink5146.xml"/><Relationship Id="rId58" Type="http://schemas.openxmlformats.org/officeDocument/2006/relationships/image" Target="../media/image4960.png"/><Relationship Id="rId79" Type="http://schemas.openxmlformats.org/officeDocument/2006/relationships/customXml" Target="../ink/ink5167.xml"/><Relationship Id="rId102" Type="http://schemas.openxmlformats.org/officeDocument/2006/relationships/image" Target="../media/image4981.png"/><Relationship Id="rId123" Type="http://schemas.openxmlformats.org/officeDocument/2006/relationships/customXml" Target="../ink/ink5189.xml"/><Relationship Id="rId144" Type="http://schemas.openxmlformats.org/officeDocument/2006/relationships/image" Target="../media/image5002.png"/><Relationship Id="rId90" Type="http://schemas.openxmlformats.org/officeDocument/2006/relationships/image" Target="../media/image4975.png"/><Relationship Id="rId165" Type="http://schemas.openxmlformats.org/officeDocument/2006/relationships/customXml" Target="../ink/ink5210.xml"/><Relationship Id="rId186" Type="http://schemas.openxmlformats.org/officeDocument/2006/relationships/image" Target="../media/image5022.png"/><Relationship Id="rId211" Type="http://schemas.openxmlformats.org/officeDocument/2006/relationships/customXml" Target="../ink/ink5233.xml"/><Relationship Id="rId27" Type="http://schemas.openxmlformats.org/officeDocument/2006/relationships/customXml" Target="../ink/ink5141.xml"/><Relationship Id="rId48" Type="http://schemas.openxmlformats.org/officeDocument/2006/relationships/image" Target="../media/image4955.png"/><Relationship Id="rId69" Type="http://schemas.openxmlformats.org/officeDocument/2006/relationships/customXml" Target="../ink/ink5162.xml"/><Relationship Id="rId113" Type="http://schemas.openxmlformats.org/officeDocument/2006/relationships/customXml" Target="../ink/ink5184.xml"/><Relationship Id="rId134" Type="http://schemas.openxmlformats.org/officeDocument/2006/relationships/image" Target="../media/image4997.png"/><Relationship Id="rId80" Type="http://schemas.openxmlformats.org/officeDocument/2006/relationships/image" Target="../media/image4970.png"/><Relationship Id="rId155" Type="http://schemas.openxmlformats.org/officeDocument/2006/relationships/customXml" Target="../ink/ink5205.xml"/><Relationship Id="rId176" Type="http://schemas.openxmlformats.org/officeDocument/2006/relationships/image" Target="../media/image5018.png"/><Relationship Id="rId197" Type="http://schemas.openxmlformats.org/officeDocument/2006/relationships/customXml" Target="../ink/ink5226.xml"/><Relationship Id="rId201" Type="http://schemas.openxmlformats.org/officeDocument/2006/relationships/customXml" Target="../ink/ink5228.xml"/><Relationship Id="rId222" Type="http://schemas.openxmlformats.org/officeDocument/2006/relationships/image" Target="../media/image5040.png"/><Relationship Id="rId17" Type="http://schemas.openxmlformats.org/officeDocument/2006/relationships/customXml" Target="../ink/ink5136.xml"/><Relationship Id="rId38" Type="http://schemas.openxmlformats.org/officeDocument/2006/relationships/image" Target="../media/image4950.png"/><Relationship Id="rId59" Type="http://schemas.openxmlformats.org/officeDocument/2006/relationships/customXml" Target="../ink/ink5157.xml"/><Relationship Id="rId103" Type="http://schemas.openxmlformats.org/officeDocument/2006/relationships/customXml" Target="../ink/ink5179.xml"/><Relationship Id="rId124" Type="http://schemas.openxmlformats.org/officeDocument/2006/relationships/image" Target="../media/image4992.png"/><Relationship Id="rId70" Type="http://schemas.openxmlformats.org/officeDocument/2006/relationships/image" Target="../media/image4965.png"/><Relationship Id="rId91" Type="http://schemas.openxmlformats.org/officeDocument/2006/relationships/customXml" Target="../ink/ink5173.xml"/><Relationship Id="rId145" Type="http://schemas.openxmlformats.org/officeDocument/2006/relationships/customXml" Target="../ink/ink5200.xml"/><Relationship Id="rId166" Type="http://schemas.openxmlformats.org/officeDocument/2006/relationships/image" Target="../media/image5013.png"/><Relationship Id="rId187" Type="http://schemas.openxmlformats.org/officeDocument/2006/relationships/customXml" Target="../ink/ink5221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035.png"/><Relationship Id="rId28" Type="http://schemas.openxmlformats.org/officeDocument/2006/relationships/image" Target="../media/image4946.png"/><Relationship Id="rId49" Type="http://schemas.openxmlformats.org/officeDocument/2006/relationships/customXml" Target="../ink/ink5152.xml"/><Relationship Id="rId114" Type="http://schemas.openxmlformats.org/officeDocument/2006/relationships/image" Target="../media/image4987.png"/><Relationship Id="rId60" Type="http://schemas.openxmlformats.org/officeDocument/2006/relationships/image" Target="../media/image4961.png"/><Relationship Id="rId81" Type="http://schemas.openxmlformats.org/officeDocument/2006/relationships/customXml" Target="../ink/ink5168.xml"/><Relationship Id="rId135" Type="http://schemas.openxmlformats.org/officeDocument/2006/relationships/customXml" Target="../ink/ink5195.xml"/><Relationship Id="rId156" Type="http://schemas.openxmlformats.org/officeDocument/2006/relationships/image" Target="../media/image5008.png"/><Relationship Id="rId177" Type="http://schemas.openxmlformats.org/officeDocument/2006/relationships/customXml" Target="../ink/ink5216.xml"/><Relationship Id="rId198" Type="http://schemas.openxmlformats.org/officeDocument/2006/relationships/image" Target="../media/image5028.png"/><Relationship Id="rId202" Type="http://schemas.openxmlformats.org/officeDocument/2006/relationships/image" Target="../media/image5030.png"/><Relationship Id="rId223" Type="http://schemas.openxmlformats.org/officeDocument/2006/relationships/customXml" Target="../ink/ink5239.xml"/><Relationship Id="rId18" Type="http://schemas.openxmlformats.org/officeDocument/2006/relationships/image" Target="../media/image4941.png"/><Relationship Id="rId39" Type="http://schemas.openxmlformats.org/officeDocument/2006/relationships/customXml" Target="../ink/ink5147.xml"/><Relationship Id="rId50" Type="http://schemas.openxmlformats.org/officeDocument/2006/relationships/image" Target="../media/image4956.png"/><Relationship Id="rId104" Type="http://schemas.openxmlformats.org/officeDocument/2006/relationships/image" Target="../media/image4982.png"/><Relationship Id="rId125" Type="http://schemas.openxmlformats.org/officeDocument/2006/relationships/customXml" Target="../ink/ink5190.xml"/><Relationship Id="rId146" Type="http://schemas.openxmlformats.org/officeDocument/2006/relationships/image" Target="../media/image5003.png"/><Relationship Id="rId167" Type="http://schemas.openxmlformats.org/officeDocument/2006/relationships/customXml" Target="../ink/ink5211.xml"/><Relationship Id="rId188" Type="http://schemas.openxmlformats.org/officeDocument/2006/relationships/image" Target="../media/image5023.png"/><Relationship Id="rId71" Type="http://schemas.openxmlformats.org/officeDocument/2006/relationships/customXml" Target="../ink/ink5163.xml"/><Relationship Id="rId92" Type="http://schemas.openxmlformats.org/officeDocument/2006/relationships/image" Target="../media/image4976.png"/><Relationship Id="rId213" Type="http://schemas.openxmlformats.org/officeDocument/2006/relationships/customXml" Target="../ink/ink5234.xml"/><Relationship Id="rId2" Type="http://schemas.openxmlformats.org/officeDocument/2006/relationships/notesSlide" Target="../notesSlides/notesSlide25.xml"/><Relationship Id="rId29" Type="http://schemas.openxmlformats.org/officeDocument/2006/relationships/customXml" Target="../ink/ink5142.xml"/><Relationship Id="rId40" Type="http://schemas.openxmlformats.org/officeDocument/2006/relationships/image" Target="../media/image4951.png"/><Relationship Id="rId115" Type="http://schemas.openxmlformats.org/officeDocument/2006/relationships/customXml" Target="../ink/ink5185.xml"/><Relationship Id="rId136" Type="http://schemas.openxmlformats.org/officeDocument/2006/relationships/image" Target="../media/image4998.png"/><Relationship Id="rId157" Type="http://schemas.openxmlformats.org/officeDocument/2006/relationships/customXml" Target="../ink/ink5206.xml"/><Relationship Id="rId178" Type="http://schemas.openxmlformats.org/officeDocument/2006/relationships/image" Target="../media/image5019.png"/><Relationship Id="rId61" Type="http://schemas.openxmlformats.org/officeDocument/2006/relationships/customXml" Target="../ink/ink5158.xml"/><Relationship Id="rId82" Type="http://schemas.openxmlformats.org/officeDocument/2006/relationships/image" Target="../media/image4971.png"/><Relationship Id="rId199" Type="http://schemas.openxmlformats.org/officeDocument/2006/relationships/customXml" Target="../ink/ink5227.xml"/><Relationship Id="rId203" Type="http://schemas.openxmlformats.org/officeDocument/2006/relationships/customXml" Target="../ink/ink5229.xml"/><Relationship Id="rId19" Type="http://schemas.openxmlformats.org/officeDocument/2006/relationships/customXml" Target="../ink/ink5137.xml"/><Relationship Id="rId224" Type="http://schemas.openxmlformats.org/officeDocument/2006/relationships/image" Target="../media/image5041.png"/><Relationship Id="rId30" Type="http://schemas.openxmlformats.org/officeDocument/2006/relationships/image" Target="../media/image4947.png"/><Relationship Id="rId105" Type="http://schemas.openxmlformats.org/officeDocument/2006/relationships/customXml" Target="../ink/ink5180.xml"/><Relationship Id="rId126" Type="http://schemas.openxmlformats.org/officeDocument/2006/relationships/image" Target="../media/image4993.png"/><Relationship Id="rId147" Type="http://schemas.openxmlformats.org/officeDocument/2006/relationships/customXml" Target="../ink/ink5201.xml"/><Relationship Id="rId168" Type="http://schemas.openxmlformats.org/officeDocument/2006/relationships/image" Target="../media/image5014.png"/><Relationship Id="rId51" Type="http://schemas.openxmlformats.org/officeDocument/2006/relationships/customXml" Target="../ink/ink5153.xml"/><Relationship Id="rId72" Type="http://schemas.openxmlformats.org/officeDocument/2006/relationships/image" Target="../media/image4966.png"/><Relationship Id="rId93" Type="http://schemas.openxmlformats.org/officeDocument/2006/relationships/customXml" Target="../ink/ink5174.xml"/><Relationship Id="rId189" Type="http://schemas.openxmlformats.org/officeDocument/2006/relationships/customXml" Target="../ink/ink5222.xml"/><Relationship Id="rId3" Type="http://schemas.openxmlformats.org/officeDocument/2006/relationships/customXml" Target="../ink/ink5129.xml"/><Relationship Id="rId214" Type="http://schemas.openxmlformats.org/officeDocument/2006/relationships/image" Target="../media/image503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hyperlink" Target="http://bernhardkoester.de/" TargetMode="Externa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1" Type="http://schemas.openxmlformats.org/officeDocument/2006/relationships/customXml" Target="../ink/ink5252.xml"/><Relationship Id="rId170" Type="http://schemas.openxmlformats.org/officeDocument/2006/relationships/customXml" Target="../ink/ink5327.xml"/><Relationship Id="rId268" Type="http://schemas.openxmlformats.org/officeDocument/2006/relationships/customXml" Target="../ink/ink5377.xml"/><Relationship Id="rId475" Type="http://schemas.openxmlformats.org/officeDocument/2006/relationships/image" Target="../media/image3985.png"/><Relationship Id="rId682" Type="http://schemas.openxmlformats.org/officeDocument/2006/relationships/image" Target="../media/image4087.png"/><Relationship Id="rId128" Type="http://schemas.openxmlformats.org/officeDocument/2006/relationships/customXml" Target="../ink/ink5306.xml"/><Relationship Id="rId335" Type="http://schemas.openxmlformats.org/officeDocument/2006/relationships/customXml" Target="../ink/ink5411.xml"/><Relationship Id="rId542" Type="http://schemas.openxmlformats.org/officeDocument/2006/relationships/customXml" Target="../ink/ink5515.xml"/><Relationship Id="rId987" Type="http://schemas.openxmlformats.org/officeDocument/2006/relationships/customXml" Target="../ink/ink5741.xml"/><Relationship Id="rId1172" Type="http://schemas.openxmlformats.org/officeDocument/2006/relationships/customXml" Target="../ink/ink5833.xml"/><Relationship Id="rId402" Type="http://schemas.openxmlformats.org/officeDocument/2006/relationships/customXml" Target="../ink/ink5445.xml"/><Relationship Id="rId847" Type="http://schemas.openxmlformats.org/officeDocument/2006/relationships/image" Target="../media/image4167.png"/><Relationship Id="rId1032" Type="http://schemas.openxmlformats.org/officeDocument/2006/relationships/customXml" Target="../ink/ink5763.xml"/><Relationship Id="rId707" Type="http://schemas.openxmlformats.org/officeDocument/2006/relationships/image" Target="../media/image4099.png"/><Relationship Id="rId914" Type="http://schemas.openxmlformats.org/officeDocument/2006/relationships/customXml" Target="../ink/ink5704.xml"/><Relationship Id="rId43" Type="http://schemas.openxmlformats.org/officeDocument/2006/relationships/customXml" Target="../ink/ink5263.xml"/><Relationship Id="rId192" Type="http://schemas.openxmlformats.org/officeDocument/2006/relationships/customXml" Target="../ink/ink5338.xml"/><Relationship Id="rId497" Type="http://schemas.openxmlformats.org/officeDocument/2006/relationships/image" Target="../media/image3996.png"/><Relationship Id="rId357" Type="http://schemas.openxmlformats.org/officeDocument/2006/relationships/customXml" Target="../ink/ink5422.xml"/><Relationship Id="rId1194" Type="http://schemas.openxmlformats.org/officeDocument/2006/relationships/customXml" Target="../ink/ink5844.xml"/><Relationship Id="rId217" Type="http://schemas.openxmlformats.org/officeDocument/2006/relationships/customXml" Target="../ink/ink5351.xml"/><Relationship Id="rId564" Type="http://schemas.openxmlformats.org/officeDocument/2006/relationships/image" Target="../media/image4029.png"/><Relationship Id="rId771" Type="http://schemas.openxmlformats.org/officeDocument/2006/relationships/image" Target="../media/image4130.png"/><Relationship Id="rId869" Type="http://schemas.openxmlformats.org/officeDocument/2006/relationships/image" Target="../media/image4178.png"/><Relationship Id="rId424" Type="http://schemas.openxmlformats.org/officeDocument/2006/relationships/customXml" Target="../ink/ink5456.xml"/><Relationship Id="rId631" Type="http://schemas.openxmlformats.org/officeDocument/2006/relationships/customXml" Target="../ink/ink5561.xml"/><Relationship Id="rId729" Type="http://schemas.openxmlformats.org/officeDocument/2006/relationships/image" Target="../media/image4110.png"/><Relationship Id="rId1054" Type="http://schemas.openxmlformats.org/officeDocument/2006/relationships/customXml" Target="../ink/ink5774.xml"/><Relationship Id="rId936" Type="http://schemas.openxmlformats.org/officeDocument/2006/relationships/customXml" Target="../ink/ink5715.xml"/><Relationship Id="rId1121" Type="http://schemas.openxmlformats.org/officeDocument/2006/relationships/image" Target="../media/image5091.png"/><Relationship Id="rId1219" Type="http://schemas.openxmlformats.org/officeDocument/2006/relationships/image" Target="../media/image5140.png"/><Relationship Id="rId65" Type="http://schemas.openxmlformats.org/officeDocument/2006/relationships/customXml" Target="../ink/ink5274.xml"/><Relationship Id="rId281" Type="http://schemas.openxmlformats.org/officeDocument/2006/relationships/image" Target="../media/image3892.png"/><Relationship Id="rId141" Type="http://schemas.openxmlformats.org/officeDocument/2006/relationships/image" Target="../media/image3824.png"/><Relationship Id="rId379" Type="http://schemas.openxmlformats.org/officeDocument/2006/relationships/customXml" Target="../ink/ink5433.xml"/><Relationship Id="rId586" Type="http://schemas.openxmlformats.org/officeDocument/2006/relationships/customXml" Target="../ink/ink5538.xml"/><Relationship Id="rId793" Type="http://schemas.openxmlformats.org/officeDocument/2006/relationships/image" Target="../media/image4141.png"/><Relationship Id="rId7" Type="http://schemas.openxmlformats.org/officeDocument/2006/relationships/customXml" Target="../ink/ink5245.xml"/><Relationship Id="rId239" Type="http://schemas.openxmlformats.org/officeDocument/2006/relationships/customXml" Target="../ink/ink5362.xml"/><Relationship Id="rId446" Type="http://schemas.openxmlformats.org/officeDocument/2006/relationships/customXml" Target="../ink/ink5467.xml"/><Relationship Id="rId653" Type="http://schemas.openxmlformats.org/officeDocument/2006/relationships/customXml" Target="../ink/ink5572.xml"/><Relationship Id="rId1076" Type="http://schemas.openxmlformats.org/officeDocument/2006/relationships/customXml" Target="../ink/ink5785.xml"/><Relationship Id="rId306" Type="http://schemas.openxmlformats.org/officeDocument/2006/relationships/customXml" Target="../ink/ink5396.xml"/><Relationship Id="rId860" Type="http://schemas.openxmlformats.org/officeDocument/2006/relationships/customXml" Target="../ink/ink5677.xml"/><Relationship Id="rId958" Type="http://schemas.openxmlformats.org/officeDocument/2006/relationships/customXml" Target="../ink/ink5726.xml"/><Relationship Id="rId1143" Type="http://schemas.openxmlformats.org/officeDocument/2006/relationships/image" Target="../media/image5102.png"/><Relationship Id="rId87" Type="http://schemas.openxmlformats.org/officeDocument/2006/relationships/customXml" Target="../ink/ink5285.xml"/><Relationship Id="rId513" Type="http://schemas.openxmlformats.org/officeDocument/2006/relationships/image" Target="../media/image4004.png"/><Relationship Id="rId720" Type="http://schemas.openxmlformats.org/officeDocument/2006/relationships/customXml" Target="../ink/ink5606.xml"/><Relationship Id="rId818" Type="http://schemas.openxmlformats.org/officeDocument/2006/relationships/image" Target="../media/image4153.png"/><Relationship Id="rId1003" Type="http://schemas.openxmlformats.org/officeDocument/2006/relationships/customXml" Target="../ink/ink5749.xml"/><Relationship Id="rId1210" Type="http://schemas.openxmlformats.org/officeDocument/2006/relationships/customXml" Target="../ink/ink5852.xml"/><Relationship Id="rId14" Type="http://schemas.openxmlformats.org/officeDocument/2006/relationships/image" Target="../media/image3403.png"/><Relationship Id="rId163" Type="http://schemas.openxmlformats.org/officeDocument/2006/relationships/image" Target="../media/image3835.png"/><Relationship Id="rId370" Type="http://schemas.openxmlformats.org/officeDocument/2006/relationships/image" Target="../media/image3933.png"/><Relationship Id="rId230" Type="http://schemas.openxmlformats.org/officeDocument/2006/relationships/image" Target="../media/image3867.png"/><Relationship Id="rId468" Type="http://schemas.openxmlformats.org/officeDocument/2006/relationships/customXml" Target="../ink/ink5478.xml"/><Relationship Id="rId675" Type="http://schemas.openxmlformats.org/officeDocument/2006/relationships/customXml" Target="../ink/ink5583.xml"/><Relationship Id="rId882" Type="http://schemas.openxmlformats.org/officeDocument/2006/relationships/customXml" Target="../ink/ink5688.xml"/><Relationship Id="rId1098" Type="http://schemas.openxmlformats.org/officeDocument/2006/relationships/customXml" Target="../ink/ink5796.xml"/><Relationship Id="rId328" Type="http://schemas.openxmlformats.org/officeDocument/2006/relationships/image" Target="../media/image3914.png"/><Relationship Id="rId535" Type="http://schemas.openxmlformats.org/officeDocument/2006/relationships/image" Target="../media/image4015.png"/><Relationship Id="rId742" Type="http://schemas.openxmlformats.org/officeDocument/2006/relationships/customXml" Target="../ink/ink5617.xml"/><Relationship Id="rId1165" Type="http://schemas.openxmlformats.org/officeDocument/2006/relationships/image" Target="../media/image5113.png"/><Relationship Id="rId602" Type="http://schemas.openxmlformats.org/officeDocument/2006/relationships/image" Target="../media/image4047.png"/><Relationship Id="rId1025" Type="http://schemas.openxmlformats.org/officeDocument/2006/relationships/customXml" Target="../ink/ink5760.xml"/><Relationship Id="rId1232" Type="http://schemas.openxmlformats.org/officeDocument/2006/relationships/customXml" Target="../ink/ink5863.xml"/><Relationship Id="rId907" Type="http://schemas.openxmlformats.org/officeDocument/2006/relationships/image" Target="../media/image4197.png"/><Relationship Id="rId36" Type="http://schemas.openxmlformats.org/officeDocument/2006/relationships/image" Target="../media/image3772.png"/><Relationship Id="rId185" Type="http://schemas.openxmlformats.org/officeDocument/2006/relationships/image" Target="../media/image3846.png"/><Relationship Id="rId392" Type="http://schemas.openxmlformats.org/officeDocument/2006/relationships/image" Target="../media/image3944.png"/><Relationship Id="rId697" Type="http://schemas.openxmlformats.org/officeDocument/2006/relationships/image" Target="../media/image4094.png"/><Relationship Id="rId252" Type="http://schemas.openxmlformats.org/officeDocument/2006/relationships/image" Target="../media/image3878.png"/><Relationship Id="rId1187" Type="http://schemas.openxmlformats.org/officeDocument/2006/relationships/image" Target="../media/image5124.png"/><Relationship Id="rId112" Type="http://schemas.openxmlformats.org/officeDocument/2006/relationships/customXml" Target="../ink/ink5298.xml"/><Relationship Id="rId557" Type="http://schemas.openxmlformats.org/officeDocument/2006/relationships/customXml" Target="../ink/ink5523.xml"/><Relationship Id="rId764" Type="http://schemas.openxmlformats.org/officeDocument/2006/relationships/customXml" Target="../ink/ink5628.xml"/><Relationship Id="rId971" Type="http://schemas.openxmlformats.org/officeDocument/2006/relationships/customXml" Target="../ink/ink5733.xml"/><Relationship Id="rId417" Type="http://schemas.openxmlformats.org/officeDocument/2006/relationships/image" Target="../media/image3956.png"/><Relationship Id="rId624" Type="http://schemas.openxmlformats.org/officeDocument/2006/relationships/image" Target="../media/image4058.png"/><Relationship Id="rId831" Type="http://schemas.openxmlformats.org/officeDocument/2006/relationships/image" Target="../media/image4159.png"/><Relationship Id="rId1047" Type="http://schemas.openxmlformats.org/officeDocument/2006/relationships/image" Target="../media/image5054.png"/><Relationship Id="rId929" Type="http://schemas.openxmlformats.org/officeDocument/2006/relationships/image" Target="../media/image4209.png"/><Relationship Id="rId1114" Type="http://schemas.openxmlformats.org/officeDocument/2006/relationships/customXml" Target="../ink/ink5804.xml"/><Relationship Id="rId58" Type="http://schemas.openxmlformats.org/officeDocument/2006/relationships/image" Target="../media/image3783.png"/><Relationship Id="rId274" Type="http://schemas.openxmlformats.org/officeDocument/2006/relationships/customXml" Target="../ink/ink5380.xml"/><Relationship Id="rId481" Type="http://schemas.openxmlformats.org/officeDocument/2006/relationships/image" Target="../media/image3988.png"/><Relationship Id="rId134" Type="http://schemas.openxmlformats.org/officeDocument/2006/relationships/customXml" Target="../ink/ink5309.xml"/><Relationship Id="rId579" Type="http://schemas.openxmlformats.org/officeDocument/2006/relationships/customXml" Target="../ink/ink5534.xml"/><Relationship Id="rId786" Type="http://schemas.openxmlformats.org/officeDocument/2006/relationships/customXml" Target="../ink/ink5639.xml"/><Relationship Id="rId993" Type="http://schemas.openxmlformats.org/officeDocument/2006/relationships/customXml" Target="../ink/ink5744.xml"/><Relationship Id="rId341" Type="http://schemas.openxmlformats.org/officeDocument/2006/relationships/customXml" Target="../ink/ink5414.xml"/><Relationship Id="rId439" Type="http://schemas.openxmlformats.org/officeDocument/2006/relationships/image" Target="../media/image3967.png"/><Relationship Id="rId646" Type="http://schemas.openxmlformats.org/officeDocument/2006/relationships/image" Target="../media/image4069.png"/><Relationship Id="rId1069" Type="http://schemas.openxmlformats.org/officeDocument/2006/relationships/image" Target="../media/image5065.png"/><Relationship Id="rId201" Type="http://schemas.openxmlformats.org/officeDocument/2006/relationships/customXml" Target="../ink/ink5343.xml"/><Relationship Id="rId506" Type="http://schemas.openxmlformats.org/officeDocument/2006/relationships/customXml" Target="../ink/ink5497.xml"/><Relationship Id="rId853" Type="http://schemas.openxmlformats.org/officeDocument/2006/relationships/image" Target="../media/image4170.png"/><Relationship Id="rId1136" Type="http://schemas.openxmlformats.org/officeDocument/2006/relationships/customXml" Target="../ink/ink5815.xml"/><Relationship Id="rId713" Type="http://schemas.openxmlformats.org/officeDocument/2006/relationships/image" Target="../media/image4102.png"/><Relationship Id="rId920" Type="http://schemas.openxmlformats.org/officeDocument/2006/relationships/customXml" Target="../ink/ink5707.xml"/><Relationship Id="rId1203" Type="http://schemas.openxmlformats.org/officeDocument/2006/relationships/image" Target="../media/image5132.png"/><Relationship Id="rId296" Type="http://schemas.openxmlformats.org/officeDocument/2006/relationships/customXml" Target="../ink/ink5391.xml"/><Relationship Id="rId156" Type="http://schemas.openxmlformats.org/officeDocument/2006/relationships/customXml" Target="../ink/ink5320.xml"/><Relationship Id="rId363" Type="http://schemas.openxmlformats.org/officeDocument/2006/relationships/customXml" Target="../ink/ink5425.xml"/><Relationship Id="rId570" Type="http://schemas.openxmlformats.org/officeDocument/2006/relationships/image" Target="../media/image4032.png"/><Relationship Id="rId223" Type="http://schemas.openxmlformats.org/officeDocument/2006/relationships/customXml" Target="../ink/ink5354.xml"/><Relationship Id="rId430" Type="http://schemas.openxmlformats.org/officeDocument/2006/relationships/customXml" Target="../ink/ink5459.xml"/><Relationship Id="rId668" Type="http://schemas.openxmlformats.org/officeDocument/2006/relationships/image" Target="../media/image4080.png"/><Relationship Id="rId875" Type="http://schemas.openxmlformats.org/officeDocument/2006/relationships/image" Target="../media/image4181.png"/><Relationship Id="rId1060" Type="http://schemas.openxmlformats.org/officeDocument/2006/relationships/customXml" Target="../ink/ink5777.xml"/><Relationship Id="rId528" Type="http://schemas.openxmlformats.org/officeDocument/2006/relationships/customXml" Target="../ink/ink5508.xml"/><Relationship Id="rId735" Type="http://schemas.openxmlformats.org/officeDocument/2006/relationships/image" Target="../media/image4113.png"/><Relationship Id="rId942" Type="http://schemas.openxmlformats.org/officeDocument/2006/relationships/customXml" Target="../ink/ink5718.xml"/><Relationship Id="rId1158" Type="http://schemas.openxmlformats.org/officeDocument/2006/relationships/customXml" Target="../ink/ink5826.xml"/><Relationship Id="rId1018" Type="http://schemas.openxmlformats.org/officeDocument/2006/relationships/image" Target="../media/image4253.png"/><Relationship Id="rId1225" Type="http://schemas.openxmlformats.org/officeDocument/2006/relationships/image" Target="../media/image5143.png"/><Relationship Id="rId71" Type="http://schemas.openxmlformats.org/officeDocument/2006/relationships/customXml" Target="../ink/ink5277.xml"/><Relationship Id="rId802" Type="http://schemas.openxmlformats.org/officeDocument/2006/relationships/customXml" Target="../ink/ink5647.xml"/><Relationship Id="rId29" Type="http://schemas.openxmlformats.org/officeDocument/2006/relationships/customXml" Target="../ink/ink5256.xml"/><Relationship Id="rId178" Type="http://schemas.openxmlformats.org/officeDocument/2006/relationships/customXml" Target="../ink/ink5331.xml"/><Relationship Id="rId385" Type="http://schemas.openxmlformats.org/officeDocument/2006/relationships/customXml" Target="../ink/ink5436.xml"/><Relationship Id="rId592" Type="http://schemas.openxmlformats.org/officeDocument/2006/relationships/customXml" Target="../ink/ink5541.xml"/><Relationship Id="rId245" Type="http://schemas.openxmlformats.org/officeDocument/2006/relationships/customXml" Target="../ink/ink5365.xml"/><Relationship Id="rId452" Type="http://schemas.openxmlformats.org/officeDocument/2006/relationships/customXml" Target="../ink/ink5470.xml"/><Relationship Id="rId897" Type="http://schemas.openxmlformats.org/officeDocument/2006/relationships/image" Target="../media/image4192.png"/><Relationship Id="rId1082" Type="http://schemas.openxmlformats.org/officeDocument/2006/relationships/customXml" Target="../ink/ink5788.xml"/><Relationship Id="rId105" Type="http://schemas.openxmlformats.org/officeDocument/2006/relationships/image" Target="../media/image3806.png"/><Relationship Id="rId312" Type="http://schemas.openxmlformats.org/officeDocument/2006/relationships/customXml" Target="../ink/ink5399.xml"/><Relationship Id="rId757" Type="http://schemas.openxmlformats.org/officeDocument/2006/relationships/image" Target="../media/image4123.png"/><Relationship Id="rId964" Type="http://schemas.openxmlformats.org/officeDocument/2006/relationships/customXml" Target="../ink/ink5729.xml"/><Relationship Id="rId93" Type="http://schemas.openxmlformats.org/officeDocument/2006/relationships/customXml" Target="../ink/ink5288.xml"/><Relationship Id="rId617" Type="http://schemas.openxmlformats.org/officeDocument/2006/relationships/customXml" Target="../ink/ink5554.xml"/><Relationship Id="rId824" Type="http://schemas.openxmlformats.org/officeDocument/2006/relationships/image" Target="../media/image4156.png"/><Relationship Id="rId1247" Type="http://schemas.openxmlformats.org/officeDocument/2006/relationships/image" Target="../media/image5154.png"/><Relationship Id="rId1107" Type="http://schemas.openxmlformats.org/officeDocument/2006/relationships/image" Target="../media/image5084.png"/><Relationship Id="rId116" Type="http://schemas.openxmlformats.org/officeDocument/2006/relationships/customXml" Target="../ink/ink5300.xml"/><Relationship Id="rId323" Type="http://schemas.openxmlformats.org/officeDocument/2006/relationships/image" Target="../media/image3913.png"/><Relationship Id="rId530" Type="http://schemas.openxmlformats.org/officeDocument/2006/relationships/customXml" Target="../ink/ink5509.xml"/><Relationship Id="rId768" Type="http://schemas.openxmlformats.org/officeDocument/2006/relationships/customXml" Target="../ink/ink5630.xml"/><Relationship Id="rId975" Type="http://schemas.openxmlformats.org/officeDocument/2006/relationships/customXml" Target="../ink/ink5735.xml"/><Relationship Id="rId1160" Type="http://schemas.openxmlformats.org/officeDocument/2006/relationships/customXml" Target="../ink/ink5827.xml"/><Relationship Id="rId20" Type="http://schemas.openxmlformats.org/officeDocument/2006/relationships/image" Target="../media/image3764.png"/><Relationship Id="rId628" Type="http://schemas.openxmlformats.org/officeDocument/2006/relationships/image" Target="../media/image4060.png"/><Relationship Id="rId835" Type="http://schemas.openxmlformats.org/officeDocument/2006/relationships/image" Target="../media/image4161.png"/><Relationship Id="rId267" Type="http://schemas.openxmlformats.org/officeDocument/2006/relationships/image" Target="../media/image3885.png"/><Relationship Id="rId474" Type="http://schemas.openxmlformats.org/officeDocument/2006/relationships/customXml" Target="../ink/ink5481.xml"/><Relationship Id="rId1020" Type="http://schemas.openxmlformats.org/officeDocument/2006/relationships/image" Target="../media/image4254.png"/><Relationship Id="rId1118" Type="http://schemas.openxmlformats.org/officeDocument/2006/relationships/customXml" Target="../ink/ink5806.xml"/><Relationship Id="rId127" Type="http://schemas.openxmlformats.org/officeDocument/2006/relationships/image" Target="../media/image3817.png"/><Relationship Id="rId681" Type="http://schemas.openxmlformats.org/officeDocument/2006/relationships/customXml" Target="../ink/ink5586.xml"/><Relationship Id="rId779" Type="http://schemas.openxmlformats.org/officeDocument/2006/relationships/image" Target="../media/image4134.png"/><Relationship Id="rId902" Type="http://schemas.openxmlformats.org/officeDocument/2006/relationships/customXml" Target="../ink/ink5698.xml"/><Relationship Id="rId986" Type="http://schemas.openxmlformats.org/officeDocument/2006/relationships/image" Target="../media/image4237.png"/><Relationship Id="rId31" Type="http://schemas.openxmlformats.org/officeDocument/2006/relationships/customXml" Target="../ink/ink5257.xml"/><Relationship Id="rId334" Type="http://schemas.openxmlformats.org/officeDocument/2006/relationships/image" Target="../media/image3917.png"/><Relationship Id="rId541" Type="http://schemas.openxmlformats.org/officeDocument/2006/relationships/image" Target="../media/image4018.png"/><Relationship Id="rId639" Type="http://schemas.openxmlformats.org/officeDocument/2006/relationships/customXml" Target="../ink/ink5565.xml"/><Relationship Id="rId1171" Type="http://schemas.openxmlformats.org/officeDocument/2006/relationships/image" Target="../media/image5116.png"/><Relationship Id="rId180" Type="http://schemas.openxmlformats.org/officeDocument/2006/relationships/customXml" Target="../ink/ink5332.xml"/><Relationship Id="rId278" Type="http://schemas.openxmlformats.org/officeDocument/2006/relationships/customXml" Target="../ink/ink5382.xml"/><Relationship Id="rId401" Type="http://schemas.openxmlformats.org/officeDocument/2006/relationships/image" Target="../media/image3948.png"/><Relationship Id="rId846" Type="http://schemas.openxmlformats.org/officeDocument/2006/relationships/customXml" Target="../ink/ink5670.xml"/><Relationship Id="rId1031" Type="http://schemas.openxmlformats.org/officeDocument/2006/relationships/image" Target="../media/image5046.png"/><Relationship Id="rId1129" Type="http://schemas.openxmlformats.org/officeDocument/2006/relationships/image" Target="../media/image5095.png"/><Relationship Id="rId485" Type="http://schemas.openxmlformats.org/officeDocument/2006/relationships/image" Target="../media/image3990.png"/><Relationship Id="rId692" Type="http://schemas.openxmlformats.org/officeDocument/2006/relationships/customXml" Target="../ink/ink5592.xml"/><Relationship Id="rId706" Type="http://schemas.openxmlformats.org/officeDocument/2006/relationships/customXml" Target="../ink/ink5599.xml"/><Relationship Id="rId913" Type="http://schemas.openxmlformats.org/officeDocument/2006/relationships/image" Target="../media/image4201.png"/><Relationship Id="rId42" Type="http://schemas.openxmlformats.org/officeDocument/2006/relationships/image" Target="../media/image3775.png"/><Relationship Id="rId138" Type="http://schemas.openxmlformats.org/officeDocument/2006/relationships/customXml" Target="../ink/ink5311.xml"/><Relationship Id="rId345" Type="http://schemas.openxmlformats.org/officeDocument/2006/relationships/customXml" Target="../ink/ink5416.xml"/><Relationship Id="rId552" Type="http://schemas.openxmlformats.org/officeDocument/2006/relationships/customXml" Target="../ink/ink5520.xml"/><Relationship Id="rId997" Type="http://schemas.openxmlformats.org/officeDocument/2006/relationships/customXml" Target="../ink/ink5746.xml"/><Relationship Id="rId1182" Type="http://schemas.openxmlformats.org/officeDocument/2006/relationships/customXml" Target="../ink/ink5838.xml"/><Relationship Id="rId191" Type="http://schemas.openxmlformats.org/officeDocument/2006/relationships/image" Target="../media/image3849.png"/><Relationship Id="rId205" Type="http://schemas.openxmlformats.org/officeDocument/2006/relationships/customXml" Target="../ink/ink5345.xml"/><Relationship Id="rId412" Type="http://schemas.openxmlformats.org/officeDocument/2006/relationships/customXml" Target="../ink/ink5450.xml"/><Relationship Id="rId857" Type="http://schemas.openxmlformats.org/officeDocument/2006/relationships/image" Target="../media/image4172.png"/><Relationship Id="rId1042" Type="http://schemas.openxmlformats.org/officeDocument/2006/relationships/customXml" Target="../ink/ink5768.xml"/><Relationship Id="rId289" Type="http://schemas.openxmlformats.org/officeDocument/2006/relationships/image" Target="../media/image3896.png"/><Relationship Id="rId496" Type="http://schemas.openxmlformats.org/officeDocument/2006/relationships/customXml" Target="../ink/ink5492.xml"/><Relationship Id="rId717" Type="http://schemas.openxmlformats.org/officeDocument/2006/relationships/image" Target="../media/image4104.png"/><Relationship Id="rId924" Type="http://schemas.openxmlformats.org/officeDocument/2006/relationships/customXml" Target="../ink/ink5709.xml"/><Relationship Id="rId53" Type="http://schemas.openxmlformats.org/officeDocument/2006/relationships/customXml" Target="../ink/ink5268.xml"/><Relationship Id="rId149" Type="http://schemas.openxmlformats.org/officeDocument/2006/relationships/image" Target="../media/image3828.png"/><Relationship Id="rId356" Type="http://schemas.openxmlformats.org/officeDocument/2006/relationships/image" Target="../media/image3021.png"/><Relationship Id="rId563" Type="http://schemas.openxmlformats.org/officeDocument/2006/relationships/customXml" Target="../ink/ink5526.xml"/><Relationship Id="rId770" Type="http://schemas.openxmlformats.org/officeDocument/2006/relationships/customXml" Target="../ink/ink5631.xml"/><Relationship Id="rId1193" Type="http://schemas.openxmlformats.org/officeDocument/2006/relationships/image" Target="../media/image5127.png"/><Relationship Id="rId1207" Type="http://schemas.openxmlformats.org/officeDocument/2006/relationships/image" Target="../media/image5134.png"/><Relationship Id="rId216" Type="http://schemas.openxmlformats.org/officeDocument/2006/relationships/image" Target="../media/image3860.png"/><Relationship Id="rId423" Type="http://schemas.openxmlformats.org/officeDocument/2006/relationships/image" Target="../media/image3959.png"/><Relationship Id="rId868" Type="http://schemas.openxmlformats.org/officeDocument/2006/relationships/customXml" Target="../ink/ink5681.xml"/><Relationship Id="rId1053" Type="http://schemas.openxmlformats.org/officeDocument/2006/relationships/image" Target="../media/image5057.png"/><Relationship Id="rId630" Type="http://schemas.openxmlformats.org/officeDocument/2006/relationships/image" Target="../media/image4061.png"/><Relationship Id="rId728" Type="http://schemas.openxmlformats.org/officeDocument/2006/relationships/customXml" Target="../ink/ink5610.xml"/><Relationship Id="rId935" Type="http://schemas.openxmlformats.org/officeDocument/2006/relationships/image" Target="../media/image4212.png"/><Relationship Id="rId64" Type="http://schemas.openxmlformats.org/officeDocument/2006/relationships/image" Target="../media/image3786.png"/><Relationship Id="rId367" Type="http://schemas.openxmlformats.org/officeDocument/2006/relationships/customXml" Target="../ink/ink5427.xml"/><Relationship Id="rId574" Type="http://schemas.openxmlformats.org/officeDocument/2006/relationships/image" Target="../media/image4034.png"/><Relationship Id="rId1120" Type="http://schemas.openxmlformats.org/officeDocument/2006/relationships/customXml" Target="../ink/ink5807.xml"/><Relationship Id="rId1218" Type="http://schemas.openxmlformats.org/officeDocument/2006/relationships/customXml" Target="../ink/ink5856.xml"/><Relationship Id="rId227" Type="http://schemas.openxmlformats.org/officeDocument/2006/relationships/customXml" Target="../ink/ink5356.xml"/><Relationship Id="rId781" Type="http://schemas.openxmlformats.org/officeDocument/2006/relationships/image" Target="../media/image4135.png"/><Relationship Id="rId879" Type="http://schemas.openxmlformats.org/officeDocument/2006/relationships/image" Target="../media/image4183.png"/><Relationship Id="rId434" Type="http://schemas.openxmlformats.org/officeDocument/2006/relationships/customXml" Target="../ink/ink5461.xml"/><Relationship Id="rId641" Type="http://schemas.openxmlformats.org/officeDocument/2006/relationships/customXml" Target="../ink/ink5566.xml"/><Relationship Id="rId739" Type="http://schemas.openxmlformats.org/officeDocument/2006/relationships/image" Target="../media/image4115.png"/><Relationship Id="rId1064" Type="http://schemas.openxmlformats.org/officeDocument/2006/relationships/customXml" Target="../ink/ink5779.xml"/><Relationship Id="rId280" Type="http://schemas.openxmlformats.org/officeDocument/2006/relationships/customXml" Target="../ink/ink5383.xml"/><Relationship Id="rId501" Type="http://schemas.openxmlformats.org/officeDocument/2006/relationships/image" Target="../media/image3998.png"/><Relationship Id="rId946" Type="http://schemas.openxmlformats.org/officeDocument/2006/relationships/customXml" Target="../ink/ink5720.xml"/><Relationship Id="rId1131" Type="http://schemas.openxmlformats.org/officeDocument/2006/relationships/image" Target="../media/image5096.png"/><Relationship Id="rId1229" Type="http://schemas.openxmlformats.org/officeDocument/2006/relationships/image" Target="../media/image5145.png"/><Relationship Id="rId75" Type="http://schemas.openxmlformats.org/officeDocument/2006/relationships/customXml" Target="../ink/ink5279.xml"/><Relationship Id="rId140" Type="http://schemas.openxmlformats.org/officeDocument/2006/relationships/customXml" Target="../ink/ink5312.xml"/><Relationship Id="rId378" Type="http://schemas.openxmlformats.org/officeDocument/2006/relationships/image" Target="../media/image3937.png"/><Relationship Id="rId585" Type="http://schemas.openxmlformats.org/officeDocument/2006/relationships/image" Target="../media/image4039.png"/><Relationship Id="rId792" Type="http://schemas.openxmlformats.org/officeDocument/2006/relationships/customXml" Target="../ink/ink5642.xml"/><Relationship Id="rId806" Type="http://schemas.openxmlformats.org/officeDocument/2006/relationships/customXml" Target="../ink/ink5649.xml"/><Relationship Id="rId6" Type="http://schemas.openxmlformats.org/officeDocument/2006/relationships/image" Target="../media/image3759.png"/><Relationship Id="rId238" Type="http://schemas.openxmlformats.org/officeDocument/2006/relationships/image" Target="../media/image3871.png"/><Relationship Id="rId445" Type="http://schemas.openxmlformats.org/officeDocument/2006/relationships/image" Target="../media/image3970.png"/><Relationship Id="rId652" Type="http://schemas.openxmlformats.org/officeDocument/2006/relationships/image" Target="../media/image4072.png"/><Relationship Id="rId1075" Type="http://schemas.openxmlformats.org/officeDocument/2006/relationships/image" Target="../media/image5068.png"/><Relationship Id="rId291" Type="http://schemas.openxmlformats.org/officeDocument/2006/relationships/image" Target="../media/image3897.png"/><Relationship Id="rId305" Type="http://schemas.openxmlformats.org/officeDocument/2006/relationships/image" Target="../media/image3904.png"/><Relationship Id="rId512" Type="http://schemas.openxmlformats.org/officeDocument/2006/relationships/customXml" Target="../ink/ink5500.xml"/><Relationship Id="rId957" Type="http://schemas.openxmlformats.org/officeDocument/2006/relationships/image" Target="../media/image4223.png"/><Relationship Id="rId1142" Type="http://schemas.openxmlformats.org/officeDocument/2006/relationships/customXml" Target="../ink/ink5818.xml"/><Relationship Id="rId86" Type="http://schemas.openxmlformats.org/officeDocument/2006/relationships/image" Target="../media/image3797.png"/><Relationship Id="rId151" Type="http://schemas.openxmlformats.org/officeDocument/2006/relationships/image" Target="../media/image3829.png"/><Relationship Id="rId389" Type="http://schemas.openxmlformats.org/officeDocument/2006/relationships/customXml" Target="../ink/ink5438.xml"/><Relationship Id="rId596" Type="http://schemas.openxmlformats.org/officeDocument/2006/relationships/customXml" Target="../ink/ink5543.xml"/><Relationship Id="rId817" Type="http://schemas.openxmlformats.org/officeDocument/2006/relationships/customXml" Target="../ink/ink5655.xml"/><Relationship Id="rId1002" Type="http://schemas.openxmlformats.org/officeDocument/2006/relationships/image" Target="../media/image4245.png"/><Relationship Id="rId249" Type="http://schemas.openxmlformats.org/officeDocument/2006/relationships/customXml" Target="../ink/ink5367.xml"/><Relationship Id="rId456" Type="http://schemas.openxmlformats.org/officeDocument/2006/relationships/customXml" Target="../ink/ink5472.xml"/><Relationship Id="rId663" Type="http://schemas.openxmlformats.org/officeDocument/2006/relationships/customXml" Target="../ink/ink5577.xml"/><Relationship Id="rId870" Type="http://schemas.openxmlformats.org/officeDocument/2006/relationships/customXml" Target="../ink/ink5682.xml"/><Relationship Id="rId1086" Type="http://schemas.openxmlformats.org/officeDocument/2006/relationships/customXml" Target="../ink/ink5790.xml"/><Relationship Id="rId13" Type="http://schemas.openxmlformats.org/officeDocument/2006/relationships/customXml" Target="../ink/ink5248.xml"/><Relationship Id="rId109" Type="http://schemas.openxmlformats.org/officeDocument/2006/relationships/image" Target="../media/image3808.png"/><Relationship Id="rId316" Type="http://schemas.openxmlformats.org/officeDocument/2006/relationships/customXml" Target="../ink/ink5401.xml"/><Relationship Id="rId523" Type="http://schemas.openxmlformats.org/officeDocument/2006/relationships/image" Target="../media/image4009.png"/><Relationship Id="rId968" Type="http://schemas.openxmlformats.org/officeDocument/2006/relationships/customXml" Target="../ink/ink5731.xml"/><Relationship Id="rId1153" Type="http://schemas.openxmlformats.org/officeDocument/2006/relationships/image" Target="../media/image5107.png"/><Relationship Id="rId97" Type="http://schemas.openxmlformats.org/officeDocument/2006/relationships/image" Target="../media/image3802.png"/><Relationship Id="rId730" Type="http://schemas.openxmlformats.org/officeDocument/2006/relationships/customXml" Target="../ink/ink5611.xml"/><Relationship Id="rId828" Type="http://schemas.openxmlformats.org/officeDocument/2006/relationships/image" Target="../media/image4158.png"/><Relationship Id="rId1013" Type="http://schemas.openxmlformats.org/officeDocument/2006/relationships/customXml" Target="../ink/ink5754.xml"/><Relationship Id="rId162" Type="http://schemas.openxmlformats.org/officeDocument/2006/relationships/customXml" Target="../ink/ink5323.xml"/><Relationship Id="rId467" Type="http://schemas.openxmlformats.org/officeDocument/2006/relationships/image" Target="../media/image3981.png"/><Relationship Id="rId1097" Type="http://schemas.openxmlformats.org/officeDocument/2006/relationships/image" Target="../media/image5079.png"/><Relationship Id="rId1220" Type="http://schemas.openxmlformats.org/officeDocument/2006/relationships/customXml" Target="../ink/ink5857.xml"/><Relationship Id="rId674" Type="http://schemas.openxmlformats.org/officeDocument/2006/relationships/image" Target="../media/image4083.png"/><Relationship Id="rId881" Type="http://schemas.openxmlformats.org/officeDocument/2006/relationships/image" Target="../media/image4184.png"/><Relationship Id="rId979" Type="http://schemas.openxmlformats.org/officeDocument/2006/relationships/customXml" Target="../ink/ink5737.xml"/><Relationship Id="rId24" Type="http://schemas.openxmlformats.org/officeDocument/2006/relationships/image" Target="../media/image3766.png"/><Relationship Id="rId327" Type="http://schemas.openxmlformats.org/officeDocument/2006/relationships/customXml" Target="../ink/ink5407.xml"/><Relationship Id="rId534" Type="http://schemas.openxmlformats.org/officeDocument/2006/relationships/customXml" Target="../ink/ink5511.xml"/><Relationship Id="rId741" Type="http://schemas.openxmlformats.org/officeDocument/2006/relationships/image" Target="../media/image4116.png"/><Relationship Id="rId839" Type="http://schemas.openxmlformats.org/officeDocument/2006/relationships/image" Target="../media/image4163.png"/><Relationship Id="rId1164" Type="http://schemas.openxmlformats.org/officeDocument/2006/relationships/customXml" Target="../ink/ink5829.xml"/><Relationship Id="rId173" Type="http://schemas.openxmlformats.org/officeDocument/2006/relationships/image" Target="../media/image3840.png"/><Relationship Id="rId380" Type="http://schemas.openxmlformats.org/officeDocument/2006/relationships/image" Target="../media/image3938.png"/><Relationship Id="rId601" Type="http://schemas.openxmlformats.org/officeDocument/2006/relationships/customXml" Target="../ink/ink5546.xml"/><Relationship Id="rId1024" Type="http://schemas.openxmlformats.org/officeDocument/2006/relationships/image" Target="../media/image4256.png"/><Relationship Id="rId1231" Type="http://schemas.openxmlformats.org/officeDocument/2006/relationships/image" Target="../media/image5146.png"/><Relationship Id="rId240" Type="http://schemas.openxmlformats.org/officeDocument/2006/relationships/image" Target="../media/image3872.png"/><Relationship Id="rId478" Type="http://schemas.openxmlformats.org/officeDocument/2006/relationships/customXml" Target="../ink/ink5483.xml"/><Relationship Id="rId685" Type="http://schemas.openxmlformats.org/officeDocument/2006/relationships/customXml" Target="../ink/ink5588.xml"/><Relationship Id="rId892" Type="http://schemas.openxmlformats.org/officeDocument/2006/relationships/customXml" Target="../ink/ink5693.xml"/><Relationship Id="rId906" Type="http://schemas.openxmlformats.org/officeDocument/2006/relationships/customXml" Target="../ink/ink5700.xml"/><Relationship Id="rId35" Type="http://schemas.openxmlformats.org/officeDocument/2006/relationships/customXml" Target="../ink/ink5259.xml"/><Relationship Id="rId100" Type="http://schemas.openxmlformats.org/officeDocument/2006/relationships/customXml" Target="../ink/ink5292.xml"/><Relationship Id="rId338" Type="http://schemas.openxmlformats.org/officeDocument/2006/relationships/image" Target="../media/image3919.png"/><Relationship Id="rId545" Type="http://schemas.openxmlformats.org/officeDocument/2006/relationships/image" Target="../media/image4020.png"/><Relationship Id="rId752" Type="http://schemas.openxmlformats.org/officeDocument/2006/relationships/customXml" Target="../ink/ink5622.xml"/><Relationship Id="rId1175" Type="http://schemas.openxmlformats.org/officeDocument/2006/relationships/image" Target="../media/image5118.png"/><Relationship Id="rId184" Type="http://schemas.openxmlformats.org/officeDocument/2006/relationships/customXml" Target="../ink/ink5334.xml"/><Relationship Id="rId391" Type="http://schemas.openxmlformats.org/officeDocument/2006/relationships/customXml" Target="../ink/ink5439.xml"/><Relationship Id="rId405" Type="http://schemas.openxmlformats.org/officeDocument/2006/relationships/image" Target="../media/image3950.png"/><Relationship Id="rId612" Type="http://schemas.openxmlformats.org/officeDocument/2006/relationships/image" Target="../media/image4052.png"/><Relationship Id="rId1035" Type="http://schemas.openxmlformats.org/officeDocument/2006/relationships/image" Target="../media/image5048.png"/><Relationship Id="rId1242" Type="http://schemas.openxmlformats.org/officeDocument/2006/relationships/customXml" Target="../ink/ink5868.xml"/><Relationship Id="rId251" Type="http://schemas.openxmlformats.org/officeDocument/2006/relationships/customXml" Target="../ink/ink5368.xml"/><Relationship Id="rId489" Type="http://schemas.openxmlformats.org/officeDocument/2006/relationships/image" Target="../media/image3992.png"/><Relationship Id="rId696" Type="http://schemas.openxmlformats.org/officeDocument/2006/relationships/customXml" Target="../ink/ink5594.xml"/><Relationship Id="rId917" Type="http://schemas.openxmlformats.org/officeDocument/2006/relationships/image" Target="../media/image4203.png"/><Relationship Id="rId1102" Type="http://schemas.openxmlformats.org/officeDocument/2006/relationships/customXml" Target="../ink/ink5798.xml"/><Relationship Id="rId46" Type="http://schemas.openxmlformats.org/officeDocument/2006/relationships/image" Target="../media/image3777.png"/><Relationship Id="rId349" Type="http://schemas.openxmlformats.org/officeDocument/2006/relationships/customXml" Target="../ink/ink5418.xml"/><Relationship Id="rId556" Type="http://schemas.openxmlformats.org/officeDocument/2006/relationships/image" Target="../media/image4025.png"/><Relationship Id="rId763" Type="http://schemas.openxmlformats.org/officeDocument/2006/relationships/image" Target="../media/image4126.png"/><Relationship Id="rId1186" Type="http://schemas.openxmlformats.org/officeDocument/2006/relationships/customXml" Target="../ink/ink5840.xml"/><Relationship Id="rId111" Type="http://schemas.openxmlformats.org/officeDocument/2006/relationships/image" Target="../media/image3809.png"/><Relationship Id="rId195" Type="http://schemas.openxmlformats.org/officeDocument/2006/relationships/customXml" Target="../ink/ink5340.xml"/><Relationship Id="rId209" Type="http://schemas.openxmlformats.org/officeDocument/2006/relationships/customXml" Target="../ink/ink5347.xml"/><Relationship Id="rId416" Type="http://schemas.openxmlformats.org/officeDocument/2006/relationships/customXml" Target="../ink/ink5452.xml"/><Relationship Id="rId970" Type="http://schemas.openxmlformats.org/officeDocument/2006/relationships/customXml" Target="../ink/ink5732.xml"/><Relationship Id="rId1046" Type="http://schemas.openxmlformats.org/officeDocument/2006/relationships/customXml" Target="../ink/ink5770.xml"/><Relationship Id="rId1253" Type="http://schemas.openxmlformats.org/officeDocument/2006/relationships/image" Target="../media/image5157.png"/><Relationship Id="rId623" Type="http://schemas.openxmlformats.org/officeDocument/2006/relationships/customXml" Target="../ink/ink5557.xml"/><Relationship Id="rId830" Type="http://schemas.openxmlformats.org/officeDocument/2006/relationships/customXml" Target="../ink/ink5662.xml"/><Relationship Id="rId928" Type="http://schemas.openxmlformats.org/officeDocument/2006/relationships/customXml" Target="../ink/ink5711.xml"/><Relationship Id="rId57" Type="http://schemas.openxmlformats.org/officeDocument/2006/relationships/customXml" Target="../ink/ink5270.xml"/><Relationship Id="rId262" Type="http://schemas.openxmlformats.org/officeDocument/2006/relationships/customXml" Target="../ink/ink5374.xml"/><Relationship Id="rId567" Type="http://schemas.openxmlformats.org/officeDocument/2006/relationships/customXml" Target="../ink/ink5528.xml"/><Relationship Id="rId1113" Type="http://schemas.openxmlformats.org/officeDocument/2006/relationships/image" Target="../media/image5087.png"/><Relationship Id="rId1197" Type="http://schemas.openxmlformats.org/officeDocument/2006/relationships/image" Target="../media/image5129.png"/><Relationship Id="rId122" Type="http://schemas.openxmlformats.org/officeDocument/2006/relationships/customXml" Target="../ink/ink5303.xml"/><Relationship Id="rId774" Type="http://schemas.openxmlformats.org/officeDocument/2006/relationships/customXml" Target="../ink/ink5633.xml"/><Relationship Id="rId981" Type="http://schemas.openxmlformats.org/officeDocument/2006/relationships/customXml" Target="../ink/ink5738.xml"/><Relationship Id="rId1057" Type="http://schemas.openxmlformats.org/officeDocument/2006/relationships/image" Target="../media/image5059.png"/><Relationship Id="rId427" Type="http://schemas.openxmlformats.org/officeDocument/2006/relationships/image" Target="../media/image3961.png"/><Relationship Id="rId634" Type="http://schemas.openxmlformats.org/officeDocument/2006/relationships/image" Target="../media/image4063.png"/><Relationship Id="rId841" Type="http://schemas.openxmlformats.org/officeDocument/2006/relationships/image" Target="../media/image4164.png"/><Relationship Id="rId273" Type="http://schemas.openxmlformats.org/officeDocument/2006/relationships/image" Target="../media/image3888.png"/><Relationship Id="rId480" Type="http://schemas.openxmlformats.org/officeDocument/2006/relationships/customXml" Target="../ink/ink5484.xml"/><Relationship Id="rId701" Type="http://schemas.openxmlformats.org/officeDocument/2006/relationships/image" Target="../media/image4096.png"/><Relationship Id="rId939" Type="http://schemas.openxmlformats.org/officeDocument/2006/relationships/image" Target="../media/image4214.png"/><Relationship Id="rId1124" Type="http://schemas.openxmlformats.org/officeDocument/2006/relationships/customXml" Target="../ink/ink5809.xml"/><Relationship Id="rId68" Type="http://schemas.openxmlformats.org/officeDocument/2006/relationships/image" Target="../media/image3788.png"/><Relationship Id="rId133" Type="http://schemas.openxmlformats.org/officeDocument/2006/relationships/image" Target="../media/image3820.png"/><Relationship Id="rId340" Type="http://schemas.openxmlformats.org/officeDocument/2006/relationships/image" Target="../media/image3920.png"/><Relationship Id="rId578" Type="http://schemas.openxmlformats.org/officeDocument/2006/relationships/image" Target="../media/image4036.png"/><Relationship Id="rId785" Type="http://schemas.openxmlformats.org/officeDocument/2006/relationships/image" Target="../media/image4137.png"/><Relationship Id="rId992" Type="http://schemas.openxmlformats.org/officeDocument/2006/relationships/image" Target="../media/image4240.png"/><Relationship Id="rId200" Type="http://schemas.openxmlformats.org/officeDocument/2006/relationships/image" Target="../media/image3852.png"/><Relationship Id="rId438" Type="http://schemas.openxmlformats.org/officeDocument/2006/relationships/customXml" Target="../ink/ink5463.xml"/><Relationship Id="rId645" Type="http://schemas.openxmlformats.org/officeDocument/2006/relationships/customXml" Target="../ink/ink5568.xml"/><Relationship Id="rId852" Type="http://schemas.openxmlformats.org/officeDocument/2006/relationships/customXml" Target="../ink/ink5673.xml"/><Relationship Id="rId1068" Type="http://schemas.openxmlformats.org/officeDocument/2006/relationships/customXml" Target="../ink/ink5781.xml"/><Relationship Id="rId284" Type="http://schemas.openxmlformats.org/officeDocument/2006/relationships/customXml" Target="../ink/ink5385.xml"/><Relationship Id="rId491" Type="http://schemas.openxmlformats.org/officeDocument/2006/relationships/image" Target="../media/image3993.png"/><Relationship Id="rId505" Type="http://schemas.openxmlformats.org/officeDocument/2006/relationships/image" Target="../media/image4000.png"/><Relationship Id="rId712" Type="http://schemas.openxmlformats.org/officeDocument/2006/relationships/customXml" Target="../ink/ink5602.xml"/><Relationship Id="rId1135" Type="http://schemas.openxmlformats.org/officeDocument/2006/relationships/image" Target="../media/image5098.png"/><Relationship Id="rId79" Type="http://schemas.openxmlformats.org/officeDocument/2006/relationships/customXml" Target="../ink/ink5281.xml"/><Relationship Id="rId144" Type="http://schemas.openxmlformats.org/officeDocument/2006/relationships/customXml" Target="../ink/ink5314.xml"/><Relationship Id="rId589" Type="http://schemas.openxmlformats.org/officeDocument/2006/relationships/image" Target="../media/image4041.png"/><Relationship Id="rId796" Type="http://schemas.openxmlformats.org/officeDocument/2006/relationships/customXml" Target="../ink/ink5644.xml"/><Relationship Id="rId1202" Type="http://schemas.openxmlformats.org/officeDocument/2006/relationships/customXml" Target="../ink/ink5848.xml"/><Relationship Id="rId351" Type="http://schemas.openxmlformats.org/officeDocument/2006/relationships/customXml" Target="../ink/ink5419.xml"/><Relationship Id="rId449" Type="http://schemas.openxmlformats.org/officeDocument/2006/relationships/image" Target="../media/image3972.png"/><Relationship Id="rId656" Type="http://schemas.openxmlformats.org/officeDocument/2006/relationships/image" Target="../media/image4074.png"/><Relationship Id="rId863" Type="http://schemas.openxmlformats.org/officeDocument/2006/relationships/image" Target="../media/image4175.png"/><Relationship Id="rId1079" Type="http://schemas.openxmlformats.org/officeDocument/2006/relationships/image" Target="../media/image5070.png"/><Relationship Id="rId211" Type="http://schemas.openxmlformats.org/officeDocument/2006/relationships/customXml" Target="../ink/ink5348.xml"/><Relationship Id="rId295" Type="http://schemas.openxmlformats.org/officeDocument/2006/relationships/image" Target="../media/image3899.png"/><Relationship Id="rId309" Type="http://schemas.openxmlformats.org/officeDocument/2006/relationships/image" Target="../media/image3906.png"/><Relationship Id="rId516" Type="http://schemas.openxmlformats.org/officeDocument/2006/relationships/customXml" Target="../ink/ink5502.xml"/><Relationship Id="rId1146" Type="http://schemas.openxmlformats.org/officeDocument/2006/relationships/customXml" Target="../ink/ink5820.xml"/><Relationship Id="rId723" Type="http://schemas.openxmlformats.org/officeDocument/2006/relationships/image" Target="../media/image4107.png"/><Relationship Id="rId930" Type="http://schemas.openxmlformats.org/officeDocument/2006/relationships/customXml" Target="../ink/ink5712.xml"/><Relationship Id="rId1006" Type="http://schemas.openxmlformats.org/officeDocument/2006/relationships/image" Target="../media/image4247.png"/><Relationship Id="rId155" Type="http://schemas.openxmlformats.org/officeDocument/2006/relationships/image" Target="../media/image3831.png"/><Relationship Id="rId362" Type="http://schemas.openxmlformats.org/officeDocument/2006/relationships/image" Target="../media/image3930.png"/><Relationship Id="rId1213" Type="http://schemas.openxmlformats.org/officeDocument/2006/relationships/image" Target="../media/image5137.png"/><Relationship Id="rId222" Type="http://schemas.openxmlformats.org/officeDocument/2006/relationships/image" Target="../media/image3863.png"/><Relationship Id="rId667" Type="http://schemas.openxmlformats.org/officeDocument/2006/relationships/customXml" Target="../ink/ink5579.xml"/><Relationship Id="rId874" Type="http://schemas.openxmlformats.org/officeDocument/2006/relationships/customXml" Target="../ink/ink5684.xml"/><Relationship Id="rId17" Type="http://schemas.openxmlformats.org/officeDocument/2006/relationships/customXml" Target="../ink/ink5250.xml"/><Relationship Id="rId527" Type="http://schemas.openxmlformats.org/officeDocument/2006/relationships/image" Target="../media/image4011.png"/><Relationship Id="rId734" Type="http://schemas.openxmlformats.org/officeDocument/2006/relationships/customXml" Target="../ink/ink5613.xml"/><Relationship Id="rId941" Type="http://schemas.openxmlformats.org/officeDocument/2006/relationships/image" Target="../media/image4215.png"/><Relationship Id="rId1157" Type="http://schemas.openxmlformats.org/officeDocument/2006/relationships/image" Target="../media/image5109.png"/><Relationship Id="rId70" Type="http://schemas.openxmlformats.org/officeDocument/2006/relationships/image" Target="../media/image3789.png"/><Relationship Id="rId166" Type="http://schemas.openxmlformats.org/officeDocument/2006/relationships/customXml" Target="../ink/ink5325.xml"/><Relationship Id="rId373" Type="http://schemas.openxmlformats.org/officeDocument/2006/relationships/customXml" Target="../ink/ink5430.xml"/><Relationship Id="rId580" Type="http://schemas.openxmlformats.org/officeDocument/2006/relationships/image" Target="../media/image4037.png"/><Relationship Id="rId801" Type="http://schemas.openxmlformats.org/officeDocument/2006/relationships/image" Target="../media/image4145.png"/><Relationship Id="rId1017" Type="http://schemas.openxmlformats.org/officeDocument/2006/relationships/customXml" Target="../ink/ink5756.xml"/><Relationship Id="rId1224" Type="http://schemas.openxmlformats.org/officeDocument/2006/relationships/customXml" Target="../ink/ink5859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5359.xml"/><Relationship Id="rId440" Type="http://schemas.openxmlformats.org/officeDocument/2006/relationships/customXml" Target="../ink/ink5464.xml"/><Relationship Id="rId678" Type="http://schemas.openxmlformats.org/officeDocument/2006/relationships/image" Target="../media/image4085.png"/><Relationship Id="rId885" Type="http://schemas.openxmlformats.org/officeDocument/2006/relationships/image" Target="../media/image4186.png"/><Relationship Id="rId1070" Type="http://schemas.openxmlformats.org/officeDocument/2006/relationships/customXml" Target="../ink/ink5782.xml"/><Relationship Id="rId28" Type="http://schemas.openxmlformats.org/officeDocument/2006/relationships/image" Target="../media/image3768.png"/><Relationship Id="rId300" Type="http://schemas.openxmlformats.org/officeDocument/2006/relationships/customXml" Target="../ink/ink5393.xml"/><Relationship Id="rId538" Type="http://schemas.openxmlformats.org/officeDocument/2006/relationships/customXml" Target="../ink/ink5513.xml"/><Relationship Id="rId745" Type="http://schemas.openxmlformats.org/officeDocument/2006/relationships/image" Target="../media/image4118.png"/><Relationship Id="rId952" Type="http://schemas.openxmlformats.org/officeDocument/2006/relationships/customXml" Target="../ink/ink5723.xml"/><Relationship Id="rId1168" Type="http://schemas.openxmlformats.org/officeDocument/2006/relationships/customXml" Target="../ink/ink5831.xml"/><Relationship Id="rId81" Type="http://schemas.openxmlformats.org/officeDocument/2006/relationships/customXml" Target="../ink/ink5282.xml"/><Relationship Id="rId177" Type="http://schemas.openxmlformats.org/officeDocument/2006/relationships/image" Target="../media/image3842.png"/><Relationship Id="rId384" Type="http://schemas.openxmlformats.org/officeDocument/2006/relationships/image" Target="../media/image3940.png"/><Relationship Id="rId591" Type="http://schemas.openxmlformats.org/officeDocument/2006/relationships/image" Target="../media/image4042.png"/><Relationship Id="rId605" Type="http://schemas.openxmlformats.org/officeDocument/2006/relationships/customXml" Target="../ink/ink5548.xml"/><Relationship Id="rId812" Type="http://schemas.openxmlformats.org/officeDocument/2006/relationships/image" Target="../media/image4150.png"/><Relationship Id="rId1028" Type="http://schemas.openxmlformats.org/officeDocument/2006/relationships/image" Target="../media/image4258.png"/><Relationship Id="rId1235" Type="http://schemas.openxmlformats.org/officeDocument/2006/relationships/image" Target="../media/image5148.png"/><Relationship Id="rId244" Type="http://schemas.openxmlformats.org/officeDocument/2006/relationships/image" Target="../media/image3874.png"/><Relationship Id="rId689" Type="http://schemas.openxmlformats.org/officeDocument/2006/relationships/customXml" Target="../ink/ink5590.xml"/><Relationship Id="rId896" Type="http://schemas.openxmlformats.org/officeDocument/2006/relationships/customXml" Target="../ink/ink5695.xml"/><Relationship Id="rId1081" Type="http://schemas.openxmlformats.org/officeDocument/2006/relationships/image" Target="../media/image5071.png"/><Relationship Id="rId39" Type="http://schemas.openxmlformats.org/officeDocument/2006/relationships/customXml" Target="../ink/ink5261.xml"/><Relationship Id="rId451" Type="http://schemas.openxmlformats.org/officeDocument/2006/relationships/image" Target="../media/image3973.png"/><Relationship Id="rId549" Type="http://schemas.openxmlformats.org/officeDocument/2006/relationships/image" Target="../media/image4022.png"/><Relationship Id="rId756" Type="http://schemas.openxmlformats.org/officeDocument/2006/relationships/customXml" Target="../ink/ink5624.xml"/><Relationship Id="rId1179" Type="http://schemas.openxmlformats.org/officeDocument/2006/relationships/image" Target="../media/image5120.png"/><Relationship Id="rId104" Type="http://schemas.openxmlformats.org/officeDocument/2006/relationships/customXml" Target="../ink/ink5294.xml"/><Relationship Id="rId188" Type="http://schemas.openxmlformats.org/officeDocument/2006/relationships/customXml" Target="../ink/ink5336.xml"/><Relationship Id="rId311" Type="http://schemas.openxmlformats.org/officeDocument/2006/relationships/image" Target="../media/image3907.png"/><Relationship Id="rId395" Type="http://schemas.openxmlformats.org/officeDocument/2006/relationships/customXml" Target="../ink/ink5441.xml"/><Relationship Id="rId409" Type="http://schemas.openxmlformats.org/officeDocument/2006/relationships/image" Target="../media/image3952.png"/><Relationship Id="rId963" Type="http://schemas.openxmlformats.org/officeDocument/2006/relationships/image" Target="../media/image4226.png"/><Relationship Id="rId1039" Type="http://schemas.openxmlformats.org/officeDocument/2006/relationships/image" Target="../media/image5050.png"/><Relationship Id="rId1246" Type="http://schemas.openxmlformats.org/officeDocument/2006/relationships/customXml" Target="../ink/ink5870.xml"/><Relationship Id="rId92" Type="http://schemas.openxmlformats.org/officeDocument/2006/relationships/image" Target="../media/image3800.png"/><Relationship Id="rId616" Type="http://schemas.openxmlformats.org/officeDocument/2006/relationships/image" Target="../media/image4054.png"/><Relationship Id="rId823" Type="http://schemas.openxmlformats.org/officeDocument/2006/relationships/customXml" Target="../ink/ink5658.xml"/><Relationship Id="rId255" Type="http://schemas.openxmlformats.org/officeDocument/2006/relationships/customXml" Target="../ink/ink5370.xml"/><Relationship Id="rId462" Type="http://schemas.openxmlformats.org/officeDocument/2006/relationships/customXml" Target="../ink/ink5475.xml"/><Relationship Id="rId1092" Type="http://schemas.openxmlformats.org/officeDocument/2006/relationships/customXml" Target="../ink/ink5793.xml"/><Relationship Id="rId1106" Type="http://schemas.openxmlformats.org/officeDocument/2006/relationships/customXml" Target="../ink/ink5800.xml"/><Relationship Id="rId115" Type="http://schemas.openxmlformats.org/officeDocument/2006/relationships/image" Target="../media/image3811.png"/><Relationship Id="rId322" Type="http://schemas.openxmlformats.org/officeDocument/2006/relationships/customXml" Target="../ink/ink5404.xml"/><Relationship Id="rId767" Type="http://schemas.openxmlformats.org/officeDocument/2006/relationships/image" Target="../media/image4128.png"/><Relationship Id="rId974" Type="http://schemas.openxmlformats.org/officeDocument/2006/relationships/image" Target="../media/image4231.png"/><Relationship Id="rId199" Type="http://schemas.openxmlformats.org/officeDocument/2006/relationships/customXml" Target="../ink/ink5342.xml"/><Relationship Id="rId627" Type="http://schemas.openxmlformats.org/officeDocument/2006/relationships/customXml" Target="../ink/ink5559.xml"/><Relationship Id="rId834" Type="http://schemas.openxmlformats.org/officeDocument/2006/relationships/customXml" Target="../ink/ink5664.xml"/><Relationship Id="rId266" Type="http://schemas.openxmlformats.org/officeDocument/2006/relationships/customXml" Target="../ink/ink5376.xml"/><Relationship Id="rId473" Type="http://schemas.openxmlformats.org/officeDocument/2006/relationships/image" Target="../media/image3984.png"/><Relationship Id="rId680" Type="http://schemas.openxmlformats.org/officeDocument/2006/relationships/image" Target="../media/image4086.png"/><Relationship Id="rId901" Type="http://schemas.openxmlformats.org/officeDocument/2006/relationships/image" Target="../media/image4194.png"/><Relationship Id="rId1117" Type="http://schemas.openxmlformats.org/officeDocument/2006/relationships/image" Target="../media/image5089.png"/><Relationship Id="rId30" Type="http://schemas.openxmlformats.org/officeDocument/2006/relationships/image" Target="../media/image3769.png"/><Relationship Id="rId126" Type="http://schemas.openxmlformats.org/officeDocument/2006/relationships/customXml" Target="../ink/ink5305.xml"/><Relationship Id="rId333" Type="http://schemas.openxmlformats.org/officeDocument/2006/relationships/customXml" Target="../ink/ink5410.xml"/><Relationship Id="rId540" Type="http://schemas.openxmlformats.org/officeDocument/2006/relationships/customXml" Target="../ink/ink5514.xml"/><Relationship Id="rId778" Type="http://schemas.openxmlformats.org/officeDocument/2006/relationships/customXml" Target="../ink/ink5635.xml"/><Relationship Id="rId985" Type="http://schemas.openxmlformats.org/officeDocument/2006/relationships/customXml" Target="../ink/ink5740.xml"/><Relationship Id="rId1170" Type="http://schemas.openxmlformats.org/officeDocument/2006/relationships/customXml" Target="../ink/ink5832.xml"/><Relationship Id="rId638" Type="http://schemas.openxmlformats.org/officeDocument/2006/relationships/image" Target="../media/image4065.png"/><Relationship Id="rId845" Type="http://schemas.openxmlformats.org/officeDocument/2006/relationships/image" Target="../media/image4166.png"/><Relationship Id="rId1030" Type="http://schemas.openxmlformats.org/officeDocument/2006/relationships/customXml" Target="../ink/ink5762.xml"/><Relationship Id="rId277" Type="http://schemas.openxmlformats.org/officeDocument/2006/relationships/image" Target="../media/image3890.png"/><Relationship Id="rId400" Type="http://schemas.openxmlformats.org/officeDocument/2006/relationships/customXml" Target="../ink/ink5444.xml"/><Relationship Id="rId484" Type="http://schemas.openxmlformats.org/officeDocument/2006/relationships/customXml" Target="../ink/ink5486.xml"/><Relationship Id="rId705" Type="http://schemas.openxmlformats.org/officeDocument/2006/relationships/image" Target="../media/image4098.png"/><Relationship Id="rId1128" Type="http://schemas.openxmlformats.org/officeDocument/2006/relationships/customXml" Target="../ink/ink5811.xml"/><Relationship Id="rId137" Type="http://schemas.openxmlformats.org/officeDocument/2006/relationships/image" Target="../media/image3822.png"/><Relationship Id="rId344" Type="http://schemas.openxmlformats.org/officeDocument/2006/relationships/image" Target="../media/image3922.png"/><Relationship Id="rId691" Type="http://schemas.openxmlformats.org/officeDocument/2006/relationships/image" Target="../media/image4091.png"/><Relationship Id="rId789" Type="http://schemas.openxmlformats.org/officeDocument/2006/relationships/image" Target="../media/image4139.png"/><Relationship Id="rId912" Type="http://schemas.openxmlformats.org/officeDocument/2006/relationships/customXml" Target="../ink/ink5703.xml"/><Relationship Id="rId996" Type="http://schemas.openxmlformats.org/officeDocument/2006/relationships/image" Target="../media/image4242.png"/><Relationship Id="rId41" Type="http://schemas.openxmlformats.org/officeDocument/2006/relationships/customXml" Target="../ink/ink5262.xml"/><Relationship Id="rId551" Type="http://schemas.openxmlformats.org/officeDocument/2006/relationships/image" Target="../media/image4023.png"/><Relationship Id="rId649" Type="http://schemas.openxmlformats.org/officeDocument/2006/relationships/customXml" Target="../ink/ink5570.xml"/><Relationship Id="rId856" Type="http://schemas.openxmlformats.org/officeDocument/2006/relationships/customXml" Target="../ink/ink5675.xml"/><Relationship Id="rId1181" Type="http://schemas.openxmlformats.org/officeDocument/2006/relationships/image" Target="../media/image5121.png"/><Relationship Id="rId190" Type="http://schemas.openxmlformats.org/officeDocument/2006/relationships/customXml" Target="../ink/ink5337.xml"/><Relationship Id="rId204" Type="http://schemas.openxmlformats.org/officeDocument/2006/relationships/image" Target="../media/image3854.png"/><Relationship Id="rId288" Type="http://schemas.openxmlformats.org/officeDocument/2006/relationships/customXml" Target="../ink/ink5387.xml"/><Relationship Id="rId411" Type="http://schemas.openxmlformats.org/officeDocument/2006/relationships/image" Target="../media/image3953.png"/><Relationship Id="rId509" Type="http://schemas.openxmlformats.org/officeDocument/2006/relationships/image" Target="../media/image4002.png"/><Relationship Id="rId1041" Type="http://schemas.openxmlformats.org/officeDocument/2006/relationships/image" Target="../media/image5051.png"/><Relationship Id="rId1139" Type="http://schemas.openxmlformats.org/officeDocument/2006/relationships/image" Target="../media/image5100.png"/><Relationship Id="rId495" Type="http://schemas.openxmlformats.org/officeDocument/2006/relationships/image" Target="../media/image3995.png"/><Relationship Id="rId716" Type="http://schemas.openxmlformats.org/officeDocument/2006/relationships/customXml" Target="../ink/ink5604.xml"/><Relationship Id="rId923" Type="http://schemas.openxmlformats.org/officeDocument/2006/relationships/image" Target="../media/image4206.png"/><Relationship Id="rId52" Type="http://schemas.openxmlformats.org/officeDocument/2006/relationships/image" Target="../media/image3780.png"/><Relationship Id="rId148" Type="http://schemas.openxmlformats.org/officeDocument/2006/relationships/customXml" Target="../ink/ink5316.xml"/><Relationship Id="rId355" Type="http://schemas.openxmlformats.org/officeDocument/2006/relationships/customXml" Target="../ink/ink5421.xml"/><Relationship Id="rId562" Type="http://schemas.openxmlformats.org/officeDocument/2006/relationships/image" Target="../media/image4028.png"/><Relationship Id="rId1192" Type="http://schemas.openxmlformats.org/officeDocument/2006/relationships/customXml" Target="../ink/ink5843.xml"/><Relationship Id="rId1206" Type="http://schemas.openxmlformats.org/officeDocument/2006/relationships/customXml" Target="../ink/ink5850.xml"/><Relationship Id="rId215" Type="http://schemas.openxmlformats.org/officeDocument/2006/relationships/customXml" Target="../ink/ink5350.xml"/><Relationship Id="rId422" Type="http://schemas.openxmlformats.org/officeDocument/2006/relationships/customXml" Target="../ink/ink5455.xml"/><Relationship Id="rId867" Type="http://schemas.openxmlformats.org/officeDocument/2006/relationships/image" Target="../media/image4177.png"/><Relationship Id="rId1052" Type="http://schemas.openxmlformats.org/officeDocument/2006/relationships/customXml" Target="../ink/ink5773.xml"/><Relationship Id="rId299" Type="http://schemas.openxmlformats.org/officeDocument/2006/relationships/image" Target="../media/image3901.png"/><Relationship Id="rId727" Type="http://schemas.openxmlformats.org/officeDocument/2006/relationships/image" Target="../media/image4109.png"/><Relationship Id="rId934" Type="http://schemas.openxmlformats.org/officeDocument/2006/relationships/customXml" Target="../ink/ink5714.xml"/><Relationship Id="rId63" Type="http://schemas.openxmlformats.org/officeDocument/2006/relationships/customXml" Target="../ink/ink5273.xml"/><Relationship Id="rId159" Type="http://schemas.openxmlformats.org/officeDocument/2006/relationships/image" Target="../media/image3833.png"/><Relationship Id="rId366" Type="http://schemas.openxmlformats.org/officeDocument/2006/relationships/image" Target="../media/image3062.png"/><Relationship Id="rId573" Type="http://schemas.openxmlformats.org/officeDocument/2006/relationships/customXml" Target="../ink/ink5531.xml"/><Relationship Id="rId780" Type="http://schemas.openxmlformats.org/officeDocument/2006/relationships/customXml" Target="../ink/ink5636.xml"/><Relationship Id="rId1217" Type="http://schemas.openxmlformats.org/officeDocument/2006/relationships/image" Target="../media/image5139.png"/><Relationship Id="rId226" Type="http://schemas.openxmlformats.org/officeDocument/2006/relationships/image" Target="../media/image3865.png"/><Relationship Id="rId433" Type="http://schemas.openxmlformats.org/officeDocument/2006/relationships/image" Target="../media/image3964.png"/><Relationship Id="rId878" Type="http://schemas.openxmlformats.org/officeDocument/2006/relationships/customXml" Target="../ink/ink5686.xml"/><Relationship Id="rId1063" Type="http://schemas.openxmlformats.org/officeDocument/2006/relationships/image" Target="../media/image5062.png"/><Relationship Id="rId640" Type="http://schemas.openxmlformats.org/officeDocument/2006/relationships/image" Target="../media/image4066.png"/><Relationship Id="rId738" Type="http://schemas.openxmlformats.org/officeDocument/2006/relationships/customXml" Target="../ink/ink5615.xml"/><Relationship Id="rId945" Type="http://schemas.openxmlformats.org/officeDocument/2006/relationships/image" Target="../media/image4217.png"/><Relationship Id="rId74" Type="http://schemas.openxmlformats.org/officeDocument/2006/relationships/image" Target="../media/image3791.png"/><Relationship Id="rId377" Type="http://schemas.openxmlformats.org/officeDocument/2006/relationships/customXml" Target="../ink/ink5432.xml"/><Relationship Id="rId500" Type="http://schemas.openxmlformats.org/officeDocument/2006/relationships/customXml" Target="../ink/ink5494.xml"/><Relationship Id="rId584" Type="http://schemas.openxmlformats.org/officeDocument/2006/relationships/customXml" Target="../ink/ink5537.xml"/><Relationship Id="rId805" Type="http://schemas.openxmlformats.org/officeDocument/2006/relationships/image" Target="../media/image4147.png"/><Relationship Id="rId1130" Type="http://schemas.openxmlformats.org/officeDocument/2006/relationships/customXml" Target="../ink/ink5812.xml"/><Relationship Id="rId1228" Type="http://schemas.openxmlformats.org/officeDocument/2006/relationships/customXml" Target="../ink/ink5861.xml"/><Relationship Id="rId5" Type="http://schemas.openxmlformats.org/officeDocument/2006/relationships/customXml" Target="../ink/ink5244.xml"/><Relationship Id="rId237" Type="http://schemas.openxmlformats.org/officeDocument/2006/relationships/customXml" Target="../ink/ink5361.xml"/><Relationship Id="rId791" Type="http://schemas.openxmlformats.org/officeDocument/2006/relationships/image" Target="../media/image4140.png"/><Relationship Id="rId889" Type="http://schemas.openxmlformats.org/officeDocument/2006/relationships/image" Target="../media/image4188.png"/><Relationship Id="rId1074" Type="http://schemas.openxmlformats.org/officeDocument/2006/relationships/customXml" Target="../ink/ink5784.xml"/><Relationship Id="rId444" Type="http://schemas.openxmlformats.org/officeDocument/2006/relationships/customXml" Target="../ink/ink5466.xml"/><Relationship Id="rId651" Type="http://schemas.openxmlformats.org/officeDocument/2006/relationships/customXml" Target="../ink/ink5571.xml"/><Relationship Id="rId749" Type="http://schemas.openxmlformats.org/officeDocument/2006/relationships/image" Target="../media/image4119.png"/><Relationship Id="rId290" Type="http://schemas.openxmlformats.org/officeDocument/2006/relationships/customXml" Target="../ink/ink5388.xml"/><Relationship Id="rId304" Type="http://schemas.openxmlformats.org/officeDocument/2006/relationships/customXml" Target="../ink/ink5395.xml"/><Relationship Id="rId388" Type="http://schemas.openxmlformats.org/officeDocument/2006/relationships/image" Target="../media/image3942.png"/><Relationship Id="rId511" Type="http://schemas.openxmlformats.org/officeDocument/2006/relationships/image" Target="../media/image4003.png"/><Relationship Id="rId609" Type="http://schemas.openxmlformats.org/officeDocument/2006/relationships/customXml" Target="../ink/ink5550.xml"/><Relationship Id="rId956" Type="http://schemas.openxmlformats.org/officeDocument/2006/relationships/customXml" Target="../ink/ink5725.xml"/><Relationship Id="rId1141" Type="http://schemas.openxmlformats.org/officeDocument/2006/relationships/image" Target="../media/image5101.png"/><Relationship Id="rId1239" Type="http://schemas.openxmlformats.org/officeDocument/2006/relationships/image" Target="../media/image5150.png"/><Relationship Id="rId85" Type="http://schemas.openxmlformats.org/officeDocument/2006/relationships/customXml" Target="../ink/ink5284.xml"/><Relationship Id="rId150" Type="http://schemas.openxmlformats.org/officeDocument/2006/relationships/customXml" Target="../ink/ink5317.xml"/><Relationship Id="rId595" Type="http://schemas.openxmlformats.org/officeDocument/2006/relationships/image" Target="../media/image4044.png"/><Relationship Id="rId816" Type="http://schemas.openxmlformats.org/officeDocument/2006/relationships/image" Target="../media/image4152.png"/><Relationship Id="rId1001" Type="http://schemas.openxmlformats.org/officeDocument/2006/relationships/customXml" Target="../ink/ink5748.xml"/><Relationship Id="rId248" Type="http://schemas.openxmlformats.org/officeDocument/2006/relationships/image" Target="../media/image3876.png"/><Relationship Id="rId455" Type="http://schemas.openxmlformats.org/officeDocument/2006/relationships/image" Target="../media/image3975.png"/><Relationship Id="rId662" Type="http://schemas.openxmlformats.org/officeDocument/2006/relationships/image" Target="../media/image4077.png"/><Relationship Id="rId1085" Type="http://schemas.openxmlformats.org/officeDocument/2006/relationships/image" Target="../media/image5073.png"/><Relationship Id="rId12" Type="http://schemas.openxmlformats.org/officeDocument/2006/relationships/image" Target="../media/image3762.png"/><Relationship Id="rId108" Type="http://schemas.openxmlformats.org/officeDocument/2006/relationships/customXml" Target="../ink/ink5296.xml"/><Relationship Id="rId315" Type="http://schemas.openxmlformats.org/officeDocument/2006/relationships/image" Target="../media/image3909.png"/><Relationship Id="rId522" Type="http://schemas.openxmlformats.org/officeDocument/2006/relationships/customXml" Target="../ink/ink5505.xml"/><Relationship Id="rId967" Type="http://schemas.openxmlformats.org/officeDocument/2006/relationships/image" Target="../media/image4228.png"/><Relationship Id="rId1152" Type="http://schemas.openxmlformats.org/officeDocument/2006/relationships/customXml" Target="../ink/ink5823.xml"/><Relationship Id="rId96" Type="http://schemas.openxmlformats.org/officeDocument/2006/relationships/customXml" Target="../ink/ink5290.xml"/><Relationship Id="rId161" Type="http://schemas.openxmlformats.org/officeDocument/2006/relationships/image" Target="../media/image3834.png"/><Relationship Id="rId399" Type="http://schemas.openxmlformats.org/officeDocument/2006/relationships/image" Target="../media/image3947.png"/><Relationship Id="rId827" Type="http://schemas.openxmlformats.org/officeDocument/2006/relationships/customXml" Target="../ink/ink5660.xml"/><Relationship Id="rId1012" Type="http://schemas.openxmlformats.org/officeDocument/2006/relationships/image" Target="../media/image4250.png"/><Relationship Id="rId259" Type="http://schemas.openxmlformats.org/officeDocument/2006/relationships/image" Target="../media/image3881.png"/><Relationship Id="rId466" Type="http://schemas.openxmlformats.org/officeDocument/2006/relationships/customXml" Target="../ink/ink5477.xml"/><Relationship Id="rId673" Type="http://schemas.openxmlformats.org/officeDocument/2006/relationships/customXml" Target="../ink/ink5582.xml"/><Relationship Id="rId880" Type="http://schemas.openxmlformats.org/officeDocument/2006/relationships/customXml" Target="../ink/ink5687.xml"/><Relationship Id="rId1096" Type="http://schemas.openxmlformats.org/officeDocument/2006/relationships/customXml" Target="../ink/ink5795.xml"/><Relationship Id="rId23" Type="http://schemas.openxmlformats.org/officeDocument/2006/relationships/customXml" Target="../ink/ink5253.xml"/><Relationship Id="rId119" Type="http://schemas.openxmlformats.org/officeDocument/2006/relationships/image" Target="../media/image3813.png"/><Relationship Id="rId326" Type="http://schemas.openxmlformats.org/officeDocument/2006/relationships/image" Target="../media/image3093.png"/><Relationship Id="rId533" Type="http://schemas.openxmlformats.org/officeDocument/2006/relationships/image" Target="../media/image4014.png"/><Relationship Id="rId978" Type="http://schemas.openxmlformats.org/officeDocument/2006/relationships/image" Target="../media/image4233.png"/><Relationship Id="rId1163" Type="http://schemas.openxmlformats.org/officeDocument/2006/relationships/image" Target="../media/image5112.png"/><Relationship Id="rId740" Type="http://schemas.openxmlformats.org/officeDocument/2006/relationships/customXml" Target="../ink/ink5616.xml"/><Relationship Id="rId838" Type="http://schemas.openxmlformats.org/officeDocument/2006/relationships/customXml" Target="../ink/ink5666.xml"/><Relationship Id="rId1023" Type="http://schemas.openxmlformats.org/officeDocument/2006/relationships/customXml" Target="../ink/ink5759.xml"/><Relationship Id="rId172" Type="http://schemas.openxmlformats.org/officeDocument/2006/relationships/customXml" Target="../ink/ink5328.xml"/><Relationship Id="rId477" Type="http://schemas.openxmlformats.org/officeDocument/2006/relationships/image" Target="../media/image3986.png"/><Relationship Id="rId600" Type="http://schemas.openxmlformats.org/officeDocument/2006/relationships/customXml" Target="../ink/ink5545.xml"/><Relationship Id="rId684" Type="http://schemas.openxmlformats.org/officeDocument/2006/relationships/image" Target="../media/image4088.png"/><Relationship Id="rId1230" Type="http://schemas.openxmlformats.org/officeDocument/2006/relationships/customXml" Target="../ink/ink5862.xml"/><Relationship Id="rId337" Type="http://schemas.openxmlformats.org/officeDocument/2006/relationships/customXml" Target="../ink/ink5412.xml"/><Relationship Id="rId891" Type="http://schemas.openxmlformats.org/officeDocument/2006/relationships/image" Target="../media/image4189.png"/><Relationship Id="rId905" Type="http://schemas.openxmlformats.org/officeDocument/2006/relationships/image" Target="../media/image4196.png"/><Relationship Id="rId989" Type="http://schemas.openxmlformats.org/officeDocument/2006/relationships/customXml" Target="../ink/ink5742.xml"/><Relationship Id="rId34" Type="http://schemas.openxmlformats.org/officeDocument/2006/relationships/image" Target="../media/image3771.png"/><Relationship Id="rId544" Type="http://schemas.openxmlformats.org/officeDocument/2006/relationships/customXml" Target="../ink/ink5516.xml"/><Relationship Id="rId751" Type="http://schemas.openxmlformats.org/officeDocument/2006/relationships/image" Target="../media/image4120.png"/><Relationship Id="rId849" Type="http://schemas.openxmlformats.org/officeDocument/2006/relationships/image" Target="../media/image4168.png"/><Relationship Id="rId1174" Type="http://schemas.openxmlformats.org/officeDocument/2006/relationships/customXml" Target="../ink/ink5834.xml"/><Relationship Id="rId183" Type="http://schemas.openxmlformats.org/officeDocument/2006/relationships/image" Target="../media/image3845.png"/><Relationship Id="rId390" Type="http://schemas.openxmlformats.org/officeDocument/2006/relationships/image" Target="../media/image3943.png"/><Relationship Id="rId404" Type="http://schemas.openxmlformats.org/officeDocument/2006/relationships/customXml" Target="../ink/ink5446.xml"/><Relationship Id="rId611" Type="http://schemas.openxmlformats.org/officeDocument/2006/relationships/customXml" Target="../ink/ink5551.xml"/><Relationship Id="rId1034" Type="http://schemas.openxmlformats.org/officeDocument/2006/relationships/customXml" Target="../ink/ink5764.xml"/><Relationship Id="rId1241" Type="http://schemas.openxmlformats.org/officeDocument/2006/relationships/image" Target="../media/image5151.png"/><Relationship Id="rId250" Type="http://schemas.openxmlformats.org/officeDocument/2006/relationships/image" Target="../media/image3877.png"/><Relationship Id="rId488" Type="http://schemas.openxmlformats.org/officeDocument/2006/relationships/customXml" Target="../ink/ink5488.xml"/><Relationship Id="rId695" Type="http://schemas.openxmlformats.org/officeDocument/2006/relationships/image" Target="../media/image4093.png"/><Relationship Id="rId709" Type="http://schemas.openxmlformats.org/officeDocument/2006/relationships/image" Target="../media/image4100.png"/><Relationship Id="rId916" Type="http://schemas.openxmlformats.org/officeDocument/2006/relationships/customXml" Target="../ink/ink5705.xml"/><Relationship Id="rId1101" Type="http://schemas.openxmlformats.org/officeDocument/2006/relationships/image" Target="../media/image5081.png"/><Relationship Id="rId45" Type="http://schemas.openxmlformats.org/officeDocument/2006/relationships/customXml" Target="../ink/ink5264.xml"/><Relationship Id="rId110" Type="http://schemas.openxmlformats.org/officeDocument/2006/relationships/customXml" Target="../ink/ink5297.xml"/><Relationship Id="rId348" Type="http://schemas.openxmlformats.org/officeDocument/2006/relationships/image" Target="../media/image3924.png"/><Relationship Id="rId555" Type="http://schemas.openxmlformats.org/officeDocument/2006/relationships/customXml" Target="../ink/ink5522.xml"/><Relationship Id="rId762" Type="http://schemas.openxmlformats.org/officeDocument/2006/relationships/customXml" Target="../ink/ink5627.xml"/><Relationship Id="rId1185" Type="http://schemas.openxmlformats.org/officeDocument/2006/relationships/image" Target="../media/image5123.png"/><Relationship Id="rId194" Type="http://schemas.openxmlformats.org/officeDocument/2006/relationships/image" Target="../media/image3850.png"/><Relationship Id="rId208" Type="http://schemas.openxmlformats.org/officeDocument/2006/relationships/image" Target="../media/image3856.png"/><Relationship Id="rId415" Type="http://schemas.openxmlformats.org/officeDocument/2006/relationships/image" Target="../media/image3955.png"/><Relationship Id="rId622" Type="http://schemas.openxmlformats.org/officeDocument/2006/relationships/image" Target="../media/image4057.png"/><Relationship Id="rId1045" Type="http://schemas.openxmlformats.org/officeDocument/2006/relationships/image" Target="../media/image5053.png"/><Relationship Id="rId1252" Type="http://schemas.openxmlformats.org/officeDocument/2006/relationships/customXml" Target="../ink/ink5873.xml"/><Relationship Id="rId261" Type="http://schemas.openxmlformats.org/officeDocument/2006/relationships/image" Target="../media/image3882.png"/><Relationship Id="rId499" Type="http://schemas.openxmlformats.org/officeDocument/2006/relationships/image" Target="../media/image3997.png"/><Relationship Id="rId927" Type="http://schemas.openxmlformats.org/officeDocument/2006/relationships/image" Target="../media/image4208.png"/><Relationship Id="rId1112" Type="http://schemas.openxmlformats.org/officeDocument/2006/relationships/customXml" Target="../ink/ink5803.xml"/><Relationship Id="rId56" Type="http://schemas.openxmlformats.org/officeDocument/2006/relationships/image" Target="../media/image3782.png"/><Relationship Id="rId359" Type="http://schemas.openxmlformats.org/officeDocument/2006/relationships/customXml" Target="../ink/ink5423.xml"/><Relationship Id="rId566" Type="http://schemas.openxmlformats.org/officeDocument/2006/relationships/image" Target="../media/image4030.png"/><Relationship Id="rId773" Type="http://schemas.openxmlformats.org/officeDocument/2006/relationships/image" Target="../media/image4131.png"/><Relationship Id="rId1196" Type="http://schemas.openxmlformats.org/officeDocument/2006/relationships/customXml" Target="../ink/ink5845.xml"/><Relationship Id="rId121" Type="http://schemas.openxmlformats.org/officeDocument/2006/relationships/image" Target="../media/image3814.png"/><Relationship Id="rId219" Type="http://schemas.openxmlformats.org/officeDocument/2006/relationships/customXml" Target="../ink/ink5352.xml"/><Relationship Id="rId426" Type="http://schemas.openxmlformats.org/officeDocument/2006/relationships/customXml" Target="../ink/ink5457.xml"/><Relationship Id="rId633" Type="http://schemas.openxmlformats.org/officeDocument/2006/relationships/customXml" Target="../ink/ink5562.xml"/><Relationship Id="rId980" Type="http://schemas.openxmlformats.org/officeDocument/2006/relationships/image" Target="../media/image4234.png"/><Relationship Id="rId1056" Type="http://schemas.openxmlformats.org/officeDocument/2006/relationships/customXml" Target="../ink/ink5775.xml"/><Relationship Id="rId840" Type="http://schemas.openxmlformats.org/officeDocument/2006/relationships/customXml" Target="../ink/ink5667.xml"/><Relationship Id="rId938" Type="http://schemas.openxmlformats.org/officeDocument/2006/relationships/customXml" Target="../ink/ink5716.xml"/><Relationship Id="rId67" Type="http://schemas.openxmlformats.org/officeDocument/2006/relationships/customXml" Target="../ink/ink5275.xml"/><Relationship Id="rId272" Type="http://schemas.openxmlformats.org/officeDocument/2006/relationships/customXml" Target="../ink/ink5379.xml"/><Relationship Id="rId577" Type="http://schemas.openxmlformats.org/officeDocument/2006/relationships/customXml" Target="../ink/ink5533.xml"/><Relationship Id="rId700" Type="http://schemas.openxmlformats.org/officeDocument/2006/relationships/customXml" Target="../ink/ink5596.xml"/><Relationship Id="rId1123" Type="http://schemas.openxmlformats.org/officeDocument/2006/relationships/image" Target="../media/image5092.png"/><Relationship Id="rId132" Type="http://schemas.openxmlformats.org/officeDocument/2006/relationships/customXml" Target="../ink/ink5308.xml"/><Relationship Id="rId784" Type="http://schemas.openxmlformats.org/officeDocument/2006/relationships/customXml" Target="../ink/ink5638.xml"/><Relationship Id="rId991" Type="http://schemas.openxmlformats.org/officeDocument/2006/relationships/customXml" Target="../ink/ink5743.xml"/><Relationship Id="rId1067" Type="http://schemas.openxmlformats.org/officeDocument/2006/relationships/image" Target="../media/image5064.png"/><Relationship Id="rId437" Type="http://schemas.openxmlformats.org/officeDocument/2006/relationships/image" Target="../media/image3966.png"/><Relationship Id="rId644" Type="http://schemas.openxmlformats.org/officeDocument/2006/relationships/image" Target="../media/image4068.png"/><Relationship Id="rId851" Type="http://schemas.openxmlformats.org/officeDocument/2006/relationships/image" Target="../media/image4169.png"/><Relationship Id="rId283" Type="http://schemas.openxmlformats.org/officeDocument/2006/relationships/image" Target="../media/image3893.png"/><Relationship Id="rId490" Type="http://schemas.openxmlformats.org/officeDocument/2006/relationships/customXml" Target="../ink/ink5489.xml"/><Relationship Id="rId504" Type="http://schemas.openxmlformats.org/officeDocument/2006/relationships/customXml" Target="../ink/ink5496.xml"/><Relationship Id="rId711" Type="http://schemas.openxmlformats.org/officeDocument/2006/relationships/image" Target="../media/image4101.png"/><Relationship Id="rId949" Type="http://schemas.openxmlformats.org/officeDocument/2006/relationships/image" Target="../media/image4219.png"/><Relationship Id="rId1134" Type="http://schemas.openxmlformats.org/officeDocument/2006/relationships/customXml" Target="../ink/ink5814.xml"/><Relationship Id="rId78" Type="http://schemas.openxmlformats.org/officeDocument/2006/relationships/image" Target="../media/image3793.png"/><Relationship Id="rId143" Type="http://schemas.openxmlformats.org/officeDocument/2006/relationships/image" Target="../media/image3825.png"/><Relationship Id="rId350" Type="http://schemas.openxmlformats.org/officeDocument/2006/relationships/image" Target="../media/image3925.png"/><Relationship Id="rId588" Type="http://schemas.openxmlformats.org/officeDocument/2006/relationships/customXml" Target="../ink/ink5539.xml"/><Relationship Id="rId795" Type="http://schemas.openxmlformats.org/officeDocument/2006/relationships/image" Target="../media/image4142.png"/><Relationship Id="rId809" Type="http://schemas.openxmlformats.org/officeDocument/2006/relationships/customXml" Target="../ink/ink5651.xml"/><Relationship Id="rId1201" Type="http://schemas.openxmlformats.org/officeDocument/2006/relationships/image" Target="../media/image5131.png"/><Relationship Id="rId9" Type="http://schemas.openxmlformats.org/officeDocument/2006/relationships/customXml" Target="../ink/ink5246.xml"/><Relationship Id="rId210" Type="http://schemas.openxmlformats.org/officeDocument/2006/relationships/image" Target="../media/image3857.png"/><Relationship Id="rId448" Type="http://schemas.openxmlformats.org/officeDocument/2006/relationships/customXml" Target="../ink/ink5468.xml"/><Relationship Id="rId655" Type="http://schemas.openxmlformats.org/officeDocument/2006/relationships/customXml" Target="../ink/ink5573.xml"/><Relationship Id="rId862" Type="http://schemas.openxmlformats.org/officeDocument/2006/relationships/customXml" Target="../ink/ink5678.xml"/><Relationship Id="rId1078" Type="http://schemas.openxmlformats.org/officeDocument/2006/relationships/customXml" Target="../ink/ink5786.xml"/><Relationship Id="rId294" Type="http://schemas.openxmlformats.org/officeDocument/2006/relationships/customXml" Target="../ink/ink5390.xml"/><Relationship Id="rId308" Type="http://schemas.openxmlformats.org/officeDocument/2006/relationships/customXml" Target="../ink/ink5397.xml"/><Relationship Id="rId515" Type="http://schemas.openxmlformats.org/officeDocument/2006/relationships/image" Target="../media/image4005.png"/><Relationship Id="rId722" Type="http://schemas.openxmlformats.org/officeDocument/2006/relationships/customXml" Target="../ink/ink5607.xml"/><Relationship Id="rId1145" Type="http://schemas.openxmlformats.org/officeDocument/2006/relationships/image" Target="../media/image5103.png"/><Relationship Id="rId89" Type="http://schemas.openxmlformats.org/officeDocument/2006/relationships/customXml" Target="../ink/ink5286.xml"/><Relationship Id="rId154" Type="http://schemas.openxmlformats.org/officeDocument/2006/relationships/customXml" Target="../ink/ink5319.xml"/><Relationship Id="rId361" Type="http://schemas.openxmlformats.org/officeDocument/2006/relationships/customXml" Target="../ink/ink5424.xml"/><Relationship Id="rId599" Type="http://schemas.openxmlformats.org/officeDocument/2006/relationships/image" Target="../media/image4046.png"/><Relationship Id="rId1005" Type="http://schemas.openxmlformats.org/officeDocument/2006/relationships/customXml" Target="../ink/ink5750.xml"/><Relationship Id="rId1212" Type="http://schemas.openxmlformats.org/officeDocument/2006/relationships/customXml" Target="../ink/ink5853.xml"/><Relationship Id="rId459" Type="http://schemas.openxmlformats.org/officeDocument/2006/relationships/image" Target="../media/image3977.png"/><Relationship Id="rId666" Type="http://schemas.openxmlformats.org/officeDocument/2006/relationships/image" Target="../media/image4079.png"/><Relationship Id="rId873" Type="http://schemas.openxmlformats.org/officeDocument/2006/relationships/image" Target="../media/image4180.png"/><Relationship Id="rId1089" Type="http://schemas.openxmlformats.org/officeDocument/2006/relationships/image" Target="../media/image5075.png"/><Relationship Id="rId16" Type="http://schemas.openxmlformats.org/officeDocument/2006/relationships/image" Target="../media/image3056.png"/><Relationship Id="rId221" Type="http://schemas.openxmlformats.org/officeDocument/2006/relationships/customXml" Target="../ink/ink5353.xml"/><Relationship Id="rId319" Type="http://schemas.openxmlformats.org/officeDocument/2006/relationships/image" Target="../media/image3911.png"/><Relationship Id="rId526" Type="http://schemas.openxmlformats.org/officeDocument/2006/relationships/customXml" Target="../ink/ink5507.xml"/><Relationship Id="rId1156" Type="http://schemas.openxmlformats.org/officeDocument/2006/relationships/customXml" Target="../ink/ink5825.xml"/><Relationship Id="rId733" Type="http://schemas.openxmlformats.org/officeDocument/2006/relationships/image" Target="../media/image4112.png"/><Relationship Id="rId940" Type="http://schemas.openxmlformats.org/officeDocument/2006/relationships/customXml" Target="../ink/ink5717.xml"/><Relationship Id="rId1016" Type="http://schemas.openxmlformats.org/officeDocument/2006/relationships/image" Target="../media/image4252.png"/><Relationship Id="rId165" Type="http://schemas.openxmlformats.org/officeDocument/2006/relationships/image" Target="../media/image3836.png"/><Relationship Id="rId372" Type="http://schemas.openxmlformats.org/officeDocument/2006/relationships/image" Target="../media/image3934.png"/><Relationship Id="rId677" Type="http://schemas.openxmlformats.org/officeDocument/2006/relationships/customXml" Target="../ink/ink5584.xml"/><Relationship Id="rId800" Type="http://schemas.openxmlformats.org/officeDocument/2006/relationships/customXml" Target="../ink/ink5646.xml"/><Relationship Id="rId1223" Type="http://schemas.openxmlformats.org/officeDocument/2006/relationships/image" Target="../media/image5142.png"/><Relationship Id="rId232" Type="http://schemas.openxmlformats.org/officeDocument/2006/relationships/image" Target="../media/image3868.png"/><Relationship Id="rId884" Type="http://schemas.openxmlformats.org/officeDocument/2006/relationships/customXml" Target="../ink/ink5689.xml"/><Relationship Id="rId27" Type="http://schemas.openxmlformats.org/officeDocument/2006/relationships/customXml" Target="../ink/ink5255.xml"/><Relationship Id="rId537" Type="http://schemas.openxmlformats.org/officeDocument/2006/relationships/image" Target="../media/image4016.png"/><Relationship Id="rId744" Type="http://schemas.openxmlformats.org/officeDocument/2006/relationships/customXml" Target="../ink/ink5618.xml"/><Relationship Id="rId951" Type="http://schemas.openxmlformats.org/officeDocument/2006/relationships/image" Target="../media/image4220.png"/><Relationship Id="rId1167" Type="http://schemas.openxmlformats.org/officeDocument/2006/relationships/image" Target="../media/image5114.png"/><Relationship Id="rId80" Type="http://schemas.openxmlformats.org/officeDocument/2006/relationships/image" Target="../media/image3794.png"/><Relationship Id="rId176" Type="http://schemas.openxmlformats.org/officeDocument/2006/relationships/customXml" Target="../ink/ink5330.xml"/><Relationship Id="rId383" Type="http://schemas.openxmlformats.org/officeDocument/2006/relationships/customXml" Target="../ink/ink5435.xml"/><Relationship Id="rId590" Type="http://schemas.openxmlformats.org/officeDocument/2006/relationships/customXml" Target="../ink/ink5540.xml"/><Relationship Id="rId604" Type="http://schemas.openxmlformats.org/officeDocument/2006/relationships/image" Target="../media/image4048.png"/><Relationship Id="rId811" Type="http://schemas.openxmlformats.org/officeDocument/2006/relationships/customXml" Target="../ink/ink5652.xml"/><Relationship Id="rId1027" Type="http://schemas.openxmlformats.org/officeDocument/2006/relationships/customXml" Target="../ink/ink5761.xml"/><Relationship Id="rId1234" Type="http://schemas.openxmlformats.org/officeDocument/2006/relationships/customXml" Target="../ink/ink5864.xml"/><Relationship Id="rId243" Type="http://schemas.openxmlformats.org/officeDocument/2006/relationships/customXml" Target="../ink/ink5364.xml"/><Relationship Id="rId450" Type="http://schemas.openxmlformats.org/officeDocument/2006/relationships/customXml" Target="../ink/ink5469.xml"/><Relationship Id="rId688" Type="http://schemas.openxmlformats.org/officeDocument/2006/relationships/image" Target="../media/image4090.png"/><Relationship Id="rId895" Type="http://schemas.openxmlformats.org/officeDocument/2006/relationships/image" Target="../media/image4191.png"/><Relationship Id="rId909" Type="http://schemas.openxmlformats.org/officeDocument/2006/relationships/image" Target="../media/image4198.png"/><Relationship Id="rId1080" Type="http://schemas.openxmlformats.org/officeDocument/2006/relationships/customXml" Target="../ink/ink5787.xml"/><Relationship Id="rId38" Type="http://schemas.openxmlformats.org/officeDocument/2006/relationships/image" Target="../media/image3773.png"/><Relationship Id="rId103" Type="http://schemas.openxmlformats.org/officeDocument/2006/relationships/image" Target="../media/image3805.png"/><Relationship Id="rId310" Type="http://schemas.openxmlformats.org/officeDocument/2006/relationships/customXml" Target="../ink/ink5398.xml"/><Relationship Id="rId548" Type="http://schemas.openxmlformats.org/officeDocument/2006/relationships/customXml" Target="../ink/ink5518.xml"/><Relationship Id="rId755" Type="http://schemas.openxmlformats.org/officeDocument/2006/relationships/image" Target="../media/image4122.png"/><Relationship Id="rId962" Type="http://schemas.openxmlformats.org/officeDocument/2006/relationships/customXml" Target="../ink/ink5728.xml"/><Relationship Id="rId1178" Type="http://schemas.openxmlformats.org/officeDocument/2006/relationships/customXml" Target="../ink/ink5836.xml"/><Relationship Id="rId91" Type="http://schemas.openxmlformats.org/officeDocument/2006/relationships/customXml" Target="../ink/ink5287.xml"/><Relationship Id="rId187" Type="http://schemas.openxmlformats.org/officeDocument/2006/relationships/image" Target="../media/image3847.png"/><Relationship Id="rId394" Type="http://schemas.openxmlformats.org/officeDocument/2006/relationships/image" Target="../media/image3945.png"/><Relationship Id="rId408" Type="http://schemas.openxmlformats.org/officeDocument/2006/relationships/customXml" Target="../ink/ink5448.xml"/><Relationship Id="rId615" Type="http://schemas.openxmlformats.org/officeDocument/2006/relationships/customXml" Target="../ink/ink5553.xml"/><Relationship Id="rId822" Type="http://schemas.openxmlformats.org/officeDocument/2006/relationships/image" Target="../media/image4155.png"/><Relationship Id="rId1038" Type="http://schemas.openxmlformats.org/officeDocument/2006/relationships/customXml" Target="../ink/ink5766.xml"/><Relationship Id="rId1245" Type="http://schemas.openxmlformats.org/officeDocument/2006/relationships/image" Target="../media/image5153.png"/><Relationship Id="rId254" Type="http://schemas.openxmlformats.org/officeDocument/2006/relationships/image" Target="../media/image3879.png"/><Relationship Id="rId699" Type="http://schemas.openxmlformats.org/officeDocument/2006/relationships/image" Target="../media/image4095.png"/><Relationship Id="rId1091" Type="http://schemas.openxmlformats.org/officeDocument/2006/relationships/image" Target="../media/image5076.png"/><Relationship Id="rId1105" Type="http://schemas.openxmlformats.org/officeDocument/2006/relationships/image" Target="../media/image5083.png"/><Relationship Id="rId49" Type="http://schemas.openxmlformats.org/officeDocument/2006/relationships/customXml" Target="../ink/ink5266.xml"/><Relationship Id="rId114" Type="http://schemas.openxmlformats.org/officeDocument/2006/relationships/customXml" Target="../ink/ink5299.xml"/><Relationship Id="rId461" Type="http://schemas.openxmlformats.org/officeDocument/2006/relationships/image" Target="../media/image3978.png"/><Relationship Id="rId559" Type="http://schemas.openxmlformats.org/officeDocument/2006/relationships/customXml" Target="../ink/ink5524.xml"/><Relationship Id="rId766" Type="http://schemas.openxmlformats.org/officeDocument/2006/relationships/customXml" Target="../ink/ink5629.xml"/><Relationship Id="rId1189" Type="http://schemas.openxmlformats.org/officeDocument/2006/relationships/image" Target="../media/image5125.png"/><Relationship Id="rId198" Type="http://schemas.openxmlformats.org/officeDocument/2006/relationships/image" Target="../media/image3851.png"/><Relationship Id="rId321" Type="http://schemas.openxmlformats.org/officeDocument/2006/relationships/image" Target="../media/image3912.png"/><Relationship Id="rId419" Type="http://schemas.openxmlformats.org/officeDocument/2006/relationships/image" Target="../media/image3957.png"/><Relationship Id="rId626" Type="http://schemas.openxmlformats.org/officeDocument/2006/relationships/image" Target="../media/image4059.png"/><Relationship Id="rId973" Type="http://schemas.openxmlformats.org/officeDocument/2006/relationships/customXml" Target="../ink/ink5734.xml"/><Relationship Id="rId1049" Type="http://schemas.openxmlformats.org/officeDocument/2006/relationships/image" Target="../media/image5055.png"/><Relationship Id="rId833" Type="http://schemas.openxmlformats.org/officeDocument/2006/relationships/image" Target="../media/image4160.png"/><Relationship Id="rId1116" Type="http://schemas.openxmlformats.org/officeDocument/2006/relationships/customXml" Target="../ink/ink5805.xml"/><Relationship Id="rId265" Type="http://schemas.openxmlformats.org/officeDocument/2006/relationships/image" Target="../media/image3884.png"/><Relationship Id="rId472" Type="http://schemas.openxmlformats.org/officeDocument/2006/relationships/customXml" Target="../ink/ink5480.xml"/><Relationship Id="rId900" Type="http://schemas.openxmlformats.org/officeDocument/2006/relationships/customXml" Target="../ink/ink5697.xml"/><Relationship Id="rId125" Type="http://schemas.openxmlformats.org/officeDocument/2006/relationships/image" Target="../media/image3816.png"/><Relationship Id="rId332" Type="http://schemas.openxmlformats.org/officeDocument/2006/relationships/image" Target="../media/image3916.png"/><Relationship Id="rId777" Type="http://schemas.openxmlformats.org/officeDocument/2006/relationships/image" Target="../media/image4133.png"/><Relationship Id="rId984" Type="http://schemas.openxmlformats.org/officeDocument/2006/relationships/image" Target="../media/image4236.png"/><Relationship Id="rId637" Type="http://schemas.openxmlformats.org/officeDocument/2006/relationships/customXml" Target="../ink/ink5564.xml"/><Relationship Id="rId844" Type="http://schemas.openxmlformats.org/officeDocument/2006/relationships/customXml" Target="../ink/ink5669.xml"/><Relationship Id="rId276" Type="http://schemas.openxmlformats.org/officeDocument/2006/relationships/customXml" Target="../ink/ink5381.xml"/><Relationship Id="rId483" Type="http://schemas.openxmlformats.org/officeDocument/2006/relationships/image" Target="../media/image3989.png"/><Relationship Id="rId690" Type="http://schemas.openxmlformats.org/officeDocument/2006/relationships/customXml" Target="../ink/ink5591.xml"/><Relationship Id="rId704" Type="http://schemas.openxmlformats.org/officeDocument/2006/relationships/customXml" Target="../ink/ink5598.xml"/><Relationship Id="rId911" Type="http://schemas.openxmlformats.org/officeDocument/2006/relationships/image" Target="../media/image4199.png"/><Relationship Id="rId1127" Type="http://schemas.openxmlformats.org/officeDocument/2006/relationships/image" Target="../media/image5094.png"/><Relationship Id="rId40" Type="http://schemas.openxmlformats.org/officeDocument/2006/relationships/image" Target="../media/image3774.png"/><Relationship Id="rId136" Type="http://schemas.openxmlformats.org/officeDocument/2006/relationships/customXml" Target="../ink/ink5310.xml"/><Relationship Id="rId343" Type="http://schemas.openxmlformats.org/officeDocument/2006/relationships/customXml" Target="../ink/ink5415.xml"/><Relationship Id="rId550" Type="http://schemas.openxmlformats.org/officeDocument/2006/relationships/customXml" Target="../ink/ink5519.xml"/><Relationship Id="rId788" Type="http://schemas.openxmlformats.org/officeDocument/2006/relationships/customXml" Target="../ink/ink5640.xml"/><Relationship Id="rId995" Type="http://schemas.openxmlformats.org/officeDocument/2006/relationships/customXml" Target="../ink/ink5745.xml"/><Relationship Id="rId1180" Type="http://schemas.openxmlformats.org/officeDocument/2006/relationships/customXml" Target="../ink/ink5837.xml"/><Relationship Id="rId203" Type="http://schemas.openxmlformats.org/officeDocument/2006/relationships/customXml" Target="../ink/ink5344.xml"/><Relationship Id="rId648" Type="http://schemas.openxmlformats.org/officeDocument/2006/relationships/image" Target="../media/image4070.png"/><Relationship Id="rId855" Type="http://schemas.openxmlformats.org/officeDocument/2006/relationships/image" Target="../media/image4171.png"/><Relationship Id="rId1040" Type="http://schemas.openxmlformats.org/officeDocument/2006/relationships/customXml" Target="../ink/ink5767.xml"/><Relationship Id="rId287" Type="http://schemas.openxmlformats.org/officeDocument/2006/relationships/image" Target="../media/image3895.png"/><Relationship Id="rId410" Type="http://schemas.openxmlformats.org/officeDocument/2006/relationships/customXml" Target="../ink/ink5449.xml"/><Relationship Id="rId494" Type="http://schemas.openxmlformats.org/officeDocument/2006/relationships/customXml" Target="../ink/ink5491.xml"/><Relationship Id="rId508" Type="http://schemas.openxmlformats.org/officeDocument/2006/relationships/customXml" Target="../ink/ink5498.xml"/><Relationship Id="rId715" Type="http://schemas.openxmlformats.org/officeDocument/2006/relationships/image" Target="../media/image4103.png"/><Relationship Id="rId922" Type="http://schemas.openxmlformats.org/officeDocument/2006/relationships/customXml" Target="../ink/ink5708.xml"/><Relationship Id="rId1138" Type="http://schemas.openxmlformats.org/officeDocument/2006/relationships/customXml" Target="../ink/ink5816.xml"/><Relationship Id="rId147" Type="http://schemas.openxmlformats.org/officeDocument/2006/relationships/image" Target="../media/image3827.png"/><Relationship Id="rId354" Type="http://schemas.openxmlformats.org/officeDocument/2006/relationships/image" Target="../media/image3927.png"/><Relationship Id="rId799" Type="http://schemas.openxmlformats.org/officeDocument/2006/relationships/image" Target="../media/image4144.png"/><Relationship Id="rId1191" Type="http://schemas.openxmlformats.org/officeDocument/2006/relationships/image" Target="../media/image5126.png"/><Relationship Id="rId1205" Type="http://schemas.openxmlformats.org/officeDocument/2006/relationships/image" Target="../media/image5133.png"/><Relationship Id="rId51" Type="http://schemas.openxmlformats.org/officeDocument/2006/relationships/customXml" Target="../ink/ink5267.xml"/><Relationship Id="rId561" Type="http://schemas.openxmlformats.org/officeDocument/2006/relationships/customXml" Target="../ink/ink5525.xml"/><Relationship Id="rId659" Type="http://schemas.openxmlformats.org/officeDocument/2006/relationships/customXml" Target="../ink/ink5575.xml"/><Relationship Id="rId866" Type="http://schemas.openxmlformats.org/officeDocument/2006/relationships/customXml" Target="../ink/ink5680.xml"/><Relationship Id="rId214" Type="http://schemas.openxmlformats.org/officeDocument/2006/relationships/image" Target="../media/image3859.png"/><Relationship Id="rId298" Type="http://schemas.openxmlformats.org/officeDocument/2006/relationships/customXml" Target="../ink/ink5392.xml"/><Relationship Id="rId421" Type="http://schemas.openxmlformats.org/officeDocument/2006/relationships/image" Target="../media/image3958.png"/><Relationship Id="rId519" Type="http://schemas.openxmlformats.org/officeDocument/2006/relationships/image" Target="../media/image4007.png"/><Relationship Id="rId1051" Type="http://schemas.openxmlformats.org/officeDocument/2006/relationships/image" Target="../media/image5056.png"/><Relationship Id="rId1149" Type="http://schemas.openxmlformats.org/officeDocument/2006/relationships/image" Target="../media/image5105.png"/><Relationship Id="rId158" Type="http://schemas.openxmlformats.org/officeDocument/2006/relationships/customXml" Target="../ink/ink5321.xml"/><Relationship Id="rId726" Type="http://schemas.openxmlformats.org/officeDocument/2006/relationships/customXml" Target="../ink/ink5609.xml"/><Relationship Id="rId933" Type="http://schemas.openxmlformats.org/officeDocument/2006/relationships/image" Target="../media/image4211.png"/><Relationship Id="rId1009" Type="http://schemas.openxmlformats.org/officeDocument/2006/relationships/customXml" Target="../ink/ink5752.xml"/><Relationship Id="rId62" Type="http://schemas.openxmlformats.org/officeDocument/2006/relationships/image" Target="../media/image3785.png"/><Relationship Id="rId365" Type="http://schemas.openxmlformats.org/officeDocument/2006/relationships/customXml" Target="../ink/ink5426.xml"/><Relationship Id="rId572" Type="http://schemas.openxmlformats.org/officeDocument/2006/relationships/image" Target="../media/image4033.png"/><Relationship Id="rId1216" Type="http://schemas.openxmlformats.org/officeDocument/2006/relationships/customXml" Target="../ink/ink5855.xml"/><Relationship Id="rId225" Type="http://schemas.openxmlformats.org/officeDocument/2006/relationships/customXml" Target="../ink/ink5355.xml"/><Relationship Id="rId432" Type="http://schemas.openxmlformats.org/officeDocument/2006/relationships/customXml" Target="../ink/ink5460.xml"/><Relationship Id="rId877" Type="http://schemas.openxmlformats.org/officeDocument/2006/relationships/image" Target="../media/image4182.png"/><Relationship Id="rId1062" Type="http://schemas.openxmlformats.org/officeDocument/2006/relationships/customXml" Target="../ink/ink5778.xml"/><Relationship Id="rId737" Type="http://schemas.openxmlformats.org/officeDocument/2006/relationships/image" Target="../media/image4114.png"/><Relationship Id="rId944" Type="http://schemas.openxmlformats.org/officeDocument/2006/relationships/customXml" Target="../ink/ink5719.xml"/><Relationship Id="rId73" Type="http://schemas.openxmlformats.org/officeDocument/2006/relationships/customXml" Target="../ink/ink5278.xml"/><Relationship Id="rId169" Type="http://schemas.openxmlformats.org/officeDocument/2006/relationships/image" Target="../media/image3838.png"/><Relationship Id="rId376" Type="http://schemas.openxmlformats.org/officeDocument/2006/relationships/image" Target="../media/image3936.png"/><Relationship Id="rId583" Type="http://schemas.openxmlformats.org/officeDocument/2006/relationships/image" Target="../media/image4038.png"/><Relationship Id="rId790" Type="http://schemas.openxmlformats.org/officeDocument/2006/relationships/customXml" Target="../ink/ink5641.xml"/><Relationship Id="rId804" Type="http://schemas.openxmlformats.org/officeDocument/2006/relationships/customXml" Target="../ink/ink5648.xml"/><Relationship Id="rId1227" Type="http://schemas.openxmlformats.org/officeDocument/2006/relationships/image" Target="../media/image5144.png"/><Relationship Id="rId4" Type="http://schemas.openxmlformats.org/officeDocument/2006/relationships/image" Target="../media/image3035.png"/><Relationship Id="rId236" Type="http://schemas.openxmlformats.org/officeDocument/2006/relationships/image" Target="../media/image3870.png"/><Relationship Id="rId443" Type="http://schemas.openxmlformats.org/officeDocument/2006/relationships/image" Target="../media/image3969.png"/><Relationship Id="rId650" Type="http://schemas.openxmlformats.org/officeDocument/2006/relationships/image" Target="../media/image4071.png"/><Relationship Id="rId888" Type="http://schemas.openxmlformats.org/officeDocument/2006/relationships/customXml" Target="../ink/ink5691.xml"/><Relationship Id="rId1073" Type="http://schemas.openxmlformats.org/officeDocument/2006/relationships/image" Target="../media/image5067.png"/><Relationship Id="rId303" Type="http://schemas.openxmlformats.org/officeDocument/2006/relationships/image" Target="../media/image3903.png"/><Relationship Id="rId748" Type="http://schemas.openxmlformats.org/officeDocument/2006/relationships/customXml" Target="../ink/ink5620.xml"/><Relationship Id="rId955" Type="http://schemas.openxmlformats.org/officeDocument/2006/relationships/image" Target="../media/image4222.png"/><Relationship Id="rId1140" Type="http://schemas.openxmlformats.org/officeDocument/2006/relationships/customXml" Target="../ink/ink5817.xml"/><Relationship Id="rId84" Type="http://schemas.openxmlformats.org/officeDocument/2006/relationships/image" Target="../media/image3796.png"/><Relationship Id="rId387" Type="http://schemas.openxmlformats.org/officeDocument/2006/relationships/customXml" Target="../ink/ink5437.xml"/><Relationship Id="rId510" Type="http://schemas.openxmlformats.org/officeDocument/2006/relationships/customXml" Target="../ink/ink5499.xml"/><Relationship Id="rId594" Type="http://schemas.openxmlformats.org/officeDocument/2006/relationships/customXml" Target="../ink/ink5542.xml"/><Relationship Id="rId608" Type="http://schemas.openxmlformats.org/officeDocument/2006/relationships/image" Target="../media/image4050.png"/><Relationship Id="rId815" Type="http://schemas.openxmlformats.org/officeDocument/2006/relationships/customXml" Target="../ink/ink5654.xml"/><Relationship Id="rId1238" Type="http://schemas.openxmlformats.org/officeDocument/2006/relationships/customXml" Target="../ink/ink5866.xml"/><Relationship Id="rId247" Type="http://schemas.openxmlformats.org/officeDocument/2006/relationships/customXml" Target="../ink/ink5366.xml"/><Relationship Id="rId899" Type="http://schemas.openxmlformats.org/officeDocument/2006/relationships/image" Target="../media/image4193.png"/><Relationship Id="rId1000" Type="http://schemas.openxmlformats.org/officeDocument/2006/relationships/image" Target="../media/image4244.png"/><Relationship Id="rId1084" Type="http://schemas.openxmlformats.org/officeDocument/2006/relationships/customXml" Target="../ink/ink5789.xml"/><Relationship Id="rId107" Type="http://schemas.openxmlformats.org/officeDocument/2006/relationships/image" Target="../media/image3807.png"/><Relationship Id="rId454" Type="http://schemas.openxmlformats.org/officeDocument/2006/relationships/customXml" Target="../ink/ink5471.xml"/><Relationship Id="rId661" Type="http://schemas.openxmlformats.org/officeDocument/2006/relationships/customXml" Target="../ink/ink5576.xml"/><Relationship Id="rId759" Type="http://schemas.openxmlformats.org/officeDocument/2006/relationships/image" Target="../media/image4124.png"/><Relationship Id="rId966" Type="http://schemas.openxmlformats.org/officeDocument/2006/relationships/customXml" Target="../ink/ink5730.xml"/><Relationship Id="rId11" Type="http://schemas.openxmlformats.org/officeDocument/2006/relationships/customXml" Target="../ink/ink5247.xml"/><Relationship Id="rId314" Type="http://schemas.openxmlformats.org/officeDocument/2006/relationships/customXml" Target="../ink/ink5400.xml"/><Relationship Id="rId398" Type="http://schemas.openxmlformats.org/officeDocument/2006/relationships/customXml" Target="../ink/ink5443.xml"/><Relationship Id="rId521" Type="http://schemas.openxmlformats.org/officeDocument/2006/relationships/image" Target="../media/image4008.png"/><Relationship Id="rId619" Type="http://schemas.openxmlformats.org/officeDocument/2006/relationships/customXml" Target="../ink/ink5555.xml"/><Relationship Id="rId1151" Type="http://schemas.openxmlformats.org/officeDocument/2006/relationships/image" Target="../media/image5106.png"/><Relationship Id="rId1249" Type="http://schemas.openxmlformats.org/officeDocument/2006/relationships/image" Target="../media/image5155.png"/><Relationship Id="rId95" Type="http://schemas.openxmlformats.org/officeDocument/2006/relationships/image" Target="../media/image3801.png"/><Relationship Id="rId160" Type="http://schemas.openxmlformats.org/officeDocument/2006/relationships/customXml" Target="../ink/ink5322.xml"/><Relationship Id="rId826" Type="http://schemas.openxmlformats.org/officeDocument/2006/relationships/image" Target="../media/image4157.png"/><Relationship Id="rId1011" Type="http://schemas.openxmlformats.org/officeDocument/2006/relationships/customXml" Target="../ink/ink5753.xml"/><Relationship Id="rId1109" Type="http://schemas.openxmlformats.org/officeDocument/2006/relationships/image" Target="../media/image5085.png"/><Relationship Id="rId258" Type="http://schemas.openxmlformats.org/officeDocument/2006/relationships/customXml" Target="../ink/ink5372.xml"/><Relationship Id="rId465" Type="http://schemas.openxmlformats.org/officeDocument/2006/relationships/image" Target="../media/image3980.png"/><Relationship Id="rId672" Type="http://schemas.openxmlformats.org/officeDocument/2006/relationships/image" Target="../media/image4082.png"/><Relationship Id="rId1095" Type="http://schemas.openxmlformats.org/officeDocument/2006/relationships/image" Target="../media/image5078.png"/><Relationship Id="rId22" Type="http://schemas.openxmlformats.org/officeDocument/2006/relationships/image" Target="../media/image3765.png"/><Relationship Id="rId118" Type="http://schemas.openxmlformats.org/officeDocument/2006/relationships/customXml" Target="../ink/ink5301.xml"/><Relationship Id="rId325" Type="http://schemas.openxmlformats.org/officeDocument/2006/relationships/customXml" Target="../ink/ink5406.xml"/><Relationship Id="rId532" Type="http://schemas.openxmlformats.org/officeDocument/2006/relationships/customXml" Target="../ink/ink5510.xml"/><Relationship Id="rId977" Type="http://schemas.openxmlformats.org/officeDocument/2006/relationships/customXml" Target="../ink/ink5736.xml"/><Relationship Id="rId1162" Type="http://schemas.openxmlformats.org/officeDocument/2006/relationships/customXml" Target="../ink/ink5828.xml"/><Relationship Id="rId171" Type="http://schemas.openxmlformats.org/officeDocument/2006/relationships/image" Target="../media/image3839.png"/><Relationship Id="rId837" Type="http://schemas.openxmlformats.org/officeDocument/2006/relationships/image" Target="../media/image4162.png"/><Relationship Id="rId1022" Type="http://schemas.openxmlformats.org/officeDocument/2006/relationships/image" Target="../media/image4255.png"/><Relationship Id="rId269" Type="http://schemas.openxmlformats.org/officeDocument/2006/relationships/image" Target="../media/image3886.png"/><Relationship Id="rId476" Type="http://schemas.openxmlformats.org/officeDocument/2006/relationships/customXml" Target="../ink/ink5482.xml"/><Relationship Id="rId683" Type="http://schemas.openxmlformats.org/officeDocument/2006/relationships/customXml" Target="../ink/ink5587.xml"/><Relationship Id="rId890" Type="http://schemas.openxmlformats.org/officeDocument/2006/relationships/customXml" Target="../ink/ink5692.xml"/><Relationship Id="rId904" Type="http://schemas.openxmlformats.org/officeDocument/2006/relationships/customXml" Target="../ink/ink5699.xml"/><Relationship Id="rId33" Type="http://schemas.openxmlformats.org/officeDocument/2006/relationships/customXml" Target="../ink/ink5258.xml"/><Relationship Id="rId129" Type="http://schemas.openxmlformats.org/officeDocument/2006/relationships/image" Target="../media/image3818.png"/><Relationship Id="rId336" Type="http://schemas.openxmlformats.org/officeDocument/2006/relationships/image" Target="../media/image3918.png"/><Relationship Id="rId543" Type="http://schemas.openxmlformats.org/officeDocument/2006/relationships/image" Target="../media/image4019.png"/><Relationship Id="rId988" Type="http://schemas.openxmlformats.org/officeDocument/2006/relationships/image" Target="../media/image4238.png"/><Relationship Id="rId1173" Type="http://schemas.openxmlformats.org/officeDocument/2006/relationships/image" Target="../media/image5117.png"/><Relationship Id="rId182" Type="http://schemas.openxmlformats.org/officeDocument/2006/relationships/customXml" Target="../ink/ink5333.xml"/><Relationship Id="rId403" Type="http://schemas.openxmlformats.org/officeDocument/2006/relationships/image" Target="../media/image3949.png"/><Relationship Id="rId750" Type="http://schemas.openxmlformats.org/officeDocument/2006/relationships/customXml" Target="../ink/ink5621.xml"/><Relationship Id="rId848" Type="http://schemas.openxmlformats.org/officeDocument/2006/relationships/customXml" Target="../ink/ink5671.xml"/><Relationship Id="rId1033" Type="http://schemas.openxmlformats.org/officeDocument/2006/relationships/image" Target="../media/image5047.png"/><Relationship Id="rId487" Type="http://schemas.openxmlformats.org/officeDocument/2006/relationships/image" Target="../media/image3991.png"/><Relationship Id="rId610" Type="http://schemas.openxmlformats.org/officeDocument/2006/relationships/image" Target="../media/image4051.png"/><Relationship Id="rId694" Type="http://schemas.openxmlformats.org/officeDocument/2006/relationships/customXml" Target="../ink/ink5593.xml"/><Relationship Id="rId708" Type="http://schemas.openxmlformats.org/officeDocument/2006/relationships/customXml" Target="../ink/ink5600.xml"/><Relationship Id="rId915" Type="http://schemas.openxmlformats.org/officeDocument/2006/relationships/image" Target="../media/image4202.png"/><Relationship Id="rId1240" Type="http://schemas.openxmlformats.org/officeDocument/2006/relationships/customXml" Target="../ink/ink5867.xml"/><Relationship Id="rId347" Type="http://schemas.openxmlformats.org/officeDocument/2006/relationships/customXml" Target="../ink/ink5417.xml"/><Relationship Id="rId999" Type="http://schemas.openxmlformats.org/officeDocument/2006/relationships/customXml" Target="../ink/ink5747.xml"/><Relationship Id="rId1100" Type="http://schemas.openxmlformats.org/officeDocument/2006/relationships/customXml" Target="../ink/ink5797.xml"/><Relationship Id="rId1184" Type="http://schemas.openxmlformats.org/officeDocument/2006/relationships/customXml" Target="../ink/ink5839.xml"/><Relationship Id="rId44" Type="http://schemas.openxmlformats.org/officeDocument/2006/relationships/image" Target="../media/image3776.png"/><Relationship Id="rId554" Type="http://schemas.openxmlformats.org/officeDocument/2006/relationships/customXml" Target="../ink/ink5521.xml"/><Relationship Id="rId761" Type="http://schemas.openxmlformats.org/officeDocument/2006/relationships/image" Target="../media/image4125.png"/><Relationship Id="rId859" Type="http://schemas.openxmlformats.org/officeDocument/2006/relationships/image" Target="../media/image4173.png"/><Relationship Id="rId193" Type="http://schemas.openxmlformats.org/officeDocument/2006/relationships/customXml" Target="../ink/ink5339.xml"/><Relationship Id="rId207" Type="http://schemas.openxmlformats.org/officeDocument/2006/relationships/customXml" Target="../ink/ink5346.xml"/><Relationship Id="rId414" Type="http://schemas.openxmlformats.org/officeDocument/2006/relationships/customXml" Target="../ink/ink5451.xml"/><Relationship Id="rId498" Type="http://schemas.openxmlformats.org/officeDocument/2006/relationships/customXml" Target="../ink/ink5493.xml"/><Relationship Id="rId621" Type="http://schemas.openxmlformats.org/officeDocument/2006/relationships/customXml" Target="../ink/ink5556.xml"/><Relationship Id="rId1044" Type="http://schemas.openxmlformats.org/officeDocument/2006/relationships/customXml" Target="../ink/ink5769.xml"/><Relationship Id="rId1251" Type="http://schemas.openxmlformats.org/officeDocument/2006/relationships/image" Target="../media/image5156.png"/><Relationship Id="rId260" Type="http://schemas.openxmlformats.org/officeDocument/2006/relationships/customXml" Target="../ink/ink5373.xml"/><Relationship Id="rId719" Type="http://schemas.openxmlformats.org/officeDocument/2006/relationships/image" Target="../media/image4105.png"/><Relationship Id="rId926" Type="http://schemas.openxmlformats.org/officeDocument/2006/relationships/customXml" Target="../ink/ink5710.xml"/><Relationship Id="rId1111" Type="http://schemas.openxmlformats.org/officeDocument/2006/relationships/image" Target="../media/image5086.png"/><Relationship Id="rId55" Type="http://schemas.openxmlformats.org/officeDocument/2006/relationships/customXml" Target="../ink/ink5269.xml"/><Relationship Id="rId120" Type="http://schemas.openxmlformats.org/officeDocument/2006/relationships/customXml" Target="../ink/ink5302.xml"/><Relationship Id="rId358" Type="http://schemas.openxmlformats.org/officeDocument/2006/relationships/image" Target="../media/image3928.png"/><Relationship Id="rId565" Type="http://schemas.openxmlformats.org/officeDocument/2006/relationships/customXml" Target="../ink/ink5527.xml"/><Relationship Id="rId772" Type="http://schemas.openxmlformats.org/officeDocument/2006/relationships/customXml" Target="../ink/ink5632.xml"/><Relationship Id="rId1195" Type="http://schemas.openxmlformats.org/officeDocument/2006/relationships/image" Target="../media/image5128.png"/><Relationship Id="rId1209" Type="http://schemas.openxmlformats.org/officeDocument/2006/relationships/image" Target="../media/image5135.png"/><Relationship Id="rId218" Type="http://schemas.openxmlformats.org/officeDocument/2006/relationships/image" Target="../media/image3861.png"/><Relationship Id="rId425" Type="http://schemas.openxmlformats.org/officeDocument/2006/relationships/image" Target="../media/image3960.png"/><Relationship Id="rId632" Type="http://schemas.openxmlformats.org/officeDocument/2006/relationships/image" Target="../media/image4062.png"/><Relationship Id="rId1055" Type="http://schemas.openxmlformats.org/officeDocument/2006/relationships/image" Target="../media/image5058.png"/><Relationship Id="rId271" Type="http://schemas.openxmlformats.org/officeDocument/2006/relationships/image" Target="../media/image3887.png"/><Relationship Id="rId937" Type="http://schemas.openxmlformats.org/officeDocument/2006/relationships/image" Target="../media/image4213.png"/><Relationship Id="rId1122" Type="http://schemas.openxmlformats.org/officeDocument/2006/relationships/customXml" Target="../ink/ink5808.xml"/><Relationship Id="rId66" Type="http://schemas.openxmlformats.org/officeDocument/2006/relationships/image" Target="../media/image3787.png"/><Relationship Id="rId131" Type="http://schemas.openxmlformats.org/officeDocument/2006/relationships/image" Target="../media/image3819.png"/><Relationship Id="rId369" Type="http://schemas.openxmlformats.org/officeDocument/2006/relationships/customXml" Target="../ink/ink5428.xml"/><Relationship Id="rId576" Type="http://schemas.openxmlformats.org/officeDocument/2006/relationships/image" Target="../media/image4035.png"/><Relationship Id="rId783" Type="http://schemas.openxmlformats.org/officeDocument/2006/relationships/image" Target="../media/image4136.png"/><Relationship Id="rId990" Type="http://schemas.openxmlformats.org/officeDocument/2006/relationships/image" Target="../media/image4239.png"/><Relationship Id="rId229" Type="http://schemas.openxmlformats.org/officeDocument/2006/relationships/customXml" Target="../ink/ink5357.xml"/><Relationship Id="rId436" Type="http://schemas.openxmlformats.org/officeDocument/2006/relationships/customXml" Target="../ink/ink5462.xml"/><Relationship Id="rId643" Type="http://schemas.openxmlformats.org/officeDocument/2006/relationships/customXml" Target="../ink/ink5567.xml"/><Relationship Id="rId1066" Type="http://schemas.openxmlformats.org/officeDocument/2006/relationships/customXml" Target="../ink/ink5780.xml"/><Relationship Id="rId850" Type="http://schemas.openxmlformats.org/officeDocument/2006/relationships/customXml" Target="../ink/ink5672.xml"/><Relationship Id="rId948" Type="http://schemas.openxmlformats.org/officeDocument/2006/relationships/customXml" Target="../ink/ink5721.xml"/><Relationship Id="rId1133" Type="http://schemas.openxmlformats.org/officeDocument/2006/relationships/image" Target="../media/image5097.png"/><Relationship Id="rId77" Type="http://schemas.openxmlformats.org/officeDocument/2006/relationships/customXml" Target="../ink/ink5280.xml"/><Relationship Id="rId282" Type="http://schemas.openxmlformats.org/officeDocument/2006/relationships/customXml" Target="../ink/ink5384.xml"/><Relationship Id="rId503" Type="http://schemas.openxmlformats.org/officeDocument/2006/relationships/image" Target="../media/image3999.png"/><Relationship Id="rId587" Type="http://schemas.openxmlformats.org/officeDocument/2006/relationships/image" Target="../media/image4040.png"/><Relationship Id="rId710" Type="http://schemas.openxmlformats.org/officeDocument/2006/relationships/customXml" Target="../ink/ink5601.xml"/><Relationship Id="rId808" Type="http://schemas.openxmlformats.org/officeDocument/2006/relationships/customXml" Target="../ink/ink5650.xml"/><Relationship Id="rId8" Type="http://schemas.openxmlformats.org/officeDocument/2006/relationships/image" Target="../media/image3760.png"/><Relationship Id="rId142" Type="http://schemas.openxmlformats.org/officeDocument/2006/relationships/customXml" Target="../ink/ink5313.xml"/><Relationship Id="rId447" Type="http://schemas.openxmlformats.org/officeDocument/2006/relationships/image" Target="../media/image3971.png"/><Relationship Id="rId794" Type="http://schemas.openxmlformats.org/officeDocument/2006/relationships/customXml" Target="../ink/ink5643.xml"/><Relationship Id="rId1077" Type="http://schemas.openxmlformats.org/officeDocument/2006/relationships/image" Target="../media/image5069.png"/><Relationship Id="rId1200" Type="http://schemas.openxmlformats.org/officeDocument/2006/relationships/customXml" Target="../ink/ink5847.xml"/><Relationship Id="rId654" Type="http://schemas.openxmlformats.org/officeDocument/2006/relationships/image" Target="../media/image4073.png"/><Relationship Id="rId861" Type="http://schemas.openxmlformats.org/officeDocument/2006/relationships/image" Target="../media/image4174.png"/><Relationship Id="rId959" Type="http://schemas.openxmlformats.org/officeDocument/2006/relationships/image" Target="../media/image4224.png"/><Relationship Id="rId293" Type="http://schemas.openxmlformats.org/officeDocument/2006/relationships/image" Target="../media/image3898.png"/><Relationship Id="rId307" Type="http://schemas.openxmlformats.org/officeDocument/2006/relationships/image" Target="../media/image3905.png"/><Relationship Id="rId514" Type="http://schemas.openxmlformats.org/officeDocument/2006/relationships/customXml" Target="../ink/ink5501.xml"/><Relationship Id="rId721" Type="http://schemas.openxmlformats.org/officeDocument/2006/relationships/image" Target="../media/image4106.png"/><Relationship Id="rId1144" Type="http://schemas.openxmlformats.org/officeDocument/2006/relationships/customXml" Target="../ink/ink5819.xml"/><Relationship Id="rId88" Type="http://schemas.openxmlformats.org/officeDocument/2006/relationships/image" Target="../media/image3798.png"/><Relationship Id="rId153" Type="http://schemas.openxmlformats.org/officeDocument/2006/relationships/image" Target="../media/image3830.png"/><Relationship Id="rId360" Type="http://schemas.openxmlformats.org/officeDocument/2006/relationships/image" Target="../media/image3929.png"/><Relationship Id="rId598" Type="http://schemas.openxmlformats.org/officeDocument/2006/relationships/customXml" Target="../ink/ink5544.xml"/><Relationship Id="rId819" Type="http://schemas.openxmlformats.org/officeDocument/2006/relationships/customXml" Target="../ink/ink5656.xml"/><Relationship Id="rId1004" Type="http://schemas.openxmlformats.org/officeDocument/2006/relationships/image" Target="../media/image4246.png"/><Relationship Id="rId1211" Type="http://schemas.openxmlformats.org/officeDocument/2006/relationships/image" Target="../media/image5136.png"/><Relationship Id="rId220" Type="http://schemas.openxmlformats.org/officeDocument/2006/relationships/image" Target="../media/image3862.png"/><Relationship Id="rId458" Type="http://schemas.openxmlformats.org/officeDocument/2006/relationships/customXml" Target="../ink/ink5473.xml"/><Relationship Id="rId665" Type="http://schemas.openxmlformats.org/officeDocument/2006/relationships/customXml" Target="../ink/ink5578.xml"/><Relationship Id="rId872" Type="http://schemas.openxmlformats.org/officeDocument/2006/relationships/customXml" Target="../ink/ink5683.xml"/><Relationship Id="rId1088" Type="http://schemas.openxmlformats.org/officeDocument/2006/relationships/customXml" Target="../ink/ink5791.xml"/><Relationship Id="rId15" Type="http://schemas.openxmlformats.org/officeDocument/2006/relationships/customXml" Target="../ink/ink5249.xml"/><Relationship Id="rId318" Type="http://schemas.openxmlformats.org/officeDocument/2006/relationships/customXml" Target="../ink/ink5402.xml"/><Relationship Id="rId525" Type="http://schemas.openxmlformats.org/officeDocument/2006/relationships/image" Target="../media/image4010.png"/><Relationship Id="rId732" Type="http://schemas.openxmlformats.org/officeDocument/2006/relationships/customXml" Target="../ink/ink5612.xml"/><Relationship Id="rId1155" Type="http://schemas.openxmlformats.org/officeDocument/2006/relationships/image" Target="../media/image5108.png"/><Relationship Id="rId99" Type="http://schemas.openxmlformats.org/officeDocument/2006/relationships/image" Target="../media/image3803.png"/><Relationship Id="rId164" Type="http://schemas.openxmlformats.org/officeDocument/2006/relationships/customXml" Target="../ink/ink5324.xml"/><Relationship Id="rId371" Type="http://schemas.openxmlformats.org/officeDocument/2006/relationships/customXml" Target="../ink/ink5429.xml"/><Relationship Id="rId1015" Type="http://schemas.openxmlformats.org/officeDocument/2006/relationships/customXml" Target="../ink/ink5755.xml"/><Relationship Id="rId1222" Type="http://schemas.openxmlformats.org/officeDocument/2006/relationships/customXml" Target="../ink/ink5858.xml"/><Relationship Id="rId469" Type="http://schemas.openxmlformats.org/officeDocument/2006/relationships/image" Target="../media/image3982.png"/><Relationship Id="rId676" Type="http://schemas.openxmlformats.org/officeDocument/2006/relationships/image" Target="../media/image4084.png"/><Relationship Id="rId883" Type="http://schemas.openxmlformats.org/officeDocument/2006/relationships/image" Target="../media/image4185.png"/><Relationship Id="rId1099" Type="http://schemas.openxmlformats.org/officeDocument/2006/relationships/image" Target="../media/image5080.png"/><Relationship Id="rId26" Type="http://schemas.openxmlformats.org/officeDocument/2006/relationships/image" Target="../media/image3767.png"/><Relationship Id="rId231" Type="http://schemas.openxmlformats.org/officeDocument/2006/relationships/customXml" Target="../ink/ink5358.xml"/><Relationship Id="rId329" Type="http://schemas.openxmlformats.org/officeDocument/2006/relationships/customXml" Target="../ink/ink5408.xml"/><Relationship Id="rId536" Type="http://schemas.openxmlformats.org/officeDocument/2006/relationships/customXml" Target="../ink/ink5512.xml"/><Relationship Id="rId1166" Type="http://schemas.openxmlformats.org/officeDocument/2006/relationships/customXml" Target="../ink/ink5830.xml"/><Relationship Id="rId175" Type="http://schemas.openxmlformats.org/officeDocument/2006/relationships/image" Target="../media/image3841.png"/><Relationship Id="rId743" Type="http://schemas.openxmlformats.org/officeDocument/2006/relationships/image" Target="../media/image4117.png"/><Relationship Id="rId950" Type="http://schemas.openxmlformats.org/officeDocument/2006/relationships/customXml" Target="../ink/ink5722.xml"/><Relationship Id="rId1026" Type="http://schemas.openxmlformats.org/officeDocument/2006/relationships/image" Target="../media/image4257.png"/><Relationship Id="rId382" Type="http://schemas.openxmlformats.org/officeDocument/2006/relationships/image" Target="../media/image3939.png"/><Relationship Id="rId603" Type="http://schemas.openxmlformats.org/officeDocument/2006/relationships/customXml" Target="../ink/ink5547.xml"/><Relationship Id="rId687" Type="http://schemas.openxmlformats.org/officeDocument/2006/relationships/customXml" Target="../ink/ink5589.xml"/><Relationship Id="rId810" Type="http://schemas.openxmlformats.org/officeDocument/2006/relationships/image" Target="../media/image4149.png"/><Relationship Id="rId908" Type="http://schemas.openxmlformats.org/officeDocument/2006/relationships/customXml" Target="../ink/ink5701.xml"/><Relationship Id="rId1233" Type="http://schemas.openxmlformats.org/officeDocument/2006/relationships/image" Target="../media/image5147.png"/><Relationship Id="rId242" Type="http://schemas.openxmlformats.org/officeDocument/2006/relationships/image" Target="../media/image3873.png"/><Relationship Id="rId894" Type="http://schemas.openxmlformats.org/officeDocument/2006/relationships/customXml" Target="../ink/ink5694.xml"/><Relationship Id="rId1177" Type="http://schemas.openxmlformats.org/officeDocument/2006/relationships/image" Target="../media/image5119.png"/><Relationship Id="rId37" Type="http://schemas.openxmlformats.org/officeDocument/2006/relationships/customXml" Target="../ink/ink5260.xml"/><Relationship Id="rId102" Type="http://schemas.openxmlformats.org/officeDocument/2006/relationships/customXml" Target="../ink/ink5293.xml"/><Relationship Id="rId547" Type="http://schemas.openxmlformats.org/officeDocument/2006/relationships/image" Target="../media/image4021.png"/><Relationship Id="rId754" Type="http://schemas.openxmlformats.org/officeDocument/2006/relationships/customXml" Target="../ink/ink5623.xml"/><Relationship Id="rId961" Type="http://schemas.openxmlformats.org/officeDocument/2006/relationships/image" Target="../media/image4225.png"/><Relationship Id="rId90" Type="http://schemas.openxmlformats.org/officeDocument/2006/relationships/image" Target="../media/image3799.png"/><Relationship Id="rId186" Type="http://schemas.openxmlformats.org/officeDocument/2006/relationships/customXml" Target="../ink/ink5335.xml"/><Relationship Id="rId393" Type="http://schemas.openxmlformats.org/officeDocument/2006/relationships/customXml" Target="../ink/ink5440.xml"/><Relationship Id="rId407" Type="http://schemas.openxmlformats.org/officeDocument/2006/relationships/image" Target="../media/image3951.png"/><Relationship Id="rId614" Type="http://schemas.openxmlformats.org/officeDocument/2006/relationships/image" Target="../media/image4053.png"/><Relationship Id="rId821" Type="http://schemas.openxmlformats.org/officeDocument/2006/relationships/customXml" Target="../ink/ink5657.xml"/><Relationship Id="rId1037" Type="http://schemas.openxmlformats.org/officeDocument/2006/relationships/image" Target="../media/image5049.png"/><Relationship Id="rId1244" Type="http://schemas.openxmlformats.org/officeDocument/2006/relationships/customXml" Target="../ink/ink5869.xml"/><Relationship Id="rId253" Type="http://schemas.openxmlformats.org/officeDocument/2006/relationships/customXml" Target="../ink/ink5369.xml"/><Relationship Id="rId460" Type="http://schemas.openxmlformats.org/officeDocument/2006/relationships/customXml" Target="../ink/ink5474.xml"/><Relationship Id="rId698" Type="http://schemas.openxmlformats.org/officeDocument/2006/relationships/customXml" Target="../ink/ink5595.xml"/><Relationship Id="rId919" Type="http://schemas.openxmlformats.org/officeDocument/2006/relationships/image" Target="../media/image4204.png"/><Relationship Id="rId1090" Type="http://schemas.openxmlformats.org/officeDocument/2006/relationships/customXml" Target="../ink/ink5792.xml"/><Relationship Id="rId1104" Type="http://schemas.openxmlformats.org/officeDocument/2006/relationships/customXml" Target="../ink/ink5799.xml"/><Relationship Id="rId48" Type="http://schemas.openxmlformats.org/officeDocument/2006/relationships/image" Target="../media/image3778.png"/><Relationship Id="rId113" Type="http://schemas.openxmlformats.org/officeDocument/2006/relationships/image" Target="../media/image3810.png"/><Relationship Id="rId320" Type="http://schemas.openxmlformats.org/officeDocument/2006/relationships/customXml" Target="../ink/ink5403.xml"/><Relationship Id="rId558" Type="http://schemas.openxmlformats.org/officeDocument/2006/relationships/image" Target="../media/image4026.png"/><Relationship Id="rId765" Type="http://schemas.openxmlformats.org/officeDocument/2006/relationships/image" Target="../media/image4127.png"/><Relationship Id="rId972" Type="http://schemas.openxmlformats.org/officeDocument/2006/relationships/image" Target="../media/image4230.png"/><Relationship Id="rId1188" Type="http://schemas.openxmlformats.org/officeDocument/2006/relationships/customXml" Target="../ink/ink5841.xml"/><Relationship Id="rId197" Type="http://schemas.openxmlformats.org/officeDocument/2006/relationships/customXml" Target="../ink/ink5341.xml"/><Relationship Id="rId418" Type="http://schemas.openxmlformats.org/officeDocument/2006/relationships/customXml" Target="../ink/ink5453.xml"/><Relationship Id="rId625" Type="http://schemas.openxmlformats.org/officeDocument/2006/relationships/customXml" Target="../ink/ink5558.xml"/><Relationship Id="rId832" Type="http://schemas.openxmlformats.org/officeDocument/2006/relationships/customXml" Target="../ink/ink5663.xml"/><Relationship Id="rId1048" Type="http://schemas.openxmlformats.org/officeDocument/2006/relationships/customXml" Target="../ink/ink5771.xml"/><Relationship Id="rId264" Type="http://schemas.openxmlformats.org/officeDocument/2006/relationships/customXml" Target="../ink/ink5375.xml"/><Relationship Id="rId471" Type="http://schemas.openxmlformats.org/officeDocument/2006/relationships/image" Target="../media/image3983.png"/><Relationship Id="rId1115" Type="http://schemas.openxmlformats.org/officeDocument/2006/relationships/image" Target="../media/image5088.png"/><Relationship Id="rId59" Type="http://schemas.openxmlformats.org/officeDocument/2006/relationships/customXml" Target="../ink/ink5271.xml"/><Relationship Id="rId124" Type="http://schemas.openxmlformats.org/officeDocument/2006/relationships/customXml" Target="../ink/ink5304.xml"/><Relationship Id="rId569" Type="http://schemas.openxmlformats.org/officeDocument/2006/relationships/customXml" Target="../ink/ink5529.xml"/><Relationship Id="rId776" Type="http://schemas.openxmlformats.org/officeDocument/2006/relationships/customXml" Target="../ink/ink5634.xml"/><Relationship Id="rId983" Type="http://schemas.openxmlformats.org/officeDocument/2006/relationships/customXml" Target="../ink/ink5739.xml"/><Relationship Id="rId1199" Type="http://schemas.openxmlformats.org/officeDocument/2006/relationships/image" Target="../media/image5130.png"/><Relationship Id="rId331" Type="http://schemas.openxmlformats.org/officeDocument/2006/relationships/customXml" Target="../ink/ink5409.xml"/><Relationship Id="rId429" Type="http://schemas.openxmlformats.org/officeDocument/2006/relationships/image" Target="../media/image3962.png"/><Relationship Id="rId636" Type="http://schemas.openxmlformats.org/officeDocument/2006/relationships/image" Target="../media/image4064.png"/><Relationship Id="rId1059" Type="http://schemas.openxmlformats.org/officeDocument/2006/relationships/image" Target="../media/image5060.png"/><Relationship Id="rId843" Type="http://schemas.openxmlformats.org/officeDocument/2006/relationships/image" Target="../media/image4165.png"/><Relationship Id="rId1126" Type="http://schemas.openxmlformats.org/officeDocument/2006/relationships/customXml" Target="../ink/ink5810.xml"/><Relationship Id="rId275" Type="http://schemas.openxmlformats.org/officeDocument/2006/relationships/image" Target="../media/image3889.png"/><Relationship Id="rId482" Type="http://schemas.openxmlformats.org/officeDocument/2006/relationships/customXml" Target="../ink/ink5485.xml"/><Relationship Id="rId703" Type="http://schemas.openxmlformats.org/officeDocument/2006/relationships/image" Target="../media/image4097.png"/><Relationship Id="rId910" Type="http://schemas.openxmlformats.org/officeDocument/2006/relationships/customXml" Target="../ink/ink5702.xml"/><Relationship Id="rId135" Type="http://schemas.openxmlformats.org/officeDocument/2006/relationships/image" Target="../media/image3821.png"/><Relationship Id="rId342" Type="http://schemas.openxmlformats.org/officeDocument/2006/relationships/image" Target="../media/image3921.png"/><Relationship Id="rId787" Type="http://schemas.openxmlformats.org/officeDocument/2006/relationships/image" Target="../media/image4138.png"/><Relationship Id="rId994" Type="http://schemas.openxmlformats.org/officeDocument/2006/relationships/image" Target="../media/image4241.png"/><Relationship Id="rId202" Type="http://schemas.openxmlformats.org/officeDocument/2006/relationships/image" Target="../media/image3853.png"/><Relationship Id="rId647" Type="http://schemas.openxmlformats.org/officeDocument/2006/relationships/customXml" Target="../ink/ink5569.xml"/><Relationship Id="rId854" Type="http://schemas.openxmlformats.org/officeDocument/2006/relationships/customXml" Target="../ink/ink5674.xml"/><Relationship Id="rId286" Type="http://schemas.openxmlformats.org/officeDocument/2006/relationships/customXml" Target="../ink/ink5386.xml"/><Relationship Id="rId493" Type="http://schemas.openxmlformats.org/officeDocument/2006/relationships/image" Target="../media/image3994.png"/><Relationship Id="rId507" Type="http://schemas.openxmlformats.org/officeDocument/2006/relationships/image" Target="../media/image4001.png"/><Relationship Id="rId714" Type="http://schemas.openxmlformats.org/officeDocument/2006/relationships/customXml" Target="../ink/ink5603.xml"/><Relationship Id="rId921" Type="http://schemas.openxmlformats.org/officeDocument/2006/relationships/image" Target="../media/image4205.png"/><Relationship Id="rId1137" Type="http://schemas.openxmlformats.org/officeDocument/2006/relationships/image" Target="../media/image5099.png"/><Relationship Id="rId50" Type="http://schemas.openxmlformats.org/officeDocument/2006/relationships/image" Target="../media/image3779.png"/><Relationship Id="rId146" Type="http://schemas.openxmlformats.org/officeDocument/2006/relationships/customXml" Target="../ink/ink5315.xml"/><Relationship Id="rId353" Type="http://schemas.openxmlformats.org/officeDocument/2006/relationships/customXml" Target="../ink/ink5420.xml"/><Relationship Id="rId560" Type="http://schemas.openxmlformats.org/officeDocument/2006/relationships/image" Target="../media/image4027.png"/><Relationship Id="rId798" Type="http://schemas.openxmlformats.org/officeDocument/2006/relationships/customXml" Target="../ink/ink5645.xml"/><Relationship Id="rId1190" Type="http://schemas.openxmlformats.org/officeDocument/2006/relationships/customXml" Target="../ink/ink5842.xml"/><Relationship Id="rId1204" Type="http://schemas.openxmlformats.org/officeDocument/2006/relationships/customXml" Target="../ink/ink5849.xml"/><Relationship Id="rId213" Type="http://schemas.openxmlformats.org/officeDocument/2006/relationships/customXml" Target="../ink/ink5349.xml"/><Relationship Id="rId420" Type="http://schemas.openxmlformats.org/officeDocument/2006/relationships/customXml" Target="../ink/ink5454.xml"/><Relationship Id="rId658" Type="http://schemas.openxmlformats.org/officeDocument/2006/relationships/image" Target="../media/image4075.png"/><Relationship Id="rId865" Type="http://schemas.openxmlformats.org/officeDocument/2006/relationships/image" Target="../media/image4176.png"/><Relationship Id="rId1050" Type="http://schemas.openxmlformats.org/officeDocument/2006/relationships/customXml" Target="../ink/ink5772.xml"/><Relationship Id="rId297" Type="http://schemas.openxmlformats.org/officeDocument/2006/relationships/image" Target="../media/image3900.png"/><Relationship Id="rId518" Type="http://schemas.openxmlformats.org/officeDocument/2006/relationships/customXml" Target="../ink/ink5503.xml"/><Relationship Id="rId725" Type="http://schemas.openxmlformats.org/officeDocument/2006/relationships/image" Target="../media/image4108.png"/><Relationship Id="rId932" Type="http://schemas.openxmlformats.org/officeDocument/2006/relationships/customXml" Target="../ink/ink5713.xml"/><Relationship Id="rId1148" Type="http://schemas.openxmlformats.org/officeDocument/2006/relationships/customXml" Target="../ink/ink5821.xml"/><Relationship Id="rId157" Type="http://schemas.openxmlformats.org/officeDocument/2006/relationships/image" Target="../media/image3832.png"/><Relationship Id="rId364" Type="http://schemas.openxmlformats.org/officeDocument/2006/relationships/image" Target="../media/image3931.png"/><Relationship Id="rId1008" Type="http://schemas.openxmlformats.org/officeDocument/2006/relationships/image" Target="../media/image4248.png"/><Relationship Id="rId1215" Type="http://schemas.openxmlformats.org/officeDocument/2006/relationships/image" Target="../media/image5138.png"/><Relationship Id="rId61" Type="http://schemas.openxmlformats.org/officeDocument/2006/relationships/customXml" Target="../ink/ink5272.xml"/><Relationship Id="rId571" Type="http://schemas.openxmlformats.org/officeDocument/2006/relationships/customXml" Target="../ink/ink5530.xml"/><Relationship Id="rId669" Type="http://schemas.openxmlformats.org/officeDocument/2006/relationships/customXml" Target="../ink/ink5580.xml"/><Relationship Id="rId876" Type="http://schemas.openxmlformats.org/officeDocument/2006/relationships/customXml" Target="../ink/ink5685.xml"/><Relationship Id="rId19" Type="http://schemas.openxmlformats.org/officeDocument/2006/relationships/customXml" Target="../ink/ink5251.xml"/><Relationship Id="rId224" Type="http://schemas.openxmlformats.org/officeDocument/2006/relationships/image" Target="../media/image3864.png"/><Relationship Id="rId431" Type="http://schemas.openxmlformats.org/officeDocument/2006/relationships/image" Target="../media/image3963.png"/><Relationship Id="rId529" Type="http://schemas.openxmlformats.org/officeDocument/2006/relationships/image" Target="../media/image4012.png"/><Relationship Id="rId736" Type="http://schemas.openxmlformats.org/officeDocument/2006/relationships/customXml" Target="../ink/ink5614.xml"/><Relationship Id="rId1061" Type="http://schemas.openxmlformats.org/officeDocument/2006/relationships/image" Target="../media/image5061.png"/><Relationship Id="rId1159" Type="http://schemas.openxmlformats.org/officeDocument/2006/relationships/image" Target="../media/image5110.png"/><Relationship Id="rId168" Type="http://schemas.openxmlformats.org/officeDocument/2006/relationships/customXml" Target="../ink/ink5326.xml"/><Relationship Id="rId943" Type="http://schemas.openxmlformats.org/officeDocument/2006/relationships/image" Target="../media/image4216.png"/><Relationship Id="rId1019" Type="http://schemas.openxmlformats.org/officeDocument/2006/relationships/customXml" Target="../ink/ink5757.xml"/><Relationship Id="rId72" Type="http://schemas.openxmlformats.org/officeDocument/2006/relationships/image" Target="../media/image3790.png"/><Relationship Id="rId375" Type="http://schemas.openxmlformats.org/officeDocument/2006/relationships/customXml" Target="../ink/ink5431.xml"/><Relationship Id="rId582" Type="http://schemas.openxmlformats.org/officeDocument/2006/relationships/customXml" Target="../ink/ink5536.xml"/><Relationship Id="rId803" Type="http://schemas.openxmlformats.org/officeDocument/2006/relationships/image" Target="../media/image4146.png"/><Relationship Id="rId1226" Type="http://schemas.openxmlformats.org/officeDocument/2006/relationships/customXml" Target="../ink/ink5860.xml"/><Relationship Id="rId3" Type="http://schemas.openxmlformats.org/officeDocument/2006/relationships/customXml" Target="../ink/ink5243.xml"/><Relationship Id="rId235" Type="http://schemas.openxmlformats.org/officeDocument/2006/relationships/customXml" Target="../ink/ink5360.xml"/><Relationship Id="rId442" Type="http://schemas.openxmlformats.org/officeDocument/2006/relationships/customXml" Target="../ink/ink5465.xml"/><Relationship Id="rId887" Type="http://schemas.openxmlformats.org/officeDocument/2006/relationships/image" Target="../media/image4187.png"/><Relationship Id="rId1072" Type="http://schemas.openxmlformats.org/officeDocument/2006/relationships/customXml" Target="../ink/ink5783.xml"/><Relationship Id="rId302" Type="http://schemas.openxmlformats.org/officeDocument/2006/relationships/customXml" Target="../ink/ink5394.xml"/><Relationship Id="rId747" Type="http://schemas.openxmlformats.org/officeDocument/2006/relationships/image" Target="../media/image3362.png"/><Relationship Id="rId954" Type="http://schemas.openxmlformats.org/officeDocument/2006/relationships/customXml" Target="../ink/ink5724.xml"/><Relationship Id="rId83" Type="http://schemas.openxmlformats.org/officeDocument/2006/relationships/customXml" Target="../ink/ink5283.xml"/><Relationship Id="rId179" Type="http://schemas.openxmlformats.org/officeDocument/2006/relationships/image" Target="../media/image3843.png"/><Relationship Id="rId386" Type="http://schemas.openxmlformats.org/officeDocument/2006/relationships/image" Target="../media/image3941.png"/><Relationship Id="rId593" Type="http://schemas.openxmlformats.org/officeDocument/2006/relationships/image" Target="../media/image4043.png"/><Relationship Id="rId607" Type="http://schemas.openxmlformats.org/officeDocument/2006/relationships/customXml" Target="../ink/ink5549.xml"/><Relationship Id="rId814" Type="http://schemas.openxmlformats.org/officeDocument/2006/relationships/image" Target="../media/image4151.png"/><Relationship Id="rId1237" Type="http://schemas.openxmlformats.org/officeDocument/2006/relationships/image" Target="../media/image5149.png"/><Relationship Id="rId246" Type="http://schemas.openxmlformats.org/officeDocument/2006/relationships/image" Target="../media/image3875.png"/><Relationship Id="rId453" Type="http://schemas.openxmlformats.org/officeDocument/2006/relationships/image" Target="../media/image3974.png"/><Relationship Id="rId660" Type="http://schemas.openxmlformats.org/officeDocument/2006/relationships/image" Target="../media/image4076.png"/><Relationship Id="rId898" Type="http://schemas.openxmlformats.org/officeDocument/2006/relationships/customXml" Target="../ink/ink5696.xml"/><Relationship Id="rId1083" Type="http://schemas.openxmlformats.org/officeDocument/2006/relationships/image" Target="../media/image5072.png"/><Relationship Id="rId106" Type="http://schemas.openxmlformats.org/officeDocument/2006/relationships/customXml" Target="../ink/ink5295.xml"/><Relationship Id="rId313" Type="http://schemas.openxmlformats.org/officeDocument/2006/relationships/image" Target="../media/image3908.png"/><Relationship Id="rId758" Type="http://schemas.openxmlformats.org/officeDocument/2006/relationships/customXml" Target="../ink/ink5625.xml"/><Relationship Id="rId965" Type="http://schemas.openxmlformats.org/officeDocument/2006/relationships/image" Target="../media/image4227.png"/><Relationship Id="rId1150" Type="http://schemas.openxmlformats.org/officeDocument/2006/relationships/customXml" Target="../ink/ink5822.xml"/><Relationship Id="rId10" Type="http://schemas.openxmlformats.org/officeDocument/2006/relationships/image" Target="../media/image3761.png"/><Relationship Id="rId94" Type="http://schemas.openxmlformats.org/officeDocument/2006/relationships/customXml" Target="../ink/ink5289.xml"/><Relationship Id="rId397" Type="http://schemas.openxmlformats.org/officeDocument/2006/relationships/image" Target="../media/image3946.png"/><Relationship Id="rId520" Type="http://schemas.openxmlformats.org/officeDocument/2006/relationships/customXml" Target="../ink/ink5504.xml"/><Relationship Id="rId618" Type="http://schemas.openxmlformats.org/officeDocument/2006/relationships/image" Target="../media/image4055.png"/><Relationship Id="rId825" Type="http://schemas.openxmlformats.org/officeDocument/2006/relationships/customXml" Target="../ink/ink5659.xml"/><Relationship Id="rId1248" Type="http://schemas.openxmlformats.org/officeDocument/2006/relationships/customXml" Target="../ink/ink5871.xml"/><Relationship Id="rId257" Type="http://schemas.openxmlformats.org/officeDocument/2006/relationships/customXml" Target="../ink/ink5371.xml"/><Relationship Id="rId464" Type="http://schemas.openxmlformats.org/officeDocument/2006/relationships/customXml" Target="../ink/ink5476.xml"/><Relationship Id="rId1010" Type="http://schemas.openxmlformats.org/officeDocument/2006/relationships/image" Target="../media/image4249.png"/><Relationship Id="rId1094" Type="http://schemas.openxmlformats.org/officeDocument/2006/relationships/customXml" Target="../ink/ink5794.xml"/><Relationship Id="rId1108" Type="http://schemas.openxmlformats.org/officeDocument/2006/relationships/customXml" Target="../ink/ink5801.xml"/><Relationship Id="rId117" Type="http://schemas.openxmlformats.org/officeDocument/2006/relationships/image" Target="../media/image3812.png"/><Relationship Id="rId671" Type="http://schemas.openxmlformats.org/officeDocument/2006/relationships/customXml" Target="../ink/ink5581.xml"/><Relationship Id="rId769" Type="http://schemas.openxmlformats.org/officeDocument/2006/relationships/image" Target="../media/image4129.png"/><Relationship Id="rId976" Type="http://schemas.openxmlformats.org/officeDocument/2006/relationships/image" Target="../media/image4232.png"/><Relationship Id="rId324" Type="http://schemas.openxmlformats.org/officeDocument/2006/relationships/customXml" Target="../ink/ink5405.xml"/><Relationship Id="rId531" Type="http://schemas.openxmlformats.org/officeDocument/2006/relationships/image" Target="../media/image4013.png"/><Relationship Id="rId629" Type="http://schemas.openxmlformats.org/officeDocument/2006/relationships/customXml" Target="../ink/ink5560.xml"/><Relationship Id="rId1161" Type="http://schemas.openxmlformats.org/officeDocument/2006/relationships/image" Target="../media/image5111.png"/><Relationship Id="rId836" Type="http://schemas.openxmlformats.org/officeDocument/2006/relationships/customXml" Target="../ink/ink5665.xml"/><Relationship Id="rId1021" Type="http://schemas.openxmlformats.org/officeDocument/2006/relationships/customXml" Target="../ink/ink5758.xml"/><Relationship Id="rId1119" Type="http://schemas.openxmlformats.org/officeDocument/2006/relationships/image" Target="../media/image5090.png"/><Relationship Id="rId903" Type="http://schemas.openxmlformats.org/officeDocument/2006/relationships/image" Target="../media/image4195.png"/><Relationship Id="rId32" Type="http://schemas.openxmlformats.org/officeDocument/2006/relationships/image" Target="../media/image3770.png"/><Relationship Id="rId181" Type="http://schemas.openxmlformats.org/officeDocument/2006/relationships/image" Target="../media/image3844.png"/><Relationship Id="rId279" Type="http://schemas.openxmlformats.org/officeDocument/2006/relationships/image" Target="../media/image3891.png"/><Relationship Id="rId486" Type="http://schemas.openxmlformats.org/officeDocument/2006/relationships/customXml" Target="../ink/ink5487.xml"/><Relationship Id="rId693" Type="http://schemas.openxmlformats.org/officeDocument/2006/relationships/image" Target="../media/image4092.png"/><Relationship Id="rId139" Type="http://schemas.openxmlformats.org/officeDocument/2006/relationships/image" Target="../media/image3823.png"/><Relationship Id="rId346" Type="http://schemas.openxmlformats.org/officeDocument/2006/relationships/image" Target="../media/image3923.png"/><Relationship Id="rId553" Type="http://schemas.openxmlformats.org/officeDocument/2006/relationships/image" Target="../media/image4024.png"/><Relationship Id="rId760" Type="http://schemas.openxmlformats.org/officeDocument/2006/relationships/customXml" Target="../ink/ink5626.xml"/><Relationship Id="rId998" Type="http://schemas.openxmlformats.org/officeDocument/2006/relationships/image" Target="../media/image4243.png"/><Relationship Id="rId1183" Type="http://schemas.openxmlformats.org/officeDocument/2006/relationships/image" Target="../media/image5122.png"/><Relationship Id="rId206" Type="http://schemas.openxmlformats.org/officeDocument/2006/relationships/image" Target="../media/image3855.png"/><Relationship Id="rId413" Type="http://schemas.openxmlformats.org/officeDocument/2006/relationships/image" Target="../media/image3954.png"/><Relationship Id="rId858" Type="http://schemas.openxmlformats.org/officeDocument/2006/relationships/customXml" Target="../ink/ink5676.xml"/><Relationship Id="rId1043" Type="http://schemas.openxmlformats.org/officeDocument/2006/relationships/image" Target="../media/image5052.png"/><Relationship Id="rId620" Type="http://schemas.openxmlformats.org/officeDocument/2006/relationships/image" Target="../media/image4056.png"/><Relationship Id="rId718" Type="http://schemas.openxmlformats.org/officeDocument/2006/relationships/customXml" Target="../ink/ink5605.xml"/><Relationship Id="rId925" Type="http://schemas.openxmlformats.org/officeDocument/2006/relationships/image" Target="../media/image4207.png"/><Relationship Id="rId1250" Type="http://schemas.openxmlformats.org/officeDocument/2006/relationships/customXml" Target="../ink/ink5872.xml"/><Relationship Id="rId1110" Type="http://schemas.openxmlformats.org/officeDocument/2006/relationships/customXml" Target="../ink/ink5802.xml"/><Relationship Id="rId1208" Type="http://schemas.openxmlformats.org/officeDocument/2006/relationships/customXml" Target="../ink/ink5851.xml"/><Relationship Id="rId54" Type="http://schemas.openxmlformats.org/officeDocument/2006/relationships/image" Target="../media/image3781.png"/><Relationship Id="rId270" Type="http://schemas.openxmlformats.org/officeDocument/2006/relationships/customXml" Target="../ink/ink5378.xml"/><Relationship Id="rId130" Type="http://schemas.openxmlformats.org/officeDocument/2006/relationships/customXml" Target="../ink/ink5307.xml"/><Relationship Id="rId368" Type="http://schemas.openxmlformats.org/officeDocument/2006/relationships/image" Target="../media/image3932.png"/><Relationship Id="rId575" Type="http://schemas.openxmlformats.org/officeDocument/2006/relationships/customXml" Target="../ink/ink5532.xml"/><Relationship Id="rId782" Type="http://schemas.openxmlformats.org/officeDocument/2006/relationships/customXml" Target="../ink/ink5637.xml"/><Relationship Id="rId228" Type="http://schemas.openxmlformats.org/officeDocument/2006/relationships/image" Target="../media/image3866.png"/><Relationship Id="rId435" Type="http://schemas.openxmlformats.org/officeDocument/2006/relationships/image" Target="../media/image3965.png"/><Relationship Id="rId642" Type="http://schemas.openxmlformats.org/officeDocument/2006/relationships/image" Target="../media/image4067.png"/><Relationship Id="rId1065" Type="http://schemas.openxmlformats.org/officeDocument/2006/relationships/image" Target="../media/image5063.png"/><Relationship Id="rId502" Type="http://schemas.openxmlformats.org/officeDocument/2006/relationships/customXml" Target="../ink/ink5495.xml"/><Relationship Id="rId947" Type="http://schemas.openxmlformats.org/officeDocument/2006/relationships/image" Target="../media/image4218.png"/><Relationship Id="rId1132" Type="http://schemas.openxmlformats.org/officeDocument/2006/relationships/customXml" Target="../ink/ink5813.xml"/><Relationship Id="rId76" Type="http://schemas.openxmlformats.org/officeDocument/2006/relationships/image" Target="../media/image3792.png"/><Relationship Id="rId807" Type="http://schemas.openxmlformats.org/officeDocument/2006/relationships/image" Target="../media/image4148.png"/><Relationship Id="rId292" Type="http://schemas.openxmlformats.org/officeDocument/2006/relationships/customXml" Target="../ink/ink5389.xml"/><Relationship Id="rId597" Type="http://schemas.openxmlformats.org/officeDocument/2006/relationships/image" Target="../media/image4045.png"/><Relationship Id="rId152" Type="http://schemas.openxmlformats.org/officeDocument/2006/relationships/customXml" Target="../ink/ink5318.xml"/><Relationship Id="rId457" Type="http://schemas.openxmlformats.org/officeDocument/2006/relationships/image" Target="../media/image3976.png"/><Relationship Id="rId1087" Type="http://schemas.openxmlformats.org/officeDocument/2006/relationships/image" Target="../media/image5074.png"/><Relationship Id="rId664" Type="http://schemas.openxmlformats.org/officeDocument/2006/relationships/image" Target="../media/image4078.png"/><Relationship Id="rId871" Type="http://schemas.openxmlformats.org/officeDocument/2006/relationships/image" Target="../media/image4179.png"/><Relationship Id="rId969" Type="http://schemas.openxmlformats.org/officeDocument/2006/relationships/image" Target="../media/image4229.png"/><Relationship Id="rId317" Type="http://schemas.openxmlformats.org/officeDocument/2006/relationships/image" Target="../media/image3910.png"/><Relationship Id="rId524" Type="http://schemas.openxmlformats.org/officeDocument/2006/relationships/customXml" Target="../ink/ink5506.xml"/><Relationship Id="rId731" Type="http://schemas.openxmlformats.org/officeDocument/2006/relationships/image" Target="../media/image4111.png"/><Relationship Id="rId1154" Type="http://schemas.openxmlformats.org/officeDocument/2006/relationships/customXml" Target="../ink/ink5824.xml"/><Relationship Id="rId98" Type="http://schemas.openxmlformats.org/officeDocument/2006/relationships/customXml" Target="../ink/ink5291.xml"/><Relationship Id="rId829" Type="http://schemas.openxmlformats.org/officeDocument/2006/relationships/customXml" Target="../ink/ink5661.xml"/><Relationship Id="rId1014" Type="http://schemas.openxmlformats.org/officeDocument/2006/relationships/image" Target="../media/image4251.png"/><Relationship Id="rId1221" Type="http://schemas.openxmlformats.org/officeDocument/2006/relationships/image" Target="../media/image5141.png"/><Relationship Id="rId25" Type="http://schemas.openxmlformats.org/officeDocument/2006/relationships/customXml" Target="../ink/ink5254.xml"/><Relationship Id="rId174" Type="http://schemas.openxmlformats.org/officeDocument/2006/relationships/customXml" Target="../ink/ink5329.xml"/><Relationship Id="rId381" Type="http://schemas.openxmlformats.org/officeDocument/2006/relationships/customXml" Target="../ink/ink5434.xml"/><Relationship Id="rId241" Type="http://schemas.openxmlformats.org/officeDocument/2006/relationships/customXml" Target="../ink/ink5363.xml"/><Relationship Id="rId479" Type="http://schemas.openxmlformats.org/officeDocument/2006/relationships/image" Target="../media/image3987.png"/><Relationship Id="rId686" Type="http://schemas.openxmlformats.org/officeDocument/2006/relationships/image" Target="../media/image4089.png"/><Relationship Id="rId893" Type="http://schemas.openxmlformats.org/officeDocument/2006/relationships/image" Target="../media/image4190.png"/><Relationship Id="rId339" Type="http://schemas.openxmlformats.org/officeDocument/2006/relationships/customXml" Target="../ink/ink5413.xml"/><Relationship Id="rId546" Type="http://schemas.openxmlformats.org/officeDocument/2006/relationships/customXml" Target="../ink/ink5517.xml"/><Relationship Id="rId753" Type="http://schemas.openxmlformats.org/officeDocument/2006/relationships/image" Target="../media/image4121.png"/><Relationship Id="rId1176" Type="http://schemas.openxmlformats.org/officeDocument/2006/relationships/customXml" Target="../ink/ink5835.xml"/><Relationship Id="rId101" Type="http://schemas.openxmlformats.org/officeDocument/2006/relationships/image" Target="../media/image3804.png"/><Relationship Id="rId406" Type="http://schemas.openxmlformats.org/officeDocument/2006/relationships/customXml" Target="../ink/ink5447.xml"/><Relationship Id="rId960" Type="http://schemas.openxmlformats.org/officeDocument/2006/relationships/customXml" Target="../ink/ink5727.xml"/><Relationship Id="rId1036" Type="http://schemas.openxmlformats.org/officeDocument/2006/relationships/customXml" Target="../ink/ink5765.xml"/><Relationship Id="rId1243" Type="http://schemas.openxmlformats.org/officeDocument/2006/relationships/image" Target="../media/image5152.png"/><Relationship Id="rId613" Type="http://schemas.openxmlformats.org/officeDocument/2006/relationships/customXml" Target="../ink/ink5552.xml"/><Relationship Id="rId820" Type="http://schemas.openxmlformats.org/officeDocument/2006/relationships/image" Target="../media/image4154.png"/><Relationship Id="rId918" Type="http://schemas.openxmlformats.org/officeDocument/2006/relationships/customXml" Target="../ink/ink5706.xml"/><Relationship Id="rId1103" Type="http://schemas.openxmlformats.org/officeDocument/2006/relationships/image" Target="../media/image5082.png"/><Relationship Id="rId47" Type="http://schemas.openxmlformats.org/officeDocument/2006/relationships/customXml" Target="../ink/ink5265.xml"/><Relationship Id="rId196" Type="http://schemas.openxmlformats.org/officeDocument/2006/relationships/image" Target="../media/image3506.png"/><Relationship Id="rId263" Type="http://schemas.openxmlformats.org/officeDocument/2006/relationships/image" Target="../media/image3883.png"/><Relationship Id="rId470" Type="http://schemas.openxmlformats.org/officeDocument/2006/relationships/customXml" Target="../ink/ink5479.xml"/><Relationship Id="rId123" Type="http://schemas.openxmlformats.org/officeDocument/2006/relationships/image" Target="../media/image3815.png"/><Relationship Id="rId330" Type="http://schemas.openxmlformats.org/officeDocument/2006/relationships/image" Target="../media/image3915.png"/><Relationship Id="rId568" Type="http://schemas.openxmlformats.org/officeDocument/2006/relationships/image" Target="../media/image4031.png"/><Relationship Id="rId775" Type="http://schemas.openxmlformats.org/officeDocument/2006/relationships/image" Target="../media/image4132.png"/><Relationship Id="rId982" Type="http://schemas.openxmlformats.org/officeDocument/2006/relationships/image" Target="../media/image4235.png"/><Relationship Id="rId1198" Type="http://schemas.openxmlformats.org/officeDocument/2006/relationships/customXml" Target="../ink/ink5846.xml"/><Relationship Id="rId428" Type="http://schemas.openxmlformats.org/officeDocument/2006/relationships/customXml" Target="../ink/ink5458.xml"/><Relationship Id="rId635" Type="http://schemas.openxmlformats.org/officeDocument/2006/relationships/customXml" Target="../ink/ink5563.xml"/><Relationship Id="rId842" Type="http://schemas.openxmlformats.org/officeDocument/2006/relationships/customXml" Target="../ink/ink5668.xml"/><Relationship Id="rId1058" Type="http://schemas.openxmlformats.org/officeDocument/2006/relationships/customXml" Target="../ink/ink5776.xml"/><Relationship Id="rId702" Type="http://schemas.openxmlformats.org/officeDocument/2006/relationships/customXml" Target="../ink/ink5597.xml"/><Relationship Id="rId1125" Type="http://schemas.openxmlformats.org/officeDocument/2006/relationships/image" Target="../media/image5093.png"/><Relationship Id="rId69" Type="http://schemas.openxmlformats.org/officeDocument/2006/relationships/customXml" Target="../ink/ink5276.xml"/><Relationship Id="rId285" Type="http://schemas.openxmlformats.org/officeDocument/2006/relationships/image" Target="../media/image3894.png"/><Relationship Id="rId492" Type="http://schemas.openxmlformats.org/officeDocument/2006/relationships/customXml" Target="../ink/ink5490.xml"/><Relationship Id="rId797" Type="http://schemas.openxmlformats.org/officeDocument/2006/relationships/image" Target="../media/image4143.png"/><Relationship Id="rId145" Type="http://schemas.openxmlformats.org/officeDocument/2006/relationships/image" Target="../media/image3826.png"/><Relationship Id="rId352" Type="http://schemas.openxmlformats.org/officeDocument/2006/relationships/image" Target="../media/image3926.png"/><Relationship Id="rId212" Type="http://schemas.openxmlformats.org/officeDocument/2006/relationships/image" Target="../media/image3858.png"/><Relationship Id="rId657" Type="http://schemas.openxmlformats.org/officeDocument/2006/relationships/customXml" Target="../ink/ink5574.xml"/><Relationship Id="rId864" Type="http://schemas.openxmlformats.org/officeDocument/2006/relationships/customXml" Target="../ink/ink5679.xml"/><Relationship Id="rId517" Type="http://schemas.openxmlformats.org/officeDocument/2006/relationships/image" Target="../media/image4006.png"/><Relationship Id="rId724" Type="http://schemas.openxmlformats.org/officeDocument/2006/relationships/customXml" Target="../ink/ink5608.xml"/><Relationship Id="rId931" Type="http://schemas.openxmlformats.org/officeDocument/2006/relationships/image" Target="../media/image4210.png"/><Relationship Id="rId1147" Type="http://schemas.openxmlformats.org/officeDocument/2006/relationships/image" Target="../media/image5104.png"/><Relationship Id="rId60" Type="http://schemas.openxmlformats.org/officeDocument/2006/relationships/image" Target="../media/image3784.png"/><Relationship Id="rId1007" Type="http://schemas.openxmlformats.org/officeDocument/2006/relationships/customXml" Target="../ink/ink5751.xml"/><Relationship Id="rId1214" Type="http://schemas.openxmlformats.org/officeDocument/2006/relationships/customXml" Target="../ink/ink5854.xml"/><Relationship Id="rId18" Type="http://schemas.openxmlformats.org/officeDocument/2006/relationships/image" Target="../media/image3763.png"/><Relationship Id="rId167" Type="http://schemas.openxmlformats.org/officeDocument/2006/relationships/image" Target="../media/image3837.png"/><Relationship Id="rId374" Type="http://schemas.openxmlformats.org/officeDocument/2006/relationships/image" Target="../media/image3935.png"/><Relationship Id="rId581" Type="http://schemas.openxmlformats.org/officeDocument/2006/relationships/customXml" Target="../ink/ink5535.xml"/><Relationship Id="rId234" Type="http://schemas.openxmlformats.org/officeDocument/2006/relationships/image" Target="../media/image3869.png"/><Relationship Id="rId679" Type="http://schemas.openxmlformats.org/officeDocument/2006/relationships/customXml" Target="../ink/ink5585.xml"/><Relationship Id="rId886" Type="http://schemas.openxmlformats.org/officeDocument/2006/relationships/customXml" Target="../ink/ink5690.xml"/><Relationship Id="rId2" Type="http://schemas.openxmlformats.org/officeDocument/2006/relationships/image" Target="../media/image3758.png"/><Relationship Id="rId441" Type="http://schemas.openxmlformats.org/officeDocument/2006/relationships/image" Target="../media/image3968.png"/><Relationship Id="rId539" Type="http://schemas.openxmlformats.org/officeDocument/2006/relationships/image" Target="../media/image4017.png"/><Relationship Id="rId746" Type="http://schemas.openxmlformats.org/officeDocument/2006/relationships/customXml" Target="../ink/ink5619.xml"/><Relationship Id="rId1071" Type="http://schemas.openxmlformats.org/officeDocument/2006/relationships/image" Target="../media/image5066.png"/><Relationship Id="rId1169" Type="http://schemas.openxmlformats.org/officeDocument/2006/relationships/image" Target="../media/image5115.png"/><Relationship Id="rId301" Type="http://schemas.openxmlformats.org/officeDocument/2006/relationships/image" Target="../media/image3902.png"/><Relationship Id="rId953" Type="http://schemas.openxmlformats.org/officeDocument/2006/relationships/image" Target="../media/image4221.png"/><Relationship Id="rId1029" Type="http://schemas.openxmlformats.org/officeDocument/2006/relationships/image" Target="../media/image5045.png"/><Relationship Id="rId1236" Type="http://schemas.openxmlformats.org/officeDocument/2006/relationships/customXml" Target="../ink/ink5865.xml"/><Relationship Id="rId82" Type="http://schemas.openxmlformats.org/officeDocument/2006/relationships/image" Target="../media/image3795.png"/><Relationship Id="rId606" Type="http://schemas.openxmlformats.org/officeDocument/2006/relationships/image" Target="../media/image4049.png"/><Relationship Id="rId813" Type="http://schemas.openxmlformats.org/officeDocument/2006/relationships/customXml" Target="../ink/ink5653.xml"/><Relationship Id="rId189" Type="http://schemas.openxmlformats.org/officeDocument/2006/relationships/image" Target="../media/image3848.png"/><Relationship Id="rId396" Type="http://schemas.openxmlformats.org/officeDocument/2006/relationships/customXml" Target="../ink/ink5442.xml"/><Relationship Id="rId256" Type="http://schemas.openxmlformats.org/officeDocument/2006/relationships/image" Target="../media/image3880.png"/><Relationship Id="rId463" Type="http://schemas.openxmlformats.org/officeDocument/2006/relationships/image" Target="../media/image3979.png"/><Relationship Id="rId670" Type="http://schemas.openxmlformats.org/officeDocument/2006/relationships/image" Target="../media/image4081.png"/><Relationship Id="rId1093" Type="http://schemas.openxmlformats.org/officeDocument/2006/relationships/image" Target="../media/image5077.png"/></Relationships>
</file>

<file path=ppt/slides/_rels/slide32.xml.rels><?xml version="1.0" encoding="UTF-8" standalone="yes"?>
<Relationships xmlns="http://schemas.openxmlformats.org/package/2006/relationships"><Relationship Id="rId21" Type="http://schemas.openxmlformats.org/officeDocument/2006/relationships/customXml" Target="../ink/ink5883.xml"/><Relationship Id="rId170" Type="http://schemas.openxmlformats.org/officeDocument/2006/relationships/customXml" Target="../ink/ink5958.xml"/><Relationship Id="rId268" Type="http://schemas.openxmlformats.org/officeDocument/2006/relationships/customXml" Target="../ink/ink6008.xml"/><Relationship Id="rId475" Type="http://schemas.openxmlformats.org/officeDocument/2006/relationships/image" Target="../media/image3985.png"/><Relationship Id="rId682" Type="http://schemas.openxmlformats.org/officeDocument/2006/relationships/image" Target="../media/image4087.png"/><Relationship Id="rId128" Type="http://schemas.openxmlformats.org/officeDocument/2006/relationships/customXml" Target="../ink/ink5937.xml"/><Relationship Id="rId335" Type="http://schemas.openxmlformats.org/officeDocument/2006/relationships/customXml" Target="../ink/ink6042.xml"/><Relationship Id="rId542" Type="http://schemas.openxmlformats.org/officeDocument/2006/relationships/customXml" Target="../ink/ink6146.xml"/><Relationship Id="rId987" Type="http://schemas.openxmlformats.org/officeDocument/2006/relationships/customXml" Target="../ink/ink6372.xml"/><Relationship Id="rId1172" Type="http://schemas.openxmlformats.org/officeDocument/2006/relationships/customXml" Target="../ink/ink6464.xml"/><Relationship Id="rId402" Type="http://schemas.openxmlformats.org/officeDocument/2006/relationships/customXml" Target="../ink/ink6076.xml"/><Relationship Id="rId847" Type="http://schemas.openxmlformats.org/officeDocument/2006/relationships/image" Target="../media/image4167.png"/><Relationship Id="rId1032" Type="http://schemas.openxmlformats.org/officeDocument/2006/relationships/customXml" Target="../ink/ink6394.xml"/><Relationship Id="rId707" Type="http://schemas.openxmlformats.org/officeDocument/2006/relationships/image" Target="../media/image4099.png"/><Relationship Id="rId914" Type="http://schemas.openxmlformats.org/officeDocument/2006/relationships/customXml" Target="../ink/ink6335.xml"/><Relationship Id="rId43" Type="http://schemas.openxmlformats.org/officeDocument/2006/relationships/customXml" Target="../ink/ink5894.xml"/><Relationship Id="rId192" Type="http://schemas.openxmlformats.org/officeDocument/2006/relationships/customXml" Target="../ink/ink5969.xml"/><Relationship Id="rId497" Type="http://schemas.openxmlformats.org/officeDocument/2006/relationships/image" Target="../media/image3996.png"/><Relationship Id="rId357" Type="http://schemas.openxmlformats.org/officeDocument/2006/relationships/customXml" Target="../ink/ink6053.xml"/><Relationship Id="rId1194" Type="http://schemas.openxmlformats.org/officeDocument/2006/relationships/customXml" Target="../ink/ink6475.xml"/><Relationship Id="rId217" Type="http://schemas.openxmlformats.org/officeDocument/2006/relationships/customXml" Target="../ink/ink5982.xml"/><Relationship Id="rId564" Type="http://schemas.openxmlformats.org/officeDocument/2006/relationships/image" Target="../media/image4029.png"/><Relationship Id="rId771" Type="http://schemas.openxmlformats.org/officeDocument/2006/relationships/image" Target="../media/image4130.png"/><Relationship Id="rId869" Type="http://schemas.openxmlformats.org/officeDocument/2006/relationships/image" Target="../media/image4178.png"/><Relationship Id="rId424" Type="http://schemas.openxmlformats.org/officeDocument/2006/relationships/customXml" Target="../ink/ink6087.xml"/><Relationship Id="rId631" Type="http://schemas.openxmlformats.org/officeDocument/2006/relationships/customXml" Target="../ink/ink6192.xml"/><Relationship Id="rId729" Type="http://schemas.openxmlformats.org/officeDocument/2006/relationships/image" Target="../media/image4110.png"/><Relationship Id="rId1054" Type="http://schemas.openxmlformats.org/officeDocument/2006/relationships/customXml" Target="../ink/ink6405.xml"/><Relationship Id="rId1261" Type="http://schemas.openxmlformats.org/officeDocument/2006/relationships/customXml" Target="../ink/ink6509.xml"/><Relationship Id="rId936" Type="http://schemas.openxmlformats.org/officeDocument/2006/relationships/customXml" Target="../ink/ink6346.xml"/><Relationship Id="rId1121" Type="http://schemas.openxmlformats.org/officeDocument/2006/relationships/image" Target="../media/image5203.png"/><Relationship Id="rId1219" Type="http://schemas.openxmlformats.org/officeDocument/2006/relationships/image" Target="../media/image5252.png"/><Relationship Id="rId65" Type="http://schemas.openxmlformats.org/officeDocument/2006/relationships/customXml" Target="../ink/ink5905.xml"/><Relationship Id="rId281" Type="http://schemas.openxmlformats.org/officeDocument/2006/relationships/image" Target="../media/image3892.png"/><Relationship Id="rId141" Type="http://schemas.openxmlformats.org/officeDocument/2006/relationships/image" Target="../media/image3824.png"/><Relationship Id="rId379" Type="http://schemas.openxmlformats.org/officeDocument/2006/relationships/customXml" Target="../ink/ink6064.xml"/><Relationship Id="rId586" Type="http://schemas.openxmlformats.org/officeDocument/2006/relationships/customXml" Target="../ink/ink6169.xml"/><Relationship Id="rId793" Type="http://schemas.openxmlformats.org/officeDocument/2006/relationships/image" Target="../media/image4141.png"/><Relationship Id="rId7" Type="http://schemas.openxmlformats.org/officeDocument/2006/relationships/customXml" Target="../ink/ink5876.xml"/><Relationship Id="rId239" Type="http://schemas.openxmlformats.org/officeDocument/2006/relationships/customXml" Target="../ink/ink5993.xml"/><Relationship Id="rId446" Type="http://schemas.openxmlformats.org/officeDocument/2006/relationships/customXml" Target="../ink/ink6098.xml"/><Relationship Id="rId653" Type="http://schemas.openxmlformats.org/officeDocument/2006/relationships/customXml" Target="../ink/ink6203.xml"/><Relationship Id="rId1076" Type="http://schemas.openxmlformats.org/officeDocument/2006/relationships/customXml" Target="../ink/ink6416.xml"/><Relationship Id="rId1283" Type="http://schemas.openxmlformats.org/officeDocument/2006/relationships/customXml" Target="../ink/ink6520.xml"/><Relationship Id="rId306" Type="http://schemas.openxmlformats.org/officeDocument/2006/relationships/customXml" Target="../ink/ink6027.xml"/><Relationship Id="rId860" Type="http://schemas.openxmlformats.org/officeDocument/2006/relationships/customXml" Target="../ink/ink6308.xml"/><Relationship Id="rId958" Type="http://schemas.openxmlformats.org/officeDocument/2006/relationships/customXml" Target="../ink/ink6357.xml"/><Relationship Id="rId1143" Type="http://schemas.openxmlformats.org/officeDocument/2006/relationships/image" Target="../media/image5214.png"/><Relationship Id="rId87" Type="http://schemas.openxmlformats.org/officeDocument/2006/relationships/customXml" Target="../ink/ink5916.xml"/><Relationship Id="rId513" Type="http://schemas.openxmlformats.org/officeDocument/2006/relationships/image" Target="../media/image4004.png"/><Relationship Id="rId720" Type="http://schemas.openxmlformats.org/officeDocument/2006/relationships/customXml" Target="../ink/ink6237.xml"/><Relationship Id="rId818" Type="http://schemas.openxmlformats.org/officeDocument/2006/relationships/image" Target="../media/image4153.png"/><Relationship Id="rId1003" Type="http://schemas.openxmlformats.org/officeDocument/2006/relationships/customXml" Target="../ink/ink6380.xml"/><Relationship Id="rId1210" Type="http://schemas.openxmlformats.org/officeDocument/2006/relationships/customXml" Target="../ink/ink6483.xml"/><Relationship Id="rId14" Type="http://schemas.openxmlformats.org/officeDocument/2006/relationships/image" Target="../media/image3403.png"/><Relationship Id="rId163" Type="http://schemas.openxmlformats.org/officeDocument/2006/relationships/image" Target="../media/image3835.png"/><Relationship Id="rId370" Type="http://schemas.openxmlformats.org/officeDocument/2006/relationships/image" Target="../media/image3933.png"/><Relationship Id="rId230" Type="http://schemas.openxmlformats.org/officeDocument/2006/relationships/image" Target="../media/image3867.png"/><Relationship Id="rId468" Type="http://schemas.openxmlformats.org/officeDocument/2006/relationships/customXml" Target="../ink/ink6109.xml"/><Relationship Id="rId675" Type="http://schemas.openxmlformats.org/officeDocument/2006/relationships/customXml" Target="../ink/ink6214.xml"/><Relationship Id="rId882" Type="http://schemas.openxmlformats.org/officeDocument/2006/relationships/customXml" Target="../ink/ink6319.xml"/><Relationship Id="rId1098" Type="http://schemas.openxmlformats.org/officeDocument/2006/relationships/customXml" Target="../ink/ink6427.xml"/><Relationship Id="rId328" Type="http://schemas.openxmlformats.org/officeDocument/2006/relationships/image" Target="../media/image3914.png"/><Relationship Id="rId535" Type="http://schemas.openxmlformats.org/officeDocument/2006/relationships/image" Target="../media/image4015.png"/><Relationship Id="rId742" Type="http://schemas.openxmlformats.org/officeDocument/2006/relationships/customXml" Target="../ink/ink6248.xml"/><Relationship Id="rId1165" Type="http://schemas.openxmlformats.org/officeDocument/2006/relationships/image" Target="../media/image5225.png"/><Relationship Id="rId602" Type="http://schemas.openxmlformats.org/officeDocument/2006/relationships/image" Target="../media/image4047.png"/><Relationship Id="rId1025" Type="http://schemas.openxmlformats.org/officeDocument/2006/relationships/customXml" Target="../ink/ink6391.xml"/><Relationship Id="rId1232" Type="http://schemas.openxmlformats.org/officeDocument/2006/relationships/customXml" Target="../ink/ink6494.xml"/><Relationship Id="rId907" Type="http://schemas.openxmlformats.org/officeDocument/2006/relationships/image" Target="../media/image4197.png"/><Relationship Id="rId36" Type="http://schemas.openxmlformats.org/officeDocument/2006/relationships/image" Target="../media/image3772.png"/><Relationship Id="rId185" Type="http://schemas.openxmlformats.org/officeDocument/2006/relationships/image" Target="../media/image3846.png"/><Relationship Id="rId392" Type="http://schemas.openxmlformats.org/officeDocument/2006/relationships/image" Target="../media/image3944.png"/><Relationship Id="rId697" Type="http://schemas.openxmlformats.org/officeDocument/2006/relationships/image" Target="../media/image4094.png"/><Relationship Id="rId252" Type="http://schemas.openxmlformats.org/officeDocument/2006/relationships/image" Target="../media/image3878.png"/><Relationship Id="rId1187" Type="http://schemas.openxmlformats.org/officeDocument/2006/relationships/image" Target="../media/image5236.png"/><Relationship Id="rId112" Type="http://schemas.openxmlformats.org/officeDocument/2006/relationships/customXml" Target="../ink/ink5929.xml"/><Relationship Id="rId557" Type="http://schemas.openxmlformats.org/officeDocument/2006/relationships/customXml" Target="../ink/ink6154.xml"/><Relationship Id="rId764" Type="http://schemas.openxmlformats.org/officeDocument/2006/relationships/customXml" Target="../ink/ink6259.xml"/><Relationship Id="rId971" Type="http://schemas.openxmlformats.org/officeDocument/2006/relationships/customXml" Target="../ink/ink6364.xml"/><Relationship Id="rId417" Type="http://schemas.openxmlformats.org/officeDocument/2006/relationships/image" Target="../media/image3956.png"/><Relationship Id="rId624" Type="http://schemas.openxmlformats.org/officeDocument/2006/relationships/image" Target="../media/image4058.png"/><Relationship Id="rId831" Type="http://schemas.openxmlformats.org/officeDocument/2006/relationships/image" Target="../media/image4159.png"/><Relationship Id="rId1047" Type="http://schemas.openxmlformats.org/officeDocument/2006/relationships/image" Target="../media/image5166.png"/><Relationship Id="rId1254" Type="http://schemas.openxmlformats.org/officeDocument/2006/relationships/image" Target="../media/image5269.png"/><Relationship Id="rId929" Type="http://schemas.openxmlformats.org/officeDocument/2006/relationships/image" Target="../media/image4209.png"/><Relationship Id="rId1114" Type="http://schemas.openxmlformats.org/officeDocument/2006/relationships/customXml" Target="../ink/ink6435.xml"/><Relationship Id="rId58" Type="http://schemas.openxmlformats.org/officeDocument/2006/relationships/image" Target="../media/image3783.png"/><Relationship Id="rId274" Type="http://schemas.openxmlformats.org/officeDocument/2006/relationships/customXml" Target="../ink/ink6011.xml"/><Relationship Id="rId481" Type="http://schemas.openxmlformats.org/officeDocument/2006/relationships/image" Target="../media/image3988.png"/><Relationship Id="rId134" Type="http://schemas.openxmlformats.org/officeDocument/2006/relationships/customXml" Target="../ink/ink5940.xml"/><Relationship Id="rId579" Type="http://schemas.openxmlformats.org/officeDocument/2006/relationships/customXml" Target="../ink/ink6165.xml"/><Relationship Id="rId786" Type="http://schemas.openxmlformats.org/officeDocument/2006/relationships/customXml" Target="../ink/ink6270.xml"/><Relationship Id="rId993" Type="http://schemas.openxmlformats.org/officeDocument/2006/relationships/customXml" Target="../ink/ink6375.xml"/><Relationship Id="rId341" Type="http://schemas.openxmlformats.org/officeDocument/2006/relationships/customXml" Target="../ink/ink6045.xml"/><Relationship Id="rId439" Type="http://schemas.openxmlformats.org/officeDocument/2006/relationships/image" Target="../media/image3967.png"/><Relationship Id="rId646" Type="http://schemas.openxmlformats.org/officeDocument/2006/relationships/image" Target="../media/image4069.png"/><Relationship Id="rId1069" Type="http://schemas.openxmlformats.org/officeDocument/2006/relationships/image" Target="../media/image5177.png"/><Relationship Id="rId1276" Type="http://schemas.openxmlformats.org/officeDocument/2006/relationships/image" Target="../media/image5280.png"/><Relationship Id="rId201" Type="http://schemas.openxmlformats.org/officeDocument/2006/relationships/customXml" Target="../ink/ink5974.xml"/><Relationship Id="rId506" Type="http://schemas.openxmlformats.org/officeDocument/2006/relationships/customXml" Target="../ink/ink6128.xml"/><Relationship Id="rId853" Type="http://schemas.openxmlformats.org/officeDocument/2006/relationships/image" Target="../media/image4170.png"/><Relationship Id="rId1136" Type="http://schemas.openxmlformats.org/officeDocument/2006/relationships/customXml" Target="../ink/ink6446.xml"/><Relationship Id="rId713" Type="http://schemas.openxmlformats.org/officeDocument/2006/relationships/image" Target="../media/image4102.png"/><Relationship Id="rId920" Type="http://schemas.openxmlformats.org/officeDocument/2006/relationships/customXml" Target="../ink/ink6338.xml"/><Relationship Id="rId1203" Type="http://schemas.openxmlformats.org/officeDocument/2006/relationships/image" Target="../media/image5244.png"/><Relationship Id="rId296" Type="http://schemas.openxmlformats.org/officeDocument/2006/relationships/customXml" Target="../ink/ink6022.xml"/><Relationship Id="rId156" Type="http://schemas.openxmlformats.org/officeDocument/2006/relationships/customXml" Target="../ink/ink5951.xml"/><Relationship Id="rId363" Type="http://schemas.openxmlformats.org/officeDocument/2006/relationships/customXml" Target="../ink/ink6056.xml"/><Relationship Id="rId570" Type="http://schemas.openxmlformats.org/officeDocument/2006/relationships/image" Target="../media/image4032.png"/><Relationship Id="rId223" Type="http://schemas.openxmlformats.org/officeDocument/2006/relationships/customXml" Target="../ink/ink5985.xml"/><Relationship Id="rId430" Type="http://schemas.openxmlformats.org/officeDocument/2006/relationships/customXml" Target="../ink/ink6090.xml"/><Relationship Id="rId668" Type="http://schemas.openxmlformats.org/officeDocument/2006/relationships/image" Target="../media/image4080.png"/><Relationship Id="rId875" Type="http://schemas.openxmlformats.org/officeDocument/2006/relationships/image" Target="../media/image4181.png"/><Relationship Id="rId1060" Type="http://schemas.openxmlformats.org/officeDocument/2006/relationships/customXml" Target="../ink/ink6408.xml"/><Relationship Id="rId528" Type="http://schemas.openxmlformats.org/officeDocument/2006/relationships/customXml" Target="../ink/ink6139.xml"/><Relationship Id="rId735" Type="http://schemas.openxmlformats.org/officeDocument/2006/relationships/image" Target="../media/image4113.png"/><Relationship Id="rId942" Type="http://schemas.openxmlformats.org/officeDocument/2006/relationships/customXml" Target="../ink/ink6349.xml"/><Relationship Id="rId1158" Type="http://schemas.openxmlformats.org/officeDocument/2006/relationships/customXml" Target="../ink/ink6457.xml"/><Relationship Id="rId1018" Type="http://schemas.openxmlformats.org/officeDocument/2006/relationships/image" Target="../media/image4253.png"/><Relationship Id="rId1225" Type="http://schemas.openxmlformats.org/officeDocument/2006/relationships/image" Target="../media/image5255.png"/><Relationship Id="rId71" Type="http://schemas.openxmlformats.org/officeDocument/2006/relationships/customXml" Target="../ink/ink5908.xml"/><Relationship Id="rId802" Type="http://schemas.openxmlformats.org/officeDocument/2006/relationships/customXml" Target="../ink/ink6278.xml"/><Relationship Id="rId29" Type="http://schemas.openxmlformats.org/officeDocument/2006/relationships/customXml" Target="../ink/ink5887.xml"/><Relationship Id="rId178" Type="http://schemas.openxmlformats.org/officeDocument/2006/relationships/customXml" Target="../ink/ink5962.xml"/><Relationship Id="rId385" Type="http://schemas.openxmlformats.org/officeDocument/2006/relationships/customXml" Target="../ink/ink6067.xml"/><Relationship Id="rId592" Type="http://schemas.openxmlformats.org/officeDocument/2006/relationships/customXml" Target="../ink/ink6172.xml"/><Relationship Id="rId245" Type="http://schemas.openxmlformats.org/officeDocument/2006/relationships/customXml" Target="../ink/ink5996.xml"/><Relationship Id="rId452" Type="http://schemas.openxmlformats.org/officeDocument/2006/relationships/customXml" Target="../ink/ink6101.xml"/><Relationship Id="rId897" Type="http://schemas.openxmlformats.org/officeDocument/2006/relationships/image" Target="../media/image4192.png"/><Relationship Id="rId1082" Type="http://schemas.openxmlformats.org/officeDocument/2006/relationships/customXml" Target="../ink/ink6419.xml"/><Relationship Id="rId105" Type="http://schemas.openxmlformats.org/officeDocument/2006/relationships/image" Target="../media/image3806.png"/><Relationship Id="rId312" Type="http://schemas.openxmlformats.org/officeDocument/2006/relationships/customXml" Target="../ink/ink6030.xml"/><Relationship Id="rId757" Type="http://schemas.openxmlformats.org/officeDocument/2006/relationships/image" Target="../media/image4123.png"/><Relationship Id="rId964" Type="http://schemas.openxmlformats.org/officeDocument/2006/relationships/customXml" Target="../ink/ink6360.xml"/><Relationship Id="rId93" Type="http://schemas.openxmlformats.org/officeDocument/2006/relationships/customXml" Target="../ink/ink5919.xml"/><Relationship Id="rId617" Type="http://schemas.openxmlformats.org/officeDocument/2006/relationships/customXml" Target="../ink/ink6185.xml"/><Relationship Id="rId824" Type="http://schemas.openxmlformats.org/officeDocument/2006/relationships/image" Target="../media/image4156.png"/><Relationship Id="rId1247" Type="http://schemas.openxmlformats.org/officeDocument/2006/relationships/image" Target="../media/image5266.png"/><Relationship Id="rId1107" Type="http://schemas.openxmlformats.org/officeDocument/2006/relationships/image" Target="../media/image5196.png"/><Relationship Id="rId20" Type="http://schemas.openxmlformats.org/officeDocument/2006/relationships/image" Target="../media/image3764.png"/><Relationship Id="rId267" Type="http://schemas.openxmlformats.org/officeDocument/2006/relationships/image" Target="../media/image3885.png"/><Relationship Id="rId474" Type="http://schemas.openxmlformats.org/officeDocument/2006/relationships/customXml" Target="../ink/ink6112.xml"/><Relationship Id="rId127" Type="http://schemas.openxmlformats.org/officeDocument/2006/relationships/image" Target="../media/image3817.png"/><Relationship Id="rId681" Type="http://schemas.openxmlformats.org/officeDocument/2006/relationships/customXml" Target="../ink/ink6217.xml"/><Relationship Id="rId779" Type="http://schemas.openxmlformats.org/officeDocument/2006/relationships/image" Target="../media/image4134.png"/><Relationship Id="rId986" Type="http://schemas.openxmlformats.org/officeDocument/2006/relationships/image" Target="../media/image4237.png"/><Relationship Id="rId334" Type="http://schemas.openxmlformats.org/officeDocument/2006/relationships/image" Target="../media/image3917.png"/><Relationship Id="rId541" Type="http://schemas.openxmlformats.org/officeDocument/2006/relationships/image" Target="../media/image4018.png"/><Relationship Id="rId639" Type="http://schemas.openxmlformats.org/officeDocument/2006/relationships/customXml" Target="../ink/ink6196.xml"/><Relationship Id="rId1171" Type="http://schemas.openxmlformats.org/officeDocument/2006/relationships/image" Target="../media/image5228.png"/><Relationship Id="rId1269" Type="http://schemas.openxmlformats.org/officeDocument/2006/relationships/customXml" Target="../ink/ink6513.xml"/><Relationship Id="rId401" Type="http://schemas.openxmlformats.org/officeDocument/2006/relationships/image" Target="../media/image3948.png"/><Relationship Id="rId846" Type="http://schemas.openxmlformats.org/officeDocument/2006/relationships/customXml" Target="../ink/ink6301.xml"/><Relationship Id="rId1031" Type="http://schemas.openxmlformats.org/officeDocument/2006/relationships/image" Target="../media/image5158.png"/><Relationship Id="rId1129" Type="http://schemas.openxmlformats.org/officeDocument/2006/relationships/image" Target="../media/image5207.png"/><Relationship Id="rId706" Type="http://schemas.openxmlformats.org/officeDocument/2006/relationships/customXml" Target="../ink/ink6230.xml"/><Relationship Id="rId913" Type="http://schemas.openxmlformats.org/officeDocument/2006/relationships/image" Target="../media/image4201.png"/><Relationship Id="rId42" Type="http://schemas.openxmlformats.org/officeDocument/2006/relationships/image" Target="../media/image3775.png"/><Relationship Id="rId191" Type="http://schemas.openxmlformats.org/officeDocument/2006/relationships/image" Target="../media/image3849.png"/><Relationship Id="rId289" Type="http://schemas.openxmlformats.org/officeDocument/2006/relationships/image" Target="../media/image3896.png"/><Relationship Id="rId496" Type="http://schemas.openxmlformats.org/officeDocument/2006/relationships/customXml" Target="../ink/ink6123.xml"/><Relationship Id="rId717" Type="http://schemas.openxmlformats.org/officeDocument/2006/relationships/image" Target="../media/image4104.png"/><Relationship Id="rId924" Type="http://schemas.openxmlformats.org/officeDocument/2006/relationships/customXml" Target="../ink/ink6340.xml"/><Relationship Id="rId53" Type="http://schemas.openxmlformats.org/officeDocument/2006/relationships/customXml" Target="../ink/ink5899.xml"/><Relationship Id="rId149" Type="http://schemas.openxmlformats.org/officeDocument/2006/relationships/image" Target="../media/image3828.png"/><Relationship Id="rId356" Type="http://schemas.openxmlformats.org/officeDocument/2006/relationships/image" Target="../media/image3021.png"/><Relationship Id="rId563" Type="http://schemas.openxmlformats.org/officeDocument/2006/relationships/customXml" Target="../ink/ink6157.xml"/><Relationship Id="rId770" Type="http://schemas.openxmlformats.org/officeDocument/2006/relationships/customXml" Target="../ink/ink6262.xml"/><Relationship Id="rId1193" Type="http://schemas.openxmlformats.org/officeDocument/2006/relationships/image" Target="../media/image5239.png"/><Relationship Id="rId1207" Type="http://schemas.openxmlformats.org/officeDocument/2006/relationships/image" Target="../media/image5246.png"/><Relationship Id="rId216" Type="http://schemas.openxmlformats.org/officeDocument/2006/relationships/image" Target="../media/image3860.png"/><Relationship Id="rId423" Type="http://schemas.openxmlformats.org/officeDocument/2006/relationships/image" Target="../media/image3959.png"/><Relationship Id="rId868" Type="http://schemas.openxmlformats.org/officeDocument/2006/relationships/customXml" Target="../ink/ink6312.xml"/><Relationship Id="rId1053" Type="http://schemas.openxmlformats.org/officeDocument/2006/relationships/image" Target="../media/image5169.png"/><Relationship Id="rId1260" Type="http://schemas.openxmlformats.org/officeDocument/2006/relationships/image" Target="../media/image5272.png"/><Relationship Id="rId630" Type="http://schemas.openxmlformats.org/officeDocument/2006/relationships/image" Target="../media/image4061.png"/><Relationship Id="rId728" Type="http://schemas.openxmlformats.org/officeDocument/2006/relationships/customXml" Target="../ink/ink6241.xml"/><Relationship Id="rId935" Type="http://schemas.openxmlformats.org/officeDocument/2006/relationships/image" Target="../media/image4212.png"/><Relationship Id="rId64" Type="http://schemas.openxmlformats.org/officeDocument/2006/relationships/image" Target="../media/image3786.png"/><Relationship Id="rId367" Type="http://schemas.openxmlformats.org/officeDocument/2006/relationships/customXml" Target="../ink/ink6058.xml"/><Relationship Id="rId574" Type="http://schemas.openxmlformats.org/officeDocument/2006/relationships/image" Target="../media/image4034.png"/><Relationship Id="rId1120" Type="http://schemas.openxmlformats.org/officeDocument/2006/relationships/customXml" Target="../ink/ink6438.xml"/><Relationship Id="rId1218" Type="http://schemas.openxmlformats.org/officeDocument/2006/relationships/customXml" Target="../ink/ink6487.xml"/><Relationship Id="rId227" Type="http://schemas.openxmlformats.org/officeDocument/2006/relationships/customXml" Target="../ink/ink5987.xml"/><Relationship Id="rId781" Type="http://schemas.openxmlformats.org/officeDocument/2006/relationships/image" Target="../media/image4135.png"/><Relationship Id="rId879" Type="http://schemas.openxmlformats.org/officeDocument/2006/relationships/image" Target="../media/image4183.png"/><Relationship Id="rId434" Type="http://schemas.openxmlformats.org/officeDocument/2006/relationships/customXml" Target="../ink/ink6092.xml"/><Relationship Id="rId641" Type="http://schemas.openxmlformats.org/officeDocument/2006/relationships/customXml" Target="../ink/ink6197.xml"/><Relationship Id="rId739" Type="http://schemas.openxmlformats.org/officeDocument/2006/relationships/image" Target="../media/image4115.png"/><Relationship Id="rId1064" Type="http://schemas.openxmlformats.org/officeDocument/2006/relationships/customXml" Target="../ink/ink6410.xml"/><Relationship Id="rId1271" Type="http://schemas.openxmlformats.org/officeDocument/2006/relationships/customXml" Target="../ink/ink6514.xml"/><Relationship Id="rId280" Type="http://schemas.openxmlformats.org/officeDocument/2006/relationships/customXml" Target="../ink/ink6014.xml"/><Relationship Id="rId501" Type="http://schemas.openxmlformats.org/officeDocument/2006/relationships/image" Target="../media/image3998.png"/><Relationship Id="rId946" Type="http://schemas.openxmlformats.org/officeDocument/2006/relationships/customXml" Target="../ink/ink6351.xml"/><Relationship Id="rId1131" Type="http://schemas.openxmlformats.org/officeDocument/2006/relationships/image" Target="../media/image5208.png"/><Relationship Id="rId1229" Type="http://schemas.openxmlformats.org/officeDocument/2006/relationships/image" Target="../media/image5257.png"/><Relationship Id="rId75" Type="http://schemas.openxmlformats.org/officeDocument/2006/relationships/customXml" Target="../ink/ink5910.xml"/><Relationship Id="rId140" Type="http://schemas.openxmlformats.org/officeDocument/2006/relationships/customXml" Target="../ink/ink5943.xml"/><Relationship Id="rId378" Type="http://schemas.openxmlformats.org/officeDocument/2006/relationships/image" Target="../media/image3937.png"/><Relationship Id="rId585" Type="http://schemas.openxmlformats.org/officeDocument/2006/relationships/image" Target="../media/image4039.png"/><Relationship Id="rId792" Type="http://schemas.openxmlformats.org/officeDocument/2006/relationships/customXml" Target="../ink/ink6273.xml"/><Relationship Id="rId806" Type="http://schemas.openxmlformats.org/officeDocument/2006/relationships/customXml" Target="../ink/ink6280.xml"/><Relationship Id="rId6" Type="http://schemas.openxmlformats.org/officeDocument/2006/relationships/image" Target="../media/image3759.png"/><Relationship Id="rId238" Type="http://schemas.openxmlformats.org/officeDocument/2006/relationships/image" Target="../media/image3871.png"/><Relationship Id="rId445" Type="http://schemas.openxmlformats.org/officeDocument/2006/relationships/image" Target="../media/image3970.png"/><Relationship Id="rId652" Type="http://schemas.openxmlformats.org/officeDocument/2006/relationships/image" Target="../media/image4072.png"/><Relationship Id="rId1075" Type="http://schemas.openxmlformats.org/officeDocument/2006/relationships/image" Target="../media/image5180.png"/><Relationship Id="rId1282" Type="http://schemas.openxmlformats.org/officeDocument/2006/relationships/image" Target="../media/image5283.png"/><Relationship Id="rId291" Type="http://schemas.openxmlformats.org/officeDocument/2006/relationships/image" Target="../media/image3897.png"/><Relationship Id="rId305" Type="http://schemas.openxmlformats.org/officeDocument/2006/relationships/image" Target="../media/image3904.png"/><Relationship Id="rId512" Type="http://schemas.openxmlformats.org/officeDocument/2006/relationships/customXml" Target="../ink/ink6131.xml"/><Relationship Id="rId957" Type="http://schemas.openxmlformats.org/officeDocument/2006/relationships/image" Target="../media/image4223.png"/><Relationship Id="rId1142" Type="http://schemas.openxmlformats.org/officeDocument/2006/relationships/customXml" Target="../ink/ink6449.xml"/><Relationship Id="rId86" Type="http://schemas.openxmlformats.org/officeDocument/2006/relationships/image" Target="../media/image3797.png"/><Relationship Id="rId151" Type="http://schemas.openxmlformats.org/officeDocument/2006/relationships/image" Target="../media/image3829.png"/><Relationship Id="rId389" Type="http://schemas.openxmlformats.org/officeDocument/2006/relationships/customXml" Target="../ink/ink6069.xml"/><Relationship Id="rId596" Type="http://schemas.openxmlformats.org/officeDocument/2006/relationships/customXml" Target="../ink/ink6174.xml"/><Relationship Id="rId817" Type="http://schemas.openxmlformats.org/officeDocument/2006/relationships/customXml" Target="../ink/ink6286.xml"/><Relationship Id="rId1002" Type="http://schemas.openxmlformats.org/officeDocument/2006/relationships/image" Target="../media/image4245.png"/><Relationship Id="rId249" Type="http://schemas.openxmlformats.org/officeDocument/2006/relationships/customXml" Target="../ink/ink5998.xml"/><Relationship Id="rId456" Type="http://schemas.openxmlformats.org/officeDocument/2006/relationships/customXml" Target="../ink/ink6103.xml"/><Relationship Id="rId663" Type="http://schemas.openxmlformats.org/officeDocument/2006/relationships/customXml" Target="../ink/ink6208.xml"/><Relationship Id="rId870" Type="http://schemas.openxmlformats.org/officeDocument/2006/relationships/customXml" Target="../ink/ink6313.xml"/><Relationship Id="rId1086" Type="http://schemas.openxmlformats.org/officeDocument/2006/relationships/customXml" Target="../ink/ink6421.xml"/><Relationship Id="rId13" Type="http://schemas.openxmlformats.org/officeDocument/2006/relationships/customXml" Target="../ink/ink5879.xml"/><Relationship Id="rId109" Type="http://schemas.openxmlformats.org/officeDocument/2006/relationships/image" Target="../media/image3808.png"/><Relationship Id="rId316" Type="http://schemas.openxmlformats.org/officeDocument/2006/relationships/customXml" Target="../ink/ink6032.xml"/><Relationship Id="rId523" Type="http://schemas.openxmlformats.org/officeDocument/2006/relationships/image" Target="../media/image4009.png"/><Relationship Id="rId968" Type="http://schemas.openxmlformats.org/officeDocument/2006/relationships/customXml" Target="../ink/ink6362.xml"/><Relationship Id="rId1153" Type="http://schemas.openxmlformats.org/officeDocument/2006/relationships/image" Target="../media/image5219.png"/><Relationship Id="rId97" Type="http://schemas.openxmlformats.org/officeDocument/2006/relationships/image" Target="../media/image3802.png"/><Relationship Id="rId730" Type="http://schemas.openxmlformats.org/officeDocument/2006/relationships/customXml" Target="../ink/ink6242.xml"/><Relationship Id="rId828" Type="http://schemas.openxmlformats.org/officeDocument/2006/relationships/image" Target="../media/image4158.png"/><Relationship Id="rId1013" Type="http://schemas.openxmlformats.org/officeDocument/2006/relationships/customXml" Target="../ink/ink6385.xml"/><Relationship Id="rId162" Type="http://schemas.openxmlformats.org/officeDocument/2006/relationships/customXml" Target="../ink/ink5954.xml"/><Relationship Id="rId467" Type="http://schemas.openxmlformats.org/officeDocument/2006/relationships/image" Target="../media/image3981.png"/><Relationship Id="rId1097" Type="http://schemas.openxmlformats.org/officeDocument/2006/relationships/image" Target="../media/image5191.png"/><Relationship Id="rId1220" Type="http://schemas.openxmlformats.org/officeDocument/2006/relationships/customXml" Target="../ink/ink6488.xml"/><Relationship Id="rId674" Type="http://schemas.openxmlformats.org/officeDocument/2006/relationships/image" Target="../media/image4083.png"/><Relationship Id="rId881" Type="http://schemas.openxmlformats.org/officeDocument/2006/relationships/image" Target="../media/image4184.png"/><Relationship Id="rId979" Type="http://schemas.openxmlformats.org/officeDocument/2006/relationships/customXml" Target="../ink/ink6368.xml"/><Relationship Id="rId24" Type="http://schemas.openxmlformats.org/officeDocument/2006/relationships/image" Target="../media/image3766.png"/><Relationship Id="rId327" Type="http://schemas.openxmlformats.org/officeDocument/2006/relationships/customXml" Target="../ink/ink6038.xml"/><Relationship Id="rId534" Type="http://schemas.openxmlformats.org/officeDocument/2006/relationships/customXml" Target="../ink/ink6142.xml"/><Relationship Id="rId741" Type="http://schemas.openxmlformats.org/officeDocument/2006/relationships/image" Target="../media/image4116.png"/><Relationship Id="rId839" Type="http://schemas.openxmlformats.org/officeDocument/2006/relationships/image" Target="../media/image4163.png"/><Relationship Id="rId1164" Type="http://schemas.openxmlformats.org/officeDocument/2006/relationships/customXml" Target="../ink/ink6460.xml"/><Relationship Id="rId173" Type="http://schemas.openxmlformats.org/officeDocument/2006/relationships/image" Target="../media/image3840.png"/><Relationship Id="rId380" Type="http://schemas.openxmlformats.org/officeDocument/2006/relationships/image" Target="../media/image3938.png"/><Relationship Id="rId601" Type="http://schemas.openxmlformats.org/officeDocument/2006/relationships/customXml" Target="../ink/ink6177.xml"/><Relationship Id="rId1024" Type="http://schemas.openxmlformats.org/officeDocument/2006/relationships/image" Target="../media/image4256.png"/><Relationship Id="rId1231" Type="http://schemas.openxmlformats.org/officeDocument/2006/relationships/image" Target="../media/image5258.png"/><Relationship Id="rId240" Type="http://schemas.openxmlformats.org/officeDocument/2006/relationships/image" Target="../media/image3872.png"/><Relationship Id="rId478" Type="http://schemas.openxmlformats.org/officeDocument/2006/relationships/customXml" Target="../ink/ink6114.xml"/><Relationship Id="rId685" Type="http://schemas.openxmlformats.org/officeDocument/2006/relationships/customXml" Target="../ink/ink6219.xml"/><Relationship Id="rId892" Type="http://schemas.openxmlformats.org/officeDocument/2006/relationships/customXml" Target="../ink/ink6324.xml"/><Relationship Id="rId906" Type="http://schemas.openxmlformats.org/officeDocument/2006/relationships/customXml" Target="../ink/ink6331.xml"/><Relationship Id="rId35" Type="http://schemas.openxmlformats.org/officeDocument/2006/relationships/customXml" Target="../ink/ink5890.xml"/><Relationship Id="rId100" Type="http://schemas.openxmlformats.org/officeDocument/2006/relationships/customXml" Target="../ink/ink5923.xml"/><Relationship Id="rId338" Type="http://schemas.openxmlformats.org/officeDocument/2006/relationships/image" Target="../media/image3919.png"/><Relationship Id="rId545" Type="http://schemas.openxmlformats.org/officeDocument/2006/relationships/image" Target="../media/image4020.png"/><Relationship Id="rId752" Type="http://schemas.openxmlformats.org/officeDocument/2006/relationships/customXml" Target="../ink/ink6253.xml"/><Relationship Id="rId1175" Type="http://schemas.openxmlformats.org/officeDocument/2006/relationships/image" Target="../media/image5230.png"/><Relationship Id="rId184" Type="http://schemas.openxmlformats.org/officeDocument/2006/relationships/customXml" Target="../ink/ink5965.xml"/><Relationship Id="rId391" Type="http://schemas.openxmlformats.org/officeDocument/2006/relationships/customXml" Target="../ink/ink6070.xml"/><Relationship Id="rId405" Type="http://schemas.openxmlformats.org/officeDocument/2006/relationships/image" Target="../media/image3950.png"/><Relationship Id="rId612" Type="http://schemas.openxmlformats.org/officeDocument/2006/relationships/image" Target="../media/image4052.png"/><Relationship Id="rId1035" Type="http://schemas.openxmlformats.org/officeDocument/2006/relationships/image" Target="../media/image5160.png"/><Relationship Id="rId1242" Type="http://schemas.openxmlformats.org/officeDocument/2006/relationships/customXml" Target="../ink/ink6499.xml"/><Relationship Id="rId251" Type="http://schemas.openxmlformats.org/officeDocument/2006/relationships/customXml" Target="../ink/ink5999.xml"/><Relationship Id="rId489" Type="http://schemas.openxmlformats.org/officeDocument/2006/relationships/image" Target="../media/image3992.png"/><Relationship Id="rId696" Type="http://schemas.openxmlformats.org/officeDocument/2006/relationships/customXml" Target="../ink/ink6225.xml"/><Relationship Id="rId917" Type="http://schemas.openxmlformats.org/officeDocument/2006/relationships/image" Target="../media/image4203.png"/><Relationship Id="rId1102" Type="http://schemas.openxmlformats.org/officeDocument/2006/relationships/customXml" Target="../ink/ink6429.xml"/><Relationship Id="rId46" Type="http://schemas.openxmlformats.org/officeDocument/2006/relationships/image" Target="../media/image3777.png"/><Relationship Id="rId349" Type="http://schemas.openxmlformats.org/officeDocument/2006/relationships/customXml" Target="../ink/ink6049.xml"/><Relationship Id="rId556" Type="http://schemas.openxmlformats.org/officeDocument/2006/relationships/image" Target="../media/image4025.png"/><Relationship Id="rId763" Type="http://schemas.openxmlformats.org/officeDocument/2006/relationships/image" Target="../media/image4126.png"/><Relationship Id="rId1186" Type="http://schemas.openxmlformats.org/officeDocument/2006/relationships/customXml" Target="../ink/ink6471.xml"/><Relationship Id="rId111" Type="http://schemas.openxmlformats.org/officeDocument/2006/relationships/image" Target="../media/image3809.png"/><Relationship Id="rId195" Type="http://schemas.openxmlformats.org/officeDocument/2006/relationships/customXml" Target="../ink/ink5971.xml"/><Relationship Id="rId209" Type="http://schemas.openxmlformats.org/officeDocument/2006/relationships/customXml" Target="../ink/ink5978.xml"/><Relationship Id="rId416" Type="http://schemas.openxmlformats.org/officeDocument/2006/relationships/customXml" Target="../ink/ink6083.xml"/><Relationship Id="rId970" Type="http://schemas.openxmlformats.org/officeDocument/2006/relationships/customXml" Target="../ink/ink6363.xml"/><Relationship Id="rId1046" Type="http://schemas.openxmlformats.org/officeDocument/2006/relationships/customXml" Target="../ink/ink6401.xml"/><Relationship Id="rId1253" Type="http://schemas.openxmlformats.org/officeDocument/2006/relationships/customXml" Target="../ink/ink6505.xml"/><Relationship Id="rId623" Type="http://schemas.openxmlformats.org/officeDocument/2006/relationships/customXml" Target="../ink/ink6188.xml"/><Relationship Id="rId830" Type="http://schemas.openxmlformats.org/officeDocument/2006/relationships/customXml" Target="../ink/ink6293.xml"/><Relationship Id="rId928" Type="http://schemas.openxmlformats.org/officeDocument/2006/relationships/customXml" Target="../ink/ink6342.xml"/><Relationship Id="rId57" Type="http://schemas.openxmlformats.org/officeDocument/2006/relationships/customXml" Target="../ink/ink5901.xml"/><Relationship Id="rId262" Type="http://schemas.openxmlformats.org/officeDocument/2006/relationships/customXml" Target="../ink/ink6005.xml"/><Relationship Id="rId567" Type="http://schemas.openxmlformats.org/officeDocument/2006/relationships/customXml" Target="../ink/ink6159.xml"/><Relationship Id="rId1113" Type="http://schemas.openxmlformats.org/officeDocument/2006/relationships/image" Target="../media/image5199.png"/><Relationship Id="rId1197" Type="http://schemas.openxmlformats.org/officeDocument/2006/relationships/image" Target="../media/image5241.png"/><Relationship Id="rId122" Type="http://schemas.openxmlformats.org/officeDocument/2006/relationships/customXml" Target="../ink/ink5934.xml"/><Relationship Id="rId774" Type="http://schemas.openxmlformats.org/officeDocument/2006/relationships/customXml" Target="../ink/ink6264.xml"/><Relationship Id="rId981" Type="http://schemas.openxmlformats.org/officeDocument/2006/relationships/customXml" Target="../ink/ink6369.xml"/><Relationship Id="rId1057" Type="http://schemas.openxmlformats.org/officeDocument/2006/relationships/image" Target="../media/image5171.png"/><Relationship Id="rId427" Type="http://schemas.openxmlformats.org/officeDocument/2006/relationships/image" Target="../media/image3961.png"/><Relationship Id="rId634" Type="http://schemas.openxmlformats.org/officeDocument/2006/relationships/image" Target="../media/image4063.png"/><Relationship Id="rId841" Type="http://schemas.openxmlformats.org/officeDocument/2006/relationships/image" Target="../media/image4164.png"/><Relationship Id="rId1264" Type="http://schemas.openxmlformats.org/officeDocument/2006/relationships/image" Target="../media/image5274.png"/><Relationship Id="rId273" Type="http://schemas.openxmlformats.org/officeDocument/2006/relationships/image" Target="../media/image3888.png"/><Relationship Id="rId480" Type="http://schemas.openxmlformats.org/officeDocument/2006/relationships/customXml" Target="../ink/ink6115.xml"/><Relationship Id="rId701" Type="http://schemas.openxmlformats.org/officeDocument/2006/relationships/image" Target="../media/image4096.png"/><Relationship Id="rId939" Type="http://schemas.openxmlformats.org/officeDocument/2006/relationships/image" Target="../media/image4214.png"/><Relationship Id="rId1124" Type="http://schemas.openxmlformats.org/officeDocument/2006/relationships/customXml" Target="../ink/ink6440.xml"/><Relationship Id="rId68" Type="http://schemas.openxmlformats.org/officeDocument/2006/relationships/image" Target="../media/image3788.png"/><Relationship Id="rId133" Type="http://schemas.openxmlformats.org/officeDocument/2006/relationships/image" Target="../media/image3820.png"/><Relationship Id="rId340" Type="http://schemas.openxmlformats.org/officeDocument/2006/relationships/image" Target="../media/image3920.png"/><Relationship Id="rId578" Type="http://schemas.openxmlformats.org/officeDocument/2006/relationships/image" Target="../media/image4036.png"/><Relationship Id="rId785" Type="http://schemas.openxmlformats.org/officeDocument/2006/relationships/image" Target="../media/image4137.png"/><Relationship Id="rId992" Type="http://schemas.openxmlformats.org/officeDocument/2006/relationships/image" Target="../media/image4240.png"/><Relationship Id="rId200" Type="http://schemas.openxmlformats.org/officeDocument/2006/relationships/image" Target="../media/image3852.png"/><Relationship Id="rId438" Type="http://schemas.openxmlformats.org/officeDocument/2006/relationships/customXml" Target="../ink/ink6094.xml"/><Relationship Id="rId645" Type="http://schemas.openxmlformats.org/officeDocument/2006/relationships/customXml" Target="../ink/ink6199.xml"/><Relationship Id="rId852" Type="http://schemas.openxmlformats.org/officeDocument/2006/relationships/customXml" Target="../ink/ink6304.xml"/><Relationship Id="rId1068" Type="http://schemas.openxmlformats.org/officeDocument/2006/relationships/customXml" Target="../ink/ink6412.xml"/><Relationship Id="rId1275" Type="http://schemas.openxmlformats.org/officeDocument/2006/relationships/customXml" Target="../ink/ink6516.xml"/><Relationship Id="rId284" Type="http://schemas.openxmlformats.org/officeDocument/2006/relationships/customXml" Target="../ink/ink6016.xml"/><Relationship Id="rId491" Type="http://schemas.openxmlformats.org/officeDocument/2006/relationships/image" Target="../media/image3993.png"/><Relationship Id="rId505" Type="http://schemas.openxmlformats.org/officeDocument/2006/relationships/image" Target="../media/image4000.png"/><Relationship Id="rId712" Type="http://schemas.openxmlformats.org/officeDocument/2006/relationships/customXml" Target="../ink/ink6233.xml"/><Relationship Id="rId1135" Type="http://schemas.openxmlformats.org/officeDocument/2006/relationships/image" Target="../media/image5210.png"/><Relationship Id="rId79" Type="http://schemas.openxmlformats.org/officeDocument/2006/relationships/customXml" Target="../ink/ink5912.xml"/><Relationship Id="rId144" Type="http://schemas.openxmlformats.org/officeDocument/2006/relationships/customXml" Target="../ink/ink5945.xml"/><Relationship Id="rId589" Type="http://schemas.openxmlformats.org/officeDocument/2006/relationships/image" Target="../media/image4041.png"/><Relationship Id="rId796" Type="http://schemas.openxmlformats.org/officeDocument/2006/relationships/customXml" Target="../ink/ink6275.xml"/><Relationship Id="rId1202" Type="http://schemas.openxmlformats.org/officeDocument/2006/relationships/customXml" Target="../ink/ink6479.xml"/><Relationship Id="rId351" Type="http://schemas.openxmlformats.org/officeDocument/2006/relationships/customXml" Target="../ink/ink6050.xml"/><Relationship Id="rId449" Type="http://schemas.openxmlformats.org/officeDocument/2006/relationships/image" Target="../media/image3972.png"/><Relationship Id="rId656" Type="http://schemas.openxmlformats.org/officeDocument/2006/relationships/image" Target="../media/image4074.png"/><Relationship Id="rId863" Type="http://schemas.openxmlformats.org/officeDocument/2006/relationships/image" Target="../media/image4175.png"/><Relationship Id="rId1079" Type="http://schemas.openxmlformats.org/officeDocument/2006/relationships/image" Target="../media/image5182.png"/><Relationship Id="rId1286" Type="http://schemas.openxmlformats.org/officeDocument/2006/relationships/image" Target="../media/image5285.png"/><Relationship Id="rId211" Type="http://schemas.openxmlformats.org/officeDocument/2006/relationships/customXml" Target="../ink/ink5979.xml"/><Relationship Id="rId295" Type="http://schemas.openxmlformats.org/officeDocument/2006/relationships/image" Target="../media/image3899.png"/><Relationship Id="rId309" Type="http://schemas.openxmlformats.org/officeDocument/2006/relationships/image" Target="../media/image3906.png"/><Relationship Id="rId516" Type="http://schemas.openxmlformats.org/officeDocument/2006/relationships/customXml" Target="../ink/ink6133.xml"/><Relationship Id="rId1146" Type="http://schemas.openxmlformats.org/officeDocument/2006/relationships/customXml" Target="../ink/ink6451.xml"/><Relationship Id="rId723" Type="http://schemas.openxmlformats.org/officeDocument/2006/relationships/image" Target="../media/image4107.png"/><Relationship Id="rId930" Type="http://schemas.openxmlformats.org/officeDocument/2006/relationships/customXml" Target="../ink/ink6343.xml"/><Relationship Id="rId1006" Type="http://schemas.openxmlformats.org/officeDocument/2006/relationships/image" Target="../media/image4247.png"/><Relationship Id="rId155" Type="http://schemas.openxmlformats.org/officeDocument/2006/relationships/image" Target="../media/image3831.png"/><Relationship Id="rId362" Type="http://schemas.openxmlformats.org/officeDocument/2006/relationships/image" Target="../media/image3930.png"/><Relationship Id="rId1213" Type="http://schemas.openxmlformats.org/officeDocument/2006/relationships/image" Target="../media/image5249.png"/><Relationship Id="rId222" Type="http://schemas.openxmlformats.org/officeDocument/2006/relationships/image" Target="../media/image3863.png"/><Relationship Id="rId667" Type="http://schemas.openxmlformats.org/officeDocument/2006/relationships/customXml" Target="../ink/ink6210.xml"/><Relationship Id="rId874" Type="http://schemas.openxmlformats.org/officeDocument/2006/relationships/customXml" Target="../ink/ink6315.xml"/><Relationship Id="rId17" Type="http://schemas.openxmlformats.org/officeDocument/2006/relationships/customXml" Target="../ink/ink5881.xml"/><Relationship Id="rId527" Type="http://schemas.openxmlformats.org/officeDocument/2006/relationships/image" Target="../media/image4011.png"/><Relationship Id="rId734" Type="http://schemas.openxmlformats.org/officeDocument/2006/relationships/customXml" Target="../ink/ink6244.xml"/><Relationship Id="rId941" Type="http://schemas.openxmlformats.org/officeDocument/2006/relationships/image" Target="../media/image4215.png"/><Relationship Id="rId1157" Type="http://schemas.openxmlformats.org/officeDocument/2006/relationships/image" Target="../media/image5221.png"/><Relationship Id="rId70" Type="http://schemas.openxmlformats.org/officeDocument/2006/relationships/image" Target="../media/image3789.png"/><Relationship Id="rId166" Type="http://schemas.openxmlformats.org/officeDocument/2006/relationships/customXml" Target="../ink/ink5956.xml"/><Relationship Id="rId373" Type="http://schemas.openxmlformats.org/officeDocument/2006/relationships/customXml" Target="../ink/ink6061.xml"/><Relationship Id="rId580" Type="http://schemas.openxmlformats.org/officeDocument/2006/relationships/image" Target="../media/image4037.png"/><Relationship Id="rId801" Type="http://schemas.openxmlformats.org/officeDocument/2006/relationships/image" Target="../media/image4145.png"/><Relationship Id="rId1017" Type="http://schemas.openxmlformats.org/officeDocument/2006/relationships/customXml" Target="../ink/ink6387.xml"/><Relationship Id="rId1224" Type="http://schemas.openxmlformats.org/officeDocument/2006/relationships/customXml" Target="../ink/ink6490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5990.xml"/><Relationship Id="rId440" Type="http://schemas.openxmlformats.org/officeDocument/2006/relationships/customXml" Target="../ink/ink6095.xml"/><Relationship Id="rId678" Type="http://schemas.openxmlformats.org/officeDocument/2006/relationships/image" Target="../media/image4085.png"/><Relationship Id="rId885" Type="http://schemas.openxmlformats.org/officeDocument/2006/relationships/image" Target="../media/image4186.png"/><Relationship Id="rId1070" Type="http://schemas.openxmlformats.org/officeDocument/2006/relationships/customXml" Target="../ink/ink6413.xml"/><Relationship Id="rId28" Type="http://schemas.openxmlformats.org/officeDocument/2006/relationships/image" Target="../media/image3768.png"/><Relationship Id="rId300" Type="http://schemas.openxmlformats.org/officeDocument/2006/relationships/customXml" Target="../ink/ink6024.xml"/><Relationship Id="rId538" Type="http://schemas.openxmlformats.org/officeDocument/2006/relationships/customXml" Target="../ink/ink6144.xml"/><Relationship Id="rId745" Type="http://schemas.openxmlformats.org/officeDocument/2006/relationships/image" Target="../media/image4118.png"/><Relationship Id="rId952" Type="http://schemas.openxmlformats.org/officeDocument/2006/relationships/customXml" Target="../ink/ink6354.xml"/><Relationship Id="rId1168" Type="http://schemas.openxmlformats.org/officeDocument/2006/relationships/customXml" Target="../ink/ink6462.xml"/><Relationship Id="rId81" Type="http://schemas.openxmlformats.org/officeDocument/2006/relationships/customXml" Target="../ink/ink5913.xml"/><Relationship Id="rId177" Type="http://schemas.openxmlformats.org/officeDocument/2006/relationships/image" Target="../media/image3842.png"/><Relationship Id="rId384" Type="http://schemas.openxmlformats.org/officeDocument/2006/relationships/image" Target="../media/image3940.png"/><Relationship Id="rId591" Type="http://schemas.openxmlformats.org/officeDocument/2006/relationships/image" Target="../media/image4042.png"/><Relationship Id="rId605" Type="http://schemas.openxmlformats.org/officeDocument/2006/relationships/customXml" Target="../ink/ink6179.xml"/><Relationship Id="rId812" Type="http://schemas.openxmlformats.org/officeDocument/2006/relationships/image" Target="../media/image4150.png"/><Relationship Id="rId1028" Type="http://schemas.openxmlformats.org/officeDocument/2006/relationships/image" Target="../media/image4258.png"/><Relationship Id="rId1235" Type="http://schemas.openxmlformats.org/officeDocument/2006/relationships/image" Target="../media/image5260.png"/><Relationship Id="rId244" Type="http://schemas.openxmlformats.org/officeDocument/2006/relationships/image" Target="../media/image3874.png"/><Relationship Id="rId689" Type="http://schemas.openxmlformats.org/officeDocument/2006/relationships/customXml" Target="../ink/ink6221.xml"/><Relationship Id="rId896" Type="http://schemas.openxmlformats.org/officeDocument/2006/relationships/customXml" Target="../ink/ink6326.xml"/><Relationship Id="rId1081" Type="http://schemas.openxmlformats.org/officeDocument/2006/relationships/image" Target="../media/image5183.png"/><Relationship Id="rId39" Type="http://schemas.openxmlformats.org/officeDocument/2006/relationships/customXml" Target="../ink/ink5892.xml"/><Relationship Id="rId451" Type="http://schemas.openxmlformats.org/officeDocument/2006/relationships/image" Target="../media/image3973.png"/><Relationship Id="rId549" Type="http://schemas.openxmlformats.org/officeDocument/2006/relationships/image" Target="../media/image4022.png"/><Relationship Id="rId756" Type="http://schemas.openxmlformats.org/officeDocument/2006/relationships/customXml" Target="../ink/ink6255.xml"/><Relationship Id="rId1179" Type="http://schemas.openxmlformats.org/officeDocument/2006/relationships/image" Target="../media/image5232.png"/><Relationship Id="rId104" Type="http://schemas.openxmlformats.org/officeDocument/2006/relationships/customXml" Target="../ink/ink5925.xml"/><Relationship Id="rId188" Type="http://schemas.openxmlformats.org/officeDocument/2006/relationships/customXml" Target="../ink/ink5967.xml"/><Relationship Id="rId311" Type="http://schemas.openxmlformats.org/officeDocument/2006/relationships/image" Target="../media/image3907.png"/><Relationship Id="rId395" Type="http://schemas.openxmlformats.org/officeDocument/2006/relationships/customXml" Target="../ink/ink6072.xml"/><Relationship Id="rId409" Type="http://schemas.openxmlformats.org/officeDocument/2006/relationships/image" Target="../media/image3952.png"/><Relationship Id="rId963" Type="http://schemas.openxmlformats.org/officeDocument/2006/relationships/image" Target="../media/image4226.png"/><Relationship Id="rId1039" Type="http://schemas.openxmlformats.org/officeDocument/2006/relationships/image" Target="../media/image5162.png"/><Relationship Id="rId1246" Type="http://schemas.openxmlformats.org/officeDocument/2006/relationships/customXml" Target="../ink/ink6501.xml"/><Relationship Id="rId92" Type="http://schemas.openxmlformats.org/officeDocument/2006/relationships/image" Target="../media/image3800.png"/><Relationship Id="rId616" Type="http://schemas.openxmlformats.org/officeDocument/2006/relationships/image" Target="../media/image4054.png"/><Relationship Id="rId823" Type="http://schemas.openxmlformats.org/officeDocument/2006/relationships/customXml" Target="../ink/ink6289.xml"/><Relationship Id="rId255" Type="http://schemas.openxmlformats.org/officeDocument/2006/relationships/customXml" Target="../ink/ink6001.xml"/><Relationship Id="rId462" Type="http://schemas.openxmlformats.org/officeDocument/2006/relationships/customXml" Target="../ink/ink6106.xml"/><Relationship Id="rId1092" Type="http://schemas.openxmlformats.org/officeDocument/2006/relationships/customXml" Target="../ink/ink6424.xml"/><Relationship Id="rId1106" Type="http://schemas.openxmlformats.org/officeDocument/2006/relationships/customXml" Target="../ink/ink6431.xml"/><Relationship Id="rId115" Type="http://schemas.openxmlformats.org/officeDocument/2006/relationships/image" Target="../media/image3811.png"/><Relationship Id="rId322" Type="http://schemas.openxmlformats.org/officeDocument/2006/relationships/customXml" Target="../ink/ink6035.xml"/><Relationship Id="rId767" Type="http://schemas.openxmlformats.org/officeDocument/2006/relationships/image" Target="../media/image4128.png"/><Relationship Id="rId974" Type="http://schemas.openxmlformats.org/officeDocument/2006/relationships/image" Target="../media/image4231.png"/><Relationship Id="rId199" Type="http://schemas.openxmlformats.org/officeDocument/2006/relationships/customXml" Target="../ink/ink5973.xml"/><Relationship Id="rId627" Type="http://schemas.openxmlformats.org/officeDocument/2006/relationships/customXml" Target="../ink/ink6190.xml"/><Relationship Id="rId834" Type="http://schemas.openxmlformats.org/officeDocument/2006/relationships/customXml" Target="../ink/ink6295.xml"/><Relationship Id="rId1257" Type="http://schemas.openxmlformats.org/officeDocument/2006/relationships/customXml" Target="../ink/ink6507.xml"/><Relationship Id="rId266" Type="http://schemas.openxmlformats.org/officeDocument/2006/relationships/customXml" Target="../ink/ink6007.xml"/><Relationship Id="rId473" Type="http://schemas.openxmlformats.org/officeDocument/2006/relationships/image" Target="../media/image3984.png"/><Relationship Id="rId680" Type="http://schemas.openxmlformats.org/officeDocument/2006/relationships/image" Target="../media/image4086.png"/><Relationship Id="rId901" Type="http://schemas.openxmlformats.org/officeDocument/2006/relationships/image" Target="../media/image4194.png"/><Relationship Id="rId1117" Type="http://schemas.openxmlformats.org/officeDocument/2006/relationships/image" Target="../media/image5201.png"/><Relationship Id="rId30" Type="http://schemas.openxmlformats.org/officeDocument/2006/relationships/image" Target="../media/image3769.png"/><Relationship Id="rId126" Type="http://schemas.openxmlformats.org/officeDocument/2006/relationships/customXml" Target="../ink/ink5936.xml"/><Relationship Id="rId333" Type="http://schemas.openxmlformats.org/officeDocument/2006/relationships/customXml" Target="../ink/ink6041.xml"/><Relationship Id="rId540" Type="http://schemas.openxmlformats.org/officeDocument/2006/relationships/customXml" Target="../ink/ink6145.xml"/><Relationship Id="rId778" Type="http://schemas.openxmlformats.org/officeDocument/2006/relationships/customXml" Target="../ink/ink6266.xml"/><Relationship Id="rId985" Type="http://schemas.openxmlformats.org/officeDocument/2006/relationships/customXml" Target="../ink/ink6371.xml"/><Relationship Id="rId1170" Type="http://schemas.openxmlformats.org/officeDocument/2006/relationships/customXml" Target="../ink/ink6463.xml"/><Relationship Id="rId638" Type="http://schemas.openxmlformats.org/officeDocument/2006/relationships/image" Target="../media/image4065.png"/><Relationship Id="rId845" Type="http://schemas.openxmlformats.org/officeDocument/2006/relationships/image" Target="../media/image4166.png"/><Relationship Id="rId1030" Type="http://schemas.openxmlformats.org/officeDocument/2006/relationships/customXml" Target="../ink/ink6393.xml"/><Relationship Id="rId1268" Type="http://schemas.openxmlformats.org/officeDocument/2006/relationships/image" Target="../media/image5276.png"/><Relationship Id="rId277" Type="http://schemas.openxmlformats.org/officeDocument/2006/relationships/image" Target="../media/image3890.png"/><Relationship Id="rId400" Type="http://schemas.openxmlformats.org/officeDocument/2006/relationships/customXml" Target="../ink/ink6075.xml"/><Relationship Id="rId484" Type="http://schemas.openxmlformats.org/officeDocument/2006/relationships/customXml" Target="../ink/ink6117.xml"/><Relationship Id="rId705" Type="http://schemas.openxmlformats.org/officeDocument/2006/relationships/image" Target="../media/image4098.png"/><Relationship Id="rId1128" Type="http://schemas.openxmlformats.org/officeDocument/2006/relationships/customXml" Target="../ink/ink6442.xml"/><Relationship Id="rId137" Type="http://schemas.openxmlformats.org/officeDocument/2006/relationships/image" Target="../media/image3822.png"/><Relationship Id="rId344" Type="http://schemas.openxmlformats.org/officeDocument/2006/relationships/image" Target="../media/image3922.png"/><Relationship Id="rId691" Type="http://schemas.openxmlformats.org/officeDocument/2006/relationships/image" Target="../media/image4091.png"/><Relationship Id="rId789" Type="http://schemas.openxmlformats.org/officeDocument/2006/relationships/image" Target="../media/image4139.png"/><Relationship Id="rId912" Type="http://schemas.openxmlformats.org/officeDocument/2006/relationships/customXml" Target="../ink/ink6334.xml"/><Relationship Id="rId996" Type="http://schemas.openxmlformats.org/officeDocument/2006/relationships/image" Target="../media/image4242.png"/><Relationship Id="rId41" Type="http://schemas.openxmlformats.org/officeDocument/2006/relationships/customXml" Target="../ink/ink5893.xml"/><Relationship Id="rId551" Type="http://schemas.openxmlformats.org/officeDocument/2006/relationships/image" Target="../media/image4023.png"/><Relationship Id="rId649" Type="http://schemas.openxmlformats.org/officeDocument/2006/relationships/customXml" Target="../ink/ink6201.xml"/><Relationship Id="rId856" Type="http://schemas.openxmlformats.org/officeDocument/2006/relationships/customXml" Target="../ink/ink6306.xml"/><Relationship Id="rId1181" Type="http://schemas.openxmlformats.org/officeDocument/2006/relationships/image" Target="../media/image5233.png"/><Relationship Id="rId1279" Type="http://schemas.openxmlformats.org/officeDocument/2006/relationships/customXml" Target="../ink/ink6518.xml"/><Relationship Id="rId190" Type="http://schemas.openxmlformats.org/officeDocument/2006/relationships/customXml" Target="../ink/ink5968.xml"/><Relationship Id="rId204" Type="http://schemas.openxmlformats.org/officeDocument/2006/relationships/image" Target="../media/image3854.png"/><Relationship Id="rId288" Type="http://schemas.openxmlformats.org/officeDocument/2006/relationships/customXml" Target="../ink/ink6018.xml"/><Relationship Id="rId411" Type="http://schemas.openxmlformats.org/officeDocument/2006/relationships/image" Target="../media/image3953.png"/><Relationship Id="rId509" Type="http://schemas.openxmlformats.org/officeDocument/2006/relationships/image" Target="../media/image4002.png"/><Relationship Id="rId1041" Type="http://schemas.openxmlformats.org/officeDocument/2006/relationships/image" Target="../media/image5163.png"/><Relationship Id="rId1139" Type="http://schemas.openxmlformats.org/officeDocument/2006/relationships/image" Target="../media/image5212.png"/><Relationship Id="rId495" Type="http://schemas.openxmlformats.org/officeDocument/2006/relationships/image" Target="../media/image3995.png"/><Relationship Id="rId716" Type="http://schemas.openxmlformats.org/officeDocument/2006/relationships/customXml" Target="../ink/ink6235.xml"/><Relationship Id="rId923" Type="http://schemas.openxmlformats.org/officeDocument/2006/relationships/image" Target="../media/image4206.png"/><Relationship Id="rId52" Type="http://schemas.openxmlformats.org/officeDocument/2006/relationships/image" Target="../media/image3780.png"/><Relationship Id="rId148" Type="http://schemas.openxmlformats.org/officeDocument/2006/relationships/customXml" Target="../ink/ink5947.xml"/><Relationship Id="rId355" Type="http://schemas.openxmlformats.org/officeDocument/2006/relationships/customXml" Target="../ink/ink6052.xml"/><Relationship Id="rId562" Type="http://schemas.openxmlformats.org/officeDocument/2006/relationships/image" Target="../media/image4028.png"/><Relationship Id="rId1192" Type="http://schemas.openxmlformats.org/officeDocument/2006/relationships/customXml" Target="../ink/ink6474.xml"/><Relationship Id="rId1206" Type="http://schemas.openxmlformats.org/officeDocument/2006/relationships/customXml" Target="../ink/ink6481.xml"/><Relationship Id="rId215" Type="http://schemas.openxmlformats.org/officeDocument/2006/relationships/customXml" Target="../ink/ink5981.xml"/><Relationship Id="rId422" Type="http://schemas.openxmlformats.org/officeDocument/2006/relationships/customXml" Target="../ink/ink6086.xml"/><Relationship Id="rId867" Type="http://schemas.openxmlformats.org/officeDocument/2006/relationships/image" Target="../media/image4177.png"/><Relationship Id="rId1052" Type="http://schemas.openxmlformats.org/officeDocument/2006/relationships/customXml" Target="../ink/ink6404.xml"/><Relationship Id="rId299" Type="http://schemas.openxmlformats.org/officeDocument/2006/relationships/image" Target="../media/image3901.png"/><Relationship Id="rId727" Type="http://schemas.openxmlformats.org/officeDocument/2006/relationships/image" Target="../media/image4109.png"/><Relationship Id="rId934" Type="http://schemas.openxmlformats.org/officeDocument/2006/relationships/customXml" Target="../ink/ink6345.xml"/><Relationship Id="rId63" Type="http://schemas.openxmlformats.org/officeDocument/2006/relationships/customXml" Target="../ink/ink5904.xml"/><Relationship Id="rId159" Type="http://schemas.openxmlformats.org/officeDocument/2006/relationships/image" Target="../media/image3833.png"/><Relationship Id="rId366" Type="http://schemas.openxmlformats.org/officeDocument/2006/relationships/image" Target="../media/image3062.png"/><Relationship Id="rId573" Type="http://schemas.openxmlformats.org/officeDocument/2006/relationships/customXml" Target="../ink/ink6162.xml"/><Relationship Id="rId780" Type="http://schemas.openxmlformats.org/officeDocument/2006/relationships/customXml" Target="../ink/ink6267.xml"/><Relationship Id="rId1217" Type="http://schemas.openxmlformats.org/officeDocument/2006/relationships/image" Target="../media/image5251.png"/><Relationship Id="rId226" Type="http://schemas.openxmlformats.org/officeDocument/2006/relationships/image" Target="../media/image3865.png"/><Relationship Id="rId433" Type="http://schemas.openxmlformats.org/officeDocument/2006/relationships/image" Target="../media/image3964.png"/><Relationship Id="rId878" Type="http://schemas.openxmlformats.org/officeDocument/2006/relationships/customXml" Target="../ink/ink6317.xml"/><Relationship Id="rId1063" Type="http://schemas.openxmlformats.org/officeDocument/2006/relationships/image" Target="../media/image5174.png"/><Relationship Id="rId1270" Type="http://schemas.openxmlformats.org/officeDocument/2006/relationships/image" Target="../media/image5277.png"/><Relationship Id="rId640" Type="http://schemas.openxmlformats.org/officeDocument/2006/relationships/image" Target="../media/image4066.png"/><Relationship Id="rId738" Type="http://schemas.openxmlformats.org/officeDocument/2006/relationships/customXml" Target="../ink/ink6246.xml"/><Relationship Id="rId945" Type="http://schemas.openxmlformats.org/officeDocument/2006/relationships/image" Target="../media/image4217.png"/><Relationship Id="rId74" Type="http://schemas.openxmlformats.org/officeDocument/2006/relationships/image" Target="../media/image3791.png"/><Relationship Id="rId377" Type="http://schemas.openxmlformats.org/officeDocument/2006/relationships/customXml" Target="../ink/ink6063.xml"/><Relationship Id="rId500" Type="http://schemas.openxmlformats.org/officeDocument/2006/relationships/customXml" Target="../ink/ink6125.xml"/><Relationship Id="rId584" Type="http://schemas.openxmlformats.org/officeDocument/2006/relationships/customXml" Target="../ink/ink6168.xml"/><Relationship Id="rId805" Type="http://schemas.openxmlformats.org/officeDocument/2006/relationships/image" Target="../media/image4147.png"/><Relationship Id="rId1130" Type="http://schemas.openxmlformats.org/officeDocument/2006/relationships/customXml" Target="../ink/ink6443.xml"/><Relationship Id="rId1228" Type="http://schemas.openxmlformats.org/officeDocument/2006/relationships/customXml" Target="../ink/ink6492.xml"/><Relationship Id="rId5" Type="http://schemas.openxmlformats.org/officeDocument/2006/relationships/customXml" Target="../ink/ink5875.xml"/><Relationship Id="rId237" Type="http://schemas.openxmlformats.org/officeDocument/2006/relationships/customXml" Target="../ink/ink5992.xml"/><Relationship Id="rId791" Type="http://schemas.openxmlformats.org/officeDocument/2006/relationships/image" Target="../media/image4140.png"/><Relationship Id="rId889" Type="http://schemas.openxmlformats.org/officeDocument/2006/relationships/image" Target="../media/image4188.png"/><Relationship Id="rId1074" Type="http://schemas.openxmlformats.org/officeDocument/2006/relationships/customXml" Target="../ink/ink6415.xml"/><Relationship Id="rId444" Type="http://schemas.openxmlformats.org/officeDocument/2006/relationships/customXml" Target="../ink/ink6097.xml"/><Relationship Id="rId651" Type="http://schemas.openxmlformats.org/officeDocument/2006/relationships/customXml" Target="../ink/ink6202.xml"/><Relationship Id="rId749" Type="http://schemas.openxmlformats.org/officeDocument/2006/relationships/image" Target="../media/image4119.png"/><Relationship Id="rId1281" Type="http://schemas.openxmlformats.org/officeDocument/2006/relationships/customXml" Target="../ink/ink6519.xml"/><Relationship Id="rId290" Type="http://schemas.openxmlformats.org/officeDocument/2006/relationships/customXml" Target="../ink/ink6019.xml"/><Relationship Id="rId304" Type="http://schemas.openxmlformats.org/officeDocument/2006/relationships/customXml" Target="../ink/ink6026.xml"/><Relationship Id="rId388" Type="http://schemas.openxmlformats.org/officeDocument/2006/relationships/image" Target="../media/image3942.png"/><Relationship Id="rId511" Type="http://schemas.openxmlformats.org/officeDocument/2006/relationships/image" Target="../media/image4003.png"/><Relationship Id="rId609" Type="http://schemas.openxmlformats.org/officeDocument/2006/relationships/customXml" Target="../ink/ink6181.xml"/><Relationship Id="rId956" Type="http://schemas.openxmlformats.org/officeDocument/2006/relationships/customXml" Target="../ink/ink6356.xml"/><Relationship Id="rId1141" Type="http://schemas.openxmlformats.org/officeDocument/2006/relationships/image" Target="../media/image5213.png"/><Relationship Id="rId1239" Type="http://schemas.openxmlformats.org/officeDocument/2006/relationships/image" Target="../media/image5262.png"/><Relationship Id="rId85" Type="http://schemas.openxmlformats.org/officeDocument/2006/relationships/customXml" Target="../ink/ink5915.xml"/><Relationship Id="rId150" Type="http://schemas.openxmlformats.org/officeDocument/2006/relationships/customXml" Target="../ink/ink5948.xml"/><Relationship Id="rId595" Type="http://schemas.openxmlformats.org/officeDocument/2006/relationships/image" Target="../media/image4044.png"/><Relationship Id="rId816" Type="http://schemas.openxmlformats.org/officeDocument/2006/relationships/image" Target="../media/image4152.png"/><Relationship Id="rId1001" Type="http://schemas.openxmlformats.org/officeDocument/2006/relationships/customXml" Target="../ink/ink6379.xml"/><Relationship Id="rId248" Type="http://schemas.openxmlformats.org/officeDocument/2006/relationships/image" Target="../media/image3876.png"/><Relationship Id="rId455" Type="http://schemas.openxmlformats.org/officeDocument/2006/relationships/image" Target="../media/image3975.png"/><Relationship Id="rId662" Type="http://schemas.openxmlformats.org/officeDocument/2006/relationships/image" Target="../media/image4077.png"/><Relationship Id="rId1085" Type="http://schemas.openxmlformats.org/officeDocument/2006/relationships/image" Target="../media/image5185.png"/><Relationship Id="rId1292" Type="http://schemas.openxmlformats.org/officeDocument/2006/relationships/image" Target="../media/image5288.png"/><Relationship Id="rId12" Type="http://schemas.openxmlformats.org/officeDocument/2006/relationships/image" Target="../media/image3762.png"/><Relationship Id="rId108" Type="http://schemas.openxmlformats.org/officeDocument/2006/relationships/customXml" Target="../ink/ink5927.xml"/><Relationship Id="rId315" Type="http://schemas.openxmlformats.org/officeDocument/2006/relationships/image" Target="../media/image3909.png"/><Relationship Id="rId522" Type="http://schemas.openxmlformats.org/officeDocument/2006/relationships/customXml" Target="../ink/ink6136.xml"/><Relationship Id="rId967" Type="http://schemas.openxmlformats.org/officeDocument/2006/relationships/image" Target="../media/image4228.png"/><Relationship Id="rId1152" Type="http://schemas.openxmlformats.org/officeDocument/2006/relationships/customXml" Target="../ink/ink6454.xml"/><Relationship Id="rId96" Type="http://schemas.openxmlformats.org/officeDocument/2006/relationships/customXml" Target="../ink/ink5921.xml"/><Relationship Id="rId161" Type="http://schemas.openxmlformats.org/officeDocument/2006/relationships/image" Target="../media/image3834.png"/><Relationship Id="rId399" Type="http://schemas.openxmlformats.org/officeDocument/2006/relationships/image" Target="../media/image3947.png"/><Relationship Id="rId827" Type="http://schemas.openxmlformats.org/officeDocument/2006/relationships/customXml" Target="../ink/ink6291.xml"/><Relationship Id="rId1012" Type="http://schemas.openxmlformats.org/officeDocument/2006/relationships/image" Target="../media/image4250.png"/><Relationship Id="rId259" Type="http://schemas.openxmlformats.org/officeDocument/2006/relationships/image" Target="../media/image3881.png"/><Relationship Id="rId466" Type="http://schemas.openxmlformats.org/officeDocument/2006/relationships/customXml" Target="../ink/ink6108.xml"/><Relationship Id="rId673" Type="http://schemas.openxmlformats.org/officeDocument/2006/relationships/customXml" Target="../ink/ink6213.xml"/><Relationship Id="rId880" Type="http://schemas.openxmlformats.org/officeDocument/2006/relationships/customXml" Target="../ink/ink6318.xml"/><Relationship Id="rId1096" Type="http://schemas.openxmlformats.org/officeDocument/2006/relationships/customXml" Target="../ink/ink6426.xml"/><Relationship Id="rId23" Type="http://schemas.openxmlformats.org/officeDocument/2006/relationships/customXml" Target="../ink/ink5884.xml"/><Relationship Id="rId119" Type="http://schemas.openxmlformats.org/officeDocument/2006/relationships/image" Target="../media/image3813.png"/><Relationship Id="rId326" Type="http://schemas.openxmlformats.org/officeDocument/2006/relationships/image" Target="../media/image3093.png"/><Relationship Id="rId533" Type="http://schemas.openxmlformats.org/officeDocument/2006/relationships/image" Target="../media/image4014.png"/><Relationship Id="rId978" Type="http://schemas.openxmlformats.org/officeDocument/2006/relationships/image" Target="../media/image4233.png"/><Relationship Id="rId1163" Type="http://schemas.openxmlformats.org/officeDocument/2006/relationships/image" Target="../media/image5224.png"/><Relationship Id="rId740" Type="http://schemas.openxmlformats.org/officeDocument/2006/relationships/customXml" Target="../ink/ink6247.xml"/><Relationship Id="rId838" Type="http://schemas.openxmlformats.org/officeDocument/2006/relationships/customXml" Target="../ink/ink6297.xml"/><Relationship Id="rId1023" Type="http://schemas.openxmlformats.org/officeDocument/2006/relationships/customXml" Target="../ink/ink6390.xml"/><Relationship Id="rId172" Type="http://schemas.openxmlformats.org/officeDocument/2006/relationships/customXml" Target="../ink/ink5959.xml"/><Relationship Id="rId477" Type="http://schemas.openxmlformats.org/officeDocument/2006/relationships/image" Target="../media/image3986.png"/><Relationship Id="rId600" Type="http://schemas.openxmlformats.org/officeDocument/2006/relationships/customXml" Target="../ink/ink6176.xml"/><Relationship Id="rId684" Type="http://schemas.openxmlformats.org/officeDocument/2006/relationships/image" Target="../media/image4088.png"/><Relationship Id="rId1230" Type="http://schemas.openxmlformats.org/officeDocument/2006/relationships/customXml" Target="../ink/ink6493.xml"/><Relationship Id="rId337" Type="http://schemas.openxmlformats.org/officeDocument/2006/relationships/customXml" Target="../ink/ink6043.xml"/><Relationship Id="rId891" Type="http://schemas.openxmlformats.org/officeDocument/2006/relationships/image" Target="../media/image4189.png"/><Relationship Id="rId905" Type="http://schemas.openxmlformats.org/officeDocument/2006/relationships/image" Target="../media/image4196.png"/><Relationship Id="rId989" Type="http://schemas.openxmlformats.org/officeDocument/2006/relationships/customXml" Target="../ink/ink6373.xml"/><Relationship Id="rId34" Type="http://schemas.openxmlformats.org/officeDocument/2006/relationships/image" Target="../media/image3771.png"/><Relationship Id="rId544" Type="http://schemas.openxmlformats.org/officeDocument/2006/relationships/customXml" Target="../ink/ink6147.xml"/><Relationship Id="rId751" Type="http://schemas.openxmlformats.org/officeDocument/2006/relationships/image" Target="../media/image4120.png"/><Relationship Id="rId849" Type="http://schemas.openxmlformats.org/officeDocument/2006/relationships/image" Target="../media/image4168.png"/><Relationship Id="rId1174" Type="http://schemas.openxmlformats.org/officeDocument/2006/relationships/customXml" Target="../ink/ink6465.xml"/><Relationship Id="rId183" Type="http://schemas.openxmlformats.org/officeDocument/2006/relationships/image" Target="../media/image3845.png"/><Relationship Id="rId390" Type="http://schemas.openxmlformats.org/officeDocument/2006/relationships/image" Target="../media/image3943.png"/><Relationship Id="rId404" Type="http://schemas.openxmlformats.org/officeDocument/2006/relationships/customXml" Target="../ink/ink6077.xml"/><Relationship Id="rId611" Type="http://schemas.openxmlformats.org/officeDocument/2006/relationships/customXml" Target="../ink/ink6182.xml"/><Relationship Id="rId1034" Type="http://schemas.openxmlformats.org/officeDocument/2006/relationships/customXml" Target="../ink/ink6395.xml"/><Relationship Id="rId1241" Type="http://schemas.openxmlformats.org/officeDocument/2006/relationships/image" Target="../media/image5263.png"/><Relationship Id="rId250" Type="http://schemas.openxmlformats.org/officeDocument/2006/relationships/image" Target="../media/image3877.png"/><Relationship Id="rId488" Type="http://schemas.openxmlformats.org/officeDocument/2006/relationships/customXml" Target="../ink/ink6119.xml"/><Relationship Id="rId695" Type="http://schemas.openxmlformats.org/officeDocument/2006/relationships/image" Target="../media/image4093.png"/><Relationship Id="rId709" Type="http://schemas.openxmlformats.org/officeDocument/2006/relationships/image" Target="../media/image4100.png"/><Relationship Id="rId916" Type="http://schemas.openxmlformats.org/officeDocument/2006/relationships/customXml" Target="../ink/ink6336.xml"/><Relationship Id="rId1101" Type="http://schemas.openxmlformats.org/officeDocument/2006/relationships/image" Target="../media/image5193.png"/><Relationship Id="rId45" Type="http://schemas.openxmlformats.org/officeDocument/2006/relationships/customXml" Target="../ink/ink5895.xml"/><Relationship Id="rId110" Type="http://schemas.openxmlformats.org/officeDocument/2006/relationships/customXml" Target="../ink/ink5928.xml"/><Relationship Id="rId348" Type="http://schemas.openxmlformats.org/officeDocument/2006/relationships/image" Target="../media/image3924.png"/><Relationship Id="rId555" Type="http://schemas.openxmlformats.org/officeDocument/2006/relationships/customXml" Target="../ink/ink6153.xml"/><Relationship Id="rId762" Type="http://schemas.openxmlformats.org/officeDocument/2006/relationships/customXml" Target="../ink/ink6258.xml"/><Relationship Id="rId1185" Type="http://schemas.openxmlformats.org/officeDocument/2006/relationships/image" Target="../media/image5235.png"/><Relationship Id="rId194" Type="http://schemas.openxmlformats.org/officeDocument/2006/relationships/image" Target="../media/image3850.png"/><Relationship Id="rId208" Type="http://schemas.openxmlformats.org/officeDocument/2006/relationships/image" Target="../media/image3856.png"/><Relationship Id="rId415" Type="http://schemas.openxmlformats.org/officeDocument/2006/relationships/image" Target="../media/image3955.png"/><Relationship Id="rId622" Type="http://schemas.openxmlformats.org/officeDocument/2006/relationships/image" Target="../media/image4057.png"/><Relationship Id="rId1045" Type="http://schemas.openxmlformats.org/officeDocument/2006/relationships/image" Target="../media/image5165.png"/><Relationship Id="rId1252" Type="http://schemas.openxmlformats.org/officeDocument/2006/relationships/customXml" Target="../ink/ink6504.xml"/><Relationship Id="rId261" Type="http://schemas.openxmlformats.org/officeDocument/2006/relationships/image" Target="../media/image3882.png"/><Relationship Id="rId499" Type="http://schemas.openxmlformats.org/officeDocument/2006/relationships/image" Target="../media/image3997.png"/><Relationship Id="rId927" Type="http://schemas.openxmlformats.org/officeDocument/2006/relationships/image" Target="../media/image4208.png"/><Relationship Id="rId1112" Type="http://schemas.openxmlformats.org/officeDocument/2006/relationships/customXml" Target="../ink/ink6434.xml"/><Relationship Id="rId56" Type="http://schemas.openxmlformats.org/officeDocument/2006/relationships/image" Target="../media/image3782.png"/><Relationship Id="rId359" Type="http://schemas.openxmlformats.org/officeDocument/2006/relationships/customXml" Target="../ink/ink6054.xml"/><Relationship Id="rId566" Type="http://schemas.openxmlformats.org/officeDocument/2006/relationships/image" Target="../media/image4030.png"/><Relationship Id="rId773" Type="http://schemas.openxmlformats.org/officeDocument/2006/relationships/image" Target="../media/image4131.png"/><Relationship Id="rId1196" Type="http://schemas.openxmlformats.org/officeDocument/2006/relationships/customXml" Target="../ink/ink6476.xml"/><Relationship Id="rId121" Type="http://schemas.openxmlformats.org/officeDocument/2006/relationships/image" Target="../media/image3814.png"/><Relationship Id="rId219" Type="http://schemas.openxmlformats.org/officeDocument/2006/relationships/customXml" Target="../ink/ink5983.xml"/><Relationship Id="rId426" Type="http://schemas.openxmlformats.org/officeDocument/2006/relationships/customXml" Target="../ink/ink6088.xml"/><Relationship Id="rId633" Type="http://schemas.openxmlformats.org/officeDocument/2006/relationships/customXml" Target="../ink/ink6193.xml"/><Relationship Id="rId980" Type="http://schemas.openxmlformats.org/officeDocument/2006/relationships/image" Target="../media/image4234.png"/><Relationship Id="rId1056" Type="http://schemas.openxmlformats.org/officeDocument/2006/relationships/customXml" Target="../ink/ink6406.xml"/><Relationship Id="rId1263" Type="http://schemas.openxmlformats.org/officeDocument/2006/relationships/customXml" Target="../ink/ink6510.xml"/><Relationship Id="rId840" Type="http://schemas.openxmlformats.org/officeDocument/2006/relationships/customXml" Target="../ink/ink6298.xml"/><Relationship Id="rId938" Type="http://schemas.openxmlformats.org/officeDocument/2006/relationships/customXml" Target="../ink/ink6347.xml"/><Relationship Id="rId67" Type="http://schemas.openxmlformats.org/officeDocument/2006/relationships/customXml" Target="../ink/ink5906.xml"/><Relationship Id="rId272" Type="http://schemas.openxmlformats.org/officeDocument/2006/relationships/customXml" Target="../ink/ink6010.xml"/><Relationship Id="rId577" Type="http://schemas.openxmlformats.org/officeDocument/2006/relationships/customXml" Target="../ink/ink6164.xml"/><Relationship Id="rId700" Type="http://schemas.openxmlformats.org/officeDocument/2006/relationships/customXml" Target="../ink/ink6227.xml"/><Relationship Id="rId1123" Type="http://schemas.openxmlformats.org/officeDocument/2006/relationships/image" Target="../media/image5204.png"/><Relationship Id="rId132" Type="http://schemas.openxmlformats.org/officeDocument/2006/relationships/customXml" Target="../ink/ink5939.xml"/><Relationship Id="rId784" Type="http://schemas.openxmlformats.org/officeDocument/2006/relationships/customXml" Target="../ink/ink6269.xml"/><Relationship Id="rId991" Type="http://schemas.openxmlformats.org/officeDocument/2006/relationships/customXml" Target="../ink/ink6374.xml"/><Relationship Id="rId1067" Type="http://schemas.openxmlformats.org/officeDocument/2006/relationships/image" Target="../media/image5176.png"/><Relationship Id="rId437" Type="http://schemas.openxmlformats.org/officeDocument/2006/relationships/image" Target="../media/image3966.png"/><Relationship Id="rId644" Type="http://schemas.openxmlformats.org/officeDocument/2006/relationships/image" Target="../media/image4068.png"/><Relationship Id="rId851" Type="http://schemas.openxmlformats.org/officeDocument/2006/relationships/image" Target="../media/image4169.png"/><Relationship Id="rId1274" Type="http://schemas.openxmlformats.org/officeDocument/2006/relationships/image" Target="../media/image5279.png"/><Relationship Id="rId283" Type="http://schemas.openxmlformats.org/officeDocument/2006/relationships/image" Target="../media/image3893.png"/><Relationship Id="rId490" Type="http://schemas.openxmlformats.org/officeDocument/2006/relationships/customXml" Target="../ink/ink6120.xml"/><Relationship Id="rId504" Type="http://schemas.openxmlformats.org/officeDocument/2006/relationships/customXml" Target="../ink/ink6127.xml"/><Relationship Id="rId711" Type="http://schemas.openxmlformats.org/officeDocument/2006/relationships/image" Target="../media/image4101.png"/><Relationship Id="rId949" Type="http://schemas.openxmlformats.org/officeDocument/2006/relationships/image" Target="../media/image4219.png"/><Relationship Id="rId1134" Type="http://schemas.openxmlformats.org/officeDocument/2006/relationships/customXml" Target="../ink/ink6445.xml"/><Relationship Id="rId78" Type="http://schemas.openxmlformats.org/officeDocument/2006/relationships/image" Target="../media/image3793.png"/><Relationship Id="rId143" Type="http://schemas.openxmlformats.org/officeDocument/2006/relationships/image" Target="../media/image3825.png"/><Relationship Id="rId350" Type="http://schemas.openxmlformats.org/officeDocument/2006/relationships/image" Target="../media/image3925.png"/><Relationship Id="rId588" Type="http://schemas.openxmlformats.org/officeDocument/2006/relationships/customXml" Target="../ink/ink6170.xml"/><Relationship Id="rId795" Type="http://schemas.openxmlformats.org/officeDocument/2006/relationships/image" Target="../media/image4142.png"/><Relationship Id="rId809" Type="http://schemas.openxmlformats.org/officeDocument/2006/relationships/customXml" Target="../ink/ink6282.xml"/><Relationship Id="rId1201" Type="http://schemas.openxmlformats.org/officeDocument/2006/relationships/image" Target="../media/image5243.png"/><Relationship Id="rId9" Type="http://schemas.openxmlformats.org/officeDocument/2006/relationships/customXml" Target="../ink/ink5877.xml"/><Relationship Id="rId210" Type="http://schemas.openxmlformats.org/officeDocument/2006/relationships/image" Target="../media/image3857.png"/><Relationship Id="rId448" Type="http://schemas.openxmlformats.org/officeDocument/2006/relationships/customXml" Target="../ink/ink6099.xml"/><Relationship Id="rId655" Type="http://schemas.openxmlformats.org/officeDocument/2006/relationships/customXml" Target="../ink/ink6204.xml"/><Relationship Id="rId862" Type="http://schemas.openxmlformats.org/officeDocument/2006/relationships/customXml" Target="../ink/ink6309.xml"/><Relationship Id="rId1078" Type="http://schemas.openxmlformats.org/officeDocument/2006/relationships/customXml" Target="../ink/ink6417.xml"/><Relationship Id="rId1285" Type="http://schemas.openxmlformats.org/officeDocument/2006/relationships/customXml" Target="../ink/ink6521.xml"/><Relationship Id="rId294" Type="http://schemas.openxmlformats.org/officeDocument/2006/relationships/customXml" Target="../ink/ink6021.xml"/><Relationship Id="rId308" Type="http://schemas.openxmlformats.org/officeDocument/2006/relationships/customXml" Target="../ink/ink6028.xml"/><Relationship Id="rId515" Type="http://schemas.openxmlformats.org/officeDocument/2006/relationships/image" Target="../media/image4005.png"/><Relationship Id="rId722" Type="http://schemas.openxmlformats.org/officeDocument/2006/relationships/customXml" Target="../ink/ink6238.xml"/><Relationship Id="rId1145" Type="http://schemas.openxmlformats.org/officeDocument/2006/relationships/image" Target="../media/image5215.png"/><Relationship Id="rId89" Type="http://schemas.openxmlformats.org/officeDocument/2006/relationships/customXml" Target="../ink/ink5917.xml"/><Relationship Id="rId154" Type="http://schemas.openxmlformats.org/officeDocument/2006/relationships/customXml" Target="../ink/ink5950.xml"/><Relationship Id="rId361" Type="http://schemas.openxmlformats.org/officeDocument/2006/relationships/customXml" Target="../ink/ink6055.xml"/><Relationship Id="rId599" Type="http://schemas.openxmlformats.org/officeDocument/2006/relationships/image" Target="../media/image4046.png"/><Relationship Id="rId1005" Type="http://schemas.openxmlformats.org/officeDocument/2006/relationships/customXml" Target="../ink/ink6381.xml"/><Relationship Id="rId1212" Type="http://schemas.openxmlformats.org/officeDocument/2006/relationships/customXml" Target="../ink/ink6484.xml"/><Relationship Id="rId459" Type="http://schemas.openxmlformats.org/officeDocument/2006/relationships/image" Target="../media/image3977.png"/><Relationship Id="rId666" Type="http://schemas.openxmlformats.org/officeDocument/2006/relationships/image" Target="../media/image4079.png"/><Relationship Id="rId873" Type="http://schemas.openxmlformats.org/officeDocument/2006/relationships/image" Target="../media/image4180.png"/><Relationship Id="rId1089" Type="http://schemas.openxmlformats.org/officeDocument/2006/relationships/image" Target="../media/image5187.png"/><Relationship Id="rId16" Type="http://schemas.openxmlformats.org/officeDocument/2006/relationships/image" Target="../media/image3056.png"/><Relationship Id="rId221" Type="http://schemas.openxmlformats.org/officeDocument/2006/relationships/customXml" Target="../ink/ink5984.xml"/><Relationship Id="rId319" Type="http://schemas.openxmlformats.org/officeDocument/2006/relationships/image" Target="../media/image3911.png"/><Relationship Id="rId526" Type="http://schemas.openxmlformats.org/officeDocument/2006/relationships/customXml" Target="../ink/ink6138.xml"/><Relationship Id="rId1156" Type="http://schemas.openxmlformats.org/officeDocument/2006/relationships/customXml" Target="../ink/ink6456.xml"/><Relationship Id="rId733" Type="http://schemas.openxmlformats.org/officeDocument/2006/relationships/image" Target="../media/image4112.png"/><Relationship Id="rId940" Type="http://schemas.openxmlformats.org/officeDocument/2006/relationships/customXml" Target="../ink/ink6348.xml"/><Relationship Id="rId1016" Type="http://schemas.openxmlformats.org/officeDocument/2006/relationships/image" Target="../media/image4252.png"/><Relationship Id="rId165" Type="http://schemas.openxmlformats.org/officeDocument/2006/relationships/image" Target="../media/image3836.png"/><Relationship Id="rId372" Type="http://schemas.openxmlformats.org/officeDocument/2006/relationships/image" Target="../media/image3934.png"/><Relationship Id="rId677" Type="http://schemas.openxmlformats.org/officeDocument/2006/relationships/customXml" Target="../ink/ink6215.xml"/><Relationship Id="rId800" Type="http://schemas.openxmlformats.org/officeDocument/2006/relationships/customXml" Target="../ink/ink6277.xml"/><Relationship Id="rId1223" Type="http://schemas.openxmlformats.org/officeDocument/2006/relationships/image" Target="../media/image5254.png"/><Relationship Id="rId232" Type="http://schemas.openxmlformats.org/officeDocument/2006/relationships/image" Target="../media/image3868.png"/><Relationship Id="rId884" Type="http://schemas.openxmlformats.org/officeDocument/2006/relationships/customXml" Target="../ink/ink6320.xml"/><Relationship Id="rId27" Type="http://schemas.openxmlformats.org/officeDocument/2006/relationships/customXml" Target="../ink/ink5886.xml"/><Relationship Id="rId537" Type="http://schemas.openxmlformats.org/officeDocument/2006/relationships/image" Target="../media/image4016.png"/><Relationship Id="rId744" Type="http://schemas.openxmlformats.org/officeDocument/2006/relationships/customXml" Target="../ink/ink6249.xml"/><Relationship Id="rId951" Type="http://schemas.openxmlformats.org/officeDocument/2006/relationships/image" Target="../media/image4220.png"/><Relationship Id="rId1167" Type="http://schemas.openxmlformats.org/officeDocument/2006/relationships/image" Target="../media/image5226.png"/><Relationship Id="rId80" Type="http://schemas.openxmlformats.org/officeDocument/2006/relationships/image" Target="../media/image3794.png"/><Relationship Id="rId176" Type="http://schemas.openxmlformats.org/officeDocument/2006/relationships/customXml" Target="../ink/ink5961.xml"/><Relationship Id="rId383" Type="http://schemas.openxmlformats.org/officeDocument/2006/relationships/customXml" Target="../ink/ink6066.xml"/><Relationship Id="rId590" Type="http://schemas.openxmlformats.org/officeDocument/2006/relationships/customXml" Target="../ink/ink6171.xml"/><Relationship Id="rId604" Type="http://schemas.openxmlformats.org/officeDocument/2006/relationships/image" Target="../media/image4048.png"/><Relationship Id="rId811" Type="http://schemas.openxmlformats.org/officeDocument/2006/relationships/customXml" Target="../ink/ink6283.xml"/><Relationship Id="rId1027" Type="http://schemas.openxmlformats.org/officeDocument/2006/relationships/customXml" Target="../ink/ink6392.xml"/><Relationship Id="rId1234" Type="http://schemas.openxmlformats.org/officeDocument/2006/relationships/customXml" Target="../ink/ink6495.xml"/><Relationship Id="rId243" Type="http://schemas.openxmlformats.org/officeDocument/2006/relationships/customXml" Target="../ink/ink5995.xml"/><Relationship Id="rId450" Type="http://schemas.openxmlformats.org/officeDocument/2006/relationships/customXml" Target="../ink/ink6100.xml"/><Relationship Id="rId688" Type="http://schemas.openxmlformats.org/officeDocument/2006/relationships/image" Target="../media/image4090.png"/><Relationship Id="rId895" Type="http://schemas.openxmlformats.org/officeDocument/2006/relationships/image" Target="../media/image4191.png"/><Relationship Id="rId909" Type="http://schemas.openxmlformats.org/officeDocument/2006/relationships/image" Target="../media/image4198.png"/><Relationship Id="rId1080" Type="http://schemas.openxmlformats.org/officeDocument/2006/relationships/customXml" Target="../ink/ink6418.xml"/><Relationship Id="rId38" Type="http://schemas.openxmlformats.org/officeDocument/2006/relationships/image" Target="../media/image3773.png"/><Relationship Id="rId103" Type="http://schemas.openxmlformats.org/officeDocument/2006/relationships/image" Target="../media/image3805.png"/><Relationship Id="rId310" Type="http://schemas.openxmlformats.org/officeDocument/2006/relationships/customXml" Target="../ink/ink6029.xml"/><Relationship Id="rId548" Type="http://schemas.openxmlformats.org/officeDocument/2006/relationships/customXml" Target="../ink/ink6149.xml"/><Relationship Id="rId755" Type="http://schemas.openxmlformats.org/officeDocument/2006/relationships/image" Target="../media/image4122.png"/><Relationship Id="rId962" Type="http://schemas.openxmlformats.org/officeDocument/2006/relationships/customXml" Target="../ink/ink6359.xml"/><Relationship Id="rId1178" Type="http://schemas.openxmlformats.org/officeDocument/2006/relationships/customXml" Target="../ink/ink6467.xml"/><Relationship Id="rId91" Type="http://schemas.openxmlformats.org/officeDocument/2006/relationships/customXml" Target="../ink/ink5918.xml"/><Relationship Id="rId187" Type="http://schemas.openxmlformats.org/officeDocument/2006/relationships/image" Target="../media/image3847.png"/><Relationship Id="rId394" Type="http://schemas.openxmlformats.org/officeDocument/2006/relationships/image" Target="../media/image3945.png"/><Relationship Id="rId408" Type="http://schemas.openxmlformats.org/officeDocument/2006/relationships/customXml" Target="../ink/ink6079.xml"/><Relationship Id="rId615" Type="http://schemas.openxmlformats.org/officeDocument/2006/relationships/customXml" Target="../ink/ink6184.xml"/><Relationship Id="rId822" Type="http://schemas.openxmlformats.org/officeDocument/2006/relationships/image" Target="../media/image4155.png"/><Relationship Id="rId1038" Type="http://schemas.openxmlformats.org/officeDocument/2006/relationships/customXml" Target="../ink/ink6397.xml"/><Relationship Id="rId1245" Type="http://schemas.openxmlformats.org/officeDocument/2006/relationships/image" Target="../media/image5265.png"/><Relationship Id="rId254" Type="http://schemas.openxmlformats.org/officeDocument/2006/relationships/image" Target="../media/image3879.png"/><Relationship Id="rId699" Type="http://schemas.openxmlformats.org/officeDocument/2006/relationships/image" Target="../media/image4095.png"/><Relationship Id="rId1091" Type="http://schemas.openxmlformats.org/officeDocument/2006/relationships/image" Target="../media/image5188.png"/><Relationship Id="rId1105" Type="http://schemas.openxmlformats.org/officeDocument/2006/relationships/image" Target="../media/image5195.png"/><Relationship Id="rId49" Type="http://schemas.openxmlformats.org/officeDocument/2006/relationships/customXml" Target="../ink/ink5897.xml"/><Relationship Id="rId114" Type="http://schemas.openxmlformats.org/officeDocument/2006/relationships/customXml" Target="../ink/ink5930.xml"/><Relationship Id="rId461" Type="http://schemas.openxmlformats.org/officeDocument/2006/relationships/image" Target="../media/image3978.png"/><Relationship Id="rId559" Type="http://schemas.openxmlformats.org/officeDocument/2006/relationships/customXml" Target="../ink/ink6155.xml"/><Relationship Id="rId766" Type="http://schemas.openxmlformats.org/officeDocument/2006/relationships/customXml" Target="../ink/ink6260.xml"/><Relationship Id="rId1189" Type="http://schemas.openxmlformats.org/officeDocument/2006/relationships/image" Target="../media/image5237.png"/><Relationship Id="rId198" Type="http://schemas.openxmlformats.org/officeDocument/2006/relationships/image" Target="../media/image3851.png"/><Relationship Id="rId321" Type="http://schemas.openxmlformats.org/officeDocument/2006/relationships/image" Target="../media/image3912.png"/><Relationship Id="rId419" Type="http://schemas.openxmlformats.org/officeDocument/2006/relationships/image" Target="../media/image3957.png"/><Relationship Id="rId626" Type="http://schemas.openxmlformats.org/officeDocument/2006/relationships/image" Target="../media/image4059.png"/><Relationship Id="rId973" Type="http://schemas.openxmlformats.org/officeDocument/2006/relationships/customXml" Target="../ink/ink6365.xml"/><Relationship Id="rId1049" Type="http://schemas.openxmlformats.org/officeDocument/2006/relationships/image" Target="../media/image5167.png"/><Relationship Id="rId1256" Type="http://schemas.openxmlformats.org/officeDocument/2006/relationships/image" Target="../media/image5270.png"/><Relationship Id="rId833" Type="http://schemas.openxmlformats.org/officeDocument/2006/relationships/image" Target="../media/image4160.png"/><Relationship Id="rId1116" Type="http://schemas.openxmlformats.org/officeDocument/2006/relationships/customXml" Target="../ink/ink6436.xml"/><Relationship Id="rId265" Type="http://schemas.openxmlformats.org/officeDocument/2006/relationships/image" Target="../media/image3884.png"/><Relationship Id="rId472" Type="http://schemas.openxmlformats.org/officeDocument/2006/relationships/customXml" Target="../ink/ink6111.xml"/><Relationship Id="rId900" Type="http://schemas.openxmlformats.org/officeDocument/2006/relationships/customXml" Target="../ink/ink6328.xml"/><Relationship Id="rId125" Type="http://schemas.openxmlformats.org/officeDocument/2006/relationships/image" Target="../media/image3816.png"/><Relationship Id="rId332" Type="http://schemas.openxmlformats.org/officeDocument/2006/relationships/image" Target="../media/image3916.png"/><Relationship Id="rId777" Type="http://schemas.openxmlformats.org/officeDocument/2006/relationships/image" Target="../media/image4133.png"/><Relationship Id="rId984" Type="http://schemas.openxmlformats.org/officeDocument/2006/relationships/image" Target="../media/image4236.png"/><Relationship Id="rId637" Type="http://schemas.openxmlformats.org/officeDocument/2006/relationships/customXml" Target="../ink/ink6195.xml"/><Relationship Id="rId844" Type="http://schemas.openxmlformats.org/officeDocument/2006/relationships/customXml" Target="../ink/ink6300.xml"/><Relationship Id="rId1267" Type="http://schemas.openxmlformats.org/officeDocument/2006/relationships/customXml" Target="../ink/ink6512.xml"/><Relationship Id="rId276" Type="http://schemas.openxmlformats.org/officeDocument/2006/relationships/customXml" Target="../ink/ink6012.xml"/><Relationship Id="rId483" Type="http://schemas.openxmlformats.org/officeDocument/2006/relationships/image" Target="../media/image3989.png"/><Relationship Id="rId690" Type="http://schemas.openxmlformats.org/officeDocument/2006/relationships/customXml" Target="../ink/ink6222.xml"/><Relationship Id="rId704" Type="http://schemas.openxmlformats.org/officeDocument/2006/relationships/customXml" Target="../ink/ink6229.xml"/><Relationship Id="rId911" Type="http://schemas.openxmlformats.org/officeDocument/2006/relationships/image" Target="../media/image4199.png"/><Relationship Id="rId1127" Type="http://schemas.openxmlformats.org/officeDocument/2006/relationships/image" Target="../media/image5206.png"/><Relationship Id="rId40" Type="http://schemas.openxmlformats.org/officeDocument/2006/relationships/image" Target="../media/image3774.png"/><Relationship Id="rId136" Type="http://schemas.openxmlformats.org/officeDocument/2006/relationships/customXml" Target="../ink/ink5941.xml"/><Relationship Id="rId343" Type="http://schemas.openxmlformats.org/officeDocument/2006/relationships/customXml" Target="../ink/ink6046.xml"/><Relationship Id="rId550" Type="http://schemas.openxmlformats.org/officeDocument/2006/relationships/customXml" Target="../ink/ink6150.xml"/><Relationship Id="rId788" Type="http://schemas.openxmlformats.org/officeDocument/2006/relationships/customXml" Target="../ink/ink6271.xml"/><Relationship Id="rId995" Type="http://schemas.openxmlformats.org/officeDocument/2006/relationships/customXml" Target="../ink/ink6376.xml"/><Relationship Id="rId1180" Type="http://schemas.openxmlformats.org/officeDocument/2006/relationships/customXml" Target="../ink/ink6468.xml"/><Relationship Id="rId203" Type="http://schemas.openxmlformats.org/officeDocument/2006/relationships/customXml" Target="../ink/ink5975.xml"/><Relationship Id="rId648" Type="http://schemas.openxmlformats.org/officeDocument/2006/relationships/image" Target="../media/image4070.png"/><Relationship Id="rId855" Type="http://schemas.openxmlformats.org/officeDocument/2006/relationships/image" Target="../media/image4171.png"/><Relationship Id="rId1040" Type="http://schemas.openxmlformats.org/officeDocument/2006/relationships/customXml" Target="../ink/ink6398.xml"/><Relationship Id="rId1278" Type="http://schemas.openxmlformats.org/officeDocument/2006/relationships/image" Target="../media/image5281.png"/><Relationship Id="rId287" Type="http://schemas.openxmlformats.org/officeDocument/2006/relationships/image" Target="../media/image3895.png"/><Relationship Id="rId410" Type="http://schemas.openxmlformats.org/officeDocument/2006/relationships/customXml" Target="../ink/ink6080.xml"/><Relationship Id="rId494" Type="http://schemas.openxmlformats.org/officeDocument/2006/relationships/customXml" Target="../ink/ink6122.xml"/><Relationship Id="rId508" Type="http://schemas.openxmlformats.org/officeDocument/2006/relationships/customXml" Target="../ink/ink6129.xml"/><Relationship Id="rId715" Type="http://schemas.openxmlformats.org/officeDocument/2006/relationships/image" Target="../media/image4103.png"/><Relationship Id="rId922" Type="http://schemas.openxmlformats.org/officeDocument/2006/relationships/customXml" Target="../ink/ink6339.xml"/><Relationship Id="rId1138" Type="http://schemas.openxmlformats.org/officeDocument/2006/relationships/customXml" Target="../ink/ink6447.xml"/><Relationship Id="rId147" Type="http://schemas.openxmlformats.org/officeDocument/2006/relationships/image" Target="../media/image3827.png"/><Relationship Id="rId354" Type="http://schemas.openxmlformats.org/officeDocument/2006/relationships/image" Target="../media/image3927.png"/><Relationship Id="rId799" Type="http://schemas.openxmlformats.org/officeDocument/2006/relationships/image" Target="../media/image4144.png"/><Relationship Id="rId1191" Type="http://schemas.openxmlformats.org/officeDocument/2006/relationships/image" Target="../media/image5238.png"/><Relationship Id="rId1205" Type="http://schemas.openxmlformats.org/officeDocument/2006/relationships/image" Target="../media/image5245.png"/><Relationship Id="rId51" Type="http://schemas.openxmlformats.org/officeDocument/2006/relationships/customXml" Target="../ink/ink5898.xml"/><Relationship Id="rId561" Type="http://schemas.openxmlformats.org/officeDocument/2006/relationships/customXml" Target="../ink/ink6156.xml"/><Relationship Id="rId659" Type="http://schemas.openxmlformats.org/officeDocument/2006/relationships/customXml" Target="../ink/ink6206.xml"/><Relationship Id="rId866" Type="http://schemas.openxmlformats.org/officeDocument/2006/relationships/customXml" Target="../ink/ink6311.xml"/><Relationship Id="rId1289" Type="http://schemas.openxmlformats.org/officeDocument/2006/relationships/customXml" Target="../ink/ink6523.xml"/><Relationship Id="rId214" Type="http://schemas.openxmlformats.org/officeDocument/2006/relationships/image" Target="../media/image3859.png"/><Relationship Id="rId298" Type="http://schemas.openxmlformats.org/officeDocument/2006/relationships/customXml" Target="../ink/ink6023.xml"/><Relationship Id="rId421" Type="http://schemas.openxmlformats.org/officeDocument/2006/relationships/image" Target="../media/image3958.png"/><Relationship Id="rId519" Type="http://schemas.openxmlformats.org/officeDocument/2006/relationships/image" Target="../media/image4007.png"/><Relationship Id="rId1051" Type="http://schemas.openxmlformats.org/officeDocument/2006/relationships/image" Target="../media/image5168.png"/><Relationship Id="rId1149" Type="http://schemas.openxmlformats.org/officeDocument/2006/relationships/image" Target="../media/image5217.png"/><Relationship Id="rId158" Type="http://schemas.openxmlformats.org/officeDocument/2006/relationships/customXml" Target="../ink/ink5952.xml"/><Relationship Id="rId726" Type="http://schemas.openxmlformats.org/officeDocument/2006/relationships/customXml" Target="../ink/ink6240.xml"/><Relationship Id="rId933" Type="http://schemas.openxmlformats.org/officeDocument/2006/relationships/image" Target="../media/image4211.png"/><Relationship Id="rId1009" Type="http://schemas.openxmlformats.org/officeDocument/2006/relationships/customXml" Target="../ink/ink6383.xml"/><Relationship Id="rId62" Type="http://schemas.openxmlformats.org/officeDocument/2006/relationships/image" Target="../media/image3785.png"/><Relationship Id="rId365" Type="http://schemas.openxmlformats.org/officeDocument/2006/relationships/customXml" Target="../ink/ink6057.xml"/><Relationship Id="rId572" Type="http://schemas.openxmlformats.org/officeDocument/2006/relationships/image" Target="../media/image4033.png"/><Relationship Id="rId1216" Type="http://schemas.openxmlformats.org/officeDocument/2006/relationships/customXml" Target="../ink/ink6486.xml"/><Relationship Id="rId225" Type="http://schemas.openxmlformats.org/officeDocument/2006/relationships/customXml" Target="../ink/ink5986.xml"/><Relationship Id="rId432" Type="http://schemas.openxmlformats.org/officeDocument/2006/relationships/customXml" Target="../ink/ink6091.xml"/><Relationship Id="rId877" Type="http://schemas.openxmlformats.org/officeDocument/2006/relationships/image" Target="../media/image4182.png"/><Relationship Id="rId1062" Type="http://schemas.openxmlformats.org/officeDocument/2006/relationships/customXml" Target="../ink/ink6409.xml"/><Relationship Id="rId737" Type="http://schemas.openxmlformats.org/officeDocument/2006/relationships/image" Target="../media/image4114.png"/><Relationship Id="rId944" Type="http://schemas.openxmlformats.org/officeDocument/2006/relationships/customXml" Target="../ink/ink6350.xml"/><Relationship Id="rId73" Type="http://schemas.openxmlformats.org/officeDocument/2006/relationships/customXml" Target="../ink/ink5909.xml"/><Relationship Id="rId169" Type="http://schemas.openxmlformats.org/officeDocument/2006/relationships/image" Target="../media/image3838.png"/><Relationship Id="rId376" Type="http://schemas.openxmlformats.org/officeDocument/2006/relationships/image" Target="../media/image3936.png"/><Relationship Id="rId583" Type="http://schemas.openxmlformats.org/officeDocument/2006/relationships/image" Target="../media/image4038.png"/><Relationship Id="rId790" Type="http://schemas.openxmlformats.org/officeDocument/2006/relationships/customXml" Target="../ink/ink6272.xml"/><Relationship Id="rId804" Type="http://schemas.openxmlformats.org/officeDocument/2006/relationships/customXml" Target="../ink/ink6279.xml"/><Relationship Id="rId1227" Type="http://schemas.openxmlformats.org/officeDocument/2006/relationships/image" Target="../media/image5256.png"/><Relationship Id="rId4" Type="http://schemas.openxmlformats.org/officeDocument/2006/relationships/image" Target="../media/image3035.png"/><Relationship Id="rId236" Type="http://schemas.openxmlformats.org/officeDocument/2006/relationships/image" Target="../media/image3870.png"/><Relationship Id="rId443" Type="http://schemas.openxmlformats.org/officeDocument/2006/relationships/image" Target="../media/image3969.png"/><Relationship Id="rId650" Type="http://schemas.openxmlformats.org/officeDocument/2006/relationships/image" Target="../media/image4071.png"/><Relationship Id="rId888" Type="http://schemas.openxmlformats.org/officeDocument/2006/relationships/customXml" Target="../ink/ink6322.xml"/><Relationship Id="rId1073" Type="http://schemas.openxmlformats.org/officeDocument/2006/relationships/image" Target="../media/image5179.png"/><Relationship Id="rId1280" Type="http://schemas.openxmlformats.org/officeDocument/2006/relationships/image" Target="../media/image5282.png"/><Relationship Id="rId303" Type="http://schemas.openxmlformats.org/officeDocument/2006/relationships/image" Target="../media/image3903.png"/><Relationship Id="rId748" Type="http://schemas.openxmlformats.org/officeDocument/2006/relationships/customXml" Target="../ink/ink6251.xml"/><Relationship Id="rId955" Type="http://schemas.openxmlformats.org/officeDocument/2006/relationships/image" Target="../media/image4222.png"/><Relationship Id="rId1140" Type="http://schemas.openxmlformats.org/officeDocument/2006/relationships/customXml" Target="../ink/ink6448.xml"/><Relationship Id="rId84" Type="http://schemas.openxmlformats.org/officeDocument/2006/relationships/image" Target="../media/image3796.png"/><Relationship Id="rId387" Type="http://schemas.openxmlformats.org/officeDocument/2006/relationships/customXml" Target="../ink/ink6068.xml"/><Relationship Id="rId510" Type="http://schemas.openxmlformats.org/officeDocument/2006/relationships/customXml" Target="../ink/ink6130.xml"/><Relationship Id="rId594" Type="http://schemas.openxmlformats.org/officeDocument/2006/relationships/customXml" Target="../ink/ink6173.xml"/><Relationship Id="rId608" Type="http://schemas.openxmlformats.org/officeDocument/2006/relationships/image" Target="../media/image4050.png"/><Relationship Id="rId815" Type="http://schemas.openxmlformats.org/officeDocument/2006/relationships/customXml" Target="../ink/ink6285.xml"/><Relationship Id="rId1238" Type="http://schemas.openxmlformats.org/officeDocument/2006/relationships/customXml" Target="../ink/ink6497.xml"/><Relationship Id="rId247" Type="http://schemas.openxmlformats.org/officeDocument/2006/relationships/customXml" Target="../ink/ink5997.xml"/><Relationship Id="rId899" Type="http://schemas.openxmlformats.org/officeDocument/2006/relationships/image" Target="../media/image4193.png"/><Relationship Id="rId1000" Type="http://schemas.openxmlformats.org/officeDocument/2006/relationships/image" Target="../media/image4244.png"/><Relationship Id="rId1084" Type="http://schemas.openxmlformats.org/officeDocument/2006/relationships/customXml" Target="../ink/ink6420.xml"/><Relationship Id="rId107" Type="http://schemas.openxmlformats.org/officeDocument/2006/relationships/image" Target="../media/image3807.png"/><Relationship Id="rId454" Type="http://schemas.openxmlformats.org/officeDocument/2006/relationships/customXml" Target="../ink/ink6102.xml"/><Relationship Id="rId661" Type="http://schemas.openxmlformats.org/officeDocument/2006/relationships/customXml" Target="../ink/ink6207.xml"/><Relationship Id="rId759" Type="http://schemas.openxmlformats.org/officeDocument/2006/relationships/image" Target="../media/image4124.png"/><Relationship Id="rId966" Type="http://schemas.openxmlformats.org/officeDocument/2006/relationships/customXml" Target="../ink/ink6361.xml"/><Relationship Id="rId1291" Type="http://schemas.openxmlformats.org/officeDocument/2006/relationships/customXml" Target="../ink/ink6524.xml"/><Relationship Id="rId11" Type="http://schemas.openxmlformats.org/officeDocument/2006/relationships/customXml" Target="../ink/ink5878.xml"/><Relationship Id="rId314" Type="http://schemas.openxmlformats.org/officeDocument/2006/relationships/customXml" Target="../ink/ink6031.xml"/><Relationship Id="rId398" Type="http://schemas.openxmlformats.org/officeDocument/2006/relationships/customXml" Target="../ink/ink6074.xml"/><Relationship Id="rId521" Type="http://schemas.openxmlformats.org/officeDocument/2006/relationships/image" Target="../media/image4008.png"/><Relationship Id="rId619" Type="http://schemas.openxmlformats.org/officeDocument/2006/relationships/customXml" Target="../ink/ink6186.xml"/><Relationship Id="rId1151" Type="http://schemas.openxmlformats.org/officeDocument/2006/relationships/image" Target="../media/image5218.png"/><Relationship Id="rId1249" Type="http://schemas.openxmlformats.org/officeDocument/2006/relationships/image" Target="../media/image5267.png"/><Relationship Id="rId95" Type="http://schemas.openxmlformats.org/officeDocument/2006/relationships/image" Target="../media/image3801.png"/><Relationship Id="rId160" Type="http://schemas.openxmlformats.org/officeDocument/2006/relationships/customXml" Target="../ink/ink5953.xml"/><Relationship Id="rId826" Type="http://schemas.openxmlformats.org/officeDocument/2006/relationships/image" Target="../media/image4157.png"/><Relationship Id="rId1011" Type="http://schemas.openxmlformats.org/officeDocument/2006/relationships/customXml" Target="../ink/ink6384.xml"/><Relationship Id="rId1109" Type="http://schemas.openxmlformats.org/officeDocument/2006/relationships/image" Target="../media/image5197.png"/><Relationship Id="rId258" Type="http://schemas.openxmlformats.org/officeDocument/2006/relationships/customXml" Target="../ink/ink6003.xml"/><Relationship Id="rId465" Type="http://schemas.openxmlformats.org/officeDocument/2006/relationships/image" Target="../media/image3980.png"/><Relationship Id="rId672" Type="http://schemas.openxmlformats.org/officeDocument/2006/relationships/image" Target="../media/image4082.png"/><Relationship Id="rId1095" Type="http://schemas.openxmlformats.org/officeDocument/2006/relationships/image" Target="../media/image5190.png"/><Relationship Id="rId22" Type="http://schemas.openxmlformats.org/officeDocument/2006/relationships/image" Target="../media/image3765.png"/><Relationship Id="rId118" Type="http://schemas.openxmlformats.org/officeDocument/2006/relationships/customXml" Target="../ink/ink5932.xml"/><Relationship Id="rId325" Type="http://schemas.openxmlformats.org/officeDocument/2006/relationships/customXml" Target="../ink/ink6037.xml"/><Relationship Id="rId532" Type="http://schemas.openxmlformats.org/officeDocument/2006/relationships/customXml" Target="../ink/ink6141.xml"/><Relationship Id="rId977" Type="http://schemas.openxmlformats.org/officeDocument/2006/relationships/customXml" Target="../ink/ink6367.xml"/><Relationship Id="rId1162" Type="http://schemas.openxmlformats.org/officeDocument/2006/relationships/customXml" Target="../ink/ink6459.xml"/><Relationship Id="rId171" Type="http://schemas.openxmlformats.org/officeDocument/2006/relationships/image" Target="../media/image3839.png"/><Relationship Id="rId837" Type="http://schemas.openxmlformats.org/officeDocument/2006/relationships/image" Target="../media/image4162.png"/><Relationship Id="rId1022" Type="http://schemas.openxmlformats.org/officeDocument/2006/relationships/image" Target="../media/image4255.png"/><Relationship Id="rId269" Type="http://schemas.openxmlformats.org/officeDocument/2006/relationships/image" Target="../media/image3886.png"/><Relationship Id="rId476" Type="http://schemas.openxmlformats.org/officeDocument/2006/relationships/customXml" Target="../ink/ink6113.xml"/><Relationship Id="rId683" Type="http://schemas.openxmlformats.org/officeDocument/2006/relationships/customXml" Target="../ink/ink6218.xml"/><Relationship Id="rId890" Type="http://schemas.openxmlformats.org/officeDocument/2006/relationships/customXml" Target="../ink/ink6323.xml"/><Relationship Id="rId904" Type="http://schemas.openxmlformats.org/officeDocument/2006/relationships/customXml" Target="../ink/ink6330.xml"/><Relationship Id="rId33" Type="http://schemas.openxmlformats.org/officeDocument/2006/relationships/customXml" Target="../ink/ink5889.xml"/><Relationship Id="rId129" Type="http://schemas.openxmlformats.org/officeDocument/2006/relationships/image" Target="../media/image3818.png"/><Relationship Id="rId336" Type="http://schemas.openxmlformats.org/officeDocument/2006/relationships/image" Target="../media/image3918.png"/><Relationship Id="rId543" Type="http://schemas.openxmlformats.org/officeDocument/2006/relationships/image" Target="../media/image4019.png"/><Relationship Id="rId988" Type="http://schemas.openxmlformats.org/officeDocument/2006/relationships/image" Target="../media/image4238.png"/><Relationship Id="rId1173" Type="http://schemas.openxmlformats.org/officeDocument/2006/relationships/image" Target="../media/image5229.png"/><Relationship Id="rId182" Type="http://schemas.openxmlformats.org/officeDocument/2006/relationships/customXml" Target="../ink/ink5964.xml"/><Relationship Id="rId403" Type="http://schemas.openxmlformats.org/officeDocument/2006/relationships/image" Target="../media/image3949.png"/><Relationship Id="rId750" Type="http://schemas.openxmlformats.org/officeDocument/2006/relationships/customXml" Target="../ink/ink6252.xml"/><Relationship Id="rId848" Type="http://schemas.openxmlformats.org/officeDocument/2006/relationships/customXml" Target="../ink/ink6302.xml"/><Relationship Id="rId1033" Type="http://schemas.openxmlformats.org/officeDocument/2006/relationships/image" Target="../media/image5159.png"/><Relationship Id="rId487" Type="http://schemas.openxmlformats.org/officeDocument/2006/relationships/image" Target="../media/image3991.png"/><Relationship Id="rId610" Type="http://schemas.openxmlformats.org/officeDocument/2006/relationships/image" Target="../media/image4051.png"/><Relationship Id="rId694" Type="http://schemas.openxmlformats.org/officeDocument/2006/relationships/customXml" Target="../ink/ink6224.xml"/><Relationship Id="rId708" Type="http://schemas.openxmlformats.org/officeDocument/2006/relationships/customXml" Target="../ink/ink6231.xml"/><Relationship Id="rId915" Type="http://schemas.openxmlformats.org/officeDocument/2006/relationships/image" Target="../media/image4202.png"/><Relationship Id="rId1240" Type="http://schemas.openxmlformats.org/officeDocument/2006/relationships/customXml" Target="../ink/ink6498.xml"/><Relationship Id="rId347" Type="http://schemas.openxmlformats.org/officeDocument/2006/relationships/customXml" Target="../ink/ink6048.xml"/><Relationship Id="rId999" Type="http://schemas.openxmlformats.org/officeDocument/2006/relationships/customXml" Target="../ink/ink6378.xml"/><Relationship Id="rId1100" Type="http://schemas.openxmlformats.org/officeDocument/2006/relationships/customXml" Target="../ink/ink6428.xml"/><Relationship Id="rId1184" Type="http://schemas.openxmlformats.org/officeDocument/2006/relationships/customXml" Target="../ink/ink6470.xml"/><Relationship Id="rId44" Type="http://schemas.openxmlformats.org/officeDocument/2006/relationships/image" Target="../media/image3776.png"/><Relationship Id="rId554" Type="http://schemas.openxmlformats.org/officeDocument/2006/relationships/customXml" Target="../ink/ink6152.xml"/><Relationship Id="rId761" Type="http://schemas.openxmlformats.org/officeDocument/2006/relationships/image" Target="../media/image4125.png"/><Relationship Id="rId859" Type="http://schemas.openxmlformats.org/officeDocument/2006/relationships/image" Target="../media/image4173.png"/><Relationship Id="rId193" Type="http://schemas.openxmlformats.org/officeDocument/2006/relationships/customXml" Target="../ink/ink5970.xml"/><Relationship Id="rId207" Type="http://schemas.openxmlformats.org/officeDocument/2006/relationships/customXml" Target="../ink/ink5977.xml"/><Relationship Id="rId414" Type="http://schemas.openxmlformats.org/officeDocument/2006/relationships/customXml" Target="../ink/ink6082.xml"/><Relationship Id="rId498" Type="http://schemas.openxmlformats.org/officeDocument/2006/relationships/customXml" Target="../ink/ink6124.xml"/><Relationship Id="rId621" Type="http://schemas.openxmlformats.org/officeDocument/2006/relationships/customXml" Target="../ink/ink6187.xml"/><Relationship Id="rId1044" Type="http://schemas.openxmlformats.org/officeDocument/2006/relationships/customXml" Target="../ink/ink6400.xml"/><Relationship Id="rId1251" Type="http://schemas.openxmlformats.org/officeDocument/2006/relationships/image" Target="../media/image5268.png"/><Relationship Id="rId260" Type="http://schemas.openxmlformats.org/officeDocument/2006/relationships/customXml" Target="../ink/ink6004.xml"/><Relationship Id="rId719" Type="http://schemas.openxmlformats.org/officeDocument/2006/relationships/image" Target="../media/image4105.png"/><Relationship Id="rId926" Type="http://schemas.openxmlformats.org/officeDocument/2006/relationships/customXml" Target="../ink/ink6341.xml"/><Relationship Id="rId1111" Type="http://schemas.openxmlformats.org/officeDocument/2006/relationships/image" Target="../media/image5198.png"/><Relationship Id="rId55" Type="http://schemas.openxmlformats.org/officeDocument/2006/relationships/customXml" Target="../ink/ink5900.xml"/><Relationship Id="rId120" Type="http://schemas.openxmlformats.org/officeDocument/2006/relationships/customXml" Target="../ink/ink5933.xml"/><Relationship Id="rId358" Type="http://schemas.openxmlformats.org/officeDocument/2006/relationships/image" Target="../media/image3928.png"/><Relationship Id="rId565" Type="http://schemas.openxmlformats.org/officeDocument/2006/relationships/customXml" Target="../ink/ink6158.xml"/><Relationship Id="rId772" Type="http://schemas.openxmlformats.org/officeDocument/2006/relationships/customXml" Target="../ink/ink6263.xml"/><Relationship Id="rId1195" Type="http://schemas.openxmlformats.org/officeDocument/2006/relationships/image" Target="../media/image5240.png"/><Relationship Id="rId1209" Type="http://schemas.openxmlformats.org/officeDocument/2006/relationships/image" Target="../media/image5247.png"/><Relationship Id="rId218" Type="http://schemas.openxmlformats.org/officeDocument/2006/relationships/image" Target="../media/image3861.png"/><Relationship Id="rId425" Type="http://schemas.openxmlformats.org/officeDocument/2006/relationships/image" Target="../media/image3960.png"/><Relationship Id="rId632" Type="http://schemas.openxmlformats.org/officeDocument/2006/relationships/image" Target="../media/image4062.png"/><Relationship Id="rId1055" Type="http://schemas.openxmlformats.org/officeDocument/2006/relationships/image" Target="../media/image5170.png"/><Relationship Id="rId1262" Type="http://schemas.openxmlformats.org/officeDocument/2006/relationships/image" Target="../media/image5273.png"/><Relationship Id="rId271" Type="http://schemas.openxmlformats.org/officeDocument/2006/relationships/image" Target="../media/image3887.png"/><Relationship Id="rId937" Type="http://schemas.openxmlformats.org/officeDocument/2006/relationships/image" Target="../media/image4213.png"/><Relationship Id="rId1122" Type="http://schemas.openxmlformats.org/officeDocument/2006/relationships/customXml" Target="../ink/ink6439.xml"/><Relationship Id="rId66" Type="http://schemas.openxmlformats.org/officeDocument/2006/relationships/image" Target="../media/image3787.png"/><Relationship Id="rId131" Type="http://schemas.openxmlformats.org/officeDocument/2006/relationships/image" Target="../media/image3819.png"/><Relationship Id="rId369" Type="http://schemas.openxmlformats.org/officeDocument/2006/relationships/customXml" Target="../ink/ink6059.xml"/><Relationship Id="rId576" Type="http://schemas.openxmlformats.org/officeDocument/2006/relationships/image" Target="../media/image4035.png"/><Relationship Id="rId783" Type="http://schemas.openxmlformats.org/officeDocument/2006/relationships/image" Target="../media/image4136.png"/><Relationship Id="rId990" Type="http://schemas.openxmlformats.org/officeDocument/2006/relationships/image" Target="../media/image4239.png"/><Relationship Id="rId229" Type="http://schemas.openxmlformats.org/officeDocument/2006/relationships/customXml" Target="../ink/ink5988.xml"/><Relationship Id="rId436" Type="http://schemas.openxmlformats.org/officeDocument/2006/relationships/customXml" Target="../ink/ink6093.xml"/><Relationship Id="rId643" Type="http://schemas.openxmlformats.org/officeDocument/2006/relationships/customXml" Target="../ink/ink6198.xml"/><Relationship Id="rId1066" Type="http://schemas.openxmlformats.org/officeDocument/2006/relationships/customXml" Target="../ink/ink6411.xml"/><Relationship Id="rId1273" Type="http://schemas.openxmlformats.org/officeDocument/2006/relationships/customXml" Target="../ink/ink6515.xml"/><Relationship Id="rId850" Type="http://schemas.openxmlformats.org/officeDocument/2006/relationships/customXml" Target="../ink/ink6303.xml"/><Relationship Id="rId948" Type="http://schemas.openxmlformats.org/officeDocument/2006/relationships/customXml" Target="../ink/ink6352.xml"/><Relationship Id="rId1133" Type="http://schemas.openxmlformats.org/officeDocument/2006/relationships/image" Target="../media/image5209.png"/><Relationship Id="rId77" Type="http://schemas.openxmlformats.org/officeDocument/2006/relationships/customXml" Target="../ink/ink5911.xml"/><Relationship Id="rId282" Type="http://schemas.openxmlformats.org/officeDocument/2006/relationships/customXml" Target="../ink/ink6015.xml"/><Relationship Id="rId503" Type="http://schemas.openxmlformats.org/officeDocument/2006/relationships/image" Target="../media/image3999.png"/><Relationship Id="rId587" Type="http://schemas.openxmlformats.org/officeDocument/2006/relationships/image" Target="../media/image4040.png"/><Relationship Id="rId710" Type="http://schemas.openxmlformats.org/officeDocument/2006/relationships/customXml" Target="../ink/ink6232.xml"/><Relationship Id="rId808" Type="http://schemas.openxmlformats.org/officeDocument/2006/relationships/customXml" Target="../ink/ink6281.xml"/><Relationship Id="rId8" Type="http://schemas.openxmlformats.org/officeDocument/2006/relationships/image" Target="../media/image3760.png"/><Relationship Id="rId142" Type="http://schemas.openxmlformats.org/officeDocument/2006/relationships/customXml" Target="../ink/ink5944.xml"/><Relationship Id="rId447" Type="http://schemas.openxmlformats.org/officeDocument/2006/relationships/image" Target="../media/image3971.png"/><Relationship Id="rId794" Type="http://schemas.openxmlformats.org/officeDocument/2006/relationships/customXml" Target="../ink/ink6274.xml"/><Relationship Id="rId1077" Type="http://schemas.openxmlformats.org/officeDocument/2006/relationships/image" Target="../media/image5181.png"/><Relationship Id="rId1200" Type="http://schemas.openxmlformats.org/officeDocument/2006/relationships/customXml" Target="../ink/ink6478.xml"/><Relationship Id="rId654" Type="http://schemas.openxmlformats.org/officeDocument/2006/relationships/image" Target="../media/image4073.png"/><Relationship Id="rId861" Type="http://schemas.openxmlformats.org/officeDocument/2006/relationships/image" Target="../media/image4174.png"/><Relationship Id="rId959" Type="http://schemas.openxmlformats.org/officeDocument/2006/relationships/image" Target="../media/image4224.png"/><Relationship Id="rId1284" Type="http://schemas.openxmlformats.org/officeDocument/2006/relationships/image" Target="../media/image5284.png"/><Relationship Id="rId293" Type="http://schemas.openxmlformats.org/officeDocument/2006/relationships/image" Target="../media/image3898.png"/><Relationship Id="rId307" Type="http://schemas.openxmlformats.org/officeDocument/2006/relationships/image" Target="../media/image3905.png"/><Relationship Id="rId514" Type="http://schemas.openxmlformats.org/officeDocument/2006/relationships/customXml" Target="../ink/ink6132.xml"/><Relationship Id="rId721" Type="http://schemas.openxmlformats.org/officeDocument/2006/relationships/image" Target="../media/image4106.png"/><Relationship Id="rId1144" Type="http://schemas.openxmlformats.org/officeDocument/2006/relationships/customXml" Target="../ink/ink6450.xml"/><Relationship Id="rId88" Type="http://schemas.openxmlformats.org/officeDocument/2006/relationships/image" Target="../media/image3798.png"/><Relationship Id="rId153" Type="http://schemas.openxmlformats.org/officeDocument/2006/relationships/image" Target="../media/image3830.png"/><Relationship Id="rId360" Type="http://schemas.openxmlformats.org/officeDocument/2006/relationships/image" Target="../media/image3929.png"/><Relationship Id="rId598" Type="http://schemas.openxmlformats.org/officeDocument/2006/relationships/customXml" Target="../ink/ink6175.xml"/><Relationship Id="rId819" Type="http://schemas.openxmlformats.org/officeDocument/2006/relationships/customXml" Target="../ink/ink6287.xml"/><Relationship Id="rId1004" Type="http://schemas.openxmlformats.org/officeDocument/2006/relationships/image" Target="../media/image4246.png"/><Relationship Id="rId1211" Type="http://schemas.openxmlformats.org/officeDocument/2006/relationships/image" Target="../media/image5248.png"/><Relationship Id="rId220" Type="http://schemas.openxmlformats.org/officeDocument/2006/relationships/image" Target="../media/image3862.png"/><Relationship Id="rId458" Type="http://schemas.openxmlformats.org/officeDocument/2006/relationships/customXml" Target="../ink/ink6104.xml"/><Relationship Id="rId665" Type="http://schemas.openxmlformats.org/officeDocument/2006/relationships/customXml" Target="../ink/ink6209.xml"/><Relationship Id="rId872" Type="http://schemas.openxmlformats.org/officeDocument/2006/relationships/customXml" Target="../ink/ink6314.xml"/><Relationship Id="rId1088" Type="http://schemas.openxmlformats.org/officeDocument/2006/relationships/customXml" Target="../ink/ink6422.xml"/><Relationship Id="rId15" Type="http://schemas.openxmlformats.org/officeDocument/2006/relationships/customXml" Target="../ink/ink5880.xml"/><Relationship Id="rId318" Type="http://schemas.openxmlformats.org/officeDocument/2006/relationships/customXml" Target="../ink/ink6033.xml"/><Relationship Id="rId525" Type="http://schemas.openxmlformats.org/officeDocument/2006/relationships/image" Target="../media/image4010.png"/><Relationship Id="rId732" Type="http://schemas.openxmlformats.org/officeDocument/2006/relationships/customXml" Target="../ink/ink6243.xml"/><Relationship Id="rId1155" Type="http://schemas.openxmlformats.org/officeDocument/2006/relationships/image" Target="../media/image5220.png"/><Relationship Id="rId99" Type="http://schemas.openxmlformats.org/officeDocument/2006/relationships/image" Target="../media/image3803.png"/><Relationship Id="rId164" Type="http://schemas.openxmlformats.org/officeDocument/2006/relationships/customXml" Target="../ink/ink5955.xml"/><Relationship Id="rId371" Type="http://schemas.openxmlformats.org/officeDocument/2006/relationships/customXml" Target="../ink/ink6060.xml"/><Relationship Id="rId1015" Type="http://schemas.openxmlformats.org/officeDocument/2006/relationships/customXml" Target="../ink/ink6386.xml"/><Relationship Id="rId1222" Type="http://schemas.openxmlformats.org/officeDocument/2006/relationships/customXml" Target="../ink/ink6489.xml"/><Relationship Id="rId469" Type="http://schemas.openxmlformats.org/officeDocument/2006/relationships/image" Target="../media/image3982.png"/><Relationship Id="rId676" Type="http://schemas.openxmlformats.org/officeDocument/2006/relationships/image" Target="../media/image4084.png"/><Relationship Id="rId883" Type="http://schemas.openxmlformats.org/officeDocument/2006/relationships/image" Target="../media/image4185.png"/><Relationship Id="rId1099" Type="http://schemas.openxmlformats.org/officeDocument/2006/relationships/image" Target="../media/image5192.png"/><Relationship Id="rId26" Type="http://schemas.openxmlformats.org/officeDocument/2006/relationships/image" Target="../media/image3767.png"/><Relationship Id="rId231" Type="http://schemas.openxmlformats.org/officeDocument/2006/relationships/customXml" Target="../ink/ink5989.xml"/><Relationship Id="rId329" Type="http://schemas.openxmlformats.org/officeDocument/2006/relationships/customXml" Target="../ink/ink6039.xml"/><Relationship Id="rId536" Type="http://schemas.openxmlformats.org/officeDocument/2006/relationships/customXml" Target="../ink/ink6143.xml"/><Relationship Id="rId1166" Type="http://schemas.openxmlformats.org/officeDocument/2006/relationships/customXml" Target="../ink/ink6461.xml"/><Relationship Id="rId175" Type="http://schemas.openxmlformats.org/officeDocument/2006/relationships/image" Target="../media/image3841.png"/><Relationship Id="rId743" Type="http://schemas.openxmlformats.org/officeDocument/2006/relationships/image" Target="../media/image4117.png"/><Relationship Id="rId950" Type="http://schemas.openxmlformats.org/officeDocument/2006/relationships/customXml" Target="../ink/ink6353.xml"/><Relationship Id="rId1026" Type="http://schemas.openxmlformats.org/officeDocument/2006/relationships/image" Target="../media/image4257.png"/><Relationship Id="rId382" Type="http://schemas.openxmlformats.org/officeDocument/2006/relationships/image" Target="../media/image3939.png"/><Relationship Id="rId603" Type="http://schemas.openxmlformats.org/officeDocument/2006/relationships/customXml" Target="../ink/ink6178.xml"/><Relationship Id="rId687" Type="http://schemas.openxmlformats.org/officeDocument/2006/relationships/customXml" Target="../ink/ink6220.xml"/><Relationship Id="rId810" Type="http://schemas.openxmlformats.org/officeDocument/2006/relationships/image" Target="../media/image4149.png"/><Relationship Id="rId908" Type="http://schemas.openxmlformats.org/officeDocument/2006/relationships/customXml" Target="../ink/ink6332.xml"/><Relationship Id="rId1233" Type="http://schemas.openxmlformats.org/officeDocument/2006/relationships/image" Target="../media/image5259.png"/><Relationship Id="rId242" Type="http://schemas.openxmlformats.org/officeDocument/2006/relationships/image" Target="../media/image3873.png"/><Relationship Id="rId894" Type="http://schemas.openxmlformats.org/officeDocument/2006/relationships/customXml" Target="../ink/ink6325.xml"/><Relationship Id="rId1177" Type="http://schemas.openxmlformats.org/officeDocument/2006/relationships/image" Target="../media/image5231.png"/><Relationship Id="rId37" Type="http://schemas.openxmlformats.org/officeDocument/2006/relationships/customXml" Target="../ink/ink5891.xml"/><Relationship Id="rId102" Type="http://schemas.openxmlformats.org/officeDocument/2006/relationships/customXml" Target="../ink/ink5924.xml"/><Relationship Id="rId547" Type="http://schemas.openxmlformats.org/officeDocument/2006/relationships/image" Target="../media/image4021.png"/><Relationship Id="rId754" Type="http://schemas.openxmlformats.org/officeDocument/2006/relationships/customXml" Target="../ink/ink6254.xml"/><Relationship Id="rId961" Type="http://schemas.openxmlformats.org/officeDocument/2006/relationships/image" Target="../media/image4225.png"/><Relationship Id="rId90" Type="http://schemas.openxmlformats.org/officeDocument/2006/relationships/image" Target="../media/image3799.png"/><Relationship Id="rId186" Type="http://schemas.openxmlformats.org/officeDocument/2006/relationships/customXml" Target="../ink/ink5966.xml"/><Relationship Id="rId393" Type="http://schemas.openxmlformats.org/officeDocument/2006/relationships/customXml" Target="../ink/ink6071.xml"/><Relationship Id="rId407" Type="http://schemas.openxmlformats.org/officeDocument/2006/relationships/image" Target="../media/image3951.png"/><Relationship Id="rId614" Type="http://schemas.openxmlformats.org/officeDocument/2006/relationships/image" Target="../media/image4053.png"/><Relationship Id="rId821" Type="http://schemas.openxmlformats.org/officeDocument/2006/relationships/customXml" Target="../ink/ink6288.xml"/><Relationship Id="rId1037" Type="http://schemas.openxmlformats.org/officeDocument/2006/relationships/image" Target="../media/image5161.png"/><Relationship Id="rId1244" Type="http://schemas.openxmlformats.org/officeDocument/2006/relationships/customXml" Target="../ink/ink6500.xml"/><Relationship Id="rId253" Type="http://schemas.openxmlformats.org/officeDocument/2006/relationships/customXml" Target="../ink/ink6000.xml"/><Relationship Id="rId460" Type="http://schemas.openxmlformats.org/officeDocument/2006/relationships/customXml" Target="../ink/ink6105.xml"/><Relationship Id="rId698" Type="http://schemas.openxmlformats.org/officeDocument/2006/relationships/customXml" Target="../ink/ink6226.xml"/><Relationship Id="rId919" Type="http://schemas.openxmlformats.org/officeDocument/2006/relationships/image" Target="../media/image4204.png"/><Relationship Id="rId1090" Type="http://schemas.openxmlformats.org/officeDocument/2006/relationships/customXml" Target="../ink/ink6423.xml"/><Relationship Id="rId1104" Type="http://schemas.openxmlformats.org/officeDocument/2006/relationships/customXml" Target="../ink/ink6430.xml"/><Relationship Id="rId48" Type="http://schemas.openxmlformats.org/officeDocument/2006/relationships/image" Target="../media/image3778.png"/><Relationship Id="rId113" Type="http://schemas.openxmlformats.org/officeDocument/2006/relationships/image" Target="../media/image3810.png"/><Relationship Id="rId320" Type="http://schemas.openxmlformats.org/officeDocument/2006/relationships/customXml" Target="../ink/ink6034.xml"/><Relationship Id="rId558" Type="http://schemas.openxmlformats.org/officeDocument/2006/relationships/image" Target="../media/image4026.png"/><Relationship Id="rId765" Type="http://schemas.openxmlformats.org/officeDocument/2006/relationships/image" Target="../media/image4127.png"/><Relationship Id="rId972" Type="http://schemas.openxmlformats.org/officeDocument/2006/relationships/image" Target="../media/image4230.png"/><Relationship Id="rId1188" Type="http://schemas.openxmlformats.org/officeDocument/2006/relationships/customXml" Target="../ink/ink6472.xml"/><Relationship Id="rId197" Type="http://schemas.openxmlformats.org/officeDocument/2006/relationships/customXml" Target="../ink/ink5972.xml"/><Relationship Id="rId418" Type="http://schemas.openxmlformats.org/officeDocument/2006/relationships/customXml" Target="../ink/ink6084.xml"/><Relationship Id="rId625" Type="http://schemas.openxmlformats.org/officeDocument/2006/relationships/customXml" Target="../ink/ink6189.xml"/><Relationship Id="rId832" Type="http://schemas.openxmlformats.org/officeDocument/2006/relationships/customXml" Target="../ink/ink6294.xml"/><Relationship Id="rId1048" Type="http://schemas.openxmlformats.org/officeDocument/2006/relationships/customXml" Target="../ink/ink6402.xml"/><Relationship Id="rId1255" Type="http://schemas.openxmlformats.org/officeDocument/2006/relationships/customXml" Target="../ink/ink6506.xml"/><Relationship Id="rId264" Type="http://schemas.openxmlformats.org/officeDocument/2006/relationships/customXml" Target="../ink/ink6006.xml"/><Relationship Id="rId471" Type="http://schemas.openxmlformats.org/officeDocument/2006/relationships/image" Target="../media/image3983.png"/><Relationship Id="rId1115" Type="http://schemas.openxmlformats.org/officeDocument/2006/relationships/image" Target="../media/image5200.png"/><Relationship Id="rId59" Type="http://schemas.openxmlformats.org/officeDocument/2006/relationships/customXml" Target="../ink/ink5902.xml"/><Relationship Id="rId124" Type="http://schemas.openxmlformats.org/officeDocument/2006/relationships/customXml" Target="../ink/ink5935.xml"/><Relationship Id="rId569" Type="http://schemas.openxmlformats.org/officeDocument/2006/relationships/customXml" Target="../ink/ink6160.xml"/><Relationship Id="rId776" Type="http://schemas.openxmlformats.org/officeDocument/2006/relationships/customXml" Target="../ink/ink6265.xml"/><Relationship Id="rId983" Type="http://schemas.openxmlformats.org/officeDocument/2006/relationships/customXml" Target="../ink/ink6370.xml"/><Relationship Id="rId1199" Type="http://schemas.openxmlformats.org/officeDocument/2006/relationships/image" Target="../media/image5242.png"/><Relationship Id="rId331" Type="http://schemas.openxmlformats.org/officeDocument/2006/relationships/customXml" Target="../ink/ink6040.xml"/><Relationship Id="rId429" Type="http://schemas.openxmlformats.org/officeDocument/2006/relationships/image" Target="../media/image3962.png"/><Relationship Id="rId636" Type="http://schemas.openxmlformats.org/officeDocument/2006/relationships/image" Target="../media/image4064.png"/><Relationship Id="rId1059" Type="http://schemas.openxmlformats.org/officeDocument/2006/relationships/image" Target="../media/image5172.png"/><Relationship Id="rId1266" Type="http://schemas.openxmlformats.org/officeDocument/2006/relationships/image" Target="../media/image5275.png"/><Relationship Id="rId843" Type="http://schemas.openxmlformats.org/officeDocument/2006/relationships/image" Target="../media/image4165.png"/><Relationship Id="rId1126" Type="http://schemas.openxmlformats.org/officeDocument/2006/relationships/customXml" Target="../ink/ink6441.xml"/><Relationship Id="rId275" Type="http://schemas.openxmlformats.org/officeDocument/2006/relationships/image" Target="../media/image3889.png"/><Relationship Id="rId482" Type="http://schemas.openxmlformats.org/officeDocument/2006/relationships/customXml" Target="../ink/ink6116.xml"/><Relationship Id="rId703" Type="http://schemas.openxmlformats.org/officeDocument/2006/relationships/image" Target="../media/image4097.png"/><Relationship Id="rId910" Type="http://schemas.openxmlformats.org/officeDocument/2006/relationships/customXml" Target="../ink/ink6333.xml"/><Relationship Id="rId135" Type="http://schemas.openxmlformats.org/officeDocument/2006/relationships/image" Target="../media/image3821.png"/><Relationship Id="rId342" Type="http://schemas.openxmlformats.org/officeDocument/2006/relationships/image" Target="../media/image3921.png"/><Relationship Id="rId787" Type="http://schemas.openxmlformats.org/officeDocument/2006/relationships/image" Target="../media/image4138.png"/><Relationship Id="rId994" Type="http://schemas.openxmlformats.org/officeDocument/2006/relationships/image" Target="../media/image4241.png"/><Relationship Id="rId202" Type="http://schemas.openxmlformats.org/officeDocument/2006/relationships/image" Target="../media/image3853.png"/><Relationship Id="rId647" Type="http://schemas.openxmlformats.org/officeDocument/2006/relationships/customXml" Target="../ink/ink6200.xml"/><Relationship Id="rId854" Type="http://schemas.openxmlformats.org/officeDocument/2006/relationships/customXml" Target="../ink/ink6305.xml"/><Relationship Id="rId1277" Type="http://schemas.openxmlformats.org/officeDocument/2006/relationships/customXml" Target="../ink/ink6517.xml"/><Relationship Id="rId286" Type="http://schemas.openxmlformats.org/officeDocument/2006/relationships/customXml" Target="../ink/ink6017.xml"/><Relationship Id="rId493" Type="http://schemas.openxmlformats.org/officeDocument/2006/relationships/image" Target="../media/image3994.png"/><Relationship Id="rId507" Type="http://schemas.openxmlformats.org/officeDocument/2006/relationships/image" Target="../media/image4001.png"/><Relationship Id="rId714" Type="http://schemas.openxmlformats.org/officeDocument/2006/relationships/customXml" Target="../ink/ink6234.xml"/><Relationship Id="rId921" Type="http://schemas.openxmlformats.org/officeDocument/2006/relationships/image" Target="../media/image4205.png"/><Relationship Id="rId1137" Type="http://schemas.openxmlformats.org/officeDocument/2006/relationships/image" Target="../media/image5211.png"/><Relationship Id="rId50" Type="http://schemas.openxmlformats.org/officeDocument/2006/relationships/image" Target="../media/image3779.png"/><Relationship Id="rId146" Type="http://schemas.openxmlformats.org/officeDocument/2006/relationships/customXml" Target="../ink/ink5946.xml"/><Relationship Id="rId353" Type="http://schemas.openxmlformats.org/officeDocument/2006/relationships/customXml" Target="../ink/ink6051.xml"/><Relationship Id="rId560" Type="http://schemas.openxmlformats.org/officeDocument/2006/relationships/image" Target="../media/image4027.png"/><Relationship Id="rId798" Type="http://schemas.openxmlformats.org/officeDocument/2006/relationships/customXml" Target="../ink/ink6276.xml"/><Relationship Id="rId1190" Type="http://schemas.openxmlformats.org/officeDocument/2006/relationships/customXml" Target="../ink/ink6473.xml"/><Relationship Id="rId1204" Type="http://schemas.openxmlformats.org/officeDocument/2006/relationships/customXml" Target="../ink/ink6480.xml"/><Relationship Id="rId213" Type="http://schemas.openxmlformats.org/officeDocument/2006/relationships/customXml" Target="../ink/ink5980.xml"/><Relationship Id="rId420" Type="http://schemas.openxmlformats.org/officeDocument/2006/relationships/customXml" Target="../ink/ink6085.xml"/><Relationship Id="rId658" Type="http://schemas.openxmlformats.org/officeDocument/2006/relationships/image" Target="../media/image4075.png"/><Relationship Id="rId865" Type="http://schemas.openxmlformats.org/officeDocument/2006/relationships/image" Target="../media/image4176.png"/><Relationship Id="rId1050" Type="http://schemas.openxmlformats.org/officeDocument/2006/relationships/customXml" Target="../ink/ink6403.xml"/><Relationship Id="rId1288" Type="http://schemas.openxmlformats.org/officeDocument/2006/relationships/image" Target="../media/image5286.png"/><Relationship Id="rId297" Type="http://schemas.openxmlformats.org/officeDocument/2006/relationships/image" Target="../media/image3900.png"/><Relationship Id="rId518" Type="http://schemas.openxmlformats.org/officeDocument/2006/relationships/customXml" Target="../ink/ink6134.xml"/><Relationship Id="rId725" Type="http://schemas.openxmlformats.org/officeDocument/2006/relationships/image" Target="../media/image4108.png"/><Relationship Id="rId932" Type="http://schemas.openxmlformats.org/officeDocument/2006/relationships/customXml" Target="../ink/ink6344.xml"/><Relationship Id="rId1148" Type="http://schemas.openxmlformats.org/officeDocument/2006/relationships/customXml" Target="../ink/ink6452.xml"/><Relationship Id="rId157" Type="http://schemas.openxmlformats.org/officeDocument/2006/relationships/image" Target="../media/image3832.png"/><Relationship Id="rId364" Type="http://schemas.openxmlformats.org/officeDocument/2006/relationships/image" Target="../media/image3931.png"/><Relationship Id="rId1008" Type="http://schemas.openxmlformats.org/officeDocument/2006/relationships/image" Target="../media/image4248.png"/><Relationship Id="rId1215" Type="http://schemas.openxmlformats.org/officeDocument/2006/relationships/image" Target="../media/image5250.png"/><Relationship Id="rId61" Type="http://schemas.openxmlformats.org/officeDocument/2006/relationships/customXml" Target="../ink/ink5903.xml"/><Relationship Id="rId571" Type="http://schemas.openxmlformats.org/officeDocument/2006/relationships/customXml" Target="../ink/ink6161.xml"/><Relationship Id="rId669" Type="http://schemas.openxmlformats.org/officeDocument/2006/relationships/customXml" Target="../ink/ink6211.xml"/><Relationship Id="rId876" Type="http://schemas.openxmlformats.org/officeDocument/2006/relationships/customXml" Target="../ink/ink6316.xml"/><Relationship Id="rId19" Type="http://schemas.openxmlformats.org/officeDocument/2006/relationships/customXml" Target="../ink/ink5882.xml"/><Relationship Id="rId224" Type="http://schemas.openxmlformats.org/officeDocument/2006/relationships/image" Target="../media/image3864.png"/><Relationship Id="rId431" Type="http://schemas.openxmlformats.org/officeDocument/2006/relationships/image" Target="../media/image3963.png"/><Relationship Id="rId529" Type="http://schemas.openxmlformats.org/officeDocument/2006/relationships/image" Target="../media/image4012.png"/><Relationship Id="rId736" Type="http://schemas.openxmlformats.org/officeDocument/2006/relationships/customXml" Target="../ink/ink6245.xml"/><Relationship Id="rId1061" Type="http://schemas.openxmlformats.org/officeDocument/2006/relationships/image" Target="../media/image5173.png"/><Relationship Id="rId1159" Type="http://schemas.openxmlformats.org/officeDocument/2006/relationships/image" Target="../media/image5222.png"/><Relationship Id="rId168" Type="http://schemas.openxmlformats.org/officeDocument/2006/relationships/customXml" Target="../ink/ink5957.xml"/><Relationship Id="rId943" Type="http://schemas.openxmlformats.org/officeDocument/2006/relationships/image" Target="../media/image4216.png"/><Relationship Id="rId1019" Type="http://schemas.openxmlformats.org/officeDocument/2006/relationships/customXml" Target="../ink/ink6388.xml"/><Relationship Id="rId72" Type="http://schemas.openxmlformats.org/officeDocument/2006/relationships/image" Target="../media/image3790.png"/><Relationship Id="rId375" Type="http://schemas.openxmlformats.org/officeDocument/2006/relationships/customXml" Target="../ink/ink6062.xml"/><Relationship Id="rId582" Type="http://schemas.openxmlformats.org/officeDocument/2006/relationships/customXml" Target="../ink/ink6167.xml"/><Relationship Id="rId803" Type="http://schemas.openxmlformats.org/officeDocument/2006/relationships/image" Target="../media/image4146.png"/><Relationship Id="rId1226" Type="http://schemas.openxmlformats.org/officeDocument/2006/relationships/customXml" Target="../ink/ink6491.xml"/><Relationship Id="rId3" Type="http://schemas.openxmlformats.org/officeDocument/2006/relationships/customXml" Target="../ink/ink5874.xml"/><Relationship Id="rId235" Type="http://schemas.openxmlformats.org/officeDocument/2006/relationships/customXml" Target="../ink/ink5991.xml"/><Relationship Id="rId442" Type="http://schemas.openxmlformats.org/officeDocument/2006/relationships/customXml" Target="../ink/ink6096.xml"/><Relationship Id="rId887" Type="http://schemas.openxmlformats.org/officeDocument/2006/relationships/image" Target="../media/image4187.png"/><Relationship Id="rId1072" Type="http://schemas.openxmlformats.org/officeDocument/2006/relationships/customXml" Target="../ink/ink6414.xml"/><Relationship Id="rId302" Type="http://schemas.openxmlformats.org/officeDocument/2006/relationships/customXml" Target="../ink/ink6025.xml"/><Relationship Id="rId747" Type="http://schemas.openxmlformats.org/officeDocument/2006/relationships/image" Target="../media/image3362.png"/><Relationship Id="rId954" Type="http://schemas.openxmlformats.org/officeDocument/2006/relationships/customXml" Target="../ink/ink6355.xml"/><Relationship Id="rId83" Type="http://schemas.openxmlformats.org/officeDocument/2006/relationships/customXml" Target="../ink/ink5914.xml"/><Relationship Id="rId179" Type="http://schemas.openxmlformats.org/officeDocument/2006/relationships/image" Target="../media/image3843.png"/><Relationship Id="rId386" Type="http://schemas.openxmlformats.org/officeDocument/2006/relationships/image" Target="../media/image3941.png"/><Relationship Id="rId593" Type="http://schemas.openxmlformats.org/officeDocument/2006/relationships/image" Target="../media/image4043.png"/><Relationship Id="rId607" Type="http://schemas.openxmlformats.org/officeDocument/2006/relationships/customXml" Target="../ink/ink6180.xml"/><Relationship Id="rId814" Type="http://schemas.openxmlformats.org/officeDocument/2006/relationships/image" Target="../media/image4151.png"/><Relationship Id="rId1237" Type="http://schemas.openxmlformats.org/officeDocument/2006/relationships/image" Target="../media/image5261.png"/><Relationship Id="rId246" Type="http://schemas.openxmlformats.org/officeDocument/2006/relationships/image" Target="../media/image3875.png"/><Relationship Id="rId453" Type="http://schemas.openxmlformats.org/officeDocument/2006/relationships/image" Target="../media/image3974.png"/><Relationship Id="rId660" Type="http://schemas.openxmlformats.org/officeDocument/2006/relationships/image" Target="../media/image4076.png"/><Relationship Id="rId898" Type="http://schemas.openxmlformats.org/officeDocument/2006/relationships/customXml" Target="../ink/ink6327.xml"/><Relationship Id="rId1083" Type="http://schemas.openxmlformats.org/officeDocument/2006/relationships/image" Target="../media/image5184.png"/><Relationship Id="rId1290" Type="http://schemas.openxmlformats.org/officeDocument/2006/relationships/image" Target="../media/image5287.png"/><Relationship Id="rId106" Type="http://schemas.openxmlformats.org/officeDocument/2006/relationships/customXml" Target="../ink/ink5926.xml"/><Relationship Id="rId313" Type="http://schemas.openxmlformats.org/officeDocument/2006/relationships/image" Target="../media/image3908.png"/><Relationship Id="rId758" Type="http://schemas.openxmlformats.org/officeDocument/2006/relationships/customXml" Target="../ink/ink6256.xml"/><Relationship Id="rId965" Type="http://schemas.openxmlformats.org/officeDocument/2006/relationships/image" Target="../media/image4227.png"/><Relationship Id="rId1150" Type="http://schemas.openxmlformats.org/officeDocument/2006/relationships/customXml" Target="../ink/ink6453.xml"/><Relationship Id="rId10" Type="http://schemas.openxmlformats.org/officeDocument/2006/relationships/image" Target="../media/image3761.png"/><Relationship Id="rId94" Type="http://schemas.openxmlformats.org/officeDocument/2006/relationships/customXml" Target="../ink/ink5920.xml"/><Relationship Id="rId397" Type="http://schemas.openxmlformats.org/officeDocument/2006/relationships/image" Target="../media/image3946.png"/><Relationship Id="rId520" Type="http://schemas.openxmlformats.org/officeDocument/2006/relationships/customXml" Target="../ink/ink6135.xml"/><Relationship Id="rId618" Type="http://schemas.openxmlformats.org/officeDocument/2006/relationships/image" Target="../media/image4055.png"/><Relationship Id="rId825" Type="http://schemas.openxmlformats.org/officeDocument/2006/relationships/customXml" Target="../ink/ink6290.xml"/><Relationship Id="rId1248" Type="http://schemas.openxmlformats.org/officeDocument/2006/relationships/customXml" Target="../ink/ink6502.xml"/><Relationship Id="rId257" Type="http://schemas.openxmlformats.org/officeDocument/2006/relationships/customXml" Target="../ink/ink6002.xml"/><Relationship Id="rId464" Type="http://schemas.openxmlformats.org/officeDocument/2006/relationships/customXml" Target="../ink/ink6107.xml"/><Relationship Id="rId1010" Type="http://schemas.openxmlformats.org/officeDocument/2006/relationships/image" Target="../media/image4249.png"/><Relationship Id="rId1094" Type="http://schemas.openxmlformats.org/officeDocument/2006/relationships/customXml" Target="../ink/ink6425.xml"/><Relationship Id="rId1108" Type="http://schemas.openxmlformats.org/officeDocument/2006/relationships/customXml" Target="../ink/ink6432.xml"/><Relationship Id="rId117" Type="http://schemas.openxmlformats.org/officeDocument/2006/relationships/image" Target="../media/image3812.png"/><Relationship Id="rId671" Type="http://schemas.openxmlformats.org/officeDocument/2006/relationships/customXml" Target="../ink/ink6212.xml"/><Relationship Id="rId769" Type="http://schemas.openxmlformats.org/officeDocument/2006/relationships/image" Target="../media/image4129.png"/><Relationship Id="rId976" Type="http://schemas.openxmlformats.org/officeDocument/2006/relationships/image" Target="../media/image4232.png"/><Relationship Id="rId324" Type="http://schemas.openxmlformats.org/officeDocument/2006/relationships/customXml" Target="../ink/ink6036.xml"/><Relationship Id="rId531" Type="http://schemas.openxmlformats.org/officeDocument/2006/relationships/image" Target="../media/image4013.png"/><Relationship Id="rId629" Type="http://schemas.openxmlformats.org/officeDocument/2006/relationships/customXml" Target="../ink/ink6191.xml"/><Relationship Id="rId1161" Type="http://schemas.openxmlformats.org/officeDocument/2006/relationships/image" Target="../media/image5223.png"/><Relationship Id="rId1259" Type="http://schemas.openxmlformats.org/officeDocument/2006/relationships/customXml" Target="../ink/ink6508.xml"/><Relationship Id="rId836" Type="http://schemas.openxmlformats.org/officeDocument/2006/relationships/customXml" Target="../ink/ink6296.xml"/><Relationship Id="rId1021" Type="http://schemas.openxmlformats.org/officeDocument/2006/relationships/customXml" Target="../ink/ink6389.xml"/><Relationship Id="rId1119" Type="http://schemas.openxmlformats.org/officeDocument/2006/relationships/image" Target="../media/image5202.png"/><Relationship Id="rId903" Type="http://schemas.openxmlformats.org/officeDocument/2006/relationships/image" Target="../media/image4195.png"/><Relationship Id="rId32" Type="http://schemas.openxmlformats.org/officeDocument/2006/relationships/image" Target="../media/image3770.png"/><Relationship Id="rId181" Type="http://schemas.openxmlformats.org/officeDocument/2006/relationships/image" Target="../media/image3844.png"/><Relationship Id="rId279" Type="http://schemas.openxmlformats.org/officeDocument/2006/relationships/image" Target="../media/image3891.png"/><Relationship Id="rId486" Type="http://schemas.openxmlformats.org/officeDocument/2006/relationships/customXml" Target="../ink/ink6118.xml"/><Relationship Id="rId693" Type="http://schemas.openxmlformats.org/officeDocument/2006/relationships/image" Target="../media/image4092.png"/><Relationship Id="rId139" Type="http://schemas.openxmlformats.org/officeDocument/2006/relationships/image" Target="../media/image3823.png"/><Relationship Id="rId346" Type="http://schemas.openxmlformats.org/officeDocument/2006/relationships/image" Target="../media/image3923.png"/><Relationship Id="rId553" Type="http://schemas.openxmlformats.org/officeDocument/2006/relationships/image" Target="../media/image4024.png"/><Relationship Id="rId760" Type="http://schemas.openxmlformats.org/officeDocument/2006/relationships/customXml" Target="../ink/ink6257.xml"/><Relationship Id="rId998" Type="http://schemas.openxmlformats.org/officeDocument/2006/relationships/image" Target="../media/image4243.png"/><Relationship Id="rId1183" Type="http://schemas.openxmlformats.org/officeDocument/2006/relationships/image" Target="../media/image5234.png"/><Relationship Id="rId206" Type="http://schemas.openxmlformats.org/officeDocument/2006/relationships/image" Target="../media/image3855.png"/><Relationship Id="rId413" Type="http://schemas.openxmlformats.org/officeDocument/2006/relationships/image" Target="../media/image3954.png"/><Relationship Id="rId858" Type="http://schemas.openxmlformats.org/officeDocument/2006/relationships/customXml" Target="../ink/ink6307.xml"/><Relationship Id="rId1043" Type="http://schemas.openxmlformats.org/officeDocument/2006/relationships/image" Target="../media/image5164.png"/><Relationship Id="rId620" Type="http://schemas.openxmlformats.org/officeDocument/2006/relationships/image" Target="../media/image4056.png"/><Relationship Id="rId718" Type="http://schemas.openxmlformats.org/officeDocument/2006/relationships/customXml" Target="../ink/ink6236.xml"/><Relationship Id="rId925" Type="http://schemas.openxmlformats.org/officeDocument/2006/relationships/image" Target="../media/image4207.png"/><Relationship Id="rId1250" Type="http://schemas.openxmlformats.org/officeDocument/2006/relationships/customXml" Target="../ink/ink6503.xml"/><Relationship Id="rId1110" Type="http://schemas.openxmlformats.org/officeDocument/2006/relationships/customXml" Target="../ink/ink6433.xml"/><Relationship Id="rId1208" Type="http://schemas.openxmlformats.org/officeDocument/2006/relationships/customXml" Target="../ink/ink6482.xml"/><Relationship Id="rId54" Type="http://schemas.openxmlformats.org/officeDocument/2006/relationships/image" Target="../media/image3781.png"/><Relationship Id="rId270" Type="http://schemas.openxmlformats.org/officeDocument/2006/relationships/customXml" Target="../ink/ink6009.xml"/><Relationship Id="rId130" Type="http://schemas.openxmlformats.org/officeDocument/2006/relationships/customXml" Target="../ink/ink5938.xml"/><Relationship Id="rId368" Type="http://schemas.openxmlformats.org/officeDocument/2006/relationships/image" Target="../media/image3932.png"/><Relationship Id="rId575" Type="http://schemas.openxmlformats.org/officeDocument/2006/relationships/customXml" Target="../ink/ink6163.xml"/><Relationship Id="rId782" Type="http://schemas.openxmlformats.org/officeDocument/2006/relationships/customXml" Target="../ink/ink6268.xml"/><Relationship Id="rId228" Type="http://schemas.openxmlformats.org/officeDocument/2006/relationships/image" Target="../media/image3866.png"/><Relationship Id="rId435" Type="http://schemas.openxmlformats.org/officeDocument/2006/relationships/image" Target="../media/image3965.png"/><Relationship Id="rId642" Type="http://schemas.openxmlformats.org/officeDocument/2006/relationships/image" Target="../media/image4067.png"/><Relationship Id="rId1065" Type="http://schemas.openxmlformats.org/officeDocument/2006/relationships/image" Target="../media/image5175.png"/><Relationship Id="rId1272" Type="http://schemas.openxmlformats.org/officeDocument/2006/relationships/image" Target="../media/image5278.png"/><Relationship Id="rId502" Type="http://schemas.openxmlformats.org/officeDocument/2006/relationships/customXml" Target="../ink/ink6126.xml"/><Relationship Id="rId947" Type="http://schemas.openxmlformats.org/officeDocument/2006/relationships/image" Target="../media/image4218.png"/><Relationship Id="rId1132" Type="http://schemas.openxmlformats.org/officeDocument/2006/relationships/customXml" Target="../ink/ink6444.xml"/><Relationship Id="rId76" Type="http://schemas.openxmlformats.org/officeDocument/2006/relationships/image" Target="../media/image3792.png"/><Relationship Id="rId807" Type="http://schemas.openxmlformats.org/officeDocument/2006/relationships/image" Target="../media/image4148.png"/><Relationship Id="rId292" Type="http://schemas.openxmlformats.org/officeDocument/2006/relationships/customXml" Target="../ink/ink6020.xml"/><Relationship Id="rId597" Type="http://schemas.openxmlformats.org/officeDocument/2006/relationships/image" Target="../media/image4045.png"/><Relationship Id="rId152" Type="http://schemas.openxmlformats.org/officeDocument/2006/relationships/customXml" Target="../ink/ink5949.xml"/><Relationship Id="rId457" Type="http://schemas.openxmlformats.org/officeDocument/2006/relationships/image" Target="../media/image3976.png"/><Relationship Id="rId1087" Type="http://schemas.openxmlformats.org/officeDocument/2006/relationships/image" Target="../media/image5186.png"/><Relationship Id="rId664" Type="http://schemas.openxmlformats.org/officeDocument/2006/relationships/image" Target="../media/image4078.png"/><Relationship Id="rId871" Type="http://schemas.openxmlformats.org/officeDocument/2006/relationships/image" Target="../media/image4179.png"/><Relationship Id="rId969" Type="http://schemas.openxmlformats.org/officeDocument/2006/relationships/image" Target="../media/image4229.png"/><Relationship Id="rId317" Type="http://schemas.openxmlformats.org/officeDocument/2006/relationships/image" Target="../media/image3910.png"/><Relationship Id="rId524" Type="http://schemas.openxmlformats.org/officeDocument/2006/relationships/customXml" Target="../ink/ink6137.xml"/><Relationship Id="rId731" Type="http://schemas.openxmlformats.org/officeDocument/2006/relationships/image" Target="../media/image4111.png"/><Relationship Id="rId1154" Type="http://schemas.openxmlformats.org/officeDocument/2006/relationships/customXml" Target="../ink/ink6455.xml"/><Relationship Id="rId98" Type="http://schemas.openxmlformats.org/officeDocument/2006/relationships/customXml" Target="../ink/ink5922.xml"/><Relationship Id="rId829" Type="http://schemas.openxmlformats.org/officeDocument/2006/relationships/customXml" Target="../ink/ink6292.xml"/><Relationship Id="rId1014" Type="http://schemas.openxmlformats.org/officeDocument/2006/relationships/image" Target="../media/image4251.png"/><Relationship Id="rId1221" Type="http://schemas.openxmlformats.org/officeDocument/2006/relationships/image" Target="../media/image5253.png"/><Relationship Id="rId25" Type="http://schemas.openxmlformats.org/officeDocument/2006/relationships/customXml" Target="../ink/ink5885.xml"/><Relationship Id="rId174" Type="http://schemas.openxmlformats.org/officeDocument/2006/relationships/customXml" Target="../ink/ink5960.xml"/><Relationship Id="rId381" Type="http://schemas.openxmlformats.org/officeDocument/2006/relationships/customXml" Target="../ink/ink6065.xml"/><Relationship Id="rId241" Type="http://schemas.openxmlformats.org/officeDocument/2006/relationships/customXml" Target="../ink/ink5994.xml"/><Relationship Id="rId479" Type="http://schemas.openxmlformats.org/officeDocument/2006/relationships/image" Target="../media/image3987.png"/><Relationship Id="rId686" Type="http://schemas.openxmlformats.org/officeDocument/2006/relationships/image" Target="../media/image4089.png"/><Relationship Id="rId893" Type="http://schemas.openxmlformats.org/officeDocument/2006/relationships/image" Target="../media/image4190.png"/><Relationship Id="rId339" Type="http://schemas.openxmlformats.org/officeDocument/2006/relationships/customXml" Target="../ink/ink6044.xml"/><Relationship Id="rId546" Type="http://schemas.openxmlformats.org/officeDocument/2006/relationships/customXml" Target="../ink/ink6148.xml"/><Relationship Id="rId753" Type="http://schemas.openxmlformats.org/officeDocument/2006/relationships/image" Target="../media/image4121.png"/><Relationship Id="rId1176" Type="http://schemas.openxmlformats.org/officeDocument/2006/relationships/customXml" Target="../ink/ink6466.xml"/><Relationship Id="rId101" Type="http://schemas.openxmlformats.org/officeDocument/2006/relationships/image" Target="../media/image3804.png"/><Relationship Id="rId406" Type="http://schemas.openxmlformats.org/officeDocument/2006/relationships/customXml" Target="../ink/ink6078.xml"/><Relationship Id="rId960" Type="http://schemas.openxmlformats.org/officeDocument/2006/relationships/customXml" Target="../ink/ink6358.xml"/><Relationship Id="rId1036" Type="http://schemas.openxmlformats.org/officeDocument/2006/relationships/customXml" Target="../ink/ink6396.xml"/><Relationship Id="rId1243" Type="http://schemas.openxmlformats.org/officeDocument/2006/relationships/image" Target="../media/image5264.png"/><Relationship Id="rId613" Type="http://schemas.openxmlformats.org/officeDocument/2006/relationships/customXml" Target="../ink/ink6183.xml"/><Relationship Id="rId820" Type="http://schemas.openxmlformats.org/officeDocument/2006/relationships/image" Target="../media/image4154.png"/><Relationship Id="rId918" Type="http://schemas.openxmlformats.org/officeDocument/2006/relationships/customXml" Target="../ink/ink6337.xml"/><Relationship Id="rId1103" Type="http://schemas.openxmlformats.org/officeDocument/2006/relationships/image" Target="../media/image5194.png"/><Relationship Id="rId47" Type="http://schemas.openxmlformats.org/officeDocument/2006/relationships/customXml" Target="../ink/ink5896.xml"/><Relationship Id="rId196" Type="http://schemas.openxmlformats.org/officeDocument/2006/relationships/image" Target="../media/image3506.png"/><Relationship Id="rId263" Type="http://schemas.openxmlformats.org/officeDocument/2006/relationships/image" Target="../media/image3883.png"/><Relationship Id="rId470" Type="http://schemas.openxmlformats.org/officeDocument/2006/relationships/customXml" Target="../ink/ink6110.xml"/><Relationship Id="rId123" Type="http://schemas.openxmlformats.org/officeDocument/2006/relationships/image" Target="../media/image3815.png"/><Relationship Id="rId330" Type="http://schemas.openxmlformats.org/officeDocument/2006/relationships/image" Target="../media/image3915.png"/><Relationship Id="rId568" Type="http://schemas.openxmlformats.org/officeDocument/2006/relationships/image" Target="../media/image4031.png"/><Relationship Id="rId775" Type="http://schemas.openxmlformats.org/officeDocument/2006/relationships/image" Target="../media/image4132.png"/><Relationship Id="rId982" Type="http://schemas.openxmlformats.org/officeDocument/2006/relationships/image" Target="../media/image4235.png"/><Relationship Id="rId1198" Type="http://schemas.openxmlformats.org/officeDocument/2006/relationships/customXml" Target="../ink/ink6477.xml"/><Relationship Id="rId428" Type="http://schemas.openxmlformats.org/officeDocument/2006/relationships/customXml" Target="../ink/ink6089.xml"/><Relationship Id="rId635" Type="http://schemas.openxmlformats.org/officeDocument/2006/relationships/customXml" Target="../ink/ink6194.xml"/><Relationship Id="rId842" Type="http://schemas.openxmlformats.org/officeDocument/2006/relationships/customXml" Target="../ink/ink6299.xml"/><Relationship Id="rId1058" Type="http://schemas.openxmlformats.org/officeDocument/2006/relationships/customXml" Target="../ink/ink6407.xml"/><Relationship Id="rId1265" Type="http://schemas.openxmlformats.org/officeDocument/2006/relationships/customXml" Target="../ink/ink6511.xml"/><Relationship Id="rId702" Type="http://schemas.openxmlformats.org/officeDocument/2006/relationships/customXml" Target="../ink/ink6228.xml"/><Relationship Id="rId1125" Type="http://schemas.openxmlformats.org/officeDocument/2006/relationships/image" Target="../media/image5205.png"/><Relationship Id="rId69" Type="http://schemas.openxmlformats.org/officeDocument/2006/relationships/customXml" Target="../ink/ink5907.xml"/><Relationship Id="rId285" Type="http://schemas.openxmlformats.org/officeDocument/2006/relationships/image" Target="../media/image3894.png"/><Relationship Id="rId492" Type="http://schemas.openxmlformats.org/officeDocument/2006/relationships/customXml" Target="../ink/ink6121.xml"/><Relationship Id="rId797" Type="http://schemas.openxmlformats.org/officeDocument/2006/relationships/image" Target="../media/image4143.png"/><Relationship Id="rId145" Type="http://schemas.openxmlformats.org/officeDocument/2006/relationships/image" Target="../media/image3826.png"/><Relationship Id="rId352" Type="http://schemas.openxmlformats.org/officeDocument/2006/relationships/image" Target="../media/image3926.png"/><Relationship Id="rId1287" Type="http://schemas.openxmlformats.org/officeDocument/2006/relationships/customXml" Target="../ink/ink6522.xml"/><Relationship Id="rId212" Type="http://schemas.openxmlformats.org/officeDocument/2006/relationships/image" Target="../media/image3858.png"/><Relationship Id="rId657" Type="http://schemas.openxmlformats.org/officeDocument/2006/relationships/customXml" Target="../ink/ink6205.xml"/><Relationship Id="rId864" Type="http://schemas.openxmlformats.org/officeDocument/2006/relationships/customXml" Target="../ink/ink6310.xml"/><Relationship Id="rId517" Type="http://schemas.openxmlformats.org/officeDocument/2006/relationships/image" Target="../media/image4006.png"/><Relationship Id="rId724" Type="http://schemas.openxmlformats.org/officeDocument/2006/relationships/customXml" Target="../ink/ink6239.xml"/><Relationship Id="rId931" Type="http://schemas.openxmlformats.org/officeDocument/2006/relationships/image" Target="../media/image4210.png"/><Relationship Id="rId1147" Type="http://schemas.openxmlformats.org/officeDocument/2006/relationships/image" Target="../media/image5216.png"/><Relationship Id="rId60" Type="http://schemas.openxmlformats.org/officeDocument/2006/relationships/image" Target="../media/image3784.png"/><Relationship Id="rId1007" Type="http://schemas.openxmlformats.org/officeDocument/2006/relationships/customXml" Target="../ink/ink6382.xml"/><Relationship Id="rId1214" Type="http://schemas.openxmlformats.org/officeDocument/2006/relationships/customXml" Target="../ink/ink6485.xml"/><Relationship Id="rId18" Type="http://schemas.openxmlformats.org/officeDocument/2006/relationships/image" Target="../media/image3763.png"/><Relationship Id="rId167" Type="http://schemas.openxmlformats.org/officeDocument/2006/relationships/image" Target="../media/image3837.png"/><Relationship Id="rId374" Type="http://schemas.openxmlformats.org/officeDocument/2006/relationships/image" Target="../media/image3935.png"/><Relationship Id="rId581" Type="http://schemas.openxmlformats.org/officeDocument/2006/relationships/customXml" Target="../ink/ink6166.xml"/><Relationship Id="rId234" Type="http://schemas.openxmlformats.org/officeDocument/2006/relationships/image" Target="../media/image3869.png"/><Relationship Id="rId679" Type="http://schemas.openxmlformats.org/officeDocument/2006/relationships/customXml" Target="../ink/ink6216.xml"/><Relationship Id="rId886" Type="http://schemas.openxmlformats.org/officeDocument/2006/relationships/customXml" Target="../ink/ink6321.xml"/><Relationship Id="rId2" Type="http://schemas.openxmlformats.org/officeDocument/2006/relationships/image" Target="../media/image3758.png"/><Relationship Id="rId441" Type="http://schemas.openxmlformats.org/officeDocument/2006/relationships/image" Target="../media/image3968.png"/><Relationship Id="rId539" Type="http://schemas.openxmlformats.org/officeDocument/2006/relationships/image" Target="../media/image4017.png"/><Relationship Id="rId746" Type="http://schemas.openxmlformats.org/officeDocument/2006/relationships/customXml" Target="../ink/ink6250.xml"/><Relationship Id="rId1071" Type="http://schemas.openxmlformats.org/officeDocument/2006/relationships/image" Target="../media/image5178.png"/><Relationship Id="rId1169" Type="http://schemas.openxmlformats.org/officeDocument/2006/relationships/image" Target="../media/image5227.png"/><Relationship Id="rId301" Type="http://schemas.openxmlformats.org/officeDocument/2006/relationships/image" Target="../media/image3902.png"/><Relationship Id="rId953" Type="http://schemas.openxmlformats.org/officeDocument/2006/relationships/image" Target="../media/image4221.png"/><Relationship Id="rId1029" Type="http://schemas.openxmlformats.org/officeDocument/2006/relationships/image" Target="../media/image5045.png"/><Relationship Id="rId1236" Type="http://schemas.openxmlformats.org/officeDocument/2006/relationships/customXml" Target="../ink/ink6496.xml"/><Relationship Id="rId82" Type="http://schemas.openxmlformats.org/officeDocument/2006/relationships/image" Target="../media/image3795.png"/><Relationship Id="rId606" Type="http://schemas.openxmlformats.org/officeDocument/2006/relationships/image" Target="../media/image4049.png"/><Relationship Id="rId813" Type="http://schemas.openxmlformats.org/officeDocument/2006/relationships/customXml" Target="../ink/ink6284.xml"/><Relationship Id="rId189" Type="http://schemas.openxmlformats.org/officeDocument/2006/relationships/image" Target="../media/image3848.png"/><Relationship Id="rId396" Type="http://schemas.openxmlformats.org/officeDocument/2006/relationships/customXml" Target="../ink/ink6073.xml"/><Relationship Id="rId256" Type="http://schemas.openxmlformats.org/officeDocument/2006/relationships/image" Target="../media/image3880.png"/><Relationship Id="rId463" Type="http://schemas.openxmlformats.org/officeDocument/2006/relationships/image" Target="../media/image3979.png"/><Relationship Id="rId670" Type="http://schemas.openxmlformats.org/officeDocument/2006/relationships/image" Target="../media/image4081.png"/><Relationship Id="rId1093" Type="http://schemas.openxmlformats.org/officeDocument/2006/relationships/image" Target="../media/image5189.png"/><Relationship Id="rId116" Type="http://schemas.openxmlformats.org/officeDocument/2006/relationships/customXml" Target="../ink/ink5931.xml"/><Relationship Id="rId323" Type="http://schemas.openxmlformats.org/officeDocument/2006/relationships/image" Target="../media/image3913.png"/><Relationship Id="rId530" Type="http://schemas.openxmlformats.org/officeDocument/2006/relationships/customXml" Target="../ink/ink6140.xml"/><Relationship Id="rId768" Type="http://schemas.openxmlformats.org/officeDocument/2006/relationships/customXml" Target="../ink/ink6261.xml"/><Relationship Id="rId975" Type="http://schemas.openxmlformats.org/officeDocument/2006/relationships/customXml" Target="../ink/ink6366.xml"/><Relationship Id="rId1160" Type="http://schemas.openxmlformats.org/officeDocument/2006/relationships/customXml" Target="../ink/ink6458.xml"/><Relationship Id="rId628" Type="http://schemas.openxmlformats.org/officeDocument/2006/relationships/image" Target="../media/image4060.png"/><Relationship Id="rId835" Type="http://schemas.openxmlformats.org/officeDocument/2006/relationships/image" Target="../media/image4161.png"/><Relationship Id="rId1258" Type="http://schemas.openxmlformats.org/officeDocument/2006/relationships/image" Target="../media/image5271.png"/><Relationship Id="rId1020" Type="http://schemas.openxmlformats.org/officeDocument/2006/relationships/image" Target="../media/image4254.png"/><Relationship Id="rId1118" Type="http://schemas.openxmlformats.org/officeDocument/2006/relationships/customXml" Target="../ink/ink6437.xml"/><Relationship Id="rId902" Type="http://schemas.openxmlformats.org/officeDocument/2006/relationships/customXml" Target="../ink/ink6329.xml"/><Relationship Id="rId31" Type="http://schemas.openxmlformats.org/officeDocument/2006/relationships/customXml" Target="../ink/ink5888.xml"/><Relationship Id="rId180" Type="http://schemas.openxmlformats.org/officeDocument/2006/relationships/customXml" Target="../ink/ink5963.xml"/><Relationship Id="rId278" Type="http://schemas.openxmlformats.org/officeDocument/2006/relationships/customXml" Target="../ink/ink6013.xml"/><Relationship Id="rId485" Type="http://schemas.openxmlformats.org/officeDocument/2006/relationships/image" Target="../media/image3990.png"/><Relationship Id="rId692" Type="http://schemas.openxmlformats.org/officeDocument/2006/relationships/customXml" Target="../ink/ink6223.xml"/><Relationship Id="rId138" Type="http://schemas.openxmlformats.org/officeDocument/2006/relationships/customXml" Target="../ink/ink5942.xml"/><Relationship Id="rId345" Type="http://schemas.openxmlformats.org/officeDocument/2006/relationships/customXml" Target="../ink/ink6047.xml"/><Relationship Id="rId552" Type="http://schemas.openxmlformats.org/officeDocument/2006/relationships/customXml" Target="../ink/ink6151.xml"/><Relationship Id="rId997" Type="http://schemas.openxmlformats.org/officeDocument/2006/relationships/customXml" Target="../ink/ink6377.xml"/><Relationship Id="rId1182" Type="http://schemas.openxmlformats.org/officeDocument/2006/relationships/customXml" Target="../ink/ink6469.xml"/><Relationship Id="rId205" Type="http://schemas.openxmlformats.org/officeDocument/2006/relationships/customXml" Target="../ink/ink5976.xml"/><Relationship Id="rId412" Type="http://schemas.openxmlformats.org/officeDocument/2006/relationships/customXml" Target="../ink/ink6081.xml"/><Relationship Id="rId857" Type="http://schemas.openxmlformats.org/officeDocument/2006/relationships/image" Target="../media/image4172.png"/><Relationship Id="rId1042" Type="http://schemas.openxmlformats.org/officeDocument/2006/relationships/customXml" Target="../ink/ink639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.xml"/><Relationship Id="rId671" Type="http://schemas.openxmlformats.org/officeDocument/2006/relationships/customXml" Target="../ink/ink351.xml"/><Relationship Id="rId21" Type="http://schemas.openxmlformats.org/officeDocument/2006/relationships/customXml" Target="../ink/ink25.xml"/><Relationship Id="rId324" Type="http://schemas.openxmlformats.org/officeDocument/2006/relationships/image" Target="../media/image178.png"/><Relationship Id="rId531" Type="http://schemas.openxmlformats.org/officeDocument/2006/relationships/image" Target="../media/image281.png"/><Relationship Id="rId629" Type="http://schemas.openxmlformats.org/officeDocument/2006/relationships/customXml" Target="../ink/ink330.xml"/><Relationship Id="rId170" Type="http://schemas.openxmlformats.org/officeDocument/2006/relationships/image" Target="../media/image101.png"/><Relationship Id="rId268" Type="http://schemas.openxmlformats.org/officeDocument/2006/relationships/image" Target="../media/image150.png"/><Relationship Id="rId475" Type="http://schemas.openxmlformats.org/officeDocument/2006/relationships/customXml" Target="../ink/ink252.xml"/><Relationship Id="rId682" Type="http://schemas.openxmlformats.org/officeDocument/2006/relationships/image" Target="../media/image356.png"/><Relationship Id="rId32" Type="http://schemas.openxmlformats.org/officeDocument/2006/relationships/image" Target="../media/image32.png"/><Relationship Id="rId128" Type="http://schemas.openxmlformats.org/officeDocument/2006/relationships/image" Target="../media/image80.png"/><Relationship Id="rId335" Type="http://schemas.openxmlformats.org/officeDocument/2006/relationships/customXml" Target="../ink/ink182.xml"/><Relationship Id="rId542" Type="http://schemas.openxmlformats.org/officeDocument/2006/relationships/customXml" Target="../ink/ink286.xml"/><Relationship Id="rId181" Type="http://schemas.openxmlformats.org/officeDocument/2006/relationships/customXml" Target="../ink/ink105.xml"/><Relationship Id="rId402" Type="http://schemas.openxmlformats.org/officeDocument/2006/relationships/image" Target="../media/image217.png"/><Relationship Id="rId279" Type="http://schemas.openxmlformats.org/officeDocument/2006/relationships/customXml" Target="../ink/ink154.xml"/><Relationship Id="rId486" Type="http://schemas.openxmlformats.org/officeDocument/2006/relationships/image" Target="../media/image259.png"/><Relationship Id="rId693" Type="http://schemas.openxmlformats.org/officeDocument/2006/relationships/customXml" Target="../ink/ink362.xml"/><Relationship Id="rId43" Type="http://schemas.openxmlformats.org/officeDocument/2006/relationships/customXml" Target="../ink/ink36.xml"/><Relationship Id="rId139" Type="http://schemas.openxmlformats.org/officeDocument/2006/relationships/customXml" Target="../ink/ink84.xml"/><Relationship Id="rId346" Type="http://schemas.openxmlformats.org/officeDocument/2006/relationships/image" Target="../media/image189.png"/><Relationship Id="rId553" Type="http://schemas.openxmlformats.org/officeDocument/2006/relationships/customXml" Target="../ink/ink292.xml"/><Relationship Id="rId192" Type="http://schemas.openxmlformats.org/officeDocument/2006/relationships/image" Target="../media/image112.png"/><Relationship Id="rId206" Type="http://schemas.openxmlformats.org/officeDocument/2006/relationships/image" Target="../media/image119.png"/><Relationship Id="rId413" Type="http://schemas.openxmlformats.org/officeDocument/2006/relationships/customXml" Target="../ink/ink221.xml"/><Relationship Id="rId497" Type="http://schemas.openxmlformats.org/officeDocument/2006/relationships/customXml" Target="../ink/ink263.xml"/><Relationship Id="rId620" Type="http://schemas.openxmlformats.org/officeDocument/2006/relationships/image" Target="../media/image325.png"/><Relationship Id="rId357" Type="http://schemas.openxmlformats.org/officeDocument/2006/relationships/customXml" Target="../ink/ink193.xml"/><Relationship Id="rId54" Type="http://schemas.openxmlformats.org/officeDocument/2006/relationships/image" Target="../media/image43.png"/><Relationship Id="rId217" Type="http://schemas.openxmlformats.org/officeDocument/2006/relationships/customXml" Target="../ink/ink123.xml"/><Relationship Id="rId564" Type="http://schemas.openxmlformats.org/officeDocument/2006/relationships/image" Target="../media/image297.png"/><Relationship Id="rId424" Type="http://schemas.openxmlformats.org/officeDocument/2006/relationships/image" Target="../media/image228.png"/><Relationship Id="rId631" Type="http://schemas.openxmlformats.org/officeDocument/2006/relationships/customXml" Target="../ink/ink331.xml"/><Relationship Id="rId270" Type="http://schemas.openxmlformats.org/officeDocument/2006/relationships/image" Target="../media/image151.png"/><Relationship Id="rId65" Type="http://schemas.openxmlformats.org/officeDocument/2006/relationships/customXml" Target="../ink/ink47.xml"/><Relationship Id="rId130" Type="http://schemas.openxmlformats.org/officeDocument/2006/relationships/image" Target="../media/image81.png"/><Relationship Id="rId368" Type="http://schemas.openxmlformats.org/officeDocument/2006/relationships/image" Target="../media/image200.png"/><Relationship Id="rId575" Type="http://schemas.openxmlformats.org/officeDocument/2006/relationships/customXml" Target="../ink/ink303.xml"/><Relationship Id="rId228" Type="http://schemas.openxmlformats.org/officeDocument/2006/relationships/image" Target="../media/image130.png"/><Relationship Id="rId435" Type="http://schemas.openxmlformats.org/officeDocument/2006/relationships/customXml" Target="../ink/ink232.xml"/><Relationship Id="rId642" Type="http://schemas.openxmlformats.org/officeDocument/2006/relationships/image" Target="../media/image336.png"/><Relationship Id="rId281" Type="http://schemas.openxmlformats.org/officeDocument/2006/relationships/customXml" Target="../ink/ink155.xml"/><Relationship Id="rId502" Type="http://schemas.openxmlformats.org/officeDocument/2006/relationships/customXml" Target="../ink/ink266.xml"/><Relationship Id="rId76" Type="http://schemas.openxmlformats.org/officeDocument/2006/relationships/image" Target="../media/image54.png"/><Relationship Id="rId141" Type="http://schemas.openxmlformats.org/officeDocument/2006/relationships/customXml" Target="../ink/ink85.xml"/><Relationship Id="rId379" Type="http://schemas.openxmlformats.org/officeDocument/2006/relationships/customXml" Target="../ink/ink204.xml"/><Relationship Id="rId586" Type="http://schemas.openxmlformats.org/officeDocument/2006/relationships/image" Target="../media/image308.png"/><Relationship Id="rId7" Type="http://schemas.openxmlformats.org/officeDocument/2006/relationships/customXml" Target="../ink/ink18.xml"/><Relationship Id="rId239" Type="http://schemas.openxmlformats.org/officeDocument/2006/relationships/customXml" Target="../ink/ink134.xml"/><Relationship Id="rId446" Type="http://schemas.openxmlformats.org/officeDocument/2006/relationships/image" Target="../media/image239.png"/><Relationship Id="rId653" Type="http://schemas.openxmlformats.org/officeDocument/2006/relationships/customXml" Target="../ink/ink342.xml"/><Relationship Id="rId292" Type="http://schemas.openxmlformats.org/officeDocument/2006/relationships/image" Target="../media/image162.png"/><Relationship Id="rId306" Type="http://schemas.openxmlformats.org/officeDocument/2006/relationships/image" Target="../media/image169.png"/><Relationship Id="rId87" Type="http://schemas.openxmlformats.org/officeDocument/2006/relationships/customXml" Target="../ink/ink58.xml"/><Relationship Id="rId513" Type="http://schemas.openxmlformats.org/officeDocument/2006/relationships/image" Target="../media/image272.png"/><Relationship Id="rId597" Type="http://schemas.openxmlformats.org/officeDocument/2006/relationships/customXml" Target="../ink/ink314.xml"/><Relationship Id="rId152" Type="http://schemas.openxmlformats.org/officeDocument/2006/relationships/image" Target="../media/image92.png"/><Relationship Id="rId457" Type="http://schemas.openxmlformats.org/officeDocument/2006/relationships/customXml" Target="../ink/ink243.xml"/><Relationship Id="rId664" Type="http://schemas.openxmlformats.org/officeDocument/2006/relationships/image" Target="../media/image347.png"/><Relationship Id="rId14" Type="http://schemas.openxmlformats.org/officeDocument/2006/relationships/image" Target="../media/image23.png"/><Relationship Id="rId317" Type="http://schemas.openxmlformats.org/officeDocument/2006/relationships/customXml" Target="../ink/ink173.xml"/><Relationship Id="rId524" Type="http://schemas.openxmlformats.org/officeDocument/2006/relationships/customXml" Target="../ink/ink277.xml"/><Relationship Id="rId98" Type="http://schemas.openxmlformats.org/officeDocument/2006/relationships/image" Target="../media/image65.png"/><Relationship Id="rId163" Type="http://schemas.openxmlformats.org/officeDocument/2006/relationships/customXml" Target="../ink/ink96.xml"/><Relationship Id="rId370" Type="http://schemas.openxmlformats.org/officeDocument/2006/relationships/image" Target="../media/image201.png"/><Relationship Id="rId230" Type="http://schemas.openxmlformats.org/officeDocument/2006/relationships/image" Target="../media/image131.png"/><Relationship Id="rId468" Type="http://schemas.openxmlformats.org/officeDocument/2006/relationships/image" Target="../media/image250.png"/><Relationship Id="rId675" Type="http://schemas.openxmlformats.org/officeDocument/2006/relationships/customXml" Target="../ink/ink353.xml"/><Relationship Id="rId25" Type="http://schemas.openxmlformats.org/officeDocument/2006/relationships/customXml" Target="../ink/ink27.xml"/><Relationship Id="rId328" Type="http://schemas.openxmlformats.org/officeDocument/2006/relationships/image" Target="../media/image180.png"/><Relationship Id="rId535" Type="http://schemas.openxmlformats.org/officeDocument/2006/relationships/image" Target="../media/image283.png"/><Relationship Id="rId174" Type="http://schemas.openxmlformats.org/officeDocument/2006/relationships/image" Target="../media/image103.png"/><Relationship Id="rId381" Type="http://schemas.openxmlformats.org/officeDocument/2006/relationships/customXml" Target="../ink/ink205.xml"/><Relationship Id="rId602" Type="http://schemas.openxmlformats.org/officeDocument/2006/relationships/image" Target="../media/image316.png"/><Relationship Id="rId241" Type="http://schemas.openxmlformats.org/officeDocument/2006/relationships/customXml" Target="../ink/ink135.xml"/><Relationship Id="rId479" Type="http://schemas.openxmlformats.org/officeDocument/2006/relationships/customXml" Target="../ink/ink254.xml"/><Relationship Id="rId686" Type="http://schemas.openxmlformats.org/officeDocument/2006/relationships/image" Target="../media/image358.png"/><Relationship Id="rId36" Type="http://schemas.openxmlformats.org/officeDocument/2006/relationships/image" Target="../media/image34.png"/><Relationship Id="rId339" Type="http://schemas.openxmlformats.org/officeDocument/2006/relationships/customXml" Target="../ink/ink184.xml"/><Relationship Id="rId546" Type="http://schemas.openxmlformats.org/officeDocument/2006/relationships/customXml" Target="../ink/ink288.xml"/><Relationship Id="rId101" Type="http://schemas.openxmlformats.org/officeDocument/2006/relationships/customXml" Target="../ink/ink65.xml"/><Relationship Id="rId185" Type="http://schemas.openxmlformats.org/officeDocument/2006/relationships/customXml" Target="../ink/ink107.xml"/><Relationship Id="rId406" Type="http://schemas.openxmlformats.org/officeDocument/2006/relationships/image" Target="../media/image219.png"/><Relationship Id="rId392" Type="http://schemas.openxmlformats.org/officeDocument/2006/relationships/image" Target="../media/image212.png"/><Relationship Id="rId613" Type="http://schemas.openxmlformats.org/officeDocument/2006/relationships/customXml" Target="../ink/ink322.xml"/><Relationship Id="rId252" Type="http://schemas.openxmlformats.org/officeDocument/2006/relationships/image" Target="../media/image142.png"/><Relationship Id="rId47" Type="http://schemas.openxmlformats.org/officeDocument/2006/relationships/customXml" Target="../ink/ink38.xml"/><Relationship Id="rId112" Type="http://schemas.openxmlformats.org/officeDocument/2006/relationships/image" Target="../media/image72.png"/><Relationship Id="rId557" Type="http://schemas.openxmlformats.org/officeDocument/2006/relationships/customXml" Target="../ink/ink294.xml"/><Relationship Id="rId196" Type="http://schemas.openxmlformats.org/officeDocument/2006/relationships/image" Target="../media/image114.png"/><Relationship Id="rId417" Type="http://schemas.openxmlformats.org/officeDocument/2006/relationships/customXml" Target="../ink/ink223.xml"/><Relationship Id="rId624" Type="http://schemas.openxmlformats.org/officeDocument/2006/relationships/image" Target="../media/image327.png"/><Relationship Id="rId263" Type="http://schemas.openxmlformats.org/officeDocument/2006/relationships/customXml" Target="../ink/ink146.xml"/><Relationship Id="rId470" Type="http://schemas.openxmlformats.org/officeDocument/2006/relationships/image" Target="../media/image251.png"/><Relationship Id="rId58" Type="http://schemas.openxmlformats.org/officeDocument/2006/relationships/image" Target="../media/image45.png"/><Relationship Id="rId123" Type="http://schemas.openxmlformats.org/officeDocument/2006/relationships/customXml" Target="../ink/ink76.xml"/><Relationship Id="rId330" Type="http://schemas.openxmlformats.org/officeDocument/2006/relationships/image" Target="../media/image181.png"/><Relationship Id="rId568" Type="http://schemas.openxmlformats.org/officeDocument/2006/relationships/image" Target="../media/image299.png"/><Relationship Id="rId428" Type="http://schemas.openxmlformats.org/officeDocument/2006/relationships/image" Target="../media/image230.png"/><Relationship Id="rId635" Type="http://schemas.openxmlformats.org/officeDocument/2006/relationships/customXml" Target="../ink/ink333.xml"/><Relationship Id="rId274" Type="http://schemas.openxmlformats.org/officeDocument/2006/relationships/image" Target="../media/image153.png"/><Relationship Id="rId481" Type="http://schemas.openxmlformats.org/officeDocument/2006/relationships/customXml" Target="../ink/ink255.xml"/><Relationship Id="rId69" Type="http://schemas.openxmlformats.org/officeDocument/2006/relationships/customXml" Target="../ink/ink49.xml"/><Relationship Id="rId134" Type="http://schemas.openxmlformats.org/officeDocument/2006/relationships/image" Target="../media/image83.png"/><Relationship Id="rId579" Type="http://schemas.openxmlformats.org/officeDocument/2006/relationships/customXml" Target="../ink/ink305.xml"/><Relationship Id="rId341" Type="http://schemas.openxmlformats.org/officeDocument/2006/relationships/customXml" Target="../ink/ink185.xml"/><Relationship Id="rId439" Type="http://schemas.openxmlformats.org/officeDocument/2006/relationships/customXml" Target="../ink/ink234.xml"/><Relationship Id="rId646" Type="http://schemas.openxmlformats.org/officeDocument/2006/relationships/image" Target="../media/image338.png"/><Relationship Id="rId201" Type="http://schemas.openxmlformats.org/officeDocument/2006/relationships/customXml" Target="../ink/ink115.xml"/><Relationship Id="rId285" Type="http://schemas.openxmlformats.org/officeDocument/2006/relationships/customXml" Target="../ink/ink157.xml"/><Relationship Id="rId506" Type="http://schemas.openxmlformats.org/officeDocument/2006/relationships/customXml" Target="../ink/ink268.xml"/><Relationship Id="rId492" Type="http://schemas.openxmlformats.org/officeDocument/2006/relationships/image" Target="../media/image262.png"/><Relationship Id="rId145" Type="http://schemas.openxmlformats.org/officeDocument/2006/relationships/customXml" Target="../ink/ink87.xml"/><Relationship Id="rId352" Type="http://schemas.openxmlformats.org/officeDocument/2006/relationships/image" Target="../media/image192.png"/><Relationship Id="rId212" Type="http://schemas.openxmlformats.org/officeDocument/2006/relationships/image" Target="../media/image122.png"/><Relationship Id="rId657" Type="http://schemas.openxmlformats.org/officeDocument/2006/relationships/customXml" Target="../ink/ink344.xml"/><Relationship Id="rId296" Type="http://schemas.openxmlformats.org/officeDocument/2006/relationships/image" Target="../media/image164.png"/><Relationship Id="rId517" Type="http://schemas.openxmlformats.org/officeDocument/2006/relationships/image" Target="../media/image274.png"/><Relationship Id="rId60" Type="http://schemas.openxmlformats.org/officeDocument/2006/relationships/image" Target="../media/image46.png"/><Relationship Id="rId156" Type="http://schemas.openxmlformats.org/officeDocument/2006/relationships/image" Target="../media/image94.png"/><Relationship Id="rId198" Type="http://schemas.openxmlformats.org/officeDocument/2006/relationships/image" Target="../media/image115.png"/><Relationship Id="rId321" Type="http://schemas.openxmlformats.org/officeDocument/2006/relationships/customXml" Target="../ink/ink175.xml"/><Relationship Id="rId363" Type="http://schemas.openxmlformats.org/officeDocument/2006/relationships/customXml" Target="../ink/ink196.xml"/><Relationship Id="rId419" Type="http://schemas.openxmlformats.org/officeDocument/2006/relationships/customXml" Target="../ink/ink224.xml"/><Relationship Id="rId570" Type="http://schemas.openxmlformats.org/officeDocument/2006/relationships/image" Target="../media/image300.png"/><Relationship Id="rId626" Type="http://schemas.openxmlformats.org/officeDocument/2006/relationships/image" Target="../media/image328.png"/><Relationship Id="rId223" Type="http://schemas.openxmlformats.org/officeDocument/2006/relationships/customXml" Target="../ink/ink126.xml"/><Relationship Id="rId430" Type="http://schemas.openxmlformats.org/officeDocument/2006/relationships/image" Target="../media/image231.png"/><Relationship Id="rId668" Type="http://schemas.openxmlformats.org/officeDocument/2006/relationships/image" Target="../media/image349.png"/><Relationship Id="rId18" Type="http://schemas.openxmlformats.org/officeDocument/2006/relationships/image" Target="../media/image25.png"/><Relationship Id="rId265" Type="http://schemas.openxmlformats.org/officeDocument/2006/relationships/customXml" Target="../ink/ink147.xml"/><Relationship Id="rId472" Type="http://schemas.openxmlformats.org/officeDocument/2006/relationships/image" Target="../media/image252.png"/><Relationship Id="rId528" Type="http://schemas.openxmlformats.org/officeDocument/2006/relationships/customXml" Target="../ink/ink279.xml"/><Relationship Id="rId125" Type="http://schemas.openxmlformats.org/officeDocument/2006/relationships/customXml" Target="../ink/ink77.xml"/><Relationship Id="rId167" Type="http://schemas.openxmlformats.org/officeDocument/2006/relationships/customXml" Target="../ink/ink98.xml"/><Relationship Id="rId332" Type="http://schemas.openxmlformats.org/officeDocument/2006/relationships/image" Target="../media/image182.png"/><Relationship Id="rId374" Type="http://schemas.openxmlformats.org/officeDocument/2006/relationships/image" Target="../media/image203.png"/><Relationship Id="rId581" Type="http://schemas.openxmlformats.org/officeDocument/2006/relationships/customXml" Target="../ink/ink306.xml"/><Relationship Id="rId71" Type="http://schemas.openxmlformats.org/officeDocument/2006/relationships/customXml" Target="../ink/ink50.xml"/><Relationship Id="rId234" Type="http://schemas.openxmlformats.org/officeDocument/2006/relationships/image" Target="../media/image133.png"/><Relationship Id="rId637" Type="http://schemas.openxmlformats.org/officeDocument/2006/relationships/customXml" Target="../ink/ink334.xml"/><Relationship Id="rId679" Type="http://schemas.openxmlformats.org/officeDocument/2006/relationships/customXml" Target="../ink/ink355.xml"/><Relationship Id="rId2" Type="http://schemas.openxmlformats.org/officeDocument/2006/relationships/notesSlide" Target="../notesSlides/notesSlide2.xml"/><Relationship Id="rId29" Type="http://schemas.openxmlformats.org/officeDocument/2006/relationships/customXml" Target="../ink/ink29.xml"/><Relationship Id="rId276" Type="http://schemas.openxmlformats.org/officeDocument/2006/relationships/image" Target="../media/image154.png"/><Relationship Id="rId441" Type="http://schemas.openxmlformats.org/officeDocument/2006/relationships/customXml" Target="../ink/ink235.xml"/><Relationship Id="rId483" Type="http://schemas.openxmlformats.org/officeDocument/2006/relationships/customXml" Target="../ink/ink256.xml"/><Relationship Id="rId539" Type="http://schemas.openxmlformats.org/officeDocument/2006/relationships/image" Target="../media/image285.png"/><Relationship Id="rId690" Type="http://schemas.openxmlformats.org/officeDocument/2006/relationships/image" Target="../media/image360.png"/><Relationship Id="rId40" Type="http://schemas.openxmlformats.org/officeDocument/2006/relationships/image" Target="../media/image36.png"/><Relationship Id="rId136" Type="http://schemas.openxmlformats.org/officeDocument/2006/relationships/image" Target="../media/image84.png"/><Relationship Id="rId178" Type="http://schemas.openxmlformats.org/officeDocument/2006/relationships/image" Target="../media/image105.png"/><Relationship Id="rId301" Type="http://schemas.openxmlformats.org/officeDocument/2006/relationships/customXml" Target="../ink/ink165.xml"/><Relationship Id="rId343" Type="http://schemas.openxmlformats.org/officeDocument/2006/relationships/customXml" Target="../ink/ink186.xml"/><Relationship Id="rId550" Type="http://schemas.openxmlformats.org/officeDocument/2006/relationships/customXml" Target="../ink/ink290.xml"/><Relationship Id="rId82" Type="http://schemas.openxmlformats.org/officeDocument/2006/relationships/image" Target="../media/image57.png"/><Relationship Id="rId203" Type="http://schemas.openxmlformats.org/officeDocument/2006/relationships/customXml" Target="../ink/ink116.xml"/><Relationship Id="rId385" Type="http://schemas.openxmlformats.org/officeDocument/2006/relationships/customXml" Target="../ink/ink207.xml"/><Relationship Id="rId592" Type="http://schemas.openxmlformats.org/officeDocument/2006/relationships/image" Target="../media/image311.png"/><Relationship Id="rId606" Type="http://schemas.openxmlformats.org/officeDocument/2006/relationships/image" Target="../media/image318.png"/><Relationship Id="rId648" Type="http://schemas.openxmlformats.org/officeDocument/2006/relationships/image" Target="../media/image339.png"/><Relationship Id="rId245" Type="http://schemas.openxmlformats.org/officeDocument/2006/relationships/customXml" Target="../ink/ink137.xml"/><Relationship Id="rId287" Type="http://schemas.openxmlformats.org/officeDocument/2006/relationships/customXml" Target="../ink/ink158.xml"/><Relationship Id="rId410" Type="http://schemas.openxmlformats.org/officeDocument/2006/relationships/image" Target="../media/image221.png"/><Relationship Id="rId452" Type="http://schemas.openxmlformats.org/officeDocument/2006/relationships/image" Target="../media/image242.png"/><Relationship Id="rId494" Type="http://schemas.openxmlformats.org/officeDocument/2006/relationships/image" Target="../media/image263.png"/><Relationship Id="rId508" Type="http://schemas.openxmlformats.org/officeDocument/2006/relationships/customXml" Target="../ink/ink269.xml"/><Relationship Id="rId105" Type="http://schemas.openxmlformats.org/officeDocument/2006/relationships/customXml" Target="../ink/ink67.xml"/><Relationship Id="rId147" Type="http://schemas.openxmlformats.org/officeDocument/2006/relationships/customXml" Target="../ink/ink88.xml"/><Relationship Id="rId312" Type="http://schemas.openxmlformats.org/officeDocument/2006/relationships/image" Target="../media/image172.png"/><Relationship Id="rId354" Type="http://schemas.openxmlformats.org/officeDocument/2006/relationships/image" Target="../media/image193.png"/><Relationship Id="rId51" Type="http://schemas.openxmlformats.org/officeDocument/2006/relationships/customXml" Target="../ink/ink40.xml"/><Relationship Id="rId93" Type="http://schemas.openxmlformats.org/officeDocument/2006/relationships/customXml" Target="../ink/ink61.xml"/><Relationship Id="rId189" Type="http://schemas.openxmlformats.org/officeDocument/2006/relationships/customXml" Target="../ink/ink109.xml"/><Relationship Id="rId396" Type="http://schemas.openxmlformats.org/officeDocument/2006/relationships/image" Target="../media/image214.png"/><Relationship Id="rId561" Type="http://schemas.openxmlformats.org/officeDocument/2006/relationships/customXml" Target="../ink/ink296.xml"/><Relationship Id="rId617" Type="http://schemas.openxmlformats.org/officeDocument/2006/relationships/customXml" Target="../ink/ink324.xml"/><Relationship Id="rId659" Type="http://schemas.openxmlformats.org/officeDocument/2006/relationships/customXml" Target="../ink/ink345.xml"/><Relationship Id="rId214" Type="http://schemas.openxmlformats.org/officeDocument/2006/relationships/image" Target="../media/image123.png"/><Relationship Id="rId256" Type="http://schemas.openxmlformats.org/officeDocument/2006/relationships/image" Target="../media/image144.png"/><Relationship Id="rId298" Type="http://schemas.openxmlformats.org/officeDocument/2006/relationships/image" Target="../media/image165.png"/><Relationship Id="rId421" Type="http://schemas.openxmlformats.org/officeDocument/2006/relationships/customXml" Target="../ink/ink225.xml"/><Relationship Id="rId463" Type="http://schemas.openxmlformats.org/officeDocument/2006/relationships/customXml" Target="../ink/ink246.xml"/><Relationship Id="rId519" Type="http://schemas.openxmlformats.org/officeDocument/2006/relationships/image" Target="../media/image275.png"/><Relationship Id="rId670" Type="http://schemas.openxmlformats.org/officeDocument/2006/relationships/image" Target="../media/image350.png"/><Relationship Id="rId116" Type="http://schemas.openxmlformats.org/officeDocument/2006/relationships/image" Target="../media/image74.png"/><Relationship Id="rId158" Type="http://schemas.openxmlformats.org/officeDocument/2006/relationships/image" Target="../media/image95.png"/><Relationship Id="rId323" Type="http://schemas.openxmlformats.org/officeDocument/2006/relationships/customXml" Target="../ink/ink176.xml"/><Relationship Id="rId530" Type="http://schemas.openxmlformats.org/officeDocument/2006/relationships/customXml" Target="../ink/ink280.xml"/><Relationship Id="rId20" Type="http://schemas.openxmlformats.org/officeDocument/2006/relationships/image" Target="../media/image26.png"/><Relationship Id="rId62" Type="http://schemas.openxmlformats.org/officeDocument/2006/relationships/image" Target="../media/image47.png"/><Relationship Id="rId365" Type="http://schemas.openxmlformats.org/officeDocument/2006/relationships/customXml" Target="../ink/ink197.xml"/><Relationship Id="rId572" Type="http://schemas.openxmlformats.org/officeDocument/2006/relationships/image" Target="../media/image301.png"/><Relationship Id="rId628" Type="http://schemas.openxmlformats.org/officeDocument/2006/relationships/image" Target="../media/image329.png"/><Relationship Id="rId225" Type="http://schemas.openxmlformats.org/officeDocument/2006/relationships/customXml" Target="../ink/ink127.xml"/><Relationship Id="rId267" Type="http://schemas.openxmlformats.org/officeDocument/2006/relationships/customXml" Target="../ink/ink148.xml"/><Relationship Id="rId432" Type="http://schemas.openxmlformats.org/officeDocument/2006/relationships/image" Target="../media/image232.png"/><Relationship Id="rId474" Type="http://schemas.openxmlformats.org/officeDocument/2006/relationships/image" Target="../media/image253.png"/><Relationship Id="rId127" Type="http://schemas.openxmlformats.org/officeDocument/2006/relationships/customXml" Target="../ink/ink78.xml"/><Relationship Id="rId681" Type="http://schemas.openxmlformats.org/officeDocument/2006/relationships/customXml" Target="../ink/ink356.xml"/><Relationship Id="rId31" Type="http://schemas.openxmlformats.org/officeDocument/2006/relationships/customXml" Target="../ink/ink30.xml"/><Relationship Id="rId73" Type="http://schemas.openxmlformats.org/officeDocument/2006/relationships/customXml" Target="../ink/ink51.xml"/><Relationship Id="rId169" Type="http://schemas.openxmlformats.org/officeDocument/2006/relationships/customXml" Target="../ink/ink99.xml"/><Relationship Id="rId334" Type="http://schemas.openxmlformats.org/officeDocument/2006/relationships/image" Target="../media/image183.png"/><Relationship Id="rId376" Type="http://schemas.openxmlformats.org/officeDocument/2006/relationships/image" Target="../media/image204.png"/><Relationship Id="rId541" Type="http://schemas.openxmlformats.org/officeDocument/2006/relationships/image" Target="../media/image286.png"/><Relationship Id="rId583" Type="http://schemas.openxmlformats.org/officeDocument/2006/relationships/customXml" Target="../ink/ink307.xml"/><Relationship Id="rId639" Type="http://schemas.openxmlformats.org/officeDocument/2006/relationships/customXml" Target="../ink/ink335.xml"/><Relationship Id="rId4" Type="http://schemas.openxmlformats.org/officeDocument/2006/relationships/image" Target="../media/image18100.png"/><Relationship Id="rId180" Type="http://schemas.openxmlformats.org/officeDocument/2006/relationships/image" Target="../media/image106.png"/><Relationship Id="rId236" Type="http://schemas.openxmlformats.org/officeDocument/2006/relationships/image" Target="../media/image134.png"/><Relationship Id="rId278" Type="http://schemas.openxmlformats.org/officeDocument/2006/relationships/image" Target="../media/image155.png"/><Relationship Id="rId401" Type="http://schemas.openxmlformats.org/officeDocument/2006/relationships/customXml" Target="../ink/ink215.xml"/><Relationship Id="rId443" Type="http://schemas.openxmlformats.org/officeDocument/2006/relationships/customXml" Target="../ink/ink236.xml"/><Relationship Id="rId650" Type="http://schemas.openxmlformats.org/officeDocument/2006/relationships/image" Target="../media/image340.png"/><Relationship Id="rId303" Type="http://schemas.openxmlformats.org/officeDocument/2006/relationships/customXml" Target="../ink/ink166.xml"/><Relationship Id="rId485" Type="http://schemas.openxmlformats.org/officeDocument/2006/relationships/customXml" Target="../ink/ink257.xml"/><Relationship Id="rId692" Type="http://schemas.openxmlformats.org/officeDocument/2006/relationships/image" Target="../media/image361.png"/><Relationship Id="rId42" Type="http://schemas.openxmlformats.org/officeDocument/2006/relationships/image" Target="../media/image37.png"/><Relationship Id="rId84" Type="http://schemas.openxmlformats.org/officeDocument/2006/relationships/image" Target="../media/image58.png"/><Relationship Id="rId138" Type="http://schemas.openxmlformats.org/officeDocument/2006/relationships/image" Target="../media/image85.png"/><Relationship Id="rId345" Type="http://schemas.openxmlformats.org/officeDocument/2006/relationships/customXml" Target="../ink/ink187.xml"/><Relationship Id="rId387" Type="http://schemas.openxmlformats.org/officeDocument/2006/relationships/customXml" Target="../ink/ink208.xml"/><Relationship Id="rId510" Type="http://schemas.openxmlformats.org/officeDocument/2006/relationships/customXml" Target="../ink/ink270.xml"/><Relationship Id="rId552" Type="http://schemas.openxmlformats.org/officeDocument/2006/relationships/customXml" Target="../ink/ink291.xml"/><Relationship Id="rId594" Type="http://schemas.openxmlformats.org/officeDocument/2006/relationships/image" Target="../media/image312.png"/><Relationship Id="rId608" Type="http://schemas.openxmlformats.org/officeDocument/2006/relationships/image" Target="../media/image319.png"/><Relationship Id="rId191" Type="http://schemas.openxmlformats.org/officeDocument/2006/relationships/customXml" Target="../ink/ink110.xml"/><Relationship Id="rId205" Type="http://schemas.openxmlformats.org/officeDocument/2006/relationships/customXml" Target="../ink/ink117.xml"/><Relationship Id="rId247" Type="http://schemas.openxmlformats.org/officeDocument/2006/relationships/customXml" Target="../ink/ink138.xml"/><Relationship Id="rId412" Type="http://schemas.openxmlformats.org/officeDocument/2006/relationships/image" Target="../media/image222.png"/><Relationship Id="rId107" Type="http://schemas.openxmlformats.org/officeDocument/2006/relationships/customXml" Target="../ink/ink68.xml"/><Relationship Id="rId289" Type="http://schemas.openxmlformats.org/officeDocument/2006/relationships/customXml" Target="../ink/ink159.xml"/><Relationship Id="rId454" Type="http://schemas.openxmlformats.org/officeDocument/2006/relationships/image" Target="../media/image243.png"/><Relationship Id="rId496" Type="http://schemas.openxmlformats.org/officeDocument/2006/relationships/image" Target="../media/image264.png"/><Relationship Id="rId661" Type="http://schemas.openxmlformats.org/officeDocument/2006/relationships/customXml" Target="../ink/ink346.xml"/><Relationship Id="rId11" Type="http://schemas.openxmlformats.org/officeDocument/2006/relationships/customXml" Target="../ink/ink20.xml"/><Relationship Id="rId53" Type="http://schemas.openxmlformats.org/officeDocument/2006/relationships/customXml" Target="../ink/ink41.xml"/><Relationship Id="rId149" Type="http://schemas.openxmlformats.org/officeDocument/2006/relationships/customXml" Target="../ink/ink89.xml"/><Relationship Id="rId314" Type="http://schemas.openxmlformats.org/officeDocument/2006/relationships/image" Target="../media/image173.png"/><Relationship Id="rId356" Type="http://schemas.openxmlformats.org/officeDocument/2006/relationships/image" Target="../media/image194.png"/><Relationship Id="rId398" Type="http://schemas.openxmlformats.org/officeDocument/2006/relationships/image" Target="../media/image215.png"/><Relationship Id="rId521" Type="http://schemas.openxmlformats.org/officeDocument/2006/relationships/image" Target="../media/image276.png"/><Relationship Id="rId563" Type="http://schemas.openxmlformats.org/officeDocument/2006/relationships/customXml" Target="../ink/ink297.xml"/><Relationship Id="rId619" Type="http://schemas.openxmlformats.org/officeDocument/2006/relationships/customXml" Target="../ink/ink325.xml"/><Relationship Id="rId95" Type="http://schemas.openxmlformats.org/officeDocument/2006/relationships/customXml" Target="../ink/ink62.xml"/><Relationship Id="rId160" Type="http://schemas.openxmlformats.org/officeDocument/2006/relationships/image" Target="../media/image96.png"/><Relationship Id="rId216" Type="http://schemas.openxmlformats.org/officeDocument/2006/relationships/image" Target="../media/image124.png"/><Relationship Id="rId423" Type="http://schemas.openxmlformats.org/officeDocument/2006/relationships/customXml" Target="../ink/ink226.xml"/><Relationship Id="rId258" Type="http://schemas.openxmlformats.org/officeDocument/2006/relationships/image" Target="../media/image145.png"/><Relationship Id="rId465" Type="http://schemas.openxmlformats.org/officeDocument/2006/relationships/customXml" Target="../ink/ink247.xml"/><Relationship Id="rId630" Type="http://schemas.openxmlformats.org/officeDocument/2006/relationships/image" Target="../media/image330.png"/><Relationship Id="rId672" Type="http://schemas.openxmlformats.org/officeDocument/2006/relationships/image" Target="../media/image351.png"/><Relationship Id="rId22" Type="http://schemas.openxmlformats.org/officeDocument/2006/relationships/image" Target="../media/image27.png"/><Relationship Id="rId64" Type="http://schemas.openxmlformats.org/officeDocument/2006/relationships/image" Target="../media/image48.png"/><Relationship Id="rId118" Type="http://schemas.openxmlformats.org/officeDocument/2006/relationships/image" Target="../media/image75.png"/><Relationship Id="rId325" Type="http://schemas.openxmlformats.org/officeDocument/2006/relationships/customXml" Target="../ink/ink177.xml"/><Relationship Id="rId367" Type="http://schemas.openxmlformats.org/officeDocument/2006/relationships/customXml" Target="../ink/ink198.xml"/><Relationship Id="rId532" Type="http://schemas.openxmlformats.org/officeDocument/2006/relationships/customXml" Target="../ink/ink281.xml"/><Relationship Id="rId574" Type="http://schemas.openxmlformats.org/officeDocument/2006/relationships/image" Target="../media/image302.png"/><Relationship Id="rId171" Type="http://schemas.openxmlformats.org/officeDocument/2006/relationships/customXml" Target="../ink/ink100.xml"/><Relationship Id="rId227" Type="http://schemas.openxmlformats.org/officeDocument/2006/relationships/customXml" Target="../ink/ink128.xml"/><Relationship Id="rId269" Type="http://schemas.openxmlformats.org/officeDocument/2006/relationships/customXml" Target="../ink/ink149.xml"/><Relationship Id="rId434" Type="http://schemas.openxmlformats.org/officeDocument/2006/relationships/image" Target="../media/image233.png"/><Relationship Id="rId476" Type="http://schemas.openxmlformats.org/officeDocument/2006/relationships/image" Target="../media/image254.png"/><Relationship Id="rId641" Type="http://schemas.openxmlformats.org/officeDocument/2006/relationships/customXml" Target="../ink/ink336.xml"/><Relationship Id="rId683" Type="http://schemas.openxmlformats.org/officeDocument/2006/relationships/customXml" Target="../ink/ink357.xml"/><Relationship Id="rId33" Type="http://schemas.openxmlformats.org/officeDocument/2006/relationships/customXml" Target="../ink/ink31.xml"/><Relationship Id="rId129" Type="http://schemas.openxmlformats.org/officeDocument/2006/relationships/customXml" Target="../ink/ink79.xml"/><Relationship Id="rId280" Type="http://schemas.openxmlformats.org/officeDocument/2006/relationships/image" Target="../media/image156.png"/><Relationship Id="rId336" Type="http://schemas.openxmlformats.org/officeDocument/2006/relationships/image" Target="../media/image184.png"/><Relationship Id="rId501" Type="http://schemas.openxmlformats.org/officeDocument/2006/relationships/image" Target="../media/image266.png"/><Relationship Id="rId543" Type="http://schemas.openxmlformats.org/officeDocument/2006/relationships/image" Target="../media/image287.png"/><Relationship Id="rId75" Type="http://schemas.openxmlformats.org/officeDocument/2006/relationships/customXml" Target="../ink/ink52.xml"/><Relationship Id="rId140" Type="http://schemas.openxmlformats.org/officeDocument/2006/relationships/image" Target="../media/image86.png"/><Relationship Id="rId182" Type="http://schemas.openxmlformats.org/officeDocument/2006/relationships/image" Target="../media/image107.png"/><Relationship Id="rId378" Type="http://schemas.openxmlformats.org/officeDocument/2006/relationships/image" Target="../media/image205.png"/><Relationship Id="rId403" Type="http://schemas.openxmlformats.org/officeDocument/2006/relationships/customXml" Target="../ink/ink216.xml"/><Relationship Id="rId585" Type="http://schemas.openxmlformats.org/officeDocument/2006/relationships/customXml" Target="../ink/ink308.xml"/><Relationship Id="rId6" Type="http://schemas.openxmlformats.org/officeDocument/2006/relationships/image" Target="../media/image19.png"/><Relationship Id="rId238" Type="http://schemas.openxmlformats.org/officeDocument/2006/relationships/image" Target="../media/image135.png"/><Relationship Id="rId445" Type="http://schemas.openxmlformats.org/officeDocument/2006/relationships/customXml" Target="../ink/ink237.xml"/><Relationship Id="rId487" Type="http://schemas.openxmlformats.org/officeDocument/2006/relationships/customXml" Target="../ink/ink258.xml"/><Relationship Id="rId610" Type="http://schemas.openxmlformats.org/officeDocument/2006/relationships/image" Target="../media/image320.png"/><Relationship Id="rId652" Type="http://schemas.openxmlformats.org/officeDocument/2006/relationships/image" Target="../media/image341.png"/><Relationship Id="rId694" Type="http://schemas.openxmlformats.org/officeDocument/2006/relationships/image" Target="../media/image362.png"/><Relationship Id="rId291" Type="http://schemas.openxmlformats.org/officeDocument/2006/relationships/customXml" Target="../ink/ink160.xml"/><Relationship Id="rId305" Type="http://schemas.openxmlformats.org/officeDocument/2006/relationships/customXml" Target="../ink/ink167.xml"/><Relationship Id="rId347" Type="http://schemas.openxmlformats.org/officeDocument/2006/relationships/customXml" Target="../ink/ink188.xml"/><Relationship Id="rId512" Type="http://schemas.openxmlformats.org/officeDocument/2006/relationships/customXml" Target="../ink/ink271.xml"/><Relationship Id="rId44" Type="http://schemas.openxmlformats.org/officeDocument/2006/relationships/image" Target="../media/image38.png"/><Relationship Id="rId86" Type="http://schemas.openxmlformats.org/officeDocument/2006/relationships/image" Target="../media/image59.png"/><Relationship Id="rId151" Type="http://schemas.openxmlformats.org/officeDocument/2006/relationships/customXml" Target="../ink/ink90.xml"/><Relationship Id="rId389" Type="http://schemas.openxmlformats.org/officeDocument/2006/relationships/customXml" Target="../ink/ink209.xml"/><Relationship Id="rId554" Type="http://schemas.openxmlformats.org/officeDocument/2006/relationships/image" Target="../media/image292.png"/><Relationship Id="rId596" Type="http://schemas.openxmlformats.org/officeDocument/2006/relationships/image" Target="../media/image313.png"/><Relationship Id="rId193" Type="http://schemas.openxmlformats.org/officeDocument/2006/relationships/customXml" Target="../ink/ink111.xml"/><Relationship Id="rId207" Type="http://schemas.openxmlformats.org/officeDocument/2006/relationships/customXml" Target="../ink/ink118.xml"/><Relationship Id="rId249" Type="http://schemas.openxmlformats.org/officeDocument/2006/relationships/customXml" Target="../ink/ink139.xml"/><Relationship Id="rId414" Type="http://schemas.openxmlformats.org/officeDocument/2006/relationships/image" Target="../media/image223.png"/><Relationship Id="rId456" Type="http://schemas.openxmlformats.org/officeDocument/2006/relationships/image" Target="../media/image244.png"/><Relationship Id="rId498" Type="http://schemas.openxmlformats.org/officeDocument/2006/relationships/customXml" Target="../ink/ink264.xml"/><Relationship Id="rId621" Type="http://schemas.openxmlformats.org/officeDocument/2006/relationships/customXml" Target="../ink/ink326.xml"/><Relationship Id="rId663" Type="http://schemas.openxmlformats.org/officeDocument/2006/relationships/customXml" Target="../ink/ink347.xml"/><Relationship Id="rId13" Type="http://schemas.openxmlformats.org/officeDocument/2006/relationships/customXml" Target="../ink/ink21.xml"/><Relationship Id="rId109" Type="http://schemas.openxmlformats.org/officeDocument/2006/relationships/customXml" Target="../ink/ink69.xml"/><Relationship Id="rId260" Type="http://schemas.openxmlformats.org/officeDocument/2006/relationships/image" Target="../media/image146.png"/><Relationship Id="rId316" Type="http://schemas.openxmlformats.org/officeDocument/2006/relationships/image" Target="../media/image174.png"/><Relationship Id="rId523" Type="http://schemas.openxmlformats.org/officeDocument/2006/relationships/image" Target="../media/image277.png"/><Relationship Id="rId55" Type="http://schemas.openxmlformats.org/officeDocument/2006/relationships/customXml" Target="../ink/ink42.xml"/><Relationship Id="rId97" Type="http://schemas.openxmlformats.org/officeDocument/2006/relationships/customXml" Target="../ink/ink63.xml"/><Relationship Id="rId120" Type="http://schemas.openxmlformats.org/officeDocument/2006/relationships/image" Target="../media/image76.png"/><Relationship Id="rId358" Type="http://schemas.openxmlformats.org/officeDocument/2006/relationships/image" Target="../media/image195.png"/><Relationship Id="rId565" Type="http://schemas.openxmlformats.org/officeDocument/2006/relationships/customXml" Target="../ink/ink298.xml"/><Relationship Id="rId162" Type="http://schemas.openxmlformats.org/officeDocument/2006/relationships/image" Target="../media/image97.png"/><Relationship Id="rId218" Type="http://schemas.openxmlformats.org/officeDocument/2006/relationships/image" Target="../media/image125.png"/><Relationship Id="rId425" Type="http://schemas.openxmlformats.org/officeDocument/2006/relationships/customXml" Target="../ink/ink227.xml"/><Relationship Id="rId467" Type="http://schemas.openxmlformats.org/officeDocument/2006/relationships/customXml" Target="../ink/ink248.xml"/><Relationship Id="rId632" Type="http://schemas.openxmlformats.org/officeDocument/2006/relationships/image" Target="../media/image331.png"/><Relationship Id="rId271" Type="http://schemas.openxmlformats.org/officeDocument/2006/relationships/customXml" Target="../ink/ink150.xml"/><Relationship Id="rId674" Type="http://schemas.openxmlformats.org/officeDocument/2006/relationships/image" Target="../media/image352.png"/><Relationship Id="rId24" Type="http://schemas.openxmlformats.org/officeDocument/2006/relationships/image" Target="../media/image28.png"/><Relationship Id="rId66" Type="http://schemas.openxmlformats.org/officeDocument/2006/relationships/image" Target="../media/image49.png"/><Relationship Id="rId131" Type="http://schemas.openxmlformats.org/officeDocument/2006/relationships/customXml" Target="../ink/ink80.xml"/><Relationship Id="rId327" Type="http://schemas.openxmlformats.org/officeDocument/2006/relationships/customXml" Target="../ink/ink178.xml"/><Relationship Id="rId369" Type="http://schemas.openxmlformats.org/officeDocument/2006/relationships/customXml" Target="../ink/ink199.xml"/><Relationship Id="rId534" Type="http://schemas.openxmlformats.org/officeDocument/2006/relationships/customXml" Target="../ink/ink282.xml"/><Relationship Id="rId576" Type="http://schemas.openxmlformats.org/officeDocument/2006/relationships/image" Target="../media/image303.png"/><Relationship Id="rId173" Type="http://schemas.openxmlformats.org/officeDocument/2006/relationships/customXml" Target="../ink/ink101.xml"/><Relationship Id="rId229" Type="http://schemas.openxmlformats.org/officeDocument/2006/relationships/customXml" Target="../ink/ink129.xml"/><Relationship Id="rId380" Type="http://schemas.openxmlformats.org/officeDocument/2006/relationships/image" Target="../media/image206.png"/><Relationship Id="rId436" Type="http://schemas.openxmlformats.org/officeDocument/2006/relationships/image" Target="../media/image234.png"/><Relationship Id="rId601" Type="http://schemas.openxmlformats.org/officeDocument/2006/relationships/customXml" Target="../ink/ink316.xml"/><Relationship Id="rId643" Type="http://schemas.openxmlformats.org/officeDocument/2006/relationships/customXml" Target="../ink/ink337.xml"/><Relationship Id="rId240" Type="http://schemas.openxmlformats.org/officeDocument/2006/relationships/image" Target="../media/image136.png"/><Relationship Id="rId478" Type="http://schemas.openxmlformats.org/officeDocument/2006/relationships/image" Target="../media/image255.png"/><Relationship Id="rId685" Type="http://schemas.openxmlformats.org/officeDocument/2006/relationships/customXml" Target="../ink/ink358.xml"/><Relationship Id="rId35" Type="http://schemas.openxmlformats.org/officeDocument/2006/relationships/customXml" Target="../ink/ink32.xml"/><Relationship Id="rId77" Type="http://schemas.openxmlformats.org/officeDocument/2006/relationships/customXml" Target="../ink/ink53.xml"/><Relationship Id="rId100" Type="http://schemas.openxmlformats.org/officeDocument/2006/relationships/image" Target="../media/image66.png"/><Relationship Id="rId282" Type="http://schemas.openxmlformats.org/officeDocument/2006/relationships/image" Target="../media/image157.png"/><Relationship Id="rId338" Type="http://schemas.openxmlformats.org/officeDocument/2006/relationships/image" Target="../media/image185.png"/><Relationship Id="rId503" Type="http://schemas.openxmlformats.org/officeDocument/2006/relationships/image" Target="../media/image267.png"/><Relationship Id="rId545" Type="http://schemas.openxmlformats.org/officeDocument/2006/relationships/image" Target="../media/image288.png"/><Relationship Id="rId587" Type="http://schemas.openxmlformats.org/officeDocument/2006/relationships/customXml" Target="../ink/ink309.xml"/><Relationship Id="rId8" Type="http://schemas.openxmlformats.org/officeDocument/2006/relationships/image" Target="../media/image20100.png"/><Relationship Id="rId142" Type="http://schemas.openxmlformats.org/officeDocument/2006/relationships/image" Target="../media/image87.png"/><Relationship Id="rId184" Type="http://schemas.openxmlformats.org/officeDocument/2006/relationships/image" Target="../media/image108.png"/><Relationship Id="rId391" Type="http://schemas.openxmlformats.org/officeDocument/2006/relationships/customXml" Target="../ink/ink210.xml"/><Relationship Id="rId405" Type="http://schemas.openxmlformats.org/officeDocument/2006/relationships/customXml" Target="../ink/ink217.xml"/><Relationship Id="rId447" Type="http://schemas.openxmlformats.org/officeDocument/2006/relationships/customXml" Target="../ink/ink238.xml"/><Relationship Id="rId612" Type="http://schemas.openxmlformats.org/officeDocument/2006/relationships/image" Target="../media/image321.png"/><Relationship Id="rId251" Type="http://schemas.openxmlformats.org/officeDocument/2006/relationships/customXml" Target="../ink/ink140.xml"/><Relationship Id="rId489" Type="http://schemas.openxmlformats.org/officeDocument/2006/relationships/customXml" Target="../ink/ink259.xml"/><Relationship Id="rId654" Type="http://schemas.openxmlformats.org/officeDocument/2006/relationships/image" Target="../media/image342.png"/><Relationship Id="rId696" Type="http://schemas.openxmlformats.org/officeDocument/2006/relationships/image" Target="../media/image363.png"/><Relationship Id="rId46" Type="http://schemas.openxmlformats.org/officeDocument/2006/relationships/image" Target="../media/image39.png"/><Relationship Id="rId293" Type="http://schemas.openxmlformats.org/officeDocument/2006/relationships/customXml" Target="../ink/ink161.xml"/><Relationship Id="rId307" Type="http://schemas.openxmlformats.org/officeDocument/2006/relationships/customXml" Target="../ink/ink168.xml"/><Relationship Id="rId349" Type="http://schemas.openxmlformats.org/officeDocument/2006/relationships/customXml" Target="../ink/ink189.xml"/><Relationship Id="rId514" Type="http://schemas.openxmlformats.org/officeDocument/2006/relationships/customXml" Target="../ink/ink272.xml"/><Relationship Id="rId556" Type="http://schemas.openxmlformats.org/officeDocument/2006/relationships/image" Target="../media/image293.png"/><Relationship Id="rId88" Type="http://schemas.openxmlformats.org/officeDocument/2006/relationships/image" Target="../media/image60.png"/><Relationship Id="rId111" Type="http://schemas.openxmlformats.org/officeDocument/2006/relationships/customXml" Target="../ink/ink70.xml"/><Relationship Id="rId153" Type="http://schemas.openxmlformats.org/officeDocument/2006/relationships/customXml" Target="../ink/ink91.xml"/><Relationship Id="rId195" Type="http://schemas.openxmlformats.org/officeDocument/2006/relationships/customXml" Target="../ink/ink112.xml"/><Relationship Id="rId209" Type="http://schemas.openxmlformats.org/officeDocument/2006/relationships/customXml" Target="../ink/ink119.xml"/><Relationship Id="rId360" Type="http://schemas.openxmlformats.org/officeDocument/2006/relationships/image" Target="../media/image196.png"/><Relationship Id="rId416" Type="http://schemas.openxmlformats.org/officeDocument/2006/relationships/image" Target="../media/image224.png"/><Relationship Id="rId598" Type="http://schemas.openxmlformats.org/officeDocument/2006/relationships/image" Target="../media/image314.png"/><Relationship Id="rId220" Type="http://schemas.openxmlformats.org/officeDocument/2006/relationships/image" Target="../media/image126.png"/><Relationship Id="rId458" Type="http://schemas.openxmlformats.org/officeDocument/2006/relationships/image" Target="../media/image245.png"/><Relationship Id="rId623" Type="http://schemas.openxmlformats.org/officeDocument/2006/relationships/customXml" Target="../ink/ink327.xml"/><Relationship Id="rId665" Type="http://schemas.openxmlformats.org/officeDocument/2006/relationships/customXml" Target="../ink/ink348.xml"/><Relationship Id="rId15" Type="http://schemas.openxmlformats.org/officeDocument/2006/relationships/customXml" Target="../ink/ink22.xml"/><Relationship Id="rId57" Type="http://schemas.openxmlformats.org/officeDocument/2006/relationships/customXml" Target="../ink/ink43.xml"/><Relationship Id="rId262" Type="http://schemas.openxmlformats.org/officeDocument/2006/relationships/image" Target="../media/image147.png"/><Relationship Id="rId318" Type="http://schemas.openxmlformats.org/officeDocument/2006/relationships/image" Target="../media/image175.png"/><Relationship Id="rId525" Type="http://schemas.openxmlformats.org/officeDocument/2006/relationships/image" Target="../media/image278.png"/><Relationship Id="rId567" Type="http://schemas.openxmlformats.org/officeDocument/2006/relationships/customXml" Target="../ink/ink299.xml"/><Relationship Id="rId99" Type="http://schemas.openxmlformats.org/officeDocument/2006/relationships/customXml" Target="../ink/ink64.xml"/><Relationship Id="rId122" Type="http://schemas.openxmlformats.org/officeDocument/2006/relationships/image" Target="../media/image77.png"/><Relationship Id="rId164" Type="http://schemas.openxmlformats.org/officeDocument/2006/relationships/image" Target="../media/image98.png"/><Relationship Id="rId371" Type="http://schemas.openxmlformats.org/officeDocument/2006/relationships/customXml" Target="../ink/ink200.xml"/><Relationship Id="rId427" Type="http://schemas.openxmlformats.org/officeDocument/2006/relationships/customXml" Target="../ink/ink228.xml"/><Relationship Id="rId469" Type="http://schemas.openxmlformats.org/officeDocument/2006/relationships/customXml" Target="../ink/ink249.xml"/><Relationship Id="rId634" Type="http://schemas.openxmlformats.org/officeDocument/2006/relationships/image" Target="../media/image332.png"/><Relationship Id="rId676" Type="http://schemas.openxmlformats.org/officeDocument/2006/relationships/image" Target="../media/image353.png"/><Relationship Id="rId26" Type="http://schemas.openxmlformats.org/officeDocument/2006/relationships/image" Target="../media/image29.png"/><Relationship Id="rId231" Type="http://schemas.openxmlformats.org/officeDocument/2006/relationships/customXml" Target="../ink/ink130.xml"/><Relationship Id="rId273" Type="http://schemas.openxmlformats.org/officeDocument/2006/relationships/customXml" Target="../ink/ink151.xml"/><Relationship Id="rId329" Type="http://schemas.openxmlformats.org/officeDocument/2006/relationships/customXml" Target="../ink/ink179.xml"/><Relationship Id="rId480" Type="http://schemas.openxmlformats.org/officeDocument/2006/relationships/image" Target="../media/image256.png"/><Relationship Id="rId536" Type="http://schemas.openxmlformats.org/officeDocument/2006/relationships/customXml" Target="../ink/ink283.xml"/><Relationship Id="rId68" Type="http://schemas.openxmlformats.org/officeDocument/2006/relationships/image" Target="../media/image50.png"/><Relationship Id="rId133" Type="http://schemas.openxmlformats.org/officeDocument/2006/relationships/customXml" Target="../ink/ink81.xml"/><Relationship Id="rId175" Type="http://schemas.openxmlformats.org/officeDocument/2006/relationships/customXml" Target="../ink/ink102.xml"/><Relationship Id="rId340" Type="http://schemas.openxmlformats.org/officeDocument/2006/relationships/image" Target="../media/image186.png"/><Relationship Id="rId578" Type="http://schemas.openxmlformats.org/officeDocument/2006/relationships/image" Target="../media/image304.png"/><Relationship Id="rId200" Type="http://schemas.openxmlformats.org/officeDocument/2006/relationships/image" Target="../media/image116.png"/><Relationship Id="rId382" Type="http://schemas.openxmlformats.org/officeDocument/2006/relationships/image" Target="../media/image207.png"/><Relationship Id="rId438" Type="http://schemas.openxmlformats.org/officeDocument/2006/relationships/image" Target="../media/image235.png"/><Relationship Id="rId603" Type="http://schemas.openxmlformats.org/officeDocument/2006/relationships/customXml" Target="../ink/ink317.xml"/><Relationship Id="rId645" Type="http://schemas.openxmlformats.org/officeDocument/2006/relationships/customXml" Target="../ink/ink338.xml"/><Relationship Id="rId687" Type="http://schemas.openxmlformats.org/officeDocument/2006/relationships/customXml" Target="../ink/ink359.xml"/><Relationship Id="rId242" Type="http://schemas.openxmlformats.org/officeDocument/2006/relationships/image" Target="../media/image137.png"/><Relationship Id="rId284" Type="http://schemas.openxmlformats.org/officeDocument/2006/relationships/image" Target="../media/image158.png"/><Relationship Id="rId491" Type="http://schemas.openxmlformats.org/officeDocument/2006/relationships/customXml" Target="../ink/ink260.xml"/><Relationship Id="rId505" Type="http://schemas.openxmlformats.org/officeDocument/2006/relationships/image" Target="../media/image268.png"/><Relationship Id="rId37" Type="http://schemas.openxmlformats.org/officeDocument/2006/relationships/customXml" Target="../ink/ink33.xml"/><Relationship Id="rId79" Type="http://schemas.openxmlformats.org/officeDocument/2006/relationships/customXml" Target="../ink/ink54.xml"/><Relationship Id="rId102" Type="http://schemas.openxmlformats.org/officeDocument/2006/relationships/image" Target="../media/image67.png"/><Relationship Id="rId144" Type="http://schemas.openxmlformats.org/officeDocument/2006/relationships/image" Target="../media/image88.png"/><Relationship Id="rId547" Type="http://schemas.openxmlformats.org/officeDocument/2006/relationships/image" Target="../media/image289.png"/><Relationship Id="rId589" Type="http://schemas.openxmlformats.org/officeDocument/2006/relationships/customXml" Target="../ink/ink310.xml"/><Relationship Id="rId90" Type="http://schemas.openxmlformats.org/officeDocument/2006/relationships/image" Target="../media/image61.png"/><Relationship Id="rId186" Type="http://schemas.openxmlformats.org/officeDocument/2006/relationships/image" Target="../media/image109.png"/><Relationship Id="rId351" Type="http://schemas.openxmlformats.org/officeDocument/2006/relationships/customXml" Target="../ink/ink190.xml"/><Relationship Id="rId393" Type="http://schemas.openxmlformats.org/officeDocument/2006/relationships/customXml" Target="../ink/ink211.xml"/><Relationship Id="rId407" Type="http://schemas.openxmlformats.org/officeDocument/2006/relationships/customXml" Target="../ink/ink218.xml"/><Relationship Id="rId449" Type="http://schemas.openxmlformats.org/officeDocument/2006/relationships/customXml" Target="../ink/ink239.xml"/><Relationship Id="rId614" Type="http://schemas.openxmlformats.org/officeDocument/2006/relationships/image" Target="../media/image322.png"/><Relationship Id="rId656" Type="http://schemas.openxmlformats.org/officeDocument/2006/relationships/image" Target="../media/image343.png"/><Relationship Id="rId211" Type="http://schemas.openxmlformats.org/officeDocument/2006/relationships/customXml" Target="../ink/ink120.xml"/><Relationship Id="rId253" Type="http://schemas.openxmlformats.org/officeDocument/2006/relationships/customXml" Target="../ink/ink141.xml"/><Relationship Id="rId295" Type="http://schemas.openxmlformats.org/officeDocument/2006/relationships/customXml" Target="../ink/ink162.xml"/><Relationship Id="rId309" Type="http://schemas.openxmlformats.org/officeDocument/2006/relationships/customXml" Target="../ink/ink169.xml"/><Relationship Id="rId460" Type="http://schemas.openxmlformats.org/officeDocument/2006/relationships/image" Target="../media/image246.png"/><Relationship Id="rId516" Type="http://schemas.openxmlformats.org/officeDocument/2006/relationships/customXml" Target="../ink/ink273.xml"/><Relationship Id="rId48" Type="http://schemas.openxmlformats.org/officeDocument/2006/relationships/image" Target="../media/image40.png"/><Relationship Id="rId113" Type="http://schemas.openxmlformats.org/officeDocument/2006/relationships/customXml" Target="../ink/ink71.xml"/><Relationship Id="rId320" Type="http://schemas.openxmlformats.org/officeDocument/2006/relationships/image" Target="../media/image176.png"/><Relationship Id="rId558" Type="http://schemas.openxmlformats.org/officeDocument/2006/relationships/image" Target="../media/image294.png"/><Relationship Id="rId155" Type="http://schemas.openxmlformats.org/officeDocument/2006/relationships/customXml" Target="../ink/ink92.xml"/><Relationship Id="rId197" Type="http://schemas.openxmlformats.org/officeDocument/2006/relationships/customXml" Target="../ink/ink113.xml"/><Relationship Id="rId362" Type="http://schemas.openxmlformats.org/officeDocument/2006/relationships/image" Target="../media/image197.png"/><Relationship Id="rId418" Type="http://schemas.openxmlformats.org/officeDocument/2006/relationships/image" Target="../media/image225.png"/><Relationship Id="rId625" Type="http://schemas.openxmlformats.org/officeDocument/2006/relationships/customXml" Target="../ink/ink328.xml"/><Relationship Id="rId222" Type="http://schemas.openxmlformats.org/officeDocument/2006/relationships/image" Target="../media/image127.png"/><Relationship Id="rId264" Type="http://schemas.openxmlformats.org/officeDocument/2006/relationships/image" Target="../media/image148.png"/><Relationship Id="rId471" Type="http://schemas.openxmlformats.org/officeDocument/2006/relationships/customXml" Target="../ink/ink250.xml"/><Relationship Id="rId667" Type="http://schemas.openxmlformats.org/officeDocument/2006/relationships/customXml" Target="../ink/ink349.xml"/><Relationship Id="rId17" Type="http://schemas.openxmlformats.org/officeDocument/2006/relationships/customXml" Target="../ink/ink23.xml"/><Relationship Id="rId59" Type="http://schemas.openxmlformats.org/officeDocument/2006/relationships/customXml" Target="../ink/ink44.xml"/><Relationship Id="rId124" Type="http://schemas.openxmlformats.org/officeDocument/2006/relationships/image" Target="../media/image78.png"/><Relationship Id="rId527" Type="http://schemas.openxmlformats.org/officeDocument/2006/relationships/image" Target="../media/image279.png"/><Relationship Id="rId569" Type="http://schemas.openxmlformats.org/officeDocument/2006/relationships/customXml" Target="../ink/ink300.xml"/><Relationship Id="rId70" Type="http://schemas.openxmlformats.org/officeDocument/2006/relationships/image" Target="../media/image51.png"/><Relationship Id="rId166" Type="http://schemas.openxmlformats.org/officeDocument/2006/relationships/image" Target="../media/image99.png"/><Relationship Id="rId331" Type="http://schemas.openxmlformats.org/officeDocument/2006/relationships/customXml" Target="../ink/ink180.xml"/><Relationship Id="rId373" Type="http://schemas.openxmlformats.org/officeDocument/2006/relationships/customXml" Target="../ink/ink201.xml"/><Relationship Id="rId429" Type="http://schemas.openxmlformats.org/officeDocument/2006/relationships/customXml" Target="../ink/ink229.xml"/><Relationship Id="rId580" Type="http://schemas.openxmlformats.org/officeDocument/2006/relationships/image" Target="../media/image305.png"/><Relationship Id="rId636" Type="http://schemas.openxmlformats.org/officeDocument/2006/relationships/image" Target="../media/image333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131.xml"/><Relationship Id="rId440" Type="http://schemas.openxmlformats.org/officeDocument/2006/relationships/image" Target="../media/image236.png"/><Relationship Id="rId678" Type="http://schemas.openxmlformats.org/officeDocument/2006/relationships/image" Target="../media/image354.png"/><Relationship Id="rId28" Type="http://schemas.openxmlformats.org/officeDocument/2006/relationships/image" Target="../media/image30.png"/><Relationship Id="rId275" Type="http://schemas.openxmlformats.org/officeDocument/2006/relationships/customXml" Target="../ink/ink152.xml"/><Relationship Id="rId300" Type="http://schemas.openxmlformats.org/officeDocument/2006/relationships/image" Target="../media/image166.png"/><Relationship Id="rId482" Type="http://schemas.openxmlformats.org/officeDocument/2006/relationships/image" Target="../media/image257.png"/><Relationship Id="rId538" Type="http://schemas.openxmlformats.org/officeDocument/2006/relationships/customXml" Target="../ink/ink284.xml"/><Relationship Id="rId81" Type="http://schemas.openxmlformats.org/officeDocument/2006/relationships/customXml" Target="../ink/ink55.xml"/><Relationship Id="rId135" Type="http://schemas.openxmlformats.org/officeDocument/2006/relationships/customXml" Target="../ink/ink82.xml"/><Relationship Id="rId177" Type="http://schemas.openxmlformats.org/officeDocument/2006/relationships/customXml" Target="../ink/ink103.xml"/><Relationship Id="rId342" Type="http://schemas.openxmlformats.org/officeDocument/2006/relationships/image" Target="../media/image187.png"/><Relationship Id="rId384" Type="http://schemas.openxmlformats.org/officeDocument/2006/relationships/image" Target="../media/image208.png"/><Relationship Id="rId591" Type="http://schemas.openxmlformats.org/officeDocument/2006/relationships/customXml" Target="../ink/ink311.xml"/><Relationship Id="rId605" Type="http://schemas.openxmlformats.org/officeDocument/2006/relationships/customXml" Target="../ink/ink318.xml"/><Relationship Id="rId202" Type="http://schemas.openxmlformats.org/officeDocument/2006/relationships/image" Target="../media/image117.png"/><Relationship Id="rId244" Type="http://schemas.openxmlformats.org/officeDocument/2006/relationships/image" Target="../media/image138.png"/><Relationship Id="rId647" Type="http://schemas.openxmlformats.org/officeDocument/2006/relationships/customXml" Target="../ink/ink339.xml"/><Relationship Id="rId689" Type="http://schemas.openxmlformats.org/officeDocument/2006/relationships/customXml" Target="../ink/ink360.xml"/><Relationship Id="rId39" Type="http://schemas.openxmlformats.org/officeDocument/2006/relationships/customXml" Target="../ink/ink34.xml"/><Relationship Id="rId286" Type="http://schemas.openxmlformats.org/officeDocument/2006/relationships/image" Target="../media/image159.png"/><Relationship Id="rId451" Type="http://schemas.openxmlformats.org/officeDocument/2006/relationships/customXml" Target="../ink/ink240.xml"/><Relationship Id="rId493" Type="http://schemas.openxmlformats.org/officeDocument/2006/relationships/customXml" Target="../ink/ink261.xml"/><Relationship Id="rId507" Type="http://schemas.openxmlformats.org/officeDocument/2006/relationships/image" Target="../media/image269.png"/><Relationship Id="rId549" Type="http://schemas.openxmlformats.org/officeDocument/2006/relationships/image" Target="../media/image290.png"/><Relationship Id="rId50" Type="http://schemas.openxmlformats.org/officeDocument/2006/relationships/image" Target="../media/image41.png"/><Relationship Id="rId104" Type="http://schemas.openxmlformats.org/officeDocument/2006/relationships/image" Target="../media/image68.png"/><Relationship Id="rId146" Type="http://schemas.openxmlformats.org/officeDocument/2006/relationships/image" Target="../media/image89.png"/><Relationship Id="rId188" Type="http://schemas.openxmlformats.org/officeDocument/2006/relationships/image" Target="../media/image110.png"/><Relationship Id="rId311" Type="http://schemas.openxmlformats.org/officeDocument/2006/relationships/customXml" Target="../ink/ink170.xml"/><Relationship Id="rId353" Type="http://schemas.openxmlformats.org/officeDocument/2006/relationships/customXml" Target="../ink/ink191.xml"/><Relationship Id="rId395" Type="http://schemas.openxmlformats.org/officeDocument/2006/relationships/customXml" Target="../ink/ink212.xml"/><Relationship Id="rId409" Type="http://schemas.openxmlformats.org/officeDocument/2006/relationships/customXml" Target="../ink/ink219.xml"/><Relationship Id="rId560" Type="http://schemas.openxmlformats.org/officeDocument/2006/relationships/image" Target="../media/image295.png"/><Relationship Id="rId92" Type="http://schemas.openxmlformats.org/officeDocument/2006/relationships/image" Target="../media/image62.png"/><Relationship Id="rId213" Type="http://schemas.openxmlformats.org/officeDocument/2006/relationships/customXml" Target="../ink/ink121.xml"/><Relationship Id="rId420" Type="http://schemas.openxmlformats.org/officeDocument/2006/relationships/image" Target="../media/image226.png"/><Relationship Id="rId616" Type="http://schemas.openxmlformats.org/officeDocument/2006/relationships/image" Target="../media/image323.png"/><Relationship Id="rId658" Type="http://schemas.openxmlformats.org/officeDocument/2006/relationships/image" Target="../media/image344.png"/><Relationship Id="rId255" Type="http://schemas.openxmlformats.org/officeDocument/2006/relationships/customXml" Target="../ink/ink142.xml"/><Relationship Id="rId297" Type="http://schemas.openxmlformats.org/officeDocument/2006/relationships/customXml" Target="../ink/ink163.xml"/><Relationship Id="rId462" Type="http://schemas.openxmlformats.org/officeDocument/2006/relationships/image" Target="../media/image247.png"/><Relationship Id="rId518" Type="http://schemas.openxmlformats.org/officeDocument/2006/relationships/customXml" Target="../ink/ink274.xml"/><Relationship Id="rId115" Type="http://schemas.openxmlformats.org/officeDocument/2006/relationships/customXml" Target="../ink/ink72.xml"/><Relationship Id="rId157" Type="http://schemas.openxmlformats.org/officeDocument/2006/relationships/customXml" Target="../ink/ink93.xml"/><Relationship Id="rId322" Type="http://schemas.openxmlformats.org/officeDocument/2006/relationships/image" Target="../media/image177.png"/><Relationship Id="rId364" Type="http://schemas.openxmlformats.org/officeDocument/2006/relationships/image" Target="../media/image198.png"/><Relationship Id="rId61" Type="http://schemas.openxmlformats.org/officeDocument/2006/relationships/customXml" Target="../ink/ink45.xml"/><Relationship Id="rId199" Type="http://schemas.openxmlformats.org/officeDocument/2006/relationships/customXml" Target="../ink/ink114.xml"/><Relationship Id="rId571" Type="http://schemas.openxmlformats.org/officeDocument/2006/relationships/customXml" Target="../ink/ink301.xml"/><Relationship Id="rId627" Type="http://schemas.openxmlformats.org/officeDocument/2006/relationships/customXml" Target="../ink/ink329.xml"/><Relationship Id="rId669" Type="http://schemas.openxmlformats.org/officeDocument/2006/relationships/customXml" Target="../ink/ink350.xml"/><Relationship Id="rId19" Type="http://schemas.openxmlformats.org/officeDocument/2006/relationships/customXml" Target="../ink/ink24.xml"/><Relationship Id="rId224" Type="http://schemas.openxmlformats.org/officeDocument/2006/relationships/image" Target="../media/image128.png"/><Relationship Id="rId266" Type="http://schemas.openxmlformats.org/officeDocument/2006/relationships/image" Target="../media/image149.png"/><Relationship Id="rId431" Type="http://schemas.openxmlformats.org/officeDocument/2006/relationships/customXml" Target="../ink/ink230.xml"/><Relationship Id="rId473" Type="http://schemas.openxmlformats.org/officeDocument/2006/relationships/customXml" Target="../ink/ink251.xml"/><Relationship Id="rId529" Type="http://schemas.openxmlformats.org/officeDocument/2006/relationships/image" Target="../media/image280.png"/><Relationship Id="rId680" Type="http://schemas.openxmlformats.org/officeDocument/2006/relationships/image" Target="../media/image355.png"/><Relationship Id="rId30" Type="http://schemas.openxmlformats.org/officeDocument/2006/relationships/image" Target="../media/image31.png"/><Relationship Id="rId126" Type="http://schemas.openxmlformats.org/officeDocument/2006/relationships/image" Target="../media/image79.png"/><Relationship Id="rId168" Type="http://schemas.openxmlformats.org/officeDocument/2006/relationships/image" Target="../media/image100.png"/><Relationship Id="rId333" Type="http://schemas.openxmlformats.org/officeDocument/2006/relationships/customXml" Target="../ink/ink181.xml"/><Relationship Id="rId540" Type="http://schemas.openxmlformats.org/officeDocument/2006/relationships/customXml" Target="../ink/ink285.xml"/><Relationship Id="rId72" Type="http://schemas.openxmlformats.org/officeDocument/2006/relationships/image" Target="../media/image52.png"/><Relationship Id="rId375" Type="http://schemas.openxmlformats.org/officeDocument/2006/relationships/customXml" Target="../ink/ink202.xml"/><Relationship Id="rId582" Type="http://schemas.openxmlformats.org/officeDocument/2006/relationships/image" Target="../media/image306.png"/><Relationship Id="rId638" Type="http://schemas.openxmlformats.org/officeDocument/2006/relationships/image" Target="../media/image334.png"/><Relationship Id="rId3" Type="http://schemas.openxmlformats.org/officeDocument/2006/relationships/customXml" Target="../ink/ink16.xml"/><Relationship Id="rId235" Type="http://schemas.openxmlformats.org/officeDocument/2006/relationships/customXml" Target="../ink/ink132.xml"/><Relationship Id="rId277" Type="http://schemas.openxmlformats.org/officeDocument/2006/relationships/customXml" Target="../ink/ink153.xml"/><Relationship Id="rId400" Type="http://schemas.openxmlformats.org/officeDocument/2006/relationships/image" Target="../media/image216.png"/><Relationship Id="rId442" Type="http://schemas.openxmlformats.org/officeDocument/2006/relationships/image" Target="../media/image237.png"/><Relationship Id="rId484" Type="http://schemas.openxmlformats.org/officeDocument/2006/relationships/image" Target="../media/image258.png"/><Relationship Id="rId137" Type="http://schemas.openxmlformats.org/officeDocument/2006/relationships/customXml" Target="../ink/ink83.xml"/><Relationship Id="rId302" Type="http://schemas.openxmlformats.org/officeDocument/2006/relationships/image" Target="../media/image167.png"/><Relationship Id="rId344" Type="http://schemas.openxmlformats.org/officeDocument/2006/relationships/image" Target="../media/image188.png"/><Relationship Id="rId691" Type="http://schemas.openxmlformats.org/officeDocument/2006/relationships/customXml" Target="../ink/ink361.xml"/><Relationship Id="rId41" Type="http://schemas.openxmlformats.org/officeDocument/2006/relationships/customXml" Target="../ink/ink35.xml"/><Relationship Id="rId83" Type="http://schemas.openxmlformats.org/officeDocument/2006/relationships/customXml" Target="../ink/ink56.xml"/><Relationship Id="rId179" Type="http://schemas.openxmlformats.org/officeDocument/2006/relationships/customXml" Target="../ink/ink104.xml"/><Relationship Id="rId386" Type="http://schemas.openxmlformats.org/officeDocument/2006/relationships/image" Target="../media/image209.png"/><Relationship Id="rId551" Type="http://schemas.openxmlformats.org/officeDocument/2006/relationships/image" Target="../media/image291.png"/><Relationship Id="rId593" Type="http://schemas.openxmlformats.org/officeDocument/2006/relationships/customXml" Target="../ink/ink312.xml"/><Relationship Id="rId607" Type="http://schemas.openxmlformats.org/officeDocument/2006/relationships/customXml" Target="../ink/ink319.xml"/><Relationship Id="rId649" Type="http://schemas.openxmlformats.org/officeDocument/2006/relationships/customXml" Target="../ink/ink340.xml"/><Relationship Id="rId190" Type="http://schemas.openxmlformats.org/officeDocument/2006/relationships/image" Target="../media/image111.png"/><Relationship Id="rId204" Type="http://schemas.openxmlformats.org/officeDocument/2006/relationships/image" Target="../media/image118.png"/><Relationship Id="rId246" Type="http://schemas.openxmlformats.org/officeDocument/2006/relationships/image" Target="../media/image139.png"/><Relationship Id="rId288" Type="http://schemas.openxmlformats.org/officeDocument/2006/relationships/image" Target="../media/image160.png"/><Relationship Id="rId411" Type="http://schemas.openxmlformats.org/officeDocument/2006/relationships/customXml" Target="../ink/ink220.xml"/><Relationship Id="rId453" Type="http://schemas.openxmlformats.org/officeDocument/2006/relationships/customXml" Target="../ink/ink241.xml"/><Relationship Id="rId509" Type="http://schemas.openxmlformats.org/officeDocument/2006/relationships/image" Target="../media/image270.png"/><Relationship Id="rId660" Type="http://schemas.openxmlformats.org/officeDocument/2006/relationships/image" Target="../media/image345.png"/><Relationship Id="rId106" Type="http://schemas.openxmlformats.org/officeDocument/2006/relationships/image" Target="../media/image69.png"/><Relationship Id="rId313" Type="http://schemas.openxmlformats.org/officeDocument/2006/relationships/customXml" Target="../ink/ink171.xml"/><Relationship Id="rId495" Type="http://schemas.openxmlformats.org/officeDocument/2006/relationships/customXml" Target="../ink/ink262.xml"/><Relationship Id="rId10" Type="http://schemas.openxmlformats.org/officeDocument/2006/relationships/image" Target="../media/image21.png"/><Relationship Id="rId52" Type="http://schemas.openxmlformats.org/officeDocument/2006/relationships/image" Target="../media/image42.png"/><Relationship Id="rId94" Type="http://schemas.openxmlformats.org/officeDocument/2006/relationships/image" Target="../media/image63.png"/><Relationship Id="rId148" Type="http://schemas.openxmlformats.org/officeDocument/2006/relationships/image" Target="../media/image90.png"/><Relationship Id="rId355" Type="http://schemas.openxmlformats.org/officeDocument/2006/relationships/customXml" Target="../ink/ink192.xml"/><Relationship Id="rId397" Type="http://schemas.openxmlformats.org/officeDocument/2006/relationships/customXml" Target="../ink/ink213.xml"/><Relationship Id="rId520" Type="http://schemas.openxmlformats.org/officeDocument/2006/relationships/customXml" Target="../ink/ink275.xml"/><Relationship Id="rId562" Type="http://schemas.openxmlformats.org/officeDocument/2006/relationships/image" Target="../media/image296.png"/><Relationship Id="rId618" Type="http://schemas.openxmlformats.org/officeDocument/2006/relationships/image" Target="../media/image324.png"/><Relationship Id="rId215" Type="http://schemas.openxmlformats.org/officeDocument/2006/relationships/customXml" Target="../ink/ink122.xml"/><Relationship Id="rId257" Type="http://schemas.openxmlformats.org/officeDocument/2006/relationships/customXml" Target="../ink/ink143.xml"/><Relationship Id="rId422" Type="http://schemas.openxmlformats.org/officeDocument/2006/relationships/image" Target="../media/image227.png"/><Relationship Id="rId464" Type="http://schemas.openxmlformats.org/officeDocument/2006/relationships/image" Target="../media/image248.png"/><Relationship Id="rId299" Type="http://schemas.openxmlformats.org/officeDocument/2006/relationships/customXml" Target="../ink/ink164.xml"/><Relationship Id="rId63" Type="http://schemas.openxmlformats.org/officeDocument/2006/relationships/customXml" Target="../ink/ink46.xml"/><Relationship Id="rId159" Type="http://schemas.openxmlformats.org/officeDocument/2006/relationships/customXml" Target="../ink/ink94.xml"/><Relationship Id="rId366" Type="http://schemas.openxmlformats.org/officeDocument/2006/relationships/image" Target="../media/image199.png"/><Relationship Id="rId573" Type="http://schemas.openxmlformats.org/officeDocument/2006/relationships/customXml" Target="../ink/ink302.xml"/><Relationship Id="rId226" Type="http://schemas.openxmlformats.org/officeDocument/2006/relationships/image" Target="../media/image129.png"/><Relationship Id="rId433" Type="http://schemas.openxmlformats.org/officeDocument/2006/relationships/customXml" Target="../ink/ink231.xml"/><Relationship Id="rId640" Type="http://schemas.openxmlformats.org/officeDocument/2006/relationships/image" Target="../media/image335.png"/><Relationship Id="rId74" Type="http://schemas.openxmlformats.org/officeDocument/2006/relationships/image" Target="../media/image53.png"/><Relationship Id="rId377" Type="http://schemas.openxmlformats.org/officeDocument/2006/relationships/customXml" Target="../ink/ink203.xml"/><Relationship Id="rId500" Type="http://schemas.openxmlformats.org/officeDocument/2006/relationships/customXml" Target="../ink/ink265.xml"/><Relationship Id="rId584" Type="http://schemas.openxmlformats.org/officeDocument/2006/relationships/image" Target="../media/image307.png"/><Relationship Id="rId5" Type="http://schemas.openxmlformats.org/officeDocument/2006/relationships/customXml" Target="../ink/ink17.xml"/><Relationship Id="rId237" Type="http://schemas.openxmlformats.org/officeDocument/2006/relationships/customXml" Target="../ink/ink133.xml"/><Relationship Id="rId444" Type="http://schemas.openxmlformats.org/officeDocument/2006/relationships/image" Target="../media/image238.png"/><Relationship Id="rId651" Type="http://schemas.openxmlformats.org/officeDocument/2006/relationships/customXml" Target="../ink/ink341.xml"/><Relationship Id="rId290" Type="http://schemas.openxmlformats.org/officeDocument/2006/relationships/image" Target="../media/image161.png"/><Relationship Id="rId304" Type="http://schemas.openxmlformats.org/officeDocument/2006/relationships/image" Target="../media/image168.png"/><Relationship Id="rId388" Type="http://schemas.openxmlformats.org/officeDocument/2006/relationships/image" Target="../media/image210.png"/><Relationship Id="rId511" Type="http://schemas.openxmlformats.org/officeDocument/2006/relationships/image" Target="../media/image271.png"/><Relationship Id="rId609" Type="http://schemas.openxmlformats.org/officeDocument/2006/relationships/customXml" Target="../ink/ink320.xml"/><Relationship Id="rId85" Type="http://schemas.openxmlformats.org/officeDocument/2006/relationships/customXml" Target="../ink/ink57.xml"/><Relationship Id="rId150" Type="http://schemas.openxmlformats.org/officeDocument/2006/relationships/image" Target="../media/image91.png"/><Relationship Id="rId595" Type="http://schemas.openxmlformats.org/officeDocument/2006/relationships/customXml" Target="../ink/ink313.xml"/><Relationship Id="rId248" Type="http://schemas.openxmlformats.org/officeDocument/2006/relationships/image" Target="../media/image140.png"/><Relationship Id="rId455" Type="http://schemas.openxmlformats.org/officeDocument/2006/relationships/customXml" Target="../ink/ink242.xml"/><Relationship Id="rId662" Type="http://schemas.openxmlformats.org/officeDocument/2006/relationships/image" Target="../media/image346.png"/><Relationship Id="rId12" Type="http://schemas.openxmlformats.org/officeDocument/2006/relationships/image" Target="../media/image22.png"/><Relationship Id="rId108" Type="http://schemas.openxmlformats.org/officeDocument/2006/relationships/image" Target="../media/image70.png"/><Relationship Id="rId315" Type="http://schemas.openxmlformats.org/officeDocument/2006/relationships/customXml" Target="../ink/ink172.xml"/><Relationship Id="rId522" Type="http://schemas.openxmlformats.org/officeDocument/2006/relationships/customXml" Target="../ink/ink276.xml"/><Relationship Id="rId96" Type="http://schemas.openxmlformats.org/officeDocument/2006/relationships/image" Target="../media/image64.png"/><Relationship Id="rId161" Type="http://schemas.openxmlformats.org/officeDocument/2006/relationships/customXml" Target="../ink/ink95.xml"/><Relationship Id="rId399" Type="http://schemas.openxmlformats.org/officeDocument/2006/relationships/customXml" Target="../ink/ink214.xml"/><Relationship Id="rId259" Type="http://schemas.openxmlformats.org/officeDocument/2006/relationships/customXml" Target="../ink/ink144.xml"/><Relationship Id="rId466" Type="http://schemas.openxmlformats.org/officeDocument/2006/relationships/image" Target="../media/image249.png"/><Relationship Id="rId673" Type="http://schemas.openxmlformats.org/officeDocument/2006/relationships/customXml" Target="../ink/ink352.xml"/><Relationship Id="rId23" Type="http://schemas.openxmlformats.org/officeDocument/2006/relationships/customXml" Target="../ink/ink26.xml"/><Relationship Id="rId119" Type="http://schemas.openxmlformats.org/officeDocument/2006/relationships/customXml" Target="../ink/ink74.xml"/><Relationship Id="rId326" Type="http://schemas.openxmlformats.org/officeDocument/2006/relationships/image" Target="../media/image179.png"/><Relationship Id="rId533" Type="http://schemas.openxmlformats.org/officeDocument/2006/relationships/image" Target="../media/image282.png"/><Relationship Id="rId172" Type="http://schemas.openxmlformats.org/officeDocument/2006/relationships/image" Target="../media/image102.png"/><Relationship Id="rId477" Type="http://schemas.openxmlformats.org/officeDocument/2006/relationships/customXml" Target="../ink/ink253.xml"/><Relationship Id="rId600" Type="http://schemas.openxmlformats.org/officeDocument/2006/relationships/image" Target="../media/image315.png"/><Relationship Id="rId684" Type="http://schemas.openxmlformats.org/officeDocument/2006/relationships/image" Target="../media/image357.png"/><Relationship Id="rId337" Type="http://schemas.openxmlformats.org/officeDocument/2006/relationships/customXml" Target="../ink/ink183.xml"/><Relationship Id="rId34" Type="http://schemas.openxmlformats.org/officeDocument/2006/relationships/image" Target="../media/image33.png"/><Relationship Id="rId544" Type="http://schemas.openxmlformats.org/officeDocument/2006/relationships/customXml" Target="../ink/ink287.xml"/><Relationship Id="rId183" Type="http://schemas.openxmlformats.org/officeDocument/2006/relationships/customXml" Target="../ink/ink106.xml"/><Relationship Id="rId390" Type="http://schemas.openxmlformats.org/officeDocument/2006/relationships/image" Target="../media/image211.png"/><Relationship Id="rId404" Type="http://schemas.openxmlformats.org/officeDocument/2006/relationships/image" Target="../media/image218.png"/><Relationship Id="rId611" Type="http://schemas.openxmlformats.org/officeDocument/2006/relationships/customXml" Target="../ink/ink321.xml"/><Relationship Id="rId250" Type="http://schemas.openxmlformats.org/officeDocument/2006/relationships/image" Target="../media/image141.png"/><Relationship Id="rId488" Type="http://schemas.openxmlformats.org/officeDocument/2006/relationships/image" Target="../media/image260.png"/><Relationship Id="rId695" Type="http://schemas.openxmlformats.org/officeDocument/2006/relationships/customXml" Target="../ink/ink363.xml"/><Relationship Id="rId45" Type="http://schemas.openxmlformats.org/officeDocument/2006/relationships/customXml" Target="../ink/ink37.xml"/><Relationship Id="rId110" Type="http://schemas.openxmlformats.org/officeDocument/2006/relationships/image" Target="../media/image71.png"/><Relationship Id="rId348" Type="http://schemas.openxmlformats.org/officeDocument/2006/relationships/image" Target="../media/image190.png"/><Relationship Id="rId555" Type="http://schemas.openxmlformats.org/officeDocument/2006/relationships/customXml" Target="../ink/ink293.xml"/><Relationship Id="rId194" Type="http://schemas.openxmlformats.org/officeDocument/2006/relationships/image" Target="../media/image113.png"/><Relationship Id="rId208" Type="http://schemas.openxmlformats.org/officeDocument/2006/relationships/image" Target="../media/image120.png"/><Relationship Id="rId415" Type="http://schemas.openxmlformats.org/officeDocument/2006/relationships/customXml" Target="../ink/ink222.xml"/><Relationship Id="rId622" Type="http://schemas.openxmlformats.org/officeDocument/2006/relationships/image" Target="../media/image326.png"/><Relationship Id="rId261" Type="http://schemas.openxmlformats.org/officeDocument/2006/relationships/customXml" Target="../ink/ink145.xml"/><Relationship Id="rId499" Type="http://schemas.openxmlformats.org/officeDocument/2006/relationships/image" Target="../media/image265.png"/><Relationship Id="rId56" Type="http://schemas.openxmlformats.org/officeDocument/2006/relationships/image" Target="../media/image44.png"/><Relationship Id="rId359" Type="http://schemas.openxmlformats.org/officeDocument/2006/relationships/customXml" Target="../ink/ink194.xml"/><Relationship Id="rId566" Type="http://schemas.openxmlformats.org/officeDocument/2006/relationships/image" Target="../media/image298.png"/><Relationship Id="rId121" Type="http://schemas.openxmlformats.org/officeDocument/2006/relationships/customXml" Target="../ink/ink75.xml"/><Relationship Id="rId219" Type="http://schemas.openxmlformats.org/officeDocument/2006/relationships/customXml" Target="../ink/ink124.xml"/><Relationship Id="rId426" Type="http://schemas.openxmlformats.org/officeDocument/2006/relationships/image" Target="../media/image229.png"/><Relationship Id="rId633" Type="http://schemas.openxmlformats.org/officeDocument/2006/relationships/customXml" Target="../ink/ink332.xml"/><Relationship Id="rId67" Type="http://schemas.openxmlformats.org/officeDocument/2006/relationships/customXml" Target="../ink/ink48.xml"/><Relationship Id="rId272" Type="http://schemas.openxmlformats.org/officeDocument/2006/relationships/image" Target="../media/image152.png"/><Relationship Id="rId577" Type="http://schemas.openxmlformats.org/officeDocument/2006/relationships/customXml" Target="../ink/ink304.xml"/><Relationship Id="rId132" Type="http://schemas.openxmlformats.org/officeDocument/2006/relationships/image" Target="../media/image82.png"/><Relationship Id="rId437" Type="http://schemas.openxmlformats.org/officeDocument/2006/relationships/customXml" Target="../ink/ink233.xml"/><Relationship Id="rId644" Type="http://schemas.openxmlformats.org/officeDocument/2006/relationships/image" Target="../media/image337.png"/><Relationship Id="rId283" Type="http://schemas.openxmlformats.org/officeDocument/2006/relationships/customXml" Target="../ink/ink156.xml"/><Relationship Id="rId490" Type="http://schemas.openxmlformats.org/officeDocument/2006/relationships/image" Target="../media/image261.png"/><Relationship Id="rId504" Type="http://schemas.openxmlformats.org/officeDocument/2006/relationships/customXml" Target="../ink/ink267.xml"/><Relationship Id="rId78" Type="http://schemas.openxmlformats.org/officeDocument/2006/relationships/image" Target="../media/image55.png"/><Relationship Id="rId143" Type="http://schemas.openxmlformats.org/officeDocument/2006/relationships/customXml" Target="../ink/ink86.xml"/><Relationship Id="rId350" Type="http://schemas.openxmlformats.org/officeDocument/2006/relationships/image" Target="../media/image191.png"/><Relationship Id="rId588" Type="http://schemas.openxmlformats.org/officeDocument/2006/relationships/image" Target="../media/image309.png"/><Relationship Id="rId9" Type="http://schemas.openxmlformats.org/officeDocument/2006/relationships/customXml" Target="../ink/ink19.xml"/><Relationship Id="rId210" Type="http://schemas.openxmlformats.org/officeDocument/2006/relationships/image" Target="../media/image121.png"/><Relationship Id="rId448" Type="http://schemas.openxmlformats.org/officeDocument/2006/relationships/image" Target="../media/image240.png"/><Relationship Id="rId655" Type="http://schemas.openxmlformats.org/officeDocument/2006/relationships/customXml" Target="../ink/ink343.xml"/><Relationship Id="rId294" Type="http://schemas.openxmlformats.org/officeDocument/2006/relationships/image" Target="../media/image163.png"/><Relationship Id="rId308" Type="http://schemas.openxmlformats.org/officeDocument/2006/relationships/image" Target="../media/image170.png"/><Relationship Id="rId515" Type="http://schemas.openxmlformats.org/officeDocument/2006/relationships/image" Target="../media/image273.png"/><Relationship Id="rId89" Type="http://schemas.openxmlformats.org/officeDocument/2006/relationships/customXml" Target="../ink/ink59.xml"/><Relationship Id="rId154" Type="http://schemas.openxmlformats.org/officeDocument/2006/relationships/image" Target="../media/image93.png"/><Relationship Id="rId361" Type="http://schemas.openxmlformats.org/officeDocument/2006/relationships/customXml" Target="../ink/ink195.xml"/><Relationship Id="rId599" Type="http://schemas.openxmlformats.org/officeDocument/2006/relationships/customXml" Target="../ink/ink315.xml"/><Relationship Id="rId459" Type="http://schemas.openxmlformats.org/officeDocument/2006/relationships/customXml" Target="../ink/ink244.xml"/><Relationship Id="rId666" Type="http://schemas.openxmlformats.org/officeDocument/2006/relationships/image" Target="../media/image348.png"/><Relationship Id="rId16" Type="http://schemas.openxmlformats.org/officeDocument/2006/relationships/image" Target="../media/image24.png"/><Relationship Id="rId221" Type="http://schemas.openxmlformats.org/officeDocument/2006/relationships/customXml" Target="../ink/ink125.xml"/><Relationship Id="rId319" Type="http://schemas.openxmlformats.org/officeDocument/2006/relationships/customXml" Target="../ink/ink174.xml"/><Relationship Id="rId526" Type="http://schemas.openxmlformats.org/officeDocument/2006/relationships/customXml" Target="../ink/ink278.xml"/><Relationship Id="rId165" Type="http://schemas.openxmlformats.org/officeDocument/2006/relationships/customXml" Target="../ink/ink97.xml"/><Relationship Id="rId372" Type="http://schemas.openxmlformats.org/officeDocument/2006/relationships/image" Target="../media/image202.png"/><Relationship Id="rId677" Type="http://schemas.openxmlformats.org/officeDocument/2006/relationships/customXml" Target="../ink/ink354.xml"/><Relationship Id="rId232" Type="http://schemas.openxmlformats.org/officeDocument/2006/relationships/image" Target="../media/image132.png"/><Relationship Id="rId27" Type="http://schemas.openxmlformats.org/officeDocument/2006/relationships/customXml" Target="../ink/ink28.xml"/><Relationship Id="rId537" Type="http://schemas.openxmlformats.org/officeDocument/2006/relationships/image" Target="../media/image284.png"/><Relationship Id="rId80" Type="http://schemas.openxmlformats.org/officeDocument/2006/relationships/image" Target="../media/image56.png"/><Relationship Id="rId176" Type="http://schemas.openxmlformats.org/officeDocument/2006/relationships/image" Target="../media/image104.png"/><Relationship Id="rId383" Type="http://schemas.openxmlformats.org/officeDocument/2006/relationships/customXml" Target="../ink/ink206.xml"/><Relationship Id="rId590" Type="http://schemas.openxmlformats.org/officeDocument/2006/relationships/image" Target="../media/image310.png"/><Relationship Id="rId604" Type="http://schemas.openxmlformats.org/officeDocument/2006/relationships/image" Target="../media/image317.png"/><Relationship Id="rId243" Type="http://schemas.openxmlformats.org/officeDocument/2006/relationships/customXml" Target="../ink/ink136.xml"/><Relationship Id="rId450" Type="http://schemas.openxmlformats.org/officeDocument/2006/relationships/image" Target="../media/image241.png"/><Relationship Id="rId688" Type="http://schemas.openxmlformats.org/officeDocument/2006/relationships/image" Target="../media/image359.png"/><Relationship Id="rId38" Type="http://schemas.openxmlformats.org/officeDocument/2006/relationships/image" Target="../media/image35.png"/><Relationship Id="rId103" Type="http://schemas.openxmlformats.org/officeDocument/2006/relationships/customXml" Target="../ink/ink66.xml"/><Relationship Id="rId310" Type="http://schemas.openxmlformats.org/officeDocument/2006/relationships/image" Target="../media/image171.png"/><Relationship Id="rId548" Type="http://schemas.openxmlformats.org/officeDocument/2006/relationships/customXml" Target="../ink/ink289.xml"/><Relationship Id="rId91" Type="http://schemas.openxmlformats.org/officeDocument/2006/relationships/customXml" Target="../ink/ink60.xml"/><Relationship Id="rId187" Type="http://schemas.openxmlformats.org/officeDocument/2006/relationships/customXml" Target="../ink/ink108.xml"/><Relationship Id="rId394" Type="http://schemas.openxmlformats.org/officeDocument/2006/relationships/image" Target="../media/image213.png"/><Relationship Id="rId408" Type="http://schemas.openxmlformats.org/officeDocument/2006/relationships/image" Target="../media/image220.png"/><Relationship Id="rId615" Type="http://schemas.openxmlformats.org/officeDocument/2006/relationships/customXml" Target="../ink/ink323.xml"/><Relationship Id="rId254" Type="http://schemas.openxmlformats.org/officeDocument/2006/relationships/image" Target="../media/image143.png"/><Relationship Id="rId49" Type="http://schemas.openxmlformats.org/officeDocument/2006/relationships/customXml" Target="../ink/ink39.xml"/><Relationship Id="rId114" Type="http://schemas.openxmlformats.org/officeDocument/2006/relationships/image" Target="../media/image73.png"/><Relationship Id="rId461" Type="http://schemas.openxmlformats.org/officeDocument/2006/relationships/customXml" Target="../ink/ink245.xml"/><Relationship Id="rId559" Type="http://schemas.openxmlformats.org/officeDocument/2006/relationships/customXml" Target="../ink/ink29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1.xml"/><Relationship Id="rId671" Type="http://schemas.openxmlformats.org/officeDocument/2006/relationships/customXml" Target="../ink/ink701.xml"/><Relationship Id="rId769" Type="http://schemas.openxmlformats.org/officeDocument/2006/relationships/image" Target="../media/image721.png"/><Relationship Id="rId21" Type="http://schemas.openxmlformats.org/officeDocument/2006/relationships/customXml" Target="../ink/ink373.xml"/><Relationship Id="rId324" Type="http://schemas.openxmlformats.org/officeDocument/2006/relationships/image" Target="../media/image504.png"/><Relationship Id="rId531" Type="http://schemas.openxmlformats.org/officeDocument/2006/relationships/image" Target="../media/image605.png"/><Relationship Id="rId629" Type="http://schemas.openxmlformats.org/officeDocument/2006/relationships/customXml" Target="../ink/ink680.xml"/><Relationship Id="rId170" Type="http://schemas.openxmlformats.org/officeDocument/2006/relationships/image" Target="../media/image429.png"/><Relationship Id="rId836" Type="http://schemas.openxmlformats.org/officeDocument/2006/relationships/image" Target="../media/image754.png"/><Relationship Id="rId268" Type="http://schemas.openxmlformats.org/officeDocument/2006/relationships/customXml" Target="../ink/ink497.xml"/><Relationship Id="rId475" Type="http://schemas.openxmlformats.org/officeDocument/2006/relationships/image" Target="../media/image577.png"/><Relationship Id="rId682" Type="http://schemas.openxmlformats.org/officeDocument/2006/relationships/image" Target="../media/image678.png"/><Relationship Id="rId903" Type="http://schemas.openxmlformats.org/officeDocument/2006/relationships/customXml" Target="../ink/ink819.xml"/><Relationship Id="rId32" Type="http://schemas.openxmlformats.org/officeDocument/2006/relationships/image" Target="../media/image3600.png"/><Relationship Id="rId128" Type="http://schemas.openxmlformats.org/officeDocument/2006/relationships/image" Target="../media/image408.png"/><Relationship Id="rId335" Type="http://schemas.openxmlformats.org/officeDocument/2006/relationships/image" Target="../media/image509.png"/><Relationship Id="rId542" Type="http://schemas.openxmlformats.org/officeDocument/2006/relationships/customXml" Target="../ink/ink636.xml"/><Relationship Id="rId181" Type="http://schemas.openxmlformats.org/officeDocument/2006/relationships/customXml" Target="../ink/ink453.xml"/><Relationship Id="rId402" Type="http://schemas.openxmlformats.org/officeDocument/2006/relationships/customXml" Target="../ink/ink565.xml"/><Relationship Id="rId847" Type="http://schemas.openxmlformats.org/officeDocument/2006/relationships/customXml" Target="../ink/ink790.xml"/><Relationship Id="rId279" Type="http://schemas.openxmlformats.org/officeDocument/2006/relationships/image" Target="../media/image482.png"/><Relationship Id="rId486" Type="http://schemas.openxmlformats.org/officeDocument/2006/relationships/customXml" Target="../ink/ink608.xml"/><Relationship Id="rId693" Type="http://schemas.openxmlformats.org/officeDocument/2006/relationships/customXml" Target="../ink/ink712.xml"/><Relationship Id="rId707" Type="http://schemas.openxmlformats.org/officeDocument/2006/relationships/image" Target="../media/image690.png"/><Relationship Id="rId914" Type="http://schemas.openxmlformats.org/officeDocument/2006/relationships/image" Target="../media/image792.png"/><Relationship Id="rId43" Type="http://schemas.openxmlformats.org/officeDocument/2006/relationships/customXml" Target="../ink/ink384.xml"/><Relationship Id="rId139" Type="http://schemas.openxmlformats.org/officeDocument/2006/relationships/customXml" Target="../ink/ink432.xml"/><Relationship Id="rId346" Type="http://schemas.openxmlformats.org/officeDocument/2006/relationships/customXml" Target="../ink/ink537.xml"/><Relationship Id="rId553" Type="http://schemas.openxmlformats.org/officeDocument/2006/relationships/image" Target="../media/image616.png"/><Relationship Id="rId760" Type="http://schemas.openxmlformats.org/officeDocument/2006/relationships/customXml" Target="../ink/ink746.xml"/><Relationship Id="rId192" Type="http://schemas.openxmlformats.org/officeDocument/2006/relationships/image" Target="../media/image440.png"/><Relationship Id="rId206" Type="http://schemas.openxmlformats.org/officeDocument/2006/relationships/customXml" Target="../ink/ink466.xml"/><Relationship Id="rId413" Type="http://schemas.openxmlformats.org/officeDocument/2006/relationships/customXml" Target="../ink/ink571.xml"/><Relationship Id="rId858" Type="http://schemas.openxmlformats.org/officeDocument/2006/relationships/image" Target="../media/image765.png"/><Relationship Id="rId497" Type="http://schemas.openxmlformats.org/officeDocument/2006/relationships/image" Target="../media/image588.png"/><Relationship Id="rId620" Type="http://schemas.openxmlformats.org/officeDocument/2006/relationships/customXml" Target="../ink/ink675.xml"/><Relationship Id="rId718" Type="http://schemas.openxmlformats.org/officeDocument/2006/relationships/customXml" Target="../ink/ink725.xml"/><Relationship Id="rId925" Type="http://schemas.openxmlformats.org/officeDocument/2006/relationships/customXml" Target="../ink/ink830.xml"/><Relationship Id="rId357" Type="http://schemas.openxmlformats.org/officeDocument/2006/relationships/image" Target="../media/image520.png"/><Relationship Id="rId54" Type="http://schemas.openxmlformats.org/officeDocument/2006/relationships/image" Target="../media/image371.png"/><Relationship Id="rId217" Type="http://schemas.openxmlformats.org/officeDocument/2006/relationships/image" Target="../media/image451.png"/><Relationship Id="rId564" Type="http://schemas.openxmlformats.org/officeDocument/2006/relationships/customXml" Target="../ink/ink647.xml"/><Relationship Id="rId771" Type="http://schemas.openxmlformats.org/officeDocument/2006/relationships/image" Target="../media/image722.png"/><Relationship Id="rId869" Type="http://schemas.openxmlformats.org/officeDocument/2006/relationships/customXml" Target="../ink/ink801.xml"/><Relationship Id="rId424" Type="http://schemas.openxmlformats.org/officeDocument/2006/relationships/image" Target="../media/image553.png"/><Relationship Id="rId631" Type="http://schemas.openxmlformats.org/officeDocument/2006/relationships/customXml" Target="../ink/ink681.xml"/><Relationship Id="rId729" Type="http://schemas.openxmlformats.org/officeDocument/2006/relationships/image" Target="../media/image701.png"/><Relationship Id="rId270" Type="http://schemas.openxmlformats.org/officeDocument/2006/relationships/customXml" Target="../ink/ink498.xml"/><Relationship Id="rId936" Type="http://schemas.openxmlformats.org/officeDocument/2006/relationships/image" Target="../media/image803.png"/><Relationship Id="rId65" Type="http://schemas.openxmlformats.org/officeDocument/2006/relationships/customXml" Target="../ink/ink395.xml"/><Relationship Id="rId130" Type="http://schemas.openxmlformats.org/officeDocument/2006/relationships/image" Target="../media/image409.png"/><Relationship Id="rId368" Type="http://schemas.openxmlformats.org/officeDocument/2006/relationships/customXml" Target="../ink/ink548.xml"/><Relationship Id="rId575" Type="http://schemas.openxmlformats.org/officeDocument/2006/relationships/image" Target="../media/image626.png"/><Relationship Id="rId782" Type="http://schemas.openxmlformats.org/officeDocument/2006/relationships/customXml" Target="../ink/ink757.xml"/><Relationship Id="rId228" Type="http://schemas.openxmlformats.org/officeDocument/2006/relationships/customXml" Target="../ink/ink477.xml"/><Relationship Id="rId435" Type="http://schemas.openxmlformats.org/officeDocument/2006/relationships/customXml" Target="../ink/ink582.xml"/><Relationship Id="rId642" Type="http://schemas.openxmlformats.org/officeDocument/2006/relationships/image" Target="../media/image659.png"/><Relationship Id="rId281" Type="http://schemas.openxmlformats.org/officeDocument/2006/relationships/image" Target="../media/image483.png"/><Relationship Id="rId502" Type="http://schemas.openxmlformats.org/officeDocument/2006/relationships/customXml" Target="../ink/ink616.xml"/><Relationship Id="rId76" Type="http://schemas.openxmlformats.org/officeDocument/2006/relationships/image" Target="../media/image382.png"/><Relationship Id="rId141" Type="http://schemas.openxmlformats.org/officeDocument/2006/relationships/customXml" Target="../ink/ink433.xml"/><Relationship Id="rId379" Type="http://schemas.openxmlformats.org/officeDocument/2006/relationships/image" Target="../media/image531.png"/><Relationship Id="rId586" Type="http://schemas.openxmlformats.org/officeDocument/2006/relationships/customXml" Target="../ink/ink658.xml"/><Relationship Id="rId793" Type="http://schemas.openxmlformats.org/officeDocument/2006/relationships/image" Target="../media/image733.png"/><Relationship Id="rId807" Type="http://schemas.openxmlformats.org/officeDocument/2006/relationships/image" Target="../media/image740.png"/><Relationship Id="rId7" Type="http://schemas.openxmlformats.org/officeDocument/2006/relationships/customXml" Target="../ink/ink366.xml"/><Relationship Id="rId239" Type="http://schemas.openxmlformats.org/officeDocument/2006/relationships/image" Target="../media/image462.png"/><Relationship Id="rId446" Type="http://schemas.openxmlformats.org/officeDocument/2006/relationships/image" Target="../media/image564.png"/><Relationship Id="rId653" Type="http://schemas.openxmlformats.org/officeDocument/2006/relationships/customXml" Target="../ink/ink692.xml"/><Relationship Id="rId292" Type="http://schemas.openxmlformats.org/officeDocument/2006/relationships/image" Target="../media/image488.png"/><Relationship Id="rId306" Type="http://schemas.openxmlformats.org/officeDocument/2006/relationships/image" Target="../media/image495.png"/><Relationship Id="rId860" Type="http://schemas.openxmlformats.org/officeDocument/2006/relationships/image" Target="../media/image766.png"/><Relationship Id="rId87" Type="http://schemas.openxmlformats.org/officeDocument/2006/relationships/customXml" Target="../ink/ink406.xml"/><Relationship Id="rId513" Type="http://schemas.openxmlformats.org/officeDocument/2006/relationships/image" Target="../media/image596.png"/><Relationship Id="rId597" Type="http://schemas.openxmlformats.org/officeDocument/2006/relationships/image" Target="../media/image637.png"/><Relationship Id="rId720" Type="http://schemas.openxmlformats.org/officeDocument/2006/relationships/customXml" Target="../ink/ink726.xml"/><Relationship Id="rId818" Type="http://schemas.openxmlformats.org/officeDocument/2006/relationships/customXml" Target="../ink/ink775.xml"/><Relationship Id="rId152" Type="http://schemas.openxmlformats.org/officeDocument/2006/relationships/image" Target="../media/image420.png"/><Relationship Id="rId457" Type="http://schemas.openxmlformats.org/officeDocument/2006/relationships/image" Target="../media/image568.png"/><Relationship Id="rId664" Type="http://schemas.openxmlformats.org/officeDocument/2006/relationships/image" Target="../media/image669.png"/><Relationship Id="rId871" Type="http://schemas.openxmlformats.org/officeDocument/2006/relationships/image" Target="../media/image771.png"/><Relationship Id="rId14" Type="http://schemas.openxmlformats.org/officeDocument/2006/relationships/image" Target="../media/image3520.png"/><Relationship Id="rId317" Type="http://schemas.openxmlformats.org/officeDocument/2006/relationships/customXml" Target="../ink/ink522.xml"/><Relationship Id="rId524" Type="http://schemas.openxmlformats.org/officeDocument/2006/relationships/customXml" Target="../ink/ink627.xml"/><Relationship Id="rId731" Type="http://schemas.openxmlformats.org/officeDocument/2006/relationships/image" Target="../media/image702.png"/><Relationship Id="rId98" Type="http://schemas.openxmlformats.org/officeDocument/2006/relationships/image" Target="../media/image393.png"/><Relationship Id="rId163" Type="http://schemas.openxmlformats.org/officeDocument/2006/relationships/customXml" Target="../ink/ink444.xml"/><Relationship Id="rId370" Type="http://schemas.openxmlformats.org/officeDocument/2006/relationships/customXml" Target="../ink/ink549.xml"/><Relationship Id="rId829" Type="http://schemas.openxmlformats.org/officeDocument/2006/relationships/image" Target="../media/image751.png"/><Relationship Id="rId230" Type="http://schemas.openxmlformats.org/officeDocument/2006/relationships/customXml" Target="../ink/ink478.xml"/><Relationship Id="rId468" Type="http://schemas.openxmlformats.org/officeDocument/2006/relationships/customXml" Target="../ink/ink599.xml"/><Relationship Id="rId675" Type="http://schemas.openxmlformats.org/officeDocument/2006/relationships/customXml" Target="../ink/ink703.xml"/><Relationship Id="rId882" Type="http://schemas.openxmlformats.org/officeDocument/2006/relationships/image" Target="../media/image776.png"/><Relationship Id="rId25" Type="http://schemas.openxmlformats.org/officeDocument/2006/relationships/customXml" Target="../ink/ink375.xml"/><Relationship Id="rId328" Type="http://schemas.openxmlformats.org/officeDocument/2006/relationships/customXml" Target="../ink/ink528.xml"/><Relationship Id="rId535" Type="http://schemas.openxmlformats.org/officeDocument/2006/relationships/image" Target="../media/image607.png"/><Relationship Id="rId742" Type="http://schemas.openxmlformats.org/officeDocument/2006/relationships/customXml" Target="../ink/ink737.xml"/><Relationship Id="rId174" Type="http://schemas.openxmlformats.org/officeDocument/2006/relationships/image" Target="../media/image431.png"/><Relationship Id="rId381" Type="http://schemas.openxmlformats.org/officeDocument/2006/relationships/image" Target="../media/image532.png"/><Relationship Id="rId602" Type="http://schemas.openxmlformats.org/officeDocument/2006/relationships/customXml" Target="../ink/ink666.xml"/><Relationship Id="rId241" Type="http://schemas.openxmlformats.org/officeDocument/2006/relationships/image" Target="../media/image463.png"/><Relationship Id="rId479" Type="http://schemas.openxmlformats.org/officeDocument/2006/relationships/image" Target="../media/image579.png"/><Relationship Id="rId686" Type="http://schemas.openxmlformats.org/officeDocument/2006/relationships/image" Target="../media/image680.png"/><Relationship Id="rId893" Type="http://schemas.openxmlformats.org/officeDocument/2006/relationships/customXml" Target="../ink/ink814.xml"/><Relationship Id="rId907" Type="http://schemas.openxmlformats.org/officeDocument/2006/relationships/customXml" Target="../ink/ink821.xml"/><Relationship Id="rId36" Type="http://schemas.openxmlformats.org/officeDocument/2006/relationships/image" Target="../media/image3620.png"/><Relationship Id="rId339" Type="http://schemas.openxmlformats.org/officeDocument/2006/relationships/image" Target="../media/image511.png"/><Relationship Id="rId546" Type="http://schemas.openxmlformats.org/officeDocument/2006/relationships/customXml" Target="../ink/ink638.xml"/><Relationship Id="rId753" Type="http://schemas.openxmlformats.org/officeDocument/2006/relationships/image" Target="../media/image713.png"/><Relationship Id="rId101" Type="http://schemas.openxmlformats.org/officeDocument/2006/relationships/customXml" Target="../ink/ink413.xml"/><Relationship Id="rId185" Type="http://schemas.openxmlformats.org/officeDocument/2006/relationships/customXml" Target="../ink/ink455.xml"/><Relationship Id="rId406" Type="http://schemas.openxmlformats.org/officeDocument/2006/relationships/image" Target="../media/image544.png"/><Relationship Id="rId392" Type="http://schemas.openxmlformats.org/officeDocument/2006/relationships/customXml" Target="../ink/ink560.xml"/><Relationship Id="rId613" Type="http://schemas.openxmlformats.org/officeDocument/2006/relationships/image" Target="../media/image645.png"/><Relationship Id="rId697" Type="http://schemas.openxmlformats.org/officeDocument/2006/relationships/customXml" Target="../ink/ink714.xml"/><Relationship Id="rId820" Type="http://schemas.openxmlformats.org/officeDocument/2006/relationships/customXml" Target="../ink/ink776.xml"/><Relationship Id="rId918" Type="http://schemas.openxmlformats.org/officeDocument/2006/relationships/image" Target="../media/image794.png"/><Relationship Id="rId252" Type="http://schemas.openxmlformats.org/officeDocument/2006/relationships/customXml" Target="../ink/ink489.xml"/><Relationship Id="rId47" Type="http://schemas.openxmlformats.org/officeDocument/2006/relationships/customXml" Target="../ink/ink386.xml"/><Relationship Id="rId112" Type="http://schemas.openxmlformats.org/officeDocument/2006/relationships/image" Target="../media/image400.png"/><Relationship Id="rId557" Type="http://schemas.openxmlformats.org/officeDocument/2006/relationships/image" Target="../media/image618.png"/><Relationship Id="rId764" Type="http://schemas.openxmlformats.org/officeDocument/2006/relationships/customXml" Target="../ink/ink748.xml"/><Relationship Id="rId196" Type="http://schemas.openxmlformats.org/officeDocument/2006/relationships/customXml" Target="../ink/ink461.xml"/><Relationship Id="rId417" Type="http://schemas.openxmlformats.org/officeDocument/2006/relationships/customXml" Target="../ink/ink573.xml"/><Relationship Id="rId624" Type="http://schemas.openxmlformats.org/officeDocument/2006/relationships/customXml" Target="../ink/ink677.xml"/><Relationship Id="rId831" Type="http://schemas.openxmlformats.org/officeDocument/2006/relationships/customXml" Target="../ink/ink782.xml"/><Relationship Id="rId263" Type="http://schemas.openxmlformats.org/officeDocument/2006/relationships/image" Target="../media/image474.png"/><Relationship Id="rId470" Type="http://schemas.openxmlformats.org/officeDocument/2006/relationships/customXml" Target="../ink/ink600.xml"/><Relationship Id="rId929" Type="http://schemas.openxmlformats.org/officeDocument/2006/relationships/customXml" Target="../ink/ink832.xml"/><Relationship Id="rId58" Type="http://schemas.openxmlformats.org/officeDocument/2006/relationships/image" Target="../media/image373.png"/><Relationship Id="rId123" Type="http://schemas.openxmlformats.org/officeDocument/2006/relationships/customXml" Target="../ink/ink424.xml"/><Relationship Id="rId330" Type="http://schemas.openxmlformats.org/officeDocument/2006/relationships/customXml" Target="../ink/ink529.xml"/><Relationship Id="rId568" Type="http://schemas.openxmlformats.org/officeDocument/2006/relationships/customXml" Target="../ink/ink649.xml"/><Relationship Id="rId775" Type="http://schemas.openxmlformats.org/officeDocument/2006/relationships/image" Target="../media/image724.png"/><Relationship Id="rId428" Type="http://schemas.openxmlformats.org/officeDocument/2006/relationships/image" Target="../media/image555.png"/><Relationship Id="rId635" Type="http://schemas.openxmlformats.org/officeDocument/2006/relationships/customXml" Target="../ink/ink683.xml"/><Relationship Id="rId842" Type="http://schemas.openxmlformats.org/officeDocument/2006/relationships/image" Target="../media/image757.png"/><Relationship Id="rId274" Type="http://schemas.openxmlformats.org/officeDocument/2006/relationships/customXml" Target="../ink/ink500.xml"/><Relationship Id="rId481" Type="http://schemas.openxmlformats.org/officeDocument/2006/relationships/image" Target="../media/image580.png"/><Relationship Id="rId702" Type="http://schemas.openxmlformats.org/officeDocument/2006/relationships/customXml" Target="../ink/ink717.xml"/><Relationship Id="rId69" Type="http://schemas.openxmlformats.org/officeDocument/2006/relationships/customXml" Target="../ink/ink397.xml"/><Relationship Id="rId134" Type="http://schemas.openxmlformats.org/officeDocument/2006/relationships/image" Target="../media/image411.png"/><Relationship Id="rId579" Type="http://schemas.openxmlformats.org/officeDocument/2006/relationships/image" Target="../media/image628.png"/><Relationship Id="rId786" Type="http://schemas.openxmlformats.org/officeDocument/2006/relationships/customXml" Target="../ink/ink759.xml"/><Relationship Id="rId341" Type="http://schemas.openxmlformats.org/officeDocument/2006/relationships/image" Target="../media/image512.png"/><Relationship Id="rId439" Type="http://schemas.openxmlformats.org/officeDocument/2006/relationships/customXml" Target="../ink/ink584.xml"/><Relationship Id="rId646" Type="http://schemas.openxmlformats.org/officeDocument/2006/relationships/image" Target="../media/image660.png"/><Relationship Id="rId201" Type="http://schemas.openxmlformats.org/officeDocument/2006/relationships/image" Target="../media/image444.png"/><Relationship Id="rId285" Type="http://schemas.openxmlformats.org/officeDocument/2006/relationships/image" Target="../media/image485.png"/><Relationship Id="rId506" Type="http://schemas.openxmlformats.org/officeDocument/2006/relationships/customXml" Target="../ink/ink618.xml"/><Relationship Id="rId853" Type="http://schemas.openxmlformats.org/officeDocument/2006/relationships/customXml" Target="../ink/ink793.xml"/><Relationship Id="rId492" Type="http://schemas.openxmlformats.org/officeDocument/2006/relationships/customXml" Target="../ink/ink611.xml"/><Relationship Id="rId713" Type="http://schemas.openxmlformats.org/officeDocument/2006/relationships/image" Target="../media/image693.png"/><Relationship Id="rId797" Type="http://schemas.openxmlformats.org/officeDocument/2006/relationships/image" Target="../media/image735.png"/><Relationship Id="rId920" Type="http://schemas.openxmlformats.org/officeDocument/2006/relationships/image" Target="../media/image795.png"/><Relationship Id="rId145" Type="http://schemas.openxmlformats.org/officeDocument/2006/relationships/customXml" Target="../ink/ink435.xml"/><Relationship Id="rId352" Type="http://schemas.openxmlformats.org/officeDocument/2006/relationships/customXml" Target="../ink/ink540.xml"/><Relationship Id="rId212" Type="http://schemas.openxmlformats.org/officeDocument/2006/relationships/customXml" Target="../ink/ink469.xml"/><Relationship Id="rId657" Type="http://schemas.openxmlformats.org/officeDocument/2006/relationships/customXml" Target="../ink/ink694.xml"/><Relationship Id="rId864" Type="http://schemas.openxmlformats.org/officeDocument/2006/relationships/image" Target="../media/image768.png"/><Relationship Id="rId296" Type="http://schemas.openxmlformats.org/officeDocument/2006/relationships/image" Target="../media/image490.png"/><Relationship Id="rId517" Type="http://schemas.openxmlformats.org/officeDocument/2006/relationships/image" Target="../media/image598.png"/><Relationship Id="rId724" Type="http://schemas.openxmlformats.org/officeDocument/2006/relationships/customXml" Target="../ink/ink728.xml"/><Relationship Id="rId931" Type="http://schemas.openxmlformats.org/officeDocument/2006/relationships/customXml" Target="../ink/ink833.xml"/><Relationship Id="rId60" Type="http://schemas.openxmlformats.org/officeDocument/2006/relationships/image" Target="../media/image374.png"/><Relationship Id="rId156" Type="http://schemas.openxmlformats.org/officeDocument/2006/relationships/image" Target="../media/image422.png"/><Relationship Id="rId363" Type="http://schemas.openxmlformats.org/officeDocument/2006/relationships/image" Target="../media/image523.png"/><Relationship Id="rId570" Type="http://schemas.openxmlformats.org/officeDocument/2006/relationships/customXml" Target="../ink/ink650.xml"/><Relationship Id="rId223" Type="http://schemas.openxmlformats.org/officeDocument/2006/relationships/image" Target="../media/image454.png"/><Relationship Id="rId430" Type="http://schemas.openxmlformats.org/officeDocument/2006/relationships/image" Target="../media/image556.png"/><Relationship Id="rId668" Type="http://schemas.openxmlformats.org/officeDocument/2006/relationships/image" Target="../media/image671.png"/><Relationship Id="rId875" Type="http://schemas.openxmlformats.org/officeDocument/2006/relationships/customXml" Target="../ink/ink805.xml"/><Relationship Id="rId18" Type="http://schemas.openxmlformats.org/officeDocument/2006/relationships/image" Target="../media/image3540.png"/><Relationship Id="rId528" Type="http://schemas.openxmlformats.org/officeDocument/2006/relationships/customXml" Target="../ink/ink629.xml"/><Relationship Id="rId735" Type="http://schemas.openxmlformats.org/officeDocument/2006/relationships/image" Target="../media/image704.png"/><Relationship Id="rId167" Type="http://schemas.openxmlformats.org/officeDocument/2006/relationships/customXml" Target="../ink/ink446.xml"/><Relationship Id="rId374" Type="http://schemas.openxmlformats.org/officeDocument/2006/relationships/customXml" Target="../ink/ink551.xml"/><Relationship Id="rId581" Type="http://schemas.openxmlformats.org/officeDocument/2006/relationships/image" Target="../media/image629.png"/><Relationship Id="rId71" Type="http://schemas.openxmlformats.org/officeDocument/2006/relationships/customXml" Target="../ink/ink398.xml"/><Relationship Id="rId234" Type="http://schemas.openxmlformats.org/officeDocument/2006/relationships/customXml" Target="../ink/ink480.xml"/><Relationship Id="rId679" Type="http://schemas.openxmlformats.org/officeDocument/2006/relationships/customXml" Target="../ink/ink705.xml"/><Relationship Id="rId802" Type="http://schemas.openxmlformats.org/officeDocument/2006/relationships/customXml" Target="../ink/ink767.xml"/><Relationship Id="rId886" Type="http://schemas.openxmlformats.org/officeDocument/2006/relationships/image" Target="../media/image778.png"/><Relationship Id="rId2" Type="http://schemas.openxmlformats.org/officeDocument/2006/relationships/notesSlide" Target="../notesSlides/notesSlide3.xml"/><Relationship Id="rId29" Type="http://schemas.openxmlformats.org/officeDocument/2006/relationships/customXml" Target="../ink/ink377.xml"/><Relationship Id="rId441" Type="http://schemas.openxmlformats.org/officeDocument/2006/relationships/customXml" Target="../ink/ink585.xml"/><Relationship Id="rId539" Type="http://schemas.openxmlformats.org/officeDocument/2006/relationships/image" Target="../media/image609.png"/><Relationship Id="rId746" Type="http://schemas.openxmlformats.org/officeDocument/2006/relationships/customXml" Target="../ink/ink739.xml"/><Relationship Id="rId178" Type="http://schemas.openxmlformats.org/officeDocument/2006/relationships/image" Target="../media/image433.png"/><Relationship Id="rId301" Type="http://schemas.openxmlformats.org/officeDocument/2006/relationships/customXml" Target="../ink/ink514.xml"/><Relationship Id="rId82" Type="http://schemas.openxmlformats.org/officeDocument/2006/relationships/image" Target="../media/image385.png"/><Relationship Id="rId385" Type="http://schemas.openxmlformats.org/officeDocument/2006/relationships/image" Target="../media/image534.png"/><Relationship Id="rId592" Type="http://schemas.openxmlformats.org/officeDocument/2006/relationships/customXml" Target="../ink/ink661.xml"/><Relationship Id="rId606" Type="http://schemas.openxmlformats.org/officeDocument/2006/relationships/customXml" Target="../ink/ink668.xml"/><Relationship Id="rId813" Type="http://schemas.openxmlformats.org/officeDocument/2006/relationships/image" Target="../media/image743.png"/><Relationship Id="rId245" Type="http://schemas.openxmlformats.org/officeDocument/2006/relationships/image" Target="../media/image465.png"/><Relationship Id="rId452" Type="http://schemas.openxmlformats.org/officeDocument/2006/relationships/customXml" Target="../ink/ink591.xml"/><Relationship Id="rId897" Type="http://schemas.openxmlformats.org/officeDocument/2006/relationships/customXml" Target="../ink/ink816.xml"/><Relationship Id="rId105" Type="http://schemas.openxmlformats.org/officeDocument/2006/relationships/customXml" Target="../ink/ink415.xml"/><Relationship Id="rId312" Type="http://schemas.openxmlformats.org/officeDocument/2006/relationships/image" Target="../media/image498.png"/><Relationship Id="rId757" Type="http://schemas.openxmlformats.org/officeDocument/2006/relationships/image" Target="../media/image715.png"/><Relationship Id="rId93" Type="http://schemas.openxmlformats.org/officeDocument/2006/relationships/customXml" Target="../ink/ink409.xml"/><Relationship Id="rId189" Type="http://schemas.openxmlformats.org/officeDocument/2006/relationships/customXml" Target="../ink/ink457.xml"/><Relationship Id="rId396" Type="http://schemas.openxmlformats.org/officeDocument/2006/relationships/customXml" Target="../ink/ink562.xml"/><Relationship Id="rId617" Type="http://schemas.openxmlformats.org/officeDocument/2006/relationships/image" Target="../media/image647.png"/><Relationship Id="rId824" Type="http://schemas.openxmlformats.org/officeDocument/2006/relationships/customXml" Target="../ink/ink778.xml"/><Relationship Id="rId256" Type="http://schemas.openxmlformats.org/officeDocument/2006/relationships/customXml" Target="../ink/ink491.xml"/><Relationship Id="rId463" Type="http://schemas.openxmlformats.org/officeDocument/2006/relationships/image" Target="../media/image571.png"/><Relationship Id="rId670" Type="http://schemas.openxmlformats.org/officeDocument/2006/relationships/image" Target="../media/image672.png"/><Relationship Id="rId116" Type="http://schemas.openxmlformats.org/officeDocument/2006/relationships/image" Target="../media/image402.png"/><Relationship Id="rId323" Type="http://schemas.openxmlformats.org/officeDocument/2006/relationships/customXml" Target="../ink/ink525.xml"/><Relationship Id="rId530" Type="http://schemas.openxmlformats.org/officeDocument/2006/relationships/customXml" Target="../ink/ink630.xml"/><Relationship Id="rId768" Type="http://schemas.openxmlformats.org/officeDocument/2006/relationships/customXml" Target="../ink/ink750.xml"/><Relationship Id="rId20" Type="http://schemas.openxmlformats.org/officeDocument/2006/relationships/image" Target="../media/image3550.png"/><Relationship Id="rId628" Type="http://schemas.openxmlformats.org/officeDocument/2006/relationships/image" Target="../media/image652.png"/><Relationship Id="rId835" Type="http://schemas.openxmlformats.org/officeDocument/2006/relationships/customXml" Target="../ink/ink784.xml"/><Relationship Id="rId267" Type="http://schemas.openxmlformats.org/officeDocument/2006/relationships/image" Target="../media/image476.png"/><Relationship Id="rId474" Type="http://schemas.openxmlformats.org/officeDocument/2006/relationships/customXml" Target="../ink/ink602.xml"/><Relationship Id="rId127" Type="http://schemas.openxmlformats.org/officeDocument/2006/relationships/customXml" Target="../ink/ink426.xml"/><Relationship Id="rId681" Type="http://schemas.openxmlformats.org/officeDocument/2006/relationships/customXml" Target="../ink/ink706.xml"/><Relationship Id="rId779" Type="http://schemas.openxmlformats.org/officeDocument/2006/relationships/image" Target="../media/image726.png"/><Relationship Id="rId902" Type="http://schemas.openxmlformats.org/officeDocument/2006/relationships/image" Target="../media/image786.png"/><Relationship Id="rId31" Type="http://schemas.openxmlformats.org/officeDocument/2006/relationships/customXml" Target="../ink/ink378.xml"/><Relationship Id="rId334" Type="http://schemas.openxmlformats.org/officeDocument/2006/relationships/customXml" Target="../ink/ink531.xml"/><Relationship Id="rId541" Type="http://schemas.openxmlformats.org/officeDocument/2006/relationships/image" Target="../media/image610.png"/><Relationship Id="rId639" Type="http://schemas.openxmlformats.org/officeDocument/2006/relationships/customXml" Target="../ink/ink685.xml"/><Relationship Id="rId180" Type="http://schemas.openxmlformats.org/officeDocument/2006/relationships/image" Target="../media/image434.png"/><Relationship Id="rId278" Type="http://schemas.openxmlformats.org/officeDocument/2006/relationships/customXml" Target="../ink/ink502.xml"/><Relationship Id="rId401" Type="http://schemas.openxmlformats.org/officeDocument/2006/relationships/image" Target="../media/image542.png"/><Relationship Id="rId846" Type="http://schemas.openxmlformats.org/officeDocument/2006/relationships/image" Target="../media/image759.png"/><Relationship Id="rId485" Type="http://schemas.openxmlformats.org/officeDocument/2006/relationships/image" Target="../media/image582.png"/><Relationship Id="rId692" Type="http://schemas.openxmlformats.org/officeDocument/2006/relationships/image" Target="../media/image683.png"/><Relationship Id="rId706" Type="http://schemas.openxmlformats.org/officeDocument/2006/relationships/customXml" Target="../ink/ink719.xml"/><Relationship Id="rId913" Type="http://schemas.openxmlformats.org/officeDocument/2006/relationships/customXml" Target="../ink/ink824.xml"/><Relationship Id="rId42" Type="http://schemas.openxmlformats.org/officeDocument/2006/relationships/image" Target="../media/image365.png"/><Relationship Id="rId138" Type="http://schemas.openxmlformats.org/officeDocument/2006/relationships/image" Target="../media/image413.png"/><Relationship Id="rId345" Type="http://schemas.openxmlformats.org/officeDocument/2006/relationships/image" Target="../media/image514.png"/><Relationship Id="rId552" Type="http://schemas.openxmlformats.org/officeDocument/2006/relationships/customXml" Target="../ink/ink641.xml"/><Relationship Id="rId191" Type="http://schemas.openxmlformats.org/officeDocument/2006/relationships/customXml" Target="../ink/ink458.xml"/><Relationship Id="rId205" Type="http://schemas.openxmlformats.org/officeDocument/2006/relationships/image" Target="../media/image446.png"/><Relationship Id="rId412" Type="http://schemas.openxmlformats.org/officeDocument/2006/relationships/image" Target="../media/image547.png"/><Relationship Id="rId857" Type="http://schemas.openxmlformats.org/officeDocument/2006/relationships/customXml" Target="../ink/ink795.xml"/><Relationship Id="rId289" Type="http://schemas.openxmlformats.org/officeDocument/2006/relationships/customXml" Target="../ink/ink508.xml"/><Relationship Id="rId496" Type="http://schemas.openxmlformats.org/officeDocument/2006/relationships/customXml" Target="../ink/ink613.xml"/><Relationship Id="rId717" Type="http://schemas.openxmlformats.org/officeDocument/2006/relationships/image" Target="../media/image695.png"/><Relationship Id="rId924" Type="http://schemas.openxmlformats.org/officeDocument/2006/relationships/image" Target="../media/image797.png"/><Relationship Id="rId53" Type="http://schemas.openxmlformats.org/officeDocument/2006/relationships/customXml" Target="../ink/ink389.xml"/><Relationship Id="rId149" Type="http://schemas.openxmlformats.org/officeDocument/2006/relationships/customXml" Target="../ink/ink437.xml"/><Relationship Id="rId356" Type="http://schemas.openxmlformats.org/officeDocument/2006/relationships/customXml" Target="../ink/ink542.xml"/><Relationship Id="rId563" Type="http://schemas.openxmlformats.org/officeDocument/2006/relationships/image" Target="../media/image256.png"/><Relationship Id="rId770" Type="http://schemas.openxmlformats.org/officeDocument/2006/relationships/customXml" Target="../ink/ink751.xml"/><Relationship Id="rId216" Type="http://schemas.openxmlformats.org/officeDocument/2006/relationships/customXml" Target="../ink/ink471.xml"/><Relationship Id="rId423" Type="http://schemas.openxmlformats.org/officeDocument/2006/relationships/customXml" Target="../ink/ink576.xml"/><Relationship Id="rId868" Type="http://schemas.openxmlformats.org/officeDocument/2006/relationships/image" Target="../media/image770.png"/><Relationship Id="rId630" Type="http://schemas.openxmlformats.org/officeDocument/2006/relationships/image" Target="../media/image653.png"/><Relationship Id="rId728" Type="http://schemas.openxmlformats.org/officeDocument/2006/relationships/customXml" Target="../ink/ink730.xml"/><Relationship Id="rId935" Type="http://schemas.openxmlformats.org/officeDocument/2006/relationships/customXml" Target="../ink/ink835.xml"/><Relationship Id="rId64" Type="http://schemas.openxmlformats.org/officeDocument/2006/relationships/image" Target="../media/image376.png"/><Relationship Id="rId367" Type="http://schemas.openxmlformats.org/officeDocument/2006/relationships/image" Target="../media/image525.png"/><Relationship Id="rId574" Type="http://schemas.openxmlformats.org/officeDocument/2006/relationships/customXml" Target="../ink/ink652.xml"/><Relationship Id="rId227" Type="http://schemas.openxmlformats.org/officeDocument/2006/relationships/image" Target="../media/image456.png"/><Relationship Id="rId781" Type="http://schemas.openxmlformats.org/officeDocument/2006/relationships/image" Target="../media/image727.png"/><Relationship Id="rId879" Type="http://schemas.openxmlformats.org/officeDocument/2006/relationships/customXml" Target="../ink/ink807.xml"/><Relationship Id="rId434" Type="http://schemas.openxmlformats.org/officeDocument/2006/relationships/image" Target="../media/image558.png"/><Relationship Id="rId641" Type="http://schemas.openxmlformats.org/officeDocument/2006/relationships/customXml" Target="../ink/ink686.xml"/><Relationship Id="rId739" Type="http://schemas.openxmlformats.org/officeDocument/2006/relationships/image" Target="../media/image706.png"/><Relationship Id="rId280" Type="http://schemas.openxmlformats.org/officeDocument/2006/relationships/customXml" Target="../ink/ink503.xml"/><Relationship Id="rId501" Type="http://schemas.openxmlformats.org/officeDocument/2006/relationships/image" Target="../media/image590.png"/><Relationship Id="rId75" Type="http://schemas.openxmlformats.org/officeDocument/2006/relationships/customXml" Target="../ink/ink400.xml"/><Relationship Id="rId140" Type="http://schemas.openxmlformats.org/officeDocument/2006/relationships/image" Target="../media/image414.png"/><Relationship Id="rId378" Type="http://schemas.openxmlformats.org/officeDocument/2006/relationships/customXml" Target="../ink/ink553.xml"/><Relationship Id="rId585" Type="http://schemas.openxmlformats.org/officeDocument/2006/relationships/image" Target="../media/image631.png"/><Relationship Id="rId792" Type="http://schemas.openxmlformats.org/officeDocument/2006/relationships/customXml" Target="../ink/ink762.xml"/><Relationship Id="rId806" Type="http://schemas.openxmlformats.org/officeDocument/2006/relationships/customXml" Target="../ink/ink769.xml"/><Relationship Id="rId6" Type="http://schemas.openxmlformats.org/officeDocument/2006/relationships/image" Target="../media/image3480.png"/><Relationship Id="rId238" Type="http://schemas.openxmlformats.org/officeDocument/2006/relationships/customXml" Target="../ink/ink482.xml"/><Relationship Id="rId445" Type="http://schemas.openxmlformats.org/officeDocument/2006/relationships/customXml" Target="../ink/ink587.xml"/><Relationship Id="rId652" Type="http://schemas.openxmlformats.org/officeDocument/2006/relationships/image" Target="../media/image663.png"/><Relationship Id="rId291" Type="http://schemas.openxmlformats.org/officeDocument/2006/relationships/customXml" Target="../ink/ink509.xml"/><Relationship Id="rId305" Type="http://schemas.openxmlformats.org/officeDocument/2006/relationships/customXml" Target="../ink/ink516.xml"/><Relationship Id="rId512" Type="http://schemas.openxmlformats.org/officeDocument/2006/relationships/customXml" Target="../ink/ink621.xml"/><Relationship Id="rId86" Type="http://schemas.openxmlformats.org/officeDocument/2006/relationships/image" Target="../media/image387.png"/><Relationship Id="rId151" Type="http://schemas.openxmlformats.org/officeDocument/2006/relationships/customXml" Target="../ink/ink438.xml"/><Relationship Id="rId389" Type="http://schemas.openxmlformats.org/officeDocument/2006/relationships/image" Target="../media/image536.png"/><Relationship Id="rId596" Type="http://schemas.openxmlformats.org/officeDocument/2006/relationships/customXml" Target="../ink/ink663.xml"/><Relationship Id="rId817" Type="http://schemas.openxmlformats.org/officeDocument/2006/relationships/image" Target="../media/image745.png"/><Relationship Id="rId249" Type="http://schemas.openxmlformats.org/officeDocument/2006/relationships/image" Target="../media/image467.png"/><Relationship Id="rId456" Type="http://schemas.openxmlformats.org/officeDocument/2006/relationships/customXml" Target="../ink/ink593.xml"/><Relationship Id="rId663" Type="http://schemas.openxmlformats.org/officeDocument/2006/relationships/customXml" Target="../ink/ink697.xml"/><Relationship Id="rId870" Type="http://schemas.openxmlformats.org/officeDocument/2006/relationships/customXml" Target="../ink/ink802.xml"/><Relationship Id="rId13" Type="http://schemas.openxmlformats.org/officeDocument/2006/relationships/customXml" Target="../ink/ink369.xml"/><Relationship Id="rId109" Type="http://schemas.openxmlformats.org/officeDocument/2006/relationships/customXml" Target="../ink/ink417.xml"/><Relationship Id="rId316" Type="http://schemas.openxmlformats.org/officeDocument/2006/relationships/image" Target="../media/image500.png"/><Relationship Id="rId523" Type="http://schemas.openxmlformats.org/officeDocument/2006/relationships/image" Target="../media/image601.png"/><Relationship Id="rId97" Type="http://schemas.openxmlformats.org/officeDocument/2006/relationships/customXml" Target="../ink/ink411.xml"/><Relationship Id="rId730" Type="http://schemas.openxmlformats.org/officeDocument/2006/relationships/customXml" Target="../ink/ink731.xml"/><Relationship Id="rId828" Type="http://schemas.openxmlformats.org/officeDocument/2006/relationships/customXml" Target="../ink/ink780.xml"/><Relationship Id="rId162" Type="http://schemas.openxmlformats.org/officeDocument/2006/relationships/image" Target="../media/image425.png"/><Relationship Id="rId467" Type="http://schemas.openxmlformats.org/officeDocument/2006/relationships/image" Target="../media/image573.png"/><Relationship Id="rId674" Type="http://schemas.openxmlformats.org/officeDocument/2006/relationships/image" Target="../media/image674.png"/><Relationship Id="rId881" Type="http://schemas.openxmlformats.org/officeDocument/2006/relationships/customXml" Target="../ink/ink808.xml"/><Relationship Id="rId24" Type="http://schemas.openxmlformats.org/officeDocument/2006/relationships/image" Target="../media/image189.png"/><Relationship Id="rId327" Type="http://schemas.openxmlformats.org/officeDocument/2006/relationships/image" Target="../media/image505.png"/><Relationship Id="rId534" Type="http://schemas.openxmlformats.org/officeDocument/2006/relationships/customXml" Target="../ink/ink632.xml"/><Relationship Id="rId741" Type="http://schemas.openxmlformats.org/officeDocument/2006/relationships/image" Target="../media/image707.png"/><Relationship Id="rId839" Type="http://schemas.openxmlformats.org/officeDocument/2006/relationships/customXml" Target="../ink/ink786.xml"/><Relationship Id="rId173" Type="http://schemas.openxmlformats.org/officeDocument/2006/relationships/customXml" Target="../ink/ink449.xml"/><Relationship Id="rId380" Type="http://schemas.openxmlformats.org/officeDocument/2006/relationships/customXml" Target="../ink/ink554.xml"/><Relationship Id="rId601" Type="http://schemas.openxmlformats.org/officeDocument/2006/relationships/image" Target="../media/image639.png"/><Relationship Id="rId240" Type="http://schemas.openxmlformats.org/officeDocument/2006/relationships/customXml" Target="../ink/ink483.xml"/><Relationship Id="rId478" Type="http://schemas.openxmlformats.org/officeDocument/2006/relationships/customXml" Target="../ink/ink604.xml"/><Relationship Id="rId685" Type="http://schemas.openxmlformats.org/officeDocument/2006/relationships/customXml" Target="../ink/ink708.xml"/><Relationship Id="rId892" Type="http://schemas.openxmlformats.org/officeDocument/2006/relationships/image" Target="../media/image781.png"/><Relationship Id="rId906" Type="http://schemas.openxmlformats.org/officeDocument/2006/relationships/image" Target="../media/image788.png"/><Relationship Id="rId35" Type="http://schemas.openxmlformats.org/officeDocument/2006/relationships/customXml" Target="../ink/ink380.xml"/><Relationship Id="rId100" Type="http://schemas.openxmlformats.org/officeDocument/2006/relationships/image" Target="../media/image394.png"/><Relationship Id="rId338" Type="http://schemas.openxmlformats.org/officeDocument/2006/relationships/customXml" Target="../ink/ink533.xml"/><Relationship Id="rId545" Type="http://schemas.openxmlformats.org/officeDocument/2006/relationships/image" Target="../media/image612.png"/><Relationship Id="rId752" Type="http://schemas.openxmlformats.org/officeDocument/2006/relationships/customXml" Target="../ink/ink742.xml"/><Relationship Id="rId184" Type="http://schemas.openxmlformats.org/officeDocument/2006/relationships/image" Target="../media/image436.png"/><Relationship Id="rId391" Type="http://schemas.openxmlformats.org/officeDocument/2006/relationships/image" Target="../media/image537.png"/><Relationship Id="rId405" Type="http://schemas.openxmlformats.org/officeDocument/2006/relationships/customXml" Target="../ink/ink567.xml"/><Relationship Id="rId612" Type="http://schemas.openxmlformats.org/officeDocument/2006/relationships/customXml" Target="../ink/ink671.xml"/><Relationship Id="rId251" Type="http://schemas.openxmlformats.org/officeDocument/2006/relationships/image" Target="../media/image468.png"/><Relationship Id="rId489" Type="http://schemas.openxmlformats.org/officeDocument/2006/relationships/image" Target="../media/image584.png"/><Relationship Id="rId696" Type="http://schemas.openxmlformats.org/officeDocument/2006/relationships/image" Target="../media/image685.png"/><Relationship Id="rId917" Type="http://schemas.openxmlformats.org/officeDocument/2006/relationships/customXml" Target="../ink/ink826.xml"/><Relationship Id="rId46" Type="http://schemas.openxmlformats.org/officeDocument/2006/relationships/image" Target="../media/image367.png"/><Relationship Id="rId349" Type="http://schemas.openxmlformats.org/officeDocument/2006/relationships/image" Target="../media/image516.png"/><Relationship Id="rId556" Type="http://schemas.openxmlformats.org/officeDocument/2006/relationships/customXml" Target="../ink/ink643.xml"/><Relationship Id="rId763" Type="http://schemas.openxmlformats.org/officeDocument/2006/relationships/image" Target="../media/image718.png"/><Relationship Id="rId111" Type="http://schemas.openxmlformats.org/officeDocument/2006/relationships/customXml" Target="../ink/ink418.xml"/><Relationship Id="rId195" Type="http://schemas.openxmlformats.org/officeDocument/2006/relationships/image" Target="../media/image441.png"/><Relationship Id="rId209" Type="http://schemas.openxmlformats.org/officeDocument/2006/relationships/image" Target="../media/image447.png"/><Relationship Id="rId416" Type="http://schemas.openxmlformats.org/officeDocument/2006/relationships/image" Target="../media/image549.png"/><Relationship Id="rId623" Type="http://schemas.openxmlformats.org/officeDocument/2006/relationships/image" Target="../media/image650.png"/><Relationship Id="rId830" Type="http://schemas.openxmlformats.org/officeDocument/2006/relationships/customXml" Target="../ink/ink781.xml"/><Relationship Id="rId928" Type="http://schemas.openxmlformats.org/officeDocument/2006/relationships/image" Target="../media/image799.png"/><Relationship Id="rId57" Type="http://schemas.openxmlformats.org/officeDocument/2006/relationships/customXml" Target="../ink/ink391.xml"/><Relationship Id="rId262" Type="http://schemas.openxmlformats.org/officeDocument/2006/relationships/customXml" Target="../ink/ink494.xml"/><Relationship Id="rId567" Type="http://schemas.openxmlformats.org/officeDocument/2006/relationships/image" Target="../media/image622.png"/><Relationship Id="rId122" Type="http://schemas.openxmlformats.org/officeDocument/2006/relationships/image" Target="../media/image405.png"/><Relationship Id="rId774" Type="http://schemas.openxmlformats.org/officeDocument/2006/relationships/customXml" Target="../ink/ink753.xml"/><Relationship Id="rId427" Type="http://schemas.openxmlformats.org/officeDocument/2006/relationships/customXml" Target="../ink/ink578.xml"/><Relationship Id="rId634" Type="http://schemas.openxmlformats.org/officeDocument/2006/relationships/image" Target="../media/image655.png"/><Relationship Id="rId841" Type="http://schemas.openxmlformats.org/officeDocument/2006/relationships/customXml" Target="../ink/ink787.xml"/><Relationship Id="rId273" Type="http://schemas.openxmlformats.org/officeDocument/2006/relationships/image" Target="../media/image479.png"/><Relationship Id="rId480" Type="http://schemas.openxmlformats.org/officeDocument/2006/relationships/customXml" Target="../ink/ink605.xml"/><Relationship Id="rId701" Type="http://schemas.openxmlformats.org/officeDocument/2006/relationships/customXml" Target="../ink/ink716.xml"/><Relationship Id="rId939" Type="http://schemas.openxmlformats.org/officeDocument/2006/relationships/customXml" Target="../ink/ink837.xml"/><Relationship Id="rId68" Type="http://schemas.openxmlformats.org/officeDocument/2006/relationships/image" Target="../media/image378.png"/><Relationship Id="rId133" Type="http://schemas.openxmlformats.org/officeDocument/2006/relationships/customXml" Target="../ink/ink429.xml"/><Relationship Id="rId340" Type="http://schemas.openxmlformats.org/officeDocument/2006/relationships/customXml" Target="../ink/ink534.xml"/><Relationship Id="rId578" Type="http://schemas.openxmlformats.org/officeDocument/2006/relationships/customXml" Target="../ink/ink654.xml"/><Relationship Id="rId785" Type="http://schemas.openxmlformats.org/officeDocument/2006/relationships/image" Target="../media/image729.png"/><Relationship Id="rId200" Type="http://schemas.openxmlformats.org/officeDocument/2006/relationships/customXml" Target="../ink/ink463.xml"/><Relationship Id="rId438" Type="http://schemas.openxmlformats.org/officeDocument/2006/relationships/image" Target="../media/image560.png"/><Relationship Id="rId645" Type="http://schemas.openxmlformats.org/officeDocument/2006/relationships/customXml" Target="../ink/ink688.xml"/><Relationship Id="rId852" Type="http://schemas.openxmlformats.org/officeDocument/2006/relationships/image" Target="../media/image762.png"/><Relationship Id="rId284" Type="http://schemas.openxmlformats.org/officeDocument/2006/relationships/customXml" Target="../ink/ink505.xml"/><Relationship Id="rId491" Type="http://schemas.openxmlformats.org/officeDocument/2006/relationships/image" Target="../media/image585.png"/><Relationship Id="rId505" Type="http://schemas.openxmlformats.org/officeDocument/2006/relationships/image" Target="../media/image592.png"/><Relationship Id="rId712" Type="http://schemas.openxmlformats.org/officeDocument/2006/relationships/customXml" Target="../ink/ink722.xml"/><Relationship Id="rId79" Type="http://schemas.openxmlformats.org/officeDocument/2006/relationships/customXml" Target="../ink/ink402.xml"/><Relationship Id="rId144" Type="http://schemas.openxmlformats.org/officeDocument/2006/relationships/image" Target="../media/image416.png"/><Relationship Id="rId589" Type="http://schemas.openxmlformats.org/officeDocument/2006/relationships/image" Target="../media/image633.png"/><Relationship Id="rId796" Type="http://schemas.openxmlformats.org/officeDocument/2006/relationships/customXml" Target="../ink/ink764.xml"/><Relationship Id="rId351" Type="http://schemas.openxmlformats.org/officeDocument/2006/relationships/image" Target="../media/image517.png"/><Relationship Id="rId449" Type="http://schemas.openxmlformats.org/officeDocument/2006/relationships/customXml" Target="../ink/ink589.xml"/><Relationship Id="rId656" Type="http://schemas.openxmlformats.org/officeDocument/2006/relationships/image" Target="../media/image665.png"/><Relationship Id="rId863" Type="http://schemas.openxmlformats.org/officeDocument/2006/relationships/customXml" Target="../ink/ink798.xml"/><Relationship Id="rId211" Type="http://schemas.openxmlformats.org/officeDocument/2006/relationships/image" Target="../media/image448.png"/><Relationship Id="rId295" Type="http://schemas.openxmlformats.org/officeDocument/2006/relationships/customXml" Target="../ink/ink511.xml"/><Relationship Id="rId309" Type="http://schemas.openxmlformats.org/officeDocument/2006/relationships/customXml" Target="../ink/ink518.xml"/><Relationship Id="rId516" Type="http://schemas.openxmlformats.org/officeDocument/2006/relationships/customXml" Target="../ink/ink623.xml"/><Relationship Id="rId723" Type="http://schemas.openxmlformats.org/officeDocument/2006/relationships/image" Target="../media/image698.png"/><Relationship Id="rId930" Type="http://schemas.openxmlformats.org/officeDocument/2006/relationships/image" Target="../media/image800.png"/><Relationship Id="rId155" Type="http://schemas.openxmlformats.org/officeDocument/2006/relationships/customXml" Target="../ink/ink440.xml"/><Relationship Id="rId362" Type="http://schemas.openxmlformats.org/officeDocument/2006/relationships/customXml" Target="../ink/ink545.xml"/><Relationship Id="rId222" Type="http://schemas.openxmlformats.org/officeDocument/2006/relationships/customXml" Target="../ink/ink474.xml"/><Relationship Id="rId667" Type="http://schemas.openxmlformats.org/officeDocument/2006/relationships/customXml" Target="../ink/ink699.xml"/><Relationship Id="rId874" Type="http://schemas.openxmlformats.org/officeDocument/2006/relationships/image" Target="../media/image772.png"/><Relationship Id="rId17" Type="http://schemas.openxmlformats.org/officeDocument/2006/relationships/customXml" Target="../ink/ink371.xml"/><Relationship Id="rId527" Type="http://schemas.openxmlformats.org/officeDocument/2006/relationships/image" Target="../media/image603.png"/><Relationship Id="rId734" Type="http://schemas.openxmlformats.org/officeDocument/2006/relationships/customXml" Target="../ink/ink733.xml"/><Relationship Id="rId70" Type="http://schemas.openxmlformats.org/officeDocument/2006/relationships/image" Target="../media/image379.png"/><Relationship Id="rId166" Type="http://schemas.openxmlformats.org/officeDocument/2006/relationships/image" Target="../media/image427.png"/><Relationship Id="rId331" Type="http://schemas.openxmlformats.org/officeDocument/2006/relationships/image" Target="../media/image507.png"/><Relationship Id="rId373" Type="http://schemas.openxmlformats.org/officeDocument/2006/relationships/image" Target="../media/image528.png"/><Relationship Id="rId429" Type="http://schemas.openxmlformats.org/officeDocument/2006/relationships/customXml" Target="../ink/ink579.xml"/><Relationship Id="rId580" Type="http://schemas.openxmlformats.org/officeDocument/2006/relationships/customXml" Target="../ink/ink655.xml"/><Relationship Id="rId636" Type="http://schemas.openxmlformats.org/officeDocument/2006/relationships/image" Target="../media/image656.png"/><Relationship Id="rId801" Type="http://schemas.openxmlformats.org/officeDocument/2006/relationships/image" Target="../media/image737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459.png"/><Relationship Id="rId440" Type="http://schemas.openxmlformats.org/officeDocument/2006/relationships/image" Target="../media/image561.png"/><Relationship Id="rId678" Type="http://schemas.openxmlformats.org/officeDocument/2006/relationships/image" Target="../media/image676.png"/><Relationship Id="rId843" Type="http://schemas.openxmlformats.org/officeDocument/2006/relationships/customXml" Target="../ink/ink788.xml"/><Relationship Id="rId885" Type="http://schemas.openxmlformats.org/officeDocument/2006/relationships/customXml" Target="../ink/ink810.xml"/><Relationship Id="rId28" Type="http://schemas.openxmlformats.org/officeDocument/2006/relationships/image" Target="../media/image3580.png"/><Relationship Id="rId275" Type="http://schemas.openxmlformats.org/officeDocument/2006/relationships/image" Target="../media/image480.png"/><Relationship Id="rId300" Type="http://schemas.openxmlformats.org/officeDocument/2006/relationships/image" Target="../media/image492.png"/><Relationship Id="rId482" Type="http://schemas.openxmlformats.org/officeDocument/2006/relationships/customXml" Target="../ink/ink606.xml"/><Relationship Id="rId538" Type="http://schemas.openxmlformats.org/officeDocument/2006/relationships/customXml" Target="../ink/ink634.xml"/><Relationship Id="rId703" Type="http://schemas.openxmlformats.org/officeDocument/2006/relationships/image" Target="../media/image688.png"/><Relationship Id="rId745" Type="http://schemas.openxmlformats.org/officeDocument/2006/relationships/image" Target="../media/image709.png"/><Relationship Id="rId910" Type="http://schemas.openxmlformats.org/officeDocument/2006/relationships/image" Target="../media/image790.png"/><Relationship Id="rId81" Type="http://schemas.openxmlformats.org/officeDocument/2006/relationships/customXml" Target="../ink/ink403.xml"/><Relationship Id="rId135" Type="http://schemas.openxmlformats.org/officeDocument/2006/relationships/customXml" Target="../ink/ink430.xml"/><Relationship Id="rId177" Type="http://schemas.openxmlformats.org/officeDocument/2006/relationships/customXml" Target="../ink/ink451.xml"/><Relationship Id="rId342" Type="http://schemas.openxmlformats.org/officeDocument/2006/relationships/customXml" Target="../ink/ink535.xml"/><Relationship Id="rId384" Type="http://schemas.openxmlformats.org/officeDocument/2006/relationships/customXml" Target="../ink/ink556.xml"/><Relationship Id="rId591" Type="http://schemas.openxmlformats.org/officeDocument/2006/relationships/image" Target="../media/image634.png"/><Relationship Id="rId605" Type="http://schemas.openxmlformats.org/officeDocument/2006/relationships/image" Target="../media/image641.png"/><Relationship Id="rId787" Type="http://schemas.openxmlformats.org/officeDocument/2006/relationships/image" Target="../media/image730.png"/><Relationship Id="rId812" Type="http://schemas.openxmlformats.org/officeDocument/2006/relationships/customXml" Target="../ink/ink772.xml"/><Relationship Id="rId202" Type="http://schemas.openxmlformats.org/officeDocument/2006/relationships/customXml" Target="../ink/ink464.xml"/><Relationship Id="rId244" Type="http://schemas.openxmlformats.org/officeDocument/2006/relationships/customXml" Target="../ink/ink485.xml"/><Relationship Id="rId647" Type="http://schemas.openxmlformats.org/officeDocument/2006/relationships/customXml" Target="../ink/ink689.xml"/><Relationship Id="rId689" Type="http://schemas.openxmlformats.org/officeDocument/2006/relationships/customXml" Target="../ink/ink710.xml"/><Relationship Id="rId854" Type="http://schemas.openxmlformats.org/officeDocument/2006/relationships/image" Target="../media/image763.png"/><Relationship Id="rId896" Type="http://schemas.openxmlformats.org/officeDocument/2006/relationships/image" Target="../media/image783.png"/><Relationship Id="rId39" Type="http://schemas.openxmlformats.org/officeDocument/2006/relationships/customXml" Target="../ink/ink382.xml"/><Relationship Id="rId286" Type="http://schemas.openxmlformats.org/officeDocument/2006/relationships/customXml" Target="../ink/ink506.xml"/><Relationship Id="rId451" Type="http://schemas.openxmlformats.org/officeDocument/2006/relationships/customXml" Target="../ink/ink590.xml"/><Relationship Id="rId493" Type="http://schemas.openxmlformats.org/officeDocument/2006/relationships/image" Target="../media/image586.png"/><Relationship Id="rId507" Type="http://schemas.openxmlformats.org/officeDocument/2006/relationships/image" Target="../media/image593.png"/><Relationship Id="rId549" Type="http://schemas.openxmlformats.org/officeDocument/2006/relationships/image" Target="../media/image614.png"/><Relationship Id="rId714" Type="http://schemas.openxmlformats.org/officeDocument/2006/relationships/customXml" Target="../ink/ink723.xml"/><Relationship Id="rId756" Type="http://schemas.openxmlformats.org/officeDocument/2006/relationships/customXml" Target="../ink/ink744.xml"/><Relationship Id="rId921" Type="http://schemas.openxmlformats.org/officeDocument/2006/relationships/customXml" Target="../ink/ink828.xml"/><Relationship Id="rId50" Type="http://schemas.openxmlformats.org/officeDocument/2006/relationships/image" Target="../media/image369.png"/><Relationship Id="rId104" Type="http://schemas.openxmlformats.org/officeDocument/2006/relationships/image" Target="../media/image396.png"/><Relationship Id="rId146" Type="http://schemas.openxmlformats.org/officeDocument/2006/relationships/image" Target="../media/image417.png"/><Relationship Id="rId188" Type="http://schemas.openxmlformats.org/officeDocument/2006/relationships/image" Target="../media/image438.png"/><Relationship Id="rId311" Type="http://schemas.openxmlformats.org/officeDocument/2006/relationships/customXml" Target="../ink/ink519.xml"/><Relationship Id="rId353" Type="http://schemas.openxmlformats.org/officeDocument/2006/relationships/image" Target="../media/image518.png"/><Relationship Id="rId395" Type="http://schemas.openxmlformats.org/officeDocument/2006/relationships/image" Target="../media/image539.png"/><Relationship Id="rId409" Type="http://schemas.openxmlformats.org/officeDocument/2006/relationships/customXml" Target="../ink/ink569.xml"/><Relationship Id="rId560" Type="http://schemas.openxmlformats.org/officeDocument/2006/relationships/customXml" Target="../ink/ink645.xml"/><Relationship Id="rId798" Type="http://schemas.openxmlformats.org/officeDocument/2006/relationships/customXml" Target="../ink/ink765.xml"/><Relationship Id="rId92" Type="http://schemas.openxmlformats.org/officeDocument/2006/relationships/image" Target="../media/image390.png"/><Relationship Id="rId213" Type="http://schemas.openxmlformats.org/officeDocument/2006/relationships/image" Target="../media/image449.png"/><Relationship Id="rId420" Type="http://schemas.openxmlformats.org/officeDocument/2006/relationships/image" Target="../media/image551.png"/><Relationship Id="rId616" Type="http://schemas.openxmlformats.org/officeDocument/2006/relationships/customXml" Target="../ink/ink673.xml"/><Relationship Id="rId658" Type="http://schemas.openxmlformats.org/officeDocument/2006/relationships/image" Target="../media/image666.png"/><Relationship Id="rId823" Type="http://schemas.openxmlformats.org/officeDocument/2006/relationships/image" Target="../media/image748.png"/><Relationship Id="rId865" Type="http://schemas.openxmlformats.org/officeDocument/2006/relationships/customXml" Target="../ink/ink799.xml"/><Relationship Id="rId255" Type="http://schemas.openxmlformats.org/officeDocument/2006/relationships/image" Target="../media/image470.png"/><Relationship Id="rId297" Type="http://schemas.openxmlformats.org/officeDocument/2006/relationships/customXml" Target="../ink/ink512.xml"/><Relationship Id="rId462" Type="http://schemas.openxmlformats.org/officeDocument/2006/relationships/customXml" Target="../ink/ink596.xml"/><Relationship Id="rId518" Type="http://schemas.openxmlformats.org/officeDocument/2006/relationships/customXml" Target="../ink/ink624.xml"/><Relationship Id="rId725" Type="http://schemas.openxmlformats.org/officeDocument/2006/relationships/image" Target="../media/image699.png"/><Relationship Id="rId932" Type="http://schemas.openxmlformats.org/officeDocument/2006/relationships/image" Target="../media/image801.png"/><Relationship Id="rId115" Type="http://schemas.openxmlformats.org/officeDocument/2006/relationships/customXml" Target="../ink/ink420.xml"/><Relationship Id="rId157" Type="http://schemas.openxmlformats.org/officeDocument/2006/relationships/customXml" Target="../ink/ink441.xml"/><Relationship Id="rId322" Type="http://schemas.openxmlformats.org/officeDocument/2006/relationships/image" Target="../media/image503.png"/><Relationship Id="rId364" Type="http://schemas.openxmlformats.org/officeDocument/2006/relationships/customXml" Target="../ink/ink546.xml"/><Relationship Id="rId767" Type="http://schemas.openxmlformats.org/officeDocument/2006/relationships/image" Target="../media/image720.png"/><Relationship Id="rId61" Type="http://schemas.openxmlformats.org/officeDocument/2006/relationships/customXml" Target="../ink/ink393.xml"/><Relationship Id="rId199" Type="http://schemas.openxmlformats.org/officeDocument/2006/relationships/image" Target="../media/image443.png"/><Relationship Id="rId571" Type="http://schemas.openxmlformats.org/officeDocument/2006/relationships/image" Target="../media/image624.png"/><Relationship Id="rId627" Type="http://schemas.openxmlformats.org/officeDocument/2006/relationships/customXml" Target="../ink/ink679.xml"/><Relationship Id="rId669" Type="http://schemas.openxmlformats.org/officeDocument/2006/relationships/customXml" Target="../ink/ink700.xml"/><Relationship Id="rId834" Type="http://schemas.openxmlformats.org/officeDocument/2006/relationships/image" Target="../media/image753.png"/><Relationship Id="rId876" Type="http://schemas.openxmlformats.org/officeDocument/2006/relationships/image" Target="../media/image773.png"/><Relationship Id="rId19" Type="http://schemas.openxmlformats.org/officeDocument/2006/relationships/customXml" Target="../ink/ink372.xml"/><Relationship Id="rId224" Type="http://schemas.openxmlformats.org/officeDocument/2006/relationships/customXml" Target="../ink/ink475.xml"/><Relationship Id="rId266" Type="http://schemas.openxmlformats.org/officeDocument/2006/relationships/customXml" Target="../ink/ink496.xml"/><Relationship Id="rId431" Type="http://schemas.openxmlformats.org/officeDocument/2006/relationships/customXml" Target="../ink/ink580.xml"/><Relationship Id="rId473" Type="http://schemas.openxmlformats.org/officeDocument/2006/relationships/image" Target="../media/image576.png"/><Relationship Id="rId529" Type="http://schemas.openxmlformats.org/officeDocument/2006/relationships/image" Target="../media/image604.png"/><Relationship Id="rId680" Type="http://schemas.openxmlformats.org/officeDocument/2006/relationships/image" Target="../media/image677.png"/><Relationship Id="rId736" Type="http://schemas.openxmlformats.org/officeDocument/2006/relationships/customXml" Target="../ink/ink734.xml"/><Relationship Id="rId901" Type="http://schemas.openxmlformats.org/officeDocument/2006/relationships/customXml" Target="../ink/ink818.xml"/><Relationship Id="rId30" Type="http://schemas.openxmlformats.org/officeDocument/2006/relationships/image" Target="../media/image3590.png"/><Relationship Id="rId126" Type="http://schemas.openxmlformats.org/officeDocument/2006/relationships/image" Target="../media/image407.png"/><Relationship Id="rId168" Type="http://schemas.openxmlformats.org/officeDocument/2006/relationships/image" Target="../media/image428.png"/><Relationship Id="rId333" Type="http://schemas.openxmlformats.org/officeDocument/2006/relationships/image" Target="../media/image508.png"/><Relationship Id="rId540" Type="http://schemas.openxmlformats.org/officeDocument/2006/relationships/customXml" Target="../ink/ink635.xml"/><Relationship Id="rId778" Type="http://schemas.openxmlformats.org/officeDocument/2006/relationships/customXml" Target="../ink/ink755.xml"/><Relationship Id="rId72" Type="http://schemas.openxmlformats.org/officeDocument/2006/relationships/image" Target="../media/image380.png"/><Relationship Id="rId375" Type="http://schemas.openxmlformats.org/officeDocument/2006/relationships/image" Target="../media/image529.png"/><Relationship Id="rId582" Type="http://schemas.openxmlformats.org/officeDocument/2006/relationships/customXml" Target="../ink/ink656.xml"/><Relationship Id="rId638" Type="http://schemas.openxmlformats.org/officeDocument/2006/relationships/image" Target="../media/image657.png"/><Relationship Id="rId803" Type="http://schemas.openxmlformats.org/officeDocument/2006/relationships/image" Target="../media/image738.png"/><Relationship Id="rId845" Type="http://schemas.openxmlformats.org/officeDocument/2006/relationships/customXml" Target="../ink/ink789.xml"/><Relationship Id="rId3" Type="http://schemas.openxmlformats.org/officeDocument/2006/relationships/customXml" Target="../ink/ink364.xml"/><Relationship Id="rId235" Type="http://schemas.openxmlformats.org/officeDocument/2006/relationships/image" Target="../media/image460.png"/><Relationship Id="rId277" Type="http://schemas.openxmlformats.org/officeDocument/2006/relationships/image" Target="../media/image481.png"/><Relationship Id="rId400" Type="http://schemas.openxmlformats.org/officeDocument/2006/relationships/customXml" Target="../ink/ink564.xml"/><Relationship Id="rId442" Type="http://schemas.openxmlformats.org/officeDocument/2006/relationships/image" Target="../media/image562.png"/><Relationship Id="rId484" Type="http://schemas.openxmlformats.org/officeDocument/2006/relationships/customXml" Target="../ink/ink607.xml"/><Relationship Id="rId705" Type="http://schemas.openxmlformats.org/officeDocument/2006/relationships/image" Target="../media/image689.png"/><Relationship Id="rId887" Type="http://schemas.openxmlformats.org/officeDocument/2006/relationships/customXml" Target="../ink/ink811.xml"/><Relationship Id="rId137" Type="http://schemas.openxmlformats.org/officeDocument/2006/relationships/customXml" Target="../ink/ink431.xml"/><Relationship Id="rId302" Type="http://schemas.openxmlformats.org/officeDocument/2006/relationships/image" Target="../media/image493.png"/><Relationship Id="rId344" Type="http://schemas.openxmlformats.org/officeDocument/2006/relationships/customXml" Target="../ink/ink536.xml"/><Relationship Id="rId691" Type="http://schemas.openxmlformats.org/officeDocument/2006/relationships/customXml" Target="../ink/ink711.xml"/><Relationship Id="rId747" Type="http://schemas.openxmlformats.org/officeDocument/2006/relationships/image" Target="../media/image710.png"/><Relationship Id="rId789" Type="http://schemas.openxmlformats.org/officeDocument/2006/relationships/image" Target="../media/image731.png"/><Relationship Id="rId912" Type="http://schemas.openxmlformats.org/officeDocument/2006/relationships/image" Target="../media/image791.png"/><Relationship Id="rId41" Type="http://schemas.openxmlformats.org/officeDocument/2006/relationships/customXml" Target="../ink/ink383.xml"/><Relationship Id="rId83" Type="http://schemas.openxmlformats.org/officeDocument/2006/relationships/customXml" Target="../ink/ink404.xml"/><Relationship Id="rId179" Type="http://schemas.openxmlformats.org/officeDocument/2006/relationships/customXml" Target="../ink/ink452.xml"/><Relationship Id="rId386" Type="http://schemas.openxmlformats.org/officeDocument/2006/relationships/customXml" Target="../ink/ink557.xml"/><Relationship Id="rId551" Type="http://schemas.openxmlformats.org/officeDocument/2006/relationships/image" Target="../media/image615.png"/><Relationship Id="rId593" Type="http://schemas.openxmlformats.org/officeDocument/2006/relationships/image" Target="../media/image635.png"/><Relationship Id="rId607" Type="http://schemas.openxmlformats.org/officeDocument/2006/relationships/image" Target="../media/image642.png"/><Relationship Id="rId649" Type="http://schemas.openxmlformats.org/officeDocument/2006/relationships/customXml" Target="../ink/ink690.xml"/><Relationship Id="rId814" Type="http://schemas.openxmlformats.org/officeDocument/2006/relationships/customXml" Target="../ink/ink773.xml"/><Relationship Id="rId856" Type="http://schemas.openxmlformats.org/officeDocument/2006/relationships/image" Target="../media/image764.png"/><Relationship Id="rId190" Type="http://schemas.openxmlformats.org/officeDocument/2006/relationships/image" Target="../media/image439.png"/><Relationship Id="rId204" Type="http://schemas.openxmlformats.org/officeDocument/2006/relationships/customXml" Target="../ink/ink465.xml"/><Relationship Id="rId246" Type="http://schemas.openxmlformats.org/officeDocument/2006/relationships/customXml" Target="../ink/ink486.xml"/><Relationship Id="rId288" Type="http://schemas.openxmlformats.org/officeDocument/2006/relationships/image" Target="../media/image486.png"/><Relationship Id="rId411" Type="http://schemas.openxmlformats.org/officeDocument/2006/relationships/customXml" Target="../ink/ink570.xml"/><Relationship Id="rId453" Type="http://schemas.openxmlformats.org/officeDocument/2006/relationships/image" Target="../media/image268.png"/><Relationship Id="rId509" Type="http://schemas.openxmlformats.org/officeDocument/2006/relationships/image" Target="../media/image594.png"/><Relationship Id="rId660" Type="http://schemas.openxmlformats.org/officeDocument/2006/relationships/image" Target="../media/image667.png"/><Relationship Id="rId898" Type="http://schemas.openxmlformats.org/officeDocument/2006/relationships/image" Target="../media/image784.png"/><Relationship Id="rId106" Type="http://schemas.openxmlformats.org/officeDocument/2006/relationships/image" Target="../media/image397.png"/><Relationship Id="rId313" Type="http://schemas.openxmlformats.org/officeDocument/2006/relationships/customXml" Target="../ink/ink520.xml"/><Relationship Id="rId495" Type="http://schemas.openxmlformats.org/officeDocument/2006/relationships/image" Target="../media/image587.png"/><Relationship Id="rId716" Type="http://schemas.openxmlformats.org/officeDocument/2006/relationships/customXml" Target="../ink/ink724.xml"/><Relationship Id="rId758" Type="http://schemas.openxmlformats.org/officeDocument/2006/relationships/customXml" Target="../ink/ink745.xml"/><Relationship Id="rId923" Type="http://schemas.openxmlformats.org/officeDocument/2006/relationships/customXml" Target="../ink/ink829.xml"/><Relationship Id="rId10" Type="http://schemas.openxmlformats.org/officeDocument/2006/relationships/image" Target="../media/image3500.png"/><Relationship Id="rId52" Type="http://schemas.openxmlformats.org/officeDocument/2006/relationships/image" Target="../media/image370.png"/><Relationship Id="rId94" Type="http://schemas.openxmlformats.org/officeDocument/2006/relationships/image" Target="../media/image391.png"/><Relationship Id="rId148" Type="http://schemas.openxmlformats.org/officeDocument/2006/relationships/image" Target="../media/image418.png"/><Relationship Id="rId355" Type="http://schemas.openxmlformats.org/officeDocument/2006/relationships/image" Target="../media/image519.png"/><Relationship Id="rId397" Type="http://schemas.openxmlformats.org/officeDocument/2006/relationships/image" Target="../media/image540.png"/><Relationship Id="rId520" Type="http://schemas.openxmlformats.org/officeDocument/2006/relationships/customXml" Target="../ink/ink625.xml"/><Relationship Id="rId562" Type="http://schemas.openxmlformats.org/officeDocument/2006/relationships/customXml" Target="../ink/ink646.xml"/><Relationship Id="rId618" Type="http://schemas.openxmlformats.org/officeDocument/2006/relationships/customXml" Target="../ink/ink674.xml"/><Relationship Id="rId825" Type="http://schemas.openxmlformats.org/officeDocument/2006/relationships/image" Target="../media/image749.png"/><Relationship Id="rId215" Type="http://schemas.openxmlformats.org/officeDocument/2006/relationships/image" Target="../media/image450.png"/><Relationship Id="rId257" Type="http://schemas.openxmlformats.org/officeDocument/2006/relationships/image" Target="../media/image471.png"/><Relationship Id="rId422" Type="http://schemas.openxmlformats.org/officeDocument/2006/relationships/image" Target="../media/image552.png"/><Relationship Id="rId464" Type="http://schemas.openxmlformats.org/officeDocument/2006/relationships/customXml" Target="../ink/ink597.xml"/><Relationship Id="rId867" Type="http://schemas.openxmlformats.org/officeDocument/2006/relationships/customXml" Target="../ink/ink800.xml"/><Relationship Id="rId299" Type="http://schemas.openxmlformats.org/officeDocument/2006/relationships/customXml" Target="../ink/ink513.xml"/><Relationship Id="rId727" Type="http://schemas.openxmlformats.org/officeDocument/2006/relationships/image" Target="../media/image700.png"/><Relationship Id="rId934" Type="http://schemas.openxmlformats.org/officeDocument/2006/relationships/image" Target="../media/image802.png"/><Relationship Id="rId63" Type="http://schemas.openxmlformats.org/officeDocument/2006/relationships/customXml" Target="../ink/ink394.xml"/><Relationship Id="rId159" Type="http://schemas.openxmlformats.org/officeDocument/2006/relationships/customXml" Target="../ink/ink442.xml"/><Relationship Id="rId366" Type="http://schemas.openxmlformats.org/officeDocument/2006/relationships/customXml" Target="../ink/ink547.xml"/><Relationship Id="rId573" Type="http://schemas.openxmlformats.org/officeDocument/2006/relationships/image" Target="../media/image625.png"/><Relationship Id="rId780" Type="http://schemas.openxmlformats.org/officeDocument/2006/relationships/customXml" Target="../ink/ink756.xml"/><Relationship Id="rId226" Type="http://schemas.openxmlformats.org/officeDocument/2006/relationships/customXml" Target="../ink/ink476.xml"/><Relationship Id="rId433" Type="http://schemas.openxmlformats.org/officeDocument/2006/relationships/customXml" Target="../ink/ink581.xml"/><Relationship Id="rId878" Type="http://schemas.openxmlformats.org/officeDocument/2006/relationships/image" Target="../media/image774.png"/><Relationship Id="rId640" Type="http://schemas.openxmlformats.org/officeDocument/2006/relationships/image" Target="../media/image658.png"/><Relationship Id="rId738" Type="http://schemas.openxmlformats.org/officeDocument/2006/relationships/customXml" Target="../ink/ink735.xml"/><Relationship Id="rId74" Type="http://schemas.openxmlformats.org/officeDocument/2006/relationships/image" Target="../media/image381.png"/><Relationship Id="rId377" Type="http://schemas.openxmlformats.org/officeDocument/2006/relationships/image" Target="../media/image530.png"/><Relationship Id="rId500" Type="http://schemas.openxmlformats.org/officeDocument/2006/relationships/customXml" Target="../ink/ink615.xml"/><Relationship Id="rId584" Type="http://schemas.openxmlformats.org/officeDocument/2006/relationships/customXml" Target="../ink/ink657.xml"/><Relationship Id="rId805" Type="http://schemas.openxmlformats.org/officeDocument/2006/relationships/image" Target="../media/image739.png"/><Relationship Id="rId5" Type="http://schemas.openxmlformats.org/officeDocument/2006/relationships/customXml" Target="../ink/ink365.xml"/><Relationship Id="rId237" Type="http://schemas.openxmlformats.org/officeDocument/2006/relationships/image" Target="../media/image461.png"/><Relationship Id="rId791" Type="http://schemas.openxmlformats.org/officeDocument/2006/relationships/image" Target="../media/image732.png"/><Relationship Id="rId889" Type="http://schemas.openxmlformats.org/officeDocument/2006/relationships/customXml" Target="../ink/ink812.xml"/><Relationship Id="rId444" Type="http://schemas.openxmlformats.org/officeDocument/2006/relationships/image" Target="../media/image563.png"/><Relationship Id="rId651" Type="http://schemas.openxmlformats.org/officeDocument/2006/relationships/customXml" Target="../ink/ink691.xml"/><Relationship Id="rId749" Type="http://schemas.openxmlformats.org/officeDocument/2006/relationships/image" Target="../media/image711.png"/><Relationship Id="rId290" Type="http://schemas.openxmlformats.org/officeDocument/2006/relationships/image" Target="../media/image487.png"/><Relationship Id="rId304" Type="http://schemas.openxmlformats.org/officeDocument/2006/relationships/image" Target="../media/image494.png"/><Relationship Id="rId388" Type="http://schemas.openxmlformats.org/officeDocument/2006/relationships/customXml" Target="../ink/ink558.xml"/><Relationship Id="rId511" Type="http://schemas.openxmlformats.org/officeDocument/2006/relationships/image" Target="../media/image595.png"/><Relationship Id="rId609" Type="http://schemas.openxmlformats.org/officeDocument/2006/relationships/image" Target="../media/image643.png"/><Relationship Id="rId85" Type="http://schemas.openxmlformats.org/officeDocument/2006/relationships/customXml" Target="../ink/ink405.xml"/><Relationship Id="rId150" Type="http://schemas.openxmlformats.org/officeDocument/2006/relationships/image" Target="../media/image419.png"/><Relationship Id="rId595" Type="http://schemas.openxmlformats.org/officeDocument/2006/relationships/image" Target="../media/image636.png"/><Relationship Id="rId816" Type="http://schemas.openxmlformats.org/officeDocument/2006/relationships/customXml" Target="../ink/ink774.xml"/><Relationship Id="rId248" Type="http://schemas.openxmlformats.org/officeDocument/2006/relationships/customXml" Target="../ink/ink487.xml"/><Relationship Id="rId455" Type="http://schemas.openxmlformats.org/officeDocument/2006/relationships/image" Target="../media/image567.png"/><Relationship Id="rId662" Type="http://schemas.openxmlformats.org/officeDocument/2006/relationships/image" Target="../media/image668.png"/><Relationship Id="rId12" Type="http://schemas.openxmlformats.org/officeDocument/2006/relationships/image" Target="../media/image3510.png"/><Relationship Id="rId108" Type="http://schemas.openxmlformats.org/officeDocument/2006/relationships/image" Target="../media/image398.png"/><Relationship Id="rId315" Type="http://schemas.openxmlformats.org/officeDocument/2006/relationships/customXml" Target="../ink/ink521.xml"/><Relationship Id="rId522" Type="http://schemas.openxmlformats.org/officeDocument/2006/relationships/customXml" Target="../ink/ink626.xml"/><Relationship Id="rId96" Type="http://schemas.openxmlformats.org/officeDocument/2006/relationships/image" Target="../media/image392.png"/><Relationship Id="rId161" Type="http://schemas.openxmlformats.org/officeDocument/2006/relationships/customXml" Target="../ink/ink443.xml"/><Relationship Id="rId399" Type="http://schemas.openxmlformats.org/officeDocument/2006/relationships/image" Target="../media/image541.png"/><Relationship Id="rId827" Type="http://schemas.openxmlformats.org/officeDocument/2006/relationships/image" Target="../media/image750.png"/><Relationship Id="rId259" Type="http://schemas.openxmlformats.org/officeDocument/2006/relationships/image" Target="../media/image472.png"/><Relationship Id="rId466" Type="http://schemas.openxmlformats.org/officeDocument/2006/relationships/customXml" Target="../ink/ink598.xml"/><Relationship Id="rId673" Type="http://schemas.openxmlformats.org/officeDocument/2006/relationships/customXml" Target="../ink/ink702.xml"/><Relationship Id="rId880" Type="http://schemas.openxmlformats.org/officeDocument/2006/relationships/image" Target="../media/image775.png"/><Relationship Id="rId23" Type="http://schemas.openxmlformats.org/officeDocument/2006/relationships/customXml" Target="../ink/ink374.xml"/><Relationship Id="rId119" Type="http://schemas.openxmlformats.org/officeDocument/2006/relationships/customXml" Target="../ink/ink422.xml"/><Relationship Id="rId326" Type="http://schemas.openxmlformats.org/officeDocument/2006/relationships/customXml" Target="../ink/ink527.xml"/><Relationship Id="rId533" Type="http://schemas.openxmlformats.org/officeDocument/2006/relationships/image" Target="../media/image606.png"/><Relationship Id="rId740" Type="http://schemas.openxmlformats.org/officeDocument/2006/relationships/customXml" Target="../ink/ink736.xml"/><Relationship Id="rId838" Type="http://schemas.openxmlformats.org/officeDocument/2006/relationships/image" Target="../media/image755.png"/><Relationship Id="rId172" Type="http://schemas.openxmlformats.org/officeDocument/2006/relationships/image" Target="../media/image430.png"/><Relationship Id="rId477" Type="http://schemas.openxmlformats.org/officeDocument/2006/relationships/image" Target="../media/image578.png"/><Relationship Id="rId600" Type="http://schemas.openxmlformats.org/officeDocument/2006/relationships/customXml" Target="../ink/ink665.xml"/><Relationship Id="rId684" Type="http://schemas.openxmlformats.org/officeDocument/2006/relationships/image" Target="../media/image679.png"/><Relationship Id="rId337" Type="http://schemas.openxmlformats.org/officeDocument/2006/relationships/image" Target="../media/image510.png"/><Relationship Id="rId891" Type="http://schemas.openxmlformats.org/officeDocument/2006/relationships/customXml" Target="../ink/ink813.xml"/><Relationship Id="rId905" Type="http://schemas.openxmlformats.org/officeDocument/2006/relationships/customXml" Target="../ink/ink820.xml"/><Relationship Id="rId34" Type="http://schemas.openxmlformats.org/officeDocument/2006/relationships/image" Target="../media/image3610.png"/><Relationship Id="rId544" Type="http://schemas.openxmlformats.org/officeDocument/2006/relationships/customXml" Target="../ink/ink637.xml"/><Relationship Id="rId751" Type="http://schemas.openxmlformats.org/officeDocument/2006/relationships/image" Target="../media/image712.png"/><Relationship Id="rId849" Type="http://schemas.openxmlformats.org/officeDocument/2006/relationships/customXml" Target="../ink/ink791.xml"/><Relationship Id="rId183" Type="http://schemas.openxmlformats.org/officeDocument/2006/relationships/customXml" Target="../ink/ink454.xml"/><Relationship Id="rId390" Type="http://schemas.openxmlformats.org/officeDocument/2006/relationships/customXml" Target="../ink/ink559.xml"/><Relationship Id="rId404" Type="http://schemas.openxmlformats.org/officeDocument/2006/relationships/image" Target="../media/image543.png"/><Relationship Id="rId611" Type="http://schemas.openxmlformats.org/officeDocument/2006/relationships/image" Target="../media/image644.png"/><Relationship Id="rId250" Type="http://schemas.openxmlformats.org/officeDocument/2006/relationships/customXml" Target="../ink/ink488.xml"/><Relationship Id="rId488" Type="http://schemas.openxmlformats.org/officeDocument/2006/relationships/customXml" Target="../ink/ink609.xml"/><Relationship Id="rId695" Type="http://schemas.openxmlformats.org/officeDocument/2006/relationships/customXml" Target="../ink/ink713.xml"/><Relationship Id="rId709" Type="http://schemas.openxmlformats.org/officeDocument/2006/relationships/image" Target="../media/image691.png"/><Relationship Id="rId916" Type="http://schemas.openxmlformats.org/officeDocument/2006/relationships/image" Target="../media/image793.png"/><Relationship Id="rId45" Type="http://schemas.openxmlformats.org/officeDocument/2006/relationships/customXml" Target="../ink/ink385.xml"/><Relationship Id="rId110" Type="http://schemas.openxmlformats.org/officeDocument/2006/relationships/image" Target="../media/image399.png"/><Relationship Id="rId348" Type="http://schemas.openxmlformats.org/officeDocument/2006/relationships/customXml" Target="../ink/ink538.xml"/><Relationship Id="rId555" Type="http://schemas.openxmlformats.org/officeDocument/2006/relationships/image" Target="../media/image617.png"/><Relationship Id="rId762" Type="http://schemas.openxmlformats.org/officeDocument/2006/relationships/customXml" Target="../ink/ink747.xml"/><Relationship Id="rId194" Type="http://schemas.openxmlformats.org/officeDocument/2006/relationships/customXml" Target="../ink/ink460.xml"/><Relationship Id="rId208" Type="http://schemas.openxmlformats.org/officeDocument/2006/relationships/customXml" Target="../ink/ink467.xml"/><Relationship Id="rId415" Type="http://schemas.openxmlformats.org/officeDocument/2006/relationships/customXml" Target="../ink/ink572.xml"/><Relationship Id="rId622" Type="http://schemas.openxmlformats.org/officeDocument/2006/relationships/customXml" Target="../ink/ink676.xml"/><Relationship Id="rId261" Type="http://schemas.openxmlformats.org/officeDocument/2006/relationships/image" Target="../media/image473.png"/><Relationship Id="rId499" Type="http://schemas.openxmlformats.org/officeDocument/2006/relationships/image" Target="../media/image589.png"/><Relationship Id="rId927" Type="http://schemas.openxmlformats.org/officeDocument/2006/relationships/customXml" Target="../ink/ink831.xml"/><Relationship Id="rId56" Type="http://schemas.openxmlformats.org/officeDocument/2006/relationships/image" Target="../media/image372.png"/><Relationship Id="rId359" Type="http://schemas.openxmlformats.org/officeDocument/2006/relationships/image" Target="../media/image521.png"/><Relationship Id="rId566" Type="http://schemas.openxmlformats.org/officeDocument/2006/relationships/customXml" Target="../ink/ink648.xml"/><Relationship Id="rId773" Type="http://schemas.openxmlformats.org/officeDocument/2006/relationships/image" Target="../media/image723.png"/><Relationship Id="rId121" Type="http://schemas.openxmlformats.org/officeDocument/2006/relationships/customXml" Target="../ink/ink423.xml"/><Relationship Id="rId219" Type="http://schemas.openxmlformats.org/officeDocument/2006/relationships/image" Target="../media/image452.png"/><Relationship Id="rId426" Type="http://schemas.openxmlformats.org/officeDocument/2006/relationships/image" Target="../media/image554.png"/><Relationship Id="rId633" Type="http://schemas.openxmlformats.org/officeDocument/2006/relationships/customXml" Target="../ink/ink682.xml"/><Relationship Id="rId840" Type="http://schemas.openxmlformats.org/officeDocument/2006/relationships/image" Target="../media/image756.png"/><Relationship Id="rId938" Type="http://schemas.openxmlformats.org/officeDocument/2006/relationships/image" Target="../media/image804.png"/><Relationship Id="rId67" Type="http://schemas.openxmlformats.org/officeDocument/2006/relationships/customXml" Target="../ink/ink396.xml"/><Relationship Id="rId272" Type="http://schemas.openxmlformats.org/officeDocument/2006/relationships/customXml" Target="../ink/ink499.xml"/><Relationship Id="rId577" Type="http://schemas.openxmlformats.org/officeDocument/2006/relationships/image" Target="../media/image627.png"/><Relationship Id="rId700" Type="http://schemas.openxmlformats.org/officeDocument/2006/relationships/image" Target="../media/image687.png"/><Relationship Id="rId132" Type="http://schemas.openxmlformats.org/officeDocument/2006/relationships/image" Target="../media/image410.png"/><Relationship Id="rId784" Type="http://schemas.openxmlformats.org/officeDocument/2006/relationships/customXml" Target="../ink/ink758.xml"/><Relationship Id="rId437" Type="http://schemas.openxmlformats.org/officeDocument/2006/relationships/customXml" Target="../ink/ink583.xml"/><Relationship Id="rId644" Type="http://schemas.openxmlformats.org/officeDocument/2006/relationships/image" Target="../media/image260.png"/><Relationship Id="rId851" Type="http://schemas.openxmlformats.org/officeDocument/2006/relationships/customXml" Target="../ink/ink792.xml"/><Relationship Id="rId283" Type="http://schemas.openxmlformats.org/officeDocument/2006/relationships/image" Target="../media/image484.png"/><Relationship Id="rId490" Type="http://schemas.openxmlformats.org/officeDocument/2006/relationships/customXml" Target="../ink/ink610.xml"/><Relationship Id="rId504" Type="http://schemas.openxmlformats.org/officeDocument/2006/relationships/customXml" Target="../ink/ink617.xml"/><Relationship Id="rId711" Type="http://schemas.openxmlformats.org/officeDocument/2006/relationships/image" Target="../media/image692.png"/><Relationship Id="rId78" Type="http://schemas.openxmlformats.org/officeDocument/2006/relationships/image" Target="../media/image383.png"/><Relationship Id="rId143" Type="http://schemas.openxmlformats.org/officeDocument/2006/relationships/customXml" Target="../ink/ink434.xml"/><Relationship Id="rId350" Type="http://schemas.openxmlformats.org/officeDocument/2006/relationships/customXml" Target="../ink/ink539.xml"/><Relationship Id="rId588" Type="http://schemas.openxmlformats.org/officeDocument/2006/relationships/customXml" Target="../ink/ink659.xml"/><Relationship Id="rId795" Type="http://schemas.openxmlformats.org/officeDocument/2006/relationships/image" Target="../media/image734.png"/><Relationship Id="rId809" Type="http://schemas.openxmlformats.org/officeDocument/2006/relationships/image" Target="../media/image741.png"/><Relationship Id="rId9" Type="http://schemas.openxmlformats.org/officeDocument/2006/relationships/customXml" Target="../ink/ink367.xml"/><Relationship Id="rId210" Type="http://schemas.openxmlformats.org/officeDocument/2006/relationships/customXml" Target="../ink/ink468.xml"/><Relationship Id="rId448" Type="http://schemas.openxmlformats.org/officeDocument/2006/relationships/image" Target="../media/image565.png"/><Relationship Id="rId655" Type="http://schemas.openxmlformats.org/officeDocument/2006/relationships/customXml" Target="../ink/ink693.xml"/><Relationship Id="rId862" Type="http://schemas.openxmlformats.org/officeDocument/2006/relationships/image" Target="../media/image767.png"/><Relationship Id="rId294" Type="http://schemas.openxmlformats.org/officeDocument/2006/relationships/image" Target="../media/image489.png"/><Relationship Id="rId308" Type="http://schemas.openxmlformats.org/officeDocument/2006/relationships/image" Target="../media/image496.png"/><Relationship Id="rId515" Type="http://schemas.openxmlformats.org/officeDocument/2006/relationships/image" Target="../media/image597.png"/><Relationship Id="rId722" Type="http://schemas.openxmlformats.org/officeDocument/2006/relationships/customXml" Target="../ink/ink727.xml"/><Relationship Id="rId89" Type="http://schemas.openxmlformats.org/officeDocument/2006/relationships/customXml" Target="../ink/ink407.xml"/><Relationship Id="rId154" Type="http://schemas.openxmlformats.org/officeDocument/2006/relationships/image" Target="../media/image421.png"/><Relationship Id="rId361" Type="http://schemas.openxmlformats.org/officeDocument/2006/relationships/image" Target="../media/image522.png"/><Relationship Id="rId599" Type="http://schemas.openxmlformats.org/officeDocument/2006/relationships/image" Target="../media/image638.png"/><Relationship Id="rId459" Type="http://schemas.openxmlformats.org/officeDocument/2006/relationships/image" Target="../media/image569.png"/><Relationship Id="rId666" Type="http://schemas.openxmlformats.org/officeDocument/2006/relationships/image" Target="../media/image670.png"/><Relationship Id="rId873" Type="http://schemas.openxmlformats.org/officeDocument/2006/relationships/customXml" Target="../ink/ink804.xml"/><Relationship Id="rId16" Type="http://schemas.openxmlformats.org/officeDocument/2006/relationships/image" Target="../media/image3530.png"/><Relationship Id="rId221" Type="http://schemas.openxmlformats.org/officeDocument/2006/relationships/image" Target="../media/image453.png"/><Relationship Id="rId319" Type="http://schemas.openxmlformats.org/officeDocument/2006/relationships/customXml" Target="../ink/ink523.xml"/><Relationship Id="rId526" Type="http://schemas.openxmlformats.org/officeDocument/2006/relationships/customXml" Target="../ink/ink628.xml"/><Relationship Id="rId733" Type="http://schemas.openxmlformats.org/officeDocument/2006/relationships/image" Target="../media/image703.png"/><Relationship Id="rId940" Type="http://schemas.openxmlformats.org/officeDocument/2006/relationships/image" Target="../media/image805.png"/><Relationship Id="rId165" Type="http://schemas.openxmlformats.org/officeDocument/2006/relationships/customXml" Target="../ink/ink445.xml"/><Relationship Id="rId372" Type="http://schemas.openxmlformats.org/officeDocument/2006/relationships/customXml" Target="../ink/ink550.xml"/><Relationship Id="rId677" Type="http://schemas.openxmlformats.org/officeDocument/2006/relationships/customXml" Target="../ink/ink704.xml"/><Relationship Id="rId800" Type="http://schemas.openxmlformats.org/officeDocument/2006/relationships/customXml" Target="../ink/ink766.xml"/><Relationship Id="rId232" Type="http://schemas.openxmlformats.org/officeDocument/2006/relationships/customXml" Target="../ink/ink479.xml"/><Relationship Id="rId884" Type="http://schemas.openxmlformats.org/officeDocument/2006/relationships/image" Target="../media/image777.png"/><Relationship Id="rId27" Type="http://schemas.openxmlformats.org/officeDocument/2006/relationships/customXml" Target="../ink/ink376.xml"/><Relationship Id="rId537" Type="http://schemas.openxmlformats.org/officeDocument/2006/relationships/image" Target="../media/image608.png"/><Relationship Id="rId744" Type="http://schemas.openxmlformats.org/officeDocument/2006/relationships/customXml" Target="../ink/ink738.xml"/><Relationship Id="rId80" Type="http://schemas.openxmlformats.org/officeDocument/2006/relationships/image" Target="../media/image384.png"/><Relationship Id="rId176" Type="http://schemas.openxmlformats.org/officeDocument/2006/relationships/image" Target="../media/image432.png"/><Relationship Id="rId383" Type="http://schemas.openxmlformats.org/officeDocument/2006/relationships/image" Target="../media/image533.png"/><Relationship Id="rId590" Type="http://schemas.openxmlformats.org/officeDocument/2006/relationships/customXml" Target="../ink/ink660.xml"/><Relationship Id="rId604" Type="http://schemas.openxmlformats.org/officeDocument/2006/relationships/customXml" Target="../ink/ink667.xml"/><Relationship Id="rId811" Type="http://schemas.openxmlformats.org/officeDocument/2006/relationships/image" Target="../media/image742.png"/><Relationship Id="rId243" Type="http://schemas.openxmlformats.org/officeDocument/2006/relationships/image" Target="../media/image464.png"/><Relationship Id="rId450" Type="http://schemas.openxmlformats.org/officeDocument/2006/relationships/image" Target="../media/image566.png"/><Relationship Id="rId688" Type="http://schemas.openxmlformats.org/officeDocument/2006/relationships/image" Target="../media/image681.png"/><Relationship Id="rId895" Type="http://schemas.openxmlformats.org/officeDocument/2006/relationships/customXml" Target="../ink/ink815.xml"/><Relationship Id="rId909" Type="http://schemas.openxmlformats.org/officeDocument/2006/relationships/customXml" Target="../ink/ink822.xml"/><Relationship Id="rId38" Type="http://schemas.openxmlformats.org/officeDocument/2006/relationships/image" Target="../media/image3630.png"/><Relationship Id="rId103" Type="http://schemas.openxmlformats.org/officeDocument/2006/relationships/customXml" Target="../ink/ink414.xml"/><Relationship Id="rId310" Type="http://schemas.openxmlformats.org/officeDocument/2006/relationships/image" Target="../media/image497.png"/><Relationship Id="rId548" Type="http://schemas.openxmlformats.org/officeDocument/2006/relationships/customXml" Target="../ink/ink639.xml"/><Relationship Id="rId755" Type="http://schemas.openxmlformats.org/officeDocument/2006/relationships/image" Target="../media/image714.png"/><Relationship Id="rId91" Type="http://schemas.openxmlformats.org/officeDocument/2006/relationships/customXml" Target="../ink/ink408.xml"/><Relationship Id="rId187" Type="http://schemas.openxmlformats.org/officeDocument/2006/relationships/customXml" Target="../ink/ink456.xml"/><Relationship Id="rId394" Type="http://schemas.openxmlformats.org/officeDocument/2006/relationships/customXml" Target="../ink/ink561.xml"/><Relationship Id="rId408" Type="http://schemas.openxmlformats.org/officeDocument/2006/relationships/image" Target="../media/image545.png"/><Relationship Id="rId615" Type="http://schemas.openxmlformats.org/officeDocument/2006/relationships/image" Target="../media/image646.png"/><Relationship Id="rId822" Type="http://schemas.openxmlformats.org/officeDocument/2006/relationships/customXml" Target="../ink/ink777.xml"/><Relationship Id="rId254" Type="http://schemas.openxmlformats.org/officeDocument/2006/relationships/customXml" Target="../ink/ink490.xml"/><Relationship Id="rId699" Type="http://schemas.openxmlformats.org/officeDocument/2006/relationships/customXml" Target="../ink/ink715.xml"/><Relationship Id="rId49" Type="http://schemas.openxmlformats.org/officeDocument/2006/relationships/customXml" Target="../ink/ink387.xml"/><Relationship Id="rId114" Type="http://schemas.openxmlformats.org/officeDocument/2006/relationships/image" Target="../media/image401.png"/><Relationship Id="rId461" Type="http://schemas.openxmlformats.org/officeDocument/2006/relationships/image" Target="../media/image570.png"/><Relationship Id="rId559" Type="http://schemas.openxmlformats.org/officeDocument/2006/relationships/image" Target="../media/image619.png"/><Relationship Id="rId766" Type="http://schemas.openxmlformats.org/officeDocument/2006/relationships/customXml" Target="../ink/ink749.xml"/><Relationship Id="rId198" Type="http://schemas.openxmlformats.org/officeDocument/2006/relationships/customXml" Target="../ink/ink462.xml"/><Relationship Id="rId321" Type="http://schemas.openxmlformats.org/officeDocument/2006/relationships/customXml" Target="../ink/ink524.xml"/><Relationship Id="rId419" Type="http://schemas.openxmlformats.org/officeDocument/2006/relationships/customXml" Target="../ink/ink574.xml"/><Relationship Id="rId626" Type="http://schemas.openxmlformats.org/officeDocument/2006/relationships/customXml" Target="../ink/ink678.xml"/><Relationship Id="rId833" Type="http://schemas.openxmlformats.org/officeDocument/2006/relationships/customXml" Target="../ink/ink783.xml"/><Relationship Id="rId265" Type="http://schemas.openxmlformats.org/officeDocument/2006/relationships/image" Target="../media/image475.png"/><Relationship Id="rId472" Type="http://schemas.openxmlformats.org/officeDocument/2006/relationships/customXml" Target="../ink/ink601.xml"/><Relationship Id="rId900" Type="http://schemas.openxmlformats.org/officeDocument/2006/relationships/image" Target="../media/image785.png"/><Relationship Id="rId125" Type="http://schemas.openxmlformats.org/officeDocument/2006/relationships/customXml" Target="../ink/ink425.xml"/><Relationship Id="rId332" Type="http://schemas.openxmlformats.org/officeDocument/2006/relationships/customXml" Target="../ink/ink530.xml"/><Relationship Id="rId777" Type="http://schemas.openxmlformats.org/officeDocument/2006/relationships/image" Target="../media/image725.png"/><Relationship Id="rId637" Type="http://schemas.openxmlformats.org/officeDocument/2006/relationships/customXml" Target="../ink/ink684.xml"/><Relationship Id="rId844" Type="http://schemas.openxmlformats.org/officeDocument/2006/relationships/image" Target="../media/image758.png"/><Relationship Id="rId276" Type="http://schemas.openxmlformats.org/officeDocument/2006/relationships/customXml" Target="../ink/ink501.xml"/><Relationship Id="rId483" Type="http://schemas.openxmlformats.org/officeDocument/2006/relationships/image" Target="../media/image581.png"/><Relationship Id="rId690" Type="http://schemas.openxmlformats.org/officeDocument/2006/relationships/image" Target="../media/image682.png"/><Relationship Id="rId704" Type="http://schemas.openxmlformats.org/officeDocument/2006/relationships/customXml" Target="../ink/ink718.xml"/><Relationship Id="rId911" Type="http://schemas.openxmlformats.org/officeDocument/2006/relationships/customXml" Target="../ink/ink823.xml"/><Relationship Id="rId40" Type="http://schemas.openxmlformats.org/officeDocument/2006/relationships/image" Target="../media/image364.png"/><Relationship Id="rId136" Type="http://schemas.openxmlformats.org/officeDocument/2006/relationships/image" Target="../media/image412.png"/><Relationship Id="rId343" Type="http://schemas.openxmlformats.org/officeDocument/2006/relationships/image" Target="../media/image513.png"/><Relationship Id="rId550" Type="http://schemas.openxmlformats.org/officeDocument/2006/relationships/customXml" Target="../ink/ink640.xml"/><Relationship Id="rId788" Type="http://schemas.openxmlformats.org/officeDocument/2006/relationships/customXml" Target="../ink/ink760.xml"/><Relationship Id="rId203" Type="http://schemas.openxmlformats.org/officeDocument/2006/relationships/image" Target="../media/image445.png"/><Relationship Id="rId648" Type="http://schemas.openxmlformats.org/officeDocument/2006/relationships/image" Target="../media/image661.png"/><Relationship Id="rId855" Type="http://schemas.openxmlformats.org/officeDocument/2006/relationships/customXml" Target="../ink/ink794.xml"/><Relationship Id="rId287" Type="http://schemas.openxmlformats.org/officeDocument/2006/relationships/customXml" Target="../ink/ink507.xml"/><Relationship Id="rId410" Type="http://schemas.openxmlformats.org/officeDocument/2006/relationships/image" Target="../media/image546.png"/><Relationship Id="rId494" Type="http://schemas.openxmlformats.org/officeDocument/2006/relationships/customXml" Target="../ink/ink612.xml"/><Relationship Id="rId508" Type="http://schemas.openxmlformats.org/officeDocument/2006/relationships/customXml" Target="../ink/ink619.xml"/><Relationship Id="rId715" Type="http://schemas.openxmlformats.org/officeDocument/2006/relationships/image" Target="../media/image694.png"/><Relationship Id="rId922" Type="http://schemas.openxmlformats.org/officeDocument/2006/relationships/image" Target="../media/image796.png"/><Relationship Id="rId147" Type="http://schemas.openxmlformats.org/officeDocument/2006/relationships/customXml" Target="../ink/ink436.xml"/><Relationship Id="rId354" Type="http://schemas.openxmlformats.org/officeDocument/2006/relationships/customXml" Target="../ink/ink541.xml"/><Relationship Id="rId799" Type="http://schemas.openxmlformats.org/officeDocument/2006/relationships/image" Target="../media/image736.png"/><Relationship Id="rId51" Type="http://schemas.openxmlformats.org/officeDocument/2006/relationships/customXml" Target="../ink/ink388.xml"/><Relationship Id="rId561" Type="http://schemas.openxmlformats.org/officeDocument/2006/relationships/image" Target="../media/image620.png"/><Relationship Id="rId659" Type="http://schemas.openxmlformats.org/officeDocument/2006/relationships/customXml" Target="../ink/ink695.xml"/><Relationship Id="rId866" Type="http://schemas.openxmlformats.org/officeDocument/2006/relationships/image" Target="../media/image769.png"/><Relationship Id="rId214" Type="http://schemas.openxmlformats.org/officeDocument/2006/relationships/customXml" Target="../ink/ink470.xml"/><Relationship Id="rId298" Type="http://schemas.openxmlformats.org/officeDocument/2006/relationships/image" Target="../media/image491.png"/><Relationship Id="rId421" Type="http://schemas.openxmlformats.org/officeDocument/2006/relationships/customXml" Target="../ink/ink575.xml"/><Relationship Id="rId519" Type="http://schemas.openxmlformats.org/officeDocument/2006/relationships/image" Target="../media/image599.png"/><Relationship Id="rId158" Type="http://schemas.openxmlformats.org/officeDocument/2006/relationships/image" Target="../media/image423.png"/><Relationship Id="rId726" Type="http://schemas.openxmlformats.org/officeDocument/2006/relationships/customXml" Target="../ink/ink729.xml"/><Relationship Id="rId933" Type="http://schemas.openxmlformats.org/officeDocument/2006/relationships/customXml" Target="../ink/ink834.xml"/><Relationship Id="rId62" Type="http://schemas.openxmlformats.org/officeDocument/2006/relationships/image" Target="../media/image375.png"/><Relationship Id="rId365" Type="http://schemas.openxmlformats.org/officeDocument/2006/relationships/image" Target="../media/image524.png"/><Relationship Id="rId572" Type="http://schemas.openxmlformats.org/officeDocument/2006/relationships/customXml" Target="../ink/ink651.xml"/><Relationship Id="rId225" Type="http://schemas.openxmlformats.org/officeDocument/2006/relationships/image" Target="../media/image455.png"/><Relationship Id="rId432" Type="http://schemas.openxmlformats.org/officeDocument/2006/relationships/image" Target="../media/image557.png"/><Relationship Id="rId877" Type="http://schemas.openxmlformats.org/officeDocument/2006/relationships/customXml" Target="../ink/ink806.xml"/><Relationship Id="rId737" Type="http://schemas.openxmlformats.org/officeDocument/2006/relationships/image" Target="../media/image705.png"/><Relationship Id="rId73" Type="http://schemas.openxmlformats.org/officeDocument/2006/relationships/customXml" Target="../ink/ink399.xml"/><Relationship Id="rId169" Type="http://schemas.openxmlformats.org/officeDocument/2006/relationships/customXml" Target="../ink/ink447.xml"/><Relationship Id="rId376" Type="http://schemas.openxmlformats.org/officeDocument/2006/relationships/customXml" Target="../ink/ink552.xml"/><Relationship Id="rId583" Type="http://schemas.openxmlformats.org/officeDocument/2006/relationships/image" Target="../media/image630.png"/><Relationship Id="rId790" Type="http://schemas.openxmlformats.org/officeDocument/2006/relationships/customXml" Target="../ink/ink761.xml"/><Relationship Id="rId804" Type="http://schemas.openxmlformats.org/officeDocument/2006/relationships/customXml" Target="../ink/ink768.xml"/><Relationship Id="rId4" Type="http://schemas.openxmlformats.org/officeDocument/2006/relationships/image" Target="../media/image3470.png"/><Relationship Id="rId236" Type="http://schemas.openxmlformats.org/officeDocument/2006/relationships/customXml" Target="../ink/ink481.xml"/><Relationship Id="rId443" Type="http://schemas.openxmlformats.org/officeDocument/2006/relationships/customXml" Target="../ink/ink586.xml"/><Relationship Id="rId650" Type="http://schemas.openxmlformats.org/officeDocument/2006/relationships/image" Target="../media/image662.png"/><Relationship Id="rId888" Type="http://schemas.openxmlformats.org/officeDocument/2006/relationships/image" Target="../media/image779.png"/><Relationship Id="rId303" Type="http://schemas.openxmlformats.org/officeDocument/2006/relationships/customXml" Target="../ink/ink515.xml"/><Relationship Id="rId748" Type="http://schemas.openxmlformats.org/officeDocument/2006/relationships/customXml" Target="../ink/ink740.xml"/><Relationship Id="rId84" Type="http://schemas.openxmlformats.org/officeDocument/2006/relationships/image" Target="../media/image386.png"/><Relationship Id="rId387" Type="http://schemas.openxmlformats.org/officeDocument/2006/relationships/image" Target="../media/image535.png"/><Relationship Id="rId510" Type="http://schemas.openxmlformats.org/officeDocument/2006/relationships/customXml" Target="../ink/ink620.xml"/><Relationship Id="rId594" Type="http://schemas.openxmlformats.org/officeDocument/2006/relationships/customXml" Target="../ink/ink662.xml"/><Relationship Id="rId608" Type="http://schemas.openxmlformats.org/officeDocument/2006/relationships/customXml" Target="../ink/ink669.xml"/><Relationship Id="rId815" Type="http://schemas.openxmlformats.org/officeDocument/2006/relationships/image" Target="../media/image744.png"/><Relationship Id="rId247" Type="http://schemas.openxmlformats.org/officeDocument/2006/relationships/image" Target="../media/image466.png"/><Relationship Id="rId899" Type="http://schemas.openxmlformats.org/officeDocument/2006/relationships/customXml" Target="../ink/ink817.xml"/><Relationship Id="rId107" Type="http://schemas.openxmlformats.org/officeDocument/2006/relationships/customXml" Target="../ink/ink416.xml"/><Relationship Id="rId454" Type="http://schemas.openxmlformats.org/officeDocument/2006/relationships/customXml" Target="../ink/ink592.xml"/><Relationship Id="rId661" Type="http://schemas.openxmlformats.org/officeDocument/2006/relationships/customXml" Target="../ink/ink696.xml"/><Relationship Id="rId759" Type="http://schemas.openxmlformats.org/officeDocument/2006/relationships/image" Target="../media/image716.png"/><Relationship Id="rId11" Type="http://schemas.openxmlformats.org/officeDocument/2006/relationships/customXml" Target="../ink/ink368.xml"/><Relationship Id="rId314" Type="http://schemas.openxmlformats.org/officeDocument/2006/relationships/image" Target="../media/image499.png"/><Relationship Id="rId398" Type="http://schemas.openxmlformats.org/officeDocument/2006/relationships/customXml" Target="../ink/ink563.xml"/><Relationship Id="rId521" Type="http://schemas.openxmlformats.org/officeDocument/2006/relationships/image" Target="../media/image600.png"/><Relationship Id="rId619" Type="http://schemas.openxmlformats.org/officeDocument/2006/relationships/image" Target="../media/image648.png"/><Relationship Id="rId95" Type="http://schemas.openxmlformats.org/officeDocument/2006/relationships/customXml" Target="../ink/ink410.xml"/><Relationship Id="rId160" Type="http://schemas.openxmlformats.org/officeDocument/2006/relationships/image" Target="../media/image424.png"/><Relationship Id="rId826" Type="http://schemas.openxmlformats.org/officeDocument/2006/relationships/customXml" Target="../ink/ink779.xml"/><Relationship Id="rId258" Type="http://schemas.openxmlformats.org/officeDocument/2006/relationships/customXml" Target="../ink/ink492.xml"/><Relationship Id="rId465" Type="http://schemas.openxmlformats.org/officeDocument/2006/relationships/image" Target="../media/image572.png"/><Relationship Id="rId672" Type="http://schemas.openxmlformats.org/officeDocument/2006/relationships/image" Target="../media/image673.png"/><Relationship Id="rId22" Type="http://schemas.openxmlformats.org/officeDocument/2006/relationships/image" Target="../media/image3560.png"/><Relationship Id="rId118" Type="http://schemas.openxmlformats.org/officeDocument/2006/relationships/image" Target="../media/image403.png"/><Relationship Id="rId325" Type="http://schemas.openxmlformats.org/officeDocument/2006/relationships/customXml" Target="../ink/ink526.xml"/><Relationship Id="rId532" Type="http://schemas.openxmlformats.org/officeDocument/2006/relationships/customXml" Target="../ink/ink631.xml"/><Relationship Id="rId171" Type="http://schemas.openxmlformats.org/officeDocument/2006/relationships/customXml" Target="../ink/ink448.xml"/><Relationship Id="rId837" Type="http://schemas.openxmlformats.org/officeDocument/2006/relationships/customXml" Target="../ink/ink785.xml"/><Relationship Id="rId269" Type="http://schemas.openxmlformats.org/officeDocument/2006/relationships/image" Target="../media/image477.png"/><Relationship Id="rId476" Type="http://schemas.openxmlformats.org/officeDocument/2006/relationships/customXml" Target="../ink/ink603.xml"/><Relationship Id="rId683" Type="http://schemas.openxmlformats.org/officeDocument/2006/relationships/customXml" Target="../ink/ink707.xml"/><Relationship Id="rId890" Type="http://schemas.openxmlformats.org/officeDocument/2006/relationships/image" Target="../media/image780.png"/><Relationship Id="rId904" Type="http://schemas.openxmlformats.org/officeDocument/2006/relationships/image" Target="../media/image787.png"/><Relationship Id="rId33" Type="http://schemas.openxmlformats.org/officeDocument/2006/relationships/customXml" Target="../ink/ink379.xml"/><Relationship Id="rId129" Type="http://schemas.openxmlformats.org/officeDocument/2006/relationships/customXml" Target="../ink/ink427.xml"/><Relationship Id="rId336" Type="http://schemas.openxmlformats.org/officeDocument/2006/relationships/customXml" Target="../ink/ink532.xml"/><Relationship Id="rId543" Type="http://schemas.openxmlformats.org/officeDocument/2006/relationships/image" Target="../media/image611.png"/><Relationship Id="rId182" Type="http://schemas.openxmlformats.org/officeDocument/2006/relationships/image" Target="../media/image435.png"/><Relationship Id="rId403" Type="http://schemas.openxmlformats.org/officeDocument/2006/relationships/customXml" Target="../ink/ink566.xml"/><Relationship Id="rId750" Type="http://schemas.openxmlformats.org/officeDocument/2006/relationships/customXml" Target="../ink/ink741.xml"/><Relationship Id="rId848" Type="http://schemas.openxmlformats.org/officeDocument/2006/relationships/image" Target="../media/image760.png"/><Relationship Id="rId487" Type="http://schemas.openxmlformats.org/officeDocument/2006/relationships/image" Target="../media/image583.png"/><Relationship Id="rId610" Type="http://schemas.openxmlformats.org/officeDocument/2006/relationships/customXml" Target="../ink/ink670.xml"/><Relationship Id="rId694" Type="http://schemas.openxmlformats.org/officeDocument/2006/relationships/image" Target="../media/image684.png"/><Relationship Id="rId708" Type="http://schemas.openxmlformats.org/officeDocument/2006/relationships/customXml" Target="../ink/ink720.xml"/><Relationship Id="rId915" Type="http://schemas.openxmlformats.org/officeDocument/2006/relationships/customXml" Target="../ink/ink825.xml"/><Relationship Id="rId347" Type="http://schemas.openxmlformats.org/officeDocument/2006/relationships/image" Target="../media/image515.png"/><Relationship Id="rId44" Type="http://schemas.openxmlformats.org/officeDocument/2006/relationships/image" Target="../media/image366.png"/><Relationship Id="rId554" Type="http://schemas.openxmlformats.org/officeDocument/2006/relationships/customXml" Target="../ink/ink642.xml"/><Relationship Id="rId761" Type="http://schemas.openxmlformats.org/officeDocument/2006/relationships/image" Target="../media/image717.png"/><Relationship Id="rId859" Type="http://schemas.openxmlformats.org/officeDocument/2006/relationships/customXml" Target="../ink/ink796.xml"/><Relationship Id="rId193" Type="http://schemas.openxmlformats.org/officeDocument/2006/relationships/customXml" Target="../ink/ink459.xml"/><Relationship Id="rId207" Type="http://schemas.openxmlformats.org/officeDocument/2006/relationships/image" Target="../media/image335.png"/><Relationship Id="rId414" Type="http://schemas.openxmlformats.org/officeDocument/2006/relationships/image" Target="../media/image548.png"/><Relationship Id="rId498" Type="http://schemas.openxmlformats.org/officeDocument/2006/relationships/customXml" Target="../ink/ink614.xml"/><Relationship Id="rId621" Type="http://schemas.openxmlformats.org/officeDocument/2006/relationships/image" Target="../media/image649.png"/><Relationship Id="rId260" Type="http://schemas.openxmlformats.org/officeDocument/2006/relationships/customXml" Target="../ink/ink493.xml"/><Relationship Id="rId719" Type="http://schemas.openxmlformats.org/officeDocument/2006/relationships/image" Target="../media/image696.png"/><Relationship Id="rId926" Type="http://schemas.openxmlformats.org/officeDocument/2006/relationships/image" Target="../media/image798.png"/><Relationship Id="rId55" Type="http://schemas.openxmlformats.org/officeDocument/2006/relationships/customXml" Target="../ink/ink390.xml"/><Relationship Id="rId120" Type="http://schemas.openxmlformats.org/officeDocument/2006/relationships/image" Target="../media/image404.png"/><Relationship Id="rId358" Type="http://schemas.openxmlformats.org/officeDocument/2006/relationships/customXml" Target="../ink/ink543.xml"/><Relationship Id="rId565" Type="http://schemas.openxmlformats.org/officeDocument/2006/relationships/image" Target="../media/image621.png"/><Relationship Id="rId772" Type="http://schemas.openxmlformats.org/officeDocument/2006/relationships/customXml" Target="../ink/ink752.xml"/><Relationship Id="rId218" Type="http://schemas.openxmlformats.org/officeDocument/2006/relationships/customXml" Target="../ink/ink472.xml"/><Relationship Id="rId425" Type="http://schemas.openxmlformats.org/officeDocument/2006/relationships/customXml" Target="../ink/ink577.xml"/><Relationship Id="rId632" Type="http://schemas.openxmlformats.org/officeDocument/2006/relationships/image" Target="../media/image654.png"/><Relationship Id="rId271" Type="http://schemas.openxmlformats.org/officeDocument/2006/relationships/image" Target="../media/image478.png"/><Relationship Id="rId937" Type="http://schemas.openxmlformats.org/officeDocument/2006/relationships/customXml" Target="../ink/ink836.xml"/><Relationship Id="rId66" Type="http://schemas.openxmlformats.org/officeDocument/2006/relationships/image" Target="../media/image377.png"/><Relationship Id="rId131" Type="http://schemas.openxmlformats.org/officeDocument/2006/relationships/customXml" Target="../ink/ink428.xml"/><Relationship Id="rId369" Type="http://schemas.openxmlformats.org/officeDocument/2006/relationships/image" Target="../media/image526.png"/><Relationship Id="rId576" Type="http://schemas.openxmlformats.org/officeDocument/2006/relationships/customXml" Target="../ink/ink653.xml"/><Relationship Id="rId783" Type="http://schemas.openxmlformats.org/officeDocument/2006/relationships/image" Target="../media/image728.png"/><Relationship Id="rId229" Type="http://schemas.openxmlformats.org/officeDocument/2006/relationships/image" Target="../media/image457.png"/><Relationship Id="rId436" Type="http://schemas.openxmlformats.org/officeDocument/2006/relationships/image" Target="../media/image559.png"/><Relationship Id="rId643" Type="http://schemas.openxmlformats.org/officeDocument/2006/relationships/customXml" Target="../ink/ink687.xml"/><Relationship Id="rId850" Type="http://schemas.openxmlformats.org/officeDocument/2006/relationships/image" Target="../media/image761.png"/><Relationship Id="rId77" Type="http://schemas.openxmlformats.org/officeDocument/2006/relationships/customXml" Target="../ink/ink401.xml"/><Relationship Id="rId282" Type="http://schemas.openxmlformats.org/officeDocument/2006/relationships/customXml" Target="../ink/ink504.xml"/><Relationship Id="rId503" Type="http://schemas.openxmlformats.org/officeDocument/2006/relationships/image" Target="../media/image591.png"/><Relationship Id="rId587" Type="http://schemas.openxmlformats.org/officeDocument/2006/relationships/image" Target="../media/image632.png"/><Relationship Id="rId710" Type="http://schemas.openxmlformats.org/officeDocument/2006/relationships/customXml" Target="../ink/ink721.xml"/><Relationship Id="rId808" Type="http://schemas.openxmlformats.org/officeDocument/2006/relationships/customXml" Target="../ink/ink770.xml"/><Relationship Id="rId8" Type="http://schemas.openxmlformats.org/officeDocument/2006/relationships/image" Target="../media/image3490.png"/><Relationship Id="rId142" Type="http://schemas.openxmlformats.org/officeDocument/2006/relationships/image" Target="../media/image415.png"/><Relationship Id="rId447" Type="http://schemas.openxmlformats.org/officeDocument/2006/relationships/customXml" Target="../ink/ink588.xml"/><Relationship Id="rId794" Type="http://schemas.openxmlformats.org/officeDocument/2006/relationships/customXml" Target="../ink/ink763.xml"/><Relationship Id="rId654" Type="http://schemas.openxmlformats.org/officeDocument/2006/relationships/image" Target="../media/image664.png"/><Relationship Id="rId861" Type="http://schemas.openxmlformats.org/officeDocument/2006/relationships/customXml" Target="../ink/ink797.xml"/><Relationship Id="rId293" Type="http://schemas.openxmlformats.org/officeDocument/2006/relationships/customXml" Target="../ink/ink510.xml"/><Relationship Id="rId307" Type="http://schemas.openxmlformats.org/officeDocument/2006/relationships/customXml" Target="../ink/ink517.xml"/><Relationship Id="rId514" Type="http://schemas.openxmlformats.org/officeDocument/2006/relationships/customXml" Target="../ink/ink622.xml"/><Relationship Id="rId721" Type="http://schemas.openxmlformats.org/officeDocument/2006/relationships/image" Target="../media/image697.png"/><Relationship Id="rId88" Type="http://schemas.openxmlformats.org/officeDocument/2006/relationships/image" Target="../media/image388.png"/><Relationship Id="rId153" Type="http://schemas.openxmlformats.org/officeDocument/2006/relationships/customXml" Target="../ink/ink439.xml"/><Relationship Id="rId360" Type="http://schemas.openxmlformats.org/officeDocument/2006/relationships/customXml" Target="../ink/ink544.xml"/><Relationship Id="rId598" Type="http://schemas.openxmlformats.org/officeDocument/2006/relationships/customXml" Target="../ink/ink664.xml"/><Relationship Id="rId819" Type="http://schemas.openxmlformats.org/officeDocument/2006/relationships/image" Target="../media/image746.png"/><Relationship Id="rId220" Type="http://schemas.openxmlformats.org/officeDocument/2006/relationships/customXml" Target="../ink/ink473.xml"/><Relationship Id="rId458" Type="http://schemas.openxmlformats.org/officeDocument/2006/relationships/customXml" Target="../ink/ink594.xml"/><Relationship Id="rId665" Type="http://schemas.openxmlformats.org/officeDocument/2006/relationships/customXml" Target="../ink/ink698.xml"/><Relationship Id="rId872" Type="http://schemas.openxmlformats.org/officeDocument/2006/relationships/customXml" Target="../ink/ink803.xml"/><Relationship Id="rId15" Type="http://schemas.openxmlformats.org/officeDocument/2006/relationships/customXml" Target="../ink/ink370.xml"/><Relationship Id="rId318" Type="http://schemas.openxmlformats.org/officeDocument/2006/relationships/image" Target="../media/image501.png"/><Relationship Id="rId525" Type="http://schemas.openxmlformats.org/officeDocument/2006/relationships/image" Target="../media/image602.png"/><Relationship Id="rId732" Type="http://schemas.openxmlformats.org/officeDocument/2006/relationships/customXml" Target="../ink/ink732.xml"/><Relationship Id="rId99" Type="http://schemas.openxmlformats.org/officeDocument/2006/relationships/customXml" Target="../ink/ink412.xml"/><Relationship Id="rId164" Type="http://schemas.openxmlformats.org/officeDocument/2006/relationships/image" Target="../media/image426.png"/><Relationship Id="rId371" Type="http://schemas.openxmlformats.org/officeDocument/2006/relationships/image" Target="../media/image527.png"/><Relationship Id="rId469" Type="http://schemas.openxmlformats.org/officeDocument/2006/relationships/image" Target="../media/image574.png"/><Relationship Id="rId676" Type="http://schemas.openxmlformats.org/officeDocument/2006/relationships/image" Target="../media/image675.png"/><Relationship Id="rId883" Type="http://schemas.openxmlformats.org/officeDocument/2006/relationships/customXml" Target="../ink/ink809.xml"/><Relationship Id="rId26" Type="http://schemas.openxmlformats.org/officeDocument/2006/relationships/image" Target="../media/image3570.png"/><Relationship Id="rId231" Type="http://schemas.openxmlformats.org/officeDocument/2006/relationships/image" Target="../media/image458.png"/><Relationship Id="rId329" Type="http://schemas.openxmlformats.org/officeDocument/2006/relationships/image" Target="../media/image506.png"/><Relationship Id="rId536" Type="http://schemas.openxmlformats.org/officeDocument/2006/relationships/customXml" Target="../ink/ink633.xml"/><Relationship Id="rId175" Type="http://schemas.openxmlformats.org/officeDocument/2006/relationships/customXml" Target="../ink/ink450.xml"/><Relationship Id="rId743" Type="http://schemas.openxmlformats.org/officeDocument/2006/relationships/image" Target="../media/image708.png"/><Relationship Id="rId382" Type="http://schemas.openxmlformats.org/officeDocument/2006/relationships/customXml" Target="../ink/ink555.xml"/><Relationship Id="rId603" Type="http://schemas.openxmlformats.org/officeDocument/2006/relationships/image" Target="../media/image640.png"/><Relationship Id="rId687" Type="http://schemas.openxmlformats.org/officeDocument/2006/relationships/customXml" Target="../ink/ink709.xml"/><Relationship Id="rId810" Type="http://schemas.openxmlformats.org/officeDocument/2006/relationships/customXml" Target="../ink/ink771.xml"/><Relationship Id="rId908" Type="http://schemas.openxmlformats.org/officeDocument/2006/relationships/image" Target="../media/image789.png"/><Relationship Id="rId242" Type="http://schemas.openxmlformats.org/officeDocument/2006/relationships/customXml" Target="../ink/ink484.xml"/><Relationship Id="rId894" Type="http://schemas.openxmlformats.org/officeDocument/2006/relationships/image" Target="../media/image782.png"/><Relationship Id="rId37" Type="http://schemas.openxmlformats.org/officeDocument/2006/relationships/customXml" Target="../ink/ink381.xml"/><Relationship Id="rId102" Type="http://schemas.openxmlformats.org/officeDocument/2006/relationships/image" Target="../media/image395.png"/><Relationship Id="rId547" Type="http://schemas.openxmlformats.org/officeDocument/2006/relationships/image" Target="../media/image613.png"/><Relationship Id="rId754" Type="http://schemas.openxmlformats.org/officeDocument/2006/relationships/customXml" Target="../ink/ink743.xml"/><Relationship Id="rId90" Type="http://schemas.openxmlformats.org/officeDocument/2006/relationships/image" Target="../media/image389.png"/><Relationship Id="rId186" Type="http://schemas.openxmlformats.org/officeDocument/2006/relationships/image" Target="../media/image437.png"/><Relationship Id="rId393" Type="http://schemas.openxmlformats.org/officeDocument/2006/relationships/image" Target="../media/image538.png"/><Relationship Id="rId407" Type="http://schemas.openxmlformats.org/officeDocument/2006/relationships/customXml" Target="../ink/ink568.xml"/><Relationship Id="rId614" Type="http://schemas.openxmlformats.org/officeDocument/2006/relationships/customXml" Target="../ink/ink672.xml"/><Relationship Id="rId821" Type="http://schemas.openxmlformats.org/officeDocument/2006/relationships/image" Target="../media/image747.png"/><Relationship Id="rId253" Type="http://schemas.openxmlformats.org/officeDocument/2006/relationships/image" Target="../media/image469.png"/><Relationship Id="rId460" Type="http://schemas.openxmlformats.org/officeDocument/2006/relationships/customXml" Target="../ink/ink595.xml"/><Relationship Id="rId698" Type="http://schemas.openxmlformats.org/officeDocument/2006/relationships/image" Target="../media/image686.png"/><Relationship Id="rId919" Type="http://schemas.openxmlformats.org/officeDocument/2006/relationships/customXml" Target="../ink/ink827.xml"/><Relationship Id="rId48" Type="http://schemas.openxmlformats.org/officeDocument/2006/relationships/image" Target="../media/image368.png"/><Relationship Id="rId113" Type="http://schemas.openxmlformats.org/officeDocument/2006/relationships/customXml" Target="../ink/ink419.xml"/><Relationship Id="rId320" Type="http://schemas.openxmlformats.org/officeDocument/2006/relationships/image" Target="../media/image502.png"/><Relationship Id="rId558" Type="http://schemas.openxmlformats.org/officeDocument/2006/relationships/customXml" Target="../ink/ink644.xml"/><Relationship Id="rId765" Type="http://schemas.openxmlformats.org/officeDocument/2006/relationships/image" Target="../media/image719.png"/><Relationship Id="rId197" Type="http://schemas.openxmlformats.org/officeDocument/2006/relationships/image" Target="../media/image442.png"/><Relationship Id="rId418" Type="http://schemas.openxmlformats.org/officeDocument/2006/relationships/image" Target="../media/image550.png"/><Relationship Id="rId625" Type="http://schemas.openxmlformats.org/officeDocument/2006/relationships/image" Target="../media/image651.png"/><Relationship Id="rId832" Type="http://schemas.openxmlformats.org/officeDocument/2006/relationships/image" Target="../media/image752.png"/><Relationship Id="rId264" Type="http://schemas.openxmlformats.org/officeDocument/2006/relationships/customXml" Target="../ink/ink495.xml"/><Relationship Id="rId471" Type="http://schemas.openxmlformats.org/officeDocument/2006/relationships/image" Target="../media/image575.png"/><Relationship Id="rId59" Type="http://schemas.openxmlformats.org/officeDocument/2006/relationships/customXml" Target="../ink/ink392.xml"/><Relationship Id="rId124" Type="http://schemas.openxmlformats.org/officeDocument/2006/relationships/image" Target="../media/image406.png"/><Relationship Id="rId569" Type="http://schemas.openxmlformats.org/officeDocument/2006/relationships/image" Target="../media/image623.png"/><Relationship Id="rId776" Type="http://schemas.openxmlformats.org/officeDocument/2006/relationships/customXml" Target="../ink/ink75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30.png"/><Relationship Id="rId3" Type="http://schemas.openxmlformats.org/officeDocument/2006/relationships/customXml" Target="../ink/ink838.xml"/><Relationship Id="rId7" Type="http://schemas.openxmlformats.org/officeDocument/2006/relationships/customXml" Target="../ink/ink840.xml"/><Relationship Id="rId12" Type="http://schemas.openxmlformats.org/officeDocument/2006/relationships/image" Target="../media/image785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20.png"/><Relationship Id="rId11" Type="http://schemas.openxmlformats.org/officeDocument/2006/relationships/customXml" Target="../ink/ink842.xml"/><Relationship Id="rId5" Type="http://schemas.openxmlformats.org/officeDocument/2006/relationships/customXml" Target="../ink/ink839.xml"/><Relationship Id="rId10" Type="http://schemas.openxmlformats.org/officeDocument/2006/relationships/image" Target="../media/image7840.png"/><Relationship Id="rId4" Type="http://schemas.openxmlformats.org/officeDocument/2006/relationships/image" Target="../media/image7810.png"/><Relationship Id="rId9" Type="http://schemas.openxmlformats.org/officeDocument/2006/relationships/customXml" Target="../ink/ink841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848.xml"/><Relationship Id="rId18" Type="http://schemas.openxmlformats.org/officeDocument/2006/relationships/image" Target="../media/image7930.png"/><Relationship Id="rId26" Type="http://schemas.openxmlformats.org/officeDocument/2006/relationships/image" Target="../media/image7970.png"/><Relationship Id="rId21" Type="http://schemas.openxmlformats.org/officeDocument/2006/relationships/customXml" Target="../ink/ink852.xml"/><Relationship Id="rId34" Type="http://schemas.openxmlformats.org/officeDocument/2006/relationships/image" Target="../media/image8010.png"/><Relationship Id="rId7" Type="http://schemas.openxmlformats.org/officeDocument/2006/relationships/customXml" Target="../ink/ink845.xml"/><Relationship Id="rId12" Type="http://schemas.openxmlformats.org/officeDocument/2006/relationships/image" Target="../media/image7900.png"/><Relationship Id="rId17" Type="http://schemas.openxmlformats.org/officeDocument/2006/relationships/customXml" Target="../ink/ink850.xml"/><Relationship Id="rId25" Type="http://schemas.openxmlformats.org/officeDocument/2006/relationships/customXml" Target="../ink/ink854.xml"/><Relationship Id="rId33" Type="http://schemas.openxmlformats.org/officeDocument/2006/relationships/customXml" Target="../ink/ink858.xml"/><Relationship Id="rId38" Type="http://schemas.openxmlformats.org/officeDocument/2006/relationships/image" Target="../media/image8030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7920.png"/><Relationship Id="rId20" Type="http://schemas.openxmlformats.org/officeDocument/2006/relationships/image" Target="../media/image7940.png"/><Relationship Id="rId29" Type="http://schemas.openxmlformats.org/officeDocument/2006/relationships/customXml" Target="../ink/ink8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70.png"/><Relationship Id="rId11" Type="http://schemas.openxmlformats.org/officeDocument/2006/relationships/customXml" Target="../ink/ink847.xml"/><Relationship Id="rId24" Type="http://schemas.openxmlformats.org/officeDocument/2006/relationships/image" Target="../media/image7960.png"/><Relationship Id="rId32" Type="http://schemas.openxmlformats.org/officeDocument/2006/relationships/image" Target="../media/image8000.png"/><Relationship Id="rId37" Type="http://schemas.openxmlformats.org/officeDocument/2006/relationships/customXml" Target="../ink/ink860.xml"/><Relationship Id="rId5" Type="http://schemas.openxmlformats.org/officeDocument/2006/relationships/customXml" Target="../ink/ink844.xml"/><Relationship Id="rId15" Type="http://schemas.openxmlformats.org/officeDocument/2006/relationships/customXml" Target="../ink/ink849.xml"/><Relationship Id="rId23" Type="http://schemas.openxmlformats.org/officeDocument/2006/relationships/customXml" Target="../ink/ink853.xml"/><Relationship Id="rId28" Type="http://schemas.openxmlformats.org/officeDocument/2006/relationships/image" Target="../media/image7980.png"/><Relationship Id="rId36" Type="http://schemas.openxmlformats.org/officeDocument/2006/relationships/image" Target="../media/image8020.png"/><Relationship Id="rId10" Type="http://schemas.openxmlformats.org/officeDocument/2006/relationships/image" Target="../media/image7890.png"/><Relationship Id="rId19" Type="http://schemas.openxmlformats.org/officeDocument/2006/relationships/customXml" Target="../ink/ink851.xml"/><Relationship Id="rId31" Type="http://schemas.openxmlformats.org/officeDocument/2006/relationships/customXml" Target="../ink/ink857.xml"/><Relationship Id="rId4" Type="http://schemas.openxmlformats.org/officeDocument/2006/relationships/image" Target="../media/image7860.png"/><Relationship Id="rId9" Type="http://schemas.openxmlformats.org/officeDocument/2006/relationships/customXml" Target="../ink/ink846.xml"/><Relationship Id="rId14" Type="http://schemas.openxmlformats.org/officeDocument/2006/relationships/image" Target="../media/image7910.png"/><Relationship Id="rId22" Type="http://schemas.openxmlformats.org/officeDocument/2006/relationships/image" Target="../media/image7950.png"/><Relationship Id="rId27" Type="http://schemas.openxmlformats.org/officeDocument/2006/relationships/customXml" Target="../ink/ink855.xml"/><Relationship Id="rId30" Type="http://schemas.openxmlformats.org/officeDocument/2006/relationships/image" Target="../media/image7990.png"/><Relationship Id="rId35" Type="http://schemas.openxmlformats.org/officeDocument/2006/relationships/customXml" Target="../ink/ink859.xml"/><Relationship Id="rId8" Type="http://schemas.openxmlformats.org/officeDocument/2006/relationships/image" Target="../media/image7880.png"/><Relationship Id="rId3" Type="http://schemas.openxmlformats.org/officeDocument/2006/relationships/customXml" Target="../ink/ink843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18.xml"/><Relationship Id="rId21" Type="http://schemas.openxmlformats.org/officeDocument/2006/relationships/customXml" Target="../ink/ink870.xml"/><Relationship Id="rId324" Type="http://schemas.openxmlformats.org/officeDocument/2006/relationships/customXml" Target="../ink/ink1022.xml"/><Relationship Id="rId531" Type="http://schemas.openxmlformats.org/officeDocument/2006/relationships/image" Target="../media/image1065.png"/><Relationship Id="rId629" Type="http://schemas.openxmlformats.org/officeDocument/2006/relationships/image" Target="../media/image1114.png"/><Relationship Id="rId170" Type="http://schemas.openxmlformats.org/officeDocument/2006/relationships/customXml" Target="../ink/ink945.xml"/><Relationship Id="rId268" Type="http://schemas.openxmlformats.org/officeDocument/2006/relationships/customXml" Target="../ink/ink994.xml"/><Relationship Id="rId475" Type="http://schemas.openxmlformats.org/officeDocument/2006/relationships/image" Target="../media/image1038.png"/><Relationship Id="rId32" Type="http://schemas.openxmlformats.org/officeDocument/2006/relationships/image" Target="../media/image818.png"/><Relationship Id="rId128" Type="http://schemas.openxmlformats.org/officeDocument/2006/relationships/image" Target="../media/image866.png"/><Relationship Id="rId335" Type="http://schemas.openxmlformats.org/officeDocument/2006/relationships/image" Target="../media/image969.png"/><Relationship Id="rId542" Type="http://schemas.openxmlformats.org/officeDocument/2006/relationships/customXml" Target="../ink/ink1131.xml"/><Relationship Id="rId181" Type="http://schemas.openxmlformats.org/officeDocument/2006/relationships/image" Target="../media/image892.png"/><Relationship Id="rId402" Type="http://schemas.openxmlformats.org/officeDocument/2006/relationships/customXml" Target="../ink/ink1061.xml"/><Relationship Id="rId279" Type="http://schemas.openxmlformats.org/officeDocument/2006/relationships/image" Target="../media/image941.png"/><Relationship Id="rId486" Type="http://schemas.openxmlformats.org/officeDocument/2006/relationships/customXml" Target="../ink/ink1103.xml"/><Relationship Id="rId43" Type="http://schemas.openxmlformats.org/officeDocument/2006/relationships/customXml" Target="../ink/ink881.xml"/><Relationship Id="rId139" Type="http://schemas.openxmlformats.org/officeDocument/2006/relationships/customXml" Target="../ink/ink929.xml"/><Relationship Id="rId346" Type="http://schemas.openxmlformats.org/officeDocument/2006/relationships/customXml" Target="../ink/ink1033.xml"/><Relationship Id="rId553" Type="http://schemas.openxmlformats.org/officeDocument/2006/relationships/image" Target="../media/image1076.png"/><Relationship Id="rId192" Type="http://schemas.openxmlformats.org/officeDocument/2006/relationships/customXml" Target="../ink/ink956.xml"/><Relationship Id="rId206" Type="http://schemas.openxmlformats.org/officeDocument/2006/relationships/customXml" Target="../ink/ink963.xml"/><Relationship Id="rId413" Type="http://schemas.openxmlformats.org/officeDocument/2006/relationships/image" Target="../media/image1007.png"/><Relationship Id="rId497" Type="http://schemas.openxmlformats.org/officeDocument/2006/relationships/image" Target="../media/image1048.png"/><Relationship Id="rId620" Type="http://schemas.openxmlformats.org/officeDocument/2006/relationships/customXml" Target="../ink/ink1170.xml"/><Relationship Id="rId357" Type="http://schemas.openxmlformats.org/officeDocument/2006/relationships/image" Target="../media/image980.png"/><Relationship Id="rId54" Type="http://schemas.openxmlformats.org/officeDocument/2006/relationships/image" Target="../media/image829.png"/><Relationship Id="rId217" Type="http://schemas.openxmlformats.org/officeDocument/2006/relationships/image" Target="../media/image910.png"/><Relationship Id="rId564" Type="http://schemas.openxmlformats.org/officeDocument/2006/relationships/customXml" Target="../ink/ink1142.xml"/><Relationship Id="rId424" Type="http://schemas.openxmlformats.org/officeDocument/2006/relationships/customXml" Target="../ink/ink1072.xml"/><Relationship Id="rId631" Type="http://schemas.openxmlformats.org/officeDocument/2006/relationships/image" Target="../media/image1115.png"/><Relationship Id="rId270" Type="http://schemas.openxmlformats.org/officeDocument/2006/relationships/customXml" Target="../ink/ink995.xml"/><Relationship Id="rId65" Type="http://schemas.openxmlformats.org/officeDocument/2006/relationships/customXml" Target="../ink/ink892.xml"/><Relationship Id="rId130" Type="http://schemas.openxmlformats.org/officeDocument/2006/relationships/image" Target="../media/image867.png"/><Relationship Id="rId368" Type="http://schemas.openxmlformats.org/officeDocument/2006/relationships/customXml" Target="../ink/ink1044.xml"/><Relationship Id="rId575" Type="http://schemas.openxmlformats.org/officeDocument/2006/relationships/image" Target="../media/image1087.png"/><Relationship Id="rId228" Type="http://schemas.openxmlformats.org/officeDocument/2006/relationships/customXml" Target="../ink/ink974.xml"/><Relationship Id="rId435" Type="http://schemas.openxmlformats.org/officeDocument/2006/relationships/image" Target="../media/image1018.png"/><Relationship Id="rId642" Type="http://schemas.openxmlformats.org/officeDocument/2006/relationships/customXml" Target="../ink/ink1181.xml"/><Relationship Id="rId281" Type="http://schemas.openxmlformats.org/officeDocument/2006/relationships/image" Target="../media/image942.png"/><Relationship Id="rId502" Type="http://schemas.openxmlformats.org/officeDocument/2006/relationships/customXml" Target="../ink/ink1111.xml"/><Relationship Id="rId76" Type="http://schemas.openxmlformats.org/officeDocument/2006/relationships/image" Target="../media/image840.png"/><Relationship Id="rId141" Type="http://schemas.openxmlformats.org/officeDocument/2006/relationships/customXml" Target="../ink/ink930.xml"/><Relationship Id="rId379" Type="http://schemas.openxmlformats.org/officeDocument/2006/relationships/image" Target="../media/image991.png"/><Relationship Id="rId586" Type="http://schemas.openxmlformats.org/officeDocument/2006/relationships/customXml" Target="../ink/ink1153.xml"/><Relationship Id="rId7" Type="http://schemas.openxmlformats.org/officeDocument/2006/relationships/customXml" Target="../ink/ink863.xml"/><Relationship Id="rId239" Type="http://schemas.openxmlformats.org/officeDocument/2006/relationships/image" Target="../media/image921.png"/><Relationship Id="rId446" Type="http://schemas.openxmlformats.org/officeDocument/2006/relationships/customXml" Target="../ink/ink1083.xml"/><Relationship Id="rId653" Type="http://schemas.openxmlformats.org/officeDocument/2006/relationships/image" Target="../media/image1126.png"/><Relationship Id="rId292" Type="http://schemas.openxmlformats.org/officeDocument/2006/relationships/customXml" Target="../ink/ink1006.xml"/><Relationship Id="rId306" Type="http://schemas.openxmlformats.org/officeDocument/2006/relationships/customXml" Target="../ink/ink1013.xml"/><Relationship Id="rId87" Type="http://schemas.openxmlformats.org/officeDocument/2006/relationships/customXml" Target="../ink/ink903.xml"/><Relationship Id="rId513" Type="http://schemas.openxmlformats.org/officeDocument/2006/relationships/image" Target="../media/image1056.png"/><Relationship Id="rId597" Type="http://schemas.openxmlformats.org/officeDocument/2006/relationships/image" Target="../media/image1098.png"/><Relationship Id="rId152" Type="http://schemas.openxmlformats.org/officeDocument/2006/relationships/image" Target="../media/image878.png"/><Relationship Id="rId457" Type="http://schemas.openxmlformats.org/officeDocument/2006/relationships/image" Target="../media/image1029.png"/><Relationship Id="rId664" Type="http://schemas.openxmlformats.org/officeDocument/2006/relationships/customXml" Target="../ink/ink1192.xml"/><Relationship Id="rId14" Type="http://schemas.openxmlformats.org/officeDocument/2006/relationships/image" Target="../media/image809.png"/><Relationship Id="rId317" Type="http://schemas.openxmlformats.org/officeDocument/2006/relationships/image" Target="../media/image960.png"/><Relationship Id="rId524" Type="http://schemas.openxmlformats.org/officeDocument/2006/relationships/customXml" Target="../ink/ink1122.xml"/><Relationship Id="rId98" Type="http://schemas.openxmlformats.org/officeDocument/2006/relationships/image" Target="../media/image851.png"/><Relationship Id="rId163" Type="http://schemas.openxmlformats.org/officeDocument/2006/relationships/customXml" Target="../ink/ink941.xml"/><Relationship Id="rId370" Type="http://schemas.openxmlformats.org/officeDocument/2006/relationships/customXml" Target="../ink/ink1045.xml"/><Relationship Id="rId230" Type="http://schemas.openxmlformats.org/officeDocument/2006/relationships/customXml" Target="../ink/ink975.xml"/><Relationship Id="rId468" Type="http://schemas.openxmlformats.org/officeDocument/2006/relationships/customXml" Target="../ink/ink1094.xml"/><Relationship Id="rId25" Type="http://schemas.openxmlformats.org/officeDocument/2006/relationships/customXml" Target="../ink/ink872.xml"/><Relationship Id="rId328" Type="http://schemas.openxmlformats.org/officeDocument/2006/relationships/customXml" Target="../ink/ink1024.xml"/><Relationship Id="rId535" Type="http://schemas.openxmlformats.org/officeDocument/2006/relationships/image" Target="../media/image1067.png"/><Relationship Id="rId174" Type="http://schemas.openxmlformats.org/officeDocument/2006/relationships/customXml" Target="../ink/ink947.xml"/><Relationship Id="rId381" Type="http://schemas.openxmlformats.org/officeDocument/2006/relationships/image" Target="../media/image992.png"/><Relationship Id="rId602" Type="http://schemas.openxmlformats.org/officeDocument/2006/relationships/customXml" Target="../ink/ink1161.xml"/><Relationship Id="rId241" Type="http://schemas.openxmlformats.org/officeDocument/2006/relationships/image" Target="../media/image922.png"/><Relationship Id="rId479" Type="http://schemas.openxmlformats.org/officeDocument/2006/relationships/image" Target="../media/image1040.png"/><Relationship Id="rId36" Type="http://schemas.openxmlformats.org/officeDocument/2006/relationships/image" Target="../media/image820.png"/><Relationship Id="rId339" Type="http://schemas.openxmlformats.org/officeDocument/2006/relationships/image" Target="../media/image971.png"/><Relationship Id="rId546" Type="http://schemas.openxmlformats.org/officeDocument/2006/relationships/customXml" Target="../ink/ink1133.xml"/><Relationship Id="rId101" Type="http://schemas.openxmlformats.org/officeDocument/2006/relationships/customXml" Target="../ink/ink910.xml"/><Relationship Id="rId185" Type="http://schemas.openxmlformats.org/officeDocument/2006/relationships/image" Target="../media/image894.png"/><Relationship Id="rId406" Type="http://schemas.openxmlformats.org/officeDocument/2006/relationships/customXml" Target="../ink/ink1063.xml"/><Relationship Id="rId392" Type="http://schemas.openxmlformats.org/officeDocument/2006/relationships/customXml" Target="../ink/ink1056.xml"/><Relationship Id="rId613" Type="http://schemas.openxmlformats.org/officeDocument/2006/relationships/image" Target="../media/image1106.png"/><Relationship Id="rId252" Type="http://schemas.openxmlformats.org/officeDocument/2006/relationships/customXml" Target="../ink/ink986.xml"/><Relationship Id="rId47" Type="http://schemas.openxmlformats.org/officeDocument/2006/relationships/customXml" Target="../ink/ink883.xml"/><Relationship Id="rId112" Type="http://schemas.openxmlformats.org/officeDocument/2006/relationships/image" Target="../media/image858.png"/><Relationship Id="rId557" Type="http://schemas.openxmlformats.org/officeDocument/2006/relationships/image" Target="../media/image1078.png"/><Relationship Id="rId196" Type="http://schemas.openxmlformats.org/officeDocument/2006/relationships/customXml" Target="../ink/ink958.xml"/><Relationship Id="rId417" Type="http://schemas.openxmlformats.org/officeDocument/2006/relationships/image" Target="../media/image1009.png"/><Relationship Id="rId624" Type="http://schemas.openxmlformats.org/officeDocument/2006/relationships/customXml" Target="../ink/ink1172.xml"/><Relationship Id="rId263" Type="http://schemas.openxmlformats.org/officeDocument/2006/relationships/image" Target="../media/image933.png"/><Relationship Id="rId470" Type="http://schemas.openxmlformats.org/officeDocument/2006/relationships/customXml" Target="../ink/ink1095.xml"/><Relationship Id="rId58" Type="http://schemas.openxmlformats.org/officeDocument/2006/relationships/image" Target="../media/image831.png"/><Relationship Id="rId123" Type="http://schemas.openxmlformats.org/officeDocument/2006/relationships/customXml" Target="../ink/ink921.xml"/><Relationship Id="rId330" Type="http://schemas.openxmlformats.org/officeDocument/2006/relationships/customXml" Target="../ink/ink1025.xml"/><Relationship Id="rId568" Type="http://schemas.openxmlformats.org/officeDocument/2006/relationships/customXml" Target="../ink/ink1144.xml"/><Relationship Id="rId428" Type="http://schemas.openxmlformats.org/officeDocument/2006/relationships/customXml" Target="../ink/ink1074.xml"/><Relationship Id="rId635" Type="http://schemas.openxmlformats.org/officeDocument/2006/relationships/image" Target="../media/image1117.png"/><Relationship Id="rId274" Type="http://schemas.openxmlformats.org/officeDocument/2006/relationships/customXml" Target="../ink/ink997.xml"/><Relationship Id="rId481" Type="http://schemas.openxmlformats.org/officeDocument/2006/relationships/image" Target="../media/image197.png"/><Relationship Id="rId27" Type="http://schemas.openxmlformats.org/officeDocument/2006/relationships/customXml" Target="../ink/ink873.xml"/><Relationship Id="rId69" Type="http://schemas.openxmlformats.org/officeDocument/2006/relationships/customXml" Target="../ink/ink894.xml"/><Relationship Id="rId134" Type="http://schemas.openxmlformats.org/officeDocument/2006/relationships/image" Target="../media/image869.png"/><Relationship Id="rId537" Type="http://schemas.openxmlformats.org/officeDocument/2006/relationships/image" Target="../media/image1068.png"/><Relationship Id="rId579" Type="http://schemas.openxmlformats.org/officeDocument/2006/relationships/image" Target="../media/image1089.png"/><Relationship Id="rId80" Type="http://schemas.openxmlformats.org/officeDocument/2006/relationships/image" Target="../media/image842.png"/><Relationship Id="rId176" Type="http://schemas.openxmlformats.org/officeDocument/2006/relationships/customXml" Target="../ink/ink948.xml"/><Relationship Id="rId341" Type="http://schemas.openxmlformats.org/officeDocument/2006/relationships/image" Target="../media/image972.png"/><Relationship Id="rId383" Type="http://schemas.openxmlformats.org/officeDocument/2006/relationships/image" Target="../media/image993.png"/><Relationship Id="rId439" Type="http://schemas.openxmlformats.org/officeDocument/2006/relationships/image" Target="../media/image1020.png"/><Relationship Id="rId590" Type="http://schemas.openxmlformats.org/officeDocument/2006/relationships/customXml" Target="../ink/ink1155.xml"/><Relationship Id="rId604" Type="http://schemas.openxmlformats.org/officeDocument/2006/relationships/customXml" Target="../ink/ink1162.xml"/><Relationship Id="rId646" Type="http://schemas.openxmlformats.org/officeDocument/2006/relationships/customXml" Target="../ink/ink1183.xml"/><Relationship Id="rId201" Type="http://schemas.openxmlformats.org/officeDocument/2006/relationships/image" Target="../media/image902.png"/><Relationship Id="rId243" Type="http://schemas.openxmlformats.org/officeDocument/2006/relationships/image" Target="../media/image923.png"/><Relationship Id="rId285" Type="http://schemas.openxmlformats.org/officeDocument/2006/relationships/image" Target="../media/image944.png"/><Relationship Id="rId450" Type="http://schemas.openxmlformats.org/officeDocument/2006/relationships/customXml" Target="../ink/ink1085.xml"/><Relationship Id="rId506" Type="http://schemas.openxmlformats.org/officeDocument/2006/relationships/customXml" Target="../ink/ink1113.xml"/><Relationship Id="rId38" Type="http://schemas.openxmlformats.org/officeDocument/2006/relationships/image" Target="../media/image821.png"/><Relationship Id="rId103" Type="http://schemas.openxmlformats.org/officeDocument/2006/relationships/customXml" Target="../ink/ink911.xml"/><Relationship Id="rId310" Type="http://schemas.openxmlformats.org/officeDocument/2006/relationships/customXml" Target="../ink/ink1015.xml"/><Relationship Id="rId492" Type="http://schemas.openxmlformats.org/officeDocument/2006/relationships/customXml" Target="../ink/ink1106.xml"/><Relationship Id="rId548" Type="http://schemas.openxmlformats.org/officeDocument/2006/relationships/customXml" Target="../ink/ink1134.xml"/><Relationship Id="rId91" Type="http://schemas.openxmlformats.org/officeDocument/2006/relationships/customXml" Target="../ink/ink905.xml"/><Relationship Id="rId145" Type="http://schemas.openxmlformats.org/officeDocument/2006/relationships/customXml" Target="../ink/ink932.xml"/><Relationship Id="rId187" Type="http://schemas.openxmlformats.org/officeDocument/2006/relationships/image" Target="../media/image895.png"/><Relationship Id="rId352" Type="http://schemas.openxmlformats.org/officeDocument/2006/relationships/customXml" Target="../ink/ink1036.xml"/><Relationship Id="rId394" Type="http://schemas.openxmlformats.org/officeDocument/2006/relationships/customXml" Target="../ink/ink1057.xml"/><Relationship Id="rId408" Type="http://schemas.openxmlformats.org/officeDocument/2006/relationships/customXml" Target="../ink/ink1064.xml"/><Relationship Id="rId615" Type="http://schemas.openxmlformats.org/officeDocument/2006/relationships/image" Target="../media/image1107.png"/><Relationship Id="rId212" Type="http://schemas.openxmlformats.org/officeDocument/2006/relationships/customXml" Target="../ink/ink966.xml"/><Relationship Id="rId254" Type="http://schemas.openxmlformats.org/officeDocument/2006/relationships/customXml" Target="../ink/ink987.xml"/><Relationship Id="rId657" Type="http://schemas.openxmlformats.org/officeDocument/2006/relationships/image" Target="../media/image1128.png"/><Relationship Id="rId49" Type="http://schemas.openxmlformats.org/officeDocument/2006/relationships/customXml" Target="../ink/ink884.xml"/><Relationship Id="rId114" Type="http://schemas.openxmlformats.org/officeDocument/2006/relationships/image" Target="../media/image859.png"/><Relationship Id="rId296" Type="http://schemas.openxmlformats.org/officeDocument/2006/relationships/customXml" Target="../ink/ink1008.xml"/><Relationship Id="rId461" Type="http://schemas.openxmlformats.org/officeDocument/2006/relationships/image" Target="../media/image1031.png"/><Relationship Id="rId517" Type="http://schemas.openxmlformats.org/officeDocument/2006/relationships/image" Target="../media/image1058.png"/><Relationship Id="rId559" Type="http://schemas.openxmlformats.org/officeDocument/2006/relationships/image" Target="../media/image1079.png"/><Relationship Id="rId60" Type="http://schemas.openxmlformats.org/officeDocument/2006/relationships/image" Target="../media/image832.png"/><Relationship Id="rId156" Type="http://schemas.openxmlformats.org/officeDocument/2006/relationships/image" Target="../media/image880.png"/><Relationship Id="rId198" Type="http://schemas.openxmlformats.org/officeDocument/2006/relationships/customXml" Target="../ink/ink959.xml"/><Relationship Id="rId321" Type="http://schemas.openxmlformats.org/officeDocument/2006/relationships/image" Target="../media/image962.png"/><Relationship Id="rId363" Type="http://schemas.openxmlformats.org/officeDocument/2006/relationships/image" Target="../media/image983.png"/><Relationship Id="rId419" Type="http://schemas.openxmlformats.org/officeDocument/2006/relationships/image" Target="../media/image1010.png"/><Relationship Id="rId570" Type="http://schemas.openxmlformats.org/officeDocument/2006/relationships/customXml" Target="../ink/ink1145.xml"/><Relationship Id="rId626" Type="http://schemas.openxmlformats.org/officeDocument/2006/relationships/customXml" Target="../ink/ink1173.xml"/><Relationship Id="rId223" Type="http://schemas.openxmlformats.org/officeDocument/2006/relationships/image" Target="../media/image913.png"/><Relationship Id="rId430" Type="http://schemas.openxmlformats.org/officeDocument/2006/relationships/customXml" Target="../ink/ink1075.xml"/><Relationship Id="rId18" Type="http://schemas.openxmlformats.org/officeDocument/2006/relationships/image" Target="../media/image811.png"/><Relationship Id="rId265" Type="http://schemas.openxmlformats.org/officeDocument/2006/relationships/image" Target="../media/image934.png"/><Relationship Id="rId472" Type="http://schemas.openxmlformats.org/officeDocument/2006/relationships/customXml" Target="../ink/ink1096.xml"/><Relationship Id="rId528" Type="http://schemas.openxmlformats.org/officeDocument/2006/relationships/customXml" Target="../ink/ink1124.xml"/><Relationship Id="rId125" Type="http://schemas.openxmlformats.org/officeDocument/2006/relationships/customXml" Target="../ink/ink922.xml"/><Relationship Id="rId167" Type="http://schemas.openxmlformats.org/officeDocument/2006/relationships/customXml" Target="../ink/ink943.xml"/><Relationship Id="rId332" Type="http://schemas.openxmlformats.org/officeDocument/2006/relationships/customXml" Target="../ink/ink1026.xml"/><Relationship Id="rId374" Type="http://schemas.openxmlformats.org/officeDocument/2006/relationships/customXml" Target="../ink/ink1047.xml"/><Relationship Id="rId581" Type="http://schemas.openxmlformats.org/officeDocument/2006/relationships/image" Target="../media/image1090.png"/><Relationship Id="rId71" Type="http://schemas.openxmlformats.org/officeDocument/2006/relationships/customXml" Target="../ink/ink895.xml"/><Relationship Id="rId234" Type="http://schemas.openxmlformats.org/officeDocument/2006/relationships/customXml" Target="../ink/ink977.xml"/><Relationship Id="rId637" Type="http://schemas.openxmlformats.org/officeDocument/2006/relationships/image" Target="../media/image1118.png"/><Relationship Id="rId2" Type="http://schemas.openxmlformats.org/officeDocument/2006/relationships/notesSlide" Target="../notesSlides/notesSlide6.xml"/><Relationship Id="rId29" Type="http://schemas.openxmlformats.org/officeDocument/2006/relationships/customXml" Target="../ink/ink874.xml"/><Relationship Id="rId276" Type="http://schemas.openxmlformats.org/officeDocument/2006/relationships/customXml" Target="../ink/ink998.xml"/><Relationship Id="rId441" Type="http://schemas.openxmlformats.org/officeDocument/2006/relationships/image" Target="../media/image1021.png"/><Relationship Id="rId483" Type="http://schemas.openxmlformats.org/officeDocument/2006/relationships/image" Target="../media/image1041.png"/><Relationship Id="rId539" Type="http://schemas.openxmlformats.org/officeDocument/2006/relationships/image" Target="../media/image1069.png"/><Relationship Id="rId40" Type="http://schemas.openxmlformats.org/officeDocument/2006/relationships/image" Target="../media/image822.png"/><Relationship Id="rId136" Type="http://schemas.openxmlformats.org/officeDocument/2006/relationships/image" Target="../media/image870.png"/><Relationship Id="rId178" Type="http://schemas.openxmlformats.org/officeDocument/2006/relationships/customXml" Target="../ink/ink949.xml"/><Relationship Id="rId301" Type="http://schemas.openxmlformats.org/officeDocument/2006/relationships/image" Target="../media/image952.png"/><Relationship Id="rId343" Type="http://schemas.openxmlformats.org/officeDocument/2006/relationships/image" Target="../media/image973.png"/><Relationship Id="rId550" Type="http://schemas.openxmlformats.org/officeDocument/2006/relationships/customXml" Target="../ink/ink1135.xml"/><Relationship Id="rId82" Type="http://schemas.openxmlformats.org/officeDocument/2006/relationships/image" Target="../media/image843.png"/><Relationship Id="rId203" Type="http://schemas.openxmlformats.org/officeDocument/2006/relationships/image" Target="../media/image903.png"/><Relationship Id="rId385" Type="http://schemas.openxmlformats.org/officeDocument/2006/relationships/image" Target="../media/image994.png"/><Relationship Id="rId592" Type="http://schemas.openxmlformats.org/officeDocument/2006/relationships/customXml" Target="../ink/ink1156.xml"/><Relationship Id="rId606" Type="http://schemas.openxmlformats.org/officeDocument/2006/relationships/customXml" Target="../ink/ink1163.xml"/><Relationship Id="rId648" Type="http://schemas.openxmlformats.org/officeDocument/2006/relationships/customXml" Target="../ink/ink1184.xml"/><Relationship Id="rId245" Type="http://schemas.openxmlformats.org/officeDocument/2006/relationships/image" Target="../media/image924.png"/><Relationship Id="rId287" Type="http://schemas.openxmlformats.org/officeDocument/2006/relationships/image" Target="../media/image945.png"/><Relationship Id="rId410" Type="http://schemas.openxmlformats.org/officeDocument/2006/relationships/customXml" Target="../ink/ink1065.xml"/><Relationship Id="rId452" Type="http://schemas.openxmlformats.org/officeDocument/2006/relationships/customXml" Target="../ink/ink1086.xml"/><Relationship Id="rId494" Type="http://schemas.openxmlformats.org/officeDocument/2006/relationships/customXml" Target="../ink/ink1107.xml"/><Relationship Id="rId508" Type="http://schemas.openxmlformats.org/officeDocument/2006/relationships/customXml" Target="../ink/ink1114.xml"/><Relationship Id="rId105" Type="http://schemas.openxmlformats.org/officeDocument/2006/relationships/customXml" Target="../ink/ink912.xml"/><Relationship Id="rId147" Type="http://schemas.openxmlformats.org/officeDocument/2006/relationships/customXml" Target="../ink/ink933.xml"/><Relationship Id="rId312" Type="http://schemas.openxmlformats.org/officeDocument/2006/relationships/customXml" Target="../ink/ink1016.xml"/><Relationship Id="rId354" Type="http://schemas.openxmlformats.org/officeDocument/2006/relationships/customXml" Target="../ink/ink1037.xml"/><Relationship Id="rId51" Type="http://schemas.openxmlformats.org/officeDocument/2006/relationships/customXml" Target="../ink/ink885.xml"/><Relationship Id="rId93" Type="http://schemas.openxmlformats.org/officeDocument/2006/relationships/customXml" Target="../ink/ink906.xml"/><Relationship Id="rId189" Type="http://schemas.openxmlformats.org/officeDocument/2006/relationships/image" Target="../media/image896.png"/><Relationship Id="rId396" Type="http://schemas.openxmlformats.org/officeDocument/2006/relationships/customXml" Target="../ink/ink1058.xml"/><Relationship Id="rId561" Type="http://schemas.openxmlformats.org/officeDocument/2006/relationships/image" Target="../media/image1080.png"/><Relationship Id="rId617" Type="http://schemas.openxmlformats.org/officeDocument/2006/relationships/image" Target="../media/image1108.png"/><Relationship Id="rId659" Type="http://schemas.openxmlformats.org/officeDocument/2006/relationships/image" Target="../media/image1129.png"/><Relationship Id="rId214" Type="http://schemas.openxmlformats.org/officeDocument/2006/relationships/customXml" Target="../ink/ink967.xml"/><Relationship Id="rId256" Type="http://schemas.openxmlformats.org/officeDocument/2006/relationships/customXml" Target="../ink/ink988.xml"/><Relationship Id="rId298" Type="http://schemas.openxmlformats.org/officeDocument/2006/relationships/customXml" Target="../ink/ink1009.xml"/><Relationship Id="rId421" Type="http://schemas.openxmlformats.org/officeDocument/2006/relationships/image" Target="../media/image1011.png"/><Relationship Id="rId463" Type="http://schemas.openxmlformats.org/officeDocument/2006/relationships/image" Target="../media/image1032.png"/><Relationship Id="rId519" Type="http://schemas.openxmlformats.org/officeDocument/2006/relationships/image" Target="../media/image1059.png"/><Relationship Id="rId116" Type="http://schemas.openxmlformats.org/officeDocument/2006/relationships/image" Target="../media/image860.png"/><Relationship Id="rId158" Type="http://schemas.openxmlformats.org/officeDocument/2006/relationships/image" Target="../media/image881.png"/><Relationship Id="rId323" Type="http://schemas.openxmlformats.org/officeDocument/2006/relationships/image" Target="../media/image963.png"/><Relationship Id="rId530" Type="http://schemas.openxmlformats.org/officeDocument/2006/relationships/customXml" Target="../ink/ink1125.xml"/><Relationship Id="rId20" Type="http://schemas.openxmlformats.org/officeDocument/2006/relationships/image" Target="../media/image812.png"/><Relationship Id="rId62" Type="http://schemas.openxmlformats.org/officeDocument/2006/relationships/image" Target="../media/image833.png"/><Relationship Id="rId365" Type="http://schemas.openxmlformats.org/officeDocument/2006/relationships/image" Target="../media/image984.png"/><Relationship Id="rId572" Type="http://schemas.openxmlformats.org/officeDocument/2006/relationships/customXml" Target="../ink/ink1146.xml"/><Relationship Id="rId628" Type="http://schemas.openxmlformats.org/officeDocument/2006/relationships/customXml" Target="../ink/ink1174.xml"/><Relationship Id="rId225" Type="http://schemas.openxmlformats.org/officeDocument/2006/relationships/image" Target="../media/image914.png"/><Relationship Id="rId267" Type="http://schemas.openxmlformats.org/officeDocument/2006/relationships/image" Target="../media/image935.png"/><Relationship Id="rId432" Type="http://schemas.openxmlformats.org/officeDocument/2006/relationships/customXml" Target="../ink/ink1076.xml"/><Relationship Id="rId474" Type="http://schemas.openxmlformats.org/officeDocument/2006/relationships/customXml" Target="../ink/ink1097.xml"/><Relationship Id="rId127" Type="http://schemas.openxmlformats.org/officeDocument/2006/relationships/customXml" Target="../ink/ink923.xml"/><Relationship Id="rId31" Type="http://schemas.openxmlformats.org/officeDocument/2006/relationships/customXml" Target="../ink/ink875.xml"/><Relationship Id="rId73" Type="http://schemas.openxmlformats.org/officeDocument/2006/relationships/customXml" Target="../ink/ink896.xml"/><Relationship Id="rId169" Type="http://schemas.openxmlformats.org/officeDocument/2006/relationships/image" Target="../media/image886.png"/><Relationship Id="rId334" Type="http://schemas.openxmlformats.org/officeDocument/2006/relationships/customXml" Target="../ink/ink1027.xml"/><Relationship Id="rId376" Type="http://schemas.openxmlformats.org/officeDocument/2006/relationships/customXml" Target="../ink/ink1048.xml"/><Relationship Id="rId541" Type="http://schemas.openxmlformats.org/officeDocument/2006/relationships/image" Target="../media/image1070.png"/><Relationship Id="rId583" Type="http://schemas.openxmlformats.org/officeDocument/2006/relationships/image" Target="../media/image1091.png"/><Relationship Id="rId639" Type="http://schemas.openxmlformats.org/officeDocument/2006/relationships/image" Target="../media/image1119.png"/><Relationship Id="rId4" Type="http://schemas.openxmlformats.org/officeDocument/2006/relationships/image" Target="../media/image8040.png"/><Relationship Id="rId180" Type="http://schemas.openxmlformats.org/officeDocument/2006/relationships/customXml" Target="../ink/ink950.xml"/><Relationship Id="rId236" Type="http://schemas.openxmlformats.org/officeDocument/2006/relationships/customXml" Target="../ink/ink978.xml"/><Relationship Id="rId278" Type="http://schemas.openxmlformats.org/officeDocument/2006/relationships/customXml" Target="../ink/ink999.xml"/><Relationship Id="rId401" Type="http://schemas.openxmlformats.org/officeDocument/2006/relationships/image" Target="../media/image1001.png"/><Relationship Id="rId443" Type="http://schemas.openxmlformats.org/officeDocument/2006/relationships/image" Target="../media/image1022.png"/><Relationship Id="rId650" Type="http://schemas.openxmlformats.org/officeDocument/2006/relationships/customXml" Target="../ink/ink1185.xml"/><Relationship Id="rId303" Type="http://schemas.openxmlformats.org/officeDocument/2006/relationships/image" Target="../media/image953.png"/><Relationship Id="rId485" Type="http://schemas.openxmlformats.org/officeDocument/2006/relationships/image" Target="../media/image1042.png"/><Relationship Id="rId42" Type="http://schemas.openxmlformats.org/officeDocument/2006/relationships/image" Target="../media/image823.png"/><Relationship Id="rId84" Type="http://schemas.openxmlformats.org/officeDocument/2006/relationships/image" Target="../media/image844.png"/><Relationship Id="rId138" Type="http://schemas.openxmlformats.org/officeDocument/2006/relationships/image" Target="../media/image871.png"/><Relationship Id="rId345" Type="http://schemas.openxmlformats.org/officeDocument/2006/relationships/image" Target="../media/image974.png"/><Relationship Id="rId387" Type="http://schemas.openxmlformats.org/officeDocument/2006/relationships/image" Target="../media/image995.png"/><Relationship Id="rId510" Type="http://schemas.openxmlformats.org/officeDocument/2006/relationships/customXml" Target="../ink/ink1115.xml"/><Relationship Id="rId552" Type="http://schemas.openxmlformats.org/officeDocument/2006/relationships/customXml" Target="../ink/ink1136.xml"/><Relationship Id="rId594" Type="http://schemas.openxmlformats.org/officeDocument/2006/relationships/customXml" Target="../ink/ink1157.xml"/><Relationship Id="rId608" Type="http://schemas.openxmlformats.org/officeDocument/2006/relationships/customXml" Target="../ink/ink1164.xml"/><Relationship Id="rId191" Type="http://schemas.openxmlformats.org/officeDocument/2006/relationships/image" Target="../media/image897.png"/><Relationship Id="rId205" Type="http://schemas.openxmlformats.org/officeDocument/2006/relationships/image" Target="../media/image904.png"/><Relationship Id="rId247" Type="http://schemas.openxmlformats.org/officeDocument/2006/relationships/image" Target="../media/image925.png"/><Relationship Id="rId412" Type="http://schemas.openxmlformats.org/officeDocument/2006/relationships/customXml" Target="../ink/ink1066.xml"/><Relationship Id="rId107" Type="http://schemas.openxmlformats.org/officeDocument/2006/relationships/customXml" Target="../ink/ink913.xml"/><Relationship Id="rId289" Type="http://schemas.openxmlformats.org/officeDocument/2006/relationships/image" Target="../media/image946.png"/><Relationship Id="rId454" Type="http://schemas.openxmlformats.org/officeDocument/2006/relationships/customXml" Target="../ink/ink1087.xml"/><Relationship Id="rId496" Type="http://schemas.openxmlformats.org/officeDocument/2006/relationships/customXml" Target="../ink/ink1108.xml"/><Relationship Id="rId661" Type="http://schemas.openxmlformats.org/officeDocument/2006/relationships/image" Target="../media/image1130.png"/><Relationship Id="rId11" Type="http://schemas.openxmlformats.org/officeDocument/2006/relationships/customXml" Target="../ink/ink865.xml"/><Relationship Id="rId53" Type="http://schemas.openxmlformats.org/officeDocument/2006/relationships/customXml" Target="../ink/ink886.xml"/><Relationship Id="rId149" Type="http://schemas.openxmlformats.org/officeDocument/2006/relationships/customXml" Target="../ink/ink934.xml"/><Relationship Id="rId314" Type="http://schemas.openxmlformats.org/officeDocument/2006/relationships/customXml" Target="../ink/ink1017.xml"/><Relationship Id="rId356" Type="http://schemas.openxmlformats.org/officeDocument/2006/relationships/customXml" Target="../ink/ink1038.xml"/><Relationship Id="rId398" Type="http://schemas.openxmlformats.org/officeDocument/2006/relationships/customXml" Target="../ink/ink1059.xml"/><Relationship Id="rId521" Type="http://schemas.openxmlformats.org/officeDocument/2006/relationships/image" Target="../media/image1060.png"/><Relationship Id="rId563" Type="http://schemas.openxmlformats.org/officeDocument/2006/relationships/image" Target="../media/image1081.png"/><Relationship Id="rId619" Type="http://schemas.openxmlformats.org/officeDocument/2006/relationships/image" Target="../media/image1109.png"/><Relationship Id="rId95" Type="http://schemas.openxmlformats.org/officeDocument/2006/relationships/customXml" Target="../ink/ink907.xml"/><Relationship Id="rId160" Type="http://schemas.openxmlformats.org/officeDocument/2006/relationships/image" Target="../media/image882.png"/><Relationship Id="rId216" Type="http://schemas.openxmlformats.org/officeDocument/2006/relationships/customXml" Target="../ink/ink968.xml"/><Relationship Id="rId423" Type="http://schemas.openxmlformats.org/officeDocument/2006/relationships/image" Target="../media/image1012.png"/><Relationship Id="rId258" Type="http://schemas.openxmlformats.org/officeDocument/2006/relationships/customXml" Target="../ink/ink989.xml"/><Relationship Id="rId465" Type="http://schemas.openxmlformats.org/officeDocument/2006/relationships/image" Target="../media/image1033.png"/><Relationship Id="rId630" Type="http://schemas.openxmlformats.org/officeDocument/2006/relationships/customXml" Target="../ink/ink1175.xml"/><Relationship Id="rId22" Type="http://schemas.openxmlformats.org/officeDocument/2006/relationships/image" Target="../media/image813.png"/><Relationship Id="rId64" Type="http://schemas.openxmlformats.org/officeDocument/2006/relationships/image" Target="../media/image834.png"/><Relationship Id="rId118" Type="http://schemas.openxmlformats.org/officeDocument/2006/relationships/image" Target="../media/image861.png"/><Relationship Id="rId325" Type="http://schemas.openxmlformats.org/officeDocument/2006/relationships/image" Target="../media/image964.png"/><Relationship Id="rId367" Type="http://schemas.openxmlformats.org/officeDocument/2006/relationships/image" Target="../media/image985.png"/><Relationship Id="rId532" Type="http://schemas.openxmlformats.org/officeDocument/2006/relationships/customXml" Target="../ink/ink1126.xml"/><Relationship Id="rId574" Type="http://schemas.openxmlformats.org/officeDocument/2006/relationships/customXml" Target="../ink/ink1147.xml"/><Relationship Id="rId171" Type="http://schemas.openxmlformats.org/officeDocument/2006/relationships/image" Target="../media/image887.png"/><Relationship Id="rId227" Type="http://schemas.openxmlformats.org/officeDocument/2006/relationships/image" Target="../media/image915.png"/><Relationship Id="rId269" Type="http://schemas.openxmlformats.org/officeDocument/2006/relationships/image" Target="../media/image936.png"/><Relationship Id="rId434" Type="http://schemas.openxmlformats.org/officeDocument/2006/relationships/customXml" Target="../ink/ink1077.xml"/><Relationship Id="rId476" Type="http://schemas.openxmlformats.org/officeDocument/2006/relationships/customXml" Target="../ink/ink1098.xml"/><Relationship Id="rId641" Type="http://schemas.openxmlformats.org/officeDocument/2006/relationships/image" Target="../media/image1120.png"/><Relationship Id="rId33" Type="http://schemas.openxmlformats.org/officeDocument/2006/relationships/customXml" Target="../ink/ink876.xml"/><Relationship Id="rId129" Type="http://schemas.openxmlformats.org/officeDocument/2006/relationships/customXml" Target="../ink/ink924.xml"/><Relationship Id="rId280" Type="http://schemas.openxmlformats.org/officeDocument/2006/relationships/customXml" Target="../ink/ink1000.xml"/><Relationship Id="rId336" Type="http://schemas.openxmlformats.org/officeDocument/2006/relationships/customXml" Target="../ink/ink1028.xml"/><Relationship Id="rId501" Type="http://schemas.openxmlformats.org/officeDocument/2006/relationships/image" Target="../media/image1050.png"/><Relationship Id="rId543" Type="http://schemas.openxmlformats.org/officeDocument/2006/relationships/image" Target="../media/image1071.png"/><Relationship Id="rId75" Type="http://schemas.openxmlformats.org/officeDocument/2006/relationships/customXml" Target="../ink/ink897.xml"/><Relationship Id="rId140" Type="http://schemas.openxmlformats.org/officeDocument/2006/relationships/image" Target="../media/image872.png"/><Relationship Id="rId182" Type="http://schemas.openxmlformats.org/officeDocument/2006/relationships/customXml" Target="../ink/ink951.xml"/><Relationship Id="rId378" Type="http://schemas.openxmlformats.org/officeDocument/2006/relationships/customXml" Target="../ink/ink1049.xml"/><Relationship Id="rId403" Type="http://schemas.openxmlformats.org/officeDocument/2006/relationships/image" Target="../media/image1002.png"/><Relationship Id="rId585" Type="http://schemas.openxmlformats.org/officeDocument/2006/relationships/image" Target="../media/image1092.png"/><Relationship Id="rId6" Type="http://schemas.openxmlformats.org/officeDocument/2006/relationships/image" Target="../media/image8050.png"/><Relationship Id="rId238" Type="http://schemas.openxmlformats.org/officeDocument/2006/relationships/customXml" Target="../ink/ink979.xml"/><Relationship Id="rId445" Type="http://schemas.openxmlformats.org/officeDocument/2006/relationships/image" Target="../media/image1023.png"/><Relationship Id="rId487" Type="http://schemas.openxmlformats.org/officeDocument/2006/relationships/image" Target="../media/image1043.png"/><Relationship Id="rId610" Type="http://schemas.openxmlformats.org/officeDocument/2006/relationships/customXml" Target="../ink/ink1165.xml"/><Relationship Id="rId652" Type="http://schemas.openxmlformats.org/officeDocument/2006/relationships/customXml" Target="../ink/ink1186.xml"/><Relationship Id="rId291" Type="http://schemas.openxmlformats.org/officeDocument/2006/relationships/image" Target="../media/image947.png"/><Relationship Id="rId305" Type="http://schemas.openxmlformats.org/officeDocument/2006/relationships/image" Target="../media/image954.png"/><Relationship Id="rId347" Type="http://schemas.openxmlformats.org/officeDocument/2006/relationships/image" Target="../media/image975.png"/><Relationship Id="rId512" Type="http://schemas.openxmlformats.org/officeDocument/2006/relationships/customXml" Target="../ink/ink1116.xml"/><Relationship Id="rId44" Type="http://schemas.openxmlformats.org/officeDocument/2006/relationships/image" Target="../media/image824.png"/><Relationship Id="rId86" Type="http://schemas.openxmlformats.org/officeDocument/2006/relationships/image" Target="../media/image845.png"/><Relationship Id="rId151" Type="http://schemas.openxmlformats.org/officeDocument/2006/relationships/customXml" Target="../ink/ink935.xml"/><Relationship Id="rId389" Type="http://schemas.openxmlformats.org/officeDocument/2006/relationships/image" Target="../media/image996.png"/><Relationship Id="rId554" Type="http://schemas.openxmlformats.org/officeDocument/2006/relationships/customXml" Target="../ink/ink1137.xml"/><Relationship Id="rId596" Type="http://schemas.openxmlformats.org/officeDocument/2006/relationships/customXml" Target="../ink/ink1158.xml"/><Relationship Id="rId193" Type="http://schemas.openxmlformats.org/officeDocument/2006/relationships/image" Target="../media/image898.png"/><Relationship Id="rId207" Type="http://schemas.openxmlformats.org/officeDocument/2006/relationships/image" Target="../media/image905.png"/><Relationship Id="rId249" Type="http://schemas.openxmlformats.org/officeDocument/2006/relationships/image" Target="../media/image926.png"/><Relationship Id="rId414" Type="http://schemas.openxmlformats.org/officeDocument/2006/relationships/customXml" Target="../ink/ink1067.xml"/><Relationship Id="rId456" Type="http://schemas.openxmlformats.org/officeDocument/2006/relationships/customXml" Target="../ink/ink1088.xml"/><Relationship Id="rId498" Type="http://schemas.openxmlformats.org/officeDocument/2006/relationships/customXml" Target="../ink/ink1109.xml"/><Relationship Id="rId621" Type="http://schemas.openxmlformats.org/officeDocument/2006/relationships/image" Target="../media/image1110.png"/><Relationship Id="rId663" Type="http://schemas.openxmlformats.org/officeDocument/2006/relationships/image" Target="../media/image1131.png"/><Relationship Id="rId13" Type="http://schemas.openxmlformats.org/officeDocument/2006/relationships/customXml" Target="../ink/ink866.xml"/><Relationship Id="rId109" Type="http://schemas.openxmlformats.org/officeDocument/2006/relationships/customXml" Target="../ink/ink914.xml"/><Relationship Id="rId260" Type="http://schemas.openxmlformats.org/officeDocument/2006/relationships/customXml" Target="../ink/ink990.xml"/><Relationship Id="rId316" Type="http://schemas.openxmlformats.org/officeDocument/2006/relationships/customXml" Target="../ink/ink1018.xml"/><Relationship Id="rId523" Type="http://schemas.openxmlformats.org/officeDocument/2006/relationships/image" Target="../media/image1061.png"/><Relationship Id="rId55" Type="http://schemas.openxmlformats.org/officeDocument/2006/relationships/customXml" Target="../ink/ink887.xml"/><Relationship Id="rId97" Type="http://schemas.openxmlformats.org/officeDocument/2006/relationships/customXml" Target="../ink/ink908.xml"/><Relationship Id="rId120" Type="http://schemas.openxmlformats.org/officeDocument/2006/relationships/image" Target="../media/image862.png"/><Relationship Id="rId358" Type="http://schemas.openxmlformats.org/officeDocument/2006/relationships/customXml" Target="../ink/ink1039.xml"/><Relationship Id="rId565" Type="http://schemas.openxmlformats.org/officeDocument/2006/relationships/image" Target="../media/image1082.png"/><Relationship Id="rId162" Type="http://schemas.openxmlformats.org/officeDocument/2006/relationships/image" Target="../media/image883.png"/><Relationship Id="rId218" Type="http://schemas.openxmlformats.org/officeDocument/2006/relationships/customXml" Target="../ink/ink969.xml"/><Relationship Id="rId425" Type="http://schemas.openxmlformats.org/officeDocument/2006/relationships/image" Target="../media/image1013.png"/><Relationship Id="rId467" Type="http://schemas.openxmlformats.org/officeDocument/2006/relationships/image" Target="../media/image1034.png"/><Relationship Id="rId632" Type="http://schemas.openxmlformats.org/officeDocument/2006/relationships/customXml" Target="../ink/ink1176.xml"/><Relationship Id="rId271" Type="http://schemas.openxmlformats.org/officeDocument/2006/relationships/image" Target="../media/image937.png"/><Relationship Id="rId24" Type="http://schemas.openxmlformats.org/officeDocument/2006/relationships/image" Target="../media/image814.png"/><Relationship Id="rId66" Type="http://schemas.openxmlformats.org/officeDocument/2006/relationships/image" Target="../media/image835.png"/><Relationship Id="rId131" Type="http://schemas.openxmlformats.org/officeDocument/2006/relationships/customXml" Target="../ink/ink925.xml"/><Relationship Id="rId327" Type="http://schemas.openxmlformats.org/officeDocument/2006/relationships/image" Target="../media/image965.png"/><Relationship Id="rId369" Type="http://schemas.openxmlformats.org/officeDocument/2006/relationships/image" Target="../media/image986.png"/><Relationship Id="rId534" Type="http://schemas.openxmlformats.org/officeDocument/2006/relationships/customXml" Target="../ink/ink1127.xml"/><Relationship Id="rId576" Type="http://schemas.openxmlformats.org/officeDocument/2006/relationships/customXml" Target="../ink/ink1148.xml"/><Relationship Id="rId173" Type="http://schemas.openxmlformats.org/officeDocument/2006/relationships/image" Target="../media/image888.png"/><Relationship Id="rId229" Type="http://schemas.openxmlformats.org/officeDocument/2006/relationships/image" Target="../media/image916.png"/><Relationship Id="rId380" Type="http://schemas.openxmlformats.org/officeDocument/2006/relationships/customXml" Target="../ink/ink1050.xml"/><Relationship Id="rId436" Type="http://schemas.openxmlformats.org/officeDocument/2006/relationships/customXml" Target="../ink/ink1078.xml"/><Relationship Id="rId601" Type="http://schemas.openxmlformats.org/officeDocument/2006/relationships/image" Target="../media/image1100.png"/><Relationship Id="rId643" Type="http://schemas.openxmlformats.org/officeDocument/2006/relationships/image" Target="../media/image1121.png"/><Relationship Id="rId240" Type="http://schemas.openxmlformats.org/officeDocument/2006/relationships/customXml" Target="../ink/ink980.xml"/><Relationship Id="rId478" Type="http://schemas.openxmlformats.org/officeDocument/2006/relationships/customXml" Target="../ink/ink1099.xml"/><Relationship Id="rId35" Type="http://schemas.openxmlformats.org/officeDocument/2006/relationships/customXml" Target="../ink/ink877.xml"/><Relationship Id="rId77" Type="http://schemas.openxmlformats.org/officeDocument/2006/relationships/customXml" Target="../ink/ink898.xml"/><Relationship Id="rId100" Type="http://schemas.openxmlformats.org/officeDocument/2006/relationships/image" Target="../media/image852.png"/><Relationship Id="rId282" Type="http://schemas.openxmlformats.org/officeDocument/2006/relationships/customXml" Target="../ink/ink1001.xml"/><Relationship Id="rId338" Type="http://schemas.openxmlformats.org/officeDocument/2006/relationships/customXml" Target="../ink/ink1029.xml"/><Relationship Id="rId503" Type="http://schemas.openxmlformats.org/officeDocument/2006/relationships/image" Target="../media/image1051.png"/><Relationship Id="rId545" Type="http://schemas.openxmlformats.org/officeDocument/2006/relationships/image" Target="../media/image1072.png"/><Relationship Id="rId587" Type="http://schemas.openxmlformats.org/officeDocument/2006/relationships/image" Target="../media/image1093.png"/><Relationship Id="rId8" Type="http://schemas.openxmlformats.org/officeDocument/2006/relationships/image" Target="../media/image806.png"/><Relationship Id="rId142" Type="http://schemas.openxmlformats.org/officeDocument/2006/relationships/image" Target="../media/image873.png"/><Relationship Id="rId184" Type="http://schemas.openxmlformats.org/officeDocument/2006/relationships/customXml" Target="../ink/ink952.xml"/><Relationship Id="rId391" Type="http://schemas.openxmlformats.org/officeDocument/2006/relationships/image" Target="../media/image997.png"/><Relationship Id="rId405" Type="http://schemas.openxmlformats.org/officeDocument/2006/relationships/image" Target="../media/image1003.png"/><Relationship Id="rId447" Type="http://schemas.openxmlformats.org/officeDocument/2006/relationships/image" Target="../media/image1024.png"/><Relationship Id="rId612" Type="http://schemas.openxmlformats.org/officeDocument/2006/relationships/customXml" Target="../ink/ink1166.xml"/><Relationship Id="rId251" Type="http://schemas.openxmlformats.org/officeDocument/2006/relationships/image" Target="../media/image927.png"/><Relationship Id="rId489" Type="http://schemas.openxmlformats.org/officeDocument/2006/relationships/image" Target="../media/image1044.png"/><Relationship Id="rId654" Type="http://schemas.openxmlformats.org/officeDocument/2006/relationships/customXml" Target="../ink/ink1187.xml"/><Relationship Id="rId46" Type="http://schemas.openxmlformats.org/officeDocument/2006/relationships/image" Target="../media/image825.png"/><Relationship Id="rId293" Type="http://schemas.openxmlformats.org/officeDocument/2006/relationships/image" Target="../media/image948.png"/><Relationship Id="rId307" Type="http://schemas.openxmlformats.org/officeDocument/2006/relationships/image" Target="../media/image955.png"/><Relationship Id="rId349" Type="http://schemas.openxmlformats.org/officeDocument/2006/relationships/image" Target="../media/image976.png"/><Relationship Id="rId514" Type="http://schemas.openxmlformats.org/officeDocument/2006/relationships/customXml" Target="../ink/ink1117.xml"/><Relationship Id="rId556" Type="http://schemas.openxmlformats.org/officeDocument/2006/relationships/customXml" Target="../ink/ink1138.xml"/><Relationship Id="rId88" Type="http://schemas.openxmlformats.org/officeDocument/2006/relationships/image" Target="../media/image846.png"/><Relationship Id="rId111" Type="http://schemas.openxmlformats.org/officeDocument/2006/relationships/customXml" Target="../ink/ink915.xml"/><Relationship Id="rId153" Type="http://schemas.openxmlformats.org/officeDocument/2006/relationships/customXml" Target="../ink/ink936.xml"/><Relationship Id="rId195" Type="http://schemas.openxmlformats.org/officeDocument/2006/relationships/image" Target="../media/image899.png"/><Relationship Id="rId209" Type="http://schemas.openxmlformats.org/officeDocument/2006/relationships/image" Target="../media/image906.png"/><Relationship Id="rId360" Type="http://schemas.openxmlformats.org/officeDocument/2006/relationships/customXml" Target="../ink/ink1040.xml"/><Relationship Id="rId416" Type="http://schemas.openxmlformats.org/officeDocument/2006/relationships/customXml" Target="../ink/ink1068.xml"/><Relationship Id="rId598" Type="http://schemas.openxmlformats.org/officeDocument/2006/relationships/customXml" Target="../ink/ink1159.xml"/><Relationship Id="rId220" Type="http://schemas.openxmlformats.org/officeDocument/2006/relationships/customXml" Target="../ink/ink970.xml"/><Relationship Id="rId458" Type="http://schemas.openxmlformats.org/officeDocument/2006/relationships/customXml" Target="../ink/ink1089.xml"/><Relationship Id="rId623" Type="http://schemas.openxmlformats.org/officeDocument/2006/relationships/image" Target="../media/image1111.png"/><Relationship Id="rId665" Type="http://schemas.openxmlformats.org/officeDocument/2006/relationships/image" Target="../media/image1132.png"/><Relationship Id="rId15" Type="http://schemas.openxmlformats.org/officeDocument/2006/relationships/customXml" Target="../ink/ink867.xml"/><Relationship Id="rId57" Type="http://schemas.openxmlformats.org/officeDocument/2006/relationships/customXml" Target="../ink/ink888.xml"/><Relationship Id="rId262" Type="http://schemas.openxmlformats.org/officeDocument/2006/relationships/customXml" Target="../ink/ink991.xml"/><Relationship Id="rId318" Type="http://schemas.openxmlformats.org/officeDocument/2006/relationships/customXml" Target="../ink/ink1019.xml"/><Relationship Id="rId525" Type="http://schemas.openxmlformats.org/officeDocument/2006/relationships/image" Target="../media/image1062.png"/><Relationship Id="rId567" Type="http://schemas.openxmlformats.org/officeDocument/2006/relationships/image" Target="../media/image1083.png"/><Relationship Id="rId99" Type="http://schemas.openxmlformats.org/officeDocument/2006/relationships/customXml" Target="../ink/ink909.xml"/><Relationship Id="rId122" Type="http://schemas.openxmlformats.org/officeDocument/2006/relationships/image" Target="../media/image863.png"/><Relationship Id="rId164" Type="http://schemas.openxmlformats.org/officeDocument/2006/relationships/image" Target="../media/image884.png"/><Relationship Id="rId371" Type="http://schemas.openxmlformats.org/officeDocument/2006/relationships/image" Target="../media/image987.png"/><Relationship Id="rId427" Type="http://schemas.openxmlformats.org/officeDocument/2006/relationships/image" Target="../media/image1014.png"/><Relationship Id="rId469" Type="http://schemas.openxmlformats.org/officeDocument/2006/relationships/image" Target="../media/image1035.png"/><Relationship Id="rId634" Type="http://schemas.openxmlformats.org/officeDocument/2006/relationships/customXml" Target="../ink/ink1177.xml"/><Relationship Id="rId26" Type="http://schemas.openxmlformats.org/officeDocument/2006/relationships/image" Target="../media/image815.png"/><Relationship Id="rId231" Type="http://schemas.openxmlformats.org/officeDocument/2006/relationships/image" Target="../media/image917.png"/><Relationship Id="rId273" Type="http://schemas.openxmlformats.org/officeDocument/2006/relationships/image" Target="../media/image938.png"/><Relationship Id="rId329" Type="http://schemas.openxmlformats.org/officeDocument/2006/relationships/image" Target="../media/image966.png"/><Relationship Id="rId480" Type="http://schemas.openxmlformats.org/officeDocument/2006/relationships/customXml" Target="../ink/ink1100.xml"/><Relationship Id="rId536" Type="http://schemas.openxmlformats.org/officeDocument/2006/relationships/customXml" Target="../ink/ink1128.xml"/><Relationship Id="rId68" Type="http://schemas.openxmlformats.org/officeDocument/2006/relationships/image" Target="../media/image836.png"/><Relationship Id="rId133" Type="http://schemas.openxmlformats.org/officeDocument/2006/relationships/customXml" Target="../ink/ink926.xml"/><Relationship Id="rId175" Type="http://schemas.openxmlformats.org/officeDocument/2006/relationships/image" Target="../media/image889.png"/><Relationship Id="rId340" Type="http://schemas.openxmlformats.org/officeDocument/2006/relationships/customXml" Target="../ink/ink1030.xml"/><Relationship Id="rId578" Type="http://schemas.openxmlformats.org/officeDocument/2006/relationships/customXml" Target="../ink/ink1149.xml"/><Relationship Id="rId200" Type="http://schemas.openxmlformats.org/officeDocument/2006/relationships/customXml" Target="../ink/ink960.xml"/><Relationship Id="rId382" Type="http://schemas.openxmlformats.org/officeDocument/2006/relationships/customXml" Target="../ink/ink1051.xml"/><Relationship Id="rId438" Type="http://schemas.openxmlformats.org/officeDocument/2006/relationships/customXml" Target="../ink/ink1079.xml"/><Relationship Id="rId603" Type="http://schemas.openxmlformats.org/officeDocument/2006/relationships/image" Target="../media/image1101.png"/><Relationship Id="rId645" Type="http://schemas.openxmlformats.org/officeDocument/2006/relationships/image" Target="../media/image1122.png"/><Relationship Id="rId242" Type="http://schemas.openxmlformats.org/officeDocument/2006/relationships/customXml" Target="../ink/ink981.xml"/><Relationship Id="rId284" Type="http://schemas.openxmlformats.org/officeDocument/2006/relationships/customXml" Target="../ink/ink1002.xml"/><Relationship Id="rId491" Type="http://schemas.openxmlformats.org/officeDocument/2006/relationships/image" Target="../media/image1045.png"/><Relationship Id="rId505" Type="http://schemas.openxmlformats.org/officeDocument/2006/relationships/image" Target="../media/image1052.png"/><Relationship Id="rId37" Type="http://schemas.openxmlformats.org/officeDocument/2006/relationships/customXml" Target="../ink/ink878.xml"/><Relationship Id="rId79" Type="http://schemas.openxmlformats.org/officeDocument/2006/relationships/customXml" Target="../ink/ink899.xml"/><Relationship Id="rId102" Type="http://schemas.openxmlformats.org/officeDocument/2006/relationships/image" Target="../media/image853.png"/><Relationship Id="rId144" Type="http://schemas.openxmlformats.org/officeDocument/2006/relationships/image" Target="../media/image874.png"/><Relationship Id="rId547" Type="http://schemas.openxmlformats.org/officeDocument/2006/relationships/image" Target="../media/image1073.png"/><Relationship Id="rId589" Type="http://schemas.openxmlformats.org/officeDocument/2006/relationships/image" Target="../media/image1094.png"/><Relationship Id="rId90" Type="http://schemas.openxmlformats.org/officeDocument/2006/relationships/image" Target="../media/image847.png"/><Relationship Id="rId186" Type="http://schemas.openxmlformats.org/officeDocument/2006/relationships/customXml" Target="../ink/ink953.xml"/><Relationship Id="rId351" Type="http://schemas.openxmlformats.org/officeDocument/2006/relationships/image" Target="../media/image977.png"/><Relationship Id="rId393" Type="http://schemas.openxmlformats.org/officeDocument/2006/relationships/image" Target="../media/image998.png"/><Relationship Id="rId407" Type="http://schemas.openxmlformats.org/officeDocument/2006/relationships/image" Target="../media/image1004.png"/><Relationship Id="rId449" Type="http://schemas.openxmlformats.org/officeDocument/2006/relationships/image" Target="../media/image1025.png"/><Relationship Id="rId614" Type="http://schemas.openxmlformats.org/officeDocument/2006/relationships/customXml" Target="../ink/ink1167.xml"/><Relationship Id="rId656" Type="http://schemas.openxmlformats.org/officeDocument/2006/relationships/customXml" Target="../ink/ink1188.xml"/><Relationship Id="rId211" Type="http://schemas.openxmlformats.org/officeDocument/2006/relationships/image" Target="../media/image907.png"/><Relationship Id="rId253" Type="http://schemas.openxmlformats.org/officeDocument/2006/relationships/image" Target="../media/image928.png"/><Relationship Id="rId295" Type="http://schemas.openxmlformats.org/officeDocument/2006/relationships/image" Target="../media/image949.png"/><Relationship Id="rId309" Type="http://schemas.openxmlformats.org/officeDocument/2006/relationships/image" Target="../media/image956.png"/><Relationship Id="rId460" Type="http://schemas.openxmlformats.org/officeDocument/2006/relationships/customXml" Target="../ink/ink1090.xml"/><Relationship Id="rId516" Type="http://schemas.openxmlformats.org/officeDocument/2006/relationships/customXml" Target="../ink/ink1118.xml"/><Relationship Id="rId48" Type="http://schemas.openxmlformats.org/officeDocument/2006/relationships/image" Target="../media/image826.png"/><Relationship Id="rId113" Type="http://schemas.openxmlformats.org/officeDocument/2006/relationships/customXml" Target="../ink/ink916.xml"/><Relationship Id="rId320" Type="http://schemas.openxmlformats.org/officeDocument/2006/relationships/customXml" Target="../ink/ink1020.xml"/><Relationship Id="rId558" Type="http://schemas.openxmlformats.org/officeDocument/2006/relationships/customXml" Target="../ink/ink1139.xml"/><Relationship Id="rId155" Type="http://schemas.openxmlformats.org/officeDocument/2006/relationships/customXml" Target="../ink/ink937.xml"/><Relationship Id="rId197" Type="http://schemas.openxmlformats.org/officeDocument/2006/relationships/image" Target="../media/image900.png"/><Relationship Id="rId362" Type="http://schemas.openxmlformats.org/officeDocument/2006/relationships/customXml" Target="../ink/ink1041.xml"/><Relationship Id="rId418" Type="http://schemas.openxmlformats.org/officeDocument/2006/relationships/customXml" Target="../ink/ink1069.xml"/><Relationship Id="rId625" Type="http://schemas.openxmlformats.org/officeDocument/2006/relationships/image" Target="../media/image1112.png"/><Relationship Id="rId222" Type="http://schemas.openxmlformats.org/officeDocument/2006/relationships/customXml" Target="../ink/ink971.xml"/><Relationship Id="rId264" Type="http://schemas.openxmlformats.org/officeDocument/2006/relationships/customXml" Target="../ink/ink992.xml"/><Relationship Id="rId471" Type="http://schemas.openxmlformats.org/officeDocument/2006/relationships/image" Target="../media/image1036.png"/><Relationship Id="rId667" Type="http://schemas.openxmlformats.org/officeDocument/2006/relationships/image" Target="../media/image1133.png"/><Relationship Id="rId17" Type="http://schemas.openxmlformats.org/officeDocument/2006/relationships/customXml" Target="../ink/ink868.xml"/><Relationship Id="rId59" Type="http://schemas.openxmlformats.org/officeDocument/2006/relationships/customXml" Target="../ink/ink889.xml"/><Relationship Id="rId124" Type="http://schemas.openxmlformats.org/officeDocument/2006/relationships/image" Target="../media/image864.png"/><Relationship Id="rId527" Type="http://schemas.openxmlformats.org/officeDocument/2006/relationships/image" Target="../media/image1063.png"/><Relationship Id="rId569" Type="http://schemas.openxmlformats.org/officeDocument/2006/relationships/image" Target="../media/image1084.png"/><Relationship Id="rId70" Type="http://schemas.openxmlformats.org/officeDocument/2006/relationships/image" Target="../media/image837.png"/><Relationship Id="rId166" Type="http://schemas.openxmlformats.org/officeDocument/2006/relationships/image" Target="../media/image885.png"/><Relationship Id="rId331" Type="http://schemas.openxmlformats.org/officeDocument/2006/relationships/image" Target="../media/image967.png"/><Relationship Id="rId373" Type="http://schemas.openxmlformats.org/officeDocument/2006/relationships/image" Target="../media/image988.png"/><Relationship Id="rId429" Type="http://schemas.openxmlformats.org/officeDocument/2006/relationships/image" Target="../media/image1015.png"/><Relationship Id="rId580" Type="http://schemas.openxmlformats.org/officeDocument/2006/relationships/customXml" Target="../ink/ink1150.xml"/><Relationship Id="rId636" Type="http://schemas.openxmlformats.org/officeDocument/2006/relationships/customXml" Target="../ink/ink1178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918.png"/><Relationship Id="rId440" Type="http://schemas.openxmlformats.org/officeDocument/2006/relationships/customXml" Target="../ink/ink1080.xml"/><Relationship Id="rId28" Type="http://schemas.openxmlformats.org/officeDocument/2006/relationships/image" Target="../media/image816.png"/><Relationship Id="rId275" Type="http://schemas.openxmlformats.org/officeDocument/2006/relationships/image" Target="../media/image939.png"/><Relationship Id="rId300" Type="http://schemas.openxmlformats.org/officeDocument/2006/relationships/customXml" Target="../ink/ink1010.xml"/><Relationship Id="rId482" Type="http://schemas.openxmlformats.org/officeDocument/2006/relationships/customXml" Target="../ink/ink1101.xml"/><Relationship Id="rId538" Type="http://schemas.openxmlformats.org/officeDocument/2006/relationships/customXml" Target="../ink/ink1129.xml"/><Relationship Id="rId81" Type="http://schemas.openxmlformats.org/officeDocument/2006/relationships/customXml" Target="../ink/ink900.xml"/><Relationship Id="rId135" Type="http://schemas.openxmlformats.org/officeDocument/2006/relationships/customXml" Target="../ink/ink927.xml"/><Relationship Id="rId177" Type="http://schemas.openxmlformats.org/officeDocument/2006/relationships/image" Target="../media/image890.png"/><Relationship Id="rId342" Type="http://schemas.openxmlformats.org/officeDocument/2006/relationships/customXml" Target="../ink/ink1031.xml"/><Relationship Id="rId384" Type="http://schemas.openxmlformats.org/officeDocument/2006/relationships/customXml" Target="../ink/ink1052.xml"/><Relationship Id="rId591" Type="http://schemas.openxmlformats.org/officeDocument/2006/relationships/image" Target="../media/image1095.png"/><Relationship Id="rId605" Type="http://schemas.openxmlformats.org/officeDocument/2006/relationships/image" Target="../media/image1102.png"/><Relationship Id="rId202" Type="http://schemas.openxmlformats.org/officeDocument/2006/relationships/customXml" Target="../ink/ink961.xml"/><Relationship Id="rId244" Type="http://schemas.openxmlformats.org/officeDocument/2006/relationships/customXml" Target="../ink/ink982.xml"/><Relationship Id="rId647" Type="http://schemas.openxmlformats.org/officeDocument/2006/relationships/image" Target="../media/image1123.png"/><Relationship Id="rId39" Type="http://schemas.openxmlformats.org/officeDocument/2006/relationships/customXml" Target="../ink/ink879.xml"/><Relationship Id="rId286" Type="http://schemas.openxmlformats.org/officeDocument/2006/relationships/customXml" Target="../ink/ink1003.xml"/><Relationship Id="rId451" Type="http://schemas.openxmlformats.org/officeDocument/2006/relationships/image" Target="../media/image1026.png"/><Relationship Id="rId493" Type="http://schemas.openxmlformats.org/officeDocument/2006/relationships/image" Target="../media/image1046.png"/><Relationship Id="rId507" Type="http://schemas.openxmlformats.org/officeDocument/2006/relationships/image" Target="../media/image1053.png"/><Relationship Id="rId549" Type="http://schemas.openxmlformats.org/officeDocument/2006/relationships/image" Target="../media/image1074.png"/><Relationship Id="rId50" Type="http://schemas.openxmlformats.org/officeDocument/2006/relationships/image" Target="../media/image827.png"/><Relationship Id="rId104" Type="http://schemas.openxmlformats.org/officeDocument/2006/relationships/image" Target="../media/image854.png"/><Relationship Id="rId146" Type="http://schemas.openxmlformats.org/officeDocument/2006/relationships/image" Target="../media/image875.png"/><Relationship Id="rId188" Type="http://schemas.openxmlformats.org/officeDocument/2006/relationships/customXml" Target="../ink/ink954.xml"/><Relationship Id="rId311" Type="http://schemas.openxmlformats.org/officeDocument/2006/relationships/image" Target="../media/image957.png"/><Relationship Id="rId353" Type="http://schemas.openxmlformats.org/officeDocument/2006/relationships/image" Target="../media/image978.png"/><Relationship Id="rId395" Type="http://schemas.openxmlformats.org/officeDocument/2006/relationships/image" Target="../media/image999.png"/><Relationship Id="rId409" Type="http://schemas.openxmlformats.org/officeDocument/2006/relationships/image" Target="../media/image1005.png"/><Relationship Id="rId560" Type="http://schemas.openxmlformats.org/officeDocument/2006/relationships/customXml" Target="../ink/ink1140.xml"/><Relationship Id="rId92" Type="http://schemas.openxmlformats.org/officeDocument/2006/relationships/image" Target="../media/image848.png"/><Relationship Id="rId213" Type="http://schemas.openxmlformats.org/officeDocument/2006/relationships/image" Target="../media/image908.png"/><Relationship Id="rId420" Type="http://schemas.openxmlformats.org/officeDocument/2006/relationships/customXml" Target="../ink/ink1070.xml"/><Relationship Id="rId616" Type="http://schemas.openxmlformats.org/officeDocument/2006/relationships/customXml" Target="../ink/ink1168.xml"/><Relationship Id="rId658" Type="http://schemas.openxmlformats.org/officeDocument/2006/relationships/customXml" Target="../ink/ink1189.xml"/><Relationship Id="rId255" Type="http://schemas.openxmlformats.org/officeDocument/2006/relationships/image" Target="../media/image929.png"/><Relationship Id="rId297" Type="http://schemas.openxmlformats.org/officeDocument/2006/relationships/image" Target="../media/image950.png"/><Relationship Id="rId462" Type="http://schemas.openxmlformats.org/officeDocument/2006/relationships/customXml" Target="../ink/ink1091.xml"/><Relationship Id="rId518" Type="http://schemas.openxmlformats.org/officeDocument/2006/relationships/customXml" Target="../ink/ink1119.xml"/><Relationship Id="rId115" Type="http://schemas.openxmlformats.org/officeDocument/2006/relationships/customXml" Target="../ink/ink917.xml"/><Relationship Id="rId157" Type="http://schemas.openxmlformats.org/officeDocument/2006/relationships/customXml" Target="../ink/ink938.xml"/><Relationship Id="rId322" Type="http://schemas.openxmlformats.org/officeDocument/2006/relationships/customXml" Target="../ink/ink1021.xml"/><Relationship Id="rId364" Type="http://schemas.openxmlformats.org/officeDocument/2006/relationships/customXml" Target="../ink/ink1042.xml"/><Relationship Id="rId61" Type="http://schemas.openxmlformats.org/officeDocument/2006/relationships/customXml" Target="../ink/ink890.xml"/><Relationship Id="rId199" Type="http://schemas.openxmlformats.org/officeDocument/2006/relationships/image" Target="../media/image901.png"/><Relationship Id="rId571" Type="http://schemas.openxmlformats.org/officeDocument/2006/relationships/image" Target="../media/image1085.png"/><Relationship Id="rId627" Type="http://schemas.openxmlformats.org/officeDocument/2006/relationships/image" Target="../media/image1113.png"/><Relationship Id="rId19" Type="http://schemas.openxmlformats.org/officeDocument/2006/relationships/customXml" Target="../ink/ink869.xml"/><Relationship Id="rId224" Type="http://schemas.openxmlformats.org/officeDocument/2006/relationships/customXml" Target="../ink/ink972.xml"/><Relationship Id="rId266" Type="http://schemas.openxmlformats.org/officeDocument/2006/relationships/customXml" Target="../ink/ink993.xml"/><Relationship Id="rId431" Type="http://schemas.openxmlformats.org/officeDocument/2006/relationships/image" Target="../media/image1016.png"/><Relationship Id="rId473" Type="http://schemas.openxmlformats.org/officeDocument/2006/relationships/image" Target="../media/image1037.png"/><Relationship Id="rId529" Type="http://schemas.openxmlformats.org/officeDocument/2006/relationships/image" Target="../media/image1064.png"/><Relationship Id="rId30" Type="http://schemas.openxmlformats.org/officeDocument/2006/relationships/image" Target="../media/image817.png"/><Relationship Id="rId126" Type="http://schemas.openxmlformats.org/officeDocument/2006/relationships/image" Target="../media/image865.png"/><Relationship Id="rId168" Type="http://schemas.openxmlformats.org/officeDocument/2006/relationships/customXml" Target="../ink/ink944.xml"/><Relationship Id="rId333" Type="http://schemas.openxmlformats.org/officeDocument/2006/relationships/image" Target="../media/image968.png"/><Relationship Id="rId540" Type="http://schemas.openxmlformats.org/officeDocument/2006/relationships/customXml" Target="../ink/ink1130.xml"/><Relationship Id="rId72" Type="http://schemas.openxmlformats.org/officeDocument/2006/relationships/image" Target="../media/image838.png"/><Relationship Id="rId375" Type="http://schemas.openxmlformats.org/officeDocument/2006/relationships/image" Target="../media/image989.png"/><Relationship Id="rId582" Type="http://schemas.openxmlformats.org/officeDocument/2006/relationships/customXml" Target="../ink/ink1151.xml"/><Relationship Id="rId638" Type="http://schemas.openxmlformats.org/officeDocument/2006/relationships/customXml" Target="../ink/ink1179.xml"/><Relationship Id="rId3" Type="http://schemas.openxmlformats.org/officeDocument/2006/relationships/customXml" Target="../ink/ink861.xml"/><Relationship Id="rId235" Type="http://schemas.openxmlformats.org/officeDocument/2006/relationships/image" Target="../media/image919.png"/><Relationship Id="rId277" Type="http://schemas.openxmlformats.org/officeDocument/2006/relationships/image" Target="../media/image940.png"/><Relationship Id="rId400" Type="http://schemas.openxmlformats.org/officeDocument/2006/relationships/customXml" Target="../ink/ink1060.xml"/><Relationship Id="rId442" Type="http://schemas.openxmlformats.org/officeDocument/2006/relationships/customXml" Target="../ink/ink1081.xml"/><Relationship Id="rId484" Type="http://schemas.openxmlformats.org/officeDocument/2006/relationships/customXml" Target="../ink/ink1102.xml"/><Relationship Id="rId137" Type="http://schemas.openxmlformats.org/officeDocument/2006/relationships/customXml" Target="../ink/ink928.xml"/><Relationship Id="rId302" Type="http://schemas.openxmlformats.org/officeDocument/2006/relationships/customXml" Target="../ink/ink1011.xml"/><Relationship Id="rId344" Type="http://schemas.openxmlformats.org/officeDocument/2006/relationships/customXml" Target="../ink/ink1032.xml"/><Relationship Id="rId41" Type="http://schemas.openxmlformats.org/officeDocument/2006/relationships/customXml" Target="../ink/ink880.xml"/><Relationship Id="rId83" Type="http://schemas.openxmlformats.org/officeDocument/2006/relationships/customXml" Target="../ink/ink901.xml"/><Relationship Id="rId179" Type="http://schemas.openxmlformats.org/officeDocument/2006/relationships/image" Target="../media/image891.png"/><Relationship Id="rId386" Type="http://schemas.openxmlformats.org/officeDocument/2006/relationships/customXml" Target="../ink/ink1053.xml"/><Relationship Id="rId551" Type="http://schemas.openxmlformats.org/officeDocument/2006/relationships/image" Target="../media/image1075.png"/><Relationship Id="rId593" Type="http://schemas.openxmlformats.org/officeDocument/2006/relationships/image" Target="../media/image1096.png"/><Relationship Id="rId607" Type="http://schemas.openxmlformats.org/officeDocument/2006/relationships/image" Target="../media/image1103.png"/><Relationship Id="rId649" Type="http://schemas.openxmlformats.org/officeDocument/2006/relationships/image" Target="../media/image1124.png"/><Relationship Id="rId190" Type="http://schemas.openxmlformats.org/officeDocument/2006/relationships/customXml" Target="../ink/ink955.xml"/><Relationship Id="rId204" Type="http://schemas.openxmlformats.org/officeDocument/2006/relationships/customXml" Target="../ink/ink962.xml"/><Relationship Id="rId246" Type="http://schemas.openxmlformats.org/officeDocument/2006/relationships/customXml" Target="../ink/ink983.xml"/><Relationship Id="rId288" Type="http://schemas.openxmlformats.org/officeDocument/2006/relationships/customXml" Target="../ink/ink1004.xml"/><Relationship Id="rId411" Type="http://schemas.openxmlformats.org/officeDocument/2006/relationships/image" Target="../media/image1006.png"/><Relationship Id="rId453" Type="http://schemas.openxmlformats.org/officeDocument/2006/relationships/image" Target="../media/image1027.png"/><Relationship Id="rId509" Type="http://schemas.openxmlformats.org/officeDocument/2006/relationships/image" Target="../media/image1054.png"/><Relationship Id="rId660" Type="http://schemas.openxmlformats.org/officeDocument/2006/relationships/customXml" Target="../ink/ink1190.xml"/><Relationship Id="rId106" Type="http://schemas.openxmlformats.org/officeDocument/2006/relationships/image" Target="../media/image855.png"/><Relationship Id="rId313" Type="http://schemas.openxmlformats.org/officeDocument/2006/relationships/image" Target="../media/image958.png"/><Relationship Id="rId495" Type="http://schemas.openxmlformats.org/officeDocument/2006/relationships/image" Target="../media/image1047.png"/><Relationship Id="rId10" Type="http://schemas.openxmlformats.org/officeDocument/2006/relationships/image" Target="../media/image807.png"/><Relationship Id="rId52" Type="http://schemas.openxmlformats.org/officeDocument/2006/relationships/image" Target="../media/image828.png"/><Relationship Id="rId94" Type="http://schemas.openxmlformats.org/officeDocument/2006/relationships/image" Target="../media/image849.png"/><Relationship Id="rId148" Type="http://schemas.openxmlformats.org/officeDocument/2006/relationships/image" Target="../media/image876.png"/><Relationship Id="rId355" Type="http://schemas.openxmlformats.org/officeDocument/2006/relationships/image" Target="../media/image979.png"/><Relationship Id="rId397" Type="http://schemas.openxmlformats.org/officeDocument/2006/relationships/image" Target="../media/image394.png"/><Relationship Id="rId520" Type="http://schemas.openxmlformats.org/officeDocument/2006/relationships/customXml" Target="../ink/ink1120.xml"/><Relationship Id="rId562" Type="http://schemas.openxmlformats.org/officeDocument/2006/relationships/customXml" Target="../ink/ink1141.xml"/><Relationship Id="rId618" Type="http://schemas.openxmlformats.org/officeDocument/2006/relationships/customXml" Target="../ink/ink1169.xml"/><Relationship Id="rId215" Type="http://schemas.openxmlformats.org/officeDocument/2006/relationships/image" Target="../media/image909.png"/><Relationship Id="rId257" Type="http://schemas.openxmlformats.org/officeDocument/2006/relationships/image" Target="../media/image930.png"/><Relationship Id="rId422" Type="http://schemas.openxmlformats.org/officeDocument/2006/relationships/customXml" Target="../ink/ink1071.xml"/><Relationship Id="rId464" Type="http://schemas.openxmlformats.org/officeDocument/2006/relationships/customXml" Target="../ink/ink1092.xml"/><Relationship Id="rId299" Type="http://schemas.openxmlformats.org/officeDocument/2006/relationships/image" Target="../media/image951.png"/><Relationship Id="rId63" Type="http://schemas.openxmlformats.org/officeDocument/2006/relationships/customXml" Target="../ink/ink891.xml"/><Relationship Id="rId159" Type="http://schemas.openxmlformats.org/officeDocument/2006/relationships/customXml" Target="../ink/ink939.xml"/><Relationship Id="rId366" Type="http://schemas.openxmlformats.org/officeDocument/2006/relationships/customXml" Target="../ink/ink1043.xml"/><Relationship Id="rId573" Type="http://schemas.openxmlformats.org/officeDocument/2006/relationships/image" Target="../media/image1086.png"/><Relationship Id="rId226" Type="http://schemas.openxmlformats.org/officeDocument/2006/relationships/customXml" Target="../ink/ink973.xml"/><Relationship Id="rId433" Type="http://schemas.openxmlformats.org/officeDocument/2006/relationships/image" Target="../media/image1017.png"/><Relationship Id="rId640" Type="http://schemas.openxmlformats.org/officeDocument/2006/relationships/customXml" Target="../ink/ink1180.xml"/><Relationship Id="rId74" Type="http://schemas.openxmlformats.org/officeDocument/2006/relationships/image" Target="../media/image839.png"/><Relationship Id="rId377" Type="http://schemas.openxmlformats.org/officeDocument/2006/relationships/image" Target="../media/image990.png"/><Relationship Id="rId500" Type="http://schemas.openxmlformats.org/officeDocument/2006/relationships/customXml" Target="../ink/ink1110.xml"/><Relationship Id="rId584" Type="http://schemas.openxmlformats.org/officeDocument/2006/relationships/customXml" Target="../ink/ink1152.xml"/><Relationship Id="rId5" Type="http://schemas.openxmlformats.org/officeDocument/2006/relationships/customXml" Target="../ink/ink862.xml"/><Relationship Id="rId237" Type="http://schemas.openxmlformats.org/officeDocument/2006/relationships/image" Target="../media/image920.png"/><Relationship Id="rId444" Type="http://schemas.openxmlformats.org/officeDocument/2006/relationships/customXml" Target="../ink/ink1082.xml"/><Relationship Id="rId651" Type="http://schemas.openxmlformats.org/officeDocument/2006/relationships/image" Target="../media/image1125.png"/><Relationship Id="rId290" Type="http://schemas.openxmlformats.org/officeDocument/2006/relationships/customXml" Target="../ink/ink1005.xml"/><Relationship Id="rId304" Type="http://schemas.openxmlformats.org/officeDocument/2006/relationships/customXml" Target="../ink/ink1012.xml"/><Relationship Id="rId388" Type="http://schemas.openxmlformats.org/officeDocument/2006/relationships/customXml" Target="../ink/ink1054.xml"/><Relationship Id="rId511" Type="http://schemas.openxmlformats.org/officeDocument/2006/relationships/image" Target="../media/image1055.png"/><Relationship Id="rId609" Type="http://schemas.openxmlformats.org/officeDocument/2006/relationships/image" Target="../media/image1104.png"/><Relationship Id="rId85" Type="http://schemas.openxmlformats.org/officeDocument/2006/relationships/customXml" Target="../ink/ink902.xml"/><Relationship Id="rId150" Type="http://schemas.openxmlformats.org/officeDocument/2006/relationships/image" Target="../media/image877.png"/><Relationship Id="rId595" Type="http://schemas.openxmlformats.org/officeDocument/2006/relationships/image" Target="../media/image1097.png"/><Relationship Id="rId248" Type="http://schemas.openxmlformats.org/officeDocument/2006/relationships/customXml" Target="../ink/ink984.xml"/><Relationship Id="rId455" Type="http://schemas.openxmlformats.org/officeDocument/2006/relationships/image" Target="../media/image1028.png"/><Relationship Id="rId662" Type="http://schemas.openxmlformats.org/officeDocument/2006/relationships/customXml" Target="../ink/ink1191.xml"/><Relationship Id="rId12" Type="http://schemas.openxmlformats.org/officeDocument/2006/relationships/image" Target="../media/image808.png"/><Relationship Id="rId108" Type="http://schemas.openxmlformats.org/officeDocument/2006/relationships/image" Target="../media/image856.png"/><Relationship Id="rId315" Type="http://schemas.openxmlformats.org/officeDocument/2006/relationships/image" Target="../media/image959.png"/><Relationship Id="rId522" Type="http://schemas.openxmlformats.org/officeDocument/2006/relationships/customXml" Target="../ink/ink1121.xml"/><Relationship Id="rId96" Type="http://schemas.openxmlformats.org/officeDocument/2006/relationships/image" Target="../media/image850.png"/><Relationship Id="rId161" Type="http://schemas.openxmlformats.org/officeDocument/2006/relationships/customXml" Target="../ink/ink940.xml"/><Relationship Id="rId399" Type="http://schemas.openxmlformats.org/officeDocument/2006/relationships/image" Target="../media/image1000.png"/><Relationship Id="rId259" Type="http://schemas.openxmlformats.org/officeDocument/2006/relationships/image" Target="../media/image931.png"/><Relationship Id="rId466" Type="http://schemas.openxmlformats.org/officeDocument/2006/relationships/customXml" Target="../ink/ink1093.xml"/><Relationship Id="rId23" Type="http://schemas.openxmlformats.org/officeDocument/2006/relationships/customXml" Target="../ink/ink871.xml"/><Relationship Id="rId119" Type="http://schemas.openxmlformats.org/officeDocument/2006/relationships/customXml" Target="../ink/ink919.xml"/><Relationship Id="rId326" Type="http://schemas.openxmlformats.org/officeDocument/2006/relationships/customXml" Target="../ink/ink1023.xml"/><Relationship Id="rId533" Type="http://schemas.openxmlformats.org/officeDocument/2006/relationships/image" Target="../media/image1066.png"/><Relationship Id="rId172" Type="http://schemas.openxmlformats.org/officeDocument/2006/relationships/customXml" Target="../ink/ink946.xml"/><Relationship Id="rId477" Type="http://schemas.openxmlformats.org/officeDocument/2006/relationships/image" Target="../media/image1039.png"/><Relationship Id="rId600" Type="http://schemas.openxmlformats.org/officeDocument/2006/relationships/customXml" Target="../ink/ink1160.xml"/><Relationship Id="rId337" Type="http://schemas.openxmlformats.org/officeDocument/2006/relationships/image" Target="../media/image970.png"/><Relationship Id="rId34" Type="http://schemas.openxmlformats.org/officeDocument/2006/relationships/image" Target="../media/image819.png"/><Relationship Id="rId544" Type="http://schemas.openxmlformats.org/officeDocument/2006/relationships/customXml" Target="../ink/ink1132.xml"/><Relationship Id="rId183" Type="http://schemas.openxmlformats.org/officeDocument/2006/relationships/image" Target="../media/image893.png"/><Relationship Id="rId390" Type="http://schemas.openxmlformats.org/officeDocument/2006/relationships/customXml" Target="../ink/ink1055.xml"/><Relationship Id="rId404" Type="http://schemas.openxmlformats.org/officeDocument/2006/relationships/customXml" Target="../ink/ink1062.xml"/><Relationship Id="rId611" Type="http://schemas.openxmlformats.org/officeDocument/2006/relationships/image" Target="../media/image1105.png"/><Relationship Id="rId250" Type="http://schemas.openxmlformats.org/officeDocument/2006/relationships/customXml" Target="../ink/ink985.xml"/><Relationship Id="rId488" Type="http://schemas.openxmlformats.org/officeDocument/2006/relationships/customXml" Target="../ink/ink1104.xml"/><Relationship Id="rId45" Type="http://schemas.openxmlformats.org/officeDocument/2006/relationships/customXml" Target="../ink/ink882.xml"/><Relationship Id="rId110" Type="http://schemas.openxmlformats.org/officeDocument/2006/relationships/image" Target="../media/image857.png"/><Relationship Id="rId348" Type="http://schemas.openxmlformats.org/officeDocument/2006/relationships/customXml" Target="../ink/ink1034.xml"/><Relationship Id="rId555" Type="http://schemas.openxmlformats.org/officeDocument/2006/relationships/image" Target="../media/image1077.png"/><Relationship Id="rId194" Type="http://schemas.openxmlformats.org/officeDocument/2006/relationships/customXml" Target="../ink/ink957.xml"/><Relationship Id="rId208" Type="http://schemas.openxmlformats.org/officeDocument/2006/relationships/customXml" Target="../ink/ink964.xml"/><Relationship Id="rId415" Type="http://schemas.openxmlformats.org/officeDocument/2006/relationships/image" Target="../media/image1008.png"/><Relationship Id="rId622" Type="http://schemas.openxmlformats.org/officeDocument/2006/relationships/customXml" Target="../ink/ink1171.xml"/><Relationship Id="rId261" Type="http://schemas.openxmlformats.org/officeDocument/2006/relationships/image" Target="../media/image932.png"/><Relationship Id="rId499" Type="http://schemas.openxmlformats.org/officeDocument/2006/relationships/image" Target="../media/image1049.png"/><Relationship Id="rId56" Type="http://schemas.openxmlformats.org/officeDocument/2006/relationships/image" Target="../media/image830.png"/><Relationship Id="rId359" Type="http://schemas.openxmlformats.org/officeDocument/2006/relationships/image" Target="../media/image981.png"/><Relationship Id="rId566" Type="http://schemas.openxmlformats.org/officeDocument/2006/relationships/customXml" Target="../ink/ink1143.xml"/><Relationship Id="rId121" Type="http://schemas.openxmlformats.org/officeDocument/2006/relationships/customXml" Target="../ink/ink920.xml"/><Relationship Id="rId219" Type="http://schemas.openxmlformats.org/officeDocument/2006/relationships/image" Target="../media/image911.png"/><Relationship Id="rId426" Type="http://schemas.openxmlformats.org/officeDocument/2006/relationships/customXml" Target="../ink/ink1073.xml"/><Relationship Id="rId633" Type="http://schemas.openxmlformats.org/officeDocument/2006/relationships/image" Target="../media/image1116.png"/><Relationship Id="rId67" Type="http://schemas.openxmlformats.org/officeDocument/2006/relationships/customXml" Target="../ink/ink893.xml"/><Relationship Id="rId272" Type="http://schemas.openxmlformats.org/officeDocument/2006/relationships/customXml" Target="../ink/ink996.xml"/><Relationship Id="rId577" Type="http://schemas.openxmlformats.org/officeDocument/2006/relationships/image" Target="../media/image1088.png"/><Relationship Id="rId132" Type="http://schemas.openxmlformats.org/officeDocument/2006/relationships/image" Target="../media/image868.png"/><Relationship Id="rId437" Type="http://schemas.openxmlformats.org/officeDocument/2006/relationships/image" Target="../media/image1019.png"/><Relationship Id="rId644" Type="http://schemas.openxmlformats.org/officeDocument/2006/relationships/customXml" Target="../ink/ink1182.xml"/><Relationship Id="rId283" Type="http://schemas.openxmlformats.org/officeDocument/2006/relationships/image" Target="../media/image943.png"/><Relationship Id="rId490" Type="http://schemas.openxmlformats.org/officeDocument/2006/relationships/customXml" Target="../ink/ink1105.xml"/><Relationship Id="rId504" Type="http://schemas.openxmlformats.org/officeDocument/2006/relationships/customXml" Target="../ink/ink1112.xml"/><Relationship Id="rId78" Type="http://schemas.openxmlformats.org/officeDocument/2006/relationships/image" Target="../media/image841.png"/><Relationship Id="rId143" Type="http://schemas.openxmlformats.org/officeDocument/2006/relationships/customXml" Target="../ink/ink931.xml"/><Relationship Id="rId350" Type="http://schemas.openxmlformats.org/officeDocument/2006/relationships/customXml" Target="../ink/ink1035.xml"/><Relationship Id="rId588" Type="http://schemas.openxmlformats.org/officeDocument/2006/relationships/customXml" Target="../ink/ink1154.xml"/><Relationship Id="rId9" Type="http://schemas.openxmlformats.org/officeDocument/2006/relationships/customXml" Target="../ink/ink864.xml"/><Relationship Id="rId210" Type="http://schemas.openxmlformats.org/officeDocument/2006/relationships/customXml" Target="../ink/ink965.xml"/><Relationship Id="rId448" Type="http://schemas.openxmlformats.org/officeDocument/2006/relationships/customXml" Target="../ink/ink1084.xml"/><Relationship Id="rId655" Type="http://schemas.openxmlformats.org/officeDocument/2006/relationships/image" Target="../media/image1127.png"/><Relationship Id="rId294" Type="http://schemas.openxmlformats.org/officeDocument/2006/relationships/customXml" Target="../ink/ink1007.xml"/><Relationship Id="rId308" Type="http://schemas.openxmlformats.org/officeDocument/2006/relationships/customXml" Target="../ink/ink1014.xml"/><Relationship Id="rId515" Type="http://schemas.openxmlformats.org/officeDocument/2006/relationships/image" Target="../media/image1057.png"/><Relationship Id="rId89" Type="http://schemas.openxmlformats.org/officeDocument/2006/relationships/customXml" Target="../ink/ink904.xml"/><Relationship Id="rId154" Type="http://schemas.openxmlformats.org/officeDocument/2006/relationships/image" Target="../media/image879.png"/><Relationship Id="rId361" Type="http://schemas.openxmlformats.org/officeDocument/2006/relationships/image" Target="../media/image982.png"/><Relationship Id="rId599" Type="http://schemas.openxmlformats.org/officeDocument/2006/relationships/image" Target="../media/image1099.png"/><Relationship Id="rId459" Type="http://schemas.openxmlformats.org/officeDocument/2006/relationships/image" Target="../media/image1030.png"/><Relationship Id="rId666" Type="http://schemas.openxmlformats.org/officeDocument/2006/relationships/customXml" Target="../ink/ink1193.xml"/><Relationship Id="rId16" Type="http://schemas.openxmlformats.org/officeDocument/2006/relationships/image" Target="../media/image810.png"/><Relationship Id="rId221" Type="http://schemas.openxmlformats.org/officeDocument/2006/relationships/image" Target="../media/image912.png"/><Relationship Id="rId319" Type="http://schemas.openxmlformats.org/officeDocument/2006/relationships/image" Target="../media/image961.png"/><Relationship Id="rId526" Type="http://schemas.openxmlformats.org/officeDocument/2006/relationships/customXml" Target="../ink/ink1123.xml"/><Relationship Id="rId165" Type="http://schemas.openxmlformats.org/officeDocument/2006/relationships/customXml" Target="../ink/ink942.xml"/><Relationship Id="rId372" Type="http://schemas.openxmlformats.org/officeDocument/2006/relationships/customXml" Target="../ink/ink1046.xml"/><Relationship Id="rId232" Type="http://schemas.openxmlformats.org/officeDocument/2006/relationships/customXml" Target="../ink/ink97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/>
          <p:cNvSpPr/>
          <p:nvPr/>
        </p:nvSpPr>
        <p:spPr>
          <a:xfrm>
            <a:off x="0" y="0"/>
            <a:ext cx="12192001" cy="68580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Rechteck 6"/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" name="Textfeld 7"/>
          <p:cNvSpPr txBox="1"/>
          <p:nvPr/>
        </p:nvSpPr>
        <p:spPr>
          <a:xfrm>
            <a:off x="2775472" y="159476"/>
            <a:ext cx="62770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Makroökonomie</a:t>
            </a:r>
            <a:endParaRPr lang="de-DE" sz="2800" b="1" dirty="0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201" y="1171482"/>
            <a:ext cx="1330796" cy="998097"/>
          </a:xfrm>
          <a:prstGeom prst="rect">
            <a:avLst/>
          </a:prstGeom>
        </p:spPr>
      </p:pic>
      <p:sp>
        <p:nvSpPr>
          <p:cNvPr id="11" name="Textfeld 10"/>
          <p:cNvSpPr txBox="1"/>
          <p:nvPr/>
        </p:nvSpPr>
        <p:spPr>
          <a:xfrm>
            <a:off x="117080" y="765139"/>
            <a:ext cx="18313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000" b="1" dirty="0"/>
              <a:t>Wilhelmshaven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1735536" y="5762816"/>
            <a:ext cx="449379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1400" b="1" dirty="0"/>
              <a:t>Prof. Dr. Bernhard Köster</a:t>
            </a:r>
          </a:p>
          <a:p>
            <a:pPr algn="ctr"/>
            <a:r>
              <a:rPr lang="de-DE" sz="1400" b="1" dirty="0"/>
              <a:t>Jade-Hochschule Wilhelmshaven</a:t>
            </a:r>
          </a:p>
          <a:p>
            <a:pPr algn="ctr"/>
            <a:r>
              <a:rPr lang="de-DE" sz="1400" b="1" dirty="0">
                <a:hlinkClick r:id="rId4"/>
              </a:rPr>
              <a:t>http://www.bernhardkoester.de/vorlesungen/inhalt.html</a:t>
            </a:r>
            <a:endParaRPr lang="de-DE" sz="1400" b="1" dirty="0"/>
          </a:p>
        </p:txBody>
      </p:sp>
      <p:sp>
        <p:nvSpPr>
          <p:cNvPr id="13" name="Textfeld 12"/>
          <p:cNvSpPr txBox="1"/>
          <p:nvPr/>
        </p:nvSpPr>
        <p:spPr>
          <a:xfrm>
            <a:off x="3702576" y="1874728"/>
            <a:ext cx="4422877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800" b="1" u="sng" dirty="0"/>
              <a:t>Diese Vorlesung wird in Bild</a:t>
            </a:r>
          </a:p>
          <a:p>
            <a:pPr algn="ctr"/>
            <a:r>
              <a:rPr lang="de-DE" sz="2800" b="1" u="sng" dirty="0"/>
              <a:t>und Ton des</a:t>
            </a:r>
          </a:p>
          <a:p>
            <a:pPr algn="ctr"/>
            <a:r>
              <a:rPr lang="de-DE" sz="2800" b="1" u="sng" dirty="0"/>
              <a:t>Dozenten</a:t>
            </a:r>
          </a:p>
          <a:p>
            <a:pPr algn="ctr"/>
            <a:r>
              <a:rPr lang="de-DE" sz="2800" b="1" u="sng" dirty="0"/>
              <a:t>mitgeschnitten</a:t>
            </a:r>
          </a:p>
          <a:p>
            <a:pPr algn="ctr"/>
            <a:r>
              <a:rPr lang="de-DE" sz="2800" b="1" u="sng" dirty="0"/>
              <a:t>und anschließend online zur</a:t>
            </a:r>
          </a:p>
          <a:p>
            <a:pPr algn="ctr"/>
            <a:r>
              <a:rPr lang="de-DE" sz="2800" b="1" u="sng" dirty="0"/>
              <a:t>Verfügung gestellt</a:t>
            </a:r>
          </a:p>
          <a:p>
            <a:pPr algn="ctr"/>
            <a:endParaRPr lang="de-DE" sz="2800" b="1" u="sng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10EC8E2C-1FB8-4E2F-A80B-313181F816F4}"/>
              </a:ext>
            </a:extLst>
          </p:cNvPr>
          <p:cNvGrpSpPr/>
          <p:nvPr/>
        </p:nvGrpSpPr>
        <p:grpSpPr>
          <a:xfrm>
            <a:off x="11453397" y="580035"/>
            <a:ext cx="251280" cy="201960"/>
            <a:chOff x="11453397" y="580035"/>
            <a:chExt cx="251280" cy="20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F677BDD8-25DF-425F-8A3C-5E6CA9638479}"/>
                    </a:ext>
                  </a:extLst>
                </p14:cNvPr>
                <p14:cNvContentPartPr/>
                <p14:nvPr/>
              </p14:nvContentPartPr>
              <p14:xfrm>
                <a:off x="11477877" y="617475"/>
                <a:ext cx="125640" cy="16452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F677BDD8-25DF-425F-8A3C-5E6CA9638479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473557" y="613155"/>
                  <a:ext cx="134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A886AC16-1A34-43A9-970A-8C80446405B8}"/>
                    </a:ext>
                  </a:extLst>
                </p14:cNvPr>
                <p14:cNvContentPartPr/>
                <p14:nvPr/>
              </p14:nvContentPartPr>
              <p14:xfrm>
                <a:off x="11453397" y="580035"/>
                <a:ext cx="251280" cy="1706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A886AC16-1A34-43A9-970A-8C80446405B8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1449077" y="575715"/>
                  <a:ext cx="259920" cy="17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081EC16A-12AD-4A71-91CE-AC9A99D5676C}"/>
                  </a:ext>
                </a:extLst>
              </p14:cNvPr>
              <p14:cNvContentPartPr/>
              <p14:nvPr/>
            </p14:nvContentPartPr>
            <p14:xfrm>
              <a:off x="8743317" y="1184475"/>
              <a:ext cx="2264760" cy="183960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081EC16A-12AD-4A71-91CE-AC9A99D5676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738997" y="1180155"/>
                <a:ext cx="2273400" cy="1848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D74DAB34-7FB9-4832-83F4-CD875EF83E75}"/>
              </a:ext>
            </a:extLst>
          </p:cNvPr>
          <p:cNvGrpSpPr/>
          <p:nvPr/>
        </p:nvGrpSpPr>
        <p:grpSpPr>
          <a:xfrm>
            <a:off x="3234613" y="907032"/>
            <a:ext cx="376560" cy="412200"/>
            <a:chOff x="3234613" y="907032"/>
            <a:chExt cx="37656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DC18E58-5BB7-4483-9599-DFAD034FE8B9}"/>
                    </a:ext>
                  </a:extLst>
                </p14:cNvPr>
                <p14:cNvContentPartPr/>
                <p14:nvPr/>
              </p14:nvContentPartPr>
              <p14:xfrm>
                <a:off x="3295093" y="1015032"/>
                <a:ext cx="223560" cy="3042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DC18E58-5BB7-4483-9599-DFAD034FE8B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290773" y="1010712"/>
                  <a:ext cx="23220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DF5606D9-69D2-4626-972E-621258861335}"/>
                    </a:ext>
                  </a:extLst>
                </p14:cNvPr>
                <p14:cNvContentPartPr/>
                <p14:nvPr/>
              </p14:nvContentPartPr>
              <p14:xfrm>
                <a:off x="3234613" y="907032"/>
                <a:ext cx="376560" cy="4089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DF5606D9-69D2-4626-972E-621258861335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230293" y="902712"/>
                  <a:ext cx="385200" cy="41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F6239633-A695-4B93-94EE-B152C5379F1D}"/>
              </a:ext>
            </a:extLst>
          </p:cNvPr>
          <p:cNvGrpSpPr/>
          <p:nvPr/>
        </p:nvGrpSpPr>
        <p:grpSpPr>
          <a:xfrm>
            <a:off x="2460973" y="1154712"/>
            <a:ext cx="253800" cy="352800"/>
            <a:chOff x="2460973" y="1154712"/>
            <a:chExt cx="253800" cy="35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971C5C43-B64B-4897-8EBD-7616D0FB5A5A}"/>
                    </a:ext>
                  </a:extLst>
                </p14:cNvPr>
                <p14:cNvContentPartPr/>
                <p14:nvPr/>
              </p14:nvContentPartPr>
              <p14:xfrm>
                <a:off x="2460973" y="1255872"/>
                <a:ext cx="214560" cy="2394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971C5C43-B64B-4897-8EBD-7616D0FB5A5A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456653" y="1251552"/>
                  <a:ext cx="2232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EACFF8B4-C8FA-4AE4-8FCE-743730CCF3B1}"/>
                    </a:ext>
                  </a:extLst>
                </p14:cNvPr>
                <p14:cNvContentPartPr/>
                <p14:nvPr/>
              </p14:nvContentPartPr>
              <p14:xfrm>
                <a:off x="2490133" y="1154712"/>
                <a:ext cx="224640" cy="3528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EACFF8B4-C8FA-4AE4-8FCE-743730CCF3B1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485813" y="1150392"/>
                  <a:ext cx="23328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F25637C-43C3-4B7A-863D-796B82EBDBC1}"/>
              </a:ext>
            </a:extLst>
          </p:cNvPr>
          <p:cNvGrpSpPr/>
          <p:nvPr/>
        </p:nvGrpSpPr>
        <p:grpSpPr>
          <a:xfrm>
            <a:off x="2431813" y="775272"/>
            <a:ext cx="252720" cy="224280"/>
            <a:chOff x="2431813" y="775272"/>
            <a:chExt cx="252720" cy="22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AC29E37C-344C-44F1-A90C-68450447943F}"/>
                    </a:ext>
                  </a:extLst>
                </p14:cNvPr>
                <p14:cNvContentPartPr/>
                <p14:nvPr/>
              </p14:nvContentPartPr>
              <p14:xfrm>
                <a:off x="2455573" y="808032"/>
                <a:ext cx="106200" cy="1688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AC29E37C-344C-44F1-A90C-68450447943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451253" y="803712"/>
                  <a:ext cx="114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B79618F-9808-4845-853B-DF06BE387748}"/>
                    </a:ext>
                  </a:extLst>
                </p14:cNvPr>
                <p14:cNvContentPartPr/>
                <p14:nvPr/>
              </p14:nvContentPartPr>
              <p14:xfrm>
                <a:off x="2431813" y="775272"/>
                <a:ext cx="252720" cy="2242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B79618F-9808-4845-853B-DF06BE38774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427493" y="770952"/>
                  <a:ext cx="261360" cy="23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CC2D35B-5ACE-4AAC-AD38-BD3D2D28CB65}"/>
              </a:ext>
            </a:extLst>
          </p:cNvPr>
          <p:cNvGrpSpPr/>
          <p:nvPr/>
        </p:nvGrpSpPr>
        <p:grpSpPr>
          <a:xfrm>
            <a:off x="2495893" y="1796592"/>
            <a:ext cx="339120" cy="423000"/>
            <a:chOff x="2495893" y="1796592"/>
            <a:chExt cx="339120" cy="42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0C1E6D30-E99D-41BE-B7CB-1A44A835D6A8}"/>
                    </a:ext>
                  </a:extLst>
                </p14:cNvPr>
                <p14:cNvContentPartPr/>
                <p14:nvPr/>
              </p14:nvContentPartPr>
              <p14:xfrm>
                <a:off x="2570773" y="1868232"/>
                <a:ext cx="151560" cy="3513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0C1E6D30-E99D-41BE-B7CB-1A44A835D6A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566453" y="1863912"/>
                  <a:ext cx="1602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5841B7A-EBAB-480F-BBB0-6EFED0AF5E39}"/>
                    </a:ext>
                  </a:extLst>
                </p14:cNvPr>
                <p14:cNvContentPartPr/>
                <p14:nvPr/>
              </p14:nvContentPartPr>
              <p14:xfrm>
                <a:off x="2495893" y="1796592"/>
                <a:ext cx="339120" cy="3556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5841B7A-EBAB-480F-BBB0-6EFED0AF5E3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491573" y="1792272"/>
                  <a:ext cx="347760" cy="36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FAB43D9D-C57E-47C4-9686-55AA7B438999}"/>
              </a:ext>
            </a:extLst>
          </p:cNvPr>
          <p:cNvGrpSpPr/>
          <p:nvPr/>
        </p:nvGrpSpPr>
        <p:grpSpPr>
          <a:xfrm>
            <a:off x="2241013" y="1994952"/>
            <a:ext cx="362520" cy="499320"/>
            <a:chOff x="2241013" y="1994952"/>
            <a:chExt cx="362520" cy="49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37F96CE-ADDC-451B-BF6C-B185D45B7C0E}"/>
                    </a:ext>
                  </a:extLst>
                </p14:cNvPr>
                <p14:cNvContentPartPr/>
                <p14:nvPr/>
              </p14:nvContentPartPr>
              <p14:xfrm>
                <a:off x="2265493" y="2107632"/>
                <a:ext cx="156240" cy="3866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37F96CE-ADDC-451B-BF6C-B185D45B7C0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2261173" y="2103312"/>
                  <a:ext cx="16488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929928FB-ED74-478D-AF1E-7E70CFA5F07D}"/>
                    </a:ext>
                  </a:extLst>
                </p14:cNvPr>
                <p14:cNvContentPartPr/>
                <p14:nvPr/>
              </p14:nvContentPartPr>
              <p14:xfrm>
                <a:off x="2241013" y="1994952"/>
                <a:ext cx="362520" cy="4816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929928FB-ED74-478D-AF1E-7E70CFA5F07D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236693" y="1990632"/>
                  <a:ext cx="371160" cy="49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22753B1F-B3D5-4E9F-ABBD-C6F093A493C5}"/>
              </a:ext>
            </a:extLst>
          </p:cNvPr>
          <p:cNvGrpSpPr/>
          <p:nvPr/>
        </p:nvGrpSpPr>
        <p:grpSpPr>
          <a:xfrm>
            <a:off x="4510453" y="1045632"/>
            <a:ext cx="462240" cy="365760"/>
            <a:chOff x="4510453" y="1045632"/>
            <a:chExt cx="462240" cy="3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E8F0C48-5922-4C91-97DA-AB332CAD1CFD}"/>
                    </a:ext>
                  </a:extLst>
                </p14:cNvPr>
                <p14:cNvContentPartPr/>
                <p14:nvPr/>
              </p14:nvContentPartPr>
              <p14:xfrm>
                <a:off x="4601893" y="1145712"/>
                <a:ext cx="129600" cy="2361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E8F0C48-5922-4C91-97DA-AB332CAD1CF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4597573" y="1141392"/>
                  <a:ext cx="13824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B302538-F775-4576-BDDA-767BE936B2E7}"/>
                    </a:ext>
                  </a:extLst>
                </p14:cNvPr>
                <p14:cNvContentPartPr/>
                <p14:nvPr/>
              </p14:nvContentPartPr>
              <p14:xfrm>
                <a:off x="4510453" y="1045632"/>
                <a:ext cx="462240" cy="3657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B302538-F775-4576-BDDA-767BE936B2E7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506133" y="1041312"/>
                  <a:ext cx="470880" cy="374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6457635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1471790" y="1483414"/>
            <a:ext cx="6999223" cy="4146761"/>
            <a:chOff x="1187624" y="908720"/>
            <a:chExt cx="4536504" cy="4608512"/>
          </a:xfrm>
        </p:grpSpPr>
        <p:cxnSp>
          <p:nvCxnSpPr>
            <p:cNvPr id="9" name="Straight Arrow Connector 8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" name="Straight Connector 10"/>
          <p:cNvCxnSpPr/>
          <p:nvPr/>
        </p:nvCxnSpPr>
        <p:spPr>
          <a:xfrm flipV="1">
            <a:off x="1471791" y="1875360"/>
            <a:ext cx="5291272" cy="1959731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3"/>
          <p:cNvSpPr txBox="1"/>
          <p:nvPr/>
        </p:nvSpPr>
        <p:spPr>
          <a:xfrm>
            <a:off x="7233448" y="5712498"/>
            <a:ext cx="157286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3" name="TextBox 14"/>
          <p:cNvSpPr txBox="1"/>
          <p:nvPr/>
        </p:nvSpPr>
        <p:spPr>
          <a:xfrm>
            <a:off x="-31407" y="1136119"/>
            <a:ext cx="1697901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cxnSp>
        <p:nvCxnSpPr>
          <p:cNvPr id="14" name="Straight Connector 23"/>
          <p:cNvCxnSpPr/>
          <p:nvPr/>
        </p:nvCxnSpPr>
        <p:spPr>
          <a:xfrm flipV="1">
            <a:off x="1471790" y="1156792"/>
            <a:ext cx="4572705" cy="4507380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31"/>
          <p:cNvSpPr txBox="1"/>
          <p:nvPr/>
        </p:nvSpPr>
        <p:spPr>
          <a:xfrm>
            <a:off x="2716756" y="886385"/>
            <a:ext cx="2682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Gleichgewicht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=Y=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*</a:t>
            </a:r>
            <a:endParaRPr lang="de-DE" sz="1600" dirty="0"/>
          </a:p>
        </p:txBody>
      </p:sp>
      <p:sp>
        <p:nvSpPr>
          <p:cNvPr id="17" name="TextBox 35"/>
          <p:cNvSpPr txBox="1"/>
          <p:nvPr/>
        </p:nvSpPr>
        <p:spPr>
          <a:xfrm>
            <a:off x="7721564" y="2164443"/>
            <a:ext cx="2683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 =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Nachfrage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" name="Straight Arrow Connector 37"/>
          <p:cNvCxnSpPr/>
          <p:nvPr/>
        </p:nvCxnSpPr>
        <p:spPr>
          <a:xfrm flipH="1" flipV="1">
            <a:off x="6561822" y="2050388"/>
            <a:ext cx="1173617" cy="27207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1"/>
              <p:cNvSpPr txBox="1"/>
              <p:nvPr/>
            </p:nvSpPr>
            <p:spPr>
              <a:xfrm>
                <a:off x="2040455" y="5722139"/>
                <a:ext cx="421910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33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20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40455" y="5722139"/>
                <a:ext cx="421910" cy="3436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" name="Straight Connector 15"/>
          <p:cNvCxnSpPr/>
          <p:nvPr/>
        </p:nvCxnSpPr>
        <p:spPr>
          <a:xfrm flipV="1">
            <a:off x="2255683" y="4880280"/>
            <a:ext cx="0" cy="783892"/>
          </a:xfrm>
          <a:prstGeom prst="line">
            <a:avLst/>
          </a:prstGeom>
          <a:ln w="254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8"/>
          <p:cNvCxnSpPr/>
          <p:nvPr/>
        </p:nvCxnSpPr>
        <p:spPr>
          <a:xfrm flipV="1">
            <a:off x="2255683" y="3573793"/>
            <a:ext cx="0" cy="1306487"/>
          </a:xfrm>
          <a:prstGeom prst="line">
            <a:avLst/>
          </a:prstGeom>
          <a:ln w="31750">
            <a:solidFill>
              <a:schemeClr val="tx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ight Brace 29"/>
          <p:cNvSpPr/>
          <p:nvPr/>
        </p:nvSpPr>
        <p:spPr>
          <a:xfrm rot="10800000">
            <a:off x="968761" y="3594833"/>
            <a:ext cx="1270198" cy="1306487"/>
          </a:xfrm>
          <a:prstGeom prst="rightBrace">
            <a:avLst>
              <a:gd name="adj1" fmla="val 8333"/>
              <a:gd name="adj2" fmla="val 48897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24" name="TextBox 34"/>
          <p:cNvSpPr txBox="1"/>
          <p:nvPr/>
        </p:nvSpPr>
        <p:spPr>
          <a:xfrm>
            <a:off x="-3883" y="4235210"/>
            <a:ext cx="158423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Um die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Nachfrage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zu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befriedigen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</a:p>
          <a:p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müssen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Lagerbestände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abgebaut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werden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bzw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es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kommt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zu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Neueinstellungen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Straight Arrow Connector 45"/>
          <p:cNvCxnSpPr>
            <a:stCxn id="16" idx="2"/>
          </p:cNvCxnSpPr>
          <p:nvPr/>
        </p:nvCxnSpPr>
        <p:spPr>
          <a:xfrm>
            <a:off x="4058021" y="1255717"/>
            <a:ext cx="366734" cy="1387104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2"/>
          <p:cNvSpPr txBox="1"/>
          <p:nvPr/>
        </p:nvSpPr>
        <p:spPr>
          <a:xfrm>
            <a:off x="4020177" y="3174145"/>
            <a:ext cx="49385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/>
              <a:t>Etc.</a:t>
            </a:r>
          </a:p>
        </p:txBody>
      </p:sp>
      <p:sp>
        <p:nvSpPr>
          <p:cNvPr id="34" name="Right Brace 32"/>
          <p:cNvSpPr/>
          <p:nvPr/>
        </p:nvSpPr>
        <p:spPr>
          <a:xfrm>
            <a:off x="5810788" y="1429678"/>
            <a:ext cx="233707" cy="772304"/>
          </a:xfrm>
          <a:prstGeom prst="rightBrace">
            <a:avLst>
              <a:gd name="adj1" fmla="val 8333"/>
              <a:gd name="adj2" fmla="val 48897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67" name="Title 1"/>
          <p:cNvSpPr txBox="1">
            <a:spLocks/>
          </p:cNvSpPr>
          <p:nvPr/>
        </p:nvSpPr>
        <p:spPr>
          <a:xfrm>
            <a:off x="1784593" y="32134"/>
            <a:ext cx="7465744" cy="640552"/>
          </a:xfrm>
          <a:prstGeom prst="rect">
            <a:avLst/>
          </a:prstGeom>
        </p:spPr>
        <p:txBody>
          <a:bodyPr>
            <a:noAutofit/>
          </a:bodyPr>
          <a:lstStyle>
            <a:lvl1pPr algn="ctr" rtl="0" hangingPunct="0">
              <a:tabLst/>
              <a:defRPr lang="de-DE" sz="44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en-US" sz="2903" dirty="0" err="1">
                <a:solidFill>
                  <a:sysClr val="windowText" lastClr="000000"/>
                </a:solidFill>
              </a:rPr>
              <a:t>Anpassungsprozess</a:t>
            </a:r>
            <a:endParaRPr lang="en-US" sz="2903" dirty="0">
              <a:solidFill>
                <a:sysClr val="windowText" lastClr="000000"/>
              </a:solidFill>
            </a:endParaRPr>
          </a:p>
        </p:txBody>
      </p:sp>
      <p:sp>
        <p:nvSpPr>
          <p:cNvPr id="68" name="Textfeld 67"/>
          <p:cNvSpPr txBox="1"/>
          <p:nvPr/>
        </p:nvSpPr>
        <p:spPr>
          <a:xfrm>
            <a:off x="5801909" y="878716"/>
            <a:ext cx="598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Y=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endParaRPr lang="de-DE" sz="1633" dirty="0"/>
          </a:p>
        </p:txBody>
      </p:sp>
      <p:sp>
        <p:nvSpPr>
          <p:cNvPr id="37" name="TextBox 14"/>
          <p:cNvSpPr txBox="1"/>
          <p:nvPr/>
        </p:nvSpPr>
        <p:spPr>
          <a:xfrm>
            <a:off x="17061" y="3572358"/>
            <a:ext cx="165053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>
                <a:latin typeface="Arial" panose="020B0604020202020204" pitchFamily="34" charset="0"/>
                <a:cs typeface="Arial" panose="020B0604020202020204" pitchFamily="34" charset="0"/>
              </a:rPr>
              <a:t>Die Nachfrage</a:t>
            </a:r>
          </a:p>
          <a:p>
            <a:r>
              <a:rPr lang="de-DE" sz="1400" dirty="0">
                <a:latin typeface="Arial" panose="020B0604020202020204" pitchFamily="34" charset="0"/>
                <a:cs typeface="Arial" panose="020B0604020202020204" pitchFamily="34" charset="0"/>
              </a:rPr>
              <a:t>übersteigt die Produktion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1" name="Straight Connector 42"/>
          <p:cNvCxnSpPr/>
          <p:nvPr/>
        </p:nvCxnSpPr>
        <p:spPr>
          <a:xfrm flipV="1">
            <a:off x="4422255" y="2762068"/>
            <a:ext cx="7685" cy="2822285"/>
          </a:xfrm>
          <a:prstGeom prst="line">
            <a:avLst/>
          </a:prstGeom>
          <a:ln w="254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2"/>
          <p:cNvCxnSpPr/>
          <p:nvPr/>
        </p:nvCxnSpPr>
        <p:spPr>
          <a:xfrm flipH="1">
            <a:off x="1471789" y="2725144"/>
            <a:ext cx="2932775" cy="26427"/>
          </a:xfrm>
          <a:prstGeom prst="line">
            <a:avLst/>
          </a:prstGeom>
          <a:ln w="254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ihandform 48"/>
          <p:cNvSpPr/>
          <p:nvPr/>
        </p:nvSpPr>
        <p:spPr>
          <a:xfrm>
            <a:off x="1926907" y="5182207"/>
            <a:ext cx="286603" cy="477672"/>
          </a:xfrm>
          <a:custGeom>
            <a:avLst/>
            <a:gdLst>
              <a:gd name="connsiteX0" fmla="*/ 0 w 286603"/>
              <a:gd name="connsiteY0" fmla="*/ 0 h 477672"/>
              <a:gd name="connsiteX1" fmla="*/ 218364 w 286603"/>
              <a:gd name="connsiteY1" fmla="*/ 218364 h 477672"/>
              <a:gd name="connsiteX2" fmla="*/ 286603 w 286603"/>
              <a:gd name="connsiteY2" fmla="*/ 477672 h 477672"/>
              <a:gd name="connsiteX3" fmla="*/ 286603 w 286603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03" h="477672">
                <a:moveTo>
                  <a:pt x="0" y="0"/>
                </a:moveTo>
                <a:cubicBezTo>
                  <a:pt x="85298" y="69376"/>
                  <a:pt x="170597" y="138752"/>
                  <a:pt x="218364" y="218364"/>
                </a:cubicBezTo>
                <a:cubicBezTo>
                  <a:pt x="266131" y="297976"/>
                  <a:pt x="286603" y="477672"/>
                  <a:pt x="286603" y="477672"/>
                </a:cubicBezTo>
                <a:lnTo>
                  <a:pt x="286603" y="477672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0" name="Rechteck 49"/>
          <p:cNvSpPr/>
          <p:nvPr/>
        </p:nvSpPr>
        <p:spPr>
          <a:xfrm>
            <a:off x="1621374" y="5302930"/>
            <a:ext cx="5341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45°</a:t>
            </a:r>
            <a:endParaRPr lang="de-DE" dirty="0"/>
          </a:p>
        </p:txBody>
      </p:sp>
      <p:cxnSp>
        <p:nvCxnSpPr>
          <p:cNvPr id="55" name="Straight Connector 43"/>
          <p:cNvCxnSpPr/>
          <p:nvPr/>
        </p:nvCxnSpPr>
        <p:spPr>
          <a:xfrm>
            <a:off x="5746187" y="1492434"/>
            <a:ext cx="2098" cy="762328"/>
          </a:xfrm>
          <a:prstGeom prst="line">
            <a:avLst/>
          </a:prstGeom>
          <a:ln w="31750">
            <a:solidFill>
              <a:schemeClr val="tx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/>
          <p:cNvSpPr/>
          <p:nvPr/>
        </p:nvSpPr>
        <p:spPr>
          <a:xfrm>
            <a:off x="4267103" y="5705951"/>
            <a:ext cx="3738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p:sp>
        <p:nvSpPr>
          <p:cNvPr id="73" name="Rechteck 72"/>
          <p:cNvSpPr/>
          <p:nvPr/>
        </p:nvSpPr>
        <p:spPr>
          <a:xfrm>
            <a:off x="1110405" y="2556675"/>
            <a:ext cx="3738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11"/>
              <p:cNvSpPr txBox="1"/>
              <p:nvPr/>
            </p:nvSpPr>
            <p:spPr>
              <a:xfrm>
                <a:off x="5831581" y="5681856"/>
                <a:ext cx="476412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33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′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75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31581" y="5681856"/>
                <a:ext cx="476412" cy="3436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1" name="TextBox 34"/>
          <p:cNvSpPr txBox="1"/>
          <p:nvPr/>
        </p:nvSpPr>
        <p:spPr>
          <a:xfrm>
            <a:off x="6161100" y="1160081"/>
            <a:ext cx="313457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Produktion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übersteigt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die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Nachfrage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34"/>
          <p:cNvSpPr txBox="1"/>
          <p:nvPr/>
        </p:nvSpPr>
        <p:spPr>
          <a:xfrm>
            <a:off x="6161100" y="1386136"/>
            <a:ext cx="24224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Es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kommt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zum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Lageraufbau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bzw.Entlassungen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" name="Rechteck 52">
            <a:extLst>
              <a:ext uri="{FF2B5EF4-FFF2-40B4-BE49-F238E27FC236}">
                <a16:creationId xmlns:a16="http://schemas.microsoft.com/office/drawing/2014/main" id="{7E0E3CB3-881E-4CFA-80D6-F70BA6488741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C14184F9-2BAF-4F40-88DE-34B08F2357E9}"/>
              </a:ext>
            </a:extLst>
          </p:cNvPr>
          <p:cNvGrpSpPr/>
          <p:nvPr/>
        </p:nvGrpSpPr>
        <p:grpSpPr>
          <a:xfrm>
            <a:off x="9888853" y="81552"/>
            <a:ext cx="2240640" cy="1637640"/>
            <a:chOff x="9888853" y="81552"/>
            <a:chExt cx="2240640" cy="163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C3DB5C55-0A05-477F-9150-BF58132CEC42}"/>
                    </a:ext>
                  </a:extLst>
                </p14:cNvPr>
                <p14:cNvContentPartPr/>
                <p14:nvPr/>
              </p14:nvContentPartPr>
              <p14:xfrm>
                <a:off x="10301053" y="317352"/>
                <a:ext cx="79920" cy="11008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C3DB5C55-0A05-477F-9150-BF58132CEC4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0296733" y="313032"/>
                  <a:ext cx="88560" cy="11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ED51161E-678F-4E79-8F9D-6F01B8234F5A}"/>
                    </a:ext>
                  </a:extLst>
                </p14:cNvPr>
                <p14:cNvContentPartPr/>
                <p14:nvPr/>
              </p14:nvContentPartPr>
              <p14:xfrm>
                <a:off x="10168573" y="1258392"/>
                <a:ext cx="1348920" cy="511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ED51161E-678F-4E79-8F9D-6F01B8234F5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0164253" y="1254072"/>
                  <a:ext cx="13575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03CF1AD7-3FE1-4CC9-BC3A-2D95CD6FFBCE}"/>
                    </a:ext>
                  </a:extLst>
                </p14:cNvPr>
                <p14:cNvContentPartPr/>
                <p14:nvPr/>
              </p14:nvContentPartPr>
              <p14:xfrm>
                <a:off x="11498053" y="1213032"/>
                <a:ext cx="210960" cy="2088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03CF1AD7-3FE1-4CC9-BC3A-2D95CD6FFBCE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1493733" y="1208712"/>
                  <a:ext cx="21960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95D6C27C-2AC1-42B4-ADC1-2C8A5D9CEF95}"/>
                    </a:ext>
                  </a:extLst>
                </p14:cNvPr>
                <p14:cNvContentPartPr/>
                <p14:nvPr/>
              </p14:nvContentPartPr>
              <p14:xfrm>
                <a:off x="10203853" y="199632"/>
                <a:ext cx="277920" cy="1472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95D6C27C-2AC1-42B4-ADC1-2C8A5D9CEF95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199533" y="195312"/>
                  <a:ext cx="2865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F9D65A86-DF88-4615-B43C-43CC910E862C}"/>
                    </a:ext>
                  </a:extLst>
                </p14:cNvPr>
                <p14:cNvContentPartPr/>
                <p14:nvPr/>
              </p14:nvContentPartPr>
              <p14:xfrm>
                <a:off x="10068853" y="192072"/>
                <a:ext cx="119880" cy="2696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F9D65A86-DF88-4615-B43C-43CC910E862C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064533" y="187752"/>
                  <a:ext cx="12852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A7B0B9C-B0B0-4AC4-BF27-6E5D8F9F418B}"/>
                    </a:ext>
                  </a:extLst>
                </p14:cNvPr>
                <p14:cNvContentPartPr/>
                <p14:nvPr/>
              </p14:nvContentPartPr>
              <p14:xfrm>
                <a:off x="11409853" y="1479072"/>
                <a:ext cx="64800" cy="1375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A7B0B9C-B0B0-4AC4-BF27-6E5D8F9F418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1405533" y="1474752"/>
                  <a:ext cx="73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99541B3-BB4D-4247-AAB3-6F5010619D2A}"/>
                    </a:ext>
                  </a:extLst>
                </p14:cNvPr>
                <p14:cNvContentPartPr/>
                <p14:nvPr/>
              </p14:nvContentPartPr>
              <p14:xfrm>
                <a:off x="11349733" y="1419672"/>
                <a:ext cx="217080" cy="1918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99541B3-BB4D-4247-AAB3-6F5010619D2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1345413" y="1415352"/>
                  <a:ext cx="2257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9254258-271A-4714-A691-66EF3841359E}"/>
                    </a:ext>
                  </a:extLst>
                </p14:cNvPr>
                <p14:cNvContentPartPr/>
                <p14:nvPr/>
              </p14:nvContentPartPr>
              <p14:xfrm>
                <a:off x="10506973" y="280272"/>
                <a:ext cx="1208160" cy="871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9254258-271A-4714-A691-66EF3841359E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0502653" y="275952"/>
                  <a:ext cx="1216800" cy="88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7EED1A0-4023-430A-B440-392BA0CDDB03}"/>
                    </a:ext>
                  </a:extLst>
                </p14:cNvPr>
                <p14:cNvContentPartPr/>
                <p14:nvPr/>
              </p14:nvContentPartPr>
              <p14:xfrm>
                <a:off x="11766253" y="202152"/>
                <a:ext cx="111960" cy="1562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7EED1A0-4023-430A-B440-392BA0CDDB0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1761933" y="197832"/>
                  <a:ext cx="1206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33D99514-2A3F-42C3-9EAC-3F3401BEEEC2}"/>
                    </a:ext>
                  </a:extLst>
                </p14:cNvPr>
                <p14:cNvContentPartPr/>
                <p14:nvPr/>
              </p14:nvContentPartPr>
              <p14:xfrm>
                <a:off x="10828813" y="390072"/>
                <a:ext cx="583560" cy="6253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33D99514-2A3F-42C3-9EAC-3F3401BEEEC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824493" y="385752"/>
                  <a:ext cx="592200" cy="63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C041E1CE-243D-418A-8067-F90DE77141B6}"/>
                    </a:ext>
                  </a:extLst>
                </p14:cNvPr>
                <p14:cNvContentPartPr/>
                <p14:nvPr/>
              </p14:nvContentPartPr>
              <p14:xfrm>
                <a:off x="11529013" y="892632"/>
                <a:ext cx="21600" cy="1616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C041E1CE-243D-418A-8067-F90DE77141B6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1524693" y="888312"/>
                  <a:ext cx="302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6C1C07A-0735-4770-8E61-FB0CEE4835A4}"/>
                    </a:ext>
                  </a:extLst>
                </p14:cNvPr>
                <p14:cNvContentPartPr/>
                <p14:nvPr/>
              </p14:nvContentPartPr>
              <p14:xfrm>
                <a:off x="11502013" y="877152"/>
                <a:ext cx="127800" cy="1663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6C1C07A-0735-4770-8E61-FB0CEE4835A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1497693" y="872832"/>
                  <a:ext cx="1364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51E06B00-57CA-4764-A411-AC65F5A0D1B8}"/>
                    </a:ext>
                  </a:extLst>
                </p14:cNvPr>
                <p14:cNvContentPartPr/>
                <p14:nvPr/>
              </p14:nvContentPartPr>
              <p14:xfrm>
                <a:off x="10377733" y="752952"/>
                <a:ext cx="240480" cy="338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51E06B00-57CA-4764-A411-AC65F5A0D1B8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373413" y="748632"/>
                  <a:ext cx="2491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C5F60292-9676-4A06-910D-4946DEC22B2A}"/>
                    </a:ext>
                  </a:extLst>
                </p14:cNvPr>
                <p14:cNvContentPartPr/>
                <p14:nvPr/>
              </p14:nvContentPartPr>
              <p14:xfrm>
                <a:off x="10880293" y="753312"/>
                <a:ext cx="190440" cy="320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C5F60292-9676-4A06-910D-4946DEC22B2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875973" y="748992"/>
                  <a:ext cx="1990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CFEA683-78D3-48B1-A21E-3FDC228C8252}"/>
                    </a:ext>
                  </a:extLst>
                </p14:cNvPr>
                <p14:cNvContentPartPr/>
                <p14:nvPr/>
              </p14:nvContentPartPr>
              <p14:xfrm>
                <a:off x="10384213" y="536232"/>
                <a:ext cx="359640" cy="255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CFEA683-78D3-48B1-A21E-3FDC228C8252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379893" y="531912"/>
                  <a:ext cx="3682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08733CA-3D83-4D67-A328-D0B7EAFAEFEF}"/>
                    </a:ext>
                  </a:extLst>
                </p14:cNvPr>
                <p14:cNvContentPartPr/>
                <p14:nvPr/>
              </p14:nvContentPartPr>
              <p14:xfrm>
                <a:off x="11032213" y="520392"/>
                <a:ext cx="197280" cy="118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08733CA-3D83-4D67-A328-D0B7EAFAEFEF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1027893" y="516072"/>
                  <a:ext cx="2059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A95A10A8-00F2-436D-B4E2-F8937960460F}"/>
                    </a:ext>
                  </a:extLst>
                </p14:cNvPr>
                <p14:cNvContentPartPr/>
                <p14:nvPr/>
              </p14:nvContentPartPr>
              <p14:xfrm>
                <a:off x="10370173" y="990552"/>
                <a:ext cx="369360" cy="18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A95A10A8-00F2-436D-B4E2-F8937960460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365853" y="986232"/>
                  <a:ext cx="3780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40359E4E-1F38-424A-80CE-7287D8271089}"/>
                    </a:ext>
                  </a:extLst>
                </p14:cNvPr>
                <p14:cNvContentPartPr/>
                <p14:nvPr/>
              </p14:nvContentPartPr>
              <p14:xfrm>
                <a:off x="11090173" y="966792"/>
                <a:ext cx="169200" cy="280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40359E4E-1F38-424A-80CE-7287D827108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1085853" y="962472"/>
                  <a:ext cx="1778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1A4CE690-E0D7-4382-8259-FAAEC734188E}"/>
                    </a:ext>
                  </a:extLst>
                </p14:cNvPr>
                <p14:cNvContentPartPr/>
                <p14:nvPr/>
              </p14:nvContentPartPr>
              <p14:xfrm>
                <a:off x="9888853" y="81552"/>
                <a:ext cx="2240640" cy="16376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1A4CE690-E0D7-4382-8259-FAAEC734188E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9884533" y="77232"/>
                  <a:ext cx="2249280" cy="164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42F2C7A3-AD40-4989-96EE-1E4FCC19F4AA}"/>
                  </a:ext>
                </a:extLst>
              </p14:cNvPr>
              <p14:cNvContentPartPr/>
              <p14:nvPr/>
            </p14:nvContentPartPr>
            <p14:xfrm>
              <a:off x="2257573" y="5535192"/>
              <a:ext cx="31680" cy="21708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42F2C7A3-AD40-4989-96EE-1E4FCC19F4A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53253" y="5530872"/>
                <a:ext cx="40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E6E98873-56CD-4934-8D1A-9B1891CBAC23}"/>
                  </a:ext>
                </a:extLst>
              </p14:cNvPr>
              <p14:cNvContentPartPr/>
              <p14:nvPr/>
            </p14:nvContentPartPr>
            <p14:xfrm>
              <a:off x="4414333" y="5498112"/>
              <a:ext cx="38880" cy="17496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E6E98873-56CD-4934-8D1A-9B1891CBAC23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410013" y="5493792"/>
                <a:ext cx="4752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20D2F7DB-25A9-4BE2-B23A-D00037393DC5}"/>
                  </a:ext>
                </a:extLst>
              </p14:cNvPr>
              <p14:cNvContentPartPr/>
              <p14:nvPr/>
            </p14:nvContentPartPr>
            <p14:xfrm>
              <a:off x="2126893" y="3511272"/>
              <a:ext cx="232560" cy="1098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20D2F7DB-25A9-4BE2-B23A-D00037393DC5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122573" y="3506952"/>
                <a:ext cx="241200" cy="11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7" name="Gruppieren 56">
            <a:extLst>
              <a:ext uri="{FF2B5EF4-FFF2-40B4-BE49-F238E27FC236}">
                <a16:creationId xmlns:a16="http://schemas.microsoft.com/office/drawing/2014/main" id="{9D4826A0-0984-4D4D-8727-D6B1F26D6F35}"/>
              </a:ext>
            </a:extLst>
          </p:cNvPr>
          <p:cNvGrpSpPr/>
          <p:nvPr/>
        </p:nvGrpSpPr>
        <p:grpSpPr>
          <a:xfrm>
            <a:off x="2149933" y="3529632"/>
            <a:ext cx="223920" cy="1450080"/>
            <a:chOff x="2149933" y="3529632"/>
            <a:chExt cx="223920" cy="145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0374EC43-9428-4967-A4C4-FC55F6BE085C}"/>
                    </a:ext>
                  </a:extLst>
                </p14:cNvPr>
                <p14:cNvContentPartPr/>
                <p14:nvPr/>
              </p14:nvContentPartPr>
              <p14:xfrm>
                <a:off x="2193133" y="4906632"/>
                <a:ext cx="360" cy="3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0374EC43-9428-4967-A4C4-FC55F6BE085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2188813" y="4902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BE6E956B-7B6F-4ADA-8E02-3475C70D3647}"/>
                    </a:ext>
                  </a:extLst>
                </p14:cNvPr>
                <p14:cNvContentPartPr/>
                <p14:nvPr/>
              </p14:nvContentPartPr>
              <p14:xfrm>
                <a:off x="2149933" y="4894032"/>
                <a:ext cx="223920" cy="856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BE6E956B-7B6F-4ADA-8E02-3475C70D364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145613" y="4889712"/>
                  <a:ext cx="2325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8EF682E1-59FA-454D-950E-BD0AF053D3E1}"/>
                    </a:ext>
                  </a:extLst>
                </p14:cNvPr>
                <p14:cNvContentPartPr/>
                <p14:nvPr/>
              </p14:nvContentPartPr>
              <p14:xfrm>
                <a:off x="2252893" y="3529632"/>
                <a:ext cx="44280" cy="13219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8EF682E1-59FA-454D-950E-BD0AF053D3E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248573" y="3525312"/>
                  <a:ext cx="52920" cy="1330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0C9037F2-8FD0-42D7-86D6-4B62673821AA}"/>
                  </a:ext>
                </a:extLst>
              </p14:cNvPr>
              <p14:cNvContentPartPr/>
              <p14:nvPr/>
            </p14:nvContentPartPr>
            <p14:xfrm>
              <a:off x="46813" y="5319552"/>
              <a:ext cx="1185480" cy="10908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0C9037F2-8FD0-42D7-86D6-4B62673821A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493" y="5315232"/>
                <a:ext cx="1194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43B3D25A-2AD0-449E-9C96-285296E5D00D}"/>
                  </a:ext>
                </a:extLst>
              </p14:cNvPr>
              <p14:cNvContentPartPr/>
              <p14:nvPr/>
            </p14:nvContentPartPr>
            <p14:xfrm>
              <a:off x="3457813" y="4208232"/>
              <a:ext cx="25560" cy="22212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43B3D25A-2AD0-449E-9C96-285296E5D00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453493" y="4203912"/>
                <a:ext cx="342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610624E9-9B28-4786-B6D3-B2DFE59A38A8}"/>
                  </a:ext>
                </a:extLst>
              </p14:cNvPr>
              <p14:cNvContentPartPr/>
              <p14:nvPr/>
            </p14:nvContentPartPr>
            <p14:xfrm>
              <a:off x="3370693" y="5403072"/>
              <a:ext cx="30240" cy="11124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610624E9-9B28-4786-B6D3-B2DFE59A38A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366373" y="5398752"/>
                <a:ext cx="388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C58DC969-90EE-4F21-AD5F-7F13860BF0FF}"/>
                  </a:ext>
                </a:extLst>
              </p14:cNvPr>
              <p14:cNvContentPartPr/>
              <p14:nvPr/>
            </p14:nvContentPartPr>
            <p14:xfrm>
              <a:off x="3396613" y="5488392"/>
              <a:ext cx="23040" cy="17064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C58DC969-90EE-4F21-AD5F-7F13860BF0F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392293" y="5484072"/>
                <a:ext cx="31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52D8D436-DF5A-4E66-B852-75D08A29F8C7}"/>
                  </a:ext>
                </a:extLst>
              </p14:cNvPr>
              <p14:cNvContentPartPr/>
              <p14:nvPr/>
            </p14:nvContentPartPr>
            <p14:xfrm>
              <a:off x="3406693" y="5528712"/>
              <a:ext cx="10800" cy="2700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52D8D436-DF5A-4E66-B852-75D08A29F8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402373" y="5524392"/>
                <a:ext cx="194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746C7E15-FA72-42C6-BD97-5D247A08E5D0}"/>
                  </a:ext>
                </a:extLst>
              </p14:cNvPr>
              <p14:cNvContentPartPr/>
              <p14:nvPr/>
            </p14:nvContentPartPr>
            <p14:xfrm>
              <a:off x="3389413" y="5522952"/>
              <a:ext cx="42840" cy="20988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746C7E15-FA72-42C6-BD97-5D247A08E5D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385093" y="5518632"/>
                <a:ext cx="51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951AA17D-5F19-4F9D-A29F-7E77431350AC}"/>
                  </a:ext>
                </a:extLst>
              </p14:cNvPr>
              <p14:cNvContentPartPr/>
              <p14:nvPr/>
            </p14:nvContentPartPr>
            <p14:xfrm>
              <a:off x="3608653" y="2970552"/>
              <a:ext cx="40320" cy="14760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951AA17D-5F19-4F9D-A29F-7E77431350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604333" y="2966232"/>
                <a:ext cx="48960" cy="15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F7FB915C-8801-4EC2-8E73-34F436632F92}"/>
              </a:ext>
            </a:extLst>
          </p:cNvPr>
          <p:cNvGrpSpPr/>
          <p:nvPr/>
        </p:nvGrpSpPr>
        <p:grpSpPr>
          <a:xfrm>
            <a:off x="2174053" y="2831592"/>
            <a:ext cx="2063880" cy="1137240"/>
            <a:chOff x="2174053" y="2831592"/>
            <a:chExt cx="2063880" cy="113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61109A43-D8A4-4B01-8DF2-5FB832216028}"/>
                    </a:ext>
                  </a:extLst>
                </p14:cNvPr>
                <p14:cNvContentPartPr/>
                <p14:nvPr/>
              </p14:nvContentPartPr>
              <p14:xfrm>
                <a:off x="2174053" y="3537912"/>
                <a:ext cx="128160" cy="478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61109A43-D8A4-4B01-8DF2-5FB832216028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169733" y="3533592"/>
                  <a:ext cx="1368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F41E34DB-9387-4AAB-9361-DC07B38E5B2A}"/>
                    </a:ext>
                  </a:extLst>
                </p14:cNvPr>
                <p14:cNvContentPartPr/>
                <p14:nvPr/>
              </p14:nvContentPartPr>
              <p14:xfrm>
                <a:off x="2271973" y="3537192"/>
                <a:ext cx="1194840" cy="1072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F41E34DB-9387-4AAB-9361-DC07B38E5B2A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267653" y="3532872"/>
                  <a:ext cx="1203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9F66B72F-7B9C-4411-9A50-854BC4A6C7A7}"/>
                    </a:ext>
                  </a:extLst>
                </p14:cNvPr>
                <p14:cNvContentPartPr/>
                <p14:nvPr/>
              </p14:nvContentPartPr>
              <p14:xfrm>
                <a:off x="3392653" y="3612432"/>
                <a:ext cx="139680" cy="216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9F66B72F-7B9C-4411-9A50-854BC4A6C7A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388333" y="3608112"/>
                  <a:ext cx="1483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65550FEC-A9F2-4C92-A70D-0DE841A17A0B}"/>
                    </a:ext>
                  </a:extLst>
                </p14:cNvPr>
                <p14:cNvContentPartPr/>
                <p14:nvPr/>
              </p14:nvContentPartPr>
              <p14:xfrm>
                <a:off x="2257573" y="3541872"/>
                <a:ext cx="1248840" cy="1274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65550FEC-A9F2-4C92-A70D-0DE841A17A0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253253" y="3537552"/>
                  <a:ext cx="1257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314A5A87-3B1C-4067-9694-D454B7228C0A}"/>
                    </a:ext>
                  </a:extLst>
                </p14:cNvPr>
                <p14:cNvContentPartPr/>
                <p14:nvPr/>
              </p14:nvContentPartPr>
              <p14:xfrm>
                <a:off x="2246413" y="3516672"/>
                <a:ext cx="378000" cy="500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314A5A87-3B1C-4067-9694-D454B7228C0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242093" y="3512352"/>
                  <a:ext cx="3866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BB6EF048-970A-4E53-81A4-3D1AD424F7AD}"/>
                    </a:ext>
                  </a:extLst>
                </p14:cNvPr>
                <p14:cNvContentPartPr/>
                <p14:nvPr/>
              </p14:nvContentPartPr>
              <p14:xfrm>
                <a:off x="3513973" y="3675072"/>
                <a:ext cx="360" cy="3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BB6EF048-970A-4E53-81A4-3D1AD424F7A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3509653" y="3670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1A4DE913-22A0-4C51-A4D0-D77B5918D745}"/>
                    </a:ext>
                  </a:extLst>
                </p14:cNvPr>
                <p14:cNvContentPartPr/>
                <p14:nvPr/>
              </p14:nvContentPartPr>
              <p14:xfrm>
                <a:off x="3501733" y="3675072"/>
                <a:ext cx="28440" cy="2937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1A4DE913-22A0-4C51-A4D0-D77B5918D74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497413" y="3670752"/>
                  <a:ext cx="3708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5193A88-937C-4C7D-9907-C61FF56A98DC}"/>
                    </a:ext>
                  </a:extLst>
                </p14:cNvPr>
                <p14:cNvContentPartPr/>
                <p14:nvPr/>
              </p14:nvContentPartPr>
              <p14:xfrm>
                <a:off x="3515413" y="3078552"/>
                <a:ext cx="103320" cy="5835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5193A88-937C-4C7D-9907-C61FF56A98D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511093" y="3074232"/>
                  <a:ext cx="111960" cy="59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06695F1-F413-4A17-96FA-03DA4BB1CE62}"/>
                    </a:ext>
                  </a:extLst>
                </p14:cNvPr>
                <p14:cNvContentPartPr/>
                <p14:nvPr/>
              </p14:nvContentPartPr>
              <p14:xfrm>
                <a:off x="3457453" y="3040032"/>
                <a:ext cx="263160" cy="5832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06695F1-F413-4A17-96FA-03DA4BB1CE62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453133" y="3035712"/>
                  <a:ext cx="2718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75A6833E-885D-43B4-8635-051648DB88B0}"/>
                    </a:ext>
                  </a:extLst>
                </p14:cNvPr>
                <p14:cNvContentPartPr/>
                <p14:nvPr/>
              </p14:nvContentPartPr>
              <p14:xfrm>
                <a:off x="3402373" y="3578232"/>
                <a:ext cx="275760" cy="482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75A6833E-885D-43B4-8635-051648DB88B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98053" y="3573912"/>
                  <a:ext cx="28440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CD0D3754-5CB5-4869-8EA7-517F853F59A1}"/>
                    </a:ext>
                  </a:extLst>
                </p14:cNvPr>
                <p14:cNvContentPartPr/>
                <p14:nvPr/>
              </p14:nvContentPartPr>
              <p14:xfrm>
                <a:off x="3421453" y="3535032"/>
                <a:ext cx="237960" cy="907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CD0D3754-5CB5-4869-8EA7-517F853F59A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417133" y="3530712"/>
                  <a:ext cx="2466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35BBFAE5-650B-4226-B563-447CA69E3313}"/>
                    </a:ext>
                  </a:extLst>
                </p14:cNvPr>
                <p14:cNvContentPartPr/>
                <p14:nvPr/>
              </p14:nvContentPartPr>
              <p14:xfrm>
                <a:off x="3463573" y="3022752"/>
                <a:ext cx="276120" cy="432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35BBFAE5-650B-4226-B563-447CA69E331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459253" y="3018432"/>
                  <a:ext cx="2847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0CC2E837-272F-4997-8CE6-F4E1CC248658}"/>
                    </a:ext>
                  </a:extLst>
                </p14:cNvPr>
                <p14:cNvContentPartPr/>
                <p14:nvPr/>
              </p14:nvContentPartPr>
              <p14:xfrm>
                <a:off x="3502453" y="3056592"/>
                <a:ext cx="128520" cy="47700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0CC2E837-272F-4997-8CE6-F4E1CC24865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498133" y="3052272"/>
                  <a:ext cx="137160" cy="48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EBB90F2B-3436-4295-B232-8C5DD5E10293}"/>
                    </a:ext>
                  </a:extLst>
                </p14:cNvPr>
                <p14:cNvContentPartPr/>
                <p14:nvPr/>
              </p14:nvContentPartPr>
              <p14:xfrm>
                <a:off x="3613333" y="3083592"/>
                <a:ext cx="9720" cy="97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EBB90F2B-3436-4295-B232-8C5DD5E10293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609013" y="3079272"/>
                  <a:ext cx="183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4238B3A4-0804-46A4-B3DC-EB63494E19E9}"/>
                    </a:ext>
                  </a:extLst>
                </p14:cNvPr>
                <p14:cNvContentPartPr/>
                <p14:nvPr/>
              </p14:nvContentPartPr>
              <p14:xfrm>
                <a:off x="3606133" y="3063792"/>
                <a:ext cx="447480" cy="147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4238B3A4-0804-46A4-B3DC-EB63494E19E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601813" y="3059472"/>
                  <a:ext cx="456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5F5DCE7C-9855-4F9D-8C05-68535A60853F}"/>
                    </a:ext>
                  </a:extLst>
                </p14:cNvPr>
                <p14:cNvContentPartPr/>
                <p14:nvPr/>
              </p14:nvContentPartPr>
              <p14:xfrm>
                <a:off x="4030573" y="2918352"/>
                <a:ext cx="22320" cy="1796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5F5DCE7C-9855-4F9D-8C05-68535A60853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026253" y="2914032"/>
                  <a:ext cx="309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D63DC881-263C-4F28-9343-8693649DC353}"/>
                    </a:ext>
                  </a:extLst>
                </p14:cNvPr>
                <p14:cNvContentPartPr/>
                <p14:nvPr/>
              </p14:nvContentPartPr>
              <p14:xfrm>
                <a:off x="4012213" y="2914392"/>
                <a:ext cx="205920" cy="158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D63DC881-263C-4F28-9343-8693649DC35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007893" y="2910072"/>
                  <a:ext cx="2145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E18B507D-596C-455E-9472-6BF52614F77F}"/>
                    </a:ext>
                  </a:extLst>
                </p14:cNvPr>
                <p14:cNvContentPartPr/>
                <p14:nvPr/>
              </p14:nvContentPartPr>
              <p14:xfrm>
                <a:off x="4195813" y="2831592"/>
                <a:ext cx="42120" cy="12420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E18B507D-596C-455E-9472-6BF52614F7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191493" y="2827272"/>
                  <a:ext cx="50760" cy="13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AA33BE9F-BDAC-46E7-AB63-AC48DDB4D64E}"/>
                  </a:ext>
                </a:extLst>
              </p14:cNvPr>
              <p14:cNvContentPartPr/>
              <p14:nvPr/>
            </p14:nvContentPartPr>
            <p14:xfrm>
              <a:off x="3996733" y="3214272"/>
              <a:ext cx="5400" cy="24624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AA33BE9F-BDAC-46E7-AB63-AC48DDB4D64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92413" y="3209952"/>
                <a:ext cx="140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79CB5D27-A81D-47B6-A51B-665DBDF7311D}"/>
                  </a:ext>
                </a:extLst>
              </p14:cNvPr>
              <p14:cNvContentPartPr/>
              <p14:nvPr/>
            </p14:nvContentPartPr>
            <p14:xfrm>
              <a:off x="3964693" y="4073592"/>
              <a:ext cx="4680" cy="3744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79CB5D27-A81D-47B6-A51B-665DBDF731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60373" y="4069272"/>
                <a:ext cx="13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81318E16-F681-457F-89D2-CDDECED39A55}"/>
                  </a:ext>
                </a:extLst>
              </p14:cNvPr>
              <p14:cNvContentPartPr/>
              <p14:nvPr/>
            </p14:nvContentPartPr>
            <p14:xfrm>
              <a:off x="3962533" y="4840392"/>
              <a:ext cx="43920" cy="69804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81318E16-F681-457F-89D2-CDDECED39A5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8213" y="4836072"/>
                <a:ext cx="52560" cy="70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5358AA50-C965-48C3-BB61-41039C428093}"/>
              </a:ext>
            </a:extLst>
          </p:cNvPr>
          <p:cNvGrpSpPr/>
          <p:nvPr/>
        </p:nvGrpSpPr>
        <p:grpSpPr>
          <a:xfrm>
            <a:off x="3261973" y="5768832"/>
            <a:ext cx="788040" cy="291240"/>
            <a:chOff x="3261973" y="5768832"/>
            <a:chExt cx="788040" cy="29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6317BF53-55CD-49A8-A90A-6451BCE0DB28}"/>
                    </a:ext>
                  </a:extLst>
                </p14:cNvPr>
                <p14:cNvContentPartPr/>
                <p14:nvPr/>
              </p14:nvContentPartPr>
              <p14:xfrm>
                <a:off x="3261973" y="5813472"/>
                <a:ext cx="129240" cy="558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6317BF53-55CD-49A8-A90A-6451BCE0DB2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257653" y="5809152"/>
                  <a:ext cx="1378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1918C287-F5E8-4C7A-97B0-9E6B5CBE56FE}"/>
                    </a:ext>
                  </a:extLst>
                </p14:cNvPr>
                <p14:cNvContentPartPr/>
                <p14:nvPr/>
              </p14:nvContentPartPr>
              <p14:xfrm>
                <a:off x="3307693" y="5768832"/>
                <a:ext cx="101160" cy="2286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1918C287-F5E8-4C7A-97B0-9E6B5CBE56F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303373" y="5764512"/>
                  <a:ext cx="1098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6C348F65-91EC-4DEA-BDF0-00CE369A6C10}"/>
                    </a:ext>
                  </a:extLst>
                </p14:cNvPr>
                <p14:cNvContentPartPr/>
                <p14:nvPr/>
              </p14:nvContentPartPr>
              <p14:xfrm>
                <a:off x="3399493" y="5841912"/>
                <a:ext cx="74880" cy="1544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6C348F65-91EC-4DEA-BDF0-00CE369A6C1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395173" y="5837592"/>
                  <a:ext cx="835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583995D5-D40C-4B62-925D-74F35DD5FDF7}"/>
                    </a:ext>
                  </a:extLst>
                </p14:cNvPr>
                <p14:cNvContentPartPr/>
                <p14:nvPr/>
              </p14:nvContentPartPr>
              <p14:xfrm>
                <a:off x="3897013" y="5791872"/>
                <a:ext cx="66960" cy="993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583995D5-D40C-4B62-925D-74F35DD5FDF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892693" y="5787552"/>
                  <a:ext cx="75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32C33C1D-9ADC-4B8F-9210-43B9637F7E99}"/>
                    </a:ext>
                  </a:extLst>
                </p14:cNvPr>
                <p14:cNvContentPartPr/>
                <p14:nvPr/>
              </p14:nvContentPartPr>
              <p14:xfrm>
                <a:off x="3927973" y="5803392"/>
                <a:ext cx="47160" cy="1929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32C33C1D-9ADC-4B8F-9210-43B9637F7E9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923653" y="5799072"/>
                  <a:ext cx="558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BCDA4189-6230-4468-915B-5FBAE730A4D4}"/>
                    </a:ext>
                  </a:extLst>
                </p14:cNvPr>
                <p14:cNvContentPartPr/>
                <p14:nvPr/>
              </p14:nvContentPartPr>
              <p14:xfrm>
                <a:off x="3963973" y="5927952"/>
                <a:ext cx="86040" cy="1321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BCDA4189-6230-4468-915B-5FBAE730A4D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959653" y="5923632"/>
                  <a:ext cx="946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B37C8B2C-C4B1-4C6C-A62A-D658AFB302E5}"/>
                    </a:ext>
                  </a:extLst>
                </p14:cNvPr>
                <p14:cNvContentPartPr/>
                <p14:nvPr/>
              </p14:nvContentPartPr>
              <p14:xfrm>
                <a:off x="3540253" y="5820312"/>
                <a:ext cx="96480" cy="36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B37C8B2C-C4B1-4C6C-A62A-D658AFB302E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535933" y="5815992"/>
                  <a:ext cx="1051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1DC753DE-49F8-49AF-8DAC-BE3B1798DB9C}"/>
                    </a:ext>
                  </a:extLst>
                </p14:cNvPr>
                <p14:cNvContentPartPr/>
                <p14:nvPr/>
              </p14:nvContentPartPr>
              <p14:xfrm>
                <a:off x="3614773" y="5771352"/>
                <a:ext cx="131400" cy="1350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1DC753DE-49F8-49AF-8DAC-BE3B1798DB9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610453" y="5767032"/>
                  <a:ext cx="14004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uppieren 111">
            <a:extLst>
              <a:ext uri="{FF2B5EF4-FFF2-40B4-BE49-F238E27FC236}">
                <a16:creationId xmlns:a16="http://schemas.microsoft.com/office/drawing/2014/main" id="{1EB5FC5E-5570-4121-A175-972F91C65638}"/>
              </a:ext>
            </a:extLst>
          </p:cNvPr>
          <p:cNvGrpSpPr/>
          <p:nvPr/>
        </p:nvGrpSpPr>
        <p:grpSpPr>
          <a:xfrm>
            <a:off x="2714413" y="5810952"/>
            <a:ext cx="313920" cy="167400"/>
            <a:chOff x="2714413" y="5810952"/>
            <a:chExt cx="313920" cy="16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35623DA5-3C11-4316-9B4B-E251DFB157FF}"/>
                    </a:ext>
                  </a:extLst>
                </p14:cNvPr>
                <p14:cNvContentPartPr/>
                <p14:nvPr/>
              </p14:nvContentPartPr>
              <p14:xfrm>
                <a:off x="2714413" y="5895192"/>
                <a:ext cx="210960" cy="306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35623DA5-3C11-4316-9B4B-E251DFB157F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710093" y="5890872"/>
                  <a:ext cx="2196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A25F454-D816-4E79-AC15-D12735B9C275}"/>
                    </a:ext>
                  </a:extLst>
                </p14:cNvPr>
                <p14:cNvContentPartPr/>
                <p14:nvPr/>
              </p14:nvContentPartPr>
              <p14:xfrm>
                <a:off x="2929333" y="5810952"/>
                <a:ext cx="99000" cy="1674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A25F454-D816-4E79-AC15-D12735B9C27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925013" y="5806632"/>
                  <a:ext cx="107640" cy="17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DABCBD02-D857-4CC4-BADC-589653D5CEA0}"/>
              </a:ext>
            </a:extLst>
          </p:cNvPr>
          <p:cNvGrpSpPr/>
          <p:nvPr/>
        </p:nvGrpSpPr>
        <p:grpSpPr>
          <a:xfrm>
            <a:off x="2188453" y="6179592"/>
            <a:ext cx="1864800" cy="551520"/>
            <a:chOff x="2188453" y="6179592"/>
            <a:chExt cx="1864800" cy="55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3D53EDA2-948E-42A9-B59D-0B0990975753}"/>
                    </a:ext>
                  </a:extLst>
                </p14:cNvPr>
                <p14:cNvContentPartPr/>
                <p14:nvPr/>
              </p14:nvContentPartPr>
              <p14:xfrm>
                <a:off x="2281333" y="6205152"/>
                <a:ext cx="30240" cy="16308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3D53EDA2-948E-42A9-B59D-0B099097575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277013" y="6200832"/>
                  <a:ext cx="388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3A45509C-A96E-4692-B5C1-85CD6A60BC44}"/>
                    </a:ext>
                  </a:extLst>
                </p14:cNvPr>
                <p14:cNvContentPartPr/>
                <p14:nvPr/>
              </p14:nvContentPartPr>
              <p14:xfrm>
                <a:off x="2188453" y="6179592"/>
                <a:ext cx="192960" cy="2102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3A45509C-A96E-4692-B5C1-85CD6A60BC4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184133" y="6175272"/>
                  <a:ext cx="2016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15369308-996B-49C7-8681-58F4E5EDC976}"/>
                    </a:ext>
                  </a:extLst>
                </p14:cNvPr>
                <p14:cNvContentPartPr/>
                <p14:nvPr/>
              </p14:nvContentPartPr>
              <p14:xfrm>
                <a:off x="2388613" y="6244032"/>
                <a:ext cx="448560" cy="1080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15369308-996B-49C7-8681-58F4E5EDC97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384293" y="6239712"/>
                  <a:ext cx="4572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DD37F215-0E4E-4AFA-A68D-85C2360AA640}"/>
                    </a:ext>
                  </a:extLst>
                </p14:cNvPr>
                <p14:cNvContentPartPr/>
                <p14:nvPr/>
              </p14:nvContentPartPr>
              <p14:xfrm>
                <a:off x="2856253" y="6240792"/>
                <a:ext cx="363600" cy="2091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DD37F215-0E4E-4AFA-A68D-85C2360AA64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851933" y="6236472"/>
                  <a:ext cx="3722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6C32558-6DD8-471D-9DD3-513DD5174EE6}"/>
                    </a:ext>
                  </a:extLst>
                </p14:cNvPr>
                <p14:cNvContentPartPr/>
                <p14:nvPr/>
              </p14:nvContentPartPr>
              <p14:xfrm>
                <a:off x="3391573" y="6234312"/>
                <a:ext cx="556920" cy="9576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6C32558-6DD8-471D-9DD3-513DD5174EE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387253" y="6229992"/>
                  <a:ext cx="5655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05B0322D-FEAB-490D-ABFC-3233363CE4A9}"/>
                    </a:ext>
                  </a:extLst>
                </p14:cNvPr>
                <p14:cNvContentPartPr/>
                <p14:nvPr/>
              </p14:nvContentPartPr>
              <p14:xfrm>
                <a:off x="2526853" y="6457152"/>
                <a:ext cx="201600" cy="19980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05B0322D-FEAB-490D-ABFC-3233363CE4A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522533" y="6452832"/>
                  <a:ext cx="21024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A3141D2-FF87-43A4-B931-F9CF0383C8DE}"/>
                    </a:ext>
                  </a:extLst>
                </p14:cNvPr>
                <p14:cNvContentPartPr/>
                <p14:nvPr/>
              </p14:nvContentPartPr>
              <p14:xfrm>
                <a:off x="2758333" y="6463632"/>
                <a:ext cx="44280" cy="14508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A3141D2-FF87-43A4-B931-F9CF0383C8D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754013" y="6459312"/>
                  <a:ext cx="52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D1D7AF0B-557E-4485-A907-05DB2A08AB50}"/>
                    </a:ext>
                  </a:extLst>
                </p14:cNvPr>
                <p14:cNvContentPartPr/>
                <p14:nvPr/>
              </p14:nvContentPartPr>
              <p14:xfrm>
                <a:off x="2806573" y="6545712"/>
                <a:ext cx="208080" cy="8028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D1D7AF0B-557E-4485-A907-05DB2A08AB5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802253" y="6541392"/>
                  <a:ext cx="2167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6E296265-9869-42FD-B2A8-D6D560FAB6CD}"/>
                    </a:ext>
                  </a:extLst>
                </p14:cNvPr>
                <p14:cNvContentPartPr/>
                <p14:nvPr/>
              </p14:nvContentPartPr>
              <p14:xfrm>
                <a:off x="2987653" y="6481272"/>
                <a:ext cx="48960" cy="345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6E296265-9869-42FD-B2A8-D6D560FAB6CD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983333" y="6476952"/>
                  <a:ext cx="57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5206672-05CE-4B61-A1E3-67308620C953}"/>
                    </a:ext>
                  </a:extLst>
                </p14:cNvPr>
                <p14:cNvContentPartPr/>
                <p14:nvPr/>
              </p14:nvContentPartPr>
              <p14:xfrm>
                <a:off x="3075853" y="6431592"/>
                <a:ext cx="98640" cy="16776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5206672-05CE-4B61-A1E3-67308620C95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071533" y="6427272"/>
                  <a:ext cx="1072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50A7EF12-9716-4658-B94A-D24005757590}"/>
                    </a:ext>
                  </a:extLst>
                </p14:cNvPr>
                <p14:cNvContentPartPr/>
                <p14:nvPr/>
              </p14:nvContentPartPr>
              <p14:xfrm>
                <a:off x="3218053" y="6508992"/>
                <a:ext cx="436680" cy="2221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50A7EF12-9716-4658-B94A-D2400575759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213733" y="6504672"/>
                  <a:ext cx="4453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0EBFAA6-CD16-4099-AFAF-C120E979AEB2}"/>
                    </a:ext>
                  </a:extLst>
                </p14:cNvPr>
                <p14:cNvContentPartPr/>
                <p14:nvPr/>
              </p14:nvContentPartPr>
              <p14:xfrm>
                <a:off x="3640693" y="6445632"/>
                <a:ext cx="24120" cy="201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0EBFAA6-CD16-4099-AFAF-C120E979AEB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636373" y="6441312"/>
                  <a:ext cx="327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DB168099-F86B-4ABF-8159-5D37170634F3}"/>
                    </a:ext>
                  </a:extLst>
                </p14:cNvPr>
                <p14:cNvContentPartPr/>
                <p14:nvPr/>
              </p14:nvContentPartPr>
              <p14:xfrm>
                <a:off x="3696133" y="6372192"/>
                <a:ext cx="357120" cy="2037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DB168099-F86B-4ABF-8159-5D37170634F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691813" y="6367872"/>
                  <a:ext cx="365760" cy="21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A8F0B31E-3D3E-49C9-B77D-BD2E369F8319}"/>
                  </a:ext>
                </a:extLst>
              </p14:cNvPr>
              <p14:cNvContentPartPr/>
              <p14:nvPr/>
            </p14:nvContentPartPr>
            <p14:xfrm>
              <a:off x="5809693" y="3465912"/>
              <a:ext cx="1080" cy="3888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A8F0B31E-3D3E-49C9-B77D-BD2E369F831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805373" y="3461592"/>
                <a:ext cx="9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CBDF41E8-FE79-4336-AF6A-61D36F7CE38E}"/>
                  </a:ext>
                </a:extLst>
              </p14:cNvPr>
              <p14:cNvContentPartPr/>
              <p14:nvPr/>
            </p14:nvContentPartPr>
            <p14:xfrm>
              <a:off x="5818693" y="3638712"/>
              <a:ext cx="47880" cy="1956960"/>
            </p14:xfrm>
          </p:contentPart>
        </mc:Choice>
        <mc:Fallback xmlns=""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CBDF41E8-FE79-4336-AF6A-61D36F7CE38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14373" y="3634392"/>
                <a:ext cx="56520" cy="19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27AD2407-F761-4014-9234-C52BAB73A6A0}"/>
                  </a:ext>
                </a:extLst>
              </p14:cNvPr>
              <p14:cNvContentPartPr/>
              <p14:nvPr/>
            </p14:nvContentPartPr>
            <p14:xfrm>
              <a:off x="6220093" y="1404552"/>
              <a:ext cx="945720" cy="7524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27AD2407-F761-4014-9234-C52BAB73A6A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215773" y="1400232"/>
                <a:ext cx="9543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F3C2E7DE-4290-46E6-9380-D69576B23D8D}"/>
                  </a:ext>
                </a:extLst>
              </p14:cNvPr>
              <p14:cNvContentPartPr/>
              <p14:nvPr/>
            </p14:nvContentPartPr>
            <p14:xfrm>
              <a:off x="5569933" y="1426152"/>
              <a:ext cx="338760" cy="7272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F3C2E7DE-4290-46E6-9380-D69576B23D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65613" y="1421832"/>
                <a:ext cx="3474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2163ABC7-D6DC-49AA-B6E5-4C8753766437}"/>
                  </a:ext>
                </a:extLst>
              </p14:cNvPr>
              <p14:cNvContentPartPr/>
              <p14:nvPr/>
            </p14:nvContentPartPr>
            <p14:xfrm>
              <a:off x="5548693" y="2249472"/>
              <a:ext cx="322200" cy="6120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2163ABC7-D6DC-49AA-B6E5-4C875376643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44373" y="2245152"/>
                <a:ext cx="330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BA3ADE74-2F55-41B9-8025-0A2C3A6D354B}"/>
                  </a:ext>
                </a:extLst>
              </p14:cNvPr>
              <p14:cNvContentPartPr/>
              <p14:nvPr/>
            </p14:nvContentPartPr>
            <p14:xfrm>
              <a:off x="5586853" y="2200152"/>
              <a:ext cx="344880" cy="71280"/>
            </p14:xfrm>
          </p:contentPart>
        </mc:Choice>
        <mc:Fallback xmlns=""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BA3ADE74-2F55-41B9-8025-0A2C3A6D354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82533" y="2195832"/>
                <a:ext cx="3535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191DACA7-5A29-4BAB-A2FA-2DAA9CF20A12}"/>
                  </a:ext>
                </a:extLst>
              </p14:cNvPr>
              <p14:cNvContentPartPr/>
              <p14:nvPr/>
            </p14:nvContentPartPr>
            <p14:xfrm>
              <a:off x="4938133" y="3320112"/>
              <a:ext cx="28080" cy="30528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191DACA7-5A29-4BAB-A2FA-2DAA9CF20A1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33813" y="3315792"/>
                <a:ext cx="36720" cy="313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7" name="Gruppieren 146">
            <a:extLst>
              <a:ext uri="{FF2B5EF4-FFF2-40B4-BE49-F238E27FC236}">
                <a16:creationId xmlns:a16="http://schemas.microsoft.com/office/drawing/2014/main" id="{E83B8CD8-2CFA-4152-8CFD-BC0441C23AB5}"/>
              </a:ext>
            </a:extLst>
          </p:cNvPr>
          <p:cNvGrpSpPr/>
          <p:nvPr/>
        </p:nvGrpSpPr>
        <p:grpSpPr>
          <a:xfrm>
            <a:off x="4885933" y="3903312"/>
            <a:ext cx="46080" cy="1649520"/>
            <a:chOff x="4885933" y="3903312"/>
            <a:chExt cx="46080" cy="164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7C41C33-6F4E-4EB0-8570-56F7CA3D7623}"/>
                    </a:ext>
                  </a:extLst>
                </p14:cNvPr>
                <p14:cNvContentPartPr/>
                <p14:nvPr/>
              </p14:nvContentPartPr>
              <p14:xfrm>
                <a:off x="4885933" y="3903312"/>
                <a:ext cx="38880" cy="8168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7C41C33-6F4E-4EB0-8570-56F7CA3D762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881613" y="3898992"/>
                  <a:ext cx="47520" cy="82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41E812E9-6FE1-45AC-A778-982EEE4FC76C}"/>
                    </a:ext>
                  </a:extLst>
                </p14:cNvPr>
                <p14:cNvContentPartPr/>
                <p14:nvPr/>
              </p14:nvContentPartPr>
              <p14:xfrm>
                <a:off x="4912933" y="4793592"/>
                <a:ext cx="19080" cy="7592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41E812E9-6FE1-45AC-A778-982EEE4FC76C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908613" y="4789272"/>
                  <a:ext cx="27720" cy="76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uppieren 161">
            <a:extLst>
              <a:ext uri="{FF2B5EF4-FFF2-40B4-BE49-F238E27FC236}">
                <a16:creationId xmlns:a16="http://schemas.microsoft.com/office/drawing/2014/main" id="{DC403B12-CB98-4CF8-BBA6-54C85B20C3FD}"/>
              </a:ext>
            </a:extLst>
          </p:cNvPr>
          <p:cNvGrpSpPr/>
          <p:nvPr/>
        </p:nvGrpSpPr>
        <p:grpSpPr>
          <a:xfrm>
            <a:off x="4550773" y="2199432"/>
            <a:ext cx="1238760" cy="938160"/>
            <a:chOff x="4550773" y="2199432"/>
            <a:chExt cx="1238760" cy="93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1F6A129-BBBF-4C4C-97AF-5F18E9A9F4B6}"/>
                    </a:ext>
                  </a:extLst>
                </p14:cNvPr>
                <p14:cNvContentPartPr/>
                <p14:nvPr/>
              </p14:nvContentPartPr>
              <p14:xfrm>
                <a:off x="5780173" y="2482752"/>
                <a:ext cx="7200" cy="44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1F6A129-BBBF-4C4C-97AF-5F18E9A9F4B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775853" y="2478432"/>
                  <a:ext cx="158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74E9871-1416-42D4-A2F0-F4E98A5188B9}"/>
                    </a:ext>
                  </a:extLst>
                </p14:cNvPr>
                <p14:cNvContentPartPr/>
                <p14:nvPr/>
              </p14:nvContentPartPr>
              <p14:xfrm>
                <a:off x="5760013" y="2580672"/>
                <a:ext cx="12600" cy="2278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74E9871-1416-42D4-A2F0-F4E98A5188B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755693" y="2576352"/>
                  <a:ext cx="2124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9FB2721F-8484-4E17-ABAC-30BD1F716497}"/>
                    </a:ext>
                  </a:extLst>
                </p14:cNvPr>
                <p14:cNvContentPartPr/>
                <p14:nvPr/>
              </p14:nvContentPartPr>
              <p14:xfrm>
                <a:off x="5752453" y="2233632"/>
                <a:ext cx="360" cy="3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9FB2721F-8484-4E17-ABAC-30BD1F71649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748133" y="2229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A7ED88C2-3861-4819-8C30-F82083B02F27}"/>
                    </a:ext>
                  </a:extLst>
                </p14:cNvPr>
                <p14:cNvContentPartPr/>
                <p14:nvPr/>
              </p14:nvContentPartPr>
              <p14:xfrm>
                <a:off x="5551573" y="2225712"/>
                <a:ext cx="201240" cy="828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A7ED88C2-3861-4819-8C30-F82083B02F27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547253" y="2221392"/>
                  <a:ext cx="2098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B0CF4544-D20C-4C7F-9DE5-9CE3674FC076}"/>
                    </a:ext>
                  </a:extLst>
                </p14:cNvPr>
                <p14:cNvContentPartPr/>
                <p14:nvPr/>
              </p14:nvContentPartPr>
              <p14:xfrm>
                <a:off x="5623573" y="2228232"/>
                <a:ext cx="165960" cy="262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B0CF4544-D20C-4C7F-9DE5-9CE3674FC076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619253" y="2223912"/>
                  <a:ext cx="174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1EF694B-B816-4767-8D94-EBF53A7100E9}"/>
                    </a:ext>
                  </a:extLst>
                </p14:cNvPr>
                <p14:cNvContentPartPr/>
                <p14:nvPr/>
              </p14:nvContentPartPr>
              <p14:xfrm>
                <a:off x="4937413" y="2199432"/>
                <a:ext cx="819720" cy="612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1EF694B-B816-4767-8D94-EBF53A7100E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4933093" y="2195112"/>
                  <a:ext cx="8283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2010B4FF-0D08-4505-A1C6-18485235F1CD}"/>
                    </a:ext>
                  </a:extLst>
                </p14:cNvPr>
                <p14:cNvContentPartPr/>
                <p14:nvPr/>
              </p14:nvContentPartPr>
              <p14:xfrm>
                <a:off x="4973773" y="2243352"/>
                <a:ext cx="20160" cy="23472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2010B4FF-0D08-4505-A1C6-18485235F1CD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4969453" y="2239032"/>
                  <a:ext cx="2880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E0EFFC1-8B61-477A-ACB6-354535D324D5}"/>
                    </a:ext>
                  </a:extLst>
                </p14:cNvPr>
                <p14:cNvContentPartPr/>
                <p14:nvPr/>
              </p14:nvContentPartPr>
              <p14:xfrm>
                <a:off x="4969453" y="2537472"/>
                <a:ext cx="25920" cy="6001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E0EFFC1-8B61-477A-ACB6-354535D324D5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4965133" y="2533152"/>
                  <a:ext cx="34560" cy="60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D7B3C5C5-D77E-4C8D-9844-BEAFBA7A3269}"/>
                    </a:ext>
                  </a:extLst>
                </p14:cNvPr>
                <p14:cNvContentPartPr/>
                <p14:nvPr/>
              </p14:nvContentPartPr>
              <p14:xfrm>
                <a:off x="4850293" y="2487072"/>
                <a:ext cx="271440" cy="7020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D7B3C5C5-D77E-4C8D-9844-BEAFBA7A3269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4845973" y="2482752"/>
                  <a:ext cx="2800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855435B1-F6C1-495F-878D-1F06F01B24D6}"/>
                    </a:ext>
                  </a:extLst>
                </p14:cNvPr>
                <p14:cNvContentPartPr/>
                <p14:nvPr/>
              </p14:nvContentPartPr>
              <p14:xfrm>
                <a:off x="4829053" y="2202312"/>
                <a:ext cx="263520" cy="727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855435B1-F6C1-495F-878D-1F06F01B24D6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824733" y="2197992"/>
                  <a:ext cx="2721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97028C8C-5B5F-46AC-89AB-B62F074A8183}"/>
                    </a:ext>
                  </a:extLst>
                </p14:cNvPr>
                <p14:cNvContentPartPr/>
                <p14:nvPr/>
              </p14:nvContentPartPr>
              <p14:xfrm>
                <a:off x="4976653" y="2237592"/>
                <a:ext cx="15120" cy="24624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97028C8C-5B5F-46AC-89AB-B62F074A8183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972333" y="2233272"/>
                  <a:ext cx="237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E21B696F-F912-40F8-8554-D02A43C77E16}"/>
                    </a:ext>
                  </a:extLst>
                </p14:cNvPr>
                <p14:cNvContentPartPr/>
                <p14:nvPr/>
              </p14:nvContentPartPr>
              <p14:xfrm>
                <a:off x="4710613" y="2506872"/>
                <a:ext cx="267120" cy="2412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E21B696F-F912-40F8-8554-D02A43C77E1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4706293" y="2502552"/>
                  <a:ext cx="2757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D364D589-EA6D-4229-AF5F-892E8E0DCCA9}"/>
                    </a:ext>
                  </a:extLst>
                </p14:cNvPr>
                <p14:cNvContentPartPr/>
                <p14:nvPr/>
              </p14:nvContentPartPr>
              <p14:xfrm>
                <a:off x="4699093" y="2502192"/>
                <a:ext cx="20880" cy="1296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D364D589-EA6D-4229-AF5F-892E8E0DCCA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694773" y="2497872"/>
                  <a:ext cx="295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3E755F85-28BE-4FAA-AD8E-824106C3A7DB}"/>
                    </a:ext>
                  </a:extLst>
                </p14:cNvPr>
                <p14:cNvContentPartPr/>
                <p14:nvPr/>
              </p14:nvContentPartPr>
              <p14:xfrm>
                <a:off x="4550773" y="2604792"/>
                <a:ext cx="146880" cy="2052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3E755F85-28BE-4FAA-AD8E-824106C3A7D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546453" y="2600472"/>
                  <a:ext cx="15552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uppieren 182">
            <a:extLst>
              <a:ext uri="{FF2B5EF4-FFF2-40B4-BE49-F238E27FC236}">
                <a16:creationId xmlns:a16="http://schemas.microsoft.com/office/drawing/2014/main" id="{12278B27-4296-4692-8A34-D96AD8AEFBC2}"/>
              </a:ext>
            </a:extLst>
          </p:cNvPr>
          <p:cNvGrpSpPr/>
          <p:nvPr/>
        </p:nvGrpSpPr>
        <p:grpSpPr>
          <a:xfrm>
            <a:off x="4849573" y="5693952"/>
            <a:ext cx="2096280" cy="937800"/>
            <a:chOff x="4849573" y="5693952"/>
            <a:chExt cx="2096280" cy="93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E0AC25C3-3073-41D4-BC94-ED683C1D38D6}"/>
                    </a:ext>
                  </a:extLst>
                </p14:cNvPr>
                <p14:cNvContentPartPr/>
                <p14:nvPr/>
              </p14:nvContentPartPr>
              <p14:xfrm>
                <a:off x="4849573" y="5799792"/>
                <a:ext cx="111960" cy="1717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E0AC25C3-3073-41D4-BC94-ED683C1D38D6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845253" y="5795472"/>
                  <a:ext cx="1206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70486670-E2BE-4574-9A5B-91A5BCB5E5CA}"/>
                    </a:ext>
                  </a:extLst>
                </p14:cNvPr>
                <p14:cNvContentPartPr/>
                <p14:nvPr/>
              </p14:nvContentPartPr>
              <p14:xfrm>
                <a:off x="4949653" y="5883672"/>
                <a:ext cx="82440" cy="1465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70486670-E2BE-4574-9A5B-91A5BCB5E5C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945333" y="5879352"/>
                  <a:ext cx="910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FDECA98B-A8C3-47F2-9A48-B56401D43214}"/>
                    </a:ext>
                  </a:extLst>
                </p14:cNvPr>
                <p14:cNvContentPartPr/>
                <p14:nvPr/>
              </p14:nvContentPartPr>
              <p14:xfrm>
                <a:off x="4923733" y="5873592"/>
                <a:ext cx="99000" cy="19296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FDECA98B-A8C3-47F2-9A48-B56401D4321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919413" y="5869272"/>
                  <a:ext cx="1076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6FCAAB76-813D-4DDB-8ABD-55AF5E6FE955}"/>
                    </a:ext>
                  </a:extLst>
                </p14:cNvPr>
                <p14:cNvContentPartPr/>
                <p14:nvPr/>
              </p14:nvContentPartPr>
              <p14:xfrm>
                <a:off x="5025973" y="5693952"/>
                <a:ext cx="15840" cy="856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6FCAAB76-813D-4DDB-8ABD-55AF5E6FE955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021653" y="5689632"/>
                  <a:ext cx="244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80DE1681-1128-4182-A7A5-4C6FD89B0ABD}"/>
                    </a:ext>
                  </a:extLst>
                </p14:cNvPr>
                <p14:cNvContentPartPr/>
                <p14:nvPr/>
              </p14:nvContentPartPr>
              <p14:xfrm>
                <a:off x="5204893" y="5822832"/>
                <a:ext cx="501480" cy="18252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80DE1681-1128-4182-A7A5-4C6FD89B0AB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200573" y="5818512"/>
                  <a:ext cx="5101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6BA3008-4DE1-484D-8811-0D7BBB84BDE9}"/>
                    </a:ext>
                  </a:extLst>
                </p14:cNvPr>
                <p14:cNvContentPartPr/>
                <p14:nvPr/>
              </p14:nvContentPartPr>
              <p14:xfrm>
                <a:off x="5280853" y="6116952"/>
                <a:ext cx="7560" cy="1278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6BA3008-4DE1-484D-8811-0D7BBB84BDE9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276533" y="6112632"/>
                  <a:ext cx="162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91309DEF-682C-4F93-8C61-E0FDBB8BB04A}"/>
                    </a:ext>
                  </a:extLst>
                </p14:cNvPr>
                <p14:cNvContentPartPr/>
                <p14:nvPr/>
              </p14:nvContentPartPr>
              <p14:xfrm>
                <a:off x="5181493" y="6100032"/>
                <a:ext cx="173880" cy="1872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91309DEF-682C-4F93-8C61-E0FDBB8BB04A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177173" y="6095712"/>
                  <a:ext cx="1825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F585D819-A7C2-4B0F-BD9B-21F73FF97BED}"/>
                    </a:ext>
                  </a:extLst>
                </p14:cNvPr>
                <p14:cNvContentPartPr/>
                <p14:nvPr/>
              </p14:nvContentPartPr>
              <p14:xfrm>
                <a:off x="5375893" y="6155112"/>
                <a:ext cx="379080" cy="8784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F585D819-A7C2-4B0F-BD9B-21F73FF97BE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371573" y="6150792"/>
                  <a:ext cx="387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4267C876-CC72-4E86-9235-1AC6E8DB201A}"/>
                    </a:ext>
                  </a:extLst>
                </p14:cNvPr>
                <p14:cNvContentPartPr/>
                <p14:nvPr/>
              </p14:nvContentPartPr>
              <p14:xfrm>
                <a:off x="5750293" y="6138912"/>
                <a:ext cx="389880" cy="1929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4267C876-CC72-4E86-9235-1AC6E8DB201A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745973" y="6134592"/>
                  <a:ext cx="3985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AD3AC4B9-FDD8-4308-AFFF-403DCB690D55}"/>
                    </a:ext>
                  </a:extLst>
                </p14:cNvPr>
                <p14:cNvContentPartPr/>
                <p14:nvPr/>
              </p14:nvContentPartPr>
              <p14:xfrm>
                <a:off x="6243853" y="6036312"/>
                <a:ext cx="246600" cy="1465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AD3AC4B9-FDD8-4308-AFFF-403DCB690D5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239533" y="6031992"/>
                  <a:ext cx="2552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A0393EB3-EF38-4779-B5D7-0A899E4F42F2}"/>
                    </a:ext>
                  </a:extLst>
                </p14:cNvPr>
                <p14:cNvContentPartPr/>
                <p14:nvPr/>
              </p14:nvContentPartPr>
              <p14:xfrm>
                <a:off x="6453373" y="6053592"/>
                <a:ext cx="360" cy="36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A0393EB3-EF38-4779-B5D7-0A899E4F42F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449053" y="60492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CEC53CB-206E-4780-B1A7-203DD84A88BA}"/>
                    </a:ext>
                  </a:extLst>
                </p14:cNvPr>
                <p14:cNvContentPartPr/>
                <p14:nvPr/>
              </p14:nvContentPartPr>
              <p14:xfrm>
                <a:off x="6591613" y="6089592"/>
                <a:ext cx="354240" cy="7992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CEC53CB-206E-4780-B1A7-203DD84A88B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587293" y="6085272"/>
                  <a:ext cx="3628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E5FE3D9-19CA-4A16-A375-76373DD21BF8}"/>
                    </a:ext>
                  </a:extLst>
                </p14:cNvPr>
                <p14:cNvContentPartPr/>
                <p14:nvPr/>
              </p14:nvContentPartPr>
              <p14:xfrm>
                <a:off x="5398213" y="6368952"/>
                <a:ext cx="163080" cy="2005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E5FE3D9-19CA-4A16-A375-76373DD21BF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393893" y="6364632"/>
                  <a:ext cx="1717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B8DD2DA1-776A-4599-997B-31B49B2F2BE2}"/>
                    </a:ext>
                  </a:extLst>
                </p14:cNvPr>
                <p14:cNvContentPartPr/>
                <p14:nvPr/>
              </p14:nvContentPartPr>
              <p14:xfrm>
                <a:off x="5612413" y="6385872"/>
                <a:ext cx="36720" cy="14364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B8DD2DA1-776A-4599-997B-31B49B2F2BE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608093" y="6381552"/>
                  <a:ext cx="45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8E82F9DA-A25A-4DA2-AEBA-1F8112A4451D}"/>
                    </a:ext>
                  </a:extLst>
                </p14:cNvPr>
                <p14:cNvContentPartPr/>
                <p14:nvPr/>
              </p14:nvContentPartPr>
              <p14:xfrm>
                <a:off x="5648413" y="6448512"/>
                <a:ext cx="184680" cy="6300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8E82F9DA-A25A-4DA2-AEBA-1F8112A4451D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644093" y="6444192"/>
                  <a:ext cx="1933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666340C3-95A1-493E-8E91-7E20B97C8A61}"/>
                    </a:ext>
                  </a:extLst>
                </p14:cNvPr>
                <p14:cNvContentPartPr/>
                <p14:nvPr/>
              </p14:nvContentPartPr>
              <p14:xfrm>
                <a:off x="5828053" y="6391632"/>
                <a:ext cx="21960" cy="2736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666340C3-95A1-493E-8E91-7E20B97C8A6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823733" y="6387312"/>
                  <a:ext cx="306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17806806-8B60-4282-BE20-DCDBF7D9A191}"/>
                    </a:ext>
                  </a:extLst>
                </p14:cNvPr>
                <p14:cNvContentPartPr/>
                <p14:nvPr/>
              </p14:nvContentPartPr>
              <p14:xfrm>
                <a:off x="5915533" y="6347712"/>
                <a:ext cx="82440" cy="15948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17806806-8B60-4282-BE20-DCDBF7D9A191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911213" y="6343392"/>
                  <a:ext cx="91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B1A177CC-F3B0-4191-90F4-C081C7314856}"/>
                    </a:ext>
                  </a:extLst>
                </p14:cNvPr>
                <p14:cNvContentPartPr/>
                <p14:nvPr/>
              </p14:nvContentPartPr>
              <p14:xfrm>
                <a:off x="6030013" y="6415752"/>
                <a:ext cx="349200" cy="2160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B1A177CC-F3B0-4191-90F4-C081C731485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025693" y="6411432"/>
                  <a:ext cx="35784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720D6BEF-3348-433C-9B58-BB797C2AEEA2}"/>
                    </a:ext>
                  </a:extLst>
                </p14:cNvPr>
                <p14:cNvContentPartPr/>
                <p14:nvPr/>
              </p14:nvContentPartPr>
              <p14:xfrm>
                <a:off x="6423493" y="6338712"/>
                <a:ext cx="206640" cy="14508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720D6BEF-3348-433C-9B58-BB797C2AEEA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419173" y="6334392"/>
                  <a:ext cx="2152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D77B3B32-27A2-40C4-98DA-822685364C04}"/>
                    </a:ext>
                  </a:extLst>
                </p14:cNvPr>
                <p14:cNvContentPartPr/>
                <p14:nvPr/>
              </p14:nvContentPartPr>
              <p14:xfrm>
                <a:off x="6635893" y="6325752"/>
                <a:ext cx="73080" cy="14040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D77B3B32-27A2-40C4-98DA-822685364C0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631573" y="6321432"/>
                  <a:ext cx="817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17B6E75-2ED9-4F9A-9C7B-CA2272DB522D}"/>
                    </a:ext>
                  </a:extLst>
                </p14:cNvPr>
                <p14:cNvContentPartPr/>
                <p14:nvPr/>
              </p14:nvContentPartPr>
              <p14:xfrm>
                <a:off x="6399373" y="6278232"/>
                <a:ext cx="30600" cy="14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17B6E75-2ED9-4F9A-9C7B-CA2272DB522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395053" y="6273912"/>
                  <a:ext cx="39240" cy="1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86933B69-5661-47B5-AC8B-6BE0B64C81F6}"/>
                  </a:ext>
                </a:extLst>
              </p14:cNvPr>
              <p14:cNvContentPartPr/>
              <p14:nvPr/>
            </p14:nvContentPartPr>
            <p14:xfrm>
              <a:off x="2245333" y="3545112"/>
              <a:ext cx="64440" cy="139320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86933B69-5661-47B5-AC8B-6BE0B64C81F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241013" y="3540792"/>
                <a:ext cx="73080" cy="140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8D472C0F-7612-47A2-A053-7CC8A3F35313}"/>
              </a:ext>
            </a:extLst>
          </p:cNvPr>
          <p:cNvGrpSpPr/>
          <p:nvPr/>
        </p:nvGrpSpPr>
        <p:grpSpPr>
          <a:xfrm>
            <a:off x="2317693" y="3065952"/>
            <a:ext cx="1334880" cy="513000"/>
            <a:chOff x="2317693" y="3065952"/>
            <a:chExt cx="1334880" cy="51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BAD34C98-0A07-4F69-86E6-87538F640018}"/>
                    </a:ext>
                  </a:extLst>
                </p14:cNvPr>
                <p14:cNvContentPartPr/>
                <p14:nvPr/>
              </p14:nvContentPartPr>
              <p14:xfrm>
                <a:off x="2317693" y="3520992"/>
                <a:ext cx="1222200" cy="579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BAD34C98-0A07-4F69-86E6-87538F64001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313373" y="3516672"/>
                  <a:ext cx="123084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C057C5DD-0AB5-4158-8E43-8F8D55093C90}"/>
                    </a:ext>
                  </a:extLst>
                </p14:cNvPr>
                <p14:cNvContentPartPr/>
                <p14:nvPr/>
              </p14:nvContentPartPr>
              <p14:xfrm>
                <a:off x="3529453" y="3065952"/>
                <a:ext cx="123120" cy="4230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C057C5DD-0AB5-4158-8E43-8F8D55093C90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525133" y="3061632"/>
                  <a:ext cx="131760" cy="43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" name="Gruppieren 85">
            <a:extLst>
              <a:ext uri="{FF2B5EF4-FFF2-40B4-BE49-F238E27FC236}">
                <a16:creationId xmlns:a16="http://schemas.microsoft.com/office/drawing/2014/main" id="{F12A547A-25B6-40A1-B4B5-39C5067DBDC3}"/>
              </a:ext>
            </a:extLst>
          </p:cNvPr>
          <p:cNvGrpSpPr/>
          <p:nvPr/>
        </p:nvGrpSpPr>
        <p:grpSpPr>
          <a:xfrm>
            <a:off x="3639613" y="2807472"/>
            <a:ext cx="640800" cy="306000"/>
            <a:chOff x="3639613" y="2807472"/>
            <a:chExt cx="640800" cy="30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093922F1-3451-4BE3-BD4B-24E8FFC5CE70}"/>
                    </a:ext>
                  </a:extLst>
                </p14:cNvPr>
                <p14:cNvContentPartPr/>
                <p14:nvPr/>
              </p14:nvContentPartPr>
              <p14:xfrm>
                <a:off x="3639613" y="3037152"/>
                <a:ext cx="434520" cy="763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093922F1-3451-4BE3-BD4B-24E8FFC5CE70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635293" y="3032832"/>
                  <a:ext cx="4431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A66CC2E3-86B8-4690-A9BF-1726FAB808E4}"/>
                    </a:ext>
                  </a:extLst>
                </p14:cNvPr>
                <p14:cNvContentPartPr/>
                <p14:nvPr/>
              </p14:nvContentPartPr>
              <p14:xfrm>
                <a:off x="4021933" y="2938512"/>
                <a:ext cx="25200" cy="1497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A66CC2E3-86B8-4690-A9BF-1726FAB808E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017613" y="2934192"/>
                  <a:ext cx="338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FEE9C7D5-81E0-4057-B407-36CCDF2B3C19}"/>
                    </a:ext>
                  </a:extLst>
                </p14:cNvPr>
                <p14:cNvContentPartPr/>
                <p14:nvPr/>
              </p14:nvContentPartPr>
              <p14:xfrm>
                <a:off x="4033813" y="2902872"/>
                <a:ext cx="220680" cy="72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FEE9C7D5-81E0-4057-B407-36CCDF2B3C1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029493" y="2898552"/>
                  <a:ext cx="2293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B7B333E3-E3FA-4AF9-9DB3-565ACEC44743}"/>
                    </a:ext>
                  </a:extLst>
                </p14:cNvPr>
                <p14:cNvContentPartPr/>
                <p14:nvPr/>
              </p14:nvContentPartPr>
              <p14:xfrm>
                <a:off x="4258453" y="2807472"/>
                <a:ext cx="21960" cy="1299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B7B333E3-E3FA-4AF9-9DB3-565ACEC44743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254133" y="2803152"/>
                  <a:ext cx="30600" cy="13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5475B9DE-661E-4B73-BD3F-B4FB87F8543A}"/>
                  </a:ext>
                </a:extLst>
              </p14:cNvPr>
              <p14:cNvContentPartPr/>
              <p14:nvPr/>
            </p14:nvContentPartPr>
            <p14:xfrm>
              <a:off x="2244973" y="4913472"/>
              <a:ext cx="36360" cy="83304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5475B9DE-661E-4B73-BD3F-B4FB87F8543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240653" y="4909152"/>
                <a:ext cx="45000" cy="84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2" name="Gruppieren 131">
            <a:extLst>
              <a:ext uri="{FF2B5EF4-FFF2-40B4-BE49-F238E27FC236}">
                <a16:creationId xmlns:a16="http://schemas.microsoft.com/office/drawing/2014/main" id="{5859AC83-6653-455E-9619-87FB8447A924}"/>
              </a:ext>
            </a:extLst>
          </p:cNvPr>
          <p:cNvGrpSpPr/>
          <p:nvPr/>
        </p:nvGrpSpPr>
        <p:grpSpPr>
          <a:xfrm>
            <a:off x="2554933" y="6016152"/>
            <a:ext cx="1278000" cy="192600"/>
            <a:chOff x="2554933" y="6016152"/>
            <a:chExt cx="127800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AF11504-4968-4ECC-95DF-9D5AEBE70FA3}"/>
                    </a:ext>
                  </a:extLst>
                </p14:cNvPr>
                <p14:cNvContentPartPr/>
                <p14:nvPr/>
              </p14:nvContentPartPr>
              <p14:xfrm>
                <a:off x="2554933" y="6094272"/>
                <a:ext cx="1186920" cy="734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AF11504-4968-4ECC-95DF-9D5AEBE70FA3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550613" y="6089952"/>
                  <a:ext cx="11955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E089B42-1AE2-4FD0-B034-BDED0535A260}"/>
                    </a:ext>
                  </a:extLst>
                </p14:cNvPr>
                <p14:cNvContentPartPr/>
                <p14:nvPr/>
              </p14:nvContentPartPr>
              <p14:xfrm>
                <a:off x="3561133" y="6016152"/>
                <a:ext cx="271800" cy="1926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E089B42-1AE2-4FD0-B034-BDED0535A26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556813" y="6011832"/>
                  <a:ext cx="280440" cy="20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A7B32921-1041-4BD3-9C1A-04A1162760FB}"/>
                  </a:ext>
                </a:extLst>
              </p14:cNvPr>
              <p14:cNvContentPartPr/>
              <p14:nvPr/>
            </p14:nvContentPartPr>
            <p14:xfrm>
              <a:off x="5730853" y="1503912"/>
              <a:ext cx="78120" cy="82548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A7B32921-1041-4BD3-9C1A-04A1162760F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726533" y="1499592"/>
                <a:ext cx="86760" cy="83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DA1497C3-68C7-4E15-BA96-EDF5AC085525}"/>
                  </a:ext>
                </a:extLst>
              </p14:cNvPr>
              <p14:cNvContentPartPr/>
              <p14:nvPr/>
            </p14:nvContentPartPr>
            <p14:xfrm>
              <a:off x="5573893" y="2195112"/>
              <a:ext cx="330840" cy="9360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DA1497C3-68C7-4E15-BA96-EDF5AC085525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569573" y="2190792"/>
                <a:ext cx="3394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74D48300-0A76-401E-8A2E-3D1C3B396A85}"/>
                  </a:ext>
                </a:extLst>
              </p14:cNvPr>
              <p14:cNvContentPartPr/>
              <p14:nvPr/>
            </p14:nvContentPartPr>
            <p14:xfrm>
              <a:off x="7524373" y="1588512"/>
              <a:ext cx="926280" cy="10260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74D48300-0A76-401E-8A2E-3D1C3B396A85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520053" y="1584192"/>
                <a:ext cx="934920" cy="111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0" name="Gruppieren 169">
            <a:extLst>
              <a:ext uri="{FF2B5EF4-FFF2-40B4-BE49-F238E27FC236}">
                <a16:creationId xmlns:a16="http://schemas.microsoft.com/office/drawing/2014/main" id="{A614FCEF-77E0-4BC2-9669-CED330FB101E}"/>
              </a:ext>
            </a:extLst>
          </p:cNvPr>
          <p:cNvGrpSpPr/>
          <p:nvPr/>
        </p:nvGrpSpPr>
        <p:grpSpPr>
          <a:xfrm>
            <a:off x="4932013" y="2200872"/>
            <a:ext cx="792000" cy="327240"/>
            <a:chOff x="4932013" y="2200872"/>
            <a:chExt cx="79200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5B8C98CA-3D8C-43D0-B909-143772765EFD}"/>
                    </a:ext>
                  </a:extLst>
                </p14:cNvPr>
                <p14:cNvContentPartPr/>
                <p14:nvPr/>
              </p14:nvContentPartPr>
              <p14:xfrm>
                <a:off x="4941373" y="2200872"/>
                <a:ext cx="782640" cy="6516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5B8C98CA-3D8C-43D0-B909-143772765EFD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937053" y="2196552"/>
                  <a:ext cx="7912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D2DD703B-B2A2-449E-8B9E-B500E2B3E6A8}"/>
                    </a:ext>
                  </a:extLst>
                </p14:cNvPr>
                <p14:cNvContentPartPr/>
                <p14:nvPr/>
              </p14:nvContentPartPr>
              <p14:xfrm>
                <a:off x="4932013" y="2246952"/>
                <a:ext cx="144720" cy="4032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D2DD703B-B2A2-449E-8B9E-B500E2B3E6A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927693" y="2242632"/>
                  <a:ext cx="1533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42D8FEA8-A37E-4841-A7DC-D4C1BDDE7A9F}"/>
                    </a:ext>
                  </a:extLst>
                </p14:cNvPr>
                <p14:cNvContentPartPr/>
                <p14:nvPr/>
              </p14:nvContentPartPr>
              <p14:xfrm>
                <a:off x="4979893" y="2276472"/>
                <a:ext cx="42840" cy="2516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42D8FEA8-A37E-4841-A7DC-D4C1BDDE7A9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975573" y="2272152"/>
                  <a:ext cx="51480" cy="260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4AE45AA6-08F8-4DEF-9084-2FE15FB8CAF6}"/>
                  </a:ext>
                </a:extLst>
              </p14:cNvPr>
              <p14:cNvContentPartPr/>
              <p14:nvPr/>
            </p14:nvContentPartPr>
            <p14:xfrm>
              <a:off x="4554733" y="2533512"/>
              <a:ext cx="431640" cy="153000"/>
            </p14:xfrm>
          </p:contentPart>
        </mc:Choice>
        <mc:Fallback xmlns=""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4AE45AA6-08F8-4DEF-9084-2FE15FB8CAF6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550413" y="2529192"/>
                <a:ext cx="440280" cy="161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4BAB82BA-5601-4F6F-8415-896B4F2D754A}"/>
              </a:ext>
            </a:extLst>
          </p:cNvPr>
          <p:cNvGrpSpPr/>
          <p:nvPr/>
        </p:nvGrpSpPr>
        <p:grpSpPr>
          <a:xfrm>
            <a:off x="5213533" y="5839392"/>
            <a:ext cx="504360" cy="270360"/>
            <a:chOff x="5213533" y="5839392"/>
            <a:chExt cx="504360" cy="27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AD27C5E-7A25-40B7-B7D9-3229D0EB92AF}"/>
                    </a:ext>
                  </a:extLst>
                </p14:cNvPr>
                <p14:cNvContentPartPr/>
                <p14:nvPr/>
              </p14:nvContentPartPr>
              <p14:xfrm>
                <a:off x="5300293" y="5912472"/>
                <a:ext cx="417600" cy="705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AD27C5E-7A25-40B7-B7D9-3229D0EB92A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295973" y="5908152"/>
                  <a:ext cx="4262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A70C20ED-FEE0-47D4-9B36-7E1B8389A8CB}"/>
                    </a:ext>
                  </a:extLst>
                </p14:cNvPr>
                <p14:cNvContentPartPr/>
                <p14:nvPr/>
              </p14:nvContentPartPr>
              <p14:xfrm>
                <a:off x="5213533" y="5839392"/>
                <a:ext cx="283320" cy="2703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A70C20ED-FEE0-47D4-9B36-7E1B8389A8C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209213" y="5835072"/>
                  <a:ext cx="291960" cy="279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78772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0" grpId="0"/>
      <p:bldP spid="23" grpId="0" animBg="1"/>
      <p:bldP spid="24" grpId="0"/>
      <p:bldP spid="33" grpId="0"/>
      <p:bldP spid="34" grpId="0" animBg="1"/>
      <p:bldP spid="37" grpId="0"/>
      <p:bldP spid="72" grpId="0"/>
      <p:bldP spid="73" grpId="0"/>
      <p:bldP spid="75" grpId="0"/>
      <p:bldP spid="81" grpId="0"/>
      <p:bldP spid="8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2935" y="912001"/>
            <a:ext cx="3327391" cy="2098816"/>
          </a:xfrm>
          <a:prstGeom prst="rect">
            <a:avLst/>
          </a:prstGeom>
        </p:spPr>
      </p:pic>
      <p:pic>
        <p:nvPicPr>
          <p:cNvPr id="2" name="Grafik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5602" y="2879312"/>
            <a:ext cx="4426080" cy="2725148"/>
          </a:xfrm>
          <a:prstGeom prst="rect">
            <a:avLst/>
          </a:prstGeom>
        </p:spPr>
      </p:pic>
      <p:sp>
        <p:nvSpPr>
          <p:cNvPr id="7" name="Title 1"/>
          <p:cNvSpPr txBox="1">
            <a:spLocks/>
          </p:cNvSpPr>
          <p:nvPr/>
        </p:nvSpPr>
        <p:spPr>
          <a:xfrm>
            <a:off x="1523520" y="97458"/>
            <a:ext cx="9381041" cy="640552"/>
          </a:xfrm>
          <a:prstGeom prst="rect">
            <a:avLst/>
          </a:prstGeom>
        </p:spPr>
        <p:txBody>
          <a:bodyPr>
            <a:noAutofit/>
          </a:bodyPr>
          <a:lstStyle>
            <a:lvl1pPr algn="ctr" rtl="0" hangingPunct="0">
              <a:tabLst/>
              <a:defRPr lang="de-DE" sz="44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en-US" sz="2540" dirty="0" err="1">
                <a:latin typeface="Arial" panose="020B0604020202020204" pitchFamily="34" charset="0"/>
                <a:cs typeface="Arial" panose="020B0604020202020204" pitchFamily="34" charset="0"/>
              </a:rPr>
              <a:t>Abwrackprämie</a:t>
            </a:r>
            <a:r>
              <a:rPr lang="en-US" sz="2540" dirty="0">
                <a:latin typeface="Arial" panose="020B0604020202020204" pitchFamily="34" charset="0"/>
                <a:cs typeface="Arial" panose="020B0604020202020204" pitchFamily="34" charset="0"/>
              </a:rPr>
              <a:t> 2009: </a:t>
            </a:r>
            <a:r>
              <a:rPr lang="en-US" sz="2540" dirty="0" err="1">
                <a:latin typeface="Arial" panose="020B0604020202020204" pitchFamily="34" charset="0"/>
                <a:cs typeface="Arial" panose="020B0604020202020204" pitchFamily="34" charset="0"/>
              </a:rPr>
              <a:t>Staatsausgabenerhöhung</a:t>
            </a:r>
            <a:r>
              <a:rPr lang="en-US" sz="2540" dirty="0">
                <a:latin typeface="Arial" panose="020B0604020202020204" pitchFamily="34" charset="0"/>
                <a:cs typeface="Arial" panose="020B0604020202020204" pitchFamily="34" charset="0"/>
              </a:rPr>
              <a:t> um 5 </a:t>
            </a:r>
            <a:r>
              <a:rPr lang="en-US" sz="2540" dirty="0" err="1">
                <a:latin typeface="Arial" panose="020B0604020202020204" pitchFamily="34" charset="0"/>
                <a:cs typeface="Arial" panose="020B0604020202020204" pitchFamily="34" charset="0"/>
              </a:rPr>
              <a:t>Mrd</a:t>
            </a:r>
            <a:r>
              <a:rPr lang="en-US" sz="2540" dirty="0">
                <a:latin typeface="Arial" panose="020B0604020202020204" pitchFamily="34" charset="0"/>
                <a:cs typeface="Arial" panose="020B0604020202020204" pitchFamily="34" charset="0"/>
              </a:rPr>
              <a:t>. €</a:t>
            </a: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6420011" y="3199062"/>
            <a:ext cx="1374415" cy="3157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DE" sz="1452" dirty="0"/>
              <a:t>Quelle: </a:t>
            </a:r>
            <a:r>
              <a:rPr lang="de-DE" sz="1452" dirty="0" err="1"/>
              <a:t>Destatis</a:t>
            </a:r>
            <a:endParaRPr lang="de-DE" sz="1452" dirty="0"/>
          </a:p>
        </p:txBody>
      </p:sp>
      <p:sp>
        <p:nvSpPr>
          <p:cNvPr id="17" name="TextBox 9"/>
          <p:cNvSpPr txBox="1"/>
          <p:nvPr/>
        </p:nvSpPr>
        <p:spPr>
          <a:xfrm>
            <a:off x="7061537" y="566200"/>
            <a:ext cx="2871299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>
                <a:latin typeface="Arial" panose="020B0604020202020204" pitchFamily="34" charset="0"/>
                <a:cs typeface="Arial" panose="020B0604020202020204" pitchFamily="34" charset="0"/>
              </a:rPr>
              <a:t>Reales Wirtschaftswachstum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9"/>
          <p:cNvSpPr txBox="1"/>
          <p:nvPr/>
        </p:nvSpPr>
        <p:spPr>
          <a:xfrm>
            <a:off x="913896" y="2228338"/>
            <a:ext cx="60655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400" dirty="0">
                <a:latin typeface="Arial" panose="020B0604020202020204" pitchFamily="34" charset="0"/>
                <a:cs typeface="Arial" panose="020B0604020202020204" pitchFamily="34" charset="0"/>
              </a:rPr>
              <a:t>Bei Verschrottung eines mindestens 9 Jahre alten Autos und gleichzeitiger</a:t>
            </a:r>
          </a:p>
          <a:p>
            <a:r>
              <a:rPr lang="de-DE" sz="1400" dirty="0">
                <a:latin typeface="Arial" panose="020B0604020202020204" pitchFamily="34" charset="0"/>
                <a:cs typeface="Arial" panose="020B0604020202020204" pitchFamily="34" charset="0"/>
              </a:rPr>
              <a:t>Zulassung eines Neuwagens erhielt man eine Prämie von 2500 Euro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64B51B7E-C9AC-4C55-94E4-E4DCB6A250F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83A0EB66-6943-40EC-BA7B-65554B087384}"/>
                  </a:ext>
                </a:extLst>
              </p14:cNvPr>
              <p14:cNvContentPartPr/>
              <p14:nvPr/>
            </p14:nvContentPartPr>
            <p14:xfrm>
              <a:off x="1639813" y="544512"/>
              <a:ext cx="2731320" cy="889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83A0EB66-6943-40EC-BA7B-65554B08738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35493" y="540192"/>
                <a:ext cx="27399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CACD0EA9-B717-4B21-AF79-3F1298A374D4}"/>
                  </a:ext>
                </a:extLst>
              </p14:cNvPr>
              <p14:cNvContentPartPr/>
              <p14:nvPr/>
            </p14:nvContentPartPr>
            <p14:xfrm>
              <a:off x="8903893" y="480072"/>
              <a:ext cx="1931760" cy="12096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CACD0EA9-B717-4B21-AF79-3F1298A374D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99573" y="475752"/>
                <a:ext cx="1940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F94B3717-6A47-44B2-B643-6B9E6B05610E}"/>
                  </a:ext>
                </a:extLst>
              </p14:cNvPr>
              <p14:cNvContentPartPr/>
              <p14:nvPr/>
            </p14:nvContentPartPr>
            <p14:xfrm>
              <a:off x="1694173" y="469992"/>
              <a:ext cx="2932200" cy="14544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F94B3717-6A47-44B2-B643-6B9E6B05610E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689853" y="465672"/>
                <a:ext cx="294084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691474A1-BFA7-4F33-88BF-2A25EB076DC9}"/>
                  </a:ext>
                </a:extLst>
              </p14:cNvPr>
              <p14:cNvContentPartPr/>
              <p14:nvPr/>
            </p14:nvContentPartPr>
            <p14:xfrm>
              <a:off x="2677333" y="3843552"/>
              <a:ext cx="650880" cy="106308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691474A1-BFA7-4F33-88BF-2A25EB076DC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673013" y="3839232"/>
                <a:ext cx="659520" cy="10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D0806FF0-8023-4FEA-9968-84D0A593E995}"/>
                  </a:ext>
                </a:extLst>
              </p14:cNvPr>
              <p14:cNvContentPartPr/>
              <p14:nvPr/>
            </p14:nvContentPartPr>
            <p14:xfrm>
              <a:off x="2747893" y="3937152"/>
              <a:ext cx="585360" cy="96624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D0806FF0-8023-4FEA-9968-84D0A593E99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743573" y="3932832"/>
                <a:ext cx="594000" cy="9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007D4040-8A3F-4F34-BD3B-5E07B51DE1D6}"/>
                  </a:ext>
                </a:extLst>
              </p14:cNvPr>
              <p14:cNvContentPartPr/>
              <p14:nvPr/>
            </p14:nvContentPartPr>
            <p14:xfrm>
              <a:off x="8551093" y="1762752"/>
              <a:ext cx="215280" cy="5472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007D4040-8A3F-4F34-BD3B-5E07B51DE1D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546773" y="1758432"/>
                <a:ext cx="22392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69831F45-9378-4427-A91F-8ACBCB00575A}"/>
                  </a:ext>
                </a:extLst>
              </p14:cNvPr>
              <p14:cNvContentPartPr/>
              <p14:nvPr/>
            </p14:nvContentPartPr>
            <p14:xfrm>
              <a:off x="8691853" y="1593552"/>
              <a:ext cx="175680" cy="17712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69831F45-9378-4427-A91F-8ACBCB00575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687533" y="1589232"/>
                <a:ext cx="1843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0C1B6478-6A16-4929-B45E-4BFB74759D87}"/>
                  </a:ext>
                </a:extLst>
              </p14:cNvPr>
              <p14:cNvContentPartPr/>
              <p14:nvPr/>
            </p14:nvContentPartPr>
            <p14:xfrm>
              <a:off x="9309253" y="83352"/>
              <a:ext cx="1641240" cy="6001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0C1B6478-6A16-4929-B45E-4BFB74759D8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304933" y="79032"/>
                <a:ext cx="1649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818F033C-46E2-4994-941C-E56C1DA9F1E6}"/>
                  </a:ext>
                </a:extLst>
              </p14:cNvPr>
              <p14:cNvContentPartPr/>
              <p14:nvPr/>
            </p14:nvContentPartPr>
            <p14:xfrm>
              <a:off x="8990653" y="86232"/>
              <a:ext cx="1510200" cy="47556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818F033C-46E2-4994-941C-E56C1DA9F1E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986333" y="81912"/>
                <a:ext cx="151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4FB03E3C-D473-4FBC-AE11-4BA2F2D780FE}"/>
                  </a:ext>
                </a:extLst>
              </p14:cNvPr>
              <p14:cNvContentPartPr/>
              <p14:nvPr/>
            </p14:nvContentPartPr>
            <p14:xfrm>
              <a:off x="1859413" y="520392"/>
              <a:ext cx="3013560" cy="5832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4FB03E3C-D473-4FBC-AE11-4BA2F2D780F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855093" y="516072"/>
                <a:ext cx="3022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6E43F360-9825-46EE-A618-E4A922490DDD}"/>
                  </a:ext>
                </a:extLst>
              </p14:cNvPr>
              <p14:cNvContentPartPr/>
              <p14:nvPr/>
            </p14:nvContentPartPr>
            <p14:xfrm>
              <a:off x="2673013" y="3854352"/>
              <a:ext cx="189720" cy="106848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6E43F360-9825-46EE-A618-E4A922490DD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668693" y="3850032"/>
                <a:ext cx="198360" cy="10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394DC095-3090-4783-B803-8BB2526461C6}"/>
                  </a:ext>
                </a:extLst>
              </p14:cNvPr>
              <p14:cNvContentPartPr/>
              <p14:nvPr/>
            </p14:nvContentPartPr>
            <p14:xfrm>
              <a:off x="2875333" y="3940392"/>
              <a:ext cx="450360" cy="99612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394DC095-3090-4783-B803-8BB2526461C6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871013" y="3936072"/>
                <a:ext cx="459000" cy="100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06DA228C-4523-4CB0-BE4B-2E5D9EDE79B6}"/>
              </a:ext>
            </a:extLst>
          </p:cNvPr>
          <p:cNvGrpSpPr/>
          <p:nvPr/>
        </p:nvGrpSpPr>
        <p:grpSpPr>
          <a:xfrm>
            <a:off x="2407693" y="3784152"/>
            <a:ext cx="1137240" cy="237240"/>
            <a:chOff x="2407693" y="3784152"/>
            <a:chExt cx="1137240" cy="23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98C3E28-5378-4B72-966E-4EF9FA096DB0}"/>
                    </a:ext>
                  </a:extLst>
                </p14:cNvPr>
                <p14:cNvContentPartPr/>
                <p14:nvPr/>
              </p14:nvContentPartPr>
              <p14:xfrm>
                <a:off x="2407693" y="3784152"/>
                <a:ext cx="441720" cy="1180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98C3E28-5378-4B72-966E-4EF9FA096DB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403373" y="3779832"/>
                  <a:ext cx="450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99B91B0-E7DD-4150-8BEF-C48566DD583C}"/>
                    </a:ext>
                  </a:extLst>
                </p14:cNvPr>
                <p14:cNvContentPartPr/>
                <p14:nvPr/>
              </p14:nvContentPartPr>
              <p14:xfrm>
                <a:off x="3132373" y="3913392"/>
                <a:ext cx="412560" cy="1080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99B91B0-E7DD-4150-8BEF-C48566DD583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128053" y="3909072"/>
                  <a:ext cx="421200" cy="11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4B05CF3-F9DB-420F-BB5A-B3EE048085DC}"/>
              </a:ext>
            </a:extLst>
          </p:cNvPr>
          <p:cNvGrpSpPr/>
          <p:nvPr/>
        </p:nvGrpSpPr>
        <p:grpSpPr>
          <a:xfrm>
            <a:off x="8615893" y="1837992"/>
            <a:ext cx="101520" cy="329040"/>
            <a:chOff x="8615893" y="1837992"/>
            <a:chExt cx="101520" cy="32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B3C8ECBE-0845-4C33-98EA-EF1693752A06}"/>
                    </a:ext>
                  </a:extLst>
                </p14:cNvPr>
                <p14:cNvContentPartPr/>
                <p14:nvPr/>
              </p14:nvContentPartPr>
              <p14:xfrm>
                <a:off x="8636773" y="1940232"/>
                <a:ext cx="16200" cy="151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B3C8ECBE-0845-4C33-98EA-EF1693752A06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632453" y="1935912"/>
                  <a:ext cx="24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8BA4A140-C020-4A53-B5AA-53CBA416F774}"/>
                    </a:ext>
                  </a:extLst>
                </p14:cNvPr>
                <p14:cNvContentPartPr/>
                <p14:nvPr/>
              </p14:nvContentPartPr>
              <p14:xfrm>
                <a:off x="8615893" y="1837992"/>
                <a:ext cx="101520" cy="3290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8BA4A140-C020-4A53-B5AA-53CBA416F774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611573" y="1833672"/>
                  <a:ext cx="110160" cy="337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FFDD3119-E781-4661-B7EF-2E91FE23FC02}"/>
                  </a:ext>
                </a:extLst>
              </p14:cNvPr>
              <p14:cNvContentPartPr/>
              <p14:nvPr/>
            </p14:nvContentPartPr>
            <p14:xfrm>
              <a:off x="8719213" y="1580952"/>
              <a:ext cx="164520" cy="10044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FFDD3119-E781-4661-B7EF-2E91FE23FC0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714893" y="1576632"/>
                <a:ext cx="173160" cy="10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97CA1FAC-9A56-4917-9EB3-6B30AA7054A0}"/>
              </a:ext>
            </a:extLst>
          </p:cNvPr>
          <p:cNvGrpSpPr/>
          <p:nvPr/>
        </p:nvGrpSpPr>
        <p:grpSpPr>
          <a:xfrm>
            <a:off x="8518333" y="1534152"/>
            <a:ext cx="388800" cy="124200"/>
            <a:chOff x="8518333" y="1534152"/>
            <a:chExt cx="388800" cy="12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2F7B4359-D3B7-4385-8A01-A132B9F4E378}"/>
                    </a:ext>
                  </a:extLst>
                </p14:cNvPr>
                <p14:cNvContentPartPr/>
                <p14:nvPr/>
              </p14:nvContentPartPr>
              <p14:xfrm>
                <a:off x="8824333" y="1534152"/>
                <a:ext cx="82800" cy="550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2F7B4359-D3B7-4385-8A01-A132B9F4E37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820013" y="1529832"/>
                  <a:ext cx="914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0DC5A15-E7E7-47E1-B48C-9EFD009104E8}"/>
                    </a:ext>
                  </a:extLst>
                </p14:cNvPr>
                <p14:cNvContentPartPr/>
                <p14:nvPr/>
              </p14:nvContentPartPr>
              <p14:xfrm>
                <a:off x="8518333" y="1614072"/>
                <a:ext cx="96120" cy="442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0DC5A15-E7E7-47E1-B48C-9EFD009104E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514013" y="1609752"/>
                  <a:ext cx="1047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D4063303-CB60-4F19-B1C7-34CEC2B7BD56}"/>
                    </a:ext>
                  </a:extLst>
                </p14:cNvPr>
                <p14:cNvContentPartPr/>
                <p14:nvPr/>
              </p14:nvContentPartPr>
              <p14:xfrm>
                <a:off x="8793373" y="1542432"/>
                <a:ext cx="92160" cy="273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D4063303-CB60-4F19-B1C7-34CEC2B7BD56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789053" y="1538112"/>
                  <a:ext cx="1008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056FE48A-B009-448E-A470-6AFBD3E763CD}"/>
              </a:ext>
            </a:extLst>
          </p:cNvPr>
          <p:cNvGrpSpPr/>
          <p:nvPr/>
        </p:nvGrpSpPr>
        <p:grpSpPr>
          <a:xfrm>
            <a:off x="9339493" y="370992"/>
            <a:ext cx="1040760" cy="129240"/>
            <a:chOff x="9339493" y="370992"/>
            <a:chExt cx="1040760" cy="12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9C902967-574A-450A-875C-3B843B2BCE79}"/>
                    </a:ext>
                  </a:extLst>
                </p14:cNvPr>
                <p14:cNvContentPartPr/>
                <p14:nvPr/>
              </p14:nvContentPartPr>
              <p14:xfrm>
                <a:off x="9781573" y="370992"/>
                <a:ext cx="2880" cy="255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9C902967-574A-450A-875C-3B843B2BCE79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777253" y="366672"/>
                  <a:ext cx="11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4E7E665-102F-41C7-AE65-2179AA80FD91}"/>
                    </a:ext>
                  </a:extLst>
                </p14:cNvPr>
                <p14:cNvContentPartPr/>
                <p14:nvPr/>
              </p14:nvContentPartPr>
              <p14:xfrm>
                <a:off x="9339493" y="402672"/>
                <a:ext cx="1040760" cy="975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4E7E665-102F-41C7-AE65-2179AA80FD91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335173" y="398352"/>
                  <a:ext cx="1049400" cy="106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49113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96287" y="249147"/>
            <a:ext cx="10365473" cy="640552"/>
          </a:xfrm>
          <a:prstGeom prst="rect">
            <a:avLst/>
          </a:prstGeom>
        </p:spPr>
        <p:txBody>
          <a:bodyPr>
            <a:noAutofit/>
          </a:bodyPr>
          <a:lstStyle>
            <a:lvl1pPr algn="ctr" rtl="0" hangingPunct="0">
              <a:tabLst/>
              <a:defRPr lang="de-DE" sz="44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en-US" sz="2177" dirty="0">
                <a:solidFill>
                  <a:sysClr val="windowText" lastClr="000000"/>
                </a:solidFill>
              </a:rPr>
              <a:t>Der </a:t>
            </a:r>
            <a:r>
              <a:rPr lang="en-US" sz="2177" dirty="0" err="1">
                <a:solidFill>
                  <a:sysClr val="windowText" lastClr="000000"/>
                </a:solidFill>
              </a:rPr>
              <a:t>Multiplikatoreffekt</a:t>
            </a:r>
            <a:r>
              <a:rPr lang="en-US" sz="2177" dirty="0">
                <a:solidFill>
                  <a:sysClr val="windowText" lastClr="000000"/>
                </a:solidFill>
              </a:rPr>
              <a:t>: Die </a:t>
            </a:r>
            <a:r>
              <a:rPr lang="en-US" sz="2177" dirty="0" err="1">
                <a:solidFill>
                  <a:sysClr val="windowText" lastClr="000000"/>
                </a:solidFill>
              </a:rPr>
              <a:t>Abwrackprämie</a:t>
            </a:r>
            <a:r>
              <a:rPr lang="en-US" sz="2177" dirty="0">
                <a:solidFill>
                  <a:sysClr val="windowText" lastClr="000000"/>
                </a:solidFill>
              </a:rPr>
              <a:t> </a:t>
            </a:r>
            <a:r>
              <a:rPr lang="en-US" sz="2177" dirty="0" err="1">
                <a:solidFill>
                  <a:sysClr val="windowText" lastClr="000000"/>
                </a:solidFill>
              </a:rPr>
              <a:t>im</a:t>
            </a:r>
            <a:r>
              <a:rPr lang="en-US" sz="2177" dirty="0">
                <a:solidFill>
                  <a:sysClr val="windowText" lastClr="000000"/>
                </a:solidFill>
              </a:rPr>
              <a:t> </a:t>
            </a:r>
            <a:r>
              <a:rPr lang="en-US" sz="2177" dirty="0" err="1">
                <a:solidFill>
                  <a:sysClr val="windowText" lastClr="000000"/>
                </a:solidFill>
              </a:rPr>
              <a:t>Keynesianischen</a:t>
            </a:r>
            <a:r>
              <a:rPr lang="en-US" sz="2177" dirty="0">
                <a:solidFill>
                  <a:sysClr val="windowText" lastClr="000000"/>
                </a:solidFill>
              </a:rPr>
              <a:t> </a:t>
            </a:r>
            <a:r>
              <a:rPr lang="en-US" sz="2177" dirty="0" err="1">
                <a:solidFill>
                  <a:sysClr val="windowText" lastClr="000000"/>
                </a:solidFill>
              </a:rPr>
              <a:t>Gütermarktmodell</a:t>
            </a:r>
            <a:endParaRPr lang="en-US" sz="2177" dirty="0">
              <a:solidFill>
                <a:sysClr val="windowText" lastClr="000000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188831" y="1412294"/>
            <a:ext cx="4703353" cy="4180758"/>
            <a:chOff x="1187624" y="908720"/>
            <a:chExt cx="5184576" cy="4608512"/>
          </a:xfrm>
        </p:grpSpPr>
        <p:cxnSp>
          <p:nvCxnSpPr>
            <p:cNvPr id="9" name="Straight Arrow Connector 8"/>
            <p:cNvCxnSpPr/>
            <p:nvPr/>
          </p:nvCxnSpPr>
          <p:spPr>
            <a:xfrm>
              <a:off x="1187624" y="5517232"/>
              <a:ext cx="5184576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TextBox 13"/>
          <p:cNvSpPr txBox="1"/>
          <p:nvPr/>
        </p:nvSpPr>
        <p:spPr>
          <a:xfrm>
            <a:off x="7206514" y="5641598"/>
            <a:ext cx="1572866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4"/>
          <p:cNvSpPr txBox="1"/>
          <p:nvPr/>
        </p:nvSpPr>
        <p:spPr>
          <a:xfrm>
            <a:off x="1546285" y="1358561"/>
            <a:ext cx="1688283" cy="8461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4" name="Straight Connector 23"/>
          <p:cNvCxnSpPr/>
          <p:nvPr/>
        </p:nvCxnSpPr>
        <p:spPr>
          <a:xfrm flipV="1">
            <a:off x="3188831" y="1477618"/>
            <a:ext cx="4180758" cy="4115434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26"/>
              <p:cNvSpPr txBox="1"/>
              <p:nvPr/>
            </p:nvSpPr>
            <p:spPr>
              <a:xfrm>
                <a:off x="7369589" y="2261510"/>
                <a:ext cx="1769843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33" i="1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  <a:cs typeface="Arial" panose="020B0604020202020204" pitchFamily="34" charset="0"/>
                            </a:rPr>
                            <m:t>𝐴𝑢𝑠𝑔𝑎𝑏𝑒𝑛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  <m:r>
                        <a:rPr lang="de-DE" sz="1633" i="1">
                          <a:latin typeface="Cambria Math"/>
                          <a:cs typeface="Arial" panose="020B0604020202020204" pitchFamily="34" charset="0"/>
                        </a:rPr>
                        <m:t> (</m:t>
                      </m:r>
                      <m:sSub>
                        <m:sSubPr>
                          <m:ctrlPr>
                            <a:rPr lang="de-DE" sz="1633" i="1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m:rPr>
                              <m:nor/>
                            </m:rPr>
                            <a:rPr lang="de-DE" sz="1600" dirty="0">
                              <a:solidFill>
                                <a:srgbClr val="000000"/>
                              </a:solidFill>
                            </a:rPr>
                            <m:t>Y</m:t>
                          </m:r>
                          <m:r>
                            <m:rPr>
                              <m:nor/>
                            </m:rPr>
                            <a:rPr lang="de-DE" sz="1600" baseline="30000" dirty="0">
                              <a:solidFill>
                                <a:srgbClr val="000000"/>
                              </a:solidFill>
                            </a:rPr>
                            <m:t>D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  <m:r>
                        <a:rPr lang="de-DE" sz="1633" i="1">
                          <a:latin typeface="Cambria Math"/>
                          <a:cs typeface="Arial" panose="020B0604020202020204" pitchFamily="34" charset="0"/>
                        </a:rPr>
                        <m:t>)</m:t>
                      </m:r>
                    </m:oMath>
                  </m:oMathPara>
                </a14:m>
                <a:endParaRPr lang="en-US" sz="1633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5" name="TextBox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9589" y="2261510"/>
                <a:ext cx="1769843" cy="343620"/>
              </a:xfrm>
              <a:prstGeom prst="rect">
                <a:avLst/>
              </a:prstGeom>
              <a:blipFill>
                <a:blip r:embed="rId3"/>
                <a:stretch>
                  <a:fillRect b="-16071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35"/>
              <p:cNvSpPr txBox="1"/>
              <p:nvPr/>
            </p:nvSpPr>
            <p:spPr>
              <a:xfrm>
                <a:off x="3745035" y="821685"/>
                <a:ext cx="2873480" cy="3436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A</m:t>
                      </m:r>
                      <m:r>
                        <m:rPr>
                          <m:sty m:val="p"/>
                        </m:rPr>
                        <a:rPr lang="de-DE" sz="1633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nstieg</m:t>
                      </m:r>
                      <m:r>
                        <a:rPr lang="de-DE" sz="1633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de-DE" sz="1633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der</m:t>
                      </m:r>
                      <m:r>
                        <a:rPr lang="de-DE" sz="1633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  </m:t>
                      </m:r>
                      <m:r>
                        <m:rPr>
                          <m:sty m:val="p"/>
                        </m:rPr>
                        <a:rPr lang="de-DE" sz="1633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Staatsausgaben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 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𝑢𝑚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 ∆</m:t>
                      </m:r>
                      <m:r>
                        <a:rPr lang="de-DE" sz="1633" i="1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𝐺</m:t>
                      </m:r>
                    </m:oMath>
                  </m:oMathPara>
                </a14:m>
                <a:endParaRPr lang="en-US" sz="1633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6" name="TextBox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45035" y="821685"/>
                <a:ext cx="2873480" cy="343620"/>
              </a:xfrm>
              <a:prstGeom prst="rect">
                <a:avLst/>
              </a:prstGeom>
              <a:blipFill>
                <a:blip r:embed="rId4"/>
                <a:stretch>
                  <a:fillRect r="-14195" b="-12500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1"/>
              <p:cNvSpPr txBox="1"/>
              <p:nvPr/>
            </p:nvSpPr>
            <p:spPr>
              <a:xfrm>
                <a:off x="4808857" y="5649947"/>
                <a:ext cx="421910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e-DE" sz="1633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19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8857" y="5649947"/>
                <a:ext cx="421910" cy="3436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Straight Connector 41"/>
          <p:cNvCxnSpPr/>
          <p:nvPr/>
        </p:nvCxnSpPr>
        <p:spPr>
          <a:xfrm flipV="1">
            <a:off x="5017912" y="3759758"/>
            <a:ext cx="0" cy="1767970"/>
          </a:xfrm>
          <a:prstGeom prst="line">
            <a:avLst/>
          </a:prstGeom>
          <a:ln w="254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32"/>
          <p:cNvCxnSpPr/>
          <p:nvPr/>
        </p:nvCxnSpPr>
        <p:spPr>
          <a:xfrm flipV="1">
            <a:off x="3188831" y="1804240"/>
            <a:ext cx="5029975" cy="3135569"/>
          </a:xfrm>
          <a:prstGeom prst="line">
            <a:avLst/>
          </a:prstGeom>
          <a:ln w="38100">
            <a:solidFill>
              <a:srgbClr val="C0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5"/>
              <p:cNvSpPr txBox="1"/>
              <p:nvPr/>
            </p:nvSpPr>
            <p:spPr>
              <a:xfrm>
                <a:off x="7369589" y="2948443"/>
                <a:ext cx="1733551" cy="455638"/>
              </a:xfrm>
              <a:prstGeom prst="rect">
                <a:avLst/>
              </a:prstGeom>
              <a:noFill/>
              <a:ln w="38100">
                <a:solidFill>
                  <a:srgbClr val="C00000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de-DE" sz="1633" b="1" dirty="0"/>
                  <a:t>Multiplikator</a:t>
                </a:r>
                <a14:m>
                  <m:oMath xmlns:m="http://schemas.openxmlformats.org/officeDocument/2006/math">
                    <m:r>
                      <a:rPr lang="de-DE" sz="1633" b="1" i="1">
                        <a:latin typeface="Cambria Math"/>
                      </a:rPr>
                      <m:t>=</m:t>
                    </m:r>
                    <m:f>
                      <m:fPr>
                        <m:ctrlPr>
                          <a:rPr lang="de-DE" sz="1633" b="1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∆</m:t>
                        </m:r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𝒀</m:t>
                        </m:r>
                      </m:num>
                      <m:den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∆</m:t>
                        </m:r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𝑮</m:t>
                        </m:r>
                      </m:den>
                    </m:f>
                  </m:oMath>
                </a14:m>
                <a:endParaRPr lang="en-US" sz="1633" b="1" dirty="0"/>
              </a:p>
            </p:txBody>
          </p:sp>
        </mc:Choice>
        <mc:Fallback xmlns="">
          <p:sp>
            <p:nvSpPr>
              <p:cNvPr id="28" name="TextBox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9589" y="2948443"/>
                <a:ext cx="1733551" cy="455638"/>
              </a:xfrm>
              <a:prstGeom prst="rect">
                <a:avLst/>
              </a:prstGeom>
              <a:blipFill>
                <a:blip r:embed="rId9"/>
                <a:stretch>
                  <a:fillRect l="-1034" b="-2500"/>
                </a:stretch>
              </a:blipFill>
              <a:ln w="38100">
                <a:solidFill>
                  <a:srgbClr val="C00000"/>
                </a:solidFill>
              </a:ln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feld 36"/>
          <p:cNvSpPr txBox="1"/>
          <p:nvPr/>
        </p:nvSpPr>
        <p:spPr>
          <a:xfrm>
            <a:off x="7127003" y="1134218"/>
            <a:ext cx="57419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33" dirty="0"/>
              <a:t>=Y</a:t>
            </a:r>
          </a:p>
        </p:txBody>
      </p:sp>
      <p:sp>
        <p:nvSpPr>
          <p:cNvPr id="42" name="TextBox 35"/>
          <p:cNvSpPr txBox="1"/>
          <p:nvPr/>
        </p:nvSpPr>
        <p:spPr>
          <a:xfrm>
            <a:off x="4190539" y="6150667"/>
            <a:ext cx="300199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1633" dirty="0">
                <a:latin typeface="Arial" panose="020B0604020202020204" pitchFamily="34" charset="0"/>
                <a:cs typeface="Arial" panose="020B0604020202020204" pitchFamily="34" charset="0"/>
              </a:rPr>
              <a:t>Vergleiche: Geldmengenmultiplikator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Rechteck 42">
            <a:extLst>
              <a:ext uri="{FF2B5EF4-FFF2-40B4-BE49-F238E27FC236}">
                <a16:creationId xmlns:a16="http://schemas.microsoft.com/office/drawing/2014/main" id="{9EA81AA2-B4C4-43F6-9316-D4D951C82E42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73BBA44-F46A-450C-BAA9-B8A055E83F6D}"/>
                  </a:ext>
                </a:extLst>
              </p14:cNvPr>
              <p14:cNvContentPartPr/>
              <p14:nvPr/>
            </p14:nvContentPartPr>
            <p14:xfrm>
              <a:off x="3769573" y="1121592"/>
              <a:ext cx="3374640" cy="871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73BBA44-F46A-450C-BAA9-B8A055E83F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65253" y="1117272"/>
                <a:ext cx="3383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A292E696-FB6F-40E2-975B-A35565AD5CCA}"/>
                  </a:ext>
                </a:extLst>
              </p14:cNvPr>
              <p14:cNvContentPartPr/>
              <p14:nvPr/>
            </p14:nvContentPartPr>
            <p14:xfrm>
              <a:off x="9336253" y="1453872"/>
              <a:ext cx="1031760" cy="6984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A292E696-FB6F-40E2-975B-A35565AD5C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331933" y="1449552"/>
                <a:ext cx="104040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8FFF1A63-30FB-479D-B47A-DD58C7C07D04}"/>
                  </a:ext>
                </a:extLst>
              </p14:cNvPr>
              <p14:cNvContentPartPr/>
              <p14:nvPr/>
            </p14:nvContentPartPr>
            <p14:xfrm>
              <a:off x="9204853" y="1010352"/>
              <a:ext cx="1848240" cy="1980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8FFF1A63-30FB-479D-B47A-DD58C7C07D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200533" y="1006032"/>
                <a:ext cx="1856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374E7E32-D4F9-4500-B08A-3DB5E74B966D}"/>
                  </a:ext>
                </a:extLst>
              </p14:cNvPr>
              <p14:cNvContentPartPr/>
              <p14:nvPr/>
            </p14:nvContentPartPr>
            <p14:xfrm>
              <a:off x="2945533" y="4959552"/>
              <a:ext cx="194040" cy="46584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374E7E32-D4F9-4500-B08A-3DB5E74B96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41213" y="4955232"/>
                <a:ext cx="202680" cy="474480"/>
              </a:xfrm>
              <a:prstGeom prst="rect">
                <a:avLst/>
              </a:prstGeom>
            </p:spPr>
          </p:pic>
        </mc:Fallback>
      </mc:AlternateContent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A312F037-8ECF-4631-8F5C-4BB942D3758A}"/>
              </a:ext>
            </a:extLst>
          </p:cNvPr>
          <p:cNvGrpSpPr/>
          <p:nvPr/>
        </p:nvGrpSpPr>
        <p:grpSpPr>
          <a:xfrm>
            <a:off x="1890733" y="5174112"/>
            <a:ext cx="891000" cy="238320"/>
            <a:chOff x="1890733" y="5174112"/>
            <a:chExt cx="891000" cy="23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5700767-8952-40F8-894A-F67F0596D9A6}"/>
                    </a:ext>
                  </a:extLst>
                </p14:cNvPr>
                <p14:cNvContentPartPr/>
                <p14:nvPr/>
              </p14:nvContentPartPr>
              <p14:xfrm>
                <a:off x="1890733" y="5203632"/>
                <a:ext cx="140040" cy="13320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5700767-8952-40F8-894A-F67F0596D9A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86413" y="5199312"/>
                  <a:ext cx="1486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141FC02A-53A4-4F08-9D31-5048FB3330E1}"/>
                    </a:ext>
                  </a:extLst>
                </p14:cNvPr>
                <p14:cNvContentPartPr/>
                <p14:nvPr/>
              </p14:nvContentPartPr>
              <p14:xfrm>
                <a:off x="2003053" y="5347992"/>
                <a:ext cx="83880" cy="644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141FC02A-53A4-4F08-9D31-5048FB3330E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998733" y="5343672"/>
                  <a:ext cx="925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14A8D57A-E0DB-4EDE-8387-9B06E7B9CA93}"/>
                    </a:ext>
                  </a:extLst>
                </p14:cNvPr>
                <p14:cNvContentPartPr/>
                <p14:nvPr/>
              </p14:nvContentPartPr>
              <p14:xfrm>
                <a:off x="2188453" y="5231352"/>
                <a:ext cx="45000" cy="11448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14A8D57A-E0DB-4EDE-8387-9B06E7B9CA93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184133" y="5227032"/>
                  <a:ext cx="536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7E4706A-BC67-481C-8AD5-1D5CEEF1CEFF}"/>
                    </a:ext>
                  </a:extLst>
                </p14:cNvPr>
                <p14:cNvContentPartPr/>
                <p14:nvPr/>
              </p14:nvContentPartPr>
              <p14:xfrm>
                <a:off x="2133733" y="5200032"/>
                <a:ext cx="248400" cy="1263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7E4706A-BC67-481C-8AD5-1D5CEEF1CEF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29413" y="5195712"/>
                  <a:ext cx="2570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76C25894-C400-478A-94FD-F9F43539A07F}"/>
                    </a:ext>
                  </a:extLst>
                </p14:cNvPr>
                <p14:cNvContentPartPr/>
                <p14:nvPr/>
              </p14:nvContentPartPr>
              <p14:xfrm>
                <a:off x="2284213" y="5288952"/>
                <a:ext cx="124920" cy="6624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76C25894-C400-478A-94FD-F9F43539A07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79893" y="5284632"/>
                  <a:ext cx="1335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5FA7E07B-5900-43B2-818F-7C00192C7B01}"/>
                    </a:ext>
                  </a:extLst>
                </p14:cNvPr>
                <p14:cNvContentPartPr/>
                <p14:nvPr/>
              </p14:nvContentPartPr>
              <p14:xfrm>
                <a:off x="2307613" y="5192112"/>
                <a:ext cx="251640" cy="13104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5FA7E07B-5900-43B2-818F-7C00192C7B0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303293" y="5187792"/>
                  <a:ext cx="2602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E4531B1F-2229-4607-9EE7-B54A26FCC86D}"/>
                    </a:ext>
                  </a:extLst>
                </p14:cNvPr>
                <p14:cNvContentPartPr/>
                <p14:nvPr/>
              </p14:nvContentPartPr>
              <p14:xfrm>
                <a:off x="2484013" y="5257632"/>
                <a:ext cx="134640" cy="187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E4531B1F-2229-4607-9EE7-B54A26FCC86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479693" y="5253312"/>
                  <a:ext cx="1432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7347D450-B9DB-4E50-97B2-658608B2C786}"/>
                    </a:ext>
                  </a:extLst>
                </p14:cNvPr>
                <p14:cNvContentPartPr/>
                <p14:nvPr/>
              </p14:nvContentPartPr>
              <p14:xfrm>
                <a:off x="2645293" y="5174112"/>
                <a:ext cx="136440" cy="1738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7347D450-B9DB-4E50-97B2-658608B2C78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640973" y="5169792"/>
                  <a:ext cx="145080" cy="182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258D2BD0-2780-4976-AEB9-EB60D42BC80E}"/>
                  </a:ext>
                </a:extLst>
              </p14:cNvPr>
              <p14:cNvContentPartPr/>
              <p14:nvPr/>
            </p14:nvContentPartPr>
            <p14:xfrm>
              <a:off x="3131293" y="4499472"/>
              <a:ext cx="120960" cy="9792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258D2BD0-2780-4976-AEB9-EB60D42BC8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26973" y="4495152"/>
                <a:ext cx="1296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E86D7361-425D-49C4-8842-B8E744F30292}"/>
                  </a:ext>
                </a:extLst>
              </p14:cNvPr>
              <p14:cNvContentPartPr/>
              <p14:nvPr/>
            </p14:nvContentPartPr>
            <p14:xfrm>
              <a:off x="10497613" y="551352"/>
              <a:ext cx="313560" cy="39060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E86D7361-425D-49C4-8842-B8E744F3029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493293" y="547032"/>
                <a:ext cx="322200" cy="399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5" name="Gruppieren 104">
            <a:extLst>
              <a:ext uri="{FF2B5EF4-FFF2-40B4-BE49-F238E27FC236}">
                <a16:creationId xmlns:a16="http://schemas.microsoft.com/office/drawing/2014/main" id="{8D5A10C9-A8DC-47DA-BC60-4C27DE760E0C}"/>
              </a:ext>
            </a:extLst>
          </p:cNvPr>
          <p:cNvGrpSpPr/>
          <p:nvPr/>
        </p:nvGrpSpPr>
        <p:grpSpPr>
          <a:xfrm>
            <a:off x="162733" y="4698912"/>
            <a:ext cx="1608480" cy="799200"/>
            <a:chOff x="162733" y="4698912"/>
            <a:chExt cx="1608480" cy="79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46D008B3-5700-4046-8758-736ECD064C10}"/>
                    </a:ext>
                  </a:extLst>
                </p14:cNvPr>
                <p14:cNvContentPartPr/>
                <p14:nvPr/>
              </p14:nvContentPartPr>
              <p14:xfrm>
                <a:off x="1496533" y="4698912"/>
                <a:ext cx="274680" cy="79920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46D008B3-5700-4046-8758-736ECD064C1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492213" y="4694592"/>
                  <a:ext cx="283320" cy="80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053176EE-3FE8-423E-B5DD-C8238345BFE5}"/>
                    </a:ext>
                  </a:extLst>
                </p14:cNvPr>
                <p14:cNvContentPartPr/>
                <p14:nvPr/>
              </p14:nvContentPartPr>
              <p14:xfrm>
                <a:off x="321853" y="5027232"/>
                <a:ext cx="109080" cy="16380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053176EE-3FE8-423E-B5DD-C8238345BFE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17533" y="5022912"/>
                  <a:ext cx="1177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42CDDFC6-5237-4041-9F6E-A050494A4929}"/>
                    </a:ext>
                  </a:extLst>
                </p14:cNvPr>
                <p14:cNvContentPartPr/>
                <p14:nvPr/>
              </p14:nvContentPartPr>
              <p14:xfrm>
                <a:off x="411493" y="5194272"/>
                <a:ext cx="86400" cy="3060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42CDDFC6-5237-4041-9F6E-A050494A492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07173" y="5189952"/>
                  <a:ext cx="950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81ADF16D-76F2-40DB-BC00-3A3EA5F345BB}"/>
                    </a:ext>
                  </a:extLst>
                </p14:cNvPr>
                <p14:cNvContentPartPr/>
                <p14:nvPr/>
              </p14:nvContentPartPr>
              <p14:xfrm>
                <a:off x="604093" y="5051352"/>
                <a:ext cx="34920" cy="1216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81ADF16D-76F2-40DB-BC00-3A3EA5F345B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99773" y="5047032"/>
                  <a:ext cx="435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A90981AA-4E3F-48E4-A97D-7955332D9C77}"/>
                    </a:ext>
                  </a:extLst>
                </p14:cNvPr>
                <p14:cNvContentPartPr/>
                <p14:nvPr/>
              </p14:nvContentPartPr>
              <p14:xfrm>
                <a:off x="559093" y="5017152"/>
                <a:ext cx="240840" cy="1357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A90981AA-4E3F-48E4-A97D-7955332D9C7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54773" y="5012832"/>
                  <a:ext cx="249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6B45A005-6272-4DA4-BA0F-8911E99C2E22}"/>
                    </a:ext>
                  </a:extLst>
                </p14:cNvPr>
                <p14:cNvContentPartPr/>
                <p14:nvPr/>
              </p14:nvContentPartPr>
              <p14:xfrm>
                <a:off x="686533" y="5029032"/>
                <a:ext cx="169920" cy="1494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6B45A005-6272-4DA4-BA0F-8911E99C2E2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82213" y="5024712"/>
                  <a:ext cx="1785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2100EF36-7672-4E08-9A59-62E838BB71F0}"/>
                    </a:ext>
                  </a:extLst>
                </p14:cNvPr>
                <p14:cNvContentPartPr/>
                <p14:nvPr/>
              </p14:nvContentPartPr>
              <p14:xfrm>
                <a:off x="852493" y="5046312"/>
                <a:ext cx="117720" cy="10836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2100EF36-7672-4E08-9A59-62E838BB71F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48173" y="5041992"/>
                  <a:ext cx="1263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1107D1F-9A5C-40F3-8633-5B4DB75847F8}"/>
                    </a:ext>
                  </a:extLst>
                </p14:cNvPr>
                <p14:cNvContentPartPr/>
                <p14:nvPr/>
              </p14:nvContentPartPr>
              <p14:xfrm>
                <a:off x="1008733" y="4999872"/>
                <a:ext cx="142920" cy="2070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1107D1F-9A5C-40F3-8633-5B4DB75847F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04413" y="4995552"/>
                  <a:ext cx="1515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64E5FCC-DB81-4F97-8390-478AC6E104F8}"/>
                    </a:ext>
                  </a:extLst>
                </p14:cNvPr>
                <p14:cNvContentPartPr/>
                <p14:nvPr/>
              </p14:nvContentPartPr>
              <p14:xfrm>
                <a:off x="1203853" y="5061792"/>
                <a:ext cx="14400" cy="1029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64E5FCC-DB81-4F97-8390-478AC6E104F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99533" y="5057472"/>
                  <a:ext cx="230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E37F37EE-6C33-4BA6-B248-93CCB62A200B}"/>
                    </a:ext>
                  </a:extLst>
                </p14:cNvPr>
                <p14:cNvContentPartPr/>
                <p14:nvPr/>
              </p14:nvContentPartPr>
              <p14:xfrm>
                <a:off x="1158133" y="5009232"/>
                <a:ext cx="223560" cy="12564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E37F37EE-6C33-4BA6-B248-93CCB62A200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53813" y="5004912"/>
                  <a:ext cx="232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7C159B57-C954-4577-91EC-FA44D09FD3A0}"/>
                    </a:ext>
                  </a:extLst>
                </p14:cNvPr>
                <p14:cNvContentPartPr/>
                <p14:nvPr/>
              </p14:nvContentPartPr>
              <p14:xfrm>
                <a:off x="1271533" y="5034432"/>
                <a:ext cx="127800" cy="1515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7C159B57-C954-4577-91EC-FA44D09FD3A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267213" y="5030112"/>
                  <a:ext cx="1364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74B37797-4590-488C-9BB2-84A3AC34696C}"/>
                    </a:ext>
                  </a:extLst>
                </p14:cNvPr>
                <p14:cNvContentPartPr/>
                <p14:nvPr/>
              </p14:nvContentPartPr>
              <p14:xfrm>
                <a:off x="1398613" y="5015712"/>
                <a:ext cx="149400" cy="1994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74B37797-4590-488C-9BB2-84A3AC34696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394293" y="5011392"/>
                  <a:ext cx="1580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6D0A997-2F50-4479-BD65-CDE81E0A9167}"/>
                    </a:ext>
                  </a:extLst>
                </p14:cNvPr>
                <p14:cNvContentPartPr/>
                <p14:nvPr/>
              </p14:nvContentPartPr>
              <p14:xfrm>
                <a:off x="162733" y="4792512"/>
                <a:ext cx="1424880" cy="6444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6D0A997-2F50-4479-BD65-CDE81E0A916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58413" y="4788192"/>
                  <a:ext cx="1433520" cy="65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F03CC1BD-A7CD-4531-BD89-3518F62B4147}"/>
              </a:ext>
            </a:extLst>
          </p:cNvPr>
          <p:cNvGrpSpPr/>
          <p:nvPr/>
        </p:nvGrpSpPr>
        <p:grpSpPr>
          <a:xfrm>
            <a:off x="3206893" y="633432"/>
            <a:ext cx="8196480" cy="3879720"/>
            <a:chOff x="3206893" y="633432"/>
            <a:chExt cx="8196480" cy="38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4BDA9DD-0EA8-452A-9AA6-5ED1366C6412}"/>
                    </a:ext>
                  </a:extLst>
                </p14:cNvPr>
                <p14:cNvContentPartPr/>
                <p14:nvPr/>
              </p14:nvContentPartPr>
              <p14:xfrm>
                <a:off x="8388733" y="818832"/>
                <a:ext cx="122400" cy="572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4BDA9DD-0EA8-452A-9AA6-5ED1366C641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384413" y="814512"/>
                  <a:ext cx="1310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73E5A303-11EA-440C-B37F-9AD97F5BC147}"/>
                    </a:ext>
                  </a:extLst>
                </p14:cNvPr>
                <p14:cNvContentPartPr/>
                <p14:nvPr/>
              </p14:nvContentPartPr>
              <p14:xfrm>
                <a:off x="8466853" y="796872"/>
                <a:ext cx="64800" cy="1641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73E5A303-11EA-440C-B37F-9AD97F5BC14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462533" y="792552"/>
                  <a:ext cx="734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8EF778FA-F903-47F8-8365-0DAE2FFEA884}"/>
                    </a:ext>
                  </a:extLst>
                </p14:cNvPr>
                <p14:cNvContentPartPr/>
                <p14:nvPr/>
              </p14:nvContentPartPr>
              <p14:xfrm>
                <a:off x="8590333" y="721272"/>
                <a:ext cx="26280" cy="1191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8EF778FA-F903-47F8-8365-0DAE2FFEA884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586013" y="716952"/>
                  <a:ext cx="349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ADD7C0DA-A261-4A2A-A698-42DCE472C9DB}"/>
                    </a:ext>
                  </a:extLst>
                </p14:cNvPr>
                <p14:cNvContentPartPr/>
                <p14:nvPr/>
              </p14:nvContentPartPr>
              <p14:xfrm>
                <a:off x="8507533" y="711192"/>
                <a:ext cx="165600" cy="1213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ADD7C0DA-A261-4A2A-A698-42DCE472C9D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503213" y="706872"/>
                  <a:ext cx="1742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3A4321C7-904A-4B9E-A4F7-94D18F235AE4}"/>
                    </a:ext>
                  </a:extLst>
                </p14:cNvPr>
                <p14:cNvContentPartPr/>
                <p14:nvPr/>
              </p14:nvContentPartPr>
              <p14:xfrm>
                <a:off x="8767453" y="777432"/>
                <a:ext cx="185760" cy="324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3A4321C7-904A-4B9E-A4F7-94D18F235AE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763133" y="773112"/>
                  <a:ext cx="1944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8DD7214E-97E9-47F1-AAB7-750563F4054F}"/>
                    </a:ext>
                  </a:extLst>
                </p14:cNvPr>
                <p14:cNvContentPartPr/>
                <p14:nvPr/>
              </p14:nvContentPartPr>
              <p14:xfrm>
                <a:off x="8794093" y="836832"/>
                <a:ext cx="151200" cy="226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8DD7214E-97E9-47F1-AAB7-750563F4054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789773" y="832512"/>
                  <a:ext cx="1598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19D9EBC5-BC9F-4E42-8C73-92EBF2F0E9E3}"/>
                    </a:ext>
                  </a:extLst>
                </p14:cNvPr>
                <p14:cNvContentPartPr/>
                <p14:nvPr/>
              </p14:nvContentPartPr>
              <p14:xfrm>
                <a:off x="8328973" y="1030872"/>
                <a:ext cx="289800" cy="5817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19D9EBC5-BC9F-4E42-8C73-92EBF2F0E9E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324653" y="1026552"/>
                  <a:ext cx="298440" cy="59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48D69EA-F507-4FC0-8A89-7CC91158A21E}"/>
                    </a:ext>
                  </a:extLst>
                </p14:cNvPr>
                <p14:cNvContentPartPr/>
                <p14:nvPr/>
              </p14:nvContentPartPr>
              <p14:xfrm>
                <a:off x="8242213" y="1468632"/>
                <a:ext cx="232200" cy="2858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48D69EA-F507-4FC0-8A89-7CC91158A21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237893" y="1464312"/>
                  <a:ext cx="24084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3E1CA54-DBAB-409F-AB04-B58EB14023F5}"/>
                    </a:ext>
                  </a:extLst>
                </p14:cNvPr>
                <p14:cNvContentPartPr/>
                <p14:nvPr/>
              </p14:nvContentPartPr>
              <p14:xfrm>
                <a:off x="9375853" y="1196832"/>
                <a:ext cx="9000" cy="1404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3E1CA54-DBAB-409F-AB04-B58EB14023F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371533" y="1192512"/>
                  <a:ext cx="176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AB56F02D-4DE8-4490-A7F4-C013B35BC55E}"/>
                    </a:ext>
                  </a:extLst>
                </p14:cNvPr>
                <p14:cNvContentPartPr/>
                <p14:nvPr/>
              </p14:nvContentPartPr>
              <p14:xfrm>
                <a:off x="9290893" y="1227072"/>
                <a:ext cx="184680" cy="316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AB56F02D-4DE8-4490-A7F4-C013B35BC55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286573" y="1222752"/>
                  <a:ext cx="1933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15421A1C-AC2F-40BB-B1F7-8CE3160915BE}"/>
                    </a:ext>
                  </a:extLst>
                </p14:cNvPr>
                <p14:cNvContentPartPr/>
                <p14:nvPr/>
              </p14:nvContentPartPr>
              <p14:xfrm>
                <a:off x="9669613" y="1161192"/>
                <a:ext cx="128880" cy="1479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15421A1C-AC2F-40BB-B1F7-8CE3160915B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665293" y="1156872"/>
                  <a:ext cx="1375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BE49014D-B425-4CD9-883A-611E4D1BF440}"/>
                    </a:ext>
                  </a:extLst>
                </p14:cNvPr>
                <p14:cNvContentPartPr/>
                <p14:nvPr/>
              </p14:nvContentPartPr>
              <p14:xfrm>
                <a:off x="9764293" y="1151472"/>
                <a:ext cx="55800" cy="1713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BE49014D-B425-4CD9-883A-611E4D1BF44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759973" y="1147152"/>
                  <a:ext cx="64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7D92D4E1-548C-4D63-AC3B-434ECD1CF5A3}"/>
                    </a:ext>
                  </a:extLst>
                </p14:cNvPr>
                <p14:cNvContentPartPr/>
                <p14:nvPr/>
              </p14:nvContentPartPr>
              <p14:xfrm>
                <a:off x="9654853" y="1280712"/>
                <a:ext cx="172440" cy="324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7D92D4E1-548C-4D63-AC3B-434ECD1CF5A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50533" y="1276392"/>
                  <a:ext cx="1810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9E10237C-0D55-4443-B702-24F81AACE17E}"/>
                    </a:ext>
                  </a:extLst>
                </p14:cNvPr>
                <p14:cNvContentPartPr/>
                <p14:nvPr/>
              </p14:nvContentPartPr>
              <p14:xfrm>
                <a:off x="9949333" y="1171992"/>
                <a:ext cx="168480" cy="2232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9E10237C-0D55-4443-B702-24F81AACE17E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45013" y="1167672"/>
                  <a:ext cx="1771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99757D16-6C27-43D8-A973-57FC086B9A15}"/>
                    </a:ext>
                  </a:extLst>
                </p14:cNvPr>
                <p14:cNvContentPartPr/>
                <p14:nvPr/>
              </p14:nvContentPartPr>
              <p14:xfrm>
                <a:off x="8872213" y="1644672"/>
                <a:ext cx="112680" cy="1209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99757D16-6C27-43D8-A973-57FC086B9A1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867893" y="1640352"/>
                  <a:ext cx="121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14FA246-F7D6-4415-B9EA-83558C0BFF7F}"/>
                    </a:ext>
                  </a:extLst>
                </p14:cNvPr>
                <p14:cNvContentPartPr/>
                <p14:nvPr/>
              </p14:nvContentPartPr>
              <p14:xfrm>
                <a:off x="8924773" y="1655472"/>
                <a:ext cx="64800" cy="2390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14FA246-F7D6-4415-B9EA-83558C0BFF7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920453" y="1651152"/>
                  <a:ext cx="734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3E7A0278-7016-4BFE-997D-F349CEEC45B6}"/>
                    </a:ext>
                  </a:extLst>
                </p14:cNvPr>
                <p14:cNvContentPartPr/>
                <p14:nvPr/>
              </p14:nvContentPartPr>
              <p14:xfrm>
                <a:off x="9039973" y="1598232"/>
                <a:ext cx="10440" cy="9972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3E7A0278-7016-4BFE-997D-F349CEEC45B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035653" y="1593912"/>
                  <a:ext cx="190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11DEF228-5284-49B5-9D9A-339E5CF3A01A}"/>
                    </a:ext>
                  </a:extLst>
                </p14:cNvPr>
                <p14:cNvContentPartPr/>
                <p14:nvPr/>
              </p14:nvContentPartPr>
              <p14:xfrm>
                <a:off x="8967253" y="1580592"/>
                <a:ext cx="135360" cy="1314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11DEF228-5284-49B5-9D9A-339E5CF3A01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962933" y="1576272"/>
                  <a:ext cx="1440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DB65B9E2-06F7-4CEB-99F3-0D7C159940C6}"/>
                    </a:ext>
                  </a:extLst>
                </p14:cNvPr>
                <p14:cNvContentPartPr/>
                <p14:nvPr/>
              </p14:nvContentPartPr>
              <p14:xfrm>
                <a:off x="9105493" y="1511472"/>
                <a:ext cx="32400" cy="774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DB65B9E2-06F7-4CEB-99F3-0D7C159940C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101173" y="1507152"/>
                  <a:ext cx="410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9E3BF3A2-9AEA-4C91-8FB6-0EB737180B20}"/>
                    </a:ext>
                  </a:extLst>
                </p14:cNvPr>
                <p14:cNvContentPartPr/>
                <p14:nvPr/>
              </p14:nvContentPartPr>
              <p14:xfrm>
                <a:off x="9150853" y="1722792"/>
                <a:ext cx="192600" cy="1152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9E3BF3A2-9AEA-4C91-8FB6-0EB737180B2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9146533" y="1718472"/>
                  <a:ext cx="201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0B0565DC-97E1-4772-8EEA-CCBB279BB28D}"/>
                    </a:ext>
                  </a:extLst>
                </p14:cNvPr>
                <p14:cNvContentPartPr/>
                <p14:nvPr/>
              </p14:nvContentPartPr>
              <p14:xfrm>
                <a:off x="9127813" y="1778232"/>
                <a:ext cx="204480" cy="291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0B0565DC-97E1-4772-8EEA-CCBB279BB28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123493" y="1773912"/>
                  <a:ext cx="2131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543CED3F-0019-4998-B9BB-3973B969291A}"/>
                    </a:ext>
                  </a:extLst>
                </p14:cNvPr>
                <p14:cNvContentPartPr/>
                <p14:nvPr/>
              </p14:nvContentPartPr>
              <p14:xfrm>
                <a:off x="8215933" y="633432"/>
                <a:ext cx="501480" cy="3787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543CED3F-0019-4998-B9BB-3973B969291A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211613" y="629112"/>
                  <a:ext cx="51012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6E340D76-E00D-4E9D-B00D-444230A47AAF}"/>
                    </a:ext>
                  </a:extLst>
                </p14:cNvPr>
                <p14:cNvContentPartPr/>
                <p14:nvPr/>
              </p14:nvContentPartPr>
              <p14:xfrm>
                <a:off x="8033053" y="1679232"/>
                <a:ext cx="401760" cy="3646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6E340D76-E00D-4E9D-B00D-444230A47AA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028733" y="1674912"/>
                  <a:ext cx="41040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8D764E8-9CD4-4FE3-A538-6ED68AFA7BC3}"/>
                    </a:ext>
                  </a:extLst>
                </p14:cNvPr>
                <p14:cNvContentPartPr/>
                <p14:nvPr/>
              </p14:nvContentPartPr>
              <p14:xfrm>
                <a:off x="9186493" y="724152"/>
                <a:ext cx="119160" cy="1260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8D764E8-9CD4-4FE3-A538-6ED68AFA7BC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182173" y="719832"/>
                  <a:ext cx="1278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F873CB4-2BB4-48E7-A656-C10B7D42D5BD}"/>
                    </a:ext>
                  </a:extLst>
                </p14:cNvPr>
                <p14:cNvContentPartPr/>
                <p14:nvPr/>
              </p14:nvContentPartPr>
              <p14:xfrm>
                <a:off x="9323293" y="821352"/>
                <a:ext cx="82080" cy="514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F873CB4-2BB4-48E7-A656-C10B7D42D5B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318973" y="817032"/>
                  <a:ext cx="907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C0B5518B-B00E-4E85-801A-93DF0793E65E}"/>
                    </a:ext>
                  </a:extLst>
                </p14:cNvPr>
                <p14:cNvContentPartPr/>
                <p14:nvPr/>
              </p14:nvContentPartPr>
              <p14:xfrm>
                <a:off x="9556573" y="765912"/>
                <a:ext cx="8640" cy="939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C0B5518B-B00E-4E85-801A-93DF0793E65E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552253" y="761592"/>
                  <a:ext cx="172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3B7A118-3429-4C2C-9A39-9CB2F19DD463}"/>
                    </a:ext>
                  </a:extLst>
                </p14:cNvPr>
                <p14:cNvContentPartPr/>
                <p14:nvPr/>
              </p14:nvContentPartPr>
              <p14:xfrm>
                <a:off x="9486733" y="782112"/>
                <a:ext cx="136080" cy="255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3B7A118-3429-4C2C-9A39-9CB2F19DD463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482413" y="777792"/>
                  <a:ext cx="1447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5AD41D4-054F-48B2-81AF-C483932CBE0E}"/>
                    </a:ext>
                  </a:extLst>
                </p14:cNvPr>
                <p14:cNvContentPartPr/>
                <p14:nvPr/>
              </p14:nvContentPartPr>
              <p14:xfrm>
                <a:off x="9755293" y="738912"/>
                <a:ext cx="26640" cy="95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5AD41D4-054F-48B2-81AF-C483932CBE0E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750973" y="734592"/>
                  <a:ext cx="352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43477D41-D91F-4FDB-90B8-266DB3FA462D}"/>
                    </a:ext>
                  </a:extLst>
                </p14:cNvPr>
                <p14:cNvContentPartPr/>
                <p14:nvPr/>
              </p14:nvContentPartPr>
              <p14:xfrm>
                <a:off x="9652693" y="724872"/>
                <a:ext cx="206280" cy="1393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43477D41-D91F-4FDB-90B8-266DB3FA462D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648373" y="720552"/>
                  <a:ext cx="2149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1A6C04C-4653-4F36-B808-AC4552923A6D}"/>
                    </a:ext>
                  </a:extLst>
                </p14:cNvPr>
                <p14:cNvContentPartPr/>
                <p14:nvPr/>
              </p14:nvContentPartPr>
              <p14:xfrm>
                <a:off x="9912253" y="745392"/>
                <a:ext cx="140040" cy="950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1A6C04C-4653-4F36-B808-AC4552923A6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907933" y="741072"/>
                  <a:ext cx="1486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472308B5-7EC8-4EDD-87A9-8223D2EFCB7C}"/>
                    </a:ext>
                  </a:extLst>
                </p14:cNvPr>
                <p14:cNvContentPartPr/>
                <p14:nvPr/>
              </p14:nvContentPartPr>
              <p14:xfrm>
                <a:off x="10065613" y="718392"/>
                <a:ext cx="124920" cy="1479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472308B5-7EC8-4EDD-87A9-8223D2EFCB7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061293" y="714072"/>
                  <a:ext cx="1335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10B9226-396A-4FFF-A204-237F9CA0E1B1}"/>
                    </a:ext>
                  </a:extLst>
                </p14:cNvPr>
                <p14:cNvContentPartPr/>
                <p14:nvPr/>
              </p14:nvContentPartPr>
              <p14:xfrm>
                <a:off x="10397893" y="730632"/>
                <a:ext cx="18360" cy="1155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10B9226-396A-4FFF-A204-237F9CA0E1B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393573" y="726312"/>
                  <a:ext cx="2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2AAF09E-1E56-432F-B485-B17193721BE4}"/>
                    </a:ext>
                  </a:extLst>
                </p14:cNvPr>
                <p14:cNvContentPartPr/>
                <p14:nvPr/>
              </p14:nvContentPartPr>
              <p14:xfrm>
                <a:off x="10358653" y="757992"/>
                <a:ext cx="168120" cy="79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2AAF09E-1E56-432F-B485-B17193721BE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354333" y="753672"/>
                  <a:ext cx="1767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AB45CB4-B066-485F-90AB-1D1D5D255CD4}"/>
                    </a:ext>
                  </a:extLst>
                </p14:cNvPr>
                <p14:cNvContentPartPr/>
                <p14:nvPr/>
              </p14:nvContentPartPr>
              <p14:xfrm>
                <a:off x="10546573" y="706872"/>
                <a:ext cx="129240" cy="93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AB45CB4-B066-485F-90AB-1D1D5D255CD4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0542253" y="702552"/>
                  <a:ext cx="1378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0F289F4E-827C-4BE2-8095-AFD2DE88795B}"/>
                    </a:ext>
                  </a:extLst>
                </p14:cNvPr>
                <p14:cNvContentPartPr/>
                <p14:nvPr/>
              </p14:nvContentPartPr>
              <p14:xfrm>
                <a:off x="10683733" y="775272"/>
                <a:ext cx="161640" cy="1011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0F289F4E-827C-4BE2-8095-AFD2DE88795B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0679413" y="770952"/>
                  <a:ext cx="1702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7DDA6B37-26F4-406D-843D-EFDA31B20429}"/>
                    </a:ext>
                  </a:extLst>
                </p14:cNvPr>
                <p14:cNvContentPartPr/>
                <p14:nvPr/>
              </p14:nvContentPartPr>
              <p14:xfrm>
                <a:off x="10906573" y="764832"/>
                <a:ext cx="49680" cy="158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7DDA6B37-26F4-406D-843D-EFDA31B20429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0902253" y="760512"/>
                  <a:ext cx="58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618CE9BD-EA5F-49D6-8854-D7405B0C2F54}"/>
                    </a:ext>
                  </a:extLst>
                </p14:cNvPr>
                <p14:cNvContentPartPr/>
                <p14:nvPr/>
              </p14:nvContentPartPr>
              <p14:xfrm>
                <a:off x="10952653" y="714792"/>
                <a:ext cx="17640" cy="68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618CE9BD-EA5F-49D6-8854-D7405B0C2F5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0948333" y="710472"/>
                  <a:ext cx="262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986807C0-6024-4328-AB52-15CCB35A62E4}"/>
                    </a:ext>
                  </a:extLst>
                </p14:cNvPr>
                <p14:cNvContentPartPr/>
                <p14:nvPr/>
              </p14:nvContentPartPr>
              <p14:xfrm>
                <a:off x="10890733" y="719832"/>
                <a:ext cx="103680" cy="921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986807C0-6024-4328-AB52-15CCB35A62E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0886413" y="715512"/>
                  <a:ext cx="112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B4FAFD7-8CE6-49DE-8E7E-735F6F777751}"/>
                    </a:ext>
                  </a:extLst>
                </p14:cNvPr>
                <p14:cNvContentPartPr/>
                <p14:nvPr/>
              </p14:nvContentPartPr>
              <p14:xfrm>
                <a:off x="10923133" y="710472"/>
                <a:ext cx="97920" cy="234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B4FAFD7-8CE6-49DE-8E7E-735F6F77775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0918813" y="706152"/>
                  <a:ext cx="10656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8F233D76-5D0C-4F4F-905D-8C94FB0ED931}"/>
                    </a:ext>
                  </a:extLst>
                </p14:cNvPr>
                <p14:cNvContentPartPr/>
                <p14:nvPr/>
              </p14:nvContentPartPr>
              <p14:xfrm>
                <a:off x="3206893" y="1629192"/>
                <a:ext cx="4610520" cy="28839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8F233D76-5D0C-4F4F-905D-8C94FB0ED93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202573" y="1624872"/>
                  <a:ext cx="4619160" cy="28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82AE604A-294D-49F0-8F61-0F827C0A987E}"/>
                    </a:ext>
                  </a:extLst>
                </p14:cNvPr>
                <p14:cNvContentPartPr/>
                <p14:nvPr/>
              </p14:nvContentPartPr>
              <p14:xfrm>
                <a:off x="7845493" y="1450272"/>
                <a:ext cx="920880" cy="29988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82AE604A-294D-49F0-8F61-0F827C0A987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841173" y="1445952"/>
                  <a:ext cx="9295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25DDFD3D-F4C0-4E9F-9463-394EBF6F0955}"/>
                    </a:ext>
                  </a:extLst>
                </p14:cNvPr>
                <p14:cNvContentPartPr/>
                <p14:nvPr/>
              </p14:nvContentPartPr>
              <p14:xfrm>
                <a:off x="7749013" y="1467912"/>
                <a:ext cx="269280" cy="1566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25DDFD3D-F4C0-4E9F-9463-394EBF6F095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744693" y="1463592"/>
                  <a:ext cx="2779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1DBDC38A-15FC-41FC-980D-A4980D902341}"/>
                    </a:ext>
                  </a:extLst>
                </p14:cNvPr>
                <p14:cNvContentPartPr/>
                <p14:nvPr/>
              </p14:nvContentPartPr>
              <p14:xfrm>
                <a:off x="9418693" y="1719912"/>
                <a:ext cx="114480" cy="964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1DBDC38A-15FC-41FC-980D-A4980D902341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414373" y="1715592"/>
                  <a:ext cx="1231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2B9B90E9-C53A-415D-9DF2-07BC4BBFF52B}"/>
                    </a:ext>
                  </a:extLst>
                </p14:cNvPr>
                <p14:cNvContentPartPr/>
                <p14:nvPr/>
              </p14:nvContentPartPr>
              <p14:xfrm>
                <a:off x="9486733" y="1805952"/>
                <a:ext cx="72720" cy="619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2B9B90E9-C53A-415D-9DF2-07BC4BBFF52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82413" y="1801632"/>
                  <a:ext cx="813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221D1BCE-A38C-4527-9AC3-0AD460BE558F}"/>
                    </a:ext>
                  </a:extLst>
                </p14:cNvPr>
                <p14:cNvContentPartPr/>
                <p14:nvPr/>
              </p14:nvContentPartPr>
              <p14:xfrm>
                <a:off x="9607693" y="1739712"/>
                <a:ext cx="115560" cy="1054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221D1BCE-A38C-4527-9AC3-0AD460BE558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603373" y="1735392"/>
                  <a:ext cx="124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F32EDC9F-A8C6-439C-9DDA-7C1FA14E188B}"/>
                    </a:ext>
                  </a:extLst>
                </p14:cNvPr>
                <p14:cNvContentPartPr/>
                <p14:nvPr/>
              </p14:nvContentPartPr>
              <p14:xfrm>
                <a:off x="9781573" y="1721712"/>
                <a:ext cx="39600" cy="1144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F32EDC9F-A8C6-439C-9DDA-7C1FA14E188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777253" y="1717392"/>
                  <a:ext cx="482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00DDF715-76B0-4BC8-B49D-3AE2802F2447}"/>
                    </a:ext>
                  </a:extLst>
                </p14:cNvPr>
                <p14:cNvContentPartPr/>
                <p14:nvPr/>
              </p14:nvContentPartPr>
              <p14:xfrm>
                <a:off x="9709573" y="1701192"/>
                <a:ext cx="158400" cy="1051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00DDF715-76B0-4BC8-B49D-3AE2802F244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705253" y="1696872"/>
                  <a:ext cx="1670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7B374FCF-365F-402D-8958-1E118D54A370}"/>
                    </a:ext>
                  </a:extLst>
                </p14:cNvPr>
                <p14:cNvContentPartPr/>
                <p14:nvPr/>
              </p14:nvContentPartPr>
              <p14:xfrm>
                <a:off x="9971653" y="1710912"/>
                <a:ext cx="23040" cy="885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7B374FCF-365F-402D-8958-1E118D54A370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967333" y="1706592"/>
                  <a:ext cx="31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78E78351-0078-4D1F-AFA5-6F072F2CE1B3}"/>
                    </a:ext>
                  </a:extLst>
                </p14:cNvPr>
                <p14:cNvContentPartPr/>
                <p14:nvPr/>
              </p14:nvContentPartPr>
              <p14:xfrm>
                <a:off x="9920533" y="1748712"/>
                <a:ext cx="117720" cy="176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78E78351-0078-4D1F-AFA5-6F072F2CE1B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916213" y="1744392"/>
                  <a:ext cx="126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B1886D85-6414-4CFE-9378-21D40E3DA6C7}"/>
                    </a:ext>
                  </a:extLst>
                </p14:cNvPr>
                <p14:cNvContentPartPr/>
                <p14:nvPr/>
              </p14:nvContentPartPr>
              <p14:xfrm>
                <a:off x="10047253" y="1680672"/>
                <a:ext cx="123480" cy="1429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B1886D85-6414-4CFE-9378-21D40E3DA6C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042933" y="1676352"/>
                  <a:ext cx="1321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3E19A73-04A1-4CE7-A47F-15BA93F68F12}"/>
                    </a:ext>
                  </a:extLst>
                </p14:cNvPr>
                <p14:cNvContentPartPr/>
                <p14:nvPr/>
              </p14:nvContentPartPr>
              <p14:xfrm>
                <a:off x="10230853" y="1716672"/>
                <a:ext cx="23040" cy="846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3E19A73-04A1-4CE7-A47F-15BA93F68F1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226533" y="1712352"/>
                  <a:ext cx="31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AEBA8DD7-011A-41AE-AE9A-46331EC41E0A}"/>
                    </a:ext>
                  </a:extLst>
                </p14:cNvPr>
                <p14:cNvContentPartPr/>
                <p14:nvPr/>
              </p14:nvContentPartPr>
              <p14:xfrm>
                <a:off x="10201333" y="1677072"/>
                <a:ext cx="208800" cy="1065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AEBA8DD7-011A-41AE-AE9A-46331EC41E0A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0197013" y="1672752"/>
                  <a:ext cx="217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A0ECD186-EC52-4A1E-9C9E-0E115B70A871}"/>
                    </a:ext>
                  </a:extLst>
                </p14:cNvPr>
                <p14:cNvContentPartPr/>
                <p14:nvPr/>
              </p14:nvContentPartPr>
              <p14:xfrm>
                <a:off x="10373053" y="1692192"/>
                <a:ext cx="31680" cy="1188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A0ECD186-EC52-4A1E-9C9E-0E115B70A87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0368733" y="1687872"/>
                  <a:ext cx="403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08F6860B-5158-4A48-917F-1D5398B20184}"/>
                    </a:ext>
                  </a:extLst>
                </p14:cNvPr>
                <p14:cNvContentPartPr/>
                <p14:nvPr/>
              </p14:nvContentPartPr>
              <p14:xfrm>
                <a:off x="10309693" y="1696872"/>
                <a:ext cx="234720" cy="15876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08F6860B-5158-4A48-917F-1D5398B2018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0305373" y="1692552"/>
                  <a:ext cx="2433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C91BFDD7-B17F-4AE1-B965-ABF8DB980B45}"/>
                    </a:ext>
                  </a:extLst>
                </p14:cNvPr>
                <p14:cNvContentPartPr/>
                <p14:nvPr/>
              </p14:nvContentPartPr>
              <p14:xfrm>
                <a:off x="10755733" y="1703352"/>
                <a:ext cx="23040" cy="10800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C91BFDD7-B17F-4AE1-B965-ABF8DB980B4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751413" y="1699032"/>
                  <a:ext cx="31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8DA3D804-03D4-4263-BB15-6F94A8034AC8}"/>
                    </a:ext>
                  </a:extLst>
                </p14:cNvPr>
                <p14:cNvContentPartPr/>
                <p14:nvPr/>
              </p14:nvContentPartPr>
              <p14:xfrm>
                <a:off x="10706053" y="1755552"/>
                <a:ext cx="126720" cy="36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8DA3D804-03D4-4263-BB15-6F94A8034AC8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701733" y="1751232"/>
                  <a:ext cx="1353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9219A61-F617-4B32-AD3B-236CF0A41871}"/>
                    </a:ext>
                  </a:extLst>
                </p14:cNvPr>
                <p14:cNvContentPartPr/>
                <p14:nvPr/>
              </p14:nvContentPartPr>
              <p14:xfrm>
                <a:off x="10898293" y="1701552"/>
                <a:ext cx="106560" cy="10116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9219A61-F617-4B32-AD3B-236CF0A4187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893973" y="1697232"/>
                  <a:ext cx="1152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B0E7E4AF-41F1-4EED-BFE0-3F73E9D86704}"/>
                    </a:ext>
                  </a:extLst>
                </p14:cNvPr>
                <p14:cNvContentPartPr/>
                <p14:nvPr/>
              </p14:nvContentPartPr>
              <p14:xfrm>
                <a:off x="11018893" y="1772472"/>
                <a:ext cx="54360" cy="9972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B0E7E4AF-41F1-4EED-BFE0-3F73E9D8670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014573" y="1768152"/>
                  <a:ext cx="630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054F5EA-4AD7-4651-A04A-5598C08021C7}"/>
                    </a:ext>
                  </a:extLst>
                </p14:cNvPr>
                <p14:cNvContentPartPr/>
                <p14:nvPr/>
              </p14:nvContentPartPr>
              <p14:xfrm>
                <a:off x="11219413" y="1749072"/>
                <a:ext cx="28800" cy="72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054F5EA-4AD7-4651-A04A-5598C08021C7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215093" y="1744752"/>
                  <a:ext cx="374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46090709-091F-4C39-A5D5-2B2550C10B8D}"/>
                    </a:ext>
                  </a:extLst>
                </p14:cNvPr>
                <p14:cNvContentPartPr/>
                <p14:nvPr/>
              </p14:nvContentPartPr>
              <p14:xfrm>
                <a:off x="11274853" y="1726032"/>
                <a:ext cx="128520" cy="1530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46090709-091F-4C39-A5D5-2B2550C10B8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270533" y="1721712"/>
                  <a:ext cx="1371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A6946636-A0AD-4B29-B1BD-0677B26E5A02}"/>
                    </a:ext>
                  </a:extLst>
                </p14:cNvPr>
                <p14:cNvContentPartPr/>
                <p14:nvPr/>
              </p14:nvContentPartPr>
              <p14:xfrm>
                <a:off x="10171093" y="1499232"/>
                <a:ext cx="528840" cy="45288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A6946636-A0AD-4B29-B1BD-0677B26E5A02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0166773" y="1494912"/>
                  <a:ext cx="537480" cy="46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uppieren 155">
            <a:extLst>
              <a:ext uri="{FF2B5EF4-FFF2-40B4-BE49-F238E27FC236}">
                <a16:creationId xmlns:a16="http://schemas.microsoft.com/office/drawing/2014/main" id="{9B4FB905-739D-483E-8D38-4A62084570CD}"/>
              </a:ext>
            </a:extLst>
          </p:cNvPr>
          <p:cNvGrpSpPr/>
          <p:nvPr/>
        </p:nvGrpSpPr>
        <p:grpSpPr>
          <a:xfrm>
            <a:off x="9738013" y="2003232"/>
            <a:ext cx="2122920" cy="335160"/>
            <a:chOff x="9738013" y="2003232"/>
            <a:chExt cx="2122920" cy="33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97DBE606-5AAC-4424-BF74-E1E03262E1FE}"/>
                    </a:ext>
                  </a:extLst>
                </p14:cNvPr>
                <p14:cNvContentPartPr/>
                <p14:nvPr/>
              </p14:nvContentPartPr>
              <p14:xfrm>
                <a:off x="9739453" y="2160552"/>
                <a:ext cx="139680" cy="82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97DBE606-5AAC-4424-BF74-E1E03262E1FE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735133" y="2156232"/>
                  <a:ext cx="1483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ACD3841-FC53-47FC-9BEB-624B0129EFB8}"/>
                    </a:ext>
                  </a:extLst>
                </p14:cNvPr>
                <p14:cNvContentPartPr/>
                <p14:nvPr/>
              </p14:nvContentPartPr>
              <p14:xfrm>
                <a:off x="9738013" y="2179992"/>
                <a:ext cx="131040" cy="342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ACD3841-FC53-47FC-9BEB-624B0129EFB8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733693" y="2175672"/>
                  <a:ext cx="1396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FB2CBBC1-765B-4EFF-8EF4-6DD93EA1495A}"/>
                    </a:ext>
                  </a:extLst>
                </p14:cNvPr>
                <p14:cNvContentPartPr/>
                <p14:nvPr/>
              </p14:nvContentPartPr>
              <p14:xfrm>
                <a:off x="9883093" y="2098632"/>
                <a:ext cx="94320" cy="1450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FB2CBBC1-765B-4EFF-8EF4-6DD93EA1495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878773" y="2094312"/>
                  <a:ext cx="102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5093AD58-20D3-4795-A3F1-B59D771AE5C3}"/>
                    </a:ext>
                  </a:extLst>
                </p14:cNvPr>
                <p14:cNvContentPartPr/>
                <p14:nvPr/>
              </p14:nvContentPartPr>
              <p14:xfrm>
                <a:off x="10150933" y="2095392"/>
                <a:ext cx="118080" cy="24300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5093AD58-20D3-4795-A3F1-B59D771AE5C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146613" y="2091072"/>
                  <a:ext cx="12672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FEBD0AC2-3CFB-4237-A818-4CF244409E5F}"/>
                    </a:ext>
                  </a:extLst>
                </p14:cNvPr>
                <p14:cNvContentPartPr/>
                <p14:nvPr/>
              </p14:nvContentPartPr>
              <p14:xfrm>
                <a:off x="10286293" y="2125272"/>
                <a:ext cx="187920" cy="655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FEBD0AC2-3CFB-4237-A818-4CF244409E5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281973" y="2120952"/>
                  <a:ext cx="1965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5135839B-769A-4EEA-8A6B-7F596E002C12}"/>
                    </a:ext>
                  </a:extLst>
                </p14:cNvPr>
                <p14:cNvContentPartPr/>
                <p14:nvPr/>
              </p14:nvContentPartPr>
              <p14:xfrm>
                <a:off x="10489333" y="2116632"/>
                <a:ext cx="83160" cy="684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5135839B-769A-4EEA-8A6B-7F596E002C1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485013" y="2112312"/>
                  <a:ext cx="918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29D1343B-44CF-4666-AA84-1AFBE71C1C91}"/>
                    </a:ext>
                  </a:extLst>
                </p14:cNvPr>
                <p14:cNvContentPartPr/>
                <p14:nvPr/>
              </p14:nvContentPartPr>
              <p14:xfrm>
                <a:off x="10596973" y="2063352"/>
                <a:ext cx="38880" cy="1310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29D1343B-44CF-4666-AA84-1AFBE71C1C9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592653" y="2059032"/>
                  <a:ext cx="475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B42A65F2-D5F5-4B50-8389-7D79D0E76204}"/>
                    </a:ext>
                  </a:extLst>
                </p14:cNvPr>
                <p14:cNvContentPartPr/>
                <p14:nvPr/>
              </p14:nvContentPartPr>
              <p14:xfrm>
                <a:off x="10631173" y="2069832"/>
                <a:ext cx="30960" cy="12492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B42A65F2-D5F5-4B50-8389-7D79D0E7620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626853" y="2065512"/>
                  <a:ext cx="396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900A516-EEF0-4030-9B3D-CB6259F12647}"/>
                    </a:ext>
                  </a:extLst>
                </p14:cNvPr>
                <p14:cNvContentPartPr/>
                <p14:nvPr/>
              </p14:nvContentPartPr>
              <p14:xfrm>
                <a:off x="10678693" y="2050392"/>
                <a:ext cx="191520" cy="13464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900A516-EEF0-4030-9B3D-CB6259F1264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674373" y="2046072"/>
                  <a:ext cx="2001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4663EF0F-7518-4E38-AA7C-B943D515D8E2}"/>
                    </a:ext>
                  </a:extLst>
                </p14:cNvPr>
                <p14:cNvContentPartPr/>
                <p14:nvPr/>
              </p14:nvContentPartPr>
              <p14:xfrm>
                <a:off x="10901893" y="2113392"/>
                <a:ext cx="218880" cy="6804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4663EF0F-7518-4E38-AA7C-B943D515D8E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897573" y="2109072"/>
                  <a:ext cx="2275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E362C811-A8D1-4E2D-942A-F60C1AE716DD}"/>
                    </a:ext>
                  </a:extLst>
                </p14:cNvPr>
                <p14:cNvContentPartPr/>
                <p14:nvPr/>
              </p14:nvContentPartPr>
              <p14:xfrm>
                <a:off x="11141653" y="2108712"/>
                <a:ext cx="75960" cy="529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E362C811-A8D1-4E2D-942A-F60C1AE716DD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137333" y="2104392"/>
                  <a:ext cx="846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692689DB-8418-416D-B2CE-C07EAA31D490}"/>
                    </a:ext>
                  </a:extLst>
                </p14:cNvPr>
                <p14:cNvContentPartPr/>
                <p14:nvPr/>
              </p14:nvContentPartPr>
              <p14:xfrm>
                <a:off x="11230213" y="2039952"/>
                <a:ext cx="126000" cy="1234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692689DB-8418-416D-B2CE-C07EAA31D49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1225893" y="2035632"/>
                  <a:ext cx="1346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E3E5A0F4-962E-4130-BEF3-DE13C8FB895A}"/>
                    </a:ext>
                  </a:extLst>
                </p14:cNvPr>
                <p14:cNvContentPartPr/>
                <p14:nvPr/>
              </p14:nvContentPartPr>
              <p14:xfrm>
                <a:off x="11388613" y="2104392"/>
                <a:ext cx="10800" cy="450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E3E5A0F4-962E-4130-BEF3-DE13C8FB895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1384293" y="2100072"/>
                  <a:ext cx="1944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0CD48154-D320-4E23-9313-38AF7164F631}"/>
                    </a:ext>
                  </a:extLst>
                </p14:cNvPr>
                <p14:cNvContentPartPr/>
                <p14:nvPr/>
              </p14:nvContentPartPr>
              <p14:xfrm>
                <a:off x="11426773" y="2003232"/>
                <a:ext cx="114840" cy="15624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0CD48154-D320-4E23-9313-38AF7164F63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422453" y="1998912"/>
                  <a:ext cx="123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C270C51A-039B-4ECF-99B9-EEB373AD12EC}"/>
                    </a:ext>
                  </a:extLst>
                </p14:cNvPr>
                <p14:cNvContentPartPr/>
                <p14:nvPr/>
              </p14:nvContentPartPr>
              <p14:xfrm>
                <a:off x="11525773" y="2010432"/>
                <a:ext cx="86760" cy="14796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C270C51A-039B-4ECF-99B9-EEB373AD12EC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1521453" y="2006112"/>
                  <a:ext cx="954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BCEC148B-D567-481D-9205-F1A7DBB5AB6A}"/>
                    </a:ext>
                  </a:extLst>
                </p14:cNvPr>
                <p14:cNvContentPartPr/>
                <p14:nvPr/>
              </p14:nvContentPartPr>
              <p14:xfrm>
                <a:off x="11622973" y="2090712"/>
                <a:ext cx="237960" cy="1720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BCEC148B-D567-481D-9205-F1A7DBB5AB6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1618653" y="2086392"/>
                  <a:ext cx="246600" cy="18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" name="Gruppieren 176">
            <a:extLst>
              <a:ext uri="{FF2B5EF4-FFF2-40B4-BE49-F238E27FC236}">
                <a16:creationId xmlns:a16="http://schemas.microsoft.com/office/drawing/2014/main" id="{41C2C13E-EA69-40AF-A8EA-8F075EE3A537}"/>
              </a:ext>
            </a:extLst>
          </p:cNvPr>
          <p:cNvGrpSpPr/>
          <p:nvPr/>
        </p:nvGrpSpPr>
        <p:grpSpPr>
          <a:xfrm>
            <a:off x="10069573" y="2393832"/>
            <a:ext cx="1740600" cy="492480"/>
            <a:chOff x="10069573" y="2393832"/>
            <a:chExt cx="1740600" cy="49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75A41774-81A1-49C3-9DC6-C90FA5B99B3F}"/>
                    </a:ext>
                  </a:extLst>
                </p14:cNvPr>
                <p14:cNvContentPartPr/>
                <p14:nvPr/>
              </p14:nvContentPartPr>
              <p14:xfrm>
                <a:off x="10069573" y="2481312"/>
                <a:ext cx="135720" cy="12384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75A41774-81A1-49C3-9DC6-C90FA5B99B3F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065253" y="2476992"/>
                  <a:ext cx="144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A86A2DD8-1295-44B7-959A-94667ABA5412}"/>
                    </a:ext>
                  </a:extLst>
                </p14:cNvPr>
                <p14:cNvContentPartPr/>
                <p14:nvPr/>
              </p14:nvContentPartPr>
              <p14:xfrm>
                <a:off x="10212493" y="2491752"/>
                <a:ext cx="172080" cy="828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A86A2DD8-1295-44B7-959A-94667ABA5412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208173" y="2487432"/>
                  <a:ext cx="1807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14C484E3-0141-4796-A608-C3CDE31339F0}"/>
                    </a:ext>
                  </a:extLst>
                </p14:cNvPr>
                <p14:cNvContentPartPr/>
                <p14:nvPr/>
              </p14:nvContentPartPr>
              <p14:xfrm>
                <a:off x="10546213" y="2483832"/>
                <a:ext cx="100800" cy="5508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14C484E3-0141-4796-A608-C3CDE31339F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41893" y="2479512"/>
                  <a:ext cx="1094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70D044AC-E8A0-41C7-A079-F1E91963CDB6}"/>
                    </a:ext>
                  </a:extLst>
                </p14:cNvPr>
                <p14:cNvContentPartPr/>
                <p14:nvPr/>
              </p14:nvContentPartPr>
              <p14:xfrm>
                <a:off x="10581493" y="2485992"/>
                <a:ext cx="93960" cy="14184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70D044AC-E8A0-41C7-A079-F1E91963CDB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0577173" y="2481672"/>
                  <a:ext cx="1026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41F877BC-B008-4E63-BD14-C8A20A5BD320}"/>
                    </a:ext>
                  </a:extLst>
                </p14:cNvPr>
                <p14:cNvContentPartPr/>
                <p14:nvPr/>
              </p14:nvContentPartPr>
              <p14:xfrm>
                <a:off x="10764373" y="2407152"/>
                <a:ext cx="21960" cy="7884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41F877BC-B008-4E63-BD14-C8A20A5BD32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760053" y="2402832"/>
                  <a:ext cx="306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1219B32A-F8D0-4617-A30A-1D65CC1F8BC5}"/>
                    </a:ext>
                  </a:extLst>
                </p14:cNvPr>
                <p14:cNvContentPartPr/>
                <p14:nvPr/>
              </p14:nvContentPartPr>
              <p14:xfrm>
                <a:off x="10676893" y="2393832"/>
                <a:ext cx="190080" cy="10764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1219B32A-F8D0-4617-A30A-1D65CC1F8BC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672573" y="2389512"/>
                  <a:ext cx="1987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6A14E46D-16D7-46BA-BE03-FB6CD00E0E50}"/>
                    </a:ext>
                  </a:extLst>
                </p14:cNvPr>
                <p14:cNvContentPartPr/>
                <p14:nvPr/>
              </p14:nvContentPartPr>
              <p14:xfrm>
                <a:off x="10973173" y="2479872"/>
                <a:ext cx="43560" cy="9540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6A14E46D-16D7-46BA-BE03-FB6CD00E0E5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968853" y="2475552"/>
                  <a:ext cx="522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0D62D988-51CA-4EEE-A09C-504E76F66020}"/>
                    </a:ext>
                  </a:extLst>
                </p14:cNvPr>
                <p14:cNvContentPartPr/>
                <p14:nvPr/>
              </p14:nvContentPartPr>
              <p14:xfrm>
                <a:off x="10980013" y="2466912"/>
                <a:ext cx="417960" cy="12276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0D62D988-51CA-4EEE-A09C-504E76F6602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975693" y="2462592"/>
                  <a:ext cx="4266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1BB9D03E-80F8-4F64-8302-5B071979A549}"/>
                    </a:ext>
                  </a:extLst>
                </p14:cNvPr>
                <p14:cNvContentPartPr/>
                <p14:nvPr/>
              </p14:nvContentPartPr>
              <p14:xfrm>
                <a:off x="11550613" y="2446392"/>
                <a:ext cx="100080" cy="1177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1BB9D03E-80F8-4F64-8302-5B071979A54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1546293" y="2442072"/>
                  <a:ext cx="1087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616BF705-DD4E-411A-88FB-0BDC65C42BEC}"/>
                    </a:ext>
                  </a:extLst>
                </p14:cNvPr>
                <p14:cNvContentPartPr/>
                <p14:nvPr/>
              </p14:nvContentPartPr>
              <p14:xfrm>
                <a:off x="11621533" y="2463672"/>
                <a:ext cx="28800" cy="11844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616BF705-DD4E-411A-88FB-0BDC65C42BE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1617213" y="2459352"/>
                  <a:ext cx="37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8DBD7A52-0175-42CA-9A33-E81FBFD685FA}"/>
                    </a:ext>
                  </a:extLst>
                </p14:cNvPr>
                <p14:cNvContentPartPr/>
                <p14:nvPr/>
              </p14:nvContentPartPr>
              <p14:xfrm>
                <a:off x="11541973" y="2547192"/>
                <a:ext cx="195480" cy="2628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8DBD7A52-0175-42CA-9A33-E81FBFD685F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537653" y="2542872"/>
                  <a:ext cx="2041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650D6A3A-F290-48B5-B1F0-1A22F6A7DAC6}"/>
                    </a:ext>
                  </a:extLst>
                </p14:cNvPr>
                <p14:cNvContentPartPr/>
                <p14:nvPr/>
              </p14:nvContentPartPr>
              <p14:xfrm>
                <a:off x="11688493" y="2465472"/>
                <a:ext cx="121680" cy="1569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650D6A3A-F290-48B5-B1F0-1A22F6A7DAC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1684173" y="2461152"/>
                  <a:ext cx="1303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F907AFA4-6362-4CB1-AC8A-6BF4078C6BCA}"/>
                    </a:ext>
                  </a:extLst>
                </p14:cNvPr>
                <p14:cNvContentPartPr/>
                <p14:nvPr/>
              </p14:nvContentPartPr>
              <p14:xfrm>
                <a:off x="10140493" y="2789112"/>
                <a:ext cx="79200" cy="9468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F907AFA4-6362-4CB1-AC8A-6BF4078C6BC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136173" y="2784792"/>
                  <a:ext cx="878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76C61C79-FA48-4EAA-919F-0B7B2A3DB0EC}"/>
                    </a:ext>
                  </a:extLst>
                </p14:cNvPr>
                <p14:cNvContentPartPr/>
                <p14:nvPr/>
              </p14:nvContentPartPr>
              <p14:xfrm>
                <a:off x="10229773" y="2818632"/>
                <a:ext cx="82440" cy="5400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76C61C79-FA48-4EAA-919F-0B7B2A3DB0E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225453" y="2814312"/>
                  <a:ext cx="910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2021F78D-D939-4B16-AF88-C55A68AD1B2F}"/>
                    </a:ext>
                  </a:extLst>
                </p14:cNvPr>
                <p14:cNvContentPartPr/>
                <p14:nvPr/>
              </p14:nvContentPartPr>
              <p14:xfrm>
                <a:off x="10344973" y="2739072"/>
                <a:ext cx="131760" cy="13248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2021F78D-D939-4B16-AF88-C55A68AD1B2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340653" y="2734752"/>
                  <a:ext cx="1404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3E63BFC-16B5-4586-BFB3-A19CDAAF02D8}"/>
                    </a:ext>
                  </a:extLst>
                </p14:cNvPr>
                <p14:cNvContentPartPr/>
                <p14:nvPr/>
              </p14:nvContentPartPr>
              <p14:xfrm>
                <a:off x="10549813" y="2797392"/>
                <a:ext cx="122040" cy="597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3E63BFC-16B5-4586-BFB3-A19CDAAF02D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545493" y="2793072"/>
                  <a:ext cx="1306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DE20528-3785-4011-ABF8-F8A58709A1EA}"/>
                    </a:ext>
                  </a:extLst>
                </p14:cNvPr>
                <p14:cNvContentPartPr/>
                <p14:nvPr/>
              </p14:nvContentPartPr>
              <p14:xfrm>
                <a:off x="10670413" y="2728272"/>
                <a:ext cx="79560" cy="1342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DE20528-3785-4011-ABF8-F8A58709A1E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666093" y="2723952"/>
                  <a:ext cx="882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10552455-51D9-4AD1-B955-D09A6AF8CD2D}"/>
                    </a:ext>
                  </a:extLst>
                </p14:cNvPr>
                <p14:cNvContentPartPr/>
                <p14:nvPr/>
              </p14:nvContentPartPr>
              <p14:xfrm>
                <a:off x="10744933" y="2782992"/>
                <a:ext cx="200880" cy="586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10552455-51D9-4AD1-B955-D09A6AF8CD2D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0740613" y="2778672"/>
                  <a:ext cx="2095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0E06F75E-9A7F-4F95-AA5F-7862E8BAC7D0}"/>
                    </a:ext>
                  </a:extLst>
                </p14:cNvPr>
                <p14:cNvContentPartPr/>
                <p14:nvPr/>
              </p14:nvContentPartPr>
              <p14:xfrm>
                <a:off x="10998733" y="2680752"/>
                <a:ext cx="30960" cy="2055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0E06F75E-9A7F-4F95-AA5F-7862E8BAC7D0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994413" y="2676432"/>
                  <a:ext cx="39600" cy="21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A9498D6A-C63C-493E-A46D-A5322D436727}"/>
                  </a:ext>
                </a:extLst>
              </p14:cNvPr>
              <p14:cNvContentPartPr/>
              <p14:nvPr/>
            </p14:nvContentPartPr>
            <p14:xfrm>
              <a:off x="5016253" y="3407232"/>
              <a:ext cx="46800" cy="467280"/>
            </p14:xfrm>
          </p:contentPart>
        </mc:Choice>
        <mc:Fallback xmlns=""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A9498D6A-C63C-493E-A46D-A5322D43672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011933" y="3402912"/>
                <a:ext cx="5544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1294810C-605F-48D6-8DDE-9633F321A04C}"/>
                  </a:ext>
                </a:extLst>
              </p14:cNvPr>
              <p14:cNvContentPartPr/>
              <p14:nvPr/>
            </p14:nvContentPartPr>
            <p14:xfrm>
              <a:off x="5010493" y="5493072"/>
              <a:ext cx="19800" cy="17208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1294810C-605F-48D6-8DDE-9633F321A04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5006173" y="5488752"/>
                <a:ext cx="28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0EEB12B8-3E50-4ECB-8949-D53A5A1C8671}"/>
                  </a:ext>
                </a:extLst>
              </p14:cNvPr>
              <p14:cNvContentPartPr/>
              <p14:nvPr/>
            </p14:nvContentPartPr>
            <p14:xfrm>
              <a:off x="5013013" y="3423072"/>
              <a:ext cx="29520" cy="33912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0EEB12B8-3E50-4ECB-8949-D53A5A1C867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008693" y="3418752"/>
                <a:ext cx="38160" cy="347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E2D95CFC-E91A-4B62-A0EF-95C12E015BCA}"/>
              </a:ext>
            </a:extLst>
          </p:cNvPr>
          <p:cNvGrpSpPr/>
          <p:nvPr/>
        </p:nvGrpSpPr>
        <p:grpSpPr>
          <a:xfrm>
            <a:off x="5026693" y="2911512"/>
            <a:ext cx="926280" cy="2680560"/>
            <a:chOff x="5026693" y="2911512"/>
            <a:chExt cx="926280" cy="268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5CE73B07-364A-48D3-B208-942F521D2C15}"/>
                    </a:ext>
                  </a:extLst>
                </p14:cNvPr>
                <p14:cNvContentPartPr/>
                <p14:nvPr/>
              </p14:nvContentPartPr>
              <p14:xfrm>
                <a:off x="5026693" y="3355392"/>
                <a:ext cx="405360" cy="7668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5CE73B07-364A-48D3-B208-942F521D2C1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022373" y="3351072"/>
                  <a:ext cx="4140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94400065-AA76-4C34-BF14-F9C7A6AE5B7C}"/>
                    </a:ext>
                  </a:extLst>
                </p14:cNvPr>
                <p14:cNvContentPartPr/>
                <p14:nvPr/>
              </p14:nvContentPartPr>
              <p14:xfrm>
                <a:off x="5402533" y="3215352"/>
                <a:ext cx="14400" cy="1688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94400065-AA76-4C34-BF14-F9C7A6AE5B7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398213" y="3211032"/>
                  <a:ext cx="230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900E64B6-E55D-4C24-9F6C-0D176A5501CD}"/>
                    </a:ext>
                  </a:extLst>
                </p14:cNvPr>
                <p14:cNvContentPartPr/>
                <p14:nvPr/>
              </p14:nvContentPartPr>
              <p14:xfrm>
                <a:off x="5407573" y="3151272"/>
                <a:ext cx="181080" cy="1260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900E64B6-E55D-4C24-9F6C-0D176A5501C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403253" y="3146952"/>
                  <a:ext cx="1897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41FE13B8-36EB-425D-AFBF-EA1CD9FAC954}"/>
                    </a:ext>
                  </a:extLst>
                </p14:cNvPr>
                <p14:cNvContentPartPr/>
                <p14:nvPr/>
              </p14:nvContentPartPr>
              <p14:xfrm>
                <a:off x="5591893" y="3078912"/>
                <a:ext cx="16560" cy="12852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41FE13B8-36EB-425D-AFBF-EA1CD9FAC95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587573" y="3074592"/>
                  <a:ext cx="25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C5849A76-30F8-4848-A969-38350247CA8F}"/>
                    </a:ext>
                  </a:extLst>
                </p14:cNvPr>
                <p14:cNvContentPartPr/>
                <p14:nvPr/>
              </p14:nvContentPartPr>
              <p14:xfrm>
                <a:off x="5606653" y="3045792"/>
                <a:ext cx="133920" cy="158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C5849A76-30F8-4848-A969-38350247CA8F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602333" y="3041472"/>
                  <a:ext cx="1425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5A92CCC0-949A-4A9D-8918-E5ABE828C0E1}"/>
                    </a:ext>
                  </a:extLst>
                </p14:cNvPr>
                <p14:cNvContentPartPr/>
                <p14:nvPr/>
              </p14:nvContentPartPr>
              <p14:xfrm>
                <a:off x="5729053" y="2943912"/>
                <a:ext cx="90720" cy="8892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5A92CCC0-949A-4A9D-8918-E5ABE828C0E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724733" y="2939592"/>
                  <a:ext cx="993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FE989DAD-BD64-4B34-AEA5-CC044B96C43B}"/>
                    </a:ext>
                  </a:extLst>
                </p14:cNvPr>
                <p14:cNvContentPartPr/>
                <p14:nvPr/>
              </p14:nvContentPartPr>
              <p14:xfrm>
                <a:off x="5881333" y="3011592"/>
                <a:ext cx="6840" cy="176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FE989DAD-BD64-4B34-AEA5-CC044B96C43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877013" y="3007272"/>
                  <a:ext cx="15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86F6C8F4-B03D-48E5-92A0-6544E669D195}"/>
                    </a:ext>
                  </a:extLst>
                </p14:cNvPr>
                <p14:cNvContentPartPr/>
                <p14:nvPr/>
              </p14:nvContentPartPr>
              <p14:xfrm>
                <a:off x="5902213" y="2911512"/>
                <a:ext cx="50760" cy="268056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86F6C8F4-B03D-48E5-92A0-6544E669D195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897893" y="2907192"/>
                  <a:ext cx="59400" cy="268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2" name="Gruppieren 201">
            <a:extLst>
              <a:ext uri="{FF2B5EF4-FFF2-40B4-BE49-F238E27FC236}">
                <a16:creationId xmlns:a16="http://schemas.microsoft.com/office/drawing/2014/main" id="{F72C34F0-6EDE-4497-A587-DEC703F09ED1}"/>
              </a:ext>
            </a:extLst>
          </p:cNvPr>
          <p:cNvGrpSpPr/>
          <p:nvPr/>
        </p:nvGrpSpPr>
        <p:grpSpPr>
          <a:xfrm>
            <a:off x="5118493" y="5756952"/>
            <a:ext cx="928080" cy="385200"/>
            <a:chOff x="5118493" y="5756952"/>
            <a:chExt cx="928080" cy="38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99DAF5E0-19F3-49B5-BA8D-6E337177B656}"/>
                    </a:ext>
                  </a:extLst>
                </p14:cNvPr>
                <p14:cNvContentPartPr/>
                <p14:nvPr/>
              </p14:nvContentPartPr>
              <p14:xfrm>
                <a:off x="5881693" y="5756952"/>
                <a:ext cx="85680" cy="7128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99DAF5E0-19F3-49B5-BA8D-6E337177B65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877373" y="5752632"/>
                  <a:ext cx="943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C0758568-8E2E-46F0-B903-CC883E970995}"/>
                    </a:ext>
                  </a:extLst>
                </p14:cNvPr>
                <p14:cNvContentPartPr/>
                <p14:nvPr/>
              </p14:nvContentPartPr>
              <p14:xfrm>
                <a:off x="5893933" y="5766672"/>
                <a:ext cx="90000" cy="2113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C0758568-8E2E-46F0-B903-CC883E97099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889613" y="5762352"/>
                  <a:ext cx="986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0E35251C-6C53-4F96-A8FF-63C5C369ED0E}"/>
                    </a:ext>
                  </a:extLst>
                </p14:cNvPr>
                <p14:cNvContentPartPr/>
                <p14:nvPr/>
              </p14:nvContentPartPr>
              <p14:xfrm>
                <a:off x="5981413" y="5819592"/>
                <a:ext cx="65160" cy="11916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0E35251C-6C53-4F96-A8FF-63C5C369ED0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977093" y="5815272"/>
                  <a:ext cx="738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B057B328-F110-4E09-BED8-D40F251F2B66}"/>
                    </a:ext>
                  </a:extLst>
                </p14:cNvPr>
                <p14:cNvContentPartPr/>
                <p14:nvPr/>
              </p14:nvContentPartPr>
              <p14:xfrm>
                <a:off x="5118493" y="5827152"/>
                <a:ext cx="368640" cy="738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B057B328-F110-4E09-BED8-D40F251F2B6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114173" y="5822832"/>
                  <a:ext cx="3772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167B42D6-DD99-42B6-AA90-FCCF154D7909}"/>
                    </a:ext>
                  </a:extLst>
                </p14:cNvPr>
                <p14:cNvContentPartPr/>
                <p14:nvPr/>
              </p14:nvContentPartPr>
              <p14:xfrm>
                <a:off x="5468413" y="5817432"/>
                <a:ext cx="306360" cy="781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167B42D6-DD99-42B6-AA90-FCCF154D790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464093" y="5813112"/>
                  <a:ext cx="3150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D7591AC0-7DCC-46AC-B081-B5A2057B7F0A}"/>
                    </a:ext>
                  </a:extLst>
                </p14:cNvPr>
                <p14:cNvContentPartPr/>
                <p14:nvPr/>
              </p14:nvContentPartPr>
              <p14:xfrm>
                <a:off x="5295253" y="6006072"/>
                <a:ext cx="99000" cy="1137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D7591AC0-7DCC-46AC-B081-B5A2057B7F0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290933" y="6001752"/>
                  <a:ext cx="1076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8FC216F4-16B1-43E5-8BC5-3B0297EAF273}"/>
                    </a:ext>
                  </a:extLst>
                </p14:cNvPr>
                <p14:cNvContentPartPr/>
                <p14:nvPr/>
              </p14:nvContentPartPr>
              <p14:xfrm>
                <a:off x="5281933" y="6107232"/>
                <a:ext cx="147600" cy="1800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8FC216F4-16B1-43E5-8BC5-3B0297EAF27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277613" y="6102912"/>
                  <a:ext cx="1562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2C243192-8804-434C-8785-3EC246450B6C}"/>
                    </a:ext>
                  </a:extLst>
                </p14:cNvPr>
                <p14:cNvContentPartPr/>
                <p14:nvPr/>
              </p14:nvContentPartPr>
              <p14:xfrm>
                <a:off x="5446813" y="6046752"/>
                <a:ext cx="94320" cy="9540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2C243192-8804-434C-8785-3EC246450B6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442493" y="6042432"/>
                  <a:ext cx="102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2ADF3BF3-CD45-4803-964E-D775F85EF841}"/>
                    </a:ext>
                  </a:extLst>
                </p14:cNvPr>
                <p14:cNvContentPartPr/>
                <p14:nvPr/>
              </p14:nvContentPartPr>
              <p14:xfrm>
                <a:off x="5433133" y="5989152"/>
                <a:ext cx="113760" cy="14940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2ADF3BF3-CD45-4803-964E-D775F85EF84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428813" y="5984832"/>
                  <a:ext cx="122400" cy="158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03" name="Freihand 202">
                <a:extLst>
                  <a:ext uri="{FF2B5EF4-FFF2-40B4-BE49-F238E27FC236}">
                    <a16:creationId xmlns:a16="http://schemas.microsoft.com/office/drawing/2014/main" id="{E886B953-58C2-466A-8ADF-7969E984D07C}"/>
                  </a:ext>
                </a:extLst>
              </p14:cNvPr>
              <p14:cNvContentPartPr/>
              <p14:nvPr/>
            </p14:nvContentPartPr>
            <p14:xfrm>
              <a:off x="2500933" y="4607112"/>
              <a:ext cx="586080" cy="348120"/>
            </p14:xfrm>
          </p:contentPart>
        </mc:Choice>
        <mc:Fallback xmlns="">
          <p:pic>
            <p:nvPicPr>
              <p:cNvPr id="203" name="Freihand 202">
                <a:extLst>
                  <a:ext uri="{FF2B5EF4-FFF2-40B4-BE49-F238E27FC236}">
                    <a16:creationId xmlns:a16="http://schemas.microsoft.com/office/drawing/2014/main" id="{E886B953-58C2-466A-8ADF-7969E984D07C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496613" y="4602792"/>
                <a:ext cx="594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05" name="Freihand 204">
                <a:extLst>
                  <a:ext uri="{FF2B5EF4-FFF2-40B4-BE49-F238E27FC236}">
                    <a16:creationId xmlns:a16="http://schemas.microsoft.com/office/drawing/2014/main" id="{725DDB21-022B-4D22-B008-1A0CC5F8E14B}"/>
                  </a:ext>
                </a:extLst>
              </p14:cNvPr>
              <p14:cNvContentPartPr/>
              <p14:nvPr/>
            </p14:nvContentPartPr>
            <p14:xfrm>
              <a:off x="8638933" y="2912952"/>
              <a:ext cx="473040" cy="546120"/>
            </p14:xfrm>
          </p:contentPart>
        </mc:Choice>
        <mc:Fallback xmlns="">
          <p:pic>
            <p:nvPicPr>
              <p:cNvPr id="205" name="Freihand 204">
                <a:extLst>
                  <a:ext uri="{FF2B5EF4-FFF2-40B4-BE49-F238E27FC236}">
                    <a16:creationId xmlns:a16="http://schemas.microsoft.com/office/drawing/2014/main" id="{725DDB21-022B-4D22-B008-1A0CC5F8E14B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634613" y="2908632"/>
                <a:ext cx="48168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13" name="Freihand 212">
                <a:extLst>
                  <a:ext uri="{FF2B5EF4-FFF2-40B4-BE49-F238E27FC236}">
                    <a16:creationId xmlns:a16="http://schemas.microsoft.com/office/drawing/2014/main" id="{49EF1494-A062-43B5-B4A9-B209D6EB4CC2}"/>
                  </a:ext>
                </a:extLst>
              </p14:cNvPr>
              <p14:cNvContentPartPr/>
              <p14:nvPr/>
            </p14:nvContentPartPr>
            <p14:xfrm>
              <a:off x="9539293" y="3049752"/>
              <a:ext cx="195840" cy="251640"/>
            </p14:xfrm>
          </p:contentPart>
        </mc:Choice>
        <mc:Fallback xmlns="">
          <p:pic>
            <p:nvPicPr>
              <p:cNvPr id="213" name="Freihand 212">
                <a:extLst>
                  <a:ext uri="{FF2B5EF4-FFF2-40B4-BE49-F238E27FC236}">
                    <a16:creationId xmlns:a16="http://schemas.microsoft.com/office/drawing/2014/main" id="{49EF1494-A062-43B5-B4A9-B209D6EB4CC2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9534973" y="3045432"/>
                <a:ext cx="204480" cy="26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6" name="Gruppieren 215">
            <a:extLst>
              <a:ext uri="{FF2B5EF4-FFF2-40B4-BE49-F238E27FC236}">
                <a16:creationId xmlns:a16="http://schemas.microsoft.com/office/drawing/2014/main" id="{D47ED8BD-28D3-4A3D-A739-33E260A3484F}"/>
              </a:ext>
            </a:extLst>
          </p:cNvPr>
          <p:cNvGrpSpPr/>
          <p:nvPr/>
        </p:nvGrpSpPr>
        <p:grpSpPr>
          <a:xfrm>
            <a:off x="9063373" y="2929152"/>
            <a:ext cx="522360" cy="371520"/>
            <a:chOff x="9063373" y="2929152"/>
            <a:chExt cx="522360" cy="37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89FF61C6-1260-4CE3-AAA7-DB4886C60AB6}"/>
                    </a:ext>
                  </a:extLst>
                </p14:cNvPr>
                <p14:cNvContentPartPr/>
                <p14:nvPr/>
              </p14:nvContentPartPr>
              <p14:xfrm>
                <a:off x="9275053" y="3064512"/>
                <a:ext cx="181440" cy="9504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89FF61C6-1260-4CE3-AAA7-DB4886C60AB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270733" y="3060192"/>
                  <a:ext cx="1900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BD52E30C-2439-41CF-8DB0-0AE828CCD2B2}"/>
                    </a:ext>
                  </a:extLst>
                </p14:cNvPr>
                <p14:cNvContentPartPr/>
                <p14:nvPr/>
              </p14:nvContentPartPr>
              <p14:xfrm>
                <a:off x="9247693" y="3190872"/>
                <a:ext cx="223560" cy="10980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BD52E30C-2439-41CF-8DB0-0AE828CCD2B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243373" y="3186552"/>
                  <a:ext cx="2322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6DC50439-D7C1-4EDE-BD6A-D2AF26C6AE53}"/>
                    </a:ext>
                  </a:extLst>
                </p14:cNvPr>
                <p14:cNvContentPartPr/>
                <p14:nvPr/>
              </p14:nvContentPartPr>
              <p14:xfrm>
                <a:off x="9063373" y="2929152"/>
                <a:ext cx="522360" cy="3178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6DC50439-D7C1-4EDE-BD6A-D2AF26C6AE53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059053" y="2924832"/>
                  <a:ext cx="531000" cy="32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uppieren 217">
            <a:extLst>
              <a:ext uri="{FF2B5EF4-FFF2-40B4-BE49-F238E27FC236}">
                <a16:creationId xmlns:a16="http://schemas.microsoft.com/office/drawing/2014/main" id="{0A0D02E6-AF83-4F0E-AF46-044526887B2D}"/>
              </a:ext>
            </a:extLst>
          </p:cNvPr>
          <p:cNvGrpSpPr/>
          <p:nvPr/>
        </p:nvGrpSpPr>
        <p:grpSpPr>
          <a:xfrm>
            <a:off x="2502373" y="4598832"/>
            <a:ext cx="627120" cy="450360"/>
            <a:chOff x="2502373" y="4598832"/>
            <a:chExt cx="627120" cy="45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B3FDE72E-56C2-4C20-8CAC-D150F25621DE}"/>
                    </a:ext>
                  </a:extLst>
                </p14:cNvPr>
                <p14:cNvContentPartPr/>
                <p14:nvPr/>
              </p14:nvContentPartPr>
              <p14:xfrm>
                <a:off x="3025093" y="4598832"/>
                <a:ext cx="104400" cy="30132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B3FDE72E-56C2-4C20-8CAC-D150F25621DE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020773" y="4594512"/>
                  <a:ext cx="11304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977796E5-A279-4377-964F-2A57E09C9C9C}"/>
                    </a:ext>
                  </a:extLst>
                </p14:cNvPr>
                <p14:cNvContentPartPr/>
                <p14:nvPr/>
              </p14:nvContentPartPr>
              <p14:xfrm>
                <a:off x="2729533" y="4737072"/>
                <a:ext cx="84240" cy="1292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977796E5-A279-4377-964F-2A57E09C9C9C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725213" y="4732752"/>
                  <a:ext cx="928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6AD52AE2-CA2B-4E10-8AF0-6B0E90FBEDDF}"/>
                    </a:ext>
                  </a:extLst>
                </p14:cNvPr>
                <p14:cNvContentPartPr/>
                <p14:nvPr/>
              </p14:nvContentPartPr>
              <p14:xfrm>
                <a:off x="2726293" y="4838592"/>
                <a:ext cx="96480" cy="162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6AD52AE2-CA2B-4E10-8AF0-6B0E90FBEDD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721973" y="4834272"/>
                  <a:ext cx="105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BEDC2299-7855-41DD-B465-36F55EDAE4E1}"/>
                    </a:ext>
                  </a:extLst>
                </p14:cNvPr>
                <p14:cNvContentPartPr/>
                <p14:nvPr/>
              </p14:nvContentPartPr>
              <p14:xfrm>
                <a:off x="2829613" y="4737432"/>
                <a:ext cx="118440" cy="14940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BEDC2299-7855-41DD-B465-36F55EDAE4E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825293" y="4733112"/>
                  <a:ext cx="1270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2AFE4BCD-20BE-45FF-B46E-C987699C594E}"/>
                    </a:ext>
                  </a:extLst>
                </p14:cNvPr>
                <p14:cNvContentPartPr/>
                <p14:nvPr/>
              </p14:nvContentPartPr>
              <p14:xfrm>
                <a:off x="2605693" y="4755432"/>
                <a:ext cx="24480" cy="997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2AFE4BCD-20BE-45FF-B46E-C987699C594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601373" y="4751112"/>
                  <a:ext cx="331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30E21B72-4F4E-4C7F-8DEC-02024BDFE397}"/>
                    </a:ext>
                  </a:extLst>
                </p14:cNvPr>
                <p14:cNvContentPartPr/>
                <p14:nvPr/>
              </p14:nvContentPartPr>
              <p14:xfrm>
                <a:off x="2571853" y="4789992"/>
                <a:ext cx="129240" cy="1728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30E21B72-4F4E-4C7F-8DEC-02024BDFE39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567533" y="4785672"/>
                  <a:ext cx="1378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EF4D42F4-B2B2-4ABA-A179-F903C2B9F295}"/>
                    </a:ext>
                  </a:extLst>
                </p14:cNvPr>
                <p14:cNvContentPartPr/>
                <p14:nvPr/>
              </p14:nvContentPartPr>
              <p14:xfrm>
                <a:off x="2502373" y="4626912"/>
                <a:ext cx="536760" cy="42228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EF4D42F4-B2B2-4ABA-A179-F903C2B9F29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498053" y="4622592"/>
                  <a:ext cx="545400" cy="430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2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64C5A43A-3EBB-4666-9EA6-CC8CA1482CF9}"/>
                  </a:ext>
                </a:extLst>
              </p14:cNvPr>
              <p14:cNvContentPartPr/>
              <p14:nvPr/>
            </p14:nvContentPartPr>
            <p14:xfrm>
              <a:off x="7049533" y="1075872"/>
              <a:ext cx="752760" cy="427320"/>
            </p14:xfrm>
          </p:contentPart>
        </mc:Choice>
        <mc:Fallback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64C5A43A-3EBB-4666-9EA6-CC8CA1482CF9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7045213" y="1071552"/>
                <a:ext cx="7614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4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CB7A91D4-DEC6-4270-BDBB-E02211DC3C25}"/>
                  </a:ext>
                </a:extLst>
              </p14:cNvPr>
              <p14:cNvContentPartPr/>
              <p14:nvPr/>
            </p14:nvContentPartPr>
            <p14:xfrm>
              <a:off x="8827213" y="1947792"/>
              <a:ext cx="285120" cy="46440"/>
            </p14:xfrm>
          </p:contentPart>
        </mc:Choice>
        <mc:Fallback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CB7A91D4-DEC6-4270-BDBB-E02211DC3C25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8822893" y="1943472"/>
                <a:ext cx="2937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6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AE9FA70E-FABB-47DD-9F1A-A3058F0B4D27}"/>
                  </a:ext>
                </a:extLst>
              </p14:cNvPr>
              <p14:cNvContentPartPr/>
              <p14:nvPr/>
            </p14:nvContentPartPr>
            <p14:xfrm>
              <a:off x="8271013" y="960672"/>
              <a:ext cx="441000" cy="110880"/>
            </p14:xfrm>
          </p:contentPart>
        </mc:Choice>
        <mc:Fallback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AE9FA70E-FABB-47DD-9F1A-A3058F0B4D27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8266693" y="956352"/>
                <a:ext cx="4496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8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DB52FC98-6E73-45EF-B4C6-250EDEDE32B8}"/>
                  </a:ext>
                </a:extLst>
              </p14:cNvPr>
              <p14:cNvContentPartPr/>
              <p14:nvPr/>
            </p14:nvContentPartPr>
            <p14:xfrm>
              <a:off x="7099213" y="1444512"/>
              <a:ext cx="493560" cy="83520"/>
            </p14:xfrm>
          </p:contentPart>
        </mc:Choice>
        <mc:Fallback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DB52FC98-6E73-45EF-B4C6-250EDEDE32B8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7094893" y="1440192"/>
                <a:ext cx="50220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0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8A9C113C-D59F-410E-A424-4AD0F89CAAB2}"/>
                  </a:ext>
                </a:extLst>
              </p14:cNvPr>
              <p14:cNvContentPartPr/>
              <p14:nvPr/>
            </p14:nvContentPartPr>
            <p14:xfrm>
              <a:off x="10159573" y="1552152"/>
              <a:ext cx="586800" cy="408960"/>
            </p14:xfrm>
          </p:contentPart>
        </mc:Choice>
        <mc:Fallback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8A9C113C-D59F-410E-A424-4AD0F89CAAB2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10155253" y="1547832"/>
                <a:ext cx="595440" cy="4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8369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9" grpId="0"/>
      <p:bldP spid="28" grpId="0" animBg="1"/>
      <p:bldP spid="4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3" name="Rectangle 3"/>
          <p:cNvSpPr>
            <a:spLocks noChangeArrowheads="1"/>
          </p:cNvSpPr>
          <p:nvPr/>
        </p:nvSpPr>
        <p:spPr bwMode="auto">
          <a:xfrm>
            <a:off x="4224338" y="187326"/>
            <a:ext cx="58039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Multiplikatoreffekt </a:t>
            </a:r>
          </a:p>
        </p:txBody>
      </p:sp>
      <p:sp>
        <p:nvSpPr>
          <p:cNvPr id="168964" name="Text Box 4"/>
          <p:cNvSpPr txBox="1">
            <a:spLocks noChangeArrowheads="1"/>
          </p:cNvSpPr>
          <p:nvPr/>
        </p:nvSpPr>
        <p:spPr bwMode="auto">
          <a:xfrm>
            <a:off x="150613" y="566809"/>
            <a:ext cx="6876196" cy="1404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de-DE" sz="2000" dirty="0">
                <a:solidFill>
                  <a:srgbClr val="000000"/>
                </a:solidFill>
              </a:rPr>
              <a:t>Externer Eingriff auf der Nachfrageseite, Erhöhung der Staatsausgaben um ∆G = 5 bei einer </a:t>
            </a:r>
          </a:p>
          <a:p>
            <a:pPr eaLnBrk="1" hangingPunct="1">
              <a:buClrTx/>
              <a:buFontTx/>
              <a:buNone/>
            </a:pPr>
            <a:r>
              <a:rPr lang="de-DE" sz="2000" dirty="0">
                <a:solidFill>
                  <a:srgbClr val="000000"/>
                </a:solidFill>
              </a:rPr>
              <a:t>                                                                                                                   marginalen Konsumquote von </a:t>
            </a:r>
            <a:r>
              <a:rPr lang="de-DE" sz="2000" dirty="0" err="1">
                <a:solidFill>
                  <a:srgbClr val="000000"/>
                </a:solidFill>
              </a:rPr>
              <a:t>c</a:t>
            </a:r>
            <a:r>
              <a:rPr lang="de-DE" sz="2000" baseline="-25000" dirty="0" err="1">
                <a:solidFill>
                  <a:srgbClr val="000000"/>
                </a:solidFill>
              </a:rPr>
              <a:t>y</a:t>
            </a:r>
            <a:r>
              <a:rPr lang="de-DE" sz="2000" dirty="0">
                <a:solidFill>
                  <a:srgbClr val="000000"/>
                </a:solidFill>
              </a:rPr>
              <a:t>=0,9:</a:t>
            </a:r>
          </a:p>
          <a:p>
            <a:pPr eaLnBrk="1" hangingPunct="1">
              <a:buClrTx/>
              <a:buFontTx/>
              <a:buNone/>
            </a:pPr>
            <a:r>
              <a:rPr lang="de-DE" sz="2000" dirty="0">
                <a:solidFill>
                  <a:srgbClr val="000000"/>
                </a:solidFill>
              </a:rPr>
              <a:t>→ zusätzliche Staatsausgaben erhöhen einmalig das Einkommen</a:t>
            </a:r>
          </a:p>
          <a:p>
            <a:pPr eaLnBrk="1" hangingPunct="1">
              <a:buClrTx/>
              <a:buFontTx/>
              <a:buNone/>
            </a:pPr>
            <a:r>
              <a:rPr lang="de-DE" sz="2000" dirty="0">
                <a:solidFill>
                  <a:srgbClr val="000000"/>
                </a:solidFill>
              </a:rPr>
              <a:t>→</a:t>
            </a:r>
          </a:p>
          <a:p>
            <a:pPr eaLnBrk="1" hangingPunct="1">
              <a:buClrTx/>
              <a:buFontTx/>
              <a:buNone/>
            </a:pPr>
            <a:endParaRPr lang="de-DE" sz="20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3ED438B8-106A-4BB9-ADA4-9201A166A7F9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E8BB2D8-C413-4C49-AD1C-D866265976B9}"/>
                  </a:ext>
                </a:extLst>
              </p14:cNvPr>
              <p14:cNvContentPartPr/>
              <p14:nvPr/>
            </p14:nvContentPartPr>
            <p14:xfrm>
              <a:off x="7720213" y="882912"/>
              <a:ext cx="1121760" cy="1054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E8BB2D8-C413-4C49-AD1C-D866265976B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715893" y="878592"/>
                <a:ext cx="11304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833446BC-D373-4566-8A6C-42551E0F7838}"/>
                  </a:ext>
                </a:extLst>
              </p14:cNvPr>
              <p14:cNvContentPartPr/>
              <p14:nvPr/>
            </p14:nvContentPartPr>
            <p14:xfrm>
              <a:off x="602293" y="1501752"/>
              <a:ext cx="2552040" cy="6264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833446BC-D373-4566-8A6C-42551E0F783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97973" y="1497432"/>
                <a:ext cx="2560680" cy="7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DCB78F63-8FEB-468B-BEF4-538BB65AE4C5}"/>
              </a:ext>
            </a:extLst>
          </p:cNvPr>
          <p:cNvGrpSpPr/>
          <p:nvPr/>
        </p:nvGrpSpPr>
        <p:grpSpPr>
          <a:xfrm>
            <a:off x="2699653" y="1061112"/>
            <a:ext cx="245520" cy="168480"/>
            <a:chOff x="2699653" y="1061112"/>
            <a:chExt cx="24552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804359EA-A4AD-4761-9B32-154659437F07}"/>
                    </a:ext>
                  </a:extLst>
                </p14:cNvPr>
                <p14:cNvContentPartPr/>
                <p14:nvPr/>
              </p14:nvContentPartPr>
              <p14:xfrm>
                <a:off x="2703973" y="1061112"/>
                <a:ext cx="93240" cy="1501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804359EA-A4AD-4761-9B32-154659437F07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699653" y="1056792"/>
                  <a:ext cx="1018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3740F93D-0AFE-4ED5-90D6-1D76A6E2AE11}"/>
                    </a:ext>
                  </a:extLst>
                </p14:cNvPr>
                <p14:cNvContentPartPr/>
                <p14:nvPr/>
              </p14:nvContentPartPr>
              <p14:xfrm>
                <a:off x="2699653" y="1155072"/>
                <a:ext cx="153360" cy="424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3740F93D-0AFE-4ED5-90D6-1D76A6E2AE1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695333" y="1150752"/>
                  <a:ext cx="1620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C280F66C-2478-4FB3-8FBE-78612EF87647}"/>
                    </a:ext>
                  </a:extLst>
                </p14:cNvPr>
                <p14:cNvContentPartPr/>
                <p14:nvPr/>
              </p14:nvContentPartPr>
              <p14:xfrm>
                <a:off x="2833573" y="1075152"/>
                <a:ext cx="111600" cy="1544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C280F66C-2478-4FB3-8FBE-78612EF8764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829253" y="1070832"/>
                  <a:ext cx="120240" cy="163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9017" name="Freihand 169016">
                <a:extLst>
                  <a:ext uri="{FF2B5EF4-FFF2-40B4-BE49-F238E27FC236}">
                    <a16:creationId xmlns:a16="http://schemas.microsoft.com/office/drawing/2014/main" id="{BF646CAC-1BB9-407F-B516-48FD5FC2B8B5}"/>
                  </a:ext>
                </a:extLst>
              </p14:cNvPr>
              <p14:cNvContentPartPr/>
              <p14:nvPr/>
            </p14:nvContentPartPr>
            <p14:xfrm>
              <a:off x="10748173" y="1227432"/>
              <a:ext cx="778680" cy="114840"/>
            </p14:xfrm>
          </p:contentPart>
        </mc:Choice>
        <mc:Fallback xmlns="">
          <p:pic>
            <p:nvPicPr>
              <p:cNvPr id="169017" name="Freihand 169016">
                <a:extLst>
                  <a:ext uri="{FF2B5EF4-FFF2-40B4-BE49-F238E27FC236}">
                    <a16:creationId xmlns:a16="http://schemas.microsoft.com/office/drawing/2014/main" id="{BF646CAC-1BB9-407F-B516-48FD5FC2B8B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43853" y="1223112"/>
                <a:ext cx="787320" cy="12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349" name="Gruppieren 169348">
            <a:extLst>
              <a:ext uri="{FF2B5EF4-FFF2-40B4-BE49-F238E27FC236}">
                <a16:creationId xmlns:a16="http://schemas.microsoft.com/office/drawing/2014/main" id="{0001623F-36F7-4E6A-AC07-4A655DC3296E}"/>
              </a:ext>
            </a:extLst>
          </p:cNvPr>
          <p:cNvGrpSpPr/>
          <p:nvPr/>
        </p:nvGrpSpPr>
        <p:grpSpPr>
          <a:xfrm>
            <a:off x="682213" y="3943992"/>
            <a:ext cx="702000" cy="252720"/>
            <a:chOff x="682213" y="3943992"/>
            <a:chExt cx="702000" cy="25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69323" name="Freihand 169322">
                  <a:extLst>
                    <a:ext uri="{FF2B5EF4-FFF2-40B4-BE49-F238E27FC236}">
                      <a16:creationId xmlns:a16="http://schemas.microsoft.com/office/drawing/2014/main" id="{E5C98406-C7FC-426B-951F-087E0D12CC5D}"/>
                    </a:ext>
                  </a:extLst>
                </p14:cNvPr>
                <p14:cNvContentPartPr/>
                <p14:nvPr/>
              </p14:nvContentPartPr>
              <p14:xfrm>
                <a:off x="702733" y="3943992"/>
                <a:ext cx="123480" cy="177120"/>
              </p14:xfrm>
            </p:contentPart>
          </mc:Choice>
          <mc:Fallback xmlns="">
            <p:pic>
              <p:nvPicPr>
                <p:cNvPr id="169323" name="Freihand 169322">
                  <a:extLst>
                    <a:ext uri="{FF2B5EF4-FFF2-40B4-BE49-F238E27FC236}">
                      <a16:creationId xmlns:a16="http://schemas.microsoft.com/office/drawing/2014/main" id="{E5C98406-C7FC-426B-951F-087E0D12CC5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98413" y="3939672"/>
                  <a:ext cx="132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69324" name="Freihand 169323">
                  <a:extLst>
                    <a:ext uri="{FF2B5EF4-FFF2-40B4-BE49-F238E27FC236}">
                      <a16:creationId xmlns:a16="http://schemas.microsoft.com/office/drawing/2014/main" id="{A9230DB2-BDEE-41DA-B93F-97AA97E71B7B}"/>
                    </a:ext>
                  </a:extLst>
                </p14:cNvPr>
                <p14:cNvContentPartPr/>
                <p14:nvPr/>
              </p14:nvContentPartPr>
              <p14:xfrm>
                <a:off x="811453" y="3960552"/>
                <a:ext cx="34200" cy="185400"/>
              </p14:xfrm>
            </p:contentPart>
          </mc:Choice>
          <mc:Fallback xmlns="">
            <p:pic>
              <p:nvPicPr>
                <p:cNvPr id="169324" name="Freihand 169323">
                  <a:extLst>
                    <a:ext uri="{FF2B5EF4-FFF2-40B4-BE49-F238E27FC236}">
                      <a16:creationId xmlns:a16="http://schemas.microsoft.com/office/drawing/2014/main" id="{A9230DB2-BDEE-41DA-B93F-97AA97E71B7B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07133" y="3956232"/>
                  <a:ext cx="428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69325" name="Freihand 169324">
                  <a:extLst>
                    <a:ext uri="{FF2B5EF4-FFF2-40B4-BE49-F238E27FC236}">
                      <a16:creationId xmlns:a16="http://schemas.microsoft.com/office/drawing/2014/main" id="{4BD5CDD8-E4DC-4AE6-B172-F4DBFCFFFF1F}"/>
                    </a:ext>
                  </a:extLst>
                </p14:cNvPr>
                <p14:cNvContentPartPr/>
                <p14:nvPr/>
              </p14:nvContentPartPr>
              <p14:xfrm>
                <a:off x="682213" y="4123632"/>
                <a:ext cx="169920" cy="20160"/>
              </p14:xfrm>
            </p:contentPart>
          </mc:Choice>
          <mc:Fallback xmlns="">
            <p:pic>
              <p:nvPicPr>
                <p:cNvPr id="169325" name="Freihand 169324">
                  <a:extLst>
                    <a:ext uri="{FF2B5EF4-FFF2-40B4-BE49-F238E27FC236}">
                      <a16:creationId xmlns:a16="http://schemas.microsoft.com/office/drawing/2014/main" id="{4BD5CDD8-E4DC-4AE6-B172-F4DBFCFFFF1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77893" y="4119312"/>
                  <a:ext cx="1785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69326" name="Freihand 169325">
                  <a:extLst>
                    <a:ext uri="{FF2B5EF4-FFF2-40B4-BE49-F238E27FC236}">
                      <a16:creationId xmlns:a16="http://schemas.microsoft.com/office/drawing/2014/main" id="{27EF9E99-953B-4B9A-A658-B82DA71F9CC3}"/>
                    </a:ext>
                  </a:extLst>
                </p14:cNvPr>
                <p14:cNvContentPartPr/>
                <p14:nvPr/>
              </p14:nvContentPartPr>
              <p14:xfrm>
                <a:off x="930253" y="4022832"/>
                <a:ext cx="119880" cy="173880"/>
              </p14:xfrm>
            </p:contentPart>
          </mc:Choice>
          <mc:Fallback xmlns="">
            <p:pic>
              <p:nvPicPr>
                <p:cNvPr id="169326" name="Freihand 169325">
                  <a:extLst>
                    <a:ext uri="{FF2B5EF4-FFF2-40B4-BE49-F238E27FC236}">
                      <a16:creationId xmlns:a16="http://schemas.microsoft.com/office/drawing/2014/main" id="{27EF9E99-953B-4B9A-A658-B82DA71F9CC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25933" y="4018512"/>
                  <a:ext cx="1285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9327" name="Freihand 169326">
                  <a:extLst>
                    <a:ext uri="{FF2B5EF4-FFF2-40B4-BE49-F238E27FC236}">
                      <a16:creationId xmlns:a16="http://schemas.microsoft.com/office/drawing/2014/main" id="{F70250F2-1FF5-48E5-845B-9CFFC4353715}"/>
                    </a:ext>
                  </a:extLst>
                </p14:cNvPr>
                <p14:cNvContentPartPr/>
                <p14:nvPr/>
              </p14:nvContentPartPr>
              <p14:xfrm>
                <a:off x="1190173" y="4025712"/>
                <a:ext cx="147240" cy="20880"/>
              </p14:xfrm>
            </p:contentPart>
          </mc:Choice>
          <mc:Fallback xmlns="">
            <p:pic>
              <p:nvPicPr>
                <p:cNvPr id="169327" name="Freihand 169326">
                  <a:extLst>
                    <a:ext uri="{FF2B5EF4-FFF2-40B4-BE49-F238E27FC236}">
                      <a16:creationId xmlns:a16="http://schemas.microsoft.com/office/drawing/2014/main" id="{F70250F2-1FF5-48E5-845B-9CFFC4353715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185853" y="4021392"/>
                  <a:ext cx="1558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9328" name="Freihand 169327">
                  <a:extLst>
                    <a:ext uri="{FF2B5EF4-FFF2-40B4-BE49-F238E27FC236}">
                      <a16:creationId xmlns:a16="http://schemas.microsoft.com/office/drawing/2014/main" id="{77D68CB3-6E32-4FC9-8C8B-90B02C931A87}"/>
                    </a:ext>
                  </a:extLst>
                </p14:cNvPr>
                <p14:cNvContentPartPr/>
                <p14:nvPr/>
              </p14:nvContentPartPr>
              <p14:xfrm>
                <a:off x="1176493" y="4066032"/>
                <a:ext cx="207720" cy="28800"/>
              </p14:xfrm>
            </p:contentPart>
          </mc:Choice>
          <mc:Fallback xmlns="">
            <p:pic>
              <p:nvPicPr>
                <p:cNvPr id="169328" name="Freihand 169327">
                  <a:extLst>
                    <a:ext uri="{FF2B5EF4-FFF2-40B4-BE49-F238E27FC236}">
                      <a16:creationId xmlns:a16="http://schemas.microsoft.com/office/drawing/2014/main" id="{77D68CB3-6E32-4FC9-8C8B-90B02C931A8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172173" y="4061712"/>
                  <a:ext cx="216360" cy="3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348" name="Gruppieren 169347">
            <a:extLst>
              <a:ext uri="{FF2B5EF4-FFF2-40B4-BE49-F238E27FC236}">
                <a16:creationId xmlns:a16="http://schemas.microsoft.com/office/drawing/2014/main" id="{37B87F5F-03EC-49A8-B898-B7AC3CF28B87}"/>
              </a:ext>
            </a:extLst>
          </p:cNvPr>
          <p:cNvGrpSpPr/>
          <p:nvPr/>
        </p:nvGrpSpPr>
        <p:grpSpPr>
          <a:xfrm>
            <a:off x="1649173" y="3945432"/>
            <a:ext cx="2879280" cy="244080"/>
            <a:chOff x="1649173" y="3945432"/>
            <a:chExt cx="2879280" cy="24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69329" name="Freihand 169328">
                  <a:extLst>
                    <a:ext uri="{FF2B5EF4-FFF2-40B4-BE49-F238E27FC236}">
                      <a16:creationId xmlns:a16="http://schemas.microsoft.com/office/drawing/2014/main" id="{680A40EF-6FAE-4FDA-9801-E3BFFF4F2F25}"/>
                    </a:ext>
                  </a:extLst>
                </p14:cNvPr>
                <p14:cNvContentPartPr/>
                <p14:nvPr/>
              </p14:nvContentPartPr>
              <p14:xfrm>
                <a:off x="1649173" y="3945432"/>
                <a:ext cx="146160" cy="141120"/>
              </p14:xfrm>
            </p:contentPart>
          </mc:Choice>
          <mc:Fallback xmlns="">
            <p:pic>
              <p:nvPicPr>
                <p:cNvPr id="169329" name="Freihand 169328">
                  <a:extLst>
                    <a:ext uri="{FF2B5EF4-FFF2-40B4-BE49-F238E27FC236}">
                      <a16:creationId xmlns:a16="http://schemas.microsoft.com/office/drawing/2014/main" id="{680A40EF-6FAE-4FDA-9801-E3BFFF4F2F25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644853" y="3941112"/>
                  <a:ext cx="1548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69330" name="Freihand 169329">
                  <a:extLst>
                    <a:ext uri="{FF2B5EF4-FFF2-40B4-BE49-F238E27FC236}">
                      <a16:creationId xmlns:a16="http://schemas.microsoft.com/office/drawing/2014/main" id="{65B9A35B-B52E-4445-B42A-5F1DAE099192}"/>
                    </a:ext>
                  </a:extLst>
                </p14:cNvPr>
                <p14:cNvContentPartPr/>
                <p14:nvPr/>
              </p14:nvContentPartPr>
              <p14:xfrm>
                <a:off x="1772293" y="3960912"/>
                <a:ext cx="21600" cy="139320"/>
              </p14:xfrm>
            </p:contentPart>
          </mc:Choice>
          <mc:Fallback xmlns="">
            <p:pic>
              <p:nvPicPr>
                <p:cNvPr id="169330" name="Freihand 169329">
                  <a:extLst>
                    <a:ext uri="{FF2B5EF4-FFF2-40B4-BE49-F238E27FC236}">
                      <a16:creationId xmlns:a16="http://schemas.microsoft.com/office/drawing/2014/main" id="{65B9A35B-B52E-4445-B42A-5F1DAE099192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767973" y="3956592"/>
                  <a:ext cx="302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69331" name="Freihand 169330">
                  <a:extLst>
                    <a:ext uri="{FF2B5EF4-FFF2-40B4-BE49-F238E27FC236}">
                      <a16:creationId xmlns:a16="http://schemas.microsoft.com/office/drawing/2014/main" id="{1B697DB3-9675-4139-BC3F-55B123429AB3}"/>
                    </a:ext>
                  </a:extLst>
                </p14:cNvPr>
                <p14:cNvContentPartPr/>
                <p14:nvPr/>
              </p14:nvContentPartPr>
              <p14:xfrm>
                <a:off x="1690933" y="4082232"/>
                <a:ext cx="155880" cy="14040"/>
              </p14:xfrm>
            </p:contentPart>
          </mc:Choice>
          <mc:Fallback xmlns="">
            <p:pic>
              <p:nvPicPr>
                <p:cNvPr id="169331" name="Freihand 169330">
                  <a:extLst>
                    <a:ext uri="{FF2B5EF4-FFF2-40B4-BE49-F238E27FC236}">
                      <a16:creationId xmlns:a16="http://schemas.microsoft.com/office/drawing/2014/main" id="{1B697DB3-9675-4139-BC3F-55B123429AB3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686613" y="4077912"/>
                  <a:ext cx="164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69332" name="Freihand 169331">
                  <a:extLst>
                    <a:ext uri="{FF2B5EF4-FFF2-40B4-BE49-F238E27FC236}">
                      <a16:creationId xmlns:a16="http://schemas.microsoft.com/office/drawing/2014/main" id="{A0678429-E9A1-4B6D-B904-167F31F71CB2}"/>
                    </a:ext>
                  </a:extLst>
                </p14:cNvPr>
                <p14:cNvContentPartPr/>
                <p14:nvPr/>
              </p14:nvContentPartPr>
              <p14:xfrm>
                <a:off x="1909453" y="4008072"/>
                <a:ext cx="92520" cy="118440"/>
              </p14:xfrm>
            </p:contentPart>
          </mc:Choice>
          <mc:Fallback xmlns="">
            <p:pic>
              <p:nvPicPr>
                <p:cNvPr id="169332" name="Freihand 169331">
                  <a:extLst>
                    <a:ext uri="{FF2B5EF4-FFF2-40B4-BE49-F238E27FC236}">
                      <a16:creationId xmlns:a16="http://schemas.microsoft.com/office/drawing/2014/main" id="{A0678429-E9A1-4B6D-B904-167F31F71CB2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905133" y="4003752"/>
                  <a:ext cx="1011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69333" name="Freihand 169332">
                  <a:extLst>
                    <a:ext uri="{FF2B5EF4-FFF2-40B4-BE49-F238E27FC236}">
                      <a16:creationId xmlns:a16="http://schemas.microsoft.com/office/drawing/2014/main" id="{EECB61C7-0391-46A8-9CCF-D385421B109A}"/>
                    </a:ext>
                  </a:extLst>
                </p14:cNvPr>
                <p14:cNvContentPartPr/>
                <p14:nvPr/>
              </p14:nvContentPartPr>
              <p14:xfrm>
                <a:off x="2009173" y="4048752"/>
                <a:ext cx="97920" cy="60840"/>
              </p14:xfrm>
            </p:contentPart>
          </mc:Choice>
          <mc:Fallback xmlns="">
            <p:pic>
              <p:nvPicPr>
                <p:cNvPr id="169333" name="Freihand 169332">
                  <a:extLst>
                    <a:ext uri="{FF2B5EF4-FFF2-40B4-BE49-F238E27FC236}">
                      <a16:creationId xmlns:a16="http://schemas.microsoft.com/office/drawing/2014/main" id="{EECB61C7-0391-46A8-9CCF-D385421B109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004853" y="4044432"/>
                  <a:ext cx="10656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69334" name="Freihand 169333">
                  <a:extLst>
                    <a:ext uri="{FF2B5EF4-FFF2-40B4-BE49-F238E27FC236}">
                      <a16:creationId xmlns:a16="http://schemas.microsoft.com/office/drawing/2014/main" id="{CE140DF3-EAAC-4E04-9248-9FC918393B92}"/>
                    </a:ext>
                  </a:extLst>
                </p14:cNvPr>
                <p14:cNvContentPartPr/>
                <p14:nvPr/>
              </p14:nvContentPartPr>
              <p14:xfrm>
                <a:off x="2231293" y="4010592"/>
                <a:ext cx="154440" cy="95760"/>
              </p14:xfrm>
            </p:contentPart>
          </mc:Choice>
          <mc:Fallback xmlns="">
            <p:pic>
              <p:nvPicPr>
                <p:cNvPr id="169334" name="Freihand 169333">
                  <a:extLst>
                    <a:ext uri="{FF2B5EF4-FFF2-40B4-BE49-F238E27FC236}">
                      <a16:creationId xmlns:a16="http://schemas.microsoft.com/office/drawing/2014/main" id="{CE140DF3-EAAC-4E04-9248-9FC918393B9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226973" y="4006272"/>
                  <a:ext cx="1630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69335" name="Freihand 169334">
                  <a:extLst>
                    <a:ext uri="{FF2B5EF4-FFF2-40B4-BE49-F238E27FC236}">
                      <a16:creationId xmlns:a16="http://schemas.microsoft.com/office/drawing/2014/main" id="{2B36B155-A215-4B53-A194-F3E786F80AE8}"/>
                    </a:ext>
                  </a:extLst>
                </p14:cNvPr>
                <p14:cNvContentPartPr/>
                <p14:nvPr/>
              </p14:nvContentPartPr>
              <p14:xfrm>
                <a:off x="2432893" y="3963432"/>
                <a:ext cx="91800" cy="103320"/>
              </p14:xfrm>
            </p:contentPart>
          </mc:Choice>
          <mc:Fallback xmlns="">
            <p:pic>
              <p:nvPicPr>
                <p:cNvPr id="169335" name="Freihand 169334">
                  <a:extLst>
                    <a:ext uri="{FF2B5EF4-FFF2-40B4-BE49-F238E27FC236}">
                      <a16:creationId xmlns:a16="http://schemas.microsoft.com/office/drawing/2014/main" id="{2B36B155-A215-4B53-A194-F3E786F80AE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428573" y="3959112"/>
                  <a:ext cx="1004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69336" name="Freihand 169335">
                  <a:extLst>
                    <a:ext uri="{FF2B5EF4-FFF2-40B4-BE49-F238E27FC236}">
                      <a16:creationId xmlns:a16="http://schemas.microsoft.com/office/drawing/2014/main" id="{50194F6B-387D-40B1-BB50-F10AD4027A48}"/>
                    </a:ext>
                  </a:extLst>
                </p14:cNvPr>
                <p14:cNvContentPartPr/>
                <p14:nvPr/>
              </p14:nvContentPartPr>
              <p14:xfrm>
                <a:off x="2402653" y="3976032"/>
                <a:ext cx="166680" cy="133560"/>
              </p14:xfrm>
            </p:contentPart>
          </mc:Choice>
          <mc:Fallback xmlns="">
            <p:pic>
              <p:nvPicPr>
                <p:cNvPr id="169336" name="Freihand 169335">
                  <a:extLst>
                    <a:ext uri="{FF2B5EF4-FFF2-40B4-BE49-F238E27FC236}">
                      <a16:creationId xmlns:a16="http://schemas.microsoft.com/office/drawing/2014/main" id="{50194F6B-387D-40B1-BB50-F10AD4027A4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398333" y="3971712"/>
                  <a:ext cx="1753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169337" name="Freihand 169336">
                  <a:extLst>
                    <a:ext uri="{FF2B5EF4-FFF2-40B4-BE49-F238E27FC236}">
                      <a16:creationId xmlns:a16="http://schemas.microsoft.com/office/drawing/2014/main" id="{2F29FB68-3A27-485E-9A5B-ABAFCB55A72A}"/>
                    </a:ext>
                  </a:extLst>
                </p14:cNvPr>
                <p14:cNvContentPartPr/>
                <p14:nvPr/>
              </p14:nvContentPartPr>
              <p14:xfrm>
                <a:off x="2580853" y="4001232"/>
                <a:ext cx="110880" cy="125280"/>
              </p14:xfrm>
            </p:contentPart>
          </mc:Choice>
          <mc:Fallback xmlns="">
            <p:pic>
              <p:nvPicPr>
                <p:cNvPr id="169337" name="Freihand 169336">
                  <a:extLst>
                    <a:ext uri="{FF2B5EF4-FFF2-40B4-BE49-F238E27FC236}">
                      <a16:creationId xmlns:a16="http://schemas.microsoft.com/office/drawing/2014/main" id="{2F29FB68-3A27-485E-9A5B-ABAFCB55A72A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2576533" y="3996912"/>
                  <a:ext cx="1195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69338" name="Freihand 169337">
                  <a:extLst>
                    <a:ext uri="{FF2B5EF4-FFF2-40B4-BE49-F238E27FC236}">
                      <a16:creationId xmlns:a16="http://schemas.microsoft.com/office/drawing/2014/main" id="{8E2AA7C7-A7C3-4ADF-919B-2F21EBBE2DCF}"/>
                    </a:ext>
                  </a:extLst>
                </p14:cNvPr>
                <p14:cNvContentPartPr/>
                <p14:nvPr/>
              </p14:nvContentPartPr>
              <p14:xfrm>
                <a:off x="2736013" y="4071072"/>
                <a:ext cx="134640" cy="104760"/>
              </p14:xfrm>
            </p:contentPart>
          </mc:Choice>
          <mc:Fallback xmlns="">
            <p:pic>
              <p:nvPicPr>
                <p:cNvPr id="169338" name="Freihand 169337">
                  <a:extLst>
                    <a:ext uri="{FF2B5EF4-FFF2-40B4-BE49-F238E27FC236}">
                      <a16:creationId xmlns:a16="http://schemas.microsoft.com/office/drawing/2014/main" id="{8E2AA7C7-A7C3-4ADF-919B-2F21EBBE2DC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2731693" y="4066752"/>
                  <a:ext cx="1432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69339" name="Freihand 169338">
                  <a:extLst>
                    <a:ext uri="{FF2B5EF4-FFF2-40B4-BE49-F238E27FC236}">
                      <a16:creationId xmlns:a16="http://schemas.microsoft.com/office/drawing/2014/main" id="{2EE8A697-C5D8-416B-95B1-63B777AB969F}"/>
                    </a:ext>
                  </a:extLst>
                </p14:cNvPr>
                <p14:cNvContentPartPr/>
                <p14:nvPr/>
              </p14:nvContentPartPr>
              <p14:xfrm>
                <a:off x="2963533" y="3997992"/>
                <a:ext cx="37800" cy="122760"/>
              </p14:xfrm>
            </p:contentPart>
          </mc:Choice>
          <mc:Fallback xmlns="">
            <p:pic>
              <p:nvPicPr>
                <p:cNvPr id="169339" name="Freihand 169338">
                  <a:extLst>
                    <a:ext uri="{FF2B5EF4-FFF2-40B4-BE49-F238E27FC236}">
                      <a16:creationId xmlns:a16="http://schemas.microsoft.com/office/drawing/2014/main" id="{2EE8A697-C5D8-416B-95B1-63B777AB969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2959213" y="3993672"/>
                  <a:ext cx="46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69340" name="Freihand 169339">
                  <a:extLst>
                    <a:ext uri="{FF2B5EF4-FFF2-40B4-BE49-F238E27FC236}">
                      <a16:creationId xmlns:a16="http://schemas.microsoft.com/office/drawing/2014/main" id="{E20B6BF2-6664-4E18-B230-F91AC4D20C0B}"/>
                    </a:ext>
                  </a:extLst>
                </p14:cNvPr>
                <p14:cNvContentPartPr/>
                <p14:nvPr/>
              </p14:nvContentPartPr>
              <p14:xfrm>
                <a:off x="2908453" y="3982152"/>
                <a:ext cx="305640" cy="96480"/>
              </p14:xfrm>
            </p:contentPart>
          </mc:Choice>
          <mc:Fallback xmlns="">
            <p:pic>
              <p:nvPicPr>
                <p:cNvPr id="169340" name="Freihand 169339">
                  <a:extLst>
                    <a:ext uri="{FF2B5EF4-FFF2-40B4-BE49-F238E27FC236}">
                      <a16:creationId xmlns:a16="http://schemas.microsoft.com/office/drawing/2014/main" id="{E20B6BF2-6664-4E18-B230-F91AC4D20C0B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2904133" y="3977832"/>
                  <a:ext cx="3142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69341" name="Freihand 169340">
                  <a:extLst>
                    <a:ext uri="{FF2B5EF4-FFF2-40B4-BE49-F238E27FC236}">
                      <a16:creationId xmlns:a16="http://schemas.microsoft.com/office/drawing/2014/main" id="{E33A7327-2B0E-409B-B42A-33175D22AA41}"/>
                    </a:ext>
                  </a:extLst>
                </p14:cNvPr>
                <p14:cNvContentPartPr/>
                <p14:nvPr/>
              </p14:nvContentPartPr>
              <p14:xfrm>
                <a:off x="3104653" y="3972792"/>
                <a:ext cx="150120" cy="129240"/>
              </p14:xfrm>
            </p:contentPart>
          </mc:Choice>
          <mc:Fallback xmlns="">
            <p:pic>
              <p:nvPicPr>
                <p:cNvPr id="169341" name="Freihand 169340">
                  <a:extLst>
                    <a:ext uri="{FF2B5EF4-FFF2-40B4-BE49-F238E27FC236}">
                      <a16:creationId xmlns:a16="http://schemas.microsoft.com/office/drawing/2014/main" id="{E33A7327-2B0E-409B-B42A-33175D22AA41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3100333" y="3968472"/>
                  <a:ext cx="1587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69342" name="Freihand 169341">
                  <a:extLst>
                    <a:ext uri="{FF2B5EF4-FFF2-40B4-BE49-F238E27FC236}">
                      <a16:creationId xmlns:a16="http://schemas.microsoft.com/office/drawing/2014/main" id="{D0B53916-A8E5-41BA-A9A4-45B95BF105B2}"/>
                    </a:ext>
                  </a:extLst>
                </p14:cNvPr>
                <p14:cNvContentPartPr/>
                <p14:nvPr/>
              </p14:nvContentPartPr>
              <p14:xfrm>
                <a:off x="3308773" y="3999432"/>
                <a:ext cx="83880" cy="60480"/>
              </p14:xfrm>
            </p:contentPart>
          </mc:Choice>
          <mc:Fallback xmlns="">
            <p:pic>
              <p:nvPicPr>
                <p:cNvPr id="169342" name="Freihand 169341">
                  <a:extLst>
                    <a:ext uri="{FF2B5EF4-FFF2-40B4-BE49-F238E27FC236}">
                      <a16:creationId xmlns:a16="http://schemas.microsoft.com/office/drawing/2014/main" id="{D0B53916-A8E5-41BA-A9A4-45B95BF105B2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304453" y="3995112"/>
                  <a:ext cx="925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69343" name="Freihand 169342">
                  <a:extLst>
                    <a:ext uri="{FF2B5EF4-FFF2-40B4-BE49-F238E27FC236}">
                      <a16:creationId xmlns:a16="http://schemas.microsoft.com/office/drawing/2014/main" id="{688DF285-8FE1-4A84-8443-7BBEC30326A3}"/>
                    </a:ext>
                  </a:extLst>
                </p14:cNvPr>
                <p14:cNvContentPartPr/>
                <p14:nvPr/>
              </p14:nvContentPartPr>
              <p14:xfrm>
                <a:off x="3357733" y="3991152"/>
                <a:ext cx="61920" cy="147240"/>
              </p14:xfrm>
            </p:contentPart>
          </mc:Choice>
          <mc:Fallback xmlns="">
            <p:pic>
              <p:nvPicPr>
                <p:cNvPr id="169343" name="Freihand 169342">
                  <a:extLst>
                    <a:ext uri="{FF2B5EF4-FFF2-40B4-BE49-F238E27FC236}">
                      <a16:creationId xmlns:a16="http://schemas.microsoft.com/office/drawing/2014/main" id="{688DF285-8FE1-4A84-8443-7BBEC30326A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353413" y="3986832"/>
                  <a:ext cx="705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69344" name="Freihand 169343">
                  <a:extLst>
                    <a:ext uri="{FF2B5EF4-FFF2-40B4-BE49-F238E27FC236}">
                      <a16:creationId xmlns:a16="http://schemas.microsoft.com/office/drawing/2014/main" id="{C941DF3C-386E-4733-9268-4830939294EC}"/>
                    </a:ext>
                  </a:extLst>
                </p14:cNvPr>
                <p14:cNvContentPartPr/>
                <p14:nvPr/>
              </p14:nvContentPartPr>
              <p14:xfrm>
                <a:off x="3417493" y="4033272"/>
                <a:ext cx="129960" cy="156240"/>
              </p14:xfrm>
            </p:contentPart>
          </mc:Choice>
          <mc:Fallback xmlns="">
            <p:pic>
              <p:nvPicPr>
                <p:cNvPr id="169344" name="Freihand 169343">
                  <a:extLst>
                    <a:ext uri="{FF2B5EF4-FFF2-40B4-BE49-F238E27FC236}">
                      <a16:creationId xmlns:a16="http://schemas.microsoft.com/office/drawing/2014/main" id="{C941DF3C-386E-4733-9268-4830939294E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413173" y="4028952"/>
                  <a:ext cx="1386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69345" name="Freihand 169344">
                  <a:extLst>
                    <a:ext uri="{FF2B5EF4-FFF2-40B4-BE49-F238E27FC236}">
                      <a16:creationId xmlns:a16="http://schemas.microsoft.com/office/drawing/2014/main" id="{2DBF0D69-C45F-4FDF-9454-C26BABFE1EA3}"/>
                    </a:ext>
                  </a:extLst>
                </p14:cNvPr>
                <p14:cNvContentPartPr/>
                <p14:nvPr/>
              </p14:nvContentPartPr>
              <p14:xfrm>
                <a:off x="3690373" y="3985392"/>
                <a:ext cx="20520" cy="101160"/>
              </p14:xfrm>
            </p:contentPart>
          </mc:Choice>
          <mc:Fallback xmlns="">
            <p:pic>
              <p:nvPicPr>
                <p:cNvPr id="169345" name="Freihand 169344">
                  <a:extLst>
                    <a:ext uri="{FF2B5EF4-FFF2-40B4-BE49-F238E27FC236}">
                      <a16:creationId xmlns:a16="http://schemas.microsoft.com/office/drawing/2014/main" id="{2DBF0D69-C45F-4FDF-9454-C26BABFE1EA3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3686053" y="3981072"/>
                  <a:ext cx="291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69346" name="Freihand 169345">
                  <a:extLst>
                    <a:ext uri="{FF2B5EF4-FFF2-40B4-BE49-F238E27FC236}">
                      <a16:creationId xmlns:a16="http://schemas.microsoft.com/office/drawing/2014/main" id="{54376F3F-DEF2-4533-8D28-0F37A41BC72A}"/>
                    </a:ext>
                  </a:extLst>
                </p14:cNvPr>
                <p14:cNvContentPartPr/>
                <p14:nvPr/>
              </p14:nvContentPartPr>
              <p14:xfrm>
                <a:off x="3643933" y="4057752"/>
                <a:ext cx="426240" cy="19800"/>
              </p14:xfrm>
            </p:contentPart>
          </mc:Choice>
          <mc:Fallback xmlns="">
            <p:pic>
              <p:nvPicPr>
                <p:cNvPr id="169346" name="Freihand 169345">
                  <a:extLst>
                    <a:ext uri="{FF2B5EF4-FFF2-40B4-BE49-F238E27FC236}">
                      <a16:creationId xmlns:a16="http://schemas.microsoft.com/office/drawing/2014/main" id="{54376F3F-DEF2-4533-8D28-0F37A41BC72A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3639613" y="4053432"/>
                  <a:ext cx="4348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69347" name="Freihand 169346">
                  <a:extLst>
                    <a:ext uri="{FF2B5EF4-FFF2-40B4-BE49-F238E27FC236}">
                      <a16:creationId xmlns:a16="http://schemas.microsoft.com/office/drawing/2014/main" id="{A83269BB-0FE0-4924-AB46-C70E56978ACC}"/>
                    </a:ext>
                  </a:extLst>
                </p14:cNvPr>
                <p14:cNvContentPartPr/>
                <p14:nvPr/>
              </p14:nvContentPartPr>
              <p14:xfrm>
                <a:off x="4190413" y="4040472"/>
                <a:ext cx="338040" cy="27000"/>
              </p14:xfrm>
            </p:contentPart>
          </mc:Choice>
          <mc:Fallback xmlns="">
            <p:pic>
              <p:nvPicPr>
                <p:cNvPr id="169347" name="Freihand 169346">
                  <a:extLst>
                    <a:ext uri="{FF2B5EF4-FFF2-40B4-BE49-F238E27FC236}">
                      <a16:creationId xmlns:a16="http://schemas.microsoft.com/office/drawing/2014/main" id="{A83269BB-0FE0-4924-AB46-C70E56978ACC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4186093" y="4036152"/>
                  <a:ext cx="34668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428" name="Gruppieren 169427">
            <a:extLst>
              <a:ext uri="{FF2B5EF4-FFF2-40B4-BE49-F238E27FC236}">
                <a16:creationId xmlns:a16="http://schemas.microsoft.com/office/drawing/2014/main" id="{41E6C722-3D0F-4E71-B80D-0628D16C5C5F}"/>
              </a:ext>
            </a:extLst>
          </p:cNvPr>
          <p:cNvGrpSpPr/>
          <p:nvPr/>
        </p:nvGrpSpPr>
        <p:grpSpPr>
          <a:xfrm>
            <a:off x="239053" y="1338312"/>
            <a:ext cx="11928960" cy="2449800"/>
            <a:chOff x="239053" y="1338312"/>
            <a:chExt cx="11928960" cy="244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2B182996-7116-404F-AC0B-F56DFB8BDF82}"/>
                    </a:ext>
                  </a:extLst>
                </p14:cNvPr>
                <p14:cNvContentPartPr/>
                <p14:nvPr/>
              </p14:nvContentPartPr>
              <p14:xfrm>
                <a:off x="7243213" y="1574472"/>
                <a:ext cx="408600" cy="403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2B182996-7116-404F-AC0B-F56DFB8BDF82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238893" y="1570152"/>
                  <a:ext cx="4172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9AE3598-0AF5-409E-8249-53C1E1850B91}"/>
                    </a:ext>
                  </a:extLst>
                </p14:cNvPr>
                <p14:cNvContentPartPr/>
                <p14:nvPr/>
              </p14:nvContentPartPr>
              <p14:xfrm>
                <a:off x="732253" y="1728912"/>
                <a:ext cx="7920" cy="392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9AE3598-0AF5-409E-8249-53C1E1850B9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27933" y="1724592"/>
                  <a:ext cx="165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2CF7E67-035A-45D9-A7F1-FBB52C463F1B}"/>
                    </a:ext>
                  </a:extLst>
                </p14:cNvPr>
                <p14:cNvContentPartPr/>
                <p14:nvPr/>
              </p14:nvContentPartPr>
              <p14:xfrm>
                <a:off x="623173" y="1657272"/>
                <a:ext cx="169560" cy="1198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2CF7E67-035A-45D9-A7F1-FBB52C463F1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18853" y="1652952"/>
                  <a:ext cx="178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5A1F64F4-673E-4145-B915-2A4AFA82CCBA}"/>
                    </a:ext>
                  </a:extLst>
                </p14:cNvPr>
                <p14:cNvContentPartPr/>
                <p14:nvPr/>
              </p14:nvContentPartPr>
              <p14:xfrm>
                <a:off x="836293" y="1711992"/>
                <a:ext cx="14400" cy="421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5A1F64F4-673E-4145-B915-2A4AFA82CCBA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31973" y="1707672"/>
                  <a:ext cx="230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8C3902BC-EFB4-4D50-B11D-E37AE22794B6}"/>
                    </a:ext>
                  </a:extLst>
                </p14:cNvPr>
                <p14:cNvContentPartPr/>
                <p14:nvPr/>
              </p14:nvContentPartPr>
              <p14:xfrm>
                <a:off x="872653" y="1642152"/>
                <a:ext cx="104040" cy="1083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8C3902BC-EFB4-4D50-B11D-E37AE22794B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68333" y="1637832"/>
                  <a:ext cx="112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519DB086-9548-4B78-A3A6-DAC5E9E5DDBE}"/>
                    </a:ext>
                  </a:extLst>
                </p14:cNvPr>
                <p14:cNvContentPartPr/>
                <p14:nvPr/>
              </p14:nvContentPartPr>
              <p14:xfrm>
                <a:off x="1197013" y="1639632"/>
                <a:ext cx="3240" cy="828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519DB086-9548-4B78-A3A6-DAC5E9E5DDBE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192693" y="1635312"/>
                  <a:ext cx="118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2D7F7FC-FDC2-4B81-83FB-6BFF511C9C36}"/>
                    </a:ext>
                  </a:extLst>
                </p14:cNvPr>
                <p14:cNvContentPartPr/>
                <p14:nvPr/>
              </p14:nvContentPartPr>
              <p14:xfrm>
                <a:off x="1184773" y="1635312"/>
                <a:ext cx="128160" cy="86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2D7F7FC-FDC2-4B81-83FB-6BFF511C9C3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180453" y="1630992"/>
                  <a:ext cx="1368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7A971EBC-8217-4B87-909E-01DD2B35854D}"/>
                    </a:ext>
                  </a:extLst>
                </p14:cNvPr>
                <p14:cNvContentPartPr/>
                <p14:nvPr/>
              </p14:nvContentPartPr>
              <p14:xfrm>
                <a:off x="1203133" y="1686432"/>
                <a:ext cx="104040" cy="493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7A971EBC-8217-4B87-909E-01DD2B35854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198813" y="1682112"/>
                  <a:ext cx="1126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494B3140-2C24-4C25-A1FA-23E695E96CEA}"/>
                    </a:ext>
                  </a:extLst>
                </p14:cNvPr>
                <p14:cNvContentPartPr/>
                <p14:nvPr/>
              </p14:nvContentPartPr>
              <p14:xfrm>
                <a:off x="1307173" y="1680312"/>
                <a:ext cx="101880" cy="547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494B3140-2C24-4C25-A1FA-23E695E96CEA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302853" y="1675992"/>
                  <a:ext cx="110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144AFE29-C77A-45AC-84BF-F77073D012E9}"/>
                    </a:ext>
                  </a:extLst>
                </p14:cNvPr>
                <p14:cNvContentPartPr/>
                <p14:nvPr/>
              </p14:nvContentPartPr>
              <p14:xfrm>
                <a:off x="1426333" y="1638192"/>
                <a:ext cx="88560" cy="1180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144AFE29-C77A-45AC-84BF-F77073D012E9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422013" y="1633872"/>
                  <a:ext cx="972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29E70A6-4F8D-42F5-82DB-177417F23F86}"/>
                    </a:ext>
                  </a:extLst>
                </p14:cNvPr>
                <p14:cNvContentPartPr/>
                <p14:nvPr/>
              </p14:nvContentPartPr>
              <p14:xfrm>
                <a:off x="1527493" y="1694352"/>
                <a:ext cx="51480" cy="489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29E70A6-4F8D-42F5-82DB-177417F23F86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523173" y="1690032"/>
                  <a:ext cx="601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30DC13CB-5FA0-4E26-965B-96B8B2661A31}"/>
                    </a:ext>
                  </a:extLst>
                </p14:cNvPr>
                <p14:cNvContentPartPr/>
                <p14:nvPr/>
              </p14:nvContentPartPr>
              <p14:xfrm>
                <a:off x="1628293" y="1629552"/>
                <a:ext cx="259560" cy="2764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30DC13CB-5FA0-4E26-965B-96B8B2661A3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623973" y="1625232"/>
                  <a:ext cx="2682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9F516EA6-D2A0-4FBE-87BC-3D15B7FA8428}"/>
                    </a:ext>
                  </a:extLst>
                </p14:cNvPr>
                <p14:cNvContentPartPr/>
                <p14:nvPr/>
              </p14:nvContentPartPr>
              <p14:xfrm>
                <a:off x="1478173" y="1613352"/>
                <a:ext cx="98640" cy="118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9F516EA6-D2A0-4FBE-87BC-3D15B7FA8428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473853" y="1609032"/>
                  <a:ext cx="1072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AC4ADEC-4644-4752-BA6C-B808E7AA486C}"/>
                    </a:ext>
                  </a:extLst>
                </p14:cNvPr>
                <p14:cNvContentPartPr/>
                <p14:nvPr/>
              </p14:nvContentPartPr>
              <p14:xfrm>
                <a:off x="2001253" y="1644312"/>
                <a:ext cx="186120" cy="1170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AC4ADEC-4644-4752-BA6C-B808E7AA486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996933" y="1639992"/>
                  <a:ext cx="194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C3D02883-7DE8-41E1-B3E7-50972BF823F6}"/>
                    </a:ext>
                  </a:extLst>
                </p14:cNvPr>
                <p14:cNvContentPartPr/>
                <p14:nvPr/>
              </p14:nvContentPartPr>
              <p14:xfrm>
                <a:off x="2220493" y="1690032"/>
                <a:ext cx="81720" cy="597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C3D02883-7DE8-41E1-B3E7-50972BF823F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216173" y="1685712"/>
                  <a:ext cx="903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C7090657-6F8F-4744-B9CE-044408148DB3}"/>
                    </a:ext>
                  </a:extLst>
                </p14:cNvPr>
                <p14:cNvContentPartPr/>
                <p14:nvPr/>
              </p14:nvContentPartPr>
              <p14:xfrm>
                <a:off x="2468173" y="1629192"/>
                <a:ext cx="24480" cy="1080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C7090657-6F8F-4744-B9CE-044408148DB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463853" y="1624872"/>
                  <a:ext cx="331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49D9C8B9-697E-4F04-A4B6-1E39993A5A9D}"/>
                    </a:ext>
                  </a:extLst>
                </p14:cNvPr>
                <p14:cNvContentPartPr/>
                <p14:nvPr/>
              </p14:nvContentPartPr>
              <p14:xfrm>
                <a:off x="2474653" y="1630272"/>
                <a:ext cx="113760" cy="57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49D9C8B9-697E-4F04-A4B6-1E39993A5A9D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470333" y="1625952"/>
                  <a:ext cx="1224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02667F9-8A55-4C60-B3A6-D71A159CABAF}"/>
                    </a:ext>
                  </a:extLst>
                </p14:cNvPr>
                <p14:cNvContentPartPr/>
                <p14:nvPr/>
              </p14:nvContentPartPr>
              <p14:xfrm>
                <a:off x="2441893" y="1677072"/>
                <a:ext cx="132120" cy="716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02667F9-8A55-4C60-B3A6-D71A159CABAF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437573" y="1672752"/>
                  <a:ext cx="1407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31E9F4F2-683A-43F5-B8CA-053910CBCFFE}"/>
                    </a:ext>
                  </a:extLst>
                </p14:cNvPr>
                <p14:cNvContentPartPr/>
                <p14:nvPr/>
              </p14:nvContentPartPr>
              <p14:xfrm>
                <a:off x="2576533" y="1704432"/>
                <a:ext cx="195480" cy="406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31E9F4F2-683A-43F5-B8CA-053910CBCFF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572213" y="1700112"/>
                  <a:ext cx="204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11DAE1E4-A862-45B2-8A46-8D8E8CC713A4}"/>
                    </a:ext>
                  </a:extLst>
                </p14:cNvPr>
                <p14:cNvContentPartPr/>
                <p14:nvPr/>
              </p14:nvContentPartPr>
              <p14:xfrm>
                <a:off x="2746453" y="1650072"/>
                <a:ext cx="29520" cy="180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11DAE1E4-A862-45B2-8A46-8D8E8CC713A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742133" y="1645752"/>
                  <a:ext cx="3816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705CBCA9-829A-4BB1-B7E3-C0A62C46CAE5}"/>
                    </a:ext>
                  </a:extLst>
                </p14:cNvPr>
                <p14:cNvContentPartPr/>
                <p14:nvPr/>
              </p14:nvContentPartPr>
              <p14:xfrm>
                <a:off x="2841493" y="1634952"/>
                <a:ext cx="117360" cy="1123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705CBCA9-829A-4BB1-B7E3-C0A62C46CAE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837173" y="1630632"/>
                  <a:ext cx="1260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F2BDEC0A-C312-464D-A434-1D42FD9C699B}"/>
                    </a:ext>
                  </a:extLst>
                </p14:cNvPr>
                <p14:cNvContentPartPr/>
                <p14:nvPr/>
              </p14:nvContentPartPr>
              <p14:xfrm>
                <a:off x="2970013" y="1704792"/>
                <a:ext cx="339120" cy="331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F2BDEC0A-C312-464D-A434-1D42FD9C699B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2965693" y="1700472"/>
                  <a:ext cx="3477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3904CB43-A322-4D7C-8840-576B0DADD907}"/>
                    </a:ext>
                  </a:extLst>
                </p14:cNvPr>
                <p14:cNvContentPartPr/>
                <p14:nvPr/>
              </p14:nvContentPartPr>
              <p14:xfrm>
                <a:off x="3355573" y="1702992"/>
                <a:ext cx="178200" cy="320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3904CB43-A322-4D7C-8840-576B0DADD907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351253" y="1698672"/>
                  <a:ext cx="1868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EE3B112-D692-4E92-B01A-70BF21493435}"/>
                    </a:ext>
                  </a:extLst>
                </p14:cNvPr>
                <p14:cNvContentPartPr/>
                <p14:nvPr/>
              </p14:nvContentPartPr>
              <p14:xfrm>
                <a:off x="3586333" y="1684272"/>
                <a:ext cx="196200" cy="478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EE3B112-D692-4E92-B01A-70BF21493435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582013" y="1679952"/>
                  <a:ext cx="2048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FC90B61F-C119-48E5-B035-94B835F7CA92}"/>
                    </a:ext>
                  </a:extLst>
                </p14:cNvPr>
                <p14:cNvContentPartPr/>
                <p14:nvPr/>
              </p14:nvContentPartPr>
              <p14:xfrm>
                <a:off x="3844813" y="1686792"/>
                <a:ext cx="71640" cy="684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FC90B61F-C119-48E5-B035-94B835F7CA92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40493" y="1682472"/>
                  <a:ext cx="8028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4DDB4A7F-96DC-4948-84CC-3ADC73AD24DB}"/>
                    </a:ext>
                  </a:extLst>
                </p14:cNvPr>
                <p14:cNvContentPartPr/>
                <p14:nvPr/>
              </p14:nvContentPartPr>
              <p14:xfrm>
                <a:off x="4106173" y="1677432"/>
                <a:ext cx="143640" cy="662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4DDB4A7F-96DC-4948-84CC-3ADC73AD24D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101853" y="1673112"/>
                  <a:ext cx="1522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ABBEB3AC-E38F-4C59-BF38-6A02C2BE69F9}"/>
                    </a:ext>
                  </a:extLst>
                </p14:cNvPr>
                <p14:cNvContentPartPr/>
                <p14:nvPr/>
              </p14:nvContentPartPr>
              <p14:xfrm>
                <a:off x="4279693" y="1637472"/>
                <a:ext cx="80280" cy="1224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ABBEB3AC-E38F-4C59-BF38-6A02C2BE69F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275373" y="1633152"/>
                  <a:ext cx="889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0220850-CBBB-4B04-966A-E3744260F49D}"/>
                    </a:ext>
                  </a:extLst>
                </p14:cNvPr>
                <p14:cNvContentPartPr/>
                <p14:nvPr/>
              </p14:nvContentPartPr>
              <p14:xfrm>
                <a:off x="4382293" y="1700832"/>
                <a:ext cx="100440" cy="442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0220850-CBBB-4B04-966A-E3744260F49D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4377973" y="1696512"/>
                  <a:ext cx="1090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530A769-3AF1-4589-AF1E-485B1BB36258}"/>
                    </a:ext>
                  </a:extLst>
                </p14:cNvPr>
                <p14:cNvContentPartPr/>
                <p14:nvPr/>
              </p14:nvContentPartPr>
              <p14:xfrm>
                <a:off x="4473733" y="1643952"/>
                <a:ext cx="121680" cy="9792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530A769-3AF1-4589-AF1E-485B1BB36258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4469413" y="1639632"/>
                  <a:ext cx="1303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5B8F868-14E8-4449-9302-221C0B3364E7}"/>
                    </a:ext>
                  </a:extLst>
                </p14:cNvPr>
                <p14:cNvContentPartPr/>
                <p14:nvPr/>
              </p14:nvContentPartPr>
              <p14:xfrm>
                <a:off x="4580653" y="1638912"/>
                <a:ext cx="58320" cy="1080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5B8F868-14E8-4449-9302-221C0B3364E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576333" y="1634592"/>
                  <a:ext cx="669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2126301C-C456-4116-BF46-961FA2C4CF6D}"/>
                    </a:ext>
                  </a:extLst>
                </p14:cNvPr>
                <p14:cNvContentPartPr/>
                <p14:nvPr/>
              </p14:nvContentPartPr>
              <p14:xfrm>
                <a:off x="4412533" y="1607592"/>
                <a:ext cx="82800" cy="25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2126301C-C456-4116-BF46-961FA2C4CF6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408213" y="1603272"/>
                  <a:ext cx="914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3046F9BE-C461-4BC8-8BFE-C906A5F5434D}"/>
                    </a:ext>
                  </a:extLst>
                </p14:cNvPr>
                <p14:cNvContentPartPr/>
                <p14:nvPr/>
              </p14:nvContentPartPr>
              <p14:xfrm>
                <a:off x="4813213" y="1683552"/>
                <a:ext cx="121320" cy="727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3046F9BE-C461-4BC8-8BFE-C906A5F5434D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808893" y="1679232"/>
                  <a:ext cx="1299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68960" name="Freihand 168959">
                  <a:extLst>
                    <a:ext uri="{FF2B5EF4-FFF2-40B4-BE49-F238E27FC236}">
                      <a16:creationId xmlns:a16="http://schemas.microsoft.com/office/drawing/2014/main" id="{1C3E0434-B5A1-4A60-9DA0-B7040A5C4CF9}"/>
                    </a:ext>
                  </a:extLst>
                </p14:cNvPr>
                <p14:cNvContentPartPr/>
                <p14:nvPr/>
              </p14:nvContentPartPr>
              <p14:xfrm>
                <a:off x="4935613" y="1650072"/>
                <a:ext cx="86400" cy="103680"/>
              </p14:xfrm>
            </p:contentPart>
          </mc:Choice>
          <mc:Fallback xmlns="">
            <p:pic>
              <p:nvPicPr>
                <p:cNvPr id="168960" name="Freihand 168959">
                  <a:extLst>
                    <a:ext uri="{FF2B5EF4-FFF2-40B4-BE49-F238E27FC236}">
                      <a16:creationId xmlns:a16="http://schemas.microsoft.com/office/drawing/2014/main" id="{1C3E0434-B5A1-4A60-9DA0-B7040A5C4CF9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931293" y="1645752"/>
                  <a:ext cx="95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68961" name="Freihand 168960">
                  <a:extLst>
                    <a:ext uri="{FF2B5EF4-FFF2-40B4-BE49-F238E27FC236}">
                      <a16:creationId xmlns:a16="http://schemas.microsoft.com/office/drawing/2014/main" id="{703D05DF-2DA4-4E5B-B83E-47B74CAAE36F}"/>
                    </a:ext>
                  </a:extLst>
                </p14:cNvPr>
                <p14:cNvContentPartPr/>
                <p14:nvPr/>
              </p14:nvContentPartPr>
              <p14:xfrm>
                <a:off x="5037133" y="1675632"/>
                <a:ext cx="124560" cy="50760"/>
              </p14:xfrm>
            </p:contentPart>
          </mc:Choice>
          <mc:Fallback xmlns="">
            <p:pic>
              <p:nvPicPr>
                <p:cNvPr id="168961" name="Freihand 168960">
                  <a:extLst>
                    <a:ext uri="{FF2B5EF4-FFF2-40B4-BE49-F238E27FC236}">
                      <a16:creationId xmlns:a16="http://schemas.microsoft.com/office/drawing/2014/main" id="{703D05DF-2DA4-4E5B-B83E-47B74CAAE36F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032813" y="1671312"/>
                  <a:ext cx="1332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8962" name="Freihand 168961">
                  <a:extLst>
                    <a:ext uri="{FF2B5EF4-FFF2-40B4-BE49-F238E27FC236}">
                      <a16:creationId xmlns:a16="http://schemas.microsoft.com/office/drawing/2014/main" id="{0F0C9FD7-6FDB-4998-8A85-86A39391324B}"/>
                    </a:ext>
                  </a:extLst>
                </p14:cNvPr>
                <p14:cNvContentPartPr/>
                <p14:nvPr/>
              </p14:nvContentPartPr>
              <p14:xfrm>
                <a:off x="4855333" y="1595712"/>
                <a:ext cx="96120" cy="5040"/>
              </p14:xfrm>
            </p:contentPart>
          </mc:Choice>
          <mc:Fallback xmlns="">
            <p:pic>
              <p:nvPicPr>
                <p:cNvPr id="168962" name="Freihand 168961">
                  <a:extLst>
                    <a:ext uri="{FF2B5EF4-FFF2-40B4-BE49-F238E27FC236}">
                      <a16:creationId xmlns:a16="http://schemas.microsoft.com/office/drawing/2014/main" id="{0F0C9FD7-6FDB-4998-8A85-86A39391324B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851013" y="1591392"/>
                  <a:ext cx="1047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68965" name="Freihand 168964">
                  <a:extLst>
                    <a:ext uri="{FF2B5EF4-FFF2-40B4-BE49-F238E27FC236}">
                      <a16:creationId xmlns:a16="http://schemas.microsoft.com/office/drawing/2014/main" id="{5ADF1259-85F2-453E-B9FD-5780D1ADC6D3}"/>
                    </a:ext>
                  </a:extLst>
                </p14:cNvPr>
                <p14:cNvContentPartPr/>
                <p14:nvPr/>
              </p14:nvContentPartPr>
              <p14:xfrm>
                <a:off x="5351773" y="1636752"/>
                <a:ext cx="259920" cy="101520"/>
              </p14:xfrm>
            </p:contentPart>
          </mc:Choice>
          <mc:Fallback xmlns="">
            <p:pic>
              <p:nvPicPr>
                <p:cNvPr id="168965" name="Freihand 168964">
                  <a:extLst>
                    <a:ext uri="{FF2B5EF4-FFF2-40B4-BE49-F238E27FC236}">
                      <a16:creationId xmlns:a16="http://schemas.microsoft.com/office/drawing/2014/main" id="{5ADF1259-85F2-453E-B9FD-5780D1ADC6D3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347453" y="1632432"/>
                  <a:ext cx="268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68966" name="Freihand 168965">
                  <a:extLst>
                    <a:ext uri="{FF2B5EF4-FFF2-40B4-BE49-F238E27FC236}">
                      <a16:creationId xmlns:a16="http://schemas.microsoft.com/office/drawing/2014/main" id="{B109D6C3-A94F-417D-A416-2907937602EA}"/>
                    </a:ext>
                  </a:extLst>
                </p14:cNvPr>
                <p14:cNvContentPartPr/>
                <p14:nvPr/>
              </p14:nvContentPartPr>
              <p14:xfrm>
                <a:off x="5586493" y="1601472"/>
                <a:ext cx="360" cy="360"/>
              </p14:xfrm>
            </p:contentPart>
          </mc:Choice>
          <mc:Fallback xmlns="">
            <p:pic>
              <p:nvPicPr>
                <p:cNvPr id="168966" name="Freihand 168965">
                  <a:extLst>
                    <a:ext uri="{FF2B5EF4-FFF2-40B4-BE49-F238E27FC236}">
                      <a16:creationId xmlns:a16="http://schemas.microsoft.com/office/drawing/2014/main" id="{B109D6C3-A94F-417D-A416-2907937602E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582173" y="15971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68967" name="Freihand 168966">
                  <a:extLst>
                    <a:ext uri="{FF2B5EF4-FFF2-40B4-BE49-F238E27FC236}">
                      <a16:creationId xmlns:a16="http://schemas.microsoft.com/office/drawing/2014/main" id="{71826D55-7166-4496-8E82-1299263EB8BC}"/>
                    </a:ext>
                  </a:extLst>
                </p14:cNvPr>
                <p14:cNvContentPartPr/>
                <p14:nvPr/>
              </p14:nvContentPartPr>
              <p14:xfrm>
                <a:off x="5828773" y="1614792"/>
                <a:ext cx="136440" cy="121320"/>
              </p14:xfrm>
            </p:contentPart>
          </mc:Choice>
          <mc:Fallback xmlns="">
            <p:pic>
              <p:nvPicPr>
                <p:cNvPr id="168967" name="Freihand 168966">
                  <a:extLst>
                    <a:ext uri="{FF2B5EF4-FFF2-40B4-BE49-F238E27FC236}">
                      <a16:creationId xmlns:a16="http://schemas.microsoft.com/office/drawing/2014/main" id="{71826D55-7166-4496-8E82-1299263EB8B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824453" y="1610472"/>
                  <a:ext cx="145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68968" name="Freihand 168967">
                  <a:extLst>
                    <a:ext uri="{FF2B5EF4-FFF2-40B4-BE49-F238E27FC236}">
                      <a16:creationId xmlns:a16="http://schemas.microsoft.com/office/drawing/2014/main" id="{B32C3170-A4E3-4301-8DB3-0CA11E8EDC5D}"/>
                    </a:ext>
                  </a:extLst>
                </p14:cNvPr>
                <p14:cNvContentPartPr/>
                <p14:nvPr/>
              </p14:nvContentPartPr>
              <p14:xfrm>
                <a:off x="5871973" y="1727112"/>
                <a:ext cx="68040" cy="23400"/>
              </p14:xfrm>
            </p:contentPart>
          </mc:Choice>
          <mc:Fallback xmlns="">
            <p:pic>
              <p:nvPicPr>
                <p:cNvPr id="168968" name="Freihand 168967">
                  <a:extLst>
                    <a:ext uri="{FF2B5EF4-FFF2-40B4-BE49-F238E27FC236}">
                      <a16:creationId xmlns:a16="http://schemas.microsoft.com/office/drawing/2014/main" id="{B32C3170-A4E3-4301-8DB3-0CA11E8EDC5D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867653" y="1722792"/>
                  <a:ext cx="76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68969" name="Freihand 168968">
                  <a:extLst>
                    <a:ext uri="{FF2B5EF4-FFF2-40B4-BE49-F238E27FC236}">
                      <a16:creationId xmlns:a16="http://schemas.microsoft.com/office/drawing/2014/main" id="{AA05CDAC-782E-4169-8272-EBD54818E04C}"/>
                    </a:ext>
                  </a:extLst>
                </p14:cNvPr>
                <p14:cNvContentPartPr/>
                <p14:nvPr/>
              </p14:nvContentPartPr>
              <p14:xfrm>
                <a:off x="5963053" y="1685352"/>
                <a:ext cx="83520" cy="73440"/>
              </p14:xfrm>
            </p:contentPart>
          </mc:Choice>
          <mc:Fallback xmlns="">
            <p:pic>
              <p:nvPicPr>
                <p:cNvPr id="168969" name="Freihand 168968">
                  <a:extLst>
                    <a:ext uri="{FF2B5EF4-FFF2-40B4-BE49-F238E27FC236}">
                      <a16:creationId xmlns:a16="http://schemas.microsoft.com/office/drawing/2014/main" id="{AA05CDAC-782E-4169-8272-EBD54818E04C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958733" y="1681032"/>
                  <a:ext cx="921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68970" name="Freihand 168969">
                  <a:extLst>
                    <a:ext uri="{FF2B5EF4-FFF2-40B4-BE49-F238E27FC236}">
                      <a16:creationId xmlns:a16="http://schemas.microsoft.com/office/drawing/2014/main" id="{A5090195-7736-403D-8078-71096665E50E}"/>
                    </a:ext>
                  </a:extLst>
                </p14:cNvPr>
                <p14:cNvContentPartPr/>
                <p14:nvPr/>
              </p14:nvContentPartPr>
              <p14:xfrm>
                <a:off x="6047653" y="1701912"/>
                <a:ext cx="173880" cy="176760"/>
              </p14:xfrm>
            </p:contentPart>
          </mc:Choice>
          <mc:Fallback xmlns="">
            <p:pic>
              <p:nvPicPr>
                <p:cNvPr id="168970" name="Freihand 168969">
                  <a:extLst>
                    <a:ext uri="{FF2B5EF4-FFF2-40B4-BE49-F238E27FC236}">
                      <a16:creationId xmlns:a16="http://schemas.microsoft.com/office/drawing/2014/main" id="{A5090195-7736-403D-8078-71096665E50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6043333" y="1697592"/>
                  <a:ext cx="1825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68971" name="Freihand 168970">
                  <a:extLst>
                    <a:ext uri="{FF2B5EF4-FFF2-40B4-BE49-F238E27FC236}">
                      <a16:creationId xmlns:a16="http://schemas.microsoft.com/office/drawing/2014/main" id="{F2713F0B-E312-4DF0-AA47-D5B46C841887}"/>
                    </a:ext>
                  </a:extLst>
                </p14:cNvPr>
                <p14:cNvContentPartPr/>
                <p14:nvPr/>
              </p14:nvContentPartPr>
              <p14:xfrm>
                <a:off x="6268693" y="1726032"/>
                <a:ext cx="360" cy="360"/>
              </p14:xfrm>
            </p:contentPart>
          </mc:Choice>
          <mc:Fallback xmlns="">
            <p:pic>
              <p:nvPicPr>
                <p:cNvPr id="168971" name="Freihand 168970">
                  <a:extLst>
                    <a:ext uri="{FF2B5EF4-FFF2-40B4-BE49-F238E27FC236}">
                      <a16:creationId xmlns:a16="http://schemas.microsoft.com/office/drawing/2014/main" id="{F2713F0B-E312-4DF0-AA47-D5B46C841887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264373" y="17217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68972" name="Freihand 168971">
                  <a:extLst>
                    <a:ext uri="{FF2B5EF4-FFF2-40B4-BE49-F238E27FC236}">
                      <a16:creationId xmlns:a16="http://schemas.microsoft.com/office/drawing/2014/main" id="{49DBA738-229F-4444-8F7C-FC1413379742}"/>
                    </a:ext>
                  </a:extLst>
                </p14:cNvPr>
                <p14:cNvContentPartPr/>
                <p14:nvPr/>
              </p14:nvContentPartPr>
              <p14:xfrm>
                <a:off x="6152413" y="1726032"/>
                <a:ext cx="15120" cy="9000"/>
              </p14:xfrm>
            </p:contentPart>
          </mc:Choice>
          <mc:Fallback xmlns="">
            <p:pic>
              <p:nvPicPr>
                <p:cNvPr id="168972" name="Freihand 168971">
                  <a:extLst>
                    <a:ext uri="{FF2B5EF4-FFF2-40B4-BE49-F238E27FC236}">
                      <a16:creationId xmlns:a16="http://schemas.microsoft.com/office/drawing/2014/main" id="{49DBA738-229F-4444-8F7C-FC1413379742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148093" y="1721712"/>
                  <a:ext cx="237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68973" name="Freihand 168972">
                  <a:extLst>
                    <a:ext uri="{FF2B5EF4-FFF2-40B4-BE49-F238E27FC236}">
                      <a16:creationId xmlns:a16="http://schemas.microsoft.com/office/drawing/2014/main" id="{FAD0B77B-553E-455E-9D4F-7C33E67F8B32}"/>
                    </a:ext>
                  </a:extLst>
                </p14:cNvPr>
                <p14:cNvContentPartPr/>
                <p14:nvPr/>
              </p14:nvContentPartPr>
              <p14:xfrm>
                <a:off x="6243133" y="1689672"/>
                <a:ext cx="81000" cy="66240"/>
              </p14:xfrm>
            </p:contentPart>
          </mc:Choice>
          <mc:Fallback xmlns="">
            <p:pic>
              <p:nvPicPr>
                <p:cNvPr id="168973" name="Freihand 168972">
                  <a:extLst>
                    <a:ext uri="{FF2B5EF4-FFF2-40B4-BE49-F238E27FC236}">
                      <a16:creationId xmlns:a16="http://schemas.microsoft.com/office/drawing/2014/main" id="{FAD0B77B-553E-455E-9D4F-7C33E67F8B3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238813" y="1685352"/>
                  <a:ext cx="896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68974" name="Freihand 168973">
                  <a:extLst>
                    <a:ext uri="{FF2B5EF4-FFF2-40B4-BE49-F238E27FC236}">
                      <a16:creationId xmlns:a16="http://schemas.microsoft.com/office/drawing/2014/main" id="{D85B4806-A3D9-4183-981B-7ED2E56D5E38}"/>
                    </a:ext>
                  </a:extLst>
                </p14:cNvPr>
                <p14:cNvContentPartPr/>
                <p14:nvPr/>
              </p14:nvContentPartPr>
              <p14:xfrm>
                <a:off x="6345013" y="1686432"/>
                <a:ext cx="61560" cy="73440"/>
              </p14:xfrm>
            </p:contentPart>
          </mc:Choice>
          <mc:Fallback xmlns="">
            <p:pic>
              <p:nvPicPr>
                <p:cNvPr id="168974" name="Freihand 168973">
                  <a:extLst>
                    <a:ext uri="{FF2B5EF4-FFF2-40B4-BE49-F238E27FC236}">
                      <a16:creationId xmlns:a16="http://schemas.microsoft.com/office/drawing/2014/main" id="{D85B4806-A3D9-4183-981B-7ED2E56D5E3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340693" y="1682112"/>
                  <a:ext cx="70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68975" name="Freihand 168974">
                  <a:extLst>
                    <a:ext uri="{FF2B5EF4-FFF2-40B4-BE49-F238E27FC236}">
                      <a16:creationId xmlns:a16="http://schemas.microsoft.com/office/drawing/2014/main" id="{8A919D55-8CB6-4E8F-A99D-B63F56565273}"/>
                    </a:ext>
                  </a:extLst>
                </p14:cNvPr>
                <p14:cNvContentPartPr/>
                <p14:nvPr/>
              </p14:nvContentPartPr>
              <p14:xfrm>
                <a:off x="6445813" y="1709112"/>
                <a:ext cx="19080" cy="63720"/>
              </p14:xfrm>
            </p:contentPart>
          </mc:Choice>
          <mc:Fallback xmlns="">
            <p:pic>
              <p:nvPicPr>
                <p:cNvPr id="168975" name="Freihand 168974">
                  <a:extLst>
                    <a:ext uri="{FF2B5EF4-FFF2-40B4-BE49-F238E27FC236}">
                      <a16:creationId xmlns:a16="http://schemas.microsoft.com/office/drawing/2014/main" id="{8A919D55-8CB6-4E8F-A99D-B63F5656527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441493" y="1704792"/>
                  <a:ext cx="277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68976" name="Freihand 168975">
                  <a:extLst>
                    <a:ext uri="{FF2B5EF4-FFF2-40B4-BE49-F238E27FC236}">
                      <a16:creationId xmlns:a16="http://schemas.microsoft.com/office/drawing/2014/main" id="{4E2C9FD1-C9CD-47BC-9E71-AA5713705B46}"/>
                    </a:ext>
                  </a:extLst>
                </p14:cNvPr>
                <p14:cNvContentPartPr/>
                <p14:nvPr/>
              </p14:nvContentPartPr>
              <p14:xfrm>
                <a:off x="6480013" y="1661592"/>
                <a:ext cx="286920" cy="108720"/>
              </p14:xfrm>
            </p:contentPart>
          </mc:Choice>
          <mc:Fallback xmlns="">
            <p:pic>
              <p:nvPicPr>
                <p:cNvPr id="168976" name="Freihand 168975">
                  <a:extLst>
                    <a:ext uri="{FF2B5EF4-FFF2-40B4-BE49-F238E27FC236}">
                      <a16:creationId xmlns:a16="http://schemas.microsoft.com/office/drawing/2014/main" id="{4E2C9FD1-C9CD-47BC-9E71-AA5713705B4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475693" y="1657272"/>
                  <a:ext cx="2955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68977" name="Freihand 168976">
                  <a:extLst>
                    <a:ext uri="{FF2B5EF4-FFF2-40B4-BE49-F238E27FC236}">
                      <a16:creationId xmlns:a16="http://schemas.microsoft.com/office/drawing/2014/main" id="{2119AA1A-2CEA-4323-9457-00156BDCEA9B}"/>
                    </a:ext>
                  </a:extLst>
                </p14:cNvPr>
                <p14:cNvContentPartPr/>
                <p14:nvPr/>
              </p14:nvContentPartPr>
              <p14:xfrm>
                <a:off x="6773413" y="1684272"/>
                <a:ext cx="18720" cy="32400"/>
              </p14:xfrm>
            </p:contentPart>
          </mc:Choice>
          <mc:Fallback xmlns="">
            <p:pic>
              <p:nvPicPr>
                <p:cNvPr id="168977" name="Freihand 168976">
                  <a:extLst>
                    <a:ext uri="{FF2B5EF4-FFF2-40B4-BE49-F238E27FC236}">
                      <a16:creationId xmlns:a16="http://schemas.microsoft.com/office/drawing/2014/main" id="{2119AA1A-2CEA-4323-9457-00156BDCEA9B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769093" y="1679952"/>
                  <a:ext cx="273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68978" name="Freihand 168977">
                  <a:extLst>
                    <a:ext uri="{FF2B5EF4-FFF2-40B4-BE49-F238E27FC236}">
                      <a16:creationId xmlns:a16="http://schemas.microsoft.com/office/drawing/2014/main" id="{981E4FF1-7D5E-47EB-9812-1C9515ECB761}"/>
                    </a:ext>
                  </a:extLst>
                </p14:cNvPr>
                <p14:cNvContentPartPr/>
                <p14:nvPr/>
              </p14:nvContentPartPr>
              <p14:xfrm>
                <a:off x="6803653" y="1735032"/>
                <a:ext cx="64800" cy="52200"/>
              </p14:xfrm>
            </p:contentPart>
          </mc:Choice>
          <mc:Fallback xmlns="">
            <p:pic>
              <p:nvPicPr>
                <p:cNvPr id="168978" name="Freihand 168977">
                  <a:extLst>
                    <a:ext uri="{FF2B5EF4-FFF2-40B4-BE49-F238E27FC236}">
                      <a16:creationId xmlns:a16="http://schemas.microsoft.com/office/drawing/2014/main" id="{981E4FF1-7D5E-47EB-9812-1C9515ECB761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799333" y="1730712"/>
                  <a:ext cx="734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68979" name="Freihand 168978">
                  <a:extLst>
                    <a:ext uri="{FF2B5EF4-FFF2-40B4-BE49-F238E27FC236}">
                      <a16:creationId xmlns:a16="http://schemas.microsoft.com/office/drawing/2014/main" id="{2F6E0D7E-2F61-4B00-ACD4-F20FCB726084}"/>
                    </a:ext>
                  </a:extLst>
                </p14:cNvPr>
                <p14:cNvContentPartPr/>
                <p14:nvPr/>
              </p14:nvContentPartPr>
              <p14:xfrm>
                <a:off x="6907333" y="1696152"/>
                <a:ext cx="214920" cy="96120"/>
              </p14:xfrm>
            </p:contentPart>
          </mc:Choice>
          <mc:Fallback xmlns="">
            <p:pic>
              <p:nvPicPr>
                <p:cNvPr id="168979" name="Freihand 168978">
                  <a:extLst>
                    <a:ext uri="{FF2B5EF4-FFF2-40B4-BE49-F238E27FC236}">
                      <a16:creationId xmlns:a16="http://schemas.microsoft.com/office/drawing/2014/main" id="{2F6E0D7E-2F61-4B00-ACD4-F20FCB72608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903013" y="1691832"/>
                  <a:ext cx="2235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68983" name="Freihand 168982">
                  <a:extLst>
                    <a:ext uri="{FF2B5EF4-FFF2-40B4-BE49-F238E27FC236}">
                      <a16:creationId xmlns:a16="http://schemas.microsoft.com/office/drawing/2014/main" id="{7B46CB39-3A7F-40EF-BC57-BFE9E723B3FC}"/>
                    </a:ext>
                  </a:extLst>
                </p14:cNvPr>
                <p14:cNvContentPartPr/>
                <p14:nvPr/>
              </p14:nvContentPartPr>
              <p14:xfrm>
                <a:off x="7317373" y="1698312"/>
                <a:ext cx="142560" cy="108360"/>
              </p14:xfrm>
            </p:contentPart>
          </mc:Choice>
          <mc:Fallback xmlns="">
            <p:pic>
              <p:nvPicPr>
                <p:cNvPr id="168983" name="Freihand 168982">
                  <a:extLst>
                    <a:ext uri="{FF2B5EF4-FFF2-40B4-BE49-F238E27FC236}">
                      <a16:creationId xmlns:a16="http://schemas.microsoft.com/office/drawing/2014/main" id="{7B46CB39-3A7F-40EF-BC57-BFE9E723B3FC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313053" y="1693992"/>
                  <a:ext cx="1512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68984" name="Freihand 168983">
                  <a:extLst>
                    <a:ext uri="{FF2B5EF4-FFF2-40B4-BE49-F238E27FC236}">
                      <a16:creationId xmlns:a16="http://schemas.microsoft.com/office/drawing/2014/main" id="{EF3DC295-7962-4058-BEDB-AFA46230CBE0}"/>
                    </a:ext>
                  </a:extLst>
                </p14:cNvPr>
                <p14:cNvContentPartPr/>
                <p14:nvPr/>
              </p14:nvContentPartPr>
              <p14:xfrm>
                <a:off x="7380733" y="1776072"/>
                <a:ext cx="83520" cy="25560"/>
              </p14:xfrm>
            </p:contentPart>
          </mc:Choice>
          <mc:Fallback xmlns="">
            <p:pic>
              <p:nvPicPr>
                <p:cNvPr id="168984" name="Freihand 168983">
                  <a:extLst>
                    <a:ext uri="{FF2B5EF4-FFF2-40B4-BE49-F238E27FC236}">
                      <a16:creationId xmlns:a16="http://schemas.microsoft.com/office/drawing/2014/main" id="{EF3DC295-7962-4058-BEDB-AFA46230CBE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376413" y="1771752"/>
                  <a:ext cx="921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68985" name="Freihand 168984">
                  <a:extLst>
                    <a:ext uri="{FF2B5EF4-FFF2-40B4-BE49-F238E27FC236}">
                      <a16:creationId xmlns:a16="http://schemas.microsoft.com/office/drawing/2014/main" id="{9A0182DC-F913-40A7-99EA-FC1646AC0DEA}"/>
                    </a:ext>
                  </a:extLst>
                </p14:cNvPr>
                <p14:cNvContentPartPr/>
                <p14:nvPr/>
              </p14:nvContentPartPr>
              <p14:xfrm>
                <a:off x="7458133" y="1749792"/>
                <a:ext cx="122400" cy="62280"/>
              </p14:xfrm>
            </p:contentPart>
          </mc:Choice>
          <mc:Fallback xmlns="">
            <p:pic>
              <p:nvPicPr>
                <p:cNvPr id="168985" name="Freihand 168984">
                  <a:extLst>
                    <a:ext uri="{FF2B5EF4-FFF2-40B4-BE49-F238E27FC236}">
                      <a16:creationId xmlns:a16="http://schemas.microsoft.com/office/drawing/2014/main" id="{9A0182DC-F913-40A7-99EA-FC1646AC0DE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453813" y="1745472"/>
                  <a:ext cx="131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68986" name="Freihand 168985">
                  <a:extLst>
                    <a:ext uri="{FF2B5EF4-FFF2-40B4-BE49-F238E27FC236}">
                      <a16:creationId xmlns:a16="http://schemas.microsoft.com/office/drawing/2014/main" id="{B54210D2-D7C9-47C0-9258-E92FABD288ED}"/>
                    </a:ext>
                  </a:extLst>
                </p14:cNvPr>
                <p14:cNvContentPartPr/>
                <p14:nvPr/>
              </p14:nvContentPartPr>
              <p14:xfrm>
                <a:off x="7637053" y="1737552"/>
                <a:ext cx="92880" cy="83520"/>
              </p14:xfrm>
            </p:contentPart>
          </mc:Choice>
          <mc:Fallback xmlns="">
            <p:pic>
              <p:nvPicPr>
                <p:cNvPr id="168986" name="Freihand 168985">
                  <a:extLst>
                    <a:ext uri="{FF2B5EF4-FFF2-40B4-BE49-F238E27FC236}">
                      <a16:creationId xmlns:a16="http://schemas.microsoft.com/office/drawing/2014/main" id="{B54210D2-D7C9-47C0-9258-E92FABD288E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632733" y="1733232"/>
                  <a:ext cx="101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68987" name="Freihand 168986">
                  <a:extLst>
                    <a:ext uri="{FF2B5EF4-FFF2-40B4-BE49-F238E27FC236}">
                      <a16:creationId xmlns:a16="http://schemas.microsoft.com/office/drawing/2014/main" id="{DA83446F-591A-499A-85AA-389C72DE6B22}"/>
                    </a:ext>
                  </a:extLst>
                </p14:cNvPr>
                <p14:cNvContentPartPr/>
                <p14:nvPr/>
              </p14:nvContentPartPr>
              <p14:xfrm>
                <a:off x="7739293" y="1737192"/>
                <a:ext cx="356760" cy="69120"/>
              </p14:xfrm>
            </p:contentPart>
          </mc:Choice>
          <mc:Fallback xmlns="">
            <p:pic>
              <p:nvPicPr>
                <p:cNvPr id="168987" name="Freihand 168986">
                  <a:extLst>
                    <a:ext uri="{FF2B5EF4-FFF2-40B4-BE49-F238E27FC236}">
                      <a16:creationId xmlns:a16="http://schemas.microsoft.com/office/drawing/2014/main" id="{DA83446F-591A-499A-85AA-389C72DE6B2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734973" y="1732872"/>
                  <a:ext cx="3654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68988" name="Freihand 168987">
                  <a:extLst>
                    <a:ext uri="{FF2B5EF4-FFF2-40B4-BE49-F238E27FC236}">
                      <a16:creationId xmlns:a16="http://schemas.microsoft.com/office/drawing/2014/main" id="{8E1B0B28-81B0-48E5-B6D2-F23EC54443CC}"/>
                    </a:ext>
                  </a:extLst>
                </p14:cNvPr>
                <p14:cNvContentPartPr/>
                <p14:nvPr/>
              </p14:nvContentPartPr>
              <p14:xfrm>
                <a:off x="8142493" y="1681752"/>
                <a:ext cx="87840" cy="142200"/>
              </p14:xfrm>
            </p:contentPart>
          </mc:Choice>
          <mc:Fallback xmlns="">
            <p:pic>
              <p:nvPicPr>
                <p:cNvPr id="168988" name="Freihand 168987">
                  <a:extLst>
                    <a:ext uri="{FF2B5EF4-FFF2-40B4-BE49-F238E27FC236}">
                      <a16:creationId xmlns:a16="http://schemas.microsoft.com/office/drawing/2014/main" id="{8E1B0B28-81B0-48E5-B6D2-F23EC54443C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138173" y="1677432"/>
                  <a:ext cx="96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68989" name="Freihand 168988">
                  <a:extLst>
                    <a:ext uri="{FF2B5EF4-FFF2-40B4-BE49-F238E27FC236}">
                      <a16:creationId xmlns:a16="http://schemas.microsoft.com/office/drawing/2014/main" id="{42A6ABEB-1AF3-4910-BDA6-951E958D744C}"/>
                    </a:ext>
                  </a:extLst>
                </p14:cNvPr>
                <p14:cNvContentPartPr/>
                <p14:nvPr/>
              </p14:nvContentPartPr>
              <p14:xfrm>
                <a:off x="8247613" y="1746552"/>
                <a:ext cx="56160" cy="69120"/>
              </p14:xfrm>
            </p:contentPart>
          </mc:Choice>
          <mc:Fallback xmlns="">
            <p:pic>
              <p:nvPicPr>
                <p:cNvPr id="168989" name="Freihand 168988">
                  <a:extLst>
                    <a:ext uri="{FF2B5EF4-FFF2-40B4-BE49-F238E27FC236}">
                      <a16:creationId xmlns:a16="http://schemas.microsoft.com/office/drawing/2014/main" id="{42A6ABEB-1AF3-4910-BDA6-951E958D744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243293" y="1742232"/>
                  <a:ext cx="648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68990" name="Freihand 168989">
                  <a:extLst>
                    <a:ext uri="{FF2B5EF4-FFF2-40B4-BE49-F238E27FC236}">
                      <a16:creationId xmlns:a16="http://schemas.microsoft.com/office/drawing/2014/main" id="{EB19D0B0-A311-4ADA-A350-EA064E79B15A}"/>
                    </a:ext>
                  </a:extLst>
                </p14:cNvPr>
                <p14:cNvContentPartPr/>
                <p14:nvPr/>
              </p14:nvContentPartPr>
              <p14:xfrm>
                <a:off x="8276773" y="1746552"/>
                <a:ext cx="131400" cy="207360"/>
              </p14:xfrm>
            </p:contentPart>
          </mc:Choice>
          <mc:Fallback xmlns="">
            <p:pic>
              <p:nvPicPr>
                <p:cNvPr id="168990" name="Freihand 168989">
                  <a:extLst>
                    <a:ext uri="{FF2B5EF4-FFF2-40B4-BE49-F238E27FC236}">
                      <a16:creationId xmlns:a16="http://schemas.microsoft.com/office/drawing/2014/main" id="{EB19D0B0-A311-4ADA-A350-EA064E79B15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272453" y="1742232"/>
                  <a:ext cx="14004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68991" name="Freihand 168990">
                  <a:extLst>
                    <a:ext uri="{FF2B5EF4-FFF2-40B4-BE49-F238E27FC236}">
                      <a16:creationId xmlns:a16="http://schemas.microsoft.com/office/drawing/2014/main" id="{8138C1EA-9BBF-4F33-81BD-DF9B52331ADE}"/>
                    </a:ext>
                  </a:extLst>
                </p14:cNvPr>
                <p14:cNvContentPartPr/>
                <p14:nvPr/>
              </p14:nvContentPartPr>
              <p14:xfrm>
                <a:off x="8414293" y="1738632"/>
                <a:ext cx="67680" cy="78480"/>
              </p14:xfrm>
            </p:contentPart>
          </mc:Choice>
          <mc:Fallback xmlns="">
            <p:pic>
              <p:nvPicPr>
                <p:cNvPr id="168991" name="Freihand 168990">
                  <a:extLst>
                    <a:ext uri="{FF2B5EF4-FFF2-40B4-BE49-F238E27FC236}">
                      <a16:creationId xmlns:a16="http://schemas.microsoft.com/office/drawing/2014/main" id="{8138C1EA-9BBF-4F33-81BD-DF9B52331AD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409973" y="1734312"/>
                  <a:ext cx="763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68992" name="Freihand 168991">
                  <a:extLst>
                    <a:ext uri="{FF2B5EF4-FFF2-40B4-BE49-F238E27FC236}">
                      <a16:creationId xmlns:a16="http://schemas.microsoft.com/office/drawing/2014/main" id="{22E399BF-97C3-4C3E-B4DB-0193A5E5A178}"/>
                    </a:ext>
                  </a:extLst>
                </p14:cNvPr>
                <p14:cNvContentPartPr/>
                <p14:nvPr/>
              </p14:nvContentPartPr>
              <p14:xfrm>
                <a:off x="8505373" y="1647912"/>
                <a:ext cx="137160" cy="177120"/>
              </p14:xfrm>
            </p:contentPart>
          </mc:Choice>
          <mc:Fallback xmlns="">
            <p:pic>
              <p:nvPicPr>
                <p:cNvPr id="168992" name="Freihand 168991">
                  <a:extLst>
                    <a:ext uri="{FF2B5EF4-FFF2-40B4-BE49-F238E27FC236}">
                      <a16:creationId xmlns:a16="http://schemas.microsoft.com/office/drawing/2014/main" id="{22E399BF-97C3-4C3E-B4DB-0193A5E5A17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501053" y="1643592"/>
                  <a:ext cx="1458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68994" name="Freihand 168993">
                  <a:extLst>
                    <a:ext uri="{FF2B5EF4-FFF2-40B4-BE49-F238E27FC236}">
                      <a16:creationId xmlns:a16="http://schemas.microsoft.com/office/drawing/2014/main" id="{5283E21C-85FA-4DBC-A01F-431829A2AE0D}"/>
                    </a:ext>
                  </a:extLst>
                </p14:cNvPr>
                <p14:cNvContentPartPr/>
                <p14:nvPr/>
              </p14:nvContentPartPr>
              <p14:xfrm>
                <a:off x="8223133" y="1759512"/>
                <a:ext cx="93240" cy="143640"/>
              </p14:xfrm>
            </p:contentPart>
          </mc:Choice>
          <mc:Fallback xmlns="">
            <p:pic>
              <p:nvPicPr>
                <p:cNvPr id="168994" name="Freihand 168993">
                  <a:extLst>
                    <a:ext uri="{FF2B5EF4-FFF2-40B4-BE49-F238E27FC236}">
                      <a16:creationId xmlns:a16="http://schemas.microsoft.com/office/drawing/2014/main" id="{5283E21C-85FA-4DBC-A01F-431829A2AE0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218813" y="1755192"/>
                  <a:ext cx="1018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68996" name="Freihand 168995">
                  <a:extLst>
                    <a:ext uri="{FF2B5EF4-FFF2-40B4-BE49-F238E27FC236}">
                      <a16:creationId xmlns:a16="http://schemas.microsoft.com/office/drawing/2014/main" id="{B609112B-C239-4386-870B-2BE0D6D88948}"/>
                    </a:ext>
                  </a:extLst>
                </p14:cNvPr>
                <p14:cNvContentPartPr/>
                <p14:nvPr/>
              </p14:nvContentPartPr>
              <p14:xfrm>
                <a:off x="8556133" y="1745472"/>
                <a:ext cx="80640" cy="79560"/>
              </p14:xfrm>
            </p:contentPart>
          </mc:Choice>
          <mc:Fallback xmlns="">
            <p:pic>
              <p:nvPicPr>
                <p:cNvPr id="168996" name="Freihand 168995">
                  <a:extLst>
                    <a:ext uri="{FF2B5EF4-FFF2-40B4-BE49-F238E27FC236}">
                      <a16:creationId xmlns:a16="http://schemas.microsoft.com/office/drawing/2014/main" id="{B609112B-C239-4386-870B-2BE0D6D8894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551813" y="1741152"/>
                  <a:ext cx="89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68997" name="Freihand 168996">
                  <a:extLst>
                    <a:ext uri="{FF2B5EF4-FFF2-40B4-BE49-F238E27FC236}">
                      <a16:creationId xmlns:a16="http://schemas.microsoft.com/office/drawing/2014/main" id="{86376E83-A653-4698-BACC-2A88F783B1A0}"/>
                    </a:ext>
                  </a:extLst>
                </p14:cNvPr>
                <p14:cNvContentPartPr/>
                <p14:nvPr/>
              </p14:nvContentPartPr>
              <p14:xfrm>
                <a:off x="8661613" y="1725312"/>
                <a:ext cx="80640" cy="78120"/>
              </p14:xfrm>
            </p:contentPart>
          </mc:Choice>
          <mc:Fallback xmlns="">
            <p:pic>
              <p:nvPicPr>
                <p:cNvPr id="168997" name="Freihand 168996">
                  <a:extLst>
                    <a:ext uri="{FF2B5EF4-FFF2-40B4-BE49-F238E27FC236}">
                      <a16:creationId xmlns:a16="http://schemas.microsoft.com/office/drawing/2014/main" id="{86376E83-A653-4698-BACC-2A88F783B1A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657293" y="1720992"/>
                  <a:ext cx="892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68998" name="Freihand 168997">
                  <a:extLst>
                    <a:ext uri="{FF2B5EF4-FFF2-40B4-BE49-F238E27FC236}">
                      <a16:creationId xmlns:a16="http://schemas.microsoft.com/office/drawing/2014/main" id="{2ABB6A70-C4E9-4F95-9376-B732A2B4B873}"/>
                    </a:ext>
                  </a:extLst>
                </p14:cNvPr>
                <p14:cNvContentPartPr/>
                <p14:nvPr/>
              </p14:nvContentPartPr>
              <p14:xfrm>
                <a:off x="8740453" y="1720992"/>
                <a:ext cx="71640" cy="115920"/>
              </p14:xfrm>
            </p:contentPart>
          </mc:Choice>
          <mc:Fallback xmlns="">
            <p:pic>
              <p:nvPicPr>
                <p:cNvPr id="168998" name="Freihand 168997">
                  <a:extLst>
                    <a:ext uri="{FF2B5EF4-FFF2-40B4-BE49-F238E27FC236}">
                      <a16:creationId xmlns:a16="http://schemas.microsoft.com/office/drawing/2014/main" id="{2ABB6A70-C4E9-4F95-9376-B732A2B4B87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736133" y="1716672"/>
                  <a:ext cx="802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68999" name="Freihand 168998">
                  <a:extLst>
                    <a:ext uri="{FF2B5EF4-FFF2-40B4-BE49-F238E27FC236}">
                      <a16:creationId xmlns:a16="http://schemas.microsoft.com/office/drawing/2014/main" id="{09C9D26F-79E0-4573-80A4-7E9780380B2D}"/>
                    </a:ext>
                  </a:extLst>
                </p14:cNvPr>
                <p14:cNvContentPartPr/>
                <p14:nvPr/>
              </p14:nvContentPartPr>
              <p14:xfrm>
                <a:off x="8850613" y="1690032"/>
                <a:ext cx="108720" cy="104040"/>
              </p14:xfrm>
            </p:contentPart>
          </mc:Choice>
          <mc:Fallback xmlns="">
            <p:pic>
              <p:nvPicPr>
                <p:cNvPr id="168999" name="Freihand 168998">
                  <a:extLst>
                    <a:ext uri="{FF2B5EF4-FFF2-40B4-BE49-F238E27FC236}">
                      <a16:creationId xmlns:a16="http://schemas.microsoft.com/office/drawing/2014/main" id="{09C9D26F-79E0-4573-80A4-7E9780380B2D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846293" y="1685712"/>
                  <a:ext cx="1173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69001" name="Freihand 169000">
                  <a:extLst>
                    <a:ext uri="{FF2B5EF4-FFF2-40B4-BE49-F238E27FC236}">
                      <a16:creationId xmlns:a16="http://schemas.microsoft.com/office/drawing/2014/main" id="{E02B0D37-F2ED-4BCA-902D-9606D592A1B2}"/>
                    </a:ext>
                  </a:extLst>
                </p14:cNvPr>
                <p14:cNvContentPartPr/>
                <p14:nvPr/>
              </p14:nvContentPartPr>
              <p14:xfrm>
                <a:off x="9099013" y="1699032"/>
                <a:ext cx="172080" cy="104400"/>
              </p14:xfrm>
            </p:contentPart>
          </mc:Choice>
          <mc:Fallback xmlns="">
            <p:pic>
              <p:nvPicPr>
                <p:cNvPr id="169001" name="Freihand 169000">
                  <a:extLst>
                    <a:ext uri="{FF2B5EF4-FFF2-40B4-BE49-F238E27FC236}">
                      <a16:creationId xmlns:a16="http://schemas.microsoft.com/office/drawing/2014/main" id="{E02B0D37-F2ED-4BCA-902D-9606D592A1B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094693" y="1694712"/>
                  <a:ext cx="1807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69002" name="Freihand 169001">
                  <a:extLst>
                    <a:ext uri="{FF2B5EF4-FFF2-40B4-BE49-F238E27FC236}">
                      <a16:creationId xmlns:a16="http://schemas.microsoft.com/office/drawing/2014/main" id="{FFC83ED7-E252-4574-833E-E074CFF81DF1}"/>
                    </a:ext>
                  </a:extLst>
                </p14:cNvPr>
                <p14:cNvContentPartPr/>
                <p14:nvPr/>
              </p14:nvContentPartPr>
              <p14:xfrm>
                <a:off x="9323653" y="1618752"/>
                <a:ext cx="113760" cy="167040"/>
              </p14:xfrm>
            </p:contentPart>
          </mc:Choice>
          <mc:Fallback xmlns="">
            <p:pic>
              <p:nvPicPr>
                <p:cNvPr id="169002" name="Freihand 169001">
                  <a:extLst>
                    <a:ext uri="{FF2B5EF4-FFF2-40B4-BE49-F238E27FC236}">
                      <a16:creationId xmlns:a16="http://schemas.microsoft.com/office/drawing/2014/main" id="{FFC83ED7-E252-4574-833E-E074CFF81DF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319333" y="1614432"/>
                  <a:ext cx="1224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69003" name="Freihand 169002">
                  <a:extLst>
                    <a:ext uri="{FF2B5EF4-FFF2-40B4-BE49-F238E27FC236}">
                      <a16:creationId xmlns:a16="http://schemas.microsoft.com/office/drawing/2014/main" id="{5A2A9984-8834-4A62-9025-C8389B1D1B83}"/>
                    </a:ext>
                  </a:extLst>
                </p14:cNvPr>
                <p14:cNvContentPartPr/>
                <p14:nvPr/>
              </p14:nvContentPartPr>
              <p14:xfrm>
                <a:off x="9569893" y="1642152"/>
                <a:ext cx="107280" cy="138240"/>
              </p14:xfrm>
            </p:contentPart>
          </mc:Choice>
          <mc:Fallback xmlns="">
            <p:pic>
              <p:nvPicPr>
                <p:cNvPr id="169003" name="Freihand 169002">
                  <a:extLst>
                    <a:ext uri="{FF2B5EF4-FFF2-40B4-BE49-F238E27FC236}">
                      <a16:creationId xmlns:a16="http://schemas.microsoft.com/office/drawing/2014/main" id="{5A2A9984-8834-4A62-9025-C8389B1D1B8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565573" y="1637832"/>
                  <a:ext cx="1159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69004" name="Freihand 169003">
                  <a:extLst>
                    <a:ext uri="{FF2B5EF4-FFF2-40B4-BE49-F238E27FC236}">
                      <a16:creationId xmlns:a16="http://schemas.microsoft.com/office/drawing/2014/main" id="{511176BA-03FB-4F5E-8092-EC2171568E2F}"/>
                    </a:ext>
                  </a:extLst>
                </p14:cNvPr>
                <p14:cNvContentPartPr/>
                <p14:nvPr/>
              </p14:nvContentPartPr>
              <p14:xfrm>
                <a:off x="9686533" y="1696872"/>
                <a:ext cx="169560" cy="80280"/>
              </p14:xfrm>
            </p:contentPart>
          </mc:Choice>
          <mc:Fallback xmlns="">
            <p:pic>
              <p:nvPicPr>
                <p:cNvPr id="169004" name="Freihand 169003">
                  <a:extLst>
                    <a:ext uri="{FF2B5EF4-FFF2-40B4-BE49-F238E27FC236}">
                      <a16:creationId xmlns:a16="http://schemas.microsoft.com/office/drawing/2014/main" id="{511176BA-03FB-4F5E-8092-EC2171568E2F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9682213" y="1692552"/>
                  <a:ext cx="1782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69006" name="Freihand 169005">
                  <a:extLst>
                    <a:ext uri="{FF2B5EF4-FFF2-40B4-BE49-F238E27FC236}">
                      <a16:creationId xmlns:a16="http://schemas.microsoft.com/office/drawing/2014/main" id="{10EED226-FA92-4E83-9998-2F37D8B6C6AE}"/>
                    </a:ext>
                  </a:extLst>
                </p14:cNvPr>
                <p14:cNvContentPartPr/>
                <p14:nvPr/>
              </p14:nvContentPartPr>
              <p14:xfrm>
                <a:off x="9973813" y="1631352"/>
                <a:ext cx="114480" cy="158400"/>
              </p14:xfrm>
            </p:contentPart>
          </mc:Choice>
          <mc:Fallback xmlns="">
            <p:pic>
              <p:nvPicPr>
                <p:cNvPr id="169006" name="Freihand 169005">
                  <a:extLst>
                    <a:ext uri="{FF2B5EF4-FFF2-40B4-BE49-F238E27FC236}">
                      <a16:creationId xmlns:a16="http://schemas.microsoft.com/office/drawing/2014/main" id="{10EED226-FA92-4E83-9998-2F37D8B6C6A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9969493" y="1627032"/>
                  <a:ext cx="1231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69007" name="Freihand 169006">
                  <a:extLst>
                    <a:ext uri="{FF2B5EF4-FFF2-40B4-BE49-F238E27FC236}">
                      <a16:creationId xmlns:a16="http://schemas.microsoft.com/office/drawing/2014/main" id="{46C567BF-46DB-453A-A3A6-6D264F70DB8C}"/>
                    </a:ext>
                  </a:extLst>
                </p14:cNvPr>
                <p14:cNvContentPartPr/>
                <p14:nvPr/>
              </p14:nvContentPartPr>
              <p14:xfrm>
                <a:off x="10026733" y="1716672"/>
                <a:ext cx="48960" cy="69840"/>
              </p14:xfrm>
            </p:contentPart>
          </mc:Choice>
          <mc:Fallback xmlns="">
            <p:pic>
              <p:nvPicPr>
                <p:cNvPr id="169007" name="Freihand 169006">
                  <a:extLst>
                    <a:ext uri="{FF2B5EF4-FFF2-40B4-BE49-F238E27FC236}">
                      <a16:creationId xmlns:a16="http://schemas.microsoft.com/office/drawing/2014/main" id="{46C567BF-46DB-453A-A3A6-6D264F70DB8C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022413" y="1712352"/>
                  <a:ext cx="576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69008" name="Freihand 169007">
                  <a:extLst>
                    <a:ext uri="{FF2B5EF4-FFF2-40B4-BE49-F238E27FC236}">
                      <a16:creationId xmlns:a16="http://schemas.microsoft.com/office/drawing/2014/main" id="{142F4AE9-653A-4078-9764-27D431DC23C1}"/>
                    </a:ext>
                  </a:extLst>
                </p14:cNvPr>
                <p14:cNvContentPartPr/>
                <p14:nvPr/>
              </p14:nvContentPartPr>
              <p14:xfrm>
                <a:off x="10082893" y="1709112"/>
                <a:ext cx="150120" cy="55440"/>
              </p14:xfrm>
            </p:contentPart>
          </mc:Choice>
          <mc:Fallback xmlns="">
            <p:pic>
              <p:nvPicPr>
                <p:cNvPr id="169008" name="Freihand 169007">
                  <a:extLst>
                    <a:ext uri="{FF2B5EF4-FFF2-40B4-BE49-F238E27FC236}">
                      <a16:creationId xmlns:a16="http://schemas.microsoft.com/office/drawing/2014/main" id="{142F4AE9-653A-4078-9764-27D431DC23C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078573" y="1704792"/>
                  <a:ext cx="15876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69009" name="Freihand 169008">
                  <a:extLst>
                    <a:ext uri="{FF2B5EF4-FFF2-40B4-BE49-F238E27FC236}">
                      <a16:creationId xmlns:a16="http://schemas.microsoft.com/office/drawing/2014/main" id="{D26365D7-8A56-4583-8383-CED60B1A7977}"/>
                    </a:ext>
                  </a:extLst>
                </p14:cNvPr>
                <p14:cNvContentPartPr/>
                <p14:nvPr/>
              </p14:nvContentPartPr>
              <p14:xfrm>
                <a:off x="10242733" y="1683912"/>
                <a:ext cx="74880" cy="92160"/>
              </p14:xfrm>
            </p:contentPart>
          </mc:Choice>
          <mc:Fallback xmlns="">
            <p:pic>
              <p:nvPicPr>
                <p:cNvPr id="169009" name="Freihand 169008">
                  <a:extLst>
                    <a:ext uri="{FF2B5EF4-FFF2-40B4-BE49-F238E27FC236}">
                      <a16:creationId xmlns:a16="http://schemas.microsoft.com/office/drawing/2014/main" id="{D26365D7-8A56-4583-8383-CED60B1A797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238413" y="1679592"/>
                  <a:ext cx="835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69010" name="Freihand 169009">
                  <a:extLst>
                    <a:ext uri="{FF2B5EF4-FFF2-40B4-BE49-F238E27FC236}">
                      <a16:creationId xmlns:a16="http://schemas.microsoft.com/office/drawing/2014/main" id="{C185F9AA-AEBE-4716-BA65-E40602E04A93}"/>
                    </a:ext>
                  </a:extLst>
                </p14:cNvPr>
                <p14:cNvContentPartPr/>
                <p14:nvPr/>
              </p14:nvContentPartPr>
              <p14:xfrm>
                <a:off x="10309693" y="1693272"/>
                <a:ext cx="286200" cy="69120"/>
              </p14:xfrm>
            </p:contentPart>
          </mc:Choice>
          <mc:Fallback xmlns="">
            <p:pic>
              <p:nvPicPr>
                <p:cNvPr id="169010" name="Freihand 169009">
                  <a:extLst>
                    <a:ext uri="{FF2B5EF4-FFF2-40B4-BE49-F238E27FC236}">
                      <a16:creationId xmlns:a16="http://schemas.microsoft.com/office/drawing/2014/main" id="{C185F9AA-AEBE-4716-BA65-E40602E04A9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305373" y="1688952"/>
                  <a:ext cx="2948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69011" name="Freihand 169010">
                  <a:extLst>
                    <a:ext uri="{FF2B5EF4-FFF2-40B4-BE49-F238E27FC236}">
                      <a16:creationId xmlns:a16="http://schemas.microsoft.com/office/drawing/2014/main" id="{728977E1-6260-45C5-82BB-D4BB6B7EC38A}"/>
                    </a:ext>
                  </a:extLst>
                </p14:cNvPr>
                <p14:cNvContentPartPr/>
                <p14:nvPr/>
              </p14:nvContentPartPr>
              <p14:xfrm>
                <a:off x="10780213" y="1622712"/>
                <a:ext cx="94320" cy="121320"/>
              </p14:xfrm>
            </p:contentPart>
          </mc:Choice>
          <mc:Fallback xmlns="">
            <p:pic>
              <p:nvPicPr>
                <p:cNvPr id="169011" name="Freihand 169010">
                  <a:extLst>
                    <a:ext uri="{FF2B5EF4-FFF2-40B4-BE49-F238E27FC236}">
                      <a16:creationId xmlns:a16="http://schemas.microsoft.com/office/drawing/2014/main" id="{728977E1-6260-45C5-82BB-D4BB6B7EC38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775893" y="1618392"/>
                  <a:ext cx="102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69012" name="Freihand 169011">
                  <a:extLst>
                    <a:ext uri="{FF2B5EF4-FFF2-40B4-BE49-F238E27FC236}">
                      <a16:creationId xmlns:a16="http://schemas.microsoft.com/office/drawing/2014/main" id="{041A5B62-2324-4B03-9E83-AA6C9C7BAD7F}"/>
                    </a:ext>
                  </a:extLst>
                </p14:cNvPr>
                <p14:cNvContentPartPr/>
                <p14:nvPr/>
              </p14:nvContentPartPr>
              <p14:xfrm>
                <a:off x="10866613" y="1629552"/>
                <a:ext cx="21600" cy="145800"/>
              </p14:xfrm>
            </p:contentPart>
          </mc:Choice>
          <mc:Fallback xmlns="">
            <p:pic>
              <p:nvPicPr>
                <p:cNvPr id="169012" name="Freihand 169011">
                  <a:extLst>
                    <a:ext uri="{FF2B5EF4-FFF2-40B4-BE49-F238E27FC236}">
                      <a16:creationId xmlns:a16="http://schemas.microsoft.com/office/drawing/2014/main" id="{041A5B62-2324-4B03-9E83-AA6C9C7BAD7F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862293" y="1625232"/>
                  <a:ext cx="302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69013" name="Freihand 169012">
                  <a:extLst>
                    <a:ext uri="{FF2B5EF4-FFF2-40B4-BE49-F238E27FC236}">
                      <a16:creationId xmlns:a16="http://schemas.microsoft.com/office/drawing/2014/main" id="{167875DC-88BA-4A58-9BDC-E93B17194DD8}"/>
                    </a:ext>
                  </a:extLst>
                </p14:cNvPr>
                <p14:cNvContentPartPr/>
                <p14:nvPr/>
              </p14:nvContentPartPr>
              <p14:xfrm>
                <a:off x="10777333" y="1749432"/>
                <a:ext cx="158400" cy="6840"/>
              </p14:xfrm>
            </p:contentPart>
          </mc:Choice>
          <mc:Fallback xmlns="">
            <p:pic>
              <p:nvPicPr>
                <p:cNvPr id="169013" name="Freihand 169012">
                  <a:extLst>
                    <a:ext uri="{FF2B5EF4-FFF2-40B4-BE49-F238E27FC236}">
                      <a16:creationId xmlns:a16="http://schemas.microsoft.com/office/drawing/2014/main" id="{167875DC-88BA-4A58-9BDC-E93B17194DD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0773013" y="1745112"/>
                  <a:ext cx="1670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69014" name="Freihand 169013">
                  <a:extLst>
                    <a:ext uri="{FF2B5EF4-FFF2-40B4-BE49-F238E27FC236}">
                      <a16:creationId xmlns:a16="http://schemas.microsoft.com/office/drawing/2014/main" id="{0B6C0278-1436-402D-8411-5B3D2680E1AB}"/>
                    </a:ext>
                  </a:extLst>
                </p14:cNvPr>
                <p14:cNvContentPartPr/>
                <p14:nvPr/>
              </p14:nvContentPartPr>
              <p14:xfrm>
                <a:off x="10949773" y="1643232"/>
                <a:ext cx="119160" cy="105840"/>
              </p14:xfrm>
            </p:contentPart>
          </mc:Choice>
          <mc:Fallback xmlns="">
            <p:pic>
              <p:nvPicPr>
                <p:cNvPr id="169014" name="Freihand 169013">
                  <a:extLst>
                    <a:ext uri="{FF2B5EF4-FFF2-40B4-BE49-F238E27FC236}">
                      <a16:creationId xmlns:a16="http://schemas.microsoft.com/office/drawing/2014/main" id="{0B6C0278-1436-402D-8411-5B3D2680E1A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945453" y="1638912"/>
                  <a:ext cx="1278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69015" name="Freihand 169014">
                  <a:extLst>
                    <a:ext uri="{FF2B5EF4-FFF2-40B4-BE49-F238E27FC236}">
                      <a16:creationId xmlns:a16="http://schemas.microsoft.com/office/drawing/2014/main" id="{EA31A369-7E2E-4316-B630-F990D315E09D}"/>
                    </a:ext>
                  </a:extLst>
                </p14:cNvPr>
                <p14:cNvContentPartPr/>
                <p14:nvPr/>
              </p14:nvContentPartPr>
              <p14:xfrm>
                <a:off x="11037973" y="1745832"/>
                <a:ext cx="99000" cy="113760"/>
              </p14:xfrm>
            </p:contentPart>
          </mc:Choice>
          <mc:Fallback xmlns="">
            <p:pic>
              <p:nvPicPr>
                <p:cNvPr id="169015" name="Freihand 169014">
                  <a:extLst>
                    <a:ext uri="{FF2B5EF4-FFF2-40B4-BE49-F238E27FC236}">
                      <a16:creationId xmlns:a16="http://schemas.microsoft.com/office/drawing/2014/main" id="{EA31A369-7E2E-4316-B630-F990D315E09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033653" y="1741512"/>
                  <a:ext cx="1076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69019" name="Freihand 169018">
                  <a:extLst>
                    <a:ext uri="{FF2B5EF4-FFF2-40B4-BE49-F238E27FC236}">
                      <a16:creationId xmlns:a16="http://schemas.microsoft.com/office/drawing/2014/main" id="{68A9C62A-FF4D-4B88-A717-7834E666AEFF}"/>
                    </a:ext>
                  </a:extLst>
                </p14:cNvPr>
                <p14:cNvContentPartPr/>
                <p14:nvPr/>
              </p14:nvContentPartPr>
              <p14:xfrm>
                <a:off x="11221573" y="1685352"/>
                <a:ext cx="108000" cy="17280"/>
              </p14:xfrm>
            </p:contentPart>
          </mc:Choice>
          <mc:Fallback xmlns="">
            <p:pic>
              <p:nvPicPr>
                <p:cNvPr id="169019" name="Freihand 169018">
                  <a:extLst>
                    <a:ext uri="{FF2B5EF4-FFF2-40B4-BE49-F238E27FC236}">
                      <a16:creationId xmlns:a16="http://schemas.microsoft.com/office/drawing/2014/main" id="{68A9C62A-FF4D-4B88-A717-7834E666AEFF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217253" y="1681032"/>
                  <a:ext cx="1166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9020" name="Freihand 169019">
                  <a:extLst>
                    <a:ext uri="{FF2B5EF4-FFF2-40B4-BE49-F238E27FC236}">
                      <a16:creationId xmlns:a16="http://schemas.microsoft.com/office/drawing/2014/main" id="{5C2A23E1-950D-4752-BEFD-E6DED62B5E06}"/>
                    </a:ext>
                  </a:extLst>
                </p14:cNvPr>
                <p14:cNvContentPartPr/>
                <p14:nvPr/>
              </p14:nvContentPartPr>
              <p14:xfrm>
                <a:off x="11206453" y="1736472"/>
                <a:ext cx="113760" cy="11880"/>
              </p14:xfrm>
            </p:contentPart>
          </mc:Choice>
          <mc:Fallback xmlns="">
            <p:pic>
              <p:nvPicPr>
                <p:cNvPr id="169020" name="Freihand 169019">
                  <a:extLst>
                    <a:ext uri="{FF2B5EF4-FFF2-40B4-BE49-F238E27FC236}">
                      <a16:creationId xmlns:a16="http://schemas.microsoft.com/office/drawing/2014/main" id="{5C2A23E1-950D-4752-BEFD-E6DED62B5E0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202133" y="1732152"/>
                  <a:ext cx="122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9021" name="Freihand 169020">
                  <a:extLst>
                    <a:ext uri="{FF2B5EF4-FFF2-40B4-BE49-F238E27FC236}">
                      <a16:creationId xmlns:a16="http://schemas.microsoft.com/office/drawing/2014/main" id="{F1E6AD34-E673-4E2C-9477-165BD649437A}"/>
                    </a:ext>
                  </a:extLst>
                </p14:cNvPr>
                <p14:cNvContentPartPr/>
                <p14:nvPr/>
              </p14:nvContentPartPr>
              <p14:xfrm>
                <a:off x="11364493" y="1628832"/>
                <a:ext cx="107280" cy="108360"/>
              </p14:xfrm>
            </p:contentPart>
          </mc:Choice>
          <mc:Fallback xmlns="">
            <p:pic>
              <p:nvPicPr>
                <p:cNvPr id="169021" name="Freihand 169020">
                  <a:extLst>
                    <a:ext uri="{FF2B5EF4-FFF2-40B4-BE49-F238E27FC236}">
                      <a16:creationId xmlns:a16="http://schemas.microsoft.com/office/drawing/2014/main" id="{F1E6AD34-E673-4E2C-9477-165BD649437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1360173" y="1624512"/>
                  <a:ext cx="115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9022" name="Freihand 169021">
                  <a:extLst>
                    <a:ext uri="{FF2B5EF4-FFF2-40B4-BE49-F238E27FC236}">
                      <a16:creationId xmlns:a16="http://schemas.microsoft.com/office/drawing/2014/main" id="{E352620B-9FC3-46A1-8D1D-52504BB1F139}"/>
                    </a:ext>
                  </a:extLst>
                </p14:cNvPr>
                <p14:cNvContentPartPr/>
                <p14:nvPr/>
              </p14:nvContentPartPr>
              <p14:xfrm>
                <a:off x="11453413" y="1733232"/>
                <a:ext cx="10800" cy="77400"/>
              </p14:xfrm>
            </p:contentPart>
          </mc:Choice>
          <mc:Fallback xmlns="">
            <p:pic>
              <p:nvPicPr>
                <p:cNvPr id="169022" name="Freihand 169021">
                  <a:extLst>
                    <a:ext uri="{FF2B5EF4-FFF2-40B4-BE49-F238E27FC236}">
                      <a16:creationId xmlns:a16="http://schemas.microsoft.com/office/drawing/2014/main" id="{E352620B-9FC3-46A1-8D1D-52504BB1F13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1449093" y="1728912"/>
                  <a:ext cx="194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9023" name="Freihand 169022">
                  <a:extLst>
                    <a:ext uri="{FF2B5EF4-FFF2-40B4-BE49-F238E27FC236}">
                      <a16:creationId xmlns:a16="http://schemas.microsoft.com/office/drawing/2014/main" id="{26100462-8698-44B7-A79A-961BC382E83E}"/>
                    </a:ext>
                  </a:extLst>
                </p14:cNvPr>
                <p14:cNvContentPartPr/>
                <p14:nvPr/>
              </p14:nvContentPartPr>
              <p14:xfrm>
                <a:off x="11500213" y="1646472"/>
                <a:ext cx="87840" cy="119520"/>
              </p14:xfrm>
            </p:contentPart>
          </mc:Choice>
          <mc:Fallback xmlns="">
            <p:pic>
              <p:nvPicPr>
                <p:cNvPr id="169023" name="Freihand 169022">
                  <a:extLst>
                    <a:ext uri="{FF2B5EF4-FFF2-40B4-BE49-F238E27FC236}">
                      <a16:creationId xmlns:a16="http://schemas.microsoft.com/office/drawing/2014/main" id="{26100462-8698-44B7-A79A-961BC382E83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1495893" y="1642152"/>
                  <a:ext cx="964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9024" name="Freihand 169023">
                  <a:extLst>
                    <a:ext uri="{FF2B5EF4-FFF2-40B4-BE49-F238E27FC236}">
                      <a16:creationId xmlns:a16="http://schemas.microsoft.com/office/drawing/2014/main" id="{B5188640-E22F-4A00-93E8-A624779CDBDB}"/>
                    </a:ext>
                  </a:extLst>
                </p14:cNvPr>
                <p14:cNvContentPartPr/>
                <p14:nvPr/>
              </p14:nvContentPartPr>
              <p14:xfrm>
                <a:off x="11650693" y="1698312"/>
                <a:ext cx="8640" cy="12600"/>
              </p14:xfrm>
            </p:contentPart>
          </mc:Choice>
          <mc:Fallback xmlns="">
            <p:pic>
              <p:nvPicPr>
                <p:cNvPr id="169024" name="Freihand 169023">
                  <a:extLst>
                    <a:ext uri="{FF2B5EF4-FFF2-40B4-BE49-F238E27FC236}">
                      <a16:creationId xmlns:a16="http://schemas.microsoft.com/office/drawing/2014/main" id="{B5188640-E22F-4A00-93E8-A624779CDBD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1646373" y="1693992"/>
                  <a:ext cx="172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9025" name="Freihand 169024">
                  <a:extLst>
                    <a:ext uri="{FF2B5EF4-FFF2-40B4-BE49-F238E27FC236}">
                      <a16:creationId xmlns:a16="http://schemas.microsoft.com/office/drawing/2014/main" id="{E3B0B50B-216A-4219-9A38-014FE8B71B3B}"/>
                    </a:ext>
                  </a:extLst>
                </p14:cNvPr>
                <p14:cNvContentPartPr/>
                <p14:nvPr/>
              </p14:nvContentPartPr>
              <p14:xfrm>
                <a:off x="11676613" y="1645032"/>
                <a:ext cx="149400" cy="115200"/>
              </p14:xfrm>
            </p:contentPart>
          </mc:Choice>
          <mc:Fallback xmlns="">
            <p:pic>
              <p:nvPicPr>
                <p:cNvPr id="169025" name="Freihand 169024">
                  <a:extLst>
                    <a:ext uri="{FF2B5EF4-FFF2-40B4-BE49-F238E27FC236}">
                      <a16:creationId xmlns:a16="http://schemas.microsoft.com/office/drawing/2014/main" id="{E3B0B50B-216A-4219-9A38-014FE8B71B3B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1672293" y="1640712"/>
                  <a:ext cx="1580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9026" name="Freihand 169025">
                  <a:extLst>
                    <a:ext uri="{FF2B5EF4-FFF2-40B4-BE49-F238E27FC236}">
                      <a16:creationId xmlns:a16="http://schemas.microsoft.com/office/drawing/2014/main" id="{B4C6D73F-3C34-48B9-94B3-A807B4E2B236}"/>
                    </a:ext>
                  </a:extLst>
                </p14:cNvPr>
                <p14:cNvContentPartPr/>
                <p14:nvPr/>
              </p14:nvContentPartPr>
              <p14:xfrm>
                <a:off x="11785693" y="1683552"/>
                <a:ext cx="107640" cy="58680"/>
              </p14:xfrm>
            </p:contentPart>
          </mc:Choice>
          <mc:Fallback xmlns="">
            <p:pic>
              <p:nvPicPr>
                <p:cNvPr id="169026" name="Freihand 169025">
                  <a:extLst>
                    <a:ext uri="{FF2B5EF4-FFF2-40B4-BE49-F238E27FC236}">
                      <a16:creationId xmlns:a16="http://schemas.microsoft.com/office/drawing/2014/main" id="{B4C6D73F-3C34-48B9-94B3-A807B4E2B23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1781373" y="1679232"/>
                  <a:ext cx="1162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9027" name="Freihand 169026">
                  <a:extLst>
                    <a:ext uri="{FF2B5EF4-FFF2-40B4-BE49-F238E27FC236}">
                      <a16:creationId xmlns:a16="http://schemas.microsoft.com/office/drawing/2014/main" id="{584A5E11-1BB8-4FB3-B924-A646D2B0360B}"/>
                    </a:ext>
                  </a:extLst>
                </p14:cNvPr>
                <p14:cNvContentPartPr/>
                <p14:nvPr/>
              </p14:nvContentPartPr>
              <p14:xfrm>
                <a:off x="11914933" y="1625232"/>
                <a:ext cx="50040" cy="87480"/>
              </p14:xfrm>
            </p:contentPart>
          </mc:Choice>
          <mc:Fallback xmlns="">
            <p:pic>
              <p:nvPicPr>
                <p:cNvPr id="169027" name="Freihand 169026">
                  <a:extLst>
                    <a:ext uri="{FF2B5EF4-FFF2-40B4-BE49-F238E27FC236}">
                      <a16:creationId xmlns:a16="http://schemas.microsoft.com/office/drawing/2014/main" id="{584A5E11-1BB8-4FB3-B924-A646D2B0360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910613" y="1620912"/>
                  <a:ext cx="586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9028" name="Freihand 169027">
                  <a:extLst>
                    <a:ext uri="{FF2B5EF4-FFF2-40B4-BE49-F238E27FC236}">
                      <a16:creationId xmlns:a16="http://schemas.microsoft.com/office/drawing/2014/main" id="{29B89F4A-6DED-45FA-BEC2-0B71B0D47FB7}"/>
                    </a:ext>
                  </a:extLst>
                </p14:cNvPr>
                <p14:cNvContentPartPr/>
                <p14:nvPr/>
              </p14:nvContentPartPr>
              <p14:xfrm>
                <a:off x="11936173" y="1692192"/>
                <a:ext cx="38520" cy="141120"/>
              </p14:xfrm>
            </p:contentPart>
          </mc:Choice>
          <mc:Fallback xmlns="">
            <p:pic>
              <p:nvPicPr>
                <p:cNvPr id="169028" name="Freihand 169027">
                  <a:extLst>
                    <a:ext uri="{FF2B5EF4-FFF2-40B4-BE49-F238E27FC236}">
                      <a16:creationId xmlns:a16="http://schemas.microsoft.com/office/drawing/2014/main" id="{29B89F4A-6DED-45FA-BEC2-0B71B0D47FB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1931853" y="1687872"/>
                  <a:ext cx="471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9029" name="Freihand 169028">
                  <a:extLst>
                    <a:ext uri="{FF2B5EF4-FFF2-40B4-BE49-F238E27FC236}">
                      <a16:creationId xmlns:a16="http://schemas.microsoft.com/office/drawing/2014/main" id="{B3A92B7C-0E69-44A6-9737-391D31EC2E2E}"/>
                    </a:ext>
                  </a:extLst>
                </p14:cNvPr>
                <p14:cNvContentPartPr/>
                <p14:nvPr/>
              </p14:nvContentPartPr>
              <p14:xfrm>
                <a:off x="11995213" y="1666992"/>
                <a:ext cx="91080" cy="112320"/>
              </p14:xfrm>
            </p:contentPart>
          </mc:Choice>
          <mc:Fallback xmlns="">
            <p:pic>
              <p:nvPicPr>
                <p:cNvPr id="169029" name="Freihand 169028">
                  <a:extLst>
                    <a:ext uri="{FF2B5EF4-FFF2-40B4-BE49-F238E27FC236}">
                      <a16:creationId xmlns:a16="http://schemas.microsoft.com/office/drawing/2014/main" id="{B3A92B7C-0E69-44A6-9737-391D31EC2E2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1990893" y="1662672"/>
                  <a:ext cx="99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9030" name="Freihand 169029">
                  <a:extLst>
                    <a:ext uri="{FF2B5EF4-FFF2-40B4-BE49-F238E27FC236}">
                      <a16:creationId xmlns:a16="http://schemas.microsoft.com/office/drawing/2014/main" id="{4AFF5495-1CC1-4F24-8CB4-1CA2EE37EFFE}"/>
                    </a:ext>
                  </a:extLst>
                </p14:cNvPr>
                <p14:cNvContentPartPr/>
                <p14:nvPr/>
              </p14:nvContentPartPr>
              <p14:xfrm>
                <a:off x="12046333" y="1661232"/>
                <a:ext cx="121680" cy="8640"/>
              </p14:xfrm>
            </p:contentPart>
          </mc:Choice>
          <mc:Fallback xmlns="">
            <p:pic>
              <p:nvPicPr>
                <p:cNvPr id="169030" name="Freihand 169029">
                  <a:extLst>
                    <a:ext uri="{FF2B5EF4-FFF2-40B4-BE49-F238E27FC236}">
                      <a16:creationId xmlns:a16="http://schemas.microsoft.com/office/drawing/2014/main" id="{4AFF5495-1CC1-4F24-8CB4-1CA2EE37EFFE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2042013" y="1656912"/>
                  <a:ext cx="1303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9083" name="Freihand 169082">
                  <a:extLst>
                    <a:ext uri="{FF2B5EF4-FFF2-40B4-BE49-F238E27FC236}">
                      <a16:creationId xmlns:a16="http://schemas.microsoft.com/office/drawing/2014/main" id="{D7FE521A-6876-4A9A-93FC-974F38B0FD30}"/>
                    </a:ext>
                  </a:extLst>
                </p14:cNvPr>
                <p14:cNvContentPartPr/>
                <p14:nvPr/>
              </p14:nvContentPartPr>
              <p14:xfrm>
                <a:off x="7538773" y="2008272"/>
                <a:ext cx="172080" cy="58320"/>
              </p14:xfrm>
            </p:contentPart>
          </mc:Choice>
          <mc:Fallback xmlns="">
            <p:pic>
              <p:nvPicPr>
                <p:cNvPr id="169083" name="Freihand 169082">
                  <a:extLst>
                    <a:ext uri="{FF2B5EF4-FFF2-40B4-BE49-F238E27FC236}">
                      <a16:creationId xmlns:a16="http://schemas.microsoft.com/office/drawing/2014/main" id="{D7FE521A-6876-4A9A-93FC-974F38B0FD30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534453" y="2003952"/>
                  <a:ext cx="1807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9084" name="Freihand 169083">
                  <a:extLst>
                    <a:ext uri="{FF2B5EF4-FFF2-40B4-BE49-F238E27FC236}">
                      <a16:creationId xmlns:a16="http://schemas.microsoft.com/office/drawing/2014/main" id="{E44B5EE7-7344-44A9-BA38-03E989D6458E}"/>
                    </a:ext>
                  </a:extLst>
                </p14:cNvPr>
                <p14:cNvContentPartPr/>
                <p14:nvPr/>
              </p14:nvContentPartPr>
              <p14:xfrm>
                <a:off x="7740373" y="1957872"/>
                <a:ext cx="122400" cy="101160"/>
              </p14:xfrm>
            </p:contentPart>
          </mc:Choice>
          <mc:Fallback xmlns="">
            <p:pic>
              <p:nvPicPr>
                <p:cNvPr id="169084" name="Freihand 169083">
                  <a:extLst>
                    <a:ext uri="{FF2B5EF4-FFF2-40B4-BE49-F238E27FC236}">
                      <a16:creationId xmlns:a16="http://schemas.microsoft.com/office/drawing/2014/main" id="{E44B5EE7-7344-44A9-BA38-03E989D6458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736053" y="1953552"/>
                  <a:ext cx="1310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9085" name="Freihand 169084">
                  <a:extLst>
                    <a:ext uri="{FF2B5EF4-FFF2-40B4-BE49-F238E27FC236}">
                      <a16:creationId xmlns:a16="http://schemas.microsoft.com/office/drawing/2014/main" id="{3F0E82D7-ECD4-4BE5-B8EB-76334260BE87}"/>
                    </a:ext>
                  </a:extLst>
                </p14:cNvPr>
                <p14:cNvContentPartPr/>
                <p14:nvPr/>
              </p14:nvContentPartPr>
              <p14:xfrm>
                <a:off x="7949533" y="2005752"/>
                <a:ext cx="174240" cy="83160"/>
              </p14:xfrm>
            </p:contentPart>
          </mc:Choice>
          <mc:Fallback xmlns="">
            <p:pic>
              <p:nvPicPr>
                <p:cNvPr id="169085" name="Freihand 169084">
                  <a:extLst>
                    <a:ext uri="{FF2B5EF4-FFF2-40B4-BE49-F238E27FC236}">
                      <a16:creationId xmlns:a16="http://schemas.microsoft.com/office/drawing/2014/main" id="{3F0E82D7-ECD4-4BE5-B8EB-76334260BE8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945213" y="2001432"/>
                  <a:ext cx="1828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9086" name="Freihand 169085">
                  <a:extLst>
                    <a:ext uri="{FF2B5EF4-FFF2-40B4-BE49-F238E27FC236}">
                      <a16:creationId xmlns:a16="http://schemas.microsoft.com/office/drawing/2014/main" id="{42A2BFBA-02DB-45EC-98DB-6C9341869E98}"/>
                    </a:ext>
                  </a:extLst>
                </p14:cNvPr>
                <p14:cNvContentPartPr/>
                <p14:nvPr/>
              </p14:nvContentPartPr>
              <p14:xfrm>
                <a:off x="8144293" y="1943472"/>
                <a:ext cx="71280" cy="138600"/>
              </p14:xfrm>
            </p:contentPart>
          </mc:Choice>
          <mc:Fallback xmlns="">
            <p:pic>
              <p:nvPicPr>
                <p:cNvPr id="169086" name="Freihand 169085">
                  <a:extLst>
                    <a:ext uri="{FF2B5EF4-FFF2-40B4-BE49-F238E27FC236}">
                      <a16:creationId xmlns:a16="http://schemas.microsoft.com/office/drawing/2014/main" id="{42A2BFBA-02DB-45EC-98DB-6C9341869E98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139973" y="1939152"/>
                  <a:ext cx="799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9087" name="Freihand 169086">
                  <a:extLst>
                    <a:ext uri="{FF2B5EF4-FFF2-40B4-BE49-F238E27FC236}">
                      <a16:creationId xmlns:a16="http://schemas.microsoft.com/office/drawing/2014/main" id="{70EC90B7-6E9D-4A20-805F-E1C9A0A0F79E}"/>
                    </a:ext>
                  </a:extLst>
                </p14:cNvPr>
                <p14:cNvContentPartPr/>
                <p14:nvPr/>
              </p14:nvContentPartPr>
              <p14:xfrm>
                <a:off x="8231773" y="2015472"/>
                <a:ext cx="71640" cy="61200"/>
              </p14:xfrm>
            </p:contentPart>
          </mc:Choice>
          <mc:Fallback xmlns="">
            <p:pic>
              <p:nvPicPr>
                <p:cNvPr id="169087" name="Freihand 169086">
                  <a:extLst>
                    <a:ext uri="{FF2B5EF4-FFF2-40B4-BE49-F238E27FC236}">
                      <a16:creationId xmlns:a16="http://schemas.microsoft.com/office/drawing/2014/main" id="{70EC90B7-6E9D-4A20-805F-E1C9A0A0F79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227453" y="2011152"/>
                  <a:ext cx="802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9088" name="Freihand 169087">
                  <a:extLst>
                    <a:ext uri="{FF2B5EF4-FFF2-40B4-BE49-F238E27FC236}">
                      <a16:creationId xmlns:a16="http://schemas.microsoft.com/office/drawing/2014/main" id="{D33A689A-E2D3-449F-9017-018A3E31FF0D}"/>
                    </a:ext>
                  </a:extLst>
                </p14:cNvPr>
                <p14:cNvContentPartPr/>
                <p14:nvPr/>
              </p14:nvContentPartPr>
              <p14:xfrm>
                <a:off x="8311333" y="1958232"/>
                <a:ext cx="80280" cy="120600"/>
              </p14:xfrm>
            </p:contentPart>
          </mc:Choice>
          <mc:Fallback xmlns="">
            <p:pic>
              <p:nvPicPr>
                <p:cNvPr id="169088" name="Freihand 169087">
                  <a:extLst>
                    <a:ext uri="{FF2B5EF4-FFF2-40B4-BE49-F238E27FC236}">
                      <a16:creationId xmlns:a16="http://schemas.microsoft.com/office/drawing/2014/main" id="{D33A689A-E2D3-449F-9017-018A3E31FF0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307013" y="1953912"/>
                  <a:ext cx="889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9090" name="Freihand 169089">
                  <a:extLst>
                    <a:ext uri="{FF2B5EF4-FFF2-40B4-BE49-F238E27FC236}">
                      <a16:creationId xmlns:a16="http://schemas.microsoft.com/office/drawing/2014/main" id="{909D9D69-2141-46EC-8679-BD6AF299D84D}"/>
                    </a:ext>
                  </a:extLst>
                </p14:cNvPr>
                <p14:cNvContentPartPr/>
                <p14:nvPr/>
              </p14:nvContentPartPr>
              <p14:xfrm>
                <a:off x="8407093" y="1961832"/>
                <a:ext cx="115920" cy="118800"/>
              </p14:xfrm>
            </p:contentPart>
          </mc:Choice>
          <mc:Fallback xmlns="">
            <p:pic>
              <p:nvPicPr>
                <p:cNvPr id="169090" name="Freihand 169089">
                  <a:extLst>
                    <a:ext uri="{FF2B5EF4-FFF2-40B4-BE49-F238E27FC236}">
                      <a16:creationId xmlns:a16="http://schemas.microsoft.com/office/drawing/2014/main" id="{909D9D69-2141-46EC-8679-BD6AF299D84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402773" y="1957512"/>
                  <a:ext cx="1245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9091" name="Freihand 169090">
                  <a:extLst>
                    <a:ext uri="{FF2B5EF4-FFF2-40B4-BE49-F238E27FC236}">
                      <a16:creationId xmlns:a16="http://schemas.microsoft.com/office/drawing/2014/main" id="{1EE90345-D519-4D9F-A13B-C629E2C660F2}"/>
                    </a:ext>
                  </a:extLst>
                </p14:cNvPr>
                <p14:cNvContentPartPr/>
                <p14:nvPr/>
              </p14:nvContentPartPr>
              <p14:xfrm>
                <a:off x="8571613" y="1955712"/>
                <a:ext cx="135720" cy="129960"/>
              </p14:xfrm>
            </p:contentPart>
          </mc:Choice>
          <mc:Fallback xmlns="">
            <p:pic>
              <p:nvPicPr>
                <p:cNvPr id="169091" name="Freihand 169090">
                  <a:extLst>
                    <a:ext uri="{FF2B5EF4-FFF2-40B4-BE49-F238E27FC236}">
                      <a16:creationId xmlns:a16="http://schemas.microsoft.com/office/drawing/2014/main" id="{1EE90345-D519-4D9F-A13B-C629E2C660F2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567293" y="1951392"/>
                  <a:ext cx="1443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9092" name="Freihand 169091">
                  <a:extLst>
                    <a:ext uri="{FF2B5EF4-FFF2-40B4-BE49-F238E27FC236}">
                      <a16:creationId xmlns:a16="http://schemas.microsoft.com/office/drawing/2014/main" id="{81C6457B-2E4F-4939-A93E-D55AFF8A0F2F}"/>
                    </a:ext>
                  </a:extLst>
                </p14:cNvPr>
                <p14:cNvContentPartPr/>
                <p14:nvPr/>
              </p14:nvContentPartPr>
              <p14:xfrm>
                <a:off x="8697973" y="1963272"/>
                <a:ext cx="123480" cy="91440"/>
              </p14:xfrm>
            </p:contentPart>
          </mc:Choice>
          <mc:Fallback xmlns="">
            <p:pic>
              <p:nvPicPr>
                <p:cNvPr id="169092" name="Freihand 169091">
                  <a:extLst>
                    <a:ext uri="{FF2B5EF4-FFF2-40B4-BE49-F238E27FC236}">
                      <a16:creationId xmlns:a16="http://schemas.microsoft.com/office/drawing/2014/main" id="{81C6457B-2E4F-4939-A93E-D55AFF8A0F2F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693653" y="1958952"/>
                  <a:ext cx="132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9093" name="Freihand 169092">
                  <a:extLst>
                    <a:ext uri="{FF2B5EF4-FFF2-40B4-BE49-F238E27FC236}">
                      <a16:creationId xmlns:a16="http://schemas.microsoft.com/office/drawing/2014/main" id="{EACFBD1A-844B-4474-AEB9-5A2DDEC06457}"/>
                    </a:ext>
                  </a:extLst>
                </p14:cNvPr>
                <p14:cNvContentPartPr/>
                <p14:nvPr/>
              </p14:nvContentPartPr>
              <p14:xfrm>
                <a:off x="8578813" y="1905672"/>
                <a:ext cx="83880" cy="9360"/>
              </p14:xfrm>
            </p:contentPart>
          </mc:Choice>
          <mc:Fallback xmlns="">
            <p:pic>
              <p:nvPicPr>
                <p:cNvPr id="169093" name="Freihand 169092">
                  <a:extLst>
                    <a:ext uri="{FF2B5EF4-FFF2-40B4-BE49-F238E27FC236}">
                      <a16:creationId xmlns:a16="http://schemas.microsoft.com/office/drawing/2014/main" id="{EACFBD1A-844B-4474-AEB9-5A2DDEC0645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574493" y="1901352"/>
                  <a:ext cx="92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9094" name="Freihand 169093">
                  <a:extLst>
                    <a:ext uri="{FF2B5EF4-FFF2-40B4-BE49-F238E27FC236}">
                      <a16:creationId xmlns:a16="http://schemas.microsoft.com/office/drawing/2014/main" id="{4F53623F-973F-4C46-88AA-62CB9648E968}"/>
                    </a:ext>
                  </a:extLst>
                </p14:cNvPr>
                <p14:cNvContentPartPr/>
                <p14:nvPr/>
              </p14:nvContentPartPr>
              <p14:xfrm>
                <a:off x="8901373" y="2001792"/>
                <a:ext cx="86400" cy="145080"/>
              </p14:xfrm>
            </p:contentPart>
          </mc:Choice>
          <mc:Fallback xmlns="">
            <p:pic>
              <p:nvPicPr>
                <p:cNvPr id="169094" name="Freihand 169093">
                  <a:extLst>
                    <a:ext uri="{FF2B5EF4-FFF2-40B4-BE49-F238E27FC236}">
                      <a16:creationId xmlns:a16="http://schemas.microsoft.com/office/drawing/2014/main" id="{4F53623F-973F-4C46-88AA-62CB9648E96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897053" y="1997472"/>
                  <a:ext cx="950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9095" name="Freihand 169094">
                  <a:extLst>
                    <a:ext uri="{FF2B5EF4-FFF2-40B4-BE49-F238E27FC236}">
                      <a16:creationId xmlns:a16="http://schemas.microsoft.com/office/drawing/2014/main" id="{723B444A-167B-4163-A6C0-1191C4DCBDF8}"/>
                    </a:ext>
                  </a:extLst>
                </p14:cNvPr>
                <p14:cNvContentPartPr/>
                <p14:nvPr/>
              </p14:nvContentPartPr>
              <p14:xfrm>
                <a:off x="9046813" y="2013672"/>
                <a:ext cx="106920" cy="6480"/>
              </p14:xfrm>
            </p:contentPart>
          </mc:Choice>
          <mc:Fallback xmlns="">
            <p:pic>
              <p:nvPicPr>
                <p:cNvPr id="169095" name="Freihand 169094">
                  <a:extLst>
                    <a:ext uri="{FF2B5EF4-FFF2-40B4-BE49-F238E27FC236}">
                      <a16:creationId xmlns:a16="http://schemas.microsoft.com/office/drawing/2014/main" id="{723B444A-167B-4163-A6C0-1191C4DCBDF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042493" y="2009352"/>
                  <a:ext cx="1155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9096" name="Freihand 169095">
                  <a:extLst>
                    <a:ext uri="{FF2B5EF4-FFF2-40B4-BE49-F238E27FC236}">
                      <a16:creationId xmlns:a16="http://schemas.microsoft.com/office/drawing/2014/main" id="{27BE289A-BC38-47B8-A6CF-D547D7919FDE}"/>
                    </a:ext>
                  </a:extLst>
                </p14:cNvPr>
                <p14:cNvContentPartPr/>
                <p14:nvPr/>
              </p14:nvContentPartPr>
              <p14:xfrm>
                <a:off x="9066613" y="2044272"/>
                <a:ext cx="122040" cy="16560"/>
              </p14:xfrm>
            </p:contentPart>
          </mc:Choice>
          <mc:Fallback xmlns="">
            <p:pic>
              <p:nvPicPr>
                <p:cNvPr id="169096" name="Freihand 169095">
                  <a:extLst>
                    <a:ext uri="{FF2B5EF4-FFF2-40B4-BE49-F238E27FC236}">
                      <a16:creationId xmlns:a16="http://schemas.microsoft.com/office/drawing/2014/main" id="{27BE289A-BC38-47B8-A6CF-D547D7919FD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062293" y="2039952"/>
                  <a:ext cx="130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9097" name="Freihand 169096">
                  <a:extLst>
                    <a:ext uri="{FF2B5EF4-FFF2-40B4-BE49-F238E27FC236}">
                      <a16:creationId xmlns:a16="http://schemas.microsoft.com/office/drawing/2014/main" id="{9D6789AE-DA1B-4F0E-9536-AF757582C038}"/>
                    </a:ext>
                  </a:extLst>
                </p14:cNvPr>
                <p14:cNvContentPartPr/>
                <p14:nvPr/>
              </p14:nvContentPartPr>
              <p14:xfrm>
                <a:off x="9214933" y="2002872"/>
                <a:ext cx="75600" cy="127080"/>
              </p14:xfrm>
            </p:contentPart>
          </mc:Choice>
          <mc:Fallback xmlns="">
            <p:pic>
              <p:nvPicPr>
                <p:cNvPr id="169097" name="Freihand 169096">
                  <a:extLst>
                    <a:ext uri="{FF2B5EF4-FFF2-40B4-BE49-F238E27FC236}">
                      <a16:creationId xmlns:a16="http://schemas.microsoft.com/office/drawing/2014/main" id="{9D6789AE-DA1B-4F0E-9536-AF757582C03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210613" y="1998552"/>
                  <a:ext cx="842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9098" name="Freihand 169097">
                  <a:extLst>
                    <a:ext uri="{FF2B5EF4-FFF2-40B4-BE49-F238E27FC236}">
                      <a16:creationId xmlns:a16="http://schemas.microsoft.com/office/drawing/2014/main" id="{67DFE4E4-A70A-483A-A127-E7D72D19FE14}"/>
                    </a:ext>
                  </a:extLst>
                </p14:cNvPr>
                <p14:cNvContentPartPr/>
                <p14:nvPr/>
              </p14:nvContentPartPr>
              <p14:xfrm>
                <a:off x="9317533" y="1961112"/>
                <a:ext cx="88920" cy="99000"/>
              </p14:xfrm>
            </p:contentPart>
          </mc:Choice>
          <mc:Fallback xmlns="">
            <p:pic>
              <p:nvPicPr>
                <p:cNvPr id="169098" name="Freihand 169097">
                  <a:extLst>
                    <a:ext uri="{FF2B5EF4-FFF2-40B4-BE49-F238E27FC236}">
                      <a16:creationId xmlns:a16="http://schemas.microsoft.com/office/drawing/2014/main" id="{67DFE4E4-A70A-483A-A127-E7D72D19FE1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313213" y="1956792"/>
                  <a:ext cx="975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9100" name="Freihand 169099">
                  <a:extLst>
                    <a:ext uri="{FF2B5EF4-FFF2-40B4-BE49-F238E27FC236}">
                      <a16:creationId xmlns:a16="http://schemas.microsoft.com/office/drawing/2014/main" id="{D2BBC527-4B87-4228-9349-48E43D987F2E}"/>
                    </a:ext>
                  </a:extLst>
                </p14:cNvPr>
                <p14:cNvContentPartPr/>
                <p14:nvPr/>
              </p14:nvContentPartPr>
              <p14:xfrm>
                <a:off x="9591133" y="2018352"/>
                <a:ext cx="254880" cy="70200"/>
              </p14:xfrm>
            </p:contentPart>
          </mc:Choice>
          <mc:Fallback xmlns="">
            <p:pic>
              <p:nvPicPr>
                <p:cNvPr id="169100" name="Freihand 169099">
                  <a:extLst>
                    <a:ext uri="{FF2B5EF4-FFF2-40B4-BE49-F238E27FC236}">
                      <a16:creationId xmlns:a16="http://schemas.microsoft.com/office/drawing/2014/main" id="{D2BBC527-4B87-4228-9349-48E43D987F2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586813" y="2014032"/>
                  <a:ext cx="2635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9101" name="Freihand 169100">
                  <a:extLst>
                    <a:ext uri="{FF2B5EF4-FFF2-40B4-BE49-F238E27FC236}">
                      <a16:creationId xmlns:a16="http://schemas.microsoft.com/office/drawing/2014/main" id="{C153C322-4F9D-4B2E-9044-41F97B93ACEC}"/>
                    </a:ext>
                  </a:extLst>
                </p14:cNvPr>
                <p14:cNvContentPartPr/>
                <p14:nvPr/>
              </p14:nvContentPartPr>
              <p14:xfrm>
                <a:off x="9927733" y="1957872"/>
                <a:ext cx="123480" cy="119160"/>
              </p14:xfrm>
            </p:contentPart>
          </mc:Choice>
          <mc:Fallback xmlns="">
            <p:pic>
              <p:nvPicPr>
                <p:cNvPr id="169101" name="Freihand 169100">
                  <a:extLst>
                    <a:ext uri="{FF2B5EF4-FFF2-40B4-BE49-F238E27FC236}">
                      <a16:creationId xmlns:a16="http://schemas.microsoft.com/office/drawing/2014/main" id="{C153C322-4F9D-4B2E-9044-41F97B93ACE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923413" y="1953552"/>
                  <a:ext cx="132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9102" name="Freihand 169101">
                  <a:extLst>
                    <a:ext uri="{FF2B5EF4-FFF2-40B4-BE49-F238E27FC236}">
                      <a16:creationId xmlns:a16="http://schemas.microsoft.com/office/drawing/2014/main" id="{164C52BA-CFC3-4B4C-AF72-090FDF13EBCC}"/>
                    </a:ext>
                  </a:extLst>
                </p14:cNvPr>
                <p14:cNvContentPartPr/>
                <p14:nvPr/>
              </p14:nvContentPartPr>
              <p14:xfrm>
                <a:off x="10238053" y="1952472"/>
                <a:ext cx="148320" cy="124560"/>
              </p14:xfrm>
            </p:contentPart>
          </mc:Choice>
          <mc:Fallback xmlns="">
            <p:pic>
              <p:nvPicPr>
                <p:cNvPr id="169102" name="Freihand 169101">
                  <a:extLst>
                    <a:ext uri="{FF2B5EF4-FFF2-40B4-BE49-F238E27FC236}">
                      <a16:creationId xmlns:a16="http://schemas.microsoft.com/office/drawing/2014/main" id="{164C52BA-CFC3-4B4C-AF72-090FDF13EBCC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233733" y="1948152"/>
                  <a:ext cx="1569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9103" name="Freihand 169102">
                  <a:extLst>
                    <a:ext uri="{FF2B5EF4-FFF2-40B4-BE49-F238E27FC236}">
                      <a16:creationId xmlns:a16="http://schemas.microsoft.com/office/drawing/2014/main" id="{27CC904C-9892-4F60-AE75-0D66576A8C94}"/>
                    </a:ext>
                  </a:extLst>
                </p14:cNvPr>
                <p14:cNvContentPartPr/>
                <p14:nvPr/>
              </p14:nvContentPartPr>
              <p14:xfrm>
                <a:off x="10400773" y="2008632"/>
                <a:ext cx="90000" cy="76320"/>
              </p14:xfrm>
            </p:contentPart>
          </mc:Choice>
          <mc:Fallback xmlns="">
            <p:pic>
              <p:nvPicPr>
                <p:cNvPr id="169103" name="Freihand 169102">
                  <a:extLst>
                    <a:ext uri="{FF2B5EF4-FFF2-40B4-BE49-F238E27FC236}">
                      <a16:creationId xmlns:a16="http://schemas.microsoft.com/office/drawing/2014/main" id="{27CC904C-9892-4F60-AE75-0D66576A8C94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396453" y="2004312"/>
                  <a:ext cx="986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9104" name="Freihand 169103">
                  <a:extLst>
                    <a:ext uri="{FF2B5EF4-FFF2-40B4-BE49-F238E27FC236}">
                      <a16:creationId xmlns:a16="http://schemas.microsoft.com/office/drawing/2014/main" id="{CC12AF46-17FA-4516-B2D9-28D29EF22B17}"/>
                    </a:ext>
                  </a:extLst>
                </p14:cNvPr>
                <p14:cNvContentPartPr/>
                <p14:nvPr/>
              </p14:nvContentPartPr>
              <p14:xfrm>
                <a:off x="10519933" y="1997472"/>
                <a:ext cx="81720" cy="99360"/>
              </p14:xfrm>
            </p:contentPart>
          </mc:Choice>
          <mc:Fallback xmlns="">
            <p:pic>
              <p:nvPicPr>
                <p:cNvPr id="169104" name="Freihand 169103">
                  <a:extLst>
                    <a:ext uri="{FF2B5EF4-FFF2-40B4-BE49-F238E27FC236}">
                      <a16:creationId xmlns:a16="http://schemas.microsoft.com/office/drawing/2014/main" id="{CC12AF46-17FA-4516-B2D9-28D29EF22B1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515613" y="1993152"/>
                  <a:ext cx="903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9032" name="Freihand 169031">
                  <a:extLst>
                    <a:ext uri="{FF2B5EF4-FFF2-40B4-BE49-F238E27FC236}">
                      <a16:creationId xmlns:a16="http://schemas.microsoft.com/office/drawing/2014/main" id="{3BFE4EA3-2F8B-4837-8BEF-840BF0F407EA}"/>
                    </a:ext>
                  </a:extLst>
                </p14:cNvPr>
                <p14:cNvContentPartPr/>
                <p14:nvPr/>
              </p14:nvContentPartPr>
              <p14:xfrm>
                <a:off x="253093" y="2114472"/>
                <a:ext cx="192240" cy="23760"/>
              </p14:xfrm>
            </p:contentPart>
          </mc:Choice>
          <mc:Fallback xmlns="">
            <p:pic>
              <p:nvPicPr>
                <p:cNvPr id="169032" name="Freihand 169031">
                  <a:extLst>
                    <a:ext uri="{FF2B5EF4-FFF2-40B4-BE49-F238E27FC236}">
                      <a16:creationId xmlns:a16="http://schemas.microsoft.com/office/drawing/2014/main" id="{3BFE4EA3-2F8B-4837-8BEF-840BF0F407E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48773" y="2110152"/>
                  <a:ext cx="2008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9033" name="Freihand 169032">
                  <a:extLst>
                    <a:ext uri="{FF2B5EF4-FFF2-40B4-BE49-F238E27FC236}">
                      <a16:creationId xmlns:a16="http://schemas.microsoft.com/office/drawing/2014/main" id="{0A9814C7-F364-40B5-BD5D-F8E93B6571D5}"/>
                    </a:ext>
                  </a:extLst>
                </p14:cNvPr>
                <p14:cNvContentPartPr/>
                <p14:nvPr/>
              </p14:nvContentPartPr>
              <p14:xfrm>
                <a:off x="436693" y="2071272"/>
                <a:ext cx="128160" cy="153360"/>
              </p14:xfrm>
            </p:contentPart>
          </mc:Choice>
          <mc:Fallback xmlns="">
            <p:pic>
              <p:nvPicPr>
                <p:cNvPr id="169033" name="Freihand 169032">
                  <a:extLst>
                    <a:ext uri="{FF2B5EF4-FFF2-40B4-BE49-F238E27FC236}">
                      <a16:creationId xmlns:a16="http://schemas.microsoft.com/office/drawing/2014/main" id="{0A9814C7-F364-40B5-BD5D-F8E93B6571D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32373" y="2066952"/>
                  <a:ext cx="136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9035" name="Freihand 169034">
                  <a:extLst>
                    <a:ext uri="{FF2B5EF4-FFF2-40B4-BE49-F238E27FC236}">
                      <a16:creationId xmlns:a16="http://schemas.microsoft.com/office/drawing/2014/main" id="{8E153909-FCA6-4A61-9904-5EE9B05126DC}"/>
                    </a:ext>
                  </a:extLst>
                </p14:cNvPr>
                <p14:cNvContentPartPr/>
                <p14:nvPr/>
              </p14:nvContentPartPr>
              <p14:xfrm>
                <a:off x="722893" y="2057952"/>
                <a:ext cx="64080" cy="97920"/>
              </p14:xfrm>
            </p:contentPart>
          </mc:Choice>
          <mc:Fallback xmlns="">
            <p:pic>
              <p:nvPicPr>
                <p:cNvPr id="169035" name="Freihand 169034">
                  <a:extLst>
                    <a:ext uri="{FF2B5EF4-FFF2-40B4-BE49-F238E27FC236}">
                      <a16:creationId xmlns:a16="http://schemas.microsoft.com/office/drawing/2014/main" id="{8E153909-FCA6-4A61-9904-5EE9B05126DC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18573" y="2053632"/>
                  <a:ext cx="72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9036" name="Freihand 169035">
                  <a:extLst>
                    <a:ext uri="{FF2B5EF4-FFF2-40B4-BE49-F238E27FC236}">
                      <a16:creationId xmlns:a16="http://schemas.microsoft.com/office/drawing/2014/main" id="{4385A20B-A852-446F-956C-5885D5CAC738}"/>
                    </a:ext>
                  </a:extLst>
                </p14:cNvPr>
                <p14:cNvContentPartPr/>
                <p14:nvPr/>
              </p14:nvContentPartPr>
              <p14:xfrm>
                <a:off x="794173" y="2064072"/>
                <a:ext cx="19800" cy="116280"/>
              </p14:xfrm>
            </p:contentPart>
          </mc:Choice>
          <mc:Fallback xmlns="">
            <p:pic>
              <p:nvPicPr>
                <p:cNvPr id="169036" name="Freihand 169035">
                  <a:extLst>
                    <a:ext uri="{FF2B5EF4-FFF2-40B4-BE49-F238E27FC236}">
                      <a16:creationId xmlns:a16="http://schemas.microsoft.com/office/drawing/2014/main" id="{4385A20B-A852-446F-956C-5885D5CAC73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89853" y="2059752"/>
                  <a:ext cx="284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69037" name="Freihand 169036">
                  <a:extLst>
                    <a:ext uri="{FF2B5EF4-FFF2-40B4-BE49-F238E27FC236}">
                      <a16:creationId xmlns:a16="http://schemas.microsoft.com/office/drawing/2014/main" id="{18E7FC85-DB3B-409B-A542-BE5FF80582F7}"/>
                    </a:ext>
                  </a:extLst>
                </p14:cNvPr>
                <p14:cNvContentPartPr/>
                <p14:nvPr/>
              </p14:nvContentPartPr>
              <p14:xfrm>
                <a:off x="725773" y="2159832"/>
                <a:ext cx="104400" cy="10080"/>
              </p14:xfrm>
            </p:contentPart>
          </mc:Choice>
          <mc:Fallback xmlns="">
            <p:pic>
              <p:nvPicPr>
                <p:cNvPr id="169037" name="Freihand 169036">
                  <a:extLst>
                    <a:ext uri="{FF2B5EF4-FFF2-40B4-BE49-F238E27FC236}">
                      <a16:creationId xmlns:a16="http://schemas.microsoft.com/office/drawing/2014/main" id="{18E7FC85-DB3B-409B-A542-BE5FF80582F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21453" y="2155512"/>
                  <a:ext cx="11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69038" name="Freihand 169037">
                  <a:extLst>
                    <a:ext uri="{FF2B5EF4-FFF2-40B4-BE49-F238E27FC236}">
                      <a16:creationId xmlns:a16="http://schemas.microsoft.com/office/drawing/2014/main" id="{37ED80EF-083F-40F3-980C-66AA18971EC6}"/>
                    </a:ext>
                  </a:extLst>
                </p14:cNvPr>
                <p14:cNvContentPartPr/>
                <p14:nvPr/>
              </p14:nvContentPartPr>
              <p14:xfrm>
                <a:off x="894973" y="2086752"/>
                <a:ext cx="88920" cy="62280"/>
              </p14:xfrm>
            </p:contentPart>
          </mc:Choice>
          <mc:Fallback xmlns="">
            <p:pic>
              <p:nvPicPr>
                <p:cNvPr id="169038" name="Freihand 169037">
                  <a:extLst>
                    <a:ext uri="{FF2B5EF4-FFF2-40B4-BE49-F238E27FC236}">
                      <a16:creationId xmlns:a16="http://schemas.microsoft.com/office/drawing/2014/main" id="{37ED80EF-083F-40F3-980C-66AA18971EC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90653" y="2082432"/>
                  <a:ext cx="975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69039" name="Freihand 169038">
                  <a:extLst>
                    <a:ext uri="{FF2B5EF4-FFF2-40B4-BE49-F238E27FC236}">
                      <a16:creationId xmlns:a16="http://schemas.microsoft.com/office/drawing/2014/main" id="{79139411-4079-4559-AD9C-F3EA02891094}"/>
                    </a:ext>
                  </a:extLst>
                </p14:cNvPr>
                <p14:cNvContentPartPr/>
                <p14:nvPr/>
              </p14:nvContentPartPr>
              <p14:xfrm>
                <a:off x="1026733" y="2146512"/>
                <a:ext cx="48960" cy="79200"/>
              </p14:xfrm>
            </p:contentPart>
          </mc:Choice>
          <mc:Fallback xmlns="">
            <p:pic>
              <p:nvPicPr>
                <p:cNvPr id="169039" name="Freihand 169038">
                  <a:extLst>
                    <a:ext uri="{FF2B5EF4-FFF2-40B4-BE49-F238E27FC236}">
                      <a16:creationId xmlns:a16="http://schemas.microsoft.com/office/drawing/2014/main" id="{79139411-4079-4559-AD9C-F3EA02891094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22413" y="2142192"/>
                  <a:ext cx="576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69040" name="Freihand 169039">
                  <a:extLst>
                    <a:ext uri="{FF2B5EF4-FFF2-40B4-BE49-F238E27FC236}">
                      <a16:creationId xmlns:a16="http://schemas.microsoft.com/office/drawing/2014/main" id="{725FE1A6-082C-44EC-BF30-CB7B41872A45}"/>
                    </a:ext>
                  </a:extLst>
                </p14:cNvPr>
                <p14:cNvContentPartPr/>
                <p14:nvPr/>
              </p14:nvContentPartPr>
              <p14:xfrm>
                <a:off x="1240573" y="2083512"/>
                <a:ext cx="9720" cy="68040"/>
              </p14:xfrm>
            </p:contentPart>
          </mc:Choice>
          <mc:Fallback xmlns="">
            <p:pic>
              <p:nvPicPr>
                <p:cNvPr id="169040" name="Freihand 169039">
                  <a:extLst>
                    <a:ext uri="{FF2B5EF4-FFF2-40B4-BE49-F238E27FC236}">
                      <a16:creationId xmlns:a16="http://schemas.microsoft.com/office/drawing/2014/main" id="{725FE1A6-082C-44EC-BF30-CB7B41872A4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236253" y="2079192"/>
                  <a:ext cx="18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69041" name="Freihand 169040">
                  <a:extLst>
                    <a:ext uri="{FF2B5EF4-FFF2-40B4-BE49-F238E27FC236}">
                      <a16:creationId xmlns:a16="http://schemas.microsoft.com/office/drawing/2014/main" id="{15555B32-A72B-4A1C-A30A-05C7E16A42F3}"/>
                    </a:ext>
                  </a:extLst>
                </p14:cNvPr>
                <p14:cNvContentPartPr/>
                <p14:nvPr/>
              </p14:nvContentPartPr>
              <p14:xfrm>
                <a:off x="1228693" y="2044272"/>
                <a:ext cx="25920" cy="11880"/>
              </p14:xfrm>
            </p:contentPart>
          </mc:Choice>
          <mc:Fallback xmlns="">
            <p:pic>
              <p:nvPicPr>
                <p:cNvPr id="169041" name="Freihand 169040">
                  <a:extLst>
                    <a:ext uri="{FF2B5EF4-FFF2-40B4-BE49-F238E27FC236}">
                      <a16:creationId xmlns:a16="http://schemas.microsoft.com/office/drawing/2014/main" id="{15555B32-A72B-4A1C-A30A-05C7E16A42F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224373" y="2039952"/>
                  <a:ext cx="34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69042" name="Freihand 169041">
                  <a:extLst>
                    <a:ext uri="{FF2B5EF4-FFF2-40B4-BE49-F238E27FC236}">
                      <a16:creationId xmlns:a16="http://schemas.microsoft.com/office/drawing/2014/main" id="{8B34507C-460E-4DC8-BC13-C83B7EA62AF7}"/>
                    </a:ext>
                  </a:extLst>
                </p14:cNvPr>
                <p14:cNvContentPartPr/>
                <p14:nvPr/>
              </p14:nvContentPartPr>
              <p14:xfrm>
                <a:off x="1269373" y="2082432"/>
                <a:ext cx="86400" cy="100440"/>
              </p14:xfrm>
            </p:contentPart>
          </mc:Choice>
          <mc:Fallback xmlns="">
            <p:pic>
              <p:nvPicPr>
                <p:cNvPr id="169042" name="Freihand 169041">
                  <a:extLst>
                    <a:ext uri="{FF2B5EF4-FFF2-40B4-BE49-F238E27FC236}">
                      <a16:creationId xmlns:a16="http://schemas.microsoft.com/office/drawing/2014/main" id="{8B34507C-460E-4DC8-BC13-C83B7EA62AF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265053" y="2078112"/>
                  <a:ext cx="950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69043" name="Freihand 169042">
                  <a:extLst>
                    <a:ext uri="{FF2B5EF4-FFF2-40B4-BE49-F238E27FC236}">
                      <a16:creationId xmlns:a16="http://schemas.microsoft.com/office/drawing/2014/main" id="{55E3BA3B-4157-4D0A-B26B-B297CE9EABA4}"/>
                    </a:ext>
                  </a:extLst>
                </p14:cNvPr>
                <p14:cNvContentPartPr/>
                <p14:nvPr/>
              </p14:nvContentPartPr>
              <p14:xfrm>
                <a:off x="1353253" y="2023032"/>
                <a:ext cx="72360" cy="129960"/>
              </p14:xfrm>
            </p:contentPart>
          </mc:Choice>
          <mc:Fallback xmlns="">
            <p:pic>
              <p:nvPicPr>
                <p:cNvPr id="169043" name="Freihand 169042">
                  <a:extLst>
                    <a:ext uri="{FF2B5EF4-FFF2-40B4-BE49-F238E27FC236}">
                      <a16:creationId xmlns:a16="http://schemas.microsoft.com/office/drawing/2014/main" id="{55E3BA3B-4157-4D0A-B26B-B297CE9EABA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348933" y="2018712"/>
                  <a:ext cx="81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69044" name="Freihand 169043">
                  <a:extLst>
                    <a:ext uri="{FF2B5EF4-FFF2-40B4-BE49-F238E27FC236}">
                      <a16:creationId xmlns:a16="http://schemas.microsoft.com/office/drawing/2014/main" id="{26C540D2-6471-4BD4-B6F7-37AF636F5D10}"/>
                    </a:ext>
                  </a:extLst>
                </p14:cNvPr>
                <p14:cNvContentPartPr/>
                <p14:nvPr/>
              </p14:nvContentPartPr>
              <p14:xfrm>
                <a:off x="1537573" y="2057232"/>
                <a:ext cx="99720" cy="81360"/>
              </p14:xfrm>
            </p:contentPart>
          </mc:Choice>
          <mc:Fallback xmlns="">
            <p:pic>
              <p:nvPicPr>
                <p:cNvPr id="169044" name="Freihand 169043">
                  <a:extLst>
                    <a:ext uri="{FF2B5EF4-FFF2-40B4-BE49-F238E27FC236}">
                      <a16:creationId xmlns:a16="http://schemas.microsoft.com/office/drawing/2014/main" id="{26C540D2-6471-4BD4-B6F7-37AF636F5D1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533253" y="2052912"/>
                  <a:ext cx="1083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69045" name="Freihand 169044">
                  <a:extLst>
                    <a:ext uri="{FF2B5EF4-FFF2-40B4-BE49-F238E27FC236}">
                      <a16:creationId xmlns:a16="http://schemas.microsoft.com/office/drawing/2014/main" id="{D70B3277-1275-4264-9265-86411188E5FD}"/>
                    </a:ext>
                  </a:extLst>
                </p14:cNvPr>
                <p14:cNvContentPartPr/>
                <p14:nvPr/>
              </p14:nvContentPartPr>
              <p14:xfrm>
                <a:off x="1651693" y="2002512"/>
                <a:ext cx="71640" cy="149040"/>
              </p14:xfrm>
            </p:contentPart>
          </mc:Choice>
          <mc:Fallback xmlns="">
            <p:pic>
              <p:nvPicPr>
                <p:cNvPr id="169045" name="Freihand 169044">
                  <a:extLst>
                    <a:ext uri="{FF2B5EF4-FFF2-40B4-BE49-F238E27FC236}">
                      <a16:creationId xmlns:a16="http://schemas.microsoft.com/office/drawing/2014/main" id="{D70B3277-1275-4264-9265-86411188E5F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647373" y="1998192"/>
                  <a:ext cx="802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69046" name="Freihand 169045">
                  <a:extLst>
                    <a:ext uri="{FF2B5EF4-FFF2-40B4-BE49-F238E27FC236}">
                      <a16:creationId xmlns:a16="http://schemas.microsoft.com/office/drawing/2014/main" id="{8112D7AB-E53B-43D6-B559-2266814F5312}"/>
                    </a:ext>
                  </a:extLst>
                </p14:cNvPr>
                <p14:cNvContentPartPr/>
                <p14:nvPr/>
              </p14:nvContentPartPr>
              <p14:xfrm>
                <a:off x="1753933" y="2064792"/>
                <a:ext cx="113760" cy="46080"/>
              </p14:xfrm>
            </p:contentPart>
          </mc:Choice>
          <mc:Fallback xmlns="">
            <p:pic>
              <p:nvPicPr>
                <p:cNvPr id="169046" name="Freihand 169045">
                  <a:extLst>
                    <a:ext uri="{FF2B5EF4-FFF2-40B4-BE49-F238E27FC236}">
                      <a16:creationId xmlns:a16="http://schemas.microsoft.com/office/drawing/2014/main" id="{8112D7AB-E53B-43D6-B559-2266814F531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749613" y="2060472"/>
                  <a:ext cx="1224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69047" name="Freihand 169046">
                  <a:extLst>
                    <a:ext uri="{FF2B5EF4-FFF2-40B4-BE49-F238E27FC236}">
                      <a16:creationId xmlns:a16="http://schemas.microsoft.com/office/drawing/2014/main" id="{43EE14FC-5C9A-483A-8B59-C65BA693BF35}"/>
                    </a:ext>
                  </a:extLst>
                </p14:cNvPr>
                <p14:cNvContentPartPr/>
                <p14:nvPr/>
              </p14:nvContentPartPr>
              <p14:xfrm>
                <a:off x="2073253" y="2036352"/>
                <a:ext cx="310320" cy="84960"/>
              </p14:xfrm>
            </p:contentPart>
          </mc:Choice>
          <mc:Fallback xmlns="">
            <p:pic>
              <p:nvPicPr>
                <p:cNvPr id="169047" name="Freihand 169046">
                  <a:extLst>
                    <a:ext uri="{FF2B5EF4-FFF2-40B4-BE49-F238E27FC236}">
                      <a16:creationId xmlns:a16="http://schemas.microsoft.com/office/drawing/2014/main" id="{43EE14FC-5C9A-483A-8B59-C65BA693BF3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068933" y="2032032"/>
                  <a:ext cx="3189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9048" name="Freihand 169047">
                  <a:extLst>
                    <a:ext uri="{FF2B5EF4-FFF2-40B4-BE49-F238E27FC236}">
                      <a16:creationId xmlns:a16="http://schemas.microsoft.com/office/drawing/2014/main" id="{D32A2313-41FC-4627-9B8E-9A8E58F390FA}"/>
                    </a:ext>
                  </a:extLst>
                </p14:cNvPr>
                <p14:cNvContentPartPr/>
                <p14:nvPr/>
              </p14:nvContentPartPr>
              <p14:xfrm>
                <a:off x="2335333" y="1979832"/>
                <a:ext cx="360" cy="360"/>
              </p14:xfrm>
            </p:contentPart>
          </mc:Choice>
          <mc:Fallback xmlns="">
            <p:pic>
              <p:nvPicPr>
                <p:cNvPr id="169048" name="Freihand 169047">
                  <a:extLst>
                    <a:ext uri="{FF2B5EF4-FFF2-40B4-BE49-F238E27FC236}">
                      <a16:creationId xmlns:a16="http://schemas.microsoft.com/office/drawing/2014/main" id="{D32A2313-41FC-4627-9B8E-9A8E58F390F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331013" y="19755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69049" name="Freihand 169048">
                  <a:extLst>
                    <a:ext uri="{FF2B5EF4-FFF2-40B4-BE49-F238E27FC236}">
                      <a16:creationId xmlns:a16="http://schemas.microsoft.com/office/drawing/2014/main" id="{6A7CDD3B-3624-442E-BB94-C243457B3E3E}"/>
                    </a:ext>
                  </a:extLst>
                </p14:cNvPr>
                <p14:cNvContentPartPr/>
                <p14:nvPr/>
              </p14:nvContentPartPr>
              <p14:xfrm>
                <a:off x="2417413" y="1989912"/>
                <a:ext cx="251640" cy="105840"/>
              </p14:xfrm>
            </p:contentPart>
          </mc:Choice>
          <mc:Fallback xmlns="">
            <p:pic>
              <p:nvPicPr>
                <p:cNvPr id="169049" name="Freihand 169048">
                  <a:extLst>
                    <a:ext uri="{FF2B5EF4-FFF2-40B4-BE49-F238E27FC236}">
                      <a16:creationId xmlns:a16="http://schemas.microsoft.com/office/drawing/2014/main" id="{6A7CDD3B-3624-442E-BB94-C243457B3E3E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2413093" y="1985592"/>
                  <a:ext cx="2602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69050" name="Freihand 169049">
                  <a:extLst>
                    <a:ext uri="{FF2B5EF4-FFF2-40B4-BE49-F238E27FC236}">
                      <a16:creationId xmlns:a16="http://schemas.microsoft.com/office/drawing/2014/main" id="{85436F18-1808-45BD-910B-E44C0BCCAAE5}"/>
                    </a:ext>
                  </a:extLst>
                </p14:cNvPr>
                <p14:cNvContentPartPr/>
                <p14:nvPr/>
              </p14:nvContentPartPr>
              <p14:xfrm>
                <a:off x="2649253" y="2045712"/>
                <a:ext cx="258480" cy="60120"/>
              </p14:xfrm>
            </p:contentPart>
          </mc:Choice>
          <mc:Fallback xmlns="">
            <p:pic>
              <p:nvPicPr>
                <p:cNvPr id="169050" name="Freihand 169049">
                  <a:extLst>
                    <a:ext uri="{FF2B5EF4-FFF2-40B4-BE49-F238E27FC236}">
                      <a16:creationId xmlns:a16="http://schemas.microsoft.com/office/drawing/2014/main" id="{85436F18-1808-45BD-910B-E44C0BCCAAE5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2644933" y="2041392"/>
                  <a:ext cx="26712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69051" name="Freihand 169050">
                  <a:extLst>
                    <a:ext uri="{FF2B5EF4-FFF2-40B4-BE49-F238E27FC236}">
                      <a16:creationId xmlns:a16="http://schemas.microsoft.com/office/drawing/2014/main" id="{3494829D-DA27-4F7E-B6E2-5128DA7723C6}"/>
                    </a:ext>
                  </a:extLst>
                </p14:cNvPr>
                <p14:cNvContentPartPr/>
                <p14:nvPr/>
              </p14:nvContentPartPr>
              <p14:xfrm>
                <a:off x="3102133" y="1991712"/>
                <a:ext cx="360" cy="360"/>
              </p14:xfrm>
            </p:contentPart>
          </mc:Choice>
          <mc:Fallback xmlns="">
            <p:pic>
              <p:nvPicPr>
                <p:cNvPr id="169051" name="Freihand 169050">
                  <a:extLst>
                    <a:ext uri="{FF2B5EF4-FFF2-40B4-BE49-F238E27FC236}">
                      <a16:creationId xmlns:a16="http://schemas.microsoft.com/office/drawing/2014/main" id="{3494829D-DA27-4F7E-B6E2-5128DA7723C6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097813" y="19873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69052" name="Freihand 169051">
                  <a:extLst>
                    <a:ext uri="{FF2B5EF4-FFF2-40B4-BE49-F238E27FC236}">
                      <a16:creationId xmlns:a16="http://schemas.microsoft.com/office/drawing/2014/main" id="{152DBE9E-2BF8-461F-9EA0-B478971B251F}"/>
                    </a:ext>
                  </a:extLst>
                </p14:cNvPr>
                <p14:cNvContentPartPr/>
                <p14:nvPr/>
              </p14:nvContentPartPr>
              <p14:xfrm>
                <a:off x="3063253" y="1960392"/>
                <a:ext cx="31320" cy="151560"/>
              </p14:xfrm>
            </p:contentPart>
          </mc:Choice>
          <mc:Fallback xmlns="">
            <p:pic>
              <p:nvPicPr>
                <p:cNvPr id="169052" name="Freihand 169051">
                  <a:extLst>
                    <a:ext uri="{FF2B5EF4-FFF2-40B4-BE49-F238E27FC236}">
                      <a16:creationId xmlns:a16="http://schemas.microsoft.com/office/drawing/2014/main" id="{152DBE9E-2BF8-461F-9EA0-B478971B251F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058933" y="1956072"/>
                  <a:ext cx="399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69053" name="Freihand 169052">
                  <a:extLst>
                    <a:ext uri="{FF2B5EF4-FFF2-40B4-BE49-F238E27FC236}">
                      <a16:creationId xmlns:a16="http://schemas.microsoft.com/office/drawing/2014/main" id="{821B60E3-149F-4889-B256-19FE82B3843A}"/>
                    </a:ext>
                  </a:extLst>
                </p14:cNvPr>
                <p14:cNvContentPartPr/>
                <p14:nvPr/>
              </p14:nvContentPartPr>
              <p14:xfrm>
                <a:off x="3014293" y="1954992"/>
                <a:ext cx="144720" cy="12240"/>
              </p14:xfrm>
            </p:contentPart>
          </mc:Choice>
          <mc:Fallback xmlns="">
            <p:pic>
              <p:nvPicPr>
                <p:cNvPr id="169053" name="Freihand 169052">
                  <a:extLst>
                    <a:ext uri="{FF2B5EF4-FFF2-40B4-BE49-F238E27FC236}">
                      <a16:creationId xmlns:a16="http://schemas.microsoft.com/office/drawing/2014/main" id="{821B60E3-149F-4889-B256-19FE82B3843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009973" y="1950672"/>
                  <a:ext cx="153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69054" name="Freihand 169053">
                  <a:extLst>
                    <a:ext uri="{FF2B5EF4-FFF2-40B4-BE49-F238E27FC236}">
                      <a16:creationId xmlns:a16="http://schemas.microsoft.com/office/drawing/2014/main" id="{3596DA03-DE10-42AC-A79A-9F29FAC01C77}"/>
                    </a:ext>
                  </a:extLst>
                </p14:cNvPr>
                <p14:cNvContentPartPr/>
                <p14:nvPr/>
              </p14:nvContentPartPr>
              <p14:xfrm>
                <a:off x="3114013" y="1953192"/>
                <a:ext cx="267480" cy="133560"/>
              </p14:xfrm>
            </p:contentPart>
          </mc:Choice>
          <mc:Fallback xmlns="">
            <p:pic>
              <p:nvPicPr>
                <p:cNvPr id="169054" name="Freihand 169053">
                  <a:extLst>
                    <a:ext uri="{FF2B5EF4-FFF2-40B4-BE49-F238E27FC236}">
                      <a16:creationId xmlns:a16="http://schemas.microsoft.com/office/drawing/2014/main" id="{3596DA03-DE10-42AC-A79A-9F29FAC01C7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109693" y="1948872"/>
                  <a:ext cx="2761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69055" name="Freihand 169054">
                  <a:extLst>
                    <a:ext uri="{FF2B5EF4-FFF2-40B4-BE49-F238E27FC236}">
                      <a16:creationId xmlns:a16="http://schemas.microsoft.com/office/drawing/2014/main" id="{7956937B-D09D-4877-B5D8-F63F7270C2AA}"/>
                    </a:ext>
                  </a:extLst>
                </p14:cNvPr>
                <p14:cNvContentPartPr/>
                <p14:nvPr/>
              </p14:nvContentPartPr>
              <p14:xfrm>
                <a:off x="3294013" y="1904592"/>
                <a:ext cx="360" cy="360"/>
              </p14:xfrm>
            </p:contentPart>
          </mc:Choice>
          <mc:Fallback xmlns="">
            <p:pic>
              <p:nvPicPr>
                <p:cNvPr id="169055" name="Freihand 169054">
                  <a:extLst>
                    <a:ext uri="{FF2B5EF4-FFF2-40B4-BE49-F238E27FC236}">
                      <a16:creationId xmlns:a16="http://schemas.microsoft.com/office/drawing/2014/main" id="{7956937B-D09D-4877-B5D8-F63F7270C2A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289693" y="19002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69056" name="Freihand 169055">
                  <a:extLst>
                    <a:ext uri="{FF2B5EF4-FFF2-40B4-BE49-F238E27FC236}">
                      <a16:creationId xmlns:a16="http://schemas.microsoft.com/office/drawing/2014/main" id="{A7C46801-88AD-440B-87AC-6D2D4295876D}"/>
                    </a:ext>
                  </a:extLst>
                </p14:cNvPr>
                <p14:cNvContentPartPr/>
                <p14:nvPr/>
              </p14:nvContentPartPr>
              <p14:xfrm>
                <a:off x="3527293" y="1964352"/>
                <a:ext cx="257040" cy="124200"/>
              </p14:xfrm>
            </p:contentPart>
          </mc:Choice>
          <mc:Fallback xmlns="">
            <p:pic>
              <p:nvPicPr>
                <p:cNvPr id="169056" name="Freihand 169055">
                  <a:extLst>
                    <a:ext uri="{FF2B5EF4-FFF2-40B4-BE49-F238E27FC236}">
                      <a16:creationId xmlns:a16="http://schemas.microsoft.com/office/drawing/2014/main" id="{A7C46801-88AD-440B-87AC-6D2D4295876D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3522973" y="1960032"/>
                  <a:ext cx="2656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69057" name="Freihand 169056">
                  <a:extLst>
                    <a:ext uri="{FF2B5EF4-FFF2-40B4-BE49-F238E27FC236}">
                      <a16:creationId xmlns:a16="http://schemas.microsoft.com/office/drawing/2014/main" id="{56E27BC7-267B-4881-BB34-F846A2B0A30F}"/>
                    </a:ext>
                  </a:extLst>
                </p14:cNvPr>
                <p14:cNvContentPartPr/>
                <p14:nvPr/>
              </p14:nvContentPartPr>
              <p14:xfrm>
                <a:off x="3899893" y="2016192"/>
                <a:ext cx="166680" cy="266760"/>
              </p14:xfrm>
            </p:contentPart>
          </mc:Choice>
          <mc:Fallback xmlns="">
            <p:pic>
              <p:nvPicPr>
                <p:cNvPr id="169057" name="Freihand 169056">
                  <a:extLst>
                    <a:ext uri="{FF2B5EF4-FFF2-40B4-BE49-F238E27FC236}">
                      <a16:creationId xmlns:a16="http://schemas.microsoft.com/office/drawing/2014/main" id="{56E27BC7-267B-4881-BB34-F846A2B0A30F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3895573" y="2011872"/>
                  <a:ext cx="17532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69058" name="Freihand 169057">
                  <a:extLst>
                    <a:ext uri="{FF2B5EF4-FFF2-40B4-BE49-F238E27FC236}">
                      <a16:creationId xmlns:a16="http://schemas.microsoft.com/office/drawing/2014/main" id="{9B45B156-E1E6-414E-8D4E-5433E2597940}"/>
                    </a:ext>
                  </a:extLst>
                </p14:cNvPr>
                <p14:cNvContentPartPr/>
                <p14:nvPr/>
              </p14:nvContentPartPr>
              <p14:xfrm>
                <a:off x="4075213" y="2023752"/>
                <a:ext cx="93240" cy="94680"/>
              </p14:xfrm>
            </p:contentPart>
          </mc:Choice>
          <mc:Fallback xmlns="">
            <p:pic>
              <p:nvPicPr>
                <p:cNvPr id="169058" name="Freihand 169057">
                  <a:extLst>
                    <a:ext uri="{FF2B5EF4-FFF2-40B4-BE49-F238E27FC236}">
                      <a16:creationId xmlns:a16="http://schemas.microsoft.com/office/drawing/2014/main" id="{9B45B156-E1E6-414E-8D4E-5433E2597940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4070893" y="2019432"/>
                  <a:ext cx="1018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69059" name="Freihand 169058">
                  <a:extLst>
                    <a:ext uri="{FF2B5EF4-FFF2-40B4-BE49-F238E27FC236}">
                      <a16:creationId xmlns:a16="http://schemas.microsoft.com/office/drawing/2014/main" id="{06D1C900-F921-455D-AA22-35D2F14C268F}"/>
                    </a:ext>
                  </a:extLst>
                </p14:cNvPr>
                <p14:cNvContentPartPr/>
                <p14:nvPr/>
              </p14:nvContentPartPr>
              <p14:xfrm>
                <a:off x="4166653" y="2046432"/>
                <a:ext cx="287280" cy="65880"/>
              </p14:xfrm>
            </p:contentPart>
          </mc:Choice>
          <mc:Fallback xmlns="">
            <p:pic>
              <p:nvPicPr>
                <p:cNvPr id="169059" name="Freihand 169058">
                  <a:extLst>
                    <a:ext uri="{FF2B5EF4-FFF2-40B4-BE49-F238E27FC236}">
                      <a16:creationId xmlns:a16="http://schemas.microsoft.com/office/drawing/2014/main" id="{06D1C900-F921-455D-AA22-35D2F14C268F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4162333" y="2042112"/>
                  <a:ext cx="2959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69060" name="Freihand 169059">
                  <a:extLst>
                    <a:ext uri="{FF2B5EF4-FFF2-40B4-BE49-F238E27FC236}">
                      <a16:creationId xmlns:a16="http://schemas.microsoft.com/office/drawing/2014/main" id="{49833E59-C78D-401B-9C29-C05719C1BBEE}"/>
                    </a:ext>
                  </a:extLst>
                </p14:cNvPr>
                <p14:cNvContentPartPr/>
                <p14:nvPr/>
              </p14:nvContentPartPr>
              <p14:xfrm>
                <a:off x="4539973" y="1978032"/>
                <a:ext cx="9000" cy="151920"/>
              </p14:xfrm>
            </p:contentPart>
          </mc:Choice>
          <mc:Fallback xmlns="">
            <p:pic>
              <p:nvPicPr>
                <p:cNvPr id="169060" name="Freihand 169059">
                  <a:extLst>
                    <a:ext uri="{FF2B5EF4-FFF2-40B4-BE49-F238E27FC236}">
                      <a16:creationId xmlns:a16="http://schemas.microsoft.com/office/drawing/2014/main" id="{49833E59-C78D-401B-9C29-C05719C1BBEE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4535653" y="1973712"/>
                  <a:ext cx="176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69061" name="Freihand 169060">
                  <a:extLst>
                    <a:ext uri="{FF2B5EF4-FFF2-40B4-BE49-F238E27FC236}">
                      <a16:creationId xmlns:a16="http://schemas.microsoft.com/office/drawing/2014/main" id="{3D89F966-6E6D-4A7D-BE8B-CA6233F98D83}"/>
                    </a:ext>
                  </a:extLst>
                </p14:cNvPr>
                <p14:cNvContentPartPr/>
                <p14:nvPr/>
              </p14:nvContentPartPr>
              <p14:xfrm>
                <a:off x="4488493" y="2060112"/>
                <a:ext cx="105840" cy="10080"/>
              </p14:xfrm>
            </p:contentPart>
          </mc:Choice>
          <mc:Fallback xmlns="">
            <p:pic>
              <p:nvPicPr>
                <p:cNvPr id="169061" name="Freihand 169060">
                  <a:extLst>
                    <a:ext uri="{FF2B5EF4-FFF2-40B4-BE49-F238E27FC236}">
                      <a16:creationId xmlns:a16="http://schemas.microsoft.com/office/drawing/2014/main" id="{3D89F966-6E6D-4A7D-BE8B-CA6233F98D8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4484173" y="2055792"/>
                  <a:ext cx="114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69062" name="Freihand 169061">
                  <a:extLst>
                    <a:ext uri="{FF2B5EF4-FFF2-40B4-BE49-F238E27FC236}">
                      <a16:creationId xmlns:a16="http://schemas.microsoft.com/office/drawing/2014/main" id="{623E1C7A-22C6-4A68-8B59-38412C8413CF}"/>
                    </a:ext>
                  </a:extLst>
                </p14:cNvPr>
                <p14:cNvContentPartPr/>
                <p14:nvPr/>
              </p14:nvContentPartPr>
              <p14:xfrm>
                <a:off x="4604413" y="2016552"/>
                <a:ext cx="284760" cy="103320"/>
              </p14:xfrm>
            </p:contentPart>
          </mc:Choice>
          <mc:Fallback xmlns="">
            <p:pic>
              <p:nvPicPr>
                <p:cNvPr id="169062" name="Freihand 169061">
                  <a:extLst>
                    <a:ext uri="{FF2B5EF4-FFF2-40B4-BE49-F238E27FC236}">
                      <a16:creationId xmlns:a16="http://schemas.microsoft.com/office/drawing/2014/main" id="{623E1C7A-22C6-4A68-8B59-38412C8413C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4600093" y="2012232"/>
                  <a:ext cx="2934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69063" name="Freihand 169062">
                  <a:extLst>
                    <a:ext uri="{FF2B5EF4-FFF2-40B4-BE49-F238E27FC236}">
                      <a16:creationId xmlns:a16="http://schemas.microsoft.com/office/drawing/2014/main" id="{F4103824-B153-4D43-BAE7-F38665C90F36}"/>
                    </a:ext>
                  </a:extLst>
                </p14:cNvPr>
                <p14:cNvContentPartPr/>
                <p14:nvPr/>
              </p14:nvContentPartPr>
              <p14:xfrm>
                <a:off x="4901053" y="1966872"/>
                <a:ext cx="68400" cy="135000"/>
              </p14:xfrm>
            </p:contentPart>
          </mc:Choice>
          <mc:Fallback xmlns="">
            <p:pic>
              <p:nvPicPr>
                <p:cNvPr id="169063" name="Freihand 169062">
                  <a:extLst>
                    <a:ext uri="{FF2B5EF4-FFF2-40B4-BE49-F238E27FC236}">
                      <a16:creationId xmlns:a16="http://schemas.microsoft.com/office/drawing/2014/main" id="{F4103824-B153-4D43-BAE7-F38665C90F36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4896733" y="1962552"/>
                  <a:ext cx="770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69064" name="Freihand 169063">
                  <a:extLst>
                    <a:ext uri="{FF2B5EF4-FFF2-40B4-BE49-F238E27FC236}">
                      <a16:creationId xmlns:a16="http://schemas.microsoft.com/office/drawing/2014/main" id="{48AF71E7-EC2F-45D6-A9A7-926D0463C707}"/>
                    </a:ext>
                  </a:extLst>
                </p14:cNvPr>
                <p14:cNvContentPartPr/>
                <p14:nvPr/>
              </p14:nvContentPartPr>
              <p14:xfrm>
                <a:off x="4870813" y="1958232"/>
                <a:ext cx="48240" cy="26640"/>
              </p14:xfrm>
            </p:contentPart>
          </mc:Choice>
          <mc:Fallback xmlns="">
            <p:pic>
              <p:nvPicPr>
                <p:cNvPr id="169064" name="Freihand 169063">
                  <a:extLst>
                    <a:ext uri="{FF2B5EF4-FFF2-40B4-BE49-F238E27FC236}">
                      <a16:creationId xmlns:a16="http://schemas.microsoft.com/office/drawing/2014/main" id="{48AF71E7-EC2F-45D6-A9A7-926D0463C707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4866493" y="1953912"/>
                  <a:ext cx="568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69065" name="Freihand 169064">
                  <a:extLst>
                    <a:ext uri="{FF2B5EF4-FFF2-40B4-BE49-F238E27FC236}">
                      <a16:creationId xmlns:a16="http://schemas.microsoft.com/office/drawing/2014/main" id="{B607D24A-BD4A-477A-B853-FC0CFE06C161}"/>
                    </a:ext>
                  </a:extLst>
                </p14:cNvPr>
                <p14:cNvContentPartPr/>
                <p14:nvPr/>
              </p14:nvContentPartPr>
              <p14:xfrm>
                <a:off x="4960453" y="2028792"/>
                <a:ext cx="77040" cy="71280"/>
              </p14:xfrm>
            </p:contentPart>
          </mc:Choice>
          <mc:Fallback xmlns="">
            <p:pic>
              <p:nvPicPr>
                <p:cNvPr id="169065" name="Freihand 169064">
                  <a:extLst>
                    <a:ext uri="{FF2B5EF4-FFF2-40B4-BE49-F238E27FC236}">
                      <a16:creationId xmlns:a16="http://schemas.microsoft.com/office/drawing/2014/main" id="{B607D24A-BD4A-477A-B853-FC0CFE06C161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4956133" y="2024472"/>
                  <a:ext cx="85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69066" name="Freihand 169065">
                  <a:extLst>
                    <a:ext uri="{FF2B5EF4-FFF2-40B4-BE49-F238E27FC236}">
                      <a16:creationId xmlns:a16="http://schemas.microsoft.com/office/drawing/2014/main" id="{EB8BF4F6-57B2-4B78-8FB9-9536F7B9A594}"/>
                    </a:ext>
                  </a:extLst>
                </p14:cNvPr>
                <p14:cNvContentPartPr/>
                <p14:nvPr/>
              </p14:nvContentPartPr>
              <p14:xfrm>
                <a:off x="5064493" y="1944552"/>
                <a:ext cx="131760" cy="143280"/>
              </p14:xfrm>
            </p:contentPart>
          </mc:Choice>
          <mc:Fallback xmlns="">
            <p:pic>
              <p:nvPicPr>
                <p:cNvPr id="169066" name="Freihand 169065">
                  <a:extLst>
                    <a:ext uri="{FF2B5EF4-FFF2-40B4-BE49-F238E27FC236}">
                      <a16:creationId xmlns:a16="http://schemas.microsoft.com/office/drawing/2014/main" id="{EB8BF4F6-57B2-4B78-8FB9-9536F7B9A594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5060173" y="1940232"/>
                  <a:ext cx="1404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69067" name="Freihand 169066">
                  <a:extLst>
                    <a:ext uri="{FF2B5EF4-FFF2-40B4-BE49-F238E27FC236}">
                      <a16:creationId xmlns:a16="http://schemas.microsoft.com/office/drawing/2014/main" id="{DD8A62CC-B1BA-42C3-B927-E7614B41FEAC}"/>
                    </a:ext>
                  </a:extLst>
                </p14:cNvPr>
                <p14:cNvContentPartPr/>
                <p14:nvPr/>
              </p14:nvContentPartPr>
              <p14:xfrm>
                <a:off x="5235133" y="1938432"/>
                <a:ext cx="379440" cy="222480"/>
              </p14:xfrm>
            </p:contentPart>
          </mc:Choice>
          <mc:Fallback xmlns="">
            <p:pic>
              <p:nvPicPr>
                <p:cNvPr id="169067" name="Freihand 169066">
                  <a:extLst>
                    <a:ext uri="{FF2B5EF4-FFF2-40B4-BE49-F238E27FC236}">
                      <a16:creationId xmlns:a16="http://schemas.microsoft.com/office/drawing/2014/main" id="{DD8A62CC-B1BA-42C3-B927-E7614B41FEAC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230813" y="1934112"/>
                  <a:ext cx="3880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69068" name="Freihand 169067">
                  <a:extLst>
                    <a:ext uri="{FF2B5EF4-FFF2-40B4-BE49-F238E27FC236}">
                      <a16:creationId xmlns:a16="http://schemas.microsoft.com/office/drawing/2014/main" id="{81C47C71-C579-4E1B-986F-A4332D874B1D}"/>
                    </a:ext>
                  </a:extLst>
                </p14:cNvPr>
                <p14:cNvContentPartPr/>
                <p14:nvPr/>
              </p14:nvContentPartPr>
              <p14:xfrm>
                <a:off x="5635813" y="1955712"/>
                <a:ext cx="18360" cy="32400"/>
              </p14:xfrm>
            </p:contentPart>
          </mc:Choice>
          <mc:Fallback xmlns="">
            <p:pic>
              <p:nvPicPr>
                <p:cNvPr id="169068" name="Freihand 169067">
                  <a:extLst>
                    <a:ext uri="{FF2B5EF4-FFF2-40B4-BE49-F238E27FC236}">
                      <a16:creationId xmlns:a16="http://schemas.microsoft.com/office/drawing/2014/main" id="{81C47C71-C579-4E1B-986F-A4332D874B1D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631493" y="1951392"/>
                  <a:ext cx="270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69069" name="Freihand 169068">
                  <a:extLst>
                    <a:ext uri="{FF2B5EF4-FFF2-40B4-BE49-F238E27FC236}">
                      <a16:creationId xmlns:a16="http://schemas.microsoft.com/office/drawing/2014/main" id="{FA4266DF-A5CA-4E91-B981-41592F1424EA}"/>
                    </a:ext>
                  </a:extLst>
                </p14:cNvPr>
                <p14:cNvContentPartPr/>
                <p14:nvPr/>
              </p14:nvContentPartPr>
              <p14:xfrm>
                <a:off x="5660293" y="1913952"/>
                <a:ext cx="126000" cy="164160"/>
              </p14:xfrm>
            </p:contentPart>
          </mc:Choice>
          <mc:Fallback xmlns="">
            <p:pic>
              <p:nvPicPr>
                <p:cNvPr id="169069" name="Freihand 169068">
                  <a:extLst>
                    <a:ext uri="{FF2B5EF4-FFF2-40B4-BE49-F238E27FC236}">
                      <a16:creationId xmlns:a16="http://schemas.microsoft.com/office/drawing/2014/main" id="{FA4266DF-A5CA-4E91-B981-41592F1424E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655973" y="1909632"/>
                  <a:ext cx="134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69070" name="Freihand 169069">
                  <a:extLst>
                    <a:ext uri="{FF2B5EF4-FFF2-40B4-BE49-F238E27FC236}">
                      <a16:creationId xmlns:a16="http://schemas.microsoft.com/office/drawing/2014/main" id="{0E7D83C7-DE16-4242-8135-B563E3CDB0D0}"/>
                    </a:ext>
                  </a:extLst>
                </p14:cNvPr>
                <p14:cNvContentPartPr/>
                <p14:nvPr/>
              </p14:nvContentPartPr>
              <p14:xfrm>
                <a:off x="5803933" y="2002512"/>
                <a:ext cx="273240" cy="74520"/>
              </p14:xfrm>
            </p:contentPart>
          </mc:Choice>
          <mc:Fallback xmlns="">
            <p:pic>
              <p:nvPicPr>
                <p:cNvPr id="169070" name="Freihand 169069">
                  <a:extLst>
                    <a:ext uri="{FF2B5EF4-FFF2-40B4-BE49-F238E27FC236}">
                      <a16:creationId xmlns:a16="http://schemas.microsoft.com/office/drawing/2014/main" id="{0E7D83C7-DE16-4242-8135-B563E3CDB0D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799613" y="1998192"/>
                  <a:ext cx="2818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69071" name="Freihand 169070">
                  <a:extLst>
                    <a:ext uri="{FF2B5EF4-FFF2-40B4-BE49-F238E27FC236}">
                      <a16:creationId xmlns:a16="http://schemas.microsoft.com/office/drawing/2014/main" id="{51B4A3DF-5AAE-407B-BACB-25DA62F6D9AD}"/>
                    </a:ext>
                  </a:extLst>
                </p14:cNvPr>
                <p14:cNvContentPartPr/>
                <p14:nvPr/>
              </p14:nvContentPartPr>
              <p14:xfrm>
                <a:off x="6236293" y="1959672"/>
                <a:ext cx="117720" cy="127080"/>
              </p14:xfrm>
            </p:contentPart>
          </mc:Choice>
          <mc:Fallback xmlns="">
            <p:pic>
              <p:nvPicPr>
                <p:cNvPr id="169071" name="Freihand 169070">
                  <a:extLst>
                    <a:ext uri="{FF2B5EF4-FFF2-40B4-BE49-F238E27FC236}">
                      <a16:creationId xmlns:a16="http://schemas.microsoft.com/office/drawing/2014/main" id="{51B4A3DF-5AAE-407B-BACB-25DA62F6D9AD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231973" y="1955352"/>
                  <a:ext cx="1263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69072" name="Freihand 169071">
                  <a:extLst>
                    <a:ext uri="{FF2B5EF4-FFF2-40B4-BE49-F238E27FC236}">
                      <a16:creationId xmlns:a16="http://schemas.microsoft.com/office/drawing/2014/main" id="{57BFC570-4F12-4DB4-B90F-853E498EF3E1}"/>
                    </a:ext>
                  </a:extLst>
                </p14:cNvPr>
                <p14:cNvContentPartPr/>
                <p14:nvPr/>
              </p14:nvContentPartPr>
              <p14:xfrm>
                <a:off x="6385333" y="2014032"/>
                <a:ext cx="87120" cy="55080"/>
              </p14:xfrm>
            </p:contentPart>
          </mc:Choice>
          <mc:Fallback xmlns="">
            <p:pic>
              <p:nvPicPr>
                <p:cNvPr id="169072" name="Freihand 169071">
                  <a:extLst>
                    <a:ext uri="{FF2B5EF4-FFF2-40B4-BE49-F238E27FC236}">
                      <a16:creationId xmlns:a16="http://schemas.microsoft.com/office/drawing/2014/main" id="{57BFC570-4F12-4DB4-B90F-853E498EF3E1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381013" y="2009712"/>
                  <a:ext cx="957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69073" name="Freihand 169072">
                  <a:extLst>
                    <a:ext uri="{FF2B5EF4-FFF2-40B4-BE49-F238E27FC236}">
                      <a16:creationId xmlns:a16="http://schemas.microsoft.com/office/drawing/2014/main" id="{AB478312-41DF-4C3E-ABAF-6218B45D6348}"/>
                    </a:ext>
                  </a:extLst>
                </p14:cNvPr>
                <p14:cNvContentPartPr/>
                <p14:nvPr/>
              </p14:nvContentPartPr>
              <p14:xfrm>
                <a:off x="6503773" y="1923312"/>
                <a:ext cx="123840" cy="135720"/>
              </p14:xfrm>
            </p:contentPart>
          </mc:Choice>
          <mc:Fallback xmlns="">
            <p:pic>
              <p:nvPicPr>
                <p:cNvPr id="169073" name="Freihand 169072">
                  <a:extLst>
                    <a:ext uri="{FF2B5EF4-FFF2-40B4-BE49-F238E27FC236}">
                      <a16:creationId xmlns:a16="http://schemas.microsoft.com/office/drawing/2014/main" id="{AB478312-41DF-4C3E-ABAF-6218B45D6348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499453" y="1918992"/>
                  <a:ext cx="132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69074" name="Freihand 169073">
                  <a:extLst>
                    <a:ext uri="{FF2B5EF4-FFF2-40B4-BE49-F238E27FC236}">
                      <a16:creationId xmlns:a16="http://schemas.microsoft.com/office/drawing/2014/main" id="{31879887-8C7A-4712-897C-4E294DC1F5C9}"/>
                    </a:ext>
                  </a:extLst>
                </p14:cNvPr>
                <p14:cNvContentPartPr/>
                <p14:nvPr/>
              </p14:nvContentPartPr>
              <p14:xfrm>
                <a:off x="6637333" y="1944192"/>
                <a:ext cx="179280" cy="191160"/>
              </p14:xfrm>
            </p:contentPart>
          </mc:Choice>
          <mc:Fallback xmlns="">
            <p:pic>
              <p:nvPicPr>
                <p:cNvPr id="169074" name="Freihand 169073">
                  <a:extLst>
                    <a:ext uri="{FF2B5EF4-FFF2-40B4-BE49-F238E27FC236}">
                      <a16:creationId xmlns:a16="http://schemas.microsoft.com/office/drawing/2014/main" id="{31879887-8C7A-4712-897C-4E294DC1F5C9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633013" y="1939872"/>
                  <a:ext cx="1879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69075" name="Freihand 169074">
                  <a:extLst>
                    <a:ext uri="{FF2B5EF4-FFF2-40B4-BE49-F238E27FC236}">
                      <a16:creationId xmlns:a16="http://schemas.microsoft.com/office/drawing/2014/main" id="{2A03D6BD-64C9-40D5-A922-AFE618C298FC}"/>
                    </a:ext>
                  </a:extLst>
                </p14:cNvPr>
                <p14:cNvContentPartPr/>
                <p14:nvPr/>
              </p14:nvContentPartPr>
              <p14:xfrm>
                <a:off x="6796093" y="2001432"/>
                <a:ext cx="100440" cy="56880"/>
              </p14:xfrm>
            </p:contentPart>
          </mc:Choice>
          <mc:Fallback xmlns="">
            <p:pic>
              <p:nvPicPr>
                <p:cNvPr id="169075" name="Freihand 169074">
                  <a:extLst>
                    <a:ext uri="{FF2B5EF4-FFF2-40B4-BE49-F238E27FC236}">
                      <a16:creationId xmlns:a16="http://schemas.microsoft.com/office/drawing/2014/main" id="{2A03D6BD-64C9-40D5-A922-AFE618C298FC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6791773" y="1997112"/>
                  <a:ext cx="1090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69076" name="Freihand 169075">
                  <a:extLst>
                    <a:ext uri="{FF2B5EF4-FFF2-40B4-BE49-F238E27FC236}">
                      <a16:creationId xmlns:a16="http://schemas.microsoft.com/office/drawing/2014/main" id="{1AA5DFBE-C638-4EFB-AD92-820977F7B887}"/>
                    </a:ext>
                  </a:extLst>
                </p14:cNvPr>
                <p14:cNvContentPartPr/>
                <p14:nvPr/>
              </p14:nvContentPartPr>
              <p14:xfrm>
                <a:off x="6854773" y="1997472"/>
                <a:ext cx="180720" cy="167760"/>
              </p14:xfrm>
            </p:contentPart>
          </mc:Choice>
          <mc:Fallback xmlns="">
            <p:pic>
              <p:nvPicPr>
                <p:cNvPr id="169076" name="Freihand 169075">
                  <a:extLst>
                    <a:ext uri="{FF2B5EF4-FFF2-40B4-BE49-F238E27FC236}">
                      <a16:creationId xmlns:a16="http://schemas.microsoft.com/office/drawing/2014/main" id="{1AA5DFBE-C638-4EFB-AD92-820977F7B887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850453" y="1993152"/>
                  <a:ext cx="1893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69077" name="Freihand 169076">
                  <a:extLst>
                    <a:ext uri="{FF2B5EF4-FFF2-40B4-BE49-F238E27FC236}">
                      <a16:creationId xmlns:a16="http://schemas.microsoft.com/office/drawing/2014/main" id="{F26A2140-C029-45BC-ABCC-679F29F376AB}"/>
                    </a:ext>
                  </a:extLst>
                </p14:cNvPr>
                <p14:cNvContentPartPr/>
                <p14:nvPr/>
              </p14:nvContentPartPr>
              <p14:xfrm>
                <a:off x="7149253" y="1955712"/>
                <a:ext cx="99360" cy="82080"/>
              </p14:xfrm>
            </p:contentPart>
          </mc:Choice>
          <mc:Fallback xmlns="">
            <p:pic>
              <p:nvPicPr>
                <p:cNvPr id="169077" name="Freihand 169076">
                  <a:extLst>
                    <a:ext uri="{FF2B5EF4-FFF2-40B4-BE49-F238E27FC236}">
                      <a16:creationId xmlns:a16="http://schemas.microsoft.com/office/drawing/2014/main" id="{F26A2140-C029-45BC-ABCC-679F29F376A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144933" y="1951392"/>
                  <a:ext cx="1080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69078" name="Freihand 169077">
                  <a:extLst>
                    <a:ext uri="{FF2B5EF4-FFF2-40B4-BE49-F238E27FC236}">
                      <a16:creationId xmlns:a16="http://schemas.microsoft.com/office/drawing/2014/main" id="{58B8261A-AF8F-44E0-89F4-118C42AB30D6}"/>
                    </a:ext>
                  </a:extLst>
                </p14:cNvPr>
                <p14:cNvContentPartPr/>
                <p14:nvPr/>
              </p14:nvContentPartPr>
              <p14:xfrm>
                <a:off x="7177693" y="1962912"/>
                <a:ext cx="96480" cy="206640"/>
              </p14:xfrm>
            </p:contentPart>
          </mc:Choice>
          <mc:Fallback xmlns="">
            <p:pic>
              <p:nvPicPr>
                <p:cNvPr id="169078" name="Freihand 169077">
                  <a:extLst>
                    <a:ext uri="{FF2B5EF4-FFF2-40B4-BE49-F238E27FC236}">
                      <a16:creationId xmlns:a16="http://schemas.microsoft.com/office/drawing/2014/main" id="{58B8261A-AF8F-44E0-89F4-118C42AB30D6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173373" y="1958592"/>
                  <a:ext cx="1051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69079" name="Freihand 169078">
                  <a:extLst>
                    <a:ext uri="{FF2B5EF4-FFF2-40B4-BE49-F238E27FC236}">
                      <a16:creationId xmlns:a16="http://schemas.microsoft.com/office/drawing/2014/main" id="{0565DF93-3D37-4F68-8D89-B2FAD45C008B}"/>
                    </a:ext>
                  </a:extLst>
                </p14:cNvPr>
                <p14:cNvContentPartPr/>
                <p14:nvPr/>
              </p14:nvContentPartPr>
              <p14:xfrm>
                <a:off x="7323493" y="1927992"/>
                <a:ext cx="34560" cy="104040"/>
              </p14:xfrm>
            </p:contentPart>
          </mc:Choice>
          <mc:Fallback xmlns="">
            <p:pic>
              <p:nvPicPr>
                <p:cNvPr id="169079" name="Freihand 169078">
                  <a:extLst>
                    <a:ext uri="{FF2B5EF4-FFF2-40B4-BE49-F238E27FC236}">
                      <a16:creationId xmlns:a16="http://schemas.microsoft.com/office/drawing/2014/main" id="{0565DF93-3D37-4F68-8D89-B2FAD45C008B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319173" y="1923672"/>
                  <a:ext cx="432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69080" name="Freihand 169079">
                  <a:extLst>
                    <a:ext uri="{FF2B5EF4-FFF2-40B4-BE49-F238E27FC236}">
                      <a16:creationId xmlns:a16="http://schemas.microsoft.com/office/drawing/2014/main" id="{B3F313C1-E3FC-4D3B-B145-A62229BB0146}"/>
                    </a:ext>
                  </a:extLst>
                </p14:cNvPr>
                <p14:cNvContentPartPr/>
                <p14:nvPr/>
              </p14:nvContentPartPr>
              <p14:xfrm>
                <a:off x="7279213" y="1909992"/>
                <a:ext cx="145440" cy="114480"/>
              </p14:xfrm>
            </p:contentPart>
          </mc:Choice>
          <mc:Fallback xmlns="">
            <p:pic>
              <p:nvPicPr>
                <p:cNvPr id="169080" name="Freihand 169079">
                  <a:extLst>
                    <a:ext uri="{FF2B5EF4-FFF2-40B4-BE49-F238E27FC236}">
                      <a16:creationId xmlns:a16="http://schemas.microsoft.com/office/drawing/2014/main" id="{B3F313C1-E3FC-4D3B-B145-A62229BB0146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274893" y="1905672"/>
                  <a:ext cx="1540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169106" name="Freihand 169105">
                  <a:extLst>
                    <a:ext uri="{FF2B5EF4-FFF2-40B4-BE49-F238E27FC236}">
                      <a16:creationId xmlns:a16="http://schemas.microsoft.com/office/drawing/2014/main" id="{BF162A9C-8626-4FC9-8EF0-F13E03B9962B}"/>
                    </a:ext>
                  </a:extLst>
                </p14:cNvPr>
                <p14:cNvContentPartPr/>
                <p14:nvPr/>
              </p14:nvContentPartPr>
              <p14:xfrm>
                <a:off x="749173" y="2377992"/>
                <a:ext cx="87120" cy="170280"/>
              </p14:xfrm>
            </p:contentPart>
          </mc:Choice>
          <mc:Fallback xmlns="">
            <p:pic>
              <p:nvPicPr>
                <p:cNvPr id="169106" name="Freihand 169105">
                  <a:extLst>
                    <a:ext uri="{FF2B5EF4-FFF2-40B4-BE49-F238E27FC236}">
                      <a16:creationId xmlns:a16="http://schemas.microsoft.com/office/drawing/2014/main" id="{BF162A9C-8626-4FC9-8EF0-F13E03B9962B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44853" y="2373672"/>
                  <a:ext cx="957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169107" name="Freihand 169106">
                  <a:extLst>
                    <a:ext uri="{FF2B5EF4-FFF2-40B4-BE49-F238E27FC236}">
                      <a16:creationId xmlns:a16="http://schemas.microsoft.com/office/drawing/2014/main" id="{46AE75AB-2336-4778-A8B0-2134BCE3957D}"/>
                    </a:ext>
                  </a:extLst>
                </p14:cNvPr>
                <p14:cNvContentPartPr/>
                <p14:nvPr/>
              </p14:nvContentPartPr>
              <p14:xfrm>
                <a:off x="897493" y="2360712"/>
                <a:ext cx="63360" cy="71280"/>
              </p14:xfrm>
            </p:contentPart>
          </mc:Choice>
          <mc:Fallback xmlns="">
            <p:pic>
              <p:nvPicPr>
                <p:cNvPr id="169107" name="Freihand 169106">
                  <a:extLst>
                    <a:ext uri="{FF2B5EF4-FFF2-40B4-BE49-F238E27FC236}">
                      <a16:creationId xmlns:a16="http://schemas.microsoft.com/office/drawing/2014/main" id="{46AE75AB-2336-4778-A8B0-2134BCE3957D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893173" y="2356392"/>
                  <a:ext cx="720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169108" name="Freihand 169107">
                  <a:extLst>
                    <a:ext uri="{FF2B5EF4-FFF2-40B4-BE49-F238E27FC236}">
                      <a16:creationId xmlns:a16="http://schemas.microsoft.com/office/drawing/2014/main" id="{E5D667DF-D82A-46ED-BF45-1329CB9F5A89}"/>
                    </a:ext>
                  </a:extLst>
                </p14:cNvPr>
                <p14:cNvContentPartPr/>
                <p14:nvPr/>
              </p14:nvContentPartPr>
              <p14:xfrm>
                <a:off x="969853" y="2376552"/>
                <a:ext cx="98280" cy="88200"/>
              </p14:xfrm>
            </p:contentPart>
          </mc:Choice>
          <mc:Fallback xmlns="">
            <p:pic>
              <p:nvPicPr>
                <p:cNvPr id="169108" name="Freihand 169107">
                  <a:extLst>
                    <a:ext uri="{FF2B5EF4-FFF2-40B4-BE49-F238E27FC236}">
                      <a16:creationId xmlns:a16="http://schemas.microsoft.com/office/drawing/2014/main" id="{E5D667DF-D82A-46ED-BF45-1329CB9F5A89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965533" y="2372232"/>
                  <a:ext cx="1069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169109" name="Freihand 169108">
                  <a:extLst>
                    <a:ext uri="{FF2B5EF4-FFF2-40B4-BE49-F238E27FC236}">
                      <a16:creationId xmlns:a16="http://schemas.microsoft.com/office/drawing/2014/main" id="{2B54229B-A62E-43C3-A965-7974944C999A}"/>
                    </a:ext>
                  </a:extLst>
                </p14:cNvPr>
                <p14:cNvContentPartPr/>
                <p14:nvPr/>
              </p14:nvContentPartPr>
              <p14:xfrm>
                <a:off x="1069213" y="2365752"/>
                <a:ext cx="358920" cy="86400"/>
              </p14:xfrm>
            </p:contentPart>
          </mc:Choice>
          <mc:Fallback xmlns="">
            <p:pic>
              <p:nvPicPr>
                <p:cNvPr id="169109" name="Freihand 169108">
                  <a:extLst>
                    <a:ext uri="{FF2B5EF4-FFF2-40B4-BE49-F238E27FC236}">
                      <a16:creationId xmlns:a16="http://schemas.microsoft.com/office/drawing/2014/main" id="{2B54229B-A62E-43C3-A965-7974944C999A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064893" y="2361432"/>
                  <a:ext cx="3675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169110" name="Freihand 169109">
                  <a:extLst>
                    <a:ext uri="{FF2B5EF4-FFF2-40B4-BE49-F238E27FC236}">
                      <a16:creationId xmlns:a16="http://schemas.microsoft.com/office/drawing/2014/main" id="{450EC14F-AB04-4A52-B87C-7156C16C356B}"/>
                    </a:ext>
                  </a:extLst>
                </p14:cNvPr>
                <p14:cNvContentPartPr/>
                <p14:nvPr/>
              </p14:nvContentPartPr>
              <p14:xfrm>
                <a:off x="1412293" y="2318592"/>
                <a:ext cx="86760" cy="129240"/>
              </p14:xfrm>
            </p:contentPart>
          </mc:Choice>
          <mc:Fallback xmlns="">
            <p:pic>
              <p:nvPicPr>
                <p:cNvPr id="169110" name="Freihand 169109">
                  <a:extLst>
                    <a:ext uri="{FF2B5EF4-FFF2-40B4-BE49-F238E27FC236}">
                      <a16:creationId xmlns:a16="http://schemas.microsoft.com/office/drawing/2014/main" id="{450EC14F-AB04-4A52-B87C-7156C16C356B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407973" y="2314272"/>
                  <a:ext cx="954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169111" name="Freihand 169110">
                  <a:extLst>
                    <a:ext uri="{FF2B5EF4-FFF2-40B4-BE49-F238E27FC236}">
                      <a16:creationId xmlns:a16="http://schemas.microsoft.com/office/drawing/2014/main" id="{21448D1C-9ED0-467C-8EBB-584B92057B5B}"/>
                    </a:ext>
                  </a:extLst>
                </p14:cNvPr>
                <p14:cNvContentPartPr/>
                <p14:nvPr/>
              </p14:nvContentPartPr>
              <p14:xfrm>
                <a:off x="1508413" y="2362512"/>
                <a:ext cx="350640" cy="80280"/>
              </p14:xfrm>
            </p:contentPart>
          </mc:Choice>
          <mc:Fallback xmlns="">
            <p:pic>
              <p:nvPicPr>
                <p:cNvPr id="169111" name="Freihand 169110">
                  <a:extLst>
                    <a:ext uri="{FF2B5EF4-FFF2-40B4-BE49-F238E27FC236}">
                      <a16:creationId xmlns:a16="http://schemas.microsoft.com/office/drawing/2014/main" id="{21448D1C-9ED0-467C-8EBB-584B92057B5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504093" y="2358192"/>
                  <a:ext cx="359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169112" name="Freihand 169111">
                  <a:extLst>
                    <a:ext uri="{FF2B5EF4-FFF2-40B4-BE49-F238E27FC236}">
                      <a16:creationId xmlns:a16="http://schemas.microsoft.com/office/drawing/2014/main" id="{451099F9-00CF-4B39-AACA-BCA1D149A4BC}"/>
                    </a:ext>
                  </a:extLst>
                </p14:cNvPr>
                <p14:cNvContentPartPr/>
                <p14:nvPr/>
              </p14:nvContentPartPr>
              <p14:xfrm>
                <a:off x="1850053" y="2295192"/>
                <a:ext cx="73080" cy="132120"/>
              </p14:xfrm>
            </p:contentPart>
          </mc:Choice>
          <mc:Fallback xmlns="">
            <p:pic>
              <p:nvPicPr>
                <p:cNvPr id="169112" name="Freihand 169111">
                  <a:extLst>
                    <a:ext uri="{FF2B5EF4-FFF2-40B4-BE49-F238E27FC236}">
                      <a16:creationId xmlns:a16="http://schemas.microsoft.com/office/drawing/2014/main" id="{451099F9-00CF-4B39-AACA-BCA1D149A4BC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845733" y="2290872"/>
                  <a:ext cx="817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169113" name="Freihand 169112">
                  <a:extLst>
                    <a:ext uri="{FF2B5EF4-FFF2-40B4-BE49-F238E27FC236}">
                      <a16:creationId xmlns:a16="http://schemas.microsoft.com/office/drawing/2014/main" id="{C4FAE181-740F-4A4F-BE25-2F66CF9A62CA}"/>
                    </a:ext>
                  </a:extLst>
                </p14:cNvPr>
                <p14:cNvContentPartPr/>
                <p14:nvPr/>
              </p14:nvContentPartPr>
              <p14:xfrm>
                <a:off x="1827373" y="2308872"/>
                <a:ext cx="44280" cy="7200"/>
              </p14:xfrm>
            </p:contentPart>
          </mc:Choice>
          <mc:Fallback xmlns="">
            <p:pic>
              <p:nvPicPr>
                <p:cNvPr id="169113" name="Freihand 169112">
                  <a:extLst>
                    <a:ext uri="{FF2B5EF4-FFF2-40B4-BE49-F238E27FC236}">
                      <a16:creationId xmlns:a16="http://schemas.microsoft.com/office/drawing/2014/main" id="{C4FAE181-740F-4A4F-BE25-2F66CF9A62CA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823053" y="2304552"/>
                  <a:ext cx="529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169114" name="Freihand 169113">
                  <a:extLst>
                    <a:ext uri="{FF2B5EF4-FFF2-40B4-BE49-F238E27FC236}">
                      <a16:creationId xmlns:a16="http://schemas.microsoft.com/office/drawing/2014/main" id="{A36AD877-7CBA-4323-90C8-8F309A3B5808}"/>
                    </a:ext>
                  </a:extLst>
                </p14:cNvPr>
                <p14:cNvContentPartPr/>
                <p14:nvPr/>
              </p14:nvContentPartPr>
              <p14:xfrm>
                <a:off x="1951573" y="2362872"/>
                <a:ext cx="69840" cy="62280"/>
              </p14:xfrm>
            </p:contentPart>
          </mc:Choice>
          <mc:Fallback xmlns="">
            <p:pic>
              <p:nvPicPr>
                <p:cNvPr id="169114" name="Freihand 169113">
                  <a:extLst>
                    <a:ext uri="{FF2B5EF4-FFF2-40B4-BE49-F238E27FC236}">
                      <a16:creationId xmlns:a16="http://schemas.microsoft.com/office/drawing/2014/main" id="{A36AD877-7CBA-4323-90C8-8F309A3B5808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947253" y="2358552"/>
                  <a:ext cx="784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169115" name="Freihand 169114">
                  <a:extLst>
                    <a:ext uri="{FF2B5EF4-FFF2-40B4-BE49-F238E27FC236}">
                      <a16:creationId xmlns:a16="http://schemas.microsoft.com/office/drawing/2014/main" id="{18F305D1-0A3A-417A-84D8-42B72C0F503C}"/>
                    </a:ext>
                  </a:extLst>
                </p14:cNvPr>
                <p14:cNvContentPartPr/>
                <p14:nvPr/>
              </p14:nvContentPartPr>
              <p14:xfrm>
                <a:off x="2055253" y="2255592"/>
                <a:ext cx="144720" cy="161640"/>
              </p14:xfrm>
            </p:contentPart>
          </mc:Choice>
          <mc:Fallback xmlns="">
            <p:pic>
              <p:nvPicPr>
                <p:cNvPr id="169115" name="Freihand 169114">
                  <a:extLst>
                    <a:ext uri="{FF2B5EF4-FFF2-40B4-BE49-F238E27FC236}">
                      <a16:creationId xmlns:a16="http://schemas.microsoft.com/office/drawing/2014/main" id="{18F305D1-0A3A-417A-84D8-42B72C0F503C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2050933" y="2251272"/>
                  <a:ext cx="1533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169116" name="Freihand 169115">
                  <a:extLst>
                    <a:ext uri="{FF2B5EF4-FFF2-40B4-BE49-F238E27FC236}">
                      <a16:creationId xmlns:a16="http://schemas.microsoft.com/office/drawing/2014/main" id="{7937BB31-AE19-4085-8994-A9DC83614CF3}"/>
                    </a:ext>
                  </a:extLst>
                </p14:cNvPr>
                <p14:cNvContentPartPr/>
                <p14:nvPr/>
              </p14:nvContentPartPr>
              <p14:xfrm>
                <a:off x="2238853" y="2266032"/>
                <a:ext cx="427320" cy="271800"/>
              </p14:xfrm>
            </p:contentPart>
          </mc:Choice>
          <mc:Fallback xmlns="">
            <p:pic>
              <p:nvPicPr>
                <p:cNvPr id="169116" name="Freihand 169115">
                  <a:extLst>
                    <a:ext uri="{FF2B5EF4-FFF2-40B4-BE49-F238E27FC236}">
                      <a16:creationId xmlns:a16="http://schemas.microsoft.com/office/drawing/2014/main" id="{7937BB31-AE19-4085-8994-A9DC83614CF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2234533" y="2261712"/>
                  <a:ext cx="43596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169117" name="Freihand 169116">
                  <a:extLst>
                    <a:ext uri="{FF2B5EF4-FFF2-40B4-BE49-F238E27FC236}">
                      <a16:creationId xmlns:a16="http://schemas.microsoft.com/office/drawing/2014/main" id="{C962071B-F10B-4BD3-80B0-E663DEFED17E}"/>
                    </a:ext>
                  </a:extLst>
                </p14:cNvPr>
                <p14:cNvContentPartPr/>
                <p14:nvPr/>
              </p14:nvContentPartPr>
              <p14:xfrm>
                <a:off x="2657173" y="2281872"/>
                <a:ext cx="13680" cy="15840"/>
              </p14:xfrm>
            </p:contentPart>
          </mc:Choice>
          <mc:Fallback xmlns="">
            <p:pic>
              <p:nvPicPr>
                <p:cNvPr id="169117" name="Freihand 169116">
                  <a:extLst>
                    <a:ext uri="{FF2B5EF4-FFF2-40B4-BE49-F238E27FC236}">
                      <a16:creationId xmlns:a16="http://schemas.microsoft.com/office/drawing/2014/main" id="{C962071B-F10B-4BD3-80B0-E663DEFED17E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2652853" y="2277552"/>
                  <a:ext cx="22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169118" name="Freihand 169117">
                  <a:extLst>
                    <a:ext uri="{FF2B5EF4-FFF2-40B4-BE49-F238E27FC236}">
                      <a16:creationId xmlns:a16="http://schemas.microsoft.com/office/drawing/2014/main" id="{BCB2BC94-137D-4683-B0CD-20C3DB409901}"/>
                    </a:ext>
                  </a:extLst>
                </p14:cNvPr>
                <p14:cNvContentPartPr/>
                <p14:nvPr/>
              </p14:nvContentPartPr>
              <p14:xfrm>
                <a:off x="2694253" y="2282232"/>
                <a:ext cx="231120" cy="120600"/>
              </p14:xfrm>
            </p:contentPart>
          </mc:Choice>
          <mc:Fallback xmlns="">
            <p:pic>
              <p:nvPicPr>
                <p:cNvPr id="169118" name="Freihand 169117">
                  <a:extLst>
                    <a:ext uri="{FF2B5EF4-FFF2-40B4-BE49-F238E27FC236}">
                      <a16:creationId xmlns:a16="http://schemas.microsoft.com/office/drawing/2014/main" id="{BCB2BC94-137D-4683-B0CD-20C3DB409901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2689933" y="2277912"/>
                  <a:ext cx="2397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169119" name="Freihand 169118">
                  <a:extLst>
                    <a:ext uri="{FF2B5EF4-FFF2-40B4-BE49-F238E27FC236}">
                      <a16:creationId xmlns:a16="http://schemas.microsoft.com/office/drawing/2014/main" id="{0807B99A-8041-4CFE-B39B-1DAE78BC72D1}"/>
                    </a:ext>
                  </a:extLst>
                </p14:cNvPr>
                <p14:cNvContentPartPr/>
                <p14:nvPr/>
              </p14:nvContentPartPr>
              <p14:xfrm>
                <a:off x="3111133" y="2293752"/>
                <a:ext cx="12600" cy="107280"/>
              </p14:xfrm>
            </p:contentPart>
          </mc:Choice>
          <mc:Fallback xmlns="">
            <p:pic>
              <p:nvPicPr>
                <p:cNvPr id="169119" name="Freihand 169118">
                  <a:extLst>
                    <a:ext uri="{FF2B5EF4-FFF2-40B4-BE49-F238E27FC236}">
                      <a16:creationId xmlns:a16="http://schemas.microsoft.com/office/drawing/2014/main" id="{0807B99A-8041-4CFE-B39B-1DAE78BC72D1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3106813" y="2289432"/>
                  <a:ext cx="212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169120" name="Freihand 169119">
                  <a:extLst>
                    <a:ext uri="{FF2B5EF4-FFF2-40B4-BE49-F238E27FC236}">
                      <a16:creationId xmlns:a16="http://schemas.microsoft.com/office/drawing/2014/main" id="{7C14D9FC-B5D1-4670-8E21-002CEBDF4876}"/>
                    </a:ext>
                  </a:extLst>
                </p14:cNvPr>
                <p14:cNvContentPartPr/>
                <p14:nvPr/>
              </p14:nvContentPartPr>
              <p14:xfrm>
                <a:off x="3110413" y="2296632"/>
                <a:ext cx="127800" cy="7560"/>
              </p14:xfrm>
            </p:contentPart>
          </mc:Choice>
          <mc:Fallback xmlns="">
            <p:pic>
              <p:nvPicPr>
                <p:cNvPr id="169120" name="Freihand 169119">
                  <a:extLst>
                    <a:ext uri="{FF2B5EF4-FFF2-40B4-BE49-F238E27FC236}">
                      <a16:creationId xmlns:a16="http://schemas.microsoft.com/office/drawing/2014/main" id="{7C14D9FC-B5D1-4670-8E21-002CEBDF4876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3106093" y="2292312"/>
                  <a:ext cx="136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169121" name="Freihand 169120">
                  <a:extLst>
                    <a:ext uri="{FF2B5EF4-FFF2-40B4-BE49-F238E27FC236}">
                      <a16:creationId xmlns:a16="http://schemas.microsoft.com/office/drawing/2014/main" id="{35AFE5DC-5985-48A9-99B2-2EB2CFC374F1}"/>
                    </a:ext>
                  </a:extLst>
                </p14:cNvPr>
                <p14:cNvContentPartPr/>
                <p14:nvPr/>
              </p14:nvContentPartPr>
              <p14:xfrm>
                <a:off x="3120493" y="2339472"/>
                <a:ext cx="118440" cy="57240"/>
              </p14:xfrm>
            </p:contentPart>
          </mc:Choice>
          <mc:Fallback xmlns="">
            <p:pic>
              <p:nvPicPr>
                <p:cNvPr id="169121" name="Freihand 169120">
                  <a:extLst>
                    <a:ext uri="{FF2B5EF4-FFF2-40B4-BE49-F238E27FC236}">
                      <a16:creationId xmlns:a16="http://schemas.microsoft.com/office/drawing/2014/main" id="{35AFE5DC-5985-48A9-99B2-2EB2CFC374F1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3116173" y="2335152"/>
                  <a:ext cx="1270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69122" name="Freihand 169121">
                  <a:extLst>
                    <a:ext uri="{FF2B5EF4-FFF2-40B4-BE49-F238E27FC236}">
                      <a16:creationId xmlns:a16="http://schemas.microsoft.com/office/drawing/2014/main" id="{9AB2ABD0-FD58-437A-A8B8-E47BDC14B9AB}"/>
                    </a:ext>
                  </a:extLst>
                </p14:cNvPr>
                <p14:cNvContentPartPr/>
                <p14:nvPr/>
              </p14:nvContentPartPr>
              <p14:xfrm>
                <a:off x="3250093" y="2355672"/>
                <a:ext cx="178560" cy="36720"/>
              </p14:xfrm>
            </p:contentPart>
          </mc:Choice>
          <mc:Fallback xmlns="">
            <p:pic>
              <p:nvPicPr>
                <p:cNvPr id="169122" name="Freihand 169121">
                  <a:extLst>
                    <a:ext uri="{FF2B5EF4-FFF2-40B4-BE49-F238E27FC236}">
                      <a16:creationId xmlns:a16="http://schemas.microsoft.com/office/drawing/2014/main" id="{9AB2ABD0-FD58-437A-A8B8-E47BDC14B9A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3245773" y="2351352"/>
                  <a:ext cx="1872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69123" name="Freihand 169122">
                  <a:extLst>
                    <a:ext uri="{FF2B5EF4-FFF2-40B4-BE49-F238E27FC236}">
                      <a16:creationId xmlns:a16="http://schemas.microsoft.com/office/drawing/2014/main" id="{000D525B-D1CD-4143-9F92-1414A079063D}"/>
                    </a:ext>
                  </a:extLst>
                </p14:cNvPr>
                <p14:cNvContentPartPr/>
                <p14:nvPr/>
              </p14:nvContentPartPr>
              <p14:xfrm>
                <a:off x="3391213" y="2270712"/>
                <a:ext cx="360" cy="360"/>
              </p14:xfrm>
            </p:contentPart>
          </mc:Choice>
          <mc:Fallback xmlns="">
            <p:pic>
              <p:nvPicPr>
                <p:cNvPr id="169123" name="Freihand 169122">
                  <a:extLst>
                    <a:ext uri="{FF2B5EF4-FFF2-40B4-BE49-F238E27FC236}">
                      <a16:creationId xmlns:a16="http://schemas.microsoft.com/office/drawing/2014/main" id="{000D525B-D1CD-4143-9F92-1414A079063D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386893" y="22663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69124" name="Freihand 169123">
                  <a:extLst>
                    <a:ext uri="{FF2B5EF4-FFF2-40B4-BE49-F238E27FC236}">
                      <a16:creationId xmlns:a16="http://schemas.microsoft.com/office/drawing/2014/main" id="{76B7C173-C1CD-44AF-9F2F-A7C58DB17E11}"/>
                    </a:ext>
                  </a:extLst>
                </p14:cNvPr>
                <p14:cNvContentPartPr/>
                <p14:nvPr/>
              </p14:nvContentPartPr>
              <p14:xfrm>
                <a:off x="3479053" y="2260632"/>
                <a:ext cx="109800" cy="152640"/>
              </p14:xfrm>
            </p:contentPart>
          </mc:Choice>
          <mc:Fallback xmlns="">
            <p:pic>
              <p:nvPicPr>
                <p:cNvPr id="169124" name="Freihand 169123">
                  <a:extLst>
                    <a:ext uri="{FF2B5EF4-FFF2-40B4-BE49-F238E27FC236}">
                      <a16:creationId xmlns:a16="http://schemas.microsoft.com/office/drawing/2014/main" id="{76B7C173-C1CD-44AF-9F2F-A7C58DB17E1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474733" y="2256312"/>
                  <a:ext cx="118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69125" name="Freihand 169124">
                  <a:extLst>
                    <a:ext uri="{FF2B5EF4-FFF2-40B4-BE49-F238E27FC236}">
                      <a16:creationId xmlns:a16="http://schemas.microsoft.com/office/drawing/2014/main" id="{EF7B3B7C-BAB9-451A-9DF7-B23A3592F163}"/>
                    </a:ext>
                  </a:extLst>
                </p14:cNvPr>
                <p14:cNvContentPartPr/>
                <p14:nvPr/>
              </p14:nvContentPartPr>
              <p14:xfrm>
                <a:off x="3517573" y="2371872"/>
                <a:ext cx="101880" cy="16200"/>
              </p14:xfrm>
            </p:contentPart>
          </mc:Choice>
          <mc:Fallback xmlns="">
            <p:pic>
              <p:nvPicPr>
                <p:cNvPr id="169125" name="Freihand 169124">
                  <a:extLst>
                    <a:ext uri="{FF2B5EF4-FFF2-40B4-BE49-F238E27FC236}">
                      <a16:creationId xmlns:a16="http://schemas.microsoft.com/office/drawing/2014/main" id="{EF7B3B7C-BAB9-451A-9DF7-B23A3592F16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513253" y="2367552"/>
                  <a:ext cx="110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69126" name="Freihand 169125">
                  <a:extLst>
                    <a:ext uri="{FF2B5EF4-FFF2-40B4-BE49-F238E27FC236}">
                      <a16:creationId xmlns:a16="http://schemas.microsoft.com/office/drawing/2014/main" id="{60BB2005-D2C4-477A-BA21-E79FAB72A99C}"/>
                    </a:ext>
                  </a:extLst>
                </p14:cNvPr>
                <p14:cNvContentPartPr/>
                <p14:nvPr/>
              </p14:nvContentPartPr>
              <p14:xfrm>
                <a:off x="3623413" y="2348832"/>
                <a:ext cx="280080" cy="68400"/>
              </p14:xfrm>
            </p:contentPart>
          </mc:Choice>
          <mc:Fallback xmlns="">
            <p:pic>
              <p:nvPicPr>
                <p:cNvPr id="169126" name="Freihand 169125">
                  <a:extLst>
                    <a:ext uri="{FF2B5EF4-FFF2-40B4-BE49-F238E27FC236}">
                      <a16:creationId xmlns:a16="http://schemas.microsoft.com/office/drawing/2014/main" id="{60BB2005-D2C4-477A-BA21-E79FAB72A99C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619093" y="2344512"/>
                  <a:ext cx="2887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69129" name="Freihand 169128">
                  <a:extLst>
                    <a:ext uri="{FF2B5EF4-FFF2-40B4-BE49-F238E27FC236}">
                      <a16:creationId xmlns:a16="http://schemas.microsoft.com/office/drawing/2014/main" id="{DC6ED549-73C6-48E7-B50F-D312E418AB8F}"/>
                    </a:ext>
                  </a:extLst>
                </p14:cNvPr>
                <p14:cNvContentPartPr/>
                <p14:nvPr/>
              </p14:nvContentPartPr>
              <p14:xfrm>
                <a:off x="3963253" y="2371872"/>
                <a:ext cx="199800" cy="56880"/>
              </p14:xfrm>
            </p:contentPart>
          </mc:Choice>
          <mc:Fallback xmlns="">
            <p:pic>
              <p:nvPicPr>
                <p:cNvPr id="169129" name="Freihand 169128">
                  <a:extLst>
                    <a:ext uri="{FF2B5EF4-FFF2-40B4-BE49-F238E27FC236}">
                      <a16:creationId xmlns:a16="http://schemas.microsoft.com/office/drawing/2014/main" id="{DC6ED549-73C6-48E7-B50F-D312E418AB8F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958933" y="2367552"/>
                  <a:ext cx="2084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69130" name="Freihand 169129">
                  <a:extLst>
                    <a:ext uri="{FF2B5EF4-FFF2-40B4-BE49-F238E27FC236}">
                      <a16:creationId xmlns:a16="http://schemas.microsoft.com/office/drawing/2014/main" id="{34143395-F5C4-4835-AE66-CE052ADB8463}"/>
                    </a:ext>
                  </a:extLst>
                </p14:cNvPr>
                <p14:cNvContentPartPr/>
                <p14:nvPr/>
              </p14:nvContentPartPr>
              <p14:xfrm>
                <a:off x="4214173" y="2341632"/>
                <a:ext cx="236520" cy="77040"/>
              </p14:xfrm>
            </p:contentPart>
          </mc:Choice>
          <mc:Fallback xmlns="">
            <p:pic>
              <p:nvPicPr>
                <p:cNvPr id="169130" name="Freihand 169129">
                  <a:extLst>
                    <a:ext uri="{FF2B5EF4-FFF2-40B4-BE49-F238E27FC236}">
                      <a16:creationId xmlns:a16="http://schemas.microsoft.com/office/drawing/2014/main" id="{34143395-F5C4-4835-AE66-CE052ADB8463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209853" y="2337312"/>
                  <a:ext cx="2451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69131" name="Freihand 169130">
                  <a:extLst>
                    <a:ext uri="{FF2B5EF4-FFF2-40B4-BE49-F238E27FC236}">
                      <a16:creationId xmlns:a16="http://schemas.microsoft.com/office/drawing/2014/main" id="{FC9E80C4-BE65-42AB-A69B-5DF0EE961A4C}"/>
                    </a:ext>
                  </a:extLst>
                </p14:cNvPr>
                <p14:cNvContentPartPr/>
                <p14:nvPr/>
              </p14:nvContentPartPr>
              <p14:xfrm>
                <a:off x="4658413" y="2328672"/>
                <a:ext cx="425160" cy="95040"/>
              </p14:xfrm>
            </p:contentPart>
          </mc:Choice>
          <mc:Fallback xmlns="">
            <p:pic>
              <p:nvPicPr>
                <p:cNvPr id="169131" name="Freihand 169130">
                  <a:extLst>
                    <a:ext uri="{FF2B5EF4-FFF2-40B4-BE49-F238E27FC236}">
                      <a16:creationId xmlns:a16="http://schemas.microsoft.com/office/drawing/2014/main" id="{FC9E80C4-BE65-42AB-A69B-5DF0EE961A4C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654093" y="2324352"/>
                  <a:ext cx="4338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69151" name="Freihand 169150">
                  <a:extLst>
                    <a:ext uri="{FF2B5EF4-FFF2-40B4-BE49-F238E27FC236}">
                      <a16:creationId xmlns:a16="http://schemas.microsoft.com/office/drawing/2014/main" id="{BF3DB39E-7E62-42C0-916E-9C194E2FE3DC}"/>
                    </a:ext>
                  </a:extLst>
                </p14:cNvPr>
                <p14:cNvContentPartPr/>
                <p14:nvPr/>
              </p14:nvContentPartPr>
              <p14:xfrm>
                <a:off x="260293" y="2826192"/>
                <a:ext cx="172440" cy="14040"/>
              </p14:xfrm>
            </p:contentPart>
          </mc:Choice>
          <mc:Fallback xmlns="">
            <p:pic>
              <p:nvPicPr>
                <p:cNvPr id="169151" name="Freihand 169150">
                  <a:extLst>
                    <a:ext uri="{FF2B5EF4-FFF2-40B4-BE49-F238E27FC236}">
                      <a16:creationId xmlns:a16="http://schemas.microsoft.com/office/drawing/2014/main" id="{BF3DB39E-7E62-42C0-916E-9C194E2FE3DC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55973" y="2821872"/>
                  <a:ext cx="1810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69152" name="Freihand 169151">
                  <a:extLst>
                    <a:ext uri="{FF2B5EF4-FFF2-40B4-BE49-F238E27FC236}">
                      <a16:creationId xmlns:a16="http://schemas.microsoft.com/office/drawing/2014/main" id="{44470483-A773-4C4E-A2C6-AC0054D5A432}"/>
                    </a:ext>
                  </a:extLst>
                </p14:cNvPr>
                <p14:cNvContentPartPr/>
                <p14:nvPr/>
              </p14:nvContentPartPr>
              <p14:xfrm>
                <a:off x="399973" y="2778312"/>
                <a:ext cx="90000" cy="141120"/>
              </p14:xfrm>
            </p:contentPart>
          </mc:Choice>
          <mc:Fallback xmlns="">
            <p:pic>
              <p:nvPicPr>
                <p:cNvPr id="169152" name="Freihand 169151">
                  <a:extLst>
                    <a:ext uri="{FF2B5EF4-FFF2-40B4-BE49-F238E27FC236}">
                      <a16:creationId xmlns:a16="http://schemas.microsoft.com/office/drawing/2014/main" id="{44470483-A773-4C4E-A2C6-AC0054D5A432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395653" y="2773992"/>
                  <a:ext cx="986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69154" name="Freihand 169153">
                  <a:extLst>
                    <a:ext uri="{FF2B5EF4-FFF2-40B4-BE49-F238E27FC236}">
                      <a16:creationId xmlns:a16="http://schemas.microsoft.com/office/drawing/2014/main" id="{6F7F3370-0897-4CB0-9915-0580E391BF66}"/>
                    </a:ext>
                  </a:extLst>
                </p14:cNvPr>
                <p14:cNvContentPartPr/>
                <p14:nvPr/>
              </p14:nvContentPartPr>
              <p14:xfrm>
                <a:off x="738013" y="2762832"/>
                <a:ext cx="87480" cy="120960"/>
              </p14:xfrm>
            </p:contentPart>
          </mc:Choice>
          <mc:Fallback xmlns="">
            <p:pic>
              <p:nvPicPr>
                <p:cNvPr id="169154" name="Freihand 169153">
                  <a:extLst>
                    <a:ext uri="{FF2B5EF4-FFF2-40B4-BE49-F238E27FC236}">
                      <a16:creationId xmlns:a16="http://schemas.microsoft.com/office/drawing/2014/main" id="{6F7F3370-0897-4CB0-9915-0580E391BF66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33693" y="2758512"/>
                  <a:ext cx="96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69155" name="Freihand 169154">
                  <a:extLst>
                    <a:ext uri="{FF2B5EF4-FFF2-40B4-BE49-F238E27FC236}">
                      <a16:creationId xmlns:a16="http://schemas.microsoft.com/office/drawing/2014/main" id="{FE6B664E-CCE0-4602-BF49-B0D646BF47A0}"/>
                    </a:ext>
                  </a:extLst>
                </p14:cNvPr>
                <p14:cNvContentPartPr/>
                <p14:nvPr/>
              </p14:nvContentPartPr>
              <p14:xfrm>
                <a:off x="821533" y="2767512"/>
                <a:ext cx="43200" cy="103320"/>
              </p14:xfrm>
            </p:contentPart>
          </mc:Choice>
          <mc:Fallback xmlns="">
            <p:pic>
              <p:nvPicPr>
                <p:cNvPr id="169155" name="Freihand 169154">
                  <a:extLst>
                    <a:ext uri="{FF2B5EF4-FFF2-40B4-BE49-F238E27FC236}">
                      <a16:creationId xmlns:a16="http://schemas.microsoft.com/office/drawing/2014/main" id="{FE6B664E-CCE0-4602-BF49-B0D646BF47A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17213" y="2763192"/>
                  <a:ext cx="518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69156" name="Freihand 169155">
                  <a:extLst>
                    <a:ext uri="{FF2B5EF4-FFF2-40B4-BE49-F238E27FC236}">
                      <a16:creationId xmlns:a16="http://schemas.microsoft.com/office/drawing/2014/main" id="{1F22769F-326F-4B33-9ECC-3415EAB50D9D}"/>
                    </a:ext>
                  </a:extLst>
                </p14:cNvPr>
                <p14:cNvContentPartPr/>
                <p14:nvPr/>
              </p14:nvContentPartPr>
              <p14:xfrm>
                <a:off x="751333" y="2870832"/>
                <a:ext cx="124560" cy="14040"/>
              </p14:xfrm>
            </p:contentPart>
          </mc:Choice>
          <mc:Fallback xmlns="">
            <p:pic>
              <p:nvPicPr>
                <p:cNvPr id="169156" name="Freihand 169155">
                  <a:extLst>
                    <a:ext uri="{FF2B5EF4-FFF2-40B4-BE49-F238E27FC236}">
                      <a16:creationId xmlns:a16="http://schemas.microsoft.com/office/drawing/2014/main" id="{1F22769F-326F-4B33-9ECC-3415EAB50D9D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47013" y="2866512"/>
                  <a:ext cx="1332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69157" name="Freihand 169156">
                  <a:extLst>
                    <a:ext uri="{FF2B5EF4-FFF2-40B4-BE49-F238E27FC236}">
                      <a16:creationId xmlns:a16="http://schemas.microsoft.com/office/drawing/2014/main" id="{EDBFD472-C164-4B01-A2DF-840C144E7ABE}"/>
                    </a:ext>
                  </a:extLst>
                </p14:cNvPr>
                <p14:cNvContentPartPr/>
                <p14:nvPr/>
              </p14:nvContentPartPr>
              <p14:xfrm>
                <a:off x="904693" y="2819712"/>
                <a:ext cx="86760" cy="110160"/>
              </p14:xfrm>
            </p:contentPart>
          </mc:Choice>
          <mc:Fallback xmlns="">
            <p:pic>
              <p:nvPicPr>
                <p:cNvPr id="169157" name="Freihand 169156">
                  <a:extLst>
                    <a:ext uri="{FF2B5EF4-FFF2-40B4-BE49-F238E27FC236}">
                      <a16:creationId xmlns:a16="http://schemas.microsoft.com/office/drawing/2014/main" id="{EDBFD472-C164-4B01-A2DF-840C144E7ABE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900373" y="2815392"/>
                  <a:ext cx="954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69158" name="Freihand 169157">
                  <a:extLst>
                    <a:ext uri="{FF2B5EF4-FFF2-40B4-BE49-F238E27FC236}">
                      <a16:creationId xmlns:a16="http://schemas.microsoft.com/office/drawing/2014/main" id="{D4AE1199-6EDB-4C41-AA2F-1F4844572195}"/>
                    </a:ext>
                  </a:extLst>
                </p14:cNvPr>
                <p14:cNvContentPartPr/>
                <p14:nvPr/>
              </p14:nvContentPartPr>
              <p14:xfrm>
                <a:off x="1010893" y="2871552"/>
                <a:ext cx="83520" cy="88560"/>
              </p14:xfrm>
            </p:contentPart>
          </mc:Choice>
          <mc:Fallback xmlns="">
            <p:pic>
              <p:nvPicPr>
                <p:cNvPr id="169158" name="Freihand 169157">
                  <a:extLst>
                    <a:ext uri="{FF2B5EF4-FFF2-40B4-BE49-F238E27FC236}">
                      <a16:creationId xmlns:a16="http://schemas.microsoft.com/office/drawing/2014/main" id="{D4AE1199-6EDB-4C41-AA2F-1F484457219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006573" y="2867232"/>
                  <a:ext cx="92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69160" name="Freihand 169159">
                  <a:extLst>
                    <a:ext uri="{FF2B5EF4-FFF2-40B4-BE49-F238E27FC236}">
                      <a16:creationId xmlns:a16="http://schemas.microsoft.com/office/drawing/2014/main" id="{D5F85E27-25F7-41CB-9CB8-794340C6C6F2}"/>
                    </a:ext>
                  </a:extLst>
                </p14:cNvPr>
                <p14:cNvContentPartPr/>
                <p14:nvPr/>
              </p14:nvContentPartPr>
              <p14:xfrm>
                <a:off x="1294573" y="2770392"/>
                <a:ext cx="200520" cy="74160"/>
              </p14:xfrm>
            </p:contentPart>
          </mc:Choice>
          <mc:Fallback xmlns="">
            <p:pic>
              <p:nvPicPr>
                <p:cNvPr id="169160" name="Freihand 169159">
                  <a:extLst>
                    <a:ext uri="{FF2B5EF4-FFF2-40B4-BE49-F238E27FC236}">
                      <a16:creationId xmlns:a16="http://schemas.microsoft.com/office/drawing/2014/main" id="{D5F85E27-25F7-41CB-9CB8-794340C6C6F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290253" y="2766072"/>
                  <a:ext cx="2091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69161" name="Freihand 169160">
                  <a:extLst>
                    <a:ext uri="{FF2B5EF4-FFF2-40B4-BE49-F238E27FC236}">
                      <a16:creationId xmlns:a16="http://schemas.microsoft.com/office/drawing/2014/main" id="{CB304F1E-6956-41F9-940C-32C4F9CC2A1E}"/>
                    </a:ext>
                  </a:extLst>
                </p14:cNvPr>
                <p14:cNvContentPartPr/>
                <p14:nvPr/>
              </p14:nvContentPartPr>
              <p14:xfrm>
                <a:off x="1504093" y="2712792"/>
                <a:ext cx="96120" cy="118440"/>
              </p14:xfrm>
            </p:contentPart>
          </mc:Choice>
          <mc:Fallback xmlns="">
            <p:pic>
              <p:nvPicPr>
                <p:cNvPr id="169161" name="Freihand 169160">
                  <a:extLst>
                    <a:ext uri="{FF2B5EF4-FFF2-40B4-BE49-F238E27FC236}">
                      <a16:creationId xmlns:a16="http://schemas.microsoft.com/office/drawing/2014/main" id="{CB304F1E-6956-41F9-940C-32C4F9CC2A1E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499773" y="2708472"/>
                  <a:ext cx="1047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69162" name="Freihand 169161">
                  <a:extLst>
                    <a:ext uri="{FF2B5EF4-FFF2-40B4-BE49-F238E27FC236}">
                      <a16:creationId xmlns:a16="http://schemas.microsoft.com/office/drawing/2014/main" id="{2833BD62-FD56-4522-BFA7-CD2D2D623C0F}"/>
                    </a:ext>
                  </a:extLst>
                </p14:cNvPr>
                <p14:cNvContentPartPr/>
                <p14:nvPr/>
              </p14:nvContentPartPr>
              <p14:xfrm>
                <a:off x="1617853" y="2784792"/>
                <a:ext cx="91440" cy="50760"/>
              </p14:xfrm>
            </p:contentPart>
          </mc:Choice>
          <mc:Fallback xmlns="">
            <p:pic>
              <p:nvPicPr>
                <p:cNvPr id="169162" name="Freihand 169161">
                  <a:extLst>
                    <a:ext uri="{FF2B5EF4-FFF2-40B4-BE49-F238E27FC236}">
                      <a16:creationId xmlns:a16="http://schemas.microsoft.com/office/drawing/2014/main" id="{2833BD62-FD56-4522-BFA7-CD2D2D623C0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613533" y="2780472"/>
                  <a:ext cx="1000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69163" name="Freihand 169162">
                  <a:extLst>
                    <a:ext uri="{FF2B5EF4-FFF2-40B4-BE49-F238E27FC236}">
                      <a16:creationId xmlns:a16="http://schemas.microsoft.com/office/drawing/2014/main" id="{0ADF85BF-9E70-4BF8-BCAE-A6C69AE32399}"/>
                    </a:ext>
                  </a:extLst>
                </p14:cNvPr>
                <p14:cNvContentPartPr/>
                <p14:nvPr/>
              </p14:nvContentPartPr>
              <p14:xfrm>
                <a:off x="1707133" y="2725392"/>
                <a:ext cx="119880" cy="103320"/>
              </p14:xfrm>
            </p:contentPart>
          </mc:Choice>
          <mc:Fallback xmlns="">
            <p:pic>
              <p:nvPicPr>
                <p:cNvPr id="169163" name="Freihand 169162">
                  <a:extLst>
                    <a:ext uri="{FF2B5EF4-FFF2-40B4-BE49-F238E27FC236}">
                      <a16:creationId xmlns:a16="http://schemas.microsoft.com/office/drawing/2014/main" id="{0ADF85BF-9E70-4BF8-BCAE-A6C69AE3239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702813" y="2721072"/>
                  <a:ext cx="1285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69164" name="Freihand 169163">
                  <a:extLst>
                    <a:ext uri="{FF2B5EF4-FFF2-40B4-BE49-F238E27FC236}">
                      <a16:creationId xmlns:a16="http://schemas.microsoft.com/office/drawing/2014/main" id="{7A9A2A1C-20CC-4D10-9270-F8CF36CFBAB1}"/>
                    </a:ext>
                  </a:extLst>
                </p14:cNvPr>
                <p14:cNvContentPartPr/>
                <p14:nvPr/>
              </p14:nvContentPartPr>
              <p14:xfrm>
                <a:off x="1827373" y="2704152"/>
                <a:ext cx="61560" cy="126360"/>
              </p14:xfrm>
            </p:contentPart>
          </mc:Choice>
          <mc:Fallback xmlns="">
            <p:pic>
              <p:nvPicPr>
                <p:cNvPr id="169164" name="Freihand 169163">
                  <a:extLst>
                    <a:ext uri="{FF2B5EF4-FFF2-40B4-BE49-F238E27FC236}">
                      <a16:creationId xmlns:a16="http://schemas.microsoft.com/office/drawing/2014/main" id="{7A9A2A1C-20CC-4D10-9270-F8CF36CFBAB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823053" y="2699832"/>
                  <a:ext cx="702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69165" name="Freihand 169164">
                  <a:extLst>
                    <a:ext uri="{FF2B5EF4-FFF2-40B4-BE49-F238E27FC236}">
                      <a16:creationId xmlns:a16="http://schemas.microsoft.com/office/drawing/2014/main" id="{1CB31CF1-67FE-44B0-B119-A42AF89F2C30}"/>
                    </a:ext>
                  </a:extLst>
                </p14:cNvPr>
                <p14:cNvContentPartPr/>
                <p14:nvPr/>
              </p14:nvContentPartPr>
              <p14:xfrm>
                <a:off x="1665373" y="2675712"/>
                <a:ext cx="53640" cy="6840"/>
              </p14:xfrm>
            </p:contentPart>
          </mc:Choice>
          <mc:Fallback xmlns="">
            <p:pic>
              <p:nvPicPr>
                <p:cNvPr id="169165" name="Freihand 169164">
                  <a:extLst>
                    <a:ext uri="{FF2B5EF4-FFF2-40B4-BE49-F238E27FC236}">
                      <a16:creationId xmlns:a16="http://schemas.microsoft.com/office/drawing/2014/main" id="{1CB31CF1-67FE-44B0-B119-A42AF89F2C30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661053" y="2671392"/>
                  <a:ext cx="622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69166" name="Freihand 169165">
                  <a:extLst>
                    <a:ext uri="{FF2B5EF4-FFF2-40B4-BE49-F238E27FC236}">
                      <a16:creationId xmlns:a16="http://schemas.microsoft.com/office/drawing/2014/main" id="{AA7B428C-1DFB-4FA9-8DB0-DB8288AC533B}"/>
                    </a:ext>
                  </a:extLst>
                </p14:cNvPr>
                <p14:cNvContentPartPr/>
                <p14:nvPr/>
              </p14:nvContentPartPr>
              <p14:xfrm>
                <a:off x="2080813" y="2739792"/>
                <a:ext cx="419040" cy="88920"/>
              </p14:xfrm>
            </p:contentPart>
          </mc:Choice>
          <mc:Fallback xmlns="">
            <p:pic>
              <p:nvPicPr>
                <p:cNvPr id="169166" name="Freihand 169165">
                  <a:extLst>
                    <a:ext uri="{FF2B5EF4-FFF2-40B4-BE49-F238E27FC236}">
                      <a16:creationId xmlns:a16="http://schemas.microsoft.com/office/drawing/2014/main" id="{AA7B428C-1DFB-4FA9-8DB0-DB8288AC533B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076493" y="2735472"/>
                  <a:ext cx="4276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69167" name="Freihand 169166">
                  <a:extLst>
                    <a:ext uri="{FF2B5EF4-FFF2-40B4-BE49-F238E27FC236}">
                      <a16:creationId xmlns:a16="http://schemas.microsoft.com/office/drawing/2014/main" id="{5AB7E625-B252-4099-86C9-8BDC0EECAA92}"/>
                    </a:ext>
                  </a:extLst>
                </p14:cNvPr>
                <p14:cNvContentPartPr/>
                <p14:nvPr/>
              </p14:nvContentPartPr>
              <p14:xfrm>
                <a:off x="2441173" y="2666352"/>
                <a:ext cx="32400" cy="17640"/>
              </p14:xfrm>
            </p:contentPart>
          </mc:Choice>
          <mc:Fallback xmlns="">
            <p:pic>
              <p:nvPicPr>
                <p:cNvPr id="169167" name="Freihand 169166">
                  <a:extLst>
                    <a:ext uri="{FF2B5EF4-FFF2-40B4-BE49-F238E27FC236}">
                      <a16:creationId xmlns:a16="http://schemas.microsoft.com/office/drawing/2014/main" id="{5AB7E625-B252-4099-86C9-8BDC0EECAA9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436853" y="2662032"/>
                  <a:ext cx="4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69168" name="Freihand 169167">
                  <a:extLst>
                    <a:ext uri="{FF2B5EF4-FFF2-40B4-BE49-F238E27FC236}">
                      <a16:creationId xmlns:a16="http://schemas.microsoft.com/office/drawing/2014/main" id="{85CBC00E-0EE7-4761-BA03-4A4BF06F26C0}"/>
                    </a:ext>
                  </a:extLst>
                </p14:cNvPr>
                <p14:cNvContentPartPr/>
                <p14:nvPr/>
              </p14:nvContentPartPr>
              <p14:xfrm>
                <a:off x="2551693" y="2697672"/>
                <a:ext cx="237960" cy="101880"/>
              </p14:xfrm>
            </p:contentPart>
          </mc:Choice>
          <mc:Fallback xmlns="">
            <p:pic>
              <p:nvPicPr>
                <p:cNvPr id="169168" name="Freihand 169167">
                  <a:extLst>
                    <a:ext uri="{FF2B5EF4-FFF2-40B4-BE49-F238E27FC236}">
                      <a16:creationId xmlns:a16="http://schemas.microsoft.com/office/drawing/2014/main" id="{85CBC00E-0EE7-4761-BA03-4A4BF06F26C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547373" y="2693352"/>
                  <a:ext cx="2466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69169" name="Freihand 169168">
                  <a:extLst>
                    <a:ext uri="{FF2B5EF4-FFF2-40B4-BE49-F238E27FC236}">
                      <a16:creationId xmlns:a16="http://schemas.microsoft.com/office/drawing/2014/main" id="{35185B68-E4FB-49FB-A019-953729B295D2}"/>
                    </a:ext>
                  </a:extLst>
                </p14:cNvPr>
                <p14:cNvContentPartPr/>
                <p14:nvPr/>
              </p14:nvContentPartPr>
              <p14:xfrm>
                <a:off x="2981893" y="2703432"/>
                <a:ext cx="114120" cy="100800"/>
              </p14:xfrm>
            </p:contentPart>
          </mc:Choice>
          <mc:Fallback xmlns="">
            <p:pic>
              <p:nvPicPr>
                <p:cNvPr id="169169" name="Freihand 169168">
                  <a:extLst>
                    <a:ext uri="{FF2B5EF4-FFF2-40B4-BE49-F238E27FC236}">
                      <a16:creationId xmlns:a16="http://schemas.microsoft.com/office/drawing/2014/main" id="{35185B68-E4FB-49FB-A019-953729B295D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977573" y="2699112"/>
                  <a:ext cx="1227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69170" name="Freihand 169169">
                  <a:extLst>
                    <a:ext uri="{FF2B5EF4-FFF2-40B4-BE49-F238E27FC236}">
                      <a16:creationId xmlns:a16="http://schemas.microsoft.com/office/drawing/2014/main" id="{A333F3E3-1F32-4F2F-B7CB-BF301D95D79D}"/>
                    </a:ext>
                  </a:extLst>
                </p14:cNvPr>
                <p14:cNvContentPartPr/>
                <p14:nvPr/>
              </p14:nvContentPartPr>
              <p14:xfrm>
                <a:off x="3128053" y="2744472"/>
                <a:ext cx="233280" cy="56520"/>
              </p14:xfrm>
            </p:contentPart>
          </mc:Choice>
          <mc:Fallback xmlns="">
            <p:pic>
              <p:nvPicPr>
                <p:cNvPr id="169170" name="Freihand 169169">
                  <a:extLst>
                    <a:ext uri="{FF2B5EF4-FFF2-40B4-BE49-F238E27FC236}">
                      <a16:creationId xmlns:a16="http://schemas.microsoft.com/office/drawing/2014/main" id="{A333F3E3-1F32-4F2F-B7CB-BF301D95D79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123733" y="2740152"/>
                  <a:ext cx="2419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69171" name="Freihand 169170">
                  <a:extLst>
                    <a:ext uri="{FF2B5EF4-FFF2-40B4-BE49-F238E27FC236}">
                      <a16:creationId xmlns:a16="http://schemas.microsoft.com/office/drawing/2014/main" id="{7F6CF419-5CE7-4CB9-8411-A423924AF4D0}"/>
                    </a:ext>
                  </a:extLst>
                </p14:cNvPr>
                <p14:cNvContentPartPr/>
                <p14:nvPr/>
              </p14:nvContentPartPr>
              <p14:xfrm>
                <a:off x="3592093" y="2680752"/>
                <a:ext cx="141480" cy="116280"/>
              </p14:xfrm>
            </p:contentPart>
          </mc:Choice>
          <mc:Fallback xmlns="">
            <p:pic>
              <p:nvPicPr>
                <p:cNvPr id="169171" name="Freihand 169170">
                  <a:extLst>
                    <a:ext uri="{FF2B5EF4-FFF2-40B4-BE49-F238E27FC236}">
                      <a16:creationId xmlns:a16="http://schemas.microsoft.com/office/drawing/2014/main" id="{7F6CF419-5CE7-4CB9-8411-A423924AF4D0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587773" y="2676432"/>
                  <a:ext cx="1501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69172" name="Freihand 169171">
                  <a:extLst>
                    <a:ext uri="{FF2B5EF4-FFF2-40B4-BE49-F238E27FC236}">
                      <a16:creationId xmlns:a16="http://schemas.microsoft.com/office/drawing/2014/main" id="{B2B6E2F8-B27F-4DC5-B47A-C06381B0C5E2}"/>
                    </a:ext>
                  </a:extLst>
                </p14:cNvPr>
                <p14:cNvContentPartPr/>
                <p14:nvPr/>
              </p14:nvContentPartPr>
              <p14:xfrm>
                <a:off x="3663733" y="2768232"/>
                <a:ext cx="73080" cy="22680"/>
              </p14:xfrm>
            </p:contentPart>
          </mc:Choice>
          <mc:Fallback xmlns="">
            <p:pic>
              <p:nvPicPr>
                <p:cNvPr id="169172" name="Freihand 169171">
                  <a:extLst>
                    <a:ext uri="{FF2B5EF4-FFF2-40B4-BE49-F238E27FC236}">
                      <a16:creationId xmlns:a16="http://schemas.microsoft.com/office/drawing/2014/main" id="{B2B6E2F8-B27F-4DC5-B47A-C06381B0C5E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659413" y="2763912"/>
                  <a:ext cx="817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69173" name="Freihand 169172">
                  <a:extLst>
                    <a:ext uri="{FF2B5EF4-FFF2-40B4-BE49-F238E27FC236}">
                      <a16:creationId xmlns:a16="http://schemas.microsoft.com/office/drawing/2014/main" id="{68F794FC-829C-48FF-B094-ABFD5E398561}"/>
                    </a:ext>
                  </a:extLst>
                </p14:cNvPr>
                <p14:cNvContentPartPr/>
                <p14:nvPr/>
              </p14:nvContentPartPr>
              <p14:xfrm>
                <a:off x="3754813" y="2744112"/>
                <a:ext cx="198360" cy="47160"/>
              </p14:xfrm>
            </p:contentPart>
          </mc:Choice>
          <mc:Fallback xmlns="">
            <p:pic>
              <p:nvPicPr>
                <p:cNvPr id="169173" name="Freihand 169172">
                  <a:extLst>
                    <a:ext uri="{FF2B5EF4-FFF2-40B4-BE49-F238E27FC236}">
                      <a16:creationId xmlns:a16="http://schemas.microsoft.com/office/drawing/2014/main" id="{68F794FC-829C-48FF-B094-ABFD5E39856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750493" y="2739792"/>
                  <a:ext cx="2070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69174" name="Freihand 169173">
                  <a:extLst>
                    <a:ext uri="{FF2B5EF4-FFF2-40B4-BE49-F238E27FC236}">
                      <a16:creationId xmlns:a16="http://schemas.microsoft.com/office/drawing/2014/main" id="{60AAFFC3-6988-4D5F-9CB1-66CA111F7CD9}"/>
                    </a:ext>
                  </a:extLst>
                </p14:cNvPr>
                <p14:cNvContentPartPr/>
                <p14:nvPr/>
              </p14:nvContentPartPr>
              <p14:xfrm>
                <a:off x="3981613" y="2742672"/>
                <a:ext cx="84240" cy="64800"/>
              </p14:xfrm>
            </p:contentPart>
          </mc:Choice>
          <mc:Fallback xmlns="">
            <p:pic>
              <p:nvPicPr>
                <p:cNvPr id="169174" name="Freihand 169173">
                  <a:extLst>
                    <a:ext uri="{FF2B5EF4-FFF2-40B4-BE49-F238E27FC236}">
                      <a16:creationId xmlns:a16="http://schemas.microsoft.com/office/drawing/2014/main" id="{60AAFFC3-6988-4D5F-9CB1-66CA111F7CD9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977293" y="2738352"/>
                  <a:ext cx="928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69175" name="Freihand 169174">
                  <a:extLst>
                    <a:ext uri="{FF2B5EF4-FFF2-40B4-BE49-F238E27FC236}">
                      <a16:creationId xmlns:a16="http://schemas.microsoft.com/office/drawing/2014/main" id="{7BECDFA7-4FFE-4D17-93C6-17C94AB5F118}"/>
                    </a:ext>
                  </a:extLst>
                </p14:cNvPr>
                <p14:cNvContentPartPr/>
                <p14:nvPr/>
              </p14:nvContentPartPr>
              <p14:xfrm>
                <a:off x="4118773" y="2761032"/>
                <a:ext cx="438120" cy="52920"/>
              </p14:xfrm>
            </p:contentPart>
          </mc:Choice>
          <mc:Fallback xmlns="">
            <p:pic>
              <p:nvPicPr>
                <p:cNvPr id="169175" name="Freihand 169174">
                  <a:extLst>
                    <a:ext uri="{FF2B5EF4-FFF2-40B4-BE49-F238E27FC236}">
                      <a16:creationId xmlns:a16="http://schemas.microsoft.com/office/drawing/2014/main" id="{7BECDFA7-4FFE-4D17-93C6-17C94AB5F118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114453" y="2756712"/>
                  <a:ext cx="4467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69176" name="Freihand 169175">
                  <a:extLst>
                    <a:ext uri="{FF2B5EF4-FFF2-40B4-BE49-F238E27FC236}">
                      <a16:creationId xmlns:a16="http://schemas.microsoft.com/office/drawing/2014/main" id="{8E93C99E-1138-4F7D-8C10-81B5B4FFEE9C}"/>
                    </a:ext>
                  </a:extLst>
                </p14:cNvPr>
                <p14:cNvContentPartPr/>
                <p14:nvPr/>
              </p14:nvContentPartPr>
              <p14:xfrm>
                <a:off x="4768933" y="2732952"/>
                <a:ext cx="441720" cy="77400"/>
              </p14:xfrm>
            </p:contentPart>
          </mc:Choice>
          <mc:Fallback xmlns="">
            <p:pic>
              <p:nvPicPr>
                <p:cNvPr id="169176" name="Freihand 169175">
                  <a:extLst>
                    <a:ext uri="{FF2B5EF4-FFF2-40B4-BE49-F238E27FC236}">
                      <a16:creationId xmlns:a16="http://schemas.microsoft.com/office/drawing/2014/main" id="{8E93C99E-1138-4F7D-8C10-81B5B4FFEE9C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4764613" y="2728632"/>
                  <a:ext cx="450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69177" name="Freihand 169176">
                  <a:extLst>
                    <a:ext uri="{FF2B5EF4-FFF2-40B4-BE49-F238E27FC236}">
                      <a16:creationId xmlns:a16="http://schemas.microsoft.com/office/drawing/2014/main" id="{2C51F97E-E47B-4825-8BF9-74C32BD93B4A}"/>
                    </a:ext>
                  </a:extLst>
                </p14:cNvPr>
                <p14:cNvContentPartPr/>
                <p14:nvPr/>
              </p14:nvContentPartPr>
              <p14:xfrm>
                <a:off x="5594413" y="2687592"/>
                <a:ext cx="82080" cy="94680"/>
              </p14:xfrm>
            </p:contentPart>
          </mc:Choice>
          <mc:Fallback xmlns="">
            <p:pic>
              <p:nvPicPr>
                <p:cNvPr id="169177" name="Freihand 169176">
                  <a:extLst>
                    <a:ext uri="{FF2B5EF4-FFF2-40B4-BE49-F238E27FC236}">
                      <a16:creationId xmlns:a16="http://schemas.microsoft.com/office/drawing/2014/main" id="{2C51F97E-E47B-4825-8BF9-74C32BD93B4A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590093" y="2683272"/>
                  <a:ext cx="907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69178" name="Freihand 169177">
                  <a:extLst>
                    <a:ext uri="{FF2B5EF4-FFF2-40B4-BE49-F238E27FC236}">
                      <a16:creationId xmlns:a16="http://schemas.microsoft.com/office/drawing/2014/main" id="{8866A7BD-C00B-4790-B253-F3B139265541}"/>
                    </a:ext>
                  </a:extLst>
                </p14:cNvPr>
                <p14:cNvContentPartPr/>
                <p14:nvPr/>
              </p14:nvContentPartPr>
              <p14:xfrm>
                <a:off x="5661013" y="2690832"/>
                <a:ext cx="32760" cy="140400"/>
              </p14:xfrm>
            </p:contentPart>
          </mc:Choice>
          <mc:Fallback xmlns="">
            <p:pic>
              <p:nvPicPr>
                <p:cNvPr id="169178" name="Freihand 169177">
                  <a:extLst>
                    <a:ext uri="{FF2B5EF4-FFF2-40B4-BE49-F238E27FC236}">
                      <a16:creationId xmlns:a16="http://schemas.microsoft.com/office/drawing/2014/main" id="{8866A7BD-C00B-4790-B253-F3B13926554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656693" y="2686512"/>
                  <a:ext cx="414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9179" name="Freihand 169178">
                  <a:extLst>
                    <a:ext uri="{FF2B5EF4-FFF2-40B4-BE49-F238E27FC236}">
                      <a16:creationId xmlns:a16="http://schemas.microsoft.com/office/drawing/2014/main" id="{3EF4E915-EAE2-4699-8A1A-66D0C83C2B10}"/>
                    </a:ext>
                  </a:extLst>
                </p14:cNvPr>
                <p14:cNvContentPartPr/>
                <p14:nvPr/>
              </p14:nvContentPartPr>
              <p14:xfrm>
                <a:off x="5584693" y="2708832"/>
                <a:ext cx="280440" cy="95040"/>
              </p14:xfrm>
            </p:contentPart>
          </mc:Choice>
          <mc:Fallback xmlns="">
            <p:pic>
              <p:nvPicPr>
                <p:cNvPr id="169179" name="Freihand 169178">
                  <a:extLst>
                    <a:ext uri="{FF2B5EF4-FFF2-40B4-BE49-F238E27FC236}">
                      <a16:creationId xmlns:a16="http://schemas.microsoft.com/office/drawing/2014/main" id="{3EF4E915-EAE2-4699-8A1A-66D0C83C2B10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580373" y="2704512"/>
                  <a:ext cx="2890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69180" name="Freihand 169179">
                  <a:extLst>
                    <a:ext uri="{FF2B5EF4-FFF2-40B4-BE49-F238E27FC236}">
                      <a16:creationId xmlns:a16="http://schemas.microsoft.com/office/drawing/2014/main" id="{5D0AC970-3D5E-4D88-BD97-581F39367A9A}"/>
                    </a:ext>
                  </a:extLst>
                </p14:cNvPr>
                <p14:cNvContentPartPr/>
                <p14:nvPr/>
              </p14:nvContentPartPr>
              <p14:xfrm>
                <a:off x="5847853" y="2784792"/>
                <a:ext cx="118800" cy="81000"/>
              </p14:xfrm>
            </p:contentPart>
          </mc:Choice>
          <mc:Fallback xmlns="">
            <p:pic>
              <p:nvPicPr>
                <p:cNvPr id="169180" name="Freihand 169179">
                  <a:extLst>
                    <a:ext uri="{FF2B5EF4-FFF2-40B4-BE49-F238E27FC236}">
                      <a16:creationId xmlns:a16="http://schemas.microsoft.com/office/drawing/2014/main" id="{5D0AC970-3D5E-4D88-BD97-581F39367A9A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843533" y="2780472"/>
                  <a:ext cx="1274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69181" name="Freihand 169180">
                  <a:extLst>
                    <a:ext uri="{FF2B5EF4-FFF2-40B4-BE49-F238E27FC236}">
                      <a16:creationId xmlns:a16="http://schemas.microsoft.com/office/drawing/2014/main" id="{68CA9673-CB80-443E-A438-5364CCA8DAFA}"/>
                    </a:ext>
                  </a:extLst>
                </p14:cNvPr>
                <p14:cNvContentPartPr/>
                <p14:nvPr/>
              </p14:nvContentPartPr>
              <p14:xfrm>
                <a:off x="6072853" y="2753112"/>
                <a:ext cx="212400" cy="15480"/>
              </p14:xfrm>
            </p:contentPart>
          </mc:Choice>
          <mc:Fallback xmlns="">
            <p:pic>
              <p:nvPicPr>
                <p:cNvPr id="169181" name="Freihand 169180">
                  <a:extLst>
                    <a:ext uri="{FF2B5EF4-FFF2-40B4-BE49-F238E27FC236}">
                      <a16:creationId xmlns:a16="http://schemas.microsoft.com/office/drawing/2014/main" id="{68CA9673-CB80-443E-A438-5364CCA8DAF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068533" y="2748792"/>
                  <a:ext cx="2210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69182" name="Freihand 169181">
                  <a:extLst>
                    <a:ext uri="{FF2B5EF4-FFF2-40B4-BE49-F238E27FC236}">
                      <a16:creationId xmlns:a16="http://schemas.microsoft.com/office/drawing/2014/main" id="{E91FDA62-C907-4054-9250-1FA1B540EEFB}"/>
                    </a:ext>
                  </a:extLst>
                </p14:cNvPr>
                <p14:cNvContentPartPr/>
                <p14:nvPr/>
              </p14:nvContentPartPr>
              <p14:xfrm>
                <a:off x="6096613" y="2794512"/>
                <a:ext cx="254520" cy="7200"/>
              </p14:xfrm>
            </p:contentPart>
          </mc:Choice>
          <mc:Fallback xmlns="">
            <p:pic>
              <p:nvPicPr>
                <p:cNvPr id="169182" name="Freihand 169181">
                  <a:extLst>
                    <a:ext uri="{FF2B5EF4-FFF2-40B4-BE49-F238E27FC236}">
                      <a16:creationId xmlns:a16="http://schemas.microsoft.com/office/drawing/2014/main" id="{E91FDA62-C907-4054-9250-1FA1B540EEFB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092293" y="2790192"/>
                  <a:ext cx="263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69188" name="Freihand 169187">
                  <a:extLst>
                    <a:ext uri="{FF2B5EF4-FFF2-40B4-BE49-F238E27FC236}">
                      <a16:creationId xmlns:a16="http://schemas.microsoft.com/office/drawing/2014/main" id="{F5F17D3F-464F-422D-86C0-548E53C6F43D}"/>
                    </a:ext>
                  </a:extLst>
                </p14:cNvPr>
                <p14:cNvContentPartPr/>
                <p14:nvPr/>
              </p14:nvContentPartPr>
              <p14:xfrm>
                <a:off x="6446173" y="2713872"/>
                <a:ext cx="105840" cy="86400"/>
              </p14:xfrm>
            </p:contentPart>
          </mc:Choice>
          <mc:Fallback xmlns="">
            <p:pic>
              <p:nvPicPr>
                <p:cNvPr id="169188" name="Freihand 169187">
                  <a:extLst>
                    <a:ext uri="{FF2B5EF4-FFF2-40B4-BE49-F238E27FC236}">
                      <a16:creationId xmlns:a16="http://schemas.microsoft.com/office/drawing/2014/main" id="{F5F17D3F-464F-422D-86C0-548E53C6F43D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6441853" y="2709552"/>
                  <a:ext cx="1144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69189" name="Freihand 169188">
                  <a:extLst>
                    <a:ext uri="{FF2B5EF4-FFF2-40B4-BE49-F238E27FC236}">
                      <a16:creationId xmlns:a16="http://schemas.microsoft.com/office/drawing/2014/main" id="{CE7488C3-3A3D-4BE6-B12B-D35F0DC65774}"/>
                    </a:ext>
                  </a:extLst>
                </p14:cNvPr>
                <p14:cNvContentPartPr/>
                <p14:nvPr/>
              </p14:nvContentPartPr>
              <p14:xfrm>
                <a:off x="6582973" y="2789112"/>
                <a:ext cx="12600" cy="81360"/>
              </p14:xfrm>
            </p:contentPart>
          </mc:Choice>
          <mc:Fallback xmlns="">
            <p:pic>
              <p:nvPicPr>
                <p:cNvPr id="169189" name="Freihand 169188">
                  <a:extLst>
                    <a:ext uri="{FF2B5EF4-FFF2-40B4-BE49-F238E27FC236}">
                      <a16:creationId xmlns:a16="http://schemas.microsoft.com/office/drawing/2014/main" id="{CE7488C3-3A3D-4BE6-B12B-D35F0DC65774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6578653" y="2784792"/>
                  <a:ext cx="212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69190" name="Freihand 169189">
                  <a:extLst>
                    <a:ext uri="{FF2B5EF4-FFF2-40B4-BE49-F238E27FC236}">
                      <a16:creationId xmlns:a16="http://schemas.microsoft.com/office/drawing/2014/main" id="{979E7534-1CA2-42A6-BD1E-2628CDAFF295}"/>
                    </a:ext>
                  </a:extLst>
                </p14:cNvPr>
                <p14:cNvContentPartPr/>
                <p14:nvPr/>
              </p14:nvContentPartPr>
              <p14:xfrm>
                <a:off x="6635533" y="2701272"/>
                <a:ext cx="105480" cy="110520"/>
              </p14:xfrm>
            </p:contentPart>
          </mc:Choice>
          <mc:Fallback xmlns="">
            <p:pic>
              <p:nvPicPr>
                <p:cNvPr id="169190" name="Freihand 169189">
                  <a:extLst>
                    <a:ext uri="{FF2B5EF4-FFF2-40B4-BE49-F238E27FC236}">
                      <a16:creationId xmlns:a16="http://schemas.microsoft.com/office/drawing/2014/main" id="{979E7534-1CA2-42A6-BD1E-2628CDAFF295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6631213" y="2696952"/>
                  <a:ext cx="114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69191" name="Freihand 169190">
                  <a:extLst>
                    <a:ext uri="{FF2B5EF4-FFF2-40B4-BE49-F238E27FC236}">
                      <a16:creationId xmlns:a16="http://schemas.microsoft.com/office/drawing/2014/main" id="{E7241651-071C-42EF-BCCE-7A4F9D49ECB1}"/>
                    </a:ext>
                  </a:extLst>
                </p14:cNvPr>
                <p14:cNvContentPartPr/>
                <p14:nvPr/>
              </p14:nvContentPartPr>
              <p14:xfrm>
                <a:off x="6817333" y="2753832"/>
                <a:ext cx="44280" cy="7560"/>
              </p14:xfrm>
            </p:contentPart>
          </mc:Choice>
          <mc:Fallback xmlns="">
            <p:pic>
              <p:nvPicPr>
                <p:cNvPr id="169191" name="Freihand 169190">
                  <a:extLst>
                    <a:ext uri="{FF2B5EF4-FFF2-40B4-BE49-F238E27FC236}">
                      <a16:creationId xmlns:a16="http://schemas.microsoft.com/office/drawing/2014/main" id="{E7241651-071C-42EF-BCCE-7A4F9D49ECB1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813013" y="2749512"/>
                  <a:ext cx="529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69192" name="Freihand 169191">
                  <a:extLst>
                    <a:ext uri="{FF2B5EF4-FFF2-40B4-BE49-F238E27FC236}">
                      <a16:creationId xmlns:a16="http://schemas.microsoft.com/office/drawing/2014/main" id="{ECE4E510-BC08-464E-A764-07747FDC3BE4}"/>
                    </a:ext>
                  </a:extLst>
                </p14:cNvPr>
                <p14:cNvContentPartPr/>
                <p14:nvPr/>
              </p14:nvContentPartPr>
              <p14:xfrm>
                <a:off x="6973573" y="2694792"/>
                <a:ext cx="102240" cy="90000"/>
              </p14:xfrm>
            </p:contentPart>
          </mc:Choice>
          <mc:Fallback xmlns="">
            <p:pic>
              <p:nvPicPr>
                <p:cNvPr id="169192" name="Freihand 169191">
                  <a:extLst>
                    <a:ext uri="{FF2B5EF4-FFF2-40B4-BE49-F238E27FC236}">
                      <a16:creationId xmlns:a16="http://schemas.microsoft.com/office/drawing/2014/main" id="{ECE4E510-BC08-464E-A764-07747FDC3BE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6969253" y="2690472"/>
                  <a:ext cx="1108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69193" name="Freihand 169192">
                  <a:extLst>
                    <a:ext uri="{FF2B5EF4-FFF2-40B4-BE49-F238E27FC236}">
                      <a16:creationId xmlns:a16="http://schemas.microsoft.com/office/drawing/2014/main" id="{08AD67D4-EFAA-4C5F-A5E4-2B0EA35D329B}"/>
                    </a:ext>
                  </a:extLst>
                </p14:cNvPr>
                <p14:cNvContentPartPr/>
                <p14:nvPr/>
              </p14:nvContentPartPr>
              <p14:xfrm>
                <a:off x="7031533" y="2720352"/>
                <a:ext cx="31320" cy="88200"/>
              </p14:xfrm>
            </p:contentPart>
          </mc:Choice>
          <mc:Fallback xmlns="">
            <p:pic>
              <p:nvPicPr>
                <p:cNvPr id="169193" name="Freihand 169192">
                  <a:extLst>
                    <a:ext uri="{FF2B5EF4-FFF2-40B4-BE49-F238E27FC236}">
                      <a16:creationId xmlns:a16="http://schemas.microsoft.com/office/drawing/2014/main" id="{08AD67D4-EFAA-4C5F-A5E4-2B0EA35D329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027213" y="2716032"/>
                  <a:ext cx="399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69194" name="Freihand 169193">
                  <a:extLst>
                    <a:ext uri="{FF2B5EF4-FFF2-40B4-BE49-F238E27FC236}">
                      <a16:creationId xmlns:a16="http://schemas.microsoft.com/office/drawing/2014/main" id="{E148DC93-BEA9-4CB9-8CF1-D24988920CEC}"/>
                    </a:ext>
                  </a:extLst>
                </p14:cNvPr>
                <p14:cNvContentPartPr/>
                <p14:nvPr/>
              </p14:nvContentPartPr>
              <p14:xfrm>
                <a:off x="7075813" y="2793072"/>
                <a:ext cx="29880" cy="57960"/>
              </p14:xfrm>
            </p:contentPart>
          </mc:Choice>
          <mc:Fallback xmlns="">
            <p:pic>
              <p:nvPicPr>
                <p:cNvPr id="169194" name="Freihand 169193">
                  <a:extLst>
                    <a:ext uri="{FF2B5EF4-FFF2-40B4-BE49-F238E27FC236}">
                      <a16:creationId xmlns:a16="http://schemas.microsoft.com/office/drawing/2014/main" id="{E148DC93-BEA9-4CB9-8CF1-D24988920CE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071493" y="2788752"/>
                  <a:ext cx="385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69195" name="Freihand 169194">
                  <a:extLst>
                    <a:ext uri="{FF2B5EF4-FFF2-40B4-BE49-F238E27FC236}">
                      <a16:creationId xmlns:a16="http://schemas.microsoft.com/office/drawing/2014/main" id="{E4E4C320-41B2-4116-B903-1469D1D48F73}"/>
                    </a:ext>
                  </a:extLst>
                </p14:cNvPr>
                <p14:cNvContentPartPr/>
                <p14:nvPr/>
              </p14:nvContentPartPr>
              <p14:xfrm>
                <a:off x="7159333" y="2657352"/>
                <a:ext cx="169920" cy="146880"/>
              </p14:xfrm>
            </p:contentPart>
          </mc:Choice>
          <mc:Fallback xmlns="">
            <p:pic>
              <p:nvPicPr>
                <p:cNvPr id="169195" name="Freihand 169194">
                  <a:extLst>
                    <a:ext uri="{FF2B5EF4-FFF2-40B4-BE49-F238E27FC236}">
                      <a16:creationId xmlns:a16="http://schemas.microsoft.com/office/drawing/2014/main" id="{E4E4C320-41B2-4116-B903-1469D1D48F73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155013" y="2653032"/>
                  <a:ext cx="178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69196" name="Freihand 169195">
                  <a:extLst>
                    <a:ext uri="{FF2B5EF4-FFF2-40B4-BE49-F238E27FC236}">
                      <a16:creationId xmlns:a16="http://schemas.microsoft.com/office/drawing/2014/main" id="{37E39D08-9CED-445D-A62F-14AED33BDF2B}"/>
                    </a:ext>
                  </a:extLst>
                </p14:cNvPr>
                <p14:cNvContentPartPr/>
                <p14:nvPr/>
              </p14:nvContentPartPr>
              <p14:xfrm>
                <a:off x="7401613" y="2690112"/>
                <a:ext cx="200520" cy="61200"/>
              </p14:xfrm>
            </p:contentPart>
          </mc:Choice>
          <mc:Fallback xmlns="">
            <p:pic>
              <p:nvPicPr>
                <p:cNvPr id="169196" name="Freihand 169195">
                  <a:extLst>
                    <a:ext uri="{FF2B5EF4-FFF2-40B4-BE49-F238E27FC236}">
                      <a16:creationId xmlns:a16="http://schemas.microsoft.com/office/drawing/2014/main" id="{37E39D08-9CED-445D-A62F-14AED33BDF2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397293" y="2685792"/>
                  <a:ext cx="2091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69197" name="Freihand 169196">
                  <a:extLst>
                    <a:ext uri="{FF2B5EF4-FFF2-40B4-BE49-F238E27FC236}">
                      <a16:creationId xmlns:a16="http://schemas.microsoft.com/office/drawing/2014/main" id="{E3C2FBAB-720C-45AA-8829-05200B6DFC10}"/>
                    </a:ext>
                  </a:extLst>
                </p14:cNvPr>
                <p14:cNvContentPartPr/>
                <p14:nvPr/>
              </p14:nvContentPartPr>
              <p14:xfrm>
                <a:off x="7682773" y="2629992"/>
                <a:ext cx="113400" cy="113760"/>
              </p14:xfrm>
            </p:contentPart>
          </mc:Choice>
          <mc:Fallback xmlns="">
            <p:pic>
              <p:nvPicPr>
                <p:cNvPr id="169197" name="Freihand 169196">
                  <a:extLst>
                    <a:ext uri="{FF2B5EF4-FFF2-40B4-BE49-F238E27FC236}">
                      <a16:creationId xmlns:a16="http://schemas.microsoft.com/office/drawing/2014/main" id="{E3C2FBAB-720C-45AA-8829-05200B6DFC1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678453" y="2625672"/>
                  <a:ext cx="122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69198" name="Freihand 169197">
                  <a:extLst>
                    <a:ext uri="{FF2B5EF4-FFF2-40B4-BE49-F238E27FC236}">
                      <a16:creationId xmlns:a16="http://schemas.microsoft.com/office/drawing/2014/main" id="{540DD4E5-987D-421B-83AA-E01B155C7B95}"/>
                    </a:ext>
                  </a:extLst>
                </p14:cNvPr>
                <p14:cNvContentPartPr/>
                <p14:nvPr/>
              </p14:nvContentPartPr>
              <p14:xfrm>
                <a:off x="7736413" y="2672112"/>
                <a:ext cx="36000" cy="136800"/>
              </p14:xfrm>
            </p:contentPart>
          </mc:Choice>
          <mc:Fallback xmlns="">
            <p:pic>
              <p:nvPicPr>
                <p:cNvPr id="169198" name="Freihand 169197">
                  <a:extLst>
                    <a:ext uri="{FF2B5EF4-FFF2-40B4-BE49-F238E27FC236}">
                      <a16:creationId xmlns:a16="http://schemas.microsoft.com/office/drawing/2014/main" id="{540DD4E5-987D-421B-83AA-E01B155C7B95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732093" y="2667792"/>
                  <a:ext cx="446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69199" name="Freihand 169198">
                  <a:extLst>
                    <a:ext uri="{FF2B5EF4-FFF2-40B4-BE49-F238E27FC236}">
                      <a16:creationId xmlns:a16="http://schemas.microsoft.com/office/drawing/2014/main" id="{3EBB2794-7035-49B6-95D0-C1034A336D46}"/>
                    </a:ext>
                  </a:extLst>
                </p14:cNvPr>
                <p14:cNvContentPartPr/>
                <p14:nvPr/>
              </p14:nvContentPartPr>
              <p14:xfrm>
                <a:off x="7855933" y="2755992"/>
                <a:ext cx="23040" cy="69120"/>
              </p14:xfrm>
            </p:contentPart>
          </mc:Choice>
          <mc:Fallback xmlns="">
            <p:pic>
              <p:nvPicPr>
                <p:cNvPr id="169199" name="Freihand 169198">
                  <a:extLst>
                    <a:ext uri="{FF2B5EF4-FFF2-40B4-BE49-F238E27FC236}">
                      <a16:creationId xmlns:a16="http://schemas.microsoft.com/office/drawing/2014/main" id="{3EBB2794-7035-49B6-95D0-C1034A336D46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851613" y="2751672"/>
                  <a:ext cx="316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69200" name="Freihand 169199">
                  <a:extLst>
                    <a:ext uri="{FF2B5EF4-FFF2-40B4-BE49-F238E27FC236}">
                      <a16:creationId xmlns:a16="http://schemas.microsoft.com/office/drawing/2014/main" id="{1C3E32B8-0776-4D9C-85A5-25DDF596DF1D}"/>
                    </a:ext>
                  </a:extLst>
                </p14:cNvPr>
                <p14:cNvContentPartPr/>
                <p14:nvPr/>
              </p14:nvContentPartPr>
              <p14:xfrm>
                <a:off x="7930453" y="2648352"/>
                <a:ext cx="120960" cy="140400"/>
              </p14:xfrm>
            </p:contentPart>
          </mc:Choice>
          <mc:Fallback xmlns="">
            <p:pic>
              <p:nvPicPr>
                <p:cNvPr id="169200" name="Freihand 169199">
                  <a:extLst>
                    <a:ext uri="{FF2B5EF4-FFF2-40B4-BE49-F238E27FC236}">
                      <a16:creationId xmlns:a16="http://schemas.microsoft.com/office/drawing/2014/main" id="{1C3E32B8-0776-4D9C-85A5-25DDF596DF1D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926133" y="2644032"/>
                  <a:ext cx="1296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69201" name="Freihand 169200">
                  <a:extLst>
                    <a:ext uri="{FF2B5EF4-FFF2-40B4-BE49-F238E27FC236}">
                      <a16:creationId xmlns:a16="http://schemas.microsoft.com/office/drawing/2014/main" id="{E934341D-6474-4A53-B37A-FD10D76F51F8}"/>
                    </a:ext>
                  </a:extLst>
                </p14:cNvPr>
                <p14:cNvContentPartPr/>
                <p14:nvPr/>
              </p14:nvContentPartPr>
              <p14:xfrm>
                <a:off x="8091013" y="2620992"/>
                <a:ext cx="226080" cy="155880"/>
              </p14:xfrm>
            </p:contentPart>
          </mc:Choice>
          <mc:Fallback xmlns="">
            <p:pic>
              <p:nvPicPr>
                <p:cNvPr id="169201" name="Freihand 169200">
                  <a:extLst>
                    <a:ext uri="{FF2B5EF4-FFF2-40B4-BE49-F238E27FC236}">
                      <a16:creationId xmlns:a16="http://schemas.microsoft.com/office/drawing/2014/main" id="{E934341D-6474-4A53-B37A-FD10D76F51F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086693" y="2616672"/>
                  <a:ext cx="234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69203" name="Freihand 169202">
                  <a:extLst>
                    <a:ext uri="{FF2B5EF4-FFF2-40B4-BE49-F238E27FC236}">
                      <a16:creationId xmlns:a16="http://schemas.microsoft.com/office/drawing/2014/main" id="{8B8019DC-9B89-42D1-ADBF-B7D041EB81D4}"/>
                    </a:ext>
                  </a:extLst>
                </p14:cNvPr>
                <p14:cNvContentPartPr/>
                <p14:nvPr/>
              </p14:nvContentPartPr>
              <p14:xfrm>
                <a:off x="270373" y="3236592"/>
                <a:ext cx="172440" cy="36720"/>
              </p14:xfrm>
            </p:contentPart>
          </mc:Choice>
          <mc:Fallback xmlns="">
            <p:pic>
              <p:nvPicPr>
                <p:cNvPr id="169203" name="Freihand 169202">
                  <a:extLst>
                    <a:ext uri="{FF2B5EF4-FFF2-40B4-BE49-F238E27FC236}">
                      <a16:creationId xmlns:a16="http://schemas.microsoft.com/office/drawing/2014/main" id="{8B8019DC-9B89-42D1-ADBF-B7D041EB81D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66053" y="3232272"/>
                  <a:ext cx="1810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69204" name="Freihand 169203">
                  <a:extLst>
                    <a:ext uri="{FF2B5EF4-FFF2-40B4-BE49-F238E27FC236}">
                      <a16:creationId xmlns:a16="http://schemas.microsoft.com/office/drawing/2014/main" id="{B6A9D3A8-28BB-4AC9-8465-BB06AB23588B}"/>
                    </a:ext>
                  </a:extLst>
                </p14:cNvPr>
                <p14:cNvContentPartPr/>
                <p14:nvPr/>
              </p14:nvContentPartPr>
              <p14:xfrm>
                <a:off x="397813" y="3194472"/>
                <a:ext cx="117720" cy="133200"/>
              </p14:xfrm>
            </p:contentPart>
          </mc:Choice>
          <mc:Fallback xmlns="">
            <p:pic>
              <p:nvPicPr>
                <p:cNvPr id="169204" name="Freihand 169203">
                  <a:extLst>
                    <a:ext uri="{FF2B5EF4-FFF2-40B4-BE49-F238E27FC236}">
                      <a16:creationId xmlns:a16="http://schemas.microsoft.com/office/drawing/2014/main" id="{B6A9D3A8-28BB-4AC9-8465-BB06AB23588B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93493" y="3190152"/>
                  <a:ext cx="1263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69206" name="Freihand 169205">
                  <a:extLst>
                    <a:ext uri="{FF2B5EF4-FFF2-40B4-BE49-F238E27FC236}">
                      <a16:creationId xmlns:a16="http://schemas.microsoft.com/office/drawing/2014/main" id="{16A45F32-C21B-4F8A-8C80-8F1F608D84BC}"/>
                    </a:ext>
                  </a:extLst>
                </p14:cNvPr>
                <p14:cNvContentPartPr/>
                <p14:nvPr/>
              </p14:nvContentPartPr>
              <p14:xfrm>
                <a:off x="666733" y="3142992"/>
                <a:ext cx="74160" cy="142560"/>
              </p14:xfrm>
            </p:contentPart>
          </mc:Choice>
          <mc:Fallback xmlns="">
            <p:pic>
              <p:nvPicPr>
                <p:cNvPr id="169206" name="Freihand 169205">
                  <a:extLst>
                    <a:ext uri="{FF2B5EF4-FFF2-40B4-BE49-F238E27FC236}">
                      <a16:creationId xmlns:a16="http://schemas.microsoft.com/office/drawing/2014/main" id="{16A45F32-C21B-4F8A-8C80-8F1F608D84B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62413" y="3138672"/>
                  <a:ext cx="828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69207" name="Freihand 169206">
                  <a:extLst>
                    <a:ext uri="{FF2B5EF4-FFF2-40B4-BE49-F238E27FC236}">
                      <a16:creationId xmlns:a16="http://schemas.microsoft.com/office/drawing/2014/main" id="{248B682C-472F-4FCD-8391-835C0A37B444}"/>
                    </a:ext>
                  </a:extLst>
                </p14:cNvPr>
                <p14:cNvContentPartPr/>
                <p14:nvPr/>
              </p14:nvContentPartPr>
              <p14:xfrm>
                <a:off x="720373" y="3155592"/>
                <a:ext cx="31320" cy="166680"/>
              </p14:xfrm>
            </p:contentPart>
          </mc:Choice>
          <mc:Fallback xmlns="">
            <p:pic>
              <p:nvPicPr>
                <p:cNvPr id="169207" name="Freihand 169206">
                  <a:extLst>
                    <a:ext uri="{FF2B5EF4-FFF2-40B4-BE49-F238E27FC236}">
                      <a16:creationId xmlns:a16="http://schemas.microsoft.com/office/drawing/2014/main" id="{248B682C-472F-4FCD-8391-835C0A37B444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16053" y="3151272"/>
                  <a:ext cx="399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69208" name="Freihand 169207">
                  <a:extLst>
                    <a:ext uri="{FF2B5EF4-FFF2-40B4-BE49-F238E27FC236}">
                      <a16:creationId xmlns:a16="http://schemas.microsoft.com/office/drawing/2014/main" id="{AEDCBEC8-83C7-4497-824E-8C54AD5F4822}"/>
                    </a:ext>
                  </a:extLst>
                </p14:cNvPr>
                <p14:cNvContentPartPr/>
                <p14:nvPr/>
              </p14:nvContentPartPr>
              <p14:xfrm>
                <a:off x="672493" y="3208512"/>
                <a:ext cx="263880" cy="97920"/>
              </p14:xfrm>
            </p:contentPart>
          </mc:Choice>
          <mc:Fallback xmlns="">
            <p:pic>
              <p:nvPicPr>
                <p:cNvPr id="169208" name="Freihand 169207">
                  <a:extLst>
                    <a:ext uri="{FF2B5EF4-FFF2-40B4-BE49-F238E27FC236}">
                      <a16:creationId xmlns:a16="http://schemas.microsoft.com/office/drawing/2014/main" id="{AEDCBEC8-83C7-4497-824E-8C54AD5F4822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68173" y="3204192"/>
                  <a:ext cx="2725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69209" name="Freihand 169208">
                  <a:extLst>
                    <a:ext uri="{FF2B5EF4-FFF2-40B4-BE49-F238E27FC236}">
                      <a16:creationId xmlns:a16="http://schemas.microsoft.com/office/drawing/2014/main" id="{8C580C03-FCFE-465A-862C-377117B14F3B}"/>
                    </a:ext>
                  </a:extLst>
                </p14:cNvPr>
                <p14:cNvContentPartPr/>
                <p14:nvPr/>
              </p14:nvContentPartPr>
              <p14:xfrm>
                <a:off x="952933" y="3282312"/>
                <a:ext cx="86760" cy="86760"/>
              </p14:xfrm>
            </p:contentPart>
          </mc:Choice>
          <mc:Fallback xmlns="">
            <p:pic>
              <p:nvPicPr>
                <p:cNvPr id="169209" name="Freihand 169208">
                  <a:extLst>
                    <a:ext uri="{FF2B5EF4-FFF2-40B4-BE49-F238E27FC236}">
                      <a16:creationId xmlns:a16="http://schemas.microsoft.com/office/drawing/2014/main" id="{8C580C03-FCFE-465A-862C-377117B14F3B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948613" y="3277992"/>
                  <a:ext cx="954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69211" name="Freihand 169210">
                  <a:extLst>
                    <a:ext uri="{FF2B5EF4-FFF2-40B4-BE49-F238E27FC236}">
                      <a16:creationId xmlns:a16="http://schemas.microsoft.com/office/drawing/2014/main" id="{9283452B-052B-4D86-8539-CEDB867E1569}"/>
                    </a:ext>
                  </a:extLst>
                </p14:cNvPr>
                <p14:cNvContentPartPr/>
                <p14:nvPr/>
              </p14:nvContentPartPr>
              <p14:xfrm>
                <a:off x="1143733" y="3196632"/>
                <a:ext cx="171360" cy="77400"/>
              </p14:xfrm>
            </p:contentPart>
          </mc:Choice>
          <mc:Fallback xmlns="">
            <p:pic>
              <p:nvPicPr>
                <p:cNvPr id="169211" name="Freihand 169210">
                  <a:extLst>
                    <a:ext uri="{FF2B5EF4-FFF2-40B4-BE49-F238E27FC236}">
                      <a16:creationId xmlns:a16="http://schemas.microsoft.com/office/drawing/2014/main" id="{9283452B-052B-4D86-8539-CEDB867E156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139413" y="3192312"/>
                  <a:ext cx="1800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69212" name="Freihand 169211">
                  <a:extLst>
                    <a:ext uri="{FF2B5EF4-FFF2-40B4-BE49-F238E27FC236}">
                      <a16:creationId xmlns:a16="http://schemas.microsoft.com/office/drawing/2014/main" id="{C8DB6234-ADFC-4F53-8A63-B485614F87DE}"/>
                    </a:ext>
                  </a:extLst>
                </p14:cNvPr>
                <p14:cNvContentPartPr/>
                <p14:nvPr/>
              </p14:nvContentPartPr>
              <p14:xfrm>
                <a:off x="1331653" y="3142992"/>
                <a:ext cx="90720" cy="142200"/>
              </p14:xfrm>
            </p:contentPart>
          </mc:Choice>
          <mc:Fallback xmlns="">
            <p:pic>
              <p:nvPicPr>
                <p:cNvPr id="169212" name="Freihand 169211">
                  <a:extLst>
                    <a:ext uri="{FF2B5EF4-FFF2-40B4-BE49-F238E27FC236}">
                      <a16:creationId xmlns:a16="http://schemas.microsoft.com/office/drawing/2014/main" id="{C8DB6234-ADFC-4F53-8A63-B485614F87DE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327333" y="3138672"/>
                  <a:ext cx="99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69213" name="Freihand 169212">
                  <a:extLst>
                    <a:ext uri="{FF2B5EF4-FFF2-40B4-BE49-F238E27FC236}">
                      <a16:creationId xmlns:a16="http://schemas.microsoft.com/office/drawing/2014/main" id="{D2E2AE4D-0879-49D5-B36A-25D92BF83848}"/>
                    </a:ext>
                  </a:extLst>
                </p14:cNvPr>
                <p14:cNvContentPartPr/>
                <p14:nvPr/>
              </p14:nvContentPartPr>
              <p14:xfrm>
                <a:off x="1447573" y="3141552"/>
                <a:ext cx="249480" cy="153000"/>
              </p14:xfrm>
            </p:contentPart>
          </mc:Choice>
          <mc:Fallback xmlns="">
            <p:pic>
              <p:nvPicPr>
                <p:cNvPr id="169213" name="Freihand 169212">
                  <a:extLst>
                    <a:ext uri="{FF2B5EF4-FFF2-40B4-BE49-F238E27FC236}">
                      <a16:creationId xmlns:a16="http://schemas.microsoft.com/office/drawing/2014/main" id="{D2E2AE4D-0879-49D5-B36A-25D92BF8384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443253" y="3137232"/>
                  <a:ext cx="2581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69214" name="Freihand 169213">
                  <a:extLst>
                    <a:ext uri="{FF2B5EF4-FFF2-40B4-BE49-F238E27FC236}">
                      <a16:creationId xmlns:a16="http://schemas.microsoft.com/office/drawing/2014/main" id="{32D0BCC3-3515-43D6-9B07-7660292F40C1}"/>
                    </a:ext>
                  </a:extLst>
                </p14:cNvPr>
                <p14:cNvContentPartPr/>
                <p14:nvPr/>
              </p14:nvContentPartPr>
              <p14:xfrm>
                <a:off x="1532533" y="3060912"/>
                <a:ext cx="29880" cy="33120"/>
              </p14:xfrm>
            </p:contentPart>
          </mc:Choice>
          <mc:Fallback xmlns="">
            <p:pic>
              <p:nvPicPr>
                <p:cNvPr id="169214" name="Freihand 169213">
                  <a:extLst>
                    <a:ext uri="{FF2B5EF4-FFF2-40B4-BE49-F238E27FC236}">
                      <a16:creationId xmlns:a16="http://schemas.microsoft.com/office/drawing/2014/main" id="{32D0BCC3-3515-43D6-9B07-7660292F40C1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528213" y="3056592"/>
                  <a:ext cx="385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69215" name="Freihand 169214">
                  <a:extLst>
                    <a:ext uri="{FF2B5EF4-FFF2-40B4-BE49-F238E27FC236}">
                      <a16:creationId xmlns:a16="http://schemas.microsoft.com/office/drawing/2014/main" id="{BAC1B73F-CEC1-40E1-BA1D-D8A2B713B705}"/>
                    </a:ext>
                  </a:extLst>
                </p14:cNvPr>
                <p14:cNvContentPartPr/>
                <p14:nvPr/>
              </p14:nvContentPartPr>
              <p14:xfrm>
                <a:off x="1841053" y="3144432"/>
                <a:ext cx="358200" cy="109440"/>
              </p14:xfrm>
            </p:contentPart>
          </mc:Choice>
          <mc:Fallback xmlns="">
            <p:pic>
              <p:nvPicPr>
                <p:cNvPr id="169215" name="Freihand 169214">
                  <a:extLst>
                    <a:ext uri="{FF2B5EF4-FFF2-40B4-BE49-F238E27FC236}">
                      <a16:creationId xmlns:a16="http://schemas.microsoft.com/office/drawing/2014/main" id="{BAC1B73F-CEC1-40E1-BA1D-D8A2B713B70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836733" y="3140112"/>
                  <a:ext cx="3668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69216" name="Freihand 169215">
                  <a:extLst>
                    <a:ext uri="{FF2B5EF4-FFF2-40B4-BE49-F238E27FC236}">
                      <a16:creationId xmlns:a16="http://schemas.microsoft.com/office/drawing/2014/main" id="{638AA600-2DF4-4FEE-A45C-C9128468C286}"/>
                    </a:ext>
                  </a:extLst>
                </p14:cNvPr>
                <p14:cNvContentPartPr/>
                <p14:nvPr/>
              </p14:nvContentPartPr>
              <p14:xfrm>
                <a:off x="2165413" y="3078912"/>
                <a:ext cx="34560" cy="28080"/>
              </p14:xfrm>
            </p:contentPart>
          </mc:Choice>
          <mc:Fallback xmlns="">
            <p:pic>
              <p:nvPicPr>
                <p:cNvPr id="169216" name="Freihand 169215">
                  <a:extLst>
                    <a:ext uri="{FF2B5EF4-FFF2-40B4-BE49-F238E27FC236}">
                      <a16:creationId xmlns:a16="http://schemas.microsoft.com/office/drawing/2014/main" id="{638AA600-2DF4-4FEE-A45C-C9128468C286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2161093" y="3074592"/>
                  <a:ext cx="432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69217" name="Freihand 169216">
                  <a:extLst>
                    <a:ext uri="{FF2B5EF4-FFF2-40B4-BE49-F238E27FC236}">
                      <a16:creationId xmlns:a16="http://schemas.microsoft.com/office/drawing/2014/main" id="{198C6E8F-B042-4F7E-961C-D8A580C2A779}"/>
                    </a:ext>
                  </a:extLst>
                </p14:cNvPr>
                <p14:cNvContentPartPr/>
                <p14:nvPr/>
              </p14:nvContentPartPr>
              <p14:xfrm>
                <a:off x="2264773" y="3113472"/>
                <a:ext cx="270720" cy="108360"/>
              </p14:xfrm>
            </p:contentPart>
          </mc:Choice>
          <mc:Fallback xmlns="">
            <p:pic>
              <p:nvPicPr>
                <p:cNvPr id="169217" name="Freihand 169216">
                  <a:extLst>
                    <a:ext uri="{FF2B5EF4-FFF2-40B4-BE49-F238E27FC236}">
                      <a16:creationId xmlns:a16="http://schemas.microsoft.com/office/drawing/2014/main" id="{198C6E8F-B042-4F7E-961C-D8A580C2A779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260453" y="3109152"/>
                  <a:ext cx="2793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69218" name="Freihand 169217">
                  <a:extLst>
                    <a:ext uri="{FF2B5EF4-FFF2-40B4-BE49-F238E27FC236}">
                      <a16:creationId xmlns:a16="http://schemas.microsoft.com/office/drawing/2014/main" id="{4E20C068-502F-4B36-AF1B-65802A42548F}"/>
                    </a:ext>
                  </a:extLst>
                </p14:cNvPr>
                <p14:cNvContentPartPr/>
                <p14:nvPr/>
              </p14:nvContentPartPr>
              <p14:xfrm>
                <a:off x="2671213" y="3127512"/>
                <a:ext cx="115200" cy="66240"/>
              </p14:xfrm>
            </p:contentPart>
          </mc:Choice>
          <mc:Fallback xmlns="">
            <p:pic>
              <p:nvPicPr>
                <p:cNvPr id="169218" name="Freihand 169217">
                  <a:extLst>
                    <a:ext uri="{FF2B5EF4-FFF2-40B4-BE49-F238E27FC236}">
                      <a16:creationId xmlns:a16="http://schemas.microsoft.com/office/drawing/2014/main" id="{4E20C068-502F-4B36-AF1B-65802A42548F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666893" y="3123192"/>
                  <a:ext cx="1238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69219" name="Freihand 169218">
                  <a:extLst>
                    <a:ext uri="{FF2B5EF4-FFF2-40B4-BE49-F238E27FC236}">
                      <a16:creationId xmlns:a16="http://schemas.microsoft.com/office/drawing/2014/main" id="{3BE391C6-360F-4441-B943-952231A3BF9C}"/>
                    </a:ext>
                  </a:extLst>
                </p14:cNvPr>
                <p14:cNvContentPartPr/>
                <p14:nvPr/>
              </p14:nvContentPartPr>
              <p14:xfrm>
                <a:off x="2724133" y="3154872"/>
                <a:ext cx="70920" cy="137880"/>
              </p14:xfrm>
            </p:contentPart>
          </mc:Choice>
          <mc:Fallback xmlns="">
            <p:pic>
              <p:nvPicPr>
                <p:cNvPr id="169219" name="Freihand 169218">
                  <a:extLst>
                    <a:ext uri="{FF2B5EF4-FFF2-40B4-BE49-F238E27FC236}">
                      <a16:creationId xmlns:a16="http://schemas.microsoft.com/office/drawing/2014/main" id="{3BE391C6-360F-4441-B943-952231A3BF9C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719813" y="3150552"/>
                  <a:ext cx="795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69220" name="Freihand 169219">
                  <a:extLst>
                    <a:ext uri="{FF2B5EF4-FFF2-40B4-BE49-F238E27FC236}">
                      <a16:creationId xmlns:a16="http://schemas.microsoft.com/office/drawing/2014/main" id="{F39A2903-C12D-4C3C-AA29-9384FE84351F}"/>
                    </a:ext>
                  </a:extLst>
                </p14:cNvPr>
                <p14:cNvContentPartPr/>
                <p14:nvPr/>
              </p14:nvContentPartPr>
              <p14:xfrm>
                <a:off x="2793613" y="3051552"/>
                <a:ext cx="147960" cy="137880"/>
              </p14:xfrm>
            </p:contentPart>
          </mc:Choice>
          <mc:Fallback xmlns="">
            <p:pic>
              <p:nvPicPr>
                <p:cNvPr id="169220" name="Freihand 169219">
                  <a:extLst>
                    <a:ext uri="{FF2B5EF4-FFF2-40B4-BE49-F238E27FC236}">
                      <a16:creationId xmlns:a16="http://schemas.microsoft.com/office/drawing/2014/main" id="{F39A2903-C12D-4C3C-AA29-9384FE84351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789293" y="3047232"/>
                  <a:ext cx="1566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69222" name="Freihand 169221">
                  <a:extLst>
                    <a:ext uri="{FF2B5EF4-FFF2-40B4-BE49-F238E27FC236}">
                      <a16:creationId xmlns:a16="http://schemas.microsoft.com/office/drawing/2014/main" id="{34AB4D9B-6DFD-4214-AC82-256E270CB3E8}"/>
                    </a:ext>
                  </a:extLst>
                </p14:cNvPr>
                <p14:cNvContentPartPr/>
                <p14:nvPr/>
              </p14:nvContentPartPr>
              <p14:xfrm>
                <a:off x="3135253" y="3083232"/>
                <a:ext cx="373320" cy="123480"/>
              </p14:xfrm>
            </p:contentPart>
          </mc:Choice>
          <mc:Fallback xmlns="">
            <p:pic>
              <p:nvPicPr>
                <p:cNvPr id="169222" name="Freihand 169221">
                  <a:extLst>
                    <a:ext uri="{FF2B5EF4-FFF2-40B4-BE49-F238E27FC236}">
                      <a16:creationId xmlns:a16="http://schemas.microsoft.com/office/drawing/2014/main" id="{34AB4D9B-6DFD-4214-AC82-256E270CB3E8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130933" y="3078912"/>
                  <a:ext cx="3819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69223" name="Freihand 169222">
                  <a:extLst>
                    <a:ext uri="{FF2B5EF4-FFF2-40B4-BE49-F238E27FC236}">
                      <a16:creationId xmlns:a16="http://schemas.microsoft.com/office/drawing/2014/main" id="{A97B1BD0-CC7F-4B1A-800F-B95D48EF0BBE}"/>
                    </a:ext>
                  </a:extLst>
                </p14:cNvPr>
                <p14:cNvContentPartPr/>
                <p14:nvPr/>
              </p14:nvContentPartPr>
              <p14:xfrm>
                <a:off x="3707293" y="3128952"/>
                <a:ext cx="183600" cy="70920"/>
              </p14:xfrm>
            </p:contentPart>
          </mc:Choice>
          <mc:Fallback xmlns="">
            <p:pic>
              <p:nvPicPr>
                <p:cNvPr id="169223" name="Freihand 169222">
                  <a:extLst>
                    <a:ext uri="{FF2B5EF4-FFF2-40B4-BE49-F238E27FC236}">
                      <a16:creationId xmlns:a16="http://schemas.microsoft.com/office/drawing/2014/main" id="{A97B1BD0-CC7F-4B1A-800F-B95D48EF0BBE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702973" y="3124632"/>
                  <a:ext cx="1922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69224" name="Freihand 169223">
                  <a:extLst>
                    <a:ext uri="{FF2B5EF4-FFF2-40B4-BE49-F238E27FC236}">
                      <a16:creationId xmlns:a16="http://schemas.microsoft.com/office/drawing/2014/main" id="{12ABDB49-78AB-48D1-BD6C-0E60D035A5F2}"/>
                    </a:ext>
                  </a:extLst>
                </p14:cNvPr>
                <p14:cNvContentPartPr/>
                <p14:nvPr/>
              </p14:nvContentPartPr>
              <p14:xfrm>
                <a:off x="3858853" y="3065952"/>
                <a:ext cx="84600" cy="135720"/>
              </p14:xfrm>
            </p:contentPart>
          </mc:Choice>
          <mc:Fallback xmlns="">
            <p:pic>
              <p:nvPicPr>
                <p:cNvPr id="169224" name="Freihand 169223">
                  <a:extLst>
                    <a:ext uri="{FF2B5EF4-FFF2-40B4-BE49-F238E27FC236}">
                      <a16:creationId xmlns:a16="http://schemas.microsoft.com/office/drawing/2014/main" id="{12ABDB49-78AB-48D1-BD6C-0E60D035A5F2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854533" y="3061632"/>
                  <a:ext cx="932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69225" name="Freihand 169224">
                  <a:extLst>
                    <a:ext uri="{FF2B5EF4-FFF2-40B4-BE49-F238E27FC236}">
                      <a16:creationId xmlns:a16="http://schemas.microsoft.com/office/drawing/2014/main" id="{7BC15748-CF06-4E5F-BE9B-995EFBEC5960}"/>
                    </a:ext>
                  </a:extLst>
                </p14:cNvPr>
                <p14:cNvContentPartPr/>
                <p14:nvPr/>
              </p14:nvContentPartPr>
              <p14:xfrm>
                <a:off x="3960013" y="3128952"/>
                <a:ext cx="168840" cy="44280"/>
              </p14:xfrm>
            </p:contentPart>
          </mc:Choice>
          <mc:Fallback xmlns="">
            <p:pic>
              <p:nvPicPr>
                <p:cNvPr id="169225" name="Freihand 169224">
                  <a:extLst>
                    <a:ext uri="{FF2B5EF4-FFF2-40B4-BE49-F238E27FC236}">
                      <a16:creationId xmlns:a16="http://schemas.microsoft.com/office/drawing/2014/main" id="{7BC15748-CF06-4E5F-BE9B-995EFBEC5960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955693" y="3124632"/>
                  <a:ext cx="1774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69226" name="Freihand 169225">
                  <a:extLst>
                    <a:ext uri="{FF2B5EF4-FFF2-40B4-BE49-F238E27FC236}">
                      <a16:creationId xmlns:a16="http://schemas.microsoft.com/office/drawing/2014/main" id="{C6720057-98F7-4D85-88A2-60DDDDAAF38B}"/>
                    </a:ext>
                  </a:extLst>
                </p14:cNvPr>
                <p14:cNvContentPartPr/>
                <p14:nvPr/>
              </p14:nvContentPartPr>
              <p14:xfrm>
                <a:off x="3760573" y="3003672"/>
                <a:ext cx="111960" cy="4680"/>
              </p14:xfrm>
            </p:contentPart>
          </mc:Choice>
          <mc:Fallback xmlns="">
            <p:pic>
              <p:nvPicPr>
                <p:cNvPr id="169226" name="Freihand 169225">
                  <a:extLst>
                    <a:ext uri="{FF2B5EF4-FFF2-40B4-BE49-F238E27FC236}">
                      <a16:creationId xmlns:a16="http://schemas.microsoft.com/office/drawing/2014/main" id="{C6720057-98F7-4D85-88A2-60DDDDAAF38B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756253" y="2999352"/>
                  <a:ext cx="1206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69227" name="Freihand 169226">
                  <a:extLst>
                    <a:ext uri="{FF2B5EF4-FFF2-40B4-BE49-F238E27FC236}">
                      <a16:creationId xmlns:a16="http://schemas.microsoft.com/office/drawing/2014/main" id="{E4482210-E6AA-4948-B52D-58705507A676}"/>
                    </a:ext>
                  </a:extLst>
                </p14:cNvPr>
                <p14:cNvContentPartPr/>
                <p14:nvPr/>
              </p14:nvContentPartPr>
              <p14:xfrm>
                <a:off x="4334413" y="3100152"/>
                <a:ext cx="125280" cy="171360"/>
              </p14:xfrm>
            </p:contentPart>
          </mc:Choice>
          <mc:Fallback xmlns="">
            <p:pic>
              <p:nvPicPr>
                <p:cNvPr id="169227" name="Freihand 169226">
                  <a:extLst>
                    <a:ext uri="{FF2B5EF4-FFF2-40B4-BE49-F238E27FC236}">
                      <a16:creationId xmlns:a16="http://schemas.microsoft.com/office/drawing/2014/main" id="{E4482210-E6AA-4948-B52D-58705507A67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330093" y="3095832"/>
                  <a:ext cx="1339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69228" name="Freihand 169227">
                  <a:extLst>
                    <a:ext uri="{FF2B5EF4-FFF2-40B4-BE49-F238E27FC236}">
                      <a16:creationId xmlns:a16="http://schemas.microsoft.com/office/drawing/2014/main" id="{7504C82E-8BD7-4982-90CD-9A534C22209C}"/>
                    </a:ext>
                  </a:extLst>
                </p14:cNvPr>
                <p14:cNvContentPartPr/>
                <p14:nvPr/>
              </p14:nvContentPartPr>
              <p14:xfrm>
                <a:off x="4519453" y="3026712"/>
                <a:ext cx="21600" cy="122760"/>
              </p14:xfrm>
            </p:contentPart>
          </mc:Choice>
          <mc:Fallback xmlns="">
            <p:pic>
              <p:nvPicPr>
                <p:cNvPr id="169228" name="Freihand 169227">
                  <a:extLst>
                    <a:ext uri="{FF2B5EF4-FFF2-40B4-BE49-F238E27FC236}">
                      <a16:creationId xmlns:a16="http://schemas.microsoft.com/office/drawing/2014/main" id="{7504C82E-8BD7-4982-90CD-9A534C22209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515133" y="3022392"/>
                  <a:ext cx="302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69229" name="Freihand 169228">
                  <a:extLst>
                    <a:ext uri="{FF2B5EF4-FFF2-40B4-BE49-F238E27FC236}">
                      <a16:creationId xmlns:a16="http://schemas.microsoft.com/office/drawing/2014/main" id="{926884EE-961A-4A1B-931F-E1DC593F0D4F}"/>
                    </a:ext>
                  </a:extLst>
                </p14:cNvPr>
                <p14:cNvContentPartPr/>
                <p14:nvPr/>
              </p14:nvContentPartPr>
              <p14:xfrm>
                <a:off x="4471933" y="3024192"/>
                <a:ext cx="138600" cy="114840"/>
              </p14:xfrm>
            </p:contentPart>
          </mc:Choice>
          <mc:Fallback xmlns="">
            <p:pic>
              <p:nvPicPr>
                <p:cNvPr id="169229" name="Freihand 169228">
                  <a:extLst>
                    <a:ext uri="{FF2B5EF4-FFF2-40B4-BE49-F238E27FC236}">
                      <a16:creationId xmlns:a16="http://schemas.microsoft.com/office/drawing/2014/main" id="{926884EE-961A-4A1B-931F-E1DC593F0D4F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467613" y="3019872"/>
                  <a:ext cx="1472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69230" name="Freihand 169229">
                  <a:extLst>
                    <a:ext uri="{FF2B5EF4-FFF2-40B4-BE49-F238E27FC236}">
                      <a16:creationId xmlns:a16="http://schemas.microsoft.com/office/drawing/2014/main" id="{C7A7F215-E573-4932-B120-C54CB4A4A9C2}"/>
                    </a:ext>
                  </a:extLst>
                </p14:cNvPr>
                <p14:cNvContentPartPr/>
                <p14:nvPr/>
              </p14:nvContentPartPr>
              <p14:xfrm>
                <a:off x="4692253" y="3155952"/>
                <a:ext cx="163440" cy="6480"/>
              </p14:xfrm>
            </p:contentPart>
          </mc:Choice>
          <mc:Fallback xmlns="">
            <p:pic>
              <p:nvPicPr>
                <p:cNvPr id="169230" name="Freihand 169229">
                  <a:extLst>
                    <a:ext uri="{FF2B5EF4-FFF2-40B4-BE49-F238E27FC236}">
                      <a16:creationId xmlns:a16="http://schemas.microsoft.com/office/drawing/2014/main" id="{C7A7F215-E573-4932-B120-C54CB4A4A9C2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4687933" y="3151632"/>
                  <a:ext cx="1720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69231" name="Freihand 169230">
                  <a:extLst>
                    <a:ext uri="{FF2B5EF4-FFF2-40B4-BE49-F238E27FC236}">
                      <a16:creationId xmlns:a16="http://schemas.microsoft.com/office/drawing/2014/main" id="{B41F9CA2-BB8D-47B9-989A-0FA7FC7D5360}"/>
                    </a:ext>
                  </a:extLst>
                </p14:cNvPr>
                <p14:cNvContentPartPr/>
                <p14:nvPr/>
              </p14:nvContentPartPr>
              <p14:xfrm>
                <a:off x="4721413" y="3176472"/>
                <a:ext cx="163440" cy="24840"/>
              </p14:xfrm>
            </p:contentPart>
          </mc:Choice>
          <mc:Fallback xmlns="">
            <p:pic>
              <p:nvPicPr>
                <p:cNvPr id="169231" name="Freihand 169230">
                  <a:extLst>
                    <a:ext uri="{FF2B5EF4-FFF2-40B4-BE49-F238E27FC236}">
                      <a16:creationId xmlns:a16="http://schemas.microsoft.com/office/drawing/2014/main" id="{B41F9CA2-BB8D-47B9-989A-0FA7FC7D5360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717093" y="3172152"/>
                  <a:ext cx="1720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69232" name="Freihand 169231">
                  <a:extLst>
                    <a:ext uri="{FF2B5EF4-FFF2-40B4-BE49-F238E27FC236}">
                      <a16:creationId xmlns:a16="http://schemas.microsoft.com/office/drawing/2014/main" id="{52603DDD-0B7D-415A-8D18-7232B379FE6A}"/>
                    </a:ext>
                  </a:extLst>
                </p14:cNvPr>
                <p14:cNvContentPartPr/>
                <p14:nvPr/>
              </p14:nvContentPartPr>
              <p14:xfrm>
                <a:off x="4919413" y="3128232"/>
                <a:ext cx="132840" cy="130680"/>
              </p14:xfrm>
            </p:contentPart>
          </mc:Choice>
          <mc:Fallback xmlns="">
            <p:pic>
              <p:nvPicPr>
                <p:cNvPr id="169232" name="Freihand 169231">
                  <a:extLst>
                    <a:ext uri="{FF2B5EF4-FFF2-40B4-BE49-F238E27FC236}">
                      <a16:creationId xmlns:a16="http://schemas.microsoft.com/office/drawing/2014/main" id="{52603DDD-0B7D-415A-8D18-7232B379FE6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915093" y="3123912"/>
                  <a:ext cx="1414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69233" name="Freihand 169232">
                  <a:extLst>
                    <a:ext uri="{FF2B5EF4-FFF2-40B4-BE49-F238E27FC236}">
                      <a16:creationId xmlns:a16="http://schemas.microsoft.com/office/drawing/2014/main" id="{B5240763-F686-4800-BA28-645C52AEEFB5}"/>
                    </a:ext>
                  </a:extLst>
                </p14:cNvPr>
                <p14:cNvContentPartPr/>
                <p14:nvPr/>
              </p14:nvContentPartPr>
              <p14:xfrm>
                <a:off x="5265733" y="3141552"/>
                <a:ext cx="264240" cy="70920"/>
              </p14:xfrm>
            </p:contentPart>
          </mc:Choice>
          <mc:Fallback xmlns="">
            <p:pic>
              <p:nvPicPr>
                <p:cNvPr id="169233" name="Freihand 169232">
                  <a:extLst>
                    <a:ext uri="{FF2B5EF4-FFF2-40B4-BE49-F238E27FC236}">
                      <a16:creationId xmlns:a16="http://schemas.microsoft.com/office/drawing/2014/main" id="{B5240763-F686-4800-BA28-645C52AEEFB5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261413" y="3137232"/>
                  <a:ext cx="2728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69234" name="Freihand 169233">
                  <a:extLst>
                    <a:ext uri="{FF2B5EF4-FFF2-40B4-BE49-F238E27FC236}">
                      <a16:creationId xmlns:a16="http://schemas.microsoft.com/office/drawing/2014/main" id="{9C535D98-BCF6-4410-9FFD-2746C93A03FD}"/>
                    </a:ext>
                  </a:extLst>
                </p14:cNvPr>
                <p14:cNvContentPartPr/>
                <p14:nvPr/>
              </p14:nvContentPartPr>
              <p14:xfrm>
                <a:off x="5567773" y="3065232"/>
                <a:ext cx="132840" cy="167040"/>
              </p14:xfrm>
            </p:contentPart>
          </mc:Choice>
          <mc:Fallback xmlns="">
            <p:pic>
              <p:nvPicPr>
                <p:cNvPr id="169234" name="Freihand 169233">
                  <a:extLst>
                    <a:ext uri="{FF2B5EF4-FFF2-40B4-BE49-F238E27FC236}">
                      <a16:creationId xmlns:a16="http://schemas.microsoft.com/office/drawing/2014/main" id="{9C535D98-BCF6-4410-9FFD-2746C93A03FD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5563453" y="3060912"/>
                  <a:ext cx="1414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69235" name="Freihand 169234">
                  <a:extLst>
                    <a:ext uri="{FF2B5EF4-FFF2-40B4-BE49-F238E27FC236}">
                      <a16:creationId xmlns:a16="http://schemas.microsoft.com/office/drawing/2014/main" id="{10F986F2-DBB3-47DC-84E4-47D304A172CB}"/>
                    </a:ext>
                  </a:extLst>
                </p14:cNvPr>
                <p14:cNvContentPartPr/>
                <p14:nvPr/>
              </p14:nvContentPartPr>
              <p14:xfrm>
                <a:off x="5856853" y="3102312"/>
                <a:ext cx="144000" cy="98640"/>
              </p14:xfrm>
            </p:contentPart>
          </mc:Choice>
          <mc:Fallback xmlns="">
            <p:pic>
              <p:nvPicPr>
                <p:cNvPr id="169235" name="Freihand 169234">
                  <a:extLst>
                    <a:ext uri="{FF2B5EF4-FFF2-40B4-BE49-F238E27FC236}">
                      <a16:creationId xmlns:a16="http://schemas.microsoft.com/office/drawing/2014/main" id="{10F986F2-DBB3-47DC-84E4-47D304A172C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852533" y="3097992"/>
                  <a:ext cx="1526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69236" name="Freihand 169235">
                  <a:extLst>
                    <a:ext uri="{FF2B5EF4-FFF2-40B4-BE49-F238E27FC236}">
                      <a16:creationId xmlns:a16="http://schemas.microsoft.com/office/drawing/2014/main" id="{9C6186F5-E2BC-46A8-B586-C50BB64665AA}"/>
                    </a:ext>
                  </a:extLst>
                </p14:cNvPr>
                <p14:cNvContentPartPr/>
                <p14:nvPr/>
              </p14:nvContentPartPr>
              <p14:xfrm>
                <a:off x="6012373" y="3110592"/>
                <a:ext cx="112680" cy="95760"/>
              </p14:xfrm>
            </p:contentPart>
          </mc:Choice>
          <mc:Fallback xmlns="">
            <p:pic>
              <p:nvPicPr>
                <p:cNvPr id="169236" name="Freihand 169235">
                  <a:extLst>
                    <a:ext uri="{FF2B5EF4-FFF2-40B4-BE49-F238E27FC236}">
                      <a16:creationId xmlns:a16="http://schemas.microsoft.com/office/drawing/2014/main" id="{9C6186F5-E2BC-46A8-B586-C50BB64665AA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008053" y="3106272"/>
                  <a:ext cx="1213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69237" name="Freihand 169236">
                  <a:extLst>
                    <a:ext uri="{FF2B5EF4-FFF2-40B4-BE49-F238E27FC236}">
                      <a16:creationId xmlns:a16="http://schemas.microsoft.com/office/drawing/2014/main" id="{872DC33C-D534-4823-8D05-9A3D3B0F72F2}"/>
                    </a:ext>
                  </a:extLst>
                </p14:cNvPr>
                <p14:cNvContentPartPr/>
                <p14:nvPr/>
              </p14:nvContentPartPr>
              <p14:xfrm>
                <a:off x="6170413" y="3119232"/>
                <a:ext cx="93240" cy="84600"/>
              </p14:xfrm>
            </p:contentPart>
          </mc:Choice>
          <mc:Fallback xmlns="">
            <p:pic>
              <p:nvPicPr>
                <p:cNvPr id="169237" name="Freihand 169236">
                  <a:extLst>
                    <a:ext uri="{FF2B5EF4-FFF2-40B4-BE49-F238E27FC236}">
                      <a16:creationId xmlns:a16="http://schemas.microsoft.com/office/drawing/2014/main" id="{872DC33C-D534-4823-8D05-9A3D3B0F72F2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166093" y="3114912"/>
                  <a:ext cx="1018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69238" name="Freihand 169237">
                  <a:extLst>
                    <a:ext uri="{FF2B5EF4-FFF2-40B4-BE49-F238E27FC236}">
                      <a16:creationId xmlns:a16="http://schemas.microsoft.com/office/drawing/2014/main" id="{3169A0EB-048C-4F37-85AE-3FE8AB59F853}"/>
                    </a:ext>
                  </a:extLst>
                </p14:cNvPr>
                <p14:cNvContentPartPr/>
                <p14:nvPr/>
              </p14:nvContentPartPr>
              <p14:xfrm>
                <a:off x="6429613" y="3097632"/>
                <a:ext cx="25200" cy="84960"/>
              </p14:xfrm>
            </p:contentPart>
          </mc:Choice>
          <mc:Fallback xmlns="">
            <p:pic>
              <p:nvPicPr>
                <p:cNvPr id="169238" name="Freihand 169237">
                  <a:extLst>
                    <a:ext uri="{FF2B5EF4-FFF2-40B4-BE49-F238E27FC236}">
                      <a16:creationId xmlns:a16="http://schemas.microsoft.com/office/drawing/2014/main" id="{3169A0EB-048C-4F37-85AE-3FE8AB59F85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6425293" y="3093312"/>
                  <a:ext cx="338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69239" name="Freihand 169238">
                  <a:extLst>
                    <a:ext uri="{FF2B5EF4-FFF2-40B4-BE49-F238E27FC236}">
                      <a16:creationId xmlns:a16="http://schemas.microsoft.com/office/drawing/2014/main" id="{E80A8015-20B8-46C6-83E3-3A4ADCF193E8}"/>
                    </a:ext>
                  </a:extLst>
                </p14:cNvPr>
                <p14:cNvContentPartPr/>
                <p14:nvPr/>
              </p14:nvContentPartPr>
              <p14:xfrm>
                <a:off x="6438613" y="3063432"/>
                <a:ext cx="153360" cy="30240"/>
              </p14:xfrm>
            </p:contentPart>
          </mc:Choice>
          <mc:Fallback xmlns="">
            <p:pic>
              <p:nvPicPr>
                <p:cNvPr id="169239" name="Freihand 169238">
                  <a:extLst>
                    <a:ext uri="{FF2B5EF4-FFF2-40B4-BE49-F238E27FC236}">
                      <a16:creationId xmlns:a16="http://schemas.microsoft.com/office/drawing/2014/main" id="{E80A8015-20B8-46C6-83E3-3A4ADCF193E8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434293" y="3059112"/>
                  <a:ext cx="1620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69240" name="Freihand 169239">
                  <a:extLst>
                    <a:ext uri="{FF2B5EF4-FFF2-40B4-BE49-F238E27FC236}">
                      <a16:creationId xmlns:a16="http://schemas.microsoft.com/office/drawing/2014/main" id="{0E71C00C-2D37-4734-ABE4-B770841D9880}"/>
                    </a:ext>
                  </a:extLst>
                </p14:cNvPr>
                <p14:cNvContentPartPr/>
                <p14:nvPr/>
              </p14:nvContentPartPr>
              <p14:xfrm>
                <a:off x="6420613" y="3122472"/>
                <a:ext cx="151200" cy="84960"/>
              </p14:xfrm>
            </p:contentPart>
          </mc:Choice>
          <mc:Fallback xmlns="">
            <p:pic>
              <p:nvPicPr>
                <p:cNvPr id="169240" name="Freihand 169239">
                  <a:extLst>
                    <a:ext uri="{FF2B5EF4-FFF2-40B4-BE49-F238E27FC236}">
                      <a16:creationId xmlns:a16="http://schemas.microsoft.com/office/drawing/2014/main" id="{0E71C00C-2D37-4734-ABE4-B770841D9880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6416293" y="3118152"/>
                  <a:ext cx="1598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69241" name="Freihand 169240">
                  <a:extLst>
                    <a:ext uri="{FF2B5EF4-FFF2-40B4-BE49-F238E27FC236}">
                      <a16:creationId xmlns:a16="http://schemas.microsoft.com/office/drawing/2014/main" id="{F99429F5-134B-4B85-A858-26D6A59BBA55}"/>
                    </a:ext>
                  </a:extLst>
                </p14:cNvPr>
                <p14:cNvContentPartPr/>
                <p14:nvPr/>
              </p14:nvContentPartPr>
              <p14:xfrm>
                <a:off x="6565333" y="3153792"/>
                <a:ext cx="210960" cy="53640"/>
              </p14:xfrm>
            </p:contentPart>
          </mc:Choice>
          <mc:Fallback xmlns="">
            <p:pic>
              <p:nvPicPr>
                <p:cNvPr id="169241" name="Freihand 169240">
                  <a:extLst>
                    <a:ext uri="{FF2B5EF4-FFF2-40B4-BE49-F238E27FC236}">
                      <a16:creationId xmlns:a16="http://schemas.microsoft.com/office/drawing/2014/main" id="{F99429F5-134B-4B85-A858-26D6A59BBA55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561013" y="3149472"/>
                  <a:ext cx="2196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69242" name="Freihand 169241">
                  <a:extLst>
                    <a:ext uri="{FF2B5EF4-FFF2-40B4-BE49-F238E27FC236}">
                      <a16:creationId xmlns:a16="http://schemas.microsoft.com/office/drawing/2014/main" id="{69BE0515-1ABA-44DF-85AE-83F3C6BE9C36}"/>
                    </a:ext>
                  </a:extLst>
                </p14:cNvPr>
                <p14:cNvContentPartPr/>
                <p14:nvPr/>
              </p14:nvContentPartPr>
              <p14:xfrm>
                <a:off x="6750733" y="3072792"/>
                <a:ext cx="360" cy="360"/>
              </p14:xfrm>
            </p:contentPart>
          </mc:Choice>
          <mc:Fallback xmlns="">
            <p:pic>
              <p:nvPicPr>
                <p:cNvPr id="169242" name="Freihand 169241">
                  <a:extLst>
                    <a:ext uri="{FF2B5EF4-FFF2-40B4-BE49-F238E27FC236}">
                      <a16:creationId xmlns:a16="http://schemas.microsoft.com/office/drawing/2014/main" id="{69BE0515-1ABA-44DF-85AE-83F3C6BE9C36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746413" y="30684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169243" name="Freihand 169242">
                  <a:extLst>
                    <a:ext uri="{FF2B5EF4-FFF2-40B4-BE49-F238E27FC236}">
                      <a16:creationId xmlns:a16="http://schemas.microsoft.com/office/drawing/2014/main" id="{DA63D1E5-63D2-4805-8C06-43C76678443D}"/>
                    </a:ext>
                  </a:extLst>
                </p14:cNvPr>
                <p14:cNvContentPartPr/>
                <p14:nvPr/>
              </p14:nvContentPartPr>
              <p14:xfrm>
                <a:off x="6846853" y="3048672"/>
                <a:ext cx="147240" cy="148680"/>
              </p14:xfrm>
            </p:contentPart>
          </mc:Choice>
          <mc:Fallback xmlns="">
            <p:pic>
              <p:nvPicPr>
                <p:cNvPr id="169243" name="Freihand 169242">
                  <a:extLst>
                    <a:ext uri="{FF2B5EF4-FFF2-40B4-BE49-F238E27FC236}">
                      <a16:creationId xmlns:a16="http://schemas.microsoft.com/office/drawing/2014/main" id="{DA63D1E5-63D2-4805-8C06-43C76678443D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6842533" y="3044352"/>
                  <a:ext cx="1558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169244" name="Freihand 169243">
                  <a:extLst>
                    <a:ext uri="{FF2B5EF4-FFF2-40B4-BE49-F238E27FC236}">
                      <a16:creationId xmlns:a16="http://schemas.microsoft.com/office/drawing/2014/main" id="{9A78E18D-24DD-4F6B-9D54-78C1EC8C391F}"/>
                    </a:ext>
                  </a:extLst>
                </p14:cNvPr>
                <p14:cNvContentPartPr/>
                <p14:nvPr/>
              </p14:nvContentPartPr>
              <p14:xfrm>
                <a:off x="6922453" y="3140112"/>
                <a:ext cx="55800" cy="64440"/>
              </p14:xfrm>
            </p:contentPart>
          </mc:Choice>
          <mc:Fallback xmlns="">
            <p:pic>
              <p:nvPicPr>
                <p:cNvPr id="169244" name="Freihand 169243">
                  <a:extLst>
                    <a:ext uri="{FF2B5EF4-FFF2-40B4-BE49-F238E27FC236}">
                      <a16:creationId xmlns:a16="http://schemas.microsoft.com/office/drawing/2014/main" id="{9A78E18D-24DD-4F6B-9D54-78C1EC8C391F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6918133" y="3135792"/>
                  <a:ext cx="644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169245" name="Freihand 169244">
                  <a:extLst>
                    <a:ext uri="{FF2B5EF4-FFF2-40B4-BE49-F238E27FC236}">
                      <a16:creationId xmlns:a16="http://schemas.microsoft.com/office/drawing/2014/main" id="{80E8E769-1FBA-4A2F-BF56-454AAFEF5439}"/>
                    </a:ext>
                  </a:extLst>
                </p14:cNvPr>
                <p14:cNvContentPartPr/>
                <p14:nvPr/>
              </p14:nvContentPartPr>
              <p14:xfrm>
                <a:off x="7010653" y="3140472"/>
                <a:ext cx="312480" cy="55440"/>
              </p14:xfrm>
            </p:contentPart>
          </mc:Choice>
          <mc:Fallback xmlns="">
            <p:pic>
              <p:nvPicPr>
                <p:cNvPr id="169245" name="Freihand 169244">
                  <a:extLst>
                    <a:ext uri="{FF2B5EF4-FFF2-40B4-BE49-F238E27FC236}">
                      <a16:creationId xmlns:a16="http://schemas.microsoft.com/office/drawing/2014/main" id="{80E8E769-1FBA-4A2F-BF56-454AAFEF5439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7006333" y="3136152"/>
                  <a:ext cx="3211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169246" name="Freihand 169245">
                  <a:extLst>
                    <a:ext uri="{FF2B5EF4-FFF2-40B4-BE49-F238E27FC236}">
                      <a16:creationId xmlns:a16="http://schemas.microsoft.com/office/drawing/2014/main" id="{75888D34-042B-4632-A9C8-02DAF857A18C}"/>
                    </a:ext>
                  </a:extLst>
                </p14:cNvPr>
                <p14:cNvContentPartPr/>
                <p14:nvPr/>
              </p14:nvContentPartPr>
              <p14:xfrm>
                <a:off x="7352653" y="3143352"/>
                <a:ext cx="182520" cy="63720"/>
              </p14:xfrm>
            </p:contentPart>
          </mc:Choice>
          <mc:Fallback xmlns="">
            <p:pic>
              <p:nvPicPr>
                <p:cNvPr id="169246" name="Freihand 169245">
                  <a:extLst>
                    <a:ext uri="{FF2B5EF4-FFF2-40B4-BE49-F238E27FC236}">
                      <a16:creationId xmlns:a16="http://schemas.microsoft.com/office/drawing/2014/main" id="{75888D34-042B-4632-A9C8-02DAF857A18C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7348333" y="3139032"/>
                  <a:ext cx="1911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169250" name="Freihand 169249">
                  <a:extLst>
                    <a:ext uri="{FF2B5EF4-FFF2-40B4-BE49-F238E27FC236}">
                      <a16:creationId xmlns:a16="http://schemas.microsoft.com/office/drawing/2014/main" id="{C708B6AC-8AE8-4F5C-932B-01BAEC0CE879}"/>
                    </a:ext>
                  </a:extLst>
                </p14:cNvPr>
                <p14:cNvContentPartPr/>
                <p14:nvPr/>
              </p14:nvContentPartPr>
              <p14:xfrm>
                <a:off x="7580173" y="3105552"/>
                <a:ext cx="270360" cy="80640"/>
              </p14:xfrm>
            </p:contentPart>
          </mc:Choice>
          <mc:Fallback xmlns="">
            <p:pic>
              <p:nvPicPr>
                <p:cNvPr id="169250" name="Freihand 169249">
                  <a:extLst>
                    <a:ext uri="{FF2B5EF4-FFF2-40B4-BE49-F238E27FC236}">
                      <a16:creationId xmlns:a16="http://schemas.microsoft.com/office/drawing/2014/main" id="{C708B6AC-8AE8-4F5C-932B-01BAEC0CE879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7575853" y="3101232"/>
                  <a:ext cx="279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169251" name="Freihand 169250">
                  <a:extLst>
                    <a:ext uri="{FF2B5EF4-FFF2-40B4-BE49-F238E27FC236}">
                      <a16:creationId xmlns:a16="http://schemas.microsoft.com/office/drawing/2014/main" id="{C8A28709-D3D6-484E-88B6-D2A0673194C4}"/>
                    </a:ext>
                  </a:extLst>
                </p14:cNvPr>
                <p14:cNvContentPartPr/>
                <p14:nvPr/>
              </p14:nvContentPartPr>
              <p14:xfrm>
                <a:off x="8067253" y="3088632"/>
                <a:ext cx="407520" cy="80280"/>
              </p14:xfrm>
            </p:contentPart>
          </mc:Choice>
          <mc:Fallback xmlns="">
            <p:pic>
              <p:nvPicPr>
                <p:cNvPr id="169251" name="Freihand 169250">
                  <a:extLst>
                    <a:ext uri="{FF2B5EF4-FFF2-40B4-BE49-F238E27FC236}">
                      <a16:creationId xmlns:a16="http://schemas.microsoft.com/office/drawing/2014/main" id="{C8A28709-D3D6-484E-88B6-D2A0673194C4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8062933" y="3084312"/>
                  <a:ext cx="4161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A734FED-A0F0-4827-A9A4-B2F1E3BA9412}"/>
                    </a:ext>
                  </a:extLst>
                </p14:cNvPr>
                <p14:cNvContentPartPr/>
                <p14:nvPr/>
              </p14:nvContentPartPr>
              <p14:xfrm>
                <a:off x="6931813" y="1419312"/>
                <a:ext cx="96120" cy="219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A734FED-A0F0-4827-A9A4-B2F1E3BA9412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6927493" y="1414992"/>
                  <a:ext cx="1047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29F604EE-D4B9-4C5B-B029-76EC1A5628C0}"/>
                    </a:ext>
                  </a:extLst>
                </p14:cNvPr>
                <p14:cNvContentPartPr/>
                <p14:nvPr/>
              </p14:nvContentPartPr>
              <p14:xfrm>
                <a:off x="6930733" y="1448832"/>
                <a:ext cx="114840" cy="165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29F604EE-D4B9-4C5B-B029-76EC1A5628C0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6926413" y="1444512"/>
                  <a:ext cx="123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1DE5233A-F4E4-47AF-BC35-87F16FE1865E}"/>
                    </a:ext>
                  </a:extLst>
                </p14:cNvPr>
                <p14:cNvContentPartPr/>
                <p14:nvPr/>
              </p14:nvContentPartPr>
              <p14:xfrm>
                <a:off x="7044133" y="1398072"/>
                <a:ext cx="83880" cy="99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1DE5233A-F4E4-47AF-BC35-87F16FE1865E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7039813" y="1393752"/>
                  <a:ext cx="925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DCECAF9-0271-48F4-B834-A296B6D30D12}"/>
                    </a:ext>
                  </a:extLst>
                </p14:cNvPr>
                <p14:cNvContentPartPr/>
                <p14:nvPr/>
              </p14:nvContentPartPr>
              <p14:xfrm>
                <a:off x="7314853" y="1366032"/>
                <a:ext cx="72720" cy="1087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DCECAF9-0271-48F4-B834-A296B6D30D12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7310533" y="1361712"/>
                  <a:ext cx="813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771E303D-B8E8-49EE-924D-BFE7D3D4351B}"/>
                    </a:ext>
                  </a:extLst>
                </p14:cNvPr>
                <p14:cNvContentPartPr/>
                <p14:nvPr/>
              </p14:nvContentPartPr>
              <p14:xfrm>
                <a:off x="7369213" y="1347672"/>
                <a:ext cx="32760" cy="1101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771E303D-B8E8-49EE-924D-BFE7D3D4351B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7364893" y="1343352"/>
                  <a:ext cx="414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3EBEF820-B63F-4F18-B57F-C478A4EDA93F}"/>
                    </a:ext>
                  </a:extLst>
                </p14:cNvPr>
                <p14:cNvContentPartPr/>
                <p14:nvPr/>
              </p14:nvContentPartPr>
              <p14:xfrm>
                <a:off x="7290733" y="1413192"/>
                <a:ext cx="245880" cy="67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3EBEF820-B63F-4F18-B57F-C478A4EDA93F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7286413" y="1408872"/>
                  <a:ext cx="2545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AA87C37-774C-477C-A383-4604F85BE22C}"/>
                    </a:ext>
                  </a:extLst>
                </p14:cNvPr>
                <p14:cNvContentPartPr/>
                <p14:nvPr/>
              </p14:nvContentPartPr>
              <p14:xfrm>
                <a:off x="7500973" y="1403472"/>
                <a:ext cx="52920" cy="1386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AA87C37-774C-477C-A383-4604F85BE22C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7496653" y="1399152"/>
                  <a:ext cx="61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EE4621B-A28F-4FD9-BB9A-638D537F8AF6}"/>
                    </a:ext>
                  </a:extLst>
                </p14:cNvPr>
                <p14:cNvContentPartPr/>
                <p14:nvPr/>
              </p14:nvContentPartPr>
              <p14:xfrm>
                <a:off x="7544173" y="1452072"/>
                <a:ext cx="80640" cy="1029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EE4621B-A28F-4FD9-BB9A-638D537F8AF6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7539853" y="1447752"/>
                  <a:ext cx="89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F2B1F5EB-E64C-46F1-8065-A7D12F8A9D63}"/>
                    </a:ext>
                  </a:extLst>
                </p14:cNvPr>
                <p14:cNvContentPartPr/>
                <p14:nvPr/>
              </p14:nvContentPartPr>
              <p14:xfrm>
                <a:off x="7717333" y="1426512"/>
                <a:ext cx="174960" cy="97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F2B1F5EB-E64C-46F1-8065-A7D12F8A9D63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7713013" y="1422192"/>
                  <a:ext cx="1836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7E6854E4-7C85-44C6-8428-FC301A69D07A}"/>
                    </a:ext>
                  </a:extLst>
                </p14:cNvPr>
                <p14:cNvContentPartPr/>
                <p14:nvPr/>
              </p14:nvContentPartPr>
              <p14:xfrm>
                <a:off x="7721653" y="1469712"/>
                <a:ext cx="174960" cy="183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7E6854E4-7C85-44C6-8428-FC301A69D07A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717333" y="1465392"/>
                  <a:ext cx="1836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8155B40C-8F5B-4973-B3B4-11B720A770D6}"/>
                    </a:ext>
                  </a:extLst>
                </p14:cNvPr>
                <p14:cNvContentPartPr/>
                <p14:nvPr/>
              </p14:nvContentPartPr>
              <p14:xfrm>
                <a:off x="8030173" y="1338312"/>
                <a:ext cx="93960" cy="1090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8155B40C-8F5B-4973-B3B4-11B720A770D6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025853" y="1333992"/>
                  <a:ext cx="102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DAE82141-4CAF-4487-82AF-FDD6ACE8D1C2}"/>
                    </a:ext>
                  </a:extLst>
                </p14:cNvPr>
                <p14:cNvContentPartPr/>
                <p14:nvPr/>
              </p14:nvContentPartPr>
              <p14:xfrm>
                <a:off x="8097133" y="1349472"/>
                <a:ext cx="34200" cy="1216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DAE82141-4CAF-4487-82AF-FDD6ACE8D1C2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092813" y="1345152"/>
                  <a:ext cx="428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7991EDD5-6890-41AA-8D8D-0697269BFC91}"/>
                    </a:ext>
                  </a:extLst>
                </p14:cNvPr>
                <p14:cNvContentPartPr/>
                <p14:nvPr/>
              </p14:nvContentPartPr>
              <p14:xfrm>
                <a:off x="7987693" y="1459632"/>
                <a:ext cx="176760" cy="288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7991EDD5-6890-41AA-8D8D-0697269BFC91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7983373" y="1455312"/>
                  <a:ext cx="1854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357870C-5A7A-45C5-83C2-3EEB6F54D6A3}"/>
                    </a:ext>
                  </a:extLst>
                </p14:cNvPr>
                <p14:cNvContentPartPr/>
                <p14:nvPr/>
              </p14:nvContentPartPr>
              <p14:xfrm>
                <a:off x="8190373" y="1369272"/>
                <a:ext cx="113040" cy="1389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357870C-5A7A-45C5-83C2-3EEB6F54D6A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8186053" y="1364952"/>
                  <a:ext cx="1216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169275" name="Freihand 169274">
                  <a:extLst>
                    <a:ext uri="{FF2B5EF4-FFF2-40B4-BE49-F238E27FC236}">
                      <a16:creationId xmlns:a16="http://schemas.microsoft.com/office/drawing/2014/main" id="{92103DF5-22DE-48A0-A4DF-1D2C1A591513}"/>
                    </a:ext>
                  </a:extLst>
                </p14:cNvPr>
                <p14:cNvContentPartPr/>
                <p14:nvPr/>
              </p14:nvContentPartPr>
              <p14:xfrm>
                <a:off x="7230613" y="1566552"/>
                <a:ext cx="433800" cy="38160"/>
              </p14:xfrm>
            </p:contentPart>
          </mc:Choice>
          <mc:Fallback xmlns="">
            <p:pic>
              <p:nvPicPr>
                <p:cNvPr id="169275" name="Freihand 169274">
                  <a:extLst>
                    <a:ext uri="{FF2B5EF4-FFF2-40B4-BE49-F238E27FC236}">
                      <a16:creationId xmlns:a16="http://schemas.microsoft.com/office/drawing/2014/main" id="{92103DF5-22DE-48A0-A4DF-1D2C1A591513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7226293" y="1562232"/>
                  <a:ext cx="442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169132" name="Freihand 169131">
                  <a:extLst>
                    <a:ext uri="{FF2B5EF4-FFF2-40B4-BE49-F238E27FC236}">
                      <a16:creationId xmlns:a16="http://schemas.microsoft.com/office/drawing/2014/main" id="{82E15093-4F35-45AC-9FE7-2D17C44BA1C0}"/>
                    </a:ext>
                  </a:extLst>
                </p14:cNvPr>
                <p14:cNvContentPartPr/>
                <p14:nvPr/>
              </p14:nvContentPartPr>
              <p14:xfrm>
                <a:off x="5372653" y="2287272"/>
                <a:ext cx="126360" cy="100440"/>
              </p14:xfrm>
            </p:contentPart>
          </mc:Choice>
          <mc:Fallback xmlns="">
            <p:pic>
              <p:nvPicPr>
                <p:cNvPr id="169132" name="Freihand 169131">
                  <a:extLst>
                    <a:ext uri="{FF2B5EF4-FFF2-40B4-BE49-F238E27FC236}">
                      <a16:creationId xmlns:a16="http://schemas.microsoft.com/office/drawing/2014/main" id="{82E15093-4F35-45AC-9FE7-2D17C44BA1C0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368333" y="2282952"/>
                  <a:ext cx="135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69133" name="Freihand 169132">
                  <a:extLst>
                    <a:ext uri="{FF2B5EF4-FFF2-40B4-BE49-F238E27FC236}">
                      <a16:creationId xmlns:a16="http://schemas.microsoft.com/office/drawing/2014/main" id="{07305237-3B38-426F-ABD8-B077541D27EE}"/>
                    </a:ext>
                  </a:extLst>
                </p14:cNvPr>
                <p14:cNvContentPartPr/>
                <p14:nvPr/>
              </p14:nvContentPartPr>
              <p14:xfrm>
                <a:off x="5457253" y="2268192"/>
                <a:ext cx="21240" cy="148680"/>
              </p14:xfrm>
            </p:contentPart>
          </mc:Choice>
          <mc:Fallback xmlns="">
            <p:pic>
              <p:nvPicPr>
                <p:cNvPr id="169133" name="Freihand 169132">
                  <a:extLst>
                    <a:ext uri="{FF2B5EF4-FFF2-40B4-BE49-F238E27FC236}">
                      <a16:creationId xmlns:a16="http://schemas.microsoft.com/office/drawing/2014/main" id="{07305237-3B38-426F-ABD8-B077541D27EE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5452933" y="2263872"/>
                  <a:ext cx="298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69134" name="Freihand 169133">
                  <a:extLst>
                    <a:ext uri="{FF2B5EF4-FFF2-40B4-BE49-F238E27FC236}">
                      <a16:creationId xmlns:a16="http://schemas.microsoft.com/office/drawing/2014/main" id="{6E6B4265-2D71-4051-9E16-7ADAEB7F7471}"/>
                    </a:ext>
                  </a:extLst>
                </p14:cNvPr>
                <p14:cNvContentPartPr/>
                <p14:nvPr/>
              </p14:nvContentPartPr>
              <p14:xfrm>
                <a:off x="5352493" y="2334792"/>
                <a:ext cx="285480" cy="69480"/>
              </p14:xfrm>
            </p:contentPart>
          </mc:Choice>
          <mc:Fallback xmlns="">
            <p:pic>
              <p:nvPicPr>
                <p:cNvPr id="169134" name="Freihand 169133">
                  <a:extLst>
                    <a:ext uri="{FF2B5EF4-FFF2-40B4-BE49-F238E27FC236}">
                      <a16:creationId xmlns:a16="http://schemas.microsoft.com/office/drawing/2014/main" id="{6E6B4265-2D71-4051-9E16-7ADAEB7F7471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5348173" y="2330472"/>
                  <a:ext cx="294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69135" name="Freihand 169134">
                  <a:extLst>
                    <a:ext uri="{FF2B5EF4-FFF2-40B4-BE49-F238E27FC236}">
                      <a16:creationId xmlns:a16="http://schemas.microsoft.com/office/drawing/2014/main" id="{99D21C18-CC91-4FDB-AFE9-8C2AC66A79AF}"/>
                    </a:ext>
                  </a:extLst>
                </p14:cNvPr>
                <p14:cNvContentPartPr/>
                <p14:nvPr/>
              </p14:nvContentPartPr>
              <p14:xfrm>
                <a:off x="5581453" y="2328312"/>
                <a:ext cx="80280" cy="140400"/>
              </p14:xfrm>
            </p:contentPart>
          </mc:Choice>
          <mc:Fallback xmlns="">
            <p:pic>
              <p:nvPicPr>
                <p:cNvPr id="169135" name="Freihand 169134">
                  <a:extLst>
                    <a:ext uri="{FF2B5EF4-FFF2-40B4-BE49-F238E27FC236}">
                      <a16:creationId xmlns:a16="http://schemas.microsoft.com/office/drawing/2014/main" id="{99D21C18-CC91-4FDB-AFE9-8C2AC66A79AF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5577133" y="2323992"/>
                  <a:ext cx="889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69136" name="Freihand 169135">
                  <a:extLst>
                    <a:ext uri="{FF2B5EF4-FFF2-40B4-BE49-F238E27FC236}">
                      <a16:creationId xmlns:a16="http://schemas.microsoft.com/office/drawing/2014/main" id="{DC525C06-02FB-45E3-801B-FA7CA311C059}"/>
                    </a:ext>
                  </a:extLst>
                </p14:cNvPr>
                <p14:cNvContentPartPr/>
                <p14:nvPr/>
              </p14:nvContentPartPr>
              <p14:xfrm>
                <a:off x="5691253" y="2406432"/>
                <a:ext cx="123480" cy="71280"/>
              </p14:xfrm>
            </p:contentPart>
          </mc:Choice>
          <mc:Fallback xmlns="">
            <p:pic>
              <p:nvPicPr>
                <p:cNvPr id="169136" name="Freihand 169135">
                  <a:extLst>
                    <a:ext uri="{FF2B5EF4-FFF2-40B4-BE49-F238E27FC236}">
                      <a16:creationId xmlns:a16="http://schemas.microsoft.com/office/drawing/2014/main" id="{DC525C06-02FB-45E3-801B-FA7CA311C059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5686933" y="2402112"/>
                  <a:ext cx="1321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169137" name="Freihand 169136">
                  <a:extLst>
                    <a:ext uri="{FF2B5EF4-FFF2-40B4-BE49-F238E27FC236}">
                      <a16:creationId xmlns:a16="http://schemas.microsoft.com/office/drawing/2014/main" id="{82AD42EE-17F6-49C3-9059-4E4AF4CBF788}"/>
                    </a:ext>
                  </a:extLst>
                </p14:cNvPr>
                <p14:cNvContentPartPr/>
                <p14:nvPr/>
              </p14:nvContentPartPr>
              <p14:xfrm>
                <a:off x="5880253" y="2347752"/>
                <a:ext cx="167400" cy="57600"/>
              </p14:xfrm>
            </p:contentPart>
          </mc:Choice>
          <mc:Fallback xmlns="">
            <p:pic>
              <p:nvPicPr>
                <p:cNvPr id="169137" name="Freihand 169136">
                  <a:extLst>
                    <a:ext uri="{FF2B5EF4-FFF2-40B4-BE49-F238E27FC236}">
                      <a16:creationId xmlns:a16="http://schemas.microsoft.com/office/drawing/2014/main" id="{82AD42EE-17F6-49C3-9059-4E4AF4CBF788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5875933" y="2343432"/>
                  <a:ext cx="1760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169140" name="Freihand 169139">
                  <a:extLst>
                    <a:ext uri="{FF2B5EF4-FFF2-40B4-BE49-F238E27FC236}">
                      <a16:creationId xmlns:a16="http://schemas.microsoft.com/office/drawing/2014/main" id="{3CBC28B4-108D-4F28-83D6-E0A4626BA323}"/>
                    </a:ext>
                  </a:extLst>
                </p14:cNvPr>
                <p14:cNvContentPartPr/>
                <p14:nvPr/>
              </p14:nvContentPartPr>
              <p14:xfrm>
                <a:off x="6162133" y="2291232"/>
                <a:ext cx="95400" cy="110520"/>
              </p14:xfrm>
            </p:contentPart>
          </mc:Choice>
          <mc:Fallback xmlns="">
            <p:pic>
              <p:nvPicPr>
                <p:cNvPr id="169140" name="Freihand 169139">
                  <a:extLst>
                    <a:ext uri="{FF2B5EF4-FFF2-40B4-BE49-F238E27FC236}">
                      <a16:creationId xmlns:a16="http://schemas.microsoft.com/office/drawing/2014/main" id="{3CBC28B4-108D-4F28-83D6-E0A4626BA323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6157813" y="2286912"/>
                  <a:ext cx="1040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169141" name="Freihand 169140">
                  <a:extLst>
                    <a:ext uri="{FF2B5EF4-FFF2-40B4-BE49-F238E27FC236}">
                      <a16:creationId xmlns:a16="http://schemas.microsoft.com/office/drawing/2014/main" id="{635F603D-0BEF-49AE-82CF-0B19E8077924}"/>
                    </a:ext>
                  </a:extLst>
                </p14:cNvPr>
                <p14:cNvContentPartPr/>
                <p14:nvPr/>
              </p14:nvContentPartPr>
              <p14:xfrm>
                <a:off x="6217573" y="2304192"/>
                <a:ext cx="26640" cy="114480"/>
              </p14:xfrm>
            </p:contentPart>
          </mc:Choice>
          <mc:Fallback xmlns="">
            <p:pic>
              <p:nvPicPr>
                <p:cNvPr id="169141" name="Freihand 169140">
                  <a:extLst>
                    <a:ext uri="{FF2B5EF4-FFF2-40B4-BE49-F238E27FC236}">
                      <a16:creationId xmlns:a16="http://schemas.microsoft.com/office/drawing/2014/main" id="{635F603D-0BEF-49AE-82CF-0B19E8077924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6213253" y="2299872"/>
                  <a:ext cx="35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169142" name="Freihand 169141">
                  <a:extLst>
                    <a:ext uri="{FF2B5EF4-FFF2-40B4-BE49-F238E27FC236}">
                      <a16:creationId xmlns:a16="http://schemas.microsoft.com/office/drawing/2014/main" id="{18E87305-A842-45D0-B781-58FF7284D25D}"/>
                    </a:ext>
                  </a:extLst>
                </p14:cNvPr>
                <p14:cNvContentPartPr/>
                <p14:nvPr/>
              </p14:nvContentPartPr>
              <p14:xfrm>
                <a:off x="6150613" y="2405712"/>
                <a:ext cx="125640" cy="14400"/>
              </p14:xfrm>
            </p:contentPart>
          </mc:Choice>
          <mc:Fallback xmlns="">
            <p:pic>
              <p:nvPicPr>
                <p:cNvPr id="169142" name="Freihand 169141">
                  <a:extLst>
                    <a:ext uri="{FF2B5EF4-FFF2-40B4-BE49-F238E27FC236}">
                      <a16:creationId xmlns:a16="http://schemas.microsoft.com/office/drawing/2014/main" id="{18E87305-A842-45D0-B781-58FF7284D25D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6146293" y="2401392"/>
                  <a:ext cx="134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169143" name="Freihand 169142">
                  <a:extLst>
                    <a:ext uri="{FF2B5EF4-FFF2-40B4-BE49-F238E27FC236}">
                      <a16:creationId xmlns:a16="http://schemas.microsoft.com/office/drawing/2014/main" id="{79BC0A19-AF49-4A4A-9CD7-9FCA6C56FE25}"/>
                    </a:ext>
                  </a:extLst>
                </p14:cNvPr>
                <p14:cNvContentPartPr/>
                <p14:nvPr/>
              </p14:nvContentPartPr>
              <p14:xfrm>
                <a:off x="6288493" y="2314632"/>
                <a:ext cx="106920" cy="96480"/>
              </p14:xfrm>
            </p:contentPart>
          </mc:Choice>
          <mc:Fallback xmlns="">
            <p:pic>
              <p:nvPicPr>
                <p:cNvPr id="169143" name="Freihand 169142">
                  <a:extLst>
                    <a:ext uri="{FF2B5EF4-FFF2-40B4-BE49-F238E27FC236}">
                      <a16:creationId xmlns:a16="http://schemas.microsoft.com/office/drawing/2014/main" id="{79BC0A19-AF49-4A4A-9CD7-9FCA6C56FE25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284173" y="2310312"/>
                  <a:ext cx="115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169144" name="Freihand 169143">
                  <a:extLst>
                    <a:ext uri="{FF2B5EF4-FFF2-40B4-BE49-F238E27FC236}">
                      <a16:creationId xmlns:a16="http://schemas.microsoft.com/office/drawing/2014/main" id="{D60EAA60-BEA2-48F6-95D3-0E8AB9C961FF}"/>
                    </a:ext>
                  </a:extLst>
                </p14:cNvPr>
                <p14:cNvContentPartPr/>
                <p14:nvPr/>
              </p14:nvContentPartPr>
              <p14:xfrm>
                <a:off x="6407653" y="2389152"/>
                <a:ext cx="67320" cy="68760"/>
              </p14:xfrm>
            </p:contentPart>
          </mc:Choice>
          <mc:Fallback xmlns="">
            <p:pic>
              <p:nvPicPr>
                <p:cNvPr id="169144" name="Freihand 169143">
                  <a:extLst>
                    <a:ext uri="{FF2B5EF4-FFF2-40B4-BE49-F238E27FC236}">
                      <a16:creationId xmlns:a16="http://schemas.microsoft.com/office/drawing/2014/main" id="{D60EAA60-BEA2-48F6-95D3-0E8AB9C961FF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6403333" y="2384832"/>
                  <a:ext cx="759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169145" name="Freihand 169144">
                  <a:extLst>
                    <a:ext uri="{FF2B5EF4-FFF2-40B4-BE49-F238E27FC236}">
                      <a16:creationId xmlns:a16="http://schemas.microsoft.com/office/drawing/2014/main" id="{553CBFA8-2E52-4E8A-9973-79338909E9CD}"/>
                    </a:ext>
                  </a:extLst>
                </p14:cNvPr>
                <p14:cNvContentPartPr/>
                <p14:nvPr/>
              </p14:nvContentPartPr>
              <p14:xfrm>
                <a:off x="6562453" y="2343792"/>
                <a:ext cx="125280" cy="63720"/>
              </p14:xfrm>
            </p:contentPart>
          </mc:Choice>
          <mc:Fallback xmlns="">
            <p:pic>
              <p:nvPicPr>
                <p:cNvPr id="169145" name="Freihand 169144">
                  <a:extLst>
                    <a:ext uri="{FF2B5EF4-FFF2-40B4-BE49-F238E27FC236}">
                      <a16:creationId xmlns:a16="http://schemas.microsoft.com/office/drawing/2014/main" id="{553CBFA8-2E52-4E8A-9973-79338909E9CD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6558133" y="2339472"/>
                  <a:ext cx="1339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169146" name="Freihand 169145">
                  <a:extLst>
                    <a:ext uri="{FF2B5EF4-FFF2-40B4-BE49-F238E27FC236}">
                      <a16:creationId xmlns:a16="http://schemas.microsoft.com/office/drawing/2014/main" id="{19A9E471-41D7-4253-BD31-160EA550B148}"/>
                    </a:ext>
                  </a:extLst>
                </p14:cNvPr>
                <p14:cNvContentPartPr/>
                <p14:nvPr/>
              </p14:nvContentPartPr>
              <p14:xfrm>
                <a:off x="6854773" y="2253072"/>
                <a:ext cx="112320" cy="116280"/>
              </p14:xfrm>
            </p:contentPart>
          </mc:Choice>
          <mc:Fallback xmlns="">
            <p:pic>
              <p:nvPicPr>
                <p:cNvPr id="169146" name="Freihand 169145">
                  <a:extLst>
                    <a:ext uri="{FF2B5EF4-FFF2-40B4-BE49-F238E27FC236}">
                      <a16:creationId xmlns:a16="http://schemas.microsoft.com/office/drawing/2014/main" id="{19A9E471-41D7-4253-BD31-160EA550B148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6850453" y="2248752"/>
                  <a:ext cx="1209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169147" name="Freihand 169146">
                  <a:extLst>
                    <a:ext uri="{FF2B5EF4-FFF2-40B4-BE49-F238E27FC236}">
                      <a16:creationId xmlns:a16="http://schemas.microsoft.com/office/drawing/2014/main" id="{9F0C6317-7799-4F72-80C7-D96246F5E50E}"/>
                    </a:ext>
                  </a:extLst>
                </p14:cNvPr>
                <p14:cNvContentPartPr/>
                <p14:nvPr/>
              </p14:nvContentPartPr>
              <p14:xfrm>
                <a:off x="6924253" y="2314992"/>
                <a:ext cx="18360" cy="115200"/>
              </p14:xfrm>
            </p:contentPart>
          </mc:Choice>
          <mc:Fallback xmlns="">
            <p:pic>
              <p:nvPicPr>
                <p:cNvPr id="169147" name="Freihand 169146">
                  <a:extLst>
                    <a:ext uri="{FF2B5EF4-FFF2-40B4-BE49-F238E27FC236}">
                      <a16:creationId xmlns:a16="http://schemas.microsoft.com/office/drawing/2014/main" id="{9F0C6317-7799-4F72-80C7-D96246F5E50E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6919933" y="2310672"/>
                  <a:ext cx="270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169148" name="Freihand 169147">
                  <a:extLst>
                    <a:ext uri="{FF2B5EF4-FFF2-40B4-BE49-F238E27FC236}">
                      <a16:creationId xmlns:a16="http://schemas.microsoft.com/office/drawing/2014/main" id="{6A5221D2-338E-4755-B187-A65D6FDCAA38}"/>
                    </a:ext>
                  </a:extLst>
                </p14:cNvPr>
                <p14:cNvContentPartPr/>
                <p14:nvPr/>
              </p14:nvContentPartPr>
              <p14:xfrm>
                <a:off x="7002733" y="2376192"/>
                <a:ext cx="23400" cy="78480"/>
              </p14:xfrm>
            </p:contentPart>
          </mc:Choice>
          <mc:Fallback xmlns="">
            <p:pic>
              <p:nvPicPr>
                <p:cNvPr id="169148" name="Freihand 169147">
                  <a:extLst>
                    <a:ext uri="{FF2B5EF4-FFF2-40B4-BE49-F238E27FC236}">
                      <a16:creationId xmlns:a16="http://schemas.microsoft.com/office/drawing/2014/main" id="{6A5221D2-338E-4755-B187-A65D6FDCAA38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6998413" y="2371872"/>
                  <a:ext cx="32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169149" name="Freihand 169148">
                  <a:extLst>
                    <a:ext uri="{FF2B5EF4-FFF2-40B4-BE49-F238E27FC236}">
                      <a16:creationId xmlns:a16="http://schemas.microsoft.com/office/drawing/2014/main" id="{FFEC64B1-DBE7-44BD-9FC9-40A036084EA8}"/>
                    </a:ext>
                  </a:extLst>
                </p14:cNvPr>
                <p14:cNvContentPartPr/>
                <p14:nvPr/>
              </p14:nvContentPartPr>
              <p14:xfrm>
                <a:off x="7086253" y="2232192"/>
                <a:ext cx="237960" cy="175320"/>
              </p14:xfrm>
            </p:contentPart>
          </mc:Choice>
          <mc:Fallback xmlns="">
            <p:pic>
              <p:nvPicPr>
                <p:cNvPr id="169149" name="Freihand 169148">
                  <a:extLst>
                    <a:ext uri="{FF2B5EF4-FFF2-40B4-BE49-F238E27FC236}">
                      <a16:creationId xmlns:a16="http://schemas.microsoft.com/office/drawing/2014/main" id="{FFEC64B1-DBE7-44BD-9FC9-40A036084EA8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081933" y="2227872"/>
                  <a:ext cx="2466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169277" name="Freihand 169276">
                  <a:extLst>
                    <a:ext uri="{FF2B5EF4-FFF2-40B4-BE49-F238E27FC236}">
                      <a16:creationId xmlns:a16="http://schemas.microsoft.com/office/drawing/2014/main" id="{AD9D33F1-7838-4EF1-AB07-CC921C7AF08D}"/>
                    </a:ext>
                  </a:extLst>
                </p14:cNvPr>
                <p14:cNvContentPartPr/>
                <p14:nvPr/>
              </p14:nvContentPartPr>
              <p14:xfrm>
                <a:off x="5327293" y="2476632"/>
                <a:ext cx="444600" cy="99360"/>
              </p14:xfrm>
            </p:contentPart>
          </mc:Choice>
          <mc:Fallback xmlns="">
            <p:pic>
              <p:nvPicPr>
                <p:cNvPr id="169277" name="Freihand 169276">
                  <a:extLst>
                    <a:ext uri="{FF2B5EF4-FFF2-40B4-BE49-F238E27FC236}">
                      <a16:creationId xmlns:a16="http://schemas.microsoft.com/office/drawing/2014/main" id="{AD9D33F1-7838-4EF1-AB07-CC921C7AF08D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5322973" y="2472312"/>
                  <a:ext cx="4532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69252" name="Freihand 169251">
                  <a:extLst>
                    <a:ext uri="{FF2B5EF4-FFF2-40B4-BE49-F238E27FC236}">
                      <a16:creationId xmlns:a16="http://schemas.microsoft.com/office/drawing/2014/main" id="{CCB18015-5C3F-4A44-8D2F-63CC2930B19D}"/>
                    </a:ext>
                  </a:extLst>
                </p14:cNvPr>
                <p14:cNvContentPartPr/>
                <p14:nvPr/>
              </p14:nvContentPartPr>
              <p14:xfrm>
                <a:off x="8723893" y="2973072"/>
                <a:ext cx="79560" cy="105480"/>
              </p14:xfrm>
            </p:contentPart>
          </mc:Choice>
          <mc:Fallback xmlns="">
            <p:pic>
              <p:nvPicPr>
                <p:cNvPr id="169252" name="Freihand 169251">
                  <a:extLst>
                    <a:ext uri="{FF2B5EF4-FFF2-40B4-BE49-F238E27FC236}">
                      <a16:creationId xmlns:a16="http://schemas.microsoft.com/office/drawing/2014/main" id="{CCB18015-5C3F-4A44-8D2F-63CC2930B19D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8719573" y="2968752"/>
                  <a:ext cx="88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69253" name="Freihand 169252">
                  <a:extLst>
                    <a:ext uri="{FF2B5EF4-FFF2-40B4-BE49-F238E27FC236}">
                      <a16:creationId xmlns:a16="http://schemas.microsoft.com/office/drawing/2014/main" id="{B5E5A688-45A2-41A7-AE98-6E7F95CF7E30}"/>
                    </a:ext>
                  </a:extLst>
                </p14:cNvPr>
                <p14:cNvContentPartPr/>
                <p14:nvPr/>
              </p14:nvContentPartPr>
              <p14:xfrm>
                <a:off x="8794813" y="2964072"/>
                <a:ext cx="43200" cy="135720"/>
              </p14:xfrm>
            </p:contentPart>
          </mc:Choice>
          <mc:Fallback xmlns="">
            <p:pic>
              <p:nvPicPr>
                <p:cNvPr id="169253" name="Freihand 169252">
                  <a:extLst>
                    <a:ext uri="{FF2B5EF4-FFF2-40B4-BE49-F238E27FC236}">
                      <a16:creationId xmlns:a16="http://schemas.microsoft.com/office/drawing/2014/main" id="{B5E5A688-45A2-41A7-AE98-6E7F95CF7E30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8790493" y="2959752"/>
                  <a:ext cx="518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169254" name="Freihand 169253">
                  <a:extLst>
                    <a:ext uri="{FF2B5EF4-FFF2-40B4-BE49-F238E27FC236}">
                      <a16:creationId xmlns:a16="http://schemas.microsoft.com/office/drawing/2014/main" id="{91F94F9A-9A9E-426E-AC6B-FAAE6CAC6022}"/>
                    </a:ext>
                  </a:extLst>
                </p14:cNvPr>
                <p14:cNvContentPartPr/>
                <p14:nvPr/>
              </p14:nvContentPartPr>
              <p14:xfrm>
                <a:off x="8719213" y="3083592"/>
                <a:ext cx="138600" cy="16560"/>
              </p14:xfrm>
            </p:contentPart>
          </mc:Choice>
          <mc:Fallback xmlns="">
            <p:pic>
              <p:nvPicPr>
                <p:cNvPr id="169254" name="Freihand 169253">
                  <a:extLst>
                    <a:ext uri="{FF2B5EF4-FFF2-40B4-BE49-F238E27FC236}">
                      <a16:creationId xmlns:a16="http://schemas.microsoft.com/office/drawing/2014/main" id="{91F94F9A-9A9E-426E-AC6B-FAAE6CAC6022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8714893" y="3079272"/>
                  <a:ext cx="1472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69255" name="Freihand 169254">
                  <a:extLst>
                    <a:ext uri="{FF2B5EF4-FFF2-40B4-BE49-F238E27FC236}">
                      <a16:creationId xmlns:a16="http://schemas.microsoft.com/office/drawing/2014/main" id="{2E71CE63-5FC9-4E7D-A0D9-4B6AEA3D83CF}"/>
                    </a:ext>
                  </a:extLst>
                </p14:cNvPr>
                <p14:cNvContentPartPr/>
                <p14:nvPr/>
              </p14:nvContentPartPr>
              <p14:xfrm>
                <a:off x="8871133" y="3008352"/>
                <a:ext cx="112320" cy="82080"/>
              </p14:xfrm>
            </p:contentPart>
          </mc:Choice>
          <mc:Fallback xmlns="">
            <p:pic>
              <p:nvPicPr>
                <p:cNvPr id="169255" name="Freihand 169254">
                  <a:extLst>
                    <a:ext uri="{FF2B5EF4-FFF2-40B4-BE49-F238E27FC236}">
                      <a16:creationId xmlns:a16="http://schemas.microsoft.com/office/drawing/2014/main" id="{2E71CE63-5FC9-4E7D-A0D9-4B6AEA3D83CF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8866813" y="3004032"/>
                  <a:ext cx="1209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69256" name="Freihand 169255">
                  <a:extLst>
                    <a:ext uri="{FF2B5EF4-FFF2-40B4-BE49-F238E27FC236}">
                      <a16:creationId xmlns:a16="http://schemas.microsoft.com/office/drawing/2014/main" id="{CCBBD5CD-D01C-481B-84A9-AAAA323FADA9}"/>
                    </a:ext>
                  </a:extLst>
                </p14:cNvPr>
                <p14:cNvContentPartPr/>
                <p14:nvPr/>
              </p14:nvContentPartPr>
              <p14:xfrm>
                <a:off x="8901013" y="3016272"/>
                <a:ext cx="98640" cy="178920"/>
              </p14:xfrm>
            </p:contentPart>
          </mc:Choice>
          <mc:Fallback xmlns="">
            <p:pic>
              <p:nvPicPr>
                <p:cNvPr id="169256" name="Freihand 169255">
                  <a:extLst>
                    <a:ext uri="{FF2B5EF4-FFF2-40B4-BE49-F238E27FC236}">
                      <a16:creationId xmlns:a16="http://schemas.microsoft.com/office/drawing/2014/main" id="{CCBBD5CD-D01C-481B-84A9-AAAA323FADA9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8896693" y="3011952"/>
                  <a:ext cx="1072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69257" name="Freihand 169256">
                  <a:extLst>
                    <a:ext uri="{FF2B5EF4-FFF2-40B4-BE49-F238E27FC236}">
                      <a16:creationId xmlns:a16="http://schemas.microsoft.com/office/drawing/2014/main" id="{D1652A24-4964-4E51-9EB8-8E6B5E64FAB8}"/>
                    </a:ext>
                  </a:extLst>
                </p14:cNvPr>
                <p14:cNvContentPartPr/>
                <p14:nvPr/>
              </p14:nvContentPartPr>
              <p14:xfrm>
                <a:off x="8952133" y="3098352"/>
                <a:ext cx="131400" cy="132120"/>
              </p14:xfrm>
            </p:contentPart>
          </mc:Choice>
          <mc:Fallback xmlns="">
            <p:pic>
              <p:nvPicPr>
                <p:cNvPr id="169257" name="Freihand 169256">
                  <a:extLst>
                    <a:ext uri="{FF2B5EF4-FFF2-40B4-BE49-F238E27FC236}">
                      <a16:creationId xmlns:a16="http://schemas.microsoft.com/office/drawing/2014/main" id="{D1652A24-4964-4E51-9EB8-8E6B5E64FAB8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8947813" y="3094032"/>
                  <a:ext cx="1400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69258" name="Freihand 169257">
                  <a:extLst>
                    <a:ext uri="{FF2B5EF4-FFF2-40B4-BE49-F238E27FC236}">
                      <a16:creationId xmlns:a16="http://schemas.microsoft.com/office/drawing/2014/main" id="{8EF35CCD-DB08-4A90-A976-BC3F3E3D441E}"/>
                    </a:ext>
                  </a:extLst>
                </p14:cNvPr>
                <p14:cNvContentPartPr/>
                <p14:nvPr/>
              </p14:nvContentPartPr>
              <p14:xfrm>
                <a:off x="9187213" y="3017712"/>
                <a:ext cx="167040" cy="20880"/>
              </p14:xfrm>
            </p:contentPart>
          </mc:Choice>
          <mc:Fallback xmlns="">
            <p:pic>
              <p:nvPicPr>
                <p:cNvPr id="169258" name="Freihand 169257">
                  <a:extLst>
                    <a:ext uri="{FF2B5EF4-FFF2-40B4-BE49-F238E27FC236}">
                      <a16:creationId xmlns:a16="http://schemas.microsoft.com/office/drawing/2014/main" id="{8EF35CCD-DB08-4A90-A976-BC3F3E3D441E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9182893" y="3013392"/>
                  <a:ext cx="1756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69259" name="Freihand 169258">
                  <a:extLst>
                    <a:ext uri="{FF2B5EF4-FFF2-40B4-BE49-F238E27FC236}">
                      <a16:creationId xmlns:a16="http://schemas.microsoft.com/office/drawing/2014/main" id="{D9888ECA-212F-40C1-B85A-9A1346A8EDC8}"/>
                    </a:ext>
                  </a:extLst>
                </p14:cNvPr>
                <p14:cNvContentPartPr/>
                <p14:nvPr/>
              </p14:nvContentPartPr>
              <p14:xfrm>
                <a:off x="9187933" y="3062352"/>
                <a:ext cx="178920" cy="21240"/>
              </p14:xfrm>
            </p:contentPart>
          </mc:Choice>
          <mc:Fallback xmlns="">
            <p:pic>
              <p:nvPicPr>
                <p:cNvPr id="169259" name="Freihand 169258">
                  <a:extLst>
                    <a:ext uri="{FF2B5EF4-FFF2-40B4-BE49-F238E27FC236}">
                      <a16:creationId xmlns:a16="http://schemas.microsoft.com/office/drawing/2014/main" id="{D9888ECA-212F-40C1-B85A-9A1346A8EDC8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9183613" y="3058032"/>
                  <a:ext cx="1875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69262" name="Freihand 169261">
                  <a:extLst>
                    <a:ext uri="{FF2B5EF4-FFF2-40B4-BE49-F238E27FC236}">
                      <a16:creationId xmlns:a16="http://schemas.microsoft.com/office/drawing/2014/main" id="{02306E09-594C-4571-9273-1F05CFAC299A}"/>
                    </a:ext>
                  </a:extLst>
                </p14:cNvPr>
                <p14:cNvContentPartPr/>
                <p14:nvPr/>
              </p14:nvContentPartPr>
              <p14:xfrm>
                <a:off x="9470173" y="2938872"/>
                <a:ext cx="81720" cy="122760"/>
              </p14:xfrm>
            </p:contentPart>
          </mc:Choice>
          <mc:Fallback xmlns="">
            <p:pic>
              <p:nvPicPr>
                <p:cNvPr id="169262" name="Freihand 169261">
                  <a:extLst>
                    <a:ext uri="{FF2B5EF4-FFF2-40B4-BE49-F238E27FC236}">
                      <a16:creationId xmlns:a16="http://schemas.microsoft.com/office/drawing/2014/main" id="{02306E09-594C-4571-9273-1F05CFAC299A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9465853" y="2934552"/>
                  <a:ext cx="90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169263" name="Freihand 169262">
                  <a:extLst>
                    <a:ext uri="{FF2B5EF4-FFF2-40B4-BE49-F238E27FC236}">
                      <a16:creationId xmlns:a16="http://schemas.microsoft.com/office/drawing/2014/main" id="{A922873D-D762-46F3-952F-A4FAA071DAE5}"/>
                    </a:ext>
                  </a:extLst>
                </p14:cNvPr>
                <p14:cNvContentPartPr/>
                <p14:nvPr/>
              </p14:nvContentPartPr>
              <p14:xfrm>
                <a:off x="9532093" y="2940672"/>
                <a:ext cx="27000" cy="105120"/>
              </p14:xfrm>
            </p:contentPart>
          </mc:Choice>
          <mc:Fallback xmlns="">
            <p:pic>
              <p:nvPicPr>
                <p:cNvPr id="169263" name="Freihand 169262">
                  <a:extLst>
                    <a:ext uri="{FF2B5EF4-FFF2-40B4-BE49-F238E27FC236}">
                      <a16:creationId xmlns:a16="http://schemas.microsoft.com/office/drawing/2014/main" id="{A922873D-D762-46F3-952F-A4FAA071DAE5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9527773" y="2936352"/>
                  <a:ext cx="356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169264" name="Freihand 169263">
                  <a:extLst>
                    <a:ext uri="{FF2B5EF4-FFF2-40B4-BE49-F238E27FC236}">
                      <a16:creationId xmlns:a16="http://schemas.microsoft.com/office/drawing/2014/main" id="{9452506D-90BD-4792-B33E-5D04DA992816}"/>
                    </a:ext>
                  </a:extLst>
                </p14:cNvPr>
                <p14:cNvContentPartPr/>
                <p14:nvPr/>
              </p14:nvContentPartPr>
              <p14:xfrm>
                <a:off x="9467293" y="3053352"/>
                <a:ext cx="104400" cy="21240"/>
              </p14:xfrm>
            </p:contentPart>
          </mc:Choice>
          <mc:Fallback xmlns="">
            <p:pic>
              <p:nvPicPr>
                <p:cNvPr id="169264" name="Freihand 169263">
                  <a:extLst>
                    <a:ext uri="{FF2B5EF4-FFF2-40B4-BE49-F238E27FC236}">
                      <a16:creationId xmlns:a16="http://schemas.microsoft.com/office/drawing/2014/main" id="{9452506D-90BD-4792-B33E-5D04DA992816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9462973" y="3049032"/>
                  <a:ext cx="1130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169265" name="Freihand 169264">
                  <a:extLst>
                    <a:ext uri="{FF2B5EF4-FFF2-40B4-BE49-F238E27FC236}">
                      <a16:creationId xmlns:a16="http://schemas.microsoft.com/office/drawing/2014/main" id="{5D8635B2-D430-4654-901E-F429C5B028DD}"/>
                    </a:ext>
                  </a:extLst>
                </p14:cNvPr>
                <p14:cNvContentPartPr/>
                <p14:nvPr/>
              </p14:nvContentPartPr>
              <p14:xfrm>
                <a:off x="9600853" y="2956872"/>
                <a:ext cx="117360" cy="99360"/>
              </p14:xfrm>
            </p:contentPart>
          </mc:Choice>
          <mc:Fallback xmlns="">
            <p:pic>
              <p:nvPicPr>
                <p:cNvPr id="169265" name="Freihand 169264">
                  <a:extLst>
                    <a:ext uri="{FF2B5EF4-FFF2-40B4-BE49-F238E27FC236}">
                      <a16:creationId xmlns:a16="http://schemas.microsoft.com/office/drawing/2014/main" id="{5D8635B2-D430-4654-901E-F429C5B028DD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9596533" y="2952552"/>
                  <a:ext cx="126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169266" name="Freihand 169265">
                  <a:extLst>
                    <a:ext uri="{FF2B5EF4-FFF2-40B4-BE49-F238E27FC236}">
                      <a16:creationId xmlns:a16="http://schemas.microsoft.com/office/drawing/2014/main" id="{C8024EDC-1222-4C5B-8766-FBF9D03300C7}"/>
                    </a:ext>
                  </a:extLst>
                </p14:cNvPr>
                <p14:cNvContentPartPr/>
                <p14:nvPr/>
              </p14:nvContentPartPr>
              <p14:xfrm>
                <a:off x="9718213" y="3052992"/>
                <a:ext cx="75960" cy="75240"/>
              </p14:xfrm>
            </p:contentPart>
          </mc:Choice>
          <mc:Fallback xmlns="">
            <p:pic>
              <p:nvPicPr>
                <p:cNvPr id="169266" name="Freihand 169265">
                  <a:extLst>
                    <a:ext uri="{FF2B5EF4-FFF2-40B4-BE49-F238E27FC236}">
                      <a16:creationId xmlns:a16="http://schemas.microsoft.com/office/drawing/2014/main" id="{C8024EDC-1222-4C5B-8766-FBF9D03300C7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9713893" y="3048672"/>
                  <a:ext cx="84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169267" name="Freihand 169266">
                  <a:extLst>
                    <a:ext uri="{FF2B5EF4-FFF2-40B4-BE49-F238E27FC236}">
                      <a16:creationId xmlns:a16="http://schemas.microsoft.com/office/drawing/2014/main" id="{3483E7F8-3D33-44B5-BF5B-00808DE2CF47}"/>
                    </a:ext>
                  </a:extLst>
                </p14:cNvPr>
                <p14:cNvContentPartPr/>
                <p14:nvPr/>
              </p14:nvContentPartPr>
              <p14:xfrm>
                <a:off x="9878773" y="3006912"/>
                <a:ext cx="165240" cy="3240"/>
              </p14:xfrm>
            </p:contentPart>
          </mc:Choice>
          <mc:Fallback xmlns="">
            <p:pic>
              <p:nvPicPr>
                <p:cNvPr id="169267" name="Freihand 169266">
                  <a:extLst>
                    <a:ext uri="{FF2B5EF4-FFF2-40B4-BE49-F238E27FC236}">
                      <a16:creationId xmlns:a16="http://schemas.microsoft.com/office/drawing/2014/main" id="{3483E7F8-3D33-44B5-BF5B-00808DE2CF47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874453" y="3002592"/>
                  <a:ext cx="1738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169268" name="Freihand 169267">
                  <a:extLst>
                    <a:ext uri="{FF2B5EF4-FFF2-40B4-BE49-F238E27FC236}">
                      <a16:creationId xmlns:a16="http://schemas.microsoft.com/office/drawing/2014/main" id="{C58D4463-A1C4-4469-9BB8-8F2488734C67}"/>
                    </a:ext>
                  </a:extLst>
                </p14:cNvPr>
                <p14:cNvContentPartPr/>
                <p14:nvPr/>
              </p14:nvContentPartPr>
              <p14:xfrm>
                <a:off x="9890653" y="3030672"/>
                <a:ext cx="170280" cy="32760"/>
              </p14:xfrm>
            </p:contentPart>
          </mc:Choice>
          <mc:Fallback xmlns="">
            <p:pic>
              <p:nvPicPr>
                <p:cNvPr id="169268" name="Freihand 169267">
                  <a:extLst>
                    <a:ext uri="{FF2B5EF4-FFF2-40B4-BE49-F238E27FC236}">
                      <a16:creationId xmlns:a16="http://schemas.microsoft.com/office/drawing/2014/main" id="{C58D4463-A1C4-4469-9BB8-8F2488734C67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9886333" y="3026352"/>
                  <a:ext cx="1789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169269" name="Freihand 169268">
                  <a:extLst>
                    <a:ext uri="{FF2B5EF4-FFF2-40B4-BE49-F238E27FC236}">
                      <a16:creationId xmlns:a16="http://schemas.microsoft.com/office/drawing/2014/main" id="{6A298027-31B9-47D9-88D8-31DDD5D46D84}"/>
                    </a:ext>
                  </a:extLst>
                </p14:cNvPr>
                <p14:cNvContentPartPr/>
                <p14:nvPr/>
              </p14:nvContentPartPr>
              <p14:xfrm>
                <a:off x="10166053" y="2932752"/>
                <a:ext cx="89640" cy="84240"/>
              </p14:xfrm>
            </p:contentPart>
          </mc:Choice>
          <mc:Fallback xmlns="">
            <p:pic>
              <p:nvPicPr>
                <p:cNvPr id="169269" name="Freihand 169268">
                  <a:extLst>
                    <a:ext uri="{FF2B5EF4-FFF2-40B4-BE49-F238E27FC236}">
                      <a16:creationId xmlns:a16="http://schemas.microsoft.com/office/drawing/2014/main" id="{6A298027-31B9-47D9-88D8-31DDD5D46D84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0161733" y="2928432"/>
                  <a:ext cx="982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169270" name="Freihand 169269">
                  <a:extLst>
                    <a:ext uri="{FF2B5EF4-FFF2-40B4-BE49-F238E27FC236}">
                      <a16:creationId xmlns:a16="http://schemas.microsoft.com/office/drawing/2014/main" id="{A980385A-6C49-46B1-A275-797E35FB172D}"/>
                    </a:ext>
                  </a:extLst>
                </p14:cNvPr>
                <p14:cNvContentPartPr/>
                <p14:nvPr/>
              </p14:nvContentPartPr>
              <p14:xfrm>
                <a:off x="10226893" y="2970912"/>
                <a:ext cx="87480" cy="116640"/>
              </p14:xfrm>
            </p:contentPart>
          </mc:Choice>
          <mc:Fallback xmlns="">
            <p:pic>
              <p:nvPicPr>
                <p:cNvPr id="169270" name="Freihand 169269">
                  <a:extLst>
                    <a:ext uri="{FF2B5EF4-FFF2-40B4-BE49-F238E27FC236}">
                      <a16:creationId xmlns:a16="http://schemas.microsoft.com/office/drawing/2014/main" id="{A980385A-6C49-46B1-A275-797E35FB172D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0222573" y="2966592"/>
                  <a:ext cx="961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169271" name="Freihand 169270">
                  <a:extLst>
                    <a:ext uri="{FF2B5EF4-FFF2-40B4-BE49-F238E27FC236}">
                      <a16:creationId xmlns:a16="http://schemas.microsoft.com/office/drawing/2014/main" id="{640F6FD9-F9E2-49E2-ADF6-0615CF9EAC4F}"/>
                    </a:ext>
                  </a:extLst>
                </p14:cNvPr>
                <p14:cNvContentPartPr/>
                <p14:nvPr/>
              </p14:nvContentPartPr>
              <p14:xfrm>
                <a:off x="10372333" y="2944992"/>
                <a:ext cx="89640" cy="103680"/>
              </p14:xfrm>
            </p:contentPart>
          </mc:Choice>
          <mc:Fallback xmlns="">
            <p:pic>
              <p:nvPicPr>
                <p:cNvPr id="169271" name="Freihand 169270">
                  <a:extLst>
                    <a:ext uri="{FF2B5EF4-FFF2-40B4-BE49-F238E27FC236}">
                      <a16:creationId xmlns:a16="http://schemas.microsoft.com/office/drawing/2014/main" id="{640F6FD9-F9E2-49E2-ADF6-0615CF9EAC4F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0368013" y="2940672"/>
                  <a:ext cx="982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169272" name="Freihand 169271">
                  <a:extLst>
                    <a:ext uri="{FF2B5EF4-FFF2-40B4-BE49-F238E27FC236}">
                      <a16:creationId xmlns:a16="http://schemas.microsoft.com/office/drawing/2014/main" id="{BE4E8FF5-E15A-445D-8480-EFB2910B88E3}"/>
                    </a:ext>
                  </a:extLst>
                </p14:cNvPr>
                <p14:cNvContentPartPr/>
                <p14:nvPr/>
              </p14:nvContentPartPr>
              <p14:xfrm>
                <a:off x="10483213" y="2922312"/>
                <a:ext cx="120960" cy="114840"/>
              </p14:xfrm>
            </p:contentPart>
          </mc:Choice>
          <mc:Fallback xmlns="">
            <p:pic>
              <p:nvPicPr>
                <p:cNvPr id="169272" name="Freihand 169271">
                  <a:extLst>
                    <a:ext uri="{FF2B5EF4-FFF2-40B4-BE49-F238E27FC236}">
                      <a16:creationId xmlns:a16="http://schemas.microsoft.com/office/drawing/2014/main" id="{BE4E8FF5-E15A-445D-8480-EFB2910B88E3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0478893" y="2917992"/>
                  <a:ext cx="1296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169273" name="Freihand 169272">
                  <a:extLst>
                    <a:ext uri="{FF2B5EF4-FFF2-40B4-BE49-F238E27FC236}">
                      <a16:creationId xmlns:a16="http://schemas.microsoft.com/office/drawing/2014/main" id="{51619A63-4759-48BD-AC8D-B79B599A460B}"/>
                    </a:ext>
                  </a:extLst>
                </p14:cNvPr>
                <p14:cNvContentPartPr/>
                <p14:nvPr/>
              </p14:nvContentPartPr>
              <p14:xfrm>
                <a:off x="10515973" y="2879832"/>
                <a:ext cx="231840" cy="46800"/>
              </p14:xfrm>
            </p:contentPart>
          </mc:Choice>
          <mc:Fallback xmlns="">
            <p:pic>
              <p:nvPicPr>
                <p:cNvPr id="169273" name="Freihand 169272">
                  <a:extLst>
                    <a:ext uri="{FF2B5EF4-FFF2-40B4-BE49-F238E27FC236}">
                      <a16:creationId xmlns:a16="http://schemas.microsoft.com/office/drawing/2014/main" id="{51619A63-4759-48BD-AC8D-B79B599A460B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0511653" y="2875512"/>
                  <a:ext cx="2404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169279" name="Freihand 169278">
                  <a:extLst>
                    <a:ext uri="{FF2B5EF4-FFF2-40B4-BE49-F238E27FC236}">
                      <a16:creationId xmlns:a16="http://schemas.microsoft.com/office/drawing/2014/main" id="{B4A57E7E-C53E-4627-9728-467F02629E22}"/>
                    </a:ext>
                  </a:extLst>
                </p14:cNvPr>
                <p14:cNvContentPartPr/>
                <p14:nvPr/>
              </p14:nvContentPartPr>
              <p14:xfrm>
                <a:off x="8699413" y="3250992"/>
                <a:ext cx="516240" cy="32400"/>
              </p14:xfrm>
            </p:contentPart>
          </mc:Choice>
          <mc:Fallback xmlns="">
            <p:pic>
              <p:nvPicPr>
                <p:cNvPr id="169279" name="Freihand 169278">
                  <a:extLst>
                    <a:ext uri="{FF2B5EF4-FFF2-40B4-BE49-F238E27FC236}">
                      <a16:creationId xmlns:a16="http://schemas.microsoft.com/office/drawing/2014/main" id="{B4A57E7E-C53E-4627-9728-467F02629E22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8695093" y="3246672"/>
                  <a:ext cx="524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169281" name="Freihand 169280">
                  <a:extLst>
                    <a:ext uri="{FF2B5EF4-FFF2-40B4-BE49-F238E27FC236}">
                      <a16:creationId xmlns:a16="http://schemas.microsoft.com/office/drawing/2014/main" id="{C8B8F0E3-48E6-440C-9D64-4125B01C0D53}"/>
                    </a:ext>
                  </a:extLst>
                </p14:cNvPr>
                <p14:cNvContentPartPr/>
                <p14:nvPr/>
              </p14:nvContentPartPr>
              <p14:xfrm>
                <a:off x="239053" y="3663552"/>
                <a:ext cx="218520" cy="21240"/>
              </p14:xfrm>
            </p:contentPart>
          </mc:Choice>
          <mc:Fallback xmlns="">
            <p:pic>
              <p:nvPicPr>
                <p:cNvPr id="169281" name="Freihand 169280">
                  <a:extLst>
                    <a:ext uri="{FF2B5EF4-FFF2-40B4-BE49-F238E27FC236}">
                      <a16:creationId xmlns:a16="http://schemas.microsoft.com/office/drawing/2014/main" id="{C8B8F0E3-48E6-440C-9D64-4125B01C0D53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234733" y="3659232"/>
                  <a:ext cx="2271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169282" name="Freihand 169281">
                  <a:extLst>
                    <a:ext uri="{FF2B5EF4-FFF2-40B4-BE49-F238E27FC236}">
                      <a16:creationId xmlns:a16="http://schemas.microsoft.com/office/drawing/2014/main" id="{58D21CDE-6BEA-4307-9EAA-008BC032591A}"/>
                    </a:ext>
                  </a:extLst>
                </p14:cNvPr>
                <p14:cNvContentPartPr/>
                <p14:nvPr/>
              </p14:nvContentPartPr>
              <p14:xfrm>
                <a:off x="263533" y="3698832"/>
                <a:ext cx="205560" cy="24480"/>
              </p14:xfrm>
            </p:contentPart>
          </mc:Choice>
          <mc:Fallback xmlns="">
            <p:pic>
              <p:nvPicPr>
                <p:cNvPr id="169282" name="Freihand 169281">
                  <a:extLst>
                    <a:ext uri="{FF2B5EF4-FFF2-40B4-BE49-F238E27FC236}">
                      <a16:creationId xmlns:a16="http://schemas.microsoft.com/office/drawing/2014/main" id="{58D21CDE-6BEA-4307-9EAA-008BC032591A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259213" y="3694512"/>
                  <a:ext cx="2142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169283" name="Freihand 169282">
                  <a:extLst>
                    <a:ext uri="{FF2B5EF4-FFF2-40B4-BE49-F238E27FC236}">
                      <a16:creationId xmlns:a16="http://schemas.microsoft.com/office/drawing/2014/main" id="{32314A2A-6014-4B15-813A-A00DC4E15FB6}"/>
                    </a:ext>
                  </a:extLst>
                </p14:cNvPr>
                <p14:cNvContentPartPr/>
                <p14:nvPr/>
              </p14:nvContentPartPr>
              <p14:xfrm>
                <a:off x="465853" y="3615672"/>
                <a:ext cx="106200" cy="131760"/>
              </p14:xfrm>
            </p:contentPart>
          </mc:Choice>
          <mc:Fallback xmlns="">
            <p:pic>
              <p:nvPicPr>
                <p:cNvPr id="169283" name="Freihand 169282">
                  <a:extLst>
                    <a:ext uri="{FF2B5EF4-FFF2-40B4-BE49-F238E27FC236}">
                      <a16:creationId xmlns:a16="http://schemas.microsoft.com/office/drawing/2014/main" id="{32314A2A-6014-4B15-813A-A00DC4E15FB6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461533" y="3611352"/>
                  <a:ext cx="1148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169284" name="Freihand 169283">
                  <a:extLst>
                    <a:ext uri="{FF2B5EF4-FFF2-40B4-BE49-F238E27FC236}">
                      <a16:creationId xmlns:a16="http://schemas.microsoft.com/office/drawing/2014/main" id="{D3B2E09C-F82A-4437-ADA8-26E6DA927597}"/>
                    </a:ext>
                  </a:extLst>
                </p14:cNvPr>
                <p14:cNvContentPartPr/>
                <p14:nvPr/>
              </p14:nvContentPartPr>
              <p14:xfrm>
                <a:off x="691213" y="3628632"/>
                <a:ext cx="217440" cy="88560"/>
              </p14:xfrm>
            </p:contentPart>
          </mc:Choice>
          <mc:Fallback xmlns="">
            <p:pic>
              <p:nvPicPr>
                <p:cNvPr id="169284" name="Freihand 169283">
                  <a:extLst>
                    <a:ext uri="{FF2B5EF4-FFF2-40B4-BE49-F238E27FC236}">
                      <a16:creationId xmlns:a16="http://schemas.microsoft.com/office/drawing/2014/main" id="{D3B2E09C-F82A-4437-ADA8-26E6DA927597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686893" y="3624312"/>
                  <a:ext cx="2260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169285" name="Freihand 169284">
                  <a:extLst>
                    <a:ext uri="{FF2B5EF4-FFF2-40B4-BE49-F238E27FC236}">
                      <a16:creationId xmlns:a16="http://schemas.microsoft.com/office/drawing/2014/main" id="{8FA3D273-DC6B-4244-8DBE-6B8E7FBFCBBF}"/>
                    </a:ext>
                  </a:extLst>
                </p14:cNvPr>
                <p14:cNvContentPartPr/>
                <p14:nvPr/>
              </p14:nvContentPartPr>
              <p14:xfrm>
                <a:off x="914413" y="3555552"/>
                <a:ext cx="100080" cy="138600"/>
              </p14:xfrm>
            </p:contentPart>
          </mc:Choice>
          <mc:Fallback xmlns="">
            <p:pic>
              <p:nvPicPr>
                <p:cNvPr id="169285" name="Freihand 169284">
                  <a:extLst>
                    <a:ext uri="{FF2B5EF4-FFF2-40B4-BE49-F238E27FC236}">
                      <a16:creationId xmlns:a16="http://schemas.microsoft.com/office/drawing/2014/main" id="{8FA3D273-DC6B-4244-8DBE-6B8E7FBFCBBF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910093" y="3551232"/>
                  <a:ext cx="108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69286" name="Freihand 169285">
                  <a:extLst>
                    <a:ext uri="{FF2B5EF4-FFF2-40B4-BE49-F238E27FC236}">
                      <a16:creationId xmlns:a16="http://schemas.microsoft.com/office/drawing/2014/main" id="{4ABB5282-C6C8-4485-935A-76AB62984359}"/>
                    </a:ext>
                  </a:extLst>
                </p14:cNvPr>
                <p14:cNvContentPartPr/>
                <p14:nvPr/>
              </p14:nvContentPartPr>
              <p14:xfrm>
                <a:off x="1031053" y="3637632"/>
                <a:ext cx="78120" cy="36360"/>
              </p14:xfrm>
            </p:contentPart>
          </mc:Choice>
          <mc:Fallback xmlns="">
            <p:pic>
              <p:nvPicPr>
                <p:cNvPr id="169286" name="Freihand 169285">
                  <a:extLst>
                    <a:ext uri="{FF2B5EF4-FFF2-40B4-BE49-F238E27FC236}">
                      <a16:creationId xmlns:a16="http://schemas.microsoft.com/office/drawing/2014/main" id="{4ABB5282-C6C8-4485-935A-76AB62984359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1026733" y="3633312"/>
                  <a:ext cx="867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69287" name="Freihand 169286">
                  <a:extLst>
                    <a:ext uri="{FF2B5EF4-FFF2-40B4-BE49-F238E27FC236}">
                      <a16:creationId xmlns:a16="http://schemas.microsoft.com/office/drawing/2014/main" id="{F03DBE5F-4249-4C87-8C67-5F1FA4617430}"/>
                    </a:ext>
                  </a:extLst>
                </p14:cNvPr>
                <p14:cNvContentPartPr/>
                <p14:nvPr/>
              </p14:nvContentPartPr>
              <p14:xfrm>
                <a:off x="1154173" y="3529632"/>
                <a:ext cx="78120" cy="162000"/>
              </p14:xfrm>
            </p:contentPart>
          </mc:Choice>
          <mc:Fallback xmlns="">
            <p:pic>
              <p:nvPicPr>
                <p:cNvPr id="169287" name="Freihand 169286">
                  <a:extLst>
                    <a:ext uri="{FF2B5EF4-FFF2-40B4-BE49-F238E27FC236}">
                      <a16:creationId xmlns:a16="http://schemas.microsoft.com/office/drawing/2014/main" id="{F03DBE5F-4249-4C87-8C67-5F1FA4617430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1149853" y="3525312"/>
                  <a:ext cx="867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169288" name="Freihand 169287">
                  <a:extLst>
                    <a:ext uri="{FF2B5EF4-FFF2-40B4-BE49-F238E27FC236}">
                      <a16:creationId xmlns:a16="http://schemas.microsoft.com/office/drawing/2014/main" id="{C7BFF825-EE2F-4545-88AD-EFE541CA3A26}"/>
                    </a:ext>
                  </a:extLst>
                </p14:cNvPr>
                <p14:cNvContentPartPr/>
                <p14:nvPr/>
              </p14:nvContentPartPr>
              <p14:xfrm>
                <a:off x="617413" y="3635832"/>
                <a:ext cx="205920" cy="64800"/>
              </p14:xfrm>
            </p:contentPart>
          </mc:Choice>
          <mc:Fallback xmlns="">
            <p:pic>
              <p:nvPicPr>
                <p:cNvPr id="169288" name="Freihand 169287">
                  <a:extLst>
                    <a:ext uri="{FF2B5EF4-FFF2-40B4-BE49-F238E27FC236}">
                      <a16:creationId xmlns:a16="http://schemas.microsoft.com/office/drawing/2014/main" id="{C7BFF825-EE2F-4545-88AD-EFE541CA3A26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613093" y="3631512"/>
                  <a:ext cx="2145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169290" name="Freihand 169289">
                  <a:extLst>
                    <a:ext uri="{FF2B5EF4-FFF2-40B4-BE49-F238E27FC236}">
                      <a16:creationId xmlns:a16="http://schemas.microsoft.com/office/drawing/2014/main" id="{77EF5DB3-BFE4-4453-B31A-10A72AFC4155}"/>
                    </a:ext>
                  </a:extLst>
                </p14:cNvPr>
                <p14:cNvContentPartPr/>
                <p14:nvPr/>
              </p14:nvContentPartPr>
              <p14:xfrm>
                <a:off x="1253173" y="3509112"/>
                <a:ext cx="70920" cy="125280"/>
              </p14:xfrm>
            </p:contentPart>
          </mc:Choice>
          <mc:Fallback xmlns="">
            <p:pic>
              <p:nvPicPr>
                <p:cNvPr id="169290" name="Freihand 169289">
                  <a:extLst>
                    <a:ext uri="{FF2B5EF4-FFF2-40B4-BE49-F238E27FC236}">
                      <a16:creationId xmlns:a16="http://schemas.microsoft.com/office/drawing/2014/main" id="{77EF5DB3-BFE4-4453-B31A-10A72AFC4155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1248853" y="3504792"/>
                  <a:ext cx="795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169291" name="Freihand 169290">
                  <a:extLst>
                    <a:ext uri="{FF2B5EF4-FFF2-40B4-BE49-F238E27FC236}">
                      <a16:creationId xmlns:a16="http://schemas.microsoft.com/office/drawing/2014/main" id="{DFDEF560-DC7B-4E5A-9B3E-F29EEF5CA709}"/>
                    </a:ext>
                  </a:extLst>
                </p14:cNvPr>
                <p14:cNvContentPartPr/>
                <p14:nvPr/>
              </p14:nvContentPartPr>
              <p14:xfrm>
                <a:off x="1050493" y="3496512"/>
                <a:ext cx="108360" cy="6840"/>
              </p14:xfrm>
            </p:contentPart>
          </mc:Choice>
          <mc:Fallback xmlns="">
            <p:pic>
              <p:nvPicPr>
                <p:cNvPr id="169291" name="Freihand 169290">
                  <a:extLst>
                    <a:ext uri="{FF2B5EF4-FFF2-40B4-BE49-F238E27FC236}">
                      <a16:creationId xmlns:a16="http://schemas.microsoft.com/office/drawing/2014/main" id="{DFDEF560-DC7B-4E5A-9B3E-F29EEF5CA709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1046173" y="3492192"/>
                  <a:ext cx="1170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169292" name="Freihand 169291">
                  <a:extLst>
                    <a:ext uri="{FF2B5EF4-FFF2-40B4-BE49-F238E27FC236}">
                      <a16:creationId xmlns:a16="http://schemas.microsoft.com/office/drawing/2014/main" id="{DD36D470-890D-4834-A518-FAA64C3B41AF}"/>
                    </a:ext>
                  </a:extLst>
                </p14:cNvPr>
                <p14:cNvContentPartPr/>
                <p14:nvPr/>
              </p14:nvContentPartPr>
              <p14:xfrm>
                <a:off x="1488253" y="3558432"/>
                <a:ext cx="133920" cy="104040"/>
              </p14:xfrm>
            </p:contentPart>
          </mc:Choice>
          <mc:Fallback xmlns="">
            <p:pic>
              <p:nvPicPr>
                <p:cNvPr id="169292" name="Freihand 169291">
                  <a:extLst>
                    <a:ext uri="{FF2B5EF4-FFF2-40B4-BE49-F238E27FC236}">
                      <a16:creationId xmlns:a16="http://schemas.microsoft.com/office/drawing/2014/main" id="{DD36D470-890D-4834-A518-FAA64C3B41AF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1483933" y="3554112"/>
                  <a:ext cx="1425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169293" name="Freihand 169292">
                  <a:extLst>
                    <a:ext uri="{FF2B5EF4-FFF2-40B4-BE49-F238E27FC236}">
                      <a16:creationId xmlns:a16="http://schemas.microsoft.com/office/drawing/2014/main" id="{7904FDC1-F9D3-40A8-AA5C-1E860F898E9E}"/>
                    </a:ext>
                  </a:extLst>
                </p14:cNvPr>
                <p14:cNvContentPartPr/>
                <p14:nvPr/>
              </p14:nvContentPartPr>
              <p14:xfrm>
                <a:off x="1633693" y="3524232"/>
                <a:ext cx="6840" cy="30600"/>
              </p14:xfrm>
            </p:contentPart>
          </mc:Choice>
          <mc:Fallback xmlns="">
            <p:pic>
              <p:nvPicPr>
                <p:cNvPr id="169293" name="Freihand 169292">
                  <a:extLst>
                    <a:ext uri="{FF2B5EF4-FFF2-40B4-BE49-F238E27FC236}">
                      <a16:creationId xmlns:a16="http://schemas.microsoft.com/office/drawing/2014/main" id="{7904FDC1-F9D3-40A8-AA5C-1E860F898E9E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1629373" y="3519912"/>
                  <a:ext cx="154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169294" name="Freihand 169293">
                  <a:extLst>
                    <a:ext uri="{FF2B5EF4-FFF2-40B4-BE49-F238E27FC236}">
                      <a16:creationId xmlns:a16="http://schemas.microsoft.com/office/drawing/2014/main" id="{9F327919-4911-4354-9209-A6C31A6FF90D}"/>
                    </a:ext>
                  </a:extLst>
                </p14:cNvPr>
                <p14:cNvContentPartPr/>
                <p14:nvPr/>
              </p14:nvContentPartPr>
              <p14:xfrm>
                <a:off x="1705333" y="3519552"/>
                <a:ext cx="185040" cy="134640"/>
              </p14:xfrm>
            </p:contentPart>
          </mc:Choice>
          <mc:Fallback xmlns="">
            <p:pic>
              <p:nvPicPr>
                <p:cNvPr id="169294" name="Freihand 169293">
                  <a:extLst>
                    <a:ext uri="{FF2B5EF4-FFF2-40B4-BE49-F238E27FC236}">
                      <a16:creationId xmlns:a16="http://schemas.microsoft.com/office/drawing/2014/main" id="{9F327919-4911-4354-9209-A6C31A6FF90D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1701013" y="3515232"/>
                  <a:ext cx="1936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169295" name="Freihand 169294">
                  <a:extLst>
                    <a:ext uri="{FF2B5EF4-FFF2-40B4-BE49-F238E27FC236}">
                      <a16:creationId xmlns:a16="http://schemas.microsoft.com/office/drawing/2014/main" id="{AD3EB22A-5908-4D07-86C3-F46B88FD9E35}"/>
                    </a:ext>
                  </a:extLst>
                </p14:cNvPr>
                <p14:cNvContentPartPr/>
                <p14:nvPr/>
              </p14:nvContentPartPr>
              <p14:xfrm>
                <a:off x="2136253" y="3514872"/>
                <a:ext cx="141480" cy="115920"/>
              </p14:xfrm>
            </p:contentPart>
          </mc:Choice>
          <mc:Fallback xmlns="">
            <p:pic>
              <p:nvPicPr>
                <p:cNvPr id="169295" name="Freihand 169294">
                  <a:extLst>
                    <a:ext uri="{FF2B5EF4-FFF2-40B4-BE49-F238E27FC236}">
                      <a16:creationId xmlns:a16="http://schemas.microsoft.com/office/drawing/2014/main" id="{AD3EB22A-5908-4D07-86C3-F46B88FD9E35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2131933" y="3510552"/>
                  <a:ext cx="1501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169296" name="Freihand 169295">
                  <a:extLst>
                    <a:ext uri="{FF2B5EF4-FFF2-40B4-BE49-F238E27FC236}">
                      <a16:creationId xmlns:a16="http://schemas.microsoft.com/office/drawing/2014/main" id="{F46AD0A6-2D21-401C-9832-FBB593923BD2}"/>
                    </a:ext>
                  </a:extLst>
                </p14:cNvPr>
                <p14:cNvContentPartPr/>
                <p14:nvPr/>
              </p14:nvContentPartPr>
              <p14:xfrm>
                <a:off x="2278093" y="3527472"/>
                <a:ext cx="77760" cy="87840"/>
              </p14:xfrm>
            </p:contentPart>
          </mc:Choice>
          <mc:Fallback xmlns="">
            <p:pic>
              <p:nvPicPr>
                <p:cNvPr id="169296" name="Freihand 169295">
                  <a:extLst>
                    <a:ext uri="{FF2B5EF4-FFF2-40B4-BE49-F238E27FC236}">
                      <a16:creationId xmlns:a16="http://schemas.microsoft.com/office/drawing/2014/main" id="{F46AD0A6-2D21-401C-9832-FBB593923BD2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2273773" y="3523152"/>
                  <a:ext cx="864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169297" name="Freihand 169296">
                  <a:extLst>
                    <a:ext uri="{FF2B5EF4-FFF2-40B4-BE49-F238E27FC236}">
                      <a16:creationId xmlns:a16="http://schemas.microsoft.com/office/drawing/2014/main" id="{0A2A588B-625C-4BF6-9673-A2D268894CD1}"/>
                    </a:ext>
                  </a:extLst>
                </p14:cNvPr>
                <p14:cNvContentPartPr/>
                <p14:nvPr/>
              </p14:nvContentPartPr>
              <p14:xfrm>
                <a:off x="2330293" y="3542232"/>
                <a:ext cx="23400" cy="89640"/>
              </p14:xfrm>
            </p:contentPart>
          </mc:Choice>
          <mc:Fallback xmlns="">
            <p:pic>
              <p:nvPicPr>
                <p:cNvPr id="169297" name="Freihand 169296">
                  <a:extLst>
                    <a:ext uri="{FF2B5EF4-FFF2-40B4-BE49-F238E27FC236}">
                      <a16:creationId xmlns:a16="http://schemas.microsoft.com/office/drawing/2014/main" id="{0A2A588B-625C-4BF6-9673-A2D268894CD1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2325973" y="3537912"/>
                  <a:ext cx="320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169298" name="Freihand 169297">
                  <a:extLst>
                    <a:ext uri="{FF2B5EF4-FFF2-40B4-BE49-F238E27FC236}">
                      <a16:creationId xmlns:a16="http://schemas.microsoft.com/office/drawing/2014/main" id="{145DD582-B5CA-4AA1-B201-5A0817D24623}"/>
                    </a:ext>
                  </a:extLst>
                </p14:cNvPr>
                <p14:cNvContentPartPr/>
                <p14:nvPr/>
              </p14:nvContentPartPr>
              <p14:xfrm>
                <a:off x="2410213" y="3546552"/>
                <a:ext cx="103320" cy="76680"/>
              </p14:xfrm>
            </p:contentPart>
          </mc:Choice>
          <mc:Fallback xmlns="">
            <p:pic>
              <p:nvPicPr>
                <p:cNvPr id="169298" name="Freihand 169297">
                  <a:extLst>
                    <a:ext uri="{FF2B5EF4-FFF2-40B4-BE49-F238E27FC236}">
                      <a16:creationId xmlns:a16="http://schemas.microsoft.com/office/drawing/2014/main" id="{145DD582-B5CA-4AA1-B201-5A0817D24623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2405893" y="3542232"/>
                  <a:ext cx="1119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169299" name="Freihand 169298">
                  <a:extLst>
                    <a:ext uri="{FF2B5EF4-FFF2-40B4-BE49-F238E27FC236}">
                      <a16:creationId xmlns:a16="http://schemas.microsoft.com/office/drawing/2014/main" id="{609330EC-BC95-4BC0-AB8B-81387E631AAE}"/>
                    </a:ext>
                  </a:extLst>
                </p14:cNvPr>
                <p14:cNvContentPartPr/>
                <p14:nvPr/>
              </p14:nvContentPartPr>
              <p14:xfrm>
                <a:off x="2611453" y="3540792"/>
                <a:ext cx="203760" cy="247320"/>
              </p14:xfrm>
            </p:contentPart>
          </mc:Choice>
          <mc:Fallback xmlns="">
            <p:pic>
              <p:nvPicPr>
                <p:cNvPr id="169299" name="Freihand 169298">
                  <a:extLst>
                    <a:ext uri="{FF2B5EF4-FFF2-40B4-BE49-F238E27FC236}">
                      <a16:creationId xmlns:a16="http://schemas.microsoft.com/office/drawing/2014/main" id="{609330EC-BC95-4BC0-AB8B-81387E631AAE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2607133" y="3536472"/>
                  <a:ext cx="21240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169300" name="Freihand 169299">
                  <a:extLst>
                    <a:ext uri="{FF2B5EF4-FFF2-40B4-BE49-F238E27FC236}">
                      <a16:creationId xmlns:a16="http://schemas.microsoft.com/office/drawing/2014/main" id="{3921C022-1733-4688-B809-8DBFBDAFCA1F}"/>
                    </a:ext>
                  </a:extLst>
                </p14:cNvPr>
                <p14:cNvContentPartPr/>
                <p14:nvPr/>
              </p14:nvContentPartPr>
              <p14:xfrm>
                <a:off x="2843293" y="3530712"/>
                <a:ext cx="111960" cy="87840"/>
              </p14:xfrm>
            </p:contentPart>
          </mc:Choice>
          <mc:Fallback xmlns="">
            <p:pic>
              <p:nvPicPr>
                <p:cNvPr id="169300" name="Freihand 169299">
                  <a:extLst>
                    <a:ext uri="{FF2B5EF4-FFF2-40B4-BE49-F238E27FC236}">
                      <a16:creationId xmlns:a16="http://schemas.microsoft.com/office/drawing/2014/main" id="{3921C022-1733-4688-B809-8DBFBDAFCA1F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2838973" y="3526392"/>
                  <a:ext cx="1206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169301" name="Freihand 169300">
                  <a:extLst>
                    <a:ext uri="{FF2B5EF4-FFF2-40B4-BE49-F238E27FC236}">
                      <a16:creationId xmlns:a16="http://schemas.microsoft.com/office/drawing/2014/main" id="{800C50A4-F686-4144-A727-66008D19C658}"/>
                    </a:ext>
                  </a:extLst>
                </p14:cNvPr>
                <p14:cNvContentPartPr/>
                <p14:nvPr/>
              </p14:nvContentPartPr>
              <p14:xfrm>
                <a:off x="2949853" y="3556632"/>
                <a:ext cx="305280" cy="55080"/>
              </p14:xfrm>
            </p:contentPart>
          </mc:Choice>
          <mc:Fallback xmlns="">
            <p:pic>
              <p:nvPicPr>
                <p:cNvPr id="169301" name="Freihand 169300">
                  <a:extLst>
                    <a:ext uri="{FF2B5EF4-FFF2-40B4-BE49-F238E27FC236}">
                      <a16:creationId xmlns:a16="http://schemas.microsoft.com/office/drawing/2014/main" id="{800C50A4-F686-4144-A727-66008D19C658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2945533" y="3552312"/>
                  <a:ext cx="3139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169302" name="Freihand 169301">
                  <a:extLst>
                    <a:ext uri="{FF2B5EF4-FFF2-40B4-BE49-F238E27FC236}">
                      <a16:creationId xmlns:a16="http://schemas.microsoft.com/office/drawing/2014/main" id="{F1A43BEC-1D44-4E68-B704-AB02E6D5855F}"/>
                    </a:ext>
                  </a:extLst>
                </p14:cNvPr>
                <p14:cNvContentPartPr/>
                <p14:nvPr/>
              </p14:nvContentPartPr>
              <p14:xfrm>
                <a:off x="3270973" y="3439632"/>
                <a:ext cx="450720" cy="188640"/>
              </p14:xfrm>
            </p:contentPart>
          </mc:Choice>
          <mc:Fallback xmlns="">
            <p:pic>
              <p:nvPicPr>
                <p:cNvPr id="169302" name="Freihand 169301">
                  <a:extLst>
                    <a:ext uri="{FF2B5EF4-FFF2-40B4-BE49-F238E27FC236}">
                      <a16:creationId xmlns:a16="http://schemas.microsoft.com/office/drawing/2014/main" id="{F1A43BEC-1D44-4E68-B704-AB02E6D5855F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3266653" y="3435312"/>
                  <a:ext cx="4593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169303" name="Freihand 169302">
                  <a:extLst>
                    <a:ext uri="{FF2B5EF4-FFF2-40B4-BE49-F238E27FC236}">
                      <a16:creationId xmlns:a16="http://schemas.microsoft.com/office/drawing/2014/main" id="{87428E56-B224-4324-AE70-045E3624E6C3}"/>
                    </a:ext>
                  </a:extLst>
                </p14:cNvPr>
                <p14:cNvContentPartPr/>
                <p14:nvPr/>
              </p14:nvContentPartPr>
              <p14:xfrm>
                <a:off x="3718453" y="3455832"/>
                <a:ext cx="77400" cy="148680"/>
              </p14:xfrm>
            </p:contentPart>
          </mc:Choice>
          <mc:Fallback xmlns="">
            <p:pic>
              <p:nvPicPr>
                <p:cNvPr id="169303" name="Freihand 169302">
                  <a:extLst>
                    <a:ext uri="{FF2B5EF4-FFF2-40B4-BE49-F238E27FC236}">
                      <a16:creationId xmlns:a16="http://schemas.microsoft.com/office/drawing/2014/main" id="{87428E56-B224-4324-AE70-045E3624E6C3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3714133" y="3451512"/>
                  <a:ext cx="860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169304" name="Freihand 169303">
                  <a:extLst>
                    <a:ext uri="{FF2B5EF4-FFF2-40B4-BE49-F238E27FC236}">
                      <a16:creationId xmlns:a16="http://schemas.microsoft.com/office/drawing/2014/main" id="{DFBC8880-7F87-477E-A85C-462DF875D4E3}"/>
                    </a:ext>
                  </a:extLst>
                </p14:cNvPr>
                <p14:cNvContentPartPr/>
                <p14:nvPr/>
              </p14:nvContentPartPr>
              <p14:xfrm>
                <a:off x="3696853" y="3440352"/>
                <a:ext cx="27360" cy="5760"/>
              </p14:xfrm>
            </p:contentPart>
          </mc:Choice>
          <mc:Fallback xmlns="">
            <p:pic>
              <p:nvPicPr>
                <p:cNvPr id="169304" name="Freihand 169303">
                  <a:extLst>
                    <a:ext uri="{FF2B5EF4-FFF2-40B4-BE49-F238E27FC236}">
                      <a16:creationId xmlns:a16="http://schemas.microsoft.com/office/drawing/2014/main" id="{DFBC8880-7F87-477E-A85C-462DF875D4E3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3692533" y="3436032"/>
                  <a:ext cx="36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169305" name="Freihand 169304">
                  <a:extLst>
                    <a:ext uri="{FF2B5EF4-FFF2-40B4-BE49-F238E27FC236}">
                      <a16:creationId xmlns:a16="http://schemas.microsoft.com/office/drawing/2014/main" id="{0FA27D78-6247-4C75-970A-33E78CDB292A}"/>
                    </a:ext>
                  </a:extLst>
                </p14:cNvPr>
                <p14:cNvContentPartPr/>
                <p14:nvPr/>
              </p14:nvContentPartPr>
              <p14:xfrm>
                <a:off x="3884053" y="3508752"/>
                <a:ext cx="87480" cy="84600"/>
              </p14:xfrm>
            </p:contentPart>
          </mc:Choice>
          <mc:Fallback xmlns="">
            <p:pic>
              <p:nvPicPr>
                <p:cNvPr id="169305" name="Freihand 169304">
                  <a:extLst>
                    <a:ext uri="{FF2B5EF4-FFF2-40B4-BE49-F238E27FC236}">
                      <a16:creationId xmlns:a16="http://schemas.microsoft.com/office/drawing/2014/main" id="{0FA27D78-6247-4C75-970A-33E78CDB292A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3879733" y="3504432"/>
                  <a:ext cx="961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169306" name="Freihand 169305">
                  <a:extLst>
                    <a:ext uri="{FF2B5EF4-FFF2-40B4-BE49-F238E27FC236}">
                      <a16:creationId xmlns:a16="http://schemas.microsoft.com/office/drawing/2014/main" id="{18B03E65-DA31-4C0C-BD59-71A16375AE70}"/>
                    </a:ext>
                  </a:extLst>
                </p14:cNvPr>
                <p14:cNvContentPartPr/>
                <p14:nvPr/>
              </p14:nvContentPartPr>
              <p14:xfrm>
                <a:off x="3985573" y="3424152"/>
                <a:ext cx="181800" cy="163080"/>
              </p14:xfrm>
            </p:contentPart>
          </mc:Choice>
          <mc:Fallback xmlns="">
            <p:pic>
              <p:nvPicPr>
                <p:cNvPr id="169306" name="Freihand 169305">
                  <a:extLst>
                    <a:ext uri="{FF2B5EF4-FFF2-40B4-BE49-F238E27FC236}">
                      <a16:creationId xmlns:a16="http://schemas.microsoft.com/office/drawing/2014/main" id="{18B03E65-DA31-4C0C-BD59-71A16375AE70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3981253" y="3419832"/>
                  <a:ext cx="1904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169307" name="Freihand 169306">
                  <a:extLst>
                    <a:ext uri="{FF2B5EF4-FFF2-40B4-BE49-F238E27FC236}">
                      <a16:creationId xmlns:a16="http://schemas.microsoft.com/office/drawing/2014/main" id="{B38943B0-2F4C-4FBB-AF36-87D2286312A7}"/>
                    </a:ext>
                  </a:extLst>
                </p14:cNvPr>
                <p14:cNvContentPartPr/>
                <p14:nvPr/>
              </p14:nvContentPartPr>
              <p14:xfrm>
                <a:off x="4204453" y="3426672"/>
                <a:ext cx="363960" cy="218880"/>
              </p14:xfrm>
            </p:contentPart>
          </mc:Choice>
          <mc:Fallback xmlns="">
            <p:pic>
              <p:nvPicPr>
                <p:cNvPr id="169307" name="Freihand 169306">
                  <a:extLst>
                    <a:ext uri="{FF2B5EF4-FFF2-40B4-BE49-F238E27FC236}">
                      <a16:creationId xmlns:a16="http://schemas.microsoft.com/office/drawing/2014/main" id="{B38943B0-2F4C-4FBB-AF36-87D2286312A7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4200133" y="3422352"/>
                  <a:ext cx="3726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169308" name="Freihand 169307">
                  <a:extLst>
                    <a:ext uri="{FF2B5EF4-FFF2-40B4-BE49-F238E27FC236}">
                      <a16:creationId xmlns:a16="http://schemas.microsoft.com/office/drawing/2014/main" id="{B3641E19-44DF-44D0-8D96-C0F684C88B4B}"/>
                    </a:ext>
                  </a:extLst>
                </p14:cNvPr>
                <p14:cNvContentPartPr/>
                <p14:nvPr/>
              </p14:nvContentPartPr>
              <p14:xfrm>
                <a:off x="4613413" y="3562032"/>
                <a:ext cx="39600" cy="26280"/>
              </p14:xfrm>
            </p:contentPart>
          </mc:Choice>
          <mc:Fallback xmlns="">
            <p:pic>
              <p:nvPicPr>
                <p:cNvPr id="169308" name="Freihand 169307">
                  <a:extLst>
                    <a:ext uri="{FF2B5EF4-FFF2-40B4-BE49-F238E27FC236}">
                      <a16:creationId xmlns:a16="http://schemas.microsoft.com/office/drawing/2014/main" id="{B3641E19-44DF-44D0-8D96-C0F684C88B4B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4609093" y="3557712"/>
                  <a:ext cx="48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169309" name="Freihand 169308">
                  <a:extLst>
                    <a:ext uri="{FF2B5EF4-FFF2-40B4-BE49-F238E27FC236}">
                      <a16:creationId xmlns:a16="http://schemas.microsoft.com/office/drawing/2014/main" id="{F43FD932-B236-4354-9482-A686123104A7}"/>
                    </a:ext>
                  </a:extLst>
                </p14:cNvPr>
                <p14:cNvContentPartPr/>
                <p14:nvPr/>
              </p14:nvContentPartPr>
              <p14:xfrm>
                <a:off x="4970173" y="3475632"/>
                <a:ext cx="42120" cy="83520"/>
              </p14:xfrm>
            </p:contentPart>
          </mc:Choice>
          <mc:Fallback xmlns="">
            <p:pic>
              <p:nvPicPr>
                <p:cNvPr id="169309" name="Freihand 169308">
                  <a:extLst>
                    <a:ext uri="{FF2B5EF4-FFF2-40B4-BE49-F238E27FC236}">
                      <a16:creationId xmlns:a16="http://schemas.microsoft.com/office/drawing/2014/main" id="{F43FD932-B236-4354-9482-A686123104A7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4965853" y="3471312"/>
                  <a:ext cx="507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169310" name="Freihand 169309">
                  <a:extLst>
                    <a:ext uri="{FF2B5EF4-FFF2-40B4-BE49-F238E27FC236}">
                      <a16:creationId xmlns:a16="http://schemas.microsoft.com/office/drawing/2014/main" id="{EBC6BFAD-A6F3-4365-80B2-94A07B41DF62}"/>
                    </a:ext>
                  </a:extLst>
                </p14:cNvPr>
                <p14:cNvContentPartPr/>
                <p14:nvPr/>
              </p14:nvContentPartPr>
              <p14:xfrm>
                <a:off x="4966573" y="3474192"/>
                <a:ext cx="21240" cy="8640"/>
              </p14:xfrm>
            </p:contentPart>
          </mc:Choice>
          <mc:Fallback xmlns="">
            <p:pic>
              <p:nvPicPr>
                <p:cNvPr id="169310" name="Freihand 169309">
                  <a:extLst>
                    <a:ext uri="{FF2B5EF4-FFF2-40B4-BE49-F238E27FC236}">
                      <a16:creationId xmlns:a16="http://schemas.microsoft.com/office/drawing/2014/main" id="{EBC6BFAD-A6F3-4365-80B2-94A07B41DF62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4962253" y="3469872"/>
                  <a:ext cx="298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169311" name="Freihand 169310">
                  <a:extLst>
                    <a:ext uri="{FF2B5EF4-FFF2-40B4-BE49-F238E27FC236}">
                      <a16:creationId xmlns:a16="http://schemas.microsoft.com/office/drawing/2014/main" id="{BB39D486-EF03-4291-B95A-74DF47371532}"/>
                    </a:ext>
                  </a:extLst>
                </p14:cNvPr>
                <p14:cNvContentPartPr/>
                <p14:nvPr/>
              </p14:nvContentPartPr>
              <p14:xfrm>
                <a:off x="4962613" y="3423072"/>
                <a:ext cx="189000" cy="79200"/>
              </p14:xfrm>
            </p:contentPart>
          </mc:Choice>
          <mc:Fallback xmlns="">
            <p:pic>
              <p:nvPicPr>
                <p:cNvPr id="169311" name="Freihand 169310">
                  <a:extLst>
                    <a:ext uri="{FF2B5EF4-FFF2-40B4-BE49-F238E27FC236}">
                      <a16:creationId xmlns:a16="http://schemas.microsoft.com/office/drawing/2014/main" id="{BB39D486-EF03-4291-B95A-74DF47371532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4958293" y="3418752"/>
                  <a:ext cx="1976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169312" name="Freihand 169311">
                  <a:extLst>
                    <a:ext uri="{FF2B5EF4-FFF2-40B4-BE49-F238E27FC236}">
                      <a16:creationId xmlns:a16="http://schemas.microsoft.com/office/drawing/2014/main" id="{78025961-21FC-4C79-AA3C-66EB63162037}"/>
                    </a:ext>
                  </a:extLst>
                </p14:cNvPr>
                <p14:cNvContentPartPr/>
                <p14:nvPr/>
              </p14:nvContentPartPr>
              <p14:xfrm>
                <a:off x="4984933" y="3533232"/>
                <a:ext cx="181080" cy="18360"/>
              </p14:xfrm>
            </p:contentPart>
          </mc:Choice>
          <mc:Fallback xmlns="">
            <p:pic>
              <p:nvPicPr>
                <p:cNvPr id="169312" name="Freihand 169311">
                  <a:extLst>
                    <a:ext uri="{FF2B5EF4-FFF2-40B4-BE49-F238E27FC236}">
                      <a16:creationId xmlns:a16="http://schemas.microsoft.com/office/drawing/2014/main" id="{78025961-21FC-4C79-AA3C-66EB63162037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980613" y="3528912"/>
                  <a:ext cx="1897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169313" name="Freihand 169312">
                  <a:extLst>
                    <a:ext uri="{FF2B5EF4-FFF2-40B4-BE49-F238E27FC236}">
                      <a16:creationId xmlns:a16="http://schemas.microsoft.com/office/drawing/2014/main" id="{1FA76E23-1ECE-4D30-9B48-D2D55115C4BA}"/>
                    </a:ext>
                  </a:extLst>
                </p14:cNvPr>
                <p14:cNvContentPartPr/>
                <p14:nvPr/>
              </p14:nvContentPartPr>
              <p14:xfrm>
                <a:off x="5221813" y="3510912"/>
                <a:ext cx="159120" cy="65520"/>
              </p14:xfrm>
            </p:contentPart>
          </mc:Choice>
          <mc:Fallback xmlns="">
            <p:pic>
              <p:nvPicPr>
                <p:cNvPr id="169313" name="Freihand 169312">
                  <a:extLst>
                    <a:ext uri="{FF2B5EF4-FFF2-40B4-BE49-F238E27FC236}">
                      <a16:creationId xmlns:a16="http://schemas.microsoft.com/office/drawing/2014/main" id="{1FA76E23-1ECE-4D30-9B48-D2D55115C4BA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5217493" y="3506592"/>
                  <a:ext cx="1677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169314" name="Freihand 169313">
                  <a:extLst>
                    <a:ext uri="{FF2B5EF4-FFF2-40B4-BE49-F238E27FC236}">
                      <a16:creationId xmlns:a16="http://schemas.microsoft.com/office/drawing/2014/main" id="{E488F425-2B5C-494D-8FD3-4C5D93371EEE}"/>
                    </a:ext>
                  </a:extLst>
                </p14:cNvPr>
                <p14:cNvContentPartPr/>
                <p14:nvPr/>
              </p14:nvContentPartPr>
              <p14:xfrm>
                <a:off x="5353933" y="3445392"/>
                <a:ext cx="55800" cy="5040"/>
              </p14:xfrm>
            </p:contentPart>
          </mc:Choice>
          <mc:Fallback xmlns="">
            <p:pic>
              <p:nvPicPr>
                <p:cNvPr id="169314" name="Freihand 169313">
                  <a:extLst>
                    <a:ext uri="{FF2B5EF4-FFF2-40B4-BE49-F238E27FC236}">
                      <a16:creationId xmlns:a16="http://schemas.microsoft.com/office/drawing/2014/main" id="{E488F425-2B5C-494D-8FD3-4C5D93371EEE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5349613" y="3441072"/>
                  <a:ext cx="644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169315" name="Freihand 169314">
                  <a:extLst>
                    <a:ext uri="{FF2B5EF4-FFF2-40B4-BE49-F238E27FC236}">
                      <a16:creationId xmlns:a16="http://schemas.microsoft.com/office/drawing/2014/main" id="{CC7CF9D7-D832-48B2-9A78-0A6699F71E4B}"/>
                    </a:ext>
                  </a:extLst>
                </p14:cNvPr>
                <p14:cNvContentPartPr/>
                <p14:nvPr/>
              </p14:nvContentPartPr>
              <p14:xfrm>
                <a:off x="5437093" y="3426312"/>
                <a:ext cx="135000" cy="135000"/>
              </p14:xfrm>
            </p:contentPart>
          </mc:Choice>
          <mc:Fallback xmlns="">
            <p:pic>
              <p:nvPicPr>
                <p:cNvPr id="169315" name="Freihand 169314">
                  <a:extLst>
                    <a:ext uri="{FF2B5EF4-FFF2-40B4-BE49-F238E27FC236}">
                      <a16:creationId xmlns:a16="http://schemas.microsoft.com/office/drawing/2014/main" id="{CC7CF9D7-D832-48B2-9A78-0A6699F71E4B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5432773" y="3421992"/>
                  <a:ext cx="143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69316" name="Freihand 169315">
                  <a:extLst>
                    <a:ext uri="{FF2B5EF4-FFF2-40B4-BE49-F238E27FC236}">
                      <a16:creationId xmlns:a16="http://schemas.microsoft.com/office/drawing/2014/main" id="{5CCC8B08-3F8C-4BFB-A045-37207A8595B4}"/>
                    </a:ext>
                  </a:extLst>
                </p14:cNvPr>
                <p14:cNvContentPartPr/>
                <p14:nvPr/>
              </p14:nvContentPartPr>
              <p14:xfrm>
                <a:off x="5592253" y="3509472"/>
                <a:ext cx="315000" cy="51840"/>
              </p14:xfrm>
            </p:contentPart>
          </mc:Choice>
          <mc:Fallback xmlns="">
            <p:pic>
              <p:nvPicPr>
                <p:cNvPr id="169316" name="Freihand 169315">
                  <a:extLst>
                    <a:ext uri="{FF2B5EF4-FFF2-40B4-BE49-F238E27FC236}">
                      <a16:creationId xmlns:a16="http://schemas.microsoft.com/office/drawing/2014/main" id="{5CCC8B08-3F8C-4BFB-A045-37207A8595B4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5587933" y="3505152"/>
                  <a:ext cx="3236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169317" name="Freihand 169316">
                  <a:extLst>
                    <a:ext uri="{FF2B5EF4-FFF2-40B4-BE49-F238E27FC236}">
                      <a16:creationId xmlns:a16="http://schemas.microsoft.com/office/drawing/2014/main" id="{C669E8AB-1C87-4193-B4BD-899E80353DF2}"/>
                    </a:ext>
                  </a:extLst>
                </p14:cNvPr>
                <p14:cNvContentPartPr/>
                <p14:nvPr/>
              </p14:nvContentPartPr>
              <p14:xfrm>
                <a:off x="5954773" y="3527832"/>
                <a:ext cx="209520" cy="61200"/>
              </p14:xfrm>
            </p:contentPart>
          </mc:Choice>
          <mc:Fallback xmlns="">
            <p:pic>
              <p:nvPicPr>
                <p:cNvPr id="169317" name="Freihand 169316">
                  <a:extLst>
                    <a:ext uri="{FF2B5EF4-FFF2-40B4-BE49-F238E27FC236}">
                      <a16:creationId xmlns:a16="http://schemas.microsoft.com/office/drawing/2014/main" id="{C669E8AB-1C87-4193-B4BD-899E80353DF2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950453" y="3523512"/>
                  <a:ext cx="2181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169318" name="Freihand 169317">
                  <a:extLst>
                    <a:ext uri="{FF2B5EF4-FFF2-40B4-BE49-F238E27FC236}">
                      <a16:creationId xmlns:a16="http://schemas.microsoft.com/office/drawing/2014/main" id="{BA1605D8-2BB9-42BD-B60F-F70A604B43C1}"/>
                    </a:ext>
                  </a:extLst>
                </p14:cNvPr>
                <p14:cNvContentPartPr/>
                <p14:nvPr/>
              </p14:nvContentPartPr>
              <p14:xfrm>
                <a:off x="6233773" y="3501552"/>
                <a:ext cx="225000" cy="88200"/>
              </p14:xfrm>
            </p:contentPart>
          </mc:Choice>
          <mc:Fallback xmlns="">
            <p:pic>
              <p:nvPicPr>
                <p:cNvPr id="169318" name="Freihand 169317">
                  <a:extLst>
                    <a:ext uri="{FF2B5EF4-FFF2-40B4-BE49-F238E27FC236}">
                      <a16:creationId xmlns:a16="http://schemas.microsoft.com/office/drawing/2014/main" id="{BA1605D8-2BB9-42BD-B60F-F70A604B43C1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6229453" y="3497232"/>
                  <a:ext cx="2336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169319" name="Freihand 169318">
                  <a:extLst>
                    <a:ext uri="{FF2B5EF4-FFF2-40B4-BE49-F238E27FC236}">
                      <a16:creationId xmlns:a16="http://schemas.microsoft.com/office/drawing/2014/main" id="{E12E52EF-2529-4DC5-9C24-CBEF37FAC806}"/>
                    </a:ext>
                  </a:extLst>
                </p14:cNvPr>
                <p14:cNvContentPartPr/>
                <p14:nvPr/>
              </p14:nvContentPartPr>
              <p14:xfrm>
                <a:off x="6622213" y="3529272"/>
                <a:ext cx="465120" cy="76320"/>
              </p14:xfrm>
            </p:contentPart>
          </mc:Choice>
          <mc:Fallback xmlns="">
            <p:pic>
              <p:nvPicPr>
                <p:cNvPr id="169319" name="Freihand 169318">
                  <a:extLst>
                    <a:ext uri="{FF2B5EF4-FFF2-40B4-BE49-F238E27FC236}">
                      <a16:creationId xmlns:a16="http://schemas.microsoft.com/office/drawing/2014/main" id="{E12E52EF-2529-4DC5-9C24-CBEF37FAC806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6617893" y="3524952"/>
                  <a:ext cx="473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169403" name="Freihand 169402">
                  <a:extLst>
                    <a:ext uri="{FF2B5EF4-FFF2-40B4-BE49-F238E27FC236}">
                      <a16:creationId xmlns:a16="http://schemas.microsoft.com/office/drawing/2014/main" id="{2C8AA252-A08C-44DF-B5BB-8A07FC44E816}"/>
                    </a:ext>
                  </a:extLst>
                </p14:cNvPr>
                <p14:cNvContentPartPr/>
                <p14:nvPr/>
              </p14:nvContentPartPr>
              <p14:xfrm>
                <a:off x="7463173" y="3596592"/>
                <a:ext cx="95760" cy="14400"/>
              </p14:xfrm>
            </p:contentPart>
          </mc:Choice>
          <mc:Fallback xmlns="">
            <p:pic>
              <p:nvPicPr>
                <p:cNvPr id="169403" name="Freihand 169402">
                  <a:extLst>
                    <a:ext uri="{FF2B5EF4-FFF2-40B4-BE49-F238E27FC236}">
                      <a16:creationId xmlns:a16="http://schemas.microsoft.com/office/drawing/2014/main" id="{2C8AA252-A08C-44DF-B5BB-8A07FC44E816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7458853" y="3592272"/>
                  <a:ext cx="104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169404" name="Freihand 169403">
                  <a:extLst>
                    <a:ext uri="{FF2B5EF4-FFF2-40B4-BE49-F238E27FC236}">
                      <a16:creationId xmlns:a16="http://schemas.microsoft.com/office/drawing/2014/main" id="{7D870D76-6A6B-4636-B0A8-7D42890B3987}"/>
                    </a:ext>
                  </a:extLst>
                </p14:cNvPr>
                <p14:cNvContentPartPr/>
                <p14:nvPr/>
              </p14:nvContentPartPr>
              <p14:xfrm>
                <a:off x="7789333" y="3553392"/>
                <a:ext cx="387360" cy="31320"/>
              </p14:xfrm>
            </p:contentPart>
          </mc:Choice>
          <mc:Fallback xmlns="">
            <p:pic>
              <p:nvPicPr>
                <p:cNvPr id="169404" name="Freihand 169403">
                  <a:extLst>
                    <a:ext uri="{FF2B5EF4-FFF2-40B4-BE49-F238E27FC236}">
                      <a16:creationId xmlns:a16="http://schemas.microsoft.com/office/drawing/2014/main" id="{7D870D76-6A6B-4636-B0A8-7D42890B3987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7785013" y="3549072"/>
                  <a:ext cx="396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169405" name="Freihand 169404">
                  <a:extLst>
                    <a:ext uri="{FF2B5EF4-FFF2-40B4-BE49-F238E27FC236}">
                      <a16:creationId xmlns:a16="http://schemas.microsoft.com/office/drawing/2014/main" id="{63E6311D-DC0D-4A00-AFB7-8DC23781FCA8}"/>
                    </a:ext>
                  </a:extLst>
                </p14:cNvPr>
                <p14:cNvContentPartPr/>
                <p14:nvPr/>
              </p14:nvContentPartPr>
              <p14:xfrm>
                <a:off x="8334733" y="3554832"/>
                <a:ext cx="39600" cy="5040"/>
              </p14:xfrm>
            </p:contentPart>
          </mc:Choice>
          <mc:Fallback xmlns="">
            <p:pic>
              <p:nvPicPr>
                <p:cNvPr id="169405" name="Freihand 169404">
                  <a:extLst>
                    <a:ext uri="{FF2B5EF4-FFF2-40B4-BE49-F238E27FC236}">
                      <a16:creationId xmlns:a16="http://schemas.microsoft.com/office/drawing/2014/main" id="{63E6311D-DC0D-4A00-AFB7-8DC23781FCA8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8330413" y="3550512"/>
                  <a:ext cx="482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169407" name="Freihand 169406">
                  <a:extLst>
                    <a:ext uri="{FF2B5EF4-FFF2-40B4-BE49-F238E27FC236}">
                      <a16:creationId xmlns:a16="http://schemas.microsoft.com/office/drawing/2014/main" id="{22ABE963-D8B4-48DA-B649-C6F3FB7D9485}"/>
                    </a:ext>
                  </a:extLst>
                </p14:cNvPr>
                <p14:cNvContentPartPr/>
                <p14:nvPr/>
              </p14:nvContentPartPr>
              <p14:xfrm>
                <a:off x="7707253" y="3405072"/>
                <a:ext cx="8280" cy="126000"/>
              </p14:xfrm>
            </p:contentPart>
          </mc:Choice>
          <mc:Fallback xmlns="">
            <p:pic>
              <p:nvPicPr>
                <p:cNvPr id="169407" name="Freihand 169406">
                  <a:extLst>
                    <a:ext uri="{FF2B5EF4-FFF2-40B4-BE49-F238E27FC236}">
                      <a16:creationId xmlns:a16="http://schemas.microsoft.com/office/drawing/2014/main" id="{22ABE963-D8B4-48DA-B649-C6F3FB7D9485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7702933" y="3400752"/>
                  <a:ext cx="169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169408" name="Freihand 169407">
                  <a:extLst>
                    <a:ext uri="{FF2B5EF4-FFF2-40B4-BE49-F238E27FC236}">
                      <a16:creationId xmlns:a16="http://schemas.microsoft.com/office/drawing/2014/main" id="{DA7D04E0-BACF-40A5-930B-6A30E5509B01}"/>
                    </a:ext>
                  </a:extLst>
                </p14:cNvPr>
                <p14:cNvContentPartPr/>
                <p14:nvPr/>
              </p14:nvContentPartPr>
              <p14:xfrm>
                <a:off x="7590253" y="3350712"/>
                <a:ext cx="182880" cy="111240"/>
              </p14:xfrm>
            </p:contentPart>
          </mc:Choice>
          <mc:Fallback xmlns="">
            <p:pic>
              <p:nvPicPr>
                <p:cNvPr id="169408" name="Freihand 169407">
                  <a:extLst>
                    <a:ext uri="{FF2B5EF4-FFF2-40B4-BE49-F238E27FC236}">
                      <a16:creationId xmlns:a16="http://schemas.microsoft.com/office/drawing/2014/main" id="{DA7D04E0-BACF-40A5-930B-6A30E5509B01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7585933" y="3346392"/>
                  <a:ext cx="1915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169410" name="Freihand 169409">
                  <a:extLst>
                    <a:ext uri="{FF2B5EF4-FFF2-40B4-BE49-F238E27FC236}">
                      <a16:creationId xmlns:a16="http://schemas.microsoft.com/office/drawing/2014/main" id="{B5173040-73BD-4689-8A00-E67C46624C08}"/>
                    </a:ext>
                  </a:extLst>
                </p14:cNvPr>
                <p14:cNvContentPartPr/>
                <p14:nvPr/>
              </p14:nvContentPartPr>
              <p14:xfrm>
                <a:off x="7794013" y="3432792"/>
                <a:ext cx="147240" cy="88560"/>
              </p14:xfrm>
            </p:contentPart>
          </mc:Choice>
          <mc:Fallback xmlns="">
            <p:pic>
              <p:nvPicPr>
                <p:cNvPr id="169410" name="Freihand 169409">
                  <a:extLst>
                    <a:ext uri="{FF2B5EF4-FFF2-40B4-BE49-F238E27FC236}">
                      <a16:creationId xmlns:a16="http://schemas.microsoft.com/office/drawing/2014/main" id="{B5173040-73BD-4689-8A00-E67C46624C08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7789693" y="3428472"/>
                  <a:ext cx="1558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169411" name="Freihand 169410">
                  <a:extLst>
                    <a:ext uri="{FF2B5EF4-FFF2-40B4-BE49-F238E27FC236}">
                      <a16:creationId xmlns:a16="http://schemas.microsoft.com/office/drawing/2014/main" id="{F01973A5-5F95-4084-A4A3-8D0A978DA89F}"/>
                    </a:ext>
                  </a:extLst>
                </p14:cNvPr>
                <p14:cNvContentPartPr/>
                <p14:nvPr/>
              </p14:nvContentPartPr>
              <p14:xfrm>
                <a:off x="7953853" y="3416952"/>
                <a:ext cx="126720" cy="108000"/>
              </p14:xfrm>
            </p:contentPart>
          </mc:Choice>
          <mc:Fallback xmlns="">
            <p:pic>
              <p:nvPicPr>
                <p:cNvPr id="169411" name="Freihand 169410">
                  <a:extLst>
                    <a:ext uri="{FF2B5EF4-FFF2-40B4-BE49-F238E27FC236}">
                      <a16:creationId xmlns:a16="http://schemas.microsoft.com/office/drawing/2014/main" id="{F01973A5-5F95-4084-A4A3-8D0A978DA89F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7949533" y="3412632"/>
                  <a:ext cx="1353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169412" name="Freihand 169411">
                  <a:extLst>
                    <a:ext uri="{FF2B5EF4-FFF2-40B4-BE49-F238E27FC236}">
                      <a16:creationId xmlns:a16="http://schemas.microsoft.com/office/drawing/2014/main" id="{063D42E9-615C-4664-8E83-7FEC973DBBA1}"/>
                    </a:ext>
                  </a:extLst>
                </p14:cNvPr>
                <p14:cNvContentPartPr/>
                <p14:nvPr/>
              </p14:nvContentPartPr>
              <p14:xfrm>
                <a:off x="7978693" y="3455472"/>
                <a:ext cx="91800" cy="23400"/>
              </p14:xfrm>
            </p:contentPart>
          </mc:Choice>
          <mc:Fallback xmlns="">
            <p:pic>
              <p:nvPicPr>
                <p:cNvPr id="169412" name="Freihand 169411">
                  <a:extLst>
                    <a:ext uri="{FF2B5EF4-FFF2-40B4-BE49-F238E27FC236}">
                      <a16:creationId xmlns:a16="http://schemas.microsoft.com/office/drawing/2014/main" id="{063D42E9-615C-4664-8E83-7FEC973DBBA1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7974373" y="3451152"/>
                  <a:ext cx="100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169413" name="Freihand 169412">
                  <a:extLst>
                    <a:ext uri="{FF2B5EF4-FFF2-40B4-BE49-F238E27FC236}">
                      <a16:creationId xmlns:a16="http://schemas.microsoft.com/office/drawing/2014/main" id="{2C7A9014-20DB-4204-9F60-5EE3AB2C7FD8}"/>
                    </a:ext>
                  </a:extLst>
                </p14:cNvPr>
                <p14:cNvContentPartPr/>
                <p14:nvPr/>
              </p14:nvContentPartPr>
              <p14:xfrm>
                <a:off x="8087773" y="3410832"/>
                <a:ext cx="107640" cy="89280"/>
              </p14:xfrm>
            </p:contentPart>
          </mc:Choice>
          <mc:Fallback xmlns="">
            <p:pic>
              <p:nvPicPr>
                <p:cNvPr id="169413" name="Freihand 169412">
                  <a:extLst>
                    <a:ext uri="{FF2B5EF4-FFF2-40B4-BE49-F238E27FC236}">
                      <a16:creationId xmlns:a16="http://schemas.microsoft.com/office/drawing/2014/main" id="{2C7A9014-20DB-4204-9F60-5EE3AB2C7FD8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8083453" y="3406512"/>
                  <a:ext cx="1162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169414" name="Freihand 169413">
                  <a:extLst>
                    <a:ext uri="{FF2B5EF4-FFF2-40B4-BE49-F238E27FC236}">
                      <a16:creationId xmlns:a16="http://schemas.microsoft.com/office/drawing/2014/main" id="{15C1BA32-21CD-4FA4-847B-86F6D7FF5932}"/>
                    </a:ext>
                  </a:extLst>
                </p14:cNvPr>
                <p14:cNvContentPartPr/>
                <p14:nvPr/>
              </p14:nvContentPartPr>
              <p14:xfrm>
                <a:off x="8133493" y="3345672"/>
                <a:ext cx="194400" cy="312840"/>
              </p14:xfrm>
            </p:contentPart>
          </mc:Choice>
          <mc:Fallback xmlns="">
            <p:pic>
              <p:nvPicPr>
                <p:cNvPr id="169414" name="Freihand 169413">
                  <a:extLst>
                    <a:ext uri="{FF2B5EF4-FFF2-40B4-BE49-F238E27FC236}">
                      <a16:creationId xmlns:a16="http://schemas.microsoft.com/office/drawing/2014/main" id="{15C1BA32-21CD-4FA4-847B-86F6D7FF5932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8129173" y="3341352"/>
                  <a:ext cx="20304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169415" name="Freihand 169414">
                  <a:extLst>
                    <a:ext uri="{FF2B5EF4-FFF2-40B4-BE49-F238E27FC236}">
                      <a16:creationId xmlns:a16="http://schemas.microsoft.com/office/drawing/2014/main" id="{2EAFE696-4A7E-43CA-ADBA-3A0ABD5172C2}"/>
                    </a:ext>
                  </a:extLst>
                </p14:cNvPr>
                <p14:cNvContentPartPr/>
                <p14:nvPr/>
              </p14:nvContentPartPr>
              <p14:xfrm>
                <a:off x="8435893" y="3337752"/>
                <a:ext cx="20520" cy="180720"/>
              </p14:xfrm>
            </p:contentPart>
          </mc:Choice>
          <mc:Fallback xmlns="">
            <p:pic>
              <p:nvPicPr>
                <p:cNvPr id="169415" name="Freihand 169414">
                  <a:extLst>
                    <a:ext uri="{FF2B5EF4-FFF2-40B4-BE49-F238E27FC236}">
                      <a16:creationId xmlns:a16="http://schemas.microsoft.com/office/drawing/2014/main" id="{2EAFE696-4A7E-43CA-ADBA-3A0ABD5172C2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8431573" y="3333432"/>
                  <a:ext cx="291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169416" name="Freihand 169415">
                  <a:extLst>
                    <a:ext uri="{FF2B5EF4-FFF2-40B4-BE49-F238E27FC236}">
                      <a16:creationId xmlns:a16="http://schemas.microsoft.com/office/drawing/2014/main" id="{73B726FD-47EB-4740-89C0-77A371429D27}"/>
                    </a:ext>
                  </a:extLst>
                </p14:cNvPr>
                <p14:cNvContentPartPr/>
                <p14:nvPr/>
              </p14:nvContentPartPr>
              <p14:xfrm>
                <a:off x="8476213" y="3465912"/>
                <a:ext cx="259560" cy="69120"/>
              </p14:xfrm>
            </p:contentPart>
          </mc:Choice>
          <mc:Fallback xmlns="">
            <p:pic>
              <p:nvPicPr>
                <p:cNvPr id="169416" name="Freihand 169415">
                  <a:extLst>
                    <a:ext uri="{FF2B5EF4-FFF2-40B4-BE49-F238E27FC236}">
                      <a16:creationId xmlns:a16="http://schemas.microsoft.com/office/drawing/2014/main" id="{73B726FD-47EB-4740-89C0-77A371429D2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8471893" y="3461592"/>
                  <a:ext cx="2682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69417" name="Freihand 169416">
                  <a:extLst>
                    <a:ext uri="{FF2B5EF4-FFF2-40B4-BE49-F238E27FC236}">
                      <a16:creationId xmlns:a16="http://schemas.microsoft.com/office/drawing/2014/main" id="{0EF82BE3-F02F-4E05-8A17-104966EFA2D8}"/>
                    </a:ext>
                  </a:extLst>
                </p14:cNvPr>
                <p14:cNvContentPartPr/>
                <p14:nvPr/>
              </p14:nvContentPartPr>
              <p14:xfrm>
                <a:off x="8744053" y="3372672"/>
                <a:ext cx="142200" cy="208080"/>
              </p14:xfrm>
            </p:contentPart>
          </mc:Choice>
          <mc:Fallback xmlns="">
            <p:pic>
              <p:nvPicPr>
                <p:cNvPr id="169417" name="Freihand 169416">
                  <a:extLst>
                    <a:ext uri="{FF2B5EF4-FFF2-40B4-BE49-F238E27FC236}">
                      <a16:creationId xmlns:a16="http://schemas.microsoft.com/office/drawing/2014/main" id="{0EF82BE3-F02F-4E05-8A17-104966EFA2D8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8739733" y="3368352"/>
                  <a:ext cx="1508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69418" name="Freihand 169417">
                  <a:extLst>
                    <a:ext uri="{FF2B5EF4-FFF2-40B4-BE49-F238E27FC236}">
                      <a16:creationId xmlns:a16="http://schemas.microsoft.com/office/drawing/2014/main" id="{6C886D08-CC90-43C6-B09D-38AC073F3FD4}"/>
                    </a:ext>
                  </a:extLst>
                </p14:cNvPr>
                <p14:cNvContentPartPr/>
                <p14:nvPr/>
              </p14:nvContentPartPr>
              <p14:xfrm>
                <a:off x="8531293" y="3360072"/>
                <a:ext cx="131760" cy="16560"/>
              </p14:xfrm>
            </p:contentPart>
          </mc:Choice>
          <mc:Fallback xmlns="">
            <p:pic>
              <p:nvPicPr>
                <p:cNvPr id="169418" name="Freihand 169417">
                  <a:extLst>
                    <a:ext uri="{FF2B5EF4-FFF2-40B4-BE49-F238E27FC236}">
                      <a16:creationId xmlns:a16="http://schemas.microsoft.com/office/drawing/2014/main" id="{6C886D08-CC90-43C6-B09D-38AC073F3FD4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8526973" y="3355752"/>
                  <a:ext cx="1404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169419" name="Freihand 169418">
                  <a:extLst>
                    <a:ext uri="{FF2B5EF4-FFF2-40B4-BE49-F238E27FC236}">
                      <a16:creationId xmlns:a16="http://schemas.microsoft.com/office/drawing/2014/main" id="{6D0B3F2A-3DDB-498D-8D1F-99CA72141B95}"/>
                    </a:ext>
                  </a:extLst>
                </p14:cNvPr>
                <p14:cNvContentPartPr/>
                <p14:nvPr/>
              </p14:nvContentPartPr>
              <p14:xfrm>
                <a:off x="9013693" y="3455832"/>
                <a:ext cx="311040" cy="86400"/>
              </p14:xfrm>
            </p:contentPart>
          </mc:Choice>
          <mc:Fallback xmlns="">
            <p:pic>
              <p:nvPicPr>
                <p:cNvPr id="169419" name="Freihand 169418">
                  <a:extLst>
                    <a:ext uri="{FF2B5EF4-FFF2-40B4-BE49-F238E27FC236}">
                      <a16:creationId xmlns:a16="http://schemas.microsoft.com/office/drawing/2014/main" id="{6D0B3F2A-3DDB-498D-8D1F-99CA72141B95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9009373" y="3451512"/>
                  <a:ext cx="3196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169420" name="Freihand 169419">
                  <a:extLst>
                    <a:ext uri="{FF2B5EF4-FFF2-40B4-BE49-F238E27FC236}">
                      <a16:creationId xmlns:a16="http://schemas.microsoft.com/office/drawing/2014/main" id="{75253353-DB46-43A5-9F99-98D54F3BB537}"/>
                    </a:ext>
                  </a:extLst>
                </p14:cNvPr>
                <p14:cNvContentPartPr/>
                <p14:nvPr/>
              </p14:nvContentPartPr>
              <p14:xfrm>
                <a:off x="9352093" y="3453672"/>
                <a:ext cx="179280" cy="71280"/>
              </p14:xfrm>
            </p:contentPart>
          </mc:Choice>
          <mc:Fallback xmlns="">
            <p:pic>
              <p:nvPicPr>
                <p:cNvPr id="169420" name="Freihand 169419">
                  <a:extLst>
                    <a:ext uri="{FF2B5EF4-FFF2-40B4-BE49-F238E27FC236}">
                      <a16:creationId xmlns:a16="http://schemas.microsoft.com/office/drawing/2014/main" id="{75253353-DB46-43A5-9F99-98D54F3BB537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9347773" y="3449352"/>
                  <a:ext cx="1879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69421" name="Freihand 169420">
                  <a:extLst>
                    <a:ext uri="{FF2B5EF4-FFF2-40B4-BE49-F238E27FC236}">
                      <a16:creationId xmlns:a16="http://schemas.microsoft.com/office/drawing/2014/main" id="{A5B78C36-9F13-49A2-9A67-5F45AD29FF0F}"/>
                    </a:ext>
                  </a:extLst>
                </p14:cNvPr>
                <p14:cNvContentPartPr/>
                <p14:nvPr/>
              </p14:nvContentPartPr>
              <p14:xfrm>
                <a:off x="9556573" y="3434592"/>
                <a:ext cx="219960" cy="68760"/>
              </p14:xfrm>
            </p:contentPart>
          </mc:Choice>
          <mc:Fallback xmlns="">
            <p:pic>
              <p:nvPicPr>
                <p:cNvPr id="169421" name="Freihand 169420">
                  <a:extLst>
                    <a:ext uri="{FF2B5EF4-FFF2-40B4-BE49-F238E27FC236}">
                      <a16:creationId xmlns:a16="http://schemas.microsoft.com/office/drawing/2014/main" id="{A5B78C36-9F13-49A2-9A67-5F45AD29FF0F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9552253" y="3430272"/>
                  <a:ext cx="228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69422" name="Freihand 169421">
                  <a:extLst>
                    <a:ext uri="{FF2B5EF4-FFF2-40B4-BE49-F238E27FC236}">
                      <a16:creationId xmlns:a16="http://schemas.microsoft.com/office/drawing/2014/main" id="{308B0AB1-CDAC-4DE6-A56F-616C672C4044}"/>
                    </a:ext>
                  </a:extLst>
                </p14:cNvPr>
                <p14:cNvContentPartPr/>
                <p14:nvPr/>
              </p14:nvContentPartPr>
              <p14:xfrm>
                <a:off x="9916573" y="3404352"/>
                <a:ext cx="397800" cy="109440"/>
              </p14:xfrm>
            </p:contentPart>
          </mc:Choice>
          <mc:Fallback xmlns="">
            <p:pic>
              <p:nvPicPr>
                <p:cNvPr id="169422" name="Freihand 169421">
                  <a:extLst>
                    <a:ext uri="{FF2B5EF4-FFF2-40B4-BE49-F238E27FC236}">
                      <a16:creationId xmlns:a16="http://schemas.microsoft.com/office/drawing/2014/main" id="{308B0AB1-CDAC-4DE6-A56F-616C672C4044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9912253" y="3400032"/>
                  <a:ext cx="406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69423" name="Freihand 169422">
                  <a:extLst>
                    <a:ext uri="{FF2B5EF4-FFF2-40B4-BE49-F238E27FC236}">
                      <a16:creationId xmlns:a16="http://schemas.microsoft.com/office/drawing/2014/main" id="{58E0BE78-0B9B-4A80-9291-B5CA9E6B7E73}"/>
                    </a:ext>
                  </a:extLst>
                </p14:cNvPr>
                <p14:cNvContentPartPr/>
                <p14:nvPr/>
              </p14:nvContentPartPr>
              <p14:xfrm>
                <a:off x="10325173" y="3312552"/>
                <a:ext cx="192960" cy="158400"/>
              </p14:xfrm>
            </p:contentPart>
          </mc:Choice>
          <mc:Fallback xmlns="">
            <p:pic>
              <p:nvPicPr>
                <p:cNvPr id="169423" name="Freihand 169422">
                  <a:extLst>
                    <a:ext uri="{FF2B5EF4-FFF2-40B4-BE49-F238E27FC236}">
                      <a16:creationId xmlns:a16="http://schemas.microsoft.com/office/drawing/2014/main" id="{58E0BE78-0B9B-4A80-9291-B5CA9E6B7E73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0320853" y="3308232"/>
                  <a:ext cx="2016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169424" name="Freihand 169423">
                  <a:extLst>
                    <a:ext uri="{FF2B5EF4-FFF2-40B4-BE49-F238E27FC236}">
                      <a16:creationId xmlns:a16="http://schemas.microsoft.com/office/drawing/2014/main" id="{E5A2FBCE-7F73-45C7-826A-6B45B8E07648}"/>
                    </a:ext>
                  </a:extLst>
                </p14:cNvPr>
                <p14:cNvContentPartPr/>
                <p14:nvPr/>
              </p14:nvContentPartPr>
              <p14:xfrm>
                <a:off x="10279813" y="3233352"/>
                <a:ext cx="63720" cy="18360"/>
              </p14:xfrm>
            </p:contentPart>
          </mc:Choice>
          <mc:Fallback xmlns="">
            <p:pic>
              <p:nvPicPr>
                <p:cNvPr id="169424" name="Freihand 169423">
                  <a:extLst>
                    <a:ext uri="{FF2B5EF4-FFF2-40B4-BE49-F238E27FC236}">
                      <a16:creationId xmlns:a16="http://schemas.microsoft.com/office/drawing/2014/main" id="{E5A2FBCE-7F73-45C7-826A-6B45B8E07648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0275493" y="3229032"/>
                  <a:ext cx="723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169426" name="Freihand 169425">
                  <a:extLst>
                    <a:ext uri="{FF2B5EF4-FFF2-40B4-BE49-F238E27FC236}">
                      <a16:creationId xmlns:a16="http://schemas.microsoft.com/office/drawing/2014/main" id="{B4BCEC97-FB85-49EB-9B5B-E766905734D7}"/>
                    </a:ext>
                  </a:extLst>
                </p14:cNvPr>
                <p14:cNvContentPartPr/>
                <p14:nvPr/>
              </p14:nvContentPartPr>
              <p14:xfrm>
                <a:off x="10655653" y="3188352"/>
                <a:ext cx="28080" cy="170640"/>
              </p14:xfrm>
            </p:contentPart>
          </mc:Choice>
          <mc:Fallback xmlns="">
            <p:pic>
              <p:nvPicPr>
                <p:cNvPr id="169426" name="Freihand 169425">
                  <a:extLst>
                    <a:ext uri="{FF2B5EF4-FFF2-40B4-BE49-F238E27FC236}">
                      <a16:creationId xmlns:a16="http://schemas.microsoft.com/office/drawing/2014/main" id="{B4BCEC97-FB85-49EB-9B5B-E766905734D7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0651333" y="3184032"/>
                  <a:ext cx="367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69427" name="Freihand 169426">
                  <a:extLst>
                    <a:ext uri="{FF2B5EF4-FFF2-40B4-BE49-F238E27FC236}">
                      <a16:creationId xmlns:a16="http://schemas.microsoft.com/office/drawing/2014/main" id="{D1744DC5-4220-4CC7-813A-697B2FBD404D}"/>
                    </a:ext>
                  </a:extLst>
                </p14:cNvPr>
                <p14:cNvContentPartPr/>
                <p14:nvPr/>
              </p14:nvContentPartPr>
              <p14:xfrm>
                <a:off x="10659253" y="3485712"/>
                <a:ext cx="19800" cy="13320"/>
              </p14:xfrm>
            </p:contentPart>
          </mc:Choice>
          <mc:Fallback xmlns="">
            <p:pic>
              <p:nvPicPr>
                <p:cNvPr id="169427" name="Freihand 169426">
                  <a:extLst>
                    <a:ext uri="{FF2B5EF4-FFF2-40B4-BE49-F238E27FC236}">
                      <a16:creationId xmlns:a16="http://schemas.microsoft.com/office/drawing/2014/main" id="{D1744DC5-4220-4CC7-813A-697B2FBD404D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10654933" y="3481392"/>
                  <a:ext cx="28440" cy="2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25">
            <p14:nvContentPartPr>
              <p14:cNvPr id="169528" name="Freihand 169527">
                <a:extLst>
                  <a:ext uri="{FF2B5EF4-FFF2-40B4-BE49-F238E27FC236}">
                    <a16:creationId xmlns:a16="http://schemas.microsoft.com/office/drawing/2014/main" id="{7B0C0C6F-9EAF-4CBE-95D2-C37EEBFBE023}"/>
                  </a:ext>
                </a:extLst>
              </p14:cNvPr>
              <p14:cNvContentPartPr/>
              <p14:nvPr/>
            </p14:nvContentPartPr>
            <p14:xfrm>
              <a:off x="7321333" y="875712"/>
              <a:ext cx="1549080" cy="202680"/>
            </p14:xfrm>
          </p:contentPart>
        </mc:Choice>
        <mc:Fallback xmlns="">
          <p:pic>
            <p:nvPicPr>
              <p:cNvPr id="169528" name="Freihand 169527">
                <a:extLst>
                  <a:ext uri="{FF2B5EF4-FFF2-40B4-BE49-F238E27FC236}">
                    <a16:creationId xmlns:a16="http://schemas.microsoft.com/office/drawing/2014/main" id="{7B0C0C6F-9EAF-4CBE-95D2-C37EEBFBE023}"/>
                  </a:ext>
                </a:extLst>
              </p:cNvPr>
              <p:cNvPicPr/>
              <p:nvPr/>
            </p:nvPicPr>
            <p:blipFill>
              <a:blip r:embed="rId826"/>
              <a:stretch>
                <a:fillRect/>
              </a:stretch>
            </p:blipFill>
            <p:spPr>
              <a:xfrm>
                <a:off x="7317013" y="871392"/>
                <a:ext cx="15577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7">
            <p14:nvContentPartPr>
              <p14:cNvPr id="169529" name="Freihand 169528">
                <a:extLst>
                  <a:ext uri="{FF2B5EF4-FFF2-40B4-BE49-F238E27FC236}">
                    <a16:creationId xmlns:a16="http://schemas.microsoft.com/office/drawing/2014/main" id="{6CEEAE37-672A-4D8B-99C2-0EB47F20AF47}"/>
                  </a:ext>
                </a:extLst>
              </p14:cNvPr>
              <p14:cNvContentPartPr/>
              <p14:nvPr/>
            </p14:nvContentPartPr>
            <p14:xfrm>
              <a:off x="6006253" y="6218112"/>
              <a:ext cx="673560" cy="104400"/>
            </p14:xfrm>
          </p:contentPart>
        </mc:Choice>
        <mc:Fallback xmlns="">
          <p:pic>
            <p:nvPicPr>
              <p:cNvPr id="169529" name="Freihand 169528">
                <a:extLst>
                  <a:ext uri="{FF2B5EF4-FFF2-40B4-BE49-F238E27FC236}">
                    <a16:creationId xmlns:a16="http://schemas.microsoft.com/office/drawing/2014/main" id="{6CEEAE37-672A-4D8B-99C2-0EB47F20AF47}"/>
                  </a:ext>
                </a:extLst>
              </p:cNvPr>
              <p:cNvPicPr/>
              <p:nvPr/>
            </p:nvPicPr>
            <p:blipFill>
              <a:blip r:embed="rId828"/>
              <a:stretch>
                <a:fillRect/>
              </a:stretch>
            </p:blipFill>
            <p:spPr>
              <a:xfrm>
                <a:off x="6001933" y="6213792"/>
                <a:ext cx="682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9">
            <p14:nvContentPartPr>
              <p14:cNvPr id="169531" name="Freihand 169530">
                <a:extLst>
                  <a:ext uri="{FF2B5EF4-FFF2-40B4-BE49-F238E27FC236}">
                    <a16:creationId xmlns:a16="http://schemas.microsoft.com/office/drawing/2014/main" id="{1B958CB3-3DB6-4D28-8035-D5A997680D64}"/>
                  </a:ext>
                </a:extLst>
              </p14:cNvPr>
              <p14:cNvContentPartPr/>
              <p14:nvPr/>
            </p14:nvContentPartPr>
            <p14:xfrm>
              <a:off x="4139293" y="544872"/>
              <a:ext cx="2819160" cy="77040"/>
            </p14:xfrm>
          </p:contentPart>
        </mc:Choice>
        <mc:Fallback xmlns="">
          <p:pic>
            <p:nvPicPr>
              <p:cNvPr id="169531" name="Freihand 169530">
                <a:extLst>
                  <a:ext uri="{FF2B5EF4-FFF2-40B4-BE49-F238E27FC236}">
                    <a16:creationId xmlns:a16="http://schemas.microsoft.com/office/drawing/2014/main" id="{1B958CB3-3DB6-4D28-8035-D5A997680D64}"/>
                  </a:ext>
                </a:extLst>
              </p:cNvPr>
              <p:cNvPicPr/>
              <p:nvPr/>
            </p:nvPicPr>
            <p:blipFill>
              <a:blip r:embed="rId830"/>
              <a:stretch>
                <a:fillRect/>
              </a:stretch>
            </p:blipFill>
            <p:spPr>
              <a:xfrm>
                <a:off x="4134973" y="540552"/>
                <a:ext cx="2827800" cy="8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578" name="Gruppieren 169577">
            <a:extLst>
              <a:ext uri="{FF2B5EF4-FFF2-40B4-BE49-F238E27FC236}">
                <a16:creationId xmlns:a16="http://schemas.microsoft.com/office/drawing/2014/main" id="{E2E373F9-E7E8-4C98-918B-CB0F0CCEC2E4}"/>
              </a:ext>
            </a:extLst>
          </p:cNvPr>
          <p:cNvGrpSpPr/>
          <p:nvPr/>
        </p:nvGrpSpPr>
        <p:grpSpPr>
          <a:xfrm>
            <a:off x="10509853" y="789672"/>
            <a:ext cx="1008000" cy="587880"/>
            <a:chOff x="10509853" y="789672"/>
            <a:chExt cx="1008000" cy="58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8D8124A-07A7-4842-9843-58E57EC711C1}"/>
                    </a:ext>
                  </a:extLst>
                </p14:cNvPr>
                <p14:cNvContentPartPr/>
                <p14:nvPr/>
              </p14:nvContentPartPr>
              <p14:xfrm>
                <a:off x="10541533" y="1237152"/>
                <a:ext cx="972000" cy="892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8D8124A-07A7-4842-9843-58E57EC711C1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10537213" y="1232832"/>
                  <a:ext cx="9806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910C355A-EB12-41A8-B873-AC7C3B00239E}"/>
                    </a:ext>
                  </a:extLst>
                </p14:cNvPr>
                <p14:cNvContentPartPr/>
                <p14:nvPr/>
              </p14:nvContentPartPr>
              <p14:xfrm>
                <a:off x="10985773" y="1237152"/>
                <a:ext cx="360720" cy="198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910C355A-EB12-41A8-B873-AC7C3B00239E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10981453" y="1232832"/>
                  <a:ext cx="369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169577" name="Freihand 169576">
                  <a:extLst>
                    <a:ext uri="{FF2B5EF4-FFF2-40B4-BE49-F238E27FC236}">
                      <a16:creationId xmlns:a16="http://schemas.microsoft.com/office/drawing/2014/main" id="{4C34861D-EA84-478F-B411-5337346D0547}"/>
                    </a:ext>
                  </a:extLst>
                </p14:cNvPr>
                <p14:cNvContentPartPr/>
                <p14:nvPr/>
              </p14:nvContentPartPr>
              <p14:xfrm>
                <a:off x="10509853" y="789672"/>
                <a:ext cx="1008000" cy="587880"/>
              </p14:xfrm>
            </p:contentPart>
          </mc:Choice>
          <mc:Fallback xmlns="">
            <p:pic>
              <p:nvPicPr>
                <p:cNvPr id="169577" name="Freihand 169576">
                  <a:extLst>
                    <a:ext uri="{FF2B5EF4-FFF2-40B4-BE49-F238E27FC236}">
                      <a16:creationId xmlns:a16="http://schemas.microsoft.com/office/drawing/2014/main" id="{4C34861D-EA84-478F-B411-5337346D0547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10505533" y="785352"/>
                  <a:ext cx="1016640" cy="59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607" name="Gruppieren 169606">
            <a:extLst>
              <a:ext uri="{FF2B5EF4-FFF2-40B4-BE49-F238E27FC236}">
                <a16:creationId xmlns:a16="http://schemas.microsoft.com/office/drawing/2014/main" id="{004846BE-EA70-4AA8-B650-2961169C2EAD}"/>
              </a:ext>
            </a:extLst>
          </p:cNvPr>
          <p:cNvGrpSpPr/>
          <p:nvPr/>
        </p:nvGrpSpPr>
        <p:grpSpPr>
          <a:xfrm>
            <a:off x="1228693" y="4301112"/>
            <a:ext cx="7310520" cy="2460240"/>
            <a:chOff x="1228693" y="4301112"/>
            <a:chExt cx="7310520" cy="246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169350" name="Freihand 169349">
                  <a:extLst>
                    <a:ext uri="{FF2B5EF4-FFF2-40B4-BE49-F238E27FC236}">
                      <a16:creationId xmlns:a16="http://schemas.microsoft.com/office/drawing/2014/main" id="{0A5FCD87-A34D-489E-AF39-288C71D7418C}"/>
                    </a:ext>
                  </a:extLst>
                </p14:cNvPr>
                <p14:cNvContentPartPr/>
                <p14:nvPr/>
              </p14:nvContentPartPr>
              <p14:xfrm>
                <a:off x="1249573" y="4460952"/>
                <a:ext cx="194400" cy="13680"/>
              </p14:xfrm>
            </p:contentPart>
          </mc:Choice>
          <mc:Fallback xmlns="">
            <p:pic>
              <p:nvPicPr>
                <p:cNvPr id="169350" name="Freihand 169349">
                  <a:extLst>
                    <a:ext uri="{FF2B5EF4-FFF2-40B4-BE49-F238E27FC236}">
                      <a16:creationId xmlns:a16="http://schemas.microsoft.com/office/drawing/2014/main" id="{0A5FCD87-A34D-489E-AF39-288C71D7418C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1245253" y="4456632"/>
                  <a:ext cx="203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69351" name="Freihand 169350">
                  <a:extLst>
                    <a:ext uri="{FF2B5EF4-FFF2-40B4-BE49-F238E27FC236}">
                      <a16:creationId xmlns:a16="http://schemas.microsoft.com/office/drawing/2014/main" id="{815541A1-40D1-49F5-B620-2477C32088C8}"/>
                    </a:ext>
                  </a:extLst>
                </p14:cNvPr>
                <p14:cNvContentPartPr/>
                <p14:nvPr/>
              </p14:nvContentPartPr>
              <p14:xfrm>
                <a:off x="1228693" y="4512792"/>
                <a:ext cx="212400" cy="26640"/>
              </p14:xfrm>
            </p:contentPart>
          </mc:Choice>
          <mc:Fallback xmlns="">
            <p:pic>
              <p:nvPicPr>
                <p:cNvPr id="169351" name="Freihand 169350">
                  <a:extLst>
                    <a:ext uri="{FF2B5EF4-FFF2-40B4-BE49-F238E27FC236}">
                      <a16:creationId xmlns:a16="http://schemas.microsoft.com/office/drawing/2014/main" id="{815541A1-40D1-49F5-B620-2477C32088C8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224373" y="4508472"/>
                  <a:ext cx="2210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69372" name="Freihand 169371">
                  <a:extLst>
                    <a:ext uri="{FF2B5EF4-FFF2-40B4-BE49-F238E27FC236}">
                      <a16:creationId xmlns:a16="http://schemas.microsoft.com/office/drawing/2014/main" id="{F7BF9937-D295-4B8E-A8C1-E4BFBC1D0738}"/>
                    </a:ext>
                  </a:extLst>
                </p14:cNvPr>
                <p14:cNvContentPartPr/>
                <p14:nvPr/>
              </p14:nvContentPartPr>
              <p14:xfrm>
                <a:off x="1246693" y="4798272"/>
                <a:ext cx="204480" cy="20520"/>
              </p14:xfrm>
            </p:contentPart>
          </mc:Choice>
          <mc:Fallback xmlns="">
            <p:pic>
              <p:nvPicPr>
                <p:cNvPr id="169372" name="Freihand 169371">
                  <a:extLst>
                    <a:ext uri="{FF2B5EF4-FFF2-40B4-BE49-F238E27FC236}">
                      <a16:creationId xmlns:a16="http://schemas.microsoft.com/office/drawing/2014/main" id="{F7BF9937-D295-4B8E-A8C1-E4BFBC1D0738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1242373" y="4793952"/>
                  <a:ext cx="213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69373" name="Freihand 169372">
                  <a:extLst>
                    <a:ext uri="{FF2B5EF4-FFF2-40B4-BE49-F238E27FC236}">
                      <a16:creationId xmlns:a16="http://schemas.microsoft.com/office/drawing/2014/main" id="{E505661E-A867-4637-8898-C634A1EFDC83}"/>
                    </a:ext>
                  </a:extLst>
                </p14:cNvPr>
                <p14:cNvContentPartPr/>
                <p14:nvPr/>
              </p14:nvContentPartPr>
              <p14:xfrm>
                <a:off x="1283053" y="4892952"/>
                <a:ext cx="232200" cy="4320"/>
              </p14:xfrm>
            </p:contentPart>
          </mc:Choice>
          <mc:Fallback xmlns="">
            <p:pic>
              <p:nvPicPr>
                <p:cNvPr id="169373" name="Freihand 169372">
                  <a:extLst>
                    <a:ext uri="{FF2B5EF4-FFF2-40B4-BE49-F238E27FC236}">
                      <a16:creationId xmlns:a16="http://schemas.microsoft.com/office/drawing/2014/main" id="{E505661E-A867-4637-8898-C634A1EFDC83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1278733" y="4888632"/>
                  <a:ext cx="2408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69352" name="Freihand 169351">
                  <a:extLst>
                    <a:ext uri="{FF2B5EF4-FFF2-40B4-BE49-F238E27FC236}">
                      <a16:creationId xmlns:a16="http://schemas.microsoft.com/office/drawing/2014/main" id="{0A27AEB6-733D-43B6-BC65-65987FF645F1}"/>
                    </a:ext>
                  </a:extLst>
                </p14:cNvPr>
                <p14:cNvContentPartPr/>
                <p14:nvPr/>
              </p14:nvContentPartPr>
              <p14:xfrm>
                <a:off x="1797493" y="4378512"/>
                <a:ext cx="132120" cy="157320"/>
              </p14:xfrm>
            </p:contentPart>
          </mc:Choice>
          <mc:Fallback xmlns="">
            <p:pic>
              <p:nvPicPr>
                <p:cNvPr id="169352" name="Freihand 169351">
                  <a:extLst>
                    <a:ext uri="{FF2B5EF4-FFF2-40B4-BE49-F238E27FC236}">
                      <a16:creationId xmlns:a16="http://schemas.microsoft.com/office/drawing/2014/main" id="{0A27AEB6-733D-43B6-BC65-65987FF645F1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1793173" y="4374192"/>
                  <a:ext cx="1407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69353" name="Freihand 169352">
                  <a:extLst>
                    <a:ext uri="{FF2B5EF4-FFF2-40B4-BE49-F238E27FC236}">
                      <a16:creationId xmlns:a16="http://schemas.microsoft.com/office/drawing/2014/main" id="{6D29589C-FF47-4875-BA7D-844FCCCBC1E5}"/>
                    </a:ext>
                  </a:extLst>
                </p14:cNvPr>
                <p14:cNvContentPartPr/>
                <p14:nvPr/>
              </p14:nvContentPartPr>
              <p14:xfrm>
                <a:off x="1838893" y="4373112"/>
                <a:ext cx="175320" cy="20520"/>
              </p14:xfrm>
            </p:contentPart>
          </mc:Choice>
          <mc:Fallback xmlns="">
            <p:pic>
              <p:nvPicPr>
                <p:cNvPr id="169353" name="Freihand 169352">
                  <a:extLst>
                    <a:ext uri="{FF2B5EF4-FFF2-40B4-BE49-F238E27FC236}">
                      <a16:creationId xmlns:a16="http://schemas.microsoft.com/office/drawing/2014/main" id="{6D29589C-FF47-4875-BA7D-844FCCCBC1E5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1834573" y="4368792"/>
                  <a:ext cx="1839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69354" name="Freihand 169353">
                  <a:extLst>
                    <a:ext uri="{FF2B5EF4-FFF2-40B4-BE49-F238E27FC236}">
                      <a16:creationId xmlns:a16="http://schemas.microsoft.com/office/drawing/2014/main" id="{BB3D6041-024C-4F11-9FFC-54DE90B6B1ED}"/>
                    </a:ext>
                  </a:extLst>
                </p14:cNvPr>
                <p14:cNvContentPartPr/>
                <p14:nvPr/>
              </p14:nvContentPartPr>
              <p14:xfrm>
                <a:off x="2252173" y="4439352"/>
                <a:ext cx="4320" cy="95760"/>
              </p14:xfrm>
            </p:contentPart>
          </mc:Choice>
          <mc:Fallback xmlns="">
            <p:pic>
              <p:nvPicPr>
                <p:cNvPr id="169354" name="Freihand 169353">
                  <a:extLst>
                    <a:ext uri="{FF2B5EF4-FFF2-40B4-BE49-F238E27FC236}">
                      <a16:creationId xmlns:a16="http://schemas.microsoft.com/office/drawing/2014/main" id="{BB3D6041-024C-4F11-9FFC-54DE90B6B1ED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2247853" y="4435032"/>
                  <a:ext cx="129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69355" name="Freihand 169354">
                  <a:extLst>
                    <a:ext uri="{FF2B5EF4-FFF2-40B4-BE49-F238E27FC236}">
                      <a16:creationId xmlns:a16="http://schemas.microsoft.com/office/drawing/2014/main" id="{D9FB5B7B-FFAB-4CD2-A82A-24B01B44226B}"/>
                    </a:ext>
                  </a:extLst>
                </p14:cNvPr>
                <p14:cNvContentPartPr/>
                <p14:nvPr/>
              </p14:nvContentPartPr>
              <p14:xfrm>
                <a:off x="2208613" y="4448352"/>
                <a:ext cx="174960" cy="30240"/>
              </p14:xfrm>
            </p:contentPart>
          </mc:Choice>
          <mc:Fallback xmlns="">
            <p:pic>
              <p:nvPicPr>
                <p:cNvPr id="169355" name="Freihand 169354">
                  <a:extLst>
                    <a:ext uri="{FF2B5EF4-FFF2-40B4-BE49-F238E27FC236}">
                      <a16:creationId xmlns:a16="http://schemas.microsoft.com/office/drawing/2014/main" id="{D9FB5B7B-FFAB-4CD2-A82A-24B01B44226B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2204293" y="4444032"/>
                  <a:ext cx="1836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169356" name="Freihand 169355">
                  <a:extLst>
                    <a:ext uri="{FF2B5EF4-FFF2-40B4-BE49-F238E27FC236}">
                      <a16:creationId xmlns:a16="http://schemas.microsoft.com/office/drawing/2014/main" id="{34D98322-1EE3-4D0A-B437-31975E4EF79E}"/>
                    </a:ext>
                  </a:extLst>
                </p14:cNvPr>
                <p14:cNvContentPartPr/>
                <p14:nvPr/>
              </p14:nvContentPartPr>
              <p14:xfrm>
                <a:off x="2400853" y="4377792"/>
                <a:ext cx="80280" cy="136800"/>
              </p14:xfrm>
            </p:contentPart>
          </mc:Choice>
          <mc:Fallback xmlns="">
            <p:pic>
              <p:nvPicPr>
                <p:cNvPr id="169356" name="Freihand 169355">
                  <a:extLst>
                    <a:ext uri="{FF2B5EF4-FFF2-40B4-BE49-F238E27FC236}">
                      <a16:creationId xmlns:a16="http://schemas.microsoft.com/office/drawing/2014/main" id="{34D98322-1EE3-4D0A-B437-31975E4EF79E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2396533" y="4373472"/>
                  <a:ext cx="88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169357" name="Freihand 169356">
                  <a:extLst>
                    <a:ext uri="{FF2B5EF4-FFF2-40B4-BE49-F238E27FC236}">
                      <a16:creationId xmlns:a16="http://schemas.microsoft.com/office/drawing/2014/main" id="{80393C14-FACB-4868-8C9E-222464404FD2}"/>
                    </a:ext>
                  </a:extLst>
                </p14:cNvPr>
                <p14:cNvContentPartPr/>
                <p14:nvPr/>
              </p14:nvContentPartPr>
              <p14:xfrm>
                <a:off x="2491213" y="4466712"/>
                <a:ext cx="23040" cy="116640"/>
              </p14:xfrm>
            </p:contentPart>
          </mc:Choice>
          <mc:Fallback xmlns="">
            <p:pic>
              <p:nvPicPr>
                <p:cNvPr id="169357" name="Freihand 169356">
                  <a:extLst>
                    <a:ext uri="{FF2B5EF4-FFF2-40B4-BE49-F238E27FC236}">
                      <a16:creationId xmlns:a16="http://schemas.microsoft.com/office/drawing/2014/main" id="{80393C14-FACB-4868-8C9E-222464404FD2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2486893" y="4462392"/>
                  <a:ext cx="316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169358" name="Freihand 169357">
                  <a:extLst>
                    <a:ext uri="{FF2B5EF4-FFF2-40B4-BE49-F238E27FC236}">
                      <a16:creationId xmlns:a16="http://schemas.microsoft.com/office/drawing/2014/main" id="{8FDBB1B8-7DE5-407D-B618-3B19C99EA10F}"/>
                    </a:ext>
                  </a:extLst>
                </p14:cNvPr>
                <p14:cNvContentPartPr/>
                <p14:nvPr/>
              </p14:nvContentPartPr>
              <p14:xfrm>
                <a:off x="2585173" y="4377792"/>
                <a:ext cx="147960" cy="129240"/>
              </p14:xfrm>
            </p:contentPart>
          </mc:Choice>
          <mc:Fallback xmlns="">
            <p:pic>
              <p:nvPicPr>
                <p:cNvPr id="169358" name="Freihand 169357">
                  <a:extLst>
                    <a:ext uri="{FF2B5EF4-FFF2-40B4-BE49-F238E27FC236}">
                      <a16:creationId xmlns:a16="http://schemas.microsoft.com/office/drawing/2014/main" id="{8FDBB1B8-7DE5-407D-B618-3B19C99EA10F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2580853" y="4373472"/>
                  <a:ext cx="156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169359" name="Freihand 169358">
                  <a:extLst>
                    <a:ext uri="{FF2B5EF4-FFF2-40B4-BE49-F238E27FC236}">
                      <a16:creationId xmlns:a16="http://schemas.microsoft.com/office/drawing/2014/main" id="{A7DC3D16-026B-4564-BF9A-04EDE9F3E25D}"/>
                    </a:ext>
                  </a:extLst>
                </p14:cNvPr>
                <p14:cNvContentPartPr/>
                <p14:nvPr/>
              </p14:nvContentPartPr>
              <p14:xfrm>
                <a:off x="2931493" y="4422792"/>
                <a:ext cx="18000" cy="112320"/>
              </p14:xfrm>
            </p:contentPart>
          </mc:Choice>
          <mc:Fallback xmlns="">
            <p:pic>
              <p:nvPicPr>
                <p:cNvPr id="169359" name="Freihand 169358">
                  <a:extLst>
                    <a:ext uri="{FF2B5EF4-FFF2-40B4-BE49-F238E27FC236}">
                      <a16:creationId xmlns:a16="http://schemas.microsoft.com/office/drawing/2014/main" id="{A7DC3D16-026B-4564-BF9A-04EDE9F3E25D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2927173" y="4418472"/>
                  <a:ext cx="266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169360" name="Freihand 169359">
                  <a:extLst>
                    <a:ext uri="{FF2B5EF4-FFF2-40B4-BE49-F238E27FC236}">
                      <a16:creationId xmlns:a16="http://schemas.microsoft.com/office/drawing/2014/main" id="{0FF50D17-1354-47BB-8B8B-AC3C237F3AE2}"/>
                    </a:ext>
                  </a:extLst>
                </p14:cNvPr>
                <p14:cNvContentPartPr/>
                <p14:nvPr/>
              </p14:nvContentPartPr>
              <p14:xfrm>
                <a:off x="2885413" y="4452312"/>
                <a:ext cx="170280" cy="21960"/>
              </p14:xfrm>
            </p:contentPart>
          </mc:Choice>
          <mc:Fallback xmlns="">
            <p:pic>
              <p:nvPicPr>
                <p:cNvPr id="169360" name="Freihand 169359">
                  <a:extLst>
                    <a:ext uri="{FF2B5EF4-FFF2-40B4-BE49-F238E27FC236}">
                      <a16:creationId xmlns:a16="http://schemas.microsoft.com/office/drawing/2014/main" id="{0FF50D17-1354-47BB-8B8B-AC3C237F3AE2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2881093" y="4447992"/>
                  <a:ext cx="1789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169361" name="Freihand 169360">
                  <a:extLst>
                    <a:ext uri="{FF2B5EF4-FFF2-40B4-BE49-F238E27FC236}">
                      <a16:creationId xmlns:a16="http://schemas.microsoft.com/office/drawing/2014/main" id="{48C6BF0A-AE5D-4532-BC62-526438A4726C}"/>
                    </a:ext>
                  </a:extLst>
                </p14:cNvPr>
                <p14:cNvContentPartPr/>
                <p14:nvPr/>
              </p14:nvContentPartPr>
              <p14:xfrm>
                <a:off x="3102133" y="4360152"/>
                <a:ext cx="115560" cy="135360"/>
              </p14:xfrm>
            </p:contentPart>
          </mc:Choice>
          <mc:Fallback xmlns="">
            <p:pic>
              <p:nvPicPr>
                <p:cNvPr id="169361" name="Freihand 169360">
                  <a:extLst>
                    <a:ext uri="{FF2B5EF4-FFF2-40B4-BE49-F238E27FC236}">
                      <a16:creationId xmlns:a16="http://schemas.microsoft.com/office/drawing/2014/main" id="{48C6BF0A-AE5D-4532-BC62-526438A4726C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3097813" y="4355832"/>
                  <a:ext cx="1242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169362" name="Freihand 169361">
                  <a:extLst>
                    <a:ext uri="{FF2B5EF4-FFF2-40B4-BE49-F238E27FC236}">
                      <a16:creationId xmlns:a16="http://schemas.microsoft.com/office/drawing/2014/main" id="{23B44124-C354-4465-93DE-3E459D44A7F5}"/>
                    </a:ext>
                  </a:extLst>
                </p14:cNvPr>
                <p14:cNvContentPartPr/>
                <p14:nvPr/>
              </p14:nvContentPartPr>
              <p14:xfrm>
                <a:off x="3244693" y="4470672"/>
                <a:ext cx="30240" cy="92880"/>
              </p14:xfrm>
            </p:contentPart>
          </mc:Choice>
          <mc:Fallback xmlns="">
            <p:pic>
              <p:nvPicPr>
                <p:cNvPr id="169362" name="Freihand 169361">
                  <a:extLst>
                    <a:ext uri="{FF2B5EF4-FFF2-40B4-BE49-F238E27FC236}">
                      <a16:creationId xmlns:a16="http://schemas.microsoft.com/office/drawing/2014/main" id="{23B44124-C354-4465-93DE-3E459D44A7F5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3240373" y="4466352"/>
                  <a:ext cx="388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169363" name="Freihand 169362">
                  <a:extLst>
                    <a:ext uri="{FF2B5EF4-FFF2-40B4-BE49-F238E27FC236}">
                      <a16:creationId xmlns:a16="http://schemas.microsoft.com/office/drawing/2014/main" id="{99EFA05C-769F-43B8-84CC-0F32BAC2DEFC}"/>
                    </a:ext>
                  </a:extLst>
                </p14:cNvPr>
                <p14:cNvContentPartPr/>
                <p14:nvPr/>
              </p14:nvContentPartPr>
              <p14:xfrm>
                <a:off x="3323893" y="4380312"/>
                <a:ext cx="106560" cy="121320"/>
              </p14:xfrm>
            </p:contentPart>
          </mc:Choice>
          <mc:Fallback xmlns="">
            <p:pic>
              <p:nvPicPr>
                <p:cNvPr id="169363" name="Freihand 169362">
                  <a:extLst>
                    <a:ext uri="{FF2B5EF4-FFF2-40B4-BE49-F238E27FC236}">
                      <a16:creationId xmlns:a16="http://schemas.microsoft.com/office/drawing/2014/main" id="{99EFA05C-769F-43B8-84CC-0F32BAC2DEFC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3319573" y="4375992"/>
                  <a:ext cx="115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169364" name="Freihand 169363">
                  <a:extLst>
                    <a:ext uri="{FF2B5EF4-FFF2-40B4-BE49-F238E27FC236}">
                      <a16:creationId xmlns:a16="http://schemas.microsoft.com/office/drawing/2014/main" id="{5480E777-1933-4434-B6D7-AC750588165C}"/>
                    </a:ext>
                  </a:extLst>
                </p14:cNvPr>
                <p14:cNvContentPartPr/>
                <p14:nvPr/>
              </p14:nvContentPartPr>
              <p14:xfrm>
                <a:off x="3469693" y="4361592"/>
                <a:ext cx="122040" cy="137880"/>
              </p14:xfrm>
            </p:contentPart>
          </mc:Choice>
          <mc:Fallback xmlns="">
            <p:pic>
              <p:nvPicPr>
                <p:cNvPr id="169364" name="Freihand 169363">
                  <a:extLst>
                    <a:ext uri="{FF2B5EF4-FFF2-40B4-BE49-F238E27FC236}">
                      <a16:creationId xmlns:a16="http://schemas.microsoft.com/office/drawing/2014/main" id="{5480E777-1933-4434-B6D7-AC750588165C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3465373" y="4357272"/>
                  <a:ext cx="1306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169365" name="Freihand 169364">
                  <a:extLst>
                    <a:ext uri="{FF2B5EF4-FFF2-40B4-BE49-F238E27FC236}">
                      <a16:creationId xmlns:a16="http://schemas.microsoft.com/office/drawing/2014/main" id="{F1B6BA8D-4554-415B-AE0D-BC2BA8329E42}"/>
                    </a:ext>
                  </a:extLst>
                </p14:cNvPr>
                <p14:cNvContentPartPr/>
                <p14:nvPr/>
              </p14:nvContentPartPr>
              <p14:xfrm>
                <a:off x="3730333" y="4382832"/>
                <a:ext cx="18000" cy="112680"/>
              </p14:xfrm>
            </p:contentPart>
          </mc:Choice>
          <mc:Fallback xmlns="">
            <p:pic>
              <p:nvPicPr>
                <p:cNvPr id="169365" name="Freihand 169364">
                  <a:extLst>
                    <a:ext uri="{FF2B5EF4-FFF2-40B4-BE49-F238E27FC236}">
                      <a16:creationId xmlns:a16="http://schemas.microsoft.com/office/drawing/2014/main" id="{F1B6BA8D-4554-415B-AE0D-BC2BA8329E42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3726013" y="4378512"/>
                  <a:ext cx="266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169366" name="Freihand 169365">
                  <a:extLst>
                    <a:ext uri="{FF2B5EF4-FFF2-40B4-BE49-F238E27FC236}">
                      <a16:creationId xmlns:a16="http://schemas.microsoft.com/office/drawing/2014/main" id="{A75516A9-E57B-4566-97FA-C6EC61A00BD9}"/>
                    </a:ext>
                  </a:extLst>
                </p14:cNvPr>
                <p14:cNvContentPartPr/>
                <p14:nvPr/>
              </p14:nvContentPartPr>
              <p14:xfrm>
                <a:off x="3694693" y="4421712"/>
                <a:ext cx="393480" cy="75240"/>
              </p14:xfrm>
            </p:contentPart>
          </mc:Choice>
          <mc:Fallback xmlns="">
            <p:pic>
              <p:nvPicPr>
                <p:cNvPr id="169366" name="Freihand 169365">
                  <a:extLst>
                    <a:ext uri="{FF2B5EF4-FFF2-40B4-BE49-F238E27FC236}">
                      <a16:creationId xmlns:a16="http://schemas.microsoft.com/office/drawing/2014/main" id="{A75516A9-E57B-4566-97FA-C6EC61A00BD9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3690373" y="4417392"/>
                  <a:ext cx="4021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69367" name="Freihand 169366">
                  <a:extLst>
                    <a:ext uri="{FF2B5EF4-FFF2-40B4-BE49-F238E27FC236}">
                      <a16:creationId xmlns:a16="http://schemas.microsoft.com/office/drawing/2014/main" id="{2CE4AB88-A90F-44FE-8EE9-95E24A57151A}"/>
                    </a:ext>
                  </a:extLst>
                </p14:cNvPr>
                <p14:cNvContentPartPr/>
                <p14:nvPr/>
              </p14:nvContentPartPr>
              <p14:xfrm>
                <a:off x="4215973" y="4432512"/>
                <a:ext cx="356400" cy="39240"/>
              </p14:xfrm>
            </p:contentPart>
          </mc:Choice>
          <mc:Fallback xmlns="">
            <p:pic>
              <p:nvPicPr>
                <p:cNvPr id="169367" name="Freihand 169366">
                  <a:extLst>
                    <a:ext uri="{FF2B5EF4-FFF2-40B4-BE49-F238E27FC236}">
                      <a16:creationId xmlns:a16="http://schemas.microsoft.com/office/drawing/2014/main" id="{2CE4AB88-A90F-44FE-8EE9-95E24A57151A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4211653" y="4428192"/>
                  <a:ext cx="365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69368" name="Freihand 169367">
                  <a:extLst>
                    <a:ext uri="{FF2B5EF4-FFF2-40B4-BE49-F238E27FC236}">
                      <a16:creationId xmlns:a16="http://schemas.microsoft.com/office/drawing/2014/main" id="{C35B84B7-3051-44A5-9080-2717245E54B4}"/>
                    </a:ext>
                  </a:extLst>
                </p14:cNvPr>
                <p14:cNvContentPartPr/>
                <p14:nvPr/>
              </p14:nvContentPartPr>
              <p14:xfrm>
                <a:off x="4639333" y="4409832"/>
                <a:ext cx="14400" cy="21240"/>
              </p14:xfrm>
            </p:contentPart>
          </mc:Choice>
          <mc:Fallback xmlns="">
            <p:pic>
              <p:nvPicPr>
                <p:cNvPr id="169368" name="Freihand 169367">
                  <a:extLst>
                    <a:ext uri="{FF2B5EF4-FFF2-40B4-BE49-F238E27FC236}">
                      <a16:creationId xmlns:a16="http://schemas.microsoft.com/office/drawing/2014/main" id="{C35B84B7-3051-44A5-9080-2717245E54B4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4635013" y="4405512"/>
                  <a:ext cx="230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69374" name="Freihand 169373">
                  <a:extLst>
                    <a:ext uri="{FF2B5EF4-FFF2-40B4-BE49-F238E27FC236}">
                      <a16:creationId xmlns:a16="http://schemas.microsoft.com/office/drawing/2014/main" id="{7C8E7736-ECD3-48F6-86B5-965CD5635300}"/>
                    </a:ext>
                  </a:extLst>
                </p14:cNvPr>
                <p14:cNvContentPartPr/>
                <p14:nvPr/>
              </p14:nvContentPartPr>
              <p14:xfrm>
                <a:off x="1708573" y="4754712"/>
                <a:ext cx="101880" cy="139320"/>
              </p14:xfrm>
            </p:contentPart>
          </mc:Choice>
          <mc:Fallback xmlns="">
            <p:pic>
              <p:nvPicPr>
                <p:cNvPr id="169374" name="Freihand 169373">
                  <a:extLst>
                    <a:ext uri="{FF2B5EF4-FFF2-40B4-BE49-F238E27FC236}">
                      <a16:creationId xmlns:a16="http://schemas.microsoft.com/office/drawing/2014/main" id="{7C8E7736-ECD3-48F6-86B5-965CD5635300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1704253" y="4750392"/>
                  <a:ext cx="110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69375" name="Freihand 169374">
                  <a:extLst>
                    <a:ext uri="{FF2B5EF4-FFF2-40B4-BE49-F238E27FC236}">
                      <a16:creationId xmlns:a16="http://schemas.microsoft.com/office/drawing/2014/main" id="{A7B42E6A-8CDF-4970-9FFE-D7336201ECC0}"/>
                    </a:ext>
                  </a:extLst>
                </p14:cNvPr>
                <p14:cNvContentPartPr/>
                <p14:nvPr/>
              </p14:nvContentPartPr>
              <p14:xfrm>
                <a:off x="1720453" y="4726632"/>
                <a:ext cx="117360" cy="42840"/>
              </p14:xfrm>
            </p:contentPart>
          </mc:Choice>
          <mc:Fallback xmlns="">
            <p:pic>
              <p:nvPicPr>
                <p:cNvPr id="169375" name="Freihand 169374">
                  <a:extLst>
                    <a:ext uri="{FF2B5EF4-FFF2-40B4-BE49-F238E27FC236}">
                      <a16:creationId xmlns:a16="http://schemas.microsoft.com/office/drawing/2014/main" id="{A7B42E6A-8CDF-4970-9FFE-D7336201ECC0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1716133" y="4722312"/>
                  <a:ext cx="126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69376" name="Freihand 169375">
                  <a:extLst>
                    <a:ext uri="{FF2B5EF4-FFF2-40B4-BE49-F238E27FC236}">
                      <a16:creationId xmlns:a16="http://schemas.microsoft.com/office/drawing/2014/main" id="{9533B2E9-EEB5-4FCE-A709-7FE2CE8E0791}"/>
                    </a:ext>
                  </a:extLst>
                </p14:cNvPr>
                <p14:cNvContentPartPr/>
                <p14:nvPr/>
              </p14:nvContentPartPr>
              <p14:xfrm>
                <a:off x="1896493" y="4816992"/>
                <a:ext cx="24480" cy="12600"/>
              </p14:xfrm>
            </p:contentPart>
          </mc:Choice>
          <mc:Fallback xmlns="">
            <p:pic>
              <p:nvPicPr>
                <p:cNvPr id="169376" name="Freihand 169375">
                  <a:extLst>
                    <a:ext uri="{FF2B5EF4-FFF2-40B4-BE49-F238E27FC236}">
                      <a16:creationId xmlns:a16="http://schemas.microsoft.com/office/drawing/2014/main" id="{9533B2E9-EEB5-4FCE-A709-7FE2CE8E0791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1892173" y="4812672"/>
                  <a:ext cx="33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69377" name="Freihand 169376">
                  <a:extLst>
                    <a:ext uri="{FF2B5EF4-FFF2-40B4-BE49-F238E27FC236}">
                      <a16:creationId xmlns:a16="http://schemas.microsoft.com/office/drawing/2014/main" id="{31E749BB-7B98-42BB-A2F4-F05E1BFA266A}"/>
                    </a:ext>
                  </a:extLst>
                </p14:cNvPr>
                <p14:cNvContentPartPr/>
                <p14:nvPr/>
              </p14:nvContentPartPr>
              <p14:xfrm>
                <a:off x="1959493" y="4765872"/>
                <a:ext cx="105120" cy="96480"/>
              </p14:xfrm>
            </p:contentPart>
          </mc:Choice>
          <mc:Fallback xmlns="">
            <p:pic>
              <p:nvPicPr>
                <p:cNvPr id="169377" name="Freihand 169376">
                  <a:extLst>
                    <a:ext uri="{FF2B5EF4-FFF2-40B4-BE49-F238E27FC236}">
                      <a16:creationId xmlns:a16="http://schemas.microsoft.com/office/drawing/2014/main" id="{31E749BB-7B98-42BB-A2F4-F05E1BFA266A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1955173" y="4761552"/>
                  <a:ext cx="1137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69378" name="Freihand 169377">
                  <a:extLst>
                    <a:ext uri="{FF2B5EF4-FFF2-40B4-BE49-F238E27FC236}">
                      <a16:creationId xmlns:a16="http://schemas.microsoft.com/office/drawing/2014/main" id="{2A07AF39-42E5-4C4A-AC52-ABA8D2616D19}"/>
                    </a:ext>
                  </a:extLst>
                </p14:cNvPr>
                <p14:cNvContentPartPr/>
                <p14:nvPr/>
              </p14:nvContentPartPr>
              <p14:xfrm>
                <a:off x="2078293" y="4840392"/>
                <a:ext cx="11880" cy="81000"/>
              </p14:xfrm>
            </p:contentPart>
          </mc:Choice>
          <mc:Fallback xmlns="">
            <p:pic>
              <p:nvPicPr>
                <p:cNvPr id="169378" name="Freihand 169377">
                  <a:extLst>
                    <a:ext uri="{FF2B5EF4-FFF2-40B4-BE49-F238E27FC236}">
                      <a16:creationId xmlns:a16="http://schemas.microsoft.com/office/drawing/2014/main" id="{2A07AF39-42E5-4C4A-AC52-ABA8D2616D19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073973" y="4836072"/>
                  <a:ext cx="205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69379" name="Freihand 169378">
                  <a:extLst>
                    <a:ext uri="{FF2B5EF4-FFF2-40B4-BE49-F238E27FC236}">
                      <a16:creationId xmlns:a16="http://schemas.microsoft.com/office/drawing/2014/main" id="{7A8999A0-FD35-438B-B632-253D41DA32E3}"/>
                    </a:ext>
                  </a:extLst>
                </p14:cNvPr>
                <p14:cNvContentPartPr/>
                <p14:nvPr/>
              </p14:nvContentPartPr>
              <p14:xfrm>
                <a:off x="2144893" y="4733472"/>
                <a:ext cx="98280" cy="126720"/>
              </p14:xfrm>
            </p:contentPart>
          </mc:Choice>
          <mc:Fallback xmlns="">
            <p:pic>
              <p:nvPicPr>
                <p:cNvPr id="169379" name="Freihand 169378">
                  <a:extLst>
                    <a:ext uri="{FF2B5EF4-FFF2-40B4-BE49-F238E27FC236}">
                      <a16:creationId xmlns:a16="http://schemas.microsoft.com/office/drawing/2014/main" id="{7A8999A0-FD35-438B-B632-253D41DA32E3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140573" y="4729152"/>
                  <a:ext cx="106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169380" name="Freihand 169379">
                  <a:extLst>
                    <a:ext uri="{FF2B5EF4-FFF2-40B4-BE49-F238E27FC236}">
                      <a16:creationId xmlns:a16="http://schemas.microsoft.com/office/drawing/2014/main" id="{09928631-62D2-4121-A2AA-6746E3C4B0CF}"/>
                    </a:ext>
                  </a:extLst>
                </p14:cNvPr>
                <p14:cNvContentPartPr/>
                <p14:nvPr/>
              </p14:nvContentPartPr>
              <p14:xfrm>
                <a:off x="2252533" y="4683072"/>
                <a:ext cx="76320" cy="54000"/>
              </p14:xfrm>
            </p:contentPart>
          </mc:Choice>
          <mc:Fallback xmlns="">
            <p:pic>
              <p:nvPicPr>
                <p:cNvPr id="169380" name="Freihand 169379">
                  <a:extLst>
                    <a:ext uri="{FF2B5EF4-FFF2-40B4-BE49-F238E27FC236}">
                      <a16:creationId xmlns:a16="http://schemas.microsoft.com/office/drawing/2014/main" id="{09928631-62D2-4121-A2AA-6746E3C4B0CF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248213" y="4678752"/>
                  <a:ext cx="849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169381" name="Freihand 169380">
                  <a:extLst>
                    <a:ext uri="{FF2B5EF4-FFF2-40B4-BE49-F238E27FC236}">
                      <a16:creationId xmlns:a16="http://schemas.microsoft.com/office/drawing/2014/main" id="{F67CA415-4194-4668-8AC6-B6E4A7A286C6}"/>
                    </a:ext>
                  </a:extLst>
                </p14:cNvPr>
                <p14:cNvContentPartPr/>
                <p14:nvPr/>
              </p14:nvContentPartPr>
              <p14:xfrm>
                <a:off x="2443693" y="4741032"/>
                <a:ext cx="6840" cy="101520"/>
              </p14:xfrm>
            </p:contentPart>
          </mc:Choice>
          <mc:Fallback xmlns="">
            <p:pic>
              <p:nvPicPr>
                <p:cNvPr id="169381" name="Freihand 169380">
                  <a:extLst>
                    <a:ext uri="{FF2B5EF4-FFF2-40B4-BE49-F238E27FC236}">
                      <a16:creationId xmlns:a16="http://schemas.microsoft.com/office/drawing/2014/main" id="{F67CA415-4194-4668-8AC6-B6E4A7A286C6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439373" y="4736712"/>
                  <a:ext cx="154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169382" name="Freihand 169381">
                  <a:extLst>
                    <a:ext uri="{FF2B5EF4-FFF2-40B4-BE49-F238E27FC236}">
                      <a16:creationId xmlns:a16="http://schemas.microsoft.com/office/drawing/2014/main" id="{E3A39178-CBCE-40B9-A5A5-57E9AE729377}"/>
                    </a:ext>
                  </a:extLst>
                </p14:cNvPr>
                <p14:cNvContentPartPr/>
                <p14:nvPr/>
              </p14:nvContentPartPr>
              <p14:xfrm>
                <a:off x="2391493" y="4770912"/>
                <a:ext cx="149760" cy="14760"/>
              </p14:xfrm>
            </p:contentPart>
          </mc:Choice>
          <mc:Fallback xmlns="">
            <p:pic>
              <p:nvPicPr>
                <p:cNvPr id="169382" name="Freihand 169381">
                  <a:extLst>
                    <a:ext uri="{FF2B5EF4-FFF2-40B4-BE49-F238E27FC236}">
                      <a16:creationId xmlns:a16="http://schemas.microsoft.com/office/drawing/2014/main" id="{E3A39178-CBCE-40B9-A5A5-57E9AE729377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2387173" y="4766592"/>
                  <a:ext cx="1584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169383" name="Freihand 169382">
                  <a:extLst>
                    <a:ext uri="{FF2B5EF4-FFF2-40B4-BE49-F238E27FC236}">
                      <a16:creationId xmlns:a16="http://schemas.microsoft.com/office/drawing/2014/main" id="{262E0342-5E73-45B5-88C0-F9CF6DA8579C}"/>
                    </a:ext>
                  </a:extLst>
                </p14:cNvPr>
                <p14:cNvContentPartPr/>
                <p14:nvPr/>
              </p14:nvContentPartPr>
              <p14:xfrm>
                <a:off x="2628733" y="4728072"/>
                <a:ext cx="113760" cy="129240"/>
              </p14:xfrm>
            </p:contentPart>
          </mc:Choice>
          <mc:Fallback xmlns="">
            <p:pic>
              <p:nvPicPr>
                <p:cNvPr id="169383" name="Freihand 169382">
                  <a:extLst>
                    <a:ext uri="{FF2B5EF4-FFF2-40B4-BE49-F238E27FC236}">
                      <a16:creationId xmlns:a16="http://schemas.microsoft.com/office/drawing/2014/main" id="{262E0342-5E73-45B5-88C0-F9CF6DA8579C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2624413" y="4723752"/>
                  <a:ext cx="1224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169384" name="Freihand 169383">
                  <a:extLst>
                    <a:ext uri="{FF2B5EF4-FFF2-40B4-BE49-F238E27FC236}">
                      <a16:creationId xmlns:a16="http://schemas.microsoft.com/office/drawing/2014/main" id="{E5D72865-059E-4943-8745-052B9529F3B5}"/>
                    </a:ext>
                  </a:extLst>
                </p14:cNvPr>
                <p14:cNvContentPartPr/>
                <p14:nvPr/>
              </p14:nvContentPartPr>
              <p14:xfrm>
                <a:off x="2654293" y="4717992"/>
                <a:ext cx="122400" cy="15120"/>
              </p14:xfrm>
            </p:contentPart>
          </mc:Choice>
          <mc:Fallback xmlns="">
            <p:pic>
              <p:nvPicPr>
                <p:cNvPr id="169384" name="Freihand 169383">
                  <a:extLst>
                    <a:ext uri="{FF2B5EF4-FFF2-40B4-BE49-F238E27FC236}">
                      <a16:creationId xmlns:a16="http://schemas.microsoft.com/office/drawing/2014/main" id="{E5D72865-059E-4943-8745-052B9529F3B5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2649973" y="4713672"/>
                  <a:ext cx="1310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169385" name="Freihand 169384">
                  <a:extLst>
                    <a:ext uri="{FF2B5EF4-FFF2-40B4-BE49-F238E27FC236}">
                      <a16:creationId xmlns:a16="http://schemas.microsoft.com/office/drawing/2014/main" id="{9D178CF3-9373-4C15-A764-0378CA15A61A}"/>
                    </a:ext>
                  </a:extLst>
                </p14:cNvPr>
                <p14:cNvContentPartPr/>
                <p14:nvPr/>
              </p14:nvContentPartPr>
              <p14:xfrm>
                <a:off x="2844373" y="4788912"/>
                <a:ext cx="21600" cy="2160"/>
              </p14:xfrm>
            </p:contentPart>
          </mc:Choice>
          <mc:Fallback xmlns="">
            <p:pic>
              <p:nvPicPr>
                <p:cNvPr id="169385" name="Freihand 169384">
                  <a:extLst>
                    <a:ext uri="{FF2B5EF4-FFF2-40B4-BE49-F238E27FC236}">
                      <a16:creationId xmlns:a16="http://schemas.microsoft.com/office/drawing/2014/main" id="{9D178CF3-9373-4C15-A764-0378CA15A61A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2840053" y="4784592"/>
                  <a:ext cx="302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169386" name="Freihand 169385">
                  <a:extLst>
                    <a:ext uri="{FF2B5EF4-FFF2-40B4-BE49-F238E27FC236}">
                      <a16:creationId xmlns:a16="http://schemas.microsoft.com/office/drawing/2014/main" id="{92023ADF-4996-4AE2-BCB5-6A2A8E73DBBF}"/>
                    </a:ext>
                  </a:extLst>
                </p14:cNvPr>
                <p14:cNvContentPartPr/>
                <p14:nvPr/>
              </p14:nvContentPartPr>
              <p14:xfrm>
                <a:off x="2944453" y="4739592"/>
                <a:ext cx="124200" cy="85680"/>
              </p14:xfrm>
            </p:contentPart>
          </mc:Choice>
          <mc:Fallback xmlns="">
            <p:pic>
              <p:nvPicPr>
                <p:cNvPr id="169386" name="Freihand 169385">
                  <a:extLst>
                    <a:ext uri="{FF2B5EF4-FFF2-40B4-BE49-F238E27FC236}">
                      <a16:creationId xmlns:a16="http://schemas.microsoft.com/office/drawing/2014/main" id="{92023ADF-4996-4AE2-BCB5-6A2A8E73DBBF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2940133" y="4735272"/>
                  <a:ext cx="132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169387" name="Freihand 169386">
                  <a:extLst>
                    <a:ext uri="{FF2B5EF4-FFF2-40B4-BE49-F238E27FC236}">
                      <a16:creationId xmlns:a16="http://schemas.microsoft.com/office/drawing/2014/main" id="{D18C312D-197C-4EB7-9907-8DCAEA153416}"/>
                    </a:ext>
                  </a:extLst>
                </p14:cNvPr>
                <p14:cNvContentPartPr/>
                <p14:nvPr/>
              </p14:nvContentPartPr>
              <p14:xfrm>
                <a:off x="3097453" y="4795752"/>
                <a:ext cx="30960" cy="102240"/>
              </p14:xfrm>
            </p:contentPart>
          </mc:Choice>
          <mc:Fallback xmlns="">
            <p:pic>
              <p:nvPicPr>
                <p:cNvPr id="169387" name="Freihand 169386">
                  <a:extLst>
                    <a:ext uri="{FF2B5EF4-FFF2-40B4-BE49-F238E27FC236}">
                      <a16:creationId xmlns:a16="http://schemas.microsoft.com/office/drawing/2014/main" id="{D18C312D-197C-4EB7-9907-8DCAEA153416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3093133" y="4791432"/>
                  <a:ext cx="396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169388" name="Freihand 169387">
                  <a:extLst>
                    <a:ext uri="{FF2B5EF4-FFF2-40B4-BE49-F238E27FC236}">
                      <a16:creationId xmlns:a16="http://schemas.microsoft.com/office/drawing/2014/main" id="{D1380C1F-9D00-4806-8D12-EDD0F8345429}"/>
                    </a:ext>
                  </a:extLst>
                </p14:cNvPr>
                <p14:cNvContentPartPr/>
                <p14:nvPr/>
              </p14:nvContentPartPr>
              <p14:xfrm>
                <a:off x="3147493" y="4713312"/>
                <a:ext cx="111960" cy="119880"/>
              </p14:xfrm>
            </p:contentPart>
          </mc:Choice>
          <mc:Fallback xmlns="">
            <p:pic>
              <p:nvPicPr>
                <p:cNvPr id="169388" name="Freihand 169387">
                  <a:extLst>
                    <a:ext uri="{FF2B5EF4-FFF2-40B4-BE49-F238E27FC236}">
                      <a16:creationId xmlns:a16="http://schemas.microsoft.com/office/drawing/2014/main" id="{D1380C1F-9D00-4806-8D12-EDD0F8345429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3143173" y="4708992"/>
                  <a:ext cx="1206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169389" name="Freihand 169388">
                  <a:extLst>
                    <a:ext uri="{FF2B5EF4-FFF2-40B4-BE49-F238E27FC236}">
                      <a16:creationId xmlns:a16="http://schemas.microsoft.com/office/drawing/2014/main" id="{A8DB3045-41EA-424F-84BA-15068649604E}"/>
                    </a:ext>
                  </a:extLst>
                </p14:cNvPr>
                <p14:cNvContentPartPr/>
                <p14:nvPr/>
              </p14:nvContentPartPr>
              <p14:xfrm>
                <a:off x="3299773" y="4644192"/>
                <a:ext cx="92520" cy="73800"/>
              </p14:xfrm>
            </p:contentPart>
          </mc:Choice>
          <mc:Fallback xmlns="">
            <p:pic>
              <p:nvPicPr>
                <p:cNvPr id="169389" name="Freihand 169388">
                  <a:extLst>
                    <a:ext uri="{FF2B5EF4-FFF2-40B4-BE49-F238E27FC236}">
                      <a16:creationId xmlns:a16="http://schemas.microsoft.com/office/drawing/2014/main" id="{A8DB3045-41EA-424F-84BA-15068649604E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3295453" y="4639872"/>
                  <a:ext cx="1011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169390" name="Freihand 169389">
                  <a:extLst>
                    <a:ext uri="{FF2B5EF4-FFF2-40B4-BE49-F238E27FC236}">
                      <a16:creationId xmlns:a16="http://schemas.microsoft.com/office/drawing/2014/main" id="{FDFA7861-77B5-4168-8067-97F4A2EF569C}"/>
                    </a:ext>
                  </a:extLst>
                </p14:cNvPr>
                <p14:cNvContentPartPr/>
                <p14:nvPr/>
              </p14:nvContentPartPr>
              <p14:xfrm>
                <a:off x="3583813" y="4707192"/>
                <a:ext cx="15120" cy="117360"/>
              </p14:xfrm>
            </p:contentPart>
          </mc:Choice>
          <mc:Fallback xmlns="">
            <p:pic>
              <p:nvPicPr>
                <p:cNvPr id="169390" name="Freihand 169389">
                  <a:extLst>
                    <a:ext uri="{FF2B5EF4-FFF2-40B4-BE49-F238E27FC236}">
                      <a16:creationId xmlns:a16="http://schemas.microsoft.com/office/drawing/2014/main" id="{FDFA7861-77B5-4168-8067-97F4A2EF569C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3579493" y="4702872"/>
                  <a:ext cx="237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169391" name="Freihand 169390">
                  <a:extLst>
                    <a:ext uri="{FF2B5EF4-FFF2-40B4-BE49-F238E27FC236}">
                      <a16:creationId xmlns:a16="http://schemas.microsoft.com/office/drawing/2014/main" id="{C9F907A3-524F-4B0D-8D0E-6DC587E83359}"/>
                    </a:ext>
                  </a:extLst>
                </p14:cNvPr>
                <p14:cNvContentPartPr/>
                <p14:nvPr/>
              </p14:nvContentPartPr>
              <p14:xfrm>
                <a:off x="3526933" y="4753632"/>
                <a:ext cx="142920" cy="10080"/>
              </p14:xfrm>
            </p:contentPart>
          </mc:Choice>
          <mc:Fallback xmlns="">
            <p:pic>
              <p:nvPicPr>
                <p:cNvPr id="169391" name="Freihand 169390">
                  <a:extLst>
                    <a:ext uri="{FF2B5EF4-FFF2-40B4-BE49-F238E27FC236}">
                      <a16:creationId xmlns:a16="http://schemas.microsoft.com/office/drawing/2014/main" id="{C9F907A3-524F-4B0D-8D0E-6DC587E83359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3522613" y="4749312"/>
                  <a:ext cx="1515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169392" name="Freihand 169391">
                  <a:extLst>
                    <a:ext uri="{FF2B5EF4-FFF2-40B4-BE49-F238E27FC236}">
                      <a16:creationId xmlns:a16="http://schemas.microsoft.com/office/drawing/2014/main" id="{06AD0E7C-F3A2-42BE-A603-F1C402B1579E}"/>
                    </a:ext>
                  </a:extLst>
                </p14:cNvPr>
                <p14:cNvContentPartPr/>
                <p14:nvPr/>
              </p14:nvContentPartPr>
              <p14:xfrm>
                <a:off x="3830053" y="4687392"/>
                <a:ext cx="111240" cy="116280"/>
              </p14:xfrm>
            </p:contentPart>
          </mc:Choice>
          <mc:Fallback xmlns="">
            <p:pic>
              <p:nvPicPr>
                <p:cNvPr id="169392" name="Freihand 169391">
                  <a:extLst>
                    <a:ext uri="{FF2B5EF4-FFF2-40B4-BE49-F238E27FC236}">
                      <a16:creationId xmlns:a16="http://schemas.microsoft.com/office/drawing/2014/main" id="{06AD0E7C-F3A2-42BE-A603-F1C402B1579E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3825733" y="4683072"/>
                  <a:ext cx="1198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169393" name="Freihand 169392">
                  <a:extLst>
                    <a:ext uri="{FF2B5EF4-FFF2-40B4-BE49-F238E27FC236}">
                      <a16:creationId xmlns:a16="http://schemas.microsoft.com/office/drawing/2014/main" id="{8C1EC2EF-8181-407E-BB23-577807DD9814}"/>
                    </a:ext>
                  </a:extLst>
                </p14:cNvPr>
                <p14:cNvContentPartPr/>
                <p14:nvPr/>
              </p14:nvContentPartPr>
              <p14:xfrm>
                <a:off x="3849133" y="4667952"/>
                <a:ext cx="111960" cy="25560"/>
              </p14:xfrm>
            </p:contentPart>
          </mc:Choice>
          <mc:Fallback xmlns="">
            <p:pic>
              <p:nvPicPr>
                <p:cNvPr id="169393" name="Freihand 169392">
                  <a:extLst>
                    <a:ext uri="{FF2B5EF4-FFF2-40B4-BE49-F238E27FC236}">
                      <a16:creationId xmlns:a16="http://schemas.microsoft.com/office/drawing/2014/main" id="{8C1EC2EF-8181-407E-BB23-577807DD9814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3844813" y="4663632"/>
                  <a:ext cx="1206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169394" name="Freihand 169393">
                  <a:extLst>
                    <a:ext uri="{FF2B5EF4-FFF2-40B4-BE49-F238E27FC236}">
                      <a16:creationId xmlns:a16="http://schemas.microsoft.com/office/drawing/2014/main" id="{DEBFF55A-B358-4247-B165-AB49CA826D02}"/>
                    </a:ext>
                  </a:extLst>
                </p14:cNvPr>
                <p14:cNvContentPartPr/>
                <p14:nvPr/>
              </p14:nvContentPartPr>
              <p14:xfrm>
                <a:off x="4019773" y="4756512"/>
                <a:ext cx="20520" cy="5760"/>
              </p14:xfrm>
            </p:contentPart>
          </mc:Choice>
          <mc:Fallback xmlns="">
            <p:pic>
              <p:nvPicPr>
                <p:cNvPr id="169394" name="Freihand 169393">
                  <a:extLst>
                    <a:ext uri="{FF2B5EF4-FFF2-40B4-BE49-F238E27FC236}">
                      <a16:creationId xmlns:a16="http://schemas.microsoft.com/office/drawing/2014/main" id="{DEBFF55A-B358-4247-B165-AB49CA826D02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4015453" y="4752192"/>
                  <a:ext cx="291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169395" name="Freihand 169394">
                  <a:extLst>
                    <a:ext uri="{FF2B5EF4-FFF2-40B4-BE49-F238E27FC236}">
                      <a16:creationId xmlns:a16="http://schemas.microsoft.com/office/drawing/2014/main" id="{1800367E-D21E-422F-94BF-74D01E9028A6}"/>
                    </a:ext>
                  </a:extLst>
                </p14:cNvPr>
                <p14:cNvContentPartPr/>
                <p14:nvPr/>
              </p14:nvContentPartPr>
              <p14:xfrm>
                <a:off x="4128493" y="4699632"/>
                <a:ext cx="90720" cy="73080"/>
              </p14:xfrm>
            </p:contentPart>
          </mc:Choice>
          <mc:Fallback xmlns="">
            <p:pic>
              <p:nvPicPr>
                <p:cNvPr id="169395" name="Freihand 169394">
                  <a:extLst>
                    <a:ext uri="{FF2B5EF4-FFF2-40B4-BE49-F238E27FC236}">
                      <a16:creationId xmlns:a16="http://schemas.microsoft.com/office/drawing/2014/main" id="{1800367E-D21E-422F-94BF-74D01E9028A6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4124173" y="4695312"/>
                  <a:ext cx="99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169396" name="Freihand 169395">
                  <a:extLst>
                    <a:ext uri="{FF2B5EF4-FFF2-40B4-BE49-F238E27FC236}">
                      <a16:creationId xmlns:a16="http://schemas.microsoft.com/office/drawing/2014/main" id="{4295470E-BEF2-4337-8660-3F326F366B7E}"/>
                    </a:ext>
                  </a:extLst>
                </p14:cNvPr>
                <p14:cNvContentPartPr/>
                <p14:nvPr/>
              </p14:nvContentPartPr>
              <p14:xfrm>
                <a:off x="4245133" y="4761912"/>
                <a:ext cx="6840" cy="76320"/>
              </p14:xfrm>
            </p:contentPart>
          </mc:Choice>
          <mc:Fallback xmlns="">
            <p:pic>
              <p:nvPicPr>
                <p:cNvPr id="169396" name="Freihand 169395">
                  <a:extLst>
                    <a:ext uri="{FF2B5EF4-FFF2-40B4-BE49-F238E27FC236}">
                      <a16:creationId xmlns:a16="http://schemas.microsoft.com/office/drawing/2014/main" id="{4295470E-BEF2-4337-8660-3F326F366B7E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4240813" y="4757592"/>
                  <a:ext cx="154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169397" name="Freihand 169396">
                  <a:extLst>
                    <a:ext uri="{FF2B5EF4-FFF2-40B4-BE49-F238E27FC236}">
                      <a16:creationId xmlns:a16="http://schemas.microsoft.com/office/drawing/2014/main" id="{E568D3D6-88CE-4C76-9260-436D3CCD9C24}"/>
                    </a:ext>
                  </a:extLst>
                </p14:cNvPr>
                <p14:cNvContentPartPr/>
                <p14:nvPr/>
              </p14:nvContentPartPr>
              <p14:xfrm>
                <a:off x="4299853" y="4667592"/>
                <a:ext cx="113760" cy="133560"/>
              </p14:xfrm>
            </p:contentPart>
          </mc:Choice>
          <mc:Fallback xmlns="">
            <p:pic>
              <p:nvPicPr>
                <p:cNvPr id="169397" name="Freihand 169396">
                  <a:extLst>
                    <a:ext uri="{FF2B5EF4-FFF2-40B4-BE49-F238E27FC236}">
                      <a16:creationId xmlns:a16="http://schemas.microsoft.com/office/drawing/2014/main" id="{E568D3D6-88CE-4C76-9260-436D3CCD9C24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4295533" y="4663272"/>
                  <a:ext cx="122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169398" name="Freihand 169397">
                  <a:extLst>
                    <a:ext uri="{FF2B5EF4-FFF2-40B4-BE49-F238E27FC236}">
                      <a16:creationId xmlns:a16="http://schemas.microsoft.com/office/drawing/2014/main" id="{8EDA3BC1-826C-47E2-9C56-7A48FE635183}"/>
                    </a:ext>
                  </a:extLst>
                </p14:cNvPr>
                <p14:cNvContentPartPr/>
                <p14:nvPr/>
              </p14:nvContentPartPr>
              <p14:xfrm>
                <a:off x="4404613" y="4606752"/>
                <a:ext cx="82080" cy="81000"/>
              </p14:xfrm>
            </p:contentPart>
          </mc:Choice>
          <mc:Fallback xmlns="">
            <p:pic>
              <p:nvPicPr>
                <p:cNvPr id="169398" name="Freihand 169397">
                  <a:extLst>
                    <a:ext uri="{FF2B5EF4-FFF2-40B4-BE49-F238E27FC236}">
                      <a16:creationId xmlns:a16="http://schemas.microsoft.com/office/drawing/2014/main" id="{8EDA3BC1-826C-47E2-9C56-7A48FE635183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4400293" y="4602432"/>
                  <a:ext cx="907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169399" name="Freihand 169398">
                  <a:extLst>
                    <a:ext uri="{FF2B5EF4-FFF2-40B4-BE49-F238E27FC236}">
                      <a16:creationId xmlns:a16="http://schemas.microsoft.com/office/drawing/2014/main" id="{A9FB22DD-0BAD-4F91-A811-BBFF4A8EC868}"/>
                    </a:ext>
                  </a:extLst>
                </p14:cNvPr>
                <p14:cNvContentPartPr/>
                <p14:nvPr/>
              </p14:nvContentPartPr>
              <p14:xfrm>
                <a:off x="4584613" y="4695672"/>
                <a:ext cx="15840" cy="106920"/>
              </p14:xfrm>
            </p:contentPart>
          </mc:Choice>
          <mc:Fallback xmlns="">
            <p:pic>
              <p:nvPicPr>
                <p:cNvPr id="169399" name="Freihand 169398">
                  <a:extLst>
                    <a:ext uri="{FF2B5EF4-FFF2-40B4-BE49-F238E27FC236}">
                      <a16:creationId xmlns:a16="http://schemas.microsoft.com/office/drawing/2014/main" id="{A9FB22DD-0BAD-4F91-A811-BBFF4A8EC868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4580293" y="4691352"/>
                  <a:ext cx="244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169400" name="Freihand 169399">
                  <a:extLst>
                    <a:ext uri="{FF2B5EF4-FFF2-40B4-BE49-F238E27FC236}">
                      <a16:creationId xmlns:a16="http://schemas.microsoft.com/office/drawing/2014/main" id="{B888747E-7C84-456B-82FA-20A19AAB439C}"/>
                    </a:ext>
                  </a:extLst>
                </p14:cNvPr>
                <p14:cNvContentPartPr/>
                <p14:nvPr/>
              </p14:nvContentPartPr>
              <p14:xfrm>
                <a:off x="4549693" y="4744272"/>
                <a:ext cx="495720" cy="14760"/>
              </p14:xfrm>
            </p:contentPart>
          </mc:Choice>
          <mc:Fallback xmlns="">
            <p:pic>
              <p:nvPicPr>
                <p:cNvPr id="169400" name="Freihand 169399">
                  <a:extLst>
                    <a:ext uri="{FF2B5EF4-FFF2-40B4-BE49-F238E27FC236}">
                      <a16:creationId xmlns:a16="http://schemas.microsoft.com/office/drawing/2014/main" id="{B888747E-7C84-456B-82FA-20A19AAB439C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4545373" y="4739952"/>
                  <a:ext cx="5043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169401" name="Freihand 169400">
                  <a:extLst>
                    <a:ext uri="{FF2B5EF4-FFF2-40B4-BE49-F238E27FC236}">
                      <a16:creationId xmlns:a16="http://schemas.microsoft.com/office/drawing/2014/main" id="{AEFCD1FC-DA25-4D4E-987D-F2767C059BE5}"/>
                    </a:ext>
                  </a:extLst>
                </p14:cNvPr>
                <p14:cNvContentPartPr/>
                <p14:nvPr/>
              </p14:nvContentPartPr>
              <p14:xfrm>
                <a:off x="5181853" y="4736352"/>
                <a:ext cx="272880" cy="24480"/>
              </p14:xfrm>
            </p:contentPart>
          </mc:Choice>
          <mc:Fallback xmlns="">
            <p:pic>
              <p:nvPicPr>
                <p:cNvPr id="169401" name="Freihand 169400">
                  <a:extLst>
                    <a:ext uri="{FF2B5EF4-FFF2-40B4-BE49-F238E27FC236}">
                      <a16:creationId xmlns:a16="http://schemas.microsoft.com/office/drawing/2014/main" id="{AEFCD1FC-DA25-4D4E-987D-F2767C059BE5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5177533" y="4732032"/>
                  <a:ext cx="2815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169454" name="Freihand 169453">
                  <a:extLst>
                    <a:ext uri="{FF2B5EF4-FFF2-40B4-BE49-F238E27FC236}">
                      <a16:creationId xmlns:a16="http://schemas.microsoft.com/office/drawing/2014/main" id="{0C09E762-4261-45A4-9A5E-5AA633BE6858}"/>
                    </a:ext>
                  </a:extLst>
                </p14:cNvPr>
                <p14:cNvContentPartPr/>
                <p14:nvPr/>
              </p14:nvContentPartPr>
              <p14:xfrm>
                <a:off x="5478493" y="4968912"/>
                <a:ext cx="92880" cy="220320"/>
              </p14:xfrm>
            </p:contentPart>
          </mc:Choice>
          <mc:Fallback xmlns="">
            <p:pic>
              <p:nvPicPr>
                <p:cNvPr id="169454" name="Freihand 169453">
                  <a:extLst>
                    <a:ext uri="{FF2B5EF4-FFF2-40B4-BE49-F238E27FC236}">
                      <a16:creationId xmlns:a16="http://schemas.microsoft.com/office/drawing/2014/main" id="{0C09E762-4261-45A4-9A5E-5AA633BE6858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5474173" y="4964592"/>
                  <a:ext cx="10152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169429" name="Freihand 169428">
                  <a:extLst>
                    <a:ext uri="{FF2B5EF4-FFF2-40B4-BE49-F238E27FC236}">
                      <a16:creationId xmlns:a16="http://schemas.microsoft.com/office/drawing/2014/main" id="{2AEA2B0B-6FB0-43F1-8978-87904B5F1E05}"/>
                    </a:ext>
                  </a:extLst>
                </p14:cNvPr>
                <p14:cNvContentPartPr/>
                <p14:nvPr/>
              </p14:nvContentPartPr>
              <p14:xfrm>
                <a:off x="1282693" y="5195712"/>
                <a:ext cx="197640" cy="18000"/>
              </p14:xfrm>
            </p:contentPart>
          </mc:Choice>
          <mc:Fallback xmlns="">
            <p:pic>
              <p:nvPicPr>
                <p:cNvPr id="169429" name="Freihand 169428">
                  <a:extLst>
                    <a:ext uri="{FF2B5EF4-FFF2-40B4-BE49-F238E27FC236}">
                      <a16:creationId xmlns:a16="http://schemas.microsoft.com/office/drawing/2014/main" id="{2AEA2B0B-6FB0-43F1-8978-87904B5F1E05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1278373" y="5191392"/>
                  <a:ext cx="2062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169430" name="Freihand 169429">
                  <a:extLst>
                    <a:ext uri="{FF2B5EF4-FFF2-40B4-BE49-F238E27FC236}">
                      <a16:creationId xmlns:a16="http://schemas.microsoft.com/office/drawing/2014/main" id="{70F77E75-B17A-4554-8B18-EBC177C61477}"/>
                    </a:ext>
                  </a:extLst>
                </p14:cNvPr>
                <p14:cNvContentPartPr/>
                <p14:nvPr/>
              </p14:nvContentPartPr>
              <p14:xfrm>
                <a:off x="1334893" y="5255112"/>
                <a:ext cx="158400" cy="24480"/>
              </p14:xfrm>
            </p:contentPart>
          </mc:Choice>
          <mc:Fallback xmlns="">
            <p:pic>
              <p:nvPicPr>
                <p:cNvPr id="169430" name="Freihand 169429">
                  <a:extLst>
                    <a:ext uri="{FF2B5EF4-FFF2-40B4-BE49-F238E27FC236}">
                      <a16:creationId xmlns:a16="http://schemas.microsoft.com/office/drawing/2014/main" id="{70F77E75-B17A-4554-8B18-EBC177C61477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1330573" y="5250792"/>
                  <a:ext cx="1670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169431" name="Freihand 169430">
                  <a:extLst>
                    <a:ext uri="{FF2B5EF4-FFF2-40B4-BE49-F238E27FC236}">
                      <a16:creationId xmlns:a16="http://schemas.microsoft.com/office/drawing/2014/main" id="{B06FA187-F6FB-4A21-9CA3-1E2382978F15}"/>
                    </a:ext>
                  </a:extLst>
                </p14:cNvPr>
                <p14:cNvContentPartPr/>
                <p14:nvPr/>
              </p14:nvContentPartPr>
              <p14:xfrm>
                <a:off x="1667533" y="5155752"/>
                <a:ext cx="139320" cy="151920"/>
              </p14:xfrm>
            </p:contentPart>
          </mc:Choice>
          <mc:Fallback xmlns="">
            <p:pic>
              <p:nvPicPr>
                <p:cNvPr id="169431" name="Freihand 169430">
                  <a:extLst>
                    <a:ext uri="{FF2B5EF4-FFF2-40B4-BE49-F238E27FC236}">
                      <a16:creationId xmlns:a16="http://schemas.microsoft.com/office/drawing/2014/main" id="{B06FA187-F6FB-4A21-9CA3-1E2382978F15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1663213" y="5151432"/>
                  <a:ext cx="1479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169432" name="Freihand 169431">
                  <a:extLst>
                    <a:ext uri="{FF2B5EF4-FFF2-40B4-BE49-F238E27FC236}">
                      <a16:creationId xmlns:a16="http://schemas.microsoft.com/office/drawing/2014/main" id="{EC2B2C5F-A5B7-466A-A36A-50F06BCF845D}"/>
                    </a:ext>
                  </a:extLst>
                </p14:cNvPr>
                <p14:cNvContentPartPr/>
                <p14:nvPr/>
              </p14:nvContentPartPr>
              <p14:xfrm>
                <a:off x="1676173" y="5107152"/>
                <a:ext cx="164520" cy="44280"/>
              </p14:xfrm>
            </p:contentPart>
          </mc:Choice>
          <mc:Fallback xmlns="">
            <p:pic>
              <p:nvPicPr>
                <p:cNvPr id="169432" name="Freihand 169431">
                  <a:extLst>
                    <a:ext uri="{FF2B5EF4-FFF2-40B4-BE49-F238E27FC236}">
                      <a16:creationId xmlns:a16="http://schemas.microsoft.com/office/drawing/2014/main" id="{EC2B2C5F-A5B7-466A-A36A-50F06BCF845D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1671853" y="5102832"/>
                  <a:ext cx="1731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169433" name="Freihand 169432">
                  <a:extLst>
                    <a:ext uri="{FF2B5EF4-FFF2-40B4-BE49-F238E27FC236}">
                      <a16:creationId xmlns:a16="http://schemas.microsoft.com/office/drawing/2014/main" id="{B9395DA5-2561-4427-8BB9-F8CFF26F90FD}"/>
                    </a:ext>
                  </a:extLst>
                </p14:cNvPr>
                <p14:cNvContentPartPr/>
                <p14:nvPr/>
              </p14:nvContentPartPr>
              <p14:xfrm>
                <a:off x="1971013" y="5067912"/>
                <a:ext cx="105120" cy="212760"/>
              </p14:xfrm>
            </p:contentPart>
          </mc:Choice>
          <mc:Fallback xmlns="">
            <p:pic>
              <p:nvPicPr>
                <p:cNvPr id="169433" name="Freihand 169432">
                  <a:extLst>
                    <a:ext uri="{FF2B5EF4-FFF2-40B4-BE49-F238E27FC236}">
                      <a16:creationId xmlns:a16="http://schemas.microsoft.com/office/drawing/2014/main" id="{B9395DA5-2561-4427-8BB9-F8CFF26F90FD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1966693" y="5063592"/>
                  <a:ext cx="113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169434" name="Freihand 169433">
                  <a:extLst>
                    <a:ext uri="{FF2B5EF4-FFF2-40B4-BE49-F238E27FC236}">
                      <a16:creationId xmlns:a16="http://schemas.microsoft.com/office/drawing/2014/main" id="{ED432B0A-C72C-4950-BBDB-6DFA1AC58A95}"/>
                    </a:ext>
                  </a:extLst>
                </p14:cNvPr>
                <p14:cNvContentPartPr/>
                <p14:nvPr/>
              </p14:nvContentPartPr>
              <p14:xfrm>
                <a:off x="2195653" y="5115432"/>
                <a:ext cx="102600" cy="87120"/>
              </p14:xfrm>
            </p:contentPart>
          </mc:Choice>
          <mc:Fallback xmlns="">
            <p:pic>
              <p:nvPicPr>
                <p:cNvPr id="169434" name="Freihand 169433">
                  <a:extLst>
                    <a:ext uri="{FF2B5EF4-FFF2-40B4-BE49-F238E27FC236}">
                      <a16:creationId xmlns:a16="http://schemas.microsoft.com/office/drawing/2014/main" id="{ED432B0A-C72C-4950-BBDB-6DFA1AC58A95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2191333" y="5111112"/>
                  <a:ext cx="111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169435" name="Freihand 169434">
                  <a:extLst>
                    <a:ext uri="{FF2B5EF4-FFF2-40B4-BE49-F238E27FC236}">
                      <a16:creationId xmlns:a16="http://schemas.microsoft.com/office/drawing/2014/main" id="{FA1BA37A-24A5-4CB2-A585-00A1BF4BA8E0}"/>
                    </a:ext>
                  </a:extLst>
                </p14:cNvPr>
                <p14:cNvContentPartPr/>
                <p14:nvPr/>
              </p14:nvContentPartPr>
              <p14:xfrm>
                <a:off x="2327773" y="5176272"/>
                <a:ext cx="13320" cy="93960"/>
              </p14:xfrm>
            </p:contentPart>
          </mc:Choice>
          <mc:Fallback xmlns="">
            <p:pic>
              <p:nvPicPr>
                <p:cNvPr id="169435" name="Freihand 169434">
                  <a:extLst>
                    <a:ext uri="{FF2B5EF4-FFF2-40B4-BE49-F238E27FC236}">
                      <a16:creationId xmlns:a16="http://schemas.microsoft.com/office/drawing/2014/main" id="{FA1BA37A-24A5-4CB2-A585-00A1BF4BA8E0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2323453" y="5171952"/>
                  <a:ext cx="219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169436" name="Freihand 169435">
                  <a:extLst>
                    <a:ext uri="{FF2B5EF4-FFF2-40B4-BE49-F238E27FC236}">
                      <a16:creationId xmlns:a16="http://schemas.microsoft.com/office/drawing/2014/main" id="{8D56F512-9248-43B0-A891-77E20202E11D}"/>
                    </a:ext>
                  </a:extLst>
                </p14:cNvPr>
                <p14:cNvContentPartPr/>
                <p14:nvPr/>
              </p14:nvContentPartPr>
              <p14:xfrm>
                <a:off x="2403373" y="5093832"/>
                <a:ext cx="88560" cy="147600"/>
              </p14:xfrm>
            </p:contentPart>
          </mc:Choice>
          <mc:Fallback xmlns="">
            <p:pic>
              <p:nvPicPr>
                <p:cNvPr id="169436" name="Freihand 169435">
                  <a:extLst>
                    <a:ext uri="{FF2B5EF4-FFF2-40B4-BE49-F238E27FC236}">
                      <a16:creationId xmlns:a16="http://schemas.microsoft.com/office/drawing/2014/main" id="{8D56F512-9248-43B0-A891-77E20202E11D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399053" y="5089512"/>
                  <a:ext cx="972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169437" name="Freihand 169436">
                  <a:extLst>
                    <a:ext uri="{FF2B5EF4-FFF2-40B4-BE49-F238E27FC236}">
                      <a16:creationId xmlns:a16="http://schemas.microsoft.com/office/drawing/2014/main" id="{E69B44A6-B246-4E8E-9167-71EAC08EB7A6}"/>
                    </a:ext>
                  </a:extLst>
                </p14:cNvPr>
                <p14:cNvContentPartPr/>
                <p14:nvPr/>
              </p14:nvContentPartPr>
              <p14:xfrm>
                <a:off x="2511373" y="5042352"/>
                <a:ext cx="68040" cy="53280"/>
              </p14:xfrm>
            </p:contentPart>
          </mc:Choice>
          <mc:Fallback xmlns="">
            <p:pic>
              <p:nvPicPr>
                <p:cNvPr id="169437" name="Freihand 169436">
                  <a:extLst>
                    <a:ext uri="{FF2B5EF4-FFF2-40B4-BE49-F238E27FC236}">
                      <a16:creationId xmlns:a16="http://schemas.microsoft.com/office/drawing/2014/main" id="{E69B44A6-B246-4E8E-9167-71EAC08EB7A6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2507053" y="5038032"/>
                  <a:ext cx="766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169438" name="Freihand 169437">
                  <a:extLst>
                    <a:ext uri="{FF2B5EF4-FFF2-40B4-BE49-F238E27FC236}">
                      <a16:creationId xmlns:a16="http://schemas.microsoft.com/office/drawing/2014/main" id="{488F22B6-1983-4536-9A98-E3A2D030EB2C}"/>
                    </a:ext>
                  </a:extLst>
                </p14:cNvPr>
                <p14:cNvContentPartPr/>
                <p14:nvPr/>
              </p14:nvContentPartPr>
              <p14:xfrm>
                <a:off x="2719813" y="5106072"/>
                <a:ext cx="15840" cy="105840"/>
              </p14:xfrm>
            </p:contentPart>
          </mc:Choice>
          <mc:Fallback xmlns="">
            <p:pic>
              <p:nvPicPr>
                <p:cNvPr id="169438" name="Freihand 169437">
                  <a:extLst>
                    <a:ext uri="{FF2B5EF4-FFF2-40B4-BE49-F238E27FC236}">
                      <a16:creationId xmlns:a16="http://schemas.microsoft.com/office/drawing/2014/main" id="{488F22B6-1983-4536-9A98-E3A2D030EB2C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2715493" y="5101752"/>
                  <a:ext cx="244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169439" name="Freihand 169438">
                  <a:extLst>
                    <a:ext uri="{FF2B5EF4-FFF2-40B4-BE49-F238E27FC236}">
                      <a16:creationId xmlns:a16="http://schemas.microsoft.com/office/drawing/2014/main" id="{92AA2DF4-3CF5-4494-87E1-CF5F45AB836D}"/>
                    </a:ext>
                  </a:extLst>
                </p14:cNvPr>
                <p14:cNvContentPartPr/>
                <p14:nvPr/>
              </p14:nvContentPartPr>
              <p14:xfrm>
                <a:off x="2677693" y="5151792"/>
                <a:ext cx="135720" cy="7200"/>
              </p14:xfrm>
            </p:contentPart>
          </mc:Choice>
          <mc:Fallback xmlns="">
            <p:pic>
              <p:nvPicPr>
                <p:cNvPr id="169439" name="Freihand 169438">
                  <a:extLst>
                    <a:ext uri="{FF2B5EF4-FFF2-40B4-BE49-F238E27FC236}">
                      <a16:creationId xmlns:a16="http://schemas.microsoft.com/office/drawing/2014/main" id="{92AA2DF4-3CF5-4494-87E1-CF5F45AB836D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2673373" y="5147472"/>
                  <a:ext cx="1443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169440" name="Freihand 169439">
                  <a:extLst>
                    <a:ext uri="{FF2B5EF4-FFF2-40B4-BE49-F238E27FC236}">
                      <a16:creationId xmlns:a16="http://schemas.microsoft.com/office/drawing/2014/main" id="{58990317-2467-48D5-80E8-D7C8AF607A68}"/>
                    </a:ext>
                  </a:extLst>
                </p14:cNvPr>
                <p14:cNvContentPartPr/>
                <p14:nvPr/>
              </p14:nvContentPartPr>
              <p14:xfrm>
                <a:off x="2899453" y="5091312"/>
                <a:ext cx="125280" cy="87840"/>
              </p14:xfrm>
            </p:contentPart>
          </mc:Choice>
          <mc:Fallback xmlns="">
            <p:pic>
              <p:nvPicPr>
                <p:cNvPr id="169440" name="Freihand 169439">
                  <a:extLst>
                    <a:ext uri="{FF2B5EF4-FFF2-40B4-BE49-F238E27FC236}">
                      <a16:creationId xmlns:a16="http://schemas.microsoft.com/office/drawing/2014/main" id="{58990317-2467-48D5-80E8-D7C8AF607A68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2895133" y="5086992"/>
                  <a:ext cx="133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169441" name="Freihand 169440">
                  <a:extLst>
                    <a:ext uri="{FF2B5EF4-FFF2-40B4-BE49-F238E27FC236}">
                      <a16:creationId xmlns:a16="http://schemas.microsoft.com/office/drawing/2014/main" id="{3FFB49E1-0A2D-47A9-B343-0B248D068CB6}"/>
                    </a:ext>
                  </a:extLst>
                </p14:cNvPr>
                <p14:cNvContentPartPr/>
                <p14:nvPr/>
              </p14:nvContentPartPr>
              <p14:xfrm>
                <a:off x="3054613" y="5158632"/>
                <a:ext cx="26280" cy="99720"/>
              </p14:xfrm>
            </p:contentPart>
          </mc:Choice>
          <mc:Fallback xmlns="">
            <p:pic>
              <p:nvPicPr>
                <p:cNvPr id="169441" name="Freihand 169440">
                  <a:extLst>
                    <a:ext uri="{FF2B5EF4-FFF2-40B4-BE49-F238E27FC236}">
                      <a16:creationId xmlns:a16="http://schemas.microsoft.com/office/drawing/2014/main" id="{3FFB49E1-0A2D-47A9-B343-0B248D068CB6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3050293" y="5154312"/>
                  <a:ext cx="349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169442" name="Freihand 169441">
                  <a:extLst>
                    <a:ext uri="{FF2B5EF4-FFF2-40B4-BE49-F238E27FC236}">
                      <a16:creationId xmlns:a16="http://schemas.microsoft.com/office/drawing/2014/main" id="{DB794ADD-9556-4A99-B467-2B2E0C609C39}"/>
                    </a:ext>
                  </a:extLst>
                </p14:cNvPr>
                <p14:cNvContentPartPr/>
                <p14:nvPr/>
              </p14:nvContentPartPr>
              <p14:xfrm>
                <a:off x="3146053" y="5065752"/>
                <a:ext cx="106560" cy="128520"/>
              </p14:xfrm>
            </p:contentPart>
          </mc:Choice>
          <mc:Fallback xmlns="">
            <p:pic>
              <p:nvPicPr>
                <p:cNvPr id="169442" name="Freihand 169441">
                  <a:extLst>
                    <a:ext uri="{FF2B5EF4-FFF2-40B4-BE49-F238E27FC236}">
                      <a16:creationId xmlns:a16="http://schemas.microsoft.com/office/drawing/2014/main" id="{DB794ADD-9556-4A99-B467-2B2E0C609C39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3141733" y="5061432"/>
                  <a:ext cx="115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169443" name="Freihand 169442">
                  <a:extLst>
                    <a:ext uri="{FF2B5EF4-FFF2-40B4-BE49-F238E27FC236}">
                      <a16:creationId xmlns:a16="http://schemas.microsoft.com/office/drawing/2014/main" id="{1C0F5D72-A27E-4766-B3C5-5D722BF01742}"/>
                    </a:ext>
                  </a:extLst>
                </p14:cNvPr>
                <p14:cNvContentPartPr/>
                <p14:nvPr/>
              </p14:nvContentPartPr>
              <p14:xfrm>
                <a:off x="3303733" y="4964952"/>
                <a:ext cx="115920" cy="107280"/>
              </p14:xfrm>
            </p:contentPart>
          </mc:Choice>
          <mc:Fallback xmlns="">
            <p:pic>
              <p:nvPicPr>
                <p:cNvPr id="169443" name="Freihand 169442">
                  <a:extLst>
                    <a:ext uri="{FF2B5EF4-FFF2-40B4-BE49-F238E27FC236}">
                      <a16:creationId xmlns:a16="http://schemas.microsoft.com/office/drawing/2014/main" id="{1C0F5D72-A27E-4766-B3C5-5D722BF01742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3299413" y="4960632"/>
                  <a:ext cx="1245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169444" name="Freihand 169443">
                  <a:extLst>
                    <a:ext uri="{FF2B5EF4-FFF2-40B4-BE49-F238E27FC236}">
                      <a16:creationId xmlns:a16="http://schemas.microsoft.com/office/drawing/2014/main" id="{EFDD0DA9-56A0-4739-BC64-3B7F312E9558}"/>
                    </a:ext>
                  </a:extLst>
                </p14:cNvPr>
                <p14:cNvContentPartPr/>
                <p14:nvPr/>
              </p14:nvContentPartPr>
              <p14:xfrm>
                <a:off x="3593893" y="5091312"/>
                <a:ext cx="11160" cy="116280"/>
              </p14:xfrm>
            </p:contentPart>
          </mc:Choice>
          <mc:Fallback xmlns="">
            <p:pic>
              <p:nvPicPr>
                <p:cNvPr id="169444" name="Freihand 169443">
                  <a:extLst>
                    <a:ext uri="{FF2B5EF4-FFF2-40B4-BE49-F238E27FC236}">
                      <a16:creationId xmlns:a16="http://schemas.microsoft.com/office/drawing/2014/main" id="{EFDD0DA9-56A0-4739-BC64-3B7F312E9558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3589573" y="5086992"/>
                  <a:ext cx="198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169445" name="Freihand 169444">
                  <a:extLst>
                    <a:ext uri="{FF2B5EF4-FFF2-40B4-BE49-F238E27FC236}">
                      <a16:creationId xmlns:a16="http://schemas.microsoft.com/office/drawing/2014/main" id="{1CCCE8CB-BF9A-48D8-8CCD-DA16E99970FF}"/>
                    </a:ext>
                  </a:extLst>
                </p14:cNvPr>
                <p14:cNvContentPartPr/>
                <p14:nvPr/>
              </p14:nvContentPartPr>
              <p14:xfrm>
                <a:off x="3526933" y="5130912"/>
                <a:ext cx="150840" cy="17640"/>
              </p14:xfrm>
            </p:contentPart>
          </mc:Choice>
          <mc:Fallback xmlns="">
            <p:pic>
              <p:nvPicPr>
                <p:cNvPr id="169445" name="Freihand 169444">
                  <a:extLst>
                    <a:ext uri="{FF2B5EF4-FFF2-40B4-BE49-F238E27FC236}">
                      <a16:creationId xmlns:a16="http://schemas.microsoft.com/office/drawing/2014/main" id="{1CCCE8CB-BF9A-48D8-8CCD-DA16E99970FF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3522613" y="5126592"/>
                  <a:ext cx="159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169446" name="Freihand 169445">
                  <a:extLst>
                    <a:ext uri="{FF2B5EF4-FFF2-40B4-BE49-F238E27FC236}">
                      <a16:creationId xmlns:a16="http://schemas.microsoft.com/office/drawing/2014/main" id="{CF456101-8047-4A14-8E38-1D3D438BEE3B}"/>
                    </a:ext>
                  </a:extLst>
                </p14:cNvPr>
                <p14:cNvContentPartPr/>
                <p14:nvPr/>
              </p14:nvContentPartPr>
              <p14:xfrm>
                <a:off x="3751213" y="5072232"/>
                <a:ext cx="110520" cy="91800"/>
              </p14:xfrm>
            </p:contentPart>
          </mc:Choice>
          <mc:Fallback xmlns="">
            <p:pic>
              <p:nvPicPr>
                <p:cNvPr id="169446" name="Freihand 169445">
                  <a:extLst>
                    <a:ext uri="{FF2B5EF4-FFF2-40B4-BE49-F238E27FC236}">
                      <a16:creationId xmlns:a16="http://schemas.microsoft.com/office/drawing/2014/main" id="{CF456101-8047-4A14-8E38-1D3D438BEE3B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3746893" y="5067912"/>
                  <a:ext cx="1191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169447" name="Freihand 169446">
                  <a:extLst>
                    <a:ext uri="{FF2B5EF4-FFF2-40B4-BE49-F238E27FC236}">
                      <a16:creationId xmlns:a16="http://schemas.microsoft.com/office/drawing/2014/main" id="{61879717-1FAF-4ACD-8D2C-3A58D6326C15}"/>
                    </a:ext>
                  </a:extLst>
                </p14:cNvPr>
                <p14:cNvContentPartPr/>
                <p14:nvPr/>
              </p14:nvContentPartPr>
              <p14:xfrm>
                <a:off x="3913933" y="5139552"/>
                <a:ext cx="33120" cy="99720"/>
              </p14:xfrm>
            </p:contentPart>
          </mc:Choice>
          <mc:Fallback xmlns="">
            <p:pic>
              <p:nvPicPr>
                <p:cNvPr id="169447" name="Freihand 169446">
                  <a:extLst>
                    <a:ext uri="{FF2B5EF4-FFF2-40B4-BE49-F238E27FC236}">
                      <a16:creationId xmlns:a16="http://schemas.microsoft.com/office/drawing/2014/main" id="{61879717-1FAF-4ACD-8D2C-3A58D6326C15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3909613" y="5135232"/>
                  <a:ext cx="41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169448" name="Freihand 169447">
                  <a:extLst>
                    <a:ext uri="{FF2B5EF4-FFF2-40B4-BE49-F238E27FC236}">
                      <a16:creationId xmlns:a16="http://schemas.microsoft.com/office/drawing/2014/main" id="{1F1F914F-4298-4900-B320-298584BBF220}"/>
                    </a:ext>
                  </a:extLst>
                </p14:cNvPr>
                <p14:cNvContentPartPr/>
                <p14:nvPr/>
              </p14:nvContentPartPr>
              <p14:xfrm>
                <a:off x="4005373" y="5053152"/>
                <a:ext cx="91440" cy="135720"/>
              </p14:xfrm>
            </p:contentPart>
          </mc:Choice>
          <mc:Fallback xmlns="">
            <p:pic>
              <p:nvPicPr>
                <p:cNvPr id="169448" name="Freihand 169447">
                  <a:extLst>
                    <a:ext uri="{FF2B5EF4-FFF2-40B4-BE49-F238E27FC236}">
                      <a16:creationId xmlns:a16="http://schemas.microsoft.com/office/drawing/2014/main" id="{1F1F914F-4298-4900-B320-298584BBF220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4001053" y="5048832"/>
                  <a:ext cx="1000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169449" name="Freihand 169448">
                  <a:extLst>
                    <a:ext uri="{FF2B5EF4-FFF2-40B4-BE49-F238E27FC236}">
                      <a16:creationId xmlns:a16="http://schemas.microsoft.com/office/drawing/2014/main" id="{653E90BA-FD6F-4F18-A31A-B488D59937AD}"/>
                    </a:ext>
                  </a:extLst>
                </p14:cNvPr>
                <p14:cNvContentPartPr/>
                <p14:nvPr/>
              </p14:nvContentPartPr>
              <p14:xfrm>
                <a:off x="4120933" y="4967112"/>
                <a:ext cx="101520" cy="91080"/>
              </p14:xfrm>
            </p:contentPart>
          </mc:Choice>
          <mc:Fallback xmlns="">
            <p:pic>
              <p:nvPicPr>
                <p:cNvPr id="169449" name="Freihand 169448">
                  <a:extLst>
                    <a:ext uri="{FF2B5EF4-FFF2-40B4-BE49-F238E27FC236}">
                      <a16:creationId xmlns:a16="http://schemas.microsoft.com/office/drawing/2014/main" id="{653E90BA-FD6F-4F18-A31A-B488D59937AD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4116613" y="4962792"/>
                  <a:ext cx="1101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169450" name="Freihand 169449">
                  <a:extLst>
                    <a:ext uri="{FF2B5EF4-FFF2-40B4-BE49-F238E27FC236}">
                      <a16:creationId xmlns:a16="http://schemas.microsoft.com/office/drawing/2014/main" id="{CAA58435-90E8-467B-8BF6-D5842067AB93}"/>
                    </a:ext>
                  </a:extLst>
                </p14:cNvPr>
                <p14:cNvContentPartPr/>
                <p14:nvPr/>
              </p14:nvContentPartPr>
              <p14:xfrm>
                <a:off x="4447093" y="5068992"/>
                <a:ext cx="14400" cy="114480"/>
              </p14:xfrm>
            </p:contentPart>
          </mc:Choice>
          <mc:Fallback xmlns="">
            <p:pic>
              <p:nvPicPr>
                <p:cNvPr id="169450" name="Freihand 169449">
                  <a:extLst>
                    <a:ext uri="{FF2B5EF4-FFF2-40B4-BE49-F238E27FC236}">
                      <a16:creationId xmlns:a16="http://schemas.microsoft.com/office/drawing/2014/main" id="{CAA58435-90E8-467B-8BF6-D5842067AB93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4442773" y="5064672"/>
                  <a:ext cx="230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169451" name="Freihand 169450">
                  <a:extLst>
                    <a:ext uri="{FF2B5EF4-FFF2-40B4-BE49-F238E27FC236}">
                      <a16:creationId xmlns:a16="http://schemas.microsoft.com/office/drawing/2014/main" id="{5F2ECDFB-AB38-44DE-9B7C-FBA2AF854F62}"/>
                    </a:ext>
                  </a:extLst>
                </p14:cNvPr>
                <p14:cNvContentPartPr/>
                <p14:nvPr/>
              </p14:nvContentPartPr>
              <p14:xfrm>
                <a:off x="4400293" y="5115792"/>
                <a:ext cx="134640" cy="7920"/>
              </p14:xfrm>
            </p:contentPart>
          </mc:Choice>
          <mc:Fallback xmlns="">
            <p:pic>
              <p:nvPicPr>
                <p:cNvPr id="169451" name="Freihand 169450">
                  <a:extLst>
                    <a:ext uri="{FF2B5EF4-FFF2-40B4-BE49-F238E27FC236}">
                      <a16:creationId xmlns:a16="http://schemas.microsoft.com/office/drawing/2014/main" id="{5F2ECDFB-AB38-44DE-9B7C-FBA2AF854F62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4395973" y="5111472"/>
                  <a:ext cx="1432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169452" name="Freihand 169451">
                  <a:extLst>
                    <a:ext uri="{FF2B5EF4-FFF2-40B4-BE49-F238E27FC236}">
                      <a16:creationId xmlns:a16="http://schemas.microsoft.com/office/drawing/2014/main" id="{AE550225-7512-46BE-B410-DB75980FD3D8}"/>
                    </a:ext>
                  </a:extLst>
                </p14:cNvPr>
                <p14:cNvContentPartPr/>
                <p14:nvPr/>
              </p14:nvContentPartPr>
              <p14:xfrm>
                <a:off x="4666693" y="5122632"/>
                <a:ext cx="272880" cy="39600"/>
              </p14:xfrm>
            </p:contentPart>
          </mc:Choice>
          <mc:Fallback xmlns="">
            <p:pic>
              <p:nvPicPr>
                <p:cNvPr id="169452" name="Freihand 169451">
                  <a:extLst>
                    <a:ext uri="{FF2B5EF4-FFF2-40B4-BE49-F238E27FC236}">
                      <a16:creationId xmlns:a16="http://schemas.microsoft.com/office/drawing/2014/main" id="{AE550225-7512-46BE-B410-DB75980FD3D8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4662373" y="5118312"/>
                  <a:ext cx="2815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169453" name="Freihand 169452">
                  <a:extLst>
                    <a:ext uri="{FF2B5EF4-FFF2-40B4-BE49-F238E27FC236}">
                      <a16:creationId xmlns:a16="http://schemas.microsoft.com/office/drawing/2014/main" id="{24400AC9-F607-4E4A-90BD-56BFC1044E67}"/>
                    </a:ext>
                  </a:extLst>
                </p14:cNvPr>
                <p14:cNvContentPartPr/>
                <p14:nvPr/>
              </p14:nvContentPartPr>
              <p14:xfrm>
                <a:off x="5048653" y="5112192"/>
                <a:ext cx="104040" cy="16200"/>
              </p14:xfrm>
            </p:contentPart>
          </mc:Choice>
          <mc:Fallback xmlns="">
            <p:pic>
              <p:nvPicPr>
                <p:cNvPr id="169453" name="Freihand 169452">
                  <a:extLst>
                    <a:ext uri="{FF2B5EF4-FFF2-40B4-BE49-F238E27FC236}">
                      <a16:creationId xmlns:a16="http://schemas.microsoft.com/office/drawing/2014/main" id="{24400AC9-F607-4E4A-90BD-56BFC1044E67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5044333" y="5107872"/>
                  <a:ext cx="1126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169458" name="Freihand 169457">
                  <a:extLst>
                    <a:ext uri="{FF2B5EF4-FFF2-40B4-BE49-F238E27FC236}">
                      <a16:creationId xmlns:a16="http://schemas.microsoft.com/office/drawing/2014/main" id="{44C4BF3B-A008-4473-BC37-B20A5379CA70}"/>
                    </a:ext>
                  </a:extLst>
                </p14:cNvPr>
                <p14:cNvContentPartPr/>
                <p14:nvPr/>
              </p14:nvContentPartPr>
              <p14:xfrm>
                <a:off x="2165053" y="5290032"/>
                <a:ext cx="1620360" cy="132120"/>
              </p14:xfrm>
            </p:contentPart>
          </mc:Choice>
          <mc:Fallback xmlns="">
            <p:pic>
              <p:nvPicPr>
                <p:cNvPr id="169458" name="Freihand 169457">
                  <a:extLst>
                    <a:ext uri="{FF2B5EF4-FFF2-40B4-BE49-F238E27FC236}">
                      <a16:creationId xmlns:a16="http://schemas.microsoft.com/office/drawing/2014/main" id="{44C4BF3B-A008-4473-BC37-B20A5379CA70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2160733" y="5285712"/>
                  <a:ext cx="16290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169459" name="Freihand 169458">
                  <a:extLst>
                    <a:ext uri="{FF2B5EF4-FFF2-40B4-BE49-F238E27FC236}">
                      <a16:creationId xmlns:a16="http://schemas.microsoft.com/office/drawing/2014/main" id="{B152010E-15E8-444C-A56E-6D1B70E738EB}"/>
                    </a:ext>
                  </a:extLst>
                </p14:cNvPr>
                <p14:cNvContentPartPr/>
                <p14:nvPr/>
              </p14:nvContentPartPr>
              <p14:xfrm>
                <a:off x="3773173" y="5252952"/>
                <a:ext cx="1441440" cy="230400"/>
              </p14:xfrm>
            </p:contentPart>
          </mc:Choice>
          <mc:Fallback xmlns="">
            <p:pic>
              <p:nvPicPr>
                <p:cNvPr id="169459" name="Freihand 169458">
                  <a:extLst>
                    <a:ext uri="{FF2B5EF4-FFF2-40B4-BE49-F238E27FC236}">
                      <a16:creationId xmlns:a16="http://schemas.microsoft.com/office/drawing/2014/main" id="{B152010E-15E8-444C-A56E-6D1B70E738EB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3768853" y="5248632"/>
                  <a:ext cx="14500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169461" name="Freihand 169460">
                  <a:extLst>
                    <a:ext uri="{FF2B5EF4-FFF2-40B4-BE49-F238E27FC236}">
                      <a16:creationId xmlns:a16="http://schemas.microsoft.com/office/drawing/2014/main" id="{17D9E07E-29B0-4C72-AA9E-2575EA07900F}"/>
                    </a:ext>
                  </a:extLst>
                </p14:cNvPr>
                <p14:cNvContentPartPr/>
                <p14:nvPr/>
              </p14:nvContentPartPr>
              <p14:xfrm>
                <a:off x="3330733" y="5479032"/>
                <a:ext cx="170280" cy="182520"/>
              </p14:xfrm>
            </p:contentPart>
          </mc:Choice>
          <mc:Fallback xmlns="">
            <p:pic>
              <p:nvPicPr>
                <p:cNvPr id="169461" name="Freihand 169460">
                  <a:extLst>
                    <a:ext uri="{FF2B5EF4-FFF2-40B4-BE49-F238E27FC236}">
                      <a16:creationId xmlns:a16="http://schemas.microsoft.com/office/drawing/2014/main" id="{17D9E07E-29B0-4C72-AA9E-2575EA07900F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3326413" y="5474712"/>
                  <a:ext cx="1789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169462" name="Freihand 169461">
                  <a:extLst>
                    <a:ext uri="{FF2B5EF4-FFF2-40B4-BE49-F238E27FC236}">
                      <a16:creationId xmlns:a16="http://schemas.microsoft.com/office/drawing/2014/main" id="{A741BC65-F685-48AD-92DD-A3BF1BF4A4AB}"/>
                    </a:ext>
                  </a:extLst>
                </p14:cNvPr>
                <p14:cNvContentPartPr/>
                <p14:nvPr/>
              </p14:nvContentPartPr>
              <p14:xfrm>
                <a:off x="3118693" y="5664792"/>
                <a:ext cx="673920" cy="66600"/>
              </p14:xfrm>
            </p:contentPart>
          </mc:Choice>
          <mc:Fallback xmlns="">
            <p:pic>
              <p:nvPicPr>
                <p:cNvPr id="169462" name="Freihand 169461">
                  <a:extLst>
                    <a:ext uri="{FF2B5EF4-FFF2-40B4-BE49-F238E27FC236}">
                      <a16:creationId xmlns:a16="http://schemas.microsoft.com/office/drawing/2014/main" id="{A741BC65-F685-48AD-92DD-A3BF1BF4A4AB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3114373" y="5660472"/>
                  <a:ext cx="6825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169464" name="Freihand 169463">
                  <a:extLst>
                    <a:ext uri="{FF2B5EF4-FFF2-40B4-BE49-F238E27FC236}">
                      <a16:creationId xmlns:a16="http://schemas.microsoft.com/office/drawing/2014/main" id="{4A14C34A-5D42-42EF-BC71-9557A6ED7978}"/>
                    </a:ext>
                  </a:extLst>
                </p14:cNvPr>
                <p14:cNvContentPartPr/>
                <p14:nvPr/>
              </p14:nvContentPartPr>
              <p14:xfrm>
                <a:off x="3119413" y="5762352"/>
                <a:ext cx="124920" cy="150120"/>
              </p14:xfrm>
            </p:contentPart>
          </mc:Choice>
          <mc:Fallback xmlns="">
            <p:pic>
              <p:nvPicPr>
                <p:cNvPr id="169464" name="Freihand 169463">
                  <a:extLst>
                    <a:ext uri="{FF2B5EF4-FFF2-40B4-BE49-F238E27FC236}">
                      <a16:creationId xmlns:a16="http://schemas.microsoft.com/office/drawing/2014/main" id="{4A14C34A-5D42-42EF-BC71-9557A6ED7978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3115093" y="5758032"/>
                  <a:ext cx="1335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169465" name="Freihand 169464">
                  <a:extLst>
                    <a:ext uri="{FF2B5EF4-FFF2-40B4-BE49-F238E27FC236}">
                      <a16:creationId xmlns:a16="http://schemas.microsoft.com/office/drawing/2014/main" id="{E6DBDF9B-AED7-48E5-9035-63C01859CD5E}"/>
                    </a:ext>
                  </a:extLst>
                </p14:cNvPr>
                <p14:cNvContentPartPr/>
                <p14:nvPr/>
              </p14:nvContentPartPr>
              <p14:xfrm>
                <a:off x="3322813" y="5831832"/>
                <a:ext cx="104040" cy="21240"/>
              </p14:xfrm>
            </p:contentPart>
          </mc:Choice>
          <mc:Fallback xmlns="">
            <p:pic>
              <p:nvPicPr>
                <p:cNvPr id="169465" name="Freihand 169464">
                  <a:extLst>
                    <a:ext uri="{FF2B5EF4-FFF2-40B4-BE49-F238E27FC236}">
                      <a16:creationId xmlns:a16="http://schemas.microsoft.com/office/drawing/2014/main" id="{E6DBDF9B-AED7-48E5-9035-63C01859CD5E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3318493" y="5827512"/>
                  <a:ext cx="112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169467" name="Freihand 169466">
                  <a:extLst>
                    <a:ext uri="{FF2B5EF4-FFF2-40B4-BE49-F238E27FC236}">
                      <a16:creationId xmlns:a16="http://schemas.microsoft.com/office/drawing/2014/main" id="{9BE1DF53-6254-4F14-850A-CA5B0C14D711}"/>
                    </a:ext>
                  </a:extLst>
                </p14:cNvPr>
                <p14:cNvContentPartPr/>
                <p14:nvPr/>
              </p14:nvContentPartPr>
              <p14:xfrm>
                <a:off x="3508213" y="5752272"/>
                <a:ext cx="105840" cy="109800"/>
              </p14:xfrm>
            </p:contentPart>
          </mc:Choice>
          <mc:Fallback xmlns="">
            <p:pic>
              <p:nvPicPr>
                <p:cNvPr id="169467" name="Freihand 169466">
                  <a:extLst>
                    <a:ext uri="{FF2B5EF4-FFF2-40B4-BE49-F238E27FC236}">
                      <a16:creationId xmlns:a16="http://schemas.microsoft.com/office/drawing/2014/main" id="{9BE1DF53-6254-4F14-850A-CA5B0C14D711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3503893" y="5747952"/>
                  <a:ext cx="1144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169468" name="Freihand 169467">
                  <a:extLst>
                    <a:ext uri="{FF2B5EF4-FFF2-40B4-BE49-F238E27FC236}">
                      <a16:creationId xmlns:a16="http://schemas.microsoft.com/office/drawing/2014/main" id="{0E90D5F1-1BBE-4E06-B7A2-8514CB5A8B8F}"/>
                    </a:ext>
                  </a:extLst>
                </p14:cNvPr>
                <p14:cNvContentPartPr/>
                <p14:nvPr/>
              </p14:nvContentPartPr>
              <p14:xfrm>
                <a:off x="3608653" y="5826792"/>
                <a:ext cx="18720" cy="105480"/>
              </p14:xfrm>
            </p:contentPart>
          </mc:Choice>
          <mc:Fallback xmlns="">
            <p:pic>
              <p:nvPicPr>
                <p:cNvPr id="169468" name="Freihand 169467">
                  <a:extLst>
                    <a:ext uri="{FF2B5EF4-FFF2-40B4-BE49-F238E27FC236}">
                      <a16:creationId xmlns:a16="http://schemas.microsoft.com/office/drawing/2014/main" id="{0E90D5F1-1BBE-4E06-B7A2-8514CB5A8B8F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3604333" y="5822472"/>
                  <a:ext cx="27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169469" name="Freihand 169468">
                  <a:extLst>
                    <a:ext uri="{FF2B5EF4-FFF2-40B4-BE49-F238E27FC236}">
                      <a16:creationId xmlns:a16="http://schemas.microsoft.com/office/drawing/2014/main" id="{29198344-F73C-44FF-883B-2BDDD229CE54}"/>
                    </a:ext>
                  </a:extLst>
                </p14:cNvPr>
                <p14:cNvContentPartPr/>
                <p14:nvPr/>
              </p14:nvContentPartPr>
              <p14:xfrm>
                <a:off x="3672013" y="5755152"/>
                <a:ext cx="102600" cy="132120"/>
              </p14:xfrm>
            </p:contentPart>
          </mc:Choice>
          <mc:Fallback xmlns="">
            <p:pic>
              <p:nvPicPr>
                <p:cNvPr id="169469" name="Freihand 169468">
                  <a:extLst>
                    <a:ext uri="{FF2B5EF4-FFF2-40B4-BE49-F238E27FC236}">
                      <a16:creationId xmlns:a16="http://schemas.microsoft.com/office/drawing/2014/main" id="{29198344-F73C-44FF-883B-2BDDD229CE54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3667693" y="5750832"/>
                  <a:ext cx="1112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169471" name="Freihand 169470">
                  <a:extLst>
                    <a:ext uri="{FF2B5EF4-FFF2-40B4-BE49-F238E27FC236}">
                      <a16:creationId xmlns:a16="http://schemas.microsoft.com/office/drawing/2014/main" id="{E4998452-A00D-45B9-B782-7B20CF717DA7}"/>
                    </a:ext>
                  </a:extLst>
                </p14:cNvPr>
                <p14:cNvContentPartPr/>
                <p14:nvPr/>
              </p14:nvContentPartPr>
              <p14:xfrm>
                <a:off x="4074493" y="5449152"/>
                <a:ext cx="73800" cy="154800"/>
              </p14:xfrm>
            </p:contentPart>
          </mc:Choice>
          <mc:Fallback xmlns="">
            <p:pic>
              <p:nvPicPr>
                <p:cNvPr id="169471" name="Freihand 169470">
                  <a:extLst>
                    <a:ext uri="{FF2B5EF4-FFF2-40B4-BE49-F238E27FC236}">
                      <a16:creationId xmlns:a16="http://schemas.microsoft.com/office/drawing/2014/main" id="{E4998452-A00D-45B9-B782-7B20CF717DA7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4070173" y="5444832"/>
                  <a:ext cx="824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169472" name="Freihand 169471">
                  <a:extLst>
                    <a:ext uri="{FF2B5EF4-FFF2-40B4-BE49-F238E27FC236}">
                      <a16:creationId xmlns:a16="http://schemas.microsoft.com/office/drawing/2014/main" id="{32331DF3-479E-40CC-B83F-05A95D2B3DD9}"/>
                    </a:ext>
                  </a:extLst>
                </p14:cNvPr>
                <p14:cNvContentPartPr/>
                <p14:nvPr/>
              </p14:nvContentPartPr>
              <p14:xfrm>
                <a:off x="4182853" y="5436552"/>
                <a:ext cx="72000" cy="65520"/>
              </p14:xfrm>
            </p:contentPart>
          </mc:Choice>
          <mc:Fallback xmlns="">
            <p:pic>
              <p:nvPicPr>
                <p:cNvPr id="169472" name="Freihand 169471">
                  <a:extLst>
                    <a:ext uri="{FF2B5EF4-FFF2-40B4-BE49-F238E27FC236}">
                      <a16:creationId xmlns:a16="http://schemas.microsoft.com/office/drawing/2014/main" id="{32331DF3-479E-40CC-B83F-05A95D2B3DD9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4178533" y="5432232"/>
                  <a:ext cx="806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169474" name="Freihand 169473">
                  <a:extLst>
                    <a:ext uri="{FF2B5EF4-FFF2-40B4-BE49-F238E27FC236}">
                      <a16:creationId xmlns:a16="http://schemas.microsoft.com/office/drawing/2014/main" id="{9E1DDE8D-81EA-4E5E-842B-02FE625D2F03}"/>
                    </a:ext>
                  </a:extLst>
                </p14:cNvPr>
                <p14:cNvContentPartPr/>
                <p14:nvPr/>
              </p14:nvContentPartPr>
              <p14:xfrm>
                <a:off x="4277533" y="5450592"/>
                <a:ext cx="253440" cy="45720"/>
              </p14:xfrm>
            </p:contentPart>
          </mc:Choice>
          <mc:Fallback xmlns="">
            <p:pic>
              <p:nvPicPr>
                <p:cNvPr id="169474" name="Freihand 169473">
                  <a:extLst>
                    <a:ext uri="{FF2B5EF4-FFF2-40B4-BE49-F238E27FC236}">
                      <a16:creationId xmlns:a16="http://schemas.microsoft.com/office/drawing/2014/main" id="{9E1DDE8D-81EA-4E5E-842B-02FE625D2F03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4273213" y="5446272"/>
                  <a:ext cx="2620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169475" name="Freihand 169474">
                  <a:extLst>
                    <a:ext uri="{FF2B5EF4-FFF2-40B4-BE49-F238E27FC236}">
                      <a16:creationId xmlns:a16="http://schemas.microsoft.com/office/drawing/2014/main" id="{6DD35715-7EA7-457F-A0E8-951ECB91CEA8}"/>
                    </a:ext>
                  </a:extLst>
                </p14:cNvPr>
                <p14:cNvContentPartPr/>
                <p14:nvPr/>
              </p14:nvContentPartPr>
              <p14:xfrm>
                <a:off x="4591093" y="5441232"/>
                <a:ext cx="118080" cy="79920"/>
              </p14:xfrm>
            </p:contentPart>
          </mc:Choice>
          <mc:Fallback xmlns="">
            <p:pic>
              <p:nvPicPr>
                <p:cNvPr id="169475" name="Freihand 169474">
                  <a:extLst>
                    <a:ext uri="{FF2B5EF4-FFF2-40B4-BE49-F238E27FC236}">
                      <a16:creationId xmlns:a16="http://schemas.microsoft.com/office/drawing/2014/main" id="{6DD35715-7EA7-457F-A0E8-951ECB91CEA8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4586773" y="5436912"/>
                  <a:ext cx="126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169476" name="Freihand 169475">
                  <a:extLst>
                    <a:ext uri="{FF2B5EF4-FFF2-40B4-BE49-F238E27FC236}">
                      <a16:creationId xmlns:a16="http://schemas.microsoft.com/office/drawing/2014/main" id="{C2474535-7DDF-46E4-A15A-BB05E73F707E}"/>
                    </a:ext>
                  </a:extLst>
                </p14:cNvPr>
                <p14:cNvContentPartPr/>
                <p14:nvPr/>
              </p14:nvContentPartPr>
              <p14:xfrm>
                <a:off x="4700533" y="5360952"/>
                <a:ext cx="164880" cy="139320"/>
              </p14:xfrm>
            </p:contentPart>
          </mc:Choice>
          <mc:Fallback xmlns="">
            <p:pic>
              <p:nvPicPr>
                <p:cNvPr id="169476" name="Freihand 169475">
                  <a:extLst>
                    <a:ext uri="{FF2B5EF4-FFF2-40B4-BE49-F238E27FC236}">
                      <a16:creationId xmlns:a16="http://schemas.microsoft.com/office/drawing/2014/main" id="{C2474535-7DDF-46E4-A15A-BB05E73F707E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4696213" y="5356632"/>
                  <a:ext cx="173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169477" name="Freihand 169476">
                  <a:extLst>
                    <a:ext uri="{FF2B5EF4-FFF2-40B4-BE49-F238E27FC236}">
                      <a16:creationId xmlns:a16="http://schemas.microsoft.com/office/drawing/2014/main" id="{C56E3452-2E89-466E-94F5-44A5CF0558FB}"/>
                    </a:ext>
                  </a:extLst>
                </p14:cNvPr>
                <p14:cNvContentPartPr/>
                <p14:nvPr/>
              </p14:nvContentPartPr>
              <p14:xfrm>
                <a:off x="4855693" y="5388672"/>
                <a:ext cx="54360" cy="41400"/>
              </p14:xfrm>
            </p:contentPart>
          </mc:Choice>
          <mc:Fallback xmlns="">
            <p:pic>
              <p:nvPicPr>
                <p:cNvPr id="169477" name="Freihand 169476">
                  <a:extLst>
                    <a:ext uri="{FF2B5EF4-FFF2-40B4-BE49-F238E27FC236}">
                      <a16:creationId xmlns:a16="http://schemas.microsoft.com/office/drawing/2014/main" id="{C56E3452-2E89-466E-94F5-44A5CF0558FB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4851373" y="5384352"/>
                  <a:ext cx="630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169478" name="Freihand 169477">
                  <a:extLst>
                    <a:ext uri="{FF2B5EF4-FFF2-40B4-BE49-F238E27FC236}">
                      <a16:creationId xmlns:a16="http://schemas.microsoft.com/office/drawing/2014/main" id="{F642D996-D476-4D02-87DD-B70FC751F6BE}"/>
                    </a:ext>
                  </a:extLst>
                </p14:cNvPr>
                <p14:cNvContentPartPr/>
                <p14:nvPr/>
              </p14:nvContentPartPr>
              <p14:xfrm>
                <a:off x="4899973" y="5435112"/>
                <a:ext cx="68040" cy="67680"/>
              </p14:xfrm>
            </p:contentPart>
          </mc:Choice>
          <mc:Fallback xmlns="">
            <p:pic>
              <p:nvPicPr>
                <p:cNvPr id="169478" name="Freihand 169477">
                  <a:extLst>
                    <a:ext uri="{FF2B5EF4-FFF2-40B4-BE49-F238E27FC236}">
                      <a16:creationId xmlns:a16="http://schemas.microsoft.com/office/drawing/2014/main" id="{F642D996-D476-4D02-87DD-B70FC751F6BE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4895653" y="5430792"/>
                  <a:ext cx="766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169479" name="Freihand 169478">
                  <a:extLst>
                    <a:ext uri="{FF2B5EF4-FFF2-40B4-BE49-F238E27FC236}">
                      <a16:creationId xmlns:a16="http://schemas.microsoft.com/office/drawing/2014/main" id="{765AF202-936E-46A6-A72D-CDC611BE68E2}"/>
                    </a:ext>
                  </a:extLst>
                </p14:cNvPr>
                <p14:cNvContentPartPr/>
                <p14:nvPr/>
              </p14:nvContentPartPr>
              <p14:xfrm>
                <a:off x="4987813" y="5383272"/>
                <a:ext cx="196560" cy="114120"/>
              </p14:xfrm>
            </p:contentPart>
          </mc:Choice>
          <mc:Fallback xmlns="">
            <p:pic>
              <p:nvPicPr>
                <p:cNvPr id="169479" name="Freihand 169478">
                  <a:extLst>
                    <a:ext uri="{FF2B5EF4-FFF2-40B4-BE49-F238E27FC236}">
                      <a16:creationId xmlns:a16="http://schemas.microsoft.com/office/drawing/2014/main" id="{765AF202-936E-46A6-A72D-CDC611BE68E2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4983493" y="5378952"/>
                  <a:ext cx="2052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169481" name="Freihand 169480">
                  <a:extLst>
                    <a:ext uri="{FF2B5EF4-FFF2-40B4-BE49-F238E27FC236}">
                      <a16:creationId xmlns:a16="http://schemas.microsoft.com/office/drawing/2014/main" id="{29C744B7-86DE-4AA0-A8B3-D0D71C7A6111}"/>
                    </a:ext>
                  </a:extLst>
                </p14:cNvPr>
                <p14:cNvContentPartPr/>
                <p14:nvPr/>
              </p14:nvContentPartPr>
              <p14:xfrm>
                <a:off x="5246293" y="5317752"/>
                <a:ext cx="163080" cy="138960"/>
              </p14:xfrm>
            </p:contentPart>
          </mc:Choice>
          <mc:Fallback xmlns="">
            <p:pic>
              <p:nvPicPr>
                <p:cNvPr id="169481" name="Freihand 169480">
                  <a:extLst>
                    <a:ext uri="{FF2B5EF4-FFF2-40B4-BE49-F238E27FC236}">
                      <a16:creationId xmlns:a16="http://schemas.microsoft.com/office/drawing/2014/main" id="{29C744B7-86DE-4AA0-A8B3-D0D71C7A6111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5241973" y="5313432"/>
                  <a:ext cx="1717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169482" name="Freihand 169481">
                  <a:extLst>
                    <a:ext uri="{FF2B5EF4-FFF2-40B4-BE49-F238E27FC236}">
                      <a16:creationId xmlns:a16="http://schemas.microsoft.com/office/drawing/2014/main" id="{77CDB6F2-819D-4BC2-ADC8-3578EFC4E34F}"/>
                    </a:ext>
                  </a:extLst>
                </p14:cNvPr>
                <p14:cNvContentPartPr/>
                <p14:nvPr/>
              </p14:nvContentPartPr>
              <p14:xfrm>
                <a:off x="5394613" y="5361312"/>
                <a:ext cx="147960" cy="79920"/>
              </p14:xfrm>
            </p:contentPart>
          </mc:Choice>
          <mc:Fallback xmlns="">
            <p:pic>
              <p:nvPicPr>
                <p:cNvPr id="169482" name="Freihand 169481">
                  <a:extLst>
                    <a:ext uri="{FF2B5EF4-FFF2-40B4-BE49-F238E27FC236}">
                      <a16:creationId xmlns:a16="http://schemas.microsoft.com/office/drawing/2014/main" id="{77CDB6F2-819D-4BC2-ADC8-3578EFC4E34F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5390293" y="5356992"/>
                  <a:ext cx="1566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169483" name="Freihand 169482">
                  <a:extLst>
                    <a:ext uri="{FF2B5EF4-FFF2-40B4-BE49-F238E27FC236}">
                      <a16:creationId xmlns:a16="http://schemas.microsoft.com/office/drawing/2014/main" id="{BF918304-228F-406B-B1C0-76608E3B03F3}"/>
                    </a:ext>
                  </a:extLst>
                </p14:cNvPr>
                <p14:cNvContentPartPr/>
                <p14:nvPr/>
              </p14:nvContentPartPr>
              <p14:xfrm>
                <a:off x="5537173" y="5269152"/>
                <a:ext cx="360" cy="360"/>
              </p14:xfrm>
            </p:contentPart>
          </mc:Choice>
          <mc:Fallback xmlns="">
            <p:pic>
              <p:nvPicPr>
                <p:cNvPr id="169483" name="Freihand 169482">
                  <a:extLst>
                    <a:ext uri="{FF2B5EF4-FFF2-40B4-BE49-F238E27FC236}">
                      <a16:creationId xmlns:a16="http://schemas.microsoft.com/office/drawing/2014/main" id="{BF918304-228F-406B-B1C0-76608E3B03F3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532853" y="52648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169484" name="Freihand 169483">
                  <a:extLst>
                    <a:ext uri="{FF2B5EF4-FFF2-40B4-BE49-F238E27FC236}">
                      <a16:creationId xmlns:a16="http://schemas.microsoft.com/office/drawing/2014/main" id="{7EC310C8-A3D9-40A2-B270-1D3A74BB98FA}"/>
                    </a:ext>
                  </a:extLst>
                </p14:cNvPr>
                <p14:cNvContentPartPr/>
                <p14:nvPr/>
              </p14:nvContentPartPr>
              <p14:xfrm>
                <a:off x="5553373" y="5240712"/>
                <a:ext cx="74880" cy="196560"/>
              </p14:xfrm>
            </p:contentPart>
          </mc:Choice>
          <mc:Fallback xmlns="">
            <p:pic>
              <p:nvPicPr>
                <p:cNvPr id="169484" name="Freihand 169483">
                  <a:extLst>
                    <a:ext uri="{FF2B5EF4-FFF2-40B4-BE49-F238E27FC236}">
                      <a16:creationId xmlns:a16="http://schemas.microsoft.com/office/drawing/2014/main" id="{7EC310C8-A3D9-40A2-B270-1D3A74BB98FA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5549053" y="5236392"/>
                  <a:ext cx="83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169485" name="Freihand 169484">
                  <a:extLst>
                    <a:ext uri="{FF2B5EF4-FFF2-40B4-BE49-F238E27FC236}">
                      <a16:creationId xmlns:a16="http://schemas.microsoft.com/office/drawing/2014/main" id="{3E97B6DD-2256-412B-835F-3FAE9A7A642A}"/>
                    </a:ext>
                  </a:extLst>
                </p14:cNvPr>
                <p14:cNvContentPartPr/>
                <p14:nvPr/>
              </p14:nvContentPartPr>
              <p14:xfrm>
                <a:off x="5634733" y="5321712"/>
                <a:ext cx="103320" cy="119880"/>
              </p14:xfrm>
            </p:contentPart>
          </mc:Choice>
          <mc:Fallback xmlns="">
            <p:pic>
              <p:nvPicPr>
                <p:cNvPr id="169485" name="Freihand 169484">
                  <a:extLst>
                    <a:ext uri="{FF2B5EF4-FFF2-40B4-BE49-F238E27FC236}">
                      <a16:creationId xmlns:a16="http://schemas.microsoft.com/office/drawing/2014/main" id="{3E97B6DD-2256-412B-835F-3FAE9A7A642A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5630413" y="5317392"/>
                  <a:ext cx="1119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169487" name="Freihand 169486">
                  <a:extLst>
                    <a:ext uri="{FF2B5EF4-FFF2-40B4-BE49-F238E27FC236}">
                      <a16:creationId xmlns:a16="http://schemas.microsoft.com/office/drawing/2014/main" id="{04242468-6CD4-468C-ADC3-EE59D9784593}"/>
                    </a:ext>
                  </a:extLst>
                </p14:cNvPr>
                <p14:cNvContentPartPr/>
                <p14:nvPr/>
              </p14:nvContentPartPr>
              <p14:xfrm>
                <a:off x="1289533" y="6240072"/>
                <a:ext cx="184320" cy="14400"/>
              </p14:xfrm>
            </p:contentPart>
          </mc:Choice>
          <mc:Fallback xmlns="">
            <p:pic>
              <p:nvPicPr>
                <p:cNvPr id="169487" name="Freihand 169486">
                  <a:extLst>
                    <a:ext uri="{FF2B5EF4-FFF2-40B4-BE49-F238E27FC236}">
                      <a16:creationId xmlns:a16="http://schemas.microsoft.com/office/drawing/2014/main" id="{04242468-6CD4-468C-ADC3-EE59D9784593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1285213" y="6235752"/>
                  <a:ext cx="192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169488" name="Freihand 169487">
                  <a:extLst>
                    <a:ext uri="{FF2B5EF4-FFF2-40B4-BE49-F238E27FC236}">
                      <a16:creationId xmlns:a16="http://schemas.microsoft.com/office/drawing/2014/main" id="{63FC27F3-462B-4BB3-BD0B-BD9476A0DCDC}"/>
                    </a:ext>
                  </a:extLst>
                </p14:cNvPr>
                <p14:cNvContentPartPr/>
                <p14:nvPr/>
              </p14:nvContentPartPr>
              <p14:xfrm>
                <a:off x="1314733" y="6274272"/>
                <a:ext cx="230760" cy="31680"/>
              </p14:xfrm>
            </p:contentPart>
          </mc:Choice>
          <mc:Fallback xmlns="">
            <p:pic>
              <p:nvPicPr>
                <p:cNvPr id="169488" name="Freihand 169487">
                  <a:extLst>
                    <a:ext uri="{FF2B5EF4-FFF2-40B4-BE49-F238E27FC236}">
                      <a16:creationId xmlns:a16="http://schemas.microsoft.com/office/drawing/2014/main" id="{63FC27F3-462B-4BB3-BD0B-BD9476A0DCDC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1310413" y="6269952"/>
                  <a:ext cx="2394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169490" name="Freihand 169489">
                  <a:extLst>
                    <a:ext uri="{FF2B5EF4-FFF2-40B4-BE49-F238E27FC236}">
                      <a16:creationId xmlns:a16="http://schemas.microsoft.com/office/drawing/2014/main" id="{EEF8DC88-D460-4124-A45B-AFA26C05B96B}"/>
                    </a:ext>
                  </a:extLst>
                </p14:cNvPr>
                <p14:cNvContentPartPr/>
                <p14:nvPr/>
              </p14:nvContentPartPr>
              <p14:xfrm>
                <a:off x="1718653" y="6137112"/>
                <a:ext cx="128160" cy="182880"/>
              </p14:xfrm>
            </p:contentPart>
          </mc:Choice>
          <mc:Fallback xmlns="">
            <p:pic>
              <p:nvPicPr>
                <p:cNvPr id="169490" name="Freihand 169489">
                  <a:extLst>
                    <a:ext uri="{FF2B5EF4-FFF2-40B4-BE49-F238E27FC236}">
                      <a16:creationId xmlns:a16="http://schemas.microsoft.com/office/drawing/2014/main" id="{EEF8DC88-D460-4124-A45B-AFA26C05B96B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1714333" y="6132792"/>
                  <a:ext cx="1368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169491" name="Freihand 169490">
                  <a:extLst>
                    <a:ext uri="{FF2B5EF4-FFF2-40B4-BE49-F238E27FC236}">
                      <a16:creationId xmlns:a16="http://schemas.microsoft.com/office/drawing/2014/main" id="{8135B6CE-D998-4CF8-9ED0-6692B0F107AC}"/>
                    </a:ext>
                  </a:extLst>
                </p14:cNvPr>
                <p14:cNvContentPartPr/>
                <p14:nvPr/>
              </p14:nvContentPartPr>
              <p14:xfrm>
                <a:off x="1764373" y="6119472"/>
                <a:ext cx="165960" cy="16200"/>
              </p14:xfrm>
            </p:contentPart>
          </mc:Choice>
          <mc:Fallback xmlns="">
            <p:pic>
              <p:nvPicPr>
                <p:cNvPr id="169491" name="Freihand 169490">
                  <a:extLst>
                    <a:ext uri="{FF2B5EF4-FFF2-40B4-BE49-F238E27FC236}">
                      <a16:creationId xmlns:a16="http://schemas.microsoft.com/office/drawing/2014/main" id="{8135B6CE-D998-4CF8-9ED0-6692B0F107AC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1760053" y="6115152"/>
                  <a:ext cx="1746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169492" name="Freihand 169491">
                  <a:extLst>
                    <a:ext uri="{FF2B5EF4-FFF2-40B4-BE49-F238E27FC236}">
                      <a16:creationId xmlns:a16="http://schemas.microsoft.com/office/drawing/2014/main" id="{67FF1733-A766-4799-AB94-5E7B22B94EDF}"/>
                    </a:ext>
                  </a:extLst>
                </p14:cNvPr>
                <p14:cNvContentPartPr/>
                <p14:nvPr/>
              </p14:nvContentPartPr>
              <p14:xfrm>
                <a:off x="2014213" y="6195792"/>
                <a:ext cx="23760" cy="23400"/>
              </p14:xfrm>
            </p:contentPart>
          </mc:Choice>
          <mc:Fallback xmlns="">
            <p:pic>
              <p:nvPicPr>
                <p:cNvPr id="169492" name="Freihand 169491">
                  <a:extLst>
                    <a:ext uri="{FF2B5EF4-FFF2-40B4-BE49-F238E27FC236}">
                      <a16:creationId xmlns:a16="http://schemas.microsoft.com/office/drawing/2014/main" id="{67FF1733-A766-4799-AB94-5E7B22B94EDF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2009893" y="6191472"/>
                  <a:ext cx="32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169493" name="Freihand 169492">
                  <a:extLst>
                    <a:ext uri="{FF2B5EF4-FFF2-40B4-BE49-F238E27FC236}">
                      <a16:creationId xmlns:a16="http://schemas.microsoft.com/office/drawing/2014/main" id="{F2766FB5-4F92-4991-906B-11440AD538BB}"/>
                    </a:ext>
                  </a:extLst>
                </p14:cNvPr>
                <p14:cNvContentPartPr/>
                <p14:nvPr/>
              </p14:nvContentPartPr>
              <p14:xfrm>
                <a:off x="2344693" y="6005712"/>
                <a:ext cx="193320" cy="153000"/>
              </p14:xfrm>
            </p:contentPart>
          </mc:Choice>
          <mc:Fallback xmlns="">
            <p:pic>
              <p:nvPicPr>
                <p:cNvPr id="169493" name="Freihand 169492">
                  <a:extLst>
                    <a:ext uri="{FF2B5EF4-FFF2-40B4-BE49-F238E27FC236}">
                      <a16:creationId xmlns:a16="http://schemas.microsoft.com/office/drawing/2014/main" id="{F2766FB5-4F92-4991-906B-11440AD538BB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2340373" y="6001392"/>
                  <a:ext cx="201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169494" name="Freihand 169493">
                  <a:extLst>
                    <a:ext uri="{FF2B5EF4-FFF2-40B4-BE49-F238E27FC236}">
                      <a16:creationId xmlns:a16="http://schemas.microsoft.com/office/drawing/2014/main" id="{EC8B61B2-48BB-42DF-814C-9CC6ADE3168E}"/>
                    </a:ext>
                  </a:extLst>
                </p14:cNvPr>
                <p14:cNvContentPartPr/>
                <p14:nvPr/>
              </p14:nvContentPartPr>
              <p14:xfrm>
                <a:off x="2287453" y="6171672"/>
                <a:ext cx="470880" cy="32760"/>
              </p14:xfrm>
            </p:contentPart>
          </mc:Choice>
          <mc:Fallback xmlns="">
            <p:pic>
              <p:nvPicPr>
                <p:cNvPr id="169494" name="Freihand 169493">
                  <a:extLst>
                    <a:ext uri="{FF2B5EF4-FFF2-40B4-BE49-F238E27FC236}">
                      <a16:creationId xmlns:a16="http://schemas.microsoft.com/office/drawing/2014/main" id="{EC8B61B2-48BB-42DF-814C-9CC6ADE3168E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2283133" y="6167352"/>
                  <a:ext cx="4795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169495" name="Freihand 169494">
                  <a:extLst>
                    <a:ext uri="{FF2B5EF4-FFF2-40B4-BE49-F238E27FC236}">
                      <a16:creationId xmlns:a16="http://schemas.microsoft.com/office/drawing/2014/main" id="{94357541-6849-4505-A347-102E6D6A521E}"/>
                    </a:ext>
                  </a:extLst>
                </p14:cNvPr>
                <p14:cNvContentPartPr/>
                <p14:nvPr/>
              </p14:nvContentPartPr>
              <p14:xfrm>
                <a:off x="2240653" y="6331872"/>
                <a:ext cx="89280" cy="92160"/>
              </p14:xfrm>
            </p:contentPart>
          </mc:Choice>
          <mc:Fallback xmlns="">
            <p:pic>
              <p:nvPicPr>
                <p:cNvPr id="169495" name="Freihand 169494">
                  <a:extLst>
                    <a:ext uri="{FF2B5EF4-FFF2-40B4-BE49-F238E27FC236}">
                      <a16:creationId xmlns:a16="http://schemas.microsoft.com/office/drawing/2014/main" id="{94357541-6849-4505-A347-102E6D6A521E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2236333" y="6327552"/>
                  <a:ext cx="979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169496" name="Freihand 169495">
                  <a:extLst>
                    <a:ext uri="{FF2B5EF4-FFF2-40B4-BE49-F238E27FC236}">
                      <a16:creationId xmlns:a16="http://schemas.microsoft.com/office/drawing/2014/main" id="{949118AA-2AEF-45A6-AD92-1A6DDDC1CD6A}"/>
                    </a:ext>
                  </a:extLst>
                </p14:cNvPr>
                <p14:cNvContentPartPr/>
                <p14:nvPr/>
              </p14:nvContentPartPr>
              <p14:xfrm>
                <a:off x="2396173" y="6357432"/>
                <a:ext cx="72720" cy="11520"/>
              </p14:xfrm>
            </p:contentPart>
          </mc:Choice>
          <mc:Fallback xmlns="">
            <p:pic>
              <p:nvPicPr>
                <p:cNvPr id="169496" name="Freihand 169495">
                  <a:extLst>
                    <a:ext uri="{FF2B5EF4-FFF2-40B4-BE49-F238E27FC236}">
                      <a16:creationId xmlns:a16="http://schemas.microsoft.com/office/drawing/2014/main" id="{949118AA-2AEF-45A6-AD92-1A6DDDC1CD6A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2391853" y="6353112"/>
                  <a:ext cx="81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169497" name="Freihand 169496">
                  <a:extLst>
                    <a:ext uri="{FF2B5EF4-FFF2-40B4-BE49-F238E27FC236}">
                      <a16:creationId xmlns:a16="http://schemas.microsoft.com/office/drawing/2014/main" id="{B6660F24-F942-46FE-9845-43E18A033134}"/>
                    </a:ext>
                  </a:extLst>
                </p14:cNvPr>
                <p14:cNvContentPartPr/>
                <p14:nvPr/>
              </p14:nvContentPartPr>
              <p14:xfrm>
                <a:off x="2502733" y="6323592"/>
                <a:ext cx="80640" cy="88920"/>
              </p14:xfrm>
            </p:contentPart>
          </mc:Choice>
          <mc:Fallback xmlns="">
            <p:pic>
              <p:nvPicPr>
                <p:cNvPr id="169497" name="Freihand 169496">
                  <a:extLst>
                    <a:ext uri="{FF2B5EF4-FFF2-40B4-BE49-F238E27FC236}">
                      <a16:creationId xmlns:a16="http://schemas.microsoft.com/office/drawing/2014/main" id="{B6660F24-F942-46FE-9845-43E18A033134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2498413" y="6319272"/>
                  <a:ext cx="89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169498" name="Freihand 169497">
                  <a:extLst>
                    <a:ext uri="{FF2B5EF4-FFF2-40B4-BE49-F238E27FC236}">
                      <a16:creationId xmlns:a16="http://schemas.microsoft.com/office/drawing/2014/main" id="{8783B51C-5E2A-4613-B8EF-5D037BD13807}"/>
                    </a:ext>
                  </a:extLst>
                </p14:cNvPr>
                <p14:cNvContentPartPr/>
                <p14:nvPr/>
              </p14:nvContentPartPr>
              <p14:xfrm>
                <a:off x="2596333" y="6394872"/>
                <a:ext cx="14040" cy="65880"/>
              </p14:xfrm>
            </p:contentPart>
          </mc:Choice>
          <mc:Fallback xmlns="">
            <p:pic>
              <p:nvPicPr>
                <p:cNvPr id="169498" name="Freihand 169497">
                  <a:extLst>
                    <a:ext uri="{FF2B5EF4-FFF2-40B4-BE49-F238E27FC236}">
                      <a16:creationId xmlns:a16="http://schemas.microsoft.com/office/drawing/2014/main" id="{8783B51C-5E2A-4613-B8EF-5D037BD13807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2592013" y="6390552"/>
                  <a:ext cx="226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169499" name="Freihand 169498">
                  <a:extLst>
                    <a:ext uri="{FF2B5EF4-FFF2-40B4-BE49-F238E27FC236}">
                      <a16:creationId xmlns:a16="http://schemas.microsoft.com/office/drawing/2014/main" id="{F6BA0835-E1F9-4215-BD55-58D9B4E1250B}"/>
                    </a:ext>
                  </a:extLst>
                </p14:cNvPr>
                <p14:cNvContentPartPr/>
                <p14:nvPr/>
              </p14:nvContentPartPr>
              <p14:xfrm>
                <a:off x="2642773" y="6331152"/>
                <a:ext cx="96480" cy="122400"/>
              </p14:xfrm>
            </p:contentPart>
          </mc:Choice>
          <mc:Fallback xmlns="">
            <p:pic>
              <p:nvPicPr>
                <p:cNvPr id="169499" name="Freihand 169498">
                  <a:extLst>
                    <a:ext uri="{FF2B5EF4-FFF2-40B4-BE49-F238E27FC236}">
                      <a16:creationId xmlns:a16="http://schemas.microsoft.com/office/drawing/2014/main" id="{F6BA0835-E1F9-4215-BD55-58D9B4E1250B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2638453" y="6326832"/>
                  <a:ext cx="1051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169503" name="Freihand 169502">
                  <a:extLst>
                    <a:ext uri="{FF2B5EF4-FFF2-40B4-BE49-F238E27FC236}">
                      <a16:creationId xmlns:a16="http://schemas.microsoft.com/office/drawing/2014/main" id="{05A7A2DD-CCFA-45DE-8ADF-5A3D4B210ECD}"/>
                    </a:ext>
                  </a:extLst>
                </p14:cNvPr>
                <p14:cNvContentPartPr/>
                <p14:nvPr/>
              </p14:nvContentPartPr>
              <p14:xfrm>
                <a:off x="3080173" y="6239712"/>
                <a:ext cx="217080" cy="25560"/>
              </p14:xfrm>
            </p:contentPart>
          </mc:Choice>
          <mc:Fallback xmlns="">
            <p:pic>
              <p:nvPicPr>
                <p:cNvPr id="169503" name="Freihand 169502">
                  <a:extLst>
                    <a:ext uri="{FF2B5EF4-FFF2-40B4-BE49-F238E27FC236}">
                      <a16:creationId xmlns:a16="http://schemas.microsoft.com/office/drawing/2014/main" id="{05A7A2DD-CCFA-45DE-8ADF-5A3D4B210ECD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3075853" y="6235392"/>
                  <a:ext cx="2257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169504" name="Freihand 169503">
                  <a:extLst>
                    <a:ext uri="{FF2B5EF4-FFF2-40B4-BE49-F238E27FC236}">
                      <a16:creationId xmlns:a16="http://schemas.microsoft.com/office/drawing/2014/main" id="{3BDC486E-604F-45D7-8700-826D0917065F}"/>
                    </a:ext>
                  </a:extLst>
                </p14:cNvPr>
                <p14:cNvContentPartPr/>
                <p14:nvPr/>
              </p14:nvContentPartPr>
              <p14:xfrm>
                <a:off x="3103933" y="6286152"/>
                <a:ext cx="225360" cy="23760"/>
              </p14:xfrm>
            </p:contentPart>
          </mc:Choice>
          <mc:Fallback xmlns="">
            <p:pic>
              <p:nvPicPr>
                <p:cNvPr id="169504" name="Freihand 169503">
                  <a:extLst>
                    <a:ext uri="{FF2B5EF4-FFF2-40B4-BE49-F238E27FC236}">
                      <a16:creationId xmlns:a16="http://schemas.microsoft.com/office/drawing/2014/main" id="{3BDC486E-604F-45D7-8700-826D0917065F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3099613" y="6281832"/>
                  <a:ext cx="2340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169506" name="Freihand 169505">
                  <a:extLst>
                    <a:ext uri="{FF2B5EF4-FFF2-40B4-BE49-F238E27FC236}">
                      <a16:creationId xmlns:a16="http://schemas.microsoft.com/office/drawing/2014/main" id="{436E458B-89DF-4E3A-AB3F-FAC011250E69}"/>
                    </a:ext>
                  </a:extLst>
                </p14:cNvPr>
                <p14:cNvContentPartPr/>
                <p14:nvPr/>
              </p14:nvContentPartPr>
              <p14:xfrm>
                <a:off x="3498133" y="6130992"/>
                <a:ext cx="110880" cy="148680"/>
              </p14:xfrm>
            </p:contentPart>
          </mc:Choice>
          <mc:Fallback xmlns="">
            <p:pic>
              <p:nvPicPr>
                <p:cNvPr id="169506" name="Freihand 169505">
                  <a:extLst>
                    <a:ext uri="{FF2B5EF4-FFF2-40B4-BE49-F238E27FC236}">
                      <a16:creationId xmlns:a16="http://schemas.microsoft.com/office/drawing/2014/main" id="{436E458B-89DF-4E3A-AB3F-FAC011250E69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3493813" y="6126672"/>
                  <a:ext cx="1195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169507" name="Freihand 169506">
                  <a:extLst>
                    <a:ext uri="{FF2B5EF4-FFF2-40B4-BE49-F238E27FC236}">
                      <a16:creationId xmlns:a16="http://schemas.microsoft.com/office/drawing/2014/main" id="{D7188DB3-811F-4BF6-B281-BA311F452FBA}"/>
                    </a:ext>
                  </a:extLst>
                </p14:cNvPr>
                <p14:cNvContentPartPr/>
                <p14:nvPr/>
              </p14:nvContentPartPr>
              <p14:xfrm>
                <a:off x="3550333" y="6131712"/>
                <a:ext cx="100800" cy="11160"/>
              </p14:xfrm>
            </p:contentPart>
          </mc:Choice>
          <mc:Fallback xmlns="">
            <p:pic>
              <p:nvPicPr>
                <p:cNvPr id="169507" name="Freihand 169506">
                  <a:extLst>
                    <a:ext uri="{FF2B5EF4-FFF2-40B4-BE49-F238E27FC236}">
                      <a16:creationId xmlns:a16="http://schemas.microsoft.com/office/drawing/2014/main" id="{D7188DB3-811F-4BF6-B281-BA311F452FBA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3546013" y="6127392"/>
                  <a:ext cx="109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169508" name="Freihand 169507">
                  <a:extLst>
                    <a:ext uri="{FF2B5EF4-FFF2-40B4-BE49-F238E27FC236}">
                      <a16:creationId xmlns:a16="http://schemas.microsoft.com/office/drawing/2014/main" id="{9D09EC91-5305-4CEE-A5B5-5EDE8DF365A1}"/>
                    </a:ext>
                  </a:extLst>
                </p14:cNvPr>
                <p14:cNvContentPartPr/>
                <p14:nvPr/>
              </p14:nvContentPartPr>
              <p14:xfrm>
                <a:off x="3746173" y="6178512"/>
                <a:ext cx="21240" cy="21960"/>
              </p14:xfrm>
            </p:contentPart>
          </mc:Choice>
          <mc:Fallback xmlns="">
            <p:pic>
              <p:nvPicPr>
                <p:cNvPr id="169508" name="Freihand 169507">
                  <a:extLst>
                    <a:ext uri="{FF2B5EF4-FFF2-40B4-BE49-F238E27FC236}">
                      <a16:creationId xmlns:a16="http://schemas.microsoft.com/office/drawing/2014/main" id="{9D09EC91-5305-4CEE-A5B5-5EDE8DF365A1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3741853" y="6174192"/>
                  <a:ext cx="298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169509" name="Freihand 169508">
                  <a:extLst>
                    <a:ext uri="{FF2B5EF4-FFF2-40B4-BE49-F238E27FC236}">
                      <a16:creationId xmlns:a16="http://schemas.microsoft.com/office/drawing/2014/main" id="{6BCEFAC8-B31F-4E53-B286-32297BAAA15A}"/>
                    </a:ext>
                  </a:extLst>
                </p14:cNvPr>
                <p14:cNvContentPartPr/>
                <p14:nvPr/>
              </p14:nvContentPartPr>
              <p14:xfrm>
                <a:off x="3930493" y="5998872"/>
                <a:ext cx="144000" cy="161640"/>
              </p14:xfrm>
            </p:contentPart>
          </mc:Choice>
          <mc:Fallback xmlns="">
            <p:pic>
              <p:nvPicPr>
                <p:cNvPr id="169509" name="Freihand 169508">
                  <a:extLst>
                    <a:ext uri="{FF2B5EF4-FFF2-40B4-BE49-F238E27FC236}">
                      <a16:creationId xmlns:a16="http://schemas.microsoft.com/office/drawing/2014/main" id="{6BCEFAC8-B31F-4E53-B286-32297BAAA15A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3926173" y="5994552"/>
                  <a:ext cx="1526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169510" name="Freihand 169509">
                  <a:extLst>
                    <a:ext uri="{FF2B5EF4-FFF2-40B4-BE49-F238E27FC236}">
                      <a16:creationId xmlns:a16="http://schemas.microsoft.com/office/drawing/2014/main" id="{359BF3CF-BAA1-40CF-BA8E-5697C1C40C72}"/>
                    </a:ext>
                  </a:extLst>
                </p14:cNvPr>
                <p14:cNvContentPartPr/>
                <p14:nvPr/>
              </p14:nvContentPartPr>
              <p14:xfrm>
                <a:off x="3899533" y="6165912"/>
                <a:ext cx="333000" cy="18000"/>
              </p14:xfrm>
            </p:contentPart>
          </mc:Choice>
          <mc:Fallback xmlns="">
            <p:pic>
              <p:nvPicPr>
                <p:cNvPr id="169510" name="Freihand 169509">
                  <a:extLst>
                    <a:ext uri="{FF2B5EF4-FFF2-40B4-BE49-F238E27FC236}">
                      <a16:creationId xmlns:a16="http://schemas.microsoft.com/office/drawing/2014/main" id="{359BF3CF-BAA1-40CF-BA8E-5697C1C40C72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3895213" y="6161592"/>
                  <a:ext cx="341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169511" name="Freihand 169510">
                  <a:extLst>
                    <a:ext uri="{FF2B5EF4-FFF2-40B4-BE49-F238E27FC236}">
                      <a16:creationId xmlns:a16="http://schemas.microsoft.com/office/drawing/2014/main" id="{F884E302-D740-44EB-842C-910FD96D5D0D}"/>
                    </a:ext>
                  </a:extLst>
                </p14:cNvPr>
                <p14:cNvContentPartPr/>
                <p14:nvPr/>
              </p14:nvContentPartPr>
              <p14:xfrm>
                <a:off x="3911413" y="6271392"/>
                <a:ext cx="110160" cy="87480"/>
              </p14:xfrm>
            </p:contentPart>
          </mc:Choice>
          <mc:Fallback xmlns="">
            <p:pic>
              <p:nvPicPr>
                <p:cNvPr id="169511" name="Freihand 169510">
                  <a:extLst>
                    <a:ext uri="{FF2B5EF4-FFF2-40B4-BE49-F238E27FC236}">
                      <a16:creationId xmlns:a16="http://schemas.microsoft.com/office/drawing/2014/main" id="{F884E302-D740-44EB-842C-910FD96D5D0D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3907093" y="6267072"/>
                  <a:ext cx="1188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169512" name="Freihand 169511">
                  <a:extLst>
                    <a:ext uri="{FF2B5EF4-FFF2-40B4-BE49-F238E27FC236}">
                      <a16:creationId xmlns:a16="http://schemas.microsoft.com/office/drawing/2014/main" id="{0876706A-7867-4199-B6CA-4DEEBCA6FDFE}"/>
                    </a:ext>
                  </a:extLst>
                </p14:cNvPr>
                <p14:cNvContentPartPr/>
                <p14:nvPr/>
              </p14:nvContentPartPr>
              <p14:xfrm>
                <a:off x="4021933" y="6338352"/>
                <a:ext cx="28080" cy="72720"/>
              </p14:xfrm>
            </p:contentPart>
          </mc:Choice>
          <mc:Fallback xmlns="">
            <p:pic>
              <p:nvPicPr>
                <p:cNvPr id="169512" name="Freihand 169511">
                  <a:extLst>
                    <a:ext uri="{FF2B5EF4-FFF2-40B4-BE49-F238E27FC236}">
                      <a16:creationId xmlns:a16="http://schemas.microsoft.com/office/drawing/2014/main" id="{0876706A-7867-4199-B6CA-4DEEBCA6FDFE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4017613" y="6334032"/>
                  <a:ext cx="36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169513" name="Freihand 169512">
                  <a:extLst>
                    <a:ext uri="{FF2B5EF4-FFF2-40B4-BE49-F238E27FC236}">
                      <a16:creationId xmlns:a16="http://schemas.microsoft.com/office/drawing/2014/main" id="{C0FD3812-DD80-4B87-8ED6-002B4A6FD147}"/>
                    </a:ext>
                  </a:extLst>
                </p14:cNvPr>
                <p14:cNvContentPartPr/>
                <p14:nvPr/>
              </p14:nvContentPartPr>
              <p14:xfrm>
                <a:off x="4101493" y="6259512"/>
                <a:ext cx="104400" cy="114840"/>
              </p14:xfrm>
            </p:contentPart>
          </mc:Choice>
          <mc:Fallback xmlns="">
            <p:pic>
              <p:nvPicPr>
                <p:cNvPr id="169513" name="Freihand 169512">
                  <a:extLst>
                    <a:ext uri="{FF2B5EF4-FFF2-40B4-BE49-F238E27FC236}">
                      <a16:creationId xmlns:a16="http://schemas.microsoft.com/office/drawing/2014/main" id="{C0FD3812-DD80-4B87-8ED6-002B4A6FD147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4097173" y="6255192"/>
                  <a:ext cx="1130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169514" name="Freihand 169513">
                  <a:extLst>
                    <a:ext uri="{FF2B5EF4-FFF2-40B4-BE49-F238E27FC236}">
                      <a16:creationId xmlns:a16="http://schemas.microsoft.com/office/drawing/2014/main" id="{70E130D4-34E7-4711-8104-CDE21A7480B3}"/>
                    </a:ext>
                  </a:extLst>
                </p14:cNvPr>
                <p14:cNvContentPartPr/>
                <p14:nvPr/>
              </p14:nvContentPartPr>
              <p14:xfrm>
                <a:off x="4428373" y="6177432"/>
                <a:ext cx="251280" cy="23400"/>
              </p14:xfrm>
            </p:contentPart>
          </mc:Choice>
          <mc:Fallback xmlns="">
            <p:pic>
              <p:nvPicPr>
                <p:cNvPr id="169514" name="Freihand 169513">
                  <a:extLst>
                    <a:ext uri="{FF2B5EF4-FFF2-40B4-BE49-F238E27FC236}">
                      <a16:creationId xmlns:a16="http://schemas.microsoft.com/office/drawing/2014/main" id="{70E130D4-34E7-4711-8104-CDE21A7480B3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4424053" y="6173112"/>
                  <a:ext cx="259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169515" name="Freihand 169514">
                  <a:extLst>
                    <a:ext uri="{FF2B5EF4-FFF2-40B4-BE49-F238E27FC236}">
                      <a16:creationId xmlns:a16="http://schemas.microsoft.com/office/drawing/2014/main" id="{6CE79ECE-2CC6-45D7-B6D9-4B8EB9512461}"/>
                    </a:ext>
                  </a:extLst>
                </p14:cNvPr>
                <p14:cNvContentPartPr/>
                <p14:nvPr/>
              </p14:nvContentPartPr>
              <p14:xfrm>
                <a:off x="4486693" y="6220632"/>
                <a:ext cx="216720" cy="16200"/>
              </p14:xfrm>
            </p:contentPart>
          </mc:Choice>
          <mc:Fallback xmlns="">
            <p:pic>
              <p:nvPicPr>
                <p:cNvPr id="169515" name="Freihand 169514">
                  <a:extLst>
                    <a:ext uri="{FF2B5EF4-FFF2-40B4-BE49-F238E27FC236}">
                      <a16:creationId xmlns:a16="http://schemas.microsoft.com/office/drawing/2014/main" id="{6CE79ECE-2CC6-45D7-B6D9-4B8EB9512461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4482373" y="6216312"/>
                  <a:ext cx="2253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169516" name="Freihand 169515">
                  <a:extLst>
                    <a:ext uri="{FF2B5EF4-FFF2-40B4-BE49-F238E27FC236}">
                      <a16:creationId xmlns:a16="http://schemas.microsoft.com/office/drawing/2014/main" id="{1508EE47-5095-4AB3-AD1F-5AA1670D1BA2}"/>
                    </a:ext>
                  </a:extLst>
                </p14:cNvPr>
                <p14:cNvContentPartPr/>
                <p14:nvPr/>
              </p14:nvContentPartPr>
              <p14:xfrm>
                <a:off x="4838053" y="6126672"/>
                <a:ext cx="135000" cy="114120"/>
              </p14:xfrm>
            </p:contentPart>
          </mc:Choice>
          <mc:Fallback xmlns="">
            <p:pic>
              <p:nvPicPr>
                <p:cNvPr id="169516" name="Freihand 169515">
                  <a:extLst>
                    <a:ext uri="{FF2B5EF4-FFF2-40B4-BE49-F238E27FC236}">
                      <a16:creationId xmlns:a16="http://schemas.microsoft.com/office/drawing/2014/main" id="{1508EE47-5095-4AB3-AD1F-5AA1670D1BA2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4833733" y="6122352"/>
                  <a:ext cx="1436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169517" name="Freihand 169516">
                  <a:extLst>
                    <a:ext uri="{FF2B5EF4-FFF2-40B4-BE49-F238E27FC236}">
                      <a16:creationId xmlns:a16="http://schemas.microsoft.com/office/drawing/2014/main" id="{EFCD4E40-1BAC-41CD-AFAD-E5634B4CDD12}"/>
                    </a:ext>
                  </a:extLst>
                </p14:cNvPr>
                <p14:cNvContentPartPr/>
                <p14:nvPr/>
              </p14:nvContentPartPr>
              <p14:xfrm>
                <a:off x="4888093" y="6087792"/>
                <a:ext cx="274680" cy="66600"/>
              </p14:xfrm>
            </p:contentPart>
          </mc:Choice>
          <mc:Fallback xmlns="">
            <p:pic>
              <p:nvPicPr>
                <p:cNvPr id="169517" name="Freihand 169516">
                  <a:extLst>
                    <a:ext uri="{FF2B5EF4-FFF2-40B4-BE49-F238E27FC236}">
                      <a16:creationId xmlns:a16="http://schemas.microsoft.com/office/drawing/2014/main" id="{EFCD4E40-1BAC-41CD-AFAD-E5634B4CDD12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4883773" y="6083472"/>
                  <a:ext cx="2833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169518" name="Freihand 169517">
                  <a:extLst>
                    <a:ext uri="{FF2B5EF4-FFF2-40B4-BE49-F238E27FC236}">
                      <a16:creationId xmlns:a16="http://schemas.microsoft.com/office/drawing/2014/main" id="{726D50F6-A2DF-4443-898A-B9236276C2A1}"/>
                    </a:ext>
                  </a:extLst>
                </p14:cNvPr>
                <p14:cNvContentPartPr/>
                <p14:nvPr/>
              </p14:nvContentPartPr>
              <p14:xfrm>
                <a:off x="5240893" y="6103992"/>
                <a:ext cx="130680" cy="122040"/>
              </p14:xfrm>
            </p:contentPart>
          </mc:Choice>
          <mc:Fallback xmlns="">
            <p:pic>
              <p:nvPicPr>
                <p:cNvPr id="169518" name="Freihand 169517">
                  <a:extLst>
                    <a:ext uri="{FF2B5EF4-FFF2-40B4-BE49-F238E27FC236}">
                      <a16:creationId xmlns:a16="http://schemas.microsoft.com/office/drawing/2014/main" id="{726D50F6-A2DF-4443-898A-B9236276C2A1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5236573" y="6099672"/>
                  <a:ext cx="1393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169519" name="Freihand 169518">
                  <a:extLst>
                    <a:ext uri="{FF2B5EF4-FFF2-40B4-BE49-F238E27FC236}">
                      <a16:creationId xmlns:a16="http://schemas.microsoft.com/office/drawing/2014/main" id="{CBCC8061-EBC7-4BAA-9A22-39CF301D106E}"/>
                    </a:ext>
                  </a:extLst>
                </p14:cNvPr>
                <p14:cNvContentPartPr/>
                <p14:nvPr/>
              </p14:nvContentPartPr>
              <p14:xfrm>
                <a:off x="5441413" y="6097872"/>
                <a:ext cx="148320" cy="123840"/>
              </p14:xfrm>
            </p:contentPart>
          </mc:Choice>
          <mc:Fallback xmlns="">
            <p:pic>
              <p:nvPicPr>
                <p:cNvPr id="169519" name="Freihand 169518">
                  <a:extLst>
                    <a:ext uri="{FF2B5EF4-FFF2-40B4-BE49-F238E27FC236}">
                      <a16:creationId xmlns:a16="http://schemas.microsoft.com/office/drawing/2014/main" id="{CBCC8061-EBC7-4BAA-9A22-39CF301D106E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5437093" y="6093552"/>
                  <a:ext cx="1569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169522" name="Freihand 169521">
                  <a:extLst>
                    <a:ext uri="{FF2B5EF4-FFF2-40B4-BE49-F238E27FC236}">
                      <a16:creationId xmlns:a16="http://schemas.microsoft.com/office/drawing/2014/main" id="{5E5773AB-6DC4-4849-90F3-E8198C20FCAC}"/>
                    </a:ext>
                  </a:extLst>
                </p14:cNvPr>
                <p14:cNvContentPartPr/>
                <p14:nvPr/>
              </p14:nvContentPartPr>
              <p14:xfrm>
                <a:off x="5753893" y="6129552"/>
                <a:ext cx="245520" cy="29520"/>
              </p14:xfrm>
            </p:contentPart>
          </mc:Choice>
          <mc:Fallback xmlns="">
            <p:pic>
              <p:nvPicPr>
                <p:cNvPr id="169522" name="Freihand 169521">
                  <a:extLst>
                    <a:ext uri="{FF2B5EF4-FFF2-40B4-BE49-F238E27FC236}">
                      <a16:creationId xmlns:a16="http://schemas.microsoft.com/office/drawing/2014/main" id="{5E5773AB-6DC4-4849-90F3-E8198C20FCAC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5749573" y="6125232"/>
                  <a:ext cx="2541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169523" name="Freihand 169522">
                  <a:extLst>
                    <a:ext uri="{FF2B5EF4-FFF2-40B4-BE49-F238E27FC236}">
                      <a16:creationId xmlns:a16="http://schemas.microsoft.com/office/drawing/2014/main" id="{145939B1-56E1-46D4-B6BB-777D07F46E05}"/>
                    </a:ext>
                  </a:extLst>
                </p14:cNvPr>
                <p14:cNvContentPartPr/>
                <p14:nvPr/>
              </p14:nvContentPartPr>
              <p14:xfrm>
                <a:off x="5773693" y="6163032"/>
                <a:ext cx="252000" cy="34200"/>
              </p14:xfrm>
            </p:contentPart>
          </mc:Choice>
          <mc:Fallback xmlns="">
            <p:pic>
              <p:nvPicPr>
                <p:cNvPr id="169523" name="Freihand 169522">
                  <a:extLst>
                    <a:ext uri="{FF2B5EF4-FFF2-40B4-BE49-F238E27FC236}">
                      <a16:creationId xmlns:a16="http://schemas.microsoft.com/office/drawing/2014/main" id="{145939B1-56E1-46D4-B6BB-777D07F46E05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5769373" y="6158712"/>
                  <a:ext cx="2606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169524" name="Freihand 169523">
                  <a:extLst>
                    <a:ext uri="{FF2B5EF4-FFF2-40B4-BE49-F238E27FC236}">
                      <a16:creationId xmlns:a16="http://schemas.microsoft.com/office/drawing/2014/main" id="{A8F65A63-4883-4CBF-AEA5-F09D4CD1E80F}"/>
                    </a:ext>
                  </a:extLst>
                </p14:cNvPr>
                <p14:cNvContentPartPr/>
                <p14:nvPr/>
              </p14:nvContentPartPr>
              <p14:xfrm>
                <a:off x="6104533" y="6067272"/>
                <a:ext cx="153000" cy="140040"/>
              </p14:xfrm>
            </p:contentPart>
          </mc:Choice>
          <mc:Fallback xmlns="">
            <p:pic>
              <p:nvPicPr>
                <p:cNvPr id="169524" name="Freihand 169523">
                  <a:extLst>
                    <a:ext uri="{FF2B5EF4-FFF2-40B4-BE49-F238E27FC236}">
                      <a16:creationId xmlns:a16="http://schemas.microsoft.com/office/drawing/2014/main" id="{A8F65A63-4883-4CBF-AEA5-F09D4CD1E80F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6100213" y="6062952"/>
                  <a:ext cx="1616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169525" name="Freihand 169524">
                  <a:extLst>
                    <a:ext uri="{FF2B5EF4-FFF2-40B4-BE49-F238E27FC236}">
                      <a16:creationId xmlns:a16="http://schemas.microsoft.com/office/drawing/2014/main" id="{5D487197-5967-4B2B-82CB-DC48A7C09219}"/>
                    </a:ext>
                  </a:extLst>
                </p14:cNvPr>
                <p14:cNvContentPartPr/>
                <p14:nvPr/>
              </p14:nvContentPartPr>
              <p14:xfrm>
                <a:off x="6159973" y="6039552"/>
                <a:ext cx="187560" cy="6840"/>
              </p14:xfrm>
            </p:contentPart>
          </mc:Choice>
          <mc:Fallback xmlns="">
            <p:pic>
              <p:nvPicPr>
                <p:cNvPr id="169525" name="Freihand 169524">
                  <a:extLst>
                    <a:ext uri="{FF2B5EF4-FFF2-40B4-BE49-F238E27FC236}">
                      <a16:creationId xmlns:a16="http://schemas.microsoft.com/office/drawing/2014/main" id="{5D487197-5967-4B2B-82CB-DC48A7C09219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6155653" y="6035232"/>
                  <a:ext cx="1962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169526" name="Freihand 169525">
                  <a:extLst>
                    <a:ext uri="{FF2B5EF4-FFF2-40B4-BE49-F238E27FC236}">
                      <a16:creationId xmlns:a16="http://schemas.microsoft.com/office/drawing/2014/main" id="{AD990C78-0B97-4C2F-B0B9-35F856B3FDBF}"/>
                    </a:ext>
                  </a:extLst>
                </p14:cNvPr>
                <p14:cNvContentPartPr/>
                <p14:nvPr/>
              </p14:nvContentPartPr>
              <p14:xfrm>
                <a:off x="6355093" y="6047832"/>
                <a:ext cx="239040" cy="152280"/>
              </p14:xfrm>
            </p:contentPart>
          </mc:Choice>
          <mc:Fallback xmlns="">
            <p:pic>
              <p:nvPicPr>
                <p:cNvPr id="169526" name="Freihand 169525">
                  <a:extLst>
                    <a:ext uri="{FF2B5EF4-FFF2-40B4-BE49-F238E27FC236}">
                      <a16:creationId xmlns:a16="http://schemas.microsoft.com/office/drawing/2014/main" id="{AD990C78-0B97-4C2F-B0B9-35F856B3FDBF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6350773" y="6043512"/>
                  <a:ext cx="2476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169532" name="Freihand 169531">
                  <a:extLst>
                    <a:ext uri="{FF2B5EF4-FFF2-40B4-BE49-F238E27FC236}">
                      <a16:creationId xmlns:a16="http://schemas.microsoft.com/office/drawing/2014/main" id="{897C681E-9CF5-42C3-B2D6-79A1778DD90D}"/>
                    </a:ext>
                  </a:extLst>
                </p14:cNvPr>
                <p14:cNvContentPartPr/>
                <p14:nvPr/>
              </p14:nvContentPartPr>
              <p14:xfrm>
                <a:off x="6126853" y="5093472"/>
                <a:ext cx="230040" cy="220680"/>
              </p14:xfrm>
            </p:contentPart>
          </mc:Choice>
          <mc:Fallback xmlns="">
            <p:pic>
              <p:nvPicPr>
                <p:cNvPr id="169532" name="Freihand 169531">
                  <a:extLst>
                    <a:ext uri="{FF2B5EF4-FFF2-40B4-BE49-F238E27FC236}">
                      <a16:creationId xmlns:a16="http://schemas.microsoft.com/office/drawing/2014/main" id="{897C681E-9CF5-42C3-B2D6-79A1778DD90D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6122533" y="5089152"/>
                  <a:ext cx="23868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169533" name="Freihand 169532">
                  <a:extLst>
                    <a:ext uri="{FF2B5EF4-FFF2-40B4-BE49-F238E27FC236}">
                      <a16:creationId xmlns:a16="http://schemas.microsoft.com/office/drawing/2014/main" id="{5EEB57DE-DFCC-4EFD-8A69-AA0F53B6362C}"/>
                    </a:ext>
                  </a:extLst>
                </p14:cNvPr>
                <p14:cNvContentPartPr/>
                <p14:nvPr/>
              </p14:nvContentPartPr>
              <p14:xfrm>
                <a:off x="6321253" y="4907352"/>
                <a:ext cx="166320" cy="195840"/>
              </p14:xfrm>
            </p:contentPart>
          </mc:Choice>
          <mc:Fallback xmlns="">
            <p:pic>
              <p:nvPicPr>
                <p:cNvPr id="169533" name="Freihand 169532">
                  <a:extLst>
                    <a:ext uri="{FF2B5EF4-FFF2-40B4-BE49-F238E27FC236}">
                      <a16:creationId xmlns:a16="http://schemas.microsoft.com/office/drawing/2014/main" id="{5EEB57DE-DFCC-4EFD-8A69-AA0F53B6362C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6316933" y="4903032"/>
                  <a:ext cx="1749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169535" name="Freihand 169534">
                  <a:extLst>
                    <a:ext uri="{FF2B5EF4-FFF2-40B4-BE49-F238E27FC236}">
                      <a16:creationId xmlns:a16="http://schemas.microsoft.com/office/drawing/2014/main" id="{5E15F3CD-34BB-47AA-A219-1DBEFAD49BF5}"/>
                    </a:ext>
                  </a:extLst>
                </p14:cNvPr>
                <p14:cNvContentPartPr/>
                <p14:nvPr/>
              </p14:nvContentPartPr>
              <p14:xfrm>
                <a:off x="6625453" y="4528632"/>
                <a:ext cx="363960" cy="226800"/>
              </p14:xfrm>
            </p:contentPart>
          </mc:Choice>
          <mc:Fallback xmlns="">
            <p:pic>
              <p:nvPicPr>
                <p:cNvPr id="169535" name="Freihand 169534">
                  <a:extLst>
                    <a:ext uri="{FF2B5EF4-FFF2-40B4-BE49-F238E27FC236}">
                      <a16:creationId xmlns:a16="http://schemas.microsoft.com/office/drawing/2014/main" id="{5E15F3CD-34BB-47AA-A219-1DBEFAD49BF5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6621133" y="4524312"/>
                  <a:ext cx="3726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169536" name="Freihand 169535">
                  <a:extLst>
                    <a:ext uri="{FF2B5EF4-FFF2-40B4-BE49-F238E27FC236}">
                      <a16:creationId xmlns:a16="http://schemas.microsoft.com/office/drawing/2014/main" id="{F0E9C248-0AB4-42B0-A82B-7481C555285E}"/>
                    </a:ext>
                  </a:extLst>
                </p14:cNvPr>
                <p14:cNvContentPartPr/>
                <p14:nvPr/>
              </p14:nvContentPartPr>
              <p14:xfrm>
                <a:off x="6953773" y="4500552"/>
                <a:ext cx="12240" cy="23760"/>
              </p14:xfrm>
            </p:contentPart>
          </mc:Choice>
          <mc:Fallback xmlns="">
            <p:pic>
              <p:nvPicPr>
                <p:cNvPr id="169536" name="Freihand 169535">
                  <a:extLst>
                    <a:ext uri="{FF2B5EF4-FFF2-40B4-BE49-F238E27FC236}">
                      <a16:creationId xmlns:a16="http://schemas.microsoft.com/office/drawing/2014/main" id="{F0E9C248-0AB4-42B0-A82B-7481C555285E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6949453" y="4496232"/>
                  <a:ext cx="208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169537" name="Freihand 169536">
                  <a:extLst>
                    <a:ext uri="{FF2B5EF4-FFF2-40B4-BE49-F238E27FC236}">
                      <a16:creationId xmlns:a16="http://schemas.microsoft.com/office/drawing/2014/main" id="{58FD9780-3769-4A34-8758-6CC1B7AC745B}"/>
                    </a:ext>
                  </a:extLst>
                </p14:cNvPr>
                <p14:cNvContentPartPr/>
                <p14:nvPr/>
              </p14:nvContentPartPr>
              <p14:xfrm>
                <a:off x="6997693" y="4517472"/>
                <a:ext cx="67320" cy="221760"/>
              </p14:xfrm>
            </p:contentPart>
          </mc:Choice>
          <mc:Fallback xmlns="">
            <p:pic>
              <p:nvPicPr>
                <p:cNvPr id="169537" name="Freihand 169536">
                  <a:extLst>
                    <a:ext uri="{FF2B5EF4-FFF2-40B4-BE49-F238E27FC236}">
                      <a16:creationId xmlns:a16="http://schemas.microsoft.com/office/drawing/2014/main" id="{58FD9780-3769-4A34-8758-6CC1B7AC745B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6993373" y="4513152"/>
                  <a:ext cx="759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169538" name="Freihand 169537">
                  <a:extLst>
                    <a:ext uri="{FF2B5EF4-FFF2-40B4-BE49-F238E27FC236}">
                      <a16:creationId xmlns:a16="http://schemas.microsoft.com/office/drawing/2014/main" id="{36F201D6-DDD0-4358-8F18-F0E9623E90C8}"/>
                    </a:ext>
                  </a:extLst>
                </p14:cNvPr>
                <p14:cNvContentPartPr/>
                <p14:nvPr/>
              </p14:nvContentPartPr>
              <p14:xfrm>
                <a:off x="7062133" y="4477512"/>
                <a:ext cx="113040" cy="92880"/>
              </p14:xfrm>
            </p:contentPart>
          </mc:Choice>
          <mc:Fallback xmlns="">
            <p:pic>
              <p:nvPicPr>
                <p:cNvPr id="169538" name="Freihand 169537">
                  <a:extLst>
                    <a:ext uri="{FF2B5EF4-FFF2-40B4-BE49-F238E27FC236}">
                      <a16:creationId xmlns:a16="http://schemas.microsoft.com/office/drawing/2014/main" id="{36F201D6-DDD0-4358-8F18-F0E9623E90C8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7057813" y="4473192"/>
                  <a:ext cx="1216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169539" name="Freihand 169538">
                  <a:extLst>
                    <a:ext uri="{FF2B5EF4-FFF2-40B4-BE49-F238E27FC236}">
                      <a16:creationId xmlns:a16="http://schemas.microsoft.com/office/drawing/2014/main" id="{FA8A653B-6D98-45C6-8544-BFEC02C1340C}"/>
                    </a:ext>
                  </a:extLst>
                </p14:cNvPr>
                <p14:cNvContentPartPr/>
                <p14:nvPr/>
              </p14:nvContentPartPr>
              <p14:xfrm>
                <a:off x="7140973" y="4444392"/>
                <a:ext cx="34920" cy="18360"/>
              </p14:xfrm>
            </p:contentPart>
          </mc:Choice>
          <mc:Fallback xmlns="">
            <p:pic>
              <p:nvPicPr>
                <p:cNvPr id="169539" name="Freihand 169538">
                  <a:extLst>
                    <a:ext uri="{FF2B5EF4-FFF2-40B4-BE49-F238E27FC236}">
                      <a16:creationId xmlns:a16="http://schemas.microsoft.com/office/drawing/2014/main" id="{FA8A653B-6D98-45C6-8544-BFEC02C1340C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7136653" y="4440072"/>
                  <a:ext cx="435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169540" name="Freihand 169539">
                  <a:extLst>
                    <a:ext uri="{FF2B5EF4-FFF2-40B4-BE49-F238E27FC236}">
                      <a16:creationId xmlns:a16="http://schemas.microsoft.com/office/drawing/2014/main" id="{F7DBFF5A-7D80-487B-B914-4EAAE0C21082}"/>
                    </a:ext>
                  </a:extLst>
                </p14:cNvPr>
                <p14:cNvContentPartPr/>
                <p14:nvPr/>
              </p14:nvContentPartPr>
              <p14:xfrm>
                <a:off x="7182373" y="4405152"/>
                <a:ext cx="133560" cy="138240"/>
              </p14:xfrm>
            </p:contentPart>
          </mc:Choice>
          <mc:Fallback xmlns="">
            <p:pic>
              <p:nvPicPr>
                <p:cNvPr id="169540" name="Freihand 169539">
                  <a:extLst>
                    <a:ext uri="{FF2B5EF4-FFF2-40B4-BE49-F238E27FC236}">
                      <a16:creationId xmlns:a16="http://schemas.microsoft.com/office/drawing/2014/main" id="{F7DBFF5A-7D80-487B-B914-4EAAE0C21082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7178053" y="4400832"/>
                  <a:ext cx="142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169541" name="Freihand 169540">
                  <a:extLst>
                    <a:ext uri="{FF2B5EF4-FFF2-40B4-BE49-F238E27FC236}">
                      <a16:creationId xmlns:a16="http://schemas.microsoft.com/office/drawing/2014/main" id="{9565CECC-0124-41B5-A8F2-5735B61B0C7B}"/>
                    </a:ext>
                  </a:extLst>
                </p14:cNvPr>
                <p14:cNvContentPartPr/>
                <p14:nvPr/>
              </p14:nvContentPartPr>
              <p14:xfrm>
                <a:off x="7292533" y="4371312"/>
                <a:ext cx="187920" cy="142920"/>
              </p14:xfrm>
            </p:contentPart>
          </mc:Choice>
          <mc:Fallback xmlns="">
            <p:pic>
              <p:nvPicPr>
                <p:cNvPr id="169541" name="Freihand 169540">
                  <a:extLst>
                    <a:ext uri="{FF2B5EF4-FFF2-40B4-BE49-F238E27FC236}">
                      <a16:creationId xmlns:a16="http://schemas.microsoft.com/office/drawing/2014/main" id="{9565CECC-0124-41B5-A8F2-5735B61B0C7B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7288213" y="4366992"/>
                  <a:ext cx="1965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169542" name="Freihand 169541">
                  <a:extLst>
                    <a:ext uri="{FF2B5EF4-FFF2-40B4-BE49-F238E27FC236}">
                      <a16:creationId xmlns:a16="http://schemas.microsoft.com/office/drawing/2014/main" id="{D4AC49C7-7DF5-4618-A619-F90AC737C490}"/>
                    </a:ext>
                  </a:extLst>
                </p14:cNvPr>
                <p14:cNvContentPartPr/>
                <p14:nvPr/>
              </p14:nvContentPartPr>
              <p14:xfrm>
                <a:off x="7486213" y="4392192"/>
                <a:ext cx="171360" cy="86040"/>
              </p14:xfrm>
            </p:contentPart>
          </mc:Choice>
          <mc:Fallback xmlns="">
            <p:pic>
              <p:nvPicPr>
                <p:cNvPr id="169542" name="Freihand 169541">
                  <a:extLst>
                    <a:ext uri="{FF2B5EF4-FFF2-40B4-BE49-F238E27FC236}">
                      <a16:creationId xmlns:a16="http://schemas.microsoft.com/office/drawing/2014/main" id="{D4AC49C7-7DF5-4618-A619-F90AC737C490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7481893" y="4387872"/>
                  <a:ext cx="1800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169543" name="Freihand 169542">
                  <a:extLst>
                    <a:ext uri="{FF2B5EF4-FFF2-40B4-BE49-F238E27FC236}">
                      <a16:creationId xmlns:a16="http://schemas.microsoft.com/office/drawing/2014/main" id="{02FDC711-A226-4F6C-99AC-D05EAE6D6A0E}"/>
                    </a:ext>
                  </a:extLst>
                </p14:cNvPr>
                <p14:cNvContentPartPr/>
                <p14:nvPr/>
              </p14:nvContentPartPr>
              <p14:xfrm>
                <a:off x="6896533" y="4828512"/>
                <a:ext cx="81360" cy="170640"/>
              </p14:xfrm>
            </p:contentPart>
          </mc:Choice>
          <mc:Fallback xmlns="">
            <p:pic>
              <p:nvPicPr>
                <p:cNvPr id="169543" name="Freihand 169542">
                  <a:extLst>
                    <a:ext uri="{FF2B5EF4-FFF2-40B4-BE49-F238E27FC236}">
                      <a16:creationId xmlns:a16="http://schemas.microsoft.com/office/drawing/2014/main" id="{02FDC711-A226-4F6C-99AC-D05EAE6D6A0E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6892213" y="4824192"/>
                  <a:ext cx="90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169544" name="Freihand 169543">
                  <a:extLst>
                    <a:ext uri="{FF2B5EF4-FFF2-40B4-BE49-F238E27FC236}">
                      <a16:creationId xmlns:a16="http://schemas.microsoft.com/office/drawing/2014/main" id="{83EE6D62-F395-4B48-8F16-F3B970BF4941}"/>
                    </a:ext>
                  </a:extLst>
                </p14:cNvPr>
                <p14:cNvContentPartPr/>
                <p14:nvPr/>
              </p14:nvContentPartPr>
              <p14:xfrm>
                <a:off x="6971053" y="4856592"/>
                <a:ext cx="46800" cy="143280"/>
              </p14:xfrm>
            </p:contentPart>
          </mc:Choice>
          <mc:Fallback xmlns="">
            <p:pic>
              <p:nvPicPr>
                <p:cNvPr id="169544" name="Freihand 169543">
                  <a:extLst>
                    <a:ext uri="{FF2B5EF4-FFF2-40B4-BE49-F238E27FC236}">
                      <a16:creationId xmlns:a16="http://schemas.microsoft.com/office/drawing/2014/main" id="{83EE6D62-F395-4B48-8F16-F3B970BF4941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6966733" y="4852272"/>
                  <a:ext cx="554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169545" name="Freihand 169544">
                  <a:extLst>
                    <a:ext uri="{FF2B5EF4-FFF2-40B4-BE49-F238E27FC236}">
                      <a16:creationId xmlns:a16="http://schemas.microsoft.com/office/drawing/2014/main" id="{B2E0DA46-3ED8-48E1-BD12-DE86D0F75B45}"/>
                    </a:ext>
                  </a:extLst>
                </p14:cNvPr>
                <p14:cNvContentPartPr/>
                <p14:nvPr/>
              </p14:nvContentPartPr>
              <p14:xfrm>
                <a:off x="6859453" y="4952352"/>
                <a:ext cx="207360" cy="58680"/>
              </p14:xfrm>
            </p:contentPart>
          </mc:Choice>
          <mc:Fallback xmlns="">
            <p:pic>
              <p:nvPicPr>
                <p:cNvPr id="169545" name="Freihand 169544">
                  <a:extLst>
                    <a:ext uri="{FF2B5EF4-FFF2-40B4-BE49-F238E27FC236}">
                      <a16:creationId xmlns:a16="http://schemas.microsoft.com/office/drawing/2014/main" id="{B2E0DA46-3ED8-48E1-BD12-DE86D0F75B45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6855133" y="4948032"/>
                  <a:ext cx="2160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169546" name="Freihand 169545">
                  <a:extLst>
                    <a:ext uri="{FF2B5EF4-FFF2-40B4-BE49-F238E27FC236}">
                      <a16:creationId xmlns:a16="http://schemas.microsoft.com/office/drawing/2014/main" id="{35339C3D-5601-41AC-9F12-E2F899DBDCD1}"/>
                    </a:ext>
                  </a:extLst>
                </p14:cNvPr>
                <p14:cNvContentPartPr/>
                <p14:nvPr/>
              </p14:nvContentPartPr>
              <p14:xfrm>
                <a:off x="7039453" y="4844352"/>
                <a:ext cx="125280" cy="115560"/>
              </p14:xfrm>
            </p:contentPart>
          </mc:Choice>
          <mc:Fallback xmlns="">
            <p:pic>
              <p:nvPicPr>
                <p:cNvPr id="169546" name="Freihand 169545">
                  <a:extLst>
                    <a:ext uri="{FF2B5EF4-FFF2-40B4-BE49-F238E27FC236}">
                      <a16:creationId xmlns:a16="http://schemas.microsoft.com/office/drawing/2014/main" id="{35339C3D-5601-41AC-9F12-E2F899DBDCD1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7035133" y="4840032"/>
                  <a:ext cx="1339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169547" name="Freihand 169546">
                  <a:extLst>
                    <a:ext uri="{FF2B5EF4-FFF2-40B4-BE49-F238E27FC236}">
                      <a16:creationId xmlns:a16="http://schemas.microsoft.com/office/drawing/2014/main" id="{AC998876-672B-4F94-965B-FCCD22A7CC55}"/>
                    </a:ext>
                  </a:extLst>
                </p14:cNvPr>
                <p14:cNvContentPartPr/>
                <p14:nvPr/>
              </p14:nvContentPartPr>
              <p14:xfrm>
                <a:off x="6752893" y="4905912"/>
                <a:ext cx="614160" cy="261360"/>
              </p14:xfrm>
            </p:contentPart>
          </mc:Choice>
          <mc:Fallback xmlns="">
            <p:pic>
              <p:nvPicPr>
                <p:cNvPr id="169547" name="Freihand 169546">
                  <a:extLst>
                    <a:ext uri="{FF2B5EF4-FFF2-40B4-BE49-F238E27FC236}">
                      <a16:creationId xmlns:a16="http://schemas.microsoft.com/office/drawing/2014/main" id="{AC998876-672B-4F94-965B-FCCD22A7CC55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6748573" y="4901592"/>
                  <a:ext cx="62280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169548" name="Freihand 169547">
                  <a:extLst>
                    <a:ext uri="{FF2B5EF4-FFF2-40B4-BE49-F238E27FC236}">
                      <a16:creationId xmlns:a16="http://schemas.microsoft.com/office/drawing/2014/main" id="{57DCC265-BC4A-44FA-90A4-32DB47D361B7}"/>
                    </a:ext>
                  </a:extLst>
                </p14:cNvPr>
                <p14:cNvContentPartPr/>
                <p14:nvPr/>
              </p14:nvContentPartPr>
              <p14:xfrm>
                <a:off x="6988693" y="5130552"/>
                <a:ext cx="54360" cy="148680"/>
              </p14:xfrm>
            </p:contentPart>
          </mc:Choice>
          <mc:Fallback xmlns="">
            <p:pic>
              <p:nvPicPr>
                <p:cNvPr id="169548" name="Freihand 169547">
                  <a:extLst>
                    <a:ext uri="{FF2B5EF4-FFF2-40B4-BE49-F238E27FC236}">
                      <a16:creationId xmlns:a16="http://schemas.microsoft.com/office/drawing/2014/main" id="{57DCC265-BC4A-44FA-90A4-32DB47D361B7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6984373" y="5126232"/>
                  <a:ext cx="63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169549" name="Freihand 169548">
                  <a:extLst>
                    <a:ext uri="{FF2B5EF4-FFF2-40B4-BE49-F238E27FC236}">
                      <a16:creationId xmlns:a16="http://schemas.microsoft.com/office/drawing/2014/main" id="{E2A34B2A-CF51-4B53-940E-B93B6A54726D}"/>
                    </a:ext>
                  </a:extLst>
                </p14:cNvPr>
                <p14:cNvContentPartPr/>
                <p14:nvPr/>
              </p14:nvContentPartPr>
              <p14:xfrm>
                <a:off x="7017853" y="5124432"/>
                <a:ext cx="111600" cy="136800"/>
              </p14:xfrm>
            </p:contentPart>
          </mc:Choice>
          <mc:Fallback xmlns="">
            <p:pic>
              <p:nvPicPr>
                <p:cNvPr id="169549" name="Freihand 169548">
                  <a:extLst>
                    <a:ext uri="{FF2B5EF4-FFF2-40B4-BE49-F238E27FC236}">
                      <a16:creationId xmlns:a16="http://schemas.microsoft.com/office/drawing/2014/main" id="{E2A34B2A-CF51-4B53-940E-B93B6A54726D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7013533" y="5120112"/>
                  <a:ext cx="1202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169550" name="Freihand 169549">
                  <a:extLst>
                    <a:ext uri="{FF2B5EF4-FFF2-40B4-BE49-F238E27FC236}">
                      <a16:creationId xmlns:a16="http://schemas.microsoft.com/office/drawing/2014/main" id="{FCD4C00A-38D9-4026-90A0-F65388570A5F}"/>
                    </a:ext>
                  </a:extLst>
                </p14:cNvPr>
                <p14:cNvContentPartPr/>
                <p14:nvPr/>
              </p14:nvContentPartPr>
              <p14:xfrm>
                <a:off x="6989773" y="5237112"/>
                <a:ext cx="158040" cy="50040"/>
              </p14:xfrm>
            </p:contentPart>
          </mc:Choice>
          <mc:Fallback xmlns="">
            <p:pic>
              <p:nvPicPr>
                <p:cNvPr id="169550" name="Freihand 169549">
                  <a:extLst>
                    <a:ext uri="{FF2B5EF4-FFF2-40B4-BE49-F238E27FC236}">
                      <a16:creationId xmlns:a16="http://schemas.microsoft.com/office/drawing/2014/main" id="{FCD4C00A-38D9-4026-90A0-F65388570A5F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6985453" y="5232792"/>
                  <a:ext cx="1666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169553" name="Freihand 169552">
                  <a:extLst>
                    <a:ext uri="{FF2B5EF4-FFF2-40B4-BE49-F238E27FC236}">
                      <a16:creationId xmlns:a16="http://schemas.microsoft.com/office/drawing/2014/main" id="{1716E1FA-8E74-4696-9E4D-E30A6B4D1F4C}"/>
                    </a:ext>
                  </a:extLst>
                </p14:cNvPr>
                <p14:cNvContentPartPr/>
                <p14:nvPr/>
              </p14:nvContentPartPr>
              <p14:xfrm>
                <a:off x="7141333" y="5078352"/>
                <a:ext cx="161640" cy="158760"/>
              </p14:xfrm>
            </p:contentPart>
          </mc:Choice>
          <mc:Fallback xmlns="">
            <p:pic>
              <p:nvPicPr>
                <p:cNvPr id="169553" name="Freihand 169552">
                  <a:extLst>
                    <a:ext uri="{FF2B5EF4-FFF2-40B4-BE49-F238E27FC236}">
                      <a16:creationId xmlns:a16="http://schemas.microsoft.com/office/drawing/2014/main" id="{1716E1FA-8E74-4696-9E4D-E30A6B4D1F4C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7137013" y="5074032"/>
                  <a:ext cx="1702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169555" name="Freihand 169554">
                  <a:extLst>
                    <a:ext uri="{FF2B5EF4-FFF2-40B4-BE49-F238E27FC236}">
                      <a16:creationId xmlns:a16="http://schemas.microsoft.com/office/drawing/2014/main" id="{BA017AA6-3B05-49DB-9089-722B838909D1}"/>
                    </a:ext>
                  </a:extLst>
                </p14:cNvPr>
                <p14:cNvContentPartPr/>
                <p14:nvPr/>
              </p14:nvContentPartPr>
              <p14:xfrm>
                <a:off x="7446973" y="4802232"/>
                <a:ext cx="164160" cy="77400"/>
              </p14:xfrm>
            </p:contentPart>
          </mc:Choice>
          <mc:Fallback xmlns="">
            <p:pic>
              <p:nvPicPr>
                <p:cNvPr id="169555" name="Freihand 169554">
                  <a:extLst>
                    <a:ext uri="{FF2B5EF4-FFF2-40B4-BE49-F238E27FC236}">
                      <a16:creationId xmlns:a16="http://schemas.microsoft.com/office/drawing/2014/main" id="{BA017AA6-3B05-49DB-9089-722B838909D1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7442653" y="4797912"/>
                  <a:ext cx="1728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169556" name="Freihand 169555">
                  <a:extLst>
                    <a:ext uri="{FF2B5EF4-FFF2-40B4-BE49-F238E27FC236}">
                      <a16:creationId xmlns:a16="http://schemas.microsoft.com/office/drawing/2014/main" id="{E1A8AB81-24FF-4F51-A72D-BFA02A18B87E}"/>
                    </a:ext>
                  </a:extLst>
                </p14:cNvPr>
                <p14:cNvContentPartPr/>
                <p14:nvPr/>
              </p14:nvContentPartPr>
              <p14:xfrm>
                <a:off x="7449133" y="4839312"/>
                <a:ext cx="198360" cy="81000"/>
              </p14:xfrm>
            </p:contentPart>
          </mc:Choice>
          <mc:Fallback xmlns="">
            <p:pic>
              <p:nvPicPr>
                <p:cNvPr id="169556" name="Freihand 169555">
                  <a:extLst>
                    <a:ext uri="{FF2B5EF4-FFF2-40B4-BE49-F238E27FC236}">
                      <a16:creationId xmlns:a16="http://schemas.microsoft.com/office/drawing/2014/main" id="{E1A8AB81-24FF-4F51-A72D-BFA02A18B87E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7444813" y="4834992"/>
                  <a:ext cx="2070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169558" name="Freihand 169557">
                  <a:extLst>
                    <a:ext uri="{FF2B5EF4-FFF2-40B4-BE49-F238E27FC236}">
                      <a16:creationId xmlns:a16="http://schemas.microsoft.com/office/drawing/2014/main" id="{EE6FC05F-0A27-4F8E-95EA-D65242AC1CCF}"/>
                    </a:ext>
                  </a:extLst>
                </p14:cNvPr>
                <p14:cNvContentPartPr/>
                <p14:nvPr/>
              </p14:nvContentPartPr>
              <p14:xfrm>
                <a:off x="7674493" y="4607472"/>
                <a:ext cx="98640" cy="134280"/>
              </p14:xfrm>
            </p:contentPart>
          </mc:Choice>
          <mc:Fallback xmlns="">
            <p:pic>
              <p:nvPicPr>
                <p:cNvPr id="169558" name="Freihand 169557">
                  <a:extLst>
                    <a:ext uri="{FF2B5EF4-FFF2-40B4-BE49-F238E27FC236}">
                      <a16:creationId xmlns:a16="http://schemas.microsoft.com/office/drawing/2014/main" id="{EE6FC05F-0A27-4F8E-95EA-D65242AC1CCF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7670173" y="4603152"/>
                  <a:ext cx="1072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169559" name="Freihand 169558">
                  <a:extLst>
                    <a:ext uri="{FF2B5EF4-FFF2-40B4-BE49-F238E27FC236}">
                      <a16:creationId xmlns:a16="http://schemas.microsoft.com/office/drawing/2014/main" id="{57C75973-974D-4D9D-890F-8C7FC604C10F}"/>
                    </a:ext>
                  </a:extLst>
                </p14:cNvPr>
                <p14:cNvContentPartPr/>
                <p14:nvPr/>
              </p14:nvContentPartPr>
              <p14:xfrm>
                <a:off x="7696093" y="4551312"/>
                <a:ext cx="105480" cy="51120"/>
              </p14:xfrm>
            </p:contentPart>
          </mc:Choice>
          <mc:Fallback xmlns="">
            <p:pic>
              <p:nvPicPr>
                <p:cNvPr id="169559" name="Freihand 169558">
                  <a:extLst>
                    <a:ext uri="{FF2B5EF4-FFF2-40B4-BE49-F238E27FC236}">
                      <a16:creationId xmlns:a16="http://schemas.microsoft.com/office/drawing/2014/main" id="{57C75973-974D-4D9D-890F-8C7FC604C10F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7691773" y="4546992"/>
                  <a:ext cx="1141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169560" name="Freihand 169559">
                  <a:extLst>
                    <a:ext uri="{FF2B5EF4-FFF2-40B4-BE49-F238E27FC236}">
                      <a16:creationId xmlns:a16="http://schemas.microsoft.com/office/drawing/2014/main" id="{E3FA265B-8D77-4865-B623-B8960990E3D7}"/>
                    </a:ext>
                  </a:extLst>
                </p14:cNvPr>
                <p14:cNvContentPartPr/>
                <p14:nvPr/>
              </p14:nvContentPartPr>
              <p14:xfrm>
                <a:off x="7781053" y="4514592"/>
                <a:ext cx="127440" cy="136080"/>
              </p14:xfrm>
            </p:contentPart>
          </mc:Choice>
          <mc:Fallback xmlns="">
            <p:pic>
              <p:nvPicPr>
                <p:cNvPr id="169560" name="Freihand 169559">
                  <a:extLst>
                    <a:ext uri="{FF2B5EF4-FFF2-40B4-BE49-F238E27FC236}">
                      <a16:creationId xmlns:a16="http://schemas.microsoft.com/office/drawing/2014/main" id="{E3FA265B-8D77-4865-B623-B8960990E3D7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7776733" y="4509912"/>
                  <a:ext cx="1360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169561" name="Freihand 169560">
                  <a:extLst>
                    <a:ext uri="{FF2B5EF4-FFF2-40B4-BE49-F238E27FC236}">
                      <a16:creationId xmlns:a16="http://schemas.microsoft.com/office/drawing/2014/main" id="{F19A5B98-033F-4CAE-B897-328460EC24F3}"/>
                    </a:ext>
                  </a:extLst>
                </p14:cNvPr>
                <p14:cNvContentPartPr/>
                <p14:nvPr/>
              </p14:nvContentPartPr>
              <p14:xfrm>
                <a:off x="7646413" y="4600632"/>
                <a:ext cx="369000" cy="202320"/>
              </p14:xfrm>
            </p:contentPart>
          </mc:Choice>
          <mc:Fallback xmlns="">
            <p:pic>
              <p:nvPicPr>
                <p:cNvPr id="169561" name="Freihand 169560">
                  <a:extLst>
                    <a:ext uri="{FF2B5EF4-FFF2-40B4-BE49-F238E27FC236}">
                      <a16:creationId xmlns:a16="http://schemas.microsoft.com/office/drawing/2014/main" id="{F19A5B98-033F-4CAE-B897-328460EC24F3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7642093" y="4596312"/>
                  <a:ext cx="3776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169562" name="Freihand 169561">
                  <a:extLst>
                    <a:ext uri="{FF2B5EF4-FFF2-40B4-BE49-F238E27FC236}">
                      <a16:creationId xmlns:a16="http://schemas.microsoft.com/office/drawing/2014/main" id="{D267568A-D83B-4898-A459-B84235683D21}"/>
                    </a:ext>
                  </a:extLst>
                </p14:cNvPr>
                <p14:cNvContentPartPr/>
                <p14:nvPr/>
              </p14:nvContentPartPr>
              <p14:xfrm>
                <a:off x="7782133" y="4772352"/>
                <a:ext cx="127080" cy="169200"/>
              </p14:xfrm>
            </p:contentPart>
          </mc:Choice>
          <mc:Fallback xmlns="">
            <p:pic>
              <p:nvPicPr>
                <p:cNvPr id="169562" name="Freihand 169561">
                  <a:extLst>
                    <a:ext uri="{FF2B5EF4-FFF2-40B4-BE49-F238E27FC236}">
                      <a16:creationId xmlns:a16="http://schemas.microsoft.com/office/drawing/2014/main" id="{D267568A-D83B-4898-A459-B84235683D21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7777813" y="4768032"/>
                  <a:ext cx="1357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169563" name="Freihand 169562">
                  <a:extLst>
                    <a:ext uri="{FF2B5EF4-FFF2-40B4-BE49-F238E27FC236}">
                      <a16:creationId xmlns:a16="http://schemas.microsoft.com/office/drawing/2014/main" id="{1D23178D-16F1-4605-B42B-DE58844F88AA}"/>
                    </a:ext>
                  </a:extLst>
                </p14:cNvPr>
                <p14:cNvContentPartPr/>
                <p14:nvPr/>
              </p14:nvContentPartPr>
              <p14:xfrm>
                <a:off x="7813813" y="4716552"/>
                <a:ext cx="150840" cy="72000"/>
              </p14:xfrm>
            </p:contentPart>
          </mc:Choice>
          <mc:Fallback xmlns="">
            <p:pic>
              <p:nvPicPr>
                <p:cNvPr id="169563" name="Freihand 169562">
                  <a:extLst>
                    <a:ext uri="{FF2B5EF4-FFF2-40B4-BE49-F238E27FC236}">
                      <a16:creationId xmlns:a16="http://schemas.microsoft.com/office/drawing/2014/main" id="{1D23178D-16F1-4605-B42B-DE58844F88AA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7809493" y="4712232"/>
                  <a:ext cx="1594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169564" name="Freihand 169563">
                  <a:extLst>
                    <a:ext uri="{FF2B5EF4-FFF2-40B4-BE49-F238E27FC236}">
                      <a16:creationId xmlns:a16="http://schemas.microsoft.com/office/drawing/2014/main" id="{31961383-84E0-41CB-B905-4FEB43963003}"/>
                    </a:ext>
                  </a:extLst>
                </p14:cNvPr>
                <p14:cNvContentPartPr/>
                <p14:nvPr/>
              </p14:nvContentPartPr>
              <p14:xfrm>
                <a:off x="8103973" y="4481472"/>
                <a:ext cx="195120" cy="117000"/>
              </p14:xfrm>
            </p:contentPart>
          </mc:Choice>
          <mc:Fallback xmlns="">
            <p:pic>
              <p:nvPicPr>
                <p:cNvPr id="169564" name="Freihand 169563">
                  <a:extLst>
                    <a:ext uri="{FF2B5EF4-FFF2-40B4-BE49-F238E27FC236}">
                      <a16:creationId xmlns:a16="http://schemas.microsoft.com/office/drawing/2014/main" id="{31961383-84E0-41CB-B905-4FEB43963003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8099653" y="4477152"/>
                  <a:ext cx="203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169565" name="Freihand 169564">
                  <a:extLst>
                    <a:ext uri="{FF2B5EF4-FFF2-40B4-BE49-F238E27FC236}">
                      <a16:creationId xmlns:a16="http://schemas.microsoft.com/office/drawing/2014/main" id="{45F6D672-730A-4D99-B344-2FF00A60EC18}"/>
                    </a:ext>
                  </a:extLst>
                </p14:cNvPr>
                <p14:cNvContentPartPr/>
                <p14:nvPr/>
              </p14:nvContentPartPr>
              <p14:xfrm>
                <a:off x="8371453" y="4349712"/>
                <a:ext cx="49680" cy="159840"/>
              </p14:xfrm>
            </p:contentPart>
          </mc:Choice>
          <mc:Fallback xmlns="">
            <p:pic>
              <p:nvPicPr>
                <p:cNvPr id="169565" name="Freihand 169564">
                  <a:extLst>
                    <a:ext uri="{FF2B5EF4-FFF2-40B4-BE49-F238E27FC236}">
                      <a16:creationId xmlns:a16="http://schemas.microsoft.com/office/drawing/2014/main" id="{45F6D672-730A-4D99-B344-2FF00A60EC18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8367133" y="4345392"/>
                  <a:ext cx="58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169566" name="Freihand 169565">
                  <a:extLst>
                    <a:ext uri="{FF2B5EF4-FFF2-40B4-BE49-F238E27FC236}">
                      <a16:creationId xmlns:a16="http://schemas.microsoft.com/office/drawing/2014/main" id="{AA8063CD-787E-4C53-9599-611E1681077D}"/>
                    </a:ext>
                  </a:extLst>
                </p14:cNvPr>
                <p14:cNvContentPartPr/>
                <p14:nvPr/>
              </p14:nvContentPartPr>
              <p14:xfrm>
                <a:off x="8415013" y="4301112"/>
                <a:ext cx="124200" cy="154440"/>
              </p14:xfrm>
            </p:contentPart>
          </mc:Choice>
          <mc:Fallback xmlns="">
            <p:pic>
              <p:nvPicPr>
                <p:cNvPr id="169566" name="Freihand 169565">
                  <a:extLst>
                    <a:ext uri="{FF2B5EF4-FFF2-40B4-BE49-F238E27FC236}">
                      <a16:creationId xmlns:a16="http://schemas.microsoft.com/office/drawing/2014/main" id="{AA8063CD-787E-4C53-9599-611E1681077D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8410693" y="4296792"/>
                  <a:ext cx="1328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169568" name="Freihand 169567">
                  <a:extLst>
                    <a:ext uri="{FF2B5EF4-FFF2-40B4-BE49-F238E27FC236}">
                      <a16:creationId xmlns:a16="http://schemas.microsoft.com/office/drawing/2014/main" id="{B4B3AD99-80C1-449F-8151-3DA129285AD9}"/>
                    </a:ext>
                  </a:extLst>
                </p14:cNvPr>
                <p14:cNvContentPartPr/>
                <p14:nvPr/>
              </p14:nvContentPartPr>
              <p14:xfrm>
                <a:off x="2151733" y="5824272"/>
                <a:ext cx="829080" cy="847440"/>
              </p14:xfrm>
            </p:contentPart>
          </mc:Choice>
          <mc:Fallback xmlns="">
            <p:pic>
              <p:nvPicPr>
                <p:cNvPr id="169568" name="Freihand 169567">
                  <a:extLst>
                    <a:ext uri="{FF2B5EF4-FFF2-40B4-BE49-F238E27FC236}">
                      <a16:creationId xmlns:a16="http://schemas.microsoft.com/office/drawing/2014/main" id="{B4B3AD99-80C1-449F-8151-3DA129285AD9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2147413" y="5819952"/>
                  <a:ext cx="837720" cy="85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169569" name="Freihand 169568">
                  <a:extLst>
                    <a:ext uri="{FF2B5EF4-FFF2-40B4-BE49-F238E27FC236}">
                      <a16:creationId xmlns:a16="http://schemas.microsoft.com/office/drawing/2014/main" id="{437CA345-24DD-4E57-AA6C-42C0BFE362AA}"/>
                    </a:ext>
                  </a:extLst>
                </p14:cNvPr>
                <p14:cNvContentPartPr/>
                <p14:nvPr/>
              </p14:nvContentPartPr>
              <p14:xfrm>
                <a:off x="2987653" y="5275632"/>
                <a:ext cx="3768120" cy="896400"/>
              </p14:xfrm>
            </p:contentPart>
          </mc:Choice>
          <mc:Fallback xmlns="">
            <p:pic>
              <p:nvPicPr>
                <p:cNvPr id="169569" name="Freihand 169568">
                  <a:extLst>
                    <a:ext uri="{FF2B5EF4-FFF2-40B4-BE49-F238E27FC236}">
                      <a16:creationId xmlns:a16="http://schemas.microsoft.com/office/drawing/2014/main" id="{437CA345-24DD-4E57-AA6C-42C0BFE362AA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2983333" y="5271312"/>
                  <a:ext cx="3776760" cy="90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169570" name="Freihand 169569">
                  <a:extLst>
                    <a:ext uri="{FF2B5EF4-FFF2-40B4-BE49-F238E27FC236}">
                      <a16:creationId xmlns:a16="http://schemas.microsoft.com/office/drawing/2014/main" id="{6E4E0821-F6DB-4AE5-97C2-68A7C40D4790}"/>
                    </a:ext>
                  </a:extLst>
                </p14:cNvPr>
                <p14:cNvContentPartPr/>
                <p14:nvPr/>
              </p14:nvContentPartPr>
              <p14:xfrm>
                <a:off x="6635533" y="5193552"/>
                <a:ext cx="317880" cy="229320"/>
              </p14:xfrm>
            </p:contentPart>
          </mc:Choice>
          <mc:Fallback xmlns="">
            <p:pic>
              <p:nvPicPr>
                <p:cNvPr id="169570" name="Freihand 169569">
                  <a:extLst>
                    <a:ext uri="{FF2B5EF4-FFF2-40B4-BE49-F238E27FC236}">
                      <a16:creationId xmlns:a16="http://schemas.microsoft.com/office/drawing/2014/main" id="{6E4E0821-F6DB-4AE5-97C2-68A7C40D4790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6631213" y="5189232"/>
                  <a:ext cx="3265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169572" name="Freihand 169571">
                  <a:extLst>
                    <a:ext uri="{FF2B5EF4-FFF2-40B4-BE49-F238E27FC236}">
                      <a16:creationId xmlns:a16="http://schemas.microsoft.com/office/drawing/2014/main" id="{8A4BE921-83A6-4FF4-A51D-128692D5058A}"/>
                    </a:ext>
                  </a:extLst>
                </p14:cNvPr>
                <p14:cNvContentPartPr/>
                <p14:nvPr/>
              </p14:nvContentPartPr>
              <p14:xfrm>
                <a:off x="2934733" y="6557232"/>
                <a:ext cx="238680" cy="86040"/>
              </p14:xfrm>
            </p:contentPart>
          </mc:Choice>
          <mc:Fallback xmlns="">
            <p:pic>
              <p:nvPicPr>
                <p:cNvPr id="169572" name="Freihand 169571">
                  <a:extLst>
                    <a:ext uri="{FF2B5EF4-FFF2-40B4-BE49-F238E27FC236}">
                      <a16:creationId xmlns:a16="http://schemas.microsoft.com/office/drawing/2014/main" id="{8A4BE921-83A6-4FF4-A51D-128692D5058A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2930413" y="6552912"/>
                  <a:ext cx="2473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169573" name="Freihand 169572">
                  <a:extLst>
                    <a:ext uri="{FF2B5EF4-FFF2-40B4-BE49-F238E27FC236}">
                      <a16:creationId xmlns:a16="http://schemas.microsoft.com/office/drawing/2014/main" id="{4CF0AD45-F8D4-49A4-B9C4-744AB8C70A29}"/>
                    </a:ext>
                  </a:extLst>
                </p14:cNvPr>
                <p14:cNvContentPartPr/>
                <p14:nvPr/>
              </p14:nvContentPartPr>
              <p14:xfrm>
                <a:off x="2834653" y="6484872"/>
                <a:ext cx="212040" cy="150480"/>
              </p14:xfrm>
            </p:contentPart>
          </mc:Choice>
          <mc:Fallback xmlns="">
            <p:pic>
              <p:nvPicPr>
                <p:cNvPr id="169573" name="Freihand 169572">
                  <a:extLst>
                    <a:ext uri="{FF2B5EF4-FFF2-40B4-BE49-F238E27FC236}">
                      <a16:creationId xmlns:a16="http://schemas.microsoft.com/office/drawing/2014/main" id="{4CF0AD45-F8D4-49A4-B9C4-744AB8C70A29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2830333" y="6480552"/>
                  <a:ext cx="2206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169575" name="Freihand 169574">
                  <a:extLst>
                    <a:ext uri="{FF2B5EF4-FFF2-40B4-BE49-F238E27FC236}">
                      <a16:creationId xmlns:a16="http://schemas.microsoft.com/office/drawing/2014/main" id="{77EA0B55-B0A0-47D4-885B-34F68A06FEB9}"/>
                    </a:ext>
                  </a:extLst>
                </p14:cNvPr>
                <p14:cNvContentPartPr/>
                <p14:nvPr/>
              </p14:nvContentPartPr>
              <p14:xfrm>
                <a:off x="2407333" y="6249792"/>
                <a:ext cx="458280" cy="284040"/>
              </p14:xfrm>
            </p:contentPart>
          </mc:Choice>
          <mc:Fallback xmlns="">
            <p:pic>
              <p:nvPicPr>
                <p:cNvPr id="169575" name="Freihand 169574">
                  <a:extLst>
                    <a:ext uri="{FF2B5EF4-FFF2-40B4-BE49-F238E27FC236}">
                      <a16:creationId xmlns:a16="http://schemas.microsoft.com/office/drawing/2014/main" id="{77EA0B55-B0A0-47D4-885B-34F68A06FEB9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2403013" y="6245472"/>
                  <a:ext cx="46692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169579" name="Freihand 169578">
                  <a:extLst>
                    <a:ext uri="{FF2B5EF4-FFF2-40B4-BE49-F238E27FC236}">
                      <a16:creationId xmlns:a16="http://schemas.microsoft.com/office/drawing/2014/main" id="{DE781BEC-4528-4B1C-8268-8B370E15E91C}"/>
                    </a:ext>
                  </a:extLst>
                </p14:cNvPr>
                <p14:cNvContentPartPr/>
                <p14:nvPr/>
              </p14:nvContentPartPr>
              <p14:xfrm>
                <a:off x="3318853" y="6518712"/>
                <a:ext cx="105480" cy="148320"/>
              </p14:xfrm>
            </p:contentPart>
          </mc:Choice>
          <mc:Fallback xmlns="">
            <p:pic>
              <p:nvPicPr>
                <p:cNvPr id="169579" name="Freihand 169578">
                  <a:extLst>
                    <a:ext uri="{FF2B5EF4-FFF2-40B4-BE49-F238E27FC236}">
                      <a16:creationId xmlns:a16="http://schemas.microsoft.com/office/drawing/2014/main" id="{DE781BEC-4528-4B1C-8268-8B370E15E91C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3314533" y="6514392"/>
                  <a:ext cx="1141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169580" name="Freihand 169579">
                  <a:extLst>
                    <a:ext uri="{FF2B5EF4-FFF2-40B4-BE49-F238E27FC236}">
                      <a16:creationId xmlns:a16="http://schemas.microsoft.com/office/drawing/2014/main" id="{537DCDDB-1BFC-4E7C-97E7-AF99973A0703}"/>
                    </a:ext>
                  </a:extLst>
                </p14:cNvPr>
                <p14:cNvContentPartPr/>
                <p14:nvPr/>
              </p14:nvContentPartPr>
              <p14:xfrm>
                <a:off x="3434053" y="6508992"/>
                <a:ext cx="67320" cy="153000"/>
              </p14:xfrm>
            </p:contentPart>
          </mc:Choice>
          <mc:Fallback xmlns="">
            <p:pic>
              <p:nvPicPr>
                <p:cNvPr id="169580" name="Freihand 169579">
                  <a:extLst>
                    <a:ext uri="{FF2B5EF4-FFF2-40B4-BE49-F238E27FC236}">
                      <a16:creationId xmlns:a16="http://schemas.microsoft.com/office/drawing/2014/main" id="{537DCDDB-1BFC-4E7C-97E7-AF99973A0703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3429733" y="6504672"/>
                  <a:ext cx="75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169581" name="Freihand 169580">
                  <a:extLst>
                    <a:ext uri="{FF2B5EF4-FFF2-40B4-BE49-F238E27FC236}">
                      <a16:creationId xmlns:a16="http://schemas.microsoft.com/office/drawing/2014/main" id="{D8C715CF-FFC7-4827-B4E9-D4FE283CC37B}"/>
                    </a:ext>
                  </a:extLst>
                </p14:cNvPr>
                <p14:cNvContentPartPr/>
                <p14:nvPr/>
              </p14:nvContentPartPr>
              <p14:xfrm>
                <a:off x="3499933" y="6577752"/>
                <a:ext cx="110160" cy="72000"/>
              </p14:xfrm>
            </p:contentPart>
          </mc:Choice>
          <mc:Fallback xmlns="">
            <p:pic>
              <p:nvPicPr>
                <p:cNvPr id="169581" name="Freihand 169580">
                  <a:extLst>
                    <a:ext uri="{FF2B5EF4-FFF2-40B4-BE49-F238E27FC236}">
                      <a16:creationId xmlns:a16="http://schemas.microsoft.com/office/drawing/2014/main" id="{D8C715CF-FFC7-4827-B4E9-D4FE283CC37B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3495613" y="6573432"/>
                  <a:ext cx="1188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169582" name="Freihand 169581">
                  <a:extLst>
                    <a:ext uri="{FF2B5EF4-FFF2-40B4-BE49-F238E27FC236}">
                      <a16:creationId xmlns:a16="http://schemas.microsoft.com/office/drawing/2014/main" id="{0CBF18E2-699E-46FF-AF19-C5004BAE6660}"/>
                    </a:ext>
                  </a:extLst>
                </p14:cNvPr>
                <p14:cNvContentPartPr/>
                <p14:nvPr/>
              </p14:nvContentPartPr>
              <p14:xfrm>
                <a:off x="3618733" y="6565152"/>
                <a:ext cx="88200" cy="66240"/>
              </p14:xfrm>
            </p:contentPart>
          </mc:Choice>
          <mc:Fallback xmlns="">
            <p:pic>
              <p:nvPicPr>
                <p:cNvPr id="169582" name="Freihand 169581">
                  <a:extLst>
                    <a:ext uri="{FF2B5EF4-FFF2-40B4-BE49-F238E27FC236}">
                      <a16:creationId xmlns:a16="http://schemas.microsoft.com/office/drawing/2014/main" id="{0CBF18E2-699E-46FF-AF19-C5004BAE6660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3614413" y="6560832"/>
                  <a:ext cx="968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169583" name="Freihand 169582">
                  <a:extLst>
                    <a:ext uri="{FF2B5EF4-FFF2-40B4-BE49-F238E27FC236}">
                      <a16:creationId xmlns:a16="http://schemas.microsoft.com/office/drawing/2014/main" id="{A94D4F5D-57AE-4DA8-870D-AB155B1312ED}"/>
                    </a:ext>
                  </a:extLst>
                </p14:cNvPr>
                <p14:cNvContentPartPr/>
                <p14:nvPr/>
              </p14:nvContentPartPr>
              <p14:xfrm>
                <a:off x="3724573" y="6495672"/>
                <a:ext cx="48240" cy="162000"/>
              </p14:xfrm>
            </p:contentPart>
          </mc:Choice>
          <mc:Fallback xmlns="">
            <p:pic>
              <p:nvPicPr>
                <p:cNvPr id="169583" name="Freihand 169582">
                  <a:extLst>
                    <a:ext uri="{FF2B5EF4-FFF2-40B4-BE49-F238E27FC236}">
                      <a16:creationId xmlns:a16="http://schemas.microsoft.com/office/drawing/2014/main" id="{A94D4F5D-57AE-4DA8-870D-AB155B1312ED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3720253" y="6491352"/>
                  <a:ext cx="568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169584" name="Freihand 169583">
                  <a:extLst>
                    <a:ext uri="{FF2B5EF4-FFF2-40B4-BE49-F238E27FC236}">
                      <a16:creationId xmlns:a16="http://schemas.microsoft.com/office/drawing/2014/main" id="{C506DE8D-EB5B-46A4-8521-60C438FB9100}"/>
                    </a:ext>
                  </a:extLst>
                </p14:cNvPr>
                <p14:cNvContentPartPr/>
                <p14:nvPr/>
              </p14:nvContentPartPr>
              <p14:xfrm>
                <a:off x="3773173" y="6553272"/>
                <a:ext cx="78120" cy="75960"/>
              </p14:xfrm>
            </p:contentPart>
          </mc:Choice>
          <mc:Fallback xmlns="">
            <p:pic>
              <p:nvPicPr>
                <p:cNvPr id="169584" name="Freihand 169583">
                  <a:extLst>
                    <a:ext uri="{FF2B5EF4-FFF2-40B4-BE49-F238E27FC236}">
                      <a16:creationId xmlns:a16="http://schemas.microsoft.com/office/drawing/2014/main" id="{C506DE8D-EB5B-46A4-8521-60C438FB9100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3768853" y="6548952"/>
                  <a:ext cx="867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169586" name="Freihand 169585">
                  <a:extLst>
                    <a:ext uri="{FF2B5EF4-FFF2-40B4-BE49-F238E27FC236}">
                      <a16:creationId xmlns:a16="http://schemas.microsoft.com/office/drawing/2014/main" id="{59483334-A401-4EC4-8A08-3D470F7D9FAC}"/>
                    </a:ext>
                  </a:extLst>
                </p14:cNvPr>
                <p14:cNvContentPartPr/>
                <p14:nvPr/>
              </p14:nvContentPartPr>
              <p14:xfrm>
                <a:off x="3863893" y="6564792"/>
                <a:ext cx="239040" cy="70920"/>
              </p14:xfrm>
            </p:contentPart>
          </mc:Choice>
          <mc:Fallback xmlns="">
            <p:pic>
              <p:nvPicPr>
                <p:cNvPr id="169586" name="Freihand 169585">
                  <a:extLst>
                    <a:ext uri="{FF2B5EF4-FFF2-40B4-BE49-F238E27FC236}">
                      <a16:creationId xmlns:a16="http://schemas.microsoft.com/office/drawing/2014/main" id="{59483334-A401-4EC4-8A08-3D470F7D9FAC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3859573" y="6560472"/>
                  <a:ext cx="2476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169587" name="Freihand 169586">
                  <a:extLst>
                    <a:ext uri="{FF2B5EF4-FFF2-40B4-BE49-F238E27FC236}">
                      <a16:creationId xmlns:a16="http://schemas.microsoft.com/office/drawing/2014/main" id="{748A3F6E-7373-4AC9-8BE7-624B47DB55BE}"/>
                    </a:ext>
                  </a:extLst>
                </p14:cNvPr>
                <p14:cNvContentPartPr/>
                <p14:nvPr/>
              </p14:nvContentPartPr>
              <p14:xfrm>
                <a:off x="4102933" y="6553272"/>
                <a:ext cx="72720" cy="85320"/>
              </p14:xfrm>
            </p:contentPart>
          </mc:Choice>
          <mc:Fallback xmlns="">
            <p:pic>
              <p:nvPicPr>
                <p:cNvPr id="169587" name="Freihand 169586">
                  <a:extLst>
                    <a:ext uri="{FF2B5EF4-FFF2-40B4-BE49-F238E27FC236}">
                      <a16:creationId xmlns:a16="http://schemas.microsoft.com/office/drawing/2014/main" id="{748A3F6E-7373-4AC9-8BE7-624B47DB55BE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4098613" y="6548952"/>
                  <a:ext cx="81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169588" name="Freihand 169587">
                  <a:extLst>
                    <a:ext uri="{FF2B5EF4-FFF2-40B4-BE49-F238E27FC236}">
                      <a16:creationId xmlns:a16="http://schemas.microsoft.com/office/drawing/2014/main" id="{BA64D804-A817-4163-97EB-EABC75C42731}"/>
                    </a:ext>
                  </a:extLst>
                </p14:cNvPr>
                <p14:cNvContentPartPr/>
                <p14:nvPr/>
              </p14:nvContentPartPr>
              <p14:xfrm>
                <a:off x="4172413" y="6565152"/>
                <a:ext cx="69120" cy="170280"/>
              </p14:xfrm>
            </p:contentPart>
          </mc:Choice>
          <mc:Fallback xmlns="">
            <p:pic>
              <p:nvPicPr>
                <p:cNvPr id="169588" name="Freihand 169587">
                  <a:extLst>
                    <a:ext uri="{FF2B5EF4-FFF2-40B4-BE49-F238E27FC236}">
                      <a16:creationId xmlns:a16="http://schemas.microsoft.com/office/drawing/2014/main" id="{BA64D804-A817-4163-97EB-EABC75C42731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4168093" y="6560832"/>
                  <a:ext cx="777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169589" name="Freihand 169588">
                  <a:extLst>
                    <a:ext uri="{FF2B5EF4-FFF2-40B4-BE49-F238E27FC236}">
                      <a16:creationId xmlns:a16="http://schemas.microsoft.com/office/drawing/2014/main" id="{A3E4E87F-001E-4B4B-A0AC-CF441563679A}"/>
                    </a:ext>
                  </a:extLst>
                </p14:cNvPr>
                <p14:cNvContentPartPr/>
                <p14:nvPr/>
              </p14:nvContentPartPr>
              <p14:xfrm>
                <a:off x="4267813" y="6506112"/>
                <a:ext cx="164520" cy="114120"/>
              </p14:xfrm>
            </p:contentPart>
          </mc:Choice>
          <mc:Fallback xmlns="">
            <p:pic>
              <p:nvPicPr>
                <p:cNvPr id="169589" name="Freihand 169588">
                  <a:extLst>
                    <a:ext uri="{FF2B5EF4-FFF2-40B4-BE49-F238E27FC236}">
                      <a16:creationId xmlns:a16="http://schemas.microsoft.com/office/drawing/2014/main" id="{A3E4E87F-001E-4B4B-A0AC-CF441563679A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4263493" y="6501792"/>
                  <a:ext cx="1731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169590" name="Freihand 169589">
                  <a:extLst>
                    <a:ext uri="{FF2B5EF4-FFF2-40B4-BE49-F238E27FC236}">
                      <a16:creationId xmlns:a16="http://schemas.microsoft.com/office/drawing/2014/main" id="{C87C576E-5C90-4DF3-AF70-A1199A14B97E}"/>
                    </a:ext>
                  </a:extLst>
                </p14:cNvPr>
                <p14:cNvContentPartPr/>
                <p14:nvPr/>
              </p14:nvContentPartPr>
              <p14:xfrm>
                <a:off x="4449253" y="6553632"/>
                <a:ext cx="196560" cy="43920"/>
              </p14:xfrm>
            </p:contentPart>
          </mc:Choice>
          <mc:Fallback xmlns="">
            <p:pic>
              <p:nvPicPr>
                <p:cNvPr id="169590" name="Freihand 169589">
                  <a:extLst>
                    <a:ext uri="{FF2B5EF4-FFF2-40B4-BE49-F238E27FC236}">
                      <a16:creationId xmlns:a16="http://schemas.microsoft.com/office/drawing/2014/main" id="{C87C576E-5C90-4DF3-AF70-A1199A14B97E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4444933" y="6549312"/>
                  <a:ext cx="20520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169591" name="Freihand 169590">
                  <a:extLst>
                    <a:ext uri="{FF2B5EF4-FFF2-40B4-BE49-F238E27FC236}">
                      <a16:creationId xmlns:a16="http://schemas.microsoft.com/office/drawing/2014/main" id="{C7D371B6-B946-4A2F-95DC-2F319845D661}"/>
                    </a:ext>
                  </a:extLst>
                </p14:cNvPr>
                <p14:cNvContentPartPr/>
                <p14:nvPr/>
              </p14:nvContentPartPr>
              <p14:xfrm>
                <a:off x="4692253" y="6472992"/>
                <a:ext cx="462240" cy="169920"/>
              </p14:xfrm>
            </p:contentPart>
          </mc:Choice>
          <mc:Fallback xmlns="">
            <p:pic>
              <p:nvPicPr>
                <p:cNvPr id="169591" name="Freihand 169590">
                  <a:extLst>
                    <a:ext uri="{FF2B5EF4-FFF2-40B4-BE49-F238E27FC236}">
                      <a16:creationId xmlns:a16="http://schemas.microsoft.com/office/drawing/2014/main" id="{C7D371B6-B946-4A2F-95DC-2F319845D661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4687933" y="6468672"/>
                  <a:ext cx="4708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169592" name="Freihand 169591">
                  <a:extLst>
                    <a:ext uri="{FF2B5EF4-FFF2-40B4-BE49-F238E27FC236}">
                      <a16:creationId xmlns:a16="http://schemas.microsoft.com/office/drawing/2014/main" id="{A4032637-D945-430A-8B03-05A5B49BCA46}"/>
                    </a:ext>
                  </a:extLst>
                </p14:cNvPr>
                <p14:cNvContentPartPr/>
                <p14:nvPr/>
              </p14:nvContentPartPr>
              <p14:xfrm>
                <a:off x="5164933" y="6472272"/>
                <a:ext cx="4680" cy="360"/>
              </p14:xfrm>
            </p:contentPart>
          </mc:Choice>
          <mc:Fallback xmlns="">
            <p:pic>
              <p:nvPicPr>
                <p:cNvPr id="169592" name="Freihand 169591">
                  <a:extLst>
                    <a:ext uri="{FF2B5EF4-FFF2-40B4-BE49-F238E27FC236}">
                      <a16:creationId xmlns:a16="http://schemas.microsoft.com/office/drawing/2014/main" id="{A4032637-D945-430A-8B03-05A5B49BCA46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5160613" y="6467952"/>
                  <a:ext cx="1332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169593" name="Freihand 169592">
                  <a:extLst>
                    <a:ext uri="{FF2B5EF4-FFF2-40B4-BE49-F238E27FC236}">
                      <a16:creationId xmlns:a16="http://schemas.microsoft.com/office/drawing/2014/main" id="{55278AF3-D22B-428E-BABE-0320E2662234}"/>
                    </a:ext>
                  </a:extLst>
                </p14:cNvPr>
                <p14:cNvContentPartPr/>
                <p14:nvPr/>
              </p14:nvContentPartPr>
              <p14:xfrm>
                <a:off x="5187253" y="6520152"/>
                <a:ext cx="110160" cy="149760"/>
              </p14:xfrm>
            </p:contentPart>
          </mc:Choice>
          <mc:Fallback xmlns="">
            <p:pic>
              <p:nvPicPr>
                <p:cNvPr id="169593" name="Freihand 169592">
                  <a:extLst>
                    <a:ext uri="{FF2B5EF4-FFF2-40B4-BE49-F238E27FC236}">
                      <a16:creationId xmlns:a16="http://schemas.microsoft.com/office/drawing/2014/main" id="{55278AF3-D22B-428E-BABE-0320E2662234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5182933" y="6515832"/>
                  <a:ext cx="118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169594" name="Freihand 169593">
                  <a:extLst>
                    <a:ext uri="{FF2B5EF4-FFF2-40B4-BE49-F238E27FC236}">
                      <a16:creationId xmlns:a16="http://schemas.microsoft.com/office/drawing/2014/main" id="{26F3E6E9-ED60-4362-ACF8-8018FBCAC6BD}"/>
                    </a:ext>
                  </a:extLst>
                </p14:cNvPr>
                <p14:cNvContentPartPr/>
                <p14:nvPr/>
              </p14:nvContentPartPr>
              <p14:xfrm>
                <a:off x="5317933" y="6494592"/>
                <a:ext cx="99720" cy="102240"/>
              </p14:xfrm>
            </p:contentPart>
          </mc:Choice>
          <mc:Fallback xmlns="">
            <p:pic>
              <p:nvPicPr>
                <p:cNvPr id="169594" name="Freihand 169593">
                  <a:extLst>
                    <a:ext uri="{FF2B5EF4-FFF2-40B4-BE49-F238E27FC236}">
                      <a16:creationId xmlns:a16="http://schemas.microsoft.com/office/drawing/2014/main" id="{26F3E6E9-ED60-4362-ACF8-8018FBCAC6BD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5313613" y="6490272"/>
                  <a:ext cx="108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169595" name="Freihand 169594">
                  <a:extLst>
                    <a:ext uri="{FF2B5EF4-FFF2-40B4-BE49-F238E27FC236}">
                      <a16:creationId xmlns:a16="http://schemas.microsoft.com/office/drawing/2014/main" id="{3BDA3623-37EE-4E96-B7BC-F5EFA6931CAB}"/>
                    </a:ext>
                  </a:extLst>
                </p14:cNvPr>
                <p14:cNvContentPartPr/>
                <p14:nvPr/>
              </p14:nvContentPartPr>
              <p14:xfrm>
                <a:off x="5439613" y="6429792"/>
                <a:ext cx="87120" cy="143280"/>
              </p14:xfrm>
            </p:contentPart>
          </mc:Choice>
          <mc:Fallback xmlns="">
            <p:pic>
              <p:nvPicPr>
                <p:cNvPr id="169595" name="Freihand 169594">
                  <a:extLst>
                    <a:ext uri="{FF2B5EF4-FFF2-40B4-BE49-F238E27FC236}">
                      <a16:creationId xmlns:a16="http://schemas.microsoft.com/office/drawing/2014/main" id="{3BDA3623-37EE-4E96-B7BC-F5EFA6931CAB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5435293" y="6425472"/>
                  <a:ext cx="95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169596" name="Freihand 169595">
                  <a:extLst>
                    <a:ext uri="{FF2B5EF4-FFF2-40B4-BE49-F238E27FC236}">
                      <a16:creationId xmlns:a16="http://schemas.microsoft.com/office/drawing/2014/main" id="{3F842EC9-47B9-483D-93F2-7E207BB241FE}"/>
                    </a:ext>
                  </a:extLst>
                </p14:cNvPr>
                <p14:cNvContentPartPr/>
                <p14:nvPr/>
              </p14:nvContentPartPr>
              <p14:xfrm>
                <a:off x="5483893" y="6528792"/>
                <a:ext cx="62640" cy="42840"/>
              </p14:xfrm>
            </p:contentPart>
          </mc:Choice>
          <mc:Fallback xmlns="">
            <p:pic>
              <p:nvPicPr>
                <p:cNvPr id="169596" name="Freihand 169595">
                  <a:extLst>
                    <a:ext uri="{FF2B5EF4-FFF2-40B4-BE49-F238E27FC236}">
                      <a16:creationId xmlns:a16="http://schemas.microsoft.com/office/drawing/2014/main" id="{3F842EC9-47B9-483D-93F2-7E207BB241FE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5479573" y="6524472"/>
                  <a:ext cx="712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169597" name="Freihand 169596">
                  <a:extLst>
                    <a:ext uri="{FF2B5EF4-FFF2-40B4-BE49-F238E27FC236}">
                      <a16:creationId xmlns:a16="http://schemas.microsoft.com/office/drawing/2014/main" id="{22FE5AAE-872D-49AD-946E-10970CE5B8F1}"/>
                    </a:ext>
                  </a:extLst>
                </p14:cNvPr>
                <p14:cNvContentPartPr/>
                <p14:nvPr/>
              </p14:nvContentPartPr>
              <p14:xfrm>
                <a:off x="5538973" y="6445632"/>
                <a:ext cx="354240" cy="135000"/>
              </p14:xfrm>
            </p:contentPart>
          </mc:Choice>
          <mc:Fallback xmlns="">
            <p:pic>
              <p:nvPicPr>
                <p:cNvPr id="169597" name="Freihand 169596">
                  <a:extLst>
                    <a:ext uri="{FF2B5EF4-FFF2-40B4-BE49-F238E27FC236}">
                      <a16:creationId xmlns:a16="http://schemas.microsoft.com/office/drawing/2014/main" id="{22FE5AAE-872D-49AD-946E-10970CE5B8F1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5534653" y="6441312"/>
                  <a:ext cx="3628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169598" name="Freihand 169597">
                  <a:extLst>
                    <a:ext uri="{FF2B5EF4-FFF2-40B4-BE49-F238E27FC236}">
                      <a16:creationId xmlns:a16="http://schemas.microsoft.com/office/drawing/2014/main" id="{594D11C0-2449-469F-873D-43795E6D1570}"/>
                    </a:ext>
                  </a:extLst>
                </p14:cNvPr>
                <p14:cNvContentPartPr/>
                <p14:nvPr/>
              </p14:nvContentPartPr>
              <p14:xfrm>
                <a:off x="6021733" y="6505032"/>
                <a:ext cx="246960" cy="14400"/>
              </p14:xfrm>
            </p:contentPart>
          </mc:Choice>
          <mc:Fallback xmlns="">
            <p:pic>
              <p:nvPicPr>
                <p:cNvPr id="169598" name="Freihand 169597">
                  <a:extLst>
                    <a:ext uri="{FF2B5EF4-FFF2-40B4-BE49-F238E27FC236}">
                      <a16:creationId xmlns:a16="http://schemas.microsoft.com/office/drawing/2014/main" id="{594D11C0-2449-469F-873D-43795E6D1570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6017413" y="6500712"/>
                  <a:ext cx="2556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169599" name="Freihand 169598">
                  <a:extLst>
                    <a:ext uri="{FF2B5EF4-FFF2-40B4-BE49-F238E27FC236}">
                      <a16:creationId xmlns:a16="http://schemas.microsoft.com/office/drawing/2014/main" id="{E4CD3330-968E-4BEA-9E91-D28336875645}"/>
                    </a:ext>
                  </a:extLst>
                </p14:cNvPr>
                <p14:cNvContentPartPr/>
                <p14:nvPr/>
              </p14:nvContentPartPr>
              <p14:xfrm>
                <a:off x="6055573" y="6539592"/>
                <a:ext cx="233640" cy="22320"/>
              </p14:xfrm>
            </p:contentPart>
          </mc:Choice>
          <mc:Fallback xmlns="">
            <p:pic>
              <p:nvPicPr>
                <p:cNvPr id="169599" name="Freihand 169598">
                  <a:extLst>
                    <a:ext uri="{FF2B5EF4-FFF2-40B4-BE49-F238E27FC236}">
                      <a16:creationId xmlns:a16="http://schemas.microsoft.com/office/drawing/2014/main" id="{E4CD3330-968E-4BEA-9E91-D28336875645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6051253" y="6535272"/>
                  <a:ext cx="2422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169600" name="Freihand 169599">
                  <a:extLst>
                    <a:ext uri="{FF2B5EF4-FFF2-40B4-BE49-F238E27FC236}">
                      <a16:creationId xmlns:a16="http://schemas.microsoft.com/office/drawing/2014/main" id="{6F204475-BAB0-4C31-82E9-19E50C3DCC36}"/>
                    </a:ext>
                  </a:extLst>
                </p14:cNvPr>
                <p14:cNvContentPartPr/>
                <p14:nvPr/>
              </p14:nvContentPartPr>
              <p14:xfrm>
                <a:off x="6477493" y="6325392"/>
                <a:ext cx="228240" cy="162720"/>
              </p14:xfrm>
            </p:contentPart>
          </mc:Choice>
          <mc:Fallback xmlns="">
            <p:pic>
              <p:nvPicPr>
                <p:cNvPr id="169600" name="Freihand 169599">
                  <a:extLst>
                    <a:ext uri="{FF2B5EF4-FFF2-40B4-BE49-F238E27FC236}">
                      <a16:creationId xmlns:a16="http://schemas.microsoft.com/office/drawing/2014/main" id="{6F204475-BAB0-4C31-82E9-19E50C3DCC36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6473173" y="6321072"/>
                  <a:ext cx="2368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169601" name="Freihand 169600">
                  <a:extLst>
                    <a:ext uri="{FF2B5EF4-FFF2-40B4-BE49-F238E27FC236}">
                      <a16:creationId xmlns:a16="http://schemas.microsoft.com/office/drawing/2014/main" id="{42E31411-5283-4066-A97D-AB2949D99D17}"/>
                    </a:ext>
                  </a:extLst>
                </p14:cNvPr>
                <p14:cNvContentPartPr/>
                <p14:nvPr/>
              </p14:nvContentPartPr>
              <p14:xfrm>
                <a:off x="6346453" y="6451032"/>
                <a:ext cx="719640" cy="76680"/>
              </p14:xfrm>
            </p:contentPart>
          </mc:Choice>
          <mc:Fallback xmlns="">
            <p:pic>
              <p:nvPicPr>
                <p:cNvPr id="169601" name="Freihand 169600">
                  <a:extLst>
                    <a:ext uri="{FF2B5EF4-FFF2-40B4-BE49-F238E27FC236}">
                      <a16:creationId xmlns:a16="http://schemas.microsoft.com/office/drawing/2014/main" id="{42E31411-5283-4066-A97D-AB2949D99D17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6342133" y="6446712"/>
                  <a:ext cx="7282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169602" name="Freihand 169601">
                  <a:extLst>
                    <a:ext uri="{FF2B5EF4-FFF2-40B4-BE49-F238E27FC236}">
                      <a16:creationId xmlns:a16="http://schemas.microsoft.com/office/drawing/2014/main" id="{66F4D9E7-316D-4CCC-B0C8-ED67526941E6}"/>
                    </a:ext>
                  </a:extLst>
                </p14:cNvPr>
                <p14:cNvContentPartPr/>
                <p14:nvPr/>
              </p14:nvContentPartPr>
              <p14:xfrm>
                <a:off x="6379933" y="6595032"/>
                <a:ext cx="148680" cy="132840"/>
              </p14:xfrm>
            </p:contentPart>
          </mc:Choice>
          <mc:Fallback xmlns="">
            <p:pic>
              <p:nvPicPr>
                <p:cNvPr id="169602" name="Freihand 169601">
                  <a:extLst>
                    <a:ext uri="{FF2B5EF4-FFF2-40B4-BE49-F238E27FC236}">
                      <a16:creationId xmlns:a16="http://schemas.microsoft.com/office/drawing/2014/main" id="{66F4D9E7-316D-4CCC-B0C8-ED67526941E6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6375613" y="6590712"/>
                  <a:ext cx="1573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169603" name="Freihand 169602">
                  <a:extLst>
                    <a:ext uri="{FF2B5EF4-FFF2-40B4-BE49-F238E27FC236}">
                      <a16:creationId xmlns:a16="http://schemas.microsoft.com/office/drawing/2014/main" id="{4CC06746-0582-4084-A698-8F490797A89A}"/>
                    </a:ext>
                  </a:extLst>
                </p14:cNvPr>
                <p14:cNvContentPartPr/>
                <p14:nvPr/>
              </p14:nvContentPartPr>
              <p14:xfrm>
                <a:off x="6579373" y="6648672"/>
                <a:ext cx="159840" cy="30960"/>
              </p14:xfrm>
            </p:contentPart>
          </mc:Choice>
          <mc:Fallback xmlns="">
            <p:pic>
              <p:nvPicPr>
                <p:cNvPr id="169603" name="Freihand 169602">
                  <a:extLst>
                    <a:ext uri="{FF2B5EF4-FFF2-40B4-BE49-F238E27FC236}">
                      <a16:creationId xmlns:a16="http://schemas.microsoft.com/office/drawing/2014/main" id="{4CC06746-0582-4084-A698-8F490797A89A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6575053" y="6644352"/>
                  <a:ext cx="1684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169604" name="Freihand 169603">
                  <a:extLst>
                    <a:ext uri="{FF2B5EF4-FFF2-40B4-BE49-F238E27FC236}">
                      <a16:creationId xmlns:a16="http://schemas.microsoft.com/office/drawing/2014/main" id="{8956AA24-D494-4804-83A2-8117F20AC6C0}"/>
                    </a:ext>
                  </a:extLst>
                </p14:cNvPr>
                <p14:cNvContentPartPr/>
                <p14:nvPr/>
              </p14:nvContentPartPr>
              <p14:xfrm>
                <a:off x="6794293" y="6598272"/>
                <a:ext cx="118800" cy="94320"/>
              </p14:xfrm>
            </p:contentPart>
          </mc:Choice>
          <mc:Fallback xmlns="">
            <p:pic>
              <p:nvPicPr>
                <p:cNvPr id="169604" name="Freihand 169603">
                  <a:extLst>
                    <a:ext uri="{FF2B5EF4-FFF2-40B4-BE49-F238E27FC236}">
                      <a16:creationId xmlns:a16="http://schemas.microsoft.com/office/drawing/2014/main" id="{8956AA24-D494-4804-83A2-8117F20AC6C0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6789973" y="6593952"/>
                  <a:ext cx="1274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169605" name="Freihand 169604">
                  <a:extLst>
                    <a:ext uri="{FF2B5EF4-FFF2-40B4-BE49-F238E27FC236}">
                      <a16:creationId xmlns:a16="http://schemas.microsoft.com/office/drawing/2014/main" id="{69E156A1-97A1-4FA7-AB03-DEE2ACA2C7E8}"/>
                    </a:ext>
                  </a:extLst>
                </p14:cNvPr>
                <p14:cNvContentPartPr/>
                <p14:nvPr/>
              </p14:nvContentPartPr>
              <p14:xfrm>
                <a:off x="6913093" y="6667392"/>
                <a:ext cx="76320" cy="27720"/>
              </p14:xfrm>
            </p:contentPart>
          </mc:Choice>
          <mc:Fallback xmlns="">
            <p:pic>
              <p:nvPicPr>
                <p:cNvPr id="169605" name="Freihand 169604">
                  <a:extLst>
                    <a:ext uri="{FF2B5EF4-FFF2-40B4-BE49-F238E27FC236}">
                      <a16:creationId xmlns:a16="http://schemas.microsoft.com/office/drawing/2014/main" id="{69E156A1-97A1-4FA7-AB03-DEE2ACA2C7E8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6908773" y="6663072"/>
                  <a:ext cx="849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169606" name="Freihand 169605">
                  <a:extLst>
                    <a:ext uri="{FF2B5EF4-FFF2-40B4-BE49-F238E27FC236}">
                      <a16:creationId xmlns:a16="http://schemas.microsoft.com/office/drawing/2014/main" id="{1C5E1DC6-EA14-44AF-A694-CA4C37EF5C48}"/>
                    </a:ext>
                  </a:extLst>
                </p14:cNvPr>
                <p14:cNvContentPartPr/>
                <p14:nvPr/>
              </p14:nvContentPartPr>
              <p14:xfrm>
                <a:off x="6910213" y="6660912"/>
                <a:ext cx="85680" cy="100440"/>
              </p14:xfrm>
            </p:contentPart>
          </mc:Choice>
          <mc:Fallback xmlns="">
            <p:pic>
              <p:nvPicPr>
                <p:cNvPr id="169606" name="Freihand 169605">
                  <a:extLst>
                    <a:ext uri="{FF2B5EF4-FFF2-40B4-BE49-F238E27FC236}">
                      <a16:creationId xmlns:a16="http://schemas.microsoft.com/office/drawing/2014/main" id="{1C5E1DC6-EA14-44AF-A694-CA4C37EF5C48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6905893" y="6656592"/>
                  <a:ext cx="94320" cy="10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22">
            <p14:nvContentPartPr>
              <p14:cNvPr id="169608" name="Freihand 169607">
                <a:extLst>
                  <a:ext uri="{FF2B5EF4-FFF2-40B4-BE49-F238E27FC236}">
                    <a16:creationId xmlns:a16="http://schemas.microsoft.com/office/drawing/2014/main" id="{32D0C095-6606-412C-978F-7B70652A93E7}"/>
                  </a:ext>
                </a:extLst>
              </p14:cNvPr>
              <p14:cNvContentPartPr/>
              <p14:nvPr/>
            </p14:nvContentPartPr>
            <p14:xfrm>
              <a:off x="2017813" y="5774232"/>
              <a:ext cx="1046160" cy="958680"/>
            </p14:xfrm>
          </p:contentPart>
        </mc:Choice>
        <mc:Fallback xmlns="">
          <p:pic>
            <p:nvPicPr>
              <p:cNvPr id="169608" name="Freihand 169607">
                <a:extLst>
                  <a:ext uri="{FF2B5EF4-FFF2-40B4-BE49-F238E27FC236}">
                    <a16:creationId xmlns:a16="http://schemas.microsoft.com/office/drawing/2014/main" id="{32D0C095-6606-412C-978F-7B70652A93E7}"/>
                  </a:ext>
                </a:extLst>
              </p:cNvPr>
              <p:cNvPicPr/>
              <p:nvPr/>
            </p:nvPicPr>
            <p:blipFill>
              <a:blip r:embed="rId1223"/>
              <a:stretch>
                <a:fillRect/>
              </a:stretch>
            </p:blipFill>
            <p:spPr>
              <a:xfrm>
                <a:off x="2013493" y="5769912"/>
                <a:ext cx="1054800" cy="9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4">
            <p14:nvContentPartPr>
              <p14:cNvPr id="169609" name="Freihand 169608">
                <a:extLst>
                  <a:ext uri="{FF2B5EF4-FFF2-40B4-BE49-F238E27FC236}">
                    <a16:creationId xmlns:a16="http://schemas.microsoft.com/office/drawing/2014/main" id="{785360E7-B317-4039-9ABC-54C5D3DCCE1C}"/>
                  </a:ext>
                </a:extLst>
              </p14:cNvPr>
              <p14:cNvContentPartPr/>
              <p14:nvPr/>
            </p14:nvContentPartPr>
            <p14:xfrm>
              <a:off x="6209293" y="6132792"/>
              <a:ext cx="1109160" cy="747000"/>
            </p14:xfrm>
          </p:contentPart>
        </mc:Choice>
        <mc:Fallback xmlns="">
          <p:pic>
            <p:nvPicPr>
              <p:cNvPr id="169609" name="Freihand 169608">
                <a:extLst>
                  <a:ext uri="{FF2B5EF4-FFF2-40B4-BE49-F238E27FC236}">
                    <a16:creationId xmlns:a16="http://schemas.microsoft.com/office/drawing/2014/main" id="{785360E7-B317-4039-9ABC-54C5D3DCCE1C}"/>
                  </a:ext>
                </a:extLst>
              </p:cNvPr>
              <p:cNvPicPr/>
              <p:nvPr/>
            </p:nvPicPr>
            <p:blipFill>
              <a:blip r:embed="rId1225"/>
              <a:stretch>
                <a:fillRect/>
              </a:stretch>
            </p:blipFill>
            <p:spPr>
              <a:xfrm>
                <a:off x="6204973" y="6128472"/>
                <a:ext cx="1117800" cy="75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546807F3-A17B-45F9-BCA4-ED1B6A3CCADA}"/>
              </a:ext>
            </a:extLst>
          </p:cNvPr>
          <p:cNvGrpSpPr/>
          <p:nvPr/>
        </p:nvGrpSpPr>
        <p:grpSpPr>
          <a:xfrm>
            <a:off x="2093413" y="5804472"/>
            <a:ext cx="921600" cy="807480"/>
            <a:chOff x="2093413" y="5804472"/>
            <a:chExt cx="921600" cy="80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26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5E3F09FC-4036-4699-A085-42284C69D27F}"/>
                    </a:ext>
                  </a:extLst>
                </p14:cNvPr>
                <p14:cNvContentPartPr/>
                <p14:nvPr/>
              </p14:nvContentPartPr>
              <p14:xfrm>
                <a:off x="2604973" y="5886912"/>
                <a:ext cx="49320" cy="3816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5E3F09FC-4036-4699-A085-42284C69D27F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2600653" y="5882592"/>
                  <a:ext cx="57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8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86E9BFE-F4F0-4F83-9849-071D061748F6}"/>
                    </a:ext>
                  </a:extLst>
                </p14:cNvPr>
                <p14:cNvContentPartPr/>
                <p14:nvPr/>
              </p14:nvContentPartPr>
              <p14:xfrm>
                <a:off x="2093413" y="5804472"/>
                <a:ext cx="921600" cy="80748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86E9BFE-F4F0-4F83-9849-071D061748F6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2089093" y="5800152"/>
                  <a:ext cx="930240" cy="8161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9819946"/>
      </p:ext>
    </p:extLst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7" name="Rectangle 3"/>
          <p:cNvSpPr>
            <a:spLocks noChangeArrowheads="1"/>
          </p:cNvSpPr>
          <p:nvPr/>
        </p:nvSpPr>
        <p:spPr bwMode="auto">
          <a:xfrm>
            <a:off x="4224338" y="187326"/>
            <a:ext cx="58039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(Staatsausgaben-)Multiplikator</a:t>
            </a:r>
          </a:p>
        </p:txBody>
      </p:sp>
      <p:sp>
        <p:nvSpPr>
          <p:cNvPr id="169988" name="Text Box 4"/>
          <p:cNvSpPr txBox="1">
            <a:spLocks noChangeArrowheads="1"/>
          </p:cNvSpPr>
          <p:nvPr/>
        </p:nvSpPr>
        <p:spPr bwMode="auto">
          <a:xfrm>
            <a:off x="1524000" y="798195"/>
            <a:ext cx="9144000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 dirty="0">
                <a:solidFill>
                  <a:srgbClr val="000000"/>
                </a:solidFill>
              </a:rPr>
              <a:t>Ein Multiplikator in der VWL gibt an, um wie viel sich eine </a:t>
            </a:r>
          </a:p>
          <a:p>
            <a:pPr eaLnBrk="1" hangingPunct="1">
              <a:buClrTx/>
              <a:buFontTx/>
              <a:buNone/>
            </a:pPr>
            <a:r>
              <a:rPr lang="de-DE" sz="2400" dirty="0">
                <a:solidFill>
                  <a:srgbClr val="000000"/>
                </a:solidFill>
              </a:rPr>
              <a:t>abhängige Größe ändert, wenn eine unabhängige Größe um eine</a:t>
            </a:r>
          </a:p>
          <a:p>
            <a:pPr eaLnBrk="1" hangingPunct="1">
              <a:buClrTx/>
              <a:buFontTx/>
              <a:buNone/>
            </a:pPr>
            <a:r>
              <a:rPr lang="de-DE" sz="2400" dirty="0">
                <a:solidFill>
                  <a:srgbClr val="000000"/>
                </a:solidFill>
              </a:rPr>
              <a:t>Einheit zunimmt. </a:t>
            </a: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 u="sng" dirty="0">
                <a:solidFill>
                  <a:srgbClr val="000000"/>
                </a:solidFill>
              </a:rPr>
              <a:t>Staatsausgabenmultiplikator:</a:t>
            </a: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 dirty="0">
                <a:solidFill>
                  <a:srgbClr val="000000"/>
                </a:solidFill>
              </a:rPr>
              <a:t>Um wie viel ändert sich das gleichgewichtige Einkommen, wenn die</a:t>
            </a:r>
          </a:p>
          <a:p>
            <a:pPr eaLnBrk="1" hangingPunct="1">
              <a:buClrTx/>
              <a:buFontTx/>
              <a:buNone/>
            </a:pPr>
            <a:r>
              <a:rPr lang="de-DE" sz="2400" dirty="0">
                <a:solidFill>
                  <a:srgbClr val="000000"/>
                </a:solidFill>
              </a:rPr>
              <a:t>Staatsausgaben um eine Einheit erhöht werden.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0B724838-27D2-41A1-920E-3ECDE2DF2AFB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E2338920-F8CE-43FE-8096-411544C80BFB}"/>
              </a:ext>
            </a:extLst>
          </p:cNvPr>
          <p:cNvGrpSpPr/>
          <p:nvPr/>
        </p:nvGrpSpPr>
        <p:grpSpPr>
          <a:xfrm>
            <a:off x="1538293" y="1861752"/>
            <a:ext cx="7224120" cy="131400"/>
            <a:chOff x="1538293" y="1861752"/>
            <a:chExt cx="7224120" cy="13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E3C5C4A9-2BD9-481B-9859-669F0565E20B}"/>
                    </a:ext>
                  </a:extLst>
                </p14:cNvPr>
                <p14:cNvContentPartPr/>
                <p14:nvPr/>
              </p14:nvContentPartPr>
              <p14:xfrm>
                <a:off x="1538293" y="1918272"/>
                <a:ext cx="2390400" cy="680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E3C5C4A9-2BD9-481B-9859-669F0565E20B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533973" y="1913952"/>
                  <a:ext cx="23990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2C177CE4-B1D6-4ECC-91F6-348F219161DD}"/>
                    </a:ext>
                  </a:extLst>
                </p14:cNvPr>
                <p14:cNvContentPartPr/>
                <p14:nvPr/>
              </p14:nvContentPartPr>
              <p14:xfrm>
                <a:off x="6243493" y="1861752"/>
                <a:ext cx="2518920" cy="1314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2C177CE4-B1D6-4ECC-91F6-348F219161DD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239173" y="1857432"/>
                  <a:ext cx="2527560" cy="14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C117796B-8D4E-429F-A8AD-966A900D1216}"/>
                  </a:ext>
                </a:extLst>
              </p14:cNvPr>
              <p14:cNvContentPartPr/>
              <p14:nvPr/>
            </p14:nvContentPartPr>
            <p14:xfrm>
              <a:off x="1262893" y="2921952"/>
              <a:ext cx="4081680" cy="68364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C117796B-8D4E-429F-A8AD-966A900D121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258573" y="2917632"/>
                <a:ext cx="409032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99CEBAFD-7E9C-460D-BA6F-967C25D44DD7}"/>
                  </a:ext>
                </a:extLst>
              </p14:cNvPr>
              <p14:cNvContentPartPr/>
              <p14:nvPr/>
            </p14:nvContentPartPr>
            <p14:xfrm>
              <a:off x="4908973" y="4073592"/>
              <a:ext cx="3513960" cy="10368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99CEBAFD-7E9C-460D-BA6F-967C25D44DD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904653" y="4069272"/>
                <a:ext cx="35226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D3DE5546-1DBA-472C-8BCB-85857799B85E}"/>
                  </a:ext>
                </a:extLst>
              </p14:cNvPr>
              <p14:cNvContentPartPr/>
              <p14:nvPr/>
            </p14:nvContentPartPr>
            <p14:xfrm>
              <a:off x="1551973" y="4472112"/>
              <a:ext cx="3219120" cy="10332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D3DE5546-1DBA-472C-8BCB-85857799B85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547653" y="4467792"/>
                <a:ext cx="3227760" cy="11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96905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1" name="Rectangle 3"/>
          <p:cNvSpPr>
            <a:spLocks noChangeArrowheads="1"/>
          </p:cNvSpPr>
          <p:nvPr/>
        </p:nvSpPr>
        <p:spPr bwMode="auto">
          <a:xfrm>
            <a:off x="4224338" y="187326"/>
            <a:ext cx="58039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Multiplikatoreffekt (Beispiel)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233495" y="246384"/>
            <a:ext cx="9144000" cy="3601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400" dirty="0">
                <a:solidFill>
                  <a:srgbClr val="000000"/>
                </a:solidFill>
              </a:rPr>
              <a:t>C(Y)= 100+0,8Y;	I=400; G=200</a:t>
            </a:r>
          </a:p>
          <a:p>
            <a:pPr eaLnBrk="1" hangingPunct="1">
              <a:buClrTx/>
              <a:buFontTx/>
              <a:buNone/>
            </a:pPr>
            <a:endParaRPr lang="de-DE" sz="1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400" dirty="0">
                <a:solidFill>
                  <a:srgbClr val="000000"/>
                </a:solidFill>
              </a:rPr>
              <a:t>Wie hoch ist das gleichgewichtige Einkommen?</a:t>
            </a:r>
          </a:p>
          <a:p>
            <a:pPr eaLnBrk="1" hangingPunct="1">
              <a:buClrTx/>
              <a:buFontTx/>
              <a:buNone/>
            </a:pPr>
            <a:endParaRPr lang="de-DE" sz="1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400" dirty="0">
                <a:solidFill>
                  <a:srgbClr val="000000"/>
                </a:solidFill>
              </a:rPr>
              <a:t>Um wie viel steigt das gleichgewichtige Einkommen, wenn die</a:t>
            </a:r>
          </a:p>
          <a:p>
            <a:pPr eaLnBrk="1" hangingPunct="1">
              <a:buClrTx/>
              <a:buFontTx/>
              <a:buNone/>
            </a:pPr>
            <a:r>
              <a:rPr lang="de-DE" sz="1400" dirty="0">
                <a:solidFill>
                  <a:srgbClr val="000000"/>
                </a:solidFill>
              </a:rPr>
              <a:t>Staatsausgaben um 100 steigen?</a:t>
            </a:r>
          </a:p>
          <a:p>
            <a:pPr eaLnBrk="1" hangingPunct="1">
              <a:buClrTx/>
              <a:buFontTx/>
              <a:buNone/>
            </a:pPr>
            <a:endParaRPr lang="de-DE" sz="1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400" dirty="0">
                <a:solidFill>
                  <a:srgbClr val="000000"/>
                </a:solidFill>
              </a:rPr>
              <a:t>Wie hoch ist der Staatsausgabenmultiplikator?</a:t>
            </a: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21CBD8A8-9743-4FD4-BC6B-0E9E4B7F963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AA66B41B-2D31-4567-B18F-75508DB7D995}"/>
              </a:ext>
            </a:extLst>
          </p:cNvPr>
          <p:cNvGrpSpPr/>
          <p:nvPr/>
        </p:nvGrpSpPr>
        <p:grpSpPr>
          <a:xfrm>
            <a:off x="155893" y="1057152"/>
            <a:ext cx="114120" cy="220680"/>
            <a:chOff x="155893" y="1057152"/>
            <a:chExt cx="114120" cy="22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34A4E877-2113-40C3-A3C2-9F03EA329DC1}"/>
                    </a:ext>
                  </a:extLst>
                </p14:cNvPr>
                <p14:cNvContentPartPr/>
                <p14:nvPr/>
              </p14:nvContentPartPr>
              <p14:xfrm>
                <a:off x="155893" y="1137792"/>
                <a:ext cx="64800" cy="1044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34A4E877-2113-40C3-A3C2-9F03EA329DC1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51573" y="1133472"/>
                  <a:ext cx="73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46B6E97-6D97-430E-A39D-A3E8B3FD51B9}"/>
                    </a:ext>
                  </a:extLst>
                </p14:cNvPr>
                <p14:cNvContentPartPr/>
                <p14:nvPr/>
              </p14:nvContentPartPr>
              <p14:xfrm>
                <a:off x="222853" y="1057152"/>
                <a:ext cx="47160" cy="2206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46B6E97-6D97-430E-A39D-A3E8B3FD51B9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18533" y="1052832"/>
                  <a:ext cx="5580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48084689-FF86-47F8-9020-53B0A06CDB53}"/>
              </a:ext>
            </a:extLst>
          </p:cNvPr>
          <p:cNvGrpSpPr/>
          <p:nvPr/>
        </p:nvGrpSpPr>
        <p:grpSpPr>
          <a:xfrm>
            <a:off x="158773" y="1548192"/>
            <a:ext cx="113400" cy="195480"/>
            <a:chOff x="158773" y="1548192"/>
            <a:chExt cx="113400" cy="19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3D08162-D94E-4F5A-9C61-4BC6DE14CDC9}"/>
                    </a:ext>
                  </a:extLst>
                </p14:cNvPr>
                <p14:cNvContentPartPr/>
                <p14:nvPr/>
              </p14:nvContentPartPr>
              <p14:xfrm>
                <a:off x="158773" y="1555032"/>
                <a:ext cx="90000" cy="1702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3D08162-D94E-4F5A-9C61-4BC6DE14CDC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54453" y="1550712"/>
                  <a:ext cx="986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D7154703-F0A7-4D66-A500-51BB7E34AFED}"/>
                    </a:ext>
                  </a:extLst>
                </p14:cNvPr>
                <p14:cNvContentPartPr/>
                <p14:nvPr/>
              </p14:nvContentPartPr>
              <p14:xfrm>
                <a:off x="231493" y="1548192"/>
                <a:ext cx="40680" cy="1954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D7154703-F0A7-4D66-A500-51BB7E34AFED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27173" y="1543872"/>
                  <a:ext cx="4932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ACF4E305-D684-448F-B1A9-90FE5A0A7A02}"/>
              </a:ext>
            </a:extLst>
          </p:cNvPr>
          <p:cNvGrpSpPr/>
          <p:nvPr/>
        </p:nvGrpSpPr>
        <p:grpSpPr>
          <a:xfrm>
            <a:off x="169933" y="2097192"/>
            <a:ext cx="133200" cy="358560"/>
            <a:chOff x="169933" y="2097192"/>
            <a:chExt cx="13320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8A3CD320-2B16-4848-92A5-6C2520B70E74}"/>
                    </a:ext>
                  </a:extLst>
                </p14:cNvPr>
                <p14:cNvContentPartPr/>
                <p14:nvPr/>
              </p14:nvContentPartPr>
              <p14:xfrm>
                <a:off x="169933" y="2175312"/>
                <a:ext cx="70200" cy="1713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8A3CD320-2B16-4848-92A5-6C2520B70E74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65613" y="2170992"/>
                  <a:ext cx="788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19AE5E7B-4407-4B3A-BB4A-F39E91661DD8}"/>
                    </a:ext>
                  </a:extLst>
                </p14:cNvPr>
                <p14:cNvContentPartPr/>
                <p14:nvPr/>
              </p14:nvContentPartPr>
              <p14:xfrm>
                <a:off x="198733" y="2097192"/>
                <a:ext cx="104400" cy="3585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19AE5E7B-4407-4B3A-BB4A-F39E91661DD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94413" y="2092872"/>
                  <a:ext cx="113040" cy="36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0C945BA6-4265-41BC-8744-E3E8A88C6E02}"/>
                  </a:ext>
                </a:extLst>
              </p14:cNvPr>
              <p14:cNvContentPartPr/>
              <p14:nvPr/>
            </p14:nvContentPartPr>
            <p14:xfrm>
              <a:off x="205933" y="827112"/>
              <a:ext cx="2991240" cy="10692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0C945BA6-4265-41BC-8744-E3E8A88C6E0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01613" y="822792"/>
                <a:ext cx="29998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E608ABE2-EA0A-4867-9CBF-A4448210688F}"/>
                  </a:ext>
                </a:extLst>
              </p14:cNvPr>
              <p14:cNvContentPartPr/>
              <p14:nvPr/>
            </p14:nvContentPartPr>
            <p14:xfrm>
              <a:off x="145453" y="2676072"/>
              <a:ext cx="181440" cy="18000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E608ABE2-EA0A-4867-9CBF-A4448210688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41133" y="2671752"/>
                <a:ext cx="19008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251B35F9-B5E9-438F-86A2-1931B1DB27AA}"/>
                  </a:ext>
                </a:extLst>
              </p14:cNvPr>
              <p14:cNvContentPartPr/>
              <p14:nvPr/>
            </p14:nvContentPartPr>
            <p14:xfrm>
              <a:off x="249493" y="2623872"/>
              <a:ext cx="154440" cy="39096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251B35F9-B5E9-438F-86A2-1931B1DB27A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45173" y="2619552"/>
                <a:ext cx="1630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1039" name="Freihand 171038">
                <a:extLst>
                  <a:ext uri="{FF2B5EF4-FFF2-40B4-BE49-F238E27FC236}">
                    <a16:creationId xmlns:a16="http://schemas.microsoft.com/office/drawing/2014/main" id="{C424DB9C-FEB5-4E0E-B068-FB9D72728AF3}"/>
                  </a:ext>
                </a:extLst>
              </p14:cNvPr>
              <p14:cNvContentPartPr/>
              <p14:nvPr/>
            </p14:nvContentPartPr>
            <p14:xfrm>
              <a:off x="2305813" y="2600112"/>
              <a:ext cx="291600" cy="315000"/>
            </p14:xfrm>
          </p:contentPart>
        </mc:Choice>
        <mc:Fallback xmlns="">
          <p:pic>
            <p:nvPicPr>
              <p:cNvPr id="171039" name="Freihand 171038">
                <a:extLst>
                  <a:ext uri="{FF2B5EF4-FFF2-40B4-BE49-F238E27FC236}">
                    <a16:creationId xmlns:a16="http://schemas.microsoft.com/office/drawing/2014/main" id="{C424DB9C-FEB5-4E0E-B068-FB9D72728AF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301493" y="2595792"/>
                <a:ext cx="3002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1041" name="Freihand 171040">
                <a:extLst>
                  <a:ext uri="{FF2B5EF4-FFF2-40B4-BE49-F238E27FC236}">
                    <a16:creationId xmlns:a16="http://schemas.microsoft.com/office/drawing/2014/main" id="{14ADAD31-1EDB-47A3-A4F5-9CE2A1B148F9}"/>
                  </a:ext>
                </a:extLst>
              </p14:cNvPr>
              <p14:cNvContentPartPr/>
              <p14:nvPr/>
            </p14:nvContentPartPr>
            <p14:xfrm>
              <a:off x="2259013" y="3236592"/>
              <a:ext cx="261720" cy="18360"/>
            </p14:xfrm>
          </p:contentPart>
        </mc:Choice>
        <mc:Fallback xmlns="">
          <p:pic>
            <p:nvPicPr>
              <p:cNvPr id="171041" name="Freihand 171040">
                <a:extLst>
                  <a:ext uri="{FF2B5EF4-FFF2-40B4-BE49-F238E27FC236}">
                    <a16:creationId xmlns:a16="http://schemas.microsoft.com/office/drawing/2014/main" id="{14ADAD31-1EDB-47A3-A4F5-9CE2A1B148F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254693" y="3232272"/>
                <a:ext cx="270360" cy="2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076" name="Gruppieren 171075">
            <a:extLst>
              <a:ext uri="{FF2B5EF4-FFF2-40B4-BE49-F238E27FC236}">
                <a16:creationId xmlns:a16="http://schemas.microsoft.com/office/drawing/2014/main" id="{0DA51662-420A-4E8A-8B5D-F5EA0CE81827}"/>
              </a:ext>
            </a:extLst>
          </p:cNvPr>
          <p:cNvGrpSpPr/>
          <p:nvPr/>
        </p:nvGrpSpPr>
        <p:grpSpPr>
          <a:xfrm>
            <a:off x="559813" y="2330472"/>
            <a:ext cx="4524120" cy="895320"/>
            <a:chOff x="559813" y="2330472"/>
            <a:chExt cx="4524120" cy="89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1014" name="Freihand 171013">
                  <a:extLst>
                    <a:ext uri="{FF2B5EF4-FFF2-40B4-BE49-F238E27FC236}">
                      <a16:creationId xmlns:a16="http://schemas.microsoft.com/office/drawing/2014/main" id="{BCD2AB9A-4FC9-4EAD-98D0-2F40E51F1E94}"/>
                    </a:ext>
                  </a:extLst>
                </p14:cNvPr>
                <p14:cNvContentPartPr/>
                <p14:nvPr/>
              </p14:nvContentPartPr>
              <p14:xfrm>
                <a:off x="1194853" y="3111312"/>
                <a:ext cx="150120" cy="15480"/>
              </p14:xfrm>
            </p:contentPart>
          </mc:Choice>
          <mc:Fallback xmlns="">
            <p:pic>
              <p:nvPicPr>
                <p:cNvPr id="171014" name="Freihand 171013">
                  <a:extLst>
                    <a:ext uri="{FF2B5EF4-FFF2-40B4-BE49-F238E27FC236}">
                      <a16:creationId xmlns:a16="http://schemas.microsoft.com/office/drawing/2014/main" id="{BCD2AB9A-4FC9-4EAD-98D0-2F40E51F1E9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190533" y="3106992"/>
                  <a:ext cx="1587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1015" name="Freihand 171014">
                  <a:extLst>
                    <a:ext uri="{FF2B5EF4-FFF2-40B4-BE49-F238E27FC236}">
                      <a16:creationId xmlns:a16="http://schemas.microsoft.com/office/drawing/2014/main" id="{B7239B3C-8133-4397-9818-5D17327062E9}"/>
                    </a:ext>
                  </a:extLst>
                </p14:cNvPr>
                <p14:cNvContentPartPr/>
                <p14:nvPr/>
              </p14:nvContentPartPr>
              <p14:xfrm>
                <a:off x="1214653" y="3170712"/>
                <a:ext cx="164160" cy="7560"/>
              </p14:xfrm>
            </p:contentPart>
          </mc:Choice>
          <mc:Fallback xmlns="">
            <p:pic>
              <p:nvPicPr>
                <p:cNvPr id="171015" name="Freihand 171014">
                  <a:extLst>
                    <a:ext uri="{FF2B5EF4-FFF2-40B4-BE49-F238E27FC236}">
                      <a16:creationId xmlns:a16="http://schemas.microsoft.com/office/drawing/2014/main" id="{B7239B3C-8133-4397-9818-5D17327062E9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210333" y="3166392"/>
                  <a:ext cx="1728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91C17FC9-1C93-4010-9843-E0F3E1DA4AB5}"/>
                    </a:ext>
                  </a:extLst>
                </p14:cNvPr>
                <p14:cNvContentPartPr/>
                <p14:nvPr/>
              </p14:nvContentPartPr>
              <p14:xfrm>
                <a:off x="559813" y="2769672"/>
                <a:ext cx="142920" cy="111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91C17FC9-1C93-4010-9843-E0F3E1DA4AB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55493" y="2765352"/>
                  <a:ext cx="151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DB8ED72-96B4-43FE-A212-3940B6A3FABA}"/>
                    </a:ext>
                  </a:extLst>
                </p14:cNvPr>
                <p14:cNvContentPartPr/>
                <p14:nvPr/>
              </p14:nvContentPartPr>
              <p14:xfrm>
                <a:off x="671413" y="2699472"/>
                <a:ext cx="111960" cy="2127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DB8ED72-96B4-43FE-A212-3940B6A3FAB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67093" y="2695152"/>
                  <a:ext cx="1206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0523A69-5A9F-4593-A5AA-9089861E1F27}"/>
                    </a:ext>
                  </a:extLst>
                </p14:cNvPr>
                <p14:cNvContentPartPr/>
                <p14:nvPr/>
              </p14:nvContentPartPr>
              <p14:xfrm>
                <a:off x="885613" y="2606952"/>
                <a:ext cx="30600" cy="1245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0523A69-5A9F-4593-A5AA-9089861E1F27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81293" y="2602632"/>
                  <a:ext cx="392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EC76680D-CB5C-4C8E-806D-F5B28245EEAC}"/>
                    </a:ext>
                  </a:extLst>
                </p14:cNvPr>
                <p14:cNvContentPartPr/>
                <p14:nvPr/>
              </p14:nvContentPartPr>
              <p14:xfrm>
                <a:off x="815413" y="2587152"/>
                <a:ext cx="196560" cy="1548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EC76680D-CB5C-4C8E-806D-F5B28245EEAC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11093" y="2582832"/>
                  <a:ext cx="2052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6B33D1A-5745-4ED2-AC23-F77AB113E9F9}"/>
                    </a:ext>
                  </a:extLst>
                </p14:cNvPr>
                <p14:cNvContentPartPr/>
                <p14:nvPr/>
              </p14:nvContentPartPr>
              <p14:xfrm>
                <a:off x="1204573" y="2769672"/>
                <a:ext cx="178920" cy="129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6B33D1A-5745-4ED2-AC23-F77AB113E9F9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200253" y="2765352"/>
                  <a:ext cx="1875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8A2939FC-D703-4D36-9043-2D0F23CFB35A}"/>
                    </a:ext>
                  </a:extLst>
                </p14:cNvPr>
                <p14:cNvContentPartPr/>
                <p14:nvPr/>
              </p14:nvContentPartPr>
              <p14:xfrm>
                <a:off x="1183693" y="2829432"/>
                <a:ext cx="210600" cy="50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8A2939FC-D703-4D36-9043-2D0F23CFB35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179373" y="2825112"/>
                  <a:ext cx="2192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48DF0690-D51B-42A1-9A12-B0E723194E90}"/>
                    </a:ext>
                  </a:extLst>
                </p14:cNvPr>
                <p14:cNvContentPartPr/>
                <p14:nvPr/>
              </p14:nvContentPartPr>
              <p14:xfrm>
                <a:off x="1542613" y="2744832"/>
                <a:ext cx="107640" cy="925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48DF0690-D51B-42A1-9A12-B0E723194E9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538293" y="2740512"/>
                  <a:ext cx="1162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CAA6809-7324-4E45-A96F-FE2015EF55D0}"/>
                    </a:ext>
                  </a:extLst>
                </p14:cNvPr>
                <p14:cNvContentPartPr/>
                <p14:nvPr/>
              </p14:nvContentPartPr>
              <p14:xfrm>
                <a:off x="1720093" y="2740512"/>
                <a:ext cx="86760" cy="543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CAA6809-7324-4E45-A96F-FE2015EF55D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715773" y="2736192"/>
                  <a:ext cx="954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17697AE0-90BD-4A0B-8A85-8A8B23F92E00}"/>
                    </a:ext>
                  </a:extLst>
                </p14:cNvPr>
                <p14:cNvContentPartPr/>
                <p14:nvPr/>
              </p14:nvContentPartPr>
              <p14:xfrm>
                <a:off x="1899373" y="2734392"/>
                <a:ext cx="83520" cy="615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17697AE0-90BD-4A0B-8A85-8A8B23F92E0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895053" y="2730072"/>
                  <a:ext cx="92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E81EC45-9B3A-4B8A-8643-B2A89517B268}"/>
                    </a:ext>
                  </a:extLst>
                </p14:cNvPr>
                <p14:cNvContentPartPr/>
                <p14:nvPr/>
              </p14:nvContentPartPr>
              <p14:xfrm>
                <a:off x="2163973" y="2733672"/>
                <a:ext cx="18720" cy="982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E81EC45-9B3A-4B8A-8643-B2A89517B26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2159653" y="2729352"/>
                  <a:ext cx="27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BEDF78A-F932-4469-BC64-866CFBD9DA8F}"/>
                    </a:ext>
                  </a:extLst>
                </p14:cNvPr>
                <p14:cNvContentPartPr/>
                <p14:nvPr/>
              </p14:nvContentPartPr>
              <p14:xfrm>
                <a:off x="2118253" y="2763552"/>
                <a:ext cx="123120" cy="108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BEDF78A-F932-4469-BC64-866CFBD9DA8F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2113933" y="2759232"/>
                  <a:ext cx="1317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E766E80D-24C5-44B7-B789-EB4B24BCCD3E}"/>
                    </a:ext>
                  </a:extLst>
                </p14:cNvPr>
                <p14:cNvContentPartPr/>
                <p14:nvPr/>
              </p14:nvContentPartPr>
              <p14:xfrm>
                <a:off x="2334973" y="2706672"/>
                <a:ext cx="91080" cy="961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E766E80D-24C5-44B7-B789-EB4B24BCCD3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330653" y="2702352"/>
                  <a:ext cx="997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52D7836F-EE47-4F3B-BF22-9AE74301D48C}"/>
                    </a:ext>
                  </a:extLst>
                </p14:cNvPr>
                <p14:cNvContentPartPr/>
                <p14:nvPr/>
              </p14:nvContentPartPr>
              <p14:xfrm>
                <a:off x="2427493" y="2784072"/>
                <a:ext cx="20520" cy="766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52D7836F-EE47-4F3B-BF22-9AE74301D48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423173" y="2779752"/>
                  <a:ext cx="291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6926814F-8121-454D-ACA1-09372874876C}"/>
                    </a:ext>
                  </a:extLst>
                </p14:cNvPr>
                <p14:cNvContentPartPr/>
                <p14:nvPr/>
              </p14:nvContentPartPr>
              <p14:xfrm>
                <a:off x="2496253" y="2672112"/>
                <a:ext cx="73080" cy="1407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6926814F-8121-454D-ACA1-09372874876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491933" y="2667792"/>
                  <a:ext cx="81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2ACD6EF-9452-4FF8-9C91-62AF8FA0CB35}"/>
                    </a:ext>
                  </a:extLst>
                </p14:cNvPr>
                <p14:cNvContentPartPr/>
                <p14:nvPr/>
              </p14:nvContentPartPr>
              <p14:xfrm>
                <a:off x="2621173" y="2735112"/>
                <a:ext cx="68400" cy="406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2ACD6EF-9452-4FF8-9C91-62AF8FA0CB35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616853" y="2730792"/>
                  <a:ext cx="770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82CD6DD8-6733-4116-B8B1-F740BEB9294B}"/>
                    </a:ext>
                  </a:extLst>
                </p14:cNvPr>
                <p14:cNvContentPartPr/>
                <p14:nvPr/>
              </p14:nvContentPartPr>
              <p14:xfrm>
                <a:off x="2658613" y="2743392"/>
                <a:ext cx="36000" cy="1054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82CD6DD8-6733-4116-B8B1-F740BEB9294B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654293" y="2739072"/>
                  <a:ext cx="446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4C41A77A-F154-4935-981B-5DB8947AA990}"/>
                    </a:ext>
                  </a:extLst>
                </p14:cNvPr>
                <p14:cNvContentPartPr/>
                <p14:nvPr/>
              </p14:nvContentPartPr>
              <p14:xfrm>
                <a:off x="2867053" y="2740152"/>
                <a:ext cx="6120" cy="835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4C41A77A-F154-4935-981B-5DB8947AA990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862733" y="2735832"/>
                  <a:ext cx="147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EFA1A174-8C8B-46D9-BDE3-06E3993DACC8}"/>
                    </a:ext>
                  </a:extLst>
                </p14:cNvPr>
                <p14:cNvContentPartPr/>
                <p14:nvPr/>
              </p14:nvContentPartPr>
              <p14:xfrm>
                <a:off x="2828893" y="2758872"/>
                <a:ext cx="110880" cy="104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EFA1A174-8C8B-46D9-BDE3-06E3993DACC8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824573" y="2754552"/>
                  <a:ext cx="1195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812EA549-6F71-4303-92F2-3F3B7C5EF677}"/>
                    </a:ext>
                  </a:extLst>
                </p14:cNvPr>
                <p14:cNvContentPartPr/>
                <p14:nvPr/>
              </p14:nvContentPartPr>
              <p14:xfrm>
                <a:off x="3078733" y="2676072"/>
                <a:ext cx="70560" cy="972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812EA549-6F71-4303-92F2-3F3B7C5EF677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3074413" y="2671752"/>
                  <a:ext cx="792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CC739FE8-9039-4388-A242-54841D1E5F42}"/>
                    </a:ext>
                  </a:extLst>
                </p14:cNvPr>
                <p14:cNvContentPartPr/>
                <p14:nvPr/>
              </p14:nvContentPartPr>
              <p14:xfrm>
                <a:off x="3124093" y="2752392"/>
                <a:ext cx="43560" cy="615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CC739FE8-9039-4388-A242-54841D1E5F4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119773" y="2748072"/>
                  <a:ext cx="522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529A6BF7-34E5-4553-8C07-54C1135C0E41}"/>
                    </a:ext>
                  </a:extLst>
                </p14:cNvPr>
                <p14:cNvContentPartPr/>
                <p14:nvPr/>
              </p14:nvContentPartPr>
              <p14:xfrm>
                <a:off x="3205453" y="2721792"/>
                <a:ext cx="70920" cy="5472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529A6BF7-34E5-4553-8C07-54C1135C0E41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201133" y="2717472"/>
                  <a:ext cx="795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418C58F9-9BCA-44C8-A214-B17ECBFAA90B}"/>
                    </a:ext>
                  </a:extLst>
                </p14:cNvPr>
                <p14:cNvContentPartPr/>
                <p14:nvPr/>
              </p14:nvContentPartPr>
              <p14:xfrm>
                <a:off x="3318493" y="2709192"/>
                <a:ext cx="54720" cy="745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418C58F9-9BCA-44C8-A214-B17ECBFAA90B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314173" y="2704872"/>
                  <a:ext cx="633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770CAA92-38BD-4468-9684-14331EED27C0}"/>
                    </a:ext>
                  </a:extLst>
                </p14:cNvPr>
                <p14:cNvContentPartPr/>
                <p14:nvPr/>
              </p14:nvContentPartPr>
              <p14:xfrm>
                <a:off x="3480853" y="2717472"/>
                <a:ext cx="79560" cy="914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770CAA92-38BD-4468-9684-14331EED27C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476533" y="2713152"/>
                  <a:ext cx="882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AF1CAFAC-CC28-4CDC-938B-94D091B7DDAF}"/>
                    </a:ext>
                  </a:extLst>
                </p14:cNvPr>
                <p14:cNvContentPartPr/>
                <p14:nvPr/>
              </p14:nvContentPartPr>
              <p14:xfrm>
                <a:off x="3695413" y="2709912"/>
                <a:ext cx="160920" cy="730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AF1CAFAC-CC28-4CDC-938B-94D091B7DDAF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691093" y="2705592"/>
                  <a:ext cx="1695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0FF46B13-BB00-43A0-B218-F53BA33D40AB}"/>
                    </a:ext>
                  </a:extLst>
                </p14:cNvPr>
                <p14:cNvContentPartPr/>
                <p14:nvPr/>
              </p14:nvContentPartPr>
              <p14:xfrm>
                <a:off x="3839773" y="2710272"/>
                <a:ext cx="131400" cy="666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0FF46B13-BB00-43A0-B218-F53BA33D40AB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835453" y="2705952"/>
                  <a:ext cx="1400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EEFD63E-FAB8-45BC-A2AC-24BCC07322AD}"/>
                    </a:ext>
                  </a:extLst>
                </p14:cNvPr>
                <p14:cNvContentPartPr/>
                <p14:nvPr/>
              </p14:nvContentPartPr>
              <p14:xfrm>
                <a:off x="3996373" y="2685432"/>
                <a:ext cx="105480" cy="828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EEFD63E-FAB8-45BC-A2AC-24BCC07322A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992053" y="2681112"/>
                  <a:ext cx="1141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70EB324B-5F53-47DD-B763-84DD10E224A2}"/>
                    </a:ext>
                  </a:extLst>
                </p14:cNvPr>
                <p14:cNvContentPartPr/>
                <p14:nvPr/>
              </p14:nvContentPartPr>
              <p14:xfrm>
                <a:off x="1632613" y="2568792"/>
                <a:ext cx="776880" cy="536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70EB324B-5F53-47DD-B763-84DD10E224A2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628293" y="2564472"/>
                  <a:ext cx="7855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17E425FC-B571-48C4-993A-5FBEEE4C29A6}"/>
                    </a:ext>
                  </a:extLst>
                </p14:cNvPr>
                <p14:cNvContentPartPr/>
                <p14:nvPr/>
              </p14:nvContentPartPr>
              <p14:xfrm>
                <a:off x="1977493" y="2392032"/>
                <a:ext cx="170640" cy="946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17E425FC-B571-48C4-993A-5FBEEE4C29A6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973173" y="2387712"/>
                  <a:ext cx="1792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0793B1B4-1F63-40C0-A377-B0A66B741AEB}"/>
                    </a:ext>
                  </a:extLst>
                </p14:cNvPr>
                <p14:cNvContentPartPr/>
                <p14:nvPr/>
              </p14:nvContentPartPr>
              <p14:xfrm>
                <a:off x="3078013" y="2533512"/>
                <a:ext cx="325800" cy="115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0793B1B4-1F63-40C0-A377-B0A66B741AEB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073693" y="2529192"/>
                  <a:ext cx="3344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39CDC3D4-F813-4355-B95A-81ABB3D8642D}"/>
                    </a:ext>
                  </a:extLst>
                </p14:cNvPr>
                <p14:cNvContentPartPr/>
                <p14:nvPr/>
              </p14:nvContentPartPr>
              <p14:xfrm>
                <a:off x="3200413" y="2379432"/>
                <a:ext cx="30960" cy="1108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39CDC3D4-F813-4355-B95A-81ABB3D8642D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196093" y="2375112"/>
                  <a:ext cx="396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4F2D3140-35EB-4362-8E60-9F61140D775D}"/>
                    </a:ext>
                  </a:extLst>
                </p14:cNvPr>
                <p14:cNvContentPartPr/>
                <p14:nvPr/>
              </p14:nvContentPartPr>
              <p14:xfrm>
                <a:off x="3134173" y="2456472"/>
                <a:ext cx="153000" cy="396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4F2D3140-35EB-4362-8E60-9F61140D775D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129853" y="2452152"/>
                  <a:ext cx="1616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63EFFFD-0E84-4C64-8D71-4ED852C49D23}"/>
                    </a:ext>
                  </a:extLst>
                </p14:cNvPr>
                <p14:cNvContentPartPr/>
                <p14:nvPr/>
              </p14:nvContentPartPr>
              <p14:xfrm>
                <a:off x="3138493" y="2362872"/>
                <a:ext cx="173160" cy="180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63EFFFD-0E84-4C64-8D71-4ED852C49D2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134173" y="2358552"/>
                  <a:ext cx="1818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71008" name="Freihand 171007">
                  <a:extLst>
                    <a:ext uri="{FF2B5EF4-FFF2-40B4-BE49-F238E27FC236}">
                      <a16:creationId xmlns:a16="http://schemas.microsoft.com/office/drawing/2014/main" id="{5BDA7052-BEA1-41AA-A1CC-3C23405B7FCD}"/>
                    </a:ext>
                  </a:extLst>
                </p14:cNvPr>
                <p14:cNvContentPartPr/>
                <p14:nvPr/>
              </p14:nvContentPartPr>
              <p14:xfrm>
                <a:off x="3716653" y="2548272"/>
                <a:ext cx="377280" cy="38880"/>
              </p14:xfrm>
            </p:contentPart>
          </mc:Choice>
          <mc:Fallback xmlns="">
            <p:pic>
              <p:nvPicPr>
                <p:cNvPr id="171008" name="Freihand 171007">
                  <a:extLst>
                    <a:ext uri="{FF2B5EF4-FFF2-40B4-BE49-F238E27FC236}">
                      <a16:creationId xmlns:a16="http://schemas.microsoft.com/office/drawing/2014/main" id="{5BDA7052-BEA1-41AA-A1CC-3C23405B7FC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712333" y="2543952"/>
                  <a:ext cx="38592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71009" name="Freihand 171008">
                  <a:extLst>
                    <a:ext uri="{FF2B5EF4-FFF2-40B4-BE49-F238E27FC236}">
                      <a16:creationId xmlns:a16="http://schemas.microsoft.com/office/drawing/2014/main" id="{B5B08794-0087-4193-8417-4E39BCD7D79F}"/>
                    </a:ext>
                  </a:extLst>
                </p14:cNvPr>
                <p14:cNvContentPartPr/>
                <p14:nvPr/>
              </p14:nvContentPartPr>
              <p14:xfrm>
                <a:off x="3845173" y="2330472"/>
                <a:ext cx="137520" cy="205920"/>
              </p14:xfrm>
            </p:contentPart>
          </mc:Choice>
          <mc:Fallback xmlns="">
            <p:pic>
              <p:nvPicPr>
                <p:cNvPr id="171009" name="Freihand 171008">
                  <a:extLst>
                    <a:ext uri="{FF2B5EF4-FFF2-40B4-BE49-F238E27FC236}">
                      <a16:creationId xmlns:a16="http://schemas.microsoft.com/office/drawing/2014/main" id="{B5B08794-0087-4193-8417-4E39BCD7D79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840853" y="2326152"/>
                  <a:ext cx="1461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71017" name="Freihand 171016">
                  <a:extLst>
                    <a:ext uri="{FF2B5EF4-FFF2-40B4-BE49-F238E27FC236}">
                      <a16:creationId xmlns:a16="http://schemas.microsoft.com/office/drawing/2014/main" id="{0A4A3A7E-3E03-4A60-87FD-F2789952B1CB}"/>
                    </a:ext>
                  </a:extLst>
                </p14:cNvPr>
                <p14:cNvContentPartPr/>
                <p14:nvPr/>
              </p14:nvContentPartPr>
              <p14:xfrm>
                <a:off x="1551973" y="2857152"/>
                <a:ext cx="410760" cy="39240"/>
              </p14:xfrm>
            </p:contentPart>
          </mc:Choice>
          <mc:Fallback xmlns="">
            <p:pic>
              <p:nvPicPr>
                <p:cNvPr id="171017" name="Freihand 171016">
                  <a:extLst>
                    <a:ext uri="{FF2B5EF4-FFF2-40B4-BE49-F238E27FC236}">
                      <a16:creationId xmlns:a16="http://schemas.microsoft.com/office/drawing/2014/main" id="{0A4A3A7E-3E03-4A60-87FD-F2789952B1C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547653" y="2852832"/>
                  <a:ext cx="4194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71019" name="Freihand 171018">
                  <a:extLst>
                    <a:ext uri="{FF2B5EF4-FFF2-40B4-BE49-F238E27FC236}">
                      <a16:creationId xmlns:a16="http://schemas.microsoft.com/office/drawing/2014/main" id="{376097B9-62B4-4C81-A225-0D4490893F64}"/>
                    </a:ext>
                  </a:extLst>
                </p14:cNvPr>
                <p14:cNvContentPartPr/>
                <p14:nvPr/>
              </p14:nvContentPartPr>
              <p14:xfrm>
                <a:off x="2995573" y="2847072"/>
                <a:ext cx="378360" cy="40680"/>
              </p14:xfrm>
            </p:contentPart>
          </mc:Choice>
          <mc:Fallback xmlns="">
            <p:pic>
              <p:nvPicPr>
                <p:cNvPr id="171019" name="Freihand 171018">
                  <a:extLst>
                    <a:ext uri="{FF2B5EF4-FFF2-40B4-BE49-F238E27FC236}">
                      <a16:creationId xmlns:a16="http://schemas.microsoft.com/office/drawing/2014/main" id="{376097B9-62B4-4C81-A225-0D4490893F64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991253" y="2842752"/>
                  <a:ext cx="3870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71020" name="Freihand 171019">
                  <a:extLst>
                    <a:ext uri="{FF2B5EF4-FFF2-40B4-BE49-F238E27FC236}">
                      <a16:creationId xmlns:a16="http://schemas.microsoft.com/office/drawing/2014/main" id="{31EEB767-4900-4DE8-B7C7-AA3BF1A6BFDF}"/>
                    </a:ext>
                  </a:extLst>
                </p14:cNvPr>
                <p14:cNvContentPartPr/>
                <p14:nvPr/>
              </p14:nvContentPartPr>
              <p14:xfrm>
                <a:off x="3708733" y="2857152"/>
                <a:ext cx="362160" cy="33480"/>
              </p14:xfrm>
            </p:contentPart>
          </mc:Choice>
          <mc:Fallback xmlns="">
            <p:pic>
              <p:nvPicPr>
                <p:cNvPr id="171020" name="Freihand 171019">
                  <a:extLst>
                    <a:ext uri="{FF2B5EF4-FFF2-40B4-BE49-F238E27FC236}">
                      <a16:creationId xmlns:a16="http://schemas.microsoft.com/office/drawing/2014/main" id="{31EEB767-4900-4DE8-B7C7-AA3BF1A6BFD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704413" y="2852832"/>
                  <a:ext cx="3708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71022" name="Freihand 171021">
                  <a:extLst>
                    <a:ext uri="{FF2B5EF4-FFF2-40B4-BE49-F238E27FC236}">
                      <a16:creationId xmlns:a16="http://schemas.microsoft.com/office/drawing/2014/main" id="{8891FF7D-1167-437E-9E8E-24A51C81A069}"/>
                    </a:ext>
                  </a:extLst>
                </p14:cNvPr>
                <p14:cNvContentPartPr/>
                <p14:nvPr/>
              </p14:nvContentPartPr>
              <p14:xfrm>
                <a:off x="1584733" y="3101592"/>
                <a:ext cx="87480" cy="102600"/>
              </p14:xfrm>
            </p:contentPart>
          </mc:Choice>
          <mc:Fallback xmlns="">
            <p:pic>
              <p:nvPicPr>
                <p:cNvPr id="171022" name="Freihand 171021">
                  <a:extLst>
                    <a:ext uri="{FF2B5EF4-FFF2-40B4-BE49-F238E27FC236}">
                      <a16:creationId xmlns:a16="http://schemas.microsoft.com/office/drawing/2014/main" id="{8891FF7D-1167-437E-9E8E-24A51C81A069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580413" y="3097272"/>
                  <a:ext cx="961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71023" name="Freihand 171022">
                  <a:extLst>
                    <a:ext uri="{FF2B5EF4-FFF2-40B4-BE49-F238E27FC236}">
                      <a16:creationId xmlns:a16="http://schemas.microsoft.com/office/drawing/2014/main" id="{8E49129C-88C1-414E-AFB5-71FDD1E4FD4E}"/>
                    </a:ext>
                  </a:extLst>
                </p14:cNvPr>
                <p14:cNvContentPartPr/>
                <p14:nvPr/>
              </p14:nvContentPartPr>
              <p14:xfrm>
                <a:off x="1588693" y="3151272"/>
                <a:ext cx="133920" cy="6480"/>
              </p14:xfrm>
            </p:contentPart>
          </mc:Choice>
          <mc:Fallback xmlns="">
            <p:pic>
              <p:nvPicPr>
                <p:cNvPr id="171023" name="Freihand 171022">
                  <a:extLst>
                    <a:ext uri="{FF2B5EF4-FFF2-40B4-BE49-F238E27FC236}">
                      <a16:creationId xmlns:a16="http://schemas.microsoft.com/office/drawing/2014/main" id="{8E49129C-88C1-414E-AFB5-71FDD1E4FD4E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584373" y="3146952"/>
                  <a:ext cx="1425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71024" name="Freihand 171023">
                  <a:extLst>
                    <a:ext uri="{FF2B5EF4-FFF2-40B4-BE49-F238E27FC236}">
                      <a16:creationId xmlns:a16="http://schemas.microsoft.com/office/drawing/2014/main" id="{D0A14F75-F094-4FAF-B82D-43CA949B0CE5}"/>
                    </a:ext>
                  </a:extLst>
                </p14:cNvPr>
                <p14:cNvContentPartPr/>
                <p14:nvPr/>
              </p14:nvContentPartPr>
              <p14:xfrm>
                <a:off x="1747453" y="3101232"/>
                <a:ext cx="92160" cy="84600"/>
              </p14:xfrm>
            </p:contentPart>
          </mc:Choice>
          <mc:Fallback xmlns="">
            <p:pic>
              <p:nvPicPr>
                <p:cNvPr id="171024" name="Freihand 171023">
                  <a:extLst>
                    <a:ext uri="{FF2B5EF4-FFF2-40B4-BE49-F238E27FC236}">
                      <a16:creationId xmlns:a16="http://schemas.microsoft.com/office/drawing/2014/main" id="{D0A14F75-F094-4FAF-B82D-43CA949B0CE5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743133" y="3096912"/>
                  <a:ext cx="1008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71025" name="Freihand 171024">
                  <a:extLst>
                    <a:ext uri="{FF2B5EF4-FFF2-40B4-BE49-F238E27FC236}">
                      <a16:creationId xmlns:a16="http://schemas.microsoft.com/office/drawing/2014/main" id="{FB27F799-9014-4B74-A702-DD27E61AE808}"/>
                    </a:ext>
                  </a:extLst>
                </p14:cNvPr>
                <p14:cNvContentPartPr/>
                <p14:nvPr/>
              </p14:nvContentPartPr>
              <p14:xfrm>
                <a:off x="1908013" y="3111672"/>
                <a:ext cx="80640" cy="60120"/>
              </p14:xfrm>
            </p:contentPart>
          </mc:Choice>
          <mc:Fallback xmlns="">
            <p:pic>
              <p:nvPicPr>
                <p:cNvPr id="171025" name="Freihand 171024">
                  <a:extLst>
                    <a:ext uri="{FF2B5EF4-FFF2-40B4-BE49-F238E27FC236}">
                      <a16:creationId xmlns:a16="http://schemas.microsoft.com/office/drawing/2014/main" id="{FB27F799-9014-4B74-A702-DD27E61AE808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903693" y="3107352"/>
                  <a:ext cx="892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71026" name="Freihand 171025">
                  <a:extLst>
                    <a:ext uri="{FF2B5EF4-FFF2-40B4-BE49-F238E27FC236}">
                      <a16:creationId xmlns:a16="http://schemas.microsoft.com/office/drawing/2014/main" id="{43EF6492-8FD1-40E8-8237-AFE9E3C56A31}"/>
                    </a:ext>
                  </a:extLst>
                </p14:cNvPr>
                <p14:cNvContentPartPr/>
                <p14:nvPr/>
              </p14:nvContentPartPr>
              <p14:xfrm>
                <a:off x="2185933" y="3082872"/>
                <a:ext cx="4680" cy="85680"/>
              </p14:xfrm>
            </p:contentPart>
          </mc:Choice>
          <mc:Fallback xmlns="">
            <p:pic>
              <p:nvPicPr>
                <p:cNvPr id="171026" name="Freihand 171025">
                  <a:extLst>
                    <a:ext uri="{FF2B5EF4-FFF2-40B4-BE49-F238E27FC236}">
                      <a16:creationId xmlns:a16="http://schemas.microsoft.com/office/drawing/2014/main" id="{43EF6492-8FD1-40E8-8237-AFE9E3C56A3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181613" y="3078552"/>
                  <a:ext cx="133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71027" name="Freihand 171026">
                  <a:extLst>
                    <a:ext uri="{FF2B5EF4-FFF2-40B4-BE49-F238E27FC236}">
                      <a16:creationId xmlns:a16="http://schemas.microsoft.com/office/drawing/2014/main" id="{D4FA5C9E-0D9C-495B-87C3-4A941A0EBD3A}"/>
                    </a:ext>
                  </a:extLst>
                </p14:cNvPr>
                <p14:cNvContentPartPr/>
                <p14:nvPr/>
              </p14:nvContentPartPr>
              <p14:xfrm>
                <a:off x="2128333" y="3126792"/>
                <a:ext cx="135000" cy="12960"/>
              </p14:xfrm>
            </p:contentPart>
          </mc:Choice>
          <mc:Fallback xmlns="">
            <p:pic>
              <p:nvPicPr>
                <p:cNvPr id="171027" name="Freihand 171026">
                  <a:extLst>
                    <a:ext uri="{FF2B5EF4-FFF2-40B4-BE49-F238E27FC236}">
                      <a16:creationId xmlns:a16="http://schemas.microsoft.com/office/drawing/2014/main" id="{D4FA5C9E-0D9C-495B-87C3-4A941A0EBD3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124013" y="3122472"/>
                  <a:ext cx="143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71028" name="Freihand 171027">
                  <a:extLst>
                    <a:ext uri="{FF2B5EF4-FFF2-40B4-BE49-F238E27FC236}">
                      <a16:creationId xmlns:a16="http://schemas.microsoft.com/office/drawing/2014/main" id="{0C3EEBDF-42FF-4116-A032-8DBC07CE1AFB}"/>
                    </a:ext>
                  </a:extLst>
                </p14:cNvPr>
                <p14:cNvContentPartPr/>
                <p14:nvPr/>
              </p14:nvContentPartPr>
              <p14:xfrm>
                <a:off x="2297533" y="3072072"/>
                <a:ext cx="133920" cy="102240"/>
              </p14:xfrm>
            </p:contentPart>
          </mc:Choice>
          <mc:Fallback xmlns="">
            <p:pic>
              <p:nvPicPr>
                <p:cNvPr id="171028" name="Freihand 171027">
                  <a:extLst>
                    <a:ext uri="{FF2B5EF4-FFF2-40B4-BE49-F238E27FC236}">
                      <a16:creationId xmlns:a16="http://schemas.microsoft.com/office/drawing/2014/main" id="{0C3EEBDF-42FF-4116-A032-8DBC07CE1AF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293213" y="3067752"/>
                  <a:ext cx="142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71029" name="Freihand 171028">
                  <a:extLst>
                    <a:ext uri="{FF2B5EF4-FFF2-40B4-BE49-F238E27FC236}">
                      <a16:creationId xmlns:a16="http://schemas.microsoft.com/office/drawing/2014/main" id="{DC08BE4E-D4BD-42E0-9F08-2F6BD2E23F6A}"/>
                    </a:ext>
                  </a:extLst>
                </p14:cNvPr>
                <p14:cNvContentPartPr/>
                <p14:nvPr/>
              </p14:nvContentPartPr>
              <p14:xfrm>
                <a:off x="2468173" y="3040032"/>
                <a:ext cx="107640" cy="124560"/>
              </p14:xfrm>
            </p:contentPart>
          </mc:Choice>
          <mc:Fallback xmlns="">
            <p:pic>
              <p:nvPicPr>
                <p:cNvPr id="171029" name="Freihand 171028">
                  <a:extLst>
                    <a:ext uri="{FF2B5EF4-FFF2-40B4-BE49-F238E27FC236}">
                      <a16:creationId xmlns:a16="http://schemas.microsoft.com/office/drawing/2014/main" id="{DC08BE4E-D4BD-42E0-9F08-2F6BD2E23F6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463853" y="3035712"/>
                  <a:ext cx="1162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71030" name="Freihand 171029">
                  <a:extLst>
                    <a:ext uri="{FF2B5EF4-FFF2-40B4-BE49-F238E27FC236}">
                      <a16:creationId xmlns:a16="http://schemas.microsoft.com/office/drawing/2014/main" id="{92D69C7B-6DB8-4901-86D2-5E5E36B94724}"/>
                    </a:ext>
                  </a:extLst>
                </p14:cNvPr>
                <p14:cNvContentPartPr/>
                <p14:nvPr/>
              </p14:nvContentPartPr>
              <p14:xfrm>
                <a:off x="2638453" y="3101232"/>
                <a:ext cx="64440" cy="24840"/>
              </p14:xfrm>
            </p:contentPart>
          </mc:Choice>
          <mc:Fallback xmlns="">
            <p:pic>
              <p:nvPicPr>
                <p:cNvPr id="171030" name="Freihand 171029">
                  <a:extLst>
                    <a:ext uri="{FF2B5EF4-FFF2-40B4-BE49-F238E27FC236}">
                      <a16:creationId xmlns:a16="http://schemas.microsoft.com/office/drawing/2014/main" id="{92D69C7B-6DB8-4901-86D2-5E5E36B9472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634133" y="3096912"/>
                  <a:ext cx="730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71031" name="Freihand 171030">
                  <a:extLst>
                    <a:ext uri="{FF2B5EF4-FFF2-40B4-BE49-F238E27FC236}">
                      <a16:creationId xmlns:a16="http://schemas.microsoft.com/office/drawing/2014/main" id="{D47DE46E-6BB5-464F-91B4-982937CCDC09}"/>
                    </a:ext>
                  </a:extLst>
                </p14:cNvPr>
                <p14:cNvContentPartPr/>
                <p14:nvPr/>
              </p14:nvContentPartPr>
              <p14:xfrm>
                <a:off x="2652133" y="3096552"/>
                <a:ext cx="67320" cy="129240"/>
              </p14:xfrm>
            </p:contentPart>
          </mc:Choice>
          <mc:Fallback xmlns="">
            <p:pic>
              <p:nvPicPr>
                <p:cNvPr id="171031" name="Freihand 171030">
                  <a:extLst>
                    <a:ext uri="{FF2B5EF4-FFF2-40B4-BE49-F238E27FC236}">
                      <a16:creationId xmlns:a16="http://schemas.microsoft.com/office/drawing/2014/main" id="{D47DE46E-6BB5-464F-91B4-982937CCDC0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647813" y="3092232"/>
                  <a:ext cx="75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71061" name="Freihand 171060">
                  <a:extLst>
                    <a:ext uri="{FF2B5EF4-FFF2-40B4-BE49-F238E27FC236}">
                      <a16:creationId xmlns:a16="http://schemas.microsoft.com/office/drawing/2014/main" id="{0CDE49F9-F3E3-4C2D-B430-CE6C0DA820B7}"/>
                    </a:ext>
                  </a:extLst>
                </p14:cNvPr>
                <p14:cNvContentPartPr/>
                <p14:nvPr/>
              </p14:nvContentPartPr>
              <p14:xfrm>
                <a:off x="3258733" y="3038592"/>
                <a:ext cx="123480" cy="148680"/>
              </p14:xfrm>
            </p:contentPart>
          </mc:Choice>
          <mc:Fallback xmlns="">
            <p:pic>
              <p:nvPicPr>
                <p:cNvPr id="171061" name="Freihand 171060">
                  <a:extLst>
                    <a:ext uri="{FF2B5EF4-FFF2-40B4-BE49-F238E27FC236}">
                      <a16:creationId xmlns:a16="http://schemas.microsoft.com/office/drawing/2014/main" id="{0CDE49F9-F3E3-4C2D-B430-CE6C0DA820B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254413" y="3034272"/>
                  <a:ext cx="1321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71062" name="Freihand 171061">
                  <a:extLst>
                    <a:ext uri="{FF2B5EF4-FFF2-40B4-BE49-F238E27FC236}">
                      <a16:creationId xmlns:a16="http://schemas.microsoft.com/office/drawing/2014/main" id="{9F161CA0-5190-4B5A-A345-CB59048D89F1}"/>
                    </a:ext>
                  </a:extLst>
                </p14:cNvPr>
                <p14:cNvContentPartPr/>
                <p14:nvPr/>
              </p14:nvContentPartPr>
              <p14:xfrm>
                <a:off x="3430813" y="3025632"/>
                <a:ext cx="105480" cy="142200"/>
              </p14:xfrm>
            </p:contentPart>
          </mc:Choice>
          <mc:Fallback xmlns="">
            <p:pic>
              <p:nvPicPr>
                <p:cNvPr id="171062" name="Freihand 171061">
                  <a:extLst>
                    <a:ext uri="{FF2B5EF4-FFF2-40B4-BE49-F238E27FC236}">
                      <a16:creationId xmlns:a16="http://schemas.microsoft.com/office/drawing/2014/main" id="{9F161CA0-5190-4B5A-A345-CB59048D89F1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426493" y="3021312"/>
                  <a:ext cx="1141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71063" name="Freihand 171062">
                  <a:extLst>
                    <a:ext uri="{FF2B5EF4-FFF2-40B4-BE49-F238E27FC236}">
                      <a16:creationId xmlns:a16="http://schemas.microsoft.com/office/drawing/2014/main" id="{C4768B7C-81EC-4B86-92A1-609CFC6A1571}"/>
                    </a:ext>
                  </a:extLst>
                </p14:cNvPr>
                <p14:cNvContentPartPr/>
                <p14:nvPr/>
              </p14:nvContentPartPr>
              <p14:xfrm>
                <a:off x="3574813" y="3092952"/>
                <a:ext cx="88200" cy="13320"/>
              </p14:xfrm>
            </p:contentPart>
          </mc:Choice>
          <mc:Fallback xmlns="">
            <p:pic>
              <p:nvPicPr>
                <p:cNvPr id="171063" name="Freihand 171062">
                  <a:extLst>
                    <a:ext uri="{FF2B5EF4-FFF2-40B4-BE49-F238E27FC236}">
                      <a16:creationId xmlns:a16="http://schemas.microsoft.com/office/drawing/2014/main" id="{C4768B7C-81EC-4B86-92A1-609CFC6A1571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570493" y="3088632"/>
                  <a:ext cx="968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71064" name="Freihand 171063">
                  <a:extLst>
                    <a:ext uri="{FF2B5EF4-FFF2-40B4-BE49-F238E27FC236}">
                      <a16:creationId xmlns:a16="http://schemas.microsoft.com/office/drawing/2014/main" id="{0BFE320B-535A-4DF4-837A-D055D61934EB}"/>
                    </a:ext>
                  </a:extLst>
                </p14:cNvPr>
                <p14:cNvContentPartPr/>
                <p14:nvPr/>
              </p14:nvContentPartPr>
              <p14:xfrm>
                <a:off x="3756613" y="3042192"/>
                <a:ext cx="7560" cy="66240"/>
              </p14:xfrm>
            </p:contentPart>
          </mc:Choice>
          <mc:Fallback xmlns="">
            <p:pic>
              <p:nvPicPr>
                <p:cNvPr id="171064" name="Freihand 171063">
                  <a:extLst>
                    <a:ext uri="{FF2B5EF4-FFF2-40B4-BE49-F238E27FC236}">
                      <a16:creationId xmlns:a16="http://schemas.microsoft.com/office/drawing/2014/main" id="{0BFE320B-535A-4DF4-837A-D055D61934EB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3752293" y="3037872"/>
                  <a:ext cx="162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71065" name="Freihand 171064">
                  <a:extLst>
                    <a:ext uri="{FF2B5EF4-FFF2-40B4-BE49-F238E27FC236}">
                      <a16:creationId xmlns:a16="http://schemas.microsoft.com/office/drawing/2014/main" id="{229CCE2E-2525-48CE-B81F-E0909F566EB7}"/>
                    </a:ext>
                  </a:extLst>
                </p14:cNvPr>
                <p14:cNvContentPartPr/>
                <p14:nvPr/>
              </p14:nvContentPartPr>
              <p14:xfrm>
                <a:off x="3695413" y="3013392"/>
                <a:ext cx="123480" cy="131400"/>
              </p14:xfrm>
            </p:contentPart>
          </mc:Choice>
          <mc:Fallback xmlns="">
            <p:pic>
              <p:nvPicPr>
                <p:cNvPr id="171065" name="Freihand 171064">
                  <a:extLst>
                    <a:ext uri="{FF2B5EF4-FFF2-40B4-BE49-F238E27FC236}">
                      <a16:creationId xmlns:a16="http://schemas.microsoft.com/office/drawing/2014/main" id="{229CCE2E-2525-48CE-B81F-E0909F566EB7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691093" y="3009072"/>
                  <a:ext cx="132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71066" name="Freihand 171065">
                  <a:extLst>
                    <a:ext uri="{FF2B5EF4-FFF2-40B4-BE49-F238E27FC236}">
                      <a16:creationId xmlns:a16="http://schemas.microsoft.com/office/drawing/2014/main" id="{59887D89-38C0-4C78-A0CA-E84D6E927447}"/>
                    </a:ext>
                  </a:extLst>
                </p14:cNvPr>
                <p14:cNvContentPartPr/>
                <p14:nvPr/>
              </p14:nvContentPartPr>
              <p14:xfrm>
                <a:off x="3852013" y="3063432"/>
                <a:ext cx="70560" cy="61560"/>
              </p14:xfrm>
            </p:contentPart>
          </mc:Choice>
          <mc:Fallback xmlns="">
            <p:pic>
              <p:nvPicPr>
                <p:cNvPr id="171066" name="Freihand 171065">
                  <a:extLst>
                    <a:ext uri="{FF2B5EF4-FFF2-40B4-BE49-F238E27FC236}">
                      <a16:creationId xmlns:a16="http://schemas.microsoft.com/office/drawing/2014/main" id="{59887D89-38C0-4C78-A0CA-E84D6E92744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847693" y="3059112"/>
                  <a:ext cx="792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71067" name="Freihand 171066">
                  <a:extLst>
                    <a:ext uri="{FF2B5EF4-FFF2-40B4-BE49-F238E27FC236}">
                      <a16:creationId xmlns:a16="http://schemas.microsoft.com/office/drawing/2014/main" id="{A8609390-0252-446D-9F7F-6FC82C86043A}"/>
                    </a:ext>
                  </a:extLst>
                </p14:cNvPr>
                <p14:cNvContentPartPr/>
                <p14:nvPr/>
              </p14:nvContentPartPr>
              <p14:xfrm>
                <a:off x="3969733" y="3012312"/>
                <a:ext cx="108360" cy="110880"/>
              </p14:xfrm>
            </p:contentPart>
          </mc:Choice>
          <mc:Fallback xmlns="">
            <p:pic>
              <p:nvPicPr>
                <p:cNvPr id="171067" name="Freihand 171066">
                  <a:extLst>
                    <a:ext uri="{FF2B5EF4-FFF2-40B4-BE49-F238E27FC236}">
                      <a16:creationId xmlns:a16="http://schemas.microsoft.com/office/drawing/2014/main" id="{A8609390-0252-446D-9F7F-6FC82C86043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965413" y="3007992"/>
                  <a:ext cx="117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71068" name="Freihand 171067">
                  <a:extLst>
                    <a:ext uri="{FF2B5EF4-FFF2-40B4-BE49-F238E27FC236}">
                      <a16:creationId xmlns:a16="http://schemas.microsoft.com/office/drawing/2014/main" id="{B0A58729-3C94-433B-BA7B-F7D8B26E1342}"/>
                    </a:ext>
                  </a:extLst>
                </p14:cNvPr>
                <p14:cNvContentPartPr/>
                <p14:nvPr/>
              </p14:nvContentPartPr>
              <p14:xfrm>
                <a:off x="4157293" y="3094392"/>
                <a:ext cx="22680" cy="2520"/>
              </p14:xfrm>
            </p:contentPart>
          </mc:Choice>
          <mc:Fallback xmlns="">
            <p:pic>
              <p:nvPicPr>
                <p:cNvPr id="171068" name="Freihand 171067">
                  <a:extLst>
                    <a:ext uri="{FF2B5EF4-FFF2-40B4-BE49-F238E27FC236}">
                      <a16:creationId xmlns:a16="http://schemas.microsoft.com/office/drawing/2014/main" id="{B0A58729-3C94-433B-BA7B-F7D8B26E1342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4152973" y="3090072"/>
                  <a:ext cx="313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71069" name="Freihand 171068">
                  <a:extLst>
                    <a:ext uri="{FF2B5EF4-FFF2-40B4-BE49-F238E27FC236}">
                      <a16:creationId xmlns:a16="http://schemas.microsoft.com/office/drawing/2014/main" id="{B189A8E1-7C5E-4048-B16F-4B0C4C208A65}"/>
                    </a:ext>
                  </a:extLst>
                </p14:cNvPr>
                <p14:cNvContentPartPr/>
                <p14:nvPr/>
              </p14:nvContentPartPr>
              <p14:xfrm>
                <a:off x="4345213" y="3051552"/>
                <a:ext cx="99360" cy="42480"/>
              </p14:xfrm>
            </p:contentPart>
          </mc:Choice>
          <mc:Fallback xmlns="">
            <p:pic>
              <p:nvPicPr>
                <p:cNvPr id="171069" name="Freihand 171068">
                  <a:extLst>
                    <a:ext uri="{FF2B5EF4-FFF2-40B4-BE49-F238E27FC236}">
                      <a16:creationId xmlns:a16="http://schemas.microsoft.com/office/drawing/2014/main" id="{B189A8E1-7C5E-4048-B16F-4B0C4C208A65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340893" y="3047232"/>
                  <a:ext cx="1080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71070" name="Freihand 171069">
                  <a:extLst>
                    <a:ext uri="{FF2B5EF4-FFF2-40B4-BE49-F238E27FC236}">
                      <a16:creationId xmlns:a16="http://schemas.microsoft.com/office/drawing/2014/main" id="{64ED7615-C739-49BA-9B2D-ACC9FE6A281C}"/>
                    </a:ext>
                  </a:extLst>
                </p14:cNvPr>
                <p14:cNvContentPartPr/>
                <p14:nvPr/>
              </p14:nvContentPartPr>
              <p14:xfrm>
                <a:off x="4381213" y="3068832"/>
                <a:ext cx="63360" cy="100440"/>
              </p14:xfrm>
            </p:contentPart>
          </mc:Choice>
          <mc:Fallback xmlns="">
            <p:pic>
              <p:nvPicPr>
                <p:cNvPr id="171070" name="Freihand 171069">
                  <a:extLst>
                    <a:ext uri="{FF2B5EF4-FFF2-40B4-BE49-F238E27FC236}">
                      <a16:creationId xmlns:a16="http://schemas.microsoft.com/office/drawing/2014/main" id="{64ED7615-C739-49BA-9B2D-ACC9FE6A281C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376893" y="3064512"/>
                  <a:ext cx="72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71071" name="Freihand 171070">
                  <a:extLst>
                    <a:ext uri="{FF2B5EF4-FFF2-40B4-BE49-F238E27FC236}">
                      <a16:creationId xmlns:a16="http://schemas.microsoft.com/office/drawing/2014/main" id="{405A3D90-D404-4DD2-B7A0-6AB9D2CCA549}"/>
                    </a:ext>
                  </a:extLst>
                </p14:cNvPr>
                <p14:cNvContentPartPr/>
                <p14:nvPr/>
              </p14:nvContentPartPr>
              <p14:xfrm>
                <a:off x="4549693" y="3065592"/>
                <a:ext cx="161640" cy="38160"/>
              </p14:xfrm>
            </p:contentPart>
          </mc:Choice>
          <mc:Fallback xmlns="">
            <p:pic>
              <p:nvPicPr>
                <p:cNvPr id="171071" name="Freihand 171070">
                  <a:extLst>
                    <a:ext uri="{FF2B5EF4-FFF2-40B4-BE49-F238E27FC236}">
                      <a16:creationId xmlns:a16="http://schemas.microsoft.com/office/drawing/2014/main" id="{405A3D90-D404-4DD2-B7A0-6AB9D2CCA54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4545373" y="3061272"/>
                  <a:ext cx="1702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71072" name="Freihand 171071">
                  <a:extLst>
                    <a:ext uri="{FF2B5EF4-FFF2-40B4-BE49-F238E27FC236}">
                      <a16:creationId xmlns:a16="http://schemas.microsoft.com/office/drawing/2014/main" id="{8EF670BD-A1FC-4D82-BBE8-AAC08EFBCE92}"/>
                    </a:ext>
                  </a:extLst>
                </p14:cNvPr>
                <p14:cNvContentPartPr/>
                <p14:nvPr/>
              </p14:nvContentPartPr>
              <p14:xfrm>
                <a:off x="4783333" y="3049392"/>
                <a:ext cx="75960" cy="42480"/>
              </p14:xfrm>
            </p:contentPart>
          </mc:Choice>
          <mc:Fallback xmlns="">
            <p:pic>
              <p:nvPicPr>
                <p:cNvPr id="171072" name="Freihand 171071">
                  <a:extLst>
                    <a:ext uri="{FF2B5EF4-FFF2-40B4-BE49-F238E27FC236}">
                      <a16:creationId xmlns:a16="http://schemas.microsoft.com/office/drawing/2014/main" id="{8EF670BD-A1FC-4D82-BBE8-AAC08EFBCE9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779013" y="3045072"/>
                  <a:ext cx="846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71073" name="Freihand 171072">
                  <a:extLst>
                    <a:ext uri="{FF2B5EF4-FFF2-40B4-BE49-F238E27FC236}">
                      <a16:creationId xmlns:a16="http://schemas.microsoft.com/office/drawing/2014/main" id="{19D3C644-3CBB-4203-918D-933C2E8DF9AD}"/>
                    </a:ext>
                  </a:extLst>
                </p14:cNvPr>
                <p14:cNvContentPartPr/>
                <p14:nvPr/>
              </p14:nvContentPartPr>
              <p14:xfrm>
                <a:off x="4822213" y="3067392"/>
                <a:ext cx="56160" cy="118080"/>
              </p14:xfrm>
            </p:contentPart>
          </mc:Choice>
          <mc:Fallback xmlns="">
            <p:pic>
              <p:nvPicPr>
                <p:cNvPr id="171073" name="Freihand 171072">
                  <a:extLst>
                    <a:ext uri="{FF2B5EF4-FFF2-40B4-BE49-F238E27FC236}">
                      <a16:creationId xmlns:a16="http://schemas.microsoft.com/office/drawing/2014/main" id="{19D3C644-3CBB-4203-918D-933C2E8DF9AD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817893" y="3063072"/>
                  <a:ext cx="648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71074" name="Freihand 171073">
                  <a:extLst>
                    <a:ext uri="{FF2B5EF4-FFF2-40B4-BE49-F238E27FC236}">
                      <a16:creationId xmlns:a16="http://schemas.microsoft.com/office/drawing/2014/main" id="{4C70BC88-FCCC-4D62-9ABC-33E55AD67EFF}"/>
                    </a:ext>
                  </a:extLst>
                </p14:cNvPr>
                <p14:cNvContentPartPr/>
                <p14:nvPr/>
              </p14:nvContentPartPr>
              <p14:xfrm>
                <a:off x="4974493" y="2959392"/>
                <a:ext cx="36360" cy="104760"/>
              </p14:xfrm>
            </p:contentPart>
          </mc:Choice>
          <mc:Fallback xmlns="">
            <p:pic>
              <p:nvPicPr>
                <p:cNvPr id="171074" name="Freihand 171073">
                  <a:extLst>
                    <a:ext uri="{FF2B5EF4-FFF2-40B4-BE49-F238E27FC236}">
                      <a16:creationId xmlns:a16="http://schemas.microsoft.com/office/drawing/2014/main" id="{4C70BC88-FCCC-4D62-9ABC-33E55AD67EF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970173" y="2955072"/>
                  <a:ext cx="450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71075" name="Freihand 171074">
                  <a:extLst>
                    <a:ext uri="{FF2B5EF4-FFF2-40B4-BE49-F238E27FC236}">
                      <a16:creationId xmlns:a16="http://schemas.microsoft.com/office/drawing/2014/main" id="{96850A0D-79A6-48F0-8534-2864E19CB48C}"/>
                    </a:ext>
                  </a:extLst>
                </p14:cNvPr>
                <p14:cNvContentPartPr/>
                <p14:nvPr/>
              </p14:nvContentPartPr>
              <p14:xfrm>
                <a:off x="4903213" y="2953632"/>
                <a:ext cx="180720" cy="134640"/>
              </p14:xfrm>
            </p:contentPart>
          </mc:Choice>
          <mc:Fallback xmlns="">
            <p:pic>
              <p:nvPicPr>
                <p:cNvPr id="171075" name="Freihand 171074">
                  <a:extLst>
                    <a:ext uri="{FF2B5EF4-FFF2-40B4-BE49-F238E27FC236}">
                      <a16:creationId xmlns:a16="http://schemas.microsoft.com/office/drawing/2014/main" id="{96850A0D-79A6-48F0-8534-2864E19CB48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4898893" y="2949312"/>
                  <a:ext cx="189360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86" name="Gruppieren 171085">
            <a:extLst>
              <a:ext uri="{FF2B5EF4-FFF2-40B4-BE49-F238E27FC236}">
                <a16:creationId xmlns:a16="http://schemas.microsoft.com/office/drawing/2014/main" id="{E9C00D8B-BE00-4165-9BE3-9A48F4ED23B8}"/>
              </a:ext>
            </a:extLst>
          </p:cNvPr>
          <p:cNvGrpSpPr/>
          <p:nvPr/>
        </p:nvGrpSpPr>
        <p:grpSpPr>
          <a:xfrm>
            <a:off x="8100733" y="46272"/>
            <a:ext cx="3961080" cy="3165120"/>
            <a:chOff x="8100733" y="46272"/>
            <a:chExt cx="3961080" cy="316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A1A4B0E7-0964-4F44-B2A1-5279C0C46462}"/>
                    </a:ext>
                  </a:extLst>
                </p14:cNvPr>
                <p14:cNvContentPartPr/>
                <p14:nvPr/>
              </p14:nvContentPartPr>
              <p14:xfrm>
                <a:off x="8502493" y="732072"/>
                <a:ext cx="200520" cy="220860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A1A4B0E7-0964-4F44-B2A1-5279C0C4646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498173" y="727752"/>
                  <a:ext cx="209160" cy="22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A73A39B7-5BB6-4725-B257-58C1EF1077CF}"/>
                    </a:ext>
                  </a:extLst>
                </p14:cNvPr>
                <p14:cNvContentPartPr/>
                <p14:nvPr/>
              </p14:nvContentPartPr>
              <p14:xfrm>
                <a:off x="8322493" y="2763552"/>
                <a:ext cx="3255480" cy="936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A73A39B7-5BB6-4725-B257-58C1EF1077CF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318173" y="2759232"/>
                  <a:ext cx="32641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7294761B-66C8-4790-830D-80DC5177E98A}"/>
                    </a:ext>
                  </a:extLst>
                </p14:cNvPr>
                <p14:cNvContentPartPr/>
                <p14:nvPr/>
              </p14:nvContentPartPr>
              <p14:xfrm>
                <a:off x="11571493" y="2711352"/>
                <a:ext cx="153360" cy="1832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7294761B-66C8-4790-830D-80DC5177E98A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567173" y="2706672"/>
                  <a:ext cx="16200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6232CAF5-3B1F-4EEC-B044-989DBF48AC0E}"/>
                    </a:ext>
                  </a:extLst>
                </p14:cNvPr>
                <p14:cNvContentPartPr/>
                <p14:nvPr/>
              </p14:nvContentPartPr>
              <p14:xfrm>
                <a:off x="8584573" y="559272"/>
                <a:ext cx="225360" cy="20016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6232CAF5-3B1F-4EEC-B044-989DBF48AC0E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580253" y="554952"/>
                  <a:ext cx="2340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C06B4D45-B239-4832-B915-98E4538DE087}"/>
                    </a:ext>
                  </a:extLst>
                </p14:cNvPr>
                <p14:cNvContentPartPr/>
                <p14:nvPr/>
              </p14:nvContentPartPr>
              <p14:xfrm>
                <a:off x="8342293" y="560352"/>
                <a:ext cx="113760" cy="644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C06B4D45-B239-4832-B915-98E4538DE087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8337973" y="556032"/>
                  <a:ext cx="1224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F5B5EA9B-D829-4FEC-8960-20E88DA8BFCC}"/>
                    </a:ext>
                  </a:extLst>
                </p14:cNvPr>
                <p14:cNvContentPartPr/>
                <p14:nvPr/>
              </p14:nvContentPartPr>
              <p14:xfrm>
                <a:off x="8403853" y="558912"/>
                <a:ext cx="52200" cy="1594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F5B5EA9B-D829-4FEC-8960-20E88DA8BFCC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8399533" y="554592"/>
                  <a:ext cx="608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20C412C2-336F-4552-9D22-8A5944551E9F}"/>
                    </a:ext>
                  </a:extLst>
                </p14:cNvPr>
                <p14:cNvContentPartPr/>
                <p14:nvPr/>
              </p14:nvContentPartPr>
              <p14:xfrm>
                <a:off x="8488813" y="445872"/>
                <a:ext cx="20160" cy="1278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20C412C2-336F-4552-9D22-8A5944551E9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8484493" y="441552"/>
                  <a:ext cx="28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E0D6B03-71F1-44B0-A26E-71BFD435FE5A}"/>
                    </a:ext>
                  </a:extLst>
                </p14:cNvPr>
                <p14:cNvContentPartPr/>
                <p14:nvPr/>
              </p14:nvContentPartPr>
              <p14:xfrm>
                <a:off x="8401333" y="431472"/>
                <a:ext cx="186480" cy="1425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E0D6B03-71F1-44B0-A26E-71BFD435FE5A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397013" y="427152"/>
                  <a:ext cx="1951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A6EDC1A-7162-45F1-AFB3-BB07E07D14CF}"/>
                    </a:ext>
                  </a:extLst>
                </p14:cNvPr>
                <p14:cNvContentPartPr/>
                <p14:nvPr/>
              </p14:nvContentPartPr>
              <p14:xfrm>
                <a:off x="11515333" y="2971632"/>
                <a:ext cx="122400" cy="69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A6EDC1A-7162-45F1-AFB3-BB07E07D14C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511013" y="2967312"/>
                  <a:ext cx="1310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2932D2C-AB98-43E5-B134-5BE20C6D139C}"/>
                    </a:ext>
                  </a:extLst>
                </p14:cNvPr>
                <p14:cNvContentPartPr/>
                <p14:nvPr/>
              </p14:nvContentPartPr>
              <p14:xfrm>
                <a:off x="11530093" y="2978832"/>
                <a:ext cx="109800" cy="2325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2932D2C-AB98-43E5-B134-5BE20C6D139C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1525773" y="2974512"/>
                  <a:ext cx="1184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71033" name="Freihand 171032">
                  <a:extLst>
                    <a:ext uri="{FF2B5EF4-FFF2-40B4-BE49-F238E27FC236}">
                      <a16:creationId xmlns:a16="http://schemas.microsoft.com/office/drawing/2014/main" id="{4A5D61BC-9709-47AF-94BA-ED2DC5C46693}"/>
                    </a:ext>
                  </a:extLst>
                </p14:cNvPr>
                <p14:cNvContentPartPr/>
                <p14:nvPr/>
              </p14:nvContentPartPr>
              <p14:xfrm>
                <a:off x="8476933" y="2235072"/>
                <a:ext cx="208080" cy="14760"/>
              </p14:xfrm>
            </p:contentPart>
          </mc:Choice>
          <mc:Fallback xmlns="">
            <p:pic>
              <p:nvPicPr>
                <p:cNvPr id="171033" name="Freihand 171032">
                  <a:extLst>
                    <a:ext uri="{FF2B5EF4-FFF2-40B4-BE49-F238E27FC236}">
                      <a16:creationId xmlns:a16="http://schemas.microsoft.com/office/drawing/2014/main" id="{4A5D61BC-9709-47AF-94BA-ED2DC5C46693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8472613" y="2230752"/>
                  <a:ext cx="2167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71034" name="Freihand 171033">
                  <a:extLst>
                    <a:ext uri="{FF2B5EF4-FFF2-40B4-BE49-F238E27FC236}">
                      <a16:creationId xmlns:a16="http://schemas.microsoft.com/office/drawing/2014/main" id="{A618C0ED-DEBA-4E4C-8480-9383E4641992}"/>
                    </a:ext>
                  </a:extLst>
                </p14:cNvPr>
                <p14:cNvContentPartPr/>
                <p14:nvPr/>
              </p14:nvContentPartPr>
              <p14:xfrm>
                <a:off x="8100733" y="2178912"/>
                <a:ext cx="120240" cy="150480"/>
              </p14:xfrm>
            </p:contentPart>
          </mc:Choice>
          <mc:Fallback xmlns="">
            <p:pic>
              <p:nvPicPr>
                <p:cNvPr id="171034" name="Freihand 171033">
                  <a:extLst>
                    <a:ext uri="{FF2B5EF4-FFF2-40B4-BE49-F238E27FC236}">
                      <a16:creationId xmlns:a16="http://schemas.microsoft.com/office/drawing/2014/main" id="{A618C0ED-DEBA-4E4C-8480-9383E4641992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096413" y="2174592"/>
                  <a:ext cx="1288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71035" name="Freihand 171034">
                  <a:extLst>
                    <a:ext uri="{FF2B5EF4-FFF2-40B4-BE49-F238E27FC236}">
                      <a16:creationId xmlns:a16="http://schemas.microsoft.com/office/drawing/2014/main" id="{02ABB0F8-5FB8-4DB0-9019-9815C84D7103}"/>
                    </a:ext>
                  </a:extLst>
                </p14:cNvPr>
                <p14:cNvContentPartPr/>
                <p14:nvPr/>
              </p14:nvContentPartPr>
              <p14:xfrm>
                <a:off x="8108293" y="2246232"/>
                <a:ext cx="125640" cy="11880"/>
              </p14:xfrm>
            </p:contentPart>
          </mc:Choice>
          <mc:Fallback xmlns="">
            <p:pic>
              <p:nvPicPr>
                <p:cNvPr id="171035" name="Freihand 171034">
                  <a:extLst>
                    <a:ext uri="{FF2B5EF4-FFF2-40B4-BE49-F238E27FC236}">
                      <a16:creationId xmlns:a16="http://schemas.microsoft.com/office/drawing/2014/main" id="{02ABB0F8-5FB8-4DB0-9019-9815C84D7103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103973" y="2241912"/>
                  <a:ext cx="1342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71036" name="Freihand 171035">
                  <a:extLst>
                    <a:ext uri="{FF2B5EF4-FFF2-40B4-BE49-F238E27FC236}">
                      <a16:creationId xmlns:a16="http://schemas.microsoft.com/office/drawing/2014/main" id="{933E7ED7-B3D9-43CC-9CB4-67FA915BFF51}"/>
                    </a:ext>
                  </a:extLst>
                </p14:cNvPr>
                <p14:cNvContentPartPr/>
                <p14:nvPr/>
              </p14:nvContentPartPr>
              <p14:xfrm>
                <a:off x="8218813" y="2187192"/>
                <a:ext cx="105120" cy="108360"/>
              </p14:xfrm>
            </p:contentPart>
          </mc:Choice>
          <mc:Fallback xmlns="">
            <p:pic>
              <p:nvPicPr>
                <p:cNvPr id="171036" name="Freihand 171035">
                  <a:extLst>
                    <a:ext uri="{FF2B5EF4-FFF2-40B4-BE49-F238E27FC236}">
                      <a16:creationId xmlns:a16="http://schemas.microsoft.com/office/drawing/2014/main" id="{933E7ED7-B3D9-43CC-9CB4-67FA915BFF51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214493" y="2182872"/>
                  <a:ext cx="113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71037" name="Freihand 171036">
                  <a:extLst>
                    <a:ext uri="{FF2B5EF4-FFF2-40B4-BE49-F238E27FC236}">
                      <a16:creationId xmlns:a16="http://schemas.microsoft.com/office/drawing/2014/main" id="{A850923A-7E4B-4AA7-B8AF-C82B0817E922}"/>
                    </a:ext>
                  </a:extLst>
                </p14:cNvPr>
                <p14:cNvContentPartPr/>
                <p14:nvPr/>
              </p14:nvContentPartPr>
              <p14:xfrm>
                <a:off x="8309173" y="2173512"/>
                <a:ext cx="94680" cy="104400"/>
              </p14:xfrm>
            </p:contentPart>
          </mc:Choice>
          <mc:Fallback xmlns="">
            <p:pic>
              <p:nvPicPr>
                <p:cNvPr id="171037" name="Freihand 171036">
                  <a:extLst>
                    <a:ext uri="{FF2B5EF4-FFF2-40B4-BE49-F238E27FC236}">
                      <a16:creationId xmlns:a16="http://schemas.microsoft.com/office/drawing/2014/main" id="{A850923A-7E4B-4AA7-B8AF-C82B0817E922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304853" y="2169192"/>
                  <a:ext cx="1033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71043" name="Freihand 171042">
                  <a:extLst>
                    <a:ext uri="{FF2B5EF4-FFF2-40B4-BE49-F238E27FC236}">
                      <a16:creationId xmlns:a16="http://schemas.microsoft.com/office/drawing/2014/main" id="{5F4ABC97-B41C-44D7-935D-499F7B10D2FB}"/>
                    </a:ext>
                  </a:extLst>
                </p14:cNvPr>
                <p14:cNvContentPartPr/>
                <p14:nvPr/>
              </p14:nvContentPartPr>
              <p14:xfrm>
                <a:off x="8578813" y="701472"/>
                <a:ext cx="2363400" cy="1526400"/>
              </p14:xfrm>
            </p:contentPart>
          </mc:Choice>
          <mc:Fallback xmlns="">
            <p:pic>
              <p:nvPicPr>
                <p:cNvPr id="171043" name="Freihand 171042">
                  <a:extLst>
                    <a:ext uri="{FF2B5EF4-FFF2-40B4-BE49-F238E27FC236}">
                      <a16:creationId xmlns:a16="http://schemas.microsoft.com/office/drawing/2014/main" id="{5F4ABC97-B41C-44D7-935D-499F7B10D2FB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8574493" y="697152"/>
                  <a:ext cx="2372040" cy="15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71045" name="Freihand 171044">
                  <a:extLst>
                    <a:ext uri="{FF2B5EF4-FFF2-40B4-BE49-F238E27FC236}">
                      <a16:creationId xmlns:a16="http://schemas.microsoft.com/office/drawing/2014/main" id="{643F879C-BB54-4CA6-912F-87D5022BE99C}"/>
                    </a:ext>
                  </a:extLst>
                </p14:cNvPr>
                <p14:cNvContentPartPr/>
                <p14:nvPr/>
              </p14:nvContentPartPr>
              <p14:xfrm>
                <a:off x="11066413" y="630552"/>
                <a:ext cx="73800" cy="50040"/>
              </p14:xfrm>
            </p:contentPart>
          </mc:Choice>
          <mc:Fallback xmlns="">
            <p:pic>
              <p:nvPicPr>
                <p:cNvPr id="171045" name="Freihand 171044">
                  <a:extLst>
                    <a:ext uri="{FF2B5EF4-FFF2-40B4-BE49-F238E27FC236}">
                      <a16:creationId xmlns:a16="http://schemas.microsoft.com/office/drawing/2014/main" id="{643F879C-BB54-4CA6-912F-87D5022BE99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1062093" y="626232"/>
                  <a:ext cx="824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71046" name="Freihand 171045">
                  <a:extLst>
                    <a:ext uri="{FF2B5EF4-FFF2-40B4-BE49-F238E27FC236}">
                      <a16:creationId xmlns:a16="http://schemas.microsoft.com/office/drawing/2014/main" id="{191CDF53-BB6F-48F7-AEED-EE1D407519F4}"/>
                    </a:ext>
                  </a:extLst>
                </p14:cNvPr>
                <p14:cNvContentPartPr/>
                <p14:nvPr/>
              </p14:nvContentPartPr>
              <p14:xfrm>
                <a:off x="11116093" y="640632"/>
                <a:ext cx="47880" cy="101520"/>
              </p14:xfrm>
            </p:contentPart>
          </mc:Choice>
          <mc:Fallback xmlns="">
            <p:pic>
              <p:nvPicPr>
                <p:cNvPr id="171046" name="Freihand 171045">
                  <a:extLst>
                    <a:ext uri="{FF2B5EF4-FFF2-40B4-BE49-F238E27FC236}">
                      <a16:creationId xmlns:a16="http://schemas.microsoft.com/office/drawing/2014/main" id="{191CDF53-BB6F-48F7-AEED-EE1D407519F4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1111773" y="636312"/>
                  <a:ext cx="56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71047" name="Freihand 171046">
                  <a:extLst>
                    <a:ext uri="{FF2B5EF4-FFF2-40B4-BE49-F238E27FC236}">
                      <a16:creationId xmlns:a16="http://schemas.microsoft.com/office/drawing/2014/main" id="{F91E9158-D787-4528-8DC0-3A3EDE15ADA0}"/>
                    </a:ext>
                  </a:extLst>
                </p14:cNvPr>
                <p14:cNvContentPartPr/>
                <p14:nvPr/>
              </p14:nvContentPartPr>
              <p14:xfrm>
                <a:off x="11250013" y="571872"/>
                <a:ext cx="8640" cy="74160"/>
              </p14:xfrm>
            </p:contentPart>
          </mc:Choice>
          <mc:Fallback xmlns="">
            <p:pic>
              <p:nvPicPr>
                <p:cNvPr id="171047" name="Freihand 171046">
                  <a:extLst>
                    <a:ext uri="{FF2B5EF4-FFF2-40B4-BE49-F238E27FC236}">
                      <a16:creationId xmlns:a16="http://schemas.microsoft.com/office/drawing/2014/main" id="{F91E9158-D787-4528-8DC0-3A3EDE15ADA0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1245693" y="567552"/>
                  <a:ext cx="172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71048" name="Freihand 171047">
                  <a:extLst>
                    <a:ext uri="{FF2B5EF4-FFF2-40B4-BE49-F238E27FC236}">
                      <a16:creationId xmlns:a16="http://schemas.microsoft.com/office/drawing/2014/main" id="{CE5AF100-3BE5-4192-B5C6-51AEB05273D6}"/>
                    </a:ext>
                  </a:extLst>
                </p14:cNvPr>
                <p14:cNvContentPartPr/>
                <p14:nvPr/>
              </p14:nvContentPartPr>
              <p14:xfrm>
                <a:off x="11179093" y="548832"/>
                <a:ext cx="111600" cy="90720"/>
              </p14:xfrm>
            </p:contentPart>
          </mc:Choice>
          <mc:Fallback xmlns="">
            <p:pic>
              <p:nvPicPr>
                <p:cNvPr id="171048" name="Freihand 171047">
                  <a:extLst>
                    <a:ext uri="{FF2B5EF4-FFF2-40B4-BE49-F238E27FC236}">
                      <a16:creationId xmlns:a16="http://schemas.microsoft.com/office/drawing/2014/main" id="{CE5AF100-3BE5-4192-B5C6-51AEB05273D6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1174773" y="544512"/>
                  <a:ext cx="1202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71049" name="Freihand 171048">
                  <a:extLst>
                    <a:ext uri="{FF2B5EF4-FFF2-40B4-BE49-F238E27FC236}">
                      <a16:creationId xmlns:a16="http://schemas.microsoft.com/office/drawing/2014/main" id="{C6A78B6D-97D8-4A91-BBD7-AA0C42C1B9A0}"/>
                    </a:ext>
                  </a:extLst>
                </p14:cNvPr>
                <p14:cNvContentPartPr/>
                <p14:nvPr/>
              </p14:nvContentPartPr>
              <p14:xfrm>
                <a:off x="11325973" y="648912"/>
                <a:ext cx="122400" cy="37440"/>
              </p14:xfrm>
            </p:contentPart>
          </mc:Choice>
          <mc:Fallback xmlns="">
            <p:pic>
              <p:nvPicPr>
                <p:cNvPr id="171049" name="Freihand 171048">
                  <a:extLst>
                    <a:ext uri="{FF2B5EF4-FFF2-40B4-BE49-F238E27FC236}">
                      <a16:creationId xmlns:a16="http://schemas.microsoft.com/office/drawing/2014/main" id="{C6A78B6D-97D8-4A91-BBD7-AA0C42C1B9A0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1321653" y="644592"/>
                  <a:ext cx="131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71051" name="Freihand 171050">
                  <a:extLst>
                    <a:ext uri="{FF2B5EF4-FFF2-40B4-BE49-F238E27FC236}">
                      <a16:creationId xmlns:a16="http://schemas.microsoft.com/office/drawing/2014/main" id="{6ADD1888-704B-48D7-862E-DDAF70268411}"/>
                    </a:ext>
                  </a:extLst>
                </p14:cNvPr>
                <p14:cNvContentPartPr/>
                <p14:nvPr/>
              </p14:nvContentPartPr>
              <p14:xfrm>
                <a:off x="11453413" y="588792"/>
                <a:ext cx="61200" cy="138240"/>
              </p14:xfrm>
            </p:contentPart>
          </mc:Choice>
          <mc:Fallback xmlns="">
            <p:pic>
              <p:nvPicPr>
                <p:cNvPr id="171051" name="Freihand 171050">
                  <a:extLst>
                    <a:ext uri="{FF2B5EF4-FFF2-40B4-BE49-F238E27FC236}">
                      <a16:creationId xmlns:a16="http://schemas.microsoft.com/office/drawing/2014/main" id="{6ADD1888-704B-48D7-862E-DDAF7026841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1449093" y="584472"/>
                  <a:ext cx="69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71052" name="Freihand 171051">
                  <a:extLst>
                    <a:ext uri="{FF2B5EF4-FFF2-40B4-BE49-F238E27FC236}">
                      <a16:creationId xmlns:a16="http://schemas.microsoft.com/office/drawing/2014/main" id="{74E570A9-2F7C-4CB5-8D1F-97EFE148C1FA}"/>
                    </a:ext>
                  </a:extLst>
                </p14:cNvPr>
                <p14:cNvContentPartPr/>
                <p14:nvPr/>
              </p14:nvContentPartPr>
              <p14:xfrm>
                <a:off x="11467093" y="644952"/>
                <a:ext cx="31320" cy="21600"/>
              </p14:xfrm>
            </p:contentPart>
          </mc:Choice>
          <mc:Fallback xmlns="">
            <p:pic>
              <p:nvPicPr>
                <p:cNvPr id="171052" name="Freihand 171051">
                  <a:extLst>
                    <a:ext uri="{FF2B5EF4-FFF2-40B4-BE49-F238E27FC236}">
                      <a16:creationId xmlns:a16="http://schemas.microsoft.com/office/drawing/2014/main" id="{74E570A9-2F7C-4CB5-8D1F-97EFE148C1F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1462773" y="640632"/>
                  <a:ext cx="399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71053" name="Freihand 171052">
                  <a:extLst>
                    <a:ext uri="{FF2B5EF4-FFF2-40B4-BE49-F238E27FC236}">
                      <a16:creationId xmlns:a16="http://schemas.microsoft.com/office/drawing/2014/main" id="{9990EAA0-C3AE-48EA-B5BB-E06BC8478D6C}"/>
                    </a:ext>
                  </a:extLst>
                </p14:cNvPr>
                <p14:cNvContentPartPr/>
                <p14:nvPr/>
              </p14:nvContentPartPr>
              <p14:xfrm>
                <a:off x="11542693" y="616872"/>
                <a:ext cx="73080" cy="79200"/>
              </p14:xfrm>
            </p:contentPart>
          </mc:Choice>
          <mc:Fallback xmlns="">
            <p:pic>
              <p:nvPicPr>
                <p:cNvPr id="171053" name="Freihand 171052">
                  <a:extLst>
                    <a:ext uri="{FF2B5EF4-FFF2-40B4-BE49-F238E27FC236}">
                      <a16:creationId xmlns:a16="http://schemas.microsoft.com/office/drawing/2014/main" id="{9990EAA0-C3AE-48EA-B5BB-E06BC8478D6C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1538373" y="612552"/>
                  <a:ext cx="817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71054" name="Freihand 171053">
                  <a:extLst>
                    <a:ext uri="{FF2B5EF4-FFF2-40B4-BE49-F238E27FC236}">
                      <a16:creationId xmlns:a16="http://schemas.microsoft.com/office/drawing/2014/main" id="{8EB8183A-1CA3-40DD-AC6E-34901ABF1999}"/>
                    </a:ext>
                  </a:extLst>
                </p14:cNvPr>
                <p14:cNvContentPartPr/>
                <p14:nvPr/>
              </p14:nvContentPartPr>
              <p14:xfrm>
                <a:off x="11608573" y="618672"/>
                <a:ext cx="140760" cy="73800"/>
              </p14:xfrm>
            </p:contentPart>
          </mc:Choice>
          <mc:Fallback xmlns="">
            <p:pic>
              <p:nvPicPr>
                <p:cNvPr id="171054" name="Freihand 171053">
                  <a:extLst>
                    <a:ext uri="{FF2B5EF4-FFF2-40B4-BE49-F238E27FC236}">
                      <a16:creationId xmlns:a16="http://schemas.microsoft.com/office/drawing/2014/main" id="{8EB8183A-1CA3-40DD-AC6E-34901ABF1999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1604253" y="614352"/>
                  <a:ext cx="1494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71055" name="Freihand 171054">
                  <a:extLst>
                    <a:ext uri="{FF2B5EF4-FFF2-40B4-BE49-F238E27FC236}">
                      <a16:creationId xmlns:a16="http://schemas.microsoft.com/office/drawing/2014/main" id="{C7E46672-02E8-421F-AEFA-104B2990E854}"/>
                    </a:ext>
                  </a:extLst>
                </p14:cNvPr>
                <p14:cNvContentPartPr/>
                <p14:nvPr/>
              </p14:nvContentPartPr>
              <p14:xfrm>
                <a:off x="11702173" y="647112"/>
                <a:ext cx="59760" cy="3600"/>
              </p14:xfrm>
            </p:contentPart>
          </mc:Choice>
          <mc:Fallback xmlns="">
            <p:pic>
              <p:nvPicPr>
                <p:cNvPr id="171055" name="Freihand 171054">
                  <a:extLst>
                    <a:ext uri="{FF2B5EF4-FFF2-40B4-BE49-F238E27FC236}">
                      <a16:creationId xmlns:a16="http://schemas.microsoft.com/office/drawing/2014/main" id="{C7E46672-02E8-421F-AEFA-104B2990E85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1697853" y="642792"/>
                  <a:ext cx="684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71056" name="Freihand 171055">
                  <a:extLst>
                    <a:ext uri="{FF2B5EF4-FFF2-40B4-BE49-F238E27FC236}">
                      <a16:creationId xmlns:a16="http://schemas.microsoft.com/office/drawing/2014/main" id="{657826EE-808D-43F2-8456-07C275093455}"/>
                    </a:ext>
                  </a:extLst>
                </p14:cNvPr>
                <p14:cNvContentPartPr/>
                <p14:nvPr/>
              </p14:nvContentPartPr>
              <p14:xfrm>
                <a:off x="11777053" y="609672"/>
                <a:ext cx="87480" cy="122400"/>
              </p14:xfrm>
            </p:contentPart>
          </mc:Choice>
          <mc:Fallback xmlns="">
            <p:pic>
              <p:nvPicPr>
                <p:cNvPr id="171056" name="Freihand 171055">
                  <a:extLst>
                    <a:ext uri="{FF2B5EF4-FFF2-40B4-BE49-F238E27FC236}">
                      <a16:creationId xmlns:a16="http://schemas.microsoft.com/office/drawing/2014/main" id="{657826EE-808D-43F2-8456-07C275093455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1772733" y="605352"/>
                  <a:ext cx="961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71057" name="Freihand 171056">
                  <a:extLst>
                    <a:ext uri="{FF2B5EF4-FFF2-40B4-BE49-F238E27FC236}">
                      <a16:creationId xmlns:a16="http://schemas.microsoft.com/office/drawing/2014/main" id="{CC97D4D7-3C89-4218-8EE2-10C0E799C6E6}"/>
                    </a:ext>
                  </a:extLst>
                </p14:cNvPr>
                <p14:cNvContentPartPr/>
                <p14:nvPr/>
              </p14:nvContentPartPr>
              <p14:xfrm>
                <a:off x="11893693" y="579072"/>
                <a:ext cx="75240" cy="106560"/>
              </p14:xfrm>
            </p:contentPart>
          </mc:Choice>
          <mc:Fallback xmlns="">
            <p:pic>
              <p:nvPicPr>
                <p:cNvPr id="171057" name="Freihand 171056">
                  <a:extLst>
                    <a:ext uri="{FF2B5EF4-FFF2-40B4-BE49-F238E27FC236}">
                      <a16:creationId xmlns:a16="http://schemas.microsoft.com/office/drawing/2014/main" id="{CC97D4D7-3C89-4218-8EE2-10C0E799C6E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1889373" y="574752"/>
                  <a:ext cx="838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71058" name="Freihand 171057">
                  <a:extLst>
                    <a:ext uri="{FF2B5EF4-FFF2-40B4-BE49-F238E27FC236}">
                      <a16:creationId xmlns:a16="http://schemas.microsoft.com/office/drawing/2014/main" id="{8B9C3288-9BB2-48D3-8F45-60CD6E389E47}"/>
                    </a:ext>
                  </a:extLst>
                </p14:cNvPr>
                <p14:cNvContentPartPr/>
                <p14:nvPr/>
              </p14:nvContentPartPr>
              <p14:xfrm>
                <a:off x="12005653" y="605352"/>
                <a:ext cx="38880" cy="23760"/>
              </p14:xfrm>
            </p:contentPart>
          </mc:Choice>
          <mc:Fallback xmlns="">
            <p:pic>
              <p:nvPicPr>
                <p:cNvPr id="171058" name="Freihand 171057">
                  <a:extLst>
                    <a:ext uri="{FF2B5EF4-FFF2-40B4-BE49-F238E27FC236}">
                      <a16:creationId xmlns:a16="http://schemas.microsoft.com/office/drawing/2014/main" id="{8B9C3288-9BB2-48D3-8F45-60CD6E389E4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2001333" y="601032"/>
                  <a:ext cx="475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71059" name="Freihand 171058">
                  <a:extLst>
                    <a:ext uri="{FF2B5EF4-FFF2-40B4-BE49-F238E27FC236}">
                      <a16:creationId xmlns:a16="http://schemas.microsoft.com/office/drawing/2014/main" id="{BA2B02BE-4B4C-44D9-B549-B2555EB12613}"/>
                    </a:ext>
                  </a:extLst>
                </p14:cNvPr>
                <p14:cNvContentPartPr/>
                <p14:nvPr/>
              </p14:nvContentPartPr>
              <p14:xfrm>
                <a:off x="11997733" y="603912"/>
                <a:ext cx="64080" cy="137880"/>
              </p14:xfrm>
            </p:contentPart>
          </mc:Choice>
          <mc:Fallback xmlns="">
            <p:pic>
              <p:nvPicPr>
                <p:cNvPr id="171059" name="Freihand 171058">
                  <a:extLst>
                    <a:ext uri="{FF2B5EF4-FFF2-40B4-BE49-F238E27FC236}">
                      <a16:creationId xmlns:a16="http://schemas.microsoft.com/office/drawing/2014/main" id="{BA2B02BE-4B4C-44D9-B549-B2555EB1261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1993413" y="599592"/>
                  <a:ext cx="727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71077" name="Freihand 171076">
                  <a:extLst>
                    <a:ext uri="{FF2B5EF4-FFF2-40B4-BE49-F238E27FC236}">
                      <a16:creationId xmlns:a16="http://schemas.microsoft.com/office/drawing/2014/main" id="{DB440867-651A-4FA7-96BF-F42417B2F6D1}"/>
                    </a:ext>
                  </a:extLst>
                </p14:cNvPr>
                <p14:cNvContentPartPr/>
                <p14:nvPr/>
              </p14:nvContentPartPr>
              <p14:xfrm>
                <a:off x="8537773" y="258672"/>
                <a:ext cx="2169360" cy="2588040"/>
              </p14:xfrm>
            </p:contentPart>
          </mc:Choice>
          <mc:Fallback xmlns="">
            <p:pic>
              <p:nvPicPr>
                <p:cNvPr id="171077" name="Freihand 171076">
                  <a:extLst>
                    <a:ext uri="{FF2B5EF4-FFF2-40B4-BE49-F238E27FC236}">
                      <a16:creationId xmlns:a16="http://schemas.microsoft.com/office/drawing/2014/main" id="{DB440867-651A-4FA7-96BF-F42417B2F6D1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8533453" y="254352"/>
                  <a:ext cx="2178000" cy="259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71079" name="Freihand 171078">
                  <a:extLst>
                    <a:ext uri="{FF2B5EF4-FFF2-40B4-BE49-F238E27FC236}">
                      <a16:creationId xmlns:a16="http://schemas.microsoft.com/office/drawing/2014/main" id="{D4D7C3D4-8A29-4573-B581-0B97502A555D}"/>
                    </a:ext>
                  </a:extLst>
                </p14:cNvPr>
                <p14:cNvContentPartPr/>
                <p14:nvPr/>
              </p14:nvContentPartPr>
              <p14:xfrm>
                <a:off x="10559893" y="103872"/>
                <a:ext cx="101880" cy="50040"/>
              </p14:xfrm>
            </p:contentPart>
          </mc:Choice>
          <mc:Fallback xmlns="">
            <p:pic>
              <p:nvPicPr>
                <p:cNvPr id="171079" name="Freihand 171078">
                  <a:extLst>
                    <a:ext uri="{FF2B5EF4-FFF2-40B4-BE49-F238E27FC236}">
                      <a16:creationId xmlns:a16="http://schemas.microsoft.com/office/drawing/2014/main" id="{D4D7C3D4-8A29-4573-B581-0B97502A555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555573" y="99552"/>
                  <a:ext cx="1105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71080" name="Freihand 171079">
                  <a:extLst>
                    <a:ext uri="{FF2B5EF4-FFF2-40B4-BE49-F238E27FC236}">
                      <a16:creationId xmlns:a16="http://schemas.microsoft.com/office/drawing/2014/main" id="{C825BF96-84FE-4ADB-9B33-898C5829DAA7}"/>
                    </a:ext>
                  </a:extLst>
                </p14:cNvPr>
                <p14:cNvContentPartPr/>
                <p14:nvPr/>
              </p14:nvContentPartPr>
              <p14:xfrm>
                <a:off x="10609933" y="112872"/>
                <a:ext cx="81000" cy="97200"/>
              </p14:xfrm>
            </p:contentPart>
          </mc:Choice>
          <mc:Fallback xmlns="">
            <p:pic>
              <p:nvPicPr>
                <p:cNvPr id="171080" name="Freihand 171079">
                  <a:extLst>
                    <a:ext uri="{FF2B5EF4-FFF2-40B4-BE49-F238E27FC236}">
                      <a16:creationId xmlns:a16="http://schemas.microsoft.com/office/drawing/2014/main" id="{C825BF96-84FE-4ADB-9B33-898C5829DAA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0605613" y="108552"/>
                  <a:ext cx="89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71081" name="Freihand 171080">
                  <a:extLst>
                    <a:ext uri="{FF2B5EF4-FFF2-40B4-BE49-F238E27FC236}">
                      <a16:creationId xmlns:a16="http://schemas.microsoft.com/office/drawing/2014/main" id="{B229DDCC-923F-4F06-BED5-A0A1CC39A821}"/>
                    </a:ext>
                  </a:extLst>
                </p14:cNvPr>
                <p14:cNvContentPartPr/>
                <p14:nvPr/>
              </p14:nvContentPartPr>
              <p14:xfrm>
                <a:off x="10761853" y="120432"/>
                <a:ext cx="111240" cy="1800"/>
              </p14:xfrm>
            </p:contentPart>
          </mc:Choice>
          <mc:Fallback xmlns="">
            <p:pic>
              <p:nvPicPr>
                <p:cNvPr id="171081" name="Freihand 171080">
                  <a:extLst>
                    <a:ext uri="{FF2B5EF4-FFF2-40B4-BE49-F238E27FC236}">
                      <a16:creationId xmlns:a16="http://schemas.microsoft.com/office/drawing/2014/main" id="{B229DDCC-923F-4F06-BED5-A0A1CC39A82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757533" y="116112"/>
                  <a:ext cx="11988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71082" name="Freihand 171081">
                  <a:extLst>
                    <a:ext uri="{FF2B5EF4-FFF2-40B4-BE49-F238E27FC236}">
                      <a16:creationId xmlns:a16="http://schemas.microsoft.com/office/drawing/2014/main" id="{4C23F80B-8D8E-41B3-995F-7EF8952C202D}"/>
                    </a:ext>
                  </a:extLst>
                </p14:cNvPr>
                <p14:cNvContentPartPr/>
                <p14:nvPr/>
              </p14:nvContentPartPr>
              <p14:xfrm>
                <a:off x="10765453" y="144192"/>
                <a:ext cx="122040" cy="9720"/>
              </p14:xfrm>
            </p:contentPart>
          </mc:Choice>
          <mc:Fallback xmlns="">
            <p:pic>
              <p:nvPicPr>
                <p:cNvPr id="171082" name="Freihand 171081">
                  <a:extLst>
                    <a:ext uri="{FF2B5EF4-FFF2-40B4-BE49-F238E27FC236}">
                      <a16:creationId xmlns:a16="http://schemas.microsoft.com/office/drawing/2014/main" id="{4C23F80B-8D8E-41B3-995F-7EF8952C202D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0761133" y="139872"/>
                  <a:ext cx="130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71083" name="Freihand 171082">
                  <a:extLst>
                    <a:ext uri="{FF2B5EF4-FFF2-40B4-BE49-F238E27FC236}">
                      <a16:creationId xmlns:a16="http://schemas.microsoft.com/office/drawing/2014/main" id="{663466D7-F447-4F8D-A964-EA62428A6C37}"/>
                    </a:ext>
                  </a:extLst>
                </p14:cNvPr>
                <p14:cNvContentPartPr/>
                <p14:nvPr/>
              </p14:nvContentPartPr>
              <p14:xfrm>
                <a:off x="10937893" y="111432"/>
                <a:ext cx="108720" cy="83880"/>
              </p14:xfrm>
            </p:contentPart>
          </mc:Choice>
          <mc:Fallback xmlns="">
            <p:pic>
              <p:nvPicPr>
                <p:cNvPr id="171083" name="Freihand 171082">
                  <a:extLst>
                    <a:ext uri="{FF2B5EF4-FFF2-40B4-BE49-F238E27FC236}">
                      <a16:creationId xmlns:a16="http://schemas.microsoft.com/office/drawing/2014/main" id="{663466D7-F447-4F8D-A964-EA62428A6C3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0933573" y="107112"/>
                  <a:ext cx="1173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71084" name="Freihand 171083">
                  <a:extLst>
                    <a:ext uri="{FF2B5EF4-FFF2-40B4-BE49-F238E27FC236}">
                      <a16:creationId xmlns:a16="http://schemas.microsoft.com/office/drawing/2014/main" id="{CE11FFD0-B7F3-4607-933A-EA468439F231}"/>
                    </a:ext>
                  </a:extLst>
                </p14:cNvPr>
                <p14:cNvContentPartPr/>
                <p14:nvPr/>
              </p14:nvContentPartPr>
              <p14:xfrm>
                <a:off x="11116093" y="68952"/>
                <a:ext cx="25200" cy="70920"/>
              </p14:xfrm>
            </p:contentPart>
          </mc:Choice>
          <mc:Fallback xmlns="">
            <p:pic>
              <p:nvPicPr>
                <p:cNvPr id="171084" name="Freihand 171083">
                  <a:extLst>
                    <a:ext uri="{FF2B5EF4-FFF2-40B4-BE49-F238E27FC236}">
                      <a16:creationId xmlns:a16="http://schemas.microsoft.com/office/drawing/2014/main" id="{CE11FFD0-B7F3-4607-933A-EA468439F23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1111773" y="64632"/>
                  <a:ext cx="338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71085" name="Freihand 171084">
                  <a:extLst>
                    <a:ext uri="{FF2B5EF4-FFF2-40B4-BE49-F238E27FC236}">
                      <a16:creationId xmlns:a16="http://schemas.microsoft.com/office/drawing/2014/main" id="{C21D7977-B994-42D5-8E7A-DBDED195AB66}"/>
                    </a:ext>
                  </a:extLst>
                </p14:cNvPr>
                <p14:cNvContentPartPr/>
                <p14:nvPr/>
              </p14:nvContentPartPr>
              <p14:xfrm>
                <a:off x="11041933" y="46272"/>
                <a:ext cx="162360" cy="80280"/>
              </p14:xfrm>
            </p:contentPart>
          </mc:Choice>
          <mc:Fallback xmlns="">
            <p:pic>
              <p:nvPicPr>
                <p:cNvPr id="171085" name="Freihand 171084">
                  <a:extLst>
                    <a:ext uri="{FF2B5EF4-FFF2-40B4-BE49-F238E27FC236}">
                      <a16:creationId xmlns:a16="http://schemas.microsoft.com/office/drawing/2014/main" id="{C21D7977-B994-42D5-8E7A-DBDED195AB66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037613" y="41952"/>
                  <a:ext cx="17100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91" name="Gruppieren 171090">
            <a:extLst>
              <a:ext uri="{FF2B5EF4-FFF2-40B4-BE49-F238E27FC236}">
                <a16:creationId xmlns:a16="http://schemas.microsoft.com/office/drawing/2014/main" id="{D79EA0F5-D56E-4D16-AC79-1B334AF16FC5}"/>
              </a:ext>
            </a:extLst>
          </p:cNvPr>
          <p:cNvGrpSpPr/>
          <p:nvPr/>
        </p:nvGrpSpPr>
        <p:grpSpPr>
          <a:xfrm>
            <a:off x="489613" y="3381312"/>
            <a:ext cx="269640" cy="109800"/>
            <a:chOff x="489613" y="3381312"/>
            <a:chExt cx="269640" cy="10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71087" name="Freihand 171086">
                  <a:extLst>
                    <a:ext uri="{FF2B5EF4-FFF2-40B4-BE49-F238E27FC236}">
                      <a16:creationId xmlns:a16="http://schemas.microsoft.com/office/drawing/2014/main" id="{5455A870-6EC2-4596-8A0D-E8E039097BE0}"/>
                    </a:ext>
                  </a:extLst>
                </p14:cNvPr>
                <p14:cNvContentPartPr/>
                <p14:nvPr/>
              </p14:nvContentPartPr>
              <p14:xfrm>
                <a:off x="489613" y="3403992"/>
                <a:ext cx="128160" cy="16200"/>
              </p14:xfrm>
            </p:contentPart>
          </mc:Choice>
          <mc:Fallback xmlns="">
            <p:pic>
              <p:nvPicPr>
                <p:cNvPr id="171087" name="Freihand 171086">
                  <a:extLst>
                    <a:ext uri="{FF2B5EF4-FFF2-40B4-BE49-F238E27FC236}">
                      <a16:creationId xmlns:a16="http://schemas.microsoft.com/office/drawing/2014/main" id="{5455A870-6EC2-4596-8A0D-E8E039097BE0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85293" y="3399672"/>
                  <a:ext cx="1368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71088" name="Freihand 171087">
                  <a:extLst>
                    <a:ext uri="{FF2B5EF4-FFF2-40B4-BE49-F238E27FC236}">
                      <a16:creationId xmlns:a16="http://schemas.microsoft.com/office/drawing/2014/main" id="{D47D7EB5-5EB0-4C00-9915-5C02A282DEAB}"/>
                    </a:ext>
                  </a:extLst>
                </p14:cNvPr>
                <p14:cNvContentPartPr/>
                <p14:nvPr/>
              </p14:nvContentPartPr>
              <p14:xfrm>
                <a:off x="497533" y="3448632"/>
                <a:ext cx="111600" cy="15120"/>
              </p14:xfrm>
            </p:contentPart>
          </mc:Choice>
          <mc:Fallback xmlns="">
            <p:pic>
              <p:nvPicPr>
                <p:cNvPr id="171088" name="Freihand 171087">
                  <a:extLst>
                    <a:ext uri="{FF2B5EF4-FFF2-40B4-BE49-F238E27FC236}">
                      <a16:creationId xmlns:a16="http://schemas.microsoft.com/office/drawing/2014/main" id="{D47D7EB5-5EB0-4C00-9915-5C02A282DEA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93213" y="3444312"/>
                  <a:ext cx="1202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71089" name="Freihand 171088">
                  <a:extLst>
                    <a:ext uri="{FF2B5EF4-FFF2-40B4-BE49-F238E27FC236}">
                      <a16:creationId xmlns:a16="http://schemas.microsoft.com/office/drawing/2014/main" id="{6D694452-6255-4A06-B343-020385649F65}"/>
                    </a:ext>
                  </a:extLst>
                </p14:cNvPr>
                <p14:cNvContentPartPr/>
                <p14:nvPr/>
              </p14:nvContentPartPr>
              <p14:xfrm>
                <a:off x="671773" y="3381312"/>
                <a:ext cx="87480" cy="109800"/>
              </p14:xfrm>
            </p:contentPart>
          </mc:Choice>
          <mc:Fallback xmlns="">
            <p:pic>
              <p:nvPicPr>
                <p:cNvPr id="171089" name="Freihand 171088">
                  <a:extLst>
                    <a:ext uri="{FF2B5EF4-FFF2-40B4-BE49-F238E27FC236}">
                      <a16:creationId xmlns:a16="http://schemas.microsoft.com/office/drawing/2014/main" id="{6D694452-6255-4A06-B343-020385649F65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667453" y="3376992"/>
                  <a:ext cx="96120" cy="11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71108" name="Freihand 171107">
                <a:extLst>
                  <a:ext uri="{FF2B5EF4-FFF2-40B4-BE49-F238E27FC236}">
                    <a16:creationId xmlns:a16="http://schemas.microsoft.com/office/drawing/2014/main" id="{2FB8C996-E139-4BF3-8F22-1847B34E3A82}"/>
                  </a:ext>
                </a:extLst>
              </p14:cNvPr>
              <p14:cNvContentPartPr/>
              <p14:nvPr/>
            </p14:nvContentPartPr>
            <p14:xfrm>
              <a:off x="9711373" y="2194392"/>
              <a:ext cx="360" cy="63360"/>
            </p14:xfrm>
          </p:contentPart>
        </mc:Choice>
        <mc:Fallback xmlns="">
          <p:pic>
            <p:nvPicPr>
              <p:cNvPr id="171108" name="Freihand 171107">
                <a:extLst>
                  <a:ext uri="{FF2B5EF4-FFF2-40B4-BE49-F238E27FC236}">
                    <a16:creationId xmlns:a16="http://schemas.microsoft.com/office/drawing/2014/main" id="{2FB8C996-E139-4BF3-8F22-1847B34E3A82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9707053" y="2190072"/>
                <a:ext cx="9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71109" name="Freihand 171108">
                <a:extLst>
                  <a:ext uri="{FF2B5EF4-FFF2-40B4-BE49-F238E27FC236}">
                    <a16:creationId xmlns:a16="http://schemas.microsoft.com/office/drawing/2014/main" id="{22D56A25-E276-48EB-98B8-8EA20EE3D57C}"/>
                  </a:ext>
                </a:extLst>
              </p14:cNvPr>
              <p14:cNvContentPartPr/>
              <p14:nvPr/>
            </p14:nvContentPartPr>
            <p14:xfrm>
              <a:off x="9707773" y="2624232"/>
              <a:ext cx="21600" cy="176400"/>
            </p14:xfrm>
          </p:contentPart>
        </mc:Choice>
        <mc:Fallback xmlns="">
          <p:pic>
            <p:nvPicPr>
              <p:cNvPr id="171109" name="Freihand 171108">
                <a:extLst>
                  <a:ext uri="{FF2B5EF4-FFF2-40B4-BE49-F238E27FC236}">
                    <a16:creationId xmlns:a16="http://schemas.microsoft.com/office/drawing/2014/main" id="{22D56A25-E276-48EB-98B8-8EA20EE3D57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9703453" y="2619912"/>
                <a:ext cx="302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71110" name="Freihand 171109">
                <a:extLst>
                  <a:ext uri="{FF2B5EF4-FFF2-40B4-BE49-F238E27FC236}">
                    <a16:creationId xmlns:a16="http://schemas.microsoft.com/office/drawing/2014/main" id="{1767ADAF-B028-41FC-AF6B-D9A5924FC706}"/>
                  </a:ext>
                </a:extLst>
              </p14:cNvPr>
              <p14:cNvContentPartPr/>
              <p14:nvPr/>
            </p14:nvContentPartPr>
            <p14:xfrm>
              <a:off x="8656213" y="1520112"/>
              <a:ext cx="169920" cy="3600"/>
            </p14:xfrm>
          </p:contentPart>
        </mc:Choice>
        <mc:Fallback xmlns="">
          <p:pic>
            <p:nvPicPr>
              <p:cNvPr id="171110" name="Freihand 171109">
                <a:extLst>
                  <a:ext uri="{FF2B5EF4-FFF2-40B4-BE49-F238E27FC236}">
                    <a16:creationId xmlns:a16="http://schemas.microsoft.com/office/drawing/2014/main" id="{1767ADAF-B028-41FC-AF6B-D9A5924FC706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8651893" y="1515792"/>
                <a:ext cx="178560" cy="1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116" name="Gruppieren 171115">
            <a:extLst>
              <a:ext uri="{FF2B5EF4-FFF2-40B4-BE49-F238E27FC236}">
                <a16:creationId xmlns:a16="http://schemas.microsoft.com/office/drawing/2014/main" id="{B810E881-0745-4DB9-813F-ECD68E998CE8}"/>
              </a:ext>
            </a:extLst>
          </p:cNvPr>
          <p:cNvGrpSpPr/>
          <p:nvPr/>
        </p:nvGrpSpPr>
        <p:grpSpPr>
          <a:xfrm>
            <a:off x="9291613" y="1510032"/>
            <a:ext cx="436680" cy="307800"/>
            <a:chOff x="9291613" y="1510032"/>
            <a:chExt cx="436680" cy="30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71107" name="Freihand 171106">
                  <a:extLst>
                    <a:ext uri="{FF2B5EF4-FFF2-40B4-BE49-F238E27FC236}">
                      <a16:creationId xmlns:a16="http://schemas.microsoft.com/office/drawing/2014/main" id="{B84D0A39-089A-4A05-BD7D-E9F58C5B10C8}"/>
                    </a:ext>
                  </a:extLst>
                </p14:cNvPr>
                <p14:cNvContentPartPr/>
                <p14:nvPr/>
              </p14:nvContentPartPr>
              <p14:xfrm>
                <a:off x="9703093" y="1564752"/>
                <a:ext cx="3240" cy="253080"/>
              </p14:xfrm>
            </p:contentPart>
          </mc:Choice>
          <mc:Fallback xmlns="">
            <p:pic>
              <p:nvPicPr>
                <p:cNvPr id="171107" name="Freihand 171106">
                  <a:extLst>
                    <a:ext uri="{FF2B5EF4-FFF2-40B4-BE49-F238E27FC236}">
                      <a16:creationId xmlns:a16="http://schemas.microsoft.com/office/drawing/2014/main" id="{B84D0A39-089A-4A05-BD7D-E9F58C5B10C8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698773" y="1560432"/>
                  <a:ext cx="1188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71111" name="Freihand 171110">
                  <a:extLst>
                    <a:ext uri="{FF2B5EF4-FFF2-40B4-BE49-F238E27FC236}">
                      <a16:creationId xmlns:a16="http://schemas.microsoft.com/office/drawing/2014/main" id="{CCA37B62-3C05-4BF7-8C61-B5E555B2C3F4}"/>
                    </a:ext>
                  </a:extLst>
                </p14:cNvPr>
                <p14:cNvContentPartPr/>
                <p14:nvPr/>
              </p14:nvContentPartPr>
              <p14:xfrm>
                <a:off x="9291613" y="1510032"/>
                <a:ext cx="436680" cy="32400"/>
              </p14:xfrm>
            </p:contentPart>
          </mc:Choice>
          <mc:Fallback xmlns="">
            <p:pic>
              <p:nvPicPr>
                <p:cNvPr id="171111" name="Freihand 171110">
                  <a:extLst>
                    <a:ext uri="{FF2B5EF4-FFF2-40B4-BE49-F238E27FC236}">
                      <a16:creationId xmlns:a16="http://schemas.microsoft.com/office/drawing/2014/main" id="{CCA37B62-3C05-4BF7-8C61-B5E555B2C3F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287293" y="1505712"/>
                  <a:ext cx="44532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15" name="Gruppieren 171114">
            <a:extLst>
              <a:ext uri="{FF2B5EF4-FFF2-40B4-BE49-F238E27FC236}">
                <a16:creationId xmlns:a16="http://schemas.microsoft.com/office/drawing/2014/main" id="{9DA17556-EB1F-4DF5-B57E-B7C5D6D10DE6}"/>
              </a:ext>
            </a:extLst>
          </p:cNvPr>
          <p:cNvGrpSpPr/>
          <p:nvPr/>
        </p:nvGrpSpPr>
        <p:grpSpPr>
          <a:xfrm>
            <a:off x="9607693" y="2945712"/>
            <a:ext cx="342360" cy="211680"/>
            <a:chOff x="9607693" y="2945712"/>
            <a:chExt cx="342360" cy="21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71112" name="Freihand 171111">
                  <a:extLst>
                    <a:ext uri="{FF2B5EF4-FFF2-40B4-BE49-F238E27FC236}">
                      <a16:creationId xmlns:a16="http://schemas.microsoft.com/office/drawing/2014/main" id="{DFC3F558-1170-4023-871C-B5E952803CB8}"/>
                    </a:ext>
                  </a:extLst>
                </p14:cNvPr>
                <p14:cNvContentPartPr/>
                <p14:nvPr/>
              </p14:nvContentPartPr>
              <p14:xfrm>
                <a:off x="9607693" y="3013032"/>
                <a:ext cx="78480" cy="72720"/>
              </p14:xfrm>
            </p:contentPart>
          </mc:Choice>
          <mc:Fallback xmlns="">
            <p:pic>
              <p:nvPicPr>
                <p:cNvPr id="171112" name="Freihand 171111">
                  <a:extLst>
                    <a:ext uri="{FF2B5EF4-FFF2-40B4-BE49-F238E27FC236}">
                      <a16:creationId xmlns:a16="http://schemas.microsoft.com/office/drawing/2014/main" id="{DFC3F558-1170-4023-871C-B5E952803CB8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9603373" y="3008712"/>
                  <a:ext cx="871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71113" name="Freihand 171112">
                  <a:extLst>
                    <a:ext uri="{FF2B5EF4-FFF2-40B4-BE49-F238E27FC236}">
                      <a16:creationId xmlns:a16="http://schemas.microsoft.com/office/drawing/2014/main" id="{5244B45A-F157-4160-B3FB-6B59FDFC80F1}"/>
                    </a:ext>
                  </a:extLst>
                </p14:cNvPr>
                <p14:cNvContentPartPr/>
                <p14:nvPr/>
              </p14:nvContentPartPr>
              <p14:xfrm>
                <a:off x="9669613" y="3055152"/>
                <a:ext cx="62280" cy="102240"/>
              </p14:xfrm>
            </p:contentPart>
          </mc:Choice>
          <mc:Fallback xmlns="">
            <p:pic>
              <p:nvPicPr>
                <p:cNvPr id="171113" name="Freihand 171112">
                  <a:extLst>
                    <a:ext uri="{FF2B5EF4-FFF2-40B4-BE49-F238E27FC236}">
                      <a16:creationId xmlns:a16="http://schemas.microsoft.com/office/drawing/2014/main" id="{5244B45A-F157-4160-B3FB-6B59FDFC80F1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9665293" y="3050832"/>
                  <a:ext cx="709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71114" name="Freihand 171113">
                  <a:extLst>
                    <a:ext uri="{FF2B5EF4-FFF2-40B4-BE49-F238E27FC236}">
                      <a16:creationId xmlns:a16="http://schemas.microsoft.com/office/drawing/2014/main" id="{5F27F7FB-A64B-4199-9697-A2D74E623AC7}"/>
                    </a:ext>
                  </a:extLst>
                </p14:cNvPr>
                <p14:cNvContentPartPr/>
                <p14:nvPr/>
              </p14:nvContentPartPr>
              <p14:xfrm>
                <a:off x="9771853" y="2945712"/>
                <a:ext cx="178200" cy="125640"/>
              </p14:xfrm>
            </p:contentPart>
          </mc:Choice>
          <mc:Fallback xmlns="">
            <p:pic>
              <p:nvPicPr>
                <p:cNvPr id="171114" name="Freihand 171113">
                  <a:extLst>
                    <a:ext uri="{FF2B5EF4-FFF2-40B4-BE49-F238E27FC236}">
                      <a16:creationId xmlns:a16="http://schemas.microsoft.com/office/drawing/2014/main" id="{5F27F7FB-A64B-4199-9697-A2D74E623AC7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9767533" y="2941392"/>
                  <a:ext cx="186840" cy="13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71142" name="Freihand 171141">
                <a:extLst>
                  <a:ext uri="{FF2B5EF4-FFF2-40B4-BE49-F238E27FC236}">
                    <a16:creationId xmlns:a16="http://schemas.microsoft.com/office/drawing/2014/main" id="{CEBE624B-D519-40F6-A0D7-2F28B37578F5}"/>
                  </a:ext>
                </a:extLst>
              </p14:cNvPr>
              <p14:cNvContentPartPr/>
              <p14:nvPr/>
            </p14:nvContentPartPr>
            <p14:xfrm>
              <a:off x="4138933" y="3689832"/>
              <a:ext cx="23040" cy="304920"/>
            </p14:xfrm>
          </p:contentPart>
        </mc:Choice>
        <mc:Fallback xmlns="">
          <p:pic>
            <p:nvPicPr>
              <p:cNvPr id="171142" name="Freihand 171141">
                <a:extLst>
                  <a:ext uri="{FF2B5EF4-FFF2-40B4-BE49-F238E27FC236}">
                    <a16:creationId xmlns:a16="http://schemas.microsoft.com/office/drawing/2014/main" id="{CEBE624B-D519-40F6-A0D7-2F28B37578F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134613" y="3685512"/>
                <a:ext cx="31680" cy="31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147" name="Gruppieren 171146">
            <a:extLst>
              <a:ext uri="{FF2B5EF4-FFF2-40B4-BE49-F238E27FC236}">
                <a16:creationId xmlns:a16="http://schemas.microsoft.com/office/drawing/2014/main" id="{146BD0BB-9DFC-4641-880C-599B68F657CA}"/>
              </a:ext>
            </a:extLst>
          </p:cNvPr>
          <p:cNvGrpSpPr/>
          <p:nvPr/>
        </p:nvGrpSpPr>
        <p:grpSpPr>
          <a:xfrm>
            <a:off x="1072093" y="3345672"/>
            <a:ext cx="3201480" cy="615240"/>
            <a:chOff x="1072093" y="3345672"/>
            <a:chExt cx="3201480" cy="61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71092" name="Freihand 171091">
                  <a:extLst>
                    <a:ext uri="{FF2B5EF4-FFF2-40B4-BE49-F238E27FC236}">
                      <a16:creationId xmlns:a16="http://schemas.microsoft.com/office/drawing/2014/main" id="{A5A19898-C8DB-47E6-8D65-92E920D346AA}"/>
                    </a:ext>
                  </a:extLst>
                </p14:cNvPr>
                <p14:cNvContentPartPr/>
                <p14:nvPr/>
              </p14:nvContentPartPr>
              <p14:xfrm>
                <a:off x="1072093" y="3345672"/>
                <a:ext cx="105120" cy="154080"/>
              </p14:xfrm>
            </p:contentPart>
          </mc:Choice>
          <mc:Fallback xmlns="">
            <p:pic>
              <p:nvPicPr>
                <p:cNvPr id="171092" name="Freihand 171091">
                  <a:extLst>
                    <a:ext uri="{FF2B5EF4-FFF2-40B4-BE49-F238E27FC236}">
                      <a16:creationId xmlns:a16="http://schemas.microsoft.com/office/drawing/2014/main" id="{A5A19898-C8DB-47E6-8D65-92E920D346AA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067773" y="3341352"/>
                  <a:ext cx="1137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71093" name="Freihand 171092">
                  <a:extLst>
                    <a:ext uri="{FF2B5EF4-FFF2-40B4-BE49-F238E27FC236}">
                      <a16:creationId xmlns:a16="http://schemas.microsoft.com/office/drawing/2014/main" id="{A5BF2522-7196-454A-B6E5-21666DB3D17A}"/>
                    </a:ext>
                  </a:extLst>
                </p14:cNvPr>
                <p14:cNvContentPartPr/>
                <p14:nvPr/>
              </p14:nvContentPartPr>
              <p14:xfrm>
                <a:off x="1078573" y="3446832"/>
                <a:ext cx="85320" cy="19440"/>
              </p14:xfrm>
            </p:contentPart>
          </mc:Choice>
          <mc:Fallback xmlns="">
            <p:pic>
              <p:nvPicPr>
                <p:cNvPr id="171093" name="Freihand 171092">
                  <a:extLst>
                    <a:ext uri="{FF2B5EF4-FFF2-40B4-BE49-F238E27FC236}">
                      <a16:creationId xmlns:a16="http://schemas.microsoft.com/office/drawing/2014/main" id="{A5BF2522-7196-454A-B6E5-21666DB3D17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74253" y="3442512"/>
                  <a:ext cx="939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71094" name="Freihand 171093">
                  <a:extLst>
                    <a:ext uri="{FF2B5EF4-FFF2-40B4-BE49-F238E27FC236}">
                      <a16:creationId xmlns:a16="http://schemas.microsoft.com/office/drawing/2014/main" id="{6959E24B-EB49-4F83-9349-71C17C09E2A4}"/>
                    </a:ext>
                  </a:extLst>
                </p14:cNvPr>
                <p14:cNvContentPartPr/>
                <p14:nvPr/>
              </p14:nvContentPartPr>
              <p14:xfrm>
                <a:off x="1202413" y="3429552"/>
                <a:ext cx="109800" cy="83880"/>
              </p14:xfrm>
            </p:contentPart>
          </mc:Choice>
          <mc:Fallback xmlns="">
            <p:pic>
              <p:nvPicPr>
                <p:cNvPr id="171094" name="Freihand 171093">
                  <a:extLst>
                    <a:ext uri="{FF2B5EF4-FFF2-40B4-BE49-F238E27FC236}">
                      <a16:creationId xmlns:a16="http://schemas.microsoft.com/office/drawing/2014/main" id="{6959E24B-EB49-4F83-9349-71C17C09E2A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198093" y="3425232"/>
                  <a:ext cx="1184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71095" name="Freihand 171094">
                  <a:extLst>
                    <a:ext uri="{FF2B5EF4-FFF2-40B4-BE49-F238E27FC236}">
                      <a16:creationId xmlns:a16="http://schemas.microsoft.com/office/drawing/2014/main" id="{5F39C7A8-47B2-4527-B2DA-9F0F0FA8BF85}"/>
                    </a:ext>
                  </a:extLst>
                </p14:cNvPr>
                <p14:cNvContentPartPr/>
                <p14:nvPr/>
              </p14:nvContentPartPr>
              <p14:xfrm>
                <a:off x="1355053" y="3424512"/>
                <a:ext cx="124920" cy="71280"/>
              </p14:xfrm>
            </p:contentPart>
          </mc:Choice>
          <mc:Fallback xmlns="">
            <p:pic>
              <p:nvPicPr>
                <p:cNvPr id="171095" name="Freihand 171094">
                  <a:extLst>
                    <a:ext uri="{FF2B5EF4-FFF2-40B4-BE49-F238E27FC236}">
                      <a16:creationId xmlns:a16="http://schemas.microsoft.com/office/drawing/2014/main" id="{5F39C7A8-47B2-4527-B2DA-9F0F0FA8BF85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350733" y="3420192"/>
                  <a:ext cx="133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71097" name="Freihand 171096">
                  <a:extLst>
                    <a:ext uri="{FF2B5EF4-FFF2-40B4-BE49-F238E27FC236}">
                      <a16:creationId xmlns:a16="http://schemas.microsoft.com/office/drawing/2014/main" id="{EC9369B6-D6CF-4DC7-B7CE-6E3FF6AED4F1}"/>
                    </a:ext>
                  </a:extLst>
                </p14:cNvPr>
                <p14:cNvContentPartPr/>
                <p14:nvPr/>
              </p14:nvContentPartPr>
              <p14:xfrm>
                <a:off x="1662133" y="3452952"/>
                <a:ext cx="4680" cy="68400"/>
              </p14:xfrm>
            </p:contentPart>
          </mc:Choice>
          <mc:Fallback xmlns="">
            <p:pic>
              <p:nvPicPr>
                <p:cNvPr id="171097" name="Freihand 171096">
                  <a:extLst>
                    <a:ext uri="{FF2B5EF4-FFF2-40B4-BE49-F238E27FC236}">
                      <a16:creationId xmlns:a16="http://schemas.microsoft.com/office/drawing/2014/main" id="{EC9369B6-D6CF-4DC7-B7CE-6E3FF6AED4F1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657813" y="3448632"/>
                  <a:ext cx="133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71098" name="Freihand 171097">
                  <a:extLst>
                    <a:ext uri="{FF2B5EF4-FFF2-40B4-BE49-F238E27FC236}">
                      <a16:creationId xmlns:a16="http://schemas.microsoft.com/office/drawing/2014/main" id="{18537C76-1D65-47BC-8C75-163EFF67EB94}"/>
                    </a:ext>
                  </a:extLst>
                </p14:cNvPr>
                <p14:cNvContentPartPr/>
                <p14:nvPr/>
              </p14:nvContentPartPr>
              <p14:xfrm>
                <a:off x="1625413" y="3474552"/>
                <a:ext cx="157320" cy="9720"/>
              </p14:xfrm>
            </p:contentPart>
          </mc:Choice>
          <mc:Fallback xmlns="">
            <p:pic>
              <p:nvPicPr>
                <p:cNvPr id="171098" name="Freihand 171097">
                  <a:extLst>
                    <a:ext uri="{FF2B5EF4-FFF2-40B4-BE49-F238E27FC236}">
                      <a16:creationId xmlns:a16="http://schemas.microsoft.com/office/drawing/2014/main" id="{18537C76-1D65-47BC-8C75-163EFF67EB94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621093" y="3470232"/>
                  <a:ext cx="1659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71099" name="Freihand 171098">
                  <a:extLst>
                    <a:ext uri="{FF2B5EF4-FFF2-40B4-BE49-F238E27FC236}">
                      <a16:creationId xmlns:a16="http://schemas.microsoft.com/office/drawing/2014/main" id="{4EE0094D-3ACB-4FD6-B1E6-3E6EF542B5B9}"/>
                    </a:ext>
                  </a:extLst>
                </p14:cNvPr>
                <p14:cNvContentPartPr/>
                <p14:nvPr/>
              </p14:nvContentPartPr>
              <p14:xfrm>
                <a:off x="1798213" y="3448992"/>
                <a:ext cx="178920" cy="139320"/>
              </p14:xfrm>
            </p:contentPart>
          </mc:Choice>
          <mc:Fallback xmlns="">
            <p:pic>
              <p:nvPicPr>
                <p:cNvPr id="171099" name="Freihand 171098">
                  <a:extLst>
                    <a:ext uri="{FF2B5EF4-FFF2-40B4-BE49-F238E27FC236}">
                      <a16:creationId xmlns:a16="http://schemas.microsoft.com/office/drawing/2014/main" id="{4EE0094D-3ACB-4FD6-B1E6-3E6EF542B5B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793893" y="3444672"/>
                  <a:ext cx="1875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1100" name="Freihand 171099">
                  <a:extLst>
                    <a:ext uri="{FF2B5EF4-FFF2-40B4-BE49-F238E27FC236}">
                      <a16:creationId xmlns:a16="http://schemas.microsoft.com/office/drawing/2014/main" id="{0A913BCE-4CD5-4D6A-8625-F20CE09DBB18}"/>
                    </a:ext>
                  </a:extLst>
                </p14:cNvPr>
                <p14:cNvContentPartPr/>
                <p14:nvPr/>
              </p14:nvContentPartPr>
              <p14:xfrm>
                <a:off x="2032573" y="3425952"/>
                <a:ext cx="96480" cy="126000"/>
              </p14:xfrm>
            </p:contentPart>
          </mc:Choice>
          <mc:Fallback xmlns="">
            <p:pic>
              <p:nvPicPr>
                <p:cNvPr id="171100" name="Freihand 171099">
                  <a:extLst>
                    <a:ext uri="{FF2B5EF4-FFF2-40B4-BE49-F238E27FC236}">
                      <a16:creationId xmlns:a16="http://schemas.microsoft.com/office/drawing/2014/main" id="{0A913BCE-4CD5-4D6A-8625-F20CE09DBB1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028253" y="3421632"/>
                  <a:ext cx="1051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1101" name="Freihand 171100">
                  <a:extLst>
                    <a:ext uri="{FF2B5EF4-FFF2-40B4-BE49-F238E27FC236}">
                      <a16:creationId xmlns:a16="http://schemas.microsoft.com/office/drawing/2014/main" id="{CB148CA7-B643-4011-A563-0CB100372E14}"/>
                    </a:ext>
                  </a:extLst>
                </p14:cNvPr>
                <p14:cNvContentPartPr/>
                <p14:nvPr/>
              </p14:nvContentPartPr>
              <p14:xfrm>
                <a:off x="2235253" y="3448992"/>
                <a:ext cx="59040" cy="44640"/>
              </p14:xfrm>
            </p:contentPart>
          </mc:Choice>
          <mc:Fallback xmlns="">
            <p:pic>
              <p:nvPicPr>
                <p:cNvPr id="171101" name="Freihand 171100">
                  <a:extLst>
                    <a:ext uri="{FF2B5EF4-FFF2-40B4-BE49-F238E27FC236}">
                      <a16:creationId xmlns:a16="http://schemas.microsoft.com/office/drawing/2014/main" id="{CB148CA7-B643-4011-A563-0CB100372E14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230933" y="3444672"/>
                  <a:ext cx="676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71102" name="Freihand 171101">
                  <a:extLst>
                    <a:ext uri="{FF2B5EF4-FFF2-40B4-BE49-F238E27FC236}">
                      <a16:creationId xmlns:a16="http://schemas.microsoft.com/office/drawing/2014/main" id="{C806C76C-5409-488B-85E6-CB3603B9A2E1}"/>
                    </a:ext>
                  </a:extLst>
                </p14:cNvPr>
                <p14:cNvContentPartPr/>
                <p14:nvPr/>
              </p14:nvContentPartPr>
              <p14:xfrm>
                <a:off x="2271613" y="3450432"/>
                <a:ext cx="43920" cy="128880"/>
              </p14:xfrm>
            </p:contentPart>
          </mc:Choice>
          <mc:Fallback xmlns="">
            <p:pic>
              <p:nvPicPr>
                <p:cNvPr id="171102" name="Freihand 171101">
                  <a:extLst>
                    <a:ext uri="{FF2B5EF4-FFF2-40B4-BE49-F238E27FC236}">
                      <a16:creationId xmlns:a16="http://schemas.microsoft.com/office/drawing/2014/main" id="{C806C76C-5409-488B-85E6-CB3603B9A2E1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267293" y="3446112"/>
                  <a:ext cx="525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71103" name="Freihand 171102">
                  <a:extLst>
                    <a:ext uri="{FF2B5EF4-FFF2-40B4-BE49-F238E27FC236}">
                      <a16:creationId xmlns:a16="http://schemas.microsoft.com/office/drawing/2014/main" id="{246EF068-FE50-4657-97C6-64E85B9DB48A}"/>
                    </a:ext>
                  </a:extLst>
                </p14:cNvPr>
                <p14:cNvContentPartPr/>
                <p14:nvPr/>
              </p14:nvContentPartPr>
              <p14:xfrm>
                <a:off x="2480773" y="3473112"/>
                <a:ext cx="189360" cy="5760"/>
              </p14:xfrm>
            </p:contentPart>
          </mc:Choice>
          <mc:Fallback xmlns="">
            <p:pic>
              <p:nvPicPr>
                <p:cNvPr id="171103" name="Freihand 171102">
                  <a:extLst>
                    <a:ext uri="{FF2B5EF4-FFF2-40B4-BE49-F238E27FC236}">
                      <a16:creationId xmlns:a16="http://schemas.microsoft.com/office/drawing/2014/main" id="{246EF068-FE50-4657-97C6-64E85B9DB48A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476453" y="3468792"/>
                  <a:ext cx="198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1104" name="Freihand 171103">
                  <a:extLst>
                    <a:ext uri="{FF2B5EF4-FFF2-40B4-BE49-F238E27FC236}">
                      <a16:creationId xmlns:a16="http://schemas.microsoft.com/office/drawing/2014/main" id="{1BF7D46A-8161-4468-92B5-91074CF89ACE}"/>
                    </a:ext>
                  </a:extLst>
                </p14:cNvPr>
                <p14:cNvContentPartPr/>
                <p14:nvPr/>
              </p14:nvContentPartPr>
              <p14:xfrm>
                <a:off x="2513893" y="3504432"/>
                <a:ext cx="176760" cy="3240"/>
              </p14:xfrm>
            </p:contentPart>
          </mc:Choice>
          <mc:Fallback xmlns="">
            <p:pic>
              <p:nvPicPr>
                <p:cNvPr id="171104" name="Freihand 171103">
                  <a:extLst>
                    <a:ext uri="{FF2B5EF4-FFF2-40B4-BE49-F238E27FC236}">
                      <a16:creationId xmlns:a16="http://schemas.microsoft.com/office/drawing/2014/main" id="{1BF7D46A-8161-4468-92B5-91074CF89ACE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509573" y="3500112"/>
                  <a:ext cx="1854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1105" name="Freihand 171104">
                  <a:extLst>
                    <a:ext uri="{FF2B5EF4-FFF2-40B4-BE49-F238E27FC236}">
                      <a16:creationId xmlns:a16="http://schemas.microsoft.com/office/drawing/2014/main" id="{AAE72875-DA23-4DFF-8CC8-E53E185A77B4}"/>
                    </a:ext>
                  </a:extLst>
                </p14:cNvPr>
                <p14:cNvContentPartPr/>
                <p14:nvPr/>
              </p14:nvContentPartPr>
              <p14:xfrm>
                <a:off x="2831773" y="3442152"/>
                <a:ext cx="141480" cy="165960"/>
              </p14:xfrm>
            </p:contentPart>
          </mc:Choice>
          <mc:Fallback xmlns="">
            <p:pic>
              <p:nvPicPr>
                <p:cNvPr id="171105" name="Freihand 171104">
                  <a:extLst>
                    <a:ext uri="{FF2B5EF4-FFF2-40B4-BE49-F238E27FC236}">
                      <a16:creationId xmlns:a16="http://schemas.microsoft.com/office/drawing/2014/main" id="{AAE72875-DA23-4DFF-8CC8-E53E185A77B4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827453" y="3437832"/>
                  <a:ext cx="1501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1117" name="Freihand 171116">
                  <a:extLst>
                    <a:ext uri="{FF2B5EF4-FFF2-40B4-BE49-F238E27FC236}">
                      <a16:creationId xmlns:a16="http://schemas.microsoft.com/office/drawing/2014/main" id="{A6DD03A2-9EAF-4AB0-A00E-9A55A5CCED82}"/>
                    </a:ext>
                  </a:extLst>
                </p14:cNvPr>
                <p14:cNvContentPartPr/>
                <p14:nvPr/>
              </p14:nvContentPartPr>
              <p14:xfrm>
                <a:off x="3457093" y="3380952"/>
                <a:ext cx="18360" cy="151920"/>
              </p14:xfrm>
            </p:contentPart>
          </mc:Choice>
          <mc:Fallback xmlns="">
            <p:pic>
              <p:nvPicPr>
                <p:cNvPr id="171117" name="Freihand 171116">
                  <a:extLst>
                    <a:ext uri="{FF2B5EF4-FFF2-40B4-BE49-F238E27FC236}">
                      <a16:creationId xmlns:a16="http://schemas.microsoft.com/office/drawing/2014/main" id="{A6DD03A2-9EAF-4AB0-A00E-9A55A5CCED8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452773" y="3376632"/>
                  <a:ext cx="270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1118" name="Freihand 171117">
                  <a:extLst>
                    <a:ext uri="{FF2B5EF4-FFF2-40B4-BE49-F238E27FC236}">
                      <a16:creationId xmlns:a16="http://schemas.microsoft.com/office/drawing/2014/main" id="{A394EB3E-6949-4960-B145-042609B9ED67}"/>
                    </a:ext>
                  </a:extLst>
                </p14:cNvPr>
                <p14:cNvContentPartPr/>
                <p14:nvPr/>
              </p14:nvContentPartPr>
              <p14:xfrm>
                <a:off x="3619453" y="3455112"/>
                <a:ext cx="117360" cy="6120"/>
              </p14:xfrm>
            </p:contentPart>
          </mc:Choice>
          <mc:Fallback xmlns="">
            <p:pic>
              <p:nvPicPr>
                <p:cNvPr id="171118" name="Freihand 171117">
                  <a:extLst>
                    <a:ext uri="{FF2B5EF4-FFF2-40B4-BE49-F238E27FC236}">
                      <a16:creationId xmlns:a16="http://schemas.microsoft.com/office/drawing/2014/main" id="{A394EB3E-6949-4960-B145-042609B9ED67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3615133" y="3450792"/>
                  <a:ext cx="1260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1119" name="Freihand 171118">
                  <a:extLst>
                    <a:ext uri="{FF2B5EF4-FFF2-40B4-BE49-F238E27FC236}">
                      <a16:creationId xmlns:a16="http://schemas.microsoft.com/office/drawing/2014/main" id="{EDDBB7CA-7D24-4FC2-94B9-E44FA877F1BC}"/>
                    </a:ext>
                  </a:extLst>
                </p14:cNvPr>
                <p14:cNvContentPartPr/>
                <p14:nvPr/>
              </p14:nvContentPartPr>
              <p14:xfrm>
                <a:off x="3819973" y="3401112"/>
                <a:ext cx="96480" cy="79200"/>
              </p14:xfrm>
            </p:contentPart>
          </mc:Choice>
          <mc:Fallback xmlns="">
            <p:pic>
              <p:nvPicPr>
                <p:cNvPr id="171119" name="Freihand 171118">
                  <a:extLst>
                    <a:ext uri="{FF2B5EF4-FFF2-40B4-BE49-F238E27FC236}">
                      <a16:creationId xmlns:a16="http://schemas.microsoft.com/office/drawing/2014/main" id="{EDDBB7CA-7D24-4FC2-94B9-E44FA877F1B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3815653" y="3396792"/>
                  <a:ext cx="1051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1120" name="Freihand 171119">
                  <a:extLst>
                    <a:ext uri="{FF2B5EF4-FFF2-40B4-BE49-F238E27FC236}">
                      <a16:creationId xmlns:a16="http://schemas.microsoft.com/office/drawing/2014/main" id="{451CAA70-4AF4-4534-A931-A902C9DB15EE}"/>
                    </a:ext>
                  </a:extLst>
                </p14:cNvPr>
                <p14:cNvContentPartPr/>
                <p14:nvPr/>
              </p14:nvContentPartPr>
              <p14:xfrm>
                <a:off x="3951733" y="3468072"/>
                <a:ext cx="11160" cy="42120"/>
              </p14:xfrm>
            </p:contentPart>
          </mc:Choice>
          <mc:Fallback xmlns="">
            <p:pic>
              <p:nvPicPr>
                <p:cNvPr id="171120" name="Freihand 171119">
                  <a:extLst>
                    <a:ext uri="{FF2B5EF4-FFF2-40B4-BE49-F238E27FC236}">
                      <a16:creationId xmlns:a16="http://schemas.microsoft.com/office/drawing/2014/main" id="{451CAA70-4AF4-4534-A931-A902C9DB15EE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3947413" y="3463752"/>
                  <a:ext cx="198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1121" name="Freihand 171120">
                  <a:extLst>
                    <a:ext uri="{FF2B5EF4-FFF2-40B4-BE49-F238E27FC236}">
                      <a16:creationId xmlns:a16="http://schemas.microsoft.com/office/drawing/2014/main" id="{A1DB6004-8C69-4CFA-BA67-7DD5B5B5E8F1}"/>
                    </a:ext>
                  </a:extLst>
                </p14:cNvPr>
                <p14:cNvContentPartPr/>
                <p14:nvPr/>
              </p14:nvContentPartPr>
              <p14:xfrm>
                <a:off x="4029493" y="3382752"/>
                <a:ext cx="90720" cy="103320"/>
              </p14:xfrm>
            </p:contentPart>
          </mc:Choice>
          <mc:Fallback xmlns="">
            <p:pic>
              <p:nvPicPr>
                <p:cNvPr id="171121" name="Freihand 171120">
                  <a:extLst>
                    <a:ext uri="{FF2B5EF4-FFF2-40B4-BE49-F238E27FC236}">
                      <a16:creationId xmlns:a16="http://schemas.microsoft.com/office/drawing/2014/main" id="{A1DB6004-8C69-4CFA-BA67-7DD5B5B5E8F1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025173" y="3378432"/>
                  <a:ext cx="993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1122" name="Freihand 171121">
                  <a:extLst>
                    <a:ext uri="{FF2B5EF4-FFF2-40B4-BE49-F238E27FC236}">
                      <a16:creationId xmlns:a16="http://schemas.microsoft.com/office/drawing/2014/main" id="{043B2107-81BB-4D6F-9F45-FC8AC2CE655F}"/>
                    </a:ext>
                  </a:extLst>
                </p14:cNvPr>
                <p14:cNvContentPartPr/>
                <p14:nvPr/>
              </p14:nvContentPartPr>
              <p14:xfrm>
                <a:off x="4186813" y="3395712"/>
                <a:ext cx="86760" cy="127080"/>
              </p14:xfrm>
            </p:contentPart>
          </mc:Choice>
          <mc:Fallback xmlns="">
            <p:pic>
              <p:nvPicPr>
                <p:cNvPr id="171122" name="Freihand 171121">
                  <a:extLst>
                    <a:ext uri="{FF2B5EF4-FFF2-40B4-BE49-F238E27FC236}">
                      <a16:creationId xmlns:a16="http://schemas.microsoft.com/office/drawing/2014/main" id="{043B2107-81BB-4D6F-9F45-FC8AC2CE655F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4182493" y="3391392"/>
                  <a:ext cx="95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1123" name="Freihand 171122">
                  <a:extLst>
                    <a:ext uri="{FF2B5EF4-FFF2-40B4-BE49-F238E27FC236}">
                      <a16:creationId xmlns:a16="http://schemas.microsoft.com/office/drawing/2014/main" id="{F9E74917-BA56-40C6-AE79-75A82C1AE910}"/>
                    </a:ext>
                  </a:extLst>
                </p14:cNvPr>
                <p14:cNvContentPartPr/>
                <p14:nvPr/>
              </p14:nvContentPartPr>
              <p14:xfrm>
                <a:off x="1120333" y="3805392"/>
                <a:ext cx="134280" cy="155520"/>
              </p14:xfrm>
            </p:contentPart>
          </mc:Choice>
          <mc:Fallback xmlns="">
            <p:pic>
              <p:nvPicPr>
                <p:cNvPr id="171123" name="Freihand 171122">
                  <a:extLst>
                    <a:ext uri="{FF2B5EF4-FFF2-40B4-BE49-F238E27FC236}">
                      <a16:creationId xmlns:a16="http://schemas.microsoft.com/office/drawing/2014/main" id="{F9E74917-BA56-40C6-AE79-75A82C1AE91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16013" y="3801072"/>
                  <a:ext cx="1429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1124" name="Freihand 171123">
                  <a:extLst>
                    <a:ext uri="{FF2B5EF4-FFF2-40B4-BE49-F238E27FC236}">
                      <a16:creationId xmlns:a16="http://schemas.microsoft.com/office/drawing/2014/main" id="{87572ED5-E63A-461B-A7E3-272123E1A2D4}"/>
                    </a:ext>
                  </a:extLst>
                </p14:cNvPr>
                <p14:cNvContentPartPr/>
                <p14:nvPr/>
              </p14:nvContentPartPr>
              <p14:xfrm>
                <a:off x="1178293" y="3874872"/>
                <a:ext cx="131760" cy="11880"/>
              </p14:xfrm>
            </p:contentPart>
          </mc:Choice>
          <mc:Fallback xmlns="">
            <p:pic>
              <p:nvPicPr>
                <p:cNvPr id="171124" name="Freihand 171123">
                  <a:extLst>
                    <a:ext uri="{FF2B5EF4-FFF2-40B4-BE49-F238E27FC236}">
                      <a16:creationId xmlns:a16="http://schemas.microsoft.com/office/drawing/2014/main" id="{87572ED5-E63A-461B-A7E3-272123E1A2D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73973" y="3870552"/>
                  <a:ext cx="140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71125" name="Freihand 171124">
                  <a:extLst>
                    <a:ext uri="{FF2B5EF4-FFF2-40B4-BE49-F238E27FC236}">
                      <a16:creationId xmlns:a16="http://schemas.microsoft.com/office/drawing/2014/main" id="{C50A6670-DDF7-4CED-A83D-246F02EAB3BF}"/>
                    </a:ext>
                  </a:extLst>
                </p14:cNvPr>
                <p14:cNvContentPartPr/>
                <p14:nvPr/>
              </p14:nvContentPartPr>
              <p14:xfrm>
                <a:off x="1337053" y="3826992"/>
                <a:ext cx="118080" cy="92160"/>
              </p14:xfrm>
            </p:contentPart>
          </mc:Choice>
          <mc:Fallback xmlns="">
            <p:pic>
              <p:nvPicPr>
                <p:cNvPr id="171125" name="Freihand 171124">
                  <a:extLst>
                    <a:ext uri="{FF2B5EF4-FFF2-40B4-BE49-F238E27FC236}">
                      <a16:creationId xmlns:a16="http://schemas.microsoft.com/office/drawing/2014/main" id="{C50A6670-DDF7-4CED-A83D-246F02EAB3BF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332733" y="3822672"/>
                  <a:ext cx="1267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71126" name="Freihand 171125">
                  <a:extLst>
                    <a:ext uri="{FF2B5EF4-FFF2-40B4-BE49-F238E27FC236}">
                      <a16:creationId xmlns:a16="http://schemas.microsoft.com/office/drawing/2014/main" id="{90A6BEC2-EEB6-4B31-AE6E-188A2D63CEDC}"/>
                    </a:ext>
                  </a:extLst>
                </p14:cNvPr>
                <p14:cNvContentPartPr/>
                <p14:nvPr/>
              </p14:nvContentPartPr>
              <p14:xfrm>
                <a:off x="1523173" y="3833112"/>
                <a:ext cx="100080" cy="80640"/>
              </p14:xfrm>
            </p:contentPart>
          </mc:Choice>
          <mc:Fallback xmlns="">
            <p:pic>
              <p:nvPicPr>
                <p:cNvPr id="171126" name="Freihand 171125">
                  <a:extLst>
                    <a:ext uri="{FF2B5EF4-FFF2-40B4-BE49-F238E27FC236}">
                      <a16:creationId xmlns:a16="http://schemas.microsoft.com/office/drawing/2014/main" id="{90A6BEC2-EEB6-4B31-AE6E-188A2D63CED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518853" y="3828792"/>
                  <a:ext cx="1087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71127" name="Freihand 171126">
                  <a:extLst>
                    <a:ext uri="{FF2B5EF4-FFF2-40B4-BE49-F238E27FC236}">
                      <a16:creationId xmlns:a16="http://schemas.microsoft.com/office/drawing/2014/main" id="{0F9C0CBB-9A04-4546-A191-260C542569DA}"/>
                    </a:ext>
                  </a:extLst>
                </p14:cNvPr>
                <p14:cNvContentPartPr/>
                <p14:nvPr/>
              </p14:nvContentPartPr>
              <p14:xfrm>
                <a:off x="2074693" y="3839232"/>
                <a:ext cx="195480" cy="14040"/>
              </p14:xfrm>
            </p:contentPart>
          </mc:Choice>
          <mc:Fallback xmlns="">
            <p:pic>
              <p:nvPicPr>
                <p:cNvPr id="171127" name="Freihand 171126">
                  <a:extLst>
                    <a:ext uri="{FF2B5EF4-FFF2-40B4-BE49-F238E27FC236}">
                      <a16:creationId xmlns:a16="http://schemas.microsoft.com/office/drawing/2014/main" id="{0F9C0CBB-9A04-4546-A191-260C542569DA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070373" y="3834912"/>
                  <a:ext cx="2041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71128" name="Freihand 171127">
                  <a:extLst>
                    <a:ext uri="{FF2B5EF4-FFF2-40B4-BE49-F238E27FC236}">
                      <a16:creationId xmlns:a16="http://schemas.microsoft.com/office/drawing/2014/main" id="{B26F5100-F86F-42B5-B404-7CAA8A1E3F5A}"/>
                    </a:ext>
                  </a:extLst>
                </p14:cNvPr>
                <p14:cNvContentPartPr/>
                <p14:nvPr/>
              </p14:nvContentPartPr>
              <p14:xfrm>
                <a:off x="2121493" y="3867312"/>
                <a:ext cx="180000" cy="21240"/>
              </p14:xfrm>
            </p:contentPart>
          </mc:Choice>
          <mc:Fallback xmlns="">
            <p:pic>
              <p:nvPicPr>
                <p:cNvPr id="171128" name="Freihand 171127">
                  <a:extLst>
                    <a:ext uri="{FF2B5EF4-FFF2-40B4-BE49-F238E27FC236}">
                      <a16:creationId xmlns:a16="http://schemas.microsoft.com/office/drawing/2014/main" id="{B26F5100-F86F-42B5-B404-7CAA8A1E3F5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117173" y="3862992"/>
                  <a:ext cx="1886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71132" name="Freihand 171131">
                  <a:extLst>
                    <a:ext uri="{FF2B5EF4-FFF2-40B4-BE49-F238E27FC236}">
                      <a16:creationId xmlns:a16="http://schemas.microsoft.com/office/drawing/2014/main" id="{D6AE633B-3322-45DA-BFA9-3A6E8282AFD7}"/>
                    </a:ext>
                  </a:extLst>
                </p14:cNvPr>
                <p14:cNvContentPartPr/>
                <p14:nvPr/>
              </p14:nvContentPartPr>
              <p14:xfrm>
                <a:off x="2542333" y="3810432"/>
                <a:ext cx="121680" cy="45360"/>
              </p14:xfrm>
            </p:contentPart>
          </mc:Choice>
          <mc:Fallback xmlns="">
            <p:pic>
              <p:nvPicPr>
                <p:cNvPr id="171132" name="Freihand 171131">
                  <a:extLst>
                    <a:ext uri="{FF2B5EF4-FFF2-40B4-BE49-F238E27FC236}">
                      <a16:creationId xmlns:a16="http://schemas.microsoft.com/office/drawing/2014/main" id="{D6AE633B-3322-45DA-BFA9-3A6E8282AFD7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2538013" y="3806112"/>
                  <a:ext cx="1303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71133" name="Freihand 171132">
                  <a:extLst>
                    <a:ext uri="{FF2B5EF4-FFF2-40B4-BE49-F238E27FC236}">
                      <a16:creationId xmlns:a16="http://schemas.microsoft.com/office/drawing/2014/main" id="{C767EA45-072F-4092-8347-08C869D77666}"/>
                    </a:ext>
                  </a:extLst>
                </p14:cNvPr>
                <p14:cNvContentPartPr/>
                <p14:nvPr/>
              </p14:nvContentPartPr>
              <p14:xfrm>
                <a:off x="2621533" y="3813672"/>
                <a:ext cx="48960" cy="145800"/>
              </p14:xfrm>
            </p:contentPart>
          </mc:Choice>
          <mc:Fallback xmlns="">
            <p:pic>
              <p:nvPicPr>
                <p:cNvPr id="171133" name="Freihand 171132">
                  <a:extLst>
                    <a:ext uri="{FF2B5EF4-FFF2-40B4-BE49-F238E27FC236}">
                      <a16:creationId xmlns:a16="http://schemas.microsoft.com/office/drawing/2014/main" id="{C767EA45-072F-4092-8347-08C869D77666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2617213" y="3809352"/>
                  <a:ext cx="576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71134" name="Freihand 171133">
                  <a:extLst>
                    <a:ext uri="{FF2B5EF4-FFF2-40B4-BE49-F238E27FC236}">
                      <a16:creationId xmlns:a16="http://schemas.microsoft.com/office/drawing/2014/main" id="{BB48BC96-15A2-47CF-AB94-90D59A74444B}"/>
                    </a:ext>
                  </a:extLst>
                </p14:cNvPr>
                <p14:cNvContentPartPr/>
                <p14:nvPr/>
              </p14:nvContentPartPr>
              <p14:xfrm>
                <a:off x="2742133" y="3753912"/>
                <a:ext cx="58680" cy="161280"/>
              </p14:xfrm>
            </p:contentPart>
          </mc:Choice>
          <mc:Fallback xmlns="">
            <p:pic>
              <p:nvPicPr>
                <p:cNvPr id="171134" name="Freihand 171133">
                  <a:extLst>
                    <a:ext uri="{FF2B5EF4-FFF2-40B4-BE49-F238E27FC236}">
                      <a16:creationId xmlns:a16="http://schemas.microsoft.com/office/drawing/2014/main" id="{BB48BC96-15A2-47CF-AB94-90D59A74444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2737813" y="3749592"/>
                  <a:ext cx="67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71135" name="Freihand 171134">
                  <a:extLst>
                    <a:ext uri="{FF2B5EF4-FFF2-40B4-BE49-F238E27FC236}">
                      <a16:creationId xmlns:a16="http://schemas.microsoft.com/office/drawing/2014/main" id="{B3D07CAD-B42B-4D4D-A690-2BD258AF17F0}"/>
                    </a:ext>
                  </a:extLst>
                </p14:cNvPr>
                <p14:cNvContentPartPr/>
                <p14:nvPr/>
              </p14:nvContentPartPr>
              <p14:xfrm>
                <a:off x="2921773" y="3794232"/>
                <a:ext cx="86400" cy="88560"/>
              </p14:xfrm>
            </p:contentPart>
          </mc:Choice>
          <mc:Fallback xmlns="">
            <p:pic>
              <p:nvPicPr>
                <p:cNvPr id="171135" name="Freihand 171134">
                  <a:extLst>
                    <a:ext uri="{FF2B5EF4-FFF2-40B4-BE49-F238E27FC236}">
                      <a16:creationId xmlns:a16="http://schemas.microsoft.com/office/drawing/2014/main" id="{B3D07CAD-B42B-4D4D-A690-2BD258AF17F0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2917453" y="3789912"/>
                  <a:ext cx="950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71136" name="Freihand 171135">
                  <a:extLst>
                    <a:ext uri="{FF2B5EF4-FFF2-40B4-BE49-F238E27FC236}">
                      <a16:creationId xmlns:a16="http://schemas.microsoft.com/office/drawing/2014/main" id="{0890E117-A277-4FC5-8F11-C70CECB4FBEC}"/>
                    </a:ext>
                  </a:extLst>
                </p14:cNvPr>
                <p14:cNvContentPartPr/>
                <p14:nvPr/>
              </p14:nvContentPartPr>
              <p14:xfrm>
                <a:off x="3134173" y="3852912"/>
                <a:ext cx="119160" cy="3600"/>
              </p14:xfrm>
            </p:contentPart>
          </mc:Choice>
          <mc:Fallback xmlns="">
            <p:pic>
              <p:nvPicPr>
                <p:cNvPr id="171136" name="Freihand 171135">
                  <a:extLst>
                    <a:ext uri="{FF2B5EF4-FFF2-40B4-BE49-F238E27FC236}">
                      <a16:creationId xmlns:a16="http://schemas.microsoft.com/office/drawing/2014/main" id="{0890E117-A277-4FC5-8F11-C70CECB4FBEC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3129853" y="3848592"/>
                  <a:ext cx="1278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71137" name="Freihand 171136">
                  <a:extLst>
                    <a:ext uri="{FF2B5EF4-FFF2-40B4-BE49-F238E27FC236}">
                      <a16:creationId xmlns:a16="http://schemas.microsoft.com/office/drawing/2014/main" id="{BF75D464-ADC9-4424-9F93-134914D3128B}"/>
                    </a:ext>
                  </a:extLst>
                </p14:cNvPr>
                <p14:cNvContentPartPr/>
                <p14:nvPr/>
              </p14:nvContentPartPr>
              <p14:xfrm>
                <a:off x="3349453" y="3798552"/>
                <a:ext cx="100440" cy="78480"/>
              </p14:xfrm>
            </p:contentPart>
          </mc:Choice>
          <mc:Fallback xmlns="">
            <p:pic>
              <p:nvPicPr>
                <p:cNvPr id="171137" name="Freihand 171136">
                  <a:extLst>
                    <a:ext uri="{FF2B5EF4-FFF2-40B4-BE49-F238E27FC236}">
                      <a16:creationId xmlns:a16="http://schemas.microsoft.com/office/drawing/2014/main" id="{BF75D464-ADC9-4424-9F93-134914D3128B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3345133" y="3794232"/>
                  <a:ext cx="1090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71138" name="Freihand 171137">
                  <a:extLst>
                    <a:ext uri="{FF2B5EF4-FFF2-40B4-BE49-F238E27FC236}">
                      <a16:creationId xmlns:a16="http://schemas.microsoft.com/office/drawing/2014/main" id="{A27008DE-DFF3-407E-9155-F79916A25EBF}"/>
                    </a:ext>
                  </a:extLst>
                </p14:cNvPr>
                <p14:cNvContentPartPr/>
                <p14:nvPr/>
              </p14:nvContentPartPr>
              <p14:xfrm>
                <a:off x="3466093" y="3855432"/>
                <a:ext cx="18720" cy="65520"/>
              </p14:xfrm>
            </p:contentPart>
          </mc:Choice>
          <mc:Fallback xmlns="">
            <p:pic>
              <p:nvPicPr>
                <p:cNvPr id="171138" name="Freihand 171137">
                  <a:extLst>
                    <a:ext uri="{FF2B5EF4-FFF2-40B4-BE49-F238E27FC236}">
                      <a16:creationId xmlns:a16="http://schemas.microsoft.com/office/drawing/2014/main" id="{A27008DE-DFF3-407E-9155-F79916A25EBF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3461773" y="3851112"/>
                  <a:ext cx="273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71139" name="Freihand 171138">
                  <a:extLst>
                    <a:ext uri="{FF2B5EF4-FFF2-40B4-BE49-F238E27FC236}">
                      <a16:creationId xmlns:a16="http://schemas.microsoft.com/office/drawing/2014/main" id="{FD0A8B45-8B1F-4DD6-8EC5-B563A19C1564}"/>
                    </a:ext>
                  </a:extLst>
                </p14:cNvPr>
                <p14:cNvContentPartPr/>
                <p14:nvPr/>
              </p14:nvContentPartPr>
              <p14:xfrm>
                <a:off x="3537733" y="3752832"/>
                <a:ext cx="130320" cy="128520"/>
              </p14:xfrm>
            </p:contentPart>
          </mc:Choice>
          <mc:Fallback xmlns="">
            <p:pic>
              <p:nvPicPr>
                <p:cNvPr id="171139" name="Freihand 171138">
                  <a:extLst>
                    <a:ext uri="{FF2B5EF4-FFF2-40B4-BE49-F238E27FC236}">
                      <a16:creationId xmlns:a16="http://schemas.microsoft.com/office/drawing/2014/main" id="{FD0A8B45-8B1F-4DD6-8EC5-B563A19C1564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3533413" y="3748512"/>
                  <a:ext cx="138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71140" name="Freihand 171139">
                  <a:extLst>
                    <a:ext uri="{FF2B5EF4-FFF2-40B4-BE49-F238E27FC236}">
                      <a16:creationId xmlns:a16="http://schemas.microsoft.com/office/drawing/2014/main" id="{2386DD5C-3D91-4FB1-907D-2C7DE4BF5CCF}"/>
                    </a:ext>
                  </a:extLst>
                </p14:cNvPr>
                <p14:cNvContentPartPr/>
                <p14:nvPr/>
              </p14:nvContentPartPr>
              <p14:xfrm>
                <a:off x="3629893" y="3700992"/>
                <a:ext cx="119880" cy="237600"/>
              </p14:xfrm>
            </p:contentPart>
          </mc:Choice>
          <mc:Fallback xmlns="">
            <p:pic>
              <p:nvPicPr>
                <p:cNvPr id="171140" name="Freihand 171139">
                  <a:extLst>
                    <a:ext uri="{FF2B5EF4-FFF2-40B4-BE49-F238E27FC236}">
                      <a16:creationId xmlns:a16="http://schemas.microsoft.com/office/drawing/2014/main" id="{2386DD5C-3D91-4FB1-907D-2C7DE4BF5CC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3625573" y="3696672"/>
                  <a:ext cx="1285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71143" name="Freihand 171142">
                  <a:extLst>
                    <a:ext uri="{FF2B5EF4-FFF2-40B4-BE49-F238E27FC236}">
                      <a16:creationId xmlns:a16="http://schemas.microsoft.com/office/drawing/2014/main" id="{A8C999E9-F5B2-4840-AFC7-BBE548D78978}"/>
                    </a:ext>
                  </a:extLst>
                </p14:cNvPr>
                <p14:cNvContentPartPr/>
                <p14:nvPr/>
              </p14:nvContentPartPr>
              <p14:xfrm>
                <a:off x="2847253" y="3667512"/>
                <a:ext cx="608400" cy="38160"/>
              </p14:xfrm>
            </p:contentPart>
          </mc:Choice>
          <mc:Fallback xmlns="">
            <p:pic>
              <p:nvPicPr>
                <p:cNvPr id="171143" name="Freihand 171142">
                  <a:extLst>
                    <a:ext uri="{FF2B5EF4-FFF2-40B4-BE49-F238E27FC236}">
                      <a16:creationId xmlns:a16="http://schemas.microsoft.com/office/drawing/2014/main" id="{A8C999E9-F5B2-4840-AFC7-BBE548D78978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2842933" y="3663192"/>
                  <a:ext cx="6170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71144" name="Freihand 171143">
                  <a:extLst>
                    <a:ext uri="{FF2B5EF4-FFF2-40B4-BE49-F238E27FC236}">
                      <a16:creationId xmlns:a16="http://schemas.microsoft.com/office/drawing/2014/main" id="{148B11F7-730A-4F7C-87E3-4D3D717C15AA}"/>
                    </a:ext>
                  </a:extLst>
                </p14:cNvPr>
                <p14:cNvContentPartPr/>
                <p14:nvPr/>
              </p14:nvContentPartPr>
              <p14:xfrm>
                <a:off x="3115813" y="3557352"/>
                <a:ext cx="76680" cy="56520"/>
              </p14:xfrm>
            </p:contentPart>
          </mc:Choice>
          <mc:Fallback xmlns="">
            <p:pic>
              <p:nvPicPr>
                <p:cNvPr id="171144" name="Freihand 171143">
                  <a:extLst>
                    <a:ext uri="{FF2B5EF4-FFF2-40B4-BE49-F238E27FC236}">
                      <a16:creationId xmlns:a16="http://schemas.microsoft.com/office/drawing/2014/main" id="{148B11F7-730A-4F7C-87E3-4D3D717C15A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3111493" y="3553032"/>
                  <a:ext cx="853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71145" name="Freihand 171144">
                  <a:extLst>
                    <a:ext uri="{FF2B5EF4-FFF2-40B4-BE49-F238E27FC236}">
                      <a16:creationId xmlns:a16="http://schemas.microsoft.com/office/drawing/2014/main" id="{2BE770F2-70AE-459C-9CA2-CE3A0E59B6BD}"/>
                    </a:ext>
                  </a:extLst>
                </p14:cNvPr>
                <p14:cNvContentPartPr/>
                <p14:nvPr/>
              </p14:nvContentPartPr>
              <p14:xfrm>
                <a:off x="3206533" y="3581832"/>
                <a:ext cx="16560" cy="82800"/>
              </p14:xfrm>
            </p:contentPart>
          </mc:Choice>
          <mc:Fallback xmlns="">
            <p:pic>
              <p:nvPicPr>
                <p:cNvPr id="171145" name="Freihand 171144">
                  <a:extLst>
                    <a:ext uri="{FF2B5EF4-FFF2-40B4-BE49-F238E27FC236}">
                      <a16:creationId xmlns:a16="http://schemas.microsoft.com/office/drawing/2014/main" id="{2BE770F2-70AE-459C-9CA2-CE3A0E59B6BD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3202213" y="3577512"/>
                  <a:ext cx="25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71146" name="Freihand 171145">
                  <a:extLst>
                    <a:ext uri="{FF2B5EF4-FFF2-40B4-BE49-F238E27FC236}">
                      <a16:creationId xmlns:a16="http://schemas.microsoft.com/office/drawing/2014/main" id="{E6578C03-1476-49DB-86E3-429B21B3FC7D}"/>
                    </a:ext>
                  </a:extLst>
                </p14:cNvPr>
                <p14:cNvContentPartPr/>
                <p14:nvPr/>
              </p14:nvContentPartPr>
              <p14:xfrm>
                <a:off x="3255493" y="3528192"/>
                <a:ext cx="113400" cy="78480"/>
              </p14:xfrm>
            </p:contentPart>
          </mc:Choice>
          <mc:Fallback xmlns="">
            <p:pic>
              <p:nvPicPr>
                <p:cNvPr id="171146" name="Freihand 171145">
                  <a:extLst>
                    <a:ext uri="{FF2B5EF4-FFF2-40B4-BE49-F238E27FC236}">
                      <a16:creationId xmlns:a16="http://schemas.microsoft.com/office/drawing/2014/main" id="{E6578C03-1476-49DB-86E3-429B21B3FC7D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3251173" y="3523872"/>
                  <a:ext cx="122040" cy="87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50" name="Gruppieren 171149">
            <a:extLst>
              <a:ext uri="{FF2B5EF4-FFF2-40B4-BE49-F238E27FC236}">
                <a16:creationId xmlns:a16="http://schemas.microsoft.com/office/drawing/2014/main" id="{44EEC3DC-AB5A-4C06-8D3C-C86E25EB4C5F}"/>
              </a:ext>
            </a:extLst>
          </p:cNvPr>
          <p:cNvGrpSpPr/>
          <p:nvPr/>
        </p:nvGrpSpPr>
        <p:grpSpPr>
          <a:xfrm>
            <a:off x="4341253" y="3808272"/>
            <a:ext cx="43200" cy="69840"/>
            <a:chOff x="4341253" y="3808272"/>
            <a:chExt cx="43200" cy="6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71148" name="Freihand 171147">
                  <a:extLst>
                    <a:ext uri="{FF2B5EF4-FFF2-40B4-BE49-F238E27FC236}">
                      <a16:creationId xmlns:a16="http://schemas.microsoft.com/office/drawing/2014/main" id="{33D59F01-ABAA-47E8-BF31-D32FA477D17E}"/>
                    </a:ext>
                  </a:extLst>
                </p14:cNvPr>
                <p14:cNvContentPartPr/>
                <p14:nvPr/>
              </p14:nvContentPartPr>
              <p14:xfrm>
                <a:off x="4341253" y="3808272"/>
                <a:ext cx="37440" cy="5040"/>
              </p14:xfrm>
            </p:contentPart>
          </mc:Choice>
          <mc:Fallback xmlns="">
            <p:pic>
              <p:nvPicPr>
                <p:cNvPr id="171148" name="Freihand 171147">
                  <a:extLst>
                    <a:ext uri="{FF2B5EF4-FFF2-40B4-BE49-F238E27FC236}">
                      <a16:creationId xmlns:a16="http://schemas.microsoft.com/office/drawing/2014/main" id="{33D59F01-ABAA-47E8-BF31-D32FA477D17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4336933" y="3803952"/>
                  <a:ext cx="460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71149" name="Freihand 171148">
                  <a:extLst>
                    <a:ext uri="{FF2B5EF4-FFF2-40B4-BE49-F238E27FC236}">
                      <a16:creationId xmlns:a16="http://schemas.microsoft.com/office/drawing/2014/main" id="{48EAAEFC-818E-4CA3-8078-725C90D2413F}"/>
                    </a:ext>
                  </a:extLst>
                </p14:cNvPr>
                <p14:cNvContentPartPr/>
                <p14:nvPr/>
              </p14:nvContentPartPr>
              <p14:xfrm>
                <a:off x="4364653" y="3873072"/>
                <a:ext cx="19800" cy="5040"/>
              </p14:xfrm>
            </p:contentPart>
          </mc:Choice>
          <mc:Fallback xmlns="">
            <p:pic>
              <p:nvPicPr>
                <p:cNvPr id="171149" name="Freihand 171148">
                  <a:extLst>
                    <a:ext uri="{FF2B5EF4-FFF2-40B4-BE49-F238E27FC236}">
                      <a16:creationId xmlns:a16="http://schemas.microsoft.com/office/drawing/2014/main" id="{48EAAEFC-818E-4CA3-8078-725C90D2413F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4360333" y="3868752"/>
                  <a:ext cx="28440" cy="1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61" name="Gruppieren 171160">
            <a:extLst>
              <a:ext uri="{FF2B5EF4-FFF2-40B4-BE49-F238E27FC236}">
                <a16:creationId xmlns:a16="http://schemas.microsoft.com/office/drawing/2014/main" id="{5CF4277B-20DF-4126-A5A3-C13B6FA36BE4}"/>
              </a:ext>
            </a:extLst>
          </p:cNvPr>
          <p:cNvGrpSpPr/>
          <p:nvPr/>
        </p:nvGrpSpPr>
        <p:grpSpPr>
          <a:xfrm>
            <a:off x="4577053" y="3413352"/>
            <a:ext cx="875880" cy="482400"/>
            <a:chOff x="4577053" y="3413352"/>
            <a:chExt cx="875880" cy="48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71151" name="Freihand 171150">
                  <a:extLst>
                    <a:ext uri="{FF2B5EF4-FFF2-40B4-BE49-F238E27FC236}">
                      <a16:creationId xmlns:a16="http://schemas.microsoft.com/office/drawing/2014/main" id="{EF63FAD9-8C7E-472C-8B95-4CFDCC22C102}"/>
                    </a:ext>
                  </a:extLst>
                </p14:cNvPr>
                <p14:cNvContentPartPr/>
                <p14:nvPr/>
              </p14:nvContentPartPr>
              <p14:xfrm>
                <a:off x="4577053" y="3698832"/>
                <a:ext cx="66960" cy="195120"/>
              </p14:xfrm>
            </p:contentPart>
          </mc:Choice>
          <mc:Fallback xmlns="">
            <p:pic>
              <p:nvPicPr>
                <p:cNvPr id="171151" name="Freihand 171150">
                  <a:extLst>
                    <a:ext uri="{FF2B5EF4-FFF2-40B4-BE49-F238E27FC236}">
                      <a16:creationId xmlns:a16="http://schemas.microsoft.com/office/drawing/2014/main" id="{EF63FAD9-8C7E-472C-8B95-4CFDCC22C102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4572733" y="3694512"/>
                  <a:ext cx="7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71152" name="Freihand 171151">
                  <a:extLst>
                    <a:ext uri="{FF2B5EF4-FFF2-40B4-BE49-F238E27FC236}">
                      <a16:creationId xmlns:a16="http://schemas.microsoft.com/office/drawing/2014/main" id="{512A04A7-4B2B-46F8-9105-8775C321C853}"/>
                    </a:ext>
                  </a:extLst>
                </p14:cNvPr>
                <p14:cNvContentPartPr/>
                <p14:nvPr/>
              </p14:nvContentPartPr>
              <p14:xfrm>
                <a:off x="4718173" y="3737352"/>
                <a:ext cx="119520" cy="104400"/>
              </p14:xfrm>
            </p:contentPart>
          </mc:Choice>
          <mc:Fallback xmlns="">
            <p:pic>
              <p:nvPicPr>
                <p:cNvPr id="171152" name="Freihand 171151">
                  <a:extLst>
                    <a:ext uri="{FF2B5EF4-FFF2-40B4-BE49-F238E27FC236}">
                      <a16:creationId xmlns:a16="http://schemas.microsoft.com/office/drawing/2014/main" id="{512A04A7-4B2B-46F8-9105-8775C321C853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4713853" y="3733032"/>
                  <a:ext cx="128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71153" name="Freihand 171152">
                  <a:extLst>
                    <a:ext uri="{FF2B5EF4-FFF2-40B4-BE49-F238E27FC236}">
                      <a16:creationId xmlns:a16="http://schemas.microsoft.com/office/drawing/2014/main" id="{B98B3614-2BDF-462E-9038-8411FB34EE61}"/>
                    </a:ext>
                  </a:extLst>
                </p14:cNvPr>
                <p14:cNvContentPartPr/>
                <p14:nvPr/>
              </p14:nvContentPartPr>
              <p14:xfrm>
                <a:off x="4906093" y="3794232"/>
                <a:ext cx="99360" cy="14760"/>
              </p14:xfrm>
            </p:contentPart>
          </mc:Choice>
          <mc:Fallback xmlns="">
            <p:pic>
              <p:nvPicPr>
                <p:cNvPr id="171153" name="Freihand 171152">
                  <a:extLst>
                    <a:ext uri="{FF2B5EF4-FFF2-40B4-BE49-F238E27FC236}">
                      <a16:creationId xmlns:a16="http://schemas.microsoft.com/office/drawing/2014/main" id="{B98B3614-2BDF-462E-9038-8411FB34EE61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4901773" y="3789912"/>
                  <a:ext cx="1080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71154" name="Freihand 171153">
                  <a:extLst>
                    <a:ext uri="{FF2B5EF4-FFF2-40B4-BE49-F238E27FC236}">
                      <a16:creationId xmlns:a16="http://schemas.microsoft.com/office/drawing/2014/main" id="{73186175-D947-4AEE-B01D-7AE0C423EB36}"/>
                    </a:ext>
                  </a:extLst>
                </p14:cNvPr>
                <p14:cNvContentPartPr/>
                <p14:nvPr/>
              </p14:nvContentPartPr>
              <p14:xfrm>
                <a:off x="5054773" y="3745992"/>
                <a:ext cx="126360" cy="149760"/>
              </p14:xfrm>
            </p:contentPart>
          </mc:Choice>
          <mc:Fallback xmlns="">
            <p:pic>
              <p:nvPicPr>
                <p:cNvPr id="171154" name="Freihand 171153">
                  <a:extLst>
                    <a:ext uri="{FF2B5EF4-FFF2-40B4-BE49-F238E27FC236}">
                      <a16:creationId xmlns:a16="http://schemas.microsoft.com/office/drawing/2014/main" id="{73186175-D947-4AEE-B01D-7AE0C423EB36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050453" y="3741672"/>
                  <a:ext cx="135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71155" name="Freihand 171154">
                  <a:extLst>
                    <a:ext uri="{FF2B5EF4-FFF2-40B4-BE49-F238E27FC236}">
                      <a16:creationId xmlns:a16="http://schemas.microsoft.com/office/drawing/2014/main" id="{E329DAEC-99C1-4073-83CE-8785C9EEA7AC}"/>
                    </a:ext>
                  </a:extLst>
                </p14:cNvPr>
                <p14:cNvContentPartPr/>
                <p14:nvPr/>
              </p14:nvContentPartPr>
              <p14:xfrm>
                <a:off x="5250973" y="3727272"/>
                <a:ext cx="100440" cy="127080"/>
              </p14:xfrm>
            </p:contentPart>
          </mc:Choice>
          <mc:Fallback xmlns="">
            <p:pic>
              <p:nvPicPr>
                <p:cNvPr id="171155" name="Freihand 171154">
                  <a:extLst>
                    <a:ext uri="{FF2B5EF4-FFF2-40B4-BE49-F238E27FC236}">
                      <a16:creationId xmlns:a16="http://schemas.microsoft.com/office/drawing/2014/main" id="{E329DAEC-99C1-4073-83CE-8785C9EEA7AC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246653" y="3722952"/>
                  <a:ext cx="109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71156" name="Freihand 171155">
                  <a:extLst>
                    <a:ext uri="{FF2B5EF4-FFF2-40B4-BE49-F238E27FC236}">
                      <a16:creationId xmlns:a16="http://schemas.microsoft.com/office/drawing/2014/main" id="{BCA192CC-B727-42F0-B895-7BB6B7BE1E29}"/>
                    </a:ext>
                  </a:extLst>
                </p14:cNvPr>
                <p14:cNvContentPartPr/>
                <p14:nvPr/>
              </p14:nvContentPartPr>
              <p14:xfrm>
                <a:off x="5332693" y="3675432"/>
                <a:ext cx="120240" cy="191880"/>
              </p14:xfrm>
            </p:contentPart>
          </mc:Choice>
          <mc:Fallback xmlns="">
            <p:pic>
              <p:nvPicPr>
                <p:cNvPr id="171156" name="Freihand 171155">
                  <a:extLst>
                    <a:ext uri="{FF2B5EF4-FFF2-40B4-BE49-F238E27FC236}">
                      <a16:creationId xmlns:a16="http://schemas.microsoft.com/office/drawing/2014/main" id="{BCA192CC-B727-42F0-B895-7BB6B7BE1E29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328373" y="3671112"/>
                  <a:ext cx="1288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71157" name="Freihand 171156">
                  <a:extLst>
                    <a:ext uri="{FF2B5EF4-FFF2-40B4-BE49-F238E27FC236}">
                      <a16:creationId xmlns:a16="http://schemas.microsoft.com/office/drawing/2014/main" id="{CD042A33-6868-4DC7-AB1A-484B6928C878}"/>
                    </a:ext>
                  </a:extLst>
                </p14:cNvPr>
                <p14:cNvContentPartPr/>
                <p14:nvPr/>
              </p14:nvContentPartPr>
              <p14:xfrm>
                <a:off x="4658773" y="3577512"/>
                <a:ext cx="671400" cy="55080"/>
              </p14:xfrm>
            </p:contentPart>
          </mc:Choice>
          <mc:Fallback xmlns="">
            <p:pic>
              <p:nvPicPr>
                <p:cNvPr id="171157" name="Freihand 171156">
                  <a:extLst>
                    <a:ext uri="{FF2B5EF4-FFF2-40B4-BE49-F238E27FC236}">
                      <a16:creationId xmlns:a16="http://schemas.microsoft.com/office/drawing/2014/main" id="{CD042A33-6868-4DC7-AB1A-484B6928C878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4654453" y="3573192"/>
                  <a:ext cx="680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71158" name="Freihand 171157">
                  <a:extLst>
                    <a:ext uri="{FF2B5EF4-FFF2-40B4-BE49-F238E27FC236}">
                      <a16:creationId xmlns:a16="http://schemas.microsoft.com/office/drawing/2014/main" id="{9ADDDFE6-600D-4682-9F51-F8236453260D}"/>
                    </a:ext>
                  </a:extLst>
                </p14:cNvPr>
                <p14:cNvContentPartPr/>
                <p14:nvPr/>
              </p14:nvContentPartPr>
              <p14:xfrm>
                <a:off x="4917973" y="3426312"/>
                <a:ext cx="86400" cy="55800"/>
              </p14:xfrm>
            </p:contentPart>
          </mc:Choice>
          <mc:Fallback xmlns="">
            <p:pic>
              <p:nvPicPr>
                <p:cNvPr id="171158" name="Freihand 171157">
                  <a:extLst>
                    <a:ext uri="{FF2B5EF4-FFF2-40B4-BE49-F238E27FC236}">
                      <a16:creationId xmlns:a16="http://schemas.microsoft.com/office/drawing/2014/main" id="{9ADDDFE6-600D-4682-9F51-F8236453260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4913653" y="3421992"/>
                  <a:ext cx="950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71159" name="Freihand 171158">
                  <a:extLst>
                    <a:ext uri="{FF2B5EF4-FFF2-40B4-BE49-F238E27FC236}">
                      <a16:creationId xmlns:a16="http://schemas.microsoft.com/office/drawing/2014/main" id="{50201F2C-4D64-48AD-BE6C-BD94CB0E4A8F}"/>
                    </a:ext>
                  </a:extLst>
                </p14:cNvPr>
                <p14:cNvContentPartPr/>
                <p14:nvPr/>
              </p14:nvContentPartPr>
              <p14:xfrm>
                <a:off x="5032453" y="3476352"/>
                <a:ext cx="28080" cy="72360"/>
              </p14:xfrm>
            </p:contentPart>
          </mc:Choice>
          <mc:Fallback xmlns="">
            <p:pic>
              <p:nvPicPr>
                <p:cNvPr id="171159" name="Freihand 171158">
                  <a:extLst>
                    <a:ext uri="{FF2B5EF4-FFF2-40B4-BE49-F238E27FC236}">
                      <a16:creationId xmlns:a16="http://schemas.microsoft.com/office/drawing/2014/main" id="{50201F2C-4D64-48AD-BE6C-BD94CB0E4A8F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5028133" y="3472032"/>
                  <a:ext cx="367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71160" name="Freihand 171159">
                  <a:extLst>
                    <a:ext uri="{FF2B5EF4-FFF2-40B4-BE49-F238E27FC236}">
                      <a16:creationId xmlns:a16="http://schemas.microsoft.com/office/drawing/2014/main" id="{435FB9D1-E21C-45A4-9FCE-961FB8763BA8}"/>
                    </a:ext>
                  </a:extLst>
                </p14:cNvPr>
                <p14:cNvContentPartPr/>
                <p14:nvPr/>
              </p14:nvContentPartPr>
              <p14:xfrm>
                <a:off x="5095453" y="3413352"/>
                <a:ext cx="84240" cy="111960"/>
              </p14:xfrm>
            </p:contentPart>
          </mc:Choice>
          <mc:Fallback xmlns="">
            <p:pic>
              <p:nvPicPr>
                <p:cNvPr id="171160" name="Freihand 171159">
                  <a:extLst>
                    <a:ext uri="{FF2B5EF4-FFF2-40B4-BE49-F238E27FC236}">
                      <a16:creationId xmlns:a16="http://schemas.microsoft.com/office/drawing/2014/main" id="{435FB9D1-E21C-45A4-9FCE-961FB8763BA8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091133" y="3409032"/>
                  <a:ext cx="92880" cy="12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72" name="Gruppieren 171171">
            <a:extLst>
              <a:ext uri="{FF2B5EF4-FFF2-40B4-BE49-F238E27FC236}">
                <a16:creationId xmlns:a16="http://schemas.microsoft.com/office/drawing/2014/main" id="{7DF903D3-3529-4DEE-ADD5-E510C3284A17}"/>
              </a:ext>
            </a:extLst>
          </p:cNvPr>
          <p:cNvGrpSpPr/>
          <p:nvPr/>
        </p:nvGrpSpPr>
        <p:grpSpPr>
          <a:xfrm>
            <a:off x="950413" y="4214712"/>
            <a:ext cx="897840" cy="465480"/>
            <a:chOff x="950413" y="4214712"/>
            <a:chExt cx="897840" cy="46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71162" name="Freihand 171161">
                  <a:extLst>
                    <a:ext uri="{FF2B5EF4-FFF2-40B4-BE49-F238E27FC236}">
                      <a16:creationId xmlns:a16="http://schemas.microsoft.com/office/drawing/2014/main" id="{F7AAC58E-C40B-4B84-8F86-F609AD95CBAD}"/>
                    </a:ext>
                  </a:extLst>
                </p14:cNvPr>
                <p14:cNvContentPartPr/>
                <p14:nvPr/>
              </p14:nvContentPartPr>
              <p14:xfrm>
                <a:off x="1086853" y="4216152"/>
                <a:ext cx="164520" cy="141120"/>
              </p14:xfrm>
            </p:contentPart>
          </mc:Choice>
          <mc:Fallback xmlns="">
            <p:pic>
              <p:nvPicPr>
                <p:cNvPr id="171162" name="Freihand 171161">
                  <a:extLst>
                    <a:ext uri="{FF2B5EF4-FFF2-40B4-BE49-F238E27FC236}">
                      <a16:creationId xmlns:a16="http://schemas.microsoft.com/office/drawing/2014/main" id="{F7AAC58E-C40B-4B84-8F86-F609AD95CBAD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082533" y="4211832"/>
                  <a:ext cx="1731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71163" name="Freihand 171162">
                  <a:extLst>
                    <a:ext uri="{FF2B5EF4-FFF2-40B4-BE49-F238E27FC236}">
                      <a16:creationId xmlns:a16="http://schemas.microsoft.com/office/drawing/2014/main" id="{750CE62C-7DB0-41E0-94DC-F46EBFD2A4B8}"/>
                    </a:ext>
                  </a:extLst>
                </p14:cNvPr>
                <p14:cNvContentPartPr/>
                <p14:nvPr/>
              </p14:nvContentPartPr>
              <p14:xfrm>
                <a:off x="1125373" y="4268352"/>
                <a:ext cx="158400" cy="17280"/>
              </p14:xfrm>
            </p:contentPart>
          </mc:Choice>
          <mc:Fallback xmlns="">
            <p:pic>
              <p:nvPicPr>
                <p:cNvPr id="171163" name="Freihand 171162">
                  <a:extLst>
                    <a:ext uri="{FF2B5EF4-FFF2-40B4-BE49-F238E27FC236}">
                      <a16:creationId xmlns:a16="http://schemas.microsoft.com/office/drawing/2014/main" id="{750CE62C-7DB0-41E0-94DC-F46EBFD2A4B8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121053" y="4264032"/>
                  <a:ext cx="1670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71164" name="Freihand 171163">
                  <a:extLst>
                    <a:ext uri="{FF2B5EF4-FFF2-40B4-BE49-F238E27FC236}">
                      <a16:creationId xmlns:a16="http://schemas.microsoft.com/office/drawing/2014/main" id="{1613732C-2C05-4E94-987B-F2EBB5F6A6B4}"/>
                    </a:ext>
                  </a:extLst>
                </p14:cNvPr>
                <p14:cNvContentPartPr/>
                <p14:nvPr/>
              </p14:nvContentPartPr>
              <p14:xfrm>
                <a:off x="1336333" y="4226592"/>
                <a:ext cx="120600" cy="79560"/>
              </p14:xfrm>
            </p:contentPart>
          </mc:Choice>
          <mc:Fallback xmlns="">
            <p:pic>
              <p:nvPicPr>
                <p:cNvPr id="171164" name="Freihand 171163">
                  <a:extLst>
                    <a:ext uri="{FF2B5EF4-FFF2-40B4-BE49-F238E27FC236}">
                      <a16:creationId xmlns:a16="http://schemas.microsoft.com/office/drawing/2014/main" id="{1613732C-2C05-4E94-987B-F2EBB5F6A6B4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332013" y="4222272"/>
                  <a:ext cx="1292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71165" name="Freihand 171164">
                  <a:extLst>
                    <a:ext uri="{FF2B5EF4-FFF2-40B4-BE49-F238E27FC236}">
                      <a16:creationId xmlns:a16="http://schemas.microsoft.com/office/drawing/2014/main" id="{1BE6A999-0E7F-4FBA-AED1-DE178A94E9DD}"/>
                    </a:ext>
                  </a:extLst>
                </p14:cNvPr>
                <p14:cNvContentPartPr/>
                <p14:nvPr/>
              </p14:nvContentPartPr>
              <p14:xfrm>
                <a:off x="1562413" y="4214712"/>
                <a:ext cx="117720" cy="72000"/>
              </p14:xfrm>
            </p:contentPart>
          </mc:Choice>
          <mc:Fallback xmlns="">
            <p:pic>
              <p:nvPicPr>
                <p:cNvPr id="171165" name="Freihand 171164">
                  <a:extLst>
                    <a:ext uri="{FF2B5EF4-FFF2-40B4-BE49-F238E27FC236}">
                      <a16:creationId xmlns:a16="http://schemas.microsoft.com/office/drawing/2014/main" id="{1BE6A999-0E7F-4FBA-AED1-DE178A94E9DD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558093" y="4210392"/>
                  <a:ext cx="1263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71166" name="Freihand 171165">
                  <a:extLst>
                    <a:ext uri="{FF2B5EF4-FFF2-40B4-BE49-F238E27FC236}">
                      <a16:creationId xmlns:a16="http://schemas.microsoft.com/office/drawing/2014/main" id="{C6D4B8DD-0C63-4DBE-A0F0-10726CA624D0}"/>
                    </a:ext>
                  </a:extLst>
                </p14:cNvPr>
                <p14:cNvContentPartPr/>
                <p14:nvPr/>
              </p14:nvContentPartPr>
              <p14:xfrm>
                <a:off x="950413" y="4401552"/>
                <a:ext cx="897840" cy="40680"/>
              </p14:xfrm>
            </p:contentPart>
          </mc:Choice>
          <mc:Fallback xmlns="">
            <p:pic>
              <p:nvPicPr>
                <p:cNvPr id="171166" name="Freihand 171165">
                  <a:extLst>
                    <a:ext uri="{FF2B5EF4-FFF2-40B4-BE49-F238E27FC236}">
                      <a16:creationId xmlns:a16="http://schemas.microsoft.com/office/drawing/2014/main" id="{C6D4B8DD-0C63-4DBE-A0F0-10726CA624D0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946093" y="4397232"/>
                  <a:ext cx="9064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71167" name="Freihand 171166">
                  <a:extLst>
                    <a:ext uri="{FF2B5EF4-FFF2-40B4-BE49-F238E27FC236}">
                      <a16:creationId xmlns:a16="http://schemas.microsoft.com/office/drawing/2014/main" id="{F5EBC52B-C4F7-402A-8A89-E5AA1A46973D}"/>
                    </a:ext>
                  </a:extLst>
                </p14:cNvPr>
                <p14:cNvContentPartPr/>
                <p14:nvPr/>
              </p14:nvContentPartPr>
              <p14:xfrm>
                <a:off x="1050493" y="4533672"/>
                <a:ext cx="162360" cy="116280"/>
              </p14:xfrm>
            </p:contentPart>
          </mc:Choice>
          <mc:Fallback xmlns="">
            <p:pic>
              <p:nvPicPr>
                <p:cNvPr id="171167" name="Freihand 171166">
                  <a:extLst>
                    <a:ext uri="{FF2B5EF4-FFF2-40B4-BE49-F238E27FC236}">
                      <a16:creationId xmlns:a16="http://schemas.microsoft.com/office/drawing/2014/main" id="{F5EBC52B-C4F7-402A-8A89-E5AA1A46973D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046173" y="4529352"/>
                  <a:ext cx="1710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71168" name="Freihand 171167">
                  <a:extLst>
                    <a:ext uri="{FF2B5EF4-FFF2-40B4-BE49-F238E27FC236}">
                      <a16:creationId xmlns:a16="http://schemas.microsoft.com/office/drawing/2014/main" id="{B26869CA-0F0B-412D-9499-B951D2232972}"/>
                    </a:ext>
                  </a:extLst>
                </p14:cNvPr>
                <p14:cNvContentPartPr/>
                <p14:nvPr/>
              </p14:nvContentPartPr>
              <p14:xfrm>
                <a:off x="1295293" y="4589472"/>
                <a:ext cx="135360" cy="7200"/>
              </p14:xfrm>
            </p:contentPart>
          </mc:Choice>
          <mc:Fallback xmlns="">
            <p:pic>
              <p:nvPicPr>
                <p:cNvPr id="171168" name="Freihand 171167">
                  <a:extLst>
                    <a:ext uri="{FF2B5EF4-FFF2-40B4-BE49-F238E27FC236}">
                      <a16:creationId xmlns:a16="http://schemas.microsoft.com/office/drawing/2014/main" id="{B26869CA-0F0B-412D-9499-B951D2232972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290973" y="4585152"/>
                  <a:ext cx="1440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71169" name="Freihand 171168">
                  <a:extLst>
                    <a:ext uri="{FF2B5EF4-FFF2-40B4-BE49-F238E27FC236}">
                      <a16:creationId xmlns:a16="http://schemas.microsoft.com/office/drawing/2014/main" id="{B0934E06-C979-4724-BB9E-0AAAE8A6D16C}"/>
                    </a:ext>
                  </a:extLst>
                </p14:cNvPr>
                <p14:cNvContentPartPr/>
                <p14:nvPr/>
              </p14:nvContentPartPr>
              <p14:xfrm>
                <a:off x="1504813" y="4562112"/>
                <a:ext cx="103680" cy="69480"/>
              </p14:xfrm>
            </p:contentPart>
          </mc:Choice>
          <mc:Fallback xmlns="">
            <p:pic>
              <p:nvPicPr>
                <p:cNvPr id="171169" name="Freihand 171168">
                  <a:extLst>
                    <a:ext uri="{FF2B5EF4-FFF2-40B4-BE49-F238E27FC236}">
                      <a16:creationId xmlns:a16="http://schemas.microsoft.com/office/drawing/2014/main" id="{B0934E06-C979-4724-BB9E-0AAAE8A6D16C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500493" y="4557792"/>
                  <a:ext cx="112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71170" name="Freihand 171169">
                  <a:extLst>
                    <a:ext uri="{FF2B5EF4-FFF2-40B4-BE49-F238E27FC236}">
                      <a16:creationId xmlns:a16="http://schemas.microsoft.com/office/drawing/2014/main" id="{E6A5A112-CA35-440D-8D4B-D04962AFD0BA}"/>
                    </a:ext>
                  </a:extLst>
                </p14:cNvPr>
                <p14:cNvContentPartPr/>
                <p14:nvPr/>
              </p14:nvContentPartPr>
              <p14:xfrm>
                <a:off x="1616413" y="4602792"/>
                <a:ext cx="26280" cy="77400"/>
              </p14:xfrm>
            </p:contentPart>
          </mc:Choice>
          <mc:Fallback xmlns="">
            <p:pic>
              <p:nvPicPr>
                <p:cNvPr id="171170" name="Freihand 171169">
                  <a:extLst>
                    <a:ext uri="{FF2B5EF4-FFF2-40B4-BE49-F238E27FC236}">
                      <a16:creationId xmlns:a16="http://schemas.microsoft.com/office/drawing/2014/main" id="{E6A5A112-CA35-440D-8D4B-D04962AFD0BA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612093" y="4598472"/>
                  <a:ext cx="349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71171" name="Freihand 171170">
                  <a:extLst>
                    <a:ext uri="{FF2B5EF4-FFF2-40B4-BE49-F238E27FC236}">
                      <a16:creationId xmlns:a16="http://schemas.microsoft.com/office/drawing/2014/main" id="{ABF1E368-C86D-4933-A817-ED2F2FB695DB}"/>
                    </a:ext>
                  </a:extLst>
                </p14:cNvPr>
                <p14:cNvContentPartPr/>
                <p14:nvPr/>
              </p14:nvContentPartPr>
              <p14:xfrm>
                <a:off x="1690213" y="4516752"/>
                <a:ext cx="130680" cy="117360"/>
              </p14:xfrm>
            </p:contentPart>
          </mc:Choice>
          <mc:Fallback xmlns="">
            <p:pic>
              <p:nvPicPr>
                <p:cNvPr id="171171" name="Freihand 171170">
                  <a:extLst>
                    <a:ext uri="{FF2B5EF4-FFF2-40B4-BE49-F238E27FC236}">
                      <a16:creationId xmlns:a16="http://schemas.microsoft.com/office/drawing/2014/main" id="{ABF1E368-C86D-4933-A817-ED2F2FB695D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685893" y="4512432"/>
                  <a:ext cx="13932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86" name="Gruppieren 171185">
            <a:extLst>
              <a:ext uri="{FF2B5EF4-FFF2-40B4-BE49-F238E27FC236}">
                <a16:creationId xmlns:a16="http://schemas.microsoft.com/office/drawing/2014/main" id="{C83BA834-74E6-4EFB-88F6-583A01C4A86B}"/>
              </a:ext>
            </a:extLst>
          </p:cNvPr>
          <p:cNvGrpSpPr/>
          <p:nvPr/>
        </p:nvGrpSpPr>
        <p:grpSpPr>
          <a:xfrm>
            <a:off x="2111053" y="4231992"/>
            <a:ext cx="1021680" cy="461160"/>
            <a:chOff x="2111053" y="4231992"/>
            <a:chExt cx="1021680" cy="46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71173" name="Freihand 171172">
                  <a:extLst>
                    <a:ext uri="{FF2B5EF4-FFF2-40B4-BE49-F238E27FC236}">
                      <a16:creationId xmlns:a16="http://schemas.microsoft.com/office/drawing/2014/main" id="{30453812-456F-4B6A-9F29-1B7BF2A5F63C}"/>
                    </a:ext>
                  </a:extLst>
                </p14:cNvPr>
                <p14:cNvContentPartPr/>
                <p14:nvPr/>
              </p14:nvContentPartPr>
              <p14:xfrm>
                <a:off x="2111053" y="4401552"/>
                <a:ext cx="160920" cy="7200"/>
              </p14:xfrm>
            </p:contentPart>
          </mc:Choice>
          <mc:Fallback xmlns="">
            <p:pic>
              <p:nvPicPr>
                <p:cNvPr id="171173" name="Freihand 171172">
                  <a:extLst>
                    <a:ext uri="{FF2B5EF4-FFF2-40B4-BE49-F238E27FC236}">
                      <a16:creationId xmlns:a16="http://schemas.microsoft.com/office/drawing/2014/main" id="{30453812-456F-4B6A-9F29-1B7BF2A5F63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106733" y="4397232"/>
                  <a:ext cx="169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71174" name="Freihand 171173">
                  <a:extLst>
                    <a:ext uri="{FF2B5EF4-FFF2-40B4-BE49-F238E27FC236}">
                      <a16:creationId xmlns:a16="http://schemas.microsoft.com/office/drawing/2014/main" id="{AED1822A-3801-411B-8862-D175C9A5CCF0}"/>
                    </a:ext>
                  </a:extLst>
                </p14:cNvPr>
                <p14:cNvContentPartPr/>
                <p14:nvPr/>
              </p14:nvContentPartPr>
              <p14:xfrm>
                <a:off x="2143813" y="4437192"/>
                <a:ext cx="167760" cy="16560"/>
              </p14:xfrm>
            </p:contentPart>
          </mc:Choice>
          <mc:Fallback xmlns="">
            <p:pic>
              <p:nvPicPr>
                <p:cNvPr id="171174" name="Freihand 171173">
                  <a:extLst>
                    <a:ext uri="{FF2B5EF4-FFF2-40B4-BE49-F238E27FC236}">
                      <a16:creationId xmlns:a16="http://schemas.microsoft.com/office/drawing/2014/main" id="{AED1822A-3801-411B-8862-D175C9A5CCF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139493" y="4432872"/>
                  <a:ext cx="1764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71175" name="Freihand 171174">
                  <a:extLst>
                    <a:ext uri="{FF2B5EF4-FFF2-40B4-BE49-F238E27FC236}">
                      <a16:creationId xmlns:a16="http://schemas.microsoft.com/office/drawing/2014/main" id="{A605541C-A5B1-43C2-A0D1-1B3B89CE48D3}"/>
                    </a:ext>
                  </a:extLst>
                </p14:cNvPr>
                <p14:cNvContentPartPr/>
                <p14:nvPr/>
              </p14:nvContentPartPr>
              <p14:xfrm>
                <a:off x="2520013" y="4246752"/>
                <a:ext cx="145440" cy="148680"/>
              </p14:xfrm>
            </p:contentPart>
          </mc:Choice>
          <mc:Fallback xmlns="">
            <p:pic>
              <p:nvPicPr>
                <p:cNvPr id="171175" name="Freihand 171174">
                  <a:extLst>
                    <a:ext uri="{FF2B5EF4-FFF2-40B4-BE49-F238E27FC236}">
                      <a16:creationId xmlns:a16="http://schemas.microsoft.com/office/drawing/2014/main" id="{A605541C-A5B1-43C2-A0D1-1B3B89CE48D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515693" y="4242432"/>
                  <a:ext cx="1540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71176" name="Freihand 171175">
                  <a:extLst>
                    <a:ext uri="{FF2B5EF4-FFF2-40B4-BE49-F238E27FC236}">
                      <a16:creationId xmlns:a16="http://schemas.microsoft.com/office/drawing/2014/main" id="{AAF03F67-80E1-4DAB-8F69-A3782F5A1029}"/>
                    </a:ext>
                  </a:extLst>
                </p14:cNvPr>
                <p14:cNvContentPartPr/>
                <p14:nvPr/>
              </p14:nvContentPartPr>
              <p14:xfrm>
                <a:off x="2570053" y="4295712"/>
                <a:ext cx="159840" cy="9360"/>
              </p14:xfrm>
            </p:contentPart>
          </mc:Choice>
          <mc:Fallback xmlns="">
            <p:pic>
              <p:nvPicPr>
                <p:cNvPr id="171176" name="Freihand 171175">
                  <a:extLst>
                    <a:ext uri="{FF2B5EF4-FFF2-40B4-BE49-F238E27FC236}">
                      <a16:creationId xmlns:a16="http://schemas.microsoft.com/office/drawing/2014/main" id="{AAF03F67-80E1-4DAB-8F69-A3782F5A1029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565733" y="4291392"/>
                  <a:ext cx="168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71177" name="Freihand 171176">
                  <a:extLst>
                    <a:ext uri="{FF2B5EF4-FFF2-40B4-BE49-F238E27FC236}">
                      <a16:creationId xmlns:a16="http://schemas.microsoft.com/office/drawing/2014/main" id="{A1970D60-F7CF-4619-999E-B25107D7613C}"/>
                    </a:ext>
                  </a:extLst>
                </p14:cNvPr>
                <p14:cNvContentPartPr/>
                <p14:nvPr/>
              </p14:nvContentPartPr>
              <p14:xfrm>
                <a:off x="2724853" y="4264032"/>
                <a:ext cx="109440" cy="79560"/>
              </p14:xfrm>
            </p:contentPart>
          </mc:Choice>
          <mc:Fallback xmlns="">
            <p:pic>
              <p:nvPicPr>
                <p:cNvPr id="171177" name="Freihand 171176">
                  <a:extLst>
                    <a:ext uri="{FF2B5EF4-FFF2-40B4-BE49-F238E27FC236}">
                      <a16:creationId xmlns:a16="http://schemas.microsoft.com/office/drawing/2014/main" id="{A1970D60-F7CF-4619-999E-B25107D7613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20533" y="4259712"/>
                  <a:ext cx="1180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71178" name="Freihand 171177">
                  <a:extLst>
                    <a:ext uri="{FF2B5EF4-FFF2-40B4-BE49-F238E27FC236}">
                      <a16:creationId xmlns:a16="http://schemas.microsoft.com/office/drawing/2014/main" id="{D43C765B-C990-4AB4-A7FE-076F80213BD5}"/>
                    </a:ext>
                  </a:extLst>
                </p14:cNvPr>
                <p14:cNvContentPartPr/>
                <p14:nvPr/>
              </p14:nvContentPartPr>
              <p14:xfrm>
                <a:off x="2937613" y="4231992"/>
                <a:ext cx="138600" cy="122400"/>
              </p14:xfrm>
            </p:contentPart>
          </mc:Choice>
          <mc:Fallback xmlns="">
            <p:pic>
              <p:nvPicPr>
                <p:cNvPr id="171178" name="Freihand 171177">
                  <a:extLst>
                    <a:ext uri="{FF2B5EF4-FFF2-40B4-BE49-F238E27FC236}">
                      <a16:creationId xmlns:a16="http://schemas.microsoft.com/office/drawing/2014/main" id="{D43C765B-C990-4AB4-A7FE-076F80213BD5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933293" y="4227672"/>
                  <a:ext cx="147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71179" name="Freihand 171178">
                  <a:extLst>
                    <a:ext uri="{FF2B5EF4-FFF2-40B4-BE49-F238E27FC236}">
                      <a16:creationId xmlns:a16="http://schemas.microsoft.com/office/drawing/2014/main" id="{91CA10E3-45F2-438C-BD16-A8FB4CEBAF3A}"/>
                    </a:ext>
                  </a:extLst>
                </p14:cNvPr>
                <p14:cNvContentPartPr/>
                <p14:nvPr/>
              </p14:nvContentPartPr>
              <p14:xfrm>
                <a:off x="2487253" y="4459152"/>
                <a:ext cx="645480" cy="20160"/>
              </p14:xfrm>
            </p:contentPart>
          </mc:Choice>
          <mc:Fallback xmlns="">
            <p:pic>
              <p:nvPicPr>
                <p:cNvPr id="171179" name="Freihand 171178">
                  <a:extLst>
                    <a:ext uri="{FF2B5EF4-FFF2-40B4-BE49-F238E27FC236}">
                      <a16:creationId xmlns:a16="http://schemas.microsoft.com/office/drawing/2014/main" id="{91CA10E3-45F2-438C-BD16-A8FB4CEBAF3A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482933" y="4454832"/>
                  <a:ext cx="6541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71180" name="Freihand 171179">
                  <a:extLst>
                    <a:ext uri="{FF2B5EF4-FFF2-40B4-BE49-F238E27FC236}">
                      <a16:creationId xmlns:a16="http://schemas.microsoft.com/office/drawing/2014/main" id="{CD6BDBC0-87FA-4A2D-85A1-D891426110E2}"/>
                    </a:ext>
                  </a:extLst>
                </p14:cNvPr>
                <p14:cNvContentPartPr/>
                <p14:nvPr/>
              </p14:nvContentPartPr>
              <p14:xfrm>
                <a:off x="2671213" y="4567152"/>
                <a:ext cx="112320" cy="76680"/>
              </p14:xfrm>
            </p:contentPart>
          </mc:Choice>
          <mc:Fallback xmlns="">
            <p:pic>
              <p:nvPicPr>
                <p:cNvPr id="171180" name="Freihand 171179">
                  <a:extLst>
                    <a:ext uri="{FF2B5EF4-FFF2-40B4-BE49-F238E27FC236}">
                      <a16:creationId xmlns:a16="http://schemas.microsoft.com/office/drawing/2014/main" id="{CD6BDBC0-87FA-4A2D-85A1-D891426110E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666893" y="4562832"/>
                  <a:ext cx="1209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71181" name="Freihand 171180">
                  <a:extLst>
                    <a:ext uri="{FF2B5EF4-FFF2-40B4-BE49-F238E27FC236}">
                      <a16:creationId xmlns:a16="http://schemas.microsoft.com/office/drawing/2014/main" id="{801E2DAB-87EC-40D6-AD73-F8C52FAF7888}"/>
                    </a:ext>
                  </a:extLst>
                </p14:cNvPr>
                <p14:cNvContentPartPr/>
                <p14:nvPr/>
              </p14:nvContentPartPr>
              <p14:xfrm>
                <a:off x="2838253" y="4641312"/>
                <a:ext cx="23760" cy="51840"/>
              </p14:xfrm>
            </p:contentPart>
          </mc:Choice>
          <mc:Fallback xmlns="">
            <p:pic>
              <p:nvPicPr>
                <p:cNvPr id="171181" name="Freihand 171180">
                  <a:extLst>
                    <a:ext uri="{FF2B5EF4-FFF2-40B4-BE49-F238E27FC236}">
                      <a16:creationId xmlns:a16="http://schemas.microsoft.com/office/drawing/2014/main" id="{801E2DAB-87EC-40D6-AD73-F8C52FAF788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833933" y="4636992"/>
                  <a:ext cx="324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71182" name="Freihand 171181">
                  <a:extLst>
                    <a:ext uri="{FF2B5EF4-FFF2-40B4-BE49-F238E27FC236}">
                      <a16:creationId xmlns:a16="http://schemas.microsoft.com/office/drawing/2014/main" id="{0CAF7819-3CD9-4703-9A6C-34C7075EB694}"/>
                    </a:ext>
                  </a:extLst>
                </p14:cNvPr>
                <p14:cNvContentPartPr/>
                <p14:nvPr/>
              </p14:nvContentPartPr>
              <p14:xfrm>
                <a:off x="2919973" y="4544472"/>
                <a:ext cx="139680" cy="96120"/>
              </p14:xfrm>
            </p:contentPart>
          </mc:Choice>
          <mc:Fallback xmlns="">
            <p:pic>
              <p:nvPicPr>
                <p:cNvPr id="171182" name="Freihand 171181">
                  <a:extLst>
                    <a:ext uri="{FF2B5EF4-FFF2-40B4-BE49-F238E27FC236}">
                      <a16:creationId xmlns:a16="http://schemas.microsoft.com/office/drawing/2014/main" id="{0CAF7819-3CD9-4703-9A6C-34C7075EB694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915653" y="4540152"/>
                  <a:ext cx="148320" cy="10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01" name="Gruppieren 171200">
            <a:extLst>
              <a:ext uri="{FF2B5EF4-FFF2-40B4-BE49-F238E27FC236}">
                <a16:creationId xmlns:a16="http://schemas.microsoft.com/office/drawing/2014/main" id="{8315CB4D-E16D-4C0C-9CCB-2C0376276415}"/>
              </a:ext>
            </a:extLst>
          </p:cNvPr>
          <p:cNvGrpSpPr/>
          <p:nvPr/>
        </p:nvGrpSpPr>
        <p:grpSpPr>
          <a:xfrm>
            <a:off x="3430093" y="4283832"/>
            <a:ext cx="1152720" cy="258120"/>
            <a:chOff x="3430093" y="4283832"/>
            <a:chExt cx="115272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71183" name="Freihand 171182">
                  <a:extLst>
                    <a:ext uri="{FF2B5EF4-FFF2-40B4-BE49-F238E27FC236}">
                      <a16:creationId xmlns:a16="http://schemas.microsoft.com/office/drawing/2014/main" id="{95ADE023-FDE7-4CAA-B872-A4916E21EE0E}"/>
                    </a:ext>
                  </a:extLst>
                </p14:cNvPr>
                <p14:cNvContentPartPr/>
                <p14:nvPr/>
              </p14:nvContentPartPr>
              <p14:xfrm>
                <a:off x="3430093" y="4448352"/>
                <a:ext cx="182520" cy="12600"/>
              </p14:xfrm>
            </p:contentPart>
          </mc:Choice>
          <mc:Fallback xmlns="">
            <p:pic>
              <p:nvPicPr>
                <p:cNvPr id="171183" name="Freihand 171182">
                  <a:extLst>
                    <a:ext uri="{FF2B5EF4-FFF2-40B4-BE49-F238E27FC236}">
                      <a16:creationId xmlns:a16="http://schemas.microsoft.com/office/drawing/2014/main" id="{95ADE023-FDE7-4CAA-B872-A4916E21EE0E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425773" y="4444032"/>
                  <a:ext cx="1911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71184" name="Freihand 171183">
                  <a:extLst>
                    <a:ext uri="{FF2B5EF4-FFF2-40B4-BE49-F238E27FC236}">
                      <a16:creationId xmlns:a16="http://schemas.microsoft.com/office/drawing/2014/main" id="{6FF7EE6E-110E-4B73-B4A8-75BD9F433FFC}"/>
                    </a:ext>
                  </a:extLst>
                </p14:cNvPr>
                <p14:cNvContentPartPr/>
                <p14:nvPr/>
              </p14:nvContentPartPr>
              <p14:xfrm>
                <a:off x="3447013" y="4500912"/>
                <a:ext cx="240120" cy="11520"/>
              </p14:xfrm>
            </p:contentPart>
          </mc:Choice>
          <mc:Fallback xmlns="">
            <p:pic>
              <p:nvPicPr>
                <p:cNvPr id="171184" name="Freihand 171183">
                  <a:extLst>
                    <a:ext uri="{FF2B5EF4-FFF2-40B4-BE49-F238E27FC236}">
                      <a16:creationId xmlns:a16="http://schemas.microsoft.com/office/drawing/2014/main" id="{6FF7EE6E-110E-4B73-B4A8-75BD9F433FFC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442693" y="4496592"/>
                  <a:ext cx="2487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71187" name="Freihand 171186">
                  <a:extLst>
                    <a:ext uri="{FF2B5EF4-FFF2-40B4-BE49-F238E27FC236}">
                      <a16:creationId xmlns:a16="http://schemas.microsoft.com/office/drawing/2014/main" id="{9DC2120D-72C4-4A64-9C22-2470FBB5E42E}"/>
                    </a:ext>
                  </a:extLst>
                </p14:cNvPr>
                <p14:cNvContentPartPr/>
                <p14:nvPr/>
              </p14:nvContentPartPr>
              <p14:xfrm>
                <a:off x="3816373" y="4331352"/>
                <a:ext cx="131760" cy="210600"/>
              </p14:xfrm>
            </p:contentPart>
          </mc:Choice>
          <mc:Fallback xmlns="">
            <p:pic>
              <p:nvPicPr>
                <p:cNvPr id="171187" name="Freihand 171186">
                  <a:extLst>
                    <a:ext uri="{FF2B5EF4-FFF2-40B4-BE49-F238E27FC236}">
                      <a16:creationId xmlns:a16="http://schemas.microsoft.com/office/drawing/2014/main" id="{9DC2120D-72C4-4A64-9C22-2470FBB5E42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812053" y="4327032"/>
                  <a:ext cx="1404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71188" name="Freihand 171187">
                  <a:extLst>
                    <a:ext uri="{FF2B5EF4-FFF2-40B4-BE49-F238E27FC236}">
                      <a16:creationId xmlns:a16="http://schemas.microsoft.com/office/drawing/2014/main" id="{BCB1FDA5-E316-4B1D-ADCF-944BE3E4D796}"/>
                    </a:ext>
                  </a:extLst>
                </p14:cNvPr>
                <p14:cNvContentPartPr/>
                <p14:nvPr/>
              </p14:nvContentPartPr>
              <p14:xfrm>
                <a:off x="3857413" y="4426032"/>
                <a:ext cx="107280" cy="9360"/>
              </p14:xfrm>
            </p:contentPart>
          </mc:Choice>
          <mc:Fallback xmlns="">
            <p:pic>
              <p:nvPicPr>
                <p:cNvPr id="171188" name="Freihand 171187">
                  <a:extLst>
                    <a:ext uri="{FF2B5EF4-FFF2-40B4-BE49-F238E27FC236}">
                      <a16:creationId xmlns:a16="http://schemas.microsoft.com/office/drawing/2014/main" id="{BCB1FDA5-E316-4B1D-ADCF-944BE3E4D79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853093" y="4421712"/>
                  <a:ext cx="115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71189" name="Freihand 171188">
                  <a:extLst>
                    <a:ext uri="{FF2B5EF4-FFF2-40B4-BE49-F238E27FC236}">
                      <a16:creationId xmlns:a16="http://schemas.microsoft.com/office/drawing/2014/main" id="{7E9DB703-2E43-4513-A8E7-F3C024B5C09A}"/>
                    </a:ext>
                  </a:extLst>
                </p14:cNvPr>
                <p14:cNvContentPartPr/>
                <p14:nvPr/>
              </p14:nvContentPartPr>
              <p14:xfrm>
                <a:off x="3990973" y="4357632"/>
                <a:ext cx="113400" cy="121320"/>
              </p14:xfrm>
            </p:contentPart>
          </mc:Choice>
          <mc:Fallback xmlns="">
            <p:pic>
              <p:nvPicPr>
                <p:cNvPr id="171189" name="Freihand 171188">
                  <a:extLst>
                    <a:ext uri="{FF2B5EF4-FFF2-40B4-BE49-F238E27FC236}">
                      <a16:creationId xmlns:a16="http://schemas.microsoft.com/office/drawing/2014/main" id="{7E9DB703-2E43-4513-A8E7-F3C024B5C09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986653" y="4353312"/>
                  <a:ext cx="122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71190" name="Freihand 171189">
                  <a:extLst>
                    <a:ext uri="{FF2B5EF4-FFF2-40B4-BE49-F238E27FC236}">
                      <a16:creationId xmlns:a16="http://schemas.microsoft.com/office/drawing/2014/main" id="{17331970-EF50-412E-8639-E141F3F65716}"/>
                    </a:ext>
                  </a:extLst>
                </p14:cNvPr>
                <p14:cNvContentPartPr/>
                <p14:nvPr/>
              </p14:nvContentPartPr>
              <p14:xfrm>
                <a:off x="4134973" y="4342872"/>
                <a:ext cx="231120" cy="111960"/>
              </p14:xfrm>
            </p:contentPart>
          </mc:Choice>
          <mc:Fallback xmlns="">
            <p:pic>
              <p:nvPicPr>
                <p:cNvPr id="171190" name="Freihand 171189">
                  <a:extLst>
                    <a:ext uri="{FF2B5EF4-FFF2-40B4-BE49-F238E27FC236}">
                      <a16:creationId xmlns:a16="http://schemas.microsoft.com/office/drawing/2014/main" id="{17331970-EF50-412E-8639-E141F3F6571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130653" y="4338552"/>
                  <a:ext cx="2397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71191" name="Freihand 171190">
                  <a:extLst>
                    <a:ext uri="{FF2B5EF4-FFF2-40B4-BE49-F238E27FC236}">
                      <a16:creationId xmlns:a16="http://schemas.microsoft.com/office/drawing/2014/main" id="{D16CE196-BCE8-4A78-9078-2DE55FA7F8DE}"/>
                    </a:ext>
                  </a:extLst>
                </p14:cNvPr>
                <p14:cNvContentPartPr/>
                <p14:nvPr/>
              </p14:nvContentPartPr>
              <p14:xfrm>
                <a:off x="4436293" y="4297152"/>
                <a:ext cx="104040" cy="142560"/>
              </p14:xfrm>
            </p:contentPart>
          </mc:Choice>
          <mc:Fallback xmlns="">
            <p:pic>
              <p:nvPicPr>
                <p:cNvPr id="171191" name="Freihand 171190">
                  <a:extLst>
                    <a:ext uri="{FF2B5EF4-FFF2-40B4-BE49-F238E27FC236}">
                      <a16:creationId xmlns:a16="http://schemas.microsoft.com/office/drawing/2014/main" id="{D16CE196-BCE8-4A78-9078-2DE55FA7F8DE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431973" y="4292832"/>
                  <a:ext cx="1126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71192" name="Freihand 171191">
                  <a:extLst>
                    <a:ext uri="{FF2B5EF4-FFF2-40B4-BE49-F238E27FC236}">
                      <a16:creationId xmlns:a16="http://schemas.microsoft.com/office/drawing/2014/main" id="{A799B82F-6F0D-4061-8B21-7F55A5E1D842}"/>
                    </a:ext>
                  </a:extLst>
                </p14:cNvPr>
                <p14:cNvContentPartPr/>
                <p14:nvPr/>
              </p14:nvContentPartPr>
              <p14:xfrm>
                <a:off x="4477333" y="4283832"/>
                <a:ext cx="105480" cy="10800"/>
              </p14:xfrm>
            </p:contentPart>
          </mc:Choice>
          <mc:Fallback xmlns="">
            <p:pic>
              <p:nvPicPr>
                <p:cNvPr id="171192" name="Freihand 171191">
                  <a:extLst>
                    <a:ext uri="{FF2B5EF4-FFF2-40B4-BE49-F238E27FC236}">
                      <a16:creationId xmlns:a16="http://schemas.microsoft.com/office/drawing/2014/main" id="{A799B82F-6F0D-4061-8B21-7F55A5E1D84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473013" y="4279512"/>
                  <a:ext cx="11412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00" name="Gruppieren 171199">
            <a:extLst>
              <a:ext uri="{FF2B5EF4-FFF2-40B4-BE49-F238E27FC236}">
                <a16:creationId xmlns:a16="http://schemas.microsoft.com/office/drawing/2014/main" id="{EA1D37D5-482F-46D0-BD2C-8F2C8BABB639}"/>
              </a:ext>
            </a:extLst>
          </p:cNvPr>
          <p:cNvGrpSpPr/>
          <p:nvPr/>
        </p:nvGrpSpPr>
        <p:grpSpPr>
          <a:xfrm>
            <a:off x="4800253" y="4205352"/>
            <a:ext cx="1276200" cy="201240"/>
            <a:chOff x="4800253" y="4205352"/>
            <a:chExt cx="1276200" cy="20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71193" name="Freihand 171192">
                  <a:extLst>
                    <a:ext uri="{FF2B5EF4-FFF2-40B4-BE49-F238E27FC236}">
                      <a16:creationId xmlns:a16="http://schemas.microsoft.com/office/drawing/2014/main" id="{BB6AAFF2-19C9-4110-8088-267A3DC9543D}"/>
                    </a:ext>
                  </a:extLst>
                </p14:cNvPr>
                <p14:cNvContentPartPr/>
                <p14:nvPr/>
              </p14:nvContentPartPr>
              <p14:xfrm>
                <a:off x="4800253" y="4342152"/>
                <a:ext cx="221040" cy="16560"/>
              </p14:xfrm>
            </p:contentPart>
          </mc:Choice>
          <mc:Fallback xmlns="">
            <p:pic>
              <p:nvPicPr>
                <p:cNvPr id="171193" name="Freihand 171192">
                  <a:extLst>
                    <a:ext uri="{FF2B5EF4-FFF2-40B4-BE49-F238E27FC236}">
                      <a16:creationId xmlns:a16="http://schemas.microsoft.com/office/drawing/2014/main" id="{BB6AAFF2-19C9-4110-8088-267A3DC9543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795933" y="4337832"/>
                  <a:ext cx="229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71194" name="Freihand 171193">
                  <a:extLst>
                    <a:ext uri="{FF2B5EF4-FFF2-40B4-BE49-F238E27FC236}">
                      <a16:creationId xmlns:a16="http://schemas.microsoft.com/office/drawing/2014/main" id="{63AA66F1-88E4-4817-9D36-6BEB2CBA3162}"/>
                    </a:ext>
                  </a:extLst>
                </p14:cNvPr>
                <p14:cNvContentPartPr/>
                <p14:nvPr/>
              </p14:nvContentPartPr>
              <p14:xfrm>
                <a:off x="4862173" y="4374192"/>
                <a:ext cx="237240" cy="24840"/>
              </p14:xfrm>
            </p:contentPart>
          </mc:Choice>
          <mc:Fallback xmlns="">
            <p:pic>
              <p:nvPicPr>
                <p:cNvPr id="171194" name="Freihand 171193">
                  <a:extLst>
                    <a:ext uri="{FF2B5EF4-FFF2-40B4-BE49-F238E27FC236}">
                      <a16:creationId xmlns:a16="http://schemas.microsoft.com/office/drawing/2014/main" id="{63AA66F1-88E4-4817-9D36-6BEB2CBA316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857853" y="4369872"/>
                  <a:ext cx="2458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71195" name="Freihand 171194">
                  <a:extLst>
                    <a:ext uri="{FF2B5EF4-FFF2-40B4-BE49-F238E27FC236}">
                      <a16:creationId xmlns:a16="http://schemas.microsoft.com/office/drawing/2014/main" id="{19D2CACC-A1A5-4C90-89B3-34D9DF535A8F}"/>
                    </a:ext>
                  </a:extLst>
                </p14:cNvPr>
                <p14:cNvContentPartPr/>
                <p14:nvPr/>
              </p14:nvContentPartPr>
              <p14:xfrm>
                <a:off x="5203453" y="4258272"/>
                <a:ext cx="172440" cy="148320"/>
              </p14:xfrm>
            </p:contentPart>
          </mc:Choice>
          <mc:Fallback xmlns="">
            <p:pic>
              <p:nvPicPr>
                <p:cNvPr id="171195" name="Freihand 171194">
                  <a:extLst>
                    <a:ext uri="{FF2B5EF4-FFF2-40B4-BE49-F238E27FC236}">
                      <a16:creationId xmlns:a16="http://schemas.microsoft.com/office/drawing/2014/main" id="{19D2CACC-A1A5-4C90-89B3-34D9DF535A8F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199133" y="4253952"/>
                  <a:ext cx="181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71196" name="Freihand 171195">
                  <a:extLst>
                    <a:ext uri="{FF2B5EF4-FFF2-40B4-BE49-F238E27FC236}">
                      <a16:creationId xmlns:a16="http://schemas.microsoft.com/office/drawing/2014/main" id="{CE97BE87-6800-44A7-849E-93602EDAFF12}"/>
                    </a:ext>
                  </a:extLst>
                </p14:cNvPr>
                <p14:cNvContentPartPr/>
                <p14:nvPr/>
              </p14:nvContentPartPr>
              <p14:xfrm>
                <a:off x="5418013" y="4246752"/>
                <a:ext cx="106200" cy="125640"/>
              </p14:xfrm>
            </p:contentPart>
          </mc:Choice>
          <mc:Fallback xmlns="">
            <p:pic>
              <p:nvPicPr>
                <p:cNvPr id="171196" name="Freihand 171195">
                  <a:extLst>
                    <a:ext uri="{FF2B5EF4-FFF2-40B4-BE49-F238E27FC236}">
                      <a16:creationId xmlns:a16="http://schemas.microsoft.com/office/drawing/2014/main" id="{CE97BE87-6800-44A7-849E-93602EDAFF1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413693" y="4242432"/>
                  <a:ext cx="1148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71197" name="Freihand 171196">
                  <a:extLst>
                    <a:ext uri="{FF2B5EF4-FFF2-40B4-BE49-F238E27FC236}">
                      <a16:creationId xmlns:a16="http://schemas.microsoft.com/office/drawing/2014/main" id="{3B0FDD21-9590-478D-9066-939A27B9B1FA}"/>
                    </a:ext>
                  </a:extLst>
                </p14:cNvPr>
                <p14:cNvContentPartPr/>
                <p14:nvPr/>
              </p14:nvContentPartPr>
              <p14:xfrm>
                <a:off x="5490373" y="4220112"/>
                <a:ext cx="133200" cy="2160"/>
              </p14:xfrm>
            </p:contentPart>
          </mc:Choice>
          <mc:Fallback xmlns="">
            <p:pic>
              <p:nvPicPr>
                <p:cNvPr id="171197" name="Freihand 171196">
                  <a:extLst>
                    <a:ext uri="{FF2B5EF4-FFF2-40B4-BE49-F238E27FC236}">
                      <a16:creationId xmlns:a16="http://schemas.microsoft.com/office/drawing/2014/main" id="{3B0FDD21-9590-478D-9066-939A27B9B1F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486053" y="4215792"/>
                  <a:ext cx="1418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71198" name="Freihand 171197">
                  <a:extLst>
                    <a:ext uri="{FF2B5EF4-FFF2-40B4-BE49-F238E27FC236}">
                      <a16:creationId xmlns:a16="http://schemas.microsoft.com/office/drawing/2014/main" id="{9F3D5829-043C-4EAD-8558-8B5A27CA8CA8}"/>
                    </a:ext>
                  </a:extLst>
                </p14:cNvPr>
                <p14:cNvContentPartPr/>
                <p14:nvPr/>
              </p14:nvContentPartPr>
              <p14:xfrm>
                <a:off x="5632933" y="4205712"/>
                <a:ext cx="179640" cy="109800"/>
              </p14:xfrm>
            </p:contentPart>
          </mc:Choice>
          <mc:Fallback xmlns="">
            <p:pic>
              <p:nvPicPr>
                <p:cNvPr id="171198" name="Freihand 171197">
                  <a:extLst>
                    <a:ext uri="{FF2B5EF4-FFF2-40B4-BE49-F238E27FC236}">
                      <a16:creationId xmlns:a16="http://schemas.microsoft.com/office/drawing/2014/main" id="{9F3D5829-043C-4EAD-8558-8B5A27CA8CA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628613" y="4201392"/>
                  <a:ext cx="1882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71199" name="Freihand 171198">
                  <a:extLst>
                    <a:ext uri="{FF2B5EF4-FFF2-40B4-BE49-F238E27FC236}">
                      <a16:creationId xmlns:a16="http://schemas.microsoft.com/office/drawing/2014/main" id="{7225629A-EB75-4075-B10F-D8D7E88AC9F1}"/>
                    </a:ext>
                  </a:extLst>
                </p14:cNvPr>
                <p14:cNvContentPartPr/>
                <p14:nvPr/>
              </p14:nvContentPartPr>
              <p14:xfrm>
                <a:off x="5885293" y="4205352"/>
                <a:ext cx="191160" cy="128520"/>
              </p14:xfrm>
            </p:contentPart>
          </mc:Choice>
          <mc:Fallback xmlns="">
            <p:pic>
              <p:nvPicPr>
                <p:cNvPr id="171199" name="Freihand 171198">
                  <a:extLst>
                    <a:ext uri="{FF2B5EF4-FFF2-40B4-BE49-F238E27FC236}">
                      <a16:creationId xmlns:a16="http://schemas.microsoft.com/office/drawing/2014/main" id="{7225629A-EB75-4075-B10F-D8D7E88AC9F1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880973" y="4201032"/>
                  <a:ext cx="199800" cy="13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08" name="Gruppieren 171207">
            <a:extLst>
              <a:ext uri="{FF2B5EF4-FFF2-40B4-BE49-F238E27FC236}">
                <a16:creationId xmlns:a16="http://schemas.microsoft.com/office/drawing/2014/main" id="{9328C634-D481-4F64-81FB-0723AF5FF08C}"/>
              </a:ext>
            </a:extLst>
          </p:cNvPr>
          <p:cNvGrpSpPr/>
          <p:nvPr/>
        </p:nvGrpSpPr>
        <p:grpSpPr>
          <a:xfrm>
            <a:off x="6259333" y="4113912"/>
            <a:ext cx="815040" cy="354960"/>
            <a:chOff x="6259333" y="4113912"/>
            <a:chExt cx="81504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71202" name="Freihand 171201">
                  <a:extLst>
                    <a:ext uri="{FF2B5EF4-FFF2-40B4-BE49-F238E27FC236}">
                      <a16:creationId xmlns:a16="http://schemas.microsoft.com/office/drawing/2014/main" id="{A660CF29-755B-49CE-BE1D-AAC743896286}"/>
                    </a:ext>
                  </a:extLst>
                </p14:cNvPr>
                <p14:cNvContentPartPr/>
                <p14:nvPr/>
              </p14:nvContentPartPr>
              <p14:xfrm>
                <a:off x="6259333" y="4258272"/>
                <a:ext cx="175680" cy="14760"/>
              </p14:xfrm>
            </p:contentPart>
          </mc:Choice>
          <mc:Fallback xmlns="">
            <p:pic>
              <p:nvPicPr>
                <p:cNvPr id="171202" name="Freihand 171201">
                  <a:extLst>
                    <a:ext uri="{FF2B5EF4-FFF2-40B4-BE49-F238E27FC236}">
                      <a16:creationId xmlns:a16="http://schemas.microsoft.com/office/drawing/2014/main" id="{A660CF29-755B-49CE-BE1D-AAC743896286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55013" y="4253952"/>
                  <a:ext cx="184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71203" name="Freihand 171202">
                  <a:extLst>
                    <a:ext uri="{FF2B5EF4-FFF2-40B4-BE49-F238E27FC236}">
                      <a16:creationId xmlns:a16="http://schemas.microsoft.com/office/drawing/2014/main" id="{BB5BC9C7-6CCB-4123-8F6D-29CA927F2066}"/>
                    </a:ext>
                  </a:extLst>
                </p14:cNvPr>
                <p14:cNvContentPartPr/>
                <p14:nvPr/>
              </p14:nvContentPartPr>
              <p14:xfrm>
                <a:off x="6288493" y="4313712"/>
                <a:ext cx="164880" cy="10080"/>
              </p14:xfrm>
            </p:contentPart>
          </mc:Choice>
          <mc:Fallback xmlns="">
            <p:pic>
              <p:nvPicPr>
                <p:cNvPr id="171203" name="Freihand 171202">
                  <a:extLst>
                    <a:ext uri="{FF2B5EF4-FFF2-40B4-BE49-F238E27FC236}">
                      <a16:creationId xmlns:a16="http://schemas.microsoft.com/office/drawing/2014/main" id="{BB5BC9C7-6CCB-4123-8F6D-29CA927F2066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284173" y="4309392"/>
                  <a:ext cx="173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71205" name="Freihand 171204">
                  <a:extLst>
                    <a:ext uri="{FF2B5EF4-FFF2-40B4-BE49-F238E27FC236}">
                      <a16:creationId xmlns:a16="http://schemas.microsoft.com/office/drawing/2014/main" id="{16C75BE1-ACA0-456C-99EF-AA203C571D4B}"/>
                    </a:ext>
                  </a:extLst>
                </p14:cNvPr>
                <p14:cNvContentPartPr/>
                <p14:nvPr/>
              </p14:nvContentPartPr>
              <p14:xfrm>
                <a:off x="6590173" y="4285632"/>
                <a:ext cx="138960" cy="44280"/>
              </p14:xfrm>
            </p:contentPart>
          </mc:Choice>
          <mc:Fallback xmlns="">
            <p:pic>
              <p:nvPicPr>
                <p:cNvPr id="171205" name="Freihand 171204">
                  <a:extLst>
                    <a:ext uri="{FF2B5EF4-FFF2-40B4-BE49-F238E27FC236}">
                      <a16:creationId xmlns:a16="http://schemas.microsoft.com/office/drawing/2014/main" id="{16C75BE1-ACA0-456C-99EF-AA203C571D4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585853" y="4281312"/>
                  <a:ext cx="1476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71206" name="Freihand 171205">
                  <a:extLst>
                    <a:ext uri="{FF2B5EF4-FFF2-40B4-BE49-F238E27FC236}">
                      <a16:creationId xmlns:a16="http://schemas.microsoft.com/office/drawing/2014/main" id="{A69070E7-C2E3-49B2-B87D-B78E45A1A966}"/>
                    </a:ext>
                  </a:extLst>
                </p14:cNvPr>
                <p14:cNvContentPartPr/>
                <p14:nvPr/>
              </p14:nvContentPartPr>
              <p14:xfrm>
                <a:off x="6672973" y="4255752"/>
                <a:ext cx="86760" cy="213120"/>
              </p14:xfrm>
            </p:contentPart>
          </mc:Choice>
          <mc:Fallback xmlns="">
            <p:pic>
              <p:nvPicPr>
                <p:cNvPr id="171206" name="Freihand 171205">
                  <a:extLst>
                    <a:ext uri="{FF2B5EF4-FFF2-40B4-BE49-F238E27FC236}">
                      <a16:creationId xmlns:a16="http://schemas.microsoft.com/office/drawing/2014/main" id="{A69070E7-C2E3-49B2-B87D-B78E45A1A96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668653" y="4251432"/>
                  <a:ext cx="954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71207" name="Freihand 171206">
                  <a:extLst>
                    <a:ext uri="{FF2B5EF4-FFF2-40B4-BE49-F238E27FC236}">
                      <a16:creationId xmlns:a16="http://schemas.microsoft.com/office/drawing/2014/main" id="{93667944-632D-479C-B875-E697BA05CE6F}"/>
                    </a:ext>
                  </a:extLst>
                </p14:cNvPr>
                <p14:cNvContentPartPr/>
                <p14:nvPr/>
              </p14:nvContentPartPr>
              <p14:xfrm>
                <a:off x="6792133" y="4113912"/>
                <a:ext cx="282240" cy="161640"/>
              </p14:xfrm>
            </p:contentPart>
          </mc:Choice>
          <mc:Fallback xmlns="">
            <p:pic>
              <p:nvPicPr>
                <p:cNvPr id="171207" name="Freihand 171206">
                  <a:extLst>
                    <a:ext uri="{FF2B5EF4-FFF2-40B4-BE49-F238E27FC236}">
                      <a16:creationId xmlns:a16="http://schemas.microsoft.com/office/drawing/2014/main" id="{93667944-632D-479C-B875-E697BA05CE6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787813" y="4109592"/>
                  <a:ext cx="29088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14" name="Gruppieren 171213">
            <a:extLst>
              <a:ext uri="{FF2B5EF4-FFF2-40B4-BE49-F238E27FC236}">
                <a16:creationId xmlns:a16="http://schemas.microsoft.com/office/drawing/2014/main" id="{635C6728-ED31-4040-9E36-82611254CEDD}"/>
              </a:ext>
            </a:extLst>
          </p:cNvPr>
          <p:cNvGrpSpPr/>
          <p:nvPr/>
        </p:nvGrpSpPr>
        <p:grpSpPr>
          <a:xfrm>
            <a:off x="9462253" y="3216792"/>
            <a:ext cx="474840" cy="163800"/>
            <a:chOff x="9462253" y="3216792"/>
            <a:chExt cx="474840" cy="16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71209" name="Freihand 171208">
                  <a:extLst>
                    <a:ext uri="{FF2B5EF4-FFF2-40B4-BE49-F238E27FC236}">
                      <a16:creationId xmlns:a16="http://schemas.microsoft.com/office/drawing/2014/main" id="{161AB045-0913-409C-865E-D5010A24FE4E}"/>
                    </a:ext>
                  </a:extLst>
                </p14:cNvPr>
                <p14:cNvContentPartPr/>
                <p14:nvPr/>
              </p14:nvContentPartPr>
              <p14:xfrm>
                <a:off x="9462253" y="3216792"/>
                <a:ext cx="86040" cy="163800"/>
              </p14:xfrm>
            </p:contentPart>
          </mc:Choice>
          <mc:Fallback xmlns="">
            <p:pic>
              <p:nvPicPr>
                <p:cNvPr id="171209" name="Freihand 171208">
                  <a:extLst>
                    <a:ext uri="{FF2B5EF4-FFF2-40B4-BE49-F238E27FC236}">
                      <a16:creationId xmlns:a16="http://schemas.microsoft.com/office/drawing/2014/main" id="{161AB045-0913-409C-865E-D5010A24FE4E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457933" y="3212472"/>
                  <a:ext cx="946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71210" name="Freihand 171209">
                  <a:extLst>
                    <a:ext uri="{FF2B5EF4-FFF2-40B4-BE49-F238E27FC236}">
                      <a16:creationId xmlns:a16="http://schemas.microsoft.com/office/drawing/2014/main" id="{65C7C15F-D5A4-4D17-AEEF-8BA1E4B71E67}"/>
                    </a:ext>
                  </a:extLst>
                </p14:cNvPr>
                <p14:cNvContentPartPr/>
                <p14:nvPr/>
              </p14:nvContentPartPr>
              <p14:xfrm>
                <a:off x="9565573" y="3242352"/>
                <a:ext cx="86400" cy="127080"/>
              </p14:xfrm>
            </p:contentPart>
          </mc:Choice>
          <mc:Fallback xmlns="">
            <p:pic>
              <p:nvPicPr>
                <p:cNvPr id="171210" name="Freihand 171209">
                  <a:extLst>
                    <a:ext uri="{FF2B5EF4-FFF2-40B4-BE49-F238E27FC236}">
                      <a16:creationId xmlns:a16="http://schemas.microsoft.com/office/drawing/2014/main" id="{65C7C15F-D5A4-4D17-AEEF-8BA1E4B71E67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561253" y="3238032"/>
                  <a:ext cx="950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71211" name="Freihand 171210">
                  <a:extLst>
                    <a:ext uri="{FF2B5EF4-FFF2-40B4-BE49-F238E27FC236}">
                      <a16:creationId xmlns:a16="http://schemas.microsoft.com/office/drawing/2014/main" id="{C36E71C4-98AB-4EB0-BC73-4B4745A47E7F}"/>
                    </a:ext>
                  </a:extLst>
                </p14:cNvPr>
                <p14:cNvContentPartPr/>
                <p14:nvPr/>
              </p14:nvContentPartPr>
              <p14:xfrm>
                <a:off x="9599413" y="3236592"/>
                <a:ext cx="113040" cy="4320"/>
              </p14:xfrm>
            </p:contentPart>
          </mc:Choice>
          <mc:Fallback xmlns="">
            <p:pic>
              <p:nvPicPr>
                <p:cNvPr id="171211" name="Freihand 171210">
                  <a:extLst>
                    <a:ext uri="{FF2B5EF4-FFF2-40B4-BE49-F238E27FC236}">
                      <a16:creationId xmlns:a16="http://schemas.microsoft.com/office/drawing/2014/main" id="{C36E71C4-98AB-4EB0-BC73-4B4745A47E7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9595093" y="3232272"/>
                  <a:ext cx="1216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71212" name="Freihand 171211">
                  <a:extLst>
                    <a:ext uri="{FF2B5EF4-FFF2-40B4-BE49-F238E27FC236}">
                      <a16:creationId xmlns:a16="http://schemas.microsoft.com/office/drawing/2014/main" id="{198564C2-7FAE-43DE-B06A-18F01E6A2B09}"/>
                    </a:ext>
                  </a:extLst>
                </p14:cNvPr>
                <p14:cNvContentPartPr/>
                <p14:nvPr/>
              </p14:nvContentPartPr>
              <p14:xfrm>
                <a:off x="9696253" y="3226872"/>
                <a:ext cx="110520" cy="93960"/>
              </p14:xfrm>
            </p:contentPart>
          </mc:Choice>
          <mc:Fallback xmlns="">
            <p:pic>
              <p:nvPicPr>
                <p:cNvPr id="171212" name="Freihand 171211">
                  <a:extLst>
                    <a:ext uri="{FF2B5EF4-FFF2-40B4-BE49-F238E27FC236}">
                      <a16:creationId xmlns:a16="http://schemas.microsoft.com/office/drawing/2014/main" id="{198564C2-7FAE-43DE-B06A-18F01E6A2B0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691933" y="3222552"/>
                  <a:ext cx="1191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71213" name="Freihand 171212">
                  <a:extLst>
                    <a:ext uri="{FF2B5EF4-FFF2-40B4-BE49-F238E27FC236}">
                      <a16:creationId xmlns:a16="http://schemas.microsoft.com/office/drawing/2014/main" id="{E2C18078-48CC-424E-98C5-3FA02EC9B262}"/>
                    </a:ext>
                  </a:extLst>
                </p14:cNvPr>
                <p14:cNvContentPartPr/>
                <p14:nvPr/>
              </p14:nvContentPartPr>
              <p14:xfrm>
                <a:off x="9802813" y="3243072"/>
                <a:ext cx="134280" cy="99000"/>
              </p14:xfrm>
            </p:contentPart>
          </mc:Choice>
          <mc:Fallback xmlns="">
            <p:pic>
              <p:nvPicPr>
                <p:cNvPr id="171213" name="Freihand 171212">
                  <a:extLst>
                    <a:ext uri="{FF2B5EF4-FFF2-40B4-BE49-F238E27FC236}">
                      <a16:creationId xmlns:a16="http://schemas.microsoft.com/office/drawing/2014/main" id="{E2C18078-48CC-424E-98C5-3FA02EC9B26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798493" y="3238752"/>
                  <a:ext cx="142920" cy="10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171216" name="Freihand 171215">
                <a:extLst>
                  <a:ext uri="{FF2B5EF4-FFF2-40B4-BE49-F238E27FC236}">
                    <a16:creationId xmlns:a16="http://schemas.microsoft.com/office/drawing/2014/main" id="{8F7FB49D-D168-4836-A5F1-F9695F1E7CCC}"/>
                  </a:ext>
                </a:extLst>
              </p14:cNvPr>
              <p14:cNvContentPartPr/>
              <p14:nvPr/>
            </p14:nvContentPartPr>
            <p14:xfrm>
              <a:off x="64093" y="1476912"/>
              <a:ext cx="258120" cy="321480"/>
            </p14:xfrm>
          </p:contentPart>
        </mc:Choice>
        <mc:Fallback xmlns="">
          <p:pic>
            <p:nvPicPr>
              <p:cNvPr id="171216" name="Freihand 171215">
                <a:extLst>
                  <a:ext uri="{FF2B5EF4-FFF2-40B4-BE49-F238E27FC236}">
                    <a16:creationId xmlns:a16="http://schemas.microsoft.com/office/drawing/2014/main" id="{8F7FB49D-D168-4836-A5F1-F9695F1E7CCC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59773" y="1472592"/>
                <a:ext cx="266760" cy="330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258" name="Gruppieren 171257">
            <a:extLst>
              <a:ext uri="{FF2B5EF4-FFF2-40B4-BE49-F238E27FC236}">
                <a16:creationId xmlns:a16="http://schemas.microsoft.com/office/drawing/2014/main" id="{0F27F0E4-240D-4AAF-8F4A-E6BB8BE67313}"/>
              </a:ext>
            </a:extLst>
          </p:cNvPr>
          <p:cNvGrpSpPr/>
          <p:nvPr/>
        </p:nvGrpSpPr>
        <p:grpSpPr>
          <a:xfrm>
            <a:off x="7054213" y="289992"/>
            <a:ext cx="5024880" cy="1946160"/>
            <a:chOff x="7054213" y="289992"/>
            <a:chExt cx="5024880" cy="194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71227" name="Freihand 171226">
                  <a:extLst>
                    <a:ext uri="{FF2B5EF4-FFF2-40B4-BE49-F238E27FC236}">
                      <a16:creationId xmlns:a16="http://schemas.microsoft.com/office/drawing/2014/main" id="{54EF8068-3CFC-4D6E-BBAD-891F55355C89}"/>
                    </a:ext>
                  </a:extLst>
                </p14:cNvPr>
                <p14:cNvContentPartPr/>
                <p14:nvPr/>
              </p14:nvContentPartPr>
              <p14:xfrm>
                <a:off x="8510053" y="2017272"/>
                <a:ext cx="141480" cy="41040"/>
              </p14:xfrm>
            </p:contentPart>
          </mc:Choice>
          <mc:Fallback xmlns="">
            <p:pic>
              <p:nvPicPr>
                <p:cNvPr id="171227" name="Freihand 171226">
                  <a:extLst>
                    <a:ext uri="{FF2B5EF4-FFF2-40B4-BE49-F238E27FC236}">
                      <a16:creationId xmlns:a16="http://schemas.microsoft.com/office/drawing/2014/main" id="{54EF8068-3CFC-4D6E-BBAD-891F55355C8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505733" y="2012952"/>
                  <a:ext cx="1501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71228" name="Freihand 171227">
                  <a:extLst>
                    <a:ext uri="{FF2B5EF4-FFF2-40B4-BE49-F238E27FC236}">
                      <a16:creationId xmlns:a16="http://schemas.microsoft.com/office/drawing/2014/main" id="{DBFCF954-CB7E-4F56-B769-8F0BDA57AC06}"/>
                    </a:ext>
                  </a:extLst>
                </p14:cNvPr>
                <p14:cNvContentPartPr/>
                <p14:nvPr/>
              </p14:nvContentPartPr>
              <p14:xfrm>
                <a:off x="8147893" y="1961832"/>
                <a:ext cx="121320" cy="118080"/>
              </p14:xfrm>
            </p:contentPart>
          </mc:Choice>
          <mc:Fallback xmlns="">
            <p:pic>
              <p:nvPicPr>
                <p:cNvPr id="171228" name="Freihand 171227">
                  <a:extLst>
                    <a:ext uri="{FF2B5EF4-FFF2-40B4-BE49-F238E27FC236}">
                      <a16:creationId xmlns:a16="http://schemas.microsoft.com/office/drawing/2014/main" id="{DBFCF954-CB7E-4F56-B769-8F0BDA57AC0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143573" y="1957512"/>
                  <a:ext cx="1299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71229" name="Freihand 171228">
                  <a:extLst>
                    <a:ext uri="{FF2B5EF4-FFF2-40B4-BE49-F238E27FC236}">
                      <a16:creationId xmlns:a16="http://schemas.microsoft.com/office/drawing/2014/main" id="{96A8463D-D334-4934-AE5F-BA1A9C988A0C}"/>
                    </a:ext>
                  </a:extLst>
                </p14:cNvPr>
                <p14:cNvContentPartPr/>
                <p14:nvPr/>
              </p14:nvContentPartPr>
              <p14:xfrm>
                <a:off x="8262013" y="1990632"/>
                <a:ext cx="96480" cy="60840"/>
              </p14:xfrm>
            </p:contentPart>
          </mc:Choice>
          <mc:Fallback xmlns="">
            <p:pic>
              <p:nvPicPr>
                <p:cNvPr id="171229" name="Freihand 171228">
                  <a:extLst>
                    <a:ext uri="{FF2B5EF4-FFF2-40B4-BE49-F238E27FC236}">
                      <a16:creationId xmlns:a16="http://schemas.microsoft.com/office/drawing/2014/main" id="{96A8463D-D334-4934-AE5F-BA1A9C988A0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257693" y="1986312"/>
                  <a:ext cx="1051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71230" name="Freihand 171229">
                  <a:extLst>
                    <a:ext uri="{FF2B5EF4-FFF2-40B4-BE49-F238E27FC236}">
                      <a16:creationId xmlns:a16="http://schemas.microsoft.com/office/drawing/2014/main" id="{7726083B-F6A0-4F89-AF9B-5B0AEFB09704}"/>
                    </a:ext>
                  </a:extLst>
                </p14:cNvPr>
                <p14:cNvContentPartPr/>
                <p14:nvPr/>
              </p14:nvContentPartPr>
              <p14:xfrm>
                <a:off x="8353453" y="1997832"/>
                <a:ext cx="53640" cy="56520"/>
              </p14:xfrm>
            </p:contentPart>
          </mc:Choice>
          <mc:Fallback xmlns="">
            <p:pic>
              <p:nvPicPr>
                <p:cNvPr id="171230" name="Freihand 171229">
                  <a:extLst>
                    <a:ext uri="{FF2B5EF4-FFF2-40B4-BE49-F238E27FC236}">
                      <a16:creationId xmlns:a16="http://schemas.microsoft.com/office/drawing/2014/main" id="{7726083B-F6A0-4F89-AF9B-5B0AEFB0970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8349133" y="1993512"/>
                  <a:ext cx="622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71231" name="Freihand 171230">
                  <a:extLst>
                    <a:ext uri="{FF2B5EF4-FFF2-40B4-BE49-F238E27FC236}">
                      <a16:creationId xmlns:a16="http://schemas.microsoft.com/office/drawing/2014/main" id="{9B5634A5-BB0A-473F-A876-97CE5EBD081E}"/>
                    </a:ext>
                  </a:extLst>
                </p14:cNvPr>
                <p14:cNvContentPartPr/>
                <p14:nvPr/>
              </p14:nvContentPartPr>
              <p14:xfrm>
                <a:off x="7944853" y="2064792"/>
                <a:ext cx="60840" cy="171360"/>
              </p14:xfrm>
            </p:contentPart>
          </mc:Choice>
          <mc:Fallback xmlns="">
            <p:pic>
              <p:nvPicPr>
                <p:cNvPr id="171231" name="Freihand 171230">
                  <a:extLst>
                    <a:ext uri="{FF2B5EF4-FFF2-40B4-BE49-F238E27FC236}">
                      <a16:creationId xmlns:a16="http://schemas.microsoft.com/office/drawing/2014/main" id="{9B5634A5-BB0A-473F-A876-97CE5EBD081E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940533" y="2060472"/>
                  <a:ext cx="694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71232" name="Freihand 171231">
                  <a:extLst>
                    <a:ext uri="{FF2B5EF4-FFF2-40B4-BE49-F238E27FC236}">
                      <a16:creationId xmlns:a16="http://schemas.microsoft.com/office/drawing/2014/main" id="{0D5CEBC2-EB88-4B63-987B-1D1D7D00F413}"/>
                    </a:ext>
                  </a:extLst>
                </p14:cNvPr>
                <p14:cNvContentPartPr/>
                <p14:nvPr/>
              </p14:nvContentPartPr>
              <p14:xfrm>
                <a:off x="7522573" y="2107632"/>
                <a:ext cx="103320" cy="78480"/>
              </p14:xfrm>
            </p:contentPart>
          </mc:Choice>
          <mc:Fallback xmlns="">
            <p:pic>
              <p:nvPicPr>
                <p:cNvPr id="171232" name="Freihand 171231">
                  <a:extLst>
                    <a:ext uri="{FF2B5EF4-FFF2-40B4-BE49-F238E27FC236}">
                      <a16:creationId xmlns:a16="http://schemas.microsoft.com/office/drawing/2014/main" id="{0D5CEBC2-EB88-4B63-987B-1D1D7D00F41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518253" y="2103312"/>
                  <a:ext cx="1119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71233" name="Freihand 171232">
                  <a:extLst>
                    <a:ext uri="{FF2B5EF4-FFF2-40B4-BE49-F238E27FC236}">
                      <a16:creationId xmlns:a16="http://schemas.microsoft.com/office/drawing/2014/main" id="{78CF7211-99A2-43C7-B5A0-734B21F336C7}"/>
                    </a:ext>
                  </a:extLst>
                </p14:cNvPr>
                <p14:cNvContentPartPr/>
                <p14:nvPr/>
              </p14:nvContentPartPr>
              <p14:xfrm>
                <a:off x="7637773" y="2113032"/>
                <a:ext cx="68760" cy="67680"/>
              </p14:xfrm>
            </p:contentPart>
          </mc:Choice>
          <mc:Fallback xmlns="">
            <p:pic>
              <p:nvPicPr>
                <p:cNvPr id="171233" name="Freihand 171232">
                  <a:extLst>
                    <a:ext uri="{FF2B5EF4-FFF2-40B4-BE49-F238E27FC236}">
                      <a16:creationId xmlns:a16="http://schemas.microsoft.com/office/drawing/2014/main" id="{78CF7211-99A2-43C7-B5A0-734B21F336C7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633453" y="2108712"/>
                  <a:ext cx="774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71234" name="Freihand 171233">
                  <a:extLst>
                    <a:ext uri="{FF2B5EF4-FFF2-40B4-BE49-F238E27FC236}">
                      <a16:creationId xmlns:a16="http://schemas.microsoft.com/office/drawing/2014/main" id="{214048CC-56A2-4780-9AE1-B722A2E3F2E7}"/>
                    </a:ext>
                  </a:extLst>
                </p14:cNvPr>
                <p14:cNvContentPartPr/>
                <p14:nvPr/>
              </p14:nvContentPartPr>
              <p14:xfrm>
                <a:off x="7686013" y="2125992"/>
                <a:ext cx="105480" cy="46080"/>
              </p14:xfrm>
            </p:contentPart>
          </mc:Choice>
          <mc:Fallback xmlns="">
            <p:pic>
              <p:nvPicPr>
                <p:cNvPr id="171234" name="Freihand 171233">
                  <a:extLst>
                    <a:ext uri="{FF2B5EF4-FFF2-40B4-BE49-F238E27FC236}">
                      <a16:creationId xmlns:a16="http://schemas.microsoft.com/office/drawing/2014/main" id="{214048CC-56A2-4780-9AE1-B722A2E3F2E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681693" y="2121672"/>
                  <a:ext cx="1141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71235" name="Freihand 171234">
                  <a:extLst>
                    <a:ext uri="{FF2B5EF4-FFF2-40B4-BE49-F238E27FC236}">
                      <a16:creationId xmlns:a16="http://schemas.microsoft.com/office/drawing/2014/main" id="{087A0EC7-B1D3-43DF-B5EF-745DC51EE896}"/>
                    </a:ext>
                  </a:extLst>
                </p14:cNvPr>
                <p14:cNvContentPartPr/>
                <p14:nvPr/>
              </p14:nvContentPartPr>
              <p14:xfrm>
                <a:off x="7322773" y="2125992"/>
                <a:ext cx="113760" cy="51840"/>
              </p14:xfrm>
            </p:contentPart>
          </mc:Choice>
          <mc:Fallback xmlns="">
            <p:pic>
              <p:nvPicPr>
                <p:cNvPr id="171235" name="Freihand 171234">
                  <a:extLst>
                    <a:ext uri="{FF2B5EF4-FFF2-40B4-BE49-F238E27FC236}">
                      <a16:creationId xmlns:a16="http://schemas.microsoft.com/office/drawing/2014/main" id="{087A0EC7-B1D3-43DF-B5EF-745DC51EE89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318453" y="2121672"/>
                  <a:ext cx="1224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71236" name="Freihand 171235">
                  <a:extLst>
                    <a:ext uri="{FF2B5EF4-FFF2-40B4-BE49-F238E27FC236}">
                      <a16:creationId xmlns:a16="http://schemas.microsoft.com/office/drawing/2014/main" id="{DE4A8403-B41C-48BF-8A07-B2F862D68E3D}"/>
                    </a:ext>
                  </a:extLst>
                </p14:cNvPr>
                <p14:cNvContentPartPr/>
                <p14:nvPr/>
              </p14:nvContentPartPr>
              <p14:xfrm>
                <a:off x="7054213" y="2057232"/>
                <a:ext cx="115560" cy="118080"/>
              </p14:xfrm>
            </p:contentPart>
          </mc:Choice>
          <mc:Fallback xmlns="">
            <p:pic>
              <p:nvPicPr>
                <p:cNvPr id="171236" name="Freihand 171235">
                  <a:extLst>
                    <a:ext uri="{FF2B5EF4-FFF2-40B4-BE49-F238E27FC236}">
                      <a16:creationId xmlns:a16="http://schemas.microsoft.com/office/drawing/2014/main" id="{DE4A8403-B41C-48BF-8A07-B2F862D68E3D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049893" y="2052912"/>
                  <a:ext cx="1242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71237" name="Freihand 171236">
                  <a:extLst>
                    <a:ext uri="{FF2B5EF4-FFF2-40B4-BE49-F238E27FC236}">
                      <a16:creationId xmlns:a16="http://schemas.microsoft.com/office/drawing/2014/main" id="{4DA6B58D-1016-4D28-B689-45D3F29064F5}"/>
                    </a:ext>
                  </a:extLst>
                </p14:cNvPr>
                <p14:cNvContentPartPr/>
                <p14:nvPr/>
              </p14:nvContentPartPr>
              <p14:xfrm>
                <a:off x="7135573" y="2080992"/>
                <a:ext cx="31680" cy="120600"/>
              </p14:xfrm>
            </p:contentPart>
          </mc:Choice>
          <mc:Fallback xmlns="">
            <p:pic>
              <p:nvPicPr>
                <p:cNvPr id="171237" name="Freihand 171236">
                  <a:extLst>
                    <a:ext uri="{FF2B5EF4-FFF2-40B4-BE49-F238E27FC236}">
                      <a16:creationId xmlns:a16="http://schemas.microsoft.com/office/drawing/2014/main" id="{4DA6B58D-1016-4D28-B689-45D3F29064F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131253" y="2076672"/>
                  <a:ext cx="403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71238" name="Freihand 171237">
                  <a:extLst>
                    <a:ext uri="{FF2B5EF4-FFF2-40B4-BE49-F238E27FC236}">
                      <a16:creationId xmlns:a16="http://schemas.microsoft.com/office/drawing/2014/main" id="{A95896B0-7063-47D2-A87E-A4AEED7E9B8A}"/>
                    </a:ext>
                  </a:extLst>
                </p14:cNvPr>
                <p14:cNvContentPartPr/>
                <p14:nvPr/>
              </p14:nvContentPartPr>
              <p14:xfrm>
                <a:off x="7080133" y="2171352"/>
                <a:ext cx="106920" cy="9000"/>
              </p14:xfrm>
            </p:contentPart>
          </mc:Choice>
          <mc:Fallback xmlns="">
            <p:pic>
              <p:nvPicPr>
                <p:cNvPr id="171238" name="Freihand 171237">
                  <a:extLst>
                    <a:ext uri="{FF2B5EF4-FFF2-40B4-BE49-F238E27FC236}">
                      <a16:creationId xmlns:a16="http://schemas.microsoft.com/office/drawing/2014/main" id="{A95896B0-7063-47D2-A87E-A4AEED7E9B8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075813" y="2167032"/>
                  <a:ext cx="1155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71239" name="Freihand 171238">
                  <a:extLst>
                    <a:ext uri="{FF2B5EF4-FFF2-40B4-BE49-F238E27FC236}">
                      <a16:creationId xmlns:a16="http://schemas.microsoft.com/office/drawing/2014/main" id="{99C60139-A351-45BB-8586-CE9018142A1C}"/>
                    </a:ext>
                  </a:extLst>
                </p14:cNvPr>
                <p14:cNvContentPartPr/>
                <p14:nvPr/>
              </p14:nvContentPartPr>
              <p14:xfrm>
                <a:off x="7180933" y="2046432"/>
                <a:ext cx="109080" cy="166680"/>
              </p14:xfrm>
            </p:contentPart>
          </mc:Choice>
          <mc:Fallback xmlns="">
            <p:pic>
              <p:nvPicPr>
                <p:cNvPr id="171239" name="Freihand 171238">
                  <a:extLst>
                    <a:ext uri="{FF2B5EF4-FFF2-40B4-BE49-F238E27FC236}">
                      <a16:creationId xmlns:a16="http://schemas.microsoft.com/office/drawing/2014/main" id="{99C60139-A351-45BB-8586-CE9018142A1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176613" y="2042112"/>
                  <a:ext cx="117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71241" name="Freihand 171240">
                  <a:extLst>
                    <a:ext uri="{FF2B5EF4-FFF2-40B4-BE49-F238E27FC236}">
                      <a16:creationId xmlns:a16="http://schemas.microsoft.com/office/drawing/2014/main" id="{BB90A7EB-7A74-4D60-970F-9B3600D5D2E8}"/>
                    </a:ext>
                  </a:extLst>
                </p14:cNvPr>
                <p14:cNvContentPartPr/>
                <p14:nvPr/>
              </p14:nvContentPartPr>
              <p14:xfrm>
                <a:off x="8565133" y="439752"/>
                <a:ext cx="2350800" cy="1599840"/>
              </p14:xfrm>
            </p:contentPart>
          </mc:Choice>
          <mc:Fallback xmlns="">
            <p:pic>
              <p:nvPicPr>
                <p:cNvPr id="171241" name="Freihand 171240">
                  <a:extLst>
                    <a:ext uri="{FF2B5EF4-FFF2-40B4-BE49-F238E27FC236}">
                      <a16:creationId xmlns:a16="http://schemas.microsoft.com/office/drawing/2014/main" id="{BB90A7EB-7A74-4D60-970F-9B3600D5D2E8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8560813" y="435432"/>
                  <a:ext cx="2359440" cy="160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71243" name="Freihand 171242">
                  <a:extLst>
                    <a:ext uri="{FF2B5EF4-FFF2-40B4-BE49-F238E27FC236}">
                      <a16:creationId xmlns:a16="http://schemas.microsoft.com/office/drawing/2014/main" id="{D415C20B-90EC-4608-A2FF-F2D2053C6175}"/>
                    </a:ext>
                  </a:extLst>
                </p14:cNvPr>
                <p14:cNvContentPartPr/>
                <p14:nvPr/>
              </p14:nvContentPartPr>
              <p14:xfrm>
                <a:off x="10976053" y="358032"/>
                <a:ext cx="94680" cy="38520"/>
              </p14:xfrm>
            </p:contentPart>
          </mc:Choice>
          <mc:Fallback xmlns="">
            <p:pic>
              <p:nvPicPr>
                <p:cNvPr id="171243" name="Freihand 171242">
                  <a:extLst>
                    <a:ext uri="{FF2B5EF4-FFF2-40B4-BE49-F238E27FC236}">
                      <a16:creationId xmlns:a16="http://schemas.microsoft.com/office/drawing/2014/main" id="{D415C20B-90EC-4608-A2FF-F2D2053C617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0971733" y="353712"/>
                  <a:ext cx="1033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71244" name="Freihand 171243">
                  <a:extLst>
                    <a:ext uri="{FF2B5EF4-FFF2-40B4-BE49-F238E27FC236}">
                      <a16:creationId xmlns:a16="http://schemas.microsoft.com/office/drawing/2014/main" id="{92AE4AC0-06B3-4C1F-B6F7-D64A7B2BD7DC}"/>
                    </a:ext>
                  </a:extLst>
                </p14:cNvPr>
                <p14:cNvContentPartPr/>
                <p14:nvPr/>
              </p14:nvContentPartPr>
              <p14:xfrm>
                <a:off x="11043733" y="371712"/>
                <a:ext cx="46080" cy="115560"/>
              </p14:xfrm>
            </p:contentPart>
          </mc:Choice>
          <mc:Fallback xmlns="">
            <p:pic>
              <p:nvPicPr>
                <p:cNvPr id="171244" name="Freihand 171243">
                  <a:extLst>
                    <a:ext uri="{FF2B5EF4-FFF2-40B4-BE49-F238E27FC236}">
                      <a16:creationId xmlns:a16="http://schemas.microsoft.com/office/drawing/2014/main" id="{92AE4AC0-06B3-4C1F-B6F7-D64A7B2BD7D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039413" y="367392"/>
                  <a:ext cx="547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71245" name="Freihand 171244">
                  <a:extLst>
                    <a:ext uri="{FF2B5EF4-FFF2-40B4-BE49-F238E27FC236}">
                      <a16:creationId xmlns:a16="http://schemas.microsoft.com/office/drawing/2014/main" id="{E8447D8A-1740-4E52-BB4F-E3C031107914}"/>
                    </a:ext>
                  </a:extLst>
                </p14:cNvPr>
                <p14:cNvContentPartPr/>
                <p14:nvPr/>
              </p14:nvContentPartPr>
              <p14:xfrm>
                <a:off x="11117533" y="289992"/>
                <a:ext cx="14040" cy="68760"/>
              </p14:xfrm>
            </p:contentPart>
          </mc:Choice>
          <mc:Fallback xmlns="">
            <p:pic>
              <p:nvPicPr>
                <p:cNvPr id="171245" name="Freihand 171244">
                  <a:extLst>
                    <a:ext uri="{FF2B5EF4-FFF2-40B4-BE49-F238E27FC236}">
                      <a16:creationId xmlns:a16="http://schemas.microsoft.com/office/drawing/2014/main" id="{E8447D8A-1740-4E52-BB4F-E3C031107914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113213" y="285672"/>
                  <a:ext cx="226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71246" name="Freihand 171245">
                  <a:extLst>
                    <a:ext uri="{FF2B5EF4-FFF2-40B4-BE49-F238E27FC236}">
                      <a16:creationId xmlns:a16="http://schemas.microsoft.com/office/drawing/2014/main" id="{8DD45831-E88F-4026-B07C-B52EAC2A4540}"/>
                    </a:ext>
                  </a:extLst>
                </p14:cNvPr>
                <p14:cNvContentPartPr/>
                <p14:nvPr/>
              </p14:nvContentPartPr>
              <p14:xfrm>
                <a:off x="11196013" y="352272"/>
                <a:ext cx="116280" cy="6480"/>
              </p14:xfrm>
            </p:contentPart>
          </mc:Choice>
          <mc:Fallback xmlns="">
            <p:pic>
              <p:nvPicPr>
                <p:cNvPr id="171246" name="Freihand 171245">
                  <a:extLst>
                    <a:ext uri="{FF2B5EF4-FFF2-40B4-BE49-F238E27FC236}">
                      <a16:creationId xmlns:a16="http://schemas.microsoft.com/office/drawing/2014/main" id="{8DD45831-E88F-4026-B07C-B52EAC2A4540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191693" y="347952"/>
                  <a:ext cx="1249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71247" name="Freihand 171246">
                  <a:extLst>
                    <a:ext uri="{FF2B5EF4-FFF2-40B4-BE49-F238E27FC236}">
                      <a16:creationId xmlns:a16="http://schemas.microsoft.com/office/drawing/2014/main" id="{A2421245-FDAA-4939-8950-880CB6C45FAB}"/>
                    </a:ext>
                  </a:extLst>
                </p14:cNvPr>
                <p14:cNvContentPartPr/>
                <p14:nvPr/>
              </p14:nvContentPartPr>
              <p14:xfrm>
                <a:off x="11220133" y="396552"/>
                <a:ext cx="91800" cy="3600"/>
              </p14:xfrm>
            </p:contentPart>
          </mc:Choice>
          <mc:Fallback xmlns="">
            <p:pic>
              <p:nvPicPr>
                <p:cNvPr id="171247" name="Freihand 171246">
                  <a:extLst>
                    <a:ext uri="{FF2B5EF4-FFF2-40B4-BE49-F238E27FC236}">
                      <a16:creationId xmlns:a16="http://schemas.microsoft.com/office/drawing/2014/main" id="{A2421245-FDAA-4939-8950-880CB6C45FAB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215813" y="392232"/>
                  <a:ext cx="100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71249" name="Freihand 171248">
                  <a:extLst>
                    <a:ext uri="{FF2B5EF4-FFF2-40B4-BE49-F238E27FC236}">
                      <a16:creationId xmlns:a16="http://schemas.microsoft.com/office/drawing/2014/main" id="{13E4BF4D-D1DB-4D88-AC31-8572BC1B56C7}"/>
                    </a:ext>
                  </a:extLst>
                </p14:cNvPr>
                <p14:cNvContentPartPr/>
                <p14:nvPr/>
              </p14:nvContentPartPr>
              <p14:xfrm>
                <a:off x="11368813" y="331032"/>
                <a:ext cx="124560" cy="124920"/>
              </p14:xfrm>
            </p:contentPart>
          </mc:Choice>
          <mc:Fallback xmlns="">
            <p:pic>
              <p:nvPicPr>
                <p:cNvPr id="171249" name="Freihand 171248">
                  <a:extLst>
                    <a:ext uri="{FF2B5EF4-FFF2-40B4-BE49-F238E27FC236}">
                      <a16:creationId xmlns:a16="http://schemas.microsoft.com/office/drawing/2014/main" id="{13E4BF4D-D1DB-4D88-AC31-8572BC1B56C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1364493" y="326712"/>
                  <a:ext cx="1332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71250" name="Freihand 171249">
                  <a:extLst>
                    <a:ext uri="{FF2B5EF4-FFF2-40B4-BE49-F238E27FC236}">
                      <a16:creationId xmlns:a16="http://schemas.microsoft.com/office/drawing/2014/main" id="{BE97133A-4C45-41D7-9723-A9EABD42C026}"/>
                    </a:ext>
                  </a:extLst>
                </p14:cNvPr>
                <p14:cNvContentPartPr/>
                <p14:nvPr/>
              </p14:nvContentPartPr>
              <p14:xfrm>
                <a:off x="11515333" y="319512"/>
                <a:ext cx="76680" cy="64800"/>
              </p14:xfrm>
            </p:contentPart>
          </mc:Choice>
          <mc:Fallback xmlns="">
            <p:pic>
              <p:nvPicPr>
                <p:cNvPr id="171250" name="Freihand 171249">
                  <a:extLst>
                    <a:ext uri="{FF2B5EF4-FFF2-40B4-BE49-F238E27FC236}">
                      <a16:creationId xmlns:a16="http://schemas.microsoft.com/office/drawing/2014/main" id="{BE97133A-4C45-41D7-9723-A9EABD42C026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1511013" y="315192"/>
                  <a:ext cx="853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71251" name="Freihand 171250">
                  <a:extLst>
                    <a:ext uri="{FF2B5EF4-FFF2-40B4-BE49-F238E27FC236}">
                      <a16:creationId xmlns:a16="http://schemas.microsoft.com/office/drawing/2014/main" id="{DD556E91-2095-4A08-B785-15800FBF6988}"/>
                    </a:ext>
                  </a:extLst>
                </p14:cNvPr>
                <p14:cNvContentPartPr/>
                <p14:nvPr/>
              </p14:nvContentPartPr>
              <p14:xfrm>
                <a:off x="11592733" y="333912"/>
                <a:ext cx="60120" cy="56880"/>
              </p14:xfrm>
            </p:contentPart>
          </mc:Choice>
          <mc:Fallback xmlns="">
            <p:pic>
              <p:nvPicPr>
                <p:cNvPr id="171251" name="Freihand 171250">
                  <a:extLst>
                    <a:ext uri="{FF2B5EF4-FFF2-40B4-BE49-F238E27FC236}">
                      <a16:creationId xmlns:a16="http://schemas.microsoft.com/office/drawing/2014/main" id="{DD556E91-2095-4A08-B785-15800FBF6988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1588413" y="329592"/>
                  <a:ext cx="687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71252" name="Freihand 171251">
                  <a:extLst>
                    <a:ext uri="{FF2B5EF4-FFF2-40B4-BE49-F238E27FC236}">
                      <a16:creationId xmlns:a16="http://schemas.microsoft.com/office/drawing/2014/main" id="{DC7B7E33-B8C4-4AA3-8EC1-EA07D2F2B907}"/>
                    </a:ext>
                  </a:extLst>
                </p14:cNvPr>
                <p14:cNvContentPartPr/>
                <p14:nvPr/>
              </p14:nvContentPartPr>
              <p14:xfrm>
                <a:off x="11698933" y="337512"/>
                <a:ext cx="38160" cy="90000"/>
              </p14:xfrm>
            </p:contentPart>
          </mc:Choice>
          <mc:Fallback xmlns="">
            <p:pic>
              <p:nvPicPr>
                <p:cNvPr id="171252" name="Freihand 171251">
                  <a:extLst>
                    <a:ext uri="{FF2B5EF4-FFF2-40B4-BE49-F238E27FC236}">
                      <a16:creationId xmlns:a16="http://schemas.microsoft.com/office/drawing/2014/main" id="{DC7B7E33-B8C4-4AA3-8EC1-EA07D2F2B907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1694613" y="333192"/>
                  <a:ext cx="468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71253" name="Freihand 171252">
                  <a:extLst>
                    <a:ext uri="{FF2B5EF4-FFF2-40B4-BE49-F238E27FC236}">
                      <a16:creationId xmlns:a16="http://schemas.microsoft.com/office/drawing/2014/main" id="{7000DBC0-08C0-412E-AE0E-37FE726CC8C2}"/>
                    </a:ext>
                  </a:extLst>
                </p14:cNvPr>
                <p14:cNvContentPartPr/>
                <p14:nvPr/>
              </p14:nvContentPartPr>
              <p14:xfrm>
                <a:off x="11671213" y="376752"/>
                <a:ext cx="102600" cy="7560"/>
              </p14:xfrm>
            </p:contentPart>
          </mc:Choice>
          <mc:Fallback xmlns="">
            <p:pic>
              <p:nvPicPr>
                <p:cNvPr id="171253" name="Freihand 171252">
                  <a:extLst>
                    <a:ext uri="{FF2B5EF4-FFF2-40B4-BE49-F238E27FC236}">
                      <a16:creationId xmlns:a16="http://schemas.microsoft.com/office/drawing/2014/main" id="{7000DBC0-08C0-412E-AE0E-37FE726CC8C2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1666893" y="372432"/>
                  <a:ext cx="1112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71254" name="Freihand 171253">
                  <a:extLst>
                    <a:ext uri="{FF2B5EF4-FFF2-40B4-BE49-F238E27FC236}">
                      <a16:creationId xmlns:a16="http://schemas.microsoft.com/office/drawing/2014/main" id="{ECF51150-2E03-40F4-B2FF-15B6098D8DDD}"/>
                    </a:ext>
                  </a:extLst>
                </p14:cNvPr>
                <p14:cNvContentPartPr/>
                <p14:nvPr/>
              </p14:nvContentPartPr>
              <p14:xfrm>
                <a:off x="11802613" y="302952"/>
                <a:ext cx="87120" cy="85680"/>
              </p14:xfrm>
            </p:contentPart>
          </mc:Choice>
          <mc:Fallback xmlns="">
            <p:pic>
              <p:nvPicPr>
                <p:cNvPr id="171254" name="Freihand 171253">
                  <a:extLst>
                    <a:ext uri="{FF2B5EF4-FFF2-40B4-BE49-F238E27FC236}">
                      <a16:creationId xmlns:a16="http://schemas.microsoft.com/office/drawing/2014/main" id="{ECF51150-2E03-40F4-B2FF-15B6098D8DDD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1798293" y="298632"/>
                  <a:ext cx="957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71255" name="Freihand 171254">
                  <a:extLst>
                    <a:ext uri="{FF2B5EF4-FFF2-40B4-BE49-F238E27FC236}">
                      <a16:creationId xmlns:a16="http://schemas.microsoft.com/office/drawing/2014/main" id="{D627B0CD-10FF-40A6-8151-0841619E5966}"/>
                    </a:ext>
                  </a:extLst>
                </p14:cNvPr>
                <p14:cNvContentPartPr/>
                <p14:nvPr/>
              </p14:nvContentPartPr>
              <p14:xfrm>
                <a:off x="11875693" y="405552"/>
                <a:ext cx="25920" cy="63720"/>
              </p14:xfrm>
            </p:contentPart>
          </mc:Choice>
          <mc:Fallback xmlns="">
            <p:pic>
              <p:nvPicPr>
                <p:cNvPr id="171255" name="Freihand 171254">
                  <a:extLst>
                    <a:ext uri="{FF2B5EF4-FFF2-40B4-BE49-F238E27FC236}">
                      <a16:creationId xmlns:a16="http://schemas.microsoft.com/office/drawing/2014/main" id="{D627B0CD-10FF-40A6-8151-0841619E5966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1871373" y="401232"/>
                  <a:ext cx="345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71256" name="Freihand 171255">
                  <a:extLst>
                    <a:ext uri="{FF2B5EF4-FFF2-40B4-BE49-F238E27FC236}">
                      <a16:creationId xmlns:a16="http://schemas.microsoft.com/office/drawing/2014/main" id="{4B0595BF-5107-4541-8562-506C52B8F23C}"/>
                    </a:ext>
                  </a:extLst>
                </p14:cNvPr>
                <p14:cNvContentPartPr/>
                <p14:nvPr/>
              </p14:nvContentPartPr>
              <p14:xfrm>
                <a:off x="11923213" y="308352"/>
                <a:ext cx="81720" cy="135360"/>
              </p14:xfrm>
            </p:contentPart>
          </mc:Choice>
          <mc:Fallback xmlns="">
            <p:pic>
              <p:nvPicPr>
                <p:cNvPr id="171256" name="Freihand 171255">
                  <a:extLst>
                    <a:ext uri="{FF2B5EF4-FFF2-40B4-BE49-F238E27FC236}">
                      <a16:creationId xmlns:a16="http://schemas.microsoft.com/office/drawing/2014/main" id="{4B0595BF-5107-4541-8562-506C52B8F23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1918893" y="304032"/>
                  <a:ext cx="903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71257" name="Freihand 171256">
                  <a:extLst>
                    <a:ext uri="{FF2B5EF4-FFF2-40B4-BE49-F238E27FC236}">
                      <a16:creationId xmlns:a16="http://schemas.microsoft.com/office/drawing/2014/main" id="{468EFF74-1CB5-4C45-B99E-FF1793C713A9}"/>
                    </a:ext>
                  </a:extLst>
                </p14:cNvPr>
                <p14:cNvContentPartPr/>
                <p14:nvPr/>
              </p14:nvContentPartPr>
              <p14:xfrm>
                <a:off x="12013213" y="343272"/>
                <a:ext cx="65880" cy="111600"/>
              </p14:xfrm>
            </p:contentPart>
          </mc:Choice>
          <mc:Fallback xmlns="">
            <p:pic>
              <p:nvPicPr>
                <p:cNvPr id="171257" name="Freihand 171256">
                  <a:extLst>
                    <a:ext uri="{FF2B5EF4-FFF2-40B4-BE49-F238E27FC236}">
                      <a16:creationId xmlns:a16="http://schemas.microsoft.com/office/drawing/2014/main" id="{468EFF74-1CB5-4C45-B99E-FF1793C713A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2008893" y="338952"/>
                  <a:ext cx="74520" cy="12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171259" name="Freihand 171258">
                <a:extLst>
                  <a:ext uri="{FF2B5EF4-FFF2-40B4-BE49-F238E27FC236}">
                    <a16:creationId xmlns:a16="http://schemas.microsoft.com/office/drawing/2014/main" id="{C9D2CB69-D6FC-4B57-ABF9-366953520BA1}"/>
                  </a:ext>
                </a:extLst>
              </p14:cNvPr>
              <p14:cNvContentPartPr/>
              <p14:nvPr/>
            </p14:nvContentPartPr>
            <p14:xfrm>
              <a:off x="10033213" y="1102512"/>
              <a:ext cx="12240" cy="374760"/>
            </p14:xfrm>
          </p:contentPart>
        </mc:Choice>
        <mc:Fallback xmlns="">
          <p:pic>
            <p:nvPicPr>
              <p:cNvPr id="171259" name="Freihand 171258">
                <a:extLst>
                  <a:ext uri="{FF2B5EF4-FFF2-40B4-BE49-F238E27FC236}">
                    <a16:creationId xmlns:a16="http://schemas.microsoft.com/office/drawing/2014/main" id="{C9D2CB69-D6FC-4B57-ABF9-366953520BA1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10028893" y="1098192"/>
                <a:ext cx="208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171260" name="Freihand 171259">
                <a:extLst>
                  <a:ext uri="{FF2B5EF4-FFF2-40B4-BE49-F238E27FC236}">
                    <a16:creationId xmlns:a16="http://schemas.microsoft.com/office/drawing/2014/main" id="{AAEC94B3-74D5-43A6-8EA0-C153499C6AC9}"/>
                  </a:ext>
                </a:extLst>
              </p14:cNvPr>
              <p14:cNvContentPartPr/>
              <p14:nvPr/>
            </p14:nvContentPartPr>
            <p14:xfrm>
              <a:off x="10032133" y="1979112"/>
              <a:ext cx="17280" cy="435240"/>
            </p14:xfrm>
          </p:contentPart>
        </mc:Choice>
        <mc:Fallback xmlns="">
          <p:pic>
            <p:nvPicPr>
              <p:cNvPr id="171260" name="Freihand 171259">
                <a:extLst>
                  <a:ext uri="{FF2B5EF4-FFF2-40B4-BE49-F238E27FC236}">
                    <a16:creationId xmlns:a16="http://schemas.microsoft.com/office/drawing/2014/main" id="{AAEC94B3-74D5-43A6-8EA0-C153499C6AC9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10027813" y="1974792"/>
                <a:ext cx="25920" cy="443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324" name="Gruppieren 171323">
            <a:extLst>
              <a:ext uri="{FF2B5EF4-FFF2-40B4-BE49-F238E27FC236}">
                <a16:creationId xmlns:a16="http://schemas.microsoft.com/office/drawing/2014/main" id="{576046DF-1FFB-4684-84C4-AC566DB5F161}"/>
              </a:ext>
            </a:extLst>
          </p:cNvPr>
          <p:cNvGrpSpPr/>
          <p:nvPr/>
        </p:nvGrpSpPr>
        <p:grpSpPr>
          <a:xfrm>
            <a:off x="1614253" y="2946432"/>
            <a:ext cx="388440" cy="117000"/>
            <a:chOff x="1614253" y="2946432"/>
            <a:chExt cx="388440" cy="11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71317" name="Freihand 171316">
                  <a:extLst>
                    <a:ext uri="{FF2B5EF4-FFF2-40B4-BE49-F238E27FC236}">
                      <a16:creationId xmlns:a16="http://schemas.microsoft.com/office/drawing/2014/main" id="{7E8D1E9C-3655-4E5E-AFA0-88BBFAAD8D25}"/>
                    </a:ext>
                  </a:extLst>
                </p14:cNvPr>
                <p14:cNvContentPartPr/>
                <p14:nvPr/>
              </p14:nvContentPartPr>
              <p14:xfrm>
                <a:off x="1614253" y="2946432"/>
                <a:ext cx="142560" cy="117000"/>
              </p14:xfrm>
            </p:contentPart>
          </mc:Choice>
          <mc:Fallback xmlns="">
            <p:pic>
              <p:nvPicPr>
                <p:cNvPr id="171317" name="Freihand 171316">
                  <a:extLst>
                    <a:ext uri="{FF2B5EF4-FFF2-40B4-BE49-F238E27FC236}">
                      <a16:creationId xmlns:a16="http://schemas.microsoft.com/office/drawing/2014/main" id="{7E8D1E9C-3655-4E5E-AFA0-88BBFAAD8D25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609933" y="2942112"/>
                  <a:ext cx="1512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71318" name="Freihand 171317">
                  <a:extLst>
                    <a:ext uri="{FF2B5EF4-FFF2-40B4-BE49-F238E27FC236}">
                      <a16:creationId xmlns:a16="http://schemas.microsoft.com/office/drawing/2014/main" id="{40EADA58-FAF3-44CC-850E-FE1C7125BE20}"/>
                    </a:ext>
                  </a:extLst>
                </p14:cNvPr>
                <p14:cNvContentPartPr/>
                <p14:nvPr/>
              </p14:nvContentPartPr>
              <p14:xfrm>
                <a:off x="1754293" y="2948232"/>
                <a:ext cx="113040" cy="83520"/>
              </p14:xfrm>
            </p:contentPart>
          </mc:Choice>
          <mc:Fallback xmlns="">
            <p:pic>
              <p:nvPicPr>
                <p:cNvPr id="171318" name="Freihand 171317">
                  <a:extLst>
                    <a:ext uri="{FF2B5EF4-FFF2-40B4-BE49-F238E27FC236}">
                      <a16:creationId xmlns:a16="http://schemas.microsoft.com/office/drawing/2014/main" id="{40EADA58-FAF3-44CC-850E-FE1C7125BE20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749973" y="2943912"/>
                  <a:ext cx="1216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71319" name="Freihand 171318">
                  <a:extLst>
                    <a:ext uri="{FF2B5EF4-FFF2-40B4-BE49-F238E27FC236}">
                      <a16:creationId xmlns:a16="http://schemas.microsoft.com/office/drawing/2014/main" id="{942F2E03-2740-4A05-9787-5D9E77299C2B}"/>
                    </a:ext>
                  </a:extLst>
                </p14:cNvPr>
                <p14:cNvContentPartPr/>
                <p14:nvPr/>
              </p14:nvContentPartPr>
              <p14:xfrm>
                <a:off x="1913773" y="2950032"/>
                <a:ext cx="88920" cy="93960"/>
              </p14:xfrm>
            </p:contentPart>
          </mc:Choice>
          <mc:Fallback xmlns="">
            <p:pic>
              <p:nvPicPr>
                <p:cNvPr id="171319" name="Freihand 171318">
                  <a:extLst>
                    <a:ext uri="{FF2B5EF4-FFF2-40B4-BE49-F238E27FC236}">
                      <a16:creationId xmlns:a16="http://schemas.microsoft.com/office/drawing/2014/main" id="{942F2E03-2740-4A05-9787-5D9E77299C2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909453" y="2945712"/>
                  <a:ext cx="97560" cy="10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0">
            <p14:nvContentPartPr>
              <p14:cNvPr id="171383" name="Freihand 171382">
                <a:extLst>
                  <a:ext uri="{FF2B5EF4-FFF2-40B4-BE49-F238E27FC236}">
                    <a16:creationId xmlns:a16="http://schemas.microsoft.com/office/drawing/2014/main" id="{9F9E8939-501B-4AEE-A886-6F4FF4160EF1}"/>
                  </a:ext>
                </a:extLst>
              </p14:cNvPr>
              <p14:cNvContentPartPr/>
              <p14:nvPr/>
            </p14:nvContentPartPr>
            <p14:xfrm>
              <a:off x="43213" y="2017992"/>
              <a:ext cx="330480" cy="412200"/>
            </p14:xfrm>
          </p:contentPart>
        </mc:Choice>
        <mc:Fallback xmlns="">
          <p:pic>
            <p:nvPicPr>
              <p:cNvPr id="171383" name="Freihand 171382">
                <a:extLst>
                  <a:ext uri="{FF2B5EF4-FFF2-40B4-BE49-F238E27FC236}">
                    <a16:creationId xmlns:a16="http://schemas.microsoft.com/office/drawing/2014/main" id="{9F9E8939-501B-4AEE-A886-6F4FF4160EF1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38893" y="2013672"/>
                <a:ext cx="3391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2">
            <p14:nvContentPartPr>
              <p14:cNvPr id="171450" name="Freihand 171449">
                <a:extLst>
                  <a:ext uri="{FF2B5EF4-FFF2-40B4-BE49-F238E27FC236}">
                    <a16:creationId xmlns:a16="http://schemas.microsoft.com/office/drawing/2014/main" id="{1FDCC5E2-1DE7-4611-9D81-4CF0917C013C}"/>
                  </a:ext>
                </a:extLst>
              </p14:cNvPr>
              <p14:cNvContentPartPr/>
              <p14:nvPr/>
            </p14:nvContentPartPr>
            <p14:xfrm>
              <a:off x="1028533" y="5331432"/>
              <a:ext cx="1901520" cy="699480"/>
            </p14:xfrm>
          </p:contentPart>
        </mc:Choice>
        <mc:Fallback xmlns="">
          <p:pic>
            <p:nvPicPr>
              <p:cNvPr id="171450" name="Freihand 171449">
                <a:extLst>
                  <a:ext uri="{FF2B5EF4-FFF2-40B4-BE49-F238E27FC236}">
                    <a16:creationId xmlns:a16="http://schemas.microsoft.com/office/drawing/2014/main" id="{1FDCC5E2-1DE7-4611-9D81-4CF0917C013C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1024213" y="5327112"/>
                <a:ext cx="191016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171452" name="Freihand 171451">
                <a:extLst>
                  <a:ext uri="{FF2B5EF4-FFF2-40B4-BE49-F238E27FC236}">
                    <a16:creationId xmlns:a16="http://schemas.microsoft.com/office/drawing/2014/main" id="{6A7F323D-652C-4F3E-BD9B-AC66E0D302EC}"/>
                  </a:ext>
                </a:extLst>
              </p14:cNvPr>
              <p14:cNvContentPartPr/>
              <p14:nvPr/>
            </p14:nvContentPartPr>
            <p14:xfrm>
              <a:off x="735853" y="3901872"/>
              <a:ext cx="2525040" cy="842760"/>
            </p14:xfrm>
          </p:contentPart>
        </mc:Choice>
        <mc:Fallback xmlns="">
          <p:pic>
            <p:nvPicPr>
              <p:cNvPr id="171452" name="Freihand 171451">
                <a:extLst>
                  <a:ext uri="{FF2B5EF4-FFF2-40B4-BE49-F238E27FC236}">
                    <a16:creationId xmlns:a16="http://schemas.microsoft.com/office/drawing/2014/main" id="{6A7F323D-652C-4F3E-BD9B-AC66E0D302EC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731533" y="3897552"/>
                <a:ext cx="2533680" cy="85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171454" name="Freihand 171453">
                <a:extLst>
                  <a:ext uri="{FF2B5EF4-FFF2-40B4-BE49-F238E27FC236}">
                    <a16:creationId xmlns:a16="http://schemas.microsoft.com/office/drawing/2014/main" id="{642800BD-1F8F-44E2-9966-51A56CC2F87B}"/>
                  </a:ext>
                </a:extLst>
              </p14:cNvPr>
              <p14:cNvContentPartPr/>
              <p14:nvPr/>
            </p14:nvContentPartPr>
            <p14:xfrm>
              <a:off x="796333" y="4035792"/>
              <a:ext cx="2626560" cy="753480"/>
            </p14:xfrm>
          </p:contentPart>
        </mc:Choice>
        <mc:Fallback xmlns="">
          <p:pic>
            <p:nvPicPr>
              <p:cNvPr id="171454" name="Freihand 171453">
                <a:extLst>
                  <a:ext uri="{FF2B5EF4-FFF2-40B4-BE49-F238E27FC236}">
                    <a16:creationId xmlns:a16="http://schemas.microsoft.com/office/drawing/2014/main" id="{642800BD-1F8F-44E2-9966-51A56CC2F87B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792013" y="4031472"/>
                <a:ext cx="2635200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171511" name="Freihand 171510">
                <a:extLst>
                  <a:ext uri="{FF2B5EF4-FFF2-40B4-BE49-F238E27FC236}">
                    <a16:creationId xmlns:a16="http://schemas.microsoft.com/office/drawing/2014/main" id="{A3D0BEB1-F1A2-45AD-93BE-64D2EA4F69A3}"/>
                  </a:ext>
                </a:extLst>
              </p14:cNvPr>
              <p14:cNvContentPartPr/>
              <p14:nvPr/>
            </p14:nvContentPartPr>
            <p14:xfrm>
              <a:off x="5127493" y="6189312"/>
              <a:ext cx="332280" cy="42120"/>
            </p14:xfrm>
          </p:contentPart>
        </mc:Choice>
        <mc:Fallback xmlns="">
          <p:pic>
            <p:nvPicPr>
              <p:cNvPr id="171511" name="Freihand 171510">
                <a:extLst>
                  <a:ext uri="{FF2B5EF4-FFF2-40B4-BE49-F238E27FC236}">
                    <a16:creationId xmlns:a16="http://schemas.microsoft.com/office/drawing/2014/main" id="{A3D0BEB1-F1A2-45AD-93BE-64D2EA4F69A3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5123173" y="6184992"/>
                <a:ext cx="3409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0">
            <p14:nvContentPartPr>
              <p14:cNvPr id="171513" name="Freihand 171512">
                <a:extLst>
                  <a:ext uri="{FF2B5EF4-FFF2-40B4-BE49-F238E27FC236}">
                    <a16:creationId xmlns:a16="http://schemas.microsoft.com/office/drawing/2014/main" id="{721EA45F-7449-4CFF-B542-0486990ADD91}"/>
                  </a:ext>
                </a:extLst>
              </p14:cNvPr>
              <p14:cNvContentPartPr/>
              <p14:nvPr/>
            </p14:nvContentPartPr>
            <p14:xfrm>
              <a:off x="6804013" y="5875752"/>
              <a:ext cx="223560" cy="36720"/>
            </p14:xfrm>
          </p:contentPart>
        </mc:Choice>
        <mc:Fallback xmlns="">
          <p:pic>
            <p:nvPicPr>
              <p:cNvPr id="171513" name="Freihand 171512">
                <a:extLst>
                  <a:ext uri="{FF2B5EF4-FFF2-40B4-BE49-F238E27FC236}">
                    <a16:creationId xmlns:a16="http://schemas.microsoft.com/office/drawing/2014/main" id="{721EA45F-7449-4CFF-B542-0486990ADD91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6799693" y="5871432"/>
                <a:ext cx="2322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171594" name="Freihand 171593">
                <a:extLst>
                  <a:ext uri="{FF2B5EF4-FFF2-40B4-BE49-F238E27FC236}">
                    <a16:creationId xmlns:a16="http://schemas.microsoft.com/office/drawing/2014/main" id="{3272378C-9D8D-4AD3-BB4C-0CFE4C59049F}"/>
                  </a:ext>
                </a:extLst>
              </p14:cNvPr>
              <p14:cNvContentPartPr/>
              <p14:nvPr/>
            </p14:nvContentPartPr>
            <p14:xfrm>
              <a:off x="7848373" y="5445912"/>
              <a:ext cx="398160" cy="746640"/>
            </p14:xfrm>
          </p:contentPart>
        </mc:Choice>
        <mc:Fallback xmlns="">
          <p:pic>
            <p:nvPicPr>
              <p:cNvPr id="171594" name="Freihand 171593">
                <a:extLst>
                  <a:ext uri="{FF2B5EF4-FFF2-40B4-BE49-F238E27FC236}">
                    <a16:creationId xmlns:a16="http://schemas.microsoft.com/office/drawing/2014/main" id="{3272378C-9D8D-4AD3-BB4C-0CFE4C59049F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7844053" y="5441592"/>
                <a:ext cx="406800" cy="7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171215" name="Freihand 171214">
                <a:extLst>
                  <a:ext uri="{FF2B5EF4-FFF2-40B4-BE49-F238E27FC236}">
                    <a16:creationId xmlns:a16="http://schemas.microsoft.com/office/drawing/2014/main" id="{5CA9ABC7-D3B3-4283-A438-47CDC15C673F}"/>
                  </a:ext>
                </a:extLst>
              </p14:cNvPr>
              <p14:cNvContentPartPr/>
              <p14:nvPr/>
            </p14:nvContentPartPr>
            <p14:xfrm>
              <a:off x="204853" y="4858392"/>
              <a:ext cx="100440" cy="109440"/>
            </p14:xfrm>
          </p:contentPart>
        </mc:Choice>
        <mc:Fallback xmlns="">
          <p:pic>
            <p:nvPicPr>
              <p:cNvPr id="171215" name="Freihand 171214">
                <a:extLst>
                  <a:ext uri="{FF2B5EF4-FFF2-40B4-BE49-F238E27FC236}">
                    <a16:creationId xmlns:a16="http://schemas.microsoft.com/office/drawing/2014/main" id="{5CA9ABC7-D3B3-4283-A438-47CDC15C673F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200533" y="4854072"/>
                <a:ext cx="1090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171217" name="Freihand 171216">
                <a:extLst>
                  <a:ext uri="{FF2B5EF4-FFF2-40B4-BE49-F238E27FC236}">
                    <a16:creationId xmlns:a16="http://schemas.microsoft.com/office/drawing/2014/main" id="{E865B8F9-2D59-445F-9B8C-1295751B741A}"/>
                  </a:ext>
                </a:extLst>
              </p14:cNvPr>
              <p14:cNvContentPartPr/>
              <p14:nvPr/>
            </p14:nvContentPartPr>
            <p14:xfrm>
              <a:off x="262813" y="4811592"/>
              <a:ext cx="115560" cy="317880"/>
            </p14:xfrm>
          </p:contentPart>
        </mc:Choice>
        <mc:Fallback xmlns="">
          <p:pic>
            <p:nvPicPr>
              <p:cNvPr id="171217" name="Freihand 171216">
                <a:extLst>
                  <a:ext uri="{FF2B5EF4-FFF2-40B4-BE49-F238E27FC236}">
                    <a16:creationId xmlns:a16="http://schemas.microsoft.com/office/drawing/2014/main" id="{E865B8F9-2D59-445F-9B8C-1295751B741A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258493" y="4807272"/>
                <a:ext cx="12420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171384" name="Freihand 171383">
                <a:extLst>
                  <a:ext uri="{FF2B5EF4-FFF2-40B4-BE49-F238E27FC236}">
                    <a16:creationId xmlns:a16="http://schemas.microsoft.com/office/drawing/2014/main" id="{ADBCB6A5-AEA0-496B-8199-11244E732DDF}"/>
                  </a:ext>
                </a:extLst>
              </p14:cNvPr>
              <p14:cNvContentPartPr/>
              <p14:nvPr/>
            </p14:nvContentPartPr>
            <p14:xfrm>
              <a:off x="200173" y="5528712"/>
              <a:ext cx="103320" cy="149400"/>
            </p14:xfrm>
          </p:contentPart>
        </mc:Choice>
        <mc:Fallback xmlns="">
          <p:pic>
            <p:nvPicPr>
              <p:cNvPr id="171384" name="Freihand 171383">
                <a:extLst>
                  <a:ext uri="{FF2B5EF4-FFF2-40B4-BE49-F238E27FC236}">
                    <a16:creationId xmlns:a16="http://schemas.microsoft.com/office/drawing/2014/main" id="{ADBCB6A5-AEA0-496B-8199-11244E732DDF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95853" y="5524392"/>
                <a:ext cx="1119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171385" name="Freihand 171384">
                <a:extLst>
                  <a:ext uri="{FF2B5EF4-FFF2-40B4-BE49-F238E27FC236}">
                    <a16:creationId xmlns:a16="http://schemas.microsoft.com/office/drawing/2014/main" id="{7F3777F6-FD14-426F-872E-6A724BC9CE64}"/>
                  </a:ext>
                </a:extLst>
              </p14:cNvPr>
              <p14:cNvContentPartPr/>
              <p14:nvPr/>
            </p14:nvContentPartPr>
            <p14:xfrm>
              <a:off x="267493" y="5483352"/>
              <a:ext cx="112320" cy="265680"/>
            </p14:xfrm>
          </p:contentPart>
        </mc:Choice>
        <mc:Fallback xmlns="">
          <p:pic>
            <p:nvPicPr>
              <p:cNvPr id="171385" name="Freihand 171384">
                <a:extLst>
                  <a:ext uri="{FF2B5EF4-FFF2-40B4-BE49-F238E27FC236}">
                    <a16:creationId xmlns:a16="http://schemas.microsoft.com/office/drawing/2014/main" id="{7F3777F6-FD14-426F-872E-6A724BC9CE6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263173" y="5479032"/>
                <a:ext cx="1209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171219" name="Freihand 171218">
                <a:extLst>
                  <a:ext uri="{FF2B5EF4-FFF2-40B4-BE49-F238E27FC236}">
                    <a16:creationId xmlns:a16="http://schemas.microsoft.com/office/drawing/2014/main" id="{9D204679-31E7-4F73-8E9C-33726208D843}"/>
                  </a:ext>
                </a:extLst>
              </p14:cNvPr>
              <p14:cNvContentPartPr/>
              <p14:nvPr/>
            </p14:nvContentPartPr>
            <p14:xfrm>
              <a:off x="575293" y="4919232"/>
              <a:ext cx="99000" cy="43920"/>
            </p14:xfrm>
          </p:contentPart>
        </mc:Choice>
        <mc:Fallback xmlns="">
          <p:pic>
            <p:nvPicPr>
              <p:cNvPr id="171219" name="Freihand 171218">
                <a:extLst>
                  <a:ext uri="{FF2B5EF4-FFF2-40B4-BE49-F238E27FC236}">
                    <a16:creationId xmlns:a16="http://schemas.microsoft.com/office/drawing/2014/main" id="{9D204679-31E7-4F73-8E9C-33726208D843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570973" y="4914912"/>
                <a:ext cx="107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171220" name="Freihand 171219">
                <a:extLst>
                  <a:ext uri="{FF2B5EF4-FFF2-40B4-BE49-F238E27FC236}">
                    <a16:creationId xmlns:a16="http://schemas.microsoft.com/office/drawing/2014/main" id="{71205540-0851-41DC-A3FD-BD6D4FF6A1C9}"/>
                  </a:ext>
                </a:extLst>
              </p14:cNvPr>
              <p14:cNvContentPartPr/>
              <p14:nvPr/>
            </p14:nvContentPartPr>
            <p14:xfrm>
              <a:off x="628933" y="4913112"/>
              <a:ext cx="84240" cy="157320"/>
            </p14:xfrm>
          </p:contentPart>
        </mc:Choice>
        <mc:Fallback xmlns="">
          <p:pic>
            <p:nvPicPr>
              <p:cNvPr id="171220" name="Freihand 171219">
                <a:extLst>
                  <a:ext uri="{FF2B5EF4-FFF2-40B4-BE49-F238E27FC236}">
                    <a16:creationId xmlns:a16="http://schemas.microsoft.com/office/drawing/2014/main" id="{71205540-0851-41DC-A3FD-BD6D4FF6A1C9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624613" y="4908792"/>
                <a:ext cx="928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171221" name="Freihand 171220">
                <a:extLst>
                  <a:ext uri="{FF2B5EF4-FFF2-40B4-BE49-F238E27FC236}">
                    <a16:creationId xmlns:a16="http://schemas.microsoft.com/office/drawing/2014/main" id="{F9B85846-9473-474B-8C3C-277FC9611FC4}"/>
                  </a:ext>
                </a:extLst>
              </p14:cNvPr>
              <p14:cNvContentPartPr/>
              <p14:nvPr/>
            </p14:nvContentPartPr>
            <p14:xfrm>
              <a:off x="777613" y="4811952"/>
              <a:ext cx="51840" cy="110880"/>
            </p14:xfrm>
          </p:contentPart>
        </mc:Choice>
        <mc:Fallback xmlns="">
          <p:pic>
            <p:nvPicPr>
              <p:cNvPr id="171221" name="Freihand 171220">
                <a:extLst>
                  <a:ext uri="{FF2B5EF4-FFF2-40B4-BE49-F238E27FC236}">
                    <a16:creationId xmlns:a16="http://schemas.microsoft.com/office/drawing/2014/main" id="{F9B85846-9473-474B-8C3C-277FC9611FC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773293" y="4807632"/>
                <a:ext cx="60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171222" name="Freihand 171221">
                <a:extLst>
                  <a:ext uri="{FF2B5EF4-FFF2-40B4-BE49-F238E27FC236}">
                    <a16:creationId xmlns:a16="http://schemas.microsoft.com/office/drawing/2014/main" id="{2DC27754-3CF0-4C5C-972E-10D67FDB1654}"/>
                  </a:ext>
                </a:extLst>
              </p14:cNvPr>
              <p14:cNvContentPartPr/>
              <p14:nvPr/>
            </p14:nvContentPartPr>
            <p14:xfrm>
              <a:off x="718573" y="4743552"/>
              <a:ext cx="219240" cy="168120"/>
            </p14:xfrm>
          </p:contentPart>
        </mc:Choice>
        <mc:Fallback xmlns="">
          <p:pic>
            <p:nvPicPr>
              <p:cNvPr id="171222" name="Freihand 171221">
                <a:extLst>
                  <a:ext uri="{FF2B5EF4-FFF2-40B4-BE49-F238E27FC236}">
                    <a16:creationId xmlns:a16="http://schemas.microsoft.com/office/drawing/2014/main" id="{2DC27754-3CF0-4C5C-972E-10D67FDB1654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714253" y="4739232"/>
                <a:ext cx="22788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171224" name="Freihand 171223">
                <a:extLst>
                  <a:ext uri="{FF2B5EF4-FFF2-40B4-BE49-F238E27FC236}">
                    <a16:creationId xmlns:a16="http://schemas.microsoft.com/office/drawing/2014/main" id="{843B3EFD-CB2B-4049-91A6-30C7B9BCDBE9}"/>
                  </a:ext>
                </a:extLst>
              </p14:cNvPr>
              <p14:cNvContentPartPr/>
              <p14:nvPr/>
            </p14:nvContentPartPr>
            <p14:xfrm>
              <a:off x="972373" y="4948392"/>
              <a:ext cx="166320" cy="8280"/>
            </p14:xfrm>
          </p:contentPart>
        </mc:Choice>
        <mc:Fallback xmlns="">
          <p:pic>
            <p:nvPicPr>
              <p:cNvPr id="171224" name="Freihand 171223">
                <a:extLst>
                  <a:ext uri="{FF2B5EF4-FFF2-40B4-BE49-F238E27FC236}">
                    <a16:creationId xmlns:a16="http://schemas.microsoft.com/office/drawing/2014/main" id="{843B3EFD-CB2B-4049-91A6-30C7B9BCDBE9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968053" y="4944072"/>
                <a:ext cx="17496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171225" name="Freihand 171224">
                <a:extLst>
                  <a:ext uri="{FF2B5EF4-FFF2-40B4-BE49-F238E27FC236}">
                    <a16:creationId xmlns:a16="http://schemas.microsoft.com/office/drawing/2014/main" id="{2CD06B66-6B6D-4ADD-93D7-9273C4A46E4F}"/>
                  </a:ext>
                </a:extLst>
              </p14:cNvPr>
              <p14:cNvContentPartPr/>
              <p14:nvPr/>
            </p14:nvContentPartPr>
            <p14:xfrm>
              <a:off x="983173" y="5002392"/>
              <a:ext cx="152280" cy="4680"/>
            </p14:xfrm>
          </p:contentPart>
        </mc:Choice>
        <mc:Fallback xmlns="">
          <p:pic>
            <p:nvPicPr>
              <p:cNvPr id="171225" name="Freihand 171224">
                <a:extLst>
                  <a:ext uri="{FF2B5EF4-FFF2-40B4-BE49-F238E27FC236}">
                    <a16:creationId xmlns:a16="http://schemas.microsoft.com/office/drawing/2014/main" id="{2CD06B66-6B6D-4ADD-93D7-9273C4A46E4F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978853" y="4998072"/>
                <a:ext cx="160920" cy="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171266" name="Freihand 171265">
                <a:extLst>
                  <a:ext uri="{FF2B5EF4-FFF2-40B4-BE49-F238E27FC236}">
                    <a16:creationId xmlns:a16="http://schemas.microsoft.com/office/drawing/2014/main" id="{E1100800-8312-42C5-B62E-62488FB22570}"/>
                  </a:ext>
                </a:extLst>
              </p14:cNvPr>
              <p14:cNvContentPartPr/>
              <p14:nvPr/>
            </p14:nvContentPartPr>
            <p14:xfrm>
              <a:off x="1253893" y="4897632"/>
              <a:ext cx="117720" cy="106560"/>
            </p14:xfrm>
          </p:contentPart>
        </mc:Choice>
        <mc:Fallback xmlns="">
          <p:pic>
            <p:nvPicPr>
              <p:cNvPr id="171266" name="Freihand 171265">
                <a:extLst>
                  <a:ext uri="{FF2B5EF4-FFF2-40B4-BE49-F238E27FC236}">
                    <a16:creationId xmlns:a16="http://schemas.microsoft.com/office/drawing/2014/main" id="{E1100800-8312-42C5-B62E-62488FB22570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1249573" y="4893312"/>
                <a:ext cx="1263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171267" name="Freihand 171266">
                <a:extLst>
                  <a:ext uri="{FF2B5EF4-FFF2-40B4-BE49-F238E27FC236}">
                    <a16:creationId xmlns:a16="http://schemas.microsoft.com/office/drawing/2014/main" id="{4A5A4375-5CF9-4279-A17A-84AB72EE76C9}"/>
                  </a:ext>
                </a:extLst>
              </p14:cNvPr>
              <p14:cNvContentPartPr/>
              <p14:nvPr/>
            </p14:nvContentPartPr>
            <p14:xfrm>
              <a:off x="1411573" y="4904832"/>
              <a:ext cx="97200" cy="61920"/>
            </p14:xfrm>
          </p:contentPart>
        </mc:Choice>
        <mc:Fallback xmlns="">
          <p:pic>
            <p:nvPicPr>
              <p:cNvPr id="171267" name="Freihand 171266">
                <a:extLst>
                  <a:ext uri="{FF2B5EF4-FFF2-40B4-BE49-F238E27FC236}">
                    <a16:creationId xmlns:a16="http://schemas.microsoft.com/office/drawing/2014/main" id="{4A5A4375-5CF9-4279-A17A-84AB72EE76C9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1407253" y="4900512"/>
                <a:ext cx="1058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171268" name="Freihand 171267">
                <a:extLst>
                  <a:ext uri="{FF2B5EF4-FFF2-40B4-BE49-F238E27FC236}">
                    <a16:creationId xmlns:a16="http://schemas.microsoft.com/office/drawing/2014/main" id="{FE285428-2906-407E-83B9-03D0082DF29B}"/>
                  </a:ext>
                </a:extLst>
              </p14:cNvPr>
              <p14:cNvContentPartPr/>
              <p14:nvPr/>
            </p14:nvContentPartPr>
            <p14:xfrm>
              <a:off x="1544413" y="4907712"/>
              <a:ext cx="80640" cy="71640"/>
            </p14:xfrm>
          </p:contentPart>
        </mc:Choice>
        <mc:Fallback xmlns="">
          <p:pic>
            <p:nvPicPr>
              <p:cNvPr id="171268" name="Freihand 171267">
                <a:extLst>
                  <a:ext uri="{FF2B5EF4-FFF2-40B4-BE49-F238E27FC236}">
                    <a16:creationId xmlns:a16="http://schemas.microsoft.com/office/drawing/2014/main" id="{FE285428-2906-407E-83B9-03D0082DF29B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540093" y="4903392"/>
                <a:ext cx="89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171269" name="Freihand 171268">
                <a:extLst>
                  <a:ext uri="{FF2B5EF4-FFF2-40B4-BE49-F238E27FC236}">
                    <a16:creationId xmlns:a16="http://schemas.microsoft.com/office/drawing/2014/main" id="{92715408-3586-4F70-A536-A0B3F32EA0DF}"/>
                  </a:ext>
                </a:extLst>
              </p14:cNvPr>
              <p14:cNvContentPartPr/>
              <p14:nvPr/>
            </p14:nvContentPartPr>
            <p14:xfrm>
              <a:off x="1674013" y="4908792"/>
              <a:ext cx="106560" cy="82080"/>
            </p14:xfrm>
          </p:contentPart>
        </mc:Choice>
        <mc:Fallback xmlns="">
          <p:pic>
            <p:nvPicPr>
              <p:cNvPr id="171269" name="Freihand 171268">
                <a:extLst>
                  <a:ext uri="{FF2B5EF4-FFF2-40B4-BE49-F238E27FC236}">
                    <a16:creationId xmlns:a16="http://schemas.microsoft.com/office/drawing/2014/main" id="{92715408-3586-4F70-A536-A0B3F32EA0DF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1669693" y="4904472"/>
                <a:ext cx="11520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171271" name="Freihand 171270">
                <a:extLst>
                  <a:ext uri="{FF2B5EF4-FFF2-40B4-BE49-F238E27FC236}">
                    <a16:creationId xmlns:a16="http://schemas.microsoft.com/office/drawing/2014/main" id="{56571FE9-419F-4972-A0EB-D6AEC6F8BE9A}"/>
                  </a:ext>
                </a:extLst>
              </p14:cNvPr>
              <p14:cNvContentPartPr/>
              <p14:nvPr/>
            </p14:nvContentPartPr>
            <p14:xfrm>
              <a:off x="1859413" y="4904472"/>
              <a:ext cx="95400" cy="59400"/>
            </p14:xfrm>
          </p:contentPart>
        </mc:Choice>
        <mc:Fallback xmlns="">
          <p:pic>
            <p:nvPicPr>
              <p:cNvPr id="171271" name="Freihand 171270">
                <a:extLst>
                  <a:ext uri="{FF2B5EF4-FFF2-40B4-BE49-F238E27FC236}">
                    <a16:creationId xmlns:a16="http://schemas.microsoft.com/office/drawing/2014/main" id="{56571FE9-419F-4972-A0EB-D6AEC6F8BE9A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1855093" y="4900152"/>
                <a:ext cx="104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171272" name="Freihand 171271">
                <a:extLst>
                  <a:ext uri="{FF2B5EF4-FFF2-40B4-BE49-F238E27FC236}">
                    <a16:creationId xmlns:a16="http://schemas.microsoft.com/office/drawing/2014/main" id="{565A990F-669B-41C2-A684-2F54C0E6170E}"/>
                  </a:ext>
                </a:extLst>
              </p14:cNvPr>
              <p14:cNvContentPartPr/>
              <p14:nvPr/>
            </p14:nvContentPartPr>
            <p14:xfrm>
              <a:off x="1951933" y="4960992"/>
              <a:ext cx="24120" cy="66600"/>
            </p14:xfrm>
          </p:contentPart>
        </mc:Choice>
        <mc:Fallback xmlns="">
          <p:pic>
            <p:nvPicPr>
              <p:cNvPr id="171272" name="Freihand 171271">
                <a:extLst>
                  <a:ext uri="{FF2B5EF4-FFF2-40B4-BE49-F238E27FC236}">
                    <a16:creationId xmlns:a16="http://schemas.microsoft.com/office/drawing/2014/main" id="{565A990F-669B-41C2-A684-2F54C0E6170E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1947613" y="4956672"/>
                <a:ext cx="327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171273" name="Freihand 171272">
                <a:extLst>
                  <a:ext uri="{FF2B5EF4-FFF2-40B4-BE49-F238E27FC236}">
                    <a16:creationId xmlns:a16="http://schemas.microsoft.com/office/drawing/2014/main" id="{BC370D6F-B21C-4C68-BDC3-5BBDBB4662B7}"/>
                  </a:ext>
                </a:extLst>
              </p14:cNvPr>
              <p14:cNvContentPartPr/>
              <p14:nvPr/>
            </p14:nvContentPartPr>
            <p14:xfrm>
              <a:off x="2033653" y="4882152"/>
              <a:ext cx="103680" cy="131400"/>
            </p14:xfrm>
          </p:contentPart>
        </mc:Choice>
        <mc:Fallback xmlns="">
          <p:pic>
            <p:nvPicPr>
              <p:cNvPr id="171273" name="Freihand 171272">
                <a:extLst>
                  <a:ext uri="{FF2B5EF4-FFF2-40B4-BE49-F238E27FC236}">
                    <a16:creationId xmlns:a16="http://schemas.microsoft.com/office/drawing/2014/main" id="{BC370D6F-B21C-4C68-BDC3-5BBDBB4662B7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2029333" y="4877832"/>
                <a:ext cx="112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171274" name="Freihand 171273">
                <a:extLst>
                  <a:ext uri="{FF2B5EF4-FFF2-40B4-BE49-F238E27FC236}">
                    <a16:creationId xmlns:a16="http://schemas.microsoft.com/office/drawing/2014/main" id="{E3F8AB56-19A1-4802-BFCA-2BDBCF4B505D}"/>
                  </a:ext>
                </a:extLst>
              </p14:cNvPr>
              <p14:cNvContentPartPr/>
              <p14:nvPr/>
            </p14:nvContentPartPr>
            <p14:xfrm>
              <a:off x="2197093" y="4925712"/>
              <a:ext cx="81360" cy="109800"/>
            </p14:xfrm>
          </p:contentPart>
        </mc:Choice>
        <mc:Fallback xmlns="">
          <p:pic>
            <p:nvPicPr>
              <p:cNvPr id="171274" name="Freihand 171273">
                <a:extLst>
                  <a:ext uri="{FF2B5EF4-FFF2-40B4-BE49-F238E27FC236}">
                    <a16:creationId xmlns:a16="http://schemas.microsoft.com/office/drawing/2014/main" id="{E3F8AB56-19A1-4802-BFCA-2BDBCF4B505D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2192773" y="4921392"/>
                <a:ext cx="90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171276" name="Freihand 171275">
                <a:extLst>
                  <a:ext uri="{FF2B5EF4-FFF2-40B4-BE49-F238E27FC236}">
                    <a16:creationId xmlns:a16="http://schemas.microsoft.com/office/drawing/2014/main" id="{D5F73534-E71A-4D87-829A-8DA149F3459F}"/>
                  </a:ext>
                </a:extLst>
              </p14:cNvPr>
              <p14:cNvContentPartPr/>
              <p14:nvPr/>
            </p14:nvContentPartPr>
            <p14:xfrm>
              <a:off x="2427493" y="4908072"/>
              <a:ext cx="25200" cy="104400"/>
            </p14:xfrm>
          </p:contentPart>
        </mc:Choice>
        <mc:Fallback xmlns="">
          <p:pic>
            <p:nvPicPr>
              <p:cNvPr id="171276" name="Freihand 171275">
                <a:extLst>
                  <a:ext uri="{FF2B5EF4-FFF2-40B4-BE49-F238E27FC236}">
                    <a16:creationId xmlns:a16="http://schemas.microsoft.com/office/drawing/2014/main" id="{D5F73534-E71A-4D87-829A-8DA149F3459F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2423173" y="4903752"/>
                <a:ext cx="338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171277" name="Freihand 171276">
                <a:extLst>
                  <a:ext uri="{FF2B5EF4-FFF2-40B4-BE49-F238E27FC236}">
                    <a16:creationId xmlns:a16="http://schemas.microsoft.com/office/drawing/2014/main" id="{0EF7578A-AED2-41FB-BAF0-60B2611F0A8C}"/>
                  </a:ext>
                </a:extLst>
              </p14:cNvPr>
              <p14:cNvContentPartPr/>
              <p14:nvPr/>
            </p14:nvContentPartPr>
            <p14:xfrm>
              <a:off x="2392573" y="4950192"/>
              <a:ext cx="146880" cy="19440"/>
            </p14:xfrm>
          </p:contentPart>
        </mc:Choice>
        <mc:Fallback xmlns="">
          <p:pic>
            <p:nvPicPr>
              <p:cNvPr id="171277" name="Freihand 171276">
                <a:extLst>
                  <a:ext uri="{FF2B5EF4-FFF2-40B4-BE49-F238E27FC236}">
                    <a16:creationId xmlns:a16="http://schemas.microsoft.com/office/drawing/2014/main" id="{0EF7578A-AED2-41FB-BAF0-60B2611F0A8C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2388253" y="4945872"/>
                <a:ext cx="15552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171278" name="Freihand 171277">
                <a:extLst>
                  <a:ext uri="{FF2B5EF4-FFF2-40B4-BE49-F238E27FC236}">
                    <a16:creationId xmlns:a16="http://schemas.microsoft.com/office/drawing/2014/main" id="{8955F3A5-A613-4D00-97AC-5BC02F16ECFD}"/>
                  </a:ext>
                </a:extLst>
              </p14:cNvPr>
              <p14:cNvContentPartPr/>
              <p14:nvPr/>
            </p14:nvContentPartPr>
            <p14:xfrm>
              <a:off x="2574373" y="4876752"/>
              <a:ext cx="100440" cy="116640"/>
            </p14:xfrm>
          </p:contentPart>
        </mc:Choice>
        <mc:Fallback xmlns="">
          <p:pic>
            <p:nvPicPr>
              <p:cNvPr id="171278" name="Freihand 171277">
                <a:extLst>
                  <a:ext uri="{FF2B5EF4-FFF2-40B4-BE49-F238E27FC236}">
                    <a16:creationId xmlns:a16="http://schemas.microsoft.com/office/drawing/2014/main" id="{8955F3A5-A613-4D00-97AC-5BC02F16ECFD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2570053" y="4872432"/>
                <a:ext cx="109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6">
            <p14:nvContentPartPr>
              <p14:cNvPr id="171279" name="Freihand 171278">
                <a:extLst>
                  <a:ext uri="{FF2B5EF4-FFF2-40B4-BE49-F238E27FC236}">
                    <a16:creationId xmlns:a16="http://schemas.microsoft.com/office/drawing/2014/main" id="{A0E9DDA2-4708-4557-89D5-B62FCF87ADA2}"/>
                  </a:ext>
                </a:extLst>
              </p14:cNvPr>
              <p14:cNvContentPartPr/>
              <p14:nvPr/>
            </p14:nvContentPartPr>
            <p14:xfrm>
              <a:off x="2725933" y="4890432"/>
              <a:ext cx="86400" cy="77040"/>
            </p14:xfrm>
          </p:contentPart>
        </mc:Choice>
        <mc:Fallback xmlns="">
          <p:pic>
            <p:nvPicPr>
              <p:cNvPr id="171279" name="Freihand 171278">
                <a:extLst>
                  <a:ext uri="{FF2B5EF4-FFF2-40B4-BE49-F238E27FC236}">
                    <a16:creationId xmlns:a16="http://schemas.microsoft.com/office/drawing/2014/main" id="{A0E9DDA2-4708-4557-89D5-B62FCF87ADA2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2721613" y="4886112"/>
                <a:ext cx="950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8">
            <p14:nvContentPartPr>
              <p14:cNvPr id="171280" name="Freihand 171279">
                <a:extLst>
                  <a:ext uri="{FF2B5EF4-FFF2-40B4-BE49-F238E27FC236}">
                    <a16:creationId xmlns:a16="http://schemas.microsoft.com/office/drawing/2014/main" id="{D5435B66-6F57-4B2B-98FE-D3BDAC1A8CBE}"/>
                  </a:ext>
                </a:extLst>
              </p14:cNvPr>
              <p14:cNvContentPartPr/>
              <p14:nvPr/>
            </p14:nvContentPartPr>
            <p14:xfrm>
              <a:off x="2852653" y="4901232"/>
              <a:ext cx="114120" cy="77040"/>
            </p14:xfrm>
          </p:contentPart>
        </mc:Choice>
        <mc:Fallback xmlns="">
          <p:pic>
            <p:nvPicPr>
              <p:cNvPr id="171280" name="Freihand 171279">
                <a:extLst>
                  <a:ext uri="{FF2B5EF4-FFF2-40B4-BE49-F238E27FC236}">
                    <a16:creationId xmlns:a16="http://schemas.microsoft.com/office/drawing/2014/main" id="{D5435B66-6F57-4B2B-98FE-D3BDAC1A8CBE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2848333" y="4896912"/>
                <a:ext cx="122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171281" name="Freihand 171280">
                <a:extLst>
                  <a:ext uri="{FF2B5EF4-FFF2-40B4-BE49-F238E27FC236}">
                    <a16:creationId xmlns:a16="http://schemas.microsoft.com/office/drawing/2014/main" id="{A1AAD128-7E74-4D64-B7C3-D7C90B8AD026}"/>
                  </a:ext>
                </a:extLst>
              </p14:cNvPr>
              <p14:cNvContentPartPr/>
              <p14:nvPr/>
            </p14:nvContentPartPr>
            <p14:xfrm>
              <a:off x="3089173" y="4878192"/>
              <a:ext cx="111960" cy="100080"/>
            </p14:xfrm>
          </p:contentPart>
        </mc:Choice>
        <mc:Fallback xmlns="">
          <p:pic>
            <p:nvPicPr>
              <p:cNvPr id="171281" name="Freihand 171280">
                <a:extLst>
                  <a:ext uri="{FF2B5EF4-FFF2-40B4-BE49-F238E27FC236}">
                    <a16:creationId xmlns:a16="http://schemas.microsoft.com/office/drawing/2014/main" id="{A1AAD128-7E74-4D64-B7C3-D7C90B8AD026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3084853" y="4873872"/>
                <a:ext cx="1206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171282" name="Freihand 171281">
                <a:extLst>
                  <a:ext uri="{FF2B5EF4-FFF2-40B4-BE49-F238E27FC236}">
                    <a16:creationId xmlns:a16="http://schemas.microsoft.com/office/drawing/2014/main" id="{F49BF830-DCAB-437C-A195-AF298EFEEE1A}"/>
                  </a:ext>
                </a:extLst>
              </p14:cNvPr>
              <p14:cNvContentPartPr/>
              <p14:nvPr/>
            </p14:nvContentPartPr>
            <p14:xfrm>
              <a:off x="3262333" y="4857312"/>
              <a:ext cx="101160" cy="100800"/>
            </p14:xfrm>
          </p:contentPart>
        </mc:Choice>
        <mc:Fallback xmlns="">
          <p:pic>
            <p:nvPicPr>
              <p:cNvPr id="171282" name="Freihand 171281">
                <a:extLst>
                  <a:ext uri="{FF2B5EF4-FFF2-40B4-BE49-F238E27FC236}">
                    <a16:creationId xmlns:a16="http://schemas.microsoft.com/office/drawing/2014/main" id="{F49BF830-DCAB-437C-A195-AF298EFEEE1A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3258013" y="4852992"/>
                <a:ext cx="109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171283" name="Freihand 171282">
                <a:extLst>
                  <a:ext uri="{FF2B5EF4-FFF2-40B4-BE49-F238E27FC236}">
                    <a16:creationId xmlns:a16="http://schemas.microsoft.com/office/drawing/2014/main" id="{804BAD13-3A6C-4403-A853-B57C988F81E7}"/>
                  </a:ext>
                </a:extLst>
              </p14:cNvPr>
              <p14:cNvContentPartPr/>
              <p14:nvPr/>
            </p14:nvContentPartPr>
            <p14:xfrm>
              <a:off x="3380053" y="4887192"/>
              <a:ext cx="113760" cy="67320"/>
            </p14:xfrm>
          </p:contentPart>
        </mc:Choice>
        <mc:Fallback xmlns="">
          <p:pic>
            <p:nvPicPr>
              <p:cNvPr id="171283" name="Freihand 171282">
                <a:extLst>
                  <a:ext uri="{FF2B5EF4-FFF2-40B4-BE49-F238E27FC236}">
                    <a16:creationId xmlns:a16="http://schemas.microsoft.com/office/drawing/2014/main" id="{804BAD13-3A6C-4403-A853-B57C988F81E7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3375733" y="4882872"/>
                <a:ext cx="1224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171284" name="Freihand 171283">
                <a:extLst>
                  <a:ext uri="{FF2B5EF4-FFF2-40B4-BE49-F238E27FC236}">
                    <a16:creationId xmlns:a16="http://schemas.microsoft.com/office/drawing/2014/main" id="{51FE7FFA-ECDA-4876-BDF9-7999A0662748}"/>
                  </a:ext>
                </a:extLst>
              </p14:cNvPr>
              <p14:cNvContentPartPr/>
              <p14:nvPr/>
            </p14:nvContentPartPr>
            <p14:xfrm>
              <a:off x="3542053" y="4895112"/>
              <a:ext cx="86400" cy="60840"/>
            </p14:xfrm>
          </p:contentPart>
        </mc:Choice>
        <mc:Fallback xmlns="">
          <p:pic>
            <p:nvPicPr>
              <p:cNvPr id="171284" name="Freihand 171283">
                <a:extLst>
                  <a:ext uri="{FF2B5EF4-FFF2-40B4-BE49-F238E27FC236}">
                    <a16:creationId xmlns:a16="http://schemas.microsoft.com/office/drawing/2014/main" id="{51FE7FFA-ECDA-4876-BDF9-7999A0662748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3537733" y="4890792"/>
                <a:ext cx="95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171285" name="Freihand 171284">
                <a:extLst>
                  <a:ext uri="{FF2B5EF4-FFF2-40B4-BE49-F238E27FC236}">
                    <a16:creationId xmlns:a16="http://schemas.microsoft.com/office/drawing/2014/main" id="{1E3DA9C6-2127-4FF3-A564-6A9F9444951C}"/>
                  </a:ext>
                </a:extLst>
              </p14:cNvPr>
              <p14:cNvContentPartPr/>
              <p14:nvPr/>
            </p14:nvContentPartPr>
            <p14:xfrm>
              <a:off x="3781093" y="4879992"/>
              <a:ext cx="17640" cy="88920"/>
            </p14:xfrm>
          </p:contentPart>
        </mc:Choice>
        <mc:Fallback xmlns="">
          <p:pic>
            <p:nvPicPr>
              <p:cNvPr id="171285" name="Freihand 171284">
                <a:extLst>
                  <a:ext uri="{FF2B5EF4-FFF2-40B4-BE49-F238E27FC236}">
                    <a16:creationId xmlns:a16="http://schemas.microsoft.com/office/drawing/2014/main" id="{1E3DA9C6-2127-4FF3-A564-6A9F9444951C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3776773" y="4875672"/>
                <a:ext cx="262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171286" name="Freihand 171285">
                <a:extLst>
                  <a:ext uri="{FF2B5EF4-FFF2-40B4-BE49-F238E27FC236}">
                    <a16:creationId xmlns:a16="http://schemas.microsoft.com/office/drawing/2014/main" id="{9022A17E-18E8-497D-943A-2662DE8BAA14}"/>
                  </a:ext>
                </a:extLst>
              </p14:cNvPr>
              <p14:cNvContentPartPr/>
              <p14:nvPr/>
            </p14:nvContentPartPr>
            <p14:xfrm>
              <a:off x="3738613" y="4903392"/>
              <a:ext cx="137160" cy="18000"/>
            </p14:xfrm>
          </p:contentPart>
        </mc:Choice>
        <mc:Fallback xmlns="">
          <p:pic>
            <p:nvPicPr>
              <p:cNvPr id="171286" name="Freihand 171285">
                <a:extLst>
                  <a:ext uri="{FF2B5EF4-FFF2-40B4-BE49-F238E27FC236}">
                    <a16:creationId xmlns:a16="http://schemas.microsoft.com/office/drawing/2014/main" id="{9022A17E-18E8-497D-943A-2662DE8BAA14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3734293" y="4899072"/>
                <a:ext cx="145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171287" name="Freihand 171286">
                <a:extLst>
                  <a:ext uri="{FF2B5EF4-FFF2-40B4-BE49-F238E27FC236}">
                    <a16:creationId xmlns:a16="http://schemas.microsoft.com/office/drawing/2014/main" id="{227E784E-351F-43A8-83DF-322E62BEC62F}"/>
                  </a:ext>
                </a:extLst>
              </p14:cNvPr>
              <p14:cNvContentPartPr/>
              <p14:nvPr/>
            </p14:nvContentPartPr>
            <p14:xfrm>
              <a:off x="3936973" y="4852992"/>
              <a:ext cx="123120" cy="95400"/>
            </p14:xfrm>
          </p:contentPart>
        </mc:Choice>
        <mc:Fallback xmlns="">
          <p:pic>
            <p:nvPicPr>
              <p:cNvPr id="171287" name="Freihand 171286">
                <a:extLst>
                  <a:ext uri="{FF2B5EF4-FFF2-40B4-BE49-F238E27FC236}">
                    <a16:creationId xmlns:a16="http://schemas.microsoft.com/office/drawing/2014/main" id="{227E784E-351F-43A8-83DF-322E62BEC62F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3932653" y="4848672"/>
                <a:ext cx="1317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171288" name="Freihand 171287">
                <a:extLst>
                  <a:ext uri="{FF2B5EF4-FFF2-40B4-BE49-F238E27FC236}">
                    <a16:creationId xmlns:a16="http://schemas.microsoft.com/office/drawing/2014/main" id="{C853A95E-5BC3-481F-9140-16C5565363CC}"/>
                  </a:ext>
                </a:extLst>
              </p14:cNvPr>
              <p14:cNvContentPartPr/>
              <p14:nvPr/>
            </p14:nvContentPartPr>
            <p14:xfrm>
              <a:off x="4097533" y="4851552"/>
              <a:ext cx="112320" cy="84240"/>
            </p14:xfrm>
          </p:contentPart>
        </mc:Choice>
        <mc:Fallback xmlns="">
          <p:pic>
            <p:nvPicPr>
              <p:cNvPr id="171288" name="Freihand 171287">
                <a:extLst>
                  <a:ext uri="{FF2B5EF4-FFF2-40B4-BE49-F238E27FC236}">
                    <a16:creationId xmlns:a16="http://schemas.microsoft.com/office/drawing/2014/main" id="{C853A95E-5BC3-481F-9140-16C5565363CC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4093213" y="4847232"/>
                <a:ext cx="1209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171289" name="Freihand 171288">
                <a:extLst>
                  <a:ext uri="{FF2B5EF4-FFF2-40B4-BE49-F238E27FC236}">
                    <a16:creationId xmlns:a16="http://schemas.microsoft.com/office/drawing/2014/main" id="{C3989E4D-CE96-4675-86EA-502B1C87DDEC}"/>
                  </a:ext>
                </a:extLst>
              </p14:cNvPr>
              <p14:cNvContentPartPr/>
              <p14:nvPr/>
            </p14:nvContentPartPr>
            <p14:xfrm>
              <a:off x="4254133" y="4872432"/>
              <a:ext cx="123120" cy="80280"/>
            </p14:xfrm>
          </p:contentPart>
        </mc:Choice>
        <mc:Fallback xmlns="">
          <p:pic>
            <p:nvPicPr>
              <p:cNvPr id="171289" name="Freihand 171288">
                <a:extLst>
                  <a:ext uri="{FF2B5EF4-FFF2-40B4-BE49-F238E27FC236}">
                    <a16:creationId xmlns:a16="http://schemas.microsoft.com/office/drawing/2014/main" id="{C3989E4D-CE96-4675-86EA-502B1C87DDEC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4249813" y="4868112"/>
                <a:ext cx="131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8">
            <p14:nvContentPartPr>
              <p14:cNvPr id="171290" name="Freihand 171289">
                <a:extLst>
                  <a:ext uri="{FF2B5EF4-FFF2-40B4-BE49-F238E27FC236}">
                    <a16:creationId xmlns:a16="http://schemas.microsoft.com/office/drawing/2014/main" id="{54705452-0478-4F96-A7DE-15F25938F03B}"/>
                  </a:ext>
                </a:extLst>
              </p14:cNvPr>
              <p14:cNvContentPartPr/>
              <p14:nvPr/>
            </p14:nvContentPartPr>
            <p14:xfrm>
              <a:off x="1350013" y="4780992"/>
              <a:ext cx="831240" cy="40320"/>
            </p14:xfrm>
          </p:contentPart>
        </mc:Choice>
        <mc:Fallback xmlns="">
          <p:pic>
            <p:nvPicPr>
              <p:cNvPr id="171290" name="Freihand 171289">
                <a:extLst>
                  <a:ext uri="{FF2B5EF4-FFF2-40B4-BE49-F238E27FC236}">
                    <a16:creationId xmlns:a16="http://schemas.microsoft.com/office/drawing/2014/main" id="{54705452-0478-4F96-A7DE-15F25938F03B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345693" y="4776672"/>
                <a:ext cx="839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171291" name="Freihand 171290">
                <a:extLst>
                  <a:ext uri="{FF2B5EF4-FFF2-40B4-BE49-F238E27FC236}">
                    <a16:creationId xmlns:a16="http://schemas.microsoft.com/office/drawing/2014/main" id="{CF3F7C97-C714-4482-A60E-B329B1BF0B56}"/>
                  </a:ext>
                </a:extLst>
              </p14:cNvPr>
              <p14:cNvContentPartPr/>
              <p14:nvPr/>
            </p14:nvContentPartPr>
            <p14:xfrm>
              <a:off x="1759693" y="4683432"/>
              <a:ext cx="133920" cy="74880"/>
            </p14:xfrm>
          </p:contentPart>
        </mc:Choice>
        <mc:Fallback xmlns="">
          <p:pic>
            <p:nvPicPr>
              <p:cNvPr id="171291" name="Freihand 171290">
                <a:extLst>
                  <a:ext uri="{FF2B5EF4-FFF2-40B4-BE49-F238E27FC236}">
                    <a16:creationId xmlns:a16="http://schemas.microsoft.com/office/drawing/2014/main" id="{CF3F7C97-C714-4482-A60E-B329B1BF0B56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755373" y="4679112"/>
                <a:ext cx="1425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171292" name="Freihand 171291">
                <a:extLst>
                  <a:ext uri="{FF2B5EF4-FFF2-40B4-BE49-F238E27FC236}">
                    <a16:creationId xmlns:a16="http://schemas.microsoft.com/office/drawing/2014/main" id="{575339EE-8E37-4771-882C-4A75B47FD414}"/>
                  </a:ext>
                </a:extLst>
              </p14:cNvPr>
              <p14:cNvContentPartPr/>
              <p14:nvPr/>
            </p14:nvContentPartPr>
            <p14:xfrm>
              <a:off x="2561413" y="4779192"/>
              <a:ext cx="406800" cy="21240"/>
            </p14:xfrm>
          </p:contentPart>
        </mc:Choice>
        <mc:Fallback xmlns="">
          <p:pic>
            <p:nvPicPr>
              <p:cNvPr id="171292" name="Freihand 171291">
                <a:extLst>
                  <a:ext uri="{FF2B5EF4-FFF2-40B4-BE49-F238E27FC236}">
                    <a16:creationId xmlns:a16="http://schemas.microsoft.com/office/drawing/2014/main" id="{575339EE-8E37-4771-882C-4A75B47FD414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2557093" y="4774872"/>
                <a:ext cx="415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171293" name="Freihand 171292">
                <a:extLst>
                  <a:ext uri="{FF2B5EF4-FFF2-40B4-BE49-F238E27FC236}">
                    <a16:creationId xmlns:a16="http://schemas.microsoft.com/office/drawing/2014/main" id="{DC246689-2BB6-46B8-A569-6B4EAF21C964}"/>
                  </a:ext>
                </a:extLst>
              </p14:cNvPr>
              <p14:cNvContentPartPr/>
              <p14:nvPr/>
            </p14:nvContentPartPr>
            <p14:xfrm>
              <a:off x="2726653" y="4671552"/>
              <a:ext cx="12960" cy="75960"/>
            </p14:xfrm>
          </p:contentPart>
        </mc:Choice>
        <mc:Fallback xmlns="">
          <p:pic>
            <p:nvPicPr>
              <p:cNvPr id="171293" name="Freihand 171292">
                <a:extLst>
                  <a:ext uri="{FF2B5EF4-FFF2-40B4-BE49-F238E27FC236}">
                    <a16:creationId xmlns:a16="http://schemas.microsoft.com/office/drawing/2014/main" id="{DC246689-2BB6-46B8-A569-6B4EAF21C964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2722333" y="4667232"/>
                <a:ext cx="21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171294" name="Freihand 171293">
                <a:extLst>
                  <a:ext uri="{FF2B5EF4-FFF2-40B4-BE49-F238E27FC236}">
                    <a16:creationId xmlns:a16="http://schemas.microsoft.com/office/drawing/2014/main" id="{B6814AFD-A3F4-465D-BDDC-0A813A505197}"/>
                  </a:ext>
                </a:extLst>
              </p14:cNvPr>
              <p14:cNvContentPartPr/>
              <p14:nvPr/>
            </p14:nvContentPartPr>
            <p14:xfrm>
              <a:off x="2673013" y="4739232"/>
              <a:ext cx="126720" cy="7920"/>
            </p14:xfrm>
          </p:contentPart>
        </mc:Choice>
        <mc:Fallback xmlns="">
          <p:pic>
            <p:nvPicPr>
              <p:cNvPr id="171294" name="Freihand 171293">
                <a:extLst>
                  <a:ext uri="{FF2B5EF4-FFF2-40B4-BE49-F238E27FC236}">
                    <a16:creationId xmlns:a16="http://schemas.microsoft.com/office/drawing/2014/main" id="{B6814AFD-A3F4-465D-BDDC-0A813A505197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2668693" y="4734912"/>
                <a:ext cx="13536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171295" name="Freihand 171294">
                <a:extLst>
                  <a:ext uri="{FF2B5EF4-FFF2-40B4-BE49-F238E27FC236}">
                    <a16:creationId xmlns:a16="http://schemas.microsoft.com/office/drawing/2014/main" id="{C6B1A4A2-7A07-4B55-8F6D-3E8B47EFCB31}"/>
                  </a:ext>
                </a:extLst>
              </p14:cNvPr>
              <p14:cNvContentPartPr/>
              <p14:nvPr/>
            </p14:nvContentPartPr>
            <p14:xfrm>
              <a:off x="2666173" y="4676592"/>
              <a:ext cx="169560" cy="33840"/>
            </p14:xfrm>
          </p:contentPart>
        </mc:Choice>
        <mc:Fallback xmlns="">
          <p:pic>
            <p:nvPicPr>
              <p:cNvPr id="171295" name="Freihand 171294">
                <a:extLst>
                  <a:ext uri="{FF2B5EF4-FFF2-40B4-BE49-F238E27FC236}">
                    <a16:creationId xmlns:a16="http://schemas.microsoft.com/office/drawing/2014/main" id="{C6B1A4A2-7A07-4B55-8F6D-3E8B47EFCB31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2661853" y="4672272"/>
                <a:ext cx="178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171296" name="Freihand 171295">
                <a:extLst>
                  <a:ext uri="{FF2B5EF4-FFF2-40B4-BE49-F238E27FC236}">
                    <a16:creationId xmlns:a16="http://schemas.microsoft.com/office/drawing/2014/main" id="{8E32C8B4-B909-4BE9-A465-98A219D7AB21}"/>
                  </a:ext>
                </a:extLst>
              </p14:cNvPr>
              <p14:cNvContentPartPr/>
              <p14:nvPr/>
            </p14:nvContentPartPr>
            <p14:xfrm>
              <a:off x="3259453" y="4782792"/>
              <a:ext cx="349200" cy="25560"/>
            </p14:xfrm>
          </p:contentPart>
        </mc:Choice>
        <mc:Fallback xmlns="">
          <p:pic>
            <p:nvPicPr>
              <p:cNvPr id="171296" name="Freihand 171295">
                <a:extLst>
                  <a:ext uri="{FF2B5EF4-FFF2-40B4-BE49-F238E27FC236}">
                    <a16:creationId xmlns:a16="http://schemas.microsoft.com/office/drawing/2014/main" id="{8E32C8B4-B909-4BE9-A465-98A219D7AB21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3255133" y="4778472"/>
                <a:ext cx="3578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2">
            <p14:nvContentPartPr>
              <p14:cNvPr id="171297" name="Freihand 171296">
                <a:extLst>
                  <a:ext uri="{FF2B5EF4-FFF2-40B4-BE49-F238E27FC236}">
                    <a16:creationId xmlns:a16="http://schemas.microsoft.com/office/drawing/2014/main" id="{F7367A49-69C9-46D8-AE64-0F97D2D15DBE}"/>
                  </a:ext>
                </a:extLst>
              </p14:cNvPr>
              <p14:cNvContentPartPr/>
              <p14:nvPr/>
            </p14:nvContentPartPr>
            <p14:xfrm>
              <a:off x="3360253" y="4663272"/>
              <a:ext cx="137880" cy="108000"/>
            </p14:xfrm>
          </p:contentPart>
        </mc:Choice>
        <mc:Fallback xmlns="">
          <p:pic>
            <p:nvPicPr>
              <p:cNvPr id="171297" name="Freihand 171296">
                <a:extLst>
                  <a:ext uri="{FF2B5EF4-FFF2-40B4-BE49-F238E27FC236}">
                    <a16:creationId xmlns:a16="http://schemas.microsoft.com/office/drawing/2014/main" id="{F7367A49-69C9-46D8-AE64-0F97D2D15DBE}"/>
                  </a:ext>
                </a:extLst>
              </p:cNvPr>
              <p:cNvPicPr/>
              <p:nvPr/>
            </p:nvPicPr>
            <p:blipFill>
              <a:blip r:embed="rId603"/>
              <a:stretch>
                <a:fillRect/>
              </a:stretch>
            </p:blipFill>
            <p:spPr>
              <a:xfrm>
                <a:off x="3355933" y="4658952"/>
                <a:ext cx="146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4">
            <p14:nvContentPartPr>
              <p14:cNvPr id="171298" name="Freihand 171297">
                <a:extLst>
                  <a:ext uri="{FF2B5EF4-FFF2-40B4-BE49-F238E27FC236}">
                    <a16:creationId xmlns:a16="http://schemas.microsoft.com/office/drawing/2014/main" id="{72335442-E19E-4ADC-8B4D-41AEDC8A2ADA}"/>
                  </a:ext>
                </a:extLst>
              </p14:cNvPr>
              <p14:cNvContentPartPr/>
              <p14:nvPr/>
            </p14:nvContentPartPr>
            <p14:xfrm>
              <a:off x="3951733" y="4748952"/>
              <a:ext cx="426240" cy="37440"/>
            </p14:xfrm>
          </p:contentPart>
        </mc:Choice>
        <mc:Fallback xmlns="">
          <p:pic>
            <p:nvPicPr>
              <p:cNvPr id="171298" name="Freihand 171297">
                <a:extLst>
                  <a:ext uri="{FF2B5EF4-FFF2-40B4-BE49-F238E27FC236}">
                    <a16:creationId xmlns:a16="http://schemas.microsoft.com/office/drawing/2014/main" id="{72335442-E19E-4ADC-8B4D-41AEDC8A2ADA}"/>
                  </a:ext>
                </a:extLst>
              </p:cNvPr>
              <p:cNvPicPr/>
              <p:nvPr/>
            </p:nvPicPr>
            <p:blipFill>
              <a:blip r:embed="rId605"/>
              <a:stretch>
                <a:fillRect/>
              </a:stretch>
            </p:blipFill>
            <p:spPr>
              <a:xfrm>
                <a:off x="3947413" y="4744632"/>
                <a:ext cx="434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171299" name="Freihand 171298">
                <a:extLst>
                  <a:ext uri="{FF2B5EF4-FFF2-40B4-BE49-F238E27FC236}">
                    <a16:creationId xmlns:a16="http://schemas.microsoft.com/office/drawing/2014/main" id="{D6A74C88-91DC-4E04-B9C9-A2D484CC0B50}"/>
                  </a:ext>
                </a:extLst>
              </p14:cNvPr>
              <p14:cNvContentPartPr/>
              <p14:nvPr/>
            </p14:nvContentPartPr>
            <p14:xfrm>
              <a:off x="4025533" y="4612872"/>
              <a:ext cx="117000" cy="83880"/>
            </p14:xfrm>
          </p:contentPart>
        </mc:Choice>
        <mc:Fallback xmlns="">
          <p:pic>
            <p:nvPicPr>
              <p:cNvPr id="171299" name="Freihand 171298">
                <a:extLst>
                  <a:ext uri="{FF2B5EF4-FFF2-40B4-BE49-F238E27FC236}">
                    <a16:creationId xmlns:a16="http://schemas.microsoft.com/office/drawing/2014/main" id="{D6A74C88-91DC-4E04-B9C9-A2D484CC0B50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4021213" y="4608552"/>
                <a:ext cx="12564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171300" name="Freihand 171299">
                <a:extLst>
                  <a:ext uri="{FF2B5EF4-FFF2-40B4-BE49-F238E27FC236}">
                    <a16:creationId xmlns:a16="http://schemas.microsoft.com/office/drawing/2014/main" id="{FA16CD82-D887-4702-AA09-63BC3B6493A8}"/>
                  </a:ext>
                </a:extLst>
              </p14:cNvPr>
              <p14:cNvContentPartPr/>
              <p14:nvPr/>
            </p14:nvContentPartPr>
            <p14:xfrm>
              <a:off x="4061173" y="4609272"/>
              <a:ext cx="48600" cy="107280"/>
            </p14:xfrm>
          </p:contentPart>
        </mc:Choice>
        <mc:Fallback xmlns="">
          <p:pic>
            <p:nvPicPr>
              <p:cNvPr id="171300" name="Freihand 171299">
                <a:extLst>
                  <a:ext uri="{FF2B5EF4-FFF2-40B4-BE49-F238E27FC236}">
                    <a16:creationId xmlns:a16="http://schemas.microsoft.com/office/drawing/2014/main" id="{FA16CD82-D887-4702-AA09-63BC3B6493A8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4056853" y="4604952"/>
                <a:ext cx="572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171301" name="Freihand 171300">
                <a:extLst>
                  <a:ext uri="{FF2B5EF4-FFF2-40B4-BE49-F238E27FC236}">
                    <a16:creationId xmlns:a16="http://schemas.microsoft.com/office/drawing/2014/main" id="{180CDA9C-0FEC-4F9C-89FF-5766CB808203}"/>
                  </a:ext>
                </a:extLst>
              </p14:cNvPr>
              <p14:cNvContentPartPr/>
              <p14:nvPr/>
            </p14:nvContentPartPr>
            <p14:xfrm>
              <a:off x="4025533" y="4683072"/>
              <a:ext cx="146520" cy="10440"/>
            </p14:xfrm>
          </p:contentPart>
        </mc:Choice>
        <mc:Fallback xmlns="">
          <p:pic>
            <p:nvPicPr>
              <p:cNvPr id="171301" name="Freihand 171300">
                <a:extLst>
                  <a:ext uri="{FF2B5EF4-FFF2-40B4-BE49-F238E27FC236}">
                    <a16:creationId xmlns:a16="http://schemas.microsoft.com/office/drawing/2014/main" id="{180CDA9C-0FEC-4F9C-89FF-5766CB808203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4021213" y="4678752"/>
                <a:ext cx="15516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171302" name="Freihand 171301">
                <a:extLst>
                  <a:ext uri="{FF2B5EF4-FFF2-40B4-BE49-F238E27FC236}">
                    <a16:creationId xmlns:a16="http://schemas.microsoft.com/office/drawing/2014/main" id="{A20081B0-C5BD-4B1A-A062-40B90999D4F1}"/>
                  </a:ext>
                </a:extLst>
              </p14:cNvPr>
              <p14:cNvContentPartPr/>
              <p14:nvPr/>
            </p14:nvContentPartPr>
            <p14:xfrm>
              <a:off x="4151893" y="4589472"/>
              <a:ext cx="142560" cy="137880"/>
            </p14:xfrm>
          </p:contentPart>
        </mc:Choice>
        <mc:Fallback xmlns="">
          <p:pic>
            <p:nvPicPr>
              <p:cNvPr id="171302" name="Freihand 171301">
                <a:extLst>
                  <a:ext uri="{FF2B5EF4-FFF2-40B4-BE49-F238E27FC236}">
                    <a16:creationId xmlns:a16="http://schemas.microsoft.com/office/drawing/2014/main" id="{A20081B0-C5BD-4B1A-A062-40B90999D4F1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4147573" y="4585152"/>
                <a:ext cx="151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171303" name="Freihand 171302">
                <a:extLst>
                  <a:ext uri="{FF2B5EF4-FFF2-40B4-BE49-F238E27FC236}">
                    <a16:creationId xmlns:a16="http://schemas.microsoft.com/office/drawing/2014/main" id="{296F48C8-4942-42AB-BA78-D5069EC84972}"/>
                  </a:ext>
                </a:extLst>
              </p14:cNvPr>
              <p14:cNvContentPartPr/>
              <p14:nvPr/>
            </p14:nvContentPartPr>
            <p14:xfrm>
              <a:off x="4572733" y="4816632"/>
              <a:ext cx="225720" cy="10080"/>
            </p14:xfrm>
          </p:contentPart>
        </mc:Choice>
        <mc:Fallback xmlns="">
          <p:pic>
            <p:nvPicPr>
              <p:cNvPr id="171303" name="Freihand 171302">
                <a:extLst>
                  <a:ext uri="{FF2B5EF4-FFF2-40B4-BE49-F238E27FC236}">
                    <a16:creationId xmlns:a16="http://schemas.microsoft.com/office/drawing/2014/main" id="{296F48C8-4942-42AB-BA78-D5069EC84972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4568413" y="4812312"/>
                <a:ext cx="23436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6">
            <p14:nvContentPartPr>
              <p14:cNvPr id="171304" name="Freihand 171303">
                <a:extLst>
                  <a:ext uri="{FF2B5EF4-FFF2-40B4-BE49-F238E27FC236}">
                    <a16:creationId xmlns:a16="http://schemas.microsoft.com/office/drawing/2014/main" id="{980CDF90-FFE5-4AE8-9D19-4D76A0D1C29D}"/>
                  </a:ext>
                </a:extLst>
              </p14:cNvPr>
              <p14:cNvContentPartPr/>
              <p14:nvPr/>
            </p14:nvContentPartPr>
            <p14:xfrm>
              <a:off x="4632133" y="4842192"/>
              <a:ext cx="211320" cy="17280"/>
            </p14:xfrm>
          </p:contentPart>
        </mc:Choice>
        <mc:Fallback xmlns="">
          <p:pic>
            <p:nvPicPr>
              <p:cNvPr id="171304" name="Freihand 171303">
                <a:extLst>
                  <a:ext uri="{FF2B5EF4-FFF2-40B4-BE49-F238E27FC236}">
                    <a16:creationId xmlns:a16="http://schemas.microsoft.com/office/drawing/2014/main" id="{980CDF90-FFE5-4AE8-9D19-4D76A0D1C29D}"/>
                  </a:ext>
                </a:extLst>
              </p:cNvPr>
              <p:cNvPicPr/>
              <p:nvPr/>
            </p:nvPicPr>
            <p:blipFill>
              <a:blip r:embed="rId617"/>
              <a:stretch>
                <a:fillRect/>
              </a:stretch>
            </p:blipFill>
            <p:spPr>
              <a:xfrm>
                <a:off x="4627813" y="4837872"/>
                <a:ext cx="21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8">
            <p14:nvContentPartPr>
              <p14:cNvPr id="171305" name="Freihand 171304">
                <a:extLst>
                  <a:ext uri="{FF2B5EF4-FFF2-40B4-BE49-F238E27FC236}">
                    <a16:creationId xmlns:a16="http://schemas.microsoft.com/office/drawing/2014/main" id="{4CF931F2-16EB-4FBA-86DA-2B930C907268}"/>
                  </a:ext>
                </a:extLst>
              </p14:cNvPr>
              <p14:cNvContentPartPr/>
              <p14:nvPr/>
            </p14:nvContentPartPr>
            <p14:xfrm>
              <a:off x="4985293" y="4732032"/>
              <a:ext cx="216000" cy="174960"/>
            </p14:xfrm>
          </p:contentPart>
        </mc:Choice>
        <mc:Fallback xmlns="">
          <p:pic>
            <p:nvPicPr>
              <p:cNvPr id="171305" name="Freihand 171304">
                <a:extLst>
                  <a:ext uri="{FF2B5EF4-FFF2-40B4-BE49-F238E27FC236}">
                    <a16:creationId xmlns:a16="http://schemas.microsoft.com/office/drawing/2014/main" id="{4CF931F2-16EB-4FBA-86DA-2B930C907268}"/>
                  </a:ext>
                </a:extLst>
              </p:cNvPr>
              <p:cNvPicPr/>
              <p:nvPr/>
            </p:nvPicPr>
            <p:blipFill>
              <a:blip r:embed="rId619"/>
              <a:stretch>
                <a:fillRect/>
              </a:stretch>
            </p:blipFill>
            <p:spPr>
              <a:xfrm>
                <a:off x="4980973" y="4727712"/>
                <a:ext cx="224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0">
            <p14:nvContentPartPr>
              <p14:cNvPr id="171306" name="Freihand 171305">
                <a:extLst>
                  <a:ext uri="{FF2B5EF4-FFF2-40B4-BE49-F238E27FC236}">
                    <a16:creationId xmlns:a16="http://schemas.microsoft.com/office/drawing/2014/main" id="{DA48B685-FFCB-45EC-AE5A-69E5E1153000}"/>
                  </a:ext>
                </a:extLst>
              </p14:cNvPr>
              <p14:cNvContentPartPr/>
              <p14:nvPr/>
            </p14:nvContentPartPr>
            <p14:xfrm>
              <a:off x="5223253" y="4732392"/>
              <a:ext cx="156600" cy="96840"/>
            </p14:xfrm>
          </p:contentPart>
        </mc:Choice>
        <mc:Fallback xmlns="">
          <p:pic>
            <p:nvPicPr>
              <p:cNvPr id="171306" name="Freihand 171305">
                <a:extLst>
                  <a:ext uri="{FF2B5EF4-FFF2-40B4-BE49-F238E27FC236}">
                    <a16:creationId xmlns:a16="http://schemas.microsoft.com/office/drawing/2014/main" id="{DA48B685-FFCB-45EC-AE5A-69E5E1153000}"/>
                  </a:ext>
                </a:extLst>
              </p:cNvPr>
              <p:cNvPicPr/>
              <p:nvPr/>
            </p:nvPicPr>
            <p:blipFill>
              <a:blip r:embed="rId621"/>
              <a:stretch>
                <a:fillRect/>
              </a:stretch>
            </p:blipFill>
            <p:spPr>
              <a:xfrm>
                <a:off x="5218933" y="4728072"/>
                <a:ext cx="1652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2">
            <p14:nvContentPartPr>
              <p14:cNvPr id="171307" name="Freihand 171306">
                <a:extLst>
                  <a:ext uri="{FF2B5EF4-FFF2-40B4-BE49-F238E27FC236}">
                    <a16:creationId xmlns:a16="http://schemas.microsoft.com/office/drawing/2014/main" id="{5863C16B-C93D-4C45-89B8-D31B39F3ED6D}"/>
                  </a:ext>
                </a:extLst>
              </p14:cNvPr>
              <p14:cNvContentPartPr/>
              <p14:nvPr/>
            </p14:nvContentPartPr>
            <p14:xfrm>
              <a:off x="5415853" y="4737432"/>
              <a:ext cx="111240" cy="89280"/>
            </p14:xfrm>
          </p:contentPart>
        </mc:Choice>
        <mc:Fallback xmlns="">
          <p:pic>
            <p:nvPicPr>
              <p:cNvPr id="171307" name="Freihand 171306">
                <a:extLst>
                  <a:ext uri="{FF2B5EF4-FFF2-40B4-BE49-F238E27FC236}">
                    <a16:creationId xmlns:a16="http://schemas.microsoft.com/office/drawing/2014/main" id="{5863C16B-C93D-4C45-89B8-D31B39F3ED6D}"/>
                  </a:ext>
                </a:extLst>
              </p:cNvPr>
              <p:cNvPicPr/>
              <p:nvPr/>
            </p:nvPicPr>
            <p:blipFill>
              <a:blip r:embed="rId623"/>
              <a:stretch>
                <a:fillRect/>
              </a:stretch>
            </p:blipFill>
            <p:spPr>
              <a:xfrm>
                <a:off x="5411533" y="4733112"/>
                <a:ext cx="119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4">
            <p14:nvContentPartPr>
              <p14:cNvPr id="171308" name="Freihand 171307">
                <a:extLst>
                  <a:ext uri="{FF2B5EF4-FFF2-40B4-BE49-F238E27FC236}">
                    <a16:creationId xmlns:a16="http://schemas.microsoft.com/office/drawing/2014/main" id="{63D0441B-DB9B-429E-9FD1-ABE5F2902143}"/>
                  </a:ext>
                </a:extLst>
              </p14:cNvPr>
              <p14:cNvContentPartPr/>
              <p14:nvPr/>
            </p14:nvContentPartPr>
            <p14:xfrm>
              <a:off x="5576053" y="4754712"/>
              <a:ext cx="118800" cy="99360"/>
            </p14:xfrm>
          </p:contentPart>
        </mc:Choice>
        <mc:Fallback xmlns="">
          <p:pic>
            <p:nvPicPr>
              <p:cNvPr id="171308" name="Freihand 171307">
                <a:extLst>
                  <a:ext uri="{FF2B5EF4-FFF2-40B4-BE49-F238E27FC236}">
                    <a16:creationId xmlns:a16="http://schemas.microsoft.com/office/drawing/2014/main" id="{63D0441B-DB9B-429E-9FD1-ABE5F2902143}"/>
                  </a:ext>
                </a:extLst>
              </p:cNvPr>
              <p:cNvPicPr/>
              <p:nvPr/>
            </p:nvPicPr>
            <p:blipFill>
              <a:blip r:embed="rId625"/>
              <a:stretch>
                <a:fillRect/>
              </a:stretch>
            </p:blipFill>
            <p:spPr>
              <a:xfrm>
                <a:off x="5571733" y="4750392"/>
                <a:ext cx="127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6">
            <p14:nvContentPartPr>
              <p14:cNvPr id="171309" name="Freihand 171308">
                <a:extLst>
                  <a:ext uri="{FF2B5EF4-FFF2-40B4-BE49-F238E27FC236}">
                    <a16:creationId xmlns:a16="http://schemas.microsoft.com/office/drawing/2014/main" id="{C015A57E-87A0-4671-9D03-38E427DA5C58}"/>
                  </a:ext>
                </a:extLst>
              </p14:cNvPr>
              <p14:cNvContentPartPr/>
              <p14:nvPr/>
            </p14:nvContentPartPr>
            <p14:xfrm>
              <a:off x="5855413" y="4802232"/>
              <a:ext cx="360" cy="360"/>
            </p14:xfrm>
          </p:contentPart>
        </mc:Choice>
        <mc:Fallback xmlns="">
          <p:pic>
            <p:nvPicPr>
              <p:cNvPr id="171309" name="Freihand 171308">
                <a:extLst>
                  <a:ext uri="{FF2B5EF4-FFF2-40B4-BE49-F238E27FC236}">
                    <a16:creationId xmlns:a16="http://schemas.microsoft.com/office/drawing/2014/main" id="{C015A57E-87A0-4671-9D03-38E427DA5C58}"/>
                  </a:ext>
                </a:extLst>
              </p:cNvPr>
              <p:cNvPicPr/>
              <p:nvPr/>
            </p:nvPicPr>
            <p:blipFill>
              <a:blip r:embed="rId627"/>
              <a:stretch>
                <a:fillRect/>
              </a:stretch>
            </p:blipFill>
            <p:spPr>
              <a:xfrm>
                <a:off x="5851093" y="479791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8">
            <p14:nvContentPartPr>
              <p14:cNvPr id="171310" name="Freihand 171309">
                <a:extLst>
                  <a:ext uri="{FF2B5EF4-FFF2-40B4-BE49-F238E27FC236}">
                    <a16:creationId xmlns:a16="http://schemas.microsoft.com/office/drawing/2014/main" id="{E823110E-D2C5-4896-95E2-6EF80BC2EC27}"/>
                  </a:ext>
                </a:extLst>
              </p14:cNvPr>
              <p14:cNvContentPartPr/>
              <p14:nvPr/>
            </p14:nvContentPartPr>
            <p14:xfrm>
              <a:off x="5823373" y="4744272"/>
              <a:ext cx="148320" cy="150480"/>
            </p14:xfrm>
          </p:contentPart>
        </mc:Choice>
        <mc:Fallback xmlns="">
          <p:pic>
            <p:nvPicPr>
              <p:cNvPr id="171310" name="Freihand 171309">
                <a:extLst>
                  <a:ext uri="{FF2B5EF4-FFF2-40B4-BE49-F238E27FC236}">
                    <a16:creationId xmlns:a16="http://schemas.microsoft.com/office/drawing/2014/main" id="{E823110E-D2C5-4896-95E2-6EF80BC2EC27}"/>
                  </a:ext>
                </a:extLst>
              </p:cNvPr>
              <p:cNvPicPr/>
              <p:nvPr/>
            </p:nvPicPr>
            <p:blipFill>
              <a:blip r:embed="rId629"/>
              <a:stretch>
                <a:fillRect/>
              </a:stretch>
            </p:blipFill>
            <p:spPr>
              <a:xfrm>
                <a:off x="5819053" y="4739952"/>
                <a:ext cx="1569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171313" name="Freihand 171312">
                <a:extLst>
                  <a:ext uri="{FF2B5EF4-FFF2-40B4-BE49-F238E27FC236}">
                    <a16:creationId xmlns:a16="http://schemas.microsoft.com/office/drawing/2014/main" id="{102598AE-7319-4443-A28E-D8CFE291C2A2}"/>
                  </a:ext>
                </a:extLst>
              </p14:cNvPr>
              <p14:cNvContentPartPr/>
              <p14:nvPr/>
            </p14:nvContentPartPr>
            <p14:xfrm>
              <a:off x="6024973" y="4711872"/>
              <a:ext cx="140760" cy="138240"/>
            </p14:xfrm>
          </p:contentPart>
        </mc:Choice>
        <mc:Fallback xmlns="">
          <p:pic>
            <p:nvPicPr>
              <p:cNvPr id="171313" name="Freihand 171312">
                <a:extLst>
                  <a:ext uri="{FF2B5EF4-FFF2-40B4-BE49-F238E27FC236}">
                    <a16:creationId xmlns:a16="http://schemas.microsoft.com/office/drawing/2014/main" id="{102598AE-7319-4443-A28E-D8CFE291C2A2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6020653" y="4707552"/>
                <a:ext cx="1494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2">
            <p14:nvContentPartPr>
              <p14:cNvPr id="171314" name="Freihand 171313">
                <a:extLst>
                  <a:ext uri="{FF2B5EF4-FFF2-40B4-BE49-F238E27FC236}">
                    <a16:creationId xmlns:a16="http://schemas.microsoft.com/office/drawing/2014/main" id="{313773B2-4794-4CB6-A909-6408CB930011}"/>
                  </a:ext>
                </a:extLst>
              </p14:cNvPr>
              <p14:cNvContentPartPr/>
              <p14:nvPr/>
            </p14:nvContentPartPr>
            <p14:xfrm>
              <a:off x="6215773" y="4745712"/>
              <a:ext cx="78120" cy="50400"/>
            </p14:xfrm>
          </p:contentPart>
        </mc:Choice>
        <mc:Fallback xmlns="">
          <p:pic>
            <p:nvPicPr>
              <p:cNvPr id="171314" name="Freihand 171313">
                <a:extLst>
                  <a:ext uri="{FF2B5EF4-FFF2-40B4-BE49-F238E27FC236}">
                    <a16:creationId xmlns:a16="http://schemas.microsoft.com/office/drawing/2014/main" id="{313773B2-4794-4CB6-A909-6408CB930011}"/>
                  </a:ext>
                </a:extLst>
              </p:cNvPr>
              <p:cNvPicPr/>
              <p:nvPr/>
            </p:nvPicPr>
            <p:blipFill>
              <a:blip r:embed="rId633"/>
              <a:stretch>
                <a:fillRect/>
              </a:stretch>
            </p:blipFill>
            <p:spPr>
              <a:xfrm>
                <a:off x="6211453" y="4741392"/>
                <a:ext cx="86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171315" name="Freihand 171314">
                <a:extLst>
                  <a:ext uri="{FF2B5EF4-FFF2-40B4-BE49-F238E27FC236}">
                    <a16:creationId xmlns:a16="http://schemas.microsoft.com/office/drawing/2014/main" id="{817D2A3C-3A96-45FB-892A-527367E1AE4D}"/>
                  </a:ext>
                </a:extLst>
              </p14:cNvPr>
              <p14:cNvContentPartPr/>
              <p14:nvPr/>
            </p14:nvContentPartPr>
            <p14:xfrm>
              <a:off x="6237373" y="4760112"/>
              <a:ext cx="88560" cy="165240"/>
            </p14:xfrm>
          </p:contentPart>
        </mc:Choice>
        <mc:Fallback xmlns="">
          <p:pic>
            <p:nvPicPr>
              <p:cNvPr id="171315" name="Freihand 171314">
                <a:extLst>
                  <a:ext uri="{FF2B5EF4-FFF2-40B4-BE49-F238E27FC236}">
                    <a16:creationId xmlns:a16="http://schemas.microsoft.com/office/drawing/2014/main" id="{817D2A3C-3A96-45FB-892A-527367E1AE4D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6233053" y="4755792"/>
                <a:ext cx="972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6">
            <p14:nvContentPartPr>
              <p14:cNvPr id="171329" name="Freihand 171328">
                <a:extLst>
                  <a:ext uri="{FF2B5EF4-FFF2-40B4-BE49-F238E27FC236}">
                    <a16:creationId xmlns:a16="http://schemas.microsoft.com/office/drawing/2014/main" id="{C6C35D3C-3765-40D9-AADC-4685E8E90E2F}"/>
                  </a:ext>
                </a:extLst>
              </p14:cNvPr>
              <p14:cNvContentPartPr/>
              <p14:nvPr/>
            </p14:nvContentPartPr>
            <p14:xfrm>
              <a:off x="1218253" y="4008792"/>
              <a:ext cx="104400" cy="124200"/>
            </p14:xfrm>
          </p:contentPart>
        </mc:Choice>
        <mc:Fallback xmlns="">
          <p:pic>
            <p:nvPicPr>
              <p:cNvPr id="171329" name="Freihand 171328">
                <a:extLst>
                  <a:ext uri="{FF2B5EF4-FFF2-40B4-BE49-F238E27FC236}">
                    <a16:creationId xmlns:a16="http://schemas.microsoft.com/office/drawing/2014/main" id="{C6C35D3C-3765-40D9-AADC-4685E8E90E2F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1213933" y="4004472"/>
                <a:ext cx="1130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8">
            <p14:nvContentPartPr>
              <p14:cNvPr id="171330" name="Freihand 171329">
                <a:extLst>
                  <a:ext uri="{FF2B5EF4-FFF2-40B4-BE49-F238E27FC236}">
                    <a16:creationId xmlns:a16="http://schemas.microsoft.com/office/drawing/2014/main" id="{11102A37-1071-4EA8-B8DB-444B511F4EC2}"/>
                  </a:ext>
                </a:extLst>
              </p14:cNvPr>
              <p14:cNvContentPartPr/>
              <p14:nvPr/>
            </p14:nvContentPartPr>
            <p14:xfrm>
              <a:off x="1350373" y="4025712"/>
              <a:ext cx="111600" cy="64800"/>
            </p14:xfrm>
          </p:contentPart>
        </mc:Choice>
        <mc:Fallback xmlns="">
          <p:pic>
            <p:nvPicPr>
              <p:cNvPr id="171330" name="Freihand 171329">
                <a:extLst>
                  <a:ext uri="{FF2B5EF4-FFF2-40B4-BE49-F238E27FC236}">
                    <a16:creationId xmlns:a16="http://schemas.microsoft.com/office/drawing/2014/main" id="{11102A37-1071-4EA8-B8DB-444B511F4EC2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1346053" y="4021392"/>
                <a:ext cx="1202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171331" name="Freihand 171330">
                <a:extLst>
                  <a:ext uri="{FF2B5EF4-FFF2-40B4-BE49-F238E27FC236}">
                    <a16:creationId xmlns:a16="http://schemas.microsoft.com/office/drawing/2014/main" id="{79EFF838-9C2B-45F4-8DB2-ACC68B95BB4B}"/>
                  </a:ext>
                </a:extLst>
              </p14:cNvPr>
              <p14:cNvContentPartPr/>
              <p14:nvPr/>
            </p14:nvContentPartPr>
            <p14:xfrm>
              <a:off x="1518853" y="4031112"/>
              <a:ext cx="81360" cy="57600"/>
            </p14:xfrm>
          </p:contentPart>
        </mc:Choice>
        <mc:Fallback xmlns="">
          <p:pic>
            <p:nvPicPr>
              <p:cNvPr id="171331" name="Freihand 171330">
                <a:extLst>
                  <a:ext uri="{FF2B5EF4-FFF2-40B4-BE49-F238E27FC236}">
                    <a16:creationId xmlns:a16="http://schemas.microsoft.com/office/drawing/2014/main" id="{79EFF838-9C2B-45F4-8DB2-ACC68B95BB4B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1514533" y="4026792"/>
                <a:ext cx="900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2">
            <p14:nvContentPartPr>
              <p14:cNvPr id="171332" name="Freihand 171331">
                <a:extLst>
                  <a:ext uri="{FF2B5EF4-FFF2-40B4-BE49-F238E27FC236}">
                    <a16:creationId xmlns:a16="http://schemas.microsoft.com/office/drawing/2014/main" id="{BA43E8C5-4964-4279-9D24-5E3ECF019BB9}"/>
                  </a:ext>
                </a:extLst>
              </p14:cNvPr>
              <p14:cNvContentPartPr/>
              <p14:nvPr/>
            </p14:nvContentPartPr>
            <p14:xfrm>
              <a:off x="2617213" y="4052352"/>
              <a:ext cx="106200" cy="130680"/>
            </p14:xfrm>
          </p:contentPart>
        </mc:Choice>
        <mc:Fallback xmlns="">
          <p:pic>
            <p:nvPicPr>
              <p:cNvPr id="171332" name="Freihand 171331">
                <a:extLst>
                  <a:ext uri="{FF2B5EF4-FFF2-40B4-BE49-F238E27FC236}">
                    <a16:creationId xmlns:a16="http://schemas.microsoft.com/office/drawing/2014/main" id="{BA43E8C5-4964-4279-9D24-5E3ECF019BB9}"/>
                  </a:ext>
                </a:extLst>
              </p:cNvPr>
              <p:cNvPicPr/>
              <p:nvPr/>
            </p:nvPicPr>
            <p:blipFill>
              <a:blip r:embed="rId643"/>
              <a:stretch>
                <a:fillRect/>
              </a:stretch>
            </p:blipFill>
            <p:spPr>
              <a:xfrm>
                <a:off x="2612893" y="4048032"/>
                <a:ext cx="114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4">
            <p14:nvContentPartPr>
              <p14:cNvPr id="171333" name="Freihand 171332">
                <a:extLst>
                  <a:ext uri="{FF2B5EF4-FFF2-40B4-BE49-F238E27FC236}">
                    <a16:creationId xmlns:a16="http://schemas.microsoft.com/office/drawing/2014/main" id="{519CC84F-44D0-44C9-BC85-D5BC4829AE36}"/>
                  </a:ext>
                </a:extLst>
              </p14:cNvPr>
              <p14:cNvContentPartPr/>
              <p14:nvPr/>
            </p14:nvContentPartPr>
            <p14:xfrm>
              <a:off x="2761933" y="4048752"/>
              <a:ext cx="101520" cy="69840"/>
            </p14:xfrm>
          </p:contentPart>
        </mc:Choice>
        <mc:Fallback xmlns="">
          <p:pic>
            <p:nvPicPr>
              <p:cNvPr id="171333" name="Freihand 171332">
                <a:extLst>
                  <a:ext uri="{FF2B5EF4-FFF2-40B4-BE49-F238E27FC236}">
                    <a16:creationId xmlns:a16="http://schemas.microsoft.com/office/drawing/2014/main" id="{519CC84F-44D0-44C9-BC85-D5BC4829AE36}"/>
                  </a:ext>
                </a:extLst>
              </p:cNvPr>
              <p:cNvPicPr/>
              <p:nvPr/>
            </p:nvPicPr>
            <p:blipFill>
              <a:blip r:embed="rId645"/>
              <a:stretch>
                <a:fillRect/>
              </a:stretch>
            </p:blipFill>
            <p:spPr>
              <a:xfrm>
                <a:off x="2757613" y="4044432"/>
                <a:ext cx="1101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6">
            <p14:nvContentPartPr>
              <p14:cNvPr id="171334" name="Freihand 171333">
                <a:extLst>
                  <a:ext uri="{FF2B5EF4-FFF2-40B4-BE49-F238E27FC236}">
                    <a16:creationId xmlns:a16="http://schemas.microsoft.com/office/drawing/2014/main" id="{9DCAA6DD-48E8-4C0F-87FA-6E41E0C7740A}"/>
                  </a:ext>
                </a:extLst>
              </p14:cNvPr>
              <p14:cNvContentPartPr/>
              <p14:nvPr/>
            </p14:nvContentPartPr>
            <p14:xfrm>
              <a:off x="2943373" y="4053072"/>
              <a:ext cx="122040" cy="74520"/>
            </p14:xfrm>
          </p:contentPart>
        </mc:Choice>
        <mc:Fallback xmlns="">
          <p:pic>
            <p:nvPicPr>
              <p:cNvPr id="171334" name="Freihand 171333">
                <a:extLst>
                  <a:ext uri="{FF2B5EF4-FFF2-40B4-BE49-F238E27FC236}">
                    <a16:creationId xmlns:a16="http://schemas.microsoft.com/office/drawing/2014/main" id="{9DCAA6DD-48E8-4C0F-87FA-6E41E0C7740A}"/>
                  </a:ext>
                </a:extLst>
              </p:cNvPr>
              <p:cNvPicPr/>
              <p:nvPr/>
            </p:nvPicPr>
            <p:blipFill>
              <a:blip r:embed="rId647"/>
              <a:stretch>
                <a:fillRect/>
              </a:stretch>
            </p:blipFill>
            <p:spPr>
              <a:xfrm>
                <a:off x="2939053" y="4048752"/>
                <a:ext cx="1306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8">
            <p14:nvContentPartPr>
              <p14:cNvPr id="171335" name="Freihand 171334">
                <a:extLst>
                  <a:ext uri="{FF2B5EF4-FFF2-40B4-BE49-F238E27FC236}">
                    <a16:creationId xmlns:a16="http://schemas.microsoft.com/office/drawing/2014/main" id="{601D07DC-02BF-4AFB-B48B-34C71651C6C9}"/>
                  </a:ext>
                </a:extLst>
              </p14:cNvPr>
              <p14:cNvContentPartPr/>
              <p14:nvPr/>
            </p14:nvContentPartPr>
            <p14:xfrm>
              <a:off x="3929413" y="4134432"/>
              <a:ext cx="122040" cy="159120"/>
            </p14:xfrm>
          </p:contentPart>
        </mc:Choice>
        <mc:Fallback xmlns="">
          <p:pic>
            <p:nvPicPr>
              <p:cNvPr id="171335" name="Freihand 171334">
                <a:extLst>
                  <a:ext uri="{FF2B5EF4-FFF2-40B4-BE49-F238E27FC236}">
                    <a16:creationId xmlns:a16="http://schemas.microsoft.com/office/drawing/2014/main" id="{601D07DC-02BF-4AFB-B48B-34C71651C6C9}"/>
                  </a:ext>
                </a:extLst>
              </p:cNvPr>
              <p:cNvPicPr/>
              <p:nvPr/>
            </p:nvPicPr>
            <p:blipFill>
              <a:blip r:embed="rId649"/>
              <a:stretch>
                <a:fillRect/>
              </a:stretch>
            </p:blipFill>
            <p:spPr>
              <a:xfrm>
                <a:off x="3925093" y="4130112"/>
                <a:ext cx="130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0">
            <p14:nvContentPartPr>
              <p14:cNvPr id="171336" name="Freihand 171335">
                <a:extLst>
                  <a:ext uri="{FF2B5EF4-FFF2-40B4-BE49-F238E27FC236}">
                    <a16:creationId xmlns:a16="http://schemas.microsoft.com/office/drawing/2014/main" id="{75EC13A6-4B5A-4984-ABE3-5979CC9417F2}"/>
                  </a:ext>
                </a:extLst>
              </p14:cNvPr>
              <p14:cNvContentPartPr/>
              <p14:nvPr/>
            </p14:nvContentPartPr>
            <p14:xfrm>
              <a:off x="4098973" y="4139112"/>
              <a:ext cx="96840" cy="55440"/>
            </p14:xfrm>
          </p:contentPart>
        </mc:Choice>
        <mc:Fallback xmlns="">
          <p:pic>
            <p:nvPicPr>
              <p:cNvPr id="171336" name="Freihand 171335">
                <a:extLst>
                  <a:ext uri="{FF2B5EF4-FFF2-40B4-BE49-F238E27FC236}">
                    <a16:creationId xmlns:a16="http://schemas.microsoft.com/office/drawing/2014/main" id="{75EC13A6-4B5A-4984-ABE3-5979CC9417F2}"/>
                  </a:ext>
                </a:extLst>
              </p:cNvPr>
              <p:cNvPicPr/>
              <p:nvPr/>
            </p:nvPicPr>
            <p:blipFill>
              <a:blip r:embed="rId651"/>
              <a:stretch>
                <a:fillRect/>
              </a:stretch>
            </p:blipFill>
            <p:spPr>
              <a:xfrm>
                <a:off x="4094653" y="4134792"/>
                <a:ext cx="1054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2">
            <p14:nvContentPartPr>
              <p14:cNvPr id="171337" name="Freihand 171336">
                <a:extLst>
                  <a:ext uri="{FF2B5EF4-FFF2-40B4-BE49-F238E27FC236}">
                    <a16:creationId xmlns:a16="http://schemas.microsoft.com/office/drawing/2014/main" id="{97E5654D-210D-4E91-BC5E-EB99AA3E4153}"/>
                  </a:ext>
                </a:extLst>
              </p14:cNvPr>
              <p14:cNvContentPartPr/>
              <p14:nvPr/>
            </p14:nvContentPartPr>
            <p14:xfrm>
              <a:off x="4251973" y="4143792"/>
              <a:ext cx="96480" cy="66240"/>
            </p14:xfrm>
          </p:contentPart>
        </mc:Choice>
        <mc:Fallback xmlns="">
          <p:pic>
            <p:nvPicPr>
              <p:cNvPr id="171337" name="Freihand 171336">
                <a:extLst>
                  <a:ext uri="{FF2B5EF4-FFF2-40B4-BE49-F238E27FC236}">
                    <a16:creationId xmlns:a16="http://schemas.microsoft.com/office/drawing/2014/main" id="{97E5654D-210D-4E91-BC5E-EB99AA3E4153}"/>
                  </a:ext>
                </a:extLst>
              </p:cNvPr>
              <p:cNvPicPr/>
              <p:nvPr/>
            </p:nvPicPr>
            <p:blipFill>
              <a:blip r:embed="rId653"/>
              <a:stretch>
                <a:fillRect/>
              </a:stretch>
            </p:blipFill>
            <p:spPr>
              <a:xfrm>
                <a:off x="4247653" y="4139472"/>
                <a:ext cx="1051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4">
            <p14:nvContentPartPr>
              <p14:cNvPr id="171338" name="Freihand 171337">
                <a:extLst>
                  <a:ext uri="{FF2B5EF4-FFF2-40B4-BE49-F238E27FC236}">
                    <a16:creationId xmlns:a16="http://schemas.microsoft.com/office/drawing/2014/main" id="{4D4A3C8B-8A0E-4EA5-AF10-46B7E327F2B6}"/>
                  </a:ext>
                </a:extLst>
              </p14:cNvPr>
              <p14:cNvContentPartPr/>
              <p14:nvPr/>
            </p14:nvContentPartPr>
            <p14:xfrm>
              <a:off x="5313973" y="4040112"/>
              <a:ext cx="141120" cy="108360"/>
            </p14:xfrm>
          </p:contentPart>
        </mc:Choice>
        <mc:Fallback xmlns="">
          <p:pic>
            <p:nvPicPr>
              <p:cNvPr id="171338" name="Freihand 171337">
                <a:extLst>
                  <a:ext uri="{FF2B5EF4-FFF2-40B4-BE49-F238E27FC236}">
                    <a16:creationId xmlns:a16="http://schemas.microsoft.com/office/drawing/2014/main" id="{4D4A3C8B-8A0E-4EA5-AF10-46B7E327F2B6}"/>
                  </a:ext>
                </a:extLst>
              </p:cNvPr>
              <p:cNvPicPr/>
              <p:nvPr/>
            </p:nvPicPr>
            <p:blipFill>
              <a:blip r:embed="rId655"/>
              <a:stretch>
                <a:fillRect/>
              </a:stretch>
            </p:blipFill>
            <p:spPr>
              <a:xfrm>
                <a:off x="5309653" y="4035792"/>
                <a:ext cx="14976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6">
            <p14:nvContentPartPr>
              <p14:cNvPr id="171339" name="Freihand 171338">
                <a:extLst>
                  <a:ext uri="{FF2B5EF4-FFF2-40B4-BE49-F238E27FC236}">
                    <a16:creationId xmlns:a16="http://schemas.microsoft.com/office/drawing/2014/main" id="{926AC693-2935-4291-8A2D-7FE000DE53FF}"/>
                  </a:ext>
                </a:extLst>
              </p14:cNvPr>
              <p14:cNvContentPartPr/>
              <p14:nvPr/>
            </p14:nvContentPartPr>
            <p14:xfrm>
              <a:off x="5480293" y="4033992"/>
              <a:ext cx="117720" cy="83880"/>
            </p14:xfrm>
          </p:contentPart>
        </mc:Choice>
        <mc:Fallback xmlns="">
          <p:pic>
            <p:nvPicPr>
              <p:cNvPr id="171339" name="Freihand 171338">
                <a:extLst>
                  <a:ext uri="{FF2B5EF4-FFF2-40B4-BE49-F238E27FC236}">
                    <a16:creationId xmlns:a16="http://schemas.microsoft.com/office/drawing/2014/main" id="{926AC693-2935-4291-8A2D-7FE000DE53FF}"/>
                  </a:ext>
                </a:extLst>
              </p:cNvPr>
              <p:cNvPicPr/>
              <p:nvPr/>
            </p:nvPicPr>
            <p:blipFill>
              <a:blip r:embed="rId657"/>
              <a:stretch>
                <a:fillRect/>
              </a:stretch>
            </p:blipFill>
            <p:spPr>
              <a:xfrm>
                <a:off x="5475973" y="4029672"/>
                <a:ext cx="1263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171340" name="Freihand 171339">
                <a:extLst>
                  <a:ext uri="{FF2B5EF4-FFF2-40B4-BE49-F238E27FC236}">
                    <a16:creationId xmlns:a16="http://schemas.microsoft.com/office/drawing/2014/main" id="{DFE4127E-53CD-4ADA-89AB-4F14CC6C2E7E}"/>
                  </a:ext>
                </a:extLst>
              </p14:cNvPr>
              <p14:cNvContentPartPr/>
              <p14:nvPr/>
            </p14:nvContentPartPr>
            <p14:xfrm>
              <a:off x="5618173" y="4001232"/>
              <a:ext cx="155880" cy="87480"/>
            </p14:xfrm>
          </p:contentPart>
        </mc:Choice>
        <mc:Fallback xmlns="">
          <p:pic>
            <p:nvPicPr>
              <p:cNvPr id="171340" name="Freihand 171339">
                <a:extLst>
                  <a:ext uri="{FF2B5EF4-FFF2-40B4-BE49-F238E27FC236}">
                    <a16:creationId xmlns:a16="http://schemas.microsoft.com/office/drawing/2014/main" id="{DFE4127E-53CD-4ADA-89AB-4F14CC6C2E7E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5613853" y="3996912"/>
                <a:ext cx="1645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0">
            <p14:nvContentPartPr>
              <p14:cNvPr id="171345" name="Freihand 171344">
                <a:extLst>
                  <a:ext uri="{FF2B5EF4-FFF2-40B4-BE49-F238E27FC236}">
                    <a16:creationId xmlns:a16="http://schemas.microsoft.com/office/drawing/2014/main" id="{74A52C1A-EF03-4A81-A2F1-3376D8894AA8}"/>
                  </a:ext>
                </a:extLst>
              </p14:cNvPr>
              <p14:cNvContentPartPr/>
              <p14:nvPr/>
            </p14:nvContentPartPr>
            <p14:xfrm>
              <a:off x="5844613" y="4015632"/>
              <a:ext cx="147240" cy="89640"/>
            </p14:xfrm>
          </p:contentPart>
        </mc:Choice>
        <mc:Fallback xmlns="">
          <p:pic>
            <p:nvPicPr>
              <p:cNvPr id="171345" name="Freihand 171344">
                <a:extLst>
                  <a:ext uri="{FF2B5EF4-FFF2-40B4-BE49-F238E27FC236}">
                    <a16:creationId xmlns:a16="http://schemas.microsoft.com/office/drawing/2014/main" id="{74A52C1A-EF03-4A81-A2F1-3376D8894AA8}"/>
                  </a:ext>
                </a:extLst>
              </p:cNvPr>
              <p:cNvPicPr/>
              <p:nvPr/>
            </p:nvPicPr>
            <p:blipFill>
              <a:blip r:embed="rId661"/>
              <a:stretch>
                <a:fillRect/>
              </a:stretch>
            </p:blipFill>
            <p:spPr>
              <a:xfrm>
                <a:off x="5840293" y="4011312"/>
                <a:ext cx="1558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2">
            <p14:nvContentPartPr>
              <p14:cNvPr id="171347" name="Freihand 171346">
                <a:extLst>
                  <a:ext uri="{FF2B5EF4-FFF2-40B4-BE49-F238E27FC236}">
                    <a16:creationId xmlns:a16="http://schemas.microsoft.com/office/drawing/2014/main" id="{743349D9-B276-4211-8B28-69BB248862B3}"/>
                  </a:ext>
                </a:extLst>
              </p14:cNvPr>
              <p14:cNvContentPartPr/>
              <p14:nvPr/>
            </p14:nvContentPartPr>
            <p14:xfrm>
              <a:off x="953293" y="5258712"/>
              <a:ext cx="198000" cy="7200"/>
            </p14:xfrm>
          </p:contentPart>
        </mc:Choice>
        <mc:Fallback xmlns="">
          <p:pic>
            <p:nvPicPr>
              <p:cNvPr id="171347" name="Freihand 171346">
                <a:extLst>
                  <a:ext uri="{FF2B5EF4-FFF2-40B4-BE49-F238E27FC236}">
                    <a16:creationId xmlns:a16="http://schemas.microsoft.com/office/drawing/2014/main" id="{743349D9-B276-4211-8B28-69BB248862B3}"/>
                  </a:ext>
                </a:extLst>
              </p:cNvPr>
              <p:cNvPicPr/>
              <p:nvPr/>
            </p:nvPicPr>
            <p:blipFill>
              <a:blip r:embed="rId663"/>
              <a:stretch>
                <a:fillRect/>
              </a:stretch>
            </p:blipFill>
            <p:spPr>
              <a:xfrm>
                <a:off x="948973" y="5254392"/>
                <a:ext cx="20664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4">
            <p14:nvContentPartPr>
              <p14:cNvPr id="171348" name="Freihand 171347">
                <a:extLst>
                  <a:ext uri="{FF2B5EF4-FFF2-40B4-BE49-F238E27FC236}">
                    <a16:creationId xmlns:a16="http://schemas.microsoft.com/office/drawing/2014/main" id="{F25F527A-620B-46DB-911A-8680FE111F14}"/>
                  </a:ext>
                </a:extLst>
              </p14:cNvPr>
              <p14:cNvContentPartPr/>
              <p14:nvPr/>
            </p14:nvContentPartPr>
            <p14:xfrm>
              <a:off x="988213" y="5286072"/>
              <a:ext cx="179280" cy="14760"/>
            </p14:xfrm>
          </p:contentPart>
        </mc:Choice>
        <mc:Fallback xmlns="">
          <p:pic>
            <p:nvPicPr>
              <p:cNvPr id="171348" name="Freihand 171347">
                <a:extLst>
                  <a:ext uri="{FF2B5EF4-FFF2-40B4-BE49-F238E27FC236}">
                    <a16:creationId xmlns:a16="http://schemas.microsoft.com/office/drawing/2014/main" id="{F25F527A-620B-46DB-911A-8680FE111F14}"/>
                  </a:ext>
                </a:extLst>
              </p:cNvPr>
              <p:cNvPicPr/>
              <p:nvPr/>
            </p:nvPicPr>
            <p:blipFill>
              <a:blip r:embed="rId665"/>
              <a:stretch>
                <a:fillRect/>
              </a:stretch>
            </p:blipFill>
            <p:spPr>
              <a:xfrm>
                <a:off x="983893" y="5281752"/>
                <a:ext cx="187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6">
            <p14:nvContentPartPr>
              <p14:cNvPr id="171349" name="Freihand 171348">
                <a:extLst>
                  <a:ext uri="{FF2B5EF4-FFF2-40B4-BE49-F238E27FC236}">
                    <a16:creationId xmlns:a16="http://schemas.microsoft.com/office/drawing/2014/main" id="{D75B4A80-AC99-46CF-8F8A-BD65F0F51A07}"/>
                  </a:ext>
                </a:extLst>
              </p14:cNvPr>
              <p14:cNvContentPartPr/>
              <p14:nvPr/>
            </p14:nvContentPartPr>
            <p14:xfrm>
              <a:off x="1185493" y="5212632"/>
              <a:ext cx="125280" cy="142560"/>
            </p14:xfrm>
          </p:contentPart>
        </mc:Choice>
        <mc:Fallback xmlns="">
          <p:pic>
            <p:nvPicPr>
              <p:cNvPr id="171349" name="Freihand 171348">
                <a:extLst>
                  <a:ext uri="{FF2B5EF4-FFF2-40B4-BE49-F238E27FC236}">
                    <a16:creationId xmlns:a16="http://schemas.microsoft.com/office/drawing/2014/main" id="{D75B4A80-AC99-46CF-8F8A-BD65F0F51A07}"/>
                  </a:ext>
                </a:extLst>
              </p:cNvPr>
              <p:cNvPicPr/>
              <p:nvPr/>
            </p:nvPicPr>
            <p:blipFill>
              <a:blip r:embed="rId667"/>
              <a:stretch>
                <a:fillRect/>
              </a:stretch>
            </p:blipFill>
            <p:spPr>
              <a:xfrm>
                <a:off x="1181173" y="5208312"/>
                <a:ext cx="1339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8">
            <p14:nvContentPartPr>
              <p14:cNvPr id="171350" name="Freihand 171349">
                <a:extLst>
                  <a:ext uri="{FF2B5EF4-FFF2-40B4-BE49-F238E27FC236}">
                    <a16:creationId xmlns:a16="http://schemas.microsoft.com/office/drawing/2014/main" id="{6F5C0C55-5E0F-4A65-A57A-C3AB4E9301FD}"/>
                  </a:ext>
                </a:extLst>
              </p14:cNvPr>
              <p14:cNvContentPartPr/>
              <p14:nvPr/>
            </p14:nvContentPartPr>
            <p14:xfrm>
              <a:off x="1491853" y="5193912"/>
              <a:ext cx="155160" cy="171000"/>
            </p14:xfrm>
          </p:contentPart>
        </mc:Choice>
        <mc:Fallback xmlns="">
          <p:pic>
            <p:nvPicPr>
              <p:cNvPr id="171350" name="Freihand 171349">
                <a:extLst>
                  <a:ext uri="{FF2B5EF4-FFF2-40B4-BE49-F238E27FC236}">
                    <a16:creationId xmlns:a16="http://schemas.microsoft.com/office/drawing/2014/main" id="{6F5C0C55-5E0F-4A65-A57A-C3AB4E9301FD}"/>
                  </a:ext>
                </a:extLst>
              </p:cNvPr>
              <p:cNvPicPr/>
              <p:nvPr/>
            </p:nvPicPr>
            <p:blipFill>
              <a:blip r:embed="rId669"/>
              <a:stretch>
                <a:fillRect/>
              </a:stretch>
            </p:blipFill>
            <p:spPr>
              <a:xfrm>
                <a:off x="1487533" y="5189592"/>
                <a:ext cx="163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171351" name="Freihand 171350">
                <a:extLst>
                  <a:ext uri="{FF2B5EF4-FFF2-40B4-BE49-F238E27FC236}">
                    <a16:creationId xmlns:a16="http://schemas.microsoft.com/office/drawing/2014/main" id="{BE176295-C9A6-471A-B81E-8106AFC67D47}"/>
                  </a:ext>
                </a:extLst>
              </p14:cNvPr>
              <p14:cNvContentPartPr/>
              <p14:nvPr/>
            </p14:nvContentPartPr>
            <p14:xfrm>
              <a:off x="1672933" y="5195712"/>
              <a:ext cx="143640" cy="109080"/>
            </p14:xfrm>
          </p:contentPart>
        </mc:Choice>
        <mc:Fallback xmlns="">
          <p:pic>
            <p:nvPicPr>
              <p:cNvPr id="171351" name="Freihand 171350">
                <a:extLst>
                  <a:ext uri="{FF2B5EF4-FFF2-40B4-BE49-F238E27FC236}">
                    <a16:creationId xmlns:a16="http://schemas.microsoft.com/office/drawing/2014/main" id="{BE176295-C9A6-471A-B81E-8106AFC67D47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1668613" y="5191392"/>
                <a:ext cx="1522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171352" name="Freihand 171351">
                <a:extLst>
                  <a:ext uri="{FF2B5EF4-FFF2-40B4-BE49-F238E27FC236}">
                    <a16:creationId xmlns:a16="http://schemas.microsoft.com/office/drawing/2014/main" id="{6155A14E-8C81-4D1F-9838-427EB7FFDAC8}"/>
                  </a:ext>
                </a:extLst>
              </p14:cNvPr>
              <p14:cNvContentPartPr/>
              <p14:nvPr/>
            </p14:nvContentPartPr>
            <p14:xfrm>
              <a:off x="1865893" y="5218032"/>
              <a:ext cx="85320" cy="77760"/>
            </p14:xfrm>
          </p:contentPart>
        </mc:Choice>
        <mc:Fallback xmlns="">
          <p:pic>
            <p:nvPicPr>
              <p:cNvPr id="171352" name="Freihand 171351">
                <a:extLst>
                  <a:ext uri="{FF2B5EF4-FFF2-40B4-BE49-F238E27FC236}">
                    <a16:creationId xmlns:a16="http://schemas.microsoft.com/office/drawing/2014/main" id="{6155A14E-8C81-4D1F-9838-427EB7FFDAC8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1861573" y="5213712"/>
                <a:ext cx="939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4">
            <p14:nvContentPartPr>
              <p14:cNvPr id="171353" name="Freihand 171352">
                <a:extLst>
                  <a:ext uri="{FF2B5EF4-FFF2-40B4-BE49-F238E27FC236}">
                    <a16:creationId xmlns:a16="http://schemas.microsoft.com/office/drawing/2014/main" id="{0EEB1768-D5D4-49BF-97CE-A8796E111003}"/>
                  </a:ext>
                </a:extLst>
              </p14:cNvPr>
              <p14:cNvContentPartPr/>
              <p14:nvPr/>
            </p14:nvContentPartPr>
            <p14:xfrm>
              <a:off x="2075773" y="5224152"/>
              <a:ext cx="36360" cy="84240"/>
            </p14:xfrm>
          </p:contentPart>
        </mc:Choice>
        <mc:Fallback xmlns="">
          <p:pic>
            <p:nvPicPr>
              <p:cNvPr id="171353" name="Freihand 171352">
                <a:extLst>
                  <a:ext uri="{FF2B5EF4-FFF2-40B4-BE49-F238E27FC236}">
                    <a16:creationId xmlns:a16="http://schemas.microsoft.com/office/drawing/2014/main" id="{0EEB1768-D5D4-49BF-97CE-A8796E111003}"/>
                  </a:ext>
                </a:extLst>
              </p:cNvPr>
              <p:cNvPicPr/>
              <p:nvPr/>
            </p:nvPicPr>
            <p:blipFill>
              <a:blip r:embed="rId675"/>
              <a:stretch>
                <a:fillRect/>
              </a:stretch>
            </p:blipFill>
            <p:spPr>
              <a:xfrm>
                <a:off x="2071453" y="5219832"/>
                <a:ext cx="450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6">
            <p14:nvContentPartPr>
              <p14:cNvPr id="171354" name="Freihand 171353">
                <a:extLst>
                  <a:ext uri="{FF2B5EF4-FFF2-40B4-BE49-F238E27FC236}">
                    <a16:creationId xmlns:a16="http://schemas.microsoft.com/office/drawing/2014/main" id="{938F4F21-EC13-49F2-977F-BDD1DB8E035E}"/>
                  </a:ext>
                </a:extLst>
              </p14:cNvPr>
              <p14:cNvContentPartPr/>
              <p14:nvPr/>
            </p14:nvContentPartPr>
            <p14:xfrm>
              <a:off x="2037613" y="5256192"/>
              <a:ext cx="120240" cy="16920"/>
            </p14:xfrm>
          </p:contentPart>
        </mc:Choice>
        <mc:Fallback xmlns="">
          <p:pic>
            <p:nvPicPr>
              <p:cNvPr id="171354" name="Freihand 171353">
                <a:extLst>
                  <a:ext uri="{FF2B5EF4-FFF2-40B4-BE49-F238E27FC236}">
                    <a16:creationId xmlns:a16="http://schemas.microsoft.com/office/drawing/2014/main" id="{938F4F21-EC13-49F2-977F-BDD1DB8E035E}"/>
                  </a:ext>
                </a:extLst>
              </p:cNvPr>
              <p:cNvPicPr/>
              <p:nvPr/>
            </p:nvPicPr>
            <p:blipFill>
              <a:blip r:embed="rId677"/>
              <a:stretch>
                <a:fillRect/>
              </a:stretch>
            </p:blipFill>
            <p:spPr>
              <a:xfrm>
                <a:off x="2033293" y="5251872"/>
                <a:ext cx="1288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171355" name="Freihand 171354">
                <a:extLst>
                  <a:ext uri="{FF2B5EF4-FFF2-40B4-BE49-F238E27FC236}">
                    <a16:creationId xmlns:a16="http://schemas.microsoft.com/office/drawing/2014/main" id="{23123A03-0511-4BEF-A273-50DFB3014115}"/>
                  </a:ext>
                </a:extLst>
              </p14:cNvPr>
              <p14:cNvContentPartPr/>
              <p14:nvPr/>
            </p14:nvContentPartPr>
            <p14:xfrm>
              <a:off x="2262973" y="5201472"/>
              <a:ext cx="94320" cy="72000"/>
            </p14:xfrm>
          </p:contentPart>
        </mc:Choice>
        <mc:Fallback xmlns="">
          <p:pic>
            <p:nvPicPr>
              <p:cNvPr id="171355" name="Freihand 171354">
                <a:extLst>
                  <a:ext uri="{FF2B5EF4-FFF2-40B4-BE49-F238E27FC236}">
                    <a16:creationId xmlns:a16="http://schemas.microsoft.com/office/drawing/2014/main" id="{23123A03-0511-4BEF-A273-50DFB3014115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2258653" y="5197152"/>
                <a:ext cx="1029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0">
            <p14:nvContentPartPr>
              <p14:cNvPr id="171356" name="Freihand 171355">
                <a:extLst>
                  <a:ext uri="{FF2B5EF4-FFF2-40B4-BE49-F238E27FC236}">
                    <a16:creationId xmlns:a16="http://schemas.microsoft.com/office/drawing/2014/main" id="{1F977330-7976-4F08-A49A-FF5E378BDE87}"/>
                  </a:ext>
                </a:extLst>
              </p14:cNvPr>
              <p14:cNvContentPartPr/>
              <p14:nvPr/>
            </p14:nvContentPartPr>
            <p14:xfrm>
              <a:off x="2397973" y="5277792"/>
              <a:ext cx="19440" cy="63720"/>
            </p14:xfrm>
          </p:contentPart>
        </mc:Choice>
        <mc:Fallback xmlns="">
          <p:pic>
            <p:nvPicPr>
              <p:cNvPr id="171356" name="Freihand 171355">
                <a:extLst>
                  <a:ext uri="{FF2B5EF4-FFF2-40B4-BE49-F238E27FC236}">
                    <a16:creationId xmlns:a16="http://schemas.microsoft.com/office/drawing/2014/main" id="{1F977330-7976-4F08-A49A-FF5E378BDE87}"/>
                  </a:ext>
                </a:extLst>
              </p:cNvPr>
              <p:cNvPicPr/>
              <p:nvPr/>
            </p:nvPicPr>
            <p:blipFill>
              <a:blip r:embed="rId681"/>
              <a:stretch>
                <a:fillRect/>
              </a:stretch>
            </p:blipFill>
            <p:spPr>
              <a:xfrm>
                <a:off x="2393653" y="5273472"/>
                <a:ext cx="280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171357" name="Freihand 171356">
                <a:extLst>
                  <a:ext uri="{FF2B5EF4-FFF2-40B4-BE49-F238E27FC236}">
                    <a16:creationId xmlns:a16="http://schemas.microsoft.com/office/drawing/2014/main" id="{66F450B9-C2E9-4CE2-9F68-51ACD05D0094}"/>
                  </a:ext>
                </a:extLst>
              </p14:cNvPr>
              <p14:cNvContentPartPr/>
              <p14:nvPr/>
            </p14:nvContentPartPr>
            <p14:xfrm>
              <a:off x="2491213" y="5155032"/>
              <a:ext cx="110880" cy="156240"/>
            </p14:xfrm>
          </p:contentPart>
        </mc:Choice>
        <mc:Fallback xmlns="">
          <p:pic>
            <p:nvPicPr>
              <p:cNvPr id="171357" name="Freihand 171356">
                <a:extLst>
                  <a:ext uri="{FF2B5EF4-FFF2-40B4-BE49-F238E27FC236}">
                    <a16:creationId xmlns:a16="http://schemas.microsoft.com/office/drawing/2014/main" id="{66F450B9-C2E9-4CE2-9F68-51ACD05D0094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2486893" y="5150712"/>
                <a:ext cx="1195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4">
            <p14:nvContentPartPr>
              <p14:cNvPr id="171358" name="Freihand 171357">
                <a:extLst>
                  <a:ext uri="{FF2B5EF4-FFF2-40B4-BE49-F238E27FC236}">
                    <a16:creationId xmlns:a16="http://schemas.microsoft.com/office/drawing/2014/main" id="{02269D4E-5415-4E7E-9F9C-EB8E59998D6E}"/>
                  </a:ext>
                </a:extLst>
              </p14:cNvPr>
              <p14:cNvContentPartPr/>
              <p14:nvPr/>
            </p14:nvContentPartPr>
            <p14:xfrm>
              <a:off x="2650693" y="5211552"/>
              <a:ext cx="122760" cy="43560"/>
            </p14:xfrm>
          </p:contentPart>
        </mc:Choice>
        <mc:Fallback xmlns="">
          <p:pic>
            <p:nvPicPr>
              <p:cNvPr id="171358" name="Freihand 171357">
                <a:extLst>
                  <a:ext uri="{FF2B5EF4-FFF2-40B4-BE49-F238E27FC236}">
                    <a16:creationId xmlns:a16="http://schemas.microsoft.com/office/drawing/2014/main" id="{02269D4E-5415-4E7E-9F9C-EB8E59998D6E}"/>
                  </a:ext>
                </a:extLst>
              </p:cNvPr>
              <p:cNvPicPr/>
              <p:nvPr/>
            </p:nvPicPr>
            <p:blipFill>
              <a:blip r:embed="rId685"/>
              <a:stretch>
                <a:fillRect/>
              </a:stretch>
            </p:blipFill>
            <p:spPr>
              <a:xfrm>
                <a:off x="2646373" y="5207232"/>
                <a:ext cx="131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6">
            <p14:nvContentPartPr>
              <p14:cNvPr id="171359" name="Freihand 171358">
                <a:extLst>
                  <a:ext uri="{FF2B5EF4-FFF2-40B4-BE49-F238E27FC236}">
                    <a16:creationId xmlns:a16="http://schemas.microsoft.com/office/drawing/2014/main" id="{4BFAF2D0-F4C6-4D6D-9E43-7867F9B68464}"/>
                  </a:ext>
                </a:extLst>
              </p14:cNvPr>
              <p14:cNvContentPartPr/>
              <p14:nvPr/>
            </p14:nvContentPartPr>
            <p14:xfrm>
              <a:off x="2725213" y="5234232"/>
              <a:ext cx="66600" cy="128160"/>
            </p14:xfrm>
          </p:contentPart>
        </mc:Choice>
        <mc:Fallback xmlns="">
          <p:pic>
            <p:nvPicPr>
              <p:cNvPr id="171359" name="Freihand 171358">
                <a:extLst>
                  <a:ext uri="{FF2B5EF4-FFF2-40B4-BE49-F238E27FC236}">
                    <a16:creationId xmlns:a16="http://schemas.microsoft.com/office/drawing/2014/main" id="{4BFAF2D0-F4C6-4D6D-9E43-7867F9B68464}"/>
                  </a:ext>
                </a:extLst>
              </p:cNvPr>
              <p:cNvPicPr/>
              <p:nvPr/>
            </p:nvPicPr>
            <p:blipFill>
              <a:blip r:embed="rId687"/>
              <a:stretch>
                <a:fillRect/>
              </a:stretch>
            </p:blipFill>
            <p:spPr>
              <a:xfrm>
                <a:off x="2720893" y="5229912"/>
                <a:ext cx="75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171360" name="Freihand 171359">
                <a:extLst>
                  <a:ext uri="{FF2B5EF4-FFF2-40B4-BE49-F238E27FC236}">
                    <a16:creationId xmlns:a16="http://schemas.microsoft.com/office/drawing/2014/main" id="{3E12F28E-0C74-4EA6-B60D-98DB144B7E4B}"/>
                  </a:ext>
                </a:extLst>
              </p14:cNvPr>
              <p14:cNvContentPartPr/>
              <p14:nvPr/>
            </p14:nvContentPartPr>
            <p14:xfrm>
              <a:off x="2919253" y="5210112"/>
              <a:ext cx="183960" cy="14400"/>
            </p14:xfrm>
          </p:contentPart>
        </mc:Choice>
        <mc:Fallback xmlns="">
          <p:pic>
            <p:nvPicPr>
              <p:cNvPr id="171360" name="Freihand 171359">
                <a:extLst>
                  <a:ext uri="{FF2B5EF4-FFF2-40B4-BE49-F238E27FC236}">
                    <a16:creationId xmlns:a16="http://schemas.microsoft.com/office/drawing/2014/main" id="{3E12F28E-0C74-4EA6-B60D-98DB144B7E4B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2914933" y="5205792"/>
                <a:ext cx="19260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171361" name="Freihand 171360">
                <a:extLst>
                  <a:ext uri="{FF2B5EF4-FFF2-40B4-BE49-F238E27FC236}">
                    <a16:creationId xmlns:a16="http://schemas.microsoft.com/office/drawing/2014/main" id="{ABDEE1FF-9293-4E4C-A5BC-21FA66361CF6}"/>
                  </a:ext>
                </a:extLst>
              </p14:cNvPr>
              <p14:cNvContentPartPr/>
              <p14:nvPr/>
            </p14:nvContentPartPr>
            <p14:xfrm>
              <a:off x="2952733" y="5233872"/>
              <a:ext cx="193680" cy="23400"/>
            </p14:xfrm>
          </p:contentPart>
        </mc:Choice>
        <mc:Fallback xmlns="">
          <p:pic>
            <p:nvPicPr>
              <p:cNvPr id="171361" name="Freihand 171360">
                <a:extLst>
                  <a:ext uri="{FF2B5EF4-FFF2-40B4-BE49-F238E27FC236}">
                    <a16:creationId xmlns:a16="http://schemas.microsoft.com/office/drawing/2014/main" id="{ABDEE1FF-9293-4E4C-A5BC-21FA66361CF6}"/>
                  </a:ext>
                </a:extLst>
              </p:cNvPr>
              <p:cNvPicPr/>
              <p:nvPr/>
            </p:nvPicPr>
            <p:blipFill>
              <a:blip r:embed="rId691"/>
              <a:stretch>
                <a:fillRect/>
              </a:stretch>
            </p:blipFill>
            <p:spPr>
              <a:xfrm>
                <a:off x="2948413" y="5229552"/>
                <a:ext cx="202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2">
            <p14:nvContentPartPr>
              <p14:cNvPr id="171362" name="Freihand 171361">
                <a:extLst>
                  <a:ext uri="{FF2B5EF4-FFF2-40B4-BE49-F238E27FC236}">
                    <a16:creationId xmlns:a16="http://schemas.microsoft.com/office/drawing/2014/main" id="{CB05C9D0-0BF4-4FBC-AA7F-853E8DB49531}"/>
                  </a:ext>
                </a:extLst>
              </p14:cNvPr>
              <p14:cNvContentPartPr/>
              <p14:nvPr/>
            </p14:nvContentPartPr>
            <p14:xfrm>
              <a:off x="3196093" y="5194992"/>
              <a:ext cx="129240" cy="117000"/>
            </p14:xfrm>
          </p:contentPart>
        </mc:Choice>
        <mc:Fallback xmlns="">
          <p:pic>
            <p:nvPicPr>
              <p:cNvPr id="171362" name="Freihand 171361">
                <a:extLst>
                  <a:ext uri="{FF2B5EF4-FFF2-40B4-BE49-F238E27FC236}">
                    <a16:creationId xmlns:a16="http://schemas.microsoft.com/office/drawing/2014/main" id="{CB05C9D0-0BF4-4FBC-AA7F-853E8DB49531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3191773" y="5190672"/>
                <a:ext cx="13788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4">
            <p14:nvContentPartPr>
              <p14:cNvPr id="171363" name="Freihand 171362">
                <a:extLst>
                  <a:ext uri="{FF2B5EF4-FFF2-40B4-BE49-F238E27FC236}">
                    <a16:creationId xmlns:a16="http://schemas.microsoft.com/office/drawing/2014/main" id="{D525F13C-00FD-4743-B17C-289A1CB63817}"/>
                  </a:ext>
                </a:extLst>
              </p14:cNvPr>
              <p14:cNvContentPartPr/>
              <p14:nvPr/>
            </p14:nvContentPartPr>
            <p14:xfrm>
              <a:off x="3634213" y="5173392"/>
              <a:ext cx="240480" cy="38520"/>
            </p14:xfrm>
          </p:contentPart>
        </mc:Choice>
        <mc:Fallback xmlns="">
          <p:pic>
            <p:nvPicPr>
              <p:cNvPr id="171363" name="Freihand 171362">
                <a:extLst>
                  <a:ext uri="{FF2B5EF4-FFF2-40B4-BE49-F238E27FC236}">
                    <a16:creationId xmlns:a16="http://schemas.microsoft.com/office/drawing/2014/main" id="{D525F13C-00FD-4743-B17C-289A1CB63817}"/>
                  </a:ext>
                </a:extLst>
              </p:cNvPr>
              <p:cNvPicPr/>
              <p:nvPr/>
            </p:nvPicPr>
            <p:blipFill>
              <a:blip r:embed="rId695"/>
              <a:stretch>
                <a:fillRect/>
              </a:stretch>
            </p:blipFill>
            <p:spPr>
              <a:xfrm>
                <a:off x="3629893" y="5169072"/>
                <a:ext cx="2491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6">
            <p14:nvContentPartPr>
              <p14:cNvPr id="171364" name="Freihand 171363">
                <a:extLst>
                  <a:ext uri="{FF2B5EF4-FFF2-40B4-BE49-F238E27FC236}">
                    <a16:creationId xmlns:a16="http://schemas.microsoft.com/office/drawing/2014/main" id="{63DE01B0-B441-414C-8D1C-E24879121CBA}"/>
                  </a:ext>
                </a:extLst>
              </p14:cNvPr>
              <p14:cNvContentPartPr/>
              <p14:nvPr/>
            </p14:nvContentPartPr>
            <p14:xfrm>
              <a:off x="3681733" y="5215872"/>
              <a:ext cx="180360" cy="23760"/>
            </p14:xfrm>
          </p:contentPart>
        </mc:Choice>
        <mc:Fallback xmlns="">
          <p:pic>
            <p:nvPicPr>
              <p:cNvPr id="171364" name="Freihand 171363">
                <a:extLst>
                  <a:ext uri="{FF2B5EF4-FFF2-40B4-BE49-F238E27FC236}">
                    <a16:creationId xmlns:a16="http://schemas.microsoft.com/office/drawing/2014/main" id="{63DE01B0-B441-414C-8D1C-E24879121CBA}"/>
                  </a:ext>
                </a:extLst>
              </p:cNvPr>
              <p:cNvPicPr/>
              <p:nvPr/>
            </p:nvPicPr>
            <p:blipFill>
              <a:blip r:embed="rId697"/>
              <a:stretch>
                <a:fillRect/>
              </a:stretch>
            </p:blipFill>
            <p:spPr>
              <a:xfrm>
                <a:off x="3677413" y="5211552"/>
                <a:ext cx="1890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171365" name="Freihand 171364">
                <a:extLst>
                  <a:ext uri="{FF2B5EF4-FFF2-40B4-BE49-F238E27FC236}">
                    <a16:creationId xmlns:a16="http://schemas.microsoft.com/office/drawing/2014/main" id="{F51F77B2-4654-4E19-8B5F-FBCD7FD4EA34}"/>
                  </a:ext>
                </a:extLst>
              </p14:cNvPr>
              <p14:cNvContentPartPr/>
              <p14:nvPr/>
            </p14:nvContentPartPr>
            <p14:xfrm>
              <a:off x="3858493" y="5138832"/>
              <a:ext cx="121320" cy="144360"/>
            </p14:xfrm>
          </p:contentPart>
        </mc:Choice>
        <mc:Fallback xmlns="">
          <p:pic>
            <p:nvPicPr>
              <p:cNvPr id="171365" name="Freihand 171364">
                <a:extLst>
                  <a:ext uri="{FF2B5EF4-FFF2-40B4-BE49-F238E27FC236}">
                    <a16:creationId xmlns:a16="http://schemas.microsoft.com/office/drawing/2014/main" id="{F51F77B2-4654-4E19-8B5F-FBCD7FD4EA34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3854173" y="5134512"/>
                <a:ext cx="12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171366" name="Freihand 171365">
                <a:extLst>
                  <a:ext uri="{FF2B5EF4-FFF2-40B4-BE49-F238E27FC236}">
                    <a16:creationId xmlns:a16="http://schemas.microsoft.com/office/drawing/2014/main" id="{2B2C024F-E5FA-4886-A262-645E88FF57F8}"/>
                  </a:ext>
                </a:extLst>
              </p14:cNvPr>
              <p14:cNvContentPartPr/>
              <p14:nvPr/>
            </p14:nvContentPartPr>
            <p14:xfrm>
              <a:off x="4282933" y="5165112"/>
              <a:ext cx="144360" cy="150120"/>
            </p14:xfrm>
          </p:contentPart>
        </mc:Choice>
        <mc:Fallback xmlns="">
          <p:pic>
            <p:nvPicPr>
              <p:cNvPr id="171366" name="Freihand 171365">
                <a:extLst>
                  <a:ext uri="{FF2B5EF4-FFF2-40B4-BE49-F238E27FC236}">
                    <a16:creationId xmlns:a16="http://schemas.microsoft.com/office/drawing/2014/main" id="{2B2C024F-E5FA-4886-A262-645E88FF57F8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4278613" y="5160792"/>
                <a:ext cx="15300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171367" name="Freihand 171366">
                <a:extLst>
                  <a:ext uri="{FF2B5EF4-FFF2-40B4-BE49-F238E27FC236}">
                    <a16:creationId xmlns:a16="http://schemas.microsoft.com/office/drawing/2014/main" id="{8FA3D59A-62F3-47A6-95CC-B461FC86F866}"/>
                  </a:ext>
                </a:extLst>
              </p14:cNvPr>
              <p14:cNvContentPartPr/>
              <p14:nvPr/>
            </p14:nvContentPartPr>
            <p14:xfrm>
              <a:off x="4437013" y="5083392"/>
              <a:ext cx="215640" cy="148320"/>
            </p14:xfrm>
          </p:contentPart>
        </mc:Choice>
        <mc:Fallback xmlns="">
          <p:pic>
            <p:nvPicPr>
              <p:cNvPr id="171367" name="Freihand 171366">
                <a:extLst>
                  <a:ext uri="{FF2B5EF4-FFF2-40B4-BE49-F238E27FC236}">
                    <a16:creationId xmlns:a16="http://schemas.microsoft.com/office/drawing/2014/main" id="{8FA3D59A-62F3-47A6-95CC-B461FC86F866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4432693" y="5079072"/>
                <a:ext cx="2242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171368" name="Freihand 171367">
                <a:extLst>
                  <a:ext uri="{FF2B5EF4-FFF2-40B4-BE49-F238E27FC236}">
                    <a16:creationId xmlns:a16="http://schemas.microsoft.com/office/drawing/2014/main" id="{ACE5E0F5-E229-42E6-87C2-BA3FEC37A607}"/>
                  </a:ext>
                </a:extLst>
              </p14:cNvPr>
              <p14:cNvContentPartPr/>
              <p14:nvPr/>
            </p14:nvContentPartPr>
            <p14:xfrm>
              <a:off x="4678573" y="5190312"/>
              <a:ext cx="192240" cy="5040"/>
            </p14:xfrm>
          </p:contentPart>
        </mc:Choice>
        <mc:Fallback xmlns="">
          <p:pic>
            <p:nvPicPr>
              <p:cNvPr id="171368" name="Freihand 171367">
                <a:extLst>
                  <a:ext uri="{FF2B5EF4-FFF2-40B4-BE49-F238E27FC236}">
                    <a16:creationId xmlns:a16="http://schemas.microsoft.com/office/drawing/2014/main" id="{ACE5E0F5-E229-42E6-87C2-BA3FEC37A607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4674253" y="5185992"/>
                <a:ext cx="2008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171369" name="Freihand 171368">
                <a:extLst>
                  <a:ext uri="{FF2B5EF4-FFF2-40B4-BE49-F238E27FC236}">
                    <a16:creationId xmlns:a16="http://schemas.microsoft.com/office/drawing/2014/main" id="{71FCB177-CC77-4D73-8BA7-469591176458}"/>
                  </a:ext>
                </a:extLst>
              </p14:cNvPr>
              <p14:cNvContentPartPr/>
              <p14:nvPr/>
            </p14:nvContentPartPr>
            <p14:xfrm>
              <a:off x="4695853" y="5222712"/>
              <a:ext cx="222840" cy="19800"/>
            </p14:xfrm>
          </p:contentPart>
        </mc:Choice>
        <mc:Fallback xmlns="">
          <p:pic>
            <p:nvPicPr>
              <p:cNvPr id="171369" name="Freihand 171368">
                <a:extLst>
                  <a:ext uri="{FF2B5EF4-FFF2-40B4-BE49-F238E27FC236}">
                    <a16:creationId xmlns:a16="http://schemas.microsoft.com/office/drawing/2014/main" id="{71FCB177-CC77-4D73-8BA7-469591176458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4691533" y="5218392"/>
                <a:ext cx="231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171370" name="Freihand 171369">
                <a:extLst>
                  <a:ext uri="{FF2B5EF4-FFF2-40B4-BE49-F238E27FC236}">
                    <a16:creationId xmlns:a16="http://schemas.microsoft.com/office/drawing/2014/main" id="{7394F3AE-5472-452E-8B24-78CABBDCCBD0}"/>
                  </a:ext>
                </a:extLst>
              </p14:cNvPr>
              <p14:cNvContentPartPr/>
              <p14:nvPr/>
            </p14:nvContentPartPr>
            <p14:xfrm>
              <a:off x="5032813" y="5118672"/>
              <a:ext cx="119520" cy="84240"/>
            </p14:xfrm>
          </p:contentPart>
        </mc:Choice>
        <mc:Fallback xmlns="">
          <p:pic>
            <p:nvPicPr>
              <p:cNvPr id="171370" name="Freihand 171369">
                <a:extLst>
                  <a:ext uri="{FF2B5EF4-FFF2-40B4-BE49-F238E27FC236}">
                    <a16:creationId xmlns:a16="http://schemas.microsoft.com/office/drawing/2014/main" id="{7394F3AE-5472-452E-8B24-78CABBDCCBD0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5028493" y="5114352"/>
                <a:ext cx="1281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171371" name="Freihand 171370">
                <a:extLst>
                  <a:ext uri="{FF2B5EF4-FFF2-40B4-BE49-F238E27FC236}">
                    <a16:creationId xmlns:a16="http://schemas.microsoft.com/office/drawing/2014/main" id="{E5054A32-51E4-44EC-8D66-B65D4C791D83}"/>
                  </a:ext>
                </a:extLst>
              </p14:cNvPr>
              <p14:cNvContentPartPr/>
              <p14:nvPr/>
            </p14:nvContentPartPr>
            <p14:xfrm>
              <a:off x="5113093" y="5157552"/>
              <a:ext cx="54000" cy="87840"/>
            </p14:xfrm>
          </p:contentPart>
        </mc:Choice>
        <mc:Fallback xmlns="">
          <p:pic>
            <p:nvPicPr>
              <p:cNvPr id="171371" name="Freihand 171370">
                <a:extLst>
                  <a:ext uri="{FF2B5EF4-FFF2-40B4-BE49-F238E27FC236}">
                    <a16:creationId xmlns:a16="http://schemas.microsoft.com/office/drawing/2014/main" id="{E5054A32-51E4-44EC-8D66-B65D4C791D83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5108773" y="5153232"/>
                <a:ext cx="626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171372" name="Freihand 171371">
                <a:extLst>
                  <a:ext uri="{FF2B5EF4-FFF2-40B4-BE49-F238E27FC236}">
                    <a16:creationId xmlns:a16="http://schemas.microsoft.com/office/drawing/2014/main" id="{9C1D8E79-1A1F-4A0D-AB66-1947E8C2E517}"/>
                  </a:ext>
                </a:extLst>
              </p14:cNvPr>
              <p14:cNvContentPartPr/>
              <p14:nvPr/>
            </p14:nvContentPartPr>
            <p14:xfrm>
              <a:off x="5239453" y="5106432"/>
              <a:ext cx="321120" cy="111240"/>
            </p14:xfrm>
          </p:contentPart>
        </mc:Choice>
        <mc:Fallback xmlns="">
          <p:pic>
            <p:nvPicPr>
              <p:cNvPr id="171372" name="Freihand 171371">
                <a:extLst>
                  <a:ext uri="{FF2B5EF4-FFF2-40B4-BE49-F238E27FC236}">
                    <a16:creationId xmlns:a16="http://schemas.microsoft.com/office/drawing/2014/main" id="{9C1D8E79-1A1F-4A0D-AB66-1947E8C2E517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5235133" y="5102112"/>
                <a:ext cx="3297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171373" name="Freihand 171372">
                <a:extLst>
                  <a:ext uri="{FF2B5EF4-FFF2-40B4-BE49-F238E27FC236}">
                    <a16:creationId xmlns:a16="http://schemas.microsoft.com/office/drawing/2014/main" id="{7D266C34-BD88-4440-94D9-501A2AE44FD3}"/>
                  </a:ext>
                </a:extLst>
              </p14:cNvPr>
              <p14:cNvContentPartPr/>
              <p14:nvPr/>
            </p14:nvContentPartPr>
            <p14:xfrm>
              <a:off x="5573173" y="5098872"/>
              <a:ext cx="182880" cy="124560"/>
            </p14:xfrm>
          </p:contentPart>
        </mc:Choice>
        <mc:Fallback xmlns="">
          <p:pic>
            <p:nvPicPr>
              <p:cNvPr id="171373" name="Freihand 171372">
                <a:extLst>
                  <a:ext uri="{FF2B5EF4-FFF2-40B4-BE49-F238E27FC236}">
                    <a16:creationId xmlns:a16="http://schemas.microsoft.com/office/drawing/2014/main" id="{7D266C34-BD88-4440-94D9-501A2AE44FD3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5568853" y="5094552"/>
                <a:ext cx="19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171387" name="Freihand 171386">
                <a:extLst>
                  <a:ext uri="{FF2B5EF4-FFF2-40B4-BE49-F238E27FC236}">
                    <a16:creationId xmlns:a16="http://schemas.microsoft.com/office/drawing/2014/main" id="{17A748B8-3656-4F57-AFC4-B2571230BA99}"/>
                  </a:ext>
                </a:extLst>
              </p14:cNvPr>
              <p14:cNvContentPartPr/>
              <p14:nvPr/>
            </p14:nvContentPartPr>
            <p14:xfrm>
              <a:off x="634333" y="5502072"/>
              <a:ext cx="98280" cy="118440"/>
            </p14:xfrm>
          </p:contentPart>
        </mc:Choice>
        <mc:Fallback xmlns="">
          <p:pic>
            <p:nvPicPr>
              <p:cNvPr id="171387" name="Freihand 171386">
                <a:extLst>
                  <a:ext uri="{FF2B5EF4-FFF2-40B4-BE49-F238E27FC236}">
                    <a16:creationId xmlns:a16="http://schemas.microsoft.com/office/drawing/2014/main" id="{17A748B8-3656-4F57-AFC4-B2571230BA99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630013" y="5497752"/>
                <a:ext cx="1069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171388" name="Freihand 171387">
                <a:extLst>
                  <a:ext uri="{FF2B5EF4-FFF2-40B4-BE49-F238E27FC236}">
                    <a16:creationId xmlns:a16="http://schemas.microsoft.com/office/drawing/2014/main" id="{B13DD08A-586F-4B7F-A92D-ABDC00A0E8D5}"/>
                  </a:ext>
                </a:extLst>
              </p14:cNvPr>
              <p14:cNvContentPartPr/>
              <p14:nvPr/>
            </p14:nvContentPartPr>
            <p14:xfrm>
              <a:off x="711733" y="5489472"/>
              <a:ext cx="63360" cy="133920"/>
            </p14:xfrm>
          </p:contentPart>
        </mc:Choice>
        <mc:Fallback xmlns="">
          <p:pic>
            <p:nvPicPr>
              <p:cNvPr id="171388" name="Freihand 171387">
                <a:extLst>
                  <a:ext uri="{FF2B5EF4-FFF2-40B4-BE49-F238E27FC236}">
                    <a16:creationId xmlns:a16="http://schemas.microsoft.com/office/drawing/2014/main" id="{B13DD08A-586F-4B7F-A92D-ABDC00A0E8D5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707413" y="5485152"/>
                <a:ext cx="720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171389" name="Freihand 171388">
                <a:extLst>
                  <a:ext uri="{FF2B5EF4-FFF2-40B4-BE49-F238E27FC236}">
                    <a16:creationId xmlns:a16="http://schemas.microsoft.com/office/drawing/2014/main" id="{8C211122-C562-4647-BAD8-A1D4EFC52D47}"/>
                  </a:ext>
                </a:extLst>
              </p14:cNvPr>
              <p14:cNvContentPartPr/>
              <p14:nvPr/>
            </p14:nvContentPartPr>
            <p14:xfrm>
              <a:off x="646933" y="5545992"/>
              <a:ext cx="246240" cy="86760"/>
            </p14:xfrm>
          </p:contentPart>
        </mc:Choice>
        <mc:Fallback xmlns="">
          <p:pic>
            <p:nvPicPr>
              <p:cNvPr id="171389" name="Freihand 171388">
                <a:extLst>
                  <a:ext uri="{FF2B5EF4-FFF2-40B4-BE49-F238E27FC236}">
                    <a16:creationId xmlns:a16="http://schemas.microsoft.com/office/drawing/2014/main" id="{8C211122-C562-4647-BAD8-A1D4EFC52D47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642613" y="5541672"/>
                <a:ext cx="25488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171390" name="Freihand 171389">
                <a:extLst>
                  <a:ext uri="{FF2B5EF4-FFF2-40B4-BE49-F238E27FC236}">
                    <a16:creationId xmlns:a16="http://schemas.microsoft.com/office/drawing/2014/main" id="{ABCED799-E5FD-4A9D-BEDD-18482DD28A5C}"/>
                  </a:ext>
                </a:extLst>
              </p14:cNvPr>
              <p14:cNvContentPartPr/>
              <p14:nvPr/>
            </p14:nvContentPartPr>
            <p14:xfrm>
              <a:off x="867253" y="5542032"/>
              <a:ext cx="43560" cy="105480"/>
            </p14:xfrm>
          </p:contentPart>
        </mc:Choice>
        <mc:Fallback xmlns="">
          <p:pic>
            <p:nvPicPr>
              <p:cNvPr id="171390" name="Freihand 171389">
                <a:extLst>
                  <a:ext uri="{FF2B5EF4-FFF2-40B4-BE49-F238E27FC236}">
                    <a16:creationId xmlns:a16="http://schemas.microsoft.com/office/drawing/2014/main" id="{ABCED799-E5FD-4A9D-BEDD-18482DD28A5C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862933" y="5537712"/>
                <a:ext cx="5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171391" name="Freihand 171390">
                <a:extLst>
                  <a:ext uri="{FF2B5EF4-FFF2-40B4-BE49-F238E27FC236}">
                    <a16:creationId xmlns:a16="http://schemas.microsoft.com/office/drawing/2014/main" id="{F4662598-22BF-4CAD-8905-798CBD12476B}"/>
                  </a:ext>
                </a:extLst>
              </p14:cNvPr>
              <p14:cNvContentPartPr/>
              <p14:nvPr/>
            </p14:nvContentPartPr>
            <p14:xfrm>
              <a:off x="559093" y="5659392"/>
              <a:ext cx="383400" cy="25560"/>
            </p14:xfrm>
          </p:contentPart>
        </mc:Choice>
        <mc:Fallback xmlns="">
          <p:pic>
            <p:nvPicPr>
              <p:cNvPr id="171391" name="Freihand 171390">
                <a:extLst>
                  <a:ext uri="{FF2B5EF4-FFF2-40B4-BE49-F238E27FC236}">
                    <a16:creationId xmlns:a16="http://schemas.microsoft.com/office/drawing/2014/main" id="{F4662598-22BF-4CAD-8905-798CBD12476B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554773" y="5655072"/>
                <a:ext cx="3920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6">
            <p14:nvContentPartPr>
              <p14:cNvPr id="171392" name="Freihand 171391">
                <a:extLst>
                  <a:ext uri="{FF2B5EF4-FFF2-40B4-BE49-F238E27FC236}">
                    <a16:creationId xmlns:a16="http://schemas.microsoft.com/office/drawing/2014/main" id="{67B2D778-8CA5-41FE-9EE5-99DF324A6B32}"/>
                  </a:ext>
                </a:extLst>
              </p14:cNvPr>
              <p14:cNvContentPartPr/>
              <p14:nvPr/>
            </p14:nvContentPartPr>
            <p14:xfrm>
              <a:off x="635413" y="5704392"/>
              <a:ext cx="99000" cy="122040"/>
            </p14:xfrm>
          </p:contentPart>
        </mc:Choice>
        <mc:Fallback xmlns="">
          <p:pic>
            <p:nvPicPr>
              <p:cNvPr id="171392" name="Freihand 171391">
                <a:extLst>
                  <a:ext uri="{FF2B5EF4-FFF2-40B4-BE49-F238E27FC236}">
                    <a16:creationId xmlns:a16="http://schemas.microsoft.com/office/drawing/2014/main" id="{67B2D778-8CA5-41FE-9EE5-99DF324A6B32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631093" y="5700072"/>
                <a:ext cx="1076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8">
            <p14:nvContentPartPr>
              <p14:cNvPr id="171393" name="Freihand 171392">
                <a:extLst>
                  <a:ext uri="{FF2B5EF4-FFF2-40B4-BE49-F238E27FC236}">
                    <a16:creationId xmlns:a16="http://schemas.microsoft.com/office/drawing/2014/main" id="{62400415-E697-4FF2-B607-3108AAEA356C}"/>
                  </a:ext>
                </a:extLst>
              </p14:cNvPr>
              <p14:cNvContentPartPr/>
              <p14:nvPr/>
            </p14:nvContentPartPr>
            <p14:xfrm>
              <a:off x="623173" y="5815272"/>
              <a:ext cx="131040" cy="6120"/>
            </p14:xfrm>
          </p:contentPart>
        </mc:Choice>
        <mc:Fallback xmlns="">
          <p:pic>
            <p:nvPicPr>
              <p:cNvPr id="171393" name="Freihand 171392">
                <a:extLst>
                  <a:ext uri="{FF2B5EF4-FFF2-40B4-BE49-F238E27FC236}">
                    <a16:creationId xmlns:a16="http://schemas.microsoft.com/office/drawing/2014/main" id="{62400415-E697-4FF2-B607-3108AAEA356C}"/>
                  </a:ext>
                </a:extLst>
              </p:cNvPr>
              <p:cNvPicPr/>
              <p:nvPr/>
            </p:nvPicPr>
            <p:blipFill>
              <a:blip r:embed="rId729"/>
              <a:stretch>
                <a:fillRect/>
              </a:stretch>
            </p:blipFill>
            <p:spPr>
              <a:xfrm>
                <a:off x="618853" y="5810952"/>
                <a:ext cx="139680" cy="1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0">
            <p14:nvContentPartPr>
              <p14:cNvPr id="171394" name="Freihand 171393">
                <a:extLst>
                  <a:ext uri="{FF2B5EF4-FFF2-40B4-BE49-F238E27FC236}">
                    <a16:creationId xmlns:a16="http://schemas.microsoft.com/office/drawing/2014/main" id="{597531EE-7FD9-4809-BA9A-5666D3EB9810}"/>
                  </a:ext>
                </a:extLst>
              </p14:cNvPr>
              <p14:cNvContentPartPr/>
              <p14:nvPr/>
            </p14:nvContentPartPr>
            <p14:xfrm>
              <a:off x="773653" y="5728152"/>
              <a:ext cx="92880" cy="160560"/>
            </p14:xfrm>
          </p:contentPart>
        </mc:Choice>
        <mc:Fallback xmlns="">
          <p:pic>
            <p:nvPicPr>
              <p:cNvPr id="171394" name="Freihand 171393">
                <a:extLst>
                  <a:ext uri="{FF2B5EF4-FFF2-40B4-BE49-F238E27FC236}">
                    <a16:creationId xmlns:a16="http://schemas.microsoft.com/office/drawing/2014/main" id="{597531EE-7FD9-4809-BA9A-5666D3EB9810}"/>
                  </a:ext>
                </a:extLst>
              </p:cNvPr>
              <p:cNvPicPr/>
              <p:nvPr/>
            </p:nvPicPr>
            <p:blipFill>
              <a:blip r:embed="rId731"/>
              <a:stretch>
                <a:fillRect/>
              </a:stretch>
            </p:blipFill>
            <p:spPr>
              <a:xfrm>
                <a:off x="769333" y="5723832"/>
                <a:ext cx="101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2">
            <p14:nvContentPartPr>
              <p14:cNvPr id="171396" name="Freihand 171395">
                <a:extLst>
                  <a:ext uri="{FF2B5EF4-FFF2-40B4-BE49-F238E27FC236}">
                    <a16:creationId xmlns:a16="http://schemas.microsoft.com/office/drawing/2014/main" id="{163C30F4-6146-4064-B8CE-47DA096DE7DE}"/>
                  </a:ext>
                </a:extLst>
              </p14:cNvPr>
              <p14:cNvContentPartPr/>
              <p14:nvPr/>
            </p14:nvContentPartPr>
            <p14:xfrm>
              <a:off x="1104133" y="5644272"/>
              <a:ext cx="127440" cy="15480"/>
            </p14:xfrm>
          </p:contentPart>
        </mc:Choice>
        <mc:Fallback xmlns="">
          <p:pic>
            <p:nvPicPr>
              <p:cNvPr id="171396" name="Freihand 171395">
                <a:extLst>
                  <a:ext uri="{FF2B5EF4-FFF2-40B4-BE49-F238E27FC236}">
                    <a16:creationId xmlns:a16="http://schemas.microsoft.com/office/drawing/2014/main" id="{163C30F4-6146-4064-B8CE-47DA096DE7DE}"/>
                  </a:ext>
                </a:extLst>
              </p:cNvPr>
              <p:cNvPicPr/>
              <p:nvPr/>
            </p:nvPicPr>
            <p:blipFill>
              <a:blip r:embed="rId733"/>
              <a:stretch>
                <a:fillRect/>
              </a:stretch>
            </p:blipFill>
            <p:spPr>
              <a:xfrm>
                <a:off x="1099813" y="5639952"/>
                <a:ext cx="1360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4">
            <p14:nvContentPartPr>
              <p14:cNvPr id="171397" name="Freihand 171396">
                <a:extLst>
                  <a:ext uri="{FF2B5EF4-FFF2-40B4-BE49-F238E27FC236}">
                    <a16:creationId xmlns:a16="http://schemas.microsoft.com/office/drawing/2014/main" id="{7838C3E9-DB53-4709-B338-B7E6FCDD8D20}"/>
                  </a:ext>
                </a:extLst>
              </p14:cNvPr>
              <p14:cNvContentPartPr/>
              <p14:nvPr/>
            </p14:nvContentPartPr>
            <p14:xfrm>
              <a:off x="1098013" y="5686752"/>
              <a:ext cx="161640" cy="19080"/>
            </p14:xfrm>
          </p:contentPart>
        </mc:Choice>
        <mc:Fallback xmlns="">
          <p:pic>
            <p:nvPicPr>
              <p:cNvPr id="171397" name="Freihand 171396">
                <a:extLst>
                  <a:ext uri="{FF2B5EF4-FFF2-40B4-BE49-F238E27FC236}">
                    <a16:creationId xmlns:a16="http://schemas.microsoft.com/office/drawing/2014/main" id="{7838C3E9-DB53-4709-B338-B7E6FCDD8D20}"/>
                  </a:ext>
                </a:extLst>
              </p:cNvPr>
              <p:cNvPicPr/>
              <p:nvPr/>
            </p:nvPicPr>
            <p:blipFill>
              <a:blip r:embed="rId735"/>
              <a:stretch>
                <a:fillRect/>
              </a:stretch>
            </p:blipFill>
            <p:spPr>
              <a:xfrm>
                <a:off x="1093693" y="5682432"/>
                <a:ext cx="1702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171398" name="Freihand 171397">
                <a:extLst>
                  <a:ext uri="{FF2B5EF4-FFF2-40B4-BE49-F238E27FC236}">
                    <a16:creationId xmlns:a16="http://schemas.microsoft.com/office/drawing/2014/main" id="{00F4A379-408C-4BF2-85B6-C90E16AF8D4B}"/>
                  </a:ext>
                </a:extLst>
              </p14:cNvPr>
              <p14:cNvContentPartPr/>
              <p14:nvPr/>
            </p14:nvContentPartPr>
            <p14:xfrm>
              <a:off x="1357573" y="5516472"/>
              <a:ext cx="99000" cy="106560"/>
            </p14:xfrm>
          </p:contentPart>
        </mc:Choice>
        <mc:Fallback xmlns="">
          <p:pic>
            <p:nvPicPr>
              <p:cNvPr id="171398" name="Freihand 171397">
                <a:extLst>
                  <a:ext uri="{FF2B5EF4-FFF2-40B4-BE49-F238E27FC236}">
                    <a16:creationId xmlns:a16="http://schemas.microsoft.com/office/drawing/2014/main" id="{00F4A379-408C-4BF2-85B6-C90E16AF8D4B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1353253" y="5512152"/>
                <a:ext cx="107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8">
            <p14:nvContentPartPr>
              <p14:cNvPr id="171399" name="Freihand 171398">
                <a:extLst>
                  <a:ext uri="{FF2B5EF4-FFF2-40B4-BE49-F238E27FC236}">
                    <a16:creationId xmlns:a16="http://schemas.microsoft.com/office/drawing/2014/main" id="{FD5502FC-35E8-41E4-9DE7-B51A62C1EC8E}"/>
                  </a:ext>
                </a:extLst>
              </p14:cNvPr>
              <p14:cNvContentPartPr/>
              <p14:nvPr/>
            </p14:nvContentPartPr>
            <p14:xfrm>
              <a:off x="1490053" y="5534472"/>
              <a:ext cx="81000" cy="59760"/>
            </p14:xfrm>
          </p:contentPart>
        </mc:Choice>
        <mc:Fallback xmlns="">
          <p:pic>
            <p:nvPicPr>
              <p:cNvPr id="171399" name="Freihand 171398">
                <a:extLst>
                  <a:ext uri="{FF2B5EF4-FFF2-40B4-BE49-F238E27FC236}">
                    <a16:creationId xmlns:a16="http://schemas.microsoft.com/office/drawing/2014/main" id="{FD5502FC-35E8-41E4-9DE7-B51A62C1EC8E}"/>
                  </a:ext>
                </a:extLst>
              </p:cNvPr>
              <p:cNvPicPr/>
              <p:nvPr/>
            </p:nvPicPr>
            <p:blipFill>
              <a:blip r:embed="rId739"/>
              <a:stretch>
                <a:fillRect/>
              </a:stretch>
            </p:blipFill>
            <p:spPr>
              <a:xfrm>
                <a:off x="1485733" y="5530152"/>
                <a:ext cx="89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0">
            <p14:nvContentPartPr>
              <p14:cNvPr id="171400" name="Freihand 171399">
                <a:extLst>
                  <a:ext uri="{FF2B5EF4-FFF2-40B4-BE49-F238E27FC236}">
                    <a16:creationId xmlns:a16="http://schemas.microsoft.com/office/drawing/2014/main" id="{FB34AC82-A562-4899-8ACF-4F1E99EEA652}"/>
                  </a:ext>
                </a:extLst>
              </p14:cNvPr>
              <p14:cNvContentPartPr/>
              <p14:nvPr/>
            </p14:nvContentPartPr>
            <p14:xfrm>
              <a:off x="1596253" y="5531952"/>
              <a:ext cx="110160" cy="60480"/>
            </p14:xfrm>
          </p:contentPart>
        </mc:Choice>
        <mc:Fallback xmlns="">
          <p:pic>
            <p:nvPicPr>
              <p:cNvPr id="171400" name="Freihand 171399">
                <a:extLst>
                  <a:ext uri="{FF2B5EF4-FFF2-40B4-BE49-F238E27FC236}">
                    <a16:creationId xmlns:a16="http://schemas.microsoft.com/office/drawing/2014/main" id="{FB34AC82-A562-4899-8ACF-4F1E99EEA652}"/>
                  </a:ext>
                </a:extLst>
              </p:cNvPr>
              <p:cNvPicPr/>
              <p:nvPr/>
            </p:nvPicPr>
            <p:blipFill>
              <a:blip r:embed="rId741"/>
              <a:stretch>
                <a:fillRect/>
              </a:stretch>
            </p:blipFill>
            <p:spPr>
              <a:xfrm>
                <a:off x="1591933" y="5527632"/>
                <a:ext cx="1188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2">
            <p14:nvContentPartPr>
              <p14:cNvPr id="171401" name="Freihand 171400">
                <a:extLst>
                  <a:ext uri="{FF2B5EF4-FFF2-40B4-BE49-F238E27FC236}">
                    <a16:creationId xmlns:a16="http://schemas.microsoft.com/office/drawing/2014/main" id="{A5E43BF8-3A67-4F41-AF9B-F1B82D2057B8}"/>
                  </a:ext>
                </a:extLst>
              </p14:cNvPr>
              <p14:cNvContentPartPr/>
              <p14:nvPr/>
            </p14:nvContentPartPr>
            <p14:xfrm>
              <a:off x="1724053" y="5532672"/>
              <a:ext cx="88560" cy="48600"/>
            </p14:xfrm>
          </p:contentPart>
        </mc:Choice>
        <mc:Fallback xmlns="">
          <p:pic>
            <p:nvPicPr>
              <p:cNvPr id="171401" name="Freihand 171400">
                <a:extLst>
                  <a:ext uri="{FF2B5EF4-FFF2-40B4-BE49-F238E27FC236}">
                    <a16:creationId xmlns:a16="http://schemas.microsoft.com/office/drawing/2014/main" id="{A5E43BF8-3A67-4F41-AF9B-F1B82D2057B8}"/>
                  </a:ext>
                </a:extLst>
              </p:cNvPr>
              <p:cNvPicPr/>
              <p:nvPr/>
            </p:nvPicPr>
            <p:blipFill>
              <a:blip r:embed="rId743"/>
              <a:stretch>
                <a:fillRect/>
              </a:stretch>
            </p:blipFill>
            <p:spPr>
              <a:xfrm>
                <a:off x="1719733" y="5528352"/>
                <a:ext cx="9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171402" name="Freihand 171401">
                <a:extLst>
                  <a:ext uri="{FF2B5EF4-FFF2-40B4-BE49-F238E27FC236}">
                    <a16:creationId xmlns:a16="http://schemas.microsoft.com/office/drawing/2014/main" id="{3D02A0C3-BBDD-454D-A0E6-3AF28E83D019}"/>
                  </a:ext>
                </a:extLst>
              </p14:cNvPr>
              <p14:cNvContentPartPr/>
              <p14:nvPr/>
            </p14:nvContentPartPr>
            <p14:xfrm>
              <a:off x="1893253" y="5547792"/>
              <a:ext cx="109440" cy="11160"/>
            </p14:xfrm>
          </p:contentPart>
        </mc:Choice>
        <mc:Fallback xmlns="">
          <p:pic>
            <p:nvPicPr>
              <p:cNvPr id="171402" name="Freihand 171401">
                <a:extLst>
                  <a:ext uri="{FF2B5EF4-FFF2-40B4-BE49-F238E27FC236}">
                    <a16:creationId xmlns:a16="http://schemas.microsoft.com/office/drawing/2014/main" id="{3D02A0C3-BBDD-454D-A0E6-3AF28E83D019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1888933" y="5543472"/>
                <a:ext cx="11808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6">
            <p14:nvContentPartPr>
              <p14:cNvPr id="171403" name="Freihand 171402">
                <a:extLst>
                  <a:ext uri="{FF2B5EF4-FFF2-40B4-BE49-F238E27FC236}">
                    <a16:creationId xmlns:a16="http://schemas.microsoft.com/office/drawing/2014/main" id="{E20437B7-4D72-43A7-9A37-DED9F3EAA8C9}"/>
                  </a:ext>
                </a:extLst>
              </p14:cNvPr>
              <p14:cNvContentPartPr/>
              <p14:nvPr/>
            </p14:nvContentPartPr>
            <p14:xfrm>
              <a:off x="2098453" y="5483712"/>
              <a:ext cx="104760" cy="129960"/>
            </p14:xfrm>
          </p:contentPart>
        </mc:Choice>
        <mc:Fallback xmlns="">
          <p:pic>
            <p:nvPicPr>
              <p:cNvPr id="171403" name="Freihand 171402">
                <a:extLst>
                  <a:ext uri="{FF2B5EF4-FFF2-40B4-BE49-F238E27FC236}">
                    <a16:creationId xmlns:a16="http://schemas.microsoft.com/office/drawing/2014/main" id="{E20437B7-4D72-43A7-9A37-DED9F3EAA8C9}"/>
                  </a:ext>
                </a:extLst>
              </p:cNvPr>
              <p:cNvPicPr/>
              <p:nvPr/>
            </p:nvPicPr>
            <p:blipFill>
              <a:blip r:embed="rId747"/>
              <a:stretch>
                <a:fillRect/>
              </a:stretch>
            </p:blipFill>
            <p:spPr>
              <a:xfrm>
                <a:off x="2094133" y="5479392"/>
                <a:ext cx="1134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171404" name="Freihand 171403">
                <a:extLst>
                  <a:ext uri="{FF2B5EF4-FFF2-40B4-BE49-F238E27FC236}">
                    <a16:creationId xmlns:a16="http://schemas.microsoft.com/office/drawing/2014/main" id="{BFC70370-ACC6-4B47-AA62-3928F58F2148}"/>
                  </a:ext>
                </a:extLst>
              </p14:cNvPr>
              <p14:cNvContentPartPr/>
              <p14:nvPr/>
            </p14:nvContentPartPr>
            <p14:xfrm>
              <a:off x="2232013" y="5490552"/>
              <a:ext cx="95760" cy="100440"/>
            </p14:xfrm>
          </p:contentPart>
        </mc:Choice>
        <mc:Fallback xmlns="">
          <p:pic>
            <p:nvPicPr>
              <p:cNvPr id="171404" name="Freihand 171403">
                <a:extLst>
                  <a:ext uri="{FF2B5EF4-FFF2-40B4-BE49-F238E27FC236}">
                    <a16:creationId xmlns:a16="http://schemas.microsoft.com/office/drawing/2014/main" id="{BFC70370-ACC6-4B47-AA62-3928F58F2148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2227693" y="5486232"/>
                <a:ext cx="104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171405" name="Freihand 171404">
                <a:extLst>
                  <a:ext uri="{FF2B5EF4-FFF2-40B4-BE49-F238E27FC236}">
                    <a16:creationId xmlns:a16="http://schemas.microsoft.com/office/drawing/2014/main" id="{A094E44C-8121-4C51-B2F6-C1397F46A869}"/>
                  </a:ext>
                </a:extLst>
              </p14:cNvPr>
              <p14:cNvContentPartPr/>
              <p14:nvPr/>
            </p14:nvContentPartPr>
            <p14:xfrm>
              <a:off x="2297533" y="5481192"/>
              <a:ext cx="63000" cy="5760"/>
            </p14:xfrm>
          </p:contentPart>
        </mc:Choice>
        <mc:Fallback xmlns="">
          <p:pic>
            <p:nvPicPr>
              <p:cNvPr id="171405" name="Freihand 171404">
                <a:extLst>
                  <a:ext uri="{FF2B5EF4-FFF2-40B4-BE49-F238E27FC236}">
                    <a16:creationId xmlns:a16="http://schemas.microsoft.com/office/drawing/2014/main" id="{A094E44C-8121-4C51-B2F6-C1397F46A869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2293213" y="5476872"/>
                <a:ext cx="7164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2">
            <p14:nvContentPartPr>
              <p14:cNvPr id="171406" name="Freihand 171405">
                <a:extLst>
                  <a:ext uri="{FF2B5EF4-FFF2-40B4-BE49-F238E27FC236}">
                    <a16:creationId xmlns:a16="http://schemas.microsoft.com/office/drawing/2014/main" id="{8B94461F-211B-4DC1-B03E-C09E6B362458}"/>
                  </a:ext>
                </a:extLst>
              </p14:cNvPr>
              <p14:cNvContentPartPr/>
              <p14:nvPr/>
            </p14:nvContentPartPr>
            <p14:xfrm>
              <a:off x="2352973" y="5480112"/>
              <a:ext cx="98280" cy="84960"/>
            </p14:xfrm>
          </p:contentPart>
        </mc:Choice>
        <mc:Fallback xmlns="">
          <p:pic>
            <p:nvPicPr>
              <p:cNvPr id="171406" name="Freihand 171405">
                <a:extLst>
                  <a:ext uri="{FF2B5EF4-FFF2-40B4-BE49-F238E27FC236}">
                    <a16:creationId xmlns:a16="http://schemas.microsoft.com/office/drawing/2014/main" id="{8B94461F-211B-4DC1-B03E-C09E6B362458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2348653" y="5475792"/>
                <a:ext cx="1069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171407" name="Freihand 171406">
                <a:extLst>
                  <a:ext uri="{FF2B5EF4-FFF2-40B4-BE49-F238E27FC236}">
                    <a16:creationId xmlns:a16="http://schemas.microsoft.com/office/drawing/2014/main" id="{E01D29FF-BF3B-4C3F-868D-0CBD7EAD6992}"/>
                  </a:ext>
                </a:extLst>
              </p14:cNvPr>
              <p14:cNvContentPartPr/>
              <p14:nvPr/>
            </p14:nvContentPartPr>
            <p14:xfrm>
              <a:off x="2470333" y="5491632"/>
              <a:ext cx="140040" cy="77760"/>
            </p14:xfrm>
          </p:contentPart>
        </mc:Choice>
        <mc:Fallback xmlns="">
          <p:pic>
            <p:nvPicPr>
              <p:cNvPr id="171407" name="Freihand 171406">
                <a:extLst>
                  <a:ext uri="{FF2B5EF4-FFF2-40B4-BE49-F238E27FC236}">
                    <a16:creationId xmlns:a16="http://schemas.microsoft.com/office/drawing/2014/main" id="{E01D29FF-BF3B-4C3F-868D-0CBD7EAD6992}"/>
                  </a:ext>
                </a:extLst>
              </p:cNvPr>
              <p:cNvPicPr/>
              <p:nvPr/>
            </p:nvPicPr>
            <p:blipFill>
              <a:blip r:embed="rId755"/>
              <a:stretch>
                <a:fillRect/>
              </a:stretch>
            </p:blipFill>
            <p:spPr>
              <a:xfrm>
                <a:off x="2466013" y="5487312"/>
                <a:ext cx="1486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6">
            <p14:nvContentPartPr>
              <p14:cNvPr id="171408" name="Freihand 171407">
                <a:extLst>
                  <a:ext uri="{FF2B5EF4-FFF2-40B4-BE49-F238E27FC236}">
                    <a16:creationId xmlns:a16="http://schemas.microsoft.com/office/drawing/2014/main" id="{5C97001A-0AE6-4708-81E3-A08F821F51BE}"/>
                  </a:ext>
                </a:extLst>
              </p14:cNvPr>
              <p14:cNvContentPartPr/>
              <p14:nvPr/>
            </p14:nvContentPartPr>
            <p14:xfrm>
              <a:off x="1392133" y="5634552"/>
              <a:ext cx="1296720" cy="42480"/>
            </p14:xfrm>
          </p:contentPart>
        </mc:Choice>
        <mc:Fallback xmlns="">
          <p:pic>
            <p:nvPicPr>
              <p:cNvPr id="171408" name="Freihand 171407">
                <a:extLst>
                  <a:ext uri="{FF2B5EF4-FFF2-40B4-BE49-F238E27FC236}">
                    <a16:creationId xmlns:a16="http://schemas.microsoft.com/office/drawing/2014/main" id="{5C97001A-0AE6-4708-81E3-A08F821F51BE}"/>
                  </a:ext>
                </a:extLst>
              </p:cNvPr>
              <p:cNvPicPr/>
              <p:nvPr/>
            </p:nvPicPr>
            <p:blipFill>
              <a:blip r:embed="rId757"/>
              <a:stretch>
                <a:fillRect/>
              </a:stretch>
            </p:blipFill>
            <p:spPr>
              <a:xfrm>
                <a:off x="1387813" y="5630232"/>
                <a:ext cx="13053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8">
            <p14:nvContentPartPr>
              <p14:cNvPr id="171410" name="Freihand 171409">
                <a:extLst>
                  <a:ext uri="{FF2B5EF4-FFF2-40B4-BE49-F238E27FC236}">
                    <a16:creationId xmlns:a16="http://schemas.microsoft.com/office/drawing/2014/main" id="{F35A08F1-6F9A-494E-B3BE-6A7D992E2323}"/>
                  </a:ext>
                </a:extLst>
              </p14:cNvPr>
              <p14:cNvContentPartPr/>
              <p14:nvPr/>
            </p14:nvContentPartPr>
            <p14:xfrm>
              <a:off x="1687333" y="5713752"/>
              <a:ext cx="194040" cy="118080"/>
            </p14:xfrm>
          </p:contentPart>
        </mc:Choice>
        <mc:Fallback xmlns="">
          <p:pic>
            <p:nvPicPr>
              <p:cNvPr id="171410" name="Freihand 171409">
                <a:extLst>
                  <a:ext uri="{FF2B5EF4-FFF2-40B4-BE49-F238E27FC236}">
                    <a16:creationId xmlns:a16="http://schemas.microsoft.com/office/drawing/2014/main" id="{F35A08F1-6F9A-494E-B3BE-6A7D992E2323}"/>
                  </a:ext>
                </a:extLst>
              </p:cNvPr>
              <p:cNvPicPr/>
              <p:nvPr/>
            </p:nvPicPr>
            <p:blipFill>
              <a:blip r:embed="rId759"/>
              <a:stretch>
                <a:fillRect/>
              </a:stretch>
            </p:blipFill>
            <p:spPr>
              <a:xfrm>
                <a:off x="1683013" y="5709432"/>
                <a:ext cx="2026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0">
            <p14:nvContentPartPr>
              <p14:cNvPr id="171411" name="Freihand 171410">
                <a:extLst>
                  <a:ext uri="{FF2B5EF4-FFF2-40B4-BE49-F238E27FC236}">
                    <a16:creationId xmlns:a16="http://schemas.microsoft.com/office/drawing/2014/main" id="{B052CDD8-637B-4CEA-BE45-C6BB193A1236}"/>
                  </a:ext>
                </a:extLst>
              </p14:cNvPr>
              <p14:cNvContentPartPr/>
              <p14:nvPr/>
            </p14:nvContentPartPr>
            <p14:xfrm>
              <a:off x="1914493" y="5710872"/>
              <a:ext cx="105120" cy="91080"/>
            </p14:xfrm>
          </p:contentPart>
        </mc:Choice>
        <mc:Fallback xmlns="">
          <p:pic>
            <p:nvPicPr>
              <p:cNvPr id="171411" name="Freihand 171410">
                <a:extLst>
                  <a:ext uri="{FF2B5EF4-FFF2-40B4-BE49-F238E27FC236}">
                    <a16:creationId xmlns:a16="http://schemas.microsoft.com/office/drawing/2014/main" id="{B052CDD8-637B-4CEA-BE45-C6BB193A1236}"/>
                  </a:ext>
                </a:extLst>
              </p:cNvPr>
              <p:cNvPicPr/>
              <p:nvPr/>
            </p:nvPicPr>
            <p:blipFill>
              <a:blip r:embed="rId761"/>
              <a:stretch>
                <a:fillRect/>
              </a:stretch>
            </p:blipFill>
            <p:spPr>
              <a:xfrm>
                <a:off x="1910173" y="5706552"/>
                <a:ext cx="1137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2">
            <p14:nvContentPartPr>
              <p14:cNvPr id="171412" name="Freihand 171411">
                <a:extLst>
                  <a:ext uri="{FF2B5EF4-FFF2-40B4-BE49-F238E27FC236}">
                    <a16:creationId xmlns:a16="http://schemas.microsoft.com/office/drawing/2014/main" id="{B0ED7554-747E-4F8C-8B70-F7602DC2DE55}"/>
                  </a:ext>
                </a:extLst>
              </p14:cNvPr>
              <p14:cNvContentPartPr/>
              <p14:nvPr/>
            </p14:nvContentPartPr>
            <p14:xfrm>
              <a:off x="2098093" y="5710152"/>
              <a:ext cx="112680" cy="93960"/>
            </p14:xfrm>
          </p:contentPart>
        </mc:Choice>
        <mc:Fallback xmlns="">
          <p:pic>
            <p:nvPicPr>
              <p:cNvPr id="171412" name="Freihand 171411">
                <a:extLst>
                  <a:ext uri="{FF2B5EF4-FFF2-40B4-BE49-F238E27FC236}">
                    <a16:creationId xmlns:a16="http://schemas.microsoft.com/office/drawing/2014/main" id="{B0ED7554-747E-4F8C-8B70-F7602DC2DE55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2093773" y="5705832"/>
                <a:ext cx="1213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4">
            <p14:nvContentPartPr>
              <p14:cNvPr id="171413" name="Freihand 171412">
                <a:extLst>
                  <a:ext uri="{FF2B5EF4-FFF2-40B4-BE49-F238E27FC236}">
                    <a16:creationId xmlns:a16="http://schemas.microsoft.com/office/drawing/2014/main" id="{9BA2DD24-A44C-4BEF-BCB3-441A15C4CFED}"/>
                  </a:ext>
                </a:extLst>
              </p14:cNvPr>
              <p14:cNvContentPartPr/>
              <p14:nvPr/>
            </p14:nvContentPartPr>
            <p14:xfrm>
              <a:off x="2898733" y="5634552"/>
              <a:ext cx="181800" cy="17280"/>
            </p14:xfrm>
          </p:contentPart>
        </mc:Choice>
        <mc:Fallback xmlns="">
          <p:pic>
            <p:nvPicPr>
              <p:cNvPr id="171413" name="Freihand 171412">
                <a:extLst>
                  <a:ext uri="{FF2B5EF4-FFF2-40B4-BE49-F238E27FC236}">
                    <a16:creationId xmlns:a16="http://schemas.microsoft.com/office/drawing/2014/main" id="{9BA2DD24-A44C-4BEF-BCB3-441A15C4CFED}"/>
                  </a:ext>
                </a:extLst>
              </p:cNvPr>
              <p:cNvPicPr/>
              <p:nvPr/>
            </p:nvPicPr>
            <p:blipFill>
              <a:blip r:embed="rId765"/>
              <a:stretch>
                <a:fillRect/>
              </a:stretch>
            </p:blipFill>
            <p:spPr>
              <a:xfrm>
                <a:off x="2894413" y="5630232"/>
                <a:ext cx="190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6">
            <p14:nvContentPartPr>
              <p14:cNvPr id="171414" name="Freihand 171413">
                <a:extLst>
                  <a:ext uri="{FF2B5EF4-FFF2-40B4-BE49-F238E27FC236}">
                    <a16:creationId xmlns:a16="http://schemas.microsoft.com/office/drawing/2014/main" id="{B0483FDC-2097-4A87-BB8B-F88A07A3C6B9}"/>
                  </a:ext>
                </a:extLst>
              </p14:cNvPr>
              <p14:cNvContentPartPr/>
              <p14:nvPr/>
            </p14:nvContentPartPr>
            <p14:xfrm>
              <a:off x="2915653" y="5680272"/>
              <a:ext cx="192240" cy="39600"/>
            </p14:xfrm>
          </p:contentPart>
        </mc:Choice>
        <mc:Fallback xmlns="">
          <p:pic>
            <p:nvPicPr>
              <p:cNvPr id="171414" name="Freihand 171413">
                <a:extLst>
                  <a:ext uri="{FF2B5EF4-FFF2-40B4-BE49-F238E27FC236}">
                    <a16:creationId xmlns:a16="http://schemas.microsoft.com/office/drawing/2014/main" id="{B0483FDC-2097-4A87-BB8B-F88A07A3C6B9}"/>
                  </a:ext>
                </a:extLst>
              </p:cNvPr>
              <p:cNvPicPr/>
              <p:nvPr/>
            </p:nvPicPr>
            <p:blipFill>
              <a:blip r:embed="rId767"/>
              <a:stretch>
                <a:fillRect/>
              </a:stretch>
            </p:blipFill>
            <p:spPr>
              <a:xfrm>
                <a:off x="2911333" y="5675952"/>
                <a:ext cx="200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8">
            <p14:nvContentPartPr>
              <p14:cNvPr id="171415" name="Freihand 171414">
                <a:extLst>
                  <a:ext uri="{FF2B5EF4-FFF2-40B4-BE49-F238E27FC236}">
                    <a16:creationId xmlns:a16="http://schemas.microsoft.com/office/drawing/2014/main" id="{5B254305-6937-4538-BD41-950FA86CD35E}"/>
                  </a:ext>
                </a:extLst>
              </p14:cNvPr>
              <p14:cNvContentPartPr/>
              <p14:nvPr/>
            </p14:nvContentPartPr>
            <p14:xfrm>
              <a:off x="3348373" y="5513952"/>
              <a:ext cx="132480" cy="114480"/>
            </p14:xfrm>
          </p:contentPart>
        </mc:Choice>
        <mc:Fallback xmlns="">
          <p:pic>
            <p:nvPicPr>
              <p:cNvPr id="171415" name="Freihand 171414">
                <a:extLst>
                  <a:ext uri="{FF2B5EF4-FFF2-40B4-BE49-F238E27FC236}">
                    <a16:creationId xmlns:a16="http://schemas.microsoft.com/office/drawing/2014/main" id="{5B254305-6937-4538-BD41-950FA86CD35E}"/>
                  </a:ext>
                </a:extLst>
              </p:cNvPr>
              <p:cNvPicPr/>
              <p:nvPr/>
            </p:nvPicPr>
            <p:blipFill>
              <a:blip r:embed="rId769"/>
              <a:stretch>
                <a:fillRect/>
              </a:stretch>
            </p:blipFill>
            <p:spPr>
              <a:xfrm>
                <a:off x="3344053" y="5509632"/>
                <a:ext cx="1411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0">
            <p14:nvContentPartPr>
              <p14:cNvPr id="171416" name="Freihand 171415">
                <a:extLst>
                  <a:ext uri="{FF2B5EF4-FFF2-40B4-BE49-F238E27FC236}">
                    <a16:creationId xmlns:a16="http://schemas.microsoft.com/office/drawing/2014/main" id="{C7BB1E7F-D428-4544-B9D0-4794703D8F5A}"/>
                  </a:ext>
                </a:extLst>
              </p14:cNvPr>
              <p14:cNvContentPartPr/>
              <p14:nvPr/>
            </p14:nvContentPartPr>
            <p14:xfrm>
              <a:off x="3430453" y="5502072"/>
              <a:ext cx="73440" cy="13320"/>
            </p14:xfrm>
          </p:contentPart>
        </mc:Choice>
        <mc:Fallback xmlns="">
          <p:pic>
            <p:nvPicPr>
              <p:cNvPr id="171416" name="Freihand 171415">
                <a:extLst>
                  <a:ext uri="{FF2B5EF4-FFF2-40B4-BE49-F238E27FC236}">
                    <a16:creationId xmlns:a16="http://schemas.microsoft.com/office/drawing/2014/main" id="{C7BB1E7F-D428-4544-B9D0-4794703D8F5A}"/>
                  </a:ext>
                </a:extLst>
              </p:cNvPr>
              <p:cNvPicPr/>
              <p:nvPr/>
            </p:nvPicPr>
            <p:blipFill>
              <a:blip r:embed="rId771"/>
              <a:stretch>
                <a:fillRect/>
              </a:stretch>
            </p:blipFill>
            <p:spPr>
              <a:xfrm>
                <a:off x="3426133" y="5497752"/>
                <a:ext cx="820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2">
            <p14:nvContentPartPr>
              <p14:cNvPr id="171417" name="Freihand 171416">
                <a:extLst>
                  <a:ext uri="{FF2B5EF4-FFF2-40B4-BE49-F238E27FC236}">
                    <a16:creationId xmlns:a16="http://schemas.microsoft.com/office/drawing/2014/main" id="{E0BDE4E1-1E89-4C4B-8801-11CC72E8332A}"/>
                  </a:ext>
                </a:extLst>
              </p14:cNvPr>
              <p14:cNvContentPartPr/>
              <p14:nvPr/>
            </p14:nvContentPartPr>
            <p14:xfrm>
              <a:off x="3544573" y="5497032"/>
              <a:ext cx="107640" cy="101520"/>
            </p14:xfrm>
          </p:contentPart>
        </mc:Choice>
        <mc:Fallback xmlns="">
          <p:pic>
            <p:nvPicPr>
              <p:cNvPr id="171417" name="Freihand 171416">
                <a:extLst>
                  <a:ext uri="{FF2B5EF4-FFF2-40B4-BE49-F238E27FC236}">
                    <a16:creationId xmlns:a16="http://schemas.microsoft.com/office/drawing/2014/main" id="{E0BDE4E1-1E89-4C4B-8801-11CC72E8332A}"/>
                  </a:ext>
                </a:extLst>
              </p:cNvPr>
              <p:cNvPicPr/>
              <p:nvPr/>
            </p:nvPicPr>
            <p:blipFill>
              <a:blip r:embed="rId773"/>
              <a:stretch>
                <a:fillRect/>
              </a:stretch>
            </p:blipFill>
            <p:spPr>
              <a:xfrm>
                <a:off x="3540253" y="5492712"/>
                <a:ext cx="1162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4">
            <p14:nvContentPartPr>
              <p14:cNvPr id="171418" name="Freihand 171417">
                <a:extLst>
                  <a:ext uri="{FF2B5EF4-FFF2-40B4-BE49-F238E27FC236}">
                    <a16:creationId xmlns:a16="http://schemas.microsoft.com/office/drawing/2014/main" id="{2E0B2D4E-0CF6-4104-801D-E2FAEC8FA94B}"/>
                  </a:ext>
                </a:extLst>
              </p14:cNvPr>
              <p14:cNvContentPartPr/>
              <p14:nvPr/>
            </p14:nvContentPartPr>
            <p14:xfrm>
              <a:off x="3674533" y="5490552"/>
              <a:ext cx="122760" cy="85320"/>
            </p14:xfrm>
          </p:contentPart>
        </mc:Choice>
        <mc:Fallback xmlns="">
          <p:pic>
            <p:nvPicPr>
              <p:cNvPr id="171418" name="Freihand 171417">
                <a:extLst>
                  <a:ext uri="{FF2B5EF4-FFF2-40B4-BE49-F238E27FC236}">
                    <a16:creationId xmlns:a16="http://schemas.microsoft.com/office/drawing/2014/main" id="{2E0B2D4E-0CF6-4104-801D-E2FAEC8FA94B}"/>
                  </a:ext>
                </a:extLst>
              </p:cNvPr>
              <p:cNvPicPr/>
              <p:nvPr/>
            </p:nvPicPr>
            <p:blipFill>
              <a:blip r:embed="rId775"/>
              <a:stretch>
                <a:fillRect/>
              </a:stretch>
            </p:blipFill>
            <p:spPr>
              <a:xfrm>
                <a:off x="3670213" y="5486232"/>
                <a:ext cx="131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6">
            <p14:nvContentPartPr>
              <p14:cNvPr id="171419" name="Freihand 171418">
                <a:extLst>
                  <a:ext uri="{FF2B5EF4-FFF2-40B4-BE49-F238E27FC236}">
                    <a16:creationId xmlns:a16="http://schemas.microsoft.com/office/drawing/2014/main" id="{405CED7F-82B8-4E27-B396-4FEC69F7EF26}"/>
                  </a:ext>
                </a:extLst>
              </p14:cNvPr>
              <p14:cNvContentPartPr/>
              <p14:nvPr/>
            </p14:nvContentPartPr>
            <p14:xfrm>
              <a:off x="3337213" y="5605752"/>
              <a:ext cx="498600" cy="64800"/>
            </p14:xfrm>
          </p:contentPart>
        </mc:Choice>
        <mc:Fallback xmlns="">
          <p:pic>
            <p:nvPicPr>
              <p:cNvPr id="171419" name="Freihand 171418">
                <a:extLst>
                  <a:ext uri="{FF2B5EF4-FFF2-40B4-BE49-F238E27FC236}">
                    <a16:creationId xmlns:a16="http://schemas.microsoft.com/office/drawing/2014/main" id="{405CED7F-82B8-4E27-B396-4FEC69F7EF26}"/>
                  </a:ext>
                </a:extLst>
              </p:cNvPr>
              <p:cNvPicPr/>
              <p:nvPr/>
            </p:nvPicPr>
            <p:blipFill>
              <a:blip r:embed="rId777"/>
              <a:stretch>
                <a:fillRect/>
              </a:stretch>
            </p:blipFill>
            <p:spPr>
              <a:xfrm>
                <a:off x="3332893" y="5601432"/>
                <a:ext cx="5072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8">
            <p14:nvContentPartPr>
              <p14:cNvPr id="171420" name="Freihand 171419">
                <a:extLst>
                  <a:ext uri="{FF2B5EF4-FFF2-40B4-BE49-F238E27FC236}">
                    <a16:creationId xmlns:a16="http://schemas.microsoft.com/office/drawing/2014/main" id="{C9609873-4FE2-4C0F-A230-9AA498CDD652}"/>
                  </a:ext>
                </a:extLst>
              </p14:cNvPr>
              <p14:cNvContentPartPr/>
              <p14:nvPr/>
            </p14:nvContentPartPr>
            <p14:xfrm>
              <a:off x="3387613" y="5687112"/>
              <a:ext cx="125280" cy="101880"/>
            </p14:xfrm>
          </p:contentPart>
        </mc:Choice>
        <mc:Fallback xmlns="">
          <p:pic>
            <p:nvPicPr>
              <p:cNvPr id="171420" name="Freihand 171419">
                <a:extLst>
                  <a:ext uri="{FF2B5EF4-FFF2-40B4-BE49-F238E27FC236}">
                    <a16:creationId xmlns:a16="http://schemas.microsoft.com/office/drawing/2014/main" id="{C9609873-4FE2-4C0F-A230-9AA498CDD652}"/>
                  </a:ext>
                </a:extLst>
              </p:cNvPr>
              <p:cNvPicPr/>
              <p:nvPr/>
            </p:nvPicPr>
            <p:blipFill>
              <a:blip r:embed="rId779"/>
              <a:stretch>
                <a:fillRect/>
              </a:stretch>
            </p:blipFill>
            <p:spPr>
              <a:xfrm>
                <a:off x="3383293" y="5682792"/>
                <a:ext cx="1339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0">
            <p14:nvContentPartPr>
              <p14:cNvPr id="171421" name="Freihand 171420">
                <a:extLst>
                  <a:ext uri="{FF2B5EF4-FFF2-40B4-BE49-F238E27FC236}">
                    <a16:creationId xmlns:a16="http://schemas.microsoft.com/office/drawing/2014/main" id="{D75335CC-3D49-47E0-8E2F-E0607294EAFA}"/>
                  </a:ext>
                </a:extLst>
              </p14:cNvPr>
              <p14:cNvContentPartPr/>
              <p14:nvPr/>
            </p14:nvContentPartPr>
            <p14:xfrm>
              <a:off x="3510733" y="5693952"/>
              <a:ext cx="105840" cy="92160"/>
            </p14:xfrm>
          </p:contentPart>
        </mc:Choice>
        <mc:Fallback xmlns="">
          <p:pic>
            <p:nvPicPr>
              <p:cNvPr id="171421" name="Freihand 171420">
                <a:extLst>
                  <a:ext uri="{FF2B5EF4-FFF2-40B4-BE49-F238E27FC236}">
                    <a16:creationId xmlns:a16="http://schemas.microsoft.com/office/drawing/2014/main" id="{D75335CC-3D49-47E0-8E2F-E0607294EAFA}"/>
                  </a:ext>
                </a:extLst>
              </p:cNvPr>
              <p:cNvPicPr/>
              <p:nvPr/>
            </p:nvPicPr>
            <p:blipFill>
              <a:blip r:embed="rId781"/>
              <a:stretch>
                <a:fillRect/>
              </a:stretch>
            </p:blipFill>
            <p:spPr>
              <a:xfrm>
                <a:off x="3506413" y="5689632"/>
                <a:ext cx="1144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2">
            <p14:nvContentPartPr>
              <p14:cNvPr id="171422" name="Freihand 171421">
                <a:extLst>
                  <a:ext uri="{FF2B5EF4-FFF2-40B4-BE49-F238E27FC236}">
                    <a16:creationId xmlns:a16="http://schemas.microsoft.com/office/drawing/2014/main" id="{40D51C48-769C-4DCB-8401-92149B911948}"/>
                  </a:ext>
                </a:extLst>
              </p14:cNvPr>
              <p14:cNvContentPartPr/>
              <p14:nvPr/>
            </p14:nvContentPartPr>
            <p14:xfrm>
              <a:off x="3621613" y="5709432"/>
              <a:ext cx="106200" cy="83880"/>
            </p14:xfrm>
          </p:contentPart>
        </mc:Choice>
        <mc:Fallback xmlns="">
          <p:pic>
            <p:nvPicPr>
              <p:cNvPr id="171422" name="Freihand 171421">
                <a:extLst>
                  <a:ext uri="{FF2B5EF4-FFF2-40B4-BE49-F238E27FC236}">
                    <a16:creationId xmlns:a16="http://schemas.microsoft.com/office/drawing/2014/main" id="{40D51C48-769C-4DCB-8401-92149B911948}"/>
                  </a:ext>
                </a:extLst>
              </p:cNvPr>
              <p:cNvPicPr/>
              <p:nvPr/>
            </p:nvPicPr>
            <p:blipFill>
              <a:blip r:embed="rId783"/>
              <a:stretch>
                <a:fillRect/>
              </a:stretch>
            </p:blipFill>
            <p:spPr>
              <a:xfrm>
                <a:off x="3617293" y="5705112"/>
                <a:ext cx="11484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4">
            <p14:nvContentPartPr>
              <p14:cNvPr id="171423" name="Freihand 171422">
                <a:extLst>
                  <a:ext uri="{FF2B5EF4-FFF2-40B4-BE49-F238E27FC236}">
                    <a16:creationId xmlns:a16="http://schemas.microsoft.com/office/drawing/2014/main" id="{734C188E-5293-463D-B382-395E8FAA2291}"/>
                  </a:ext>
                </a:extLst>
              </p14:cNvPr>
              <p14:cNvContentPartPr/>
              <p14:nvPr/>
            </p14:nvContentPartPr>
            <p14:xfrm>
              <a:off x="3948133" y="5614032"/>
              <a:ext cx="181800" cy="43560"/>
            </p14:xfrm>
          </p:contentPart>
        </mc:Choice>
        <mc:Fallback xmlns="">
          <p:pic>
            <p:nvPicPr>
              <p:cNvPr id="171423" name="Freihand 171422">
                <a:extLst>
                  <a:ext uri="{FF2B5EF4-FFF2-40B4-BE49-F238E27FC236}">
                    <a16:creationId xmlns:a16="http://schemas.microsoft.com/office/drawing/2014/main" id="{734C188E-5293-463D-B382-395E8FAA2291}"/>
                  </a:ext>
                </a:extLst>
              </p:cNvPr>
              <p:cNvPicPr/>
              <p:nvPr/>
            </p:nvPicPr>
            <p:blipFill>
              <a:blip r:embed="rId785"/>
              <a:stretch>
                <a:fillRect/>
              </a:stretch>
            </p:blipFill>
            <p:spPr>
              <a:xfrm>
                <a:off x="3943813" y="5609712"/>
                <a:ext cx="1904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6">
            <p14:nvContentPartPr>
              <p14:cNvPr id="171424" name="Freihand 171423">
                <a:extLst>
                  <a:ext uri="{FF2B5EF4-FFF2-40B4-BE49-F238E27FC236}">
                    <a16:creationId xmlns:a16="http://schemas.microsoft.com/office/drawing/2014/main" id="{A7BE0C10-2751-47C2-AE12-FFBFCD9ACFBC}"/>
                  </a:ext>
                </a:extLst>
              </p14:cNvPr>
              <p14:cNvContentPartPr/>
              <p14:nvPr/>
            </p14:nvContentPartPr>
            <p14:xfrm>
              <a:off x="4271773" y="5550312"/>
              <a:ext cx="139680" cy="135720"/>
            </p14:xfrm>
          </p:contentPart>
        </mc:Choice>
        <mc:Fallback xmlns="">
          <p:pic>
            <p:nvPicPr>
              <p:cNvPr id="171424" name="Freihand 171423">
                <a:extLst>
                  <a:ext uri="{FF2B5EF4-FFF2-40B4-BE49-F238E27FC236}">
                    <a16:creationId xmlns:a16="http://schemas.microsoft.com/office/drawing/2014/main" id="{A7BE0C10-2751-47C2-AE12-FFBFCD9ACFBC}"/>
                  </a:ext>
                </a:extLst>
              </p:cNvPr>
              <p:cNvPicPr/>
              <p:nvPr/>
            </p:nvPicPr>
            <p:blipFill>
              <a:blip r:embed="rId787"/>
              <a:stretch>
                <a:fillRect/>
              </a:stretch>
            </p:blipFill>
            <p:spPr>
              <a:xfrm>
                <a:off x="4267453" y="5545992"/>
                <a:ext cx="1483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8">
            <p14:nvContentPartPr>
              <p14:cNvPr id="171425" name="Freihand 171424">
                <a:extLst>
                  <a:ext uri="{FF2B5EF4-FFF2-40B4-BE49-F238E27FC236}">
                    <a16:creationId xmlns:a16="http://schemas.microsoft.com/office/drawing/2014/main" id="{1DA72C79-A3BF-455B-BD4C-E40D33C870AF}"/>
                  </a:ext>
                </a:extLst>
              </p14:cNvPr>
              <p14:cNvContentPartPr/>
              <p14:nvPr/>
            </p14:nvContentPartPr>
            <p14:xfrm>
              <a:off x="4306333" y="5515032"/>
              <a:ext cx="201600" cy="33120"/>
            </p14:xfrm>
          </p:contentPart>
        </mc:Choice>
        <mc:Fallback xmlns="">
          <p:pic>
            <p:nvPicPr>
              <p:cNvPr id="171425" name="Freihand 171424">
                <a:extLst>
                  <a:ext uri="{FF2B5EF4-FFF2-40B4-BE49-F238E27FC236}">
                    <a16:creationId xmlns:a16="http://schemas.microsoft.com/office/drawing/2014/main" id="{1DA72C79-A3BF-455B-BD4C-E40D33C870AF}"/>
                  </a:ext>
                </a:extLst>
              </p:cNvPr>
              <p:cNvPicPr/>
              <p:nvPr/>
            </p:nvPicPr>
            <p:blipFill>
              <a:blip r:embed="rId789"/>
              <a:stretch>
                <a:fillRect/>
              </a:stretch>
            </p:blipFill>
            <p:spPr>
              <a:xfrm>
                <a:off x="4302013" y="5510712"/>
                <a:ext cx="2102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0">
            <p14:nvContentPartPr>
              <p14:cNvPr id="171429" name="Freihand 171428">
                <a:extLst>
                  <a:ext uri="{FF2B5EF4-FFF2-40B4-BE49-F238E27FC236}">
                    <a16:creationId xmlns:a16="http://schemas.microsoft.com/office/drawing/2014/main" id="{F4B343CD-B1F1-4591-BE92-1242092F4117}"/>
                  </a:ext>
                </a:extLst>
              </p14:cNvPr>
              <p14:cNvContentPartPr/>
              <p14:nvPr/>
            </p14:nvContentPartPr>
            <p14:xfrm>
              <a:off x="4167013" y="5428632"/>
              <a:ext cx="395640" cy="366480"/>
            </p14:xfrm>
          </p:contentPart>
        </mc:Choice>
        <mc:Fallback xmlns="">
          <p:pic>
            <p:nvPicPr>
              <p:cNvPr id="171429" name="Freihand 171428">
                <a:extLst>
                  <a:ext uri="{FF2B5EF4-FFF2-40B4-BE49-F238E27FC236}">
                    <a16:creationId xmlns:a16="http://schemas.microsoft.com/office/drawing/2014/main" id="{F4B343CD-B1F1-4591-BE92-1242092F4117}"/>
                  </a:ext>
                </a:extLst>
              </p:cNvPr>
              <p:cNvPicPr/>
              <p:nvPr/>
            </p:nvPicPr>
            <p:blipFill>
              <a:blip r:embed="rId791"/>
              <a:stretch>
                <a:fillRect/>
              </a:stretch>
            </p:blipFill>
            <p:spPr>
              <a:xfrm>
                <a:off x="4162693" y="5424312"/>
                <a:ext cx="4042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2">
            <p14:nvContentPartPr>
              <p14:cNvPr id="171430" name="Freihand 171429">
                <a:extLst>
                  <a:ext uri="{FF2B5EF4-FFF2-40B4-BE49-F238E27FC236}">
                    <a16:creationId xmlns:a16="http://schemas.microsoft.com/office/drawing/2014/main" id="{DDCA3AC7-5407-45B7-91AB-9DC49A04A029}"/>
                  </a:ext>
                </a:extLst>
              </p14:cNvPr>
              <p14:cNvContentPartPr/>
              <p14:nvPr/>
            </p14:nvContentPartPr>
            <p14:xfrm>
              <a:off x="4362853" y="4108872"/>
              <a:ext cx="349200" cy="462600"/>
            </p14:xfrm>
          </p:contentPart>
        </mc:Choice>
        <mc:Fallback xmlns="">
          <p:pic>
            <p:nvPicPr>
              <p:cNvPr id="171430" name="Freihand 171429">
                <a:extLst>
                  <a:ext uri="{FF2B5EF4-FFF2-40B4-BE49-F238E27FC236}">
                    <a16:creationId xmlns:a16="http://schemas.microsoft.com/office/drawing/2014/main" id="{DDCA3AC7-5407-45B7-91AB-9DC49A04A029}"/>
                  </a:ext>
                </a:extLst>
              </p:cNvPr>
              <p:cNvPicPr/>
              <p:nvPr/>
            </p:nvPicPr>
            <p:blipFill>
              <a:blip r:embed="rId793"/>
              <a:stretch>
                <a:fillRect/>
              </a:stretch>
            </p:blipFill>
            <p:spPr>
              <a:xfrm>
                <a:off x="4358533" y="4104552"/>
                <a:ext cx="35784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4">
            <p14:nvContentPartPr>
              <p14:cNvPr id="171432" name="Freihand 171431">
                <a:extLst>
                  <a:ext uri="{FF2B5EF4-FFF2-40B4-BE49-F238E27FC236}">
                    <a16:creationId xmlns:a16="http://schemas.microsoft.com/office/drawing/2014/main" id="{F1942E6B-4399-40B3-AECA-CC8424EB0B22}"/>
                  </a:ext>
                </a:extLst>
              </p14:cNvPr>
              <p14:cNvContentPartPr/>
              <p14:nvPr/>
            </p14:nvContentPartPr>
            <p14:xfrm>
              <a:off x="1734493" y="4227672"/>
              <a:ext cx="25920" cy="720"/>
            </p14:xfrm>
          </p:contentPart>
        </mc:Choice>
        <mc:Fallback xmlns="">
          <p:pic>
            <p:nvPicPr>
              <p:cNvPr id="171432" name="Freihand 171431">
                <a:extLst>
                  <a:ext uri="{FF2B5EF4-FFF2-40B4-BE49-F238E27FC236}">
                    <a16:creationId xmlns:a16="http://schemas.microsoft.com/office/drawing/2014/main" id="{F1942E6B-4399-40B3-AECA-CC8424EB0B22}"/>
                  </a:ext>
                </a:extLst>
              </p:cNvPr>
              <p:cNvPicPr/>
              <p:nvPr/>
            </p:nvPicPr>
            <p:blipFill>
              <a:blip r:embed="rId795"/>
              <a:stretch>
                <a:fillRect/>
              </a:stretch>
            </p:blipFill>
            <p:spPr>
              <a:xfrm>
                <a:off x="1730173" y="4223352"/>
                <a:ext cx="34560" cy="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6">
            <p14:nvContentPartPr>
              <p14:cNvPr id="171433" name="Freihand 171432">
                <a:extLst>
                  <a:ext uri="{FF2B5EF4-FFF2-40B4-BE49-F238E27FC236}">
                    <a16:creationId xmlns:a16="http://schemas.microsoft.com/office/drawing/2014/main" id="{40C00732-E778-4BFF-B522-BF41C3F4E34E}"/>
                  </a:ext>
                </a:extLst>
              </p14:cNvPr>
              <p14:cNvContentPartPr/>
              <p14:nvPr/>
            </p14:nvContentPartPr>
            <p14:xfrm>
              <a:off x="1794613" y="4155672"/>
              <a:ext cx="107280" cy="121320"/>
            </p14:xfrm>
          </p:contentPart>
        </mc:Choice>
        <mc:Fallback xmlns="">
          <p:pic>
            <p:nvPicPr>
              <p:cNvPr id="171433" name="Freihand 171432">
                <a:extLst>
                  <a:ext uri="{FF2B5EF4-FFF2-40B4-BE49-F238E27FC236}">
                    <a16:creationId xmlns:a16="http://schemas.microsoft.com/office/drawing/2014/main" id="{40C00732-E778-4BFF-B522-BF41C3F4E34E}"/>
                  </a:ext>
                </a:extLst>
              </p:cNvPr>
              <p:cNvPicPr/>
              <p:nvPr/>
            </p:nvPicPr>
            <p:blipFill>
              <a:blip r:embed="rId797"/>
              <a:stretch>
                <a:fillRect/>
              </a:stretch>
            </p:blipFill>
            <p:spPr>
              <a:xfrm>
                <a:off x="1790293" y="4151352"/>
                <a:ext cx="1159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8">
            <p14:nvContentPartPr>
              <p14:cNvPr id="171434" name="Freihand 171433">
                <a:extLst>
                  <a:ext uri="{FF2B5EF4-FFF2-40B4-BE49-F238E27FC236}">
                    <a16:creationId xmlns:a16="http://schemas.microsoft.com/office/drawing/2014/main" id="{AF81CA44-A02B-450C-A7AF-143CDE60A28E}"/>
                  </a:ext>
                </a:extLst>
              </p14:cNvPr>
              <p14:cNvContentPartPr/>
              <p14:nvPr/>
            </p14:nvContentPartPr>
            <p14:xfrm>
              <a:off x="1855813" y="4045152"/>
              <a:ext cx="118440" cy="27360"/>
            </p14:xfrm>
          </p:contentPart>
        </mc:Choice>
        <mc:Fallback xmlns="">
          <p:pic>
            <p:nvPicPr>
              <p:cNvPr id="171434" name="Freihand 171433">
                <a:extLst>
                  <a:ext uri="{FF2B5EF4-FFF2-40B4-BE49-F238E27FC236}">
                    <a16:creationId xmlns:a16="http://schemas.microsoft.com/office/drawing/2014/main" id="{AF81CA44-A02B-450C-A7AF-143CDE60A28E}"/>
                  </a:ext>
                </a:extLst>
              </p:cNvPr>
              <p:cNvPicPr/>
              <p:nvPr/>
            </p:nvPicPr>
            <p:blipFill>
              <a:blip r:embed="rId799"/>
              <a:stretch>
                <a:fillRect/>
              </a:stretch>
            </p:blipFill>
            <p:spPr>
              <a:xfrm>
                <a:off x="1851493" y="4040832"/>
                <a:ext cx="127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0">
            <p14:nvContentPartPr>
              <p14:cNvPr id="171435" name="Freihand 171434">
                <a:extLst>
                  <a:ext uri="{FF2B5EF4-FFF2-40B4-BE49-F238E27FC236}">
                    <a16:creationId xmlns:a16="http://schemas.microsoft.com/office/drawing/2014/main" id="{48760093-2E96-424E-BFED-213A6080830B}"/>
                  </a:ext>
                </a:extLst>
              </p14:cNvPr>
              <p14:cNvContentPartPr/>
              <p14:nvPr/>
            </p14:nvContentPartPr>
            <p14:xfrm>
              <a:off x="908653" y="4056312"/>
              <a:ext cx="1221480" cy="662040"/>
            </p14:xfrm>
          </p:contentPart>
        </mc:Choice>
        <mc:Fallback xmlns="">
          <p:pic>
            <p:nvPicPr>
              <p:cNvPr id="171435" name="Freihand 171434">
                <a:extLst>
                  <a:ext uri="{FF2B5EF4-FFF2-40B4-BE49-F238E27FC236}">
                    <a16:creationId xmlns:a16="http://schemas.microsoft.com/office/drawing/2014/main" id="{48760093-2E96-424E-BFED-213A6080830B}"/>
                  </a:ext>
                </a:extLst>
              </p:cNvPr>
              <p:cNvPicPr/>
              <p:nvPr/>
            </p:nvPicPr>
            <p:blipFill>
              <a:blip r:embed="rId801"/>
              <a:stretch>
                <a:fillRect/>
              </a:stretch>
            </p:blipFill>
            <p:spPr>
              <a:xfrm>
                <a:off x="904333" y="4051992"/>
                <a:ext cx="1230120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2">
            <p14:nvContentPartPr>
              <p14:cNvPr id="171437" name="Freihand 171436">
                <a:extLst>
                  <a:ext uri="{FF2B5EF4-FFF2-40B4-BE49-F238E27FC236}">
                    <a16:creationId xmlns:a16="http://schemas.microsoft.com/office/drawing/2014/main" id="{C85E8B34-3FAD-4604-87DA-DD3D9034A0A0}"/>
                  </a:ext>
                </a:extLst>
              </p14:cNvPr>
              <p14:cNvContentPartPr/>
              <p14:nvPr/>
            </p14:nvContentPartPr>
            <p14:xfrm>
              <a:off x="2131933" y="4523952"/>
              <a:ext cx="2143800" cy="1046160"/>
            </p14:xfrm>
          </p:contentPart>
        </mc:Choice>
        <mc:Fallback xmlns="">
          <p:pic>
            <p:nvPicPr>
              <p:cNvPr id="171437" name="Freihand 171436">
                <a:extLst>
                  <a:ext uri="{FF2B5EF4-FFF2-40B4-BE49-F238E27FC236}">
                    <a16:creationId xmlns:a16="http://schemas.microsoft.com/office/drawing/2014/main" id="{C85E8B34-3FAD-4604-87DA-DD3D9034A0A0}"/>
                  </a:ext>
                </a:extLst>
              </p:cNvPr>
              <p:cNvPicPr/>
              <p:nvPr/>
            </p:nvPicPr>
            <p:blipFill>
              <a:blip r:embed="rId803"/>
              <a:stretch>
                <a:fillRect/>
              </a:stretch>
            </p:blipFill>
            <p:spPr>
              <a:xfrm>
                <a:off x="2127613" y="4519632"/>
                <a:ext cx="2152440" cy="10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4">
            <p14:nvContentPartPr>
              <p14:cNvPr id="171438" name="Freihand 171437">
                <a:extLst>
                  <a:ext uri="{FF2B5EF4-FFF2-40B4-BE49-F238E27FC236}">
                    <a16:creationId xmlns:a16="http://schemas.microsoft.com/office/drawing/2014/main" id="{2C261EE3-BC70-4635-8A1D-DF594A9F8DC4}"/>
                  </a:ext>
                </a:extLst>
              </p14:cNvPr>
              <p14:cNvContentPartPr/>
              <p14:nvPr/>
            </p14:nvContentPartPr>
            <p14:xfrm>
              <a:off x="2041573" y="4458072"/>
              <a:ext cx="257760" cy="192960"/>
            </p14:xfrm>
          </p:contentPart>
        </mc:Choice>
        <mc:Fallback xmlns="">
          <p:pic>
            <p:nvPicPr>
              <p:cNvPr id="171438" name="Freihand 171437">
                <a:extLst>
                  <a:ext uri="{FF2B5EF4-FFF2-40B4-BE49-F238E27FC236}">
                    <a16:creationId xmlns:a16="http://schemas.microsoft.com/office/drawing/2014/main" id="{2C261EE3-BC70-4635-8A1D-DF594A9F8DC4}"/>
                  </a:ext>
                </a:extLst>
              </p:cNvPr>
              <p:cNvPicPr/>
              <p:nvPr/>
            </p:nvPicPr>
            <p:blipFill>
              <a:blip r:embed="rId805"/>
              <a:stretch>
                <a:fillRect/>
              </a:stretch>
            </p:blipFill>
            <p:spPr>
              <a:xfrm>
                <a:off x="2037253" y="4453752"/>
                <a:ext cx="2664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6">
            <p14:nvContentPartPr>
              <p14:cNvPr id="171456" name="Freihand 171455">
                <a:extLst>
                  <a:ext uri="{FF2B5EF4-FFF2-40B4-BE49-F238E27FC236}">
                    <a16:creationId xmlns:a16="http://schemas.microsoft.com/office/drawing/2014/main" id="{14BD680B-31E7-4DAE-852B-B7FB69AA8F05}"/>
                  </a:ext>
                </a:extLst>
              </p14:cNvPr>
              <p14:cNvContentPartPr/>
              <p14:nvPr/>
            </p14:nvContentPartPr>
            <p14:xfrm>
              <a:off x="420493" y="6190032"/>
              <a:ext cx="105120" cy="161280"/>
            </p14:xfrm>
          </p:contentPart>
        </mc:Choice>
        <mc:Fallback xmlns="">
          <p:pic>
            <p:nvPicPr>
              <p:cNvPr id="171456" name="Freihand 171455">
                <a:extLst>
                  <a:ext uri="{FF2B5EF4-FFF2-40B4-BE49-F238E27FC236}">
                    <a16:creationId xmlns:a16="http://schemas.microsoft.com/office/drawing/2014/main" id="{14BD680B-31E7-4DAE-852B-B7FB69AA8F05}"/>
                  </a:ext>
                </a:extLst>
              </p:cNvPr>
              <p:cNvPicPr/>
              <p:nvPr/>
            </p:nvPicPr>
            <p:blipFill>
              <a:blip r:embed="rId807"/>
              <a:stretch>
                <a:fillRect/>
              </a:stretch>
            </p:blipFill>
            <p:spPr>
              <a:xfrm>
                <a:off x="416173" y="6185712"/>
                <a:ext cx="1137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8">
            <p14:nvContentPartPr>
              <p14:cNvPr id="171457" name="Freihand 171456">
                <a:extLst>
                  <a:ext uri="{FF2B5EF4-FFF2-40B4-BE49-F238E27FC236}">
                    <a16:creationId xmlns:a16="http://schemas.microsoft.com/office/drawing/2014/main" id="{1CCC9977-9452-4186-A342-F50A50C70E41}"/>
                  </a:ext>
                </a:extLst>
              </p14:cNvPr>
              <p14:cNvContentPartPr/>
              <p14:nvPr/>
            </p14:nvContentPartPr>
            <p14:xfrm>
              <a:off x="499693" y="6198312"/>
              <a:ext cx="37080" cy="149760"/>
            </p14:xfrm>
          </p:contentPart>
        </mc:Choice>
        <mc:Fallback xmlns="">
          <p:pic>
            <p:nvPicPr>
              <p:cNvPr id="171457" name="Freihand 171456">
                <a:extLst>
                  <a:ext uri="{FF2B5EF4-FFF2-40B4-BE49-F238E27FC236}">
                    <a16:creationId xmlns:a16="http://schemas.microsoft.com/office/drawing/2014/main" id="{1CCC9977-9452-4186-A342-F50A50C70E41}"/>
                  </a:ext>
                </a:extLst>
              </p:cNvPr>
              <p:cNvPicPr/>
              <p:nvPr/>
            </p:nvPicPr>
            <p:blipFill>
              <a:blip r:embed="rId809"/>
              <a:stretch>
                <a:fillRect/>
              </a:stretch>
            </p:blipFill>
            <p:spPr>
              <a:xfrm>
                <a:off x="495373" y="6193992"/>
                <a:ext cx="457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0">
            <p14:nvContentPartPr>
              <p14:cNvPr id="171458" name="Freihand 171457">
                <a:extLst>
                  <a:ext uri="{FF2B5EF4-FFF2-40B4-BE49-F238E27FC236}">
                    <a16:creationId xmlns:a16="http://schemas.microsoft.com/office/drawing/2014/main" id="{011FE80B-478E-4E61-858D-F723A1D04935}"/>
                  </a:ext>
                </a:extLst>
              </p14:cNvPr>
              <p14:cNvContentPartPr/>
              <p14:nvPr/>
            </p14:nvContentPartPr>
            <p14:xfrm>
              <a:off x="433453" y="6185352"/>
              <a:ext cx="241920" cy="137520"/>
            </p14:xfrm>
          </p:contentPart>
        </mc:Choice>
        <mc:Fallback xmlns="">
          <p:pic>
            <p:nvPicPr>
              <p:cNvPr id="171458" name="Freihand 171457">
                <a:extLst>
                  <a:ext uri="{FF2B5EF4-FFF2-40B4-BE49-F238E27FC236}">
                    <a16:creationId xmlns:a16="http://schemas.microsoft.com/office/drawing/2014/main" id="{011FE80B-478E-4E61-858D-F723A1D04935}"/>
                  </a:ext>
                </a:extLst>
              </p:cNvPr>
              <p:cNvPicPr/>
              <p:nvPr/>
            </p:nvPicPr>
            <p:blipFill>
              <a:blip r:embed="rId811"/>
              <a:stretch>
                <a:fillRect/>
              </a:stretch>
            </p:blipFill>
            <p:spPr>
              <a:xfrm>
                <a:off x="429133" y="6181032"/>
                <a:ext cx="2505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2">
            <p14:nvContentPartPr>
              <p14:cNvPr id="171459" name="Freihand 171458">
                <a:extLst>
                  <a:ext uri="{FF2B5EF4-FFF2-40B4-BE49-F238E27FC236}">
                    <a16:creationId xmlns:a16="http://schemas.microsoft.com/office/drawing/2014/main" id="{E0CBC3A5-B9B5-41E5-9F3C-BF5B2596DE8B}"/>
                  </a:ext>
                </a:extLst>
              </p14:cNvPr>
              <p14:cNvContentPartPr/>
              <p14:nvPr/>
            </p14:nvContentPartPr>
            <p14:xfrm>
              <a:off x="693013" y="6185352"/>
              <a:ext cx="25560" cy="135360"/>
            </p14:xfrm>
          </p:contentPart>
        </mc:Choice>
        <mc:Fallback xmlns="">
          <p:pic>
            <p:nvPicPr>
              <p:cNvPr id="171459" name="Freihand 171458">
                <a:extLst>
                  <a:ext uri="{FF2B5EF4-FFF2-40B4-BE49-F238E27FC236}">
                    <a16:creationId xmlns:a16="http://schemas.microsoft.com/office/drawing/2014/main" id="{E0CBC3A5-B9B5-41E5-9F3C-BF5B2596DE8B}"/>
                  </a:ext>
                </a:extLst>
              </p:cNvPr>
              <p:cNvPicPr/>
              <p:nvPr/>
            </p:nvPicPr>
            <p:blipFill>
              <a:blip r:embed="rId813"/>
              <a:stretch>
                <a:fillRect/>
              </a:stretch>
            </p:blipFill>
            <p:spPr>
              <a:xfrm>
                <a:off x="688693" y="6181032"/>
                <a:ext cx="34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4">
            <p14:nvContentPartPr>
              <p14:cNvPr id="171460" name="Freihand 171459">
                <a:extLst>
                  <a:ext uri="{FF2B5EF4-FFF2-40B4-BE49-F238E27FC236}">
                    <a16:creationId xmlns:a16="http://schemas.microsoft.com/office/drawing/2014/main" id="{EAAB95D7-7FAE-4071-B111-CBDCDE36A7D5}"/>
                  </a:ext>
                </a:extLst>
              </p14:cNvPr>
              <p14:cNvContentPartPr/>
              <p14:nvPr/>
            </p14:nvContentPartPr>
            <p14:xfrm>
              <a:off x="760693" y="6265992"/>
              <a:ext cx="69480" cy="144720"/>
            </p14:xfrm>
          </p:contentPart>
        </mc:Choice>
        <mc:Fallback xmlns="">
          <p:pic>
            <p:nvPicPr>
              <p:cNvPr id="171460" name="Freihand 171459">
                <a:extLst>
                  <a:ext uri="{FF2B5EF4-FFF2-40B4-BE49-F238E27FC236}">
                    <a16:creationId xmlns:a16="http://schemas.microsoft.com/office/drawing/2014/main" id="{EAAB95D7-7FAE-4071-B111-CBDCDE36A7D5}"/>
                  </a:ext>
                </a:extLst>
              </p:cNvPr>
              <p:cNvPicPr/>
              <p:nvPr/>
            </p:nvPicPr>
            <p:blipFill>
              <a:blip r:embed="rId815"/>
              <a:stretch>
                <a:fillRect/>
              </a:stretch>
            </p:blipFill>
            <p:spPr>
              <a:xfrm>
                <a:off x="756373" y="6261672"/>
                <a:ext cx="781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6">
            <p14:nvContentPartPr>
              <p14:cNvPr id="171461" name="Freihand 171460">
                <a:extLst>
                  <a:ext uri="{FF2B5EF4-FFF2-40B4-BE49-F238E27FC236}">
                    <a16:creationId xmlns:a16="http://schemas.microsoft.com/office/drawing/2014/main" id="{1A93B013-3CB1-474D-84C0-A34271A8FDA6}"/>
                  </a:ext>
                </a:extLst>
              </p14:cNvPr>
              <p14:cNvContentPartPr/>
              <p14:nvPr/>
            </p14:nvContentPartPr>
            <p14:xfrm>
              <a:off x="864013" y="6247272"/>
              <a:ext cx="309240" cy="77400"/>
            </p14:xfrm>
          </p:contentPart>
        </mc:Choice>
        <mc:Fallback xmlns="">
          <p:pic>
            <p:nvPicPr>
              <p:cNvPr id="171461" name="Freihand 171460">
                <a:extLst>
                  <a:ext uri="{FF2B5EF4-FFF2-40B4-BE49-F238E27FC236}">
                    <a16:creationId xmlns:a16="http://schemas.microsoft.com/office/drawing/2014/main" id="{1A93B013-3CB1-474D-84C0-A34271A8FDA6}"/>
                  </a:ext>
                </a:extLst>
              </p:cNvPr>
              <p:cNvPicPr/>
              <p:nvPr/>
            </p:nvPicPr>
            <p:blipFill>
              <a:blip r:embed="rId817"/>
              <a:stretch>
                <a:fillRect/>
              </a:stretch>
            </p:blipFill>
            <p:spPr>
              <a:xfrm>
                <a:off x="859693" y="6242952"/>
                <a:ext cx="3178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8">
            <p14:nvContentPartPr>
              <p14:cNvPr id="171463" name="Freihand 171462">
                <a:extLst>
                  <a:ext uri="{FF2B5EF4-FFF2-40B4-BE49-F238E27FC236}">
                    <a16:creationId xmlns:a16="http://schemas.microsoft.com/office/drawing/2014/main" id="{D8738344-8C51-4FD6-A758-9AAF5FB647C7}"/>
                  </a:ext>
                </a:extLst>
              </p14:cNvPr>
              <p14:cNvContentPartPr/>
              <p14:nvPr/>
            </p14:nvContentPartPr>
            <p14:xfrm>
              <a:off x="1224733" y="6247632"/>
              <a:ext cx="276480" cy="66240"/>
            </p14:xfrm>
          </p:contentPart>
        </mc:Choice>
        <mc:Fallback xmlns="">
          <p:pic>
            <p:nvPicPr>
              <p:cNvPr id="171463" name="Freihand 171462">
                <a:extLst>
                  <a:ext uri="{FF2B5EF4-FFF2-40B4-BE49-F238E27FC236}">
                    <a16:creationId xmlns:a16="http://schemas.microsoft.com/office/drawing/2014/main" id="{D8738344-8C51-4FD6-A758-9AAF5FB647C7}"/>
                  </a:ext>
                </a:extLst>
              </p:cNvPr>
              <p:cNvPicPr/>
              <p:nvPr/>
            </p:nvPicPr>
            <p:blipFill>
              <a:blip r:embed="rId819"/>
              <a:stretch>
                <a:fillRect/>
              </a:stretch>
            </p:blipFill>
            <p:spPr>
              <a:xfrm>
                <a:off x="1220413" y="6243312"/>
                <a:ext cx="2851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0">
            <p14:nvContentPartPr>
              <p14:cNvPr id="171464" name="Freihand 171463">
                <a:extLst>
                  <a:ext uri="{FF2B5EF4-FFF2-40B4-BE49-F238E27FC236}">
                    <a16:creationId xmlns:a16="http://schemas.microsoft.com/office/drawing/2014/main" id="{B162E00F-080A-4F25-AEDC-58A0DC0FEBCE}"/>
                  </a:ext>
                </a:extLst>
              </p14:cNvPr>
              <p14:cNvContentPartPr/>
              <p14:nvPr/>
            </p14:nvContentPartPr>
            <p14:xfrm>
              <a:off x="1427053" y="6186792"/>
              <a:ext cx="27720" cy="9000"/>
            </p14:xfrm>
          </p:contentPart>
        </mc:Choice>
        <mc:Fallback xmlns="">
          <p:pic>
            <p:nvPicPr>
              <p:cNvPr id="171464" name="Freihand 171463">
                <a:extLst>
                  <a:ext uri="{FF2B5EF4-FFF2-40B4-BE49-F238E27FC236}">
                    <a16:creationId xmlns:a16="http://schemas.microsoft.com/office/drawing/2014/main" id="{B162E00F-080A-4F25-AEDC-58A0DC0FEBCE}"/>
                  </a:ext>
                </a:extLst>
              </p:cNvPr>
              <p:cNvPicPr/>
              <p:nvPr/>
            </p:nvPicPr>
            <p:blipFill>
              <a:blip r:embed="rId821"/>
              <a:stretch>
                <a:fillRect/>
              </a:stretch>
            </p:blipFill>
            <p:spPr>
              <a:xfrm>
                <a:off x="1422733" y="6182472"/>
                <a:ext cx="3636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2">
            <p14:nvContentPartPr>
              <p14:cNvPr id="171465" name="Freihand 171464">
                <a:extLst>
                  <a:ext uri="{FF2B5EF4-FFF2-40B4-BE49-F238E27FC236}">
                    <a16:creationId xmlns:a16="http://schemas.microsoft.com/office/drawing/2014/main" id="{4C184AFB-24C5-44D8-A4D6-F97D2B15F760}"/>
                  </a:ext>
                </a:extLst>
              </p14:cNvPr>
              <p14:cNvContentPartPr/>
              <p14:nvPr/>
            </p14:nvContentPartPr>
            <p14:xfrm>
              <a:off x="1621813" y="6247632"/>
              <a:ext cx="19440" cy="99720"/>
            </p14:xfrm>
          </p:contentPart>
        </mc:Choice>
        <mc:Fallback xmlns="">
          <p:pic>
            <p:nvPicPr>
              <p:cNvPr id="171465" name="Freihand 171464">
                <a:extLst>
                  <a:ext uri="{FF2B5EF4-FFF2-40B4-BE49-F238E27FC236}">
                    <a16:creationId xmlns:a16="http://schemas.microsoft.com/office/drawing/2014/main" id="{4C184AFB-24C5-44D8-A4D6-F97D2B15F760}"/>
                  </a:ext>
                </a:extLst>
              </p:cNvPr>
              <p:cNvPicPr/>
              <p:nvPr/>
            </p:nvPicPr>
            <p:blipFill>
              <a:blip r:embed="rId823"/>
              <a:stretch>
                <a:fillRect/>
              </a:stretch>
            </p:blipFill>
            <p:spPr>
              <a:xfrm>
                <a:off x="1617493" y="6243312"/>
                <a:ext cx="28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4">
            <p14:nvContentPartPr>
              <p14:cNvPr id="171467" name="Freihand 171466">
                <a:extLst>
                  <a:ext uri="{FF2B5EF4-FFF2-40B4-BE49-F238E27FC236}">
                    <a16:creationId xmlns:a16="http://schemas.microsoft.com/office/drawing/2014/main" id="{5DEA1A35-5AB9-4404-89C2-4BE96416A84D}"/>
                  </a:ext>
                </a:extLst>
              </p14:cNvPr>
              <p14:cNvContentPartPr/>
              <p14:nvPr/>
            </p14:nvContentPartPr>
            <p14:xfrm>
              <a:off x="2096293" y="6215952"/>
              <a:ext cx="88200" cy="98280"/>
            </p14:xfrm>
          </p:contentPart>
        </mc:Choice>
        <mc:Fallback xmlns="">
          <p:pic>
            <p:nvPicPr>
              <p:cNvPr id="171467" name="Freihand 171466">
                <a:extLst>
                  <a:ext uri="{FF2B5EF4-FFF2-40B4-BE49-F238E27FC236}">
                    <a16:creationId xmlns:a16="http://schemas.microsoft.com/office/drawing/2014/main" id="{5DEA1A35-5AB9-4404-89C2-4BE96416A84D}"/>
                  </a:ext>
                </a:extLst>
              </p:cNvPr>
              <p:cNvPicPr/>
              <p:nvPr/>
            </p:nvPicPr>
            <p:blipFill>
              <a:blip r:embed="rId825"/>
              <a:stretch>
                <a:fillRect/>
              </a:stretch>
            </p:blipFill>
            <p:spPr>
              <a:xfrm>
                <a:off x="2091973" y="6211632"/>
                <a:ext cx="968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6">
            <p14:nvContentPartPr>
              <p14:cNvPr id="171468" name="Freihand 171467">
                <a:extLst>
                  <a:ext uri="{FF2B5EF4-FFF2-40B4-BE49-F238E27FC236}">
                    <a16:creationId xmlns:a16="http://schemas.microsoft.com/office/drawing/2014/main" id="{1157210E-D445-4CE8-9B91-B4B46F9EC3B6}"/>
                  </a:ext>
                </a:extLst>
              </p14:cNvPr>
              <p14:cNvContentPartPr/>
              <p14:nvPr/>
            </p14:nvContentPartPr>
            <p14:xfrm>
              <a:off x="2217973" y="6283992"/>
              <a:ext cx="69840" cy="46800"/>
            </p14:xfrm>
          </p:contentPart>
        </mc:Choice>
        <mc:Fallback xmlns="">
          <p:pic>
            <p:nvPicPr>
              <p:cNvPr id="171468" name="Freihand 171467">
                <a:extLst>
                  <a:ext uri="{FF2B5EF4-FFF2-40B4-BE49-F238E27FC236}">
                    <a16:creationId xmlns:a16="http://schemas.microsoft.com/office/drawing/2014/main" id="{1157210E-D445-4CE8-9B91-B4B46F9EC3B6}"/>
                  </a:ext>
                </a:extLst>
              </p:cNvPr>
              <p:cNvPicPr/>
              <p:nvPr/>
            </p:nvPicPr>
            <p:blipFill>
              <a:blip r:embed="rId827"/>
              <a:stretch>
                <a:fillRect/>
              </a:stretch>
            </p:blipFill>
            <p:spPr>
              <a:xfrm>
                <a:off x="2213653" y="6279672"/>
                <a:ext cx="784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8">
            <p14:nvContentPartPr>
              <p14:cNvPr id="171469" name="Freihand 171468">
                <a:extLst>
                  <a:ext uri="{FF2B5EF4-FFF2-40B4-BE49-F238E27FC236}">
                    <a16:creationId xmlns:a16="http://schemas.microsoft.com/office/drawing/2014/main" id="{32DA6601-C226-4DAD-A5F5-8D2875370C42}"/>
                  </a:ext>
                </a:extLst>
              </p14:cNvPr>
              <p14:cNvContentPartPr/>
              <p14:nvPr/>
            </p14:nvContentPartPr>
            <p14:xfrm>
              <a:off x="2410573" y="6222792"/>
              <a:ext cx="5040" cy="85680"/>
            </p14:xfrm>
          </p:contentPart>
        </mc:Choice>
        <mc:Fallback xmlns="">
          <p:pic>
            <p:nvPicPr>
              <p:cNvPr id="171469" name="Freihand 171468">
                <a:extLst>
                  <a:ext uri="{FF2B5EF4-FFF2-40B4-BE49-F238E27FC236}">
                    <a16:creationId xmlns:a16="http://schemas.microsoft.com/office/drawing/2014/main" id="{32DA6601-C226-4DAD-A5F5-8D2875370C42}"/>
                  </a:ext>
                </a:extLst>
              </p:cNvPr>
              <p:cNvPicPr/>
              <p:nvPr/>
            </p:nvPicPr>
            <p:blipFill>
              <a:blip r:embed="rId829"/>
              <a:stretch>
                <a:fillRect/>
              </a:stretch>
            </p:blipFill>
            <p:spPr>
              <a:xfrm>
                <a:off x="2406253" y="6218472"/>
                <a:ext cx="136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0">
            <p14:nvContentPartPr>
              <p14:cNvPr id="171470" name="Freihand 171469">
                <a:extLst>
                  <a:ext uri="{FF2B5EF4-FFF2-40B4-BE49-F238E27FC236}">
                    <a16:creationId xmlns:a16="http://schemas.microsoft.com/office/drawing/2014/main" id="{FD6D1361-2A1D-40C3-9A83-AE1927D0DD1F}"/>
                  </a:ext>
                </a:extLst>
              </p14:cNvPr>
              <p14:cNvContentPartPr/>
              <p14:nvPr/>
            </p14:nvContentPartPr>
            <p14:xfrm>
              <a:off x="2368093" y="6218832"/>
              <a:ext cx="251640" cy="88200"/>
            </p14:xfrm>
          </p:contentPart>
        </mc:Choice>
        <mc:Fallback xmlns="">
          <p:pic>
            <p:nvPicPr>
              <p:cNvPr id="171470" name="Freihand 171469">
                <a:extLst>
                  <a:ext uri="{FF2B5EF4-FFF2-40B4-BE49-F238E27FC236}">
                    <a16:creationId xmlns:a16="http://schemas.microsoft.com/office/drawing/2014/main" id="{FD6D1361-2A1D-40C3-9A83-AE1927D0DD1F}"/>
                  </a:ext>
                </a:extLst>
              </p:cNvPr>
              <p:cNvPicPr/>
              <p:nvPr/>
            </p:nvPicPr>
            <p:blipFill>
              <a:blip r:embed="rId831"/>
              <a:stretch>
                <a:fillRect/>
              </a:stretch>
            </p:blipFill>
            <p:spPr>
              <a:xfrm>
                <a:off x="2363773" y="6214512"/>
                <a:ext cx="260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2">
            <p14:nvContentPartPr>
              <p14:cNvPr id="171471" name="Freihand 171470">
                <a:extLst>
                  <a:ext uri="{FF2B5EF4-FFF2-40B4-BE49-F238E27FC236}">
                    <a16:creationId xmlns:a16="http://schemas.microsoft.com/office/drawing/2014/main" id="{F272EF04-3B3C-4AEB-80F3-559EE6041E3E}"/>
                  </a:ext>
                </a:extLst>
              </p14:cNvPr>
              <p14:cNvContentPartPr/>
              <p14:nvPr/>
            </p14:nvContentPartPr>
            <p14:xfrm>
              <a:off x="2533333" y="6277512"/>
              <a:ext cx="133920" cy="34200"/>
            </p14:xfrm>
          </p:contentPart>
        </mc:Choice>
        <mc:Fallback xmlns="">
          <p:pic>
            <p:nvPicPr>
              <p:cNvPr id="171471" name="Freihand 171470">
                <a:extLst>
                  <a:ext uri="{FF2B5EF4-FFF2-40B4-BE49-F238E27FC236}">
                    <a16:creationId xmlns:a16="http://schemas.microsoft.com/office/drawing/2014/main" id="{F272EF04-3B3C-4AEB-80F3-559EE6041E3E}"/>
                  </a:ext>
                </a:extLst>
              </p:cNvPr>
              <p:cNvPicPr/>
              <p:nvPr/>
            </p:nvPicPr>
            <p:blipFill>
              <a:blip r:embed="rId833"/>
              <a:stretch>
                <a:fillRect/>
              </a:stretch>
            </p:blipFill>
            <p:spPr>
              <a:xfrm>
                <a:off x="2529013" y="6273192"/>
                <a:ext cx="142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4">
            <p14:nvContentPartPr>
              <p14:cNvPr id="171472" name="Freihand 171471">
                <a:extLst>
                  <a:ext uri="{FF2B5EF4-FFF2-40B4-BE49-F238E27FC236}">
                    <a16:creationId xmlns:a16="http://schemas.microsoft.com/office/drawing/2014/main" id="{9033E2A0-8AA4-43FC-9AF4-3F5245116C6A}"/>
                  </a:ext>
                </a:extLst>
              </p14:cNvPr>
              <p14:cNvContentPartPr/>
              <p14:nvPr/>
            </p14:nvContentPartPr>
            <p14:xfrm>
              <a:off x="2545573" y="6173832"/>
              <a:ext cx="146880" cy="24480"/>
            </p14:xfrm>
          </p:contentPart>
        </mc:Choice>
        <mc:Fallback xmlns="">
          <p:pic>
            <p:nvPicPr>
              <p:cNvPr id="171472" name="Freihand 171471">
                <a:extLst>
                  <a:ext uri="{FF2B5EF4-FFF2-40B4-BE49-F238E27FC236}">
                    <a16:creationId xmlns:a16="http://schemas.microsoft.com/office/drawing/2014/main" id="{9033E2A0-8AA4-43FC-9AF4-3F5245116C6A}"/>
                  </a:ext>
                </a:extLst>
              </p:cNvPr>
              <p:cNvPicPr/>
              <p:nvPr/>
            </p:nvPicPr>
            <p:blipFill>
              <a:blip r:embed="rId835"/>
              <a:stretch>
                <a:fillRect/>
              </a:stretch>
            </p:blipFill>
            <p:spPr>
              <a:xfrm>
                <a:off x="2541253" y="6169512"/>
                <a:ext cx="1555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6">
            <p14:nvContentPartPr>
              <p14:cNvPr id="171473" name="Freihand 171472">
                <a:extLst>
                  <a:ext uri="{FF2B5EF4-FFF2-40B4-BE49-F238E27FC236}">
                    <a16:creationId xmlns:a16="http://schemas.microsoft.com/office/drawing/2014/main" id="{542D4D64-0884-4805-AFE0-34D33ABFC259}"/>
                  </a:ext>
                </a:extLst>
              </p14:cNvPr>
              <p14:cNvContentPartPr/>
              <p14:nvPr/>
            </p14:nvContentPartPr>
            <p14:xfrm>
              <a:off x="2865613" y="6209112"/>
              <a:ext cx="6840" cy="81360"/>
            </p14:xfrm>
          </p:contentPart>
        </mc:Choice>
        <mc:Fallback xmlns="">
          <p:pic>
            <p:nvPicPr>
              <p:cNvPr id="171473" name="Freihand 171472">
                <a:extLst>
                  <a:ext uri="{FF2B5EF4-FFF2-40B4-BE49-F238E27FC236}">
                    <a16:creationId xmlns:a16="http://schemas.microsoft.com/office/drawing/2014/main" id="{542D4D64-0884-4805-AFE0-34D33ABFC259}"/>
                  </a:ext>
                </a:extLst>
              </p:cNvPr>
              <p:cNvPicPr/>
              <p:nvPr/>
            </p:nvPicPr>
            <p:blipFill>
              <a:blip r:embed="rId837"/>
              <a:stretch>
                <a:fillRect/>
              </a:stretch>
            </p:blipFill>
            <p:spPr>
              <a:xfrm>
                <a:off x="2861293" y="6204792"/>
                <a:ext cx="1548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8">
            <p14:nvContentPartPr>
              <p14:cNvPr id="171474" name="Freihand 171473">
                <a:extLst>
                  <a:ext uri="{FF2B5EF4-FFF2-40B4-BE49-F238E27FC236}">
                    <a16:creationId xmlns:a16="http://schemas.microsoft.com/office/drawing/2014/main" id="{5F1ECB67-117D-4EB0-A8EA-BBF233BDFF2D}"/>
                  </a:ext>
                </a:extLst>
              </p14:cNvPr>
              <p14:cNvContentPartPr/>
              <p14:nvPr/>
            </p14:nvContentPartPr>
            <p14:xfrm>
              <a:off x="2806213" y="6227832"/>
              <a:ext cx="124560" cy="9000"/>
            </p14:xfrm>
          </p:contentPart>
        </mc:Choice>
        <mc:Fallback xmlns="">
          <p:pic>
            <p:nvPicPr>
              <p:cNvPr id="171474" name="Freihand 171473">
                <a:extLst>
                  <a:ext uri="{FF2B5EF4-FFF2-40B4-BE49-F238E27FC236}">
                    <a16:creationId xmlns:a16="http://schemas.microsoft.com/office/drawing/2014/main" id="{5F1ECB67-117D-4EB0-A8EA-BBF233BDFF2D}"/>
                  </a:ext>
                </a:extLst>
              </p:cNvPr>
              <p:cNvPicPr/>
              <p:nvPr/>
            </p:nvPicPr>
            <p:blipFill>
              <a:blip r:embed="rId839"/>
              <a:stretch>
                <a:fillRect/>
              </a:stretch>
            </p:blipFill>
            <p:spPr>
              <a:xfrm>
                <a:off x="2801893" y="6223512"/>
                <a:ext cx="13320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0">
            <p14:nvContentPartPr>
              <p14:cNvPr id="171475" name="Freihand 171474">
                <a:extLst>
                  <a:ext uri="{FF2B5EF4-FFF2-40B4-BE49-F238E27FC236}">
                    <a16:creationId xmlns:a16="http://schemas.microsoft.com/office/drawing/2014/main" id="{7A1FB34F-6692-48D6-9E1E-3AC4242954ED}"/>
                  </a:ext>
                </a:extLst>
              </p14:cNvPr>
              <p14:cNvContentPartPr/>
              <p14:nvPr/>
            </p14:nvContentPartPr>
            <p14:xfrm>
              <a:off x="2989813" y="6151872"/>
              <a:ext cx="120960" cy="149040"/>
            </p14:xfrm>
          </p:contentPart>
        </mc:Choice>
        <mc:Fallback xmlns="">
          <p:pic>
            <p:nvPicPr>
              <p:cNvPr id="171475" name="Freihand 171474">
                <a:extLst>
                  <a:ext uri="{FF2B5EF4-FFF2-40B4-BE49-F238E27FC236}">
                    <a16:creationId xmlns:a16="http://schemas.microsoft.com/office/drawing/2014/main" id="{7A1FB34F-6692-48D6-9E1E-3AC4242954ED}"/>
                  </a:ext>
                </a:extLst>
              </p:cNvPr>
              <p:cNvPicPr/>
              <p:nvPr/>
            </p:nvPicPr>
            <p:blipFill>
              <a:blip r:embed="rId841"/>
              <a:stretch>
                <a:fillRect/>
              </a:stretch>
            </p:blipFill>
            <p:spPr>
              <a:xfrm>
                <a:off x="2985493" y="6147552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2">
            <p14:nvContentPartPr>
              <p14:cNvPr id="171476" name="Freihand 171475">
                <a:extLst>
                  <a:ext uri="{FF2B5EF4-FFF2-40B4-BE49-F238E27FC236}">
                    <a16:creationId xmlns:a16="http://schemas.microsoft.com/office/drawing/2014/main" id="{5822E0C5-96E8-4B58-B45D-00E9E5E44EEE}"/>
                  </a:ext>
                </a:extLst>
              </p14:cNvPr>
              <p14:cNvContentPartPr/>
              <p14:nvPr/>
            </p14:nvContentPartPr>
            <p14:xfrm>
              <a:off x="3300493" y="6182472"/>
              <a:ext cx="9000" cy="107640"/>
            </p14:xfrm>
          </p:contentPart>
        </mc:Choice>
        <mc:Fallback xmlns="">
          <p:pic>
            <p:nvPicPr>
              <p:cNvPr id="171476" name="Freihand 171475">
                <a:extLst>
                  <a:ext uri="{FF2B5EF4-FFF2-40B4-BE49-F238E27FC236}">
                    <a16:creationId xmlns:a16="http://schemas.microsoft.com/office/drawing/2014/main" id="{5822E0C5-96E8-4B58-B45D-00E9E5E44EEE}"/>
                  </a:ext>
                </a:extLst>
              </p:cNvPr>
              <p:cNvPicPr/>
              <p:nvPr/>
            </p:nvPicPr>
            <p:blipFill>
              <a:blip r:embed="rId843"/>
              <a:stretch>
                <a:fillRect/>
              </a:stretch>
            </p:blipFill>
            <p:spPr>
              <a:xfrm>
                <a:off x="3296173" y="6178152"/>
                <a:ext cx="176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4">
            <p14:nvContentPartPr>
              <p14:cNvPr id="171477" name="Freihand 171476">
                <a:extLst>
                  <a:ext uri="{FF2B5EF4-FFF2-40B4-BE49-F238E27FC236}">
                    <a16:creationId xmlns:a16="http://schemas.microsoft.com/office/drawing/2014/main" id="{A765C65A-439E-4770-B06C-78D590B0B4F4}"/>
                  </a:ext>
                </a:extLst>
              </p14:cNvPr>
              <p14:cNvContentPartPr/>
              <p14:nvPr/>
            </p14:nvContentPartPr>
            <p14:xfrm>
              <a:off x="3241093" y="6223512"/>
              <a:ext cx="170280" cy="5760"/>
            </p14:xfrm>
          </p:contentPart>
        </mc:Choice>
        <mc:Fallback xmlns="">
          <p:pic>
            <p:nvPicPr>
              <p:cNvPr id="171477" name="Freihand 171476">
                <a:extLst>
                  <a:ext uri="{FF2B5EF4-FFF2-40B4-BE49-F238E27FC236}">
                    <a16:creationId xmlns:a16="http://schemas.microsoft.com/office/drawing/2014/main" id="{A765C65A-439E-4770-B06C-78D590B0B4F4}"/>
                  </a:ext>
                </a:extLst>
              </p:cNvPr>
              <p:cNvPicPr/>
              <p:nvPr/>
            </p:nvPicPr>
            <p:blipFill>
              <a:blip r:embed="rId845"/>
              <a:stretch>
                <a:fillRect/>
              </a:stretch>
            </p:blipFill>
            <p:spPr>
              <a:xfrm>
                <a:off x="3236773" y="6219192"/>
                <a:ext cx="17892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6">
            <p14:nvContentPartPr>
              <p14:cNvPr id="171478" name="Freihand 171477">
                <a:extLst>
                  <a:ext uri="{FF2B5EF4-FFF2-40B4-BE49-F238E27FC236}">
                    <a16:creationId xmlns:a16="http://schemas.microsoft.com/office/drawing/2014/main" id="{F838D687-338E-4958-BAEE-2D2B71E2BA2C}"/>
                  </a:ext>
                </a:extLst>
              </p14:cNvPr>
              <p14:cNvContentPartPr/>
              <p14:nvPr/>
            </p14:nvContentPartPr>
            <p14:xfrm>
              <a:off x="3461053" y="6154752"/>
              <a:ext cx="92520" cy="99000"/>
            </p14:xfrm>
          </p:contentPart>
        </mc:Choice>
        <mc:Fallback xmlns="">
          <p:pic>
            <p:nvPicPr>
              <p:cNvPr id="171478" name="Freihand 171477">
                <a:extLst>
                  <a:ext uri="{FF2B5EF4-FFF2-40B4-BE49-F238E27FC236}">
                    <a16:creationId xmlns:a16="http://schemas.microsoft.com/office/drawing/2014/main" id="{F838D687-338E-4958-BAEE-2D2B71E2BA2C}"/>
                  </a:ext>
                </a:extLst>
              </p:cNvPr>
              <p:cNvPicPr/>
              <p:nvPr/>
            </p:nvPicPr>
            <p:blipFill>
              <a:blip r:embed="rId847"/>
              <a:stretch>
                <a:fillRect/>
              </a:stretch>
            </p:blipFill>
            <p:spPr>
              <a:xfrm>
                <a:off x="3456733" y="6150432"/>
                <a:ext cx="1011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8">
            <p14:nvContentPartPr>
              <p14:cNvPr id="171479" name="Freihand 171478">
                <a:extLst>
                  <a:ext uri="{FF2B5EF4-FFF2-40B4-BE49-F238E27FC236}">
                    <a16:creationId xmlns:a16="http://schemas.microsoft.com/office/drawing/2014/main" id="{E3BA0616-EE70-458D-8308-3DB843675DF9}"/>
                  </a:ext>
                </a:extLst>
              </p14:cNvPr>
              <p14:cNvContentPartPr/>
              <p14:nvPr/>
            </p14:nvContentPartPr>
            <p14:xfrm>
              <a:off x="3571933" y="6236832"/>
              <a:ext cx="78120" cy="81360"/>
            </p14:xfrm>
          </p:contentPart>
        </mc:Choice>
        <mc:Fallback xmlns="">
          <p:pic>
            <p:nvPicPr>
              <p:cNvPr id="171479" name="Freihand 171478">
                <a:extLst>
                  <a:ext uri="{FF2B5EF4-FFF2-40B4-BE49-F238E27FC236}">
                    <a16:creationId xmlns:a16="http://schemas.microsoft.com/office/drawing/2014/main" id="{E3BA0616-EE70-458D-8308-3DB843675DF9}"/>
                  </a:ext>
                </a:extLst>
              </p:cNvPr>
              <p:cNvPicPr/>
              <p:nvPr/>
            </p:nvPicPr>
            <p:blipFill>
              <a:blip r:embed="rId849"/>
              <a:stretch>
                <a:fillRect/>
              </a:stretch>
            </p:blipFill>
            <p:spPr>
              <a:xfrm>
                <a:off x="3567613" y="6232512"/>
                <a:ext cx="867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0">
            <p14:nvContentPartPr>
              <p14:cNvPr id="171480" name="Freihand 171479">
                <a:extLst>
                  <a:ext uri="{FF2B5EF4-FFF2-40B4-BE49-F238E27FC236}">
                    <a16:creationId xmlns:a16="http://schemas.microsoft.com/office/drawing/2014/main" id="{0361BA83-7ED7-4163-966B-1226E1ACF050}"/>
                  </a:ext>
                </a:extLst>
              </p14:cNvPr>
              <p14:cNvContentPartPr/>
              <p14:nvPr/>
            </p14:nvContentPartPr>
            <p14:xfrm>
              <a:off x="3723133" y="6217032"/>
              <a:ext cx="26280" cy="3960"/>
            </p14:xfrm>
          </p:contentPart>
        </mc:Choice>
        <mc:Fallback xmlns="">
          <p:pic>
            <p:nvPicPr>
              <p:cNvPr id="171480" name="Freihand 171479">
                <a:extLst>
                  <a:ext uri="{FF2B5EF4-FFF2-40B4-BE49-F238E27FC236}">
                    <a16:creationId xmlns:a16="http://schemas.microsoft.com/office/drawing/2014/main" id="{0361BA83-7ED7-4163-966B-1226E1ACF050}"/>
                  </a:ext>
                </a:extLst>
              </p:cNvPr>
              <p:cNvPicPr/>
              <p:nvPr/>
            </p:nvPicPr>
            <p:blipFill>
              <a:blip r:embed="rId851"/>
              <a:stretch>
                <a:fillRect/>
              </a:stretch>
            </p:blipFill>
            <p:spPr>
              <a:xfrm>
                <a:off x="3718813" y="6212712"/>
                <a:ext cx="3492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2">
            <p14:nvContentPartPr>
              <p14:cNvPr id="171481" name="Freihand 171480">
                <a:extLst>
                  <a:ext uri="{FF2B5EF4-FFF2-40B4-BE49-F238E27FC236}">
                    <a16:creationId xmlns:a16="http://schemas.microsoft.com/office/drawing/2014/main" id="{91EB26B1-BCB5-465D-B6DF-5F66CD68F749}"/>
                  </a:ext>
                </a:extLst>
              </p14:cNvPr>
              <p14:cNvContentPartPr/>
              <p14:nvPr/>
            </p14:nvContentPartPr>
            <p14:xfrm>
              <a:off x="3815293" y="6174552"/>
              <a:ext cx="94320" cy="145080"/>
            </p14:xfrm>
          </p:contentPart>
        </mc:Choice>
        <mc:Fallback xmlns="">
          <p:pic>
            <p:nvPicPr>
              <p:cNvPr id="171481" name="Freihand 171480">
                <a:extLst>
                  <a:ext uri="{FF2B5EF4-FFF2-40B4-BE49-F238E27FC236}">
                    <a16:creationId xmlns:a16="http://schemas.microsoft.com/office/drawing/2014/main" id="{91EB26B1-BCB5-465D-B6DF-5F66CD68F749}"/>
                  </a:ext>
                </a:extLst>
              </p:cNvPr>
              <p:cNvPicPr/>
              <p:nvPr/>
            </p:nvPicPr>
            <p:blipFill>
              <a:blip r:embed="rId853"/>
              <a:stretch>
                <a:fillRect/>
              </a:stretch>
            </p:blipFill>
            <p:spPr>
              <a:xfrm>
                <a:off x="3810973" y="6170232"/>
                <a:ext cx="1029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4">
            <p14:nvContentPartPr>
              <p14:cNvPr id="171482" name="Freihand 171481">
                <a:extLst>
                  <a:ext uri="{FF2B5EF4-FFF2-40B4-BE49-F238E27FC236}">
                    <a16:creationId xmlns:a16="http://schemas.microsoft.com/office/drawing/2014/main" id="{9E6E1FE1-FDF1-45A3-A75F-802A71E86353}"/>
                  </a:ext>
                </a:extLst>
              </p14:cNvPr>
              <p14:cNvContentPartPr/>
              <p14:nvPr/>
            </p14:nvContentPartPr>
            <p14:xfrm>
              <a:off x="4095373" y="6187152"/>
              <a:ext cx="193320" cy="33840"/>
            </p14:xfrm>
          </p:contentPart>
        </mc:Choice>
        <mc:Fallback xmlns="">
          <p:pic>
            <p:nvPicPr>
              <p:cNvPr id="171482" name="Freihand 171481">
                <a:extLst>
                  <a:ext uri="{FF2B5EF4-FFF2-40B4-BE49-F238E27FC236}">
                    <a16:creationId xmlns:a16="http://schemas.microsoft.com/office/drawing/2014/main" id="{9E6E1FE1-FDF1-45A3-A75F-802A71E86353}"/>
                  </a:ext>
                </a:extLst>
              </p:cNvPr>
              <p:cNvPicPr/>
              <p:nvPr/>
            </p:nvPicPr>
            <p:blipFill>
              <a:blip r:embed="rId855"/>
              <a:stretch>
                <a:fillRect/>
              </a:stretch>
            </p:blipFill>
            <p:spPr>
              <a:xfrm>
                <a:off x="4091053" y="6182832"/>
                <a:ext cx="201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6">
            <p14:nvContentPartPr>
              <p14:cNvPr id="171483" name="Freihand 171482">
                <a:extLst>
                  <a:ext uri="{FF2B5EF4-FFF2-40B4-BE49-F238E27FC236}">
                    <a16:creationId xmlns:a16="http://schemas.microsoft.com/office/drawing/2014/main" id="{8E736B88-82FB-4476-9EE5-A37CE04CC0E1}"/>
                  </a:ext>
                </a:extLst>
              </p14:cNvPr>
              <p14:cNvContentPartPr/>
              <p14:nvPr/>
            </p14:nvContentPartPr>
            <p14:xfrm>
              <a:off x="4118773" y="6220992"/>
              <a:ext cx="221400" cy="24480"/>
            </p14:xfrm>
          </p:contentPart>
        </mc:Choice>
        <mc:Fallback xmlns="">
          <p:pic>
            <p:nvPicPr>
              <p:cNvPr id="171483" name="Freihand 171482">
                <a:extLst>
                  <a:ext uri="{FF2B5EF4-FFF2-40B4-BE49-F238E27FC236}">
                    <a16:creationId xmlns:a16="http://schemas.microsoft.com/office/drawing/2014/main" id="{8E736B88-82FB-4476-9EE5-A37CE04CC0E1}"/>
                  </a:ext>
                </a:extLst>
              </p:cNvPr>
              <p:cNvPicPr/>
              <p:nvPr/>
            </p:nvPicPr>
            <p:blipFill>
              <a:blip r:embed="rId857"/>
              <a:stretch>
                <a:fillRect/>
              </a:stretch>
            </p:blipFill>
            <p:spPr>
              <a:xfrm>
                <a:off x="4114453" y="6216672"/>
                <a:ext cx="23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8">
            <p14:nvContentPartPr>
              <p14:cNvPr id="171484" name="Freihand 171483">
                <a:extLst>
                  <a:ext uri="{FF2B5EF4-FFF2-40B4-BE49-F238E27FC236}">
                    <a16:creationId xmlns:a16="http://schemas.microsoft.com/office/drawing/2014/main" id="{6E1FFE10-6BE4-4C1F-87C8-3A262449811F}"/>
                  </a:ext>
                </a:extLst>
              </p14:cNvPr>
              <p14:cNvContentPartPr/>
              <p14:nvPr/>
            </p14:nvContentPartPr>
            <p14:xfrm>
              <a:off x="4410733" y="6147552"/>
              <a:ext cx="140040" cy="205560"/>
            </p14:xfrm>
          </p:contentPart>
        </mc:Choice>
        <mc:Fallback xmlns="">
          <p:pic>
            <p:nvPicPr>
              <p:cNvPr id="171484" name="Freihand 171483">
                <a:extLst>
                  <a:ext uri="{FF2B5EF4-FFF2-40B4-BE49-F238E27FC236}">
                    <a16:creationId xmlns:a16="http://schemas.microsoft.com/office/drawing/2014/main" id="{6E1FFE10-6BE4-4C1F-87C8-3A262449811F}"/>
                  </a:ext>
                </a:extLst>
              </p:cNvPr>
              <p:cNvPicPr/>
              <p:nvPr/>
            </p:nvPicPr>
            <p:blipFill>
              <a:blip r:embed="rId859"/>
              <a:stretch>
                <a:fillRect/>
              </a:stretch>
            </p:blipFill>
            <p:spPr>
              <a:xfrm>
                <a:off x="4406413" y="6143232"/>
                <a:ext cx="1486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0">
            <p14:nvContentPartPr>
              <p14:cNvPr id="171607" name="Freihand 171606">
                <a:extLst>
                  <a:ext uri="{FF2B5EF4-FFF2-40B4-BE49-F238E27FC236}">
                    <a16:creationId xmlns:a16="http://schemas.microsoft.com/office/drawing/2014/main" id="{BEA18D2B-ACAB-4AFE-A19C-3D5B53A51AF7}"/>
                  </a:ext>
                </a:extLst>
              </p14:cNvPr>
              <p14:cNvContentPartPr/>
              <p14:nvPr/>
            </p14:nvContentPartPr>
            <p14:xfrm>
              <a:off x="1950493" y="6018312"/>
              <a:ext cx="2667960" cy="531720"/>
            </p14:xfrm>
          </p:contentPart>
        </mc:Choice>
        <mc:Fallback xmlns="">
          <p:pic>
            <p:nvPicPr>
              <p:cNvPr id="171607" name="Freihand 171606">
                <a:extLst>
                  <a:ext uri="{FF2B5EF4-FFF2-40B4-BE49-F238E27FC236}">
                    <a16:creationId xmlns:a16="http://schemas.microsoft.com/office/drawing/2014/main" id="{BEA18D2B-ACAB-4AFE-A19C-3D5B53A51AF7}"/>
                  </a:ext>
                </a:extLst>
              </p:cNvPr>
              <p:cNvPicPr/>
              <p:nvPr/>
            </p:nvPicPr>
            <p:blipFill>
              <a:blip r:embed="rId861"/>
              <a:stretch>
                <a:fillRect/>
              </a:stretch>
            </p:blipFill>
            <p:spPr>
              <a:xfrm>
                <a:off x="1946173" y="6013992"/>
                <a:ext cx="2676600" cy="54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610" name="Gruppieren 171609">
            <a:extLst>
              <a:ext uri="{FF2B5EF4-FFF2-40B4-BE49-F238E27FC236}">
                <a16:creationId xmlns:a16="http://schemas.microsoft.com/office/drawing/2014/main" id="{0ED4C4CE-263A-485D-BFE2-EFE17D9A998D}"/>
              </a:ext>
            </a:extLst>
          </p:cNvPr>
          <p:cNvGrpSpPr/>
          <p:nvPr/>
        </p:nvGrpSpPr>
        <p:grpSpPr>
          <a:xfrm>
            <a:off x="10045813" y="2601912"/>
            <a:ext cx="2067840" cy="1564200"/>
            <a:chOff x="10045813" y="2601912"/>
            <a:chExt cx="2067840" cy="156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171261" name="Freihand 171260">
                  <a:extLst>
                    <a:ext uri="{FF2B5EF4-FFF2-40B4-BE49-F238E27FC236}">
                      <a16:creationId xmlns:a16="http://schemas.microsoft.com/office/drawing/2014/main" id="{6FA1E87E-4609-4A03-A23B-A6FF685A068E}"/>
                    </a:ext>
                  </a:extLst>
                </p14:cNvPr>
                <p14:cNvContentPartPr/>
                <p14:nvPr/>
              </p14:nvContentPartPr>
              <p14:xfrm>
                <a:off x="10045813" y="2601912"/>
                <a:ext cx="6480" cy="295200"/>
              </p14:xfrm>
            </p:contentPart>
          </mc:Choice>
          <mc:Fallback xmlns="">
            <p:pic>
              <p:nvPicPr>
                <p:cNvPr id="171261" name="Freihand 171260">
                  <a:extLst>
                    <a:ext uri="{FF2B5EF4-FFF2-40B4-BE49-F238E27FC236}">
                      <a16:creationId xmlns:a16="http://schemas.microsoft.com/office/drawing/2014/main" id="{6FA1E87E-4609-4A03-A23B-A6FF685A068E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10041493" y="2597592"/>
                  <a:ext cx="1512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171262" name="Freihand 171261">
                  <a:extLst>
                    <a:ext uri="{FF2B5EF4-FFF2-40B4-BE49-F238E27FC236}">
                      <a16:creationId xmlns:a16="http://schemas.microsoft.com/office/drawing/2014/main" id="{2ADC7A6B-AEC5-4C92-A546-65FC9A3B914D}"/>
                    </a:ext>
                  </a:extLst>
                </p14:cNvPr>
                <p14:cNvContentPartPr/>
                <p14:nvPr/>
              </p14:nvContentPartPr>
              <p14:xfrm>
                <a:off x="10056613" y="3026352"/>
                <a:ext cx="101160" cy="165240"/>
              </p14:xfrm>
            </p:contentPart>
          </mc:Choice>
          <mc:Fallback xmlns="">
            <p:pic>
              <p:nvPicPr>
                <p:cNvPr id="171262" name="Freihand 171261">
                  <a:extLst>
                    <a:ext uri="{FF2B5EF4-FFF2-40B4-BE49-F238E27FC236}">
                      <a16:creationId xmlns:a16="http://schemas.microsoft.com/office/drawing/2014/main" id="{2ADC7A6B-AEC5-4C92-A546-65FC9A3B914D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10052293" y="3022032"/>
                  <a:ext cx="1098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171263" name="Freihand 171262">
                  <a:extLst>
                    <a:ext uri="{FF2B5EF4-FFF2-40B4-BE49-F238E27FC236}">
                      <a16:creationId xmlns:a16="http://schemas.microsoft.com/office/drawing/2014/main" id="{E6EBBACC-D5B9-4937-9A31-3D9E4972D654}"/>
                    </a:ext>
                  </a:extLst>
                </p14:cNvPr>
                <p14:cNvContentPartPr/>
                <p14:nvPr/>
              </p14:nvContentPartPr>
              <p14:xfrm>
                <a:off x="10150573" y="2933472"/>
                <a:ext cx="134640" cy="146520"/>
              </p14:xfrm>
            </p:contentPart>
          </mc:Choice>
          <mc:Fallback xmlns="">
            <p:pic>
              <p:nvPicPr>
                <p:cNvPr id="171263" name="Freihand 171262">
                  <a:extLst>
                    <a:ext uri="{FF2B5EF4-FFF2-40B4-BE49-F238E27FC236}">
                      <a16:creationId xmlns:a16="http://schemas.microsoft.com/office/drawing/2014/main" id="{E6EBBACC-D5B9-4937-9A31-3D9E4972D654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10146253" y="2929152"/>
                  <a:ext cx="1432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171264" name="Freihand 171263">
                  <a:extLst>
                    <a:ext uri="{FF2B5EF4-FFF2-40B4-BE49-F238E27FC236}">
                      <a16:creationId xmlns:a16="http://schemas.microsoft.com/office/drawing/2014/main" id="{11EF8D73-6C63-4913-AB73-F0EA1D243C96}"/>
                    </a:ext>
                  </a:extLst>
                </p14:cNvPr>
                <p14:cNvContentPartPr/>
                <p14:nvPr/>
              </p14:nvContentPartPr>
              <p14:xfrm>
                <a:off x="10274413" y="2877312"/>
                <a:ext cx="15120" cy="100440"/>
              </p14:xfrm>
            </p:contentPart>
          </mc:Choice>
          <mc:Fallback xmlns="">
            <p:pic>
              <p:nvPicPr>
                <p:cNvPr id="171264" name="Freihand 171263">
                  <a:extLst>
                    <a:ext uri="{FF2B5EF4-FFF2-40B4-BE49-F238E27FC236}">
                      <a16:creationId xmlns:a16="http://schemas.microsoft.com/office/drawing/2014/main" id="{11EF8D73-6C63-4913-AB73-F0EA1D243C96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0270093" y="2872992"/>
                  <a:ext cx="237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171374" name="Freihand 171373">
                  <a:extLst>
                    <a:ext uri="{FF2B5EF4-FFF2-40B4-BE49-F238E27FC236}">
                      <a16:creationId xmlns:a16="http://schemas.microsoft.com/office/drawing/2014/main" id="{7A89BFD3-44B2-4321-A914-8D0BDF03AC36}"/>
                    </a:ext>
                  </a:extLst>
                </p14:cNvPr>
                <p14:cNvContentPartPr/>
                <p14:nvPr/>
              </p14:nvContentPartPr>
              <p14:xfrm>
                <a:off x="10119973" y="3244512"/>
                <a:ext cx="95400" cy="128520"/>
              </p14:xfrm>
            </p:contentPart>
          </mc:Choice>
          <mc:Fallback xmlns="">
            <p:pic>
              <p:nvPicPr>
                <p:cNvPr id="171374" name="Freihand 171373">
                  <a:extLst>
                    <a:ext uri="{FF2B5EF4-FFF2-40B4-BE49-F238E27FC236}">
                      <a16:creationId xmlns:a16="http://schemas.microsoft.com/office/drawing/2014/main" id="{7A89BFD3-44B2-4321-A914-8D0BDF03AC36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0115653" y="3240192"/>
                  <a:ext cx="1040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171375" name="Freihand 171374">
                  <a:extLst>
                    <a:ext uri="{FF2B5EF4-FFF2-40B4-BE49-F238E27FC236}">
                      <a16:creationId xmlns:a16="http://schemas.microsoft.com/office/drawing/2014/main" id="{9C6C57B9-B25F-41EB-B3F1-83A9030B2A0E}"/>
                    </a:ext>
                  </a:extLst>
                </p14:cNvPr>
                <p14:cNvContentPartPr/>
                <p14:nvPr/>
              </p14:nvContentPartPr>
              <p14:xfrm>
                <a:off x="10239853" y="3262872"/>
                <a:ext cx="94680" cy="95040"/>
              </p14:xfrm>
            </p:contentPart>
          </mc:Choice>
          <mc:Fallback xmlns="">
            <p:pic>
              <p:nvPicPr>
                <p:cNvPr id="171375" name="Freihand 171374">
                  <a:extLst>
                    <a:ext uri="{FF2B5EF4-FFF2-40B4-BE49-F238E27FC236}">
                      <a16:creationId xmlns:a16="http://schemas.microsoft.com/office/drawing/2014/main" id="{9C6C57B9-B25F-41EB-B3F1-83A9030B2A0E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10235533" y="3258552"/>
                  <a:ext cx="1033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171376" name="Freihand 171375">
                  <a:extLst>
                    <a:ext uri="{FF2B5EF4-FFF2-40B4-BE49-F238E27FC236}">
                      <a16:creationId xmlns:a16="http://schemas.microsoft.com/office/drawing/2014/main" id="{44CE021B-7180-4E2D-B657-50427947B5D1}"/>
                    </a:ext>
                  </a:extLst>
                </p14:cNvPr>
                <p14:cNvContentPartPr/>
                <p14:nvPr/>
              </p14:nvContentPartPr>
              <p14:xfrm>
                <a:off x="10346053" y="3257472"/>
                <a:ext cx="129960" cy="101160"/>
              </p14:xfrm>
            </p:contentPart>
          </mc:Choice>
          <mc:Fallback xmlns="">
            <p:pic>
              <p:nvPicPr>
                <p:cNvPr id="171376" name="Freihand 171375">
                  <a:extLst>
                    <a:ext uri="{FF2B5EF4-FFF2-40B4-BE49-F238E27FC236}">
                      <a16:creationId xmlns:a16="http://schemas.microsoft.com/office/drawing/2014/main" id="{44CE021B-7180-4E2D-B657-50427947B5D1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10341733" y="3253152"/>
                  <a:ext cx="1386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171377" name="Freihand 171376">
                  <a:extLst>
                    <a:ext uri="{FF2B5EF4-FFF2-40B4-BE49-F238E27FC236}">
                      <a16:creationId xmlns:a16="http://schemas.microsoft.com/office/drawing/2014/main" id="{58D0334F-154F-46A1-AC6F-2523AABD7C37}"/>
                    </a:ext>
                  </a:extLst>
                </p14:cNvPr>
                <p14:cNvContentPartPr/>
                <p14:nvPr/>
              </p14:nvContentPartPr>
              <p14:xfrm>
                <a:off x="10468813" y="3281592"/>
                <a:ext cx="162720" cy="80280"/>
              </p14:xfrm>
            </p:contentPart>
          </mc:Choice>
          <mc:Fallback xmlns="">
            <p:pic>
              <p:nvPicPr>
                <p:cNvPr id="171377" name="Freihand 171376">
                  <a:extLst>
                    <a:ext uri="{FF2B5EF4-FFF2-40B4-BE49-F238E27FC236}">
                      <a16:creationId xmlns:a16="http://schemas.microsoft.com/office/drawing/2014/main" id="{58D0334F-154F-46A1-AC6F-2523AABD7C37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10464493" y="3277272"/>
                  <a:ext cx="1713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171533" name="Freihand 171532">
                  <a:extLst>
                    <a:ext uri="{FF2B5EF4-FFF2-40B4-BE49-F238E27FC236}">
                      <a16:creationId xmlns:a16="http://schemas.microsoft.com/office/drawing/2014/main" id="{DEB26722-4000-4E7B-ACDB-43DE6EBAA973}"/>
                    </a:ext>
                  </a:extLst>
                </p14:cNvPr>
                <p14:cNvContentPartPr/>
                <p14:nvPr/>
              </p14:nvContentPartPr>
              <p14:xfrm>
                <a:off x="10957693" y="3446832"/>
                <a:ext cx="36000" cy="549360"/>
              </p14:xfrm>
            </p:contentPart>
          </mc:Choice>
          <mc:Fallback xmlns="">
            <p:pic>
              <p:nvPicPr>
                <p:cNvPr id="171533" name="Freihand 171532">
                  <a:extLst>
                    <a:ext uri="{FF2B5EF4-FFF2-40B4-BE49-F238E27FC236}">
                      <a16:creationId xmlns:a16="http://schemas.microsoft.com/office/drawing/2014/main" id="{DEB26722-4000-4E7B-ACDB-43DE6EBAA973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10953373" y="3442512"/>
                  <a:ext cx="44640" cy="55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171534" name="Freihand 171533">
                  <a:extLst>
                    <a:ext uri="{FF2B5EF4-FFF2-40B4-BE49-F238E27FC236}">
                      <a16:creationId xmlns:a16="http://schemas.microsoft.com/office/drawing/2014/main" id="{FC0AED43-F680-468A-827C-5AE23517A020}"/>
                    </a:ext>
                  </a:extLst>
                </p14:cNvPr>
                <p14:cNvContentPartPr/>
                <p14:nvPr/>
              </p14:nvContentPartPr>
              <p14:xfrm>
                <a:off x="10692013" y="3981792"/>
                <a:ext cx="1030680" cy="29880"/>
              </p14:xfrm>
            </p:contentPart>
          </mc:Choice>
          <mc:Fallback xmlns="">
            <p:pic>
              <p:nvPicPr>
                <p:cNvPr id="171534" name="Freihand 171533">
                  <a:extLst>
                    <a:ext uri="{FF2B5EF4-FFF2-40B4-BE49-F238E27FC236}">
                      <a16:creationId xmlns:a16="http://schemas.microsoft.com/office/drawing/2014/main" id="{FC0AED43-F680-468A-827C-5AE23517A020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10687693" y="3977472"/>
                  <a:ext cx="10393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171535" name="Freihand 171534">
                  <a:extLst>
                    <a:ext uri="{FF2B5EF4-FFF2-40B4-BE49-F238E27FC236}">
                      <a16:creationId xmlns:a16="http://schemas.microsoft.com/office/drawing/2014/main" id="{C4635C7C-5439-443B-9528-F0C73CA0BB03}"/>
                    </a:ext>
                  </a:extLst>
                </p14:cNvPr>
                <p14:cNvContentPartPr/>
                <p14:nvPr/>
              </p14:nvContentPartPr>
              <p14:xfrm>
                <a:off x="11676613" y="3898632"/>
                <a:ext cx="218520" cy="161280"/>
              </p14:xfrm>
            </p:contentPart>
          </mc:Choice>
          <mc:Fallback xmlns="">
            <p:pic>
              <p:nvPicPr>
                <p:cNvPr id="171535" name="Freihand 171534">
                  <a:extLst>
                    <a:ext uri="{FF2B5EF4-FFF2-40B4-BE49-F238E27FC236}">
                      <a16:creationId xmlns:a16="http://schemas.microsoft.com/office/drawing/2014/main" id="{C4635C7C-5439-443B-9528-F0C73CA0BB03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11672293" y="3894312"/>
                  <a:ext cx="2271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171536" name="Freihand 171535">
                  <a:extLst>
                    <a:ext uri="{FF2B5EF4-FFF2-40B4-BE49-F238E27FC236}">
                      <a16:creationId xmlns:a16="http://schemas.microsoft.com/office/drawing/2014/main" id="{AB42ED5C-5BC1-4416-8BA5-7DCDF250D604}"/>
                    </a:ext>
                  </a:extLst>
                </p14:cNvPr>
                <p14:cNvContentPartPr/>
                <p14:nvPr/>
              </p14:nvContentPartPr>
              <p14:xfrm>
                <a:off x="10831693" y="3293112"/>
                <a:ext cx="291600" cy="249480"/>
              </p14:xfrm>
            </p:contentPart>
          </mc:Choice>
          <mc:Fallback xmlns="">
            <p:pic>
              <p:nvPicPr>
                <p:cNvPr id="171536" name="Freihand 171535">
                  <a:extLst>
                    <a:ext uri="{FF2B5EF4-FFF2-40B4-BE49-F238E27FC236}">
                      <a16:creationId xmlns:a16="http://schemas.microsoft.com/office/drawing/2014/main" id="{AB42ED5C-5BC1-4416-8BA5-7DCDF250D604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10827373" y="3288792"/>
                  <a:ext cx="3002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171538" name="Freihand 171537">
                  <a:extLst>
                    <a:ext uri="{FF2B5EF4-FFF2-40B4-BE49-F238E27FC236}">
                      <a16:creationId xmlns:a16="http://schemas.microsoft.com/office/drawing/2014/main" id="{573239D3-E6EB-4AC2-83D5-D9B11747CF9C}"/>
                    </a:ext>
                  </a:extLst>
                </p14:cNvPr>
                <p14:cNvContentPartPr/>
                <p14:nvPr/>
              </p14:nvContentPartPr>
              <p14:xfrm>
                <a:off x="10726573" y="3314352"/>
                <a:ext cx="121320" cy="176760"/>
              </p14:xfrm>
            </p:contentPart>
          </mc:Choice>
          <mc:Fallback xmlns="">
            <p:pic>
              <p:nvPicPr>
                <p:cNvPr id="171538" name="Freihand 171537">
                  <a:extLst>
                    <a:ext uri="{FF2B5EF4-FFF2-40B4-BE49-F238E27FC236}">
                      <a16:creationId xmlns:a16="http://schemas.microsoft.com/office/drawing/2014/main" id="{573239D3-E6EB-4AC2-83D5-D9B11747CF9C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10722253" y="3310032"/>
                  <a:ext cx="1299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171539" name="Freihand 171538">
                  <a:extLst>
                    <a:ext uri="{FF2B5EF4-FFF2-40B4-BE49-F238E27FC236}">
                      <a16:creationId xmlns:a16="http://schemas.microsoft.com/office/drawing/2014/main" id="{2FE4AA04-9DFF-4A51-AD07-72F75764CC9E}"/>
                    </a:ext>
                  </a:extLst>
                </p14:cNvPr>
                <p14:cNvContentPartPr/>
                <p14:nvPr/>
              </p14:nvContentPartPr>
              <p14:xfrm>
                <a:off x="11705413" y="4054512"/>
                <a:ext cx="89280" cy="111600"/>
              </p14:xfrm>
            </p:contentPart>
          </mc:Choice>
          <mc:Fallback xmlns="">
            <p:pic>
              <p:nvPicPr>
                <p:cNvPr id="171539" name="Freihand 171538">
                  <a:extLst>
                    <a:ext uri="{FF2B5EF4-FFF2-40B4-BE49-F238E27FC236}">
                      <a16:creationId xmlns:a16="http://schemas.microsoft.com/office/drawing/2014/main" id="{2FE4AA04-9DFF-4A51-AD07-72F75764CC9E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11701093" y="4050192"/>
                  <a:ext cx="979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171540" name="Freihand 171539">
                  <a:extLst>
                    <a:ext uri="{FF2B5EF4-FFF2-40B4-BE49-F238E27FC236}">
                      <a16:creationId xmlns:a16="http://schemas.microsoft.com/office/drawing/2014/main" id="{24934B0B-BB39-44C8-9551-393DBED74B80}"/>
                    </a:ext>
                  </a:extLst>
                </p14:cNvPr>
                <p14:cNvContentPartPr/>
                <p14:nvPr/>
              </p14:nvContentPartPr>
              <p14:xfrm>
                <a:off x="11702893" y="4058112"/>
                <a:ext cx="114480" cy="91440"/>
              </p14:xfrm>
            </p:contentPart>
          </mc:Choice>
          <mc:Fallback xmlns="">
            <p:pic>
              <p:nvPicPr>
                <p:cNvPr id="171540" name="Freihand 171539">
                  <a:extLst>
                    <a:ext uri="{FF2B5EF4-FFF2-40B4-BE49-F238E27FC236}">
                      <a16:creationId xmlns:a16="http://schemas.microsoft.com/office/drawing/2014/main" id="{24934B0B-BB39-44C8-9551-393DBED74B80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11698573" y="4053792"/>
                  <a:ext cx="123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171541" name="Freihand 171540">
                  <a:extLst>
                    <a:ext uri="{FF2B5EF4-FFF2-40B4-BE49-F238E27FC236}">
                      <a16:creationId xmlns:a16="http://schemas.microsoft.com/office/drawing/2014/main" id="{9E2F1F94-C57B-44A9-B0D6-1ECF05174288}"/>
                    </a:ext>
                  </a:extLst>
                </p14:cNvPr>
                <p14:cNvContentPartPr/>
                <p14:nvPr/>
              </p14:nvContentPartPr>
              <p14:xfrm>
                <a:off x="11109973" y="3270072"/>
                <a:ext cx="835920" cy="583920"/>
              </p14:xfrm>
            </p:contentPart>
          </mc:Choice>
          <mc:Fallback xmlns="">
            <p:pic>
              <p:nvPicPr>
                <p:cNvPr id="171541" name="Freihand 171540">
                  <a:extLst>
                    <a:ext uri="{FF2B5EF4-FFF2-40B4-BE49-F238E27FC236}">
                      <a16:creationId xmlns:a16="http://schemas.microsoft.com/office/drawing/2014/main" id="{9E2F1F94-C57B-44A9-B0D6-1ECF05174288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11105653" y="3265752"/>
                  <a:ext cx="844560" cy="59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171543" name="Freihand 171542">
                  <a:extLst>
                    <a:ext uri="{FF2B5EF4-FFF2-40B4-BE49-F238E27FC236}">
                      <a16:creationId xmlns:a16="http://schemas.microsoft.com/office/drawing/2014/main" id="{BF21BB72-8E61-48C4-B60E-222981CF3325}"/>
                    </a:ext>
                  </a:extLst>
                </p14:cNvPr>
                <p14:cNvContentPartPr/>
                <p14:nvPr/>
              </p14:nvContentPartPr>
              <p14:xfrm>
                <a:off x="11610733" y="3616752"/>
                <a:ext cx="4320" cy="15840"/>
              </p14:xfrm>
            </p:contentPart>
          </mc:Choice>
          <mc:Fallback xmlns="">
            <p:pic>
              <p:nvPicPr>
                <p:cNvPr id="171543" name="Freihand 171542">
                  <a:extLst>
                    <a:ext uri="{FF2B5EF4-FFF2-40B4-BE49-F238E27FC236}">
                      <a16:creationId xmlns:a16="http://schemas.microsoft.com/office/drawing/2014/main" id="{BF21BB72-8E61-48C4-B60E-222981CF3325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11606413" y="3612432"/>
                  <a:ext cx="129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171544" name="Freihand 171543">
                  <a:extLst>
                    <a:ext uri="{FF2B5EF4-FFF2-40B4-BE49-F238E27FC236}">
                      <a16:creationId xmlns:a16="http://schemas.microsoft.com/office/drawing/2014/main" id="{17EEB861-7B75-4872-ACFA-13A53E58A3A5}"/>
                    </a:ext>
                  </a:extLst>
                </p14:cNvPr>
                <p14:cNvContentPartPr/>
                <p14:nvPr/>
              </p14:nvContentPartPr>
              <p14:xfrm>
                <a:off x="11607493" y="3591552"/>
                <a:ext cx="18360" cy="170640"/>
              </p14:xfrm>
            </p:contentPart>
          </mc:Choice>
          <mc:Fallback xmlns="">
            <p:pic>
              <p:nvPicPr>
                <p:cNvPr id="171544" name="Freihand 171543">
                  <a:extLst>
                    <a:ext uri="{FF2B5EF4-FFF2-40B4-BE49-F238E27FC236}">
                      <a16:creationId xmlns:a16="http://schemas.microsoft.com/office/drawing/2014/main" id="{17EEB861-7B75-4872-ACFA-13A53E58A3A5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11603173" y="3587232"/>
                  <a:ext cx="27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171545" name="Freihand 171544">
                  <a:extLst>
                    <a:ext uri="{FF2B5EF4-FFF2-40B4-BE49-F238E27FC236}">
                      <a16:creationId xmlns:a16="http://schemas.microsoft.com/office/drawing/2014/main" id="{94FE6721-C69D-4BD6-A01F-70D11FE9B0F1}"/>
                    </a:ext>
                  </a:extLst>
                </p14:cNvPr>
                <p14:cNvContentPartPr/>
                <p14:nvPr/>
              </p14:nvContentPartPr>
              <p14:xfrm>
                <a:off x="11597053" y="3568512"/>
                <a:ext cx="176040" cy="45360"/>
              </p14:xfrm>
            </p:contentPart>
          </mc:Choice>
          <mc:Fallback xmlns="">
            <p:pic>
              <p:nvPicPr>
                <p:cNvPr id="171545" name="Freihand 171544">
                  <a:extLst>
                    <a:ext uri="{FF2B5EF4-FFF2-40B4-BE49-F238E27FC236}">
                      <a16:creationId xmlns:a16="http://schemas.microsoft.com/office/drawing/2014/main" id="{94FE6721-C69D-4BD6-A01F-70D11FE9B0F1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11592733" y="3564192"/>
                  <a:ext cx="1846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171546" name="Freihand 171545">
                  <a:extLst>
                    <a:ext uri="{FF2B5EF4-FFF2-40B4-BE49-F238E27FC236}">
                      <a16:creationId xmlns:a16="http://schemas.microsoft.com/office/drawing/2014/main" id="{FD9DCD02-EE54-43EB-B322-638DC1230B29}"/>
                    </a:ext>
                  </a:extLst>
                </p14:cNvPr>
                <p14:cNvContentPartPr/>
                <p14:nvPr/>
              </p14:nvContentPartPr>
              <p14:xfrm>
                <a:off x="11770933" y="3481752"/>
                <a:ext cx="9000" cy="98280"/>
              </p14:xfrm>
            </p:contentPart>
          </mc:Choice>
          <mc:Fallback xmlns="">
            <p:pic>
              <p:nvPicPr>
                <p:cNvPr id="171546" name="Freihand 171545">
                  <a:extLst>
                    <a:ext uri="{FF2B5EF4-FFF2-40B4-BE49-F238E27FC236}">
                      <a16:creationId xmlns:a16="http://schemas.microsoft.com/office/drawing/2014/main" id="{FD9DCD02-EE54-43EB-B322-638DC1230B29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11766613" y="3477432"/>
                  <a:ext cx="17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171547" name="Freihand 171546">
                  <a:extLst>
                    <a:ext uri="{FF2B5EF4-FFF2-40B4-BE49-F238E27FC236}">
                      <a16:creationId xmlns:a16="http://schemas.microsoft.com/office/drawing/2014/main" id="{A1853E32-6DFC-4A9D-AF83-C701D7AB1E39}"/>
                    </a:ext>
                  </a:extLst>
                </p14:cNvPr>
                <p14:cNvContentPartPr/>
                <p14:nvPr/>
              </p14:nvContentPartPr>
              <p14:xfrm>
                <a:off x="11633053" y="3649872"/>
                <a:ext cx="61200" cy="58320"/>
              </p14:xfrm>
            </p:contentPart>
          </mc:Choice>
          <mc:Fallback xmlns="">
            <p:pic>
              <p:nvPicPr>
                <p:cNvPr id="171547" name="Freihand 171546">
                  <a:extLst>
                    <a:ext uri="{FF2B5EF4-FFF2-40B4-BE49-F238E27FC236}">
                      <a16:creationId xmlns:a16="http://schemas.microsoft.com/office/drawing/2014/main" id="{A1853E32-6DFC-4A9D-AF83-C701D7AB1E39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11628733" y="3645552"/>
                  <a:ext cx="698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171548" name="Freihand 171547">
                  <a:extLst>
                    <a:ext uri="{FF2B5EF4-FFF2-40B4-BE49-F238E27FC236}">
                      <a16:creationId xmlns:a16="http://schemas.microsoft.com/office/drawing/2014/main" id="{DC8384C2-AC8F-4773-B6C2-D3B95E94582C}"/>
                    </a:ext>
                  </a:extLst>
                </p14:cNvPr>
                <p14:cNvContentPartPr/>
                <p14:nvPr/>
              </p14:nvContentPartPr>
              <p14:xfrm>
                <a:off x="11633053" y="3700992"/>
                <a:ext cx="84960" cy="10800"/>
              </p14:xfrm>
            </p:contentPart>
          </mc:Choice>
          <mc:Fallback xmlns="">
            <p:pic>
              <p:nvPicPr>
                <p:cNvPr id="171548" name="Freihand 171547">
                  <a:extLst>
                    <a:ext uri="{FF2B5EF4-FFF2-40B4-BE49-F238E27FC236}">
                      <a16:creationId xmlns:a16="http://schemas.microsoft.com/office/drawing/2014/main" id="{DC8384C2-AC8F-4773-B6C2-D3B95E94582C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11628733" y="3696672"/>
                  <a:ext cx="936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171549" name="Freihand 171548">
                  <a:extLst>
                    <a:ext uri="{FF2B5EF4-FFF2-40B4-BE49-F238E27FC236}">
                      <a16:creationId xmlns:a16="http://schemas.microsoft.com/office/drawing/2014/main" id="{03F41BBE-4F75-4E2A-9F18-5581863DF4AD}"/>
                    </a:ext>
                  </a:extLst>
                </p14:cNvPr>
                <p14:cNvContentPartPr/>
                <p14:nvPr/>
              </p14:nvContentPartPr>
              <p14:xfrm>
                <a:off x="11709013" y="3663552"/>
                <a:ext cx="75960" cy="66600"/>
              </p14:xfrm>
            </p:contentPart>
          </mc:Choice>
          <mc:Fallback xmlns="">
            <p:pic>
              <p:nvPicPr>
                <p:cNvPr id="171549" name="Freihand 171548">
                  <a:extLst>
                    <a:ext uri="{FF2B5EF4-FFF2-40B4-BE49-F238E27FC236}">
                      <a16:creationId xmlns:a16="http://schemas.microsoft.com/office/drawing/2014/main" id="{03F41BBE-4F75-4E2A-9F18-5581863DF4AD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11704693" y="3659232"/>
                  <a:ext cx="846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171550" name="Freihand 171549">
                  <a:extLst>
                    <a:ext uri="{FF2B5EF4-FFF2-40B4-BE49-F238E27FC236}">
                      <a16:creationId xmlns:a16="http://schemas.microsoft.com/office/drawing/2014/main" id="{12DBBD49-C7CA-4823-B5ED-9DF425FCB1DD}"/>
                    </a:ext>
                  </a:extLst>
                </p14:cNvPr>
                <p14:cNvContentPartPr/>
                <p14:nvPr/>
              </p14:nvContentPartPr>
              <p14:xfrm>
                <a:off x="11815933" y="3501912"/>
                <a:ext cx="36360" cy="55800"/>
              </p14:xfrm>
            </p:contentPart>
          </mc:Choice>
          <mc:Fallback xmlns="">
            <p:pic>
              <p:nvPicPr>
                <p:cNvPr id="171550" name="Freihand 171549">
                  <a:extLst>
                    <a:ext uri="{FF2B5EF4-FFF2-40B4-BE49-F238E27FC236}">
                      <a16:creationId xmlns:a16="http://schemas.microsoft.com/office/drawing/2014/main" id="{12DBBD49-C7CA-4823-B5ED-9DF425FCB1DD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11811613" y="3497592"/>
                  <a:ext cx="450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171551" name="Freihand 171550">
                  <a:extLst>
                    <a:ext uri="{FF2B5EF4-FFF2-40B4-BE49-F238E27FC236}">
                      <a16:creationId xmlns:a16="http://schemas.microsoft.com/office/drawing/2014/main" id="{22D9B63A-6075-4B76-90AA-9625DB952C10}"/>
                    </a:ext>
                  </a:extLst>
                </p14:cNvPr>
                <p14:cNvContentPartPr/>
                <p14:nvPr/>
              </p14:nvContentPartPr>
              <p14:xfrm>
                <a:off x="11851573" y="3499392"/>
                <a:ext cx="4680" cy="66600"/>
              </p14:xfrm>
            </p:contentPart>
          </mc:Choice>
          <mc:Fallback xmlns="">
            <p:pic>
              <p:nvPicPr>
                <p:cNvPr id="171551" name="Freihand 171550">
                  <a:extLst>
                    <a:ext uri="{FF2B5EF4-FFF2-40B4-BE49-F238E27FC236}">
                      <a16:creationId xmlns:a16="http://schemas.microsoft.com/office/drawing/2014/main" id="{22D9B63A-6075-4B76-90AA-9625DB952C10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11847253" y="3495072"/>
                  <a:ext cx="133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171552" name="Freihand 171551">
                  <a:extLst>
                    <a:ext uri="{FF2B5EF4-FFF2-40B4-BE49-F238E27FC236}">
                      <a16:creationId xmlns:a16="http://schemas.microsoft.com/office/drawing/2014/main" id="{8A0BC3F3-33C1-4C00-9E89-D470E613EDD7}"/>
                    </a:ext>
                  </a:extLst>
                </p14:cNvPr>
                <p14:cNvContentPartPr/>
                <p14:nvPr/>
              </p14:nvContentPartPr>
              <p14:xfrm>
                <a:off x="11820253" y="3562752"/>
                <a:ext cx="74520" cy="1800"/>
              </p14:xfrm>
            </p:contentPart>
          </mc:Choice>
          <mc:Fallback xmlns="">
            <p:pic>
              <p:nvPicPr>
                <p:cNvPr id="171552" name="Freihand 171551">
                  <a:extLst>
                    <a:ext uri="{FF2B5EF4-FFF2-40B4-BE49-F238E27FC236}">
                      <a16:creationId xmlns:a16="http://schemas.microsoft.com/office/drawing/2014/main" id="{8A0BC3F3-33C1-4C00-9E89-D470E613EDD7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1815933" y="3558432"/>
                  <a:ext cx="8316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171553" name="Freihand 171552">
                  <a:extLst>
                    <a:ext uri="{FF2B5EF4-FFF2-40B4-BE49-F238E27FC236}">
                      <a16:creationId xmlns:a16="http://schemas.microsoft.com/office/drawing/2014/main" id="{ACDCFAAA-82AA-477A-8D43-5CB6D28F6870}"/>
                    </a:ext>
                  </a:extLst>
                </p14:cNvPr>
                <p14:cNvContentPartPr/>
                <p14:nvPr/>
              </p14:nvContentPartPr>
              <p14:xfrm>
                <a:off x="11896573" y="3519552"/>
                <a:ext cx="73080" cy="93240"/>
              </p14:xfrm>
            </p:contentPart>
          </mc:Choice>
          <mc:Fallback xmlns="">
            <p:pic>
              <p:nvPicPr>
                <p:cNvPr id="171553" name="Freihand 171552">
                  <a:extLst>
                    <a:ext uri="{FF2B5EF4-FFF2-40B4-BE49-F238E27FC236}">
                      <a16:creationId xmlns:a16="http://schemas.microsoft.com/office/drawing/2014/main" id="{ACDCFAAA-82AA-477A-8D43-5CB6D28F6870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11892253" y="3515232"/>
                  <a:ext cx="81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171609" name="Freihand 171608">
                  <a:extLst>
                    <a:ext uri="{FF2B5EF4-FFF2-40B4-BE49-F238E27FC236}">
                      <a16:creationId xmlns:a16="http://schemas.microsoft.com/office/drawing/2014/main" id="{0B464F11-5411-42BE-A5EE-9E93138CD3E8}"/>
                    </a:ext>
                  </a:extLst>
                </p14:cNvPr>
                <p14:cNvContentPartPr/>
                <p14:nvPr/>
              </p14:nvContentPartPr>
              <p14:xfrm>
                <a:off x="10546213" y="3146592"/>
                <a:ext cx="1567440" cy="934920"/>
              </p14:xfrm>
            </p:contentPart>
          </mc:Choice>
          <mc:Fallback xmlns="">
            <p:pic>
              <p:nvPicPr>
                <p:cNvPr id="171609" name="Freihand 171608">
                  <a:extLst>
                    <a:ext uri="{FF2B5EF4-FFF2-40B4-BE49-F238E27FC236}">
                      <a16:creationId xmlns:a16="http://schemas.microsoft.com/office/drawing/2014/main" id="{0B464F11-5411-42BE-A5EE-9E93138CD3E8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10541893" y="3142272"/>
                  <a:ext cx="1576080" cy="9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619" name="Gruppieren 171618">
            <a:extLst>
              <a:ext uri="{FF2B5EF4-FFF2-40B4-BE49-F238E27FC236}">
                <a16:creationId xmlns:a16="http://schemas.microsoft.com/office/drawing/2014/main" id="{EDEEB4F8-5E7E-453B-A856-DA9ACB1B149D}"/>
              </a:ext>
            </a:extLst>
          </p:cNvPr>
          <p:cNvGrpSpPr/>
          <p:nvPr/>
        </p:nvGrpSpPr>
        <p:grpSpPr>
          <a:xfrm>
            <a:off x="899293" y="3216432"/>
            <a:ext cx="2324880" cy="546840"/>
            <a:chOff x="899293" y="3216432"/>
            <a:chExt cx="2324880" cy="54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171320" name="Freihand 171319">
                  <a:extLst>
                    <a:ext uri="{FF2B5EF4-FFF2-40B4-BE49-F238E27FC236}">
                      <a16:creationId xmlns:a16="http://schemas.microsoft.com/office/drawing/2014/main" id="{C5416CBD-8099-46DA-8C6F-36F8FBEC875F}"/>
                    </a:ext>
                  </a:extLst>
                </p14:cNvPr>
                <p14:cNvContentPartPr/>
                <p14:nvPr/>
              </p14:nvContentPartPr>
              <p14:xfrm>
                <a:off x="1163533" y="3286632"/>
                <a:ext cx="111960" cy="102960"/>
              </p14:xfrm>
            </p:contentPart>
          </mc:Choice>
          <mc:Fallback xmlns="">
            <p:pic>
              <p:nvPicPr>
                <p:cNvPr id="171320" name="Freihand 171319">
                  <a:extLst>
                    <a:ext uri="{FF2B5EF4-FFF2-40B4-BE49-F238E27FC236}">
                      <a16:creationId xmlns:a16="http://schemas.microsoft.com/office/drawing/2014/main" id="{C5416CBD-8099-46DA-8C6F-36F8FBEC875F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1159213" y="3282312"/>
                  <a:ext cx="120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171321" name="Freihand 171320">
                  <a:extLst>
                    <a:ext uri="{FF2B5EF4-FFF2-40B4-BE49-F238E27FC236}">
                      <a16:creationId xmlns:a16="http://schemas.microsoft.com/office/drawing/2014/main" id="{5E3EAE3F-4A47-4EE0-BE31-AE386A2C2B0E}"/>
                    </a:ext>
                  </a:extLst>
                </p14:cNvPr>
                <p14:cNvContentPartPr/>
                <p14:nvPr/>
              </p14:nvContentPartPr>
              <p14:xfrm>
                <a:off x="1263253" y="3292392"/>
                <a:ext cx="94320" cy="66960"/>
              </p14:xfrm>
            </p:contentPart>
          </mc:Choice>
          <mc:Fallback xmlns="">
            <p:pic>
              <p:nvPicPr>
                <p:cNvPr id="171321" name="Freihand 171320">
                  <a:extLst>
                    <a:ext uri="{FF2B5EF4-FFF2-40B4-BE49-F238E27FC236}">
                      <a16:creationId xmlns:a16="http://schemas.microsoft.com/office/drawing/2014/main" id="{5E3EAE3F-4A47-4EE0-BE31-AE386A2C2B0E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1258933" y="3288072"/>
                  <a:ext cx="1029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171322" name="Freihand 171321">
                  <a:extLst>
                    <a:ext uri="{FF2B5EF4-FFF2-40B4-BE49-F238E27FC236}">
                      <a16:creationId xmlns:a16="http://schemas.microsoft.com/office/drawing/2014/main" id="{61349B7B-C466-4E1F-A3D1-33D8183A84B3}"/>
                    </a:ext>
                  </a:extLst>
                </p14:cNvPr>
                <p14:cNvContentPartPr/>
                <p14:nvPr/>
              </p14:nvContentPartPr>
              <p14:xfrm>
                <a:off x="1378813" y="3278352"/>
                <a:ext cx="99000" cy="77760"/>
              </p14:xfrm>
            </p:contentPart>
          </mc:Choice>
          <mc:Fallback xmlns="">
            <p:pic>
              <p:nvPicPr>
                <p:cNvPr id="171322" name="Freihand 171321">
                  <a:extLst>
                    <a:ext uri="{FF2B5EF4-FFF2-40B4-BE49-F238E27FC236}">
                      <a16:creationId xmlns:a16="http://schemas.microsoft.com/office/drawing/2014/main" id="{61349B7B-C466-4E1F-A3D1-33D8183A84B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1374493" y="3274032"/>
                  <a:ext cx="1076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171325" name="Freihand 171324">
                  <a:extLst>
                    <a:ext uri="{FF2B5EF4-FFF2-40B4-BE49-F238E27FC236}">
                      <a16:creationId xmlns:a16="http://schemas.microsoft.com/office/drawing/2014/main" id="{8AA9CF2B-B0D6-4FCA-9CB8-604801AA5FA7}"/>
                    </a:ext>
                  </a:extLst>
                </p14:cNvPr>
                <p14:cNvContentPartPr/>
                <p14:nvPr/>
              </p14:nvContentPartPr>
              <p14:xfrm>
                <a:off x="1192693" y="3632592"/>
                <a:ext cx="130320" cy="130680"/>
              </p14:xfrm>
            </p:contentPart>
          </mc:Choice>
          <mc:Fallback xmlns="">
            <p:pic>
              <p:nvPicPr>
                <p:cNvPr id="171325" name="Freihand 171324">
                  <a:extLst>
                    <a:ext uri="{FF2B5EF4-FFF2-40B4-BE49-F238E27FC236}">
                      <a16:creationId xmlns:a16="http://schemas.microsoft.com/office/drawing/2014/main" id="{8AA9CF2B-B0D6-4FCA-9CB8-604801AA5FA7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1188373" y="3628272"/>
                  <a:ext cx="1389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171326" name="Freihand 171325">
                  <a:extLst>
                    <a:ext uri="{FF2B5EF4-FFF2-40B4-BE49-F238E27FC236}">
                      <a16:creationId xmlns:a16="http://schemas.microsoft.com/office/drawing/2014/main" id="{950E351C-D7E4-48E4-A7B2-5DE00FD794D0}"/>
                    </a:ext>
                  </a:extLst>
                </p14:cNvPr>
                <p14:cNvContentPartPr/>
                <p14:nvPr/>
              </p14:nvContentPartPr>
              <p14:xfrm>
                <a:off x="1364053" y="3648072"/>
                <a:ext cx="63720" cy="59400"/>
              </p14:xfrm>
            </p:contentPart>
          </mc:Choice>
          <mc:Fallback xmlns="">
            <p:pic>
              <p:nvPicPr>
                <p:cNvPr id="171326" name="Freihand 171325">
                  <a:extLst>
                    <a:ext uri="{FF2B5EF4-FFF2-40B4-BE49-F238E27FC236}">
                      <a16:creationId xmlns:a16="http://schemas.microsoft.com/office/drawing/2014/main" id="{950E351C-D7E4-48E4-A7B2-5DE00FD794D0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1359733" y="3643752"/>
                  <a:ext cx="723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71327" name="Freihand 171326">
                  <a:extLst>
                    <a:ext uri="{FF2B5EF4-FFF2-40B4-BE49-F238E27FC236}">
                      <a16:creationId xmlns:a16="http://schemas.microsoft.com/office/drawing/2014/main" id="{71AD4D4A-8743-4D33-93D5-0FA4D7A49F22}"/>
                    </a:ext>
                  </a:extLst>
                </p14:cNvPr>
                <p14:cNvContentPartPr/>
                <p14:nvPr/>
              </p14:nvContentPartPr>
              <p14:xfrm>
                <a:off x="1480333" y="3640872"/>
                <a:ext cx="122400" cy="79200"/>
              </p14:xfrm>
            </p:contentPart>
          </mc:Choice>
          <mc:Fallback xmlns="">
            <p:pic>
              <p:nvPicPr>
                <p:cNvPr id="171327" name="Freihand 171326">
                  <a:extLst>
                    <a:ext uri="{FF2B5EF4-FFF2-40B4-BE49-F238E27FC236}">
                      <a16:creationId xmlns:a16="http://schemas.microsoft.com/office/drawing/2014/main" id="{71AD4D4A-8743-4D33-93D5-0FA4D7A49F22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1476013" y="3636552"/>
                  <a:ext cx="131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71615" name="Freihand 171614">
                  <a:extLst>
                    <a:ext uri="{FF2B5EF4-FFF2-40B4-BE49-F238E27FC236}">
                      <a16:creationId xmlns:a16="http://schemas.microsoft.com/office/drawing/2014/main" id="{C0D3F2B3-4A85-4820-A462-AE1682B2F874}"/>
                    </a:ext>
                  </a:extLst>
                </p14:cNvPr>
                <p14:cNvContentPartPr/>
                <p14:nvPr/>
              </p14:nvContentPartPr>
              <p14:xfrm>
                <a:off x="899293" y="3216432"/>
                <a:ext cx="2324880" cy="472680"/>
              </p14:xfrm>
            </p:contentPart>
          </mc:Choice>
          <mc:Fallback xmlns="">
            <p:pic>
              <p:nvPicPr>
                <p:cNvPr id="171615" name="Freihand 171614">
                  <a:extLst>
                    <a:ext uri="{FF2B5EF4-FFF2-40B4-BE49-F238E27FC236}">
                      <a16:creationId xmlns:a16="http://schemas.microsoft.com/office/drawing/2014/main" id="{C0D3F2B3-4A85-4820-A462-AE1682B2F874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894973" y="3212112"/>
                  <a:ext cx="233352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71617" name="Freihand 171616">
                  <a:extLst>
                    <a:ext uri="{FF2B5EF4-FFF2-40B4-BE49-F238E27FC236}">
                      <a16:creationId xmlns:a16="http://schemas.microsoft.com/office/drawing/2014/main" id="{2471E578-4124-4282-BBB2-5023C824F035}"/>
                    </a:ext>
                  </a:extLst>
                </p14:cNvPr>
                <p14:cNvContentPartPr/>
                <p14:nvPr/>
              </p14:nvContentPartPr>
              <p14:xfrm>
                <a:off x="2103853" y="3277632"/>
                <a:ext cx="389160" cy="426240"/>
              </p14:xfrm>
            </p:contentPart>
          </mc:Choice>
          <mc:Fallback xmlns="">
            <p:pic>
              <p:nvPicPr>
                <p:cNvPr id="171617" name="Freihand 171616">
                  <a:extLst>
                    <a:ext uri="{FF2B5EF4-FFF2-40B4-BE49-F238E27FC236}">
                      <a16:creationId xmlns:a16="http://schemas.microsoft.com/office/drawing/2014/main" id="{2471E578-4124-4282-BBB2-5023C824F035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2099533" y="3273312"/>
                  <a:ext cx="39780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71618" name="Freihand 171617">
                  <a:extLst>
                    <a:ext uri="{FF2B5EF4-FFF2-40B4-BE49-F238E27FC236}">
                      <a16:creationId xmlns:a16="http://schemas.microsoft.com/office/drawing/2014/main" id="{4AD42601-D96D-4C1D-9CE2-22100BCB26EB}"/>
                    </a:ext>
                  </a:extLst>
                </p14:cNvPr>
                <p14:cNvContentPartPr/>
                <p14:nvPr/>
              </p14:nvContentPartPr>
              <p14:xfrm>
                <a:off x="2783173" y="3303912"/>
                <a:ext cx="271800" cy="371520"/>
              </p14:xfrm>
            </p:contentPart>
          </mc:Choice>
          <mc:Fallback xmlns="">
            <p:pic>
              <p:nvPicPr>
                <p:cNvPr id="171618" name="Freihand 171617">
                  <a:extLst>
                    <a:ext uri="{FF2B5EF4-FFF2-40B4-BE49-F238E27FC236}">
                      <a16:creationId xmlns:a16="http://schemas.microsoft.com/office/drawing/2014/main" id="{4AD42601-D96D-4C1D-9CE2-22100BCB26EB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2778853" y="3299592"/>
                  <a:ext cx="280440" cy="38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624" name="Gruppieren 171623">
            <a:extLst>
              <a:ext uri="{FF2B5EF4-FFF2-40B4-BE49-F238E27FC236}">
                <a16:creationId xmlns:a16="http://schemas.microsoft.com/office/drawing/2014/main" id="{8D20E6F3-3704-4E29-A9C5-3A16B8DDCA99}"/>
              </a:ext>
            </a:extLst>
          </p:cNvPr>
          <p:cNvGrpSpPr/>
          <p:nvPr/>
        </p:nvGrpSpPr>
        <p:grpSpPr>
          <a:xfrm>
            <a:off x="4685053" y="5361312"/>
            <a:ext cx="3903480" cy="1497600"/>
            <a:chOff x="4685053" y="5361312"/>
            <a:chExt cx="3903480" cy="149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71440" name="Freihand 171439">
                  <a:extLst>
                    <a:ext uri="{FF2B5EF4-FFF2-40B4-BE49-F238E27FC236}">
                      <a16:creationId xmlns:a16="http://schemas.microsoft.com/office/drawing/2014/main" id="{DC619B3E-F315-4397-A456-B71827519C02}"/>
                    </a:ext>
                  </a:extLst>
                </p14:cNvPr>
                <p14:cNvContentPartPr/>
                <p14:nvPr/>
              </p14:nvContentPartPr>
              <p14:xfrm>
                <a:off x="4689373" y="5571192"/>
                <a:ext cx="208440" cy="21600"/>
              </p14:xfrm>
            </p:contentPart>
          </mc:Choice>
          <mc:Fallback xmlns="">
            <p:pic>
              <p:nvPicPr>
                <p:cNvPr id="171440" name="Freihand 171439">
                  <a:extLst>
                    <a:ext uri="{FF2B5EF4-FFF2-40B4-BE49-F238E27FC236}">
                      <a16:creationId xmlns:a16="http://schemas.microsoft.com/office/drawing/2014/main" id="{DC619B3E-F315-4397-A456-B71827519C02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4685053" y="5566872"/>
                  <a:ext cx="2170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71441" name="Freihand 171440">
                  <a:extLst>
                    <a:ext uri="{FF2B5EF4-FFF2-40B4-BE49-F238E27FC236}">
                      <a16:creationId xmlns:a16="http://schemas.microsoft.com/office/drawing/2014/main" id="{DF2D0186-3027-4FE7-8924-376C9EB154E1}"/>
                    </a:ext>
                  </a:extLst>
                </p14:cNvPr>
                <p14:cNvContentPartPr/>
                <p14:nvPr/>
              </p14:nvContentPartPr>
              <p14:xfrm>
                <a:off x="4685053" y="5617992"/>
                <a:ext cx="240840" cy="20520"/>
              </p14:xfrm>
            </p:contentPart>
          </mc:Choice>
          <mc:Fallback xmlns="">
            <p:pic>
              <p:nvPicPr>
                <p:cNvPr id="171441" name="Freihand 171440">
                  <a:extLst>
                    <a:ext uri="{FF2B5EF4-FFF2-40B4-BE49-F238E27FC236}">
                      <a16:creationId xmlns:a16="http://schemas.microsoft.com/office/drawing/2014/main" id="{DF2D0186-3027-4FE7-8924-376C9EB154E1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4680733" y="5613672"/>
                  <a:ext cx="2494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71442" name="Freihand 171441">
                  <a:extLst>
                    <a:ext uri="{FF2B5EF4-FFF2-40B4-BE49-F238E27FC236}">
                      <a16:creationId xmlns:a16="http://schemas.microsoft.com/office/drawing/2014/main" id="{C60DE590-322C-4E3F-AB71-BEA2A1EF564B}"/>
                    </a:ext>
                  </a:extLst>
                </p14:cNvPr>
                <p14:cNvContentPartPr/>
                <p14:nvPr/>
              </p14:nvContentPartPr>
              <p14:xfrm>
                <a:off x="5101933" y="5361312"/>
                <a:ext cx="220320" cy="159480"/>
              </p14:xfrm>
            </p:contentPart>
          </mc:Choice>
          <mc:Fallback xmlns="">
            <p:pic>
              <p:nvPicPr>
                <p:cNvPr id="171442" name="Freihand 171441">
                  <a:extLst>
                    <a:ext uri="{FF2B5EF4-FFF2-40B4-BE49-F238E27FC236}">
                      <a16:creationId xmlns:a16="http://schemas.microsoft.com/office/drawing/2014/main" id="{C60DE590-322C-4E3F-AB71-BEA2A1EF564B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5097613" y="5356992"/>
                  <a:ext cx="2289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71443" name="Freihand 171442">
                  <a:extLst>
                    <a:ext uri="{FF2B5EF4-FFF2-40B4-BE49-F238E27FC236}">
                      <a16:creationId xmlns:a16="http://schemas.microsoft.com/office/drawing/2014/main" id="{5E64D912-4A42-4A0B-991E-D9570F8382E7}"/>
                    </a:ext>
                  </a:extLst>
                </p14:cNvPr>
                <p14:cNvContentPartPr/>
                <p14:nvPr/>
              </p14:nvContentPartPr>
              <p14:xfrm>
                <a:off x="5030653" y="5496312"/>
                <a:ext cx="622080" cy="78480"/>
              </p14:xfrm>
            </p:contentPart>
          </mc:Choice>
          <mc:Fallback xmlns="">
            <p:pic>
              <p:nvPicPr>
                <p:cNvPr id="171443" name="Freihand 171442">
                  <a:extLst>
                    <a:ext uri="{FF2B5EF4-FFF2-40B4-BE49-F238E27FC236}">
                      <a16:creationId xmlns:a16="http://schemas.microsoft.com/office/drawing/2014/main" id="{5E64D912-4A42-4A0B-991E-D9570F8382E7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5026333" y="5491992"/>
                  <a:ext cx="6307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71444" name="Freihand 171443">
                  <a:extLst>
                    <a:ext uri="{FF2B5EF4-FFF2-40B4-BE49-F238E27FC236}">
                      <a16:creationId xmlns:a16="http://schemas.microsoft.com/office/drawing/2014/main" id="{D24FE06F-47D1-4974-AD4F-D630E284217A}"/>
                    </a:ext>
                  </a:extLst>
                </p14:cNvPr>
                <p14:cNvContentPartPr/>
                <p14:nvPr/>
              </p14:nvContentPartPr>
              <p14:xfrm>
                <a:off x="5014093" y="5653272"/>
                <a:ext cx="136800" cy="140400"/>
              </p14:xfrm>
            </p:contentPart>
          </mc:Choice>
          <mc:Fallback xmlns="">
            <p:pic>
              <p:nvPicPr>
                <p:cNvPr id="171444" name="Freihand 171443">
                  <a:extLst>
                    <a:ext uri="{FF2B5EF4-FFF2-40B4-BE49-F238E27FC236}">
                      <a16:creationId xmlns:a16="http://schemas.microsoft.com/office/drawing/2014/main" id="{D24FE06F-47D1-4974-AD4F-D630E284217A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5009773" y="5648952"/>
                  <a:ext cx="1454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71445" name="Freihand 171444">
                  <a:extLst>
                    <a:ext uri="{FF2B5EF4-FFF2-40B4-BE49-F238E27FC236}">
                      <a16:creationId xmlns:a16="http://schemas.microsoft.com/office/drawing/2014/main" id="{2FFD8363-226A-4D3C-94C1-47598B7778C3}"/>
                    </a:ext>
                  </a:extLst>
                </p14:cNvPr>
                <p14:cNvContentPartPr/>
                <p14:nvPr/>
              </p14:nvContentPartPr>
              <p14:xfrm>
                <a:off x="5210653" y="5707992"/>
                <a:ext cx="126360" cy="11880"/>
              </p14:xfrm>
            </p:contentPart>
          </mc:Choice>
          <mc:Fallback xmlns="">
            <p:pic>
              <p:nvPicPr>
                <p:cNvPr id="171445" name="Freihand 171444">
                  <a:extLst>
                    <a:ext uri="{FF2B5EF4-FFF2-40B4-BE49-F238E27FC236}">
                      <a16:creationId xmlns:a16="http://schemas.microsoft.com/office/drawing/2014/main" id="{2FFD8363-226A-4D3C-94C1-47598B7778C3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5206333" y="5703672"/>
                  <a:ext cx="135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171446" name="Freihand 171445">
                  <a:extLst>
                    <a:ext uri="{FF2B5EF4-FFF2-40B4-BE49-F238E27FC236}">
                      <a16:creationId xmlns:a16="http://schemas.microsoft.com/office/drawing/2014/main" id="{522B5BEE-D055-41C6-90AA-2BE359A0ADCC}"/>
                    </a:ext>
                  </a:extLst>
                </p14:cNvPr>
                <p14:cNvContentPartPr/>
                <p14:nvPr/>
              </p14:nvContentPartPr>
              <p14:xfrm>
                <a:off x="5326573" y="5652912"/>
                <a:ext cx="101880" cy="102240"/>
              </p14:xfrm>
            </p:contentPart>
          </mc:Choice>
          <mc:Fallback xmlns="">
            <p:pic>
              <p:nvPicPr>
                <p:cNvPr id="171446" name="Freihand 171445">
                  <a:extLst>
                    <a:ext uri="{FF2B5EF4-FFF2-40B4-BE49-F238E27FC236}">
                      <a16:creationId xmlns:a16="http://schemas.microsoft.com/office/drawing/2014/main" id="{522B5BEE-D055-41C6-90AA-2BE359A0ADCC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5322253" y="5648592"/>
                  <a:ext cx="110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171447" name="Freihand 171446">
                  <a:extLst>
                    <a:ext uri="{FF2B5EF4-FFF2-40B4-BE49-F238E27FC236}">
                      <a16:creationId xmlns:a16="http://schemas.microsoft.com/office/drawing/2014/main" id="{E8EF6F6F-FE89-47CA-86FF-6CCB41629B93}"/>
                    </a:ext>
                  </a:extLst>
                </p14:cNvPr>
                <p14:cNvContentPartPr/>
                <p14:nvPr/>
              </p14:nvContentPartPr>
              <p14:xfrm>
                <a:off x="5428813" y="5731032"/>
                <a:ext cx="24120" cy="81000"/>
              </p14:xfrm>
            </p:contentPart>
          </mc:Choice>
          <mc:Fallback xmlns="">
            <p:pic>
              <p:nvPicPr>
                <p:cNvPr id="171447" name="Freihand 171446">
                  <a:extLst>
                    <a:ext uri="{FF2B5EF4-FFF2-40B4-BE49-F238E27FC236}">
                      <a16:creationId xmlns:a16="http://schemas.microsoft.com/office/drawing/2014/main" id="{E8EF6F6F-FE89-47CA-86FF-6CCB41629B93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5424493" y="5726712"/>
                  <a:ext cx="327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171448" name="Freihand 171447">
                  <a:extLst>
                    <a:ext uri="{FF2B5EF4-FFF2-40B4-BE49-F238E27FC236}">
                      <a16:creationId xmlns:a16="http://schemas.microsoft.com/office/drawing/2014/main" id="{A43D5ACA-4C2A-4A33-A68E-7BCD528EB17F}"/>
                    </a:ext>
                  </a:extLst>
                </p14:cNvPr>
                <p14:cNvContentPartPr/>
                <p14:nvPr/>
              </p14:nvContentPartPr>
              <p14:xfrm>
                <a:off x="5504413" y="5626272"/>
                <a:ext cx="144720" cy="156960"/>
              </p14:xfrm>
            </p:contentPart>
          </mc:Choice>
          <mc:Fallback xmlns="">
            <p:pic>
              <p:nvPicPr>
                <p:cNvPr id="171448" name="Freihand 171447">
                  <a:extLst>
                    <a:ext uri="{FF2B5EF4-FFF2-40B4-BE49-F238E27FC236}">
                      <a16:creationId xmlns:a16="http://schemas.microsoft.com/office/drawing/2014/main" id="{A43D5ACA-4C2A-4A33-A68E-7BCD528EB17F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5500093" y="5621952"/>
                  <a:ext cx="1533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171486" name="Freihand 171485">
                  <a:extLst>
                    <a:ext uri="{FF2B5EF4-FFF2-40B4-BE49-F238E27FC236}">
                      <a16:creationId xmlns:a16="http://schemas.microsoft.com/office/drawing/2014/main" id="{6689EBBA-9D00-4E70-A816-9174B604AD04}"/>
                    </a:ext>
                  </a:extLst>
                </p14:cNvPr>
                <p14:cNvContentPartPr/>
                <p14:nvPr/>
              </p14:nvContentPartPr>
              <p14:xfrm>
                <a:off x="4693333" y="6163032"/>
                <a:ext cx="160560" cy="8280"/>
              </p14:xfrm>
            </p:contentPart>
          </mc:Choice>
          <mc:Fallback xmlns="">
            <p:pic>
              <p:nvPicPr>
                <p:cNvPr id="171486" name="Freihand 171485">
                  <a:extLst>
                    <a:ext uri="{FF2B5EF4-FFF2-40B4-BE49-F238E27FC236}">
                      <a16:creationId xmlns:a16="http://schemas.microsoft.com/office/drawing/2014/main" id="{6689EBBA-9D00-4E70-A816-9174B604AD04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4689013" y="6158712"/>
                  <a:ext cx="1692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171487" name="Freihand 171486">
                  <a:extLst>
                    <a:ext uri="{FF2B5EF4-FFF2-40B4-BE49-F238E27FC236}">
                      <a16:creationId xmlns:a16="http://schemas.microsoft.com/office/drawing/2014/main" id="{168D4D35-58EB-4454-B9F7-95AC7BE0DED1}"/>
                    </a:ext>
                  </a:extLst>
                </p14:cNvPr>
                <p14:cNvContentPartPr/>
                <p14:nvPr/>
              </p14:nvContentPartPr>
              <p14:xfrm>
                <a:off x="4721413" y="6183912"/>
                <a:ext cx="139680" cy="16560"/>
              </p14:xfrm>
            </p:contentPart>
          </mc:Choice>
          <mc:Fallback xmlns="">
            <p:pic>
              <p:nvPicPr>
                <p:cNvPr id="171487" name="Freihand 171486">
                  <a:extLst>
                    <a:ext uri="{FF2B5EF4-FFF2-40B4-BE49-F238E27FC236}">
                      <a16:creationId xmlns:a16="http://schemas.microsoft.com/office/drawing/2014/main" id="{168D4D35-58EB-4454-B9F7-95AC7BE0DED1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4717093" y="6179592"/>
                  <a:ext cx="148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171488" name="Freihand 171487">
                  <a:extLst>
                    <a:ext uri="{FF2B5EF4-FFF2-40B4-BE49-F238E27FC236}">
                      <a16:creationId xmlns:a16="http://schemas.microsoft.com/office/drawing/2014/main" id="{7C5EF444-FAED-4C57-A417-DCB8513A8F98}"/>
                    </a:ext>
                  </a:extLst>
                </p14:cNvPr>
                <p14:cNvContentPartPr/>
                <p14:nvPr/>
              </p14:nvContentPartPr>
              <p14:xfrm>
                <a:off x="4859653" y="6129552"/>
                <a:ext cx="97200" cy="114480"/>
              </p14:xfrm>
            </p:contentPart>
          </mc:Choice>
          <mc:Fallback xmlns="">
            <p:pic>
              <p:nvPicPr>
                <p:cNvPr id="171488" name="Freihand 171487">
                  <a:extLst>
                    <a:ext uri="{FF2B5EF4-FFF2-40B4-BE49-F238E27FC236}">
                      <a16:creationId xmlns:a16="http://schemas.microsoft.com/office/drawing/2014/main" id="{7C5EF444-FAED-4C57-A417-DCB8513A8F98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4855333" y="6125232"/>
                  <a:ext cx="1058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171490" name="Freihand 171489">
                  <a:extLst>
                    <a:ext uri="{FF2B5EF4-FFF2-40B4-BE49-F238E27FC236}">
                      <a16:creationId xmlns:a16="http://schemas.microsoft.com/office/drawing/2014/main" id="{801FF4D1-A7DF-4A5C-80A8-1E24691BB83B}"/>
                    </a:ext>
                  </a:extLst>
                </p14:cNvPr>
                <p14:cNvContentPartPr/>
                <p14:nvPr/>
              </p14:nvContentPartPr>
              <p14:xfrm>
                <a:off x="5227213" y="6025152"/>
                <a:ext cx="99360" cy="74880"/>
              </p14:xfrm>
            </p:contentPart>
          </mc:Choice>
          <mc:Fallback xmlns="">
            <p:pic>
              <p:nvPicPr>
                <p:cNvPr id="171490" name="Freihand 171489">
                  <a:extLst>
                    <a:ext uri="{FF2B5EF4-FFF2-40B4-BE49-F238E27FC236}">
                      <a16:creationId xmlns:a16="http://schemas.microsoft.com/office/drawing/2014/main" id="{801FF4D1-A7DF-4A5C-80A8-1E24691BB83B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5222893" y="6020832"/>
                  <a:ext cx="1080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171491" name="Freihand 171490">
                  <a:extLst>
                    <a:ext uri="{FF2B5EF4-FFF2-40B4-BE49-F238E27FC236}">
                      <a16:creationId xmlns:a16="http://schemas.microsoft.com/office/drawing/2014/main" id="{6C5DAE08-845B-448F-9815-118F99F63AB1}"/>
                    </a:ext>
                  </a:extLst>
                </p14:cNvPr>
                <p14:cNvContentPartPr/>
                <p14:nvPr/>
              </p14:nvContentPartPr>
              <p14:xfrm>
                <a:off x="5280853" y="6043152"/>
                <a:ext cx="64440" cy="137880"/>
              </p14:xfrm>
            </p:contentPart>
          </mc:Choice>
          <mc:Fallback xmlns="">
            <p:pic>
              <p:nvPicPr>
                <p:cNvPr id="171491" name="Freihand 171490">
                  <a:extLst>
                    <a:ext uri="{FF2B5EF4-FFF2-40B4-BE49-F238E27FC236}">
                      <a16:creationId xmlns:a16="http://schemas.microsoft.com/office/drawing/2014/main" id="{6C5DAE08-845B-448F-9815-118F99F63AB1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5276533" y="6038832"/>
                  <a:ext cx="73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171492" name="Freihand 171491">
                  <a:extLst>
                    <a:ext uri="{FF2B5EF4-FFF2-40B4-BE49-F238E27FC236}">
                      <a16:creationId xmlns:a16="http://schemas.microsoft.com/office/drawing/2014/main" id="{9EE17AE7-7CF6-46D1-BFD6-B189E84B1A09}"/>
                    </a:ext>
                  </a:extLst>
                </p14:cNvPr>
                <p14:cNvContentPartPr/>
                <p14:nvPr/>
              </p14:nvContentPartPr>
              <p14:xfrm>
                <a:off x="5390293" y="5954592"/>
                <a:ext cx="147240" cy="109440"/>
              </p14:xfrm>
            </p:contentPart>
          </mc:Choice>
          <mc:Fallback xmlns="">
            <p:pic>
              <p:nvPicPr>
                <p:cNvPr id="171492" name="Freihand 171491">
                  <a:extLst>
                    <a:ext uri="{FF2B5EF4-FFF2-40B4-BE49-F238E27FC236}">
                      <a16:creationId xmlns:a16="http://schemas.microsoft.com/office/drawing/2014/main" id="{9EE17AE7-7CF6-46D1-BFD6-B189E84B1A09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5385973" y="5950272"/>
                  <a:ext cx="1558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171493" name="Freihand 171492">
                  <a:extLst>
                    <a:ext uri="{FF2B5EF4-FFF2-40B4-BE49-F238E27FC236}">
                      <a16:creationId xmlns:a16="http://schemas.microsoft.com/office/drawing/2014/main" id="{9A52A8EE-740E-4E13-ABCA-0265EAB537D5}"/>
                    </a:ext>
                  </a:extLst>
                </p14:cNvPr>
                <p14:cNvContentPartPr/>
                <p14:nvPr/>
              </p14:nvContentPartPr>
              <p14:xfrm>
                <a:off x="5649853" y="6016512"/>
                <a:ext cx="117360" cy="10800"/>
              </p14:xfrm>
            </p:contentPart>
          </mc:Choice>
          <mc:Fallback xmlns="">
            <p:pic>
              <p:nvPicPr>
                <p:cNvPr id="171493" name="Freihand 171492">
                  <a:extLst>
                    <a:ext uri="{FF2B5EF4-FFF2-40B4-BE49-F238E27FC236}">
                      <a16:creationId xmlns:a16="http://schemas.microsoft.com/office/drawing/2014/main" id="{9A52A8EE-740E-4E13-ABCA-0265EAB537D5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5645533" y="6012192"/>
                  <a:ext cx="1260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171494" name="Freihand 171493">
                  <a:extLst>
                    <a:ext uri="{FF2B5EF4-FFF2-40B4-BE49-F238E27FC236}">
                      <a16:creationId xmlns:a16="http://schemas.microsoft.com/office/drawing/2014/main" id="{B725DB14-7BA9-4E6D-8A33-87FB010669C0}"/>
                    </a:ext>
                  </a:extLst>
                </p14:cNvPr>
                <p14:cNvContentPartPr/>
                <p14:nvPr/>
              </p14:nvContentPartPr>
              <p14:xfrm>
                <a:off x="5635093" y="6052872"/>
                <a:ext cx="163080" cy="25560"/>
              </p14:xfrm>
            </p:contentPart>
          </mc:Choice>
          <mc:Fallback xmlns="">
            <p:pic>
              <p:nvPicPr>
                <p:cNvPr id="171494" name="Freihand 171493">
                  <a:extLst>
                    <a:ext uri="{FF2B5EF4-FFF2-40B4-BE49-F238E27FC236}">
                      <a16:creationId xmlns:a16="http://schemas.microsoft.com/office/drawing/2014/main" id="{B725DB14-7BA9-4E6D-8A33-87FB010669C0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5630773" y="6048552"/>
                  <a:ext cx="1717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171514" name="Freihand 171513">
                  <a:extLst>
                    <a:ext uri="{FF2B5EF4-FFF2-40B4-BE49-F238E27FC236}">
                      <a16:creationId xmlns:a16="http://schemas.microsoft.com/office/drawing/2014/main" id="{CBBDD2CE-4D70-4EB3-B26B-4A5210B09761}"/>
                    </a:ext>
                  </a:extLst>
                </p14:cNvPr>
                <p14:cNvContentPartPr/>
                <p14:nvPr/>
              </p14:nvContentPartPr>
              <p14:xfrm>
                <a:off x="5455093" y="5925432"/>
                <a:ext cx="82440" cy="222120"/>
              </p14:xfrm>
            </p:contentPart>
          </mc:Choice>
          <mc:Fallback xmlns="">
            <p:pic>
              <p:nvPicPr>
                <p:cNvPr id="171514" name="Freihand 171513">
                  <a:extLst>
                    <a:ext uri="{FF2B5EF4-FFF2-40B4-BE49-F238E27FC236}">
                      <a16:creationId xmlns:a16="http://schemas.microsoft.com/office/drawing/2014/main" id="{CBBDD2CE-4D70-4EB3-B26B-4A5210B09761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5450773" y="5921112"/>
                  <a:ext cx="9108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171515" name="Freihand 171514">
                  <a:extLst>
                    <a:ext uri="{FF2B5EF4-FFF2-40B4-BE49-F238E27FC236}">
                      <a16:creationId xmlns:a16="http://schemas.microsoft.com/office/drawing/2014/main" id="{A4DF2616-88D7-41AB-A4C1-EEC874BB3128}"/>
                    </a:ext>
                  </a:extLst>
                </p14:cNvPr>
                <p14:cNvContentPartPr/>
                <p14:nvPr/>
              </p14:nvContentPartPr>
              <p14:xfrm>
                <a:off x="5488213" y="5976912"/>
                <a:ext cx="81360" cy="159120"/>
              </p14:xfrm>
            </p:contentPart>
          </mc:Choice>
          <mc:Fallback xmlns="">
            <p:pic>
              <p:nvPicPr>
                <p:cNvPr id="171515" name="Freihand 171514">
                  <a:extLst>
                    <a:ext uri="{FF2B5EF4-FFF2-40B4-BE49-F238E27FC236}">
                      <a16:creationId xmlns:a16="http://schemas.microsoft.com/office/drawing/2014/main" id="{A4DF2616-88D7-41AB-A4C1-EEC874BB3128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5483893" y="5972592"/>
                  <a:ext cx="900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171516" name="Freihand 171515">
                  <a:extLst>
                    <a:ext uri="{FF2B5EF4-FFF2-40B4-BE49-F238E27FC236}">
                      <a16:creationId xmlns:a16="http://schemas.microsoft.com/office/drawing/2014/main" id="{2E1F90F6-1533-408D-B0D8-23712F3F5127}"/>
                    </a:ext>
                  </a:extLst>
                </p14:cNvPr>
                <p14:cNvContentPartPr/>
                <p14:nvPr/>
              </p14:nvContentPartPr>
              <p14:xfrm>
                <a:off x="5521693" y="5956032"/>
                <a:ext cx="84600" cy="245880"/>
              </p14:xfrm>
            </p:contentPart>
          </mc:Choice>
          <mc:Fallback xmlns="">
            <p:pic>
              <p:nvPicPr>
                <p:cNvPr id="171516" name="Freihand 171515">
                  <a:extLst>
                    <a:ext uri="{FF2B5EF4-FFF2-40B4-BE49-F238E27FC236}">
                      <a16:creationId xmlns:a16="http://schemas.microsoft.com/office/drawing/2014/main" id="{2E1F90F6-1533-408D-B0D8-23712F3F5127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5517373" y="5951712"/>
                  <a:ext cx="9324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171518" name="Freihand 171517">
                  <a:extLst>
                    <a:ext uri="{FF2B5EF4-FFF2-40B4-BE49-F238E27FC236}">
                      <a16:creationId xmlns:a16="http://schemas.microsoft.com/office/drawing/2014/main" id="{CD7E548A-6168-4D6D-B35C-EC8E782F911E}"/>
                    </a:ext>
                  </a:extLst>
                </p14:cNvPr>
                <p14:cNvContentPartPr/>
                <p14:nvPr/>
              </p14:nvContentPartPr>
              <p14:xfrm>
                <a:off x="4980253" y="6376152"/>
                <a:ext cx="160560" cy="145800"/>
              </p14:xfrm>
            </p:contentPart>
          </mc:Choice>
          <mc:Fallback xmlns="">
            <p:pic>
              <p:nvPicPr>
                <p:cNvPr id="171518" name="Freihand 171517">
                  <a:extLst>
                    <a:ext uri="{FF2B5EF4-FFF2-40B4-BE49-F238E27FC236}">
                      <a16:creationId xmlns:a16="http://schemas.microsoft.com/office/drawing/2014/main" id="{CD7E548A-6168-4D6D-B35C-EC8E782F911E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4975933" y="6371832"/>
                  <a:ext cx="169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171519" name="Freihand 171518">
                  <a:extLst>
                    <a:ext uri="{FF2B5EF4-FFF2-40B4-BE49-F238E27FC236}">
                      <a16:creationId xmlns:a16="http://schemas.microsoft.com/office/drawing/2014/main" id="{EFBDE7B7-C372-4690-9E77-B175B019B992}"/>
                    </a:ext>
                  </a:extLst>
                </p14:cNvPr>
                <p14:cNvContentPartPr/>
                <p14:nvPr/>
              </p14:nvContentPartPr>
              <p14:xfrm>
                <a:off x="5094373" y="6401352"/>
                <a:ext cx="13320" cy="126720"/>
              </p14:xfrm>
            </p:contentPart>
          </mc:Choice>
          <mc:Fallback xmlns="">
            <p:pic>
              <p:nvPicPr>
                <p:cNvPr id="171519" name="Freihand 171518">
                  <a:extLst>
                    <a:ext uri="{FF2B5EF4-FFF2-40B4-BE49-F238E27FC236}">
                      <a16:creationId xmlns:a16="http://schemas.microsoft.com/office/drawing/2014/main" id="{EFBDE7B7-C372-4690-9E77-B175B019B992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5090053" y="6397032"/>
                  <a:ext cx="219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0">
              <p14:nvContentPartPr>
                <p14:cNvPr id="171520" name="Freihand 171519">
                  <a:extLst>
                    <a:ext uri="{FF2B5EF4-FFF2-40B4-BE49-F238E27FC236}">
                      <a16:creationId xmlns:a16="http://schemas.microsoft.com/office/drawing/2014/main" id="{FBB15321-0D0E-43B3-A286-E669C23B6492}"/>
                    </a:ext>
                  </a:extLst>
                </p14:cNvPr>
                <p14:cNvContentPartPr/>
                <p14:nvPr/>
              </p14:nvContentPartPr>
              <p14:xfrm>
                <a:off x="4967293" y="6525552"/>
                <a:ext cx="166680" cy="2880"/>
              </p14:xfrm>
            </p:contentPart>
          </mc:Choice>
          <mc:Fallback xmlns="">
            <p:pic>
              <p:nvPicPr>
                <p:cNvPr id="171520" name="Freihand 171519">
                  <a:extLst>
                    <a:ext uri="{FF2B5EF4-FFF2-40B4-BE49-F238E27FC236}">
                      <a16:creationId xmlns:a16="http://schemas.microsoft.com/office/drawing/2014/main" id="{FBB15321-0D0E-43B3-A286-E669C23B6492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4962973" y="6521232"/>
                  <a:ext cx="17532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2">
              <p14:nvContentPartPr>
                <p14:cNvPr id="171521" name="Freihand 171520">
                  <a:extLst>
                    <a:ext uri="{FF2B5EF4-FFF2-40B4-BE49-F238E27FC236}">
                      <a16:creationId xmlns:a16="http://schemas.microsoft.com/office/drawing/2014/main" id="{3D73BBC4-E94A-48E3-AA0E-9254C69671D9}"/>
                    </a:ext>
                  </a:extLst>
                </p14:cNvPr>
                <p14:cNvContentPartPr/>
                <p14:nvPr/>
              </p14:nvContentPartPr>
              <p14:xfrm>
                <a:off x="5189773" y="6420792"/>
                <a:ext cx="89280" cy="54000"/>
              </p14:xfrm>
            </p:contentPart>
          </mc:Choice>
          <mc:Fallback xmlns="">
            <p:pic>
              <p:nvPicPr>
                <p:cNvPr id="171521" name="Freihand 171520">
                  <a:extLst>
                    <a:ext uri="{FF2B5EF4-FFF2-40B4-BE49-F238E27FC236}">
                      <a16:creationId xmlns:a16="http://schemas.microsoft.com/office/drawing/2014/main" id="{3D73BBC4-E94A-48E3-AA0E-9254C69671D9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5185453" y="6416472"/>
                  <a:ext cx="979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4">
              <p14:nvContentPartPr>
                <p14:cNvPr id="171522" name="Freihand 171521">
                  <a:extLst>
                    <a:ext uri="{FF2B5EF4-FFF2-40B4-BE49-F238E27FC236}">
                      <a16:creationId xmlns:a16="http://schemas.microsoft.com/office/drawing/2014/main" id="{F7B03C98-82C9-4008-8CE6-E9AF5FBA1F44}"/>
                    </a:ext>
                  </a:extLst>
                </p14:cNvPr>
                <p14:cNvContentPartPr/>
                <p14:nvPr/>
              </p14:nvContentPartPr>
              <p14:xfrm>
                <a:off x="5226493" y="6435192"/>
                <a:ext cx="66960" cy="110160"/>
              </p14:xfrm>
            </p:contentPart>
          </mc:Choice>
          <mc:Fallback xmlns="">
            <p:pic>
              <p:nvPicPr>
                <p:cNvPr id="171522" name="Freihand 171521">
                  <a:extLst>
                    <a:ext uri="{FF2B5EF4-FFF2-40B4-BE49-F238E27FC236}">
                      <a16:creationId xmlns:a16="http://schemas.microsoft.com/office/drawing/2014/main" id="{F7B03C98-82C9-4008-8CE6-E9AF5FBA1F44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5222173" y="6430872"/>
                  <a:ext cx="75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171523" name="Freihand 171522">
                  <a:extLst>
                    <a:ext uri="{FF2B5EF4-FFF2-40B4-BE49-F238E27FC236}">
                      <a16:creationId xmlns:a16="http://schemas.microsoft.com/office/drawing/2014/main" id="{0740BDC1-1BC2-470D-8749-2CEB18B88811}"/>
                    </a:ext>
                  </a:extLst>
                </p14:cNvPr>
                <p14:cNvContentPartPr/>
                <p14:nvPr/>
              </p14:nvContentPartPr>
              <p14:xfrm>
                <a:off x="5309653" y="6347712"/>
                <a:ext cx="89280" cy="86760"/>
              </p14:xfrm>
            </p:contentPart>
          </mc:Choice>
          <mc:Fallback xmlns="">
            <p:pic>
              <p:nvPicPr>
                <p:cNvPr id="171523" name="Freihand 171522">
                  <a:extLst>
                    <a:ext uri="{FF2B5EF4-FFF2-40B4-BE49-F238E27FC236}">
                      <a16:creationId xmlns:a16="http://schemas.microsoft.com/office/drawing/2014/main" id="{0740BDC1-1BC2-470D-8749-2CEB18B88811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5305333" y="6343392"/>
                  <a:ext cx="979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8">
              <p14:nvContentPartPr>
                <p14:cNvPr id="171524" name="Freihand 171523">
                  <a:extLst>
                    <a:ext uri="{FF2B5EF4-FFF2-40B4-BE49-F238E27FC236}">
                      <a16:creationId xmlns:a16="http://schemas.microsoft.com/office/drawing/2014/main" id="{CEBF591F-2D60-4856-A3CE-67CC178548A9}"/>
                    </a:ext>
                  </a:extLst>
                </p14:cNvPr>
                <p14:cNvContentPartPr/>
                <p14:nvPr/>
              </p14:nvContentPartPr>
              <p14:xfrm>
                <a:off x="5403613" y="6354552"/>
                <a:ext cx="77400" cy="131040"/>
              </p14:xfrm>
            </p:contentPart>
          </mc:Choice>
          <mc:Fallback xmlns="">
            <p:pic>
              <p:nvPicPr>
                <p:cNvPr id="171524" name="Freihand 171523">
                  <a:extLst>
                    <a:ext uri="{FF2B5EF4-FFF2-40B4-BE49-F238E27FC236}">
                      <a16:creationId xmlns:a16="http://schemas.microsoft.com/office/drawing/2014/main" id="{CEBF591F-2D60-4856-A3CE-67CC178548A9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5399293" y="6350232"/>
                  <a:ext cx="860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0">
              <p14:nvContentPartPr>
                <p14:cNvPr id="171525" name="Freihand 171524">
                  <a:extLst>
                    <a:ext uri="{FF2B5EF4-FFF2-40B4-BE49-F238E27FC236}">
                      <a16:creationId xmlns:a16="http://schemas.microsoft.com/office/drawing/2014/main" id="{9B05E22C-F0D0-4315-A378-3DD29A0FF216}"/>
                    </a:ext>
                  </a:extLst>
                </p14:cNvPr>
                <p14:cNvContentPartPr/>
                <p14:nvPr/>
              </p14:nvContentPartPr>
              <p14:xfrm>
                <a:off x="5480293" y="6385872"/>
                <a:ext cx="87480" cy="104040"/>
              </p14:xfrm>
            </p:contentPart>
          </mc:Choice>
          <mc:Fallback xmlns="">
            <p:pic>
              <p:nvPicPr>
                <p:cNvPr id="171525" name="Freihand 171524">
                  <a:extLst>
                    <a:ext uri="{FF2B5EF4-FFF2-40B4-BE49-F238E27FC236}">
                      <a16:creationId xmlns:a16="http://schemas.microsoft.com/office/drawing/2014/main" id="{9B05E22C-F0D0-4315-A378-3DD29A0FF216}"/>
                    </a:ext>
                  </a:extLst>
                </p:cNvPr>
                <p:cNvPicPr/>
                <p:nvPr/>
              </p:nvPicPr>
              <p:blipFill>
                <a:blip r:embed="rId991"/>
                <a:stretch>
                  <a:fillRect/>
                </a:stretch>
              </p:blipFill>
              <p:spPr>
                <a:xfrm>
                  <a:off x="5475973" y="6381552"/>
                  <a:ext cx="961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2">
              <p14:nvContentPartPr>
                <p14:cNvPr id="171526" name="Freihand 171525">
                  <a:extLst>
                    <a:ext uri="{FF2B5EF4-FFF2-40B4-BE49-F238E27FC236}">
                      <a16:creationId xmlns:a16="http://schemas.microsoft.com/office/drawing/2014/main" id="{E6D4A8A8-F6F3-4E11-BB14-0E4E7E6F582F}"/>
                    </a:ext>
                  </a:extLst>
                </p14:cNvPr>
                <p14:cNvContentPartPr/>
                <p14:nvPr/>
              </p14:nvContentPartPr>
              <p14:xfrm>
                <a:off x="5563453" y="6364272"/>
                <a:ext cx="59040" cy="147600"/>
              </p14:xfrm>
            </p:contentPart>
          </mc:Choice>
          <mc:Fallback xmlns="">
            <p:pic>
              <p:nvPicPr>
                <p:cNvPr id="171526" name="Freihand 171525">
                  <a:extLst>
                    <a:ext uri="{FF2B5EF4-FFF2-40B4-BE49-F238E27FC236}">
                      <a16:creationId xmlns:a16="http://schemas.microsoft.com/office/drawing/2014/main" id="{E6D4A8A8-F6F3-4E11-BB14-0E4E7E6F582F}"/>
                    </a:ext>
                  </a:extLst>
                </p:cNvPr>
                <p:cNvPicPr/>
                <p:nvPr/>
              </p:nvPicPr>
              <p:blipFill>
                <a:blip r:embed="rId993"/>
                <a:stretch>
                  <a:fillRect/>
                </a:stretch>
              </p:blipFill>
              <p:spPr>
                <a:xfrm>
                  <a:off x="5559133" y="6359952"/>
                  <a:ext cx="676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171527" name="Freihand 171526">
                  <a:extLst>
                    <a:ext uri="{FF2B5EF4-FFF2-40B4-BE49-F238E27FC236}">
                      <a16:creationId xmlns:a16="http://schemas.microsoft.com/office/drawing/2014/main" id="{BFCF1C21-EC6A-4C3C-B061-74F5CE27A982}"/>
                    </a:ext>
                  </a:extLst>
                </p14:cNvPr>
                <p14:cNvContentPartPr/>
                <p14:nvPr/>
              </p14:nvContentPartPr>
              <p14:xfrm>
                <a:off x="4974853" y="6565152"/>
                <a:ext cx="702720" cy="25200"/>
              </p14:xfrm>
            </p:contentPart>
          </mc:Choice>
          <mc:Fallback xmlns="">
            <p:pic>
              <p:nvPicPr>
                <p:cNvPr id="171527" name="Freihand 171526">
                  <a:extLst>
                    <a:ext uri="{FF2B5EF4-FFF2-40B4-BE49-F238E27FC236}">
                      <a16:creationId xmlns:a16="http://schemas.microsoft.com/office/drawing/2014/main" id="{BFCF1C21-EC6A-4C3C-B061-74F5CE27A982}"/>
                    </a:ext>
                  </a:extLst>
                </p:cNvPr>
                <p:cNvPicPr/>
                <p:nvPr/>
              </p:nvPicPr>
              <p:blipFill>
                <a:blip r:embed="rId995"/>
                <a:stretch>
                  <a:fillRect/>
                </a:stretch>
              </p:blipFill>
              <p:spPr>
                <a:xfrm>
                  <a:off x="4970533" y="6560832"/>
                  <a:ext cx="7113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171528" name="Freihand 171527">
                  <a:extLst>
                    <a:ext uri="{FF2B5EF4-FFF2-40B4-BE49-F238E27FC236}">
                      <a16:creationId xmlns:a16="http://schemas.microsoft.com/office/drawing/2014/main" id="{AFE32210-421B-416A-8A77-9E23A26A17E1}"/>
                    </a:ext>
                  </a:extLst>
                </p14:cNvPr>
                <p14:cNvContentPartPr/>
                <p14:nvPr/>
              </p14:nvContentPartPr>
              <p14:xfrm>
                <a:off x="5100853" y="6659472"/>
                <a:ext cx="109440" cy="105120"/>
              </p14:xfrm>
            </p:contentPart>
          </mc:Choice>
          <mc:Fallback xmlns="">
            <p:pic>
              <p:nvPicPr>
                <p:cNvPr id="171528" name="Freihand 171527">
                  <a:extLst>
                    <a:ext uri="{FF2B5EF4-FFF2-40B4-BE49-F238E27FC236}">
                      <a16:creationId xmlns:a16="http://schemas.microsoft.com/office/drawing/2014/main" id="{AFE32210-421B-416A-8A77-9E23A26A17E1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5096533" y="6655152"/>
                  <a:ext cx="1180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8">
              <p14:nvContentPartPr>
                <p14:cNvPr id="171529" name="Freihand 171528">
                  <a:extLst>
                    <a:ext uri="{FF2B5EF4-FFF2-40B4-BE49-F238E27FC236}">
                      <a16:creationId xmlns:a16="http://schemas.microsoft.com/office/drawing/2014/main" id="{1F25B80E-F902-4F20-A779-2ADAA6165027}"/>
                    </a:ext>
                  </a:extLst>
                </p14:cNvPr>
                <p14:cNvContentPartPr/>
                <p14:nvPr/>
              </p14:nvContentPartPr>
              <p14:xfrm>
                <a:off x="5196973" y="6652272"/>
                <a:ext cx="19440" cy="123480"/>
              </p14:xfrm>
            </p:contentPart>
          </mc:Choice>
          <mc:Fallback xmlns="">
            <p:pic>
              <p:nvPicPr>
                <p:cNvPr id="171529" name="Freihand 171528">
                  <a:extLst>
                    <a:ext uri="{FF2B5EF4-FFF2-40B4-BE49-F238E27FC236}">
                      <a16:creationId xmlns:a16="http://schemas.microsoft.com/office/drawing/2014/main" id="{1F25B80E-F902-4F20-A779-2ADAA6165027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5192653" y="6647952"/>
                  <a:ext cx="280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0">
              <p14:nvContentPartPr>
                <p14:cNvPr id="171530" name="Freihand 171529">
                  <a:extLst>
                    <a:ext uri="{FF2B5EF4-FFF2-40B4-BE49-F238E27FC236}">
                      <a16:creationId xmlns:a16="http://schemas.microsoft.com/office/drawing/2014/main" id="{4E666B37-3D81-4944-AA60-9D1047153740}"/>
                    </a:ext>
                  </a:extLst>
                </p14:cNvPr>
                <p14:cNvContentPartPr/>
                <p14:nvPr/>
              </p14:nvContentPartPr>
              <p14:xfrm>
                <a:off x="5108413" y="6762432"/>
                <a:ext cx="113760" cy="3960"/>
              </p14:xfrm>
            </p:contentPart>
          </mc:Choice>
          <mc:Fallback xmlns="">
            <p:pic>
              <p:nvPicPr>
                <p:cNvPr id="171530" name="Freihand 171529">
                  <a:extLst>
                    <a:ext uri="{FF2B5EF4-FFF2-40B4-BE49-F238E27FC236}">
                      <a16:creationId xmlns:a16="http://schemas.microsoft.com/office/drawing/2014/main" id="{4E666B37-3D81-4944-AA60-9D1047153740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5104093" y="6758112"/>
                  <a:ext cx="1224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2">
              <p14:nvContentPartPr>
                <p14:cNvPr id="171531" name="Freihand 171530">
                  <a:extLst>
                    <a:ext uri="{FF2B5EF4-FFF2-40B4-BE49-F238E27FC236}">
                      <a16:creationId xmlns:a16="http://schemas.microsoft.com/office/drawing/2014/main" id="{4E86A1D0-1B11-408D-BF34-F907EB4E9466}"/>
                    </a:ext>
                  </a:extLst>
                </p14:cNvPr>
                <p14:cNvContentPartPr/>
                <p14:nvPr/>
              </p14:nvContentPartPr>
              <p14:xfrm>
                <a:off x="5261053" y="6642912"/>
                <a:ext cx="132120" cy="168120"/>
              </p14:xfrm>
            </p:contentPart>
          </mc:Choice>
          <mc:Fallback xmlns="">
            <p:pic>
              <p:nvPicPr>
                <p:cNvPr id="171531" name="Freihand 171530">
                  <a:extLst>
                    <a:ext uri="{FF2B5EF4-FFF2-40B4-BE49-F238E27FC236}">
                      <a16:creationId xmlns:a16="http://schemas.microsoft.com/office/drawing/2014/main" id="{4E86A1D0-1B11-408D-BF34-F907EB4E9466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5256733" y="6638592"/>
                  <a:ext cx="1407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4">
              <p14:nvContentPartPr>
                <p14:cNvPr id="171555" name="Freihand 171554">
                  <a:extLst>
                    <a:ext uri="{FF2B5EF4-FFF2-40B4-BE49-F238E27FC236}">
                      <a16:creationId xmlns:a16="http://schemas.microsoft.com/office/drawing/2014/main" id="{2599D11D-F2F1-45AB-BCB8-2317415CF57F}"/>
                    </a:ext>
                  </a:extLst>
                </p14:cNvPr>
                <p14:cNvContentPartPr/>
                <p14:nvPr/>
              </p14:nvContentPartPr>
              <p14:xfrm>
                <a:off x="5799613" y="6529152"/>
                <a:ext cx="165960" cy="13680"/>
              </p14:xfrm>
            </p:contentPart>
          </mc:Choice>
          <mc:Fallback xmlns="">
            <p:pic>
              <p:nvPicPr>
                <p:cNvPr id="171555" name="Freihand 171554">
                  <a:extLst>
                    <a:ext uri="{FF2B5EF4-FFF2-40B4-BE49-F238E27FC236}">
                      <a16:creationId xmlns:a16="http://schemas.microsoft.com/office/drawing/2014/main" id="{2599D11D-F2F1-45AB-BCB8-2317415CF57F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5795293" y="6524832"/>
                  <a:ext cx="174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6">
              <p14:nvContentPartPr>
                <p14:cNvPr id="171556" name="Freihand 171555">
                  <a:extLst>
                    <a:ext uri="{FF2B5EF4-FFF2-40B4-BE49-F238E27FC236}">
                      <a16:creationId xmlns:a16="http://schemas.microsoft.com/office/drawing/2014/main" id="{1FE91923-5F44-478A-B0DF-7604AE3F7C6A}"/>
                    </a:ext>
                  </a:extLst>
                </p14:cNvPr>
                <p14:cNvContentPartPr/>
                <p14:nvPr/>
              </p14:nvContentPartPr>
              <p14:xfrm>
                <a:off x="5803213" y="6582072"/>
                <a:ext cx="187920" cy="8640"/>
              </p14:xfrm>
            </p:contentPart>
          </mc:Choice>
          <mc:Fallback xmlns="">
            <p:pic>
              <p:nvPicPr>
                <p:cNvPr id="171556" name="Freihand 171555">
                  <a:extLst>
                    <a:ext uri="{FF2B5EF4-FFF2-40B4-BE49-F238E27FC236}">
                      <a16:creationId xmlns:a16="http://schemas.microsoft.com/office/drawing/2014/main" id="{1FE91923-5F44-478A-B0DF-7604AE3F7C6A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5798893" y="6577752"/>
                  <a:ext cx="1965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8">
              <p14:nvContentPartPr>
                <p14:cNvPr id="171557" name="Freihand 171556">
                  <a:extLst>
                    <a:ext uri="{FF2B5EF4-FFF2-40B4-BE49-F238E27FC236}">
                      <a16:creationId xmlns:a16="http://schemas.microsoft.com/office/drawing/2014/main" id="{96885F22-95C2-4B50-9808-FD7A3355D05B}"/>
                    </a:ext>
                  </a:extLst>
                </p14:cNvPr>
                <p14:cNvContentPartPr/>
                <p14:nvPr/>
              </p14:nvContentPartPr>
              <p14:xfrm>
                <a:off x="6047293" y="6491352"/>
                <a:ext cx="103680" cy="45360"/>
              </p14:xfrm>
            </p:contentPart>
          </mc:Choice>
          <mc:Fallback xmlns="">
            <p:pic>
              <p:nvPicPr>
                <p:cNvPr id="171557" name="Freihand 171556">
                  <a:extLst>
                    <a:ext uri="{FF2B5EF4-FFF2-40B4-BE49-F238E27FC236}">
                      <a16:creationId xmlns:a16="http://schemas.microsoft.com/office/drawing/2014/main" id="{96885F22-95C2-4B50-9808-FD7A3355D05B}"/>
                    </a:ext>
                  </a:extLst>
                </p:cNvPr>
                <p:cNvPicPr/>
                <p:nvPr/>
              </p:nvPicPr>
              <p:blipFill>
                <a:blip r:embed="rId1009"/>
                <a:stretch>
                  <a:fillRect/>
                </a:stretch>
              </p:blipFill>
              <p:spPr>
                <a:xfrm>
                  <a:off x="6042973" y="6487032"/>
                  <a:ext cx="1123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0">
              <p14:nvContentPartPr>
                <p14:cNvPr id="171558" name="Freihand 171557">
                  <a:extLst>
                    <a:ext uri="{FF2B5EF4-FFF2-40B4-BE49-F238E27FC236}">
                      <a16:creationId xmlns:a16="http://schemas.microsoft.com/office/drawing/2014/main" id="{08D798E2-C170-49A1-A2AC-FE722DEB986A}"/>
                    </a:ext>
                  </a:extLst>
                </p14:cNvPr>
                <p14:cNvContentPartPr/>
                <p14:nvPr/>
              </p14:nvContentPartPr>
              <p14:xfrm>
                <a:off x="6097693" y="6483072"/>
                <a:ext cx="84240" cy="159120"/>
              </p14:xfrm>
            </p:contentPart>
          </mc:Choice>
          <mc:Fallback xmlns="">
            <p:pic>
              <p:nvPicPr>
                <p:cNvPr id="171558" name="Freihand 171557">
                  <a:extLst>
                    <a:ext uri="{FF2B5EF4-FFF2-40B4-BE49-F238E27FC236}">
                      <a16:creationId xmlns:a16="http://schemas.microsoft.com/office/drawing/2014/main" id="{08D798E2-C170-49A1-A2AC-FE722DEB986A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6093373" y="6478752"/>
                  <a:ext cx="92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2">
              <p14:nvContentPartPr>
                <p14:cNvPr id="171559" name="Freihand 171558">
                  <a:extLst>
                    <a:ext uri="{FF2B5EF4-FFF2-40B4-BE49-F238E27FC236}">
                      <a16:creationId xmlns:a16="http://schemas.microsoft.com/office/drawing/2014/main" id="{79D79D61-8925-49ED-8DAA-7FB801AF1C7A}"/>
                    </a:ext>
                  </a:extLst>
                </p14:cNvPr>
                <p14:cNvContentPartPr/>
                <p14:nvPr/>
              </p14:nvContentPartPr>
              <p14:xfrm>
                <a:off x="6196693" y="6391272"/>
                <a:ext cx="131040" cy="102960"/>
              </p14:xfrm>
            </p:contentPart>
          </mc:Choice>
          <mc:Fallback xmlns="">
            <p:pic>
              <p:nvPicPr>
                <p:cNvPr id="171559" name="Freihand 171558">
                  <a:extLst>
                    <a:ext uri="{FF2B5EF4-FFF2-40B4-BE49-F238E27FC236}">
                      <a16:creationId xmlns:a16="http://schemas.microsoft.com/office/drawing/2014/main" id="{79D79D61-8925-49ED-8DAA-7FB801AF1C7A}"/>
                    </a:ext>
                  </a:extLst>
                </p:cNvPr>
                <p:cNvPicPr/>
                <p:nvPr/>
              </p:nvPicPr>
              <p:blipFill>
                <a:blip r:embed="rId1013"/>
                <a:stretch>
                  <a:fillRect/>
                </a:stretch>
              </p:blipFill>
              <p:spPr>
                <a:xfrm>
                  <a:off x="6192373" y="6386952"/>
                  <a:ext cx="1396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4">
              <p14:nvContentPartPr>
                <p14:cNvPr id="171560" name="Freihand 171559">
                  <a:extLst>
                    <a:ext uri="{FF2B5EF4-FFF2-40B4-BE49-F238E27FC236}">
                      <a16:creationId xmlns:a16="http://schemas.microsoft.com/office/drawing/2014/main" id="{ED2618C0-FD36-44A0-A89F-01CB12E4C8A1}"/>
                    </a:ext>
                  </a:extLst>
                </p14:cNvPr>
                <p14:cNvContentPartPr/>
                <p14:nvPr/>
              </p14:nvContentPartPr>
              <p14:xfrm>
                <a:off x="6316213" y="6351672"/>
                <a:ext cx="7920" cy="78840"/>
              </p14:xfrm>
            </p:contentPart>
          </mc:Choice>
          <mc:Fallback xmlns="">
            <p:pic>
              <p:nvPicPr>
                <p:cNvPr id="171560" name="Freihand 171559">
                  <a:extLst>
                    <a:ext uri="{FF2B5EF4-FFF2-40B4-BE49-F238E27FC236}">
                      <a16:creationId xmlns:a16="http://schemas.microsoft.com/office/drawing/2014/main" id="{ED2618C0-FD36-44A0-A89F-01CB12E4C8A1}"/>
                    </a:ext>
                  </a:extLst>
                </p:cNvPr>
                <p:cNvPicPr/>
                <p:nvPr/>
              </p:nvPicPr>
              <p:blipFill>
                <a:blip r:embed="rId1015"/>
                <a:stretch>
                  <a:fillRect/>
                </a:stretch>
              </p:blipFill>
              <p:spPr>
                <a:xfrm>
                  <a:off x="6311893" y="6347352"/>
                  <a:ext cx="165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6">
              <p14:nvContentPartPr>
                <p14:cNvPr id="171561" name="Freihand 171560">
                  <a:extLst>
                    <a:ext uri="{FF2B5EF4-FFF2-40B4-BE49-F238E27FC236}">
                      <a16:creationId xmlns:a16="http://schemas.microsoft.com/office/drawing/2014/main" id="{A7EB24E0-051E-47A6-B8F5-023F7318B4A0}"/>
                    </a:ext>
                  </a:extLst>
                </p14:cNvPr>
                <p14:cNvContentPartPr/>
                <p14:nvPr/>
              </p14:nvContentPartPr>
              <p14:xfrm>
                <a:off x="6347533" y="6363552"/>
                <a:ext cx="111600" cy="214560"/>
              </p14:xfrm>
            </p:contentPart>
          </mc:Choice>
          <mc:Fallback xmlns="">
            <p:pic>
              <p:nvPicPr>
                <p:cNvPr id="171561" name="Freihand 171560">
                  <a:extLst>
                    <a:ext uri="{FF2B5EF4-FFF2-40B4-BE49-F238E27FC236}">
                      <a16:creationId xmlns:a16="http://schemas.microsoft.com/office/drawing/2014/main" id="{A7EB24E0-051E-47A6-B8F5-023F7318B4A0}"/>
                    </a:ext>
                  </a:extLst>
                </p:cNvPr>
                <p:cNvPicPr/>
                <p:nvPr/>
              </p:nvPicPr>
              <p:blipFill>
                <a:blip r:embed="rId1017"/>
                <a:stretch>
                  <a:fillRect/>
                </a:stretch>
              </p:blipFill>
              <p:spPr>
                <a:xfrm>
                  <a:off x="6343213" y="6359232"/>
                  <a:ext cx="12024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8">
              <p14:nvContentPartPr>
                <p14:cNvPr id="171562" name="Freihand 171561">
                  <a:extLst>
                    <a:ext uri="{FF2B5EF4-FFF2-40B4-BE49-F238E27FC236}">
                      <a16:creationId xmlns:a16="http://schemas.microsoft.com/office/drawing/2014/main" id="{00A0685B-9EB6-4E73-9546-688DBBDA579A}"/>
                    </a:ext>
                  </a:extLst>
                </p14:cNvPr>
                <p14:cNvContentPartPr/>
                <p14:nvPr/>
              </p14:nvContentPartPr>
              <p14:xfrm>
                <a:off x="6442213" y="6405672"/>
                <a:ext cx="149400" cy="181080"/>
              </p14:xfrm>
            </p:contentPart>
          </mc:Choice>
          <mc:Fallback xmlns="">
            <p:pic>
              <p:nvPicPr>
                <p:cNvPr id="171562" name="Freihand 171561">
                  <a:extLst>
                    <a:ext uri="{FF2B5EF4-FFF2-40B4-BE49-F238E27FC236}">
                      <a16:creationId xmlns:a16="http://schemas.microsoft.com/office/drawing/2014/main" id="{00A0685B-9EB6-4E73-9546-688DBBDA579A}"/>
                    </a:ext>
                  </a:extLst>
                </p:cNvPr>
                <p:cNvPicPr/>
                <p:nvPr/>
              </p:nvPicPr>
              <p:blipFill>
                <a:blip r:embed="rId1019"/>
                <a:stretch>
                  <a:fillRect/>
                </a:stretch>
              </p:blipFill>
              <p:spPr>
                <a:xfrm>
                  <a:off x="6437893" y="6401352"/>
                  <a:ext cx="1580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0">
              <p14:nvContentPartPr>
                <p14:cNvPr id="171563" name="Freihand 171562">
                  <a:extLst>
                    <a:ext uri="{FF2B5EF4-FFF2-40B4-BE49-F238E27FC236}">
                      <a16:creationId xmlns:a16="http://schemas.microsoft.com/office/drawing/2014/main" id="{2BC6E4E0-3F61-461A-AB2A-F5F4EBEDA413}"/>
                    </a:ext>
                  </a:extLst>
                </p14:cNvPr>
                <p14:cNvContentPartPr/>
                <p14:nvPr/>
              </p14:nvContentPartPr>
              <p14:xfrm>
                <a:off x="6547333" y="6372192"/>
                <a:ext cx="147240" cy="303480"/>
              </p14:xfrm>
            </p:contentPart>
          </mc:Choice>
          <mc:Fallback xmlns="">
            <p:pic>
              <p:nvPicPr>
                <p:cNvPr id="171563" name="Freihand 171562">
                  <a:extLst>
                    <a:ext uri="{FF2B5EF4-FFF2-40B4-BE49-F238E27FC236}">
                      <a16:creationId xmlns:a16="http://schemas.microsoft.com/office/drawing/2014/main" id="{2BC6E4E0-3F61-461A-AB2A-F5F4EBEDA413}"/>
                    </a:ext>
                  </a:extLst>
                </p:cNvPr>
                <p:cNvPicPr/>
                <p:nvPr/>
              </p:nvPicPr>
              <p:blipFill>
                <a:blip r:embed="rId1021"/>
                <a:stretch>
                  <a:fillRect/>
                </a:stretch>
              </p:blipFill>
              <p:spPr>
                <a:xfrm>
                  <a:off x="6543013" y="6367872"/>
                  <a:ext cx="1558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2">
              <p14:nvContentPartPr>
                <p14:cNvPr id="171495" name="Freihand 171494">
                  <a:extLst>
                    <a:ext uri="{FF2B5EF4-FFF2-40B4-BE49-F238E27FC236}">
                      <a16:creationId xmlns:a16="http://schemas.microsoft.com/office/drawing/2014/main" id="{ADC48607-A8CD-44BB-AEA0-D1892A1560EE}"/>
                    </a:ext>
                  </a:extLst>
                </p14:cNvPr>
                <p14:cNvContentPartPr/>
                <p14:nvPr/>
              </p14:nvContentPartPr>
              <p14:xfrm>
                <a:off x="6079693" y="5836152"/>
                <a:ext cx="102600" cy="109800"/>
              </p14:xfrm>
            </p:contentPart>
          </mc:Choice>
          <mc:Fallback xmlns="">
            <p:pic>
              <p:nvPicPr>
                <p:cNvPr id="171495" name="Freihand 171494">
                  <a:extLst>
                    <a:ext uri="{FF2B5EF4-FFF2-40B4-BE49-F238E27FC236}">
                      <a16:creationId xmlns:a16="http://schemas.microsoft.com/office/drawing/2014/main" id="{ADC48607-A8CD-44BB-AEA0-D1892A1560EE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6075373" y="5831832"/>
                  <a:ext cx="1112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4">
              <p14:nvContentPartPr>
                <p14:cNvPr id="171496" name="Freihand 171495">
                  <a:extLst>
                    <a:ext uri="{FF2B5EF4-FFF2-40B4-BE49-F238E27FC236}">
                      <a16:creationId xmlns:a16="http://schemas.microsoft.com/office/drawing/2014/main" id="{5EF2DD96-53E7-43A7-89C7-A45C78F9B13D}"/>
                    </a:ext>
                  </a:extLst>
                </p14:cNvPr>
                <p14:cNvContentPartPr/>
                <p14:nvPr/>
              </p14:nvContentPartPr>
              <p14:xfrm>
                <a:off x="6184813" y="5912112"/>
                <a:ext cx="90000" cy="55800"/>
              </p14:xfrm>
            </p:contentPart>
          </mc:Choice>
          <mc:Fallback xmlns="">
            <p:pic>
              <p:nvPicPr>
                <p:cNvPr id="171496" name="Freihand 171495">
                  <a:extLst>
                    <a:ext uri="{FF2B5EF4-FFF2-40B4-BE49-F238E27FC236}">
                      <a16:creationId xmlns:a16="http://schemas.microsoft.com/office/drawing/2014/main" id="{5EF2DD96-53E7-43A7-89C7-A45C78F9B13D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6180493" y="5907792"/>
                  <a:ext cx="986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171497" name="Freihand 171496">
                  <a:extLst>
                    <a:ext uri="{FF2B5EF4-FFF2-40B4-BE49-F238E27FC236}">
                      <a16:creationId xmlns:a16="http://schemas.microsoft.com/office/drawing/2014/main" id="{E435BF92-F90D-4A4B-971F-92535E565517}"/>
                    </a:ext>
                  </a:extLst>
                </p14:cNvPr>
                <p14:cNvContentPartPr/>
                <p14:nvPr/>
              </p14:nvContentPartPr>
              <p14:xfrm>
                <a:off x="6394693" y="5842992"/>
                <a:ext cx="12960" cy="88920"/>
              </p14:xfrm>
            </p:contentPart>
          </mc:Choice>
          <mc:Fallback xmlns="">
            <p:pic>
              <p:nvPicPr>
                <p:cNvPr id="171497" name="Freihand 171496">
                  <a:extLst>
                    <a:ext uri="{FF2B5EF4-FFF2-40B4-BE49-F238E27FC236}">
                      <a16:creationId xmlns:a16="http://schemas.microsoft.com/office/drawing/2014/main" id="{E435BF92-F90D-4A4B-971F-92535E565517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6390373" y="5838672"/>
                  <a:ext cx="21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171498" name="Freihand 171497">
                  <a:extLst>
                    <a:ext uri="{FF2B5EF4-FFF2-40B4-BE49-F238E27FC236}">
                      <a16:creationId xmlns:a16="http://schemas.microsoft.com/office/drawing/2014/main" id="{CD7FABD8-B12B-4818-8961-40A6181661AC}"/>
                    </a:ext>
                  </a:extLst>
                </p14:cNvPr>
                <p14:cNvContentPartPr/>
                <p14:nvPr/>
              </p14:nvContentPartPr>
              <p14:xfrm>
                <a:off x="6342493" y="5796552"/>
                <a:ext cx="223560" cy="82800"/>
              </p14:xfrm>
            </p:contentPart>
          </mc:Choice>
          <mc:Fallback xmlns="">
            <p:pic>
              <p:nvPicPr>
                <p:cNvPr id="171498" name="Freihand 171497">
                  <a:extLst>
                    <a:ext uri="{FF2B5EF4-FFF2-40B4-BE49-F238E27FC236}">
                      <a16:creationId xmlns:a16="http://schemas.microsoft.com/office/drawing/2014/main" id="{CD7FABD8-B12B-4818-8961-40A6181661AC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6338173" y="5792232"/>
                  <a:ext cx="232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171499" name="Freihand 171498">
                  <a:extLst>
                    <a:ext uri="{FF2B5EF4-FFF2-40B4-BE49-F238E27FC236}">
                      <a16:creationId xmlns:a16="http://schemas.microsoft.com/office/drawing/2014/main" id="{8CAA4DD5-C70F-4D8E-93AE-211974864DC7}"/>
                    </a:ext>
                  </a:extLst>
                </p14:cNvPr>
                <p14:cNvContentPartPr/>
                <p14:nvPr/>
              </p14:nvContentPartPr>
              <p14:xfrm>
                <a:off x="6497653" y="5855592"/>
                <a:ext cx="123480" cy="46080"/>
              </p14:xfrm>
            </p:contentPart>
          </mc:Choice>
          <mc:Fallback xmlns="">
            <p:pic>
              <p:nvPicPr>
                <p:cNvPr id="171499" name="Freihand 171498">
                  <a:extLst>
                    <a:ext uri="{FF2B5EF4-FFF2-40B4-BE49-F238E27FC236}">
                      <a16:creationId xmlns:a16="http://schemas.microsoft.com/office/drawing/2014/main" id="{8CAA4DD5-C70F-4D8E-93AE-211974864DC7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6493333" y="5851272"/>
                  <a:ext cx="1321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171500" name="Freihand 171499">
                  <a:extLst>
                    <a:ext uri="{FF2B5EF4-FFF2-40B4-BE49-F238E27FC236}">
                      <a16:creationId xmlns:a16="http://schemas.microsoft.com/office/drawing/2014/main" id="{70AB6396-D17A-4370-958D-A14902ADB9DD}"/>
                    </a:ext>
                  </a:extLst>
                </p14:cNvPr>
                <p14:cNvContentPartPr/>
                <p14:nvPr/>
              </p14:nvContentPartPr>
              <p14:xfrm>
                <a:off x="6510973" y="5777472"/>
                <a:ext cx="263880" cy="95040"/>
              </p14:xfrm>
            </p:contentPart>
          </mc:Choice>
          <mc:Fallback xmlns="">
            <p:pic>
              <p:nvPicPr>
                <p:cNvPr id="171500" name="Freihand 171499">
                  <a:extLst>
                    <a:ext uri="{FF2B5EF4-FFF2-40B4-BE49-F238E27FC236}">
                      <a16:creationId xmlns:a16="http://schemas.microsoft.com/office/drawing/2014/main" id="{70AB6396-D17A-4370-958D-A14902ADB9DD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6506653" y="5773152"/>
                  <a:ext cx="272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171501" name="Freihand 171500">
                  <a:extLst>
                    <a:ext uri="{FF2B5EF4-FFF2-40B4-BE49-F238E27FC236}">
                      <a16:creationId xmlns:a16="http://schemas.microsoft.com/office/drawing/2014/main" id="{A7873512-DD2D-4F7D-8E6D-993AC99CE355}"/>
                    </a:ext>
                  </a:extLst>
                </p14:cNvPr>
                <p14:cNvContentPartPr/>
                <p14:nvPr/>
              </p14:nvContentPartPr>
              <p14:xfrm>
                <a:off x="6708613" y="5821032"/>
                <a:ext cx="123480" cy="24840"/>
              </p14:xfrm>
            </p:contentPart>
          </mc:Choice>
          <mc:Fallback xmlns="">
            <p:pic>
              <p:nvPicPr>
                <p:cNvPr id="171501" name="Freihand 171500">
                  <a:extLst>
                    <a:ext uri="{FF2B5EF4-FFF2-40B4-BE49-F238E27FC236}">
                      <a16:creationId xmlns:a16="http://schemas.microsoft.com/office/drawing/2014/main" id="{A7873512-DD2D-4F7D-8E6D-993AC99CE355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6704293" y="5816712"/>
                  <a:ext cx="1321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171502" name="Freihand 171501">
                  <a:extLst>
                    <a:ext uri="{FF2B5EF4-FFF2-40B4-BE49-F238E27FC236}">
                      <a16:creationId xmlns:a16="http://schemas.microsoft.com/office/drawing/2014/main" id="{3E0339C1-BD2D-456E-86FC-6B9D95C9FC70}"/>
                    </a:ext>
                  </a:extLst>
                </p14:cNvPr>
                <p14:cNvContentPartPr/>
                <p14:nvPr/>
              </p14:nvContentPartPr>
              <p14:xfrm>
                <a:off x="6845773" y="5755872"/>
                <a:ext cx="94320" cy="129600"/>
              </p14:xfrm>
            </p:contentPart>
          </mc:Choice>
          <mc:Fallback xmlns="">
            <p:pic>
              <p:nvPicPr>
                <p:cNvPr id="171502" name="Freihand 171501">
                  <a:extLst>
                    <a:ext uri="{FF2B5EF4-FFF2-40B4-BE49-F238E27FC236}">
                      <a16:creationId xmlns:a16="http://schemas.microsoft.com/office/drawing/2014/main" id="{3E0339C1-BD2D-456E-86FC-6B9D95C9FC70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6841453" y="5751552"/>
                  <a:ext cx="1029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171503" name="Freihand 171502">
                  <a:extLst>
                    <a:ext uri="{FF2B5EF4-FFF2-40B4-BE49-F238E27FC236}">
                      <a16:creationId xmlns:a16="http://schemas.microsoft.com/office/drawing/2014/main" id="{AC9A2B66-04DF-4673-9948-C36D8E2ED782}"/>
                    </a:ext>
                  </a:extLst>
                </p14:cNvPr>
                <p14:cNvContentPartPr/>
                <p14:nvPr/>
              </p14:nvContentPartPr>
              <p14:xfrm>
                <a:off x="6060973" y="5917872"/>
                <a:ext cx="936000" cy="110520"/>
              </p14:xfrm>
            </p:contentPart>
          </mc:Choice>
          <mc:Fallback xmlns="">
            <p:pic>
              <p:nvPicPr>
                <p:cNvPr id="171503" name="Freihand 171502">
                  <a:extLst>
                    <a:ext uri="{FF2B5EF4-FFF2-40B4-BE49-F238E27FC236}">
                      <a16:creationId xmlns:a16="http://schemas.microsoft.com/office/drawing/2014/main" id="{AC9A2B66-04DF-4673-9948-C36D8E2ED782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6056653" y="5913552"/>
                  <a:ext cx="9446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171504" name="Freihand 171503">
                  <a:extLst>
                    <a:ext uri="{FF2B5EF4-FFF2-40B4-BE49-F238E27FC236}">
                      <a16:creationId xmlns:a16="http://schemas.microsoft.com/office/drawing/2014/main" id="{92CE23E7-037E-4D79-BD29-F010741063BD}"/>
                    </a:ext>
                  </a:extLst>
                </p14:cNvPr>
                <p14:cNvContentPartPr/>
                <p14:nvPr/>
              </p14:nvContentPartPr>
              <p14:xfrm>
                <a:off x="6278413" y="6088512"/>
                <a:ext cx="148320" cy="100080"/>
              </p14:xfrm>
            </p:contentPart>
          </mc:Choice>
          <mc:Fallback xmlns="">
            <p:pic>
              <p:nvPicPr>
                <p:cNvPr id="171504" name="Freihand 171503">
                  <a:extLst>
                    <a:ext uri="{FF2B5EF4-FFF2-40B4-BE49-F238E27FC236}">
                      <a16:creationId xmlns:a16="http://schemas.microsoft.com/office/drawing/2014/main" id="{92CE23E7-037E-4D79-BD29-F010741063BD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6274093" y="6084192"/>
                  <a:ext cx="1569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171505" name="Freihand 171504">
                  <a:extLst>
                    <a:ext uri="{FF2B5EF4-FFF2-40B4-BE49-F238E27FC236}">
                      <a16:creationId xmlns:a16="http://schemas.microsoft.com/office/drawing/2014/main" id="{E9CD732C-9D0E-4612-9D61-6AC851BA009A}"/>
                    </a:ext>
                  </a:extLst>
                </p14:cNvPr>
                <p14:cNvContentPartPr/>
                <p14:nvPr/>
              </p14:nvContentPartPr>
              <p14:xfrm>
                <a:off x="6456973" y="6130992"/>
                <a:ext cx="128160" cy="17640"/>
              </p14:xfrm>
            </p:contentPart>
          </mc:Choice>
          <mc:Fallback xmlns="">
            <p:pic>
              <p:nvPicPr>
                <p:cNvPr id="171505" name="Freihand 171504">
                  <a:extLst>
                    <a:ext uri="{FF2B5EF4-FFF2-40B4-BE49-F238E27FC236}">
                      <a16:creationId xmlns:a16="http://schemas.microsoft.com/office/drawing/2014/main" id="{E9CD732C-9D0E-4612-9D61-6AC851BA009A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6452653" y="6126672"/>
                  <a:ext cx="136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171506" name="Freihand 171505">
                  <a:extLst>
                    <a:ext uri="{FF2B5EF4-FFF2-40B4-BE49-F238E27FC236}">
                      <a16:creationId xmlns:a16="http://schemas.microsoft.com/office/drawing/2014/main" id="{FA1C85B6-3842-406E-B6B7-3A2C663438A7}"/>
                    </a:ext>
                  </a:extLst>
                </p14:cNvPr>
                <p14:cNvContentPartPr/>
                <p14:nvPr/>
              </p14:nvContentPartPr>
              <p14:xfrm>
                <a:off x="6622573" y="6089592"/>
                <a:ext cx="101880" cy="85680"/>
              </p14:xfrm>
            </p:contentPart>
          </mc:Choice>
          <mc:Fallback xmlns="">
            <p:pic>
              <p:nvPicPr>
                <p:cNvPr id="171506" name="Freihand 171505">
                  <a:extLst>
                    <a:ext uri="{FF2B5EF4-FFF2-40B4-BE49-F238E27FC236}">
                      <a16:creationId xmlns:a16="http://schemas.microsoft.com/office/drawing/2014/main" id="{FA1C85B6-3842-406E-B6B7-3A2C663438A7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6618253" y="6085272"/>
                  <a:ext cx="1105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171507" name="Freihand 171506">
                  <a:extLst>
                    <a:ext uri="{FF2B5EF4-FFF2-40B4-BE49-F238E27FC236}">
                      <a16:creationId xmlns:a16="http://schemas.microsoft.com/office/drawing/2014/main" id="{2E5DA67B-6C93-46A8-AB43-B8788EEC4EBC}"/>
                    </a:ext>
                  </a:extLst>
                </p14:cNvPr>
                <p14:cNvContentPartPr/>
                <p14:nvPr/>
              </p14:nvContentPartPr>
              <p14:xfrm>
                <a:off x="6725173" y="6135312"/>
                <a:ext cx="93960" cy="11880"/>
              </p14:xfrm>
            </p:contentPart>
          </mc:Choice>
          <mc:Fallback xmlns="">
            <p:pic>
              <p:nvPicPr>
                <p:cNvPr id="171507" name="Freihand 171506">
                  <a:extLst>
                    <a:ext uri="{FF2B5EF4-FFF2-40B4-BE49-F238E27FC236}">
                      <a16:creationId xmlns:a16="http://schemas.microsoft.com/office/drawing/2014/main" id="{2E5DA67B-6C93-46A8-AB43-B8788EEC4EBC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6720853" y="6130992"/>
                  <a:ext cx="1026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171508" name="Freihand 171507">
                  <a:extLst>
                    <a:ext uri="{FF2B5EF4-FFF2-40B4-BE49-F238E27FC236}">
                      <a16:creationId xmlns:a16="http://schemas.microsoft.com/office/drawing/2014/main" id="{E1013D36-F147-48B8-9659-B82D983973E9}"/>
                    </a:ext>
                  </a:extLst>
                </p14:cNvPr>
                <p14:cNvContentPartPr/>
                <p14:nvPr/>
              </p14:nvContentPartPr>
              <p14:xfrm>
                <a:off x="6775933" y="6136032"/>
                <a:ext cx="51480" cy="106920"/>
              </p14:xfrm>
            </p:contentPart>
          </mc:Choice>
          <mc:Fallback xmlns="">
            <p:pic>
              <p:nvPicPr>
                <p:cNvPr id="171508" name="Freihand 171507">
                  <a:extLst>
                    <a:ext uri="{FF2B5EF4-FFF2-40B4-BE49-F238E27FC236}">
                      <a16:creationId xmlns:a16="http://schemas.microsoft.com/office/drawing/2014/main" id="{E1013D36-F147-48B8-9659-B82D983973E9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6771613" y="6131712"/>
                  <a:ext cx="601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171565" name="Freihand 171564">
                  <a:extLst>
                    <a:ext uri="{FF2B5EF4-FFF2-40B4-BE49-F238E27FC236}">
                      <a16:creationId xmlns:a16="http://schemas.microsoft.com/office/drawing/2014/main" id="{855917AC-8855-4452-9DF9-676F3B92A462}"/>
                    </a:ext>
                  </a:extLst>
                </p14:cNvPr>
                <p14:cNvContentPartPr/>
                <p14:nvPr/>
              </p14:nvContentPartPr>
              <p14:xfrm>
                <a:off x="7119733" y="5916432"/>
                <a:ext cx="141120" cy="7200"/>
              </p14:xfrm>
            </p:contentPart>
          </mc:Choice>
          <mc:Fallback xmlns="">
            <p:pic>
              <p:nvPicPr>
                <p:cNvPr id="171565" name="Freihand 171564">
                  <a:extLst>
                    <a:ext uri="{FF2B5EF4-FFF2-40B4-BE49-F238E27FC236}">
                      <a16:creationId xmlns:a16="http://schemas.microsoft.com/office/drawing/2014/main" id="{855917AC-8855-4452-9DF9-676F3B92A462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7115413" y="5912112"/>
                  <a:ext cx="1497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171566" name="Freihand 171565">
                  <a:extLst>
                    <a:ext uri="{FF2B5EF4-FFF2-40B4-BE49-F238E27FC236}">
                      <a16:creationId xmlns:a16="http://schemas.microsoft.com/office/drawing/2014/main" id="{CD864BB2-DC88-46C2-BE4D-FD91E8467887}"/>
                    </a:ext>
                  </a:extLst>
                </p14:cNvPr>
                <p14:cNvContentPartPr/>
                <p14:nvPr/>
              </p14:nvContentPartPr>
              <p14:xfrm>
                <a:off x="7121533" y="5949192"/>
                <a:ext cx="167760" cy="16560"/>
              </p14:xfrm>
            </p:contentPart>
          </mc:Choice>
          <mc:Fallback xmlns="">
            <p:pic>
              <p:nvPicPr>
                <p:cNvPr id="171566" name="Freihand 171565">
                  <a:extLst>
                    <a:ext uri="{FF2B5EF4-FFF2-40B4-BE49-F238E27FC236}">
                      <a16:creationId xmlns:a16="http://schemas.microsoft.com/office/drawing/2014/main" id="{CD864BB2-DC88-46C2-BE4D-FD91E8467887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7117213" y="5944872"/>
                  <a:ext cx="1764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171568" name="Freihand 171567">
                  <a:extLst>
                    <a:ext uri="{FF2B5EF4-FFF2-40B4-BE49-F238E27FC236}">
                      <a16:creationId xmlns:a16="http://schemas.microsoft.com/office/drawing/2014/main" id="{741A40BB-53AE-43CF-984F-D244D25855E4}"/>
                    </a:ext>
                  </a:extLst>
                </p14:cNvPr>
                <p14:cNvContentPartPr/>
                <p14:nvPr/>
              </p14:nvContentPartPr>
              <p14:xfrm>
                <a:off x="7365973" y="5749032"/>
                <a:ext cx="88920" cy="74880"/>
              </p14:xfrm>
            </p:contentPart>
          </mc:Choice>
          <mc:Fallback xmlns="">
            <p:pic>
              <p:nvPicPr>
                <p:cNvPr id="171568" name="Freihand 171567">
                  <a:extLst>
                    <a:ext uri="{FF2B5EF4-FFF2-40B4-BE49-F238E27FC236}">
                      <a16:creationId xmlns:a16="http://schemas.microsoft.com/office/drawing/2014/main" id="{741A40BB-53AE-43CF-984F-D244D25855E4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7361653" y="5744712"/>
                  <a:ext cx="97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171569" name="Freihand 171568">
                  <a:extLst>
                    <a:ext uri="{FF2B5EF4-FFF2-40B4-BE49-F238E27FC236}">
                      <a16:creationId xmlns:a16="http://schemas.microsoft.com/office/drawing/2014/main" id="{DD09D00C-A74A-403E-899D-F19904ACC0A2}"/>
                    </a:ext>
                  </a:extLst>
                </p14:cNvPr>
                <p14:cNvContentPartPr/>
                <p14:nvPr/>
              </p14:nvContentPartPr>
              <p14:xfrm>
                <a:off x="7458493" y="5813112"/>
                <a:ext cx="69840" cy="51480"/>
              </p14:xfrm>
            </p:contentPart>
          </mc:Choice>
          <mc:Fallback xmlns="">
            <p:pic>
              <p:nvPicPr>
                <p:cNvPr id="171569" name="Freihand 171568">
                  <a:extLst>
                    <a:ext uri="{FF2B5EF4-FFF2-40B4-BE49-F238E27FC236}">
                      <a16:creationId xmlns:a16="http://schemas.microsoft.com/office/drawing/2014/main" id="{DD09D00C-A74A-403E-899D-F19904ACC0A2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7454173" y="5808792"/>
                  <a:ext cx="784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171570" name="Freihand 171569">
                  <a:extLst>
                    <a:ext uri="{FF2B5EF4-FFF2-40B4-BE49-F238E27FC236}">
                      <a16:creationId xmlns:a16="http://schemas.microsoft.com/office/drawing/2014/main" id="{6433C400-7679-4A7D-99E3-9F29B041D96B}"/>
                    </a:ext>
                  </a:extLst>
                </p14:cNvPr>
                <p14:cNvContentPartPr/>
                <p14:nvPr/>
              </p14:nvContentPartPr>
              <p14:xfrm>
                <a:off x="7589893" y="5743272"/>
                <a:ext cx="7560" cy="83520"/>
              </p14:xfrm>
            </p:contentPart>
          </mc:Choice>
          <mc:Fallback xmlns="">
            <p:pic>
              <p:nvPicPr>
                <p:cNvPr id="171570" name="Freihand 171569">
                  <a:extLst>
                    <a:ext uri="{FF2B5EF4-FFF2-40B4-BE49-F238E27FC236}">
                      <a16:creationId xmlns:a16="http://schemas.microsoft.com/office/drawing/2014/main" id="{6433C400-7679-4A7D-99E3-9F29B041D96B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7585573" y="5738952"/>
                  <a:ext cx="162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171571" name="Freihand 171570">
                  <a:extLst>
                    <a:ext uri="{FF2B5EF4-FFF2-40B4-BE49-F238E27FC236}">
                      <a16:creationId xmlns:a16="http://schemas.microsoft.com/office/drawing/2014/main" id="{89266C3F-75F5-4C0D-A1EC-321CD1DC841B}"/>
                    </a:ext>
                  </a:extLst>
                </p14:cNvPr>
                <p14:cNvContentPartPr/>
                <p14:nvPr/>
              </p14:nvContentPartPr>
              <p14:xfrm>
                <a:off x="7537693" y="5712672"/>
                <a:ext cx="134280" cy="82080"/>
              </p14:xfrm>
            </p:contentPart>
          </mc:Choice>
          <mc:Fallback xmlns="">
            <p:pic>
              <p:nvPicPr>
                <p:cNvPr id="171571" name="Freihand 171570">
                  <a:extLst>
                    <a:ext uri="{FF2B5EF4-FFF2-40B4-BE49-F238E27FC236}">
                      <a16:creationId xmlns:a16="http://schemas.microsoft.com/office/drawing/2014/main" id="{89266C3F-75F5-4C0D-A1EC-321CD1DC841B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7533373" y="5708352"/>
                  <a:ext cx="1429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171572" name="Freihand 171571">
                  <a:extLst>
                    <a:ext uri="{FF2B5EF4-FFF2-40B4-BE49-F238E27FC236}">
                      <a16:creationId xmlns:a16="http://schemas.microsoft.com/office/drawing/2014/main" id="{A1D8FE27-9265-4AAF-8BB3-A170D6604F67}"/>
                    </a:ext>
                  </a:extLst>
                </p14:cNvPr>
                <p14:cNvContentPartPr/>
                <p14:nvPr/>
              </p14:nvContentPartPr>
              <p14:xfrm>
                <a:off x="7614013" y="5697552"/>
                <a:ext cx="121680" cy="102240"/>
              </p14:xfrm>
            </p:contentPart>
          </mc:Choice>
          <mc:Fallback xmlns="">
            <p:pic>
              <p:nvPicPr>
                <p:cNvPr id="171572" name="Freihand 171571">
                  <a:extLst>
                    <a:ext uri="{FF2B5EF4-FFF2-40B4-BE49-F238E27FC236}">
                      <a16:creationId xmlns:a16="http://schemas.microsoft.com/office/drawing/2014/main" id="{A1D8FE27-9265-4AAF-8BB3-A170D6604F67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7609693" y="5693232"/>
                  <a:ext cx="1303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171573" name="Freihand 171572">
                  <a:extLst>
                    <a:ext uri="{FF2B5EF4-FFF2-40B4-BE49-F238E27FC236}">
                      <a16:creationId xmlns:a16="http://schemas.microsoft.com/office/drawing/2014/main" id="{555FF1E1-2ACA-43A4-918C-5826E3BDFCA7}"/>
                    </a:ext>
                  </a:extLst>
                </p14:cNvPr>
                <p14:cNvContentPartPr/>
                <p14:nvPr/>
              </p14:nvContentPartPr>
              <p14:xfrm>
                <a:off x="7374613" y="5851272"/>
                <a:ext cx="420840" cy="55080"/>
              </p14:xfrm>
            </p:contentPart>
          </mc:Choice>
          <mc:Fallback xmlns="">
            <p:pic>
              <p:nvPicPr>
                <p:cNvPr id="171573" name="Freihand 171572">
                  <a:extLst>
                    <a:ext uri="{FF2B5EF4-FFF2-40B4-BE49-F238E27FC236}">
                      <a16:creationId xmlns:a16="http://schemas.microsoft.com/office/drawing/2014/main" id="{555FF1E1-2ACA-43A4-918C-5826E3BDFCA7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7370293" y="5846952"/>
                  <a:ext cx="4294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171575" name="Freihand 171574">
                  <a:extLst>
                    <a:ext uri="{FF2B5EF4-FFF2-40B4-BE49-F238E27FC236}">
                      <a16:creationId xmlns:a16="http://schemas.microsoft.com/office/drawing/2014/main" id="{986668D1-9EEC-4636-B290-B117AD3E8E02}"/>
                    </a:ext>
                  </a:extLst>
                </p14:cNvPr>
                <p14:cNvContentPartPr/>
                <p14:nvPr/>
              </p14:nvContentPartPr>
              <p14:xfrm>
                <a:off x="7368493" y="5974392"/>
                <a:ext cx="102960" cy="88920"/>
              </p14:xfrm>
            </p:contentPart>
          </mc:Choice>
          <mc:Fallback xmlns="">
            <p:pic>
              <p:nvPicPr>
                <p:cNvPr id="171575" name="Freihand 171574">
                  <a:extLst>
                    <a:ext uri="{FF2B5EF4-FFF2-40B4-BE49-F238E27FC236}">
                      <a16:creationId xmlns:a16="http://schemas.microsoft.com/office/drawing/2014/main" id="{986668D1-9EEC-4636-B290-B117AD3E8E02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7364173" y="5970072"/>
                  <a:ext cx="111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171576" name="Freihand 171575">
                  <a:extLst>
                    <a:ext uri="{FF2B5EF4-FFF2-40B4-BE49-F238E27FC236}">
                      <a16:creationId xmlns:a16="http://schemas.microsoft.com/office/drawing/2014/main" id="{2DE6DFBD-290D-4689-8BB2-67B49733DBAB}"/>
                    </a:ext>
                  </a:extLst>
                </p14:cNvPr>
                <p14:cNvContentPartPr/>
                <p14:nvPr/>
              </p14:nvContentPartPr>
              <p14:xfrm>
                <a:off x="7509613" y="5974392"/>
                <a:ext cx="93960" cy="12240"/>
              </p14:xfrm>
            </p:contentPart>
          </mc:Choice>
          <mc:Fallback xmlns="">
            <p:pic>
              <p:nvPicPr>
                <p:cNvPr id="171576" name="Freihand 171575">
                  <a:extLst>
                    <a:ext uri="{FF2B5EF4-FFF2-40B4-BE49-F238E27FC236}">
                      <a16:creationId xmlns:a16="http://schemas.microsoft.com/office/drawing/2014/main" id="{2DE6DFBD-290D-4689-8BB2-67B49733DBAB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7505293" y="5970072"/>
                  <a:ext cx="1026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171577" name="Freihand 171576">
                  <a:extLst>
                    <a:ext uri="{FF2B5EF4-FFF2-40B4-BE49-F238E27FC236}">
                      <a16:creationId xmlns:a16="http://schemas.microsoft.com/office/drawing/2014/main" id="{B12EF7C6-B2EE-4A31-A1C7-4094D1C61A07}"/>
                    </a:ext>
                  </a:extLst>
                </p14:cNvPr>
                <p14:cNvContentPartPr/>
                <p14:nvPr/>
              </p14:nvContentPartPr>
              <p14:xfrm>
                <a:off x="7595293" y="5922192"/>
                <a:ext cx="106560" cy="138600"/>
              </p14:xfrm>
            </p:contentPart>
          </mc:Choice>
          <mc:Fallback xmlns="">
            <p:pic>
              <p:nvPicPr>
                <p:cNvPr id="171577" name="Freihand 171576">
                  <a:extLst>
                    <a:ext uri="{FF2B5EF4-FFF2-40B4-BE49-F238E27FC236}">
                      <a16:creationId xmlns:a16="http://schemas.microsoft.com/office/drawing/2014/main" id="{B12EF7C6-B2EE-4A31-A1C7-4094D1C61A07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7590973" y="5917872"/>
                  <a:ext cx="1152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171578" name="Freihand 171577">
                  <a:extLst>
                    <a:ext uri="{FF2B5EF4-FFF2-40B4-BE49-F238E27FC236}">
                      <a16:creationId xmlns:a16="http://schemas.microsoft.com/office/drawing/2014/main" id="{2B682088-DF79-49B0-A0FC-99DB67566B16}"/>
                    </a:ext>
                  </a:extLst>
                </p14:cNvPr>
                <p14:cNvContentPartPr/>
                <p14:nvPr/>
              </p14:nvContentPartPr>
              <p14:xfrm>
                <a:off x="7881493" y="5823192"/>
                <a:ext cx="7920" cy="95400"/>
              </p14:xfrm>
            </p:contentPart>
          </mc:Choice>
          <mc:Fallback xmlns="">
            <p:pic>
              <p:nvPicPr>
                <p:cNvPr id="171578" name="Freihand 171577">
                  <a:extLst>
                    <a:ext uri="{FF2B5EF4-FFF2-40B4-BE49-F238E27FC236}">
                      <a16:creationId xmlns:a16="http://schemas.microsoft.com/office/drawing/2014/main" id="{2B682088-DF79-49B0-A0FC-99DB67566B16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7877173" y="5818872"/>
                  <a:ext cx="165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171579" name="Freihand 171578">
                  <a:extLst>
                    <a:ext uri="{FF2B5EF4-FFF2-40B4-BE49-F238E27FC236}">
                      <a16:creationId xmlns:a16="http://schemas.microsoft.com/office/drawing/2014/main" id="{78415F18-2A16-4AF5-8DA8-33871053946F}"/>
                    </a:ext>
                  </a:extLst>
                </p14:cNvPr>
                <p14:cNvContentPartPr/>
                <p14:nvPr/>
              </p14:nvContentPartPr>
              <p14:xfrm>
                <a:off x="7858093" y="5859192"/>
                <a:ext cx="66960" cy="14760"/>
              </p14:xfrm>
            </p:contentPart>
          </mc:Choice>
          <mc:Fallback xmlns="">
            <p:pic>
              <p:nvPicPr>
                <p:cNvPr id="171579" name="Freihand 171578">
                  <a:extLst>
                    <a:ext uri="{FF2B5EF4-FFF2-40B4-BE49-F238E27FC236}">
                      <a16:creationId xmlns:a16="http://schemas.microsoft.com/office/drawing/2014/main" id="{78415F18-2A16-4AF5-8DA8-33871053946F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7853773" y="5854872"/>
                  <a:ext cx="75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171581" name="Freihand 171580">
                  <a:extLst>
                    <a:ext uri="{FF2B5EF4-FFF2-40B4-BE49-F238E27FC236}">
                      <a16:creationId xmlns:a16="http://schemas.microsoft.com/office/drawing/2014/main" id="{3F71D379-A5C4-4EFC-BEE1-23B0EA136E6B}"/>
                    </a:ext>
                  </a:extLst>
                </p14:cNvPr>
                <p14:cNvContentPartPr/>
                <p14:nvPr/>
              </p14:nvContentPartPr>
              <p14:xfrm>
                <a:off x="7579093" y="5926872"/>
                <a:ext cx="130320" cy="105840"/>
              </p14:xfrm>
            </p:contentPart>
          </mc:Choice>
          <mc:Fallback xmlns="">
            <p:pic>
              <p:nvPicPr>
                <p:cNvPr id="171581" name="Freihand 171580">
                  <a:extLst>
                    <a:ext uri="{FF2B5EF4-FFF2-40B4-BE49-F238E27FC236}">
                      <a16:creationId xmlns:a16="http://schemas.microsoft.com/office/drawing/2014/main" id="{3F71D379-A5C4-4EFC-BEE1-23B0EA136E6B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7574773" y="5922552"/>
                  <a:ext cx="138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171582" name="Freihand 171581">
                  <a:extLst>
                    <a:ext uri="{FF2B5EF4-FFF2-40B4-BE49-F238E27FC236}">
                      <a16:creationId xmlns:a16="http://schemas.microsoft.com/office/drawing/2014/main" id="{E50F1AA0-18A4-494E-9579-F7036765D824}"/>
                    </a:ext>
                  </a:extLst>
                </p14:cNvPr>
                <p14:cNvContentPartPr/>
                <p14:nvPr/>
              </p14:nvContentPartPr>
              <p14:xfrm>
                <a:off x="7572253" y="5917872"/>
                <a:ext cx="117360" cy="123120"/>
              </p14:xfrm>
            </p:contentPart>
          </mc:Choice>
          <mc:Fallback xmlns="">
            <p:pic>
              <p:nvPicPr>
                <p:cNvPr id="171582" name="Freihand 171581">
                  <a:extLst>
                    <a:ext uri="{FF2B5EF4-FFF2-40B4-BE49-F238E27FC236}">
                      <a16:creationId xmlns:a16="http://schemas.microsoft.com/office/drawing/2014/main" id="{E50F1AA0-18A4-494E-9579-F7036765D824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7567933" y="5913552"/>
                  <a:ext cx="1260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171583" name="Freihand 171582">
                  <a:extLst>
                    <a:ext uri="{FF2B5EF4-FFF2-40B4-BE49-F238E27FC236}">
                      <a16:creationId xmlns:a16="http://schemas.microsoft.com/office/drawing/2014/main" id="{5AE7AC02-3E8F-4B6E-A2E0-7E3BAAA4810E}"/>
                    </a:ext>
                  </a:extLst>
                </p14:cNvPr>
                <p14:cNvContentPartPr/>
                <p14:nvPr/>
              </p14:nvContentPartPr>
              <p14:xfrm>
                <a:off x="7719853" y="5993832"/>
                <a:ext cx="65880" cy="108720"/>
              </p14:xfrm>
            </p:contentPart>
          </mc:Choice>
          <mc:Fallback xmlns="">
            <p:pic>
              <p:nvPicPr>
                <p:cNvPr id="171583" name="Freihand 171582">
                  <a:extLst>
                    <a:ext uri="{FF2B5EF4-FFF2-40B4-BE49-F238E27FC236}">
                      <a16:creationId xmlns:a16="http://schemas.microsoft.com/office/drawing/2014/main" id="{5AE7AC02-3E8F-4B6E-A2E0-7E3BAAA4810E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7715533" y="5989512"/>
                  <a:ext cx="745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171585" name="Freihand 171584">
                  <a:extLst>
                    <a:ext uri="{FF2B5EF4-FFF2-40B4-BE49-F238E27FC236}">
                      <a16:creationId xmlns:a16="http://schemas.microsoft.com/office/drawing/2014/main" id="{CE6D4602-65DF-41A1-B8B9-944ECE37F7FA}"/>
                    </a:ext>
                  </a:extLst>
                </p14:cNvPr>
                <p14:cNvContentPartPr/>
                <p14:nvPr/>
              </p14:nvContentPartPr>
              <p14:xfrm>
                <a:off x="8016133" y="5671272"/>
                <a:ext cx="63360" cy="95760"/>
              </p14:xfrm>
            </p:contentPart>
          </mc:Choice>
          <mc:Fallback xmlns="">
            <p:pic>
              <p:nvPicPr>
                <p:cNvPr id="171585" name="Freihand 171584">
                  <a:extLst>
                    <a:ext uri="{FF2B5EF4-FFF2-40B4-BE49-F238E27FC236}">
                      <a16:creationId xmlns:a16="http://schemas.microsoft.com/office/drawing/2014/main" id="{CE6D4602-65DF-41A1-B8B9-944ECE37F7FA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8011813" y="5666952"/>
                  <a:ext cx="720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171586" name="Freihand 171585">
                  <a:extLst>
                    <a:ext uri="{FF2B5EF4-FFF2-40B4-BE49-F238E27FC236}">
                      <a16:creationId xmlns:a16="http://schemas.microsoft.com/office/drawing/2014/main" id="{E94845F4-DC24-4982-8878-DCEC571BAA0B}"/>
                    </a:ext>
                  </a:extLst>
                </p14:cNvPr>
                <p14:cNvContentPartPr/>
                <p14:nvPr/>
              </p14:nvContentPartPr>
              <p14:xfrm>
                <a:off x="7983013" y="5782152"/>
                <a:ext cx="207360" cy="27360"/>
              </p14:xfrm>
            </p:contentPart>
          </mc:Choice>
          <mc:Fallback xmlns="">
            <p:pic>
              <p:nvPicPr>
                <p:cNvPr id="171586" name="Freihand 171585">
                  <a:extLst>
                    <a:ext uri="{FF2B5EF4-FFF2-40B4-BE49-F238E27FC236}">
                      <a16:creationId xmlns:a16="http://schemas.microsoft.com/office/drawing/2014/main" id="{E94845F4-DC24-4982-8878-DCEC571BAA0B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7978693" y="5777832"/>
                  <a:ext cx="21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171587" name="Freihand 171586">
                  <a:extLst>
                    <a:ext uri="{FF2B5EF4-FFF2-40B4-BE49-F238E27FC236}">
                      <a16:creationId xmlns:a16="http://schemas.microsoft.com/office/drawing/2014/main" id="{42101494-E1B5-4F32-81FC-DFDB72F054A6}"/>
                    </a:ext>
                  </a:extLst>
                </p14:cNvPr>
                <p14:cNvContentPartPr/>
                <p14:nvPr/>
              </p14:nvContentPartPr>
              <p14:xfrm>
                <a:off x="7931533" y="5915352"/>
                <a:ext cx="85680" cy="98640"/>
              </p14:xfrm>
            </p:contentPart>
          </mc:Choice>
          <mc:Fallback xmlns="">
            <p:pic>
              <p:nvPicPr>
                <p:cNvPr id="171587" name="Freihand 171586">
                  <a:extLst>
                    <a:ext uri="{FF2B5EF4-FFF2-40B4-BE49-F238E27FC236}">
                      <a16:creationId xmlns:a16="http://schemas.microsoft.com/office/drawing/2014/main" id="{42101494-E1B5-4F32-81FC-DFDB72F054A6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7927213" y="5911032"/>
                  <a:ext cx="943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171588" name="Freihand 171587">
                  <a:extLst>
                    <a:ext uri="{FF2B5EF4-FFF2-40B4-BE49-F238E27FC236}">
                      <a16:creationId xmlns:a16="http://schemas.microsoft.com/office/drawing/2014/main" id="{1DD32F32-B88A-4623-8D86-7B0FA7FB6416}"/>
                    </a:ext>
                  </a:extLst>
                </p14:cNvPr>
                <p14:cNvContentPartPr/>
                <p14:nvPr/>
              </p14:nvContentPartPr>
              <p14:xfrm>
                <a:off x="8040253" y="5931552"/>
                <a:ext cx="43200" cy="13680"/>
              </p14:xfrm>
            </p:contentPart>
          </mc:Choice>
          <mc:Fallback xmlns="">
            <p:pic>
              <p:nvPicPr>
                <p:cNvPr id="171588" name="Freihand 171587">
                  <a:extLst>
                    <a:ext uri="{FF2B5EF4-FFF2-40B4-BE49-F238E27FC236}">
                      <a16:creationId xmlns:a16="http://schemas.microsoft.com/office/drawing/2014/main" id="{1DD32F32-B88A-4623-8D86-7B0FA7FB6416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8035933" y="5927232"/>
                  <a:ext cx="51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171589" name="Freihand 171588">
                  <a:extLst>
                    <a:ext uri="{FF2B5EF4-FFF2-40B4-BE49-F238E27FC236}">
                      <a16:creationId xmlns:a16="http://schemas.microsoft.com/office/drawing/2014/main" id="{740B35BB-EA47-42C2-B8E4-73778463C1AB}"/>
                    </a:ext>
                  </a:extLst>
                </p14:cNvPr>
                <p14:cNvContentPartPr/>
                <p14:nvPr/>
              </p14:nvContentPartPr>
              <p14:xfrm>
                <a:off x="8089573" y="5887992"/>
                <a:ext cx="68040" cy="81720"/>
              </p14:xfrm>
            </p:contentPart>
          </mc:Choice>
          <mc:Fallback xmlns="">
            <p:pic>
              <p:nvPicPr>
                <p:cNvPr id="171589" name="Freihand 171588">
                  <a:extLst>
                    <a:ext uri="{FF2B5EF4-FFF2-40B4-BE49-F238E27FC236}">
                      <a16:creationId xmlns:a16="http://schemas.microsoft.com/office/drawing/2014/main" id="{740B35BB-EA47-42C2-B8E4-73778463C1AB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8085253" y="5883672"/>
                  <a:ext cx="766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171590" name="Freihand 171589">
                  <a:extLst>
                    <a:ext uri="{FF2B5EF4-FFF2-40B4-BE49-F238E27FC236}">
                      <a16:creationId xmlns:a16="http://schemas.microsoft.com/office/drawing/2014/main" id="{7A554651-F460-4DF9-A02D-262B44FE952C}"/>
                    </a:ext>
                  </a:extLst>
                </p14:cNvPr>
                <p14:cNvContentPartPr/>
                <p14:nvPr/>
              </p14:nvContentPartPr>
              <p14:xfrm>
                <a:off x="8166973" y="5925432"/>
                <a:ext cx="48600" cy="79200"/>
              </p14:xfrm>
            </p:contentPart>
          </mc:Choice>
          <mc:Fallback xmlns="">
            <p:pic>
              <p:nvPicPr>
                <p:cNvPr id="171590" name="Freihand 171589">
                  <a:extLst>
                    <a:ext uri="{FF2B5EF4-FFF2-40B4-BE49-F238E27FC236}">
                      <a16:creationId xmlns:a16="http://schemas.microsoft.com/office/drawing/2014/main" id="{7A554651-F460-4DF9-A02D-262B44FE952C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8162653" y="5921112"/>
                  <a:ext cx="572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171591" name="Freihand 171590">
                  <a:extLst>
                    <a:ext uri="{FF2B5EF4-FFF2-40B4-BE49-F238E27FC236}">
                      <a16:creationId xmlns:a16="http://schemas.microsoft.com/office/drawing/2014/main" id="{9E4E0757-BF52-445B-9D69-9E01663208D4}"/>
                    </a:ext>
                  </a:extLst>
                </p14:cNvPr>
                <p14:cNvContentPartPr/>
                <p14:nvPr/>
              </p14:nvContentPartPr>
              <p14:xfrm>
                <a:off x="8285413" y="5777112"/>
                <a:ext cx="23400" cy="22680"/>
              </p14:xfrm>
            </p:contentPart>
          </mc:Choice>
          <mc:Fallback xmlns="">
            <p:pic>
              <p:nvPicPr>
                <p:cNvPr id="171591" name="Freihand 171590">
                  <a:extLst>
                    <a:ext uri="{FF2B5EF4-FFF2-40B4-BE49-F238E27FC236}">
                      <a16:creationId xmlns:a16="http://schemas.microsoft.com/office/drawing/2014/main" id="{9E4E0757-BF52-445B-9D69-9E01663208D4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8281093" y="5772792"/>
                  <a:ext cx="320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171592" name="Freihand 171591">
                  <a:extLst>
                    <a:ext uri="{FF2B5EF4-FFF2-40B4-BE49-F238E27FC236}">
                      <a16:creationId xmlns:a16="http://schemas.microsoft.com/office/drawing/2014/main" id="{3BA37936-6178-4205-95C7-6C48F133CB44}"/>
                    </a:ext>
                  </a:extLst>
                </p14:cNvPr>
                <p14:cNvContentPartPr/>
                <p14:nvPr/>
              </p14:nvContentPartPr>
              <p14:xfrm>
                <a:off x="8368933" y="5691792"/>
                <a:ext cx="105120" cy="168120"/>
              </p14:xfrm>
            </p:contentPart>
          </mc:Choice>
          <mc:Fallback xmlns="">
            <p:pic>
              <p:nvPicPr>
                <p:cNvPr id="171592" name="Freihand 171591">
                  <a:extLst>
                    <a:ext uri="{FF2B5EF4-FFF2-40B4-BE49-F238E27FC236}">
                      <a16:creationId xmlns:a16="http://schemas.microsoft.com/office/drawing/2014/main" id="{3BA37936-6178-4205-95C7-6C48F133CB44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8364613" y="5687472"/>
                  <a:ext cx="1137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171595" name="Freihand 171594">
                  <a:extLst>
                    <a:ext uri="{FF2B5EF4-FFF2-40B4-BE49-F238E27FC236}">
                      <a16:creationId xmlns:a16="http://schemas.microsoft.com/office/drawing/2014/main" id="{1DD43ECA-BFE5-47FD-8699-DEEA1B9C1C8E}"/>
                    </a:ext>
                  </a:extLst>
                </p14:cNvPr>
                <p14:cNvContentPartPr/>
                <p14:nvPr/>
              </p14:nvContentPartPr>
              <p14:xfrm>
                <a:off x="6825613" y="6455712"/>
                <a:ext cx="219960" cy="9720"/>
              </p14:xfrm>
            </p:contentPart>
          </mc:Choice>
          <mc:Fallback xmlns="">
            <p:pic>
              <p:nvPicPr>
                <p:cNvPr id="171595" name="Freihand 171594">
                  <a:extLst>
                    <a:ext uri="{FF2B5EF4-FFF2-40B4-BE49-F238E27FC236}">
                      <a16:creationId xmlns:a16="http://schemas.microsoft.com/office/drawing/2014/main" id="{1DD43ECA-BFE5-47FD-8699-DEEA1B9C1C8E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6821293" y="6451392"/>
                  <a:ext cx="2286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171596" name="Freihand 171595">
                  <a:extLst>
                    <a:ext uri="{FF2B5EF4-FFF2-40B4-BE49-F238E27FC236}">
                      <a16:creationId xmlns:a16="http://schemas.microsoft.com/office/drawing/2014/main" id="{B030547F-FD5B-41CB-A21D-B80415BEA430}"/>
                    </a:ext>
                  </a:extLst>
                </p14:cNvPr>
                <p14:cNvContentPartPr/>
                <p14:nvPr/>
              </p14:nvContentPartPr>
              <p14:xfrm>
                <a:off x="6858373" y="6512952"/>
                <a:ext cx="204480" cy="18720"/>
              </p14:xfrm>
            </p:contentPart>
          </mc:Choice>
          <mc:Fallback xmlns="">
            <p:pic>
              <p:nvPicPr>
                <p:cNvPr id="171596" name="Freihand 171595">
                  <a:extLst>
                    <a:ext uri="{FF2B5EF4-FFF2-40B4-BE49-F238E27FC236}">
                      <a16:creationId xmlns:a16="http://schemas.microsoft.com/office/drawing/2014/main" id="{B030547F-FD5B-41CB-A21D-B80415BEA430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6854053" y="6508632"/>
                  <a:ext cx="2131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171598" name="Freihand 171597">
                  <a:extLst>
                    <a:ext uri="{FF2B5EF4-FFF2-40B4-BE49-F238E27FC236}">
                      <a16:creationId xmlns:a16="http://schemas.microsoft.com/office/drawing/2014/main" id="{BD942FD7-4C7F-410D-B780-44148D8325C6}"/>
                    </a:ext>
                  </a:extLst>
                </p14:cNvPr>
                <p14:cNvContentPartPr/>
                <p14:nvPr/>
              </p14:nvContentPartPr>
              <p14:xfrm>
                <a:off x="7238533" y="6255192"/>
                <a:ext cx="177840" cy="146520"/>
              </p14:xfrm>
            </p:contentPart>
          </mc:Choice>
          <mc:Fallback xmlns="">
            <p:pic>
              <p:nvPicPr>
                <p:cNvPr id="171598" name="Freihand 171597">
                  <a:extLst>
                    <a:ext uri="{FF2B5EF4-FFF2-40B4-BE49-F238E27FC236}">
                      <a16:creationId xmlns:a16="http://schemas.microsoft.com/office/drawing/2014/main" id="{BD942FD7-4C7F-410D-B780-44148D8325C6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7234213" y="6250872"/>
                  <a:ext cx="1864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171599" name="Freihand 171598">
                  <a:extLst>
                    <a:ext uri="{FF2B5EF4-FFF2-40B4-BE49-F238E27FC236}">
                      <a16:creationId xmlns:a16="http://schemas.microsoft.com/office/drawing/2014/main" id="{2351D2E8-4FB8-4E05-A188-EF514F6EFE10}"/>
                    </a:ext>
                  </a:extLst>
                </p14:cNvPr>
                <p14:cNvContentPartPr/>
                <p14:nvPr/>
              </p14:nvContentPartPr>
              <p14:xfrm>
                <a:off x="7117573" y="6374712"/>
                <a:ext cx="599040" cy="90720"/>
              </p14:xfrm>
            </p:contentPart>
          </mc:Choice>
          <mc:Fallback xmlns="">
            <p:pic>
              <p:nvPicPr>
                <p:cNvPr id="171599" name="Freihand 171598">
                  <a:extLst>
                    <a:ext uri="{FF2B5EF4-FFF2-40B4-BE49-F238E27FC236}">
                      <a16:creationId xmlns:a16="http://schemas.microsoft.com/office/drawing/2014/main" id="{2351D2E8-4FB8-4E05-A188-EF514F6EFE10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7113253" y="6370392"/>
                  <a:ext cx="6076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171600" name="Freihand 171599">
                  <a:extLst>
                    <a:ext uri="{FF2B5EF4-FFF2-40B4-BE49-F238E27FC236}">
                      <a16:creationId xmlns:a16="http://schemas.microsoft.com/office/drawing/2014/main" id="{0224FB15-AE66-4EE0-9F17-7A4762ABFC85}"/>
                    </a:ext>
                  </a:extLst>
                </p14:cNvPr>
                <p14:cNvContentPartPr/>
                <p14:nvPr/>
              </p14:nvContentPartPr>
              <p14:xfrm>
                <a:off x="7110013" y="6530952"/>
                <a:ext cx="187920" cy="143640"/>
              </p14:xfrm>
            </p:contentPart>
          </mc:Choice>
          <mc:Fallback xmlns="">
            <p:pic>
              <p:nvPicPr>
                <p:cNvPr id="171600" name="Freihand 171599">
                  <a:extLst>
                    <a:ext uri="{FF2B5EF4-FFF2-40B4-BE49-F238E27FC236}">
                      <a16:creationId xmlns:a16="http://schemas.microsoft.com/office/drawing/2014/main" id="{0224FB15-AE66-4EE0-9F17-7A4762ABFC85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7105693" y="6526632"/>
                  <a:ext cx="1965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171601" name="Freihand 171600">
                  <a:extLst>
                    <a:ext uri="{FF2B5EF4-FFF2-40B4-BE49-F238E27FC236}">
                      <a16:creationId xmlns:a16="http://schemas.microsoft.com/office/drawing/2014/main" id="{91927050-4537-4AB4-805C-1EA115923B9A}"/>
                    </a:ext>
                  </a:extLst>
                </p14:cNvPr>
                <p14:cNvContentPartPr/>
                <p14:nvPr/>
              </p14:nvContentPartPr>
              <p14:xfrm>
                <a:off x="7340773" y="6590712"/>
                <a:ext cx="126720" cy="15120"/>
              </p14:xfrm>
            </p:contentPart>
          </mc:Choice>
          <mc:Fallback xmlns="">
            <p:pic>
              <p:nvPicPr>
                <p:cNvPr id="171601" name="Freihand 171600">
                  <a:extLst>
                    <a:ext uri="{FF2B5EF4-FFF2-40B4-BE49-F238E27FC236}">
                      <a16:creationId xmlns:a16="http://schemas.microsoft.com/office/drawing/2014/main" id="{91927050-4537-4AB4-805C-1EA115923B9A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7336453" y="6586392"/>
                  <a:ext cx="1353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171602" name="Freihand 171601">
                  <a:extLst>
                    <a:ext uri="{FF2B5EF4-FFF2-40B4-BE49-F238E27FC236}">
                      <a16:creationId xmlns:a16="http://schemas.microsoft.com/office/drawing/2014/main" id="{7150AF81-D776-4C79-9588-CF9E7E69F57F}"/>
                    </a:ext>
                  </a:extLst>
                </p14:cNvPr>
                <p14:cNvContentPartPr/>
                <p14:nvPr/>
              </p14:nvContentPartPr>
              <p14:xfrm>
                <a:off x="7491973" y="6525912"/>
                <a:ext cx="122400" cy="102240"/>
              </p14:xfrm>
            </p:contentPart>
          </mc:Choice>
          <mc:Fallback xmlns="">
            <p:pic>
              <p:nvPicPr>
                <p:cNvPr id="171602" name="Freihand 171601">
                  <a:extLst>
                    <a:ext uri="{FF2B5EF4-FFF2-40B4-BE49-F238E27FC236}">
                      <a16:creationId xmlns:a16="http://schemas.microsoft.com/office/drawing/2014/main" id="{7150AF81-D776-4C79-9588-CF9E7E69F57F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7487653" y="6521592"/>
                  <a:ext cx="1310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171603" name="Freihand 171602">
                  <a:extLst>
                    <a:ext uri="{FF2B5EF4-FFF2-40B4-BE49-F238E27FC236}">
                      <a16:creationId xmlns:a16="http://schemas.microsoft.com/office/drawing/2014/main" id="{AC3CB021-173F-4C36-8D63-A7D8C230F5F1}"/>
                    </a:ext>
                  </a:extLst>
                </p14:cNvPr>
                <p14:cNvContentPartPr/>
                <p14:nvPr/>
              </p14:nvContentPartPr>
              <p14:xfrm>
                <a:off x="7597813" y="6593592"/>
                <a:ext cx="89640" cy="125280"/>
              </p14:xfrm>
            </p:contentPart>
          </mc:Choice>
          <mc:Fallback xmlns="">
            <p:pic>
              <p:nvPicPr>
                <p:cNvPr id="171603" name="Freihand 171602">
                  <a:extLst>
                    <a:ext uri="{FF2B5EF4-FFF2-40B4-BE49-F238E27FC236}">
                      <a16:creationId xmlns:a16="http://schemas.microsoft.com/office/drawing/2014/main" id="{AC3CB021-173F-4C36-8D63-A7D8C230F5F1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7593493" y="6589272"/>
                  <a:ext cx="98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171605" name="Freihand 171604">
                  <a:extLst>
                    <a:ext uri="{FF2B5EF4-FFF2-40B4-BE49-F238E27FC236}">
                      <a16:creationId xmlns:a16="http://schemas.microsoft.com/office/drawing/2014/main" id="{F9E6E64E-6DC0-49FB-9572-72358277F354}"/>
                    </a:ext>
                  </a:extLst>
                </p14:cNvPr>
                <p14:cNvContentPartPr/>
                <p14:nvPr/>
              </p14:nvContentPartPr>
              <p14:xfrm>
                <a:off x="4733653" y="6223872"/>
                <a:ext cx="3378240" cy="635040"/>
              </p14:xfrm>
            </p:contentPart>
          </mc:Choice>
          <mc:Fallback xmlns="">
            <p:pic>
              <p:nvPicPr>
                <p:cNvPr id="171605" name="Freihand 171604">
                  <a:extLst>
                    <a:ext uri="{FF2B5EF4-FFF2-40B4-BE49-F238E27FC236}">
                      <a16:creationId xmlns:a16="http://schemas.microsoft.com/office/drawing/2014/main" id="{F9E6E64E-6DC0-49FB-9572-72358277F354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4729333" y="6219552"/>
                  <a:ext cx="3386880" cy="64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171611" name="Freihand 171610">
                  <a:extLst>
                    <a:ext uri="{FF2B5EF4-FFF2-40B4-BE49-F238E27FC236}">
                      <a16:creationId xmlns:a16="http://schemas.microsoft.com/office/drawing/2014/main" id="{8EB9865A-6D26-42A6-8DDE-3FADF5A5D7CA}"/>
                    </a:ext>
                  </a:extLst>
                </p14:cNvPr>
                <p14:cNvContentPartPr/>
                <p14:nvPr/>
              </p14:nvContentPartPr>
              <p14:xfrm>
                <a:off x="4727893" y="6231432"/>
                <a:ext cx="3301560" cy="565560"/>
              </p14:xfrm>
            </p:contentPart>
          </mc:Choice>
          <mc:Fallback xmlns="">
            <p:pic>
              <p:nvPicPr>
                <p:cNvPr id="171611" name="Freihand 171610">
                  <a:extLst>
                    <a:ext uri="{FF2B5EF4-FFF2-40B4-BE49-F238E27FC236}">
                      <a16:creationId xmlns:a16="http://schemas.microsoft.com/office/drawing/2014/main" id="{8EB9865A-6D26-42A6-8DDE-3FADF5A5D7CA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4723573" y="6227112"/>
                  <a:ext cx="3310200" cy="57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171613" name="Freihand 171612">
                  <a:extLst>
                    <a:ext uri="{FF2B5EF4-FFF2-40B4-BE49-F238E27FC236}">
                      <a16:creationId xmlns:a16="http://schemas.microsoft.com/office/drawing/2014/main" id="{7F06E460-FCC3-462D-9F3A-F3331C022040}"/>
                    </a:ext>
                  </a:extLst>
                </p14:cNvPr>
                <p14:cNvContentPartPr/>
                <p14:nvPr/>
              </p14:nvContentPartPr>
              <p14:xfrm>
                <a:off x="7866373" y="5459592"/>
                <a:ext cx="722160" cy="753120"/>
              </p14:xfrm>
            </p:contentPart>
          </mc:Choice>
          <mc:Fallback xmlns="">
            <p:pic>
              <p:nvPicPr>
                <p:cNvPr id="171613" name="Freihand 171612">
                  <a:extLst>
                    <a:ext uri="{FF2B5EF4-FFF2-40B4-BE49-F238E27FC236}">
                      <a16:creationId xmlns:a16="http://schemas.microsoft.com/office/drawing/2014/main" id="{7F06E460-FCC3-462D-9F3A-F3331C022040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7862053" y="5455272"/>
                  <a:ext cx="730800" cy="76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171620" name="Freihand 171619">
                  <a:extLst>
                    <a:ext uri="{FF2B5EF4-FFF2-40B4-BE49-F238E27FC236}">
                      <a16:creationId xmlns:a16="http://schemas.microsoft.com/office/drawing/2014/main" id="{86888C0B-E50D-4430-B446-3A6F46914887}"/>
                    </a:ext>
                  </a:extLst>
                </p14:cNvPr>
                <p14:cNvContentPartPr/>
                <p14:nvPr/>
              </p14:nvContentPartPr>
              <p14:xfrm>
                <a:off x="5016973" y="5614752"/>
                <a:ext cx="2044800" cy="728640"/>
              </p14:xfrm>
            </p:contentPart>
          </mc:Choice>
          <mc:Fallback xmlns="">
            <p:pic>
              <p:nvPicPr>
                <p:cNvPr id="171620" name="Freihand 171619">
                  <a:extLst>
                    <a:ext uri="{FF2B5EF4-FFF2-40B4-BE49-F238E27FC236}">
                      <a16:creationId xmlns:a16="http://schemas.microsoft.com/office/drawing/2014/main" id="{86888C0B-E50D-4430-B446-3A6F46914887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5012653" y="5610432"/>
                  <a:ext cx="2053440" cy="73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171621" name="Freihand 171620">
                  <a:extLst>
                    <a:ext uri="{FF2B5EF4-FFF2-40B4-BE49-F238E27FC236}">
                      <a16:creationId xmlns:a16="http://schemas.microsoft.com/office/drawing/2014/main" id="{49CE6722-B3AB-401A-BCFA-1FA0AED16284}"/>
                    </a:ext>
                  </a:extLst>
                </p14:cNvPr>
                <p14:cNvContentPartPr/>
                <p14:nvPr/>
              </p14:nvContentPartPr>
              <p14:xfrm>
                <a:off x="4983493" y="5811672"/>
                <a:ext cx="761400" cy="469440"/>
              </p14:xfrm>
            </p:contentPart>
          </mc:Choice>
          <mc:Fallback xmlns="">
            <p:pic>
              <p:nvPicPr>
                <p:cNvPr id="171621" name="Freihand 171620">
                  <a:extLst>
                    <a:ext uri="{FF2B5EF4-FFF2-40B4-BE49-F238E27FC236}">
                      <a16:creationId xmlns:a16="http://schemas.microsoft.com/office/drawing/2014/main" id="{49CE6722-B3AB-401A-BCFA-1FA0AED16284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4979173" y="5807352"/>
                  <a:ext cx="770040" cy="47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171623" name="Freihand 171622">
                  <a:extLst>
                    <a:ext uri="{FF2B5EF4-FFF2-40B4-BE49-F238E27FC236}">
                      <a16:creationId xmlns:a16="http://schemas.microsoft.com/office/drawing/2014/main" id="{C9634790-593C-41F3-871C-78B42C32B1B0}"/>
                    </a:ext>
                  </a:extLst>
                </p14:cNvPr>
                <p14:cNvContentPartPr/>
                <p14:nvPr/>
              </p14:nvContentPartPr>
              <p14:xfrm>
                <a:off x="5077453" y="5853072"/>
                <a:ext cx="614160" cy="473040"/>
              </p14:xfrm>
            </p:contentPart>
          </mc:Choice>
          <mc:Fallback xmlns="">
            <p:pic>
              <p:nvPicPr>
                <p:cNvPr id="171623" name="Freihand 171622">
                  <a:extLst>
                    <a:ext uri="{FF2B5EF4-FFF2-40B4-BE49-F238E27FC236}">
                      <a16:creationId xmlns:a16="http://schemas.microsoft.com/office/drawing/2014/main" id="{C9634790-593C-41F3-871C-78B42C32B1B0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5073133" y="5848752"/>
                  <a:ext cx="622800" cy="481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741363064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5" name="Rectangle 3"/>
          <p:cNvSpPr>
            <a:spLocks noChangeArrowheads="1"/>
          </p:cNvSpPr>
          <p:nvPr/>
        </p:nvSpPr>
        <p:spPr bwMode="auto">
          <a:xfrm>
            <a:off x="4224338" y="185590"/>
            <a:ext cx="5803900" cy="463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Konsequenzen aus dem Keynesianismus </a:t>
            </a:r>
          </a:p>
        </p:txBody>
      </p:sp>
      <p:sp>
        <p:nvSpPr>
          <p:cNvPr id="172036" name="Text Box 4"/>
          <p:cNvSpPr txBox="1">
            <a:spLocks noChangeArrowheads="1"/>
          </p:cNvSpPr>
          <p:nvPr/>
        </p:nvSpPr>
        <p:spPr bwMode="auto">
          <a:xfrm>
            <a:off x="0" y="981075"/>
            <a:ext cx="9144000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Dauerhafte ungewollte Unterbeschäftigung ist möglich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→ deflatorische Lücke: Die Nachfrage ist zu gering, um das vorhandene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					 	 Arbeitsangebot voll auszulasten</a:t>
            </a: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Überhitzung der Wirtschaft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→ inflatorische Lücke: Die Nachfrage übersteigt die vorhandenen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						 Produktionskapazitäten</a:t>
            </a: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Ein Vollbeschäftigungsgleichgewicht liegt nur bei spezieller 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Parameterkonstellation vor. Es muss sich nicht automatisch einstellen, 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sondern bedarf externer Eingriffe.</a:t>
            </a: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4ABC7385-D6AE-4A00-AE87-5E73AF386EBE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E721760-5CAF-4809-ADCC-5AC96DD29FB6}"/>
                  </a:ext>
                </a:extLst>
              </p14:cNvPr>
              <p14:cNvContentPartPr/>
              <p14:nvPr/>
            </p14:nvContentPartPr>
            <p14:xfrm>
              <a:off x="1553086" y="1719552"/>
              <a:ext cx="5395680" cy="518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E721760-5CAF-4809-ADCC-5AC96DD29FB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48766" y="1715232"/>
                <a:ext cx="540432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37A14A58-F419-4974-A66C-1704D564D7A9}"/>
                  </a:ext>
                </a:extLst>
              </p14:cNvPr>
              <p14:cNvContentPartPr/>
              <p14:nvPr/>
            </p14:nvContentPartPr>
            <p14:xfrm>
              <a:off x="464446" y="2133552"/>
              <a:ext cx="2385000" cy="752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37A14A58-F419-4974-A66C-1704D564D7A9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0126" y="2129232"/>
                <a:ext cx="23936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BF9BD2B5-824C-4FAE-AA70-6730F1CB7EFF}"/>
                  </a:ext>
                </a:extLst>
              </p14:cNvPr>
              <p14:cNvContentPartPr/>
              <p14:nvPr/>
            </p14:nvContentPartPr>
            <p14:xfrm>
              <a:off x="3672406" y="2142192"/>
              <a:ext cx="2655360" cy="6696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BF9BD2B5-824C-4FAE-AA70-6730F1CB7EF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68086" y="2137872"/>
                <a:ext cx="2664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468C6D0F-0459-4D54-83F8-15A24B7E652D}"/>
                  </a:ext>
                </a:extLst>
              </p14:cNvPr>
              <p14:cNvContentPartPr/>
              <p14:nvPr/>
            </p14:nvContentPartPr>
            <p14:xfrm>
              <a:off x="559486" y="3537192"/>
              <a:ext cx="2104920" cy="9504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468C6D0F-0459-4D54-83F8-15A24B7E652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55166" y="3532872"/>
                <a:ext cx="21135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12EAEA58-09D8-462C-9AAF-CAFFD817CC32}"/>
                  </a:ext>
                </a:extLst>
              </p14:cNvPr>
              <p14:cNvContentPartPr/>
              <p14:nvPr/>
            </p14:nvContentPartPr>
            <p14:xfrm>
              <a:off x="4900726" y="3540072"/>
              <a:ext cx="1151640" cy="2484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12EAEA58-09D8-462C-9AAF-CAFFD817CC3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96406" y="3535752"/>
                <a:ext cx="11602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548013A6-2537-442F-AD41-B6CC612BADAA}"/>
                  </a:ext>
                </a:extLst>
              </p14:cNvPr>
              <p14:cNvContentPartPr/>
              <p14:nvPr/>
            </p14:nvContentPartPr>
            <p14:xfrm>
              <a:off x="3019366" y="3893952"/>
              <a:ext cx="3105720" cy="2196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548013A6-2537-442F-AD41-B6CC612BADA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015046" y="3889632"/>
                <a:ext cx="3114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4EDED776-AA44-45E1-ACFE-3DD834F15B64}"/>
                  </a:ext>
                </a:extLst>
              </p14:cNvPr>
              <p14:cNvContentPartPr/>
              <p14:nvPr/>
            </p14:nvContentPartPr>
            <p14:xfrm>
              <a:off x="543286" y="4628352"/>
              <a:ext cx="3573000" cy="525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4EDED776-AA44-45E1-ACFE-3DD834F15B64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38966" y="4624032"/>
                <a:ext cx="358164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11A943A1-2FBB-4FE1-A3F2-0C74BF7CC525}"/>
                  </a:ext>
                </a:extLst>
              </p14:cNvPr>
              <p14:cNvContentPartPr/>
              <p14:nvPr/>
            </p14:nvContentPartPr>
            <p14:xfrm>
              <a:off x="1212526" y="5492712"/>
              <a:ext cx="3462840" cy="9216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11A943A1-2FBB-4FE1-A3F2-0C74BF7CC52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208206" y="5488392"/>
                <a:ext cx="3471480" cy="10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642069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Das IS/LM-Model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680487" y="891257"/>
            <a:ext cx="11072241" cy="128627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Keynesianischen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Gütermarktmodell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tauchen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keine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Preise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bzw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das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aggregierte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Preisniveau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auf P=1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normiert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kürzt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damit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Gleichungen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heraus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auf, was auf die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Nachfrageorientierung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zurückzuführen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denn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Angebot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Nachfrage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werden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ausschließlich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durch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Mengenanpassungen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seitens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Produzenten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zum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Ausgleich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gebracht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4" name="Textfeld 3"/>
          <p:cNvSpPr txBox="1"/>
          <p:nvPr/>
        </p:nvSpPr>
        <p:spPr>
          <a:xfrm>
            <a:off x="632074" y="2652657"/>
            <a:ext cx="11072241" cy="94667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Für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die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Beschreibung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einer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modernen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Volkswirtschaft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fehlt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Geldmarkt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Verknüpfung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zwischen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realen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nominalen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Größen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denn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letztlich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wird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der Wert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Güter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Geld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gemessen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632075" y="3889787"/>
            <a:ext cx="7719445" cy="94667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Die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Verbindung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zwischen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Güter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Geldmarkt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wird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über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die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Zinsen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welche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die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Investitionsnachfrage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Geldnachfrage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steuern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erreicht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632075" y="5021133"/>
            <a:ext cx="7719446" cy="94667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Das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resultierende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weiterhin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nachfrageorientierte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keynesianische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Modell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wird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IS/LM-Modell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bezeichnet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E2B58769-46D6-40C6-8555-C9580F67648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ABB0418-B1A1-4E9F-89F2-1C0493E48468}"/>
                  </a:ext>
                </a:extLst>
              </p14:cNvPr>
              <p14:cNvContentPartPr/>
              <p14:nvPr/>
            </p14:nvContentPartPr>
            <p14:xfrm>
              <a:off x="3957493" y="718752"/>
              <a:ext cx="3183120" cy="360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ABB0418-B1A1-4E9F-89F2-1C0493E4846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53173" y="714432"/>
                <a:ext cx="319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A36D9CE-C47D-4CC8-B64D-8F9817C697F2}"/>
                  </a:ext>
                </a:extLst>
              </p14:cNvPr>
              <p14:cNvContentPartPr/>
              <p14:nvPr/>
            </p14:nvContentPartPr>
            <p14:xfrm>
              <a:off x="5440333" y="1315632"/>
              <a:ext cx="1612080" cy="1134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A36D9CE-C47D-4CC8-B64D-8F9817C697F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436013" y="1311312"/>
                <a:ext cx="16207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58281975-2D7B-4CCD-B383-5942FA4BA254}"/>
                  </a:ext>
                </a:extLst>
              </p14:cNvPr>
              <p14:cNvContentPartPr/>
              <p14:nvPr/>
            </p14:nvContentPartPr>
            <p14:xfrm>
              <a:off x="8470453" y="1664832"/>
              <a:ext cx="2679480" cy="1152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58281975-2D7B-4CCD-B383-5942FA4BA25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466133" y="1660512"/>
                <a:ext cx="26881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4EC64B97-1943-4941-A456-79F81EAC069F}"/>
                  </a:ext>
                </a:extLst>
              </p14:cNvPr>
              <p14:cNvContentPartPr/>
              <p14:nvPr/>
            </p14:nvContentPartPr>
            <p14:xfrm>
              <a:off x="3491653" y="3057672"/>
              <a:ext cx="2664000" cy="9468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4EC64B97-1943-4941-A456-79F81EAC069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487333" y="3053352"/>
                <a:ext cx="26726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347C10BE-3B82-4C66-A894-931D935F850E}"/>
                  </a:ext>
                </a:extLst>
              </p14:cNvPr>
              <p14:cNvContentPartPr/>
              <p14:nvPr/>
            </p14:nvContentPartPr>
            <p14:xfrm>
              <a:off x="7950973" y="3061992"/>
              <a:ext cx="1477440" cy="7452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347C10BE-3B82-4C66-A894-931D935F850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946653" y="3057672"/>
                <a:ext cx="1486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2DD84ACA-016F-43EC-9583-CC75152944F4}"/>
                  </a:ext>
                </a:extLst>
              </p14:cNvPr>
              <p14:cNvContentPartPr/>
              <p14:nvPr/>
            </p14:nvContentPartPr>
            <p14:xfrm>
              <a:off x="1788853" y="3440712"/>
              <a:ext cx="2704320" cy="11232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2DD84ACA-016F-43EC-9583-CC75152944F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784533" y="3436392"/>
                <a:ext cx="27129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574536CA-7259-4353-BB6E-227C75E5D50E}"/>
                  </a:ext>
                </a:extLst>
              </p14:cNvPr>
              <p14:cNvContentPartPr/>
              <p14:nvPr/>
            </p14:nvContentPartPr>
            <p14:xfrm>
              <a:off x="6023893" y="3856152"/>
              <a:ext cx="1804680" cy="47412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574536CA-7259-4353-BB6E-227C75E5D50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19573" y="3851832"/>
                <a:ext cx="1813320" cy="48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275589D7-4DBA-481A-AFFE-DD8CA0BD912E}"/>
              </a:ext>
            </a:extLst>
          </p:cNvPr>
          <p:cNvGrpSpPr/>
          <p:nvPr/>
        </p:nvGrpSpPr>
        <p:grpSpPr>
          <a:xfrm>
            <a:off x="4820053" y="4677672"/>
            <a:ext cx="657720" cy="318600"/>
            <a:chOff x="4820053" y="4677672"/>
            <a:chExt cx="657720" cy="31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8BD806E7-A812-4471-99F5-4218173C2C7A}"/>
                    </a:ext>
                  </a:extLst>
                </p14:cNvPr>
                <p14:cNvContentPartPr/>
                <p14:nvPr/>
              </p14:nvContentPartPr>
              <p14:xfrm>
                <a:off x="4820053" y="4752912"/>
                <a:ext cx="81000" cy="153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8BD806E7-A812-4471-99F5-4218173C2C7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815733" y="4748592"/>
                  <a:ext cx="89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6E1CC82-6B1A-49C5-A92E-B3060D26DB8B}"/>
                    </a:ext>
                  </a:extLst>
                </p14:cNvPr>
                <p14:cNvContentPartPr/>
                <p14:nvPr/>
              </p14:nvContentPartPr>
              <p14:xfrm>
                <a:off x="4948213" y="4702152"/>
                <a:ext cx="52560" cy="2012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6E1CC82-6B1A-49C5-A92E-B3060D26DB8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943893" y="4697832"/>
                  <a:ext cx="612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F6F772C8-1FB5-476C-A945-DBD0E6856FB6}"/>
                    </a:ext>
                  </a:extLst>
                </p14:cNvPr>
                <p14:cNvContentPartPr/>
                <p14:nvPr/>
              </p14:nvContentPartPr>
              <p14:xfrm>
                <a:off x="5039653" y="4768392"/>
                <a:ext cx="110160" cy="658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F6F772C8-1FB5-476C-A945-DBD0E6856FB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035333" y="4764072"/>
                  <a:ext cx="1188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03FDE68-204A-4E95-AD62-500FE539B9C8}"/>
                    </a:ext>
                  </a:extLst>
                </p14:cNvPr>
                <p14:cNvContentPartPr/>
                <p14:nvPr/>
              </p14:nvContentPartPr>
              <p14:xfrm>
                <a:off x="5123533" y="4765152"/>
                <a:ext cx="35280" cy="1591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03FDE68-204A-4E95-AD62-500FE539B9C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119213" y="4760832"/>
                  <a:ext cx="439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530FB626-A290-4D74-8138-604FF840B5E7}"/>
                    </a:ext>
                  </a:extLst>
                </p14:cNvPr>
                <p14:cNvContentPartPr/>
                <p14:nvPr/>
              </p14:nvContentPartPr>
              <p14:xfrm>
                <a:off x="5224333" y="4840032"/>
                <a:ext cx="22680" cy="932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530FB626-A290-4D74-8138-604FF840B5E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220013" y="4835712"/>
                  <a:ext cx="313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047448F-0EC3-4EC9-8962-1248E20A409B}"/>
                    </a:ext>
                  </a:extLst>
                </p14:cNvPr>
                <p14:cNvContentPartPr/>
                <p14:nvPr/>
              </p14:nvContentPartPr>
              <p14:xfrm>
                <a:off x="5321533" y="4703232"/>
                <a:ext cx="42480" cy="1638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047448F-0EC3-4EC9-8962-1248E20A409B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317213" y="4698912"/>
                  <a:ext cx="511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0CFA51F6-8CFF-4FFE-B9ED-4C8CDF54BC45}"/>
                    </a:ext>
                  </a:extLst>
                </p14:cNvPr>
                <p14:cNvContentPartPr/>
                <p14:nvPr/>
              </p14:nvContentPartPr>
              <p14:xfrm>
                <a:off x="5320453" y="4690632"/>
                <a:ext cx="157320" cy="3056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0CFA51F6-8CFF-4FFE-B9ED-4C8CDF54BC4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316133" y="4686312"/>
                  <a:ext cx="16596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DD3BC83-B0D9-4AA4-A1CC-F1AC015D31F2}"/>
                    </a:ext>
                  </a:extLst>
                </p14:cNvPr>
                <p14:cNvContentPartPr/>
                <p14:nvPr/>
              </p14:nvContentPartPr>
              <p14:xfrm>
                <a:off x="5260693" y="4677672"/>
                <a:ext cx="174600" cy="2649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DD3BC83-B0D9-4AA4-A1CC-F1AC015D31F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256373" y="4673352"/>
                  <a:ext cx="183240" cy="27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C1EB3B30-F3EA-448F-B12C-F56BC46424FC}"/>
              </a:ext>
            </a:extLst>
          </p:cNvPr>
          <p:cNvGrpSpPr/>
          <p:nvPr/>
        </p:nvGrpSpPr>
        <p:grpSpPr>
          <a:xfrm>
            <a:off x="1562053" y="4585872"/>
            <a:ext cx="2356920" cy="495000"/>
            <a:chOff x="1562053" y="4585872"/>
            <a:chExt cx="2356920" cy="49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AB4459CA-E15C-4755-AAB0-A4D24564F778}"/>
                    </a:ext>
                  </a:extLst>
                </p14:cNvPr>
                <p14:cNvContentPartPr/>
                <p14:nvPr/>
              </p14:nvContentPartPr>
              <p14:xfrm>
                <a:off x="1562053" y="4585872"/>
                <a:ext cx="2218680" cy="1252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AB4459CA-E15C-4755-AAB0-A4D24564F77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557733" y="4581552"/>
                  <a:ext cx="22273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01CD211-6AC5-4F58-A9AF-EA6D7EC16E11}"/>
                    </a:ext>
                  </a:extLst>
                </p14:cNvPr>
                <p14:cNvContentPartPr/>
                <p14:nvPr/>
              </p14:nvContentPartPr>
              <p14:xfrm>
                <a:off x="2074693" y="4670832"/>
                <a:ext cx="1844280" cy="720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01CD211-6AC5-4F58-A9AF-EA6D7EC16E11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070373" y="4666512"/>
                  <a:ext cx="18529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579B76EF-337D-4700-BBF8-47E12306171E}"/>
                    </a:ext>
                  </a:extLst>
                </p14:cNvPr>
                <p14:cNvContentPartPr/>
                <p14:nvPr/>
              </p14:nvContentPartPr>
              <p14:xfrm>
                <a:off x="2712613" y="4886112"/>
                <a:ext cx="27720" cy="1008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579B76EF-337D-4700-BBF8-47E12306171E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708293" y="4881792"/>
                  <a:ext cx="363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9200BB5-C8D2-458A-93E9-1CEDAFE01BFF}"/>
                    </a:ext>
                  </a:extLst>
                </p14:cNvPr>
                <p14:cNvContentPartPr/>
                <p14:nvPr/>
              </p14:nvContentPartPr>
              <p14:xfrm>
                <a:off x="2635933" y="4909512"/>
                <a:ext cx="159840" cy="774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9200BB5-C8D2-458A-93E9-1CEDAFE01BFF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631613" y="4905192"/>
                  <a:ext cx="168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DC16A86C-57F3-44D3-878D-B797ED552BCF}"/>
                    </a:ext>
                  </a:extLst>
                </p14:cNvPr>
                <p14:cNvContentPartPr/>
                <p14:nvPr/>
              </p14:nvContentPartPr>
              <p14:xfrm>
                <a:off x="2628733" y="4777032"/>
                <a:ext cx="286200" cy="138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DC16A86C-57F3-44D3-878D-B797ED552BCF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624413" y="4772712"/>
                  <a:ext cx="294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78543BE3-40C3-4786-94CE-20DB789F7F64}"/>
                    </a:ext>
                  </a:extLst>
                </p14:cNvPr>
                <p14:cNvContentPartPr/>
                <p14:nvPr/>
              </p14:nvContentPartPr>
              <p14:xfrm>
                <a:off x="2989813" y="4778112"/>
                <a:ext cx="95400" cy="1144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78543BE3-40C3-4786-94CE-20DB789F7F64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2985493" y="4773792"/>
                  <a:ext cx="1040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753B5E83-1121-4882-B886-504782B9A29C}"/>
                    </a:ext>
                  </a:extLst>
                </p14:cNvPr>
                <p14:cNvContentPartPr/>
                <p14:nvPr/>
              </p14:nvContentPartPr>
              <p14:xfrm>
                <a:off x="3087013" y="4750752"/>
                <a:ext cx="74520" cy="2250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753B5E83-1121-4882-B886-504782B9A29C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082693" y="4746432"/>
                  <a:ext cx="8316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ED217D9-9852-481B-A4A3-12E3C9B67632}"/>
                    </a:ext>
                  </a:extLst>
                </p14:cNvPr>
                <p14:cNvContentPartPr/>
                <p14:nvPr/>
              </p14:nvContentPartPr>
              <p14:xfrm>
                <a:off x="2856973" y="4703232"/>
                <a:ext cx="358200" cy="3776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ED217D9-9852-481B-A4A3-12E3C9B6763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2852653" y="4698912"/>
                  <a:ext cx="366840" cy="38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2FA55D65-466F-4B34-A0A5-3F2BFDC15F7B}"/>
                  </a:ext>
                </a:extLst>
              </p14:cNvPr>
              <p14:cNvContentPartPr/>
              <p14:nvPr/>
            </p14:nvContentPartPr>
            <p14:xfrm>
              <a:off x="6121453" y="3870192"/>
              <a:ext cx="1796040" cy="529560"/>
            </p14:xfrm>
          </p:contentPart>
        </mc:Choice>
        <mc:Fallback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2FA55D65-466F-4B34-A0A5-3F2BFDC15F7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7133" y="3865872"/>
                <a:ext cx="180468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B0AA92B3-2A87-4408-9727-5E6247C6E66E}"/>
                  </a:ext>
                </a:extLst>
              </p14:cNvPr>
              <p14:cNvContentPartPr/>
              <p14:nvPr/>
            </p14:nvContentPartPr>
            <p14:xfrm>
              <a:off x="1706053" y="4239912"/>
              <a:ext cx="2188080" cy="65808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B0AA92B3-2A87-4408-9727-5E6247C6E66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701733" y="4235592"/>
                <a:ext cx="2196720" cy="66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uppieren 38">
            <a:extLst>
              <a:ext uri="{FF2B5EF4-FFF2-40B4-BE49-F238E27FC236}">
                <a16:creationId xmlns:a16="http://schemas.microsoft.com/office/drawing/2014/main" id="{60239DD9-0125-40A2-8671-6A3A33A43656}"/>
              </a:ext>
            </a:extLst>
          </p:cNvPr>
          <p:cNvGrpSpPr/>
          <p:nvPr/>
        </p:nvGrpSpPr>
        <p:grpSpPr>
          <a:xfrm>
            <a:off x="2446933" y="4347192"/>
            <a:ext cx="3846240" cy="812880"/>
            <a:chOff x="2446933" y="4347192"/>
            <a:chExt cx="3846240" cy="812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B8E0851-D74C-431E-9CA4-007101057756}"/>
                    </a:ext>
                  </a:extLst>
                </p14:cNvPr>
                <p14:cNvContentPartPr/>
                <p14:nvPr/>
              </p14:nvContentPartPr>
              <p14:xfrm>
                <a:off x="4184293" y="4347192"/>
                <a:ext cx="2108880" cy="40464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B8E0851-D74C-431E-9CA4-007101057756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4179973" y="4342872"/>
                  <a:ext cx="211752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924D258-436B-4C73-89AE-BC019C012AA6}"/>
                    </a:ext>
                  </a:extLst>
                </p14:cNvPr>
                <p14:cNvContentPartPr/>
                <p14:nvPr/>
              </p14:nvContentPartPr>
              <p14:xfrm>
                <a:off x="4616293" y="4650312"/>
                <a:ext cx="986040" cy="41832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924D258-436B-4C73-89AE-BC019C012AA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611973" y="4645992"/>
                  <a:ext cx="99468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2E8FDC9-5609-410C-808D-F1FCC16146C0}"/>
                    </a:ext>
                  </a:extLst>
                </p14:cNvPr>
                <p14:cNvContentPartPr/>
                <p14:nvPr/>
              </p14:nvContentPartPr>
              <p14:xfrm>
                <a:off x="2446933" y="4697832"/>
                <a:ext cx="891000" cy="46224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2E8FDC9-5609-410C-808D-F1FCC16146C0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442613" y="4693512"/>
                  <a:ext cx="899640" cy="470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37981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Das IS/LM-Model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130066" y="741477"/>
            <a:ext cx="9068213" cy="50299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IS: Investment = Saving (</a:t>
            </a:r>
            <a:r>
              <a:rPr lang="en-US" sz="2449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entspricht</a:t>
            </a: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49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lang="en-US" sz="2449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► </a:t>
            </a:r>
            <a:r>
              <a:rPr lang="en-US" sz="2449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Gütermarkt</a:t>
            </a: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LM: Liquidity Preference = Money Supply</a:t>
            </a: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► </a:t>
            </a:r>
            <a:r>
              <a:rPr lang="en-US" sz="2449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Geldmarkt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4" name="Textfeld 3"/>
          <p:cNvSpPr txBox="1"/>
          <p:nvPr/>
        </p:nvSpPr>
        <p:spPr>
          <a:xfrm>
            <a:off x="5257625" y="1402245"/>
            <a:ext cx="6546027" cy="88375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Die 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IS-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Kurve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repräsentiert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den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Güternmarkt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unter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Bedingung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dass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I=S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5" name="Textfeld 4"/>
          <p:cNvSpPr txBox="1"/>
          <p:nvPr/>
        </p:nvSpPr>
        <p:spPr>
          <a:xfrm>
            <a:off x="5257624" y="2286000"/>
            <a:ext cx="6546027" cy="88375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Achtung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das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eine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Bedingung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Modell. In der VGR war dies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eine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ex post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Identität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 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7" name="Textfeld 6"/>
          <p:cNvSpPr txBox="1"/>
          <p:nvPr/>
        </p:nvSpPr>
        <p:spPr>
          <a:xfrm>
            <a:off x="3114937" y="3889055"/>
            <a:ext cx="5114664" cy="1753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Auf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dem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Geldmarkt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wird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ganz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klassisch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Geldangebot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Geldnachfrage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gesetzt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schon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vorher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abgeleiteten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keynesianischen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Geldnachfragefunktion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2" name="Rechteck 1"/>
          <p:cNvSpPr/>
          <p:nvPr/>
        </p:nvSpPr>
        <p:spPr>
          <a:xfrm>
            <a:off x="3172310" y="5589722"/>
            <a:ext cx="5046604" cy="8235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Aus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dieser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Gleichgewichtsbedingung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wird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die 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LM-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Kurve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abgeleitet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BBE32273-C7DA-46EE-9083-C9A4834E8F52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C7E4C381-8B74-41FE-90B9-E0D7DA47E3AC}"/>
                  </a:ext>
                </a:extLst>
              </p14:cNvPr>
              <p14:cNvContentPartPr/>
              <p14:nvPr/>
            </p14:nvContentPartPr>
            <p14:xfrm>
              <a:off x="10729453" y="1801632"/>
              <a:ext cx="865440" cy="45252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C7E4C381-8B74-41FE-90B9-E0D7DA47E3A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725133" y="1797312"/>
                <a:ext cx="874080" cy="461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5B5A95F1-96C0-4EF4-A3C6-D6B48B818078}"/>
              </a:ext>
            </a:extLst>
          </p:cNvPr>
          <p:cNvGrpSpPr/>
          <p:nvPr/>
        </p:nvGrpSpPr>
        <p:grpSpPr>
          <a:xfrm>
            <a:off x="11088733" y="676992"/>
            <a:ext cx="654120" cy="267120"/>
            <a:chOff x="11088733" y="676992"/>
            <a:chExt cx="65412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010C81AD-7BC7-4CF5-9FB6-1CC26CD502C6}"/>
                    </a:ext>
                  </a:extLst>
                </p14:cNvPr>
                <p14:cNvContentPartPr/>
                <p14:nvPr/>
              </p14:nvContentPartPr>
              <p14:xfrm>
                <a:off x="11088733" y="676992"/>
                <a:ext cx="127080" cy="1926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010C81AD-7BC7-4CF5-9FB6-1CC26CD502C6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084413" y="672672"/>
                  <a:ext cx="1357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3C7487A0-9136-4670-8DA1-085D24BF5CC9}"/>
                    </a:ext>
                  </a:extLst>
                </p14:cNvPr>
                <p14:cNvContentPartPr/>
                <p14:nvPr/>
              </p14:nvContentPartPr>
              <p14:xfrm>
                <a:off x="11229493" y="741432"/>
                <a:ext cx="87840" cy="2026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3C7487A0-9136-4670-8DA1-085D24BF5CC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1225173" y="737112"/>
                  <a:ext cx="964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115B3A61-DCF4-401F-8222-450E0F834829}"/>
                    </a:ext>
                  </a:extLst>
                </p14:cNvPr>
                <p14:cNvContentPartPr/>
                <p14:nvPr/>
              </p14:nvContentPartPr>
              <p14:xfrm>
                <a:off x="11346133" y="717672"/>
                <a:ext cx="396720" cy="921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115B3A61-DCF4-401F-8222-450E0F83482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1341813" y="713352"/>
                  <a:ext cx="405360" cy="100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F5659BCD-C82A-46AE-A55A-366BA07370D0}"/>
                  </a:ext>
                </a:extLst>
              </p14:cNvPr>
              <p14:cNvContentPartPr/>
              <p14:nvPr/>
            </p14:nvContentPartPr>
            <p14:xfrm>
              <a:off x="9694813" y="2196192"/>
              <a:ext cx="754920" cy="3600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F5659BCD-C82A-46AE-A55A-366BA07370D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690493" y="2191872"/>
                <a:ext cx="763560" cy="4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uppieren 67">
            <a:extLst>
              <a:ext uri="{FF2B5EF4-FFF2-40B4-BE49-F238E27FC236}">
                <a16:creationId xmlns:a16="http://schemas.microsoft.com/office/drawing/2014/main" id="{F79A2FC4-71C7-40F3-BAA1-4EEF4A564441}"/>
              </a:ext>
            </a:extLst>
          </p:cNvPr>
          <p:cNvGrpSpPr/>
          <p:nvPr/>
        </p:nvGrpSpPr>
        <p:grpSpPr>
          <a:xfrm>
            <a:off x="415813" y="1102152"/>
            <a:ext cx="10967400" cy="1474920"/>
            <a:chOff x="415813" y="1102152"/>
            <a:chExt cx="10967400" cy="147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0D887E1E-62F0-4448-A67D-B351016978FC}"/>
                    </a:ext>
                  </a:extLst>
                </p14:cNvPr>
                <p14:cNvContentPartPr/>
                <p14:nvPr/>
              </p14:nvContentPartPr>
              <p14:xfrm>
                <a:off x="1446853" y="2443872"/>
                <a:ext cx="1697400" cy="1332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0D887E1E-62F0-4448-A67D-B351016978FC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442533" y="2439552"/>
                  <a:ext cx="17060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4F87CCC-E60C-4896-B895-D3F291C2B4E0}"/>
                    </a:ext>
                  </a:extLst>
                </p14:cNvPr>
                <p14:cNvContentPartPr/>
                <p14:nvPr/>
              </p14:nvContentPartPr>
              <p14:xfrm>
                <a:off x="9748093" y="1960752"/>
                <a:ext cx="96120" cy="831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4F87CCC-E60C-4896-B895-D3F291C2B4E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743773" y="1956432"/>
                  <a:ext cx="104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45E8CCDA-E51B-4545-B1E1-1806B0985C28}"/>
                    </a:ext>
                  </a:extLst>
                </p14:cNvPr>
                <p14:cNvContentPartPr/>
                <p14:nvPr/>
              </p14:nvContentPartPr>
              <p14:xfrm>
                <a:off x="9813973" y="1955352"/>
                <a:ext cx="52560" cy="1753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45E8CCDA-E51B-4545-B1E1-1806B0985C28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809653" y="1951032"/>
                  <a:ext cx="612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86FF92A-57DE-4960-BE29-373A854114AA}"/>
                    </a:ext>
                  </a:extLst>
                </p14:cNvPr>
                <p14:cNvContentPartPr/>
                <p14:nvPr/>
              </p14:nvContentPartPr>
              <p14:xfrm>
                <a:off x="9930973" y="1913232"/>
                <a:ext cx="10080" cy="781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86FF92A-57DE-4960-BE29-373A854114A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926653" y="1908912"/>
                  <a:ext cx="18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7848AC7-3345-4F14-ADAF-D2C18E881539}"/>
                    </a:ext>
                  </a:extLst>
                </p14:cNvPr>
                <p14:cNvContentPartPr/>
                <p14:nvPr/>
              </p14:nvContentPartPr>
              <p14:xfrm>
                <a:off x="9858973" y="1872192"/>
                <a:ext cx="152280" cy="1278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7848AC7-3345-4F14-ADAF-D2C18E881539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854653" y="1867872"/>
                  <a:ext cx="1609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6638EC6-0138-477C-97EB-73FA914AF52F}"/>
                    </a:ext>
                  </a:extLst>
                </p14:cNvPr>
                <p14:cNvContentPartPr/>
                <p14:nvPr/>
              </p14:nvContentPartPr>
              <p14:xfrm>
                <a:off x="10097293" y="2002512"/>
                <a:ext cx="133200" cy="36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6638EC6-0138-477C-97EB-73FA914AF52F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092973" y="1998192"/>
                  <a:ext cx="1418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8B10CF18-489A-4BDB-BB98-A9D0B1E001D2}"/>
                    </a:ext>
                  </a:extLst>
                </p14:cNvPr>
                <p14:cNvContentPartPr/>
                <p14:nvPr/>
              </p14:nvContentPartPr>
              <p14:xfrm>
                <a:off x="10283053" y="1950672"/>
                <a:ext cx="186480" cy="1047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8B10CF18-489A-4BDB-BB98-A9D0B1E001D2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278733" y="1946352"/>
                  <a:ext cx="1951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885DAF2-3CA2-4087-A3AE-55CC1C0AB27C}"/>
                    </a:ext>
                  </a:extLst>
                </p14:cNvPr>
                <p14:cNvContentPartPr/>
                <p14:nvPr/>
              </p14:nvContentPartPr>
              <p14:xfrm>
                <a:off x="10584733" y="1998192"/>
                <a:ext cx="144000" cy="118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885DAF2-3CA2-4087-A3AE-55CC1C0AB27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580413" y="1993872"/>
                  <a:ext cx="1526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821E55F0-1406-49CD-8F22-E48EA2B5B1CE}"/>
                    </a:ext>
                  </a:extLst>
                </p14:cNvPr>
                <p14:cNvContentPartPr/>
                <p14:nvPr/>
              </p14:nvContentPartPr>
              <p14:xfrm>
                <a:off x="10580773" y="2037432"/>
                <a:ext cx="182880" cy="183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821E55F0-1406-49CD-8F22-E48EA2B5B1CE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576453" y="2033112"/>
                  <a:ext cx="1915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0BED4749-E5A8-4983-9DB0-D242524A13C0}"/>
                    </a:ext>
                  </a:extLst>
                </p14:cNvPr>
                <p14:cNvContentPartPr/>
                <p14:nvPr/>
              </p14:nvContentPartPr>
              <p14:xfrm>
                <a:off x="10857973" y="1957872"/>
                <a:ext cx="109080" cy="626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0BED4749-E5A8-4983-9DB0-D242524A13C0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853653" y="1953552"/>
                  <a:ext cx="1177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EA23149D-7CC0-4290-BBEB-63738F6B1092}"/>
                    </a:ext>
                  </a:extLst>
                </p14:cNvPr>
                <p14:cNvContentPartPr/>
                <p14:nvPr/>
              </p14:nvContentPartPr>
              <p14:xfrm>
                <a:off x="10950493" y="1947792"/>
                <a:ext cx="33480" cy="1735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EA23149D-7CC0-4290-BBEB-63738F6B1092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946173" y="1943472"/>
                  <a:ext cx="421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ED325A32-8C8B-45B3-A1AF-2F5DEF494E3D}"/>
                    </a:ext>
                  </a:extLst>
                </p14:cNvPr>
                <p14:cNvContentPartPr/>
                <p14:nvPr/>
              </p14:nvContentPartPr>
              <p14:xfrm>
                <a:off x="11032573" y="1990992"/>
                <a:ext cx="138600" cy="147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ED325A32-8C8B-45B3-A1AF-2F5DEF494E3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1028253" y="1986672"/>
                  <a:ext cx="147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D1C92D05-5FD7-4741-BA0F-B8E065038F7F}"/>
                    </a:ext>
                  </a:extLst>
                </p14:cNvPr>
                <p14:cNvContentPartPr/>
                <p14:nvPr/>
              </p14:nvContentPartPr>
              <p14:xfrm>
                <a:off x="11238853" y="1953192"/>
                <a:ext cx="144360" cy="835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D1C92D05-5FD7-4741-BA0F-B8E065038F7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1234533" y="1948872"/>
                  <a:ext cx="1530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18355F1A-222B-4355-A6DD-F3CD1DFE21FC}"/>
                    </a:ext>
                  </a:extLst>
                </p14:cNvPr>
                <p14:cNvContentPartPr/>
                <p14:nvPr/>
              </p14:nvContentPartPr>
              <p14:xfrm>
                <a:off x="11131933" y="1102152"/>
                <a:ext cx="204120" cy="5335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18355F1A-222B-4355-A6DD-F3CD1DFE21FC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1127613" y="1097832"/>
                  <a:ext cx="212760" cy="54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BD4A158-1F54-4E18-A168-CF75CD0A945C}"/>
                    </a:ext>
                  </a:extLst>
                </p14:cNvPr>
                <p14:cNvContentPartPr/>
                <p14:nvPr/>
              </p14:nvContentPartPr>
              <p14:xfrm>
                <a:off x="11035093" y="1385832"/>
                <a:ext cx="261360" cy="2815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BD4A158-1F54-4E18-A168-CF75CD0A945C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1030773" y="1381512"/>
                  <a:ext cx="27000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2878E1A-DC56-4409-ABFD-CF3377E6D337}"/>
                    </a:ext>
                  </a:extLst>
                </p14:cNvPr>
                <p14:cNvContentPartPr/>
                <p14:nvPr/>
              </p14:nvContentPartPr>
              <p14:xfrm>
                <a:off x="9710293" y="2313912"/>
                <a:ext cx="25920" cy="997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2878E1A-DC56-4409-ABFD-CF3377E6D337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705973" y="2309592"/>
                  <a:ext cx="34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C7C67A09-67F5-4CB3-99B1-9541357274D4}"/>
                    </a:ext>
                  </a:extLst>
                </p14:cNvPr>
                <p14:cNvContentPartPr/>
                <p14:nvPr/>
              </p14:nvContentPartPr>
              <p14:xfrm>
                <a:off x="9627853" y="2371152"/>
                <a:ext cx="172440" cy="252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C7C67A09-67F5-4CB3-99B1-9541357274D4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623533" y="2366832"/>
                  <a:ext cx="1810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69298EE4-1A90-40E6-8D7E-BEB772D554A7}"/>
                    </a:ext>
                  </a:extLst>
                </p14:cNvPr>
                <p14:cNvContentPartPr/>
                <p14:nvPr/>
              </p14:nvContentPartPr>
              <p14:xfrm>
                <a:off x="9625333" y="2280072"/>
                <a:ext cx="141120" cy="201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69298EE4-1A90-40E6-8D7E-BEB772D554A7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621013" y="2275752"/>
                  <a:ext cx="1497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62B1C700-8732-4F08-9593-D50933C9130F}"/>
                    </a:ext>
                  </a:extLst>
                </p14:cNvPr>
                <p14:cNvContentPartPr/>
                <p14:nvPr/>
              </p14:nvContentPartPr>
              <p14:xfrm>
                <a:off x="9788413" y="2303832"/>
                <a:ext cx="84600" cy="741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62B1C700-8732-4F08-9593-D50933C9130F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784093" y="2299512"/>
                  <a:ext cx="932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9D289FA7-8D1A-493C-B1C2-D1C9084F3C28}"/>
                    </a:ext>
                  </a:extLst>
                </p14:cNvPr>
                <p14:cNvContentPartPr/>
                <p14:nvPr/>
              </p14:nvContentPartPr>
              <p14:xfrm>
                <a:off x="9899293" y="2309232"/>
                <a:ext cx="151560" cy="676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9D289FA7-8D1A-493C-B1C2-D1C9084F3C28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894973" y="2304912"/>
                  <a:ext cx="1602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017E4364-9C4A-4B06-8D45-0271AD55C1CC}"/>
                    </a:ext>
                  </a:extLst>
                </p14:cNvPr>
                <p14:cNvContentPartPr/>
                <p14:nvPr/>
              </p14:nvContentPartPr>
              <p14:xfrm>
                <a:off x="10052293" y="2305992"/>
                <a:ext cx="63360" cy="687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017E4364-9C4A-4B06-8D45-0271AD55C1C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047973" y="2301672"/>
                  <a:ext cx="720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B90B327-19A0-4E60-B4E1-02E00BA503A6}"/>
                    </a:ext>
                  </a:extLst>
                </p14:cNvPr>
                <p14:cNvContentPartPr/>
                <p14:nvPr/>
              </p14:nvContentPartPr>
              <p14:xfrm>
                <a:off x="10125733" y="2266392"/>
                <a:ext cx="100800" cy="1069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B90B327-19A0-4E60-B4E1-02E00BA503A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121413" y="2262072"/>
                  <a:ext cx="1094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F9704291-78D0-49E3-9171-29E7D395201A}"/>
                    </a:ext>
                  </a:extLst>
                </p14:cNvPr>
                <p14:cNvContentPartPr/>
                <p14:nvPr/>
              </p14:nvContentPartPr>
              <p14:xfrm>
                <a:off x="10256773" y="2247312"/>
                <a:ext cx="86760" cy="1094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F9704291-78D0-49E3-9171-29E7D395201A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0252453" y="2242992"/>
                  <a:ext cx="95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802FFF3C-5C37-4E3E-8B9F-B00A53828B28}"/>
                    </a:ext>
                  </a:extLst>
                </p14:cNvPr>
                <p14:cNvContentPartPr/>
                <p14:nvPr/>
              </p14:nvContentPartPr>
              <p14:xfrm>
                <a:off x="10324093" y="2254512"/>
                <a:ext cx="56160" cy="417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802FFF3C-5C37-4E3E-8B9F-B00A53828B2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319773" y="2250192"/>
                  <a:ext cx="648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31D363AC-A59B-4B46-A89F-E88A9D4B4F1F}"/>
                    </a:ext>
                  </a:extLst>
                </p14:cNvPr>
                <p14:cNvContentPartPr/>
                <p14:nvPr/>
              </p14:nvContentPartPr>
              <p14:xfrm>
                <a:off x="10386373" y="2300592"/>
                <a:ext cx="128880" cy="468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31D363AC-A59B-4B46-A89F-E88A9D4B4F1F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0382053" y="2296272"/>
                  <a:ext cx="1375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9D9683B-FA86-4B99-B532-83717F8D8553}"/>
                    </a:ext>
                  </a:extLst>
                </p14:cNvPr>
                <p14:cNvContentPartPr/>
                <p14:nvPr/>
              </p14:nvContentPartPr>
              <p14:xfrm>
                <a:off x="10546573" y="2297352"/>
                <a:ext cx="187200" cy="702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9D9683B-FA86-4B99-B532-83717F8D855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0542253" y="2293032"/>
                  <a:ext cx="1958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EB71229C-A412-4963-B44E-9B1B1C94CEEB}"/>
                    </a:ext>
                  </a:extLst>
                </p14:cNvPr>
                <p14:cNvContentPartPr/>
                <p14:nvPr/>
              </p14:nvContentPartPr>
              <p14:xfrm>
                <a:off x="8124853" y="1996032"/>
                <a:ext cx="120600" cy="666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EB71229C-A412-4963-B44E-9B1B1C94CEE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120533" y="1991712"/>
                  <a:ext cx="1292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F0A0DA7B-76A8-42D2-B729-E815786E0C74}"/>
                    </a:ext>
                  </a:extLst>
                </p14:cNvPr>
                <p14:cNvContentPartPr/>
                <p14:nvPr/>
              </p14:nvContentPartPr>
              <p14:xfrm>
                <a:off x="8213413" y="1988112"/>
                <a:ext cx="55800" cy="1555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F0A0DA7B-76A8-42D2-B729-E815786E0C74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209093" y="1983792"/>
                  <a:ext cx="644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EAEE49F-6D74-48F9-A790-F7291DA38487}"/>
                    </a:ext>
                  </a:extLst>
                </p14:cNvPr>
                <p14:cNvContentPartPr/>
                <p14:nvPr/>
              </p14:nvContentPartPr>
              <p14:xfrm>
                <a:off x="8354533" y="1912152"/>
                <a:ext cx="14400" cy="1069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EAEE49F-6D74-48F9-A790-F7291DA3848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350213" y="1907832"/>
                  <a:ext cx="230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CBC7BB15-BB4A-4D6F-B07B-BF95166CB6C4}"/>
                    </a:ext>
                  </a:extLst>
                </p14:cNvPr>
                <p14:cNvContentPartPr/>
                <p14:nvPr/>
              </p14:nvContentPartPr>
              <p14:xfrm>
                <a:off x="8266333" y="1904952"/>
                <a:ext cx="161640" cy="1098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CBC7BB15-BB4A-4D6F-B07B-BF95166CB6C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262013" y="1900632"/>
                  <a:ext cx="1702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A66DA8DC-A374-4E76-ABED-704C5E6A95A0}"/>
                    </a:ext>
                  </a:extLst>
                </p14:cNvPr>
                <p14:cNvContentPartPr/>
                <p14:nvPr/>
              </p14:nvContentPartPr>
              <p14:xfrm>
                <a:off x="8490973" y="2028072"/>
                <a:ext cx="187560" cy="133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A66DA8DC-A374-4E76-ABED-704C5E6A95A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486653" y="2023752"/>
                  <a:ext cx="1962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C3EAE084-0848-4507-ADB6-0EF2FDA34A7C}"/>
                    </a:ext>
                  </a:extLst>
                </p14:cNvPr>
                <p14:cNvContentPartPr/>
                <p14:nvPr/>
              </p14:nvContentPartPr>
              <p14:xfrm>
                <a:off x="8504293" y="2066592"/>
                <a:ext cx="194040" cy="147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C3EAE084-0848-4507-ADB6-0EF2FDA34A7C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499973" y="2062272"/>
                  <a:ext cx="2026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BBF80E9-5B6F-457C-8174-CE9389F2541A}"/>
                    </a:ext>
                  </a:extLst>
                </p14:cNvPr>
                <p14:cNvContentPartPr/>
                <p14:nvPr/>
              </p14:nvContentPartPr>
              <p14:xfrm>
                <a:off x="8766013" y="1989192"/>
                <a:ext cx="83520" cy="421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BBF80E9-5B6F-457C-8174-CE9389F2541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761693" y="1984872"/>
                  <a:ext cx="921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1D55AFF-2117-4201-AEEF-8C8DC4B0B3C2}"/>
                    </a:ext>
                  </a:extLst>
                </p14:cNvPr>
                <p14:cNvContentPartPr/>
                <p14:nvPr/>
              </p14:nvContentPartPr>
              <p14:xfrm>
                <a:off x="8820013" y="1987032"/>
                <a:ext cx="59400" cy="1540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1D55AFF-2117-4201-AEEF-8C8DC4B0B3C2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815693" y="1982712"/>
                  <a:ext cx="680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20EE073E-65A6-4EE4-9787-276D1636916B}"/>
                    </a:ext>
                  </a:extLst>
                </p14:cNvPr>
                <p14:cNvContentPartPr/>
                <p14:nvPr/>
              </p14:nvContentPartPr>
              <p14:xfrm>
                <a:off x="7993453" y="1741872"/>
                <a:ext cx="1044720" cy="54612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20EE073E-65A6-4EE4-9787-276D1636916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989133" y="1737552"/>
                  <a:ext cx="1053360" cy="55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7FDBDECF-A8C0-422A-A76F-DAC89AF9ADFA}"/>
                    </a:ext>
                  </a:extLst>
                </p14:cNvPr>
                <p14:cNvContentPartPr/>
                <p14:nvPr/>
              </p14:nvContentPartPr>
              <p14:xfrm>
                <a:off x="7700053" y="2042472"/>
                <a:ext cx="206640" cy="320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7FDBDECF-A8C0-422A-A76F-DAC89AF9ADFA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695733" y="2038152"/>
                  <a:ext cx="215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975B991D-11AD-45AE-A5B9-C9E73A993EDD}"/>
                    </a:ext>
                  </a:extLst>
                </p14:cNvPr>
                <p14:cNvContentPartPr/>
                <p14:nvPr/>
              </p14:nvContentPartPr>
              <p14:xfrm>
                <a:off x="7633093" y="1990272"/>
                <a:ext cx="254160" cy="1630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975B991D-11AD-45AE-A5B9-C9E73A993EDD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628773" y="1985952"/>
                  <a:ext cx="2628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15BA265-C4FB-419B-9309-ED0B2C9DD706}"/>
                    </a:ext>
                  </a:extLst>
                </p14:cNvPr>
                <p14:cNvContentPartPr/>
                <p14:nvPr/>
              </p14:nvContentPartPr>
              <p14:xfrm>
                <a:off x="7045933" y="1822152"/>
                <a:ext cx="533160" cy="3888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15BA265-C4FB-419B-9309-ED0B2C9DD706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041613" y="1817832"/>
                  <a:ext cx="54180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173345E7-E2AF-4A6C-A418-047C6444F1C7}"/>
                    </a:ext>
                  </a:extLst>
                </p14:cNvPr>
                <p14:cNvContentPartPr/>
                <p14:nvPr/>
              </p14:nvContentPartPr>
              <p14:xfrm>
                <a:off x="828733" y="1383672"/>
                <a:ext cx="6053760" cy="60624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173345E7-E2AF-4A6C-A418-047C6444F1C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24413" y="1379352"/>
                  <a:ext cx="6062400" cy="61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1A5DA214-98B8-4163-BBA9-8E9C8699B46F}"/>
                    </a:ext>
                  </a:extLst>
                </p14:cNvPr>
                <p14:cNvContentPartPr/>
                <p14:nvPr/>
              </p14:nvContentPartPr>
              <p14:xfrm>
                <a:off x="415813" y="1295472"/>
                <a:ext cx="297720" cy="20700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1A5DA214-98B8-4163-BBA9-8E9C8699B46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11493" y="1291152"/>
                  <a:ext cx="306360" cy="21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BDFBA0F0-8CE9-4A29-B2E6-47A2632306BC}"/>
                  </a:ext>
                </a:extLst>
              </p14:cNvPr>
              <p14:cNvContentPartPr/>
              <p14:nvPr/>
            </p14:nvContentPartPr>
            <p14:xfrm>
              <a:off x="5082853" y="4672992"/>
              <a:ext cx="3096360" cy="15480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BDFBA0F0-8CE9-4A29-B2E6-47A2632306B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078533" y="4668672"/>
                <a:ext cx="3105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B25732B0-5559-409D-813E-E4EC99CAF7FF}"/>
                  </a:ext>
                </a:extLst>
              </p14:cNvPr>
              <p14:cNvContentPartPr/>
              <p14:nvPr/>
            </p14:nvContentPartPr>
            <p14:xfrm>
              <a:off x="3958213" y="3672912"/>
              <a:ext cx="2235960" cy="9936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B25732B0-5559-409D-813E-E4EC99CAF7F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953893" y="3668592"/>
                <a:ext cx="2244600" cy="10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3394E372-D62B-4DAF-A666-75AA7E31858F}"/>
              </a:ext>
            </a:extLst>
          </p:cNvPr>
          <p:cNvGrpSpPr/>
          <p:nvPr/>
        </p:nvGrpSpPr>
        <p:grpSpPr>
          <a:xfrm>
            <a:off x="443533" y="2882712"/>
            <a:ext cx="9473760" cy="1633680"/>
            <a:chOff x="443533" y="2882712"/>
            <a:chExt cx="9473760" cy="163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535519AF-22C9-4917-886C-B2409AE36D7B}"/>
                    </a:ext>
                  </a:extLst>
                </p14:cNvPr>
                <p14:cNvContentPartPr/>
                <p14:nvPr/>
              </p14:nvContentPartPr>
              <p14:xfrm>
                <a:off x="748813" y="3707472"/>
                <a:ext cx="2319840" cy="964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535519AF-22C9-4917-886C-B2409AE36D7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44493" y="3703152"/>
                  <a:ext cx="2328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A19AAF5-2264-4522-87A7-B7C4AD47D13B}"/>
                    </a:ext>
                  </a:extLst>
                </p14:cNvPr>
                <p14:cNvContentPartPr/>
                <p14:nvPr/>
              </p14:nvContentPartPr>
              <p14:xfrm>
                <a:off x="2041573" y="3832392"/>
                <a:ext cx="5418000" cy="6440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A19AAF5-2264-4522-87A7-B7C4AD47D13B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037253" y="3828072"/>
                  <a:ext cx="5426640" cy="65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3317825C-743C-4E0C-88F8-3A55D84BEF95}"/>
                    </a:ext>
                  </a:extLst>
                </p14:cNvPr>
                <p14:cNvContentPartPr/>
                <p14:nvPr/>
              </p14:nvContentPartPr>
              <p14:xfrm>
                <a:off x="1944733" y="3802152"/>
                <a:ext cx="181080" cy="2142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3317825C-743C-4E0C-88F8-3A55D84BEF95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940413" y="3797832"/>
                  <a:ext cx="1897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0484652B-AB35-4355-8686-355D8C3334D0}"/>
                    </a:ext>
                  </a:extLst>
                </p14:cNvPr>
                <p14:cNvContentPartPr/>
                <p14:nvPr/>
              </p14:nvContentPartPr>
              <p14:xfrm>
                <a:off x="5712853" y="3784872"/>
                <a:ext cx="670680" cy="6620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0484652B-AB35-4355-8686-355D8C3334D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708533" y="3780552"/>
                  <a:ext cx="679320" cy="67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E410E3D-DB41-4046-BA55-53255F8D23F5}"/>
                    </a:ext>
                  </a:extLst>
                </p14:cNvPr>
                <p14:cNvContentPartPr/>
                <p14:nvPr/>
              </p14:nvContentPartPr>
              <p14:xfrm>
                <a:off x="5648773" y="4259712"/>
                <a:ext cx="324360" cy="2566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E410E3D-DB41-4046-BA55-53255F8D23F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644453" y="4255392"/>
                  <a:ext cx="33300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EB30DCEE-5568-4A20-AD59-ECBCF75FB819}"/>
                    </a:ext>
                  </a:extLst>
                </p14:cNvPr>
                <p14:cNvContentPartPr/>
                <p14:nvPr/>
              </p14:nvContentPartPr>
              <p14:xfrm>
                <a:off x="6377413" y="3493632"/>
                <a:ext cx="34200" cy="900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EB30DCEE-5568-4A20-AD59-ECBCF75FB819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373093" y="3489312"/>
                  <a:ext cx="428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A0902AB-6516-4BE5-8816-8794A03F0F2B}"/>
                    </a:ext>
                  </a:extLst>
                </p14:cNvPr>
                <p14:cNvContentPartPr/>
                <p14:nvPr/>
              </p14:nvContentPartPr>
              <p14:xfrm>
                <a:off x="6446173" y="3496512"/>
                <a:ext cx="40320" cy="741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A0902AB-6516-4BE5-8816-8794A03F0F2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441853" y="3492192"/>
                  <a:ext cx="489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B2907B1F-8761-4862-AAAA-4FB74BDF1BA6}"/>
                    </a:ext>
                  </a:extLst>
                </p14:cNvPr>
                <p14:cNvContentPartPr/>
                <p14:nvPr/>
              </p14:nvContentPartPr>
              <p14:xfrm>
                <a:off x="6486493" y="3424152"/>
                <a:ext cx="119880" cy="1288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B2907B1F-8761-4862-AAAA-4FB74BDF1BA6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482173" y="3419832"/>
                  <a:ext cx="1285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C73EAAA1-5EFB-4916-AA20-5AAFBEAD1119}"/>
                    </a:ext>
                  </a:extLst>
                </p14:cNvPr>
                <p14:cNvContentPartPr/>
                <p14:nvPr/>
              </p14:nvContentPartPr>
              <p14:xfrm>
                <a:off x="6753973" y="3430992"/>
                <a:ext cx="91440" cy="18324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C73EAAA1-5EFB-4916-AA20-5AAFBEAD111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6749653" y="3426672"/>
                  <a:ext cx="1000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252F8160-E6A0-476A-A160-BAD81B8B805C}"/>
                    </a:ext>
                  </a:extLst>
                </p14:cNvPr>
                <p14:cNvContentPartPr/>
                <p14:nvPr/>
              </p14:nvContentPartPr>
              <p14:xfrm>
                <a:off x="6881053" y="3418032"/>
                <a:ext cx="83880" cy="752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252F8160-E6A0-476A-A160-BAD81B8B805C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6876733" y="3413712"/>
                  <a:ext cx="925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211CD44F-1718-43CC-96FD-9AD3FA155510}"/>
                    </a:ext>
                  </a:extLst>
                </p14:cNvPr>
                <p14:cNvContentPartPr/>
                <p14:nvPr/>
              </p14:nvContentPartPr>
              <p14:xfrm>
                <a:off x="6977533" y="3376632"/>
                <a:ext cx="169200" cy="2005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211CD44F-1718-43CC-96FD-9AD3FA15551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973213" y="3372312"/>
                  <a:ext cx="177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84530DB-3017-44D9-AC04-4FD66E8C4D71}"/>
                    </a:ext>
                  </a:extLst>
                </p14:cNvPr>
                <p14:cNvContentPartPr/>
                <p14:nvPr/>
              </p14:nvContentPartPr>
              <p14:xfrm>
                <a:off x="7186693" y="3324792"/>
                <a:ext cx="92880" cy="1494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84530DB-3017-44D9-AC04-4FD66E8C4D71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7182373" y="3320472"/>
                  <a:ext cx="1015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116DAC9E-418E-41C9-8034-917DE7F442A0}"/>
                    </a:ext>
                  </a:extLst>
                </p14:cNvPr>
                <p14:cNvContentPartPr/>
                <p14:nvPr/>
              </p14:nvContentPartPr>
              <p14:xfrm>
                <a:off x="7311253" y="3392832"/>
                <a:ext cx="203400" cy="327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116DAC9E-418E-41C9-8034-917DE7F442A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306933" y="3388512"/>
                  <a:ext cx="2120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B372EE55-82CA-45DC-A1A8-89A6832DE2F7}"/>
                    </a:ext>
                  </a:extLst>
                </p14:cNvPr>
                <p14:cNvContentPartPr/>
                <p14:nvPr/>
              </p14:nvContentPartPr>
              <p14:xfrm>
                <a:off x="7630933" y="3276192"/>
                <a:ext cx="284760" cy="1288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B372EE55-82CA-45DC-A1A8-89A6832DE2F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626613" y="3271872"/>
                  <a:ext cx="2934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B338615E-313A-4C44-BFB9-0797F72AD8E8}"/>
                    </a:ext>
                  </a:extLst>
                </p14:cNvPr>
                <p14:cNvContentPartPr/>
                <p14:nvPr/>
              </p14:nvContentPartPr>
              <p14:xfrm>
                <a:off x="7976173" y="3234072"/>
                <a:ext cx="158040" cy="1386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B338615E-313A-4C44-BFB9-0797F72AD8E8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971853" y="3229752"/>
                  <a:ext cx="1666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D467EC7-351C-4C09-A139-507C3868F9AB}"/>
                    </a:ext>
                  </a:extLst>
                </p14:cNvPr>
                <p14:cNvContentPartPr/>
                <p14:nvPr/>
              </p14:nvContentPartPr>
              <p14:xfrm>
                <a:off x="8262373" y="3243072"/>
                <a:ext cx="262440" cy="1119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D467EC7-351C-4C09-A139-507C3868F9A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8258053" y="3238752"/>
                  <a:ext cx="2710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796B5521-997B-4950-BFFE-3B6132E04BB6}"/>
                    </a:ext>
                  </a:extLst>
                </p14:cNvPr>
                <p14:cNvContentPartPr/>
                <p14:nvPr/>
              </p14:nvContentPartPr>
              <p14:xfrm>
                <a:off x="8488453" y="3209232"/>
                <a:ext cx="46440" cy="144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796B5521-997B-4950-BFFE-3B6132E04BB6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484133" y="3204912"/>
                  <a:ext cx="550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0A8189AC-611A-4176-B071-E9E1FACD624A}"/>
                    </a:ext>
                  </a:extLst>
                </p14:cNvPr>
                <p14:cNvContentPartPr/>
                <p14:nvPr/>
              </p14:nvContentPartPr>
              <p14:xfrm>
                <a:off x="8605813" y="3180432"/>
                <a:ext cx="143280" cy="1501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0A8189AC-611A-4176-B071-E9E1FACD624A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601493" y="3176112"/>
                  <a:ext cx="151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EE05F36-1B28-4461-B933-525B8998883E}"/>
                    </a:ext>
                  </a:extLst>
                </p14:cNvPr>
                <p14:cNvContentPartPr/>
                <p14:nvPr/>
              </p14:nvContentPartPr>
              <p14:xfrm>
                <a:off x="8742613" y="3255672"/>
                <a:ext cx="149040" cy="576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EE05F36-1B28-4461-B933-525B8998883E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738293" y="3251352"/>
                  <a:ext cx="1576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30D2DCE0-0220-4DF5-99EE-33AF25B08BDD}"/>
                    </a:ext>
                  </a:extLst>
                </p14:cNvPr>
                <p14:cNvContentPartPr/>
                <p14:nvPr/>
              </p14:nvContentPartPr>
              <p14:xfrm>
                <a:off x="8917933" y="3184752"/>
                <a:ext cx="149040" cy="13356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30D2DCE0-0220-4DF5-99EE-33AF25B08BDD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913613" y="3180432"/>
                  <a:ext cx="1576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33B1C329-0732-4E16-99B5-E633C92D09D8}"/>
                    </a:ext>
                  </a:extLst>
                </p14:cNvPr>
                <p14:cNvContentPartPr/>
                <p14:nvPr/>
              </p14:nvContentPartPr>
              <p14:xfrm>
                <a:off x="8866093" y="3226872"/>
                <a:ext cx="131400" cy="97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33B1C329-0732-4E16-99B5-E633C92D09D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861773" y="3222552"/>
                  <a:ext cx="1400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4611ABA-C339-495D-BCA3-A09042DC374C}"/>
                    </a:ext>
                  </a:extLst>
                </p14:cNvPr>
                <p14:cNvContentPartPr/>
                <p14:nvPr/>
              </p14:nvContentPartPr>
              <p14:xfrm>
                <a:off x="9081373" y="3172512"/>
                <a:ext cx="239760" cy="1447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4611ABA-C339-495D-BCA3-A09042DC374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077053" y="3168192"/>
                  <a:ext cx="2484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1D911B00-00E5-4656-825E-C189FACA46D2}"/>
                    </a:ext>
                  </a:extLst>
                </p14:cNvPr>
                <p14:cNvContentPartPr/>
                <p14:nvPr/>
              </p14:nvContentPartPr>
              <p14:xfrm>
                <a:off x="9343453" y="3146232"/>
                <a:ext cx="104760" cy="1587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1D911B00-00E5-4656-825E-C189FACA46D2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339133" y="3141912"/>
                  <a:ext cx="1134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75D198D6-8DFE-495F-88B2-8E1013281C9D}"/>
                    </a:ext>
                  </a:extLst>
                </p14:cNvPr>
                <p14:cNvContentPartPr/>
                <p14:nvPr/>
              </p14:nvContentPartPr>
              <p14:xfrm>
                <a:off x="9437773" y="3230112"/>
                <a:ext cx="126720" cy="590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75D198D6-8DFE-495F-88B2-8E1013281C9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433453" y="3225792"/>
                  <a:ext cx="1353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76F26BE0-FBB7-4EEC-8007-25E6C2D95D93}"/>
                    </a:ext>
                  </a:extLst>
                </p14:cNvPr>
                <p14:cNvContentPartPr/>
                <p14:nvPr/>
              </p14:nvContentPartPr>
              <p14:xfrm>
                <a:off x="9610213" y="3127512"/>
                <a:ext cx="147960" cy="1461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76F26BE0-FBB7-4EEC-8007-25E6C2D95D9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605893" y="3123192"/>
                  <a:ext cx="1566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71FFD9EE-9314-48D0-9C87-7E2E750D63F8}"/>
                    </a:ext>
                  </a:extLst>
                </p14:cNvPr>
                <p14:cNvContentPartPr/>
                <p14:nvPr/>
              </p14:nvContentPartPr>
              <p14:xfrm>
                <a:off x="9677173" y="3234792"/>
                <a:ext cx="83520" cy="439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71FFD9EE-9314-48D0-9C87-7E2E750D63F8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672853" y="3230472"/>
                  <a:ext cx="921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297D4BEB-FD0B-4F7A-9E74-ECF939950D9A}"/>
                    </a:ext>
                  </a:extLst>
                </p14:cNvPr>
                <p14:cNvContentPartPr/>
                <p14:nvPr/>
              </p14:nvContentPartPr>
              <p14:xfrm>
                <a:off x="9551533" y="3245592"/>
                <a:ext cx="78480" cy="550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297D4BEB-FD0B-4F7A-9E74-ECF939950D9A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547213" y="3241272"/>
                  <a:ext cx="871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1DDB536-1234-4BB4-A6E0-8E779FCB6F56}"/>
                    </a:ext>
                  </a:extLst>
                </p14:cNvPr>
                <p14:cNvContentPartPr/>
                <p14:nvPr/>
              </p14:nvContentPartPr>
              <p14:xfrm>
                <a:off x="7747933" y="3989712"/>
                <a:ext cx="473760" cy="3531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1DDB536-1234-4BB4-A6E0-8E779FCB6F5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7743613" y="3985392"/>
                  <a:ext cx="4824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72A6F26F-03AC-4C6E-B9F3-9559F40B90DB}"/>
                    </a:ext>
                  </a:extLst>
                </p14:cNvPr>
                <p14:cNvContentPartPr/>
                <p14:nvPr/>
              </p14:nvContentPartPr>
              <p14:xfrm>
                <a:off x="7701133" y="4092672"/>
                <a:ext cx="329400" cy="3416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72A6F26F-03AC-4C6E-B9F3-9559F40B90D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7696813" y="4088352"/>
                  <a:ext cx="33804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53CCBAB4-985C-4B12-9B0D-116F3B7B76CE}"/>
                    </a:ext>
                  </a:extLst>
                </p14:cNvPr>
                <p14:cNvContentPartPr/>
                <p14:nvPr/>
              </p14:nvContentPartPr>
              <p14:xfrm>
                <a:off x="8358133" y="3736272"/>
                <a:ext cx="270000" cy="2538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53CCBAB4-985C-4B12-9B0D-116F3B7B76CE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353813" y="3731952"/>
                  <a:ext cx="27864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87B3F799-9A09-4947-BEF4-610A804678BB}"/>
                    </a:ext>
                  </a:extLst>
                </p14:cNvPr>
                <p14:cNvContentPartPr/>
                <p14:nvPr/>
              </p14:nvContentPartPr>
              <p14:xfrm>
                <a:off x="8679253" y="3610632"/>
                <a:ext cx="18360" cy="15660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87B3F799-9A09-4947-BEF4-610A804678BB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674933" y="3606312"/>
                  <a:ext cx="270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5A6AE2A2-DEB5-41A9-ADC4-464E7D55B268}"/>
                    </a:ext>
                  </a:extLst>
                </p14:cNvPr>
                <p14:cNvContentPartPr/>
                <p14:nvPr/>
              </p14:nvContentPartPr>
              <p14:xfrm>
                <a:off x="8535613" y="3592632"/>
                <a:ext cx="261720" cy="1843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5A6AE2A2-DEB5-41A9-ADC4-464E7D55B268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531293" y="3588312"/>
                  <a:ext cx="2703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41D4EF8D-392F-4F3C-A3CA-4DD58DAD7F4F}"/>
                    </a:ext>
                  </a:extLst>
                </p14:cNvPr>
                <p14:cNvContentPartPr/>
                <p14:nvPr/>
              </p14:nvContentPartPr>
              <p14:xfrm>
                <a:off x="8975533" y="3634392"/>
                <a:ext cx="150840" cy="27504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41D4EF8D-392F-4F3C-A3CA-4DD58DAD7F4F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8971213" y="3630072"/>
                  <a:ext cx="15948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F2B6B6D-B456-4DD2-9801-86E6B4CA0CC1}"/>
                    </a:ext>
                  </a:extLst>
                </p14:cNvPr>
                <p14:cNvContentPartPr/>
                <p14:nvPr/>
              </p14:nvContentPartPr>
              <p14:xfrm>
                <a:off x="9211333" y="3747792"/>
                <a:ext cx="140040" cy="691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F2B6B6D-B456-4DD2-9801-86E6B4CA0CC1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207013" y="3743472"/>
                  <a:ext cx="1486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DDAFB3B3-E3B6-48B1-9971-9BDABC3688C0}"/>
                    </a:ext>
                  </a:extLst>
                </p14:cNvPr>
                <p14:cNvContentPartPr/>
                <p14:nvPr/>
              </p14:nvContentPartPr>
              <p14:xfrm>
                <a:off x="9299893" y="3754272"/>
                <a:ext cx="99000" cy="20448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DDAFB3B3-E3B6-48B1-9971-9BDABC3688C0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295573" y="3749952"/>
                  <a:ext cx="10764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7B8E29C6-D4B5-49E2-BBF5-90A828C076AD}"/>
                    </a:ext>
                  </a:extLst>
                </p14:cNvPr>
                <p14:cNvContentPartPr/>
                <p14:nvPr/>
              </p14:nvContentPartPr>
              <p14:xfrm>
                <a:off x="9510493" y="3818352"/>
                <a:ext cx="20160" cy="1026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7B8E29C6-D4B5-49E2-BBF5-90A828C076AD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506173" y="3814032"/>
                  <a:ext cx="28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78297AD-F27B-4C24-9F2F-90772627D28A}"/>
                    </a:ext>
                  </a:extLst>
                </p14:cNvPr>
                <p14:cNvContentPartPr/>
                <p14:nvPr/>
              </p14:nvContentPartPr>
              <p14:xfrm>
                <a:off x="9690133" y="3734112"/>
                <a:ext cx="98280" cy="10980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78297AD-F27B-4C24-9F2F-90772627D28A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9685813" y="3729792"/>
                  <a:ext cx="1069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F89E8731-96D7-4130-B873-BE56B9FA5065}"/>
                    </a:ext>
                  </a:extLst>
                </p14:cNvPr>
                <p14:cNvContentPartPr/>
                <p14:nvPr/>
              </p14:nvContentPartPr>
              <p14:xfrm>
                <a:off x="9669613" y="3631872"/>
                <a:ext cx="33480" cy="324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F89E8731-96D7-4130-B873-BE56B9FA5065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9665293" y="3627552"/>
                  <a:ext cx="421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54C543D-ED9D-45A1-83CA-B12553D74294}"/>
                    </a:ext>
                  </a:extLst>
                </p14:cNvPr>
                <p14:cNvContentPartPr/>
                <p14:nvPr/>
              </p14:nvContentPartPr>
              <p14:xfrm>
                <a:off x="9781573" y="3631512"/>
                <a:ext cx="135720" cy="3135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54C543D-ED9D-45A1-83CA-B12553D7429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9777253" y="3627192"/>
                  <a:ext cx="14436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B09EEC62-FB0E-47BC-843E-DC966340001A}"/>
                    </a:ext>
                  </a:extLst>
                </p14:cNvPr>
                <p14:cNvContentPartPr/>
                <p14:nvPr/>
              </p14:nvContentPartPr>
              <p14:xfrm>
                <a:off x="9626413" y="3501912"/>
                <a:ext cx="172440" cy="374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B09EEC62-FB0E-47BC-843E-DC966340001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9622093" y="3497592"/>
                  <a:ext cx="1810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73CEA20C-DE72-4D54-A0FC-BC036AC7AF88}"/>
                    </a:ext>
                  </a:extLst>
                </p14:cNvPr>
                <p14:cNvContentPartPr/>
                <p14:nvPr/>
              </p14:nvContentPartPr>
              <p14:xfrm>
                <a:off x="9540013" y="3561312"/>
                <a:ext cx="69120" cy="421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73CEA20C-DE72-4D54-A0FC-BC036AC7AF88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535693" y="3556992"/>
                  <a:ext cx="777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1F526230-57C3-40CA-B3D3-A948DCCEE6D6}"/>
                    </a:ext>
                  </a:extLst>
                </p14:cNvPr>
                <p14:cNvContentPartPr/>
                <p14:nvPr/>
              </p14:nvContentPartPr>
              <p14:xfrm>
                <a:off x="9595453" y="3567432"/>
                <a:ext cx="56880" cy="532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1F526230-57C3-40CA-B3D3-A948DCCEE6D6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9591133" y="3563112"/>
                  <a:ext cx="655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2275559C-2F94-40A3-AF54-28CC28B9FA66}"/>
                    </a:ext>
                  </a:extLst>
                </p14:cNvPr>
                <p14:cNvContentPartPr/>
                <p14:nvPr/>
              </p14:nvContentPartPr>
              <p14:xfrm>
                <a:off x="9815413" y="3389592"/>
                <a:ext cx="59040" cy="993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2275559C-2F94-40A3-AF54-28CC28B9FA66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9811093" y="3385272"/>
                  <a:ext cx="67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98AF93D-8E19-48F8-855C-480232D530A6}"/>
                    </a:ext>
                  </a:extLst>
                </p14:cNvPr>
                <p14:cNvContentPartPr/>
                <p14:nvPr/>
              </p14:nvContentPartPr>
              <p14:xfrm>
                <a:off x="9245533" y="3530712"/>
                <a:ext cx="6480" cy="13320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98AF93D-8E19-48F8-855C-480232D530A6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241213" y="3526392"/>
                  <a:ext cx="151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79921A16-D7E4-4C15-B2CF-D1BF2EB1D905}"/>
                    </a:ext>
                  </a:extLst>
                </p14:cNvPr>
                <p14:cNvContentPartPr/>
                <p14:nvPr/>
              </p14:nvContentPartPr>
              <p14:xfrm>
                <a:off x="9194773" y="3594432"/>
                <a:ext cx="122040" cy="144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79921A16-D7E4-4C15-B2CF-D1BF2EB1D90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190453" y="3590112"/>
                  <a:ext cx="130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B8B29D39-5DB7-4DFD-B44D-375BA5A352B9}"/>
                    </a:ext>
                  </a:extLst>
                </p14:cNvPr>
                <p14:cNvContentPartPr/>
                <p14:nvPr/>
              </p14:nvContentPartPr>
              <p14:xfrm>
                <a:off x="9145453" y="3651312"/>
                <a:ext cx="114480" cy="518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B8B29D39-5DB7-4DFD-B44D-375BA5A352B9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141133" y="3646992"/>
                  <a:ext cx="1231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7D25C44C-4212-46DA-954C-49D93E8B3A2B}"/>
                    </a:ext>
                  </a:extLst>
                </p14:cNvPr>
                <p14:cNvContentPartPr/>
                <p14:nvPr/>
              </p14:nvContentPartPr>
              <p14:xfrm>
                <a:off x="9330853" y="3466632"/>
                <a:ext cx="77760" cy="7704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7D25C44C-4212-46DA-954C-49D93E8B3A2B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326533" y="3462312"/>
                  <a:ext cx="864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B57B5D35-74E8-4DC2-9D08-F8F5F037365A}"/>
                    </a:ext>
                  </a:extLst>
                </p14:cNvPr>
                <p14:cNvContentPartPr/>
                <p14:nvPr/>
              </p14:nvContentPartPr>
              <p14:xfrm>
                <a:off x="3826813" y="3109872"/>
                <a:ext cx="488520" cy="5148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B57B5D35-74E8-4DC2-9D08-F8F5F037365A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822493" y="3105552"/>
                  <a:ext cx="497160" cy="52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7C1509AE-F773-4011-970C-D02CF9E85261}"/>
                    </a:ext>
                  </a:extLst>
                </p14:cNvPr>
                <p14:cNvContentPartPr/>
                <p14:nvPr/>
              </p14:nvContentPartPr>
              <p14:xfrm>
                <a:off x="721813" y="3095112"/>
                <a:ext cx="520920" cy="6541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7C1509AE-F773-4011-970C-D02CF9E8526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17493" y="3090792"/>
                  <a:ext cx="529560" cy="66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F07A4A7-2EB3-42C5-B3ED-2329B6D5C664}"/>
                    </a:ext>
                  </a:extLst>
                </p14:cNvPr>
                <p14:cNvContentPartPr/>
                <p14:nvPr/>
              </p14:nvContentPartPr>
              <p14:xfrm>
                <a:off x="1372693" y="3038592"/>
                <a:ext cx="2560320" cy="1951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F07A4A7-2EB3-42C5-B3ED-2329B6D5C664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368373" y="3034272"/>
                  <a:ext cx="25689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D779623E-2985-4AD9-A49C-E75F10F73B5A}"/>
                    </a:ext>
                  </a:extLst>
                </p14:cNvPr>
                <p14:cNvContentPartPr/>
                <p14:nvPr/>
              </p14:nvContentPartPr>
              <p14:xfrm>
                <a:off x="534613" y="2882712"/>
                <a:ext cx="1135800" cy="2790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D779623E-2985-4AD9-A49C-E75F10F73B5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530293" y="2878392"/>
                  <a:ext cx="114444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6357623C-1608-475A-8B12-FA1CA1384D42}"/>
                    </a:ext>
                  </a:extLst>
                </p14:cNvPr>
                <p14:cNvContentPartPr/>
                <p14:nvPr/>
              </p14:nvContentPartPr>
              <p14:xfrm>
                <a:off x="443533" y="3011592"/>
                <a:ext cx="310320" cy="2541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6357623C-1608-475A-8B12-FA1CA1384D4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39213" y="3007272"/>
                  <a:ext cx="318960" cy="262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D431D7C6-7BEC-4BFD-88B8-D5A5836CF3D5}"/>
                  </a:ext>
                </a:extLst>
              </p14:cNvPr>
              <p14:cNvContentPartPr/>
              <p14:nvPr/>
            </p14:nvContentPartPr>
            <p14:xfrm>
              <a:off x="7970053" y="1799112"/>
              <a:ext cx="1101960" cy="515160"/>
            </p14:xfrm>
          </p:contentPart>
        </mc:Choice>
        <mc:Fallback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D431D7C6-7BEC-4BFD-88B8-D5A5836CF3D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965733" y="1794792"/>
                <a:ext cx="111060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576FDF2E-64EC-4202-B8C3-4E3CDA5D6325}"/>
                  </a:ext>
                </a:extLst>
              </p14:cNvPr>
              <p14:cNvContentPartPr/>
              <p14:nvPr/>
            </p14:nvContentPartPr>
            <p14:xfrm>
              <a:off x="9581773" y="2156232"/>
              <a:ext cx="2108520" cy="92160"/>
            </p14:xfrm>
          </p:contentPart>
        </mc:Choice>
        <mc:Fallback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576FDF2E-64EC-4202-B8C3-4E3CDA5D632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9577093" y="2151912"/>
                <a:ext cx="2117160" cy="10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1B736FA8-7DEF-4F52-8796-E9827E9C3C85}"/>
              </a:ext>
            </a:extLst>
          </p:cNvPr>
          <p:cNvGrpSpPr/>
          <p:nvPr/>
        </p:nvGrpSpPr>
        <p:grpSpPr>
          <a:xfrm>
            <a:off x="5620333" y="1751232"/>
            <a:ext cx="3412800" cy="520200"/>
            <a:chOff x="5620333" y="1751232"/>
            <a:chExt cx="3412800" cy="520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AF7EEB50-098E-478A-A17F-14C9E11A5758}"/>
                    </a:ext>
                  </a:extLst>
                </p14:cNvPr>
                <p14:cNvContentPartPr/>
                <p14:nvPr/>
              </p14:nvContentPartPr>
              <p14:xfrm>
                <a:off x="5620333" y="1751232"/>
                <a:ext cx="1121760" cy="4968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AF7EEB50-098E-478A-A17F-14C9E11A5758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616013" y="1746912"/>
                  <a:ext cx="11304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10F13B5C-D246-4736-B91A-1127D672D983}"/>
                    </a:ext>
                  </a:extLst>
                </p14:cNvPr>
                <p14:cNvContentPartPr/>
                <p14:nvPr/>
              </p14:nvContentPartPr>
              <p14:xfrm>
                <a:off x="5666773" y="1810992"/>
                <a:ext cx="925920" cy="12888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10F13B5C-D246-4736-B91A-1127D672D983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662453" y="1806672"/>
                  <a:ext cx="9345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396E50BC-00E3-417D-B2F5-629FF1E9FD28}"/>
                    </a:ext>
                  </a:extLst>
                </p14:cNvPr>
                <p14:cNvContentPartPr/>
                <p14:nvPr/>
              </p14:nvContentPartPr>
              <p14:xfrm>
                <a:off x="7965013" y="1843392"/>
                <a:ext cx="1068120" cy="42444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396E50BC-00E3-417D-B2F5-629FF1E9FD2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960693" y="1839072"/>
                  <a:ext cx="107676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3EFA3F1F-E374-41C5-974C-2911E582D3C4}"/>
                    </a:ext>
                  </a:extLst>
                </p14:cNvPr>
                <p14:cNvContentPartPr/>
                <p14:nvPr/>
              </p14:nvContentPartPr>
              <p14:xfrm>
                <a:off x="6879613" y="1810632"/>
                <a:ext cx="750240" cy="46080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3EFA3F1F-E374-41C5-974C-2911E582D3C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875293" y="1806312"/>
                  <a:ext cx="758880" cy="46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5CB720E1-FB6F-41B3-BE9A-07ED400C2B4D}"/>
                  </a:ext>
                </a:extLst>
              </p14:cNvPr>
              <p14:cNvContentPartPr/>
              <p14:nvPr/>
            </p14:nvContentPartPr>
            <p14:xfrm>
              <a:off x="1357573" y="4807632"/>
              <a:ext cx="1743840" cy="74520"/>
            </p14:xfrm>
          </p:contentPart>
        </mc:Choice>
        <mc:Fallback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5CB720E1-FB6F-41B3-BE9A-07ED400C2B4D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353253" y="4803312"/>
                <a:ext cx="1752480" cy="8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029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-150607" y="0"/>
            <a:ext cx="12080838" cy="552094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Zinsabhängigkeit der Investitionen (</a:t>
            </a:r>
            <a:r>
              <a:rPr lang="de-DE" sz="2903" b="1" dirty="0" err="1"/>
              <a:t>Keynesianische</a:t>
            </a:r>
            <a:r>
              <a:rPr lang="de-DE" sz="2903" b="1" dirty="0"/>
              <a:t> Investitionshypothese)</a:t>
            </a: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85164" y="436972"/>
            <a:ext cx="7873305" cy="5944516"/>
          </a:xfrm>
          <a:prstGeom prst="rect">
            <a:avLst/>
          </a:prstGeom>
        </p:spPr>
        <p:txBody>
          <a:bodyPr>
            <a:normAutofit fontScale="25000" lnSpcReduction="20000"/>
          </a:bodyPr>
          <a:lstStyle>
            <a:lvl1pPr marL="0" marR="0" indent="0" rtl="0" hangingPunct="0">
              <a:spcBef>
                <a:spcPts val="0"/>
              </a:spcBef>
              <a:spcAft>
                <a:spcPts val="1417"/>
              </a:spcAft>
              <a:tabLst/>
              <a:defRPr lang="de-DE" sz="32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pt-BR" sz="7200" dirty="0"/>
              <a:t>Investitionen sind vom Zinssatz abhängig:</a:t>
            </a:r>
          </a:p>
          <a:p>
            <a:r>
              <a:rPr lang="pt-BR" sz="7200" dirty="0"/>
              <a:t>		</a:t>
            </a:r>
          </a:p>
          <a:p>
            <a:r>
              <a:rPr lang="pt-BR" sz="7200" dirty="0"/>
              <a:t>			I(i)=I</a:t>
            </a:r>
            <a:r>
              <a:rPr lang="pt-BR" sz="7200" baseline="-25000" dirty="0"/>
              <a:t>0</a:t>
            </a:r>
            <a:r>
              <a:rPr lang="pt-BR" sz="7200" dirty="0"/>
              <a:t>+i</a:t>
            </a:r>
            <a:r>
              <a:rPr lang="pt-BR" sz="7200" baseline="-25000" dirty="0"/>
              <a:t>i</a:t>
            </a:r>
            <a:r>
              <a:rPr lang="pt-BR" sz="7200" dirty="0"/>
              <a:t>∙i	 mit  i</a:t>
            </a:r>
            <a:r>
              <a:rPr lang="pt-BR" sz="7200" baseline="-25000" dirty="0"/>
              <a:t>i </a:t>
            </a:r>
            <a:r>
              <a:rPr lang="pt-BR" sz="7200" dirty="0"/>
              <a:t>&lt;0   I</a:t>
            </a:r>
            <a:r>
              <a:rPr lang="pt-BR" sz="7200" baseline="-25000" dirty="0"/>
              <a:t>0&gt;0</a:t>
            </a:r>
            <a:r>
              <a:rPr lang="pt-BR" sz="7200" dirty="0"/>
              <a:t> Autonome Investitionen </a:t>
            </a:r>
            <a:r>
              <a:rPr lang="de-DE" sz="7200" dirty="0"/>
              <a:t>Warum </a:t>
            </a:r>
            <a:r>
              <a:rPr lang="pt-BR" sz="7200" dirty="0"/>
              <a:t>i</a:t>
            </a:r>
            <a:r>
              <a:rPr lang="pt-BR" sz="7200" baseline="-25000" dirty="0"/>
              <a:t>i </a:t>
            </a:r>
            <a:r>
              <a:rPr lang="pt-BR" sz="7200" dirty="0"/>
              <a:t>&lt;0</a:t>
            </a:r>
            <a:r>
              <a:rPr lang="de-DE" sz="7200" dirty="0"/>
              <a:t>?</a:t>
            </a:r>
          </a:p>
          <a:p>
            <a:pPr marL="1244316" indent="-1244316">
              <a:buFont typeface="+mj-lt"/>
              <a:buAutoNum type="alphaLcPeriod"/>
            </a:pPr>
            <a:r>
              <a:rPr lang="de-DE" sz="7200" dirty="0"/>
              <a:t>Die Rendite i* eines Investitionsobjektes                                          wird mit dem Kapitalmarktzins i verglichen (Grenzleistungsfähigkeit des Kapitals)                                         → </a:t>
            </a:r>
            <a:r>
              <a:rPr lang="de-DE" sz="7200" dirty="0" err="1"/>
              <a:t>Keynesianische</a:t>
            </a:r>
            <a:r>
              <a:rPr lang="de-DE" sz="7200" dirty="0"/>
              <a:t>                                                  Investitionshypothese.</a:t>
            </a:r>
          </a:p>
          <a:p>
            <a:endParaRPr lang="de-DE" sz="7200" dirty="0"/>
          </a:p>
          <a:p>
            <a:endParaRPr lang="de-DE" sz="7200" dirty="0"/>
          </a:p>
          <a:p>
            <a:endParaRPr lang="de-DE" sz="7200" dirty="0"/>
          </a:p>
          <a:p>
            <a:r>
              <a:rPr lang="de-DE" sz="7200" dirty="0">
                <a:latin typeface="Arial Unicode MS"/>
                <a:ea typeface="Arial Unicode MS"/>
                <a:cs typeface="Arial Unicode MS"/>
              </a:rPr>
              <a:t>	⇒	Eine Investition wird durchgeführt wenn i*&gt;i</a:t>
            </a:r>
            <a:endParaRPr lang="de-DE" sz="7200" dirty="0"/>
          </a:p>
          <a:p>
            <a:r>
              <a:rPr lang="de-DE" sz="7200" dirty="0">
                <a:latin typeface="Arial Unicode MS"/>
                <a:ea typeface="Arial Unicode MS"/>
                <a:cs typeface="Arial Unicode MS"/>
              </a:rPr>
              <a:t>	⇒	Das aggregierte Investitionsvolumen entspricht 			der Summe aller Investitionsobjekt mit i*&gt;i.</a:t>
            </a:r>
          </a:p>
          <a:p>
            <a:endParaRPr lang="de-DE" sz="7200" dirty="0">
              <a:latin typeface="Arial Unicode MS"/>
              <a:ea typeface="Arial Unicode MS"/>
              <a:cs typeface="Arial Unicode MS"/>
            </a:endParaRPr>
          </a:p>
          <a:p>
            <a:pPr marL="1244316" indent="-1244316">
              <a:buFont typeface="+mj-lt"/>
              <a:buAutoNum type="alphaLcPeriod" startAt="2"/>
            </a:pPr>
            <a:r>
              <a:rPr lang="de-DE" sz="7200" dirty="0">
                <a:latin typeface="Arial Unicode MS"/>
                <a:ea typeface="Arial Unicode MS"/>
                <a:cs typeface="Arial Unicode MS"/>
              </a:rPr>
              <a:t>Der Zins wiederspiegelt die Opportunitätskosten einer Investition</a:t>
            </a:r>
          </a:p>
          <a:p>
            <a:endParaRPr lang="de-DE" sz="8709" dirty="0">
              <a:latin typeface="Arial Unicode MS"/>
              <a:ea typeface="Arial Unicode MS"/>
              <a:cs typeface="Arial Unicode MS"/>
            </a:endParaRPr>
          </a:p>
          <a:p>
            <a:endParaRPr lang="de-DE" sz="8709" dirty="0">
              <a:latin typeface="Arial Unicode MS"/>
              <a:ea typeface="Arial Unicode MS"/>
              <a:cs typeface="Arial Unicode MS"/>
            </a:endParaRPr>
          </a:p>
          <a:p>
            <a:endParaRPr lang="de-DE" sz="8709" dirty="0"/>
          </a:p>
          <a:p>
            <a:endParaRPr lang="en-US" sz="2903" dirty="0">
              <a:solidFill>
                <a:sysClr val="windowText" lastClr="000000"/>
              </a:solidFill>
            </a:endParaRPr>
          </a:p>
          <a:p>
            <a:endParaRPr lang="en-US" sz="2903" dirty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feld 8"/>
              <p:cNvSpPr txBox="1"/>
              <p:nvPr/>
            </p:nvSpPr>
            <p:spPr>
              <a:xfrm>
                <a:off x="85165" y="3350306"/>
                <a:ext cx="3351904" cy="791388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pPr lvl="0">
                  <a:lnSpc>
                    <a:spcPct val="140000"/>
                  </a:lnSpc>
                  <a:spcBef>
                    <a:spcPct val="2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𝐴</m:t>
                      </m:r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=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r>
                            <a:rPr lang="de-DE" sz="1400" b="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  <m:t>1+</m:t>
                          </m:r>
                          <m:sSup>
                            <m:sSupPr>
                              <m:ctrlP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pPr>
                            <m:e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𝑖</m:t>
                              </m:r>
                            </m:e>
                            <m: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∗</m:t>
                              </m:r>
                            </m:sup>
                          </m:sSup>
                        </m:den>
                      </m:f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+</m:t>
                      </m:r>
                      <m:f>
                        <m:fPr>
                          <m:ctrlPr>
                            <a:rPr lang="de-DE" sz="14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bPr>
                            <m:e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de-DE" sz="14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pPr>
                            <m:e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(</m:t>
                              </m:r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1+</m:t>
                              </m:r>
                              <m:sSup>
                                <m:sSupPr>
                                  <m:ctrlP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</m:ctrlPr>
                                </m:sSupPr>
                                <m:e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𝑖</m:t>
                                  </m:r>
                                </m:e>
                                <m:sup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∗</m:t>
                                  </m:r>
                                </m:sup>
                              </m:s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)</m:t>
                              </m:r>
                            </m:e>
                            <m: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r>
                        <a:rPr lang="de-DE" sz="1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+</m:t>
                      </m:r>
                      <m:f>
                        <m:fPr>
                          <m:ctrlPr>
                            <a:rPr lang="de-DE" sz="1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bPr>
                            <m:e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pPr>
                            <m:e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(1+</m:t>
                              </m:r>
                              <m:sSup>
                                <m:sSupPr>
                                  <m:ctrlP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</m:ctrlPr>
                                </m:sSupPr>
                                <m:e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𝑖</m:t>
                                  </m:r>
                                </m:e>
                                <m:sup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∗</m:t>
                                  </m:r>
                                </m:sup>
                              </m:sSup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)</m:t>
                              </m:r>
                            </m:e>
                            <m: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+..</m:t>
                      </m:r>
                    </m:oMath>
                  </m:oMathPara>
                </a14:m>
                <a:endParaRPr lang="en-US" sz="14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endParaRPr>
              </a:p>
            </p:txBody>
          </p:sp>
        </mc:Choice>
        <mc:Fallback xmlns="">
          <p:sp>
            <p:nvSpPr>
              <p:cNvPr id="9" name="Textfeld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165" y="3350306"/>
                <a:ext cx="3351904" cy="79138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hteck 12">
            <a:extLst>
              <a:ext uri="{FF2B5EF4-FFF2-40B4-BE49-F238E27FC236}">
                <a16:creationId xmlns:a16="http://schemas.microsoft.com/office/drawing/2014/main" id="{2963DC5A-2E71-4622-8C44-42AF5F11B2D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58D70E7-AEA5-466F-9065-1489A109278F}"/>
                  </a:ext>
                </a:extLst>
              </p14:cNvPr>
              <p14:cNvContentPartPr/>
              <p14:nvPr/>
            </p14:nvContentPartPr>
            <p14:xfrm>
              <a:off x="5776890" y="531552"/>
              <a:ext cx="5594760" cy="356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58D70E7-AEA5-466F-9065-1489A109278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772570" y="527232"/>
                <a:ext cx="5603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0C1E7B49-A919-4AFB-8104-2E9997BBFAC4}"/>
                  </a:ext>
                </a:extLst>
              </p14:cNvPr>
              <p14:cNvContentPartPr/>
              <p14:nvPr/>
            </p14:nvContentPartPr>
            <p14:xfrm>
              <a:off x="3250770" y="1147512"/>
              <a:ext cx="224280" cy="47556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0C1E7B49-A919-4AFB-8104-2E9997BBFAC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46450" y="1143192"/>
                <a:ext cx="232920" cy="48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uppieren 38">
            <a:extLst>
              <a:ext uri="{FF2B5EF4-FFF2-40B4-BE49-F238E27FC236}">
                <a16:creationId xmlns:a16="http://schemas.microsoft.com/office/drawing/2014/main" id="{D6C6A754-9371-4B00-BEA9-419333589038}"/>
              </a:ext>
            </a:extLst>
          </p:cNvPr>
          <p:cNvGrpSpPr/>
          <p:nvPr/>
        </p:nvGrpSpPr>
        <p:grpSpPr>
          <a:xfrm>
            <a:off x="3525090" y="609312"/>
            <a:ext cx="4857480" cy="979560"/>
            <a:chOff x="3525090" y="609312"/>
            <a:chExt cx="4857480" cy="97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6397326C-88B0-4C53-AFC6-3F42CE7231BD}"/>
                    </a:ext>
                  </a:extLst>
                </p14:cNvPr>
                <p14:cNvContentPartPr/>
                <p14:nvPr/>
              </p14:nvContentPartPr>
              <p14:xfrm>
                <a:off x="3525090" y="1127712"/>
                <a:ext cx="317880" cy="4410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6397326C-88B0-4C53-AFC6-3F42CE7231BD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520770" y="1123392"/>
                  <a:ext cx="32652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3E2DA630-544E-4A9B-897F-071E82427163}"/>
                    </a:ext>
                  </a:extLst>
                </p14:cNvPr>
                <p14:cNvContentPartPr/>
                <p14:nvPr/>
              </p14:nvContentPartPr>
              <p14:xfrm>
                <a:off x="3919650" y="879672"/>
                <a:ext cx="252360" cy="1940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3E2DA630-544E-4A9B-897F-071E82427163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915330" y="875352"/>
                  <a:ext cx="2610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08A9E93B-0349-4F0E-BB80-1E0C42260A4E}"/>
                    </a:ext>
                  </a:extLst>
                </p14:cNvPr>
                <p14:cNvContentPartPr/>
                <p14:nvPr/>
              </p14:nvContentPartPr>
              <p14:xfrm>
                <a:off x="3849810" y="936912"/>
                <a:ext cx="334080" cy="1915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08A9E93B-0349-4F0E-BB80-1E0C42260A4E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845490" y="932592"/>
                  <a:ext cx="34272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01AFBC65-8120-495F-8F6B-62855F5A60FD}"/>
                    </a:ext>
                  </a:extLst>
                </p14:cNvPr>
                <p14:cNvContentPartPr/>
                <p14:nvPr/>
              </p14:nvContentPartPr>
              <p14:xfrm>
                <a:off x="4373610" y="760872"/>
                <a:ext cx="124200" cy="1461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01AFBC65-8120-495F-8F6B-62855F5A60F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369290" y="756552"/>
                  <a:ext cx="132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84FD3D82-15BA-4DD9-AE4B-B3A5F0FFBA32}"/>
                    </a:ext>
                  </a:extLst>
                </p14:cNvPr>
                <p14:cNvContentPartPr/>
                <p14:nvPr/>
              </p14:nvContentPartPr>
              <p14:xfrm>
                <a:off x="4375770" y="823512"/>
                <a:ext cx="178200" cy="234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84FD3D82-15BA-4DD9-AE4B-B3A5F0FFBA32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371450" y="819192"/>
                  <a:ext cx="1868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07500D8E-6E7F-459D-8A63-EEEEEAE190A2}"/>
                    </a:ext>
                  </a:extLst>
                </p14:cNvPr>
                <p14:cNvContentPartPr/>
                <p14:nvPr/>
              </p14:nvContentPartPr>
              <p14:xfrm>
                <a:off x="4570890" y="745392"/>
                <a:ext cx="169920" cy="1353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07500D8E-6E7F-459D-8A63-EEEEEAE190A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566570" y="741072"/>
                  <a:ext cx="1785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AA17BFCD-B27E-45A3-A707-57C8CF5BE6B6}"/>
                    </a:ext>
                  </a:extLst>
                </p14:cNvPr>
                <p14:cNvContentPartPr/>
                <p14:nvPr/>
              </p14:nvContentPartPr>
              <p14:xfrm>
                <a:off x="4786530" y="785352"/>
                <a:ext cx="85320" cy="83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AA17BFCD-B27E-45A3-A707-57C8CF5BE6B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782210" y="781032"/>
                  <a:ext cx="939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963E0619-FBDC-49D8-9E45-7526607E1CFA}"/>
                    </a:ext>
                  </a:extLst>
                </p14:cNvPr>
                <p14:cNvContentPartPr/>
                <p14:nvPr/>
              </p14:nvContentPartPr>
              <p14:xfrm>
                <a:off x="4901370" y="784272"/>
                <a:ext cx="135720" cy="838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963E0619-FBDC-49D8-9E45-7526607E1CF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897050" y="779952"/>
                  <a:ext cx="1443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912B7E7C-A34B-45C2-811C-B398F3381BEF}"/>
                    </a:ext>
                  </a:extLst>
                </p14:cNvPr>
                <p14:cNvContentPartPr/>
                <p14:nvPr/>
              </p14:nvContentPartPr>
              <p14:xfrm>
                <a:off x="5033130" y="702912"/>
                <a:ext cx="92520" cy="1551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912B7E7C-A34B-45C2-811C-B398F3381BEF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028810" y="698592"/>
                  <a:ext cx="1011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B6830D13-D7DF-4EC2-B588-9505E1B7AB8E}"/>
                    </a:ext>
                  </a:extLst>
                </p14:cNvPr>
                <p14:cNvContentPartPr/>
                <p14:nvPr/>
              </p14:nvContentPartPr>
              <p14:xfrm>
                <a:off x="5140410" y="698592"/>
                <a:ext cx="132480" cy="1224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B6830D13-D7DF-4EC2-B588-9505E1B7AB8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136090" y="694272"/>
                  <a:ext cx="1411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0B02FE8-F88C-4263-9708-D79FD74560F4}"/>
                    </a:ext>
                  </a:extLst>
                </p14:cNvPr>
                <p14:cNvContentPartPr/>
                <p14:nvPr/>
              </p14:nvContentPartPr>
              <p14:xfrm>
                <a:off x="5324730" y="770952"/>
                <a:ext cx="132840" cy="12384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0B02FE8-F88C-4263-9708-D79FD74560F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320410" y="766632"/>
                  <a:ext cx="1414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90F9B71-1693-47B8-B6C2-44BD0F851F2E}"/>
                    </a:ext>
                  </a:extLst>
                </p14:cNvPr>
                <p14:cNvContentPartPr/>
                <p14:nvPr/>
              </p14:nvContentPartPr>
              <p14:xfrm>
                <a:off x="5451450" y="723072"/>
                <a:ext cx="19800" cy="316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90F9B71-1693-47B8-B6C2-44BD0F851F2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447130" y="718752"/>
                  <a:ext cx="284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CC513220-2155-48BD-8144-56F6339D8F24}"/>
                    </a:ext>
                  </a:extLst>
                </p14:cNvPr>
                <p14:cNvContentPartPr/>
                <p14:nvPr/>
              </p14:nvContentPartPr>
              <p14:xfrm>
                <a:off x="5475570" y="742512"/>
                <a:ext cx="246240" cy="1537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CC513220-2155-48BD-8144-56F6339D8F24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471250" y="738192"/>
                  <a:ext cx="2548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4575E60E-7FF3-409B-A303-9C19A7A0B3D4}"/>
                    </a:ext>
                  </a:extLst>
                </p14:cNvPr>
                <p14:cNvContentPartPr/>
                <p14:nvPr/>
              </p14:nvContentPartPr>
              <p14:xfrm>
                <a:off x="5869050" y="703272"/>
                <a:ext cx="25920" cy="1274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4575E60E-7FF3-409B-A303-9C19A7A0B3D4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864730" y="698952"/>
                  <a:ext cx="345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DC00F88-109C-4D65-9275-F1E0EB4414D0}"/>
                    </a:ext>
                  </a:extLst>
                </p14:cNvPr>
                <p14:cNvContentPartPr/>
                <p14:nvPr/>
              </p14:nvContentPartPr>
              <p14:xfrm>
                <a:off x="5801010" y="683472"/>
                <a:ext cx="161280" cy="201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DC00F88-109C-4D65-9275-F1E0EB4414D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796690" y="679152"/>
                  <a:ext cx="1699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ED3C834-5F7C-4CA8-B8D0-144062FD17D4}"/>
                    </a:ext>
                  </a:extLst>
                </p14:cNvPr>
                <p14:cNvContentPartPr/>
                <p14:nvPr/>
              </p14:nvContentPartPr>
              <p14:xfrm>
                <a:off x="5964810" y="657552"/>
                <a:ext cx="274680" cy="1519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ED3C834-5F7C-4CA8-B8D0-144062FD17D4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960490" y="653232"/>
                  <a:ext cx="2833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6DA877A-17D0-413B-AE4A-8D0D434701D4}"/>
                    </a:ext>
                  </a:extLst>
                </p14:cNvPr>
                <p14:cNvContentPartPr/>
                <p14:nvPr/>
              </p14:nvContentPartPr>
              <p14:xfrm>
                <a:off x="6091890" y="639552"/>
                <a:ext cx="360" cy="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6DA877A-17D0-413B-AE4A-8D0D434701D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087570" y="6352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E2BEEAF-6469-4B1C-BA65-88547D04085F}"/>
                    </a:ext>
                  </a:extLst>
                </p14:cNvPr>
                <p14:cNvContentPartPr/>
                <p14:nvPr/>
              </p14:nvContentPartPr>
              <p14:xfrm>
                <a:off x="6401490" y="701112"/>
                <a:ext cx="333360" cy="1044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E2BEEAF-6469-4B1C-BA65-88547D04085F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397170" y="696792"/>
                  <a:ext cx="3420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2B095BF-5BA5-4FF3-8205-72DAC2F91139}"/>
                    </a:ext>
                  </a:extLst>
                </p14:cNvPr>
                <p14:cNvContentPartPr/>
                <p14:nvPr/>
              </p14:nvContentPartPr>
              <p14:xfrm>
                <a:off x="6944370" y="641712"/>
                <a:ext cx="13320" cy="1602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2B095BF-5BA5-4FF3-8205-72DAC2F91139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940050" y="637392"/>
                  <a:ext cx="219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C775079-1D0E-4349-A73A-39BB95A45267}"/>
                    </a:ext>
                  </a:extLst>
                </p14:cNvPr>
                <p14:cNvContentPartPr/>
                <p14:nvPr/>
              </p14:nvContentPartPr>
              <p14:xfrm>
                <a:off x="6888570" y="732072"/>
                <a:ext cx="159480" cy="439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C775079-1D0E-4349-A73A-39BB95A45267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884250" y="727752"/>
                  <a:ext cx="1681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AB2E7A4-24DC-4419-9BA9-AB6C9B01F196}"/>
                    </a:ext>
                  </a:extLst>
                </p14:cNvPr>
                <p14:cNvContentPartPr/>
                <p14:nvPr/>
              </p14:nvContentPartPr>
              <p14:xfrm>
                <a:off x="6890010" y="653592"/>
                <a:ext cx="244800" cy="1339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AB2E7A4-24DC-4419-9BA9-AB6C9B01F196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885690" y="649272"/>
                  <a:ext cx="2534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15D5570-E7F6-4C2C-BD4D-C26BB34E82B7}"/>
                    </a:ext>
                  </a:extLst>
                </p14:cNvPr>
                <p14:cNvContentPartPr/>
                <p14:nvPr/>
              </p14:nvContentPartPr>
              <p14:xfrm>
                <a:off x="7174050" y="691392"/>
                <a:ext cx="153000" cy="882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15D5570-E7F6-4C2C-BD4D-C26BB34E82B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169730" y="687072"/>
                  <a:ext cx="1616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C620F60-F3DA-43ED-8BFB-35EB07149CCE}"/>
                    </a:ext>
                  </a:extLst>
                </p14:cNvPr>
                <p14:cNvContentPartPr/>
                <p14:nvPr/>
              </p14:nvContentPartPr>
              <p14:xfrm>
                <a:off x="7366290" y="711552"/>
                <a:ext cx="80280" cy="900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C620F60-F3DA-43ED-8BFB-35EB07149CCE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361970" y="707232"/>
                  <a:ext cx="889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BD00EFEA-7D85-4B41-BE68-D0E9F08F8AA9}"/>
                    </a:ext>
                  </a:extLst>
                </p14:cNvPr>
                <p14:cNvContentPartPr/>
                <p14:nvPr/>
              </p14:nvContentPartPr>
              <p14:xfrm>
                <a:off x="7471410" y="656832"/>
                <a:ext cx="111600" cy="1357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BD00EFEA-7D85-4B41-BE68-D0E9F08F8AA9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467090" y="652512"/>
                  <a:ext cx="1202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DA56253-5ACA-4E0A-91A4-E1CD8A38A230}"/>
                    </a:ext>
                  </a:extLst>
                </p14:cNvPr>
                <p14:cNvContentPartPr/>
                <p14:nvPr/>
              </p14:nvContentPartPr>
              <p14:xfrm>
                <a:off x="7611810" y="630552"/>
                <a:ext cx="360" cy="3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DA56253-5ACA-4E0A-91A4-E1CD8A38A23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607490" y="6262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599865E0-3DE3-4B93-A002-68A707146EE8}"/>
                    </a:ext>
                  </a:extLst>
                </p14:cNvPr>
                <p14:cNvContentPartPr/>
                <p14:nvPr/>
              </p14:nvContentPartPr>
              <p14:xfrm>
                <a:off x="7648530" y="609312"/>
                <a:ext cx="160920" cy="192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599865E0-3DE3-4B93-A002-68A707146EE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644210" y="604992"/>
                  <a:ext cx="1695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90557CE-F66C-4E78-9DC6-D2F572A65909}"/>
                    </a:ext>
                  </a:extLst>
                </p14:cNvPr>
                <p14:cNvContentPartPr/>
                <p14:nvPr/>
              </p14:nvContentPartPr>
              <p14:xfrm>
                <a:off x="7805130" y="660072"/>
                <a:ext cx="19080" cy="270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90557CE-F66C-4E78-9DC6-D2F572A6590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800810" y="655752"/>
                  <a:ext cx="277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EE906F58-BF72-49A9-AE5B-B2B853EE7F93}"/>
                    </a:ext>
                  </a:extLst>
                </p14:cNvPr>
                <p14:cNvContentPartPr/>
                <p14:nvPr/>
              </p14:nvContentPartPr>
              <p14:xfrm>
                <a:off x="7858050" y="714432"/>
                <a:ext cx="190440" cy="478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EE906F58-BF72-49A9-AE5B-B2B853EE7F9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853730" y="710112"/>
                  <a:ext cx="1990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C0D013EF-0752-4EBB-882E-0FAA11425732}"/>
                    </a:ext>
                  </a:extLst>
                </p14:cNvPr>
                <p14:cNvContentPartPr/>
                <p14:nvPr/>
              </p14:nvContentPartPr>
              <p14:xfrm>
                <a:off x="8054970" y="685272"/>
                <a:ext cx="327600" cy="820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C0D013EF-0752-4EBB-882E-0FAA1142573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050650" y="680952"/>
                  <a:ext cx="3362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C5FA6C59-0762-4C28-9EB1-E63F1D5114C8}"/>
                    </a:ext>
                  </a:extLst>
                </p14:cNvPr>
                <p14:cNvContentPartPr/>
                <p14:nvPr/>
              </p14:nvContentPartPr>
              <p14:xfrm>
                <a:off x="4213410" y="1119432"/>
                <a:ext cx="658800" cy="4694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C5FA6C59-0762-4C28-9EB1-E63F1D5114C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209090" y="1115112"/>
                  <a:ext cx="667440" cy="47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8589B69D-623A-494A-8380-592D7671F497}"/>
                  </a:ext>
                </a:extLst>
              </p14:cNvPr>
              <p14:cNvContentPartPr/>
              <p14:nvPr/>
            </p14:nvContentPartPr>
            <p14:xfrm>
              <a:off x="1591890" y="5890872"/>
              <a:ext cx="4961520" cy="18612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8589B69D-623A-494A-8380-592D7671F4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587570" y="5886552"/>
                <a:ext cx="49701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B3B35851-12F4-4346-ACA0-A014235FC475}"/>
                  </a:ext>
                </a:extLst>
              </p14:cNvPr>
              <p14:cNvContentPartPr/>
              <p14:nvPr/>
            </p14:nvContentPartPr>
            <p14:xfrm>
              <a:off x="1314330" y="6202992"/>
              <a:ext cx="1506960" cy="4860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B3B35851-12F4-4346-ACA0-A014235FC47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10010" y="6198672"/>
                <a:ext cx="1515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1B806E9C-DA62-4F6C-B5C1-E6195FC2C50C}"/>
                  </a:ext>
                </a:extLst>
              </p14:cNvPr>
              <p14:cNvContentPartPr/>
              <p14:nvPr/>
            </p14:nvContentPartPr>
            <p14:xfrm>
              <a:off x="7976490" y="2886312"/>
              <a:ext cx="570960" cy="30960"/>
            </p14:xfrm>
          </p:contentPart>
        </mc:Choice>
        <mc:Fallback xmlns=""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1B806E9C-DA62-4F6C-B5C1-E6195FC2C50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72170" y="2881992"/>
                <a:ext cx="5796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3303DF1E-5531-4865-AC20-AA6D5C06C720}"/>
                  </a:ext>
                </a:extLst>
              </p14:cNvPr>
              <p14:cNvContentPartPr/>
              <p14:nvPr/>
            </p14:nvContentPartPr>
            <p14:xfrm>
              <a:off x="11509530" y="3471672"/>
              <a:ext cx="427680" cy="9756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3303DF1E-5531-4865-AC20-AA6D5C06C72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505210" y="3467352"/>
                <a:ext cx="4363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98FF628C-D970-436B-B877-601BE215E20A}"/>
                  </a:ext>
                </a:extLst>
              </p14:cNvPr>
              <p14:cNvContentPartPr/>
              <p14:nvPr/>
            </p14:nvContentPartPr>
            <p14:xfrm>
              <a:off x="8942370" y="1866072"/>
              <a:ext cx="359640" cy="18036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98FF628C-D970-436B-B877-601BE215E2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938050" y="1861752"/>
                <a:ext cx="3682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F8D28A5F-B507-48A6-9F2D-676C4917B572}"/>
                  </a:ext>
                </a:extLst>
              </p14:cNvPr>
              <p14:cNvContentPartPr/>
              <p14:nvPr/>
            </p14:nvContentPartPr>
            <p14:xfrm>
              <a:off x="9167010" y="1844832"/>
              <a:ext cx="360" cy="36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F8D28A5F-B507-48A6-9F2D-676C4917B57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9162690" y="184051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EB51A240-9E8F-4368-98A2-343B5B82605A}"/>
                  </a:ext>
                </a:extLst>
              </p14:cNvPr>
              <p14:cNvContentPartPr/>
              <p14:nvPr/>
            </p14:nvContentPartPr>
            <p14:xfrm>
              <a:off x="9525570" y="1875072"/>
              <a:ext cx="196560" cy="14544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EB51A240-9E8F-4368-98A2-343B5B82605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9521250" y="1870752"/>
                <a:ext cx="2052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4BE995F0-5E52-4E10-8C44-BF1C3DBF9A8D}"/>
                  </a:ext>
                </a:extLst>
              </p14:cNvPr>
              <p14:cNvContentPartPr/>
              <p14:nvPr/>
            </p14:nvContentPartPr>
            <p14:xfrm>
              <a:off x="9752370" y="1873632"/>
              <a:ext cx="59760" cy="18900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4BE995F0-5E52-4E10-8C44-BF1C3DBF9A8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748050" y="1869312"/>
                <a:ext cx="68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F04E75FB-48EA-416B-978B-E475496EDD69}"/>
                  </a:ext>
                </a:extLst>
              </p14:cNvPr>
              <p14:cNvContentPartPr/>
              <p14:nvPr/>
            </p14:nvContentPartPr>
            <p14:xfrm>
              <a:off x="9853890" y="1938072"/>
              <a:ext cx="144000" cy="17712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F04E75FB-48EA-416B-978B-E475496EDD6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9849570" y="1933752"/>
                <a:ext cx="152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545E46A1-BEA3-432E-9434-C9CF3FEE7FD0}"/>
                  </a:ext>
                </a:extLst>
              </p14:cNvPr>
              <p14:cNvContentPartPr/>
              <p14:nvPr/>
            </p14:nvContentPartPr>
            <p14:xfrm>
              <a:off x="10027770" y="1900992"/>
              <a:ext cx="88200" cy="7596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545E46A1-BEA3-432E-9434-C9CF3FEE7FD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0023450" y="1896672"/>
                <a:ext cx="9684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37CE9DA1-4D31-4BFF-8E92-0F7A0612CBBC}"/>
                  </a:ext>
                </a:extLst>
              </p14:cNvPr>
              <p14:cNvContentPartPr/>
              <p14:nvPr/>
            </p14:nvContentPartPr>
            <p14:xfrm>
              <a:off x="10164570" y="1915392"/>
              <a:ext cx="146160" cy="5796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37CE9DA1-4D31-4BFF-8E92-0F7A0612CBB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0160250" y="1911072"/>
                <a:ext cx="15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157481D0-8568-4261-9A78-272BF97A8BB5}"/>
                  </a:ext>
                </a:extLst>
              </p14:cNvPr>
              <p14:cNvContentPartPr/>
              <p14:nvPr/>
            </p14:nvContentPartPr>
            <p14:xfrm>
              <a:off x="10295250" y="1849152"/>
              <a:ext cx="47520" cy="4068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157481D0-8568-4261-9A78-272BF97A8BB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290930" y="1844832"/>
                <a:ext cx="56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1BD4EE1F-86C9-4FA7-8225-036CD6496594}"/>
                  </a:ext>
                </a:extLst>
              </p14:cNvPr>
              <p14:cNvContentPartPr/>
              <p14:nvPr/>
            </p14:nvContentPartPr>
            <p14:xfrm>
              <a:off x="10371570" y="1878312"/>
              <a:ext cx="187920" cy="7092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1BD4EE1F-86C9-4FA7-8225-036CD64965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367250" y="1873992"/>
                <a:ext cx="196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B38A4801-5B1C-47DB-8DD1-A43B7A75E727}"/>
                  </a:ext>
                </a:extLst>
              </p14:cNvPr>
              <p14:cNvContentPartPr/>
              <p14:nvPr/>
            </p14:nvContentPartPr>
            <p14:xfrm>
              <a:off x="10546170" y="1868592"/>
              <a:ext cx="88200" cy="8748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B38A4801-5B1C-47DB-8DD1-A43B7A75E72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41850" y="1864272"/>
                <a:ext cx="968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50B51F90-F9A4-4D72-961F-488D2B40BB4E}"/>
                  </a:ext>
                </a:extLst>
              </p14:cNvPr>
              <p14:cNvContentPartPr/>
              <p14:nvPr/>
            </p14:nvContentPartPr>
            <p14:xfrm>
              <a:off x="10637610" y="1773552"/>
              <a:ext cx="165600" cy="16560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50B51F90-F9A4-4D72-961F-488D2B40BB4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0633290" y="1769232"/>
                <a:ext cx="174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74F5E7B8-49C6-47A5-9D72-F545612BD362}"/>
                  </a:ext>
                </a:extLst>
              </p14:cNvPr>
              <p14:cNvContentPartPr/>
              <p14:nvPr/>
            </p14:nvContentPartPr>
            <p14:xfrm>
              <a:off x="10776210" y="1766352"/>
              <a:ext cx="138960" cy="15408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74F5E7B8-49C6-47A5-9D72-F545612BD36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0771890" y="1762032"/>
                <a:ext cx="1476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11CC3463-3185-4B86-BF54-B262D7CB59F6}"/>
                  </a:ext>
                </a:extLst>
              </p14:cNvPr>
              <p14:cNvContentPartPr/>
              <p14:nvPr/>
            </p14:nvContentPartPr>
            <p14:xfrm>
              <a:off x="10898970" y="1785792"/>
              <a:ext cx="248760" cy="13968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11CC3463-3185-4B86-BF54-B262D7CB59F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894650" y="1781472"/>
                <a:ext cx="2574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9D8D9A60-9AD7-45A1-A0CD-440E12540957}"/>
                  </a:ext>
                </a:extLst>
              </p14:cNvPr>
              <p14:cNvContentPartPr/>
              <p14:nvPr/>
            </p14:nvContentPartPr>
            <p14:xfrm>
              <a:off x="11399730" y="1768152"/>
              <a:ext cx="90360" cy="14148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9D8D9A60-9AD7-45A1-A0CD-440E1254095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395410" y="1763832"/>
                <a:ext cx="990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AED6C085-D2B1-4D16-B708-03F981C60B8F}"/>
                  </a:ext>
                </a:extLst>
              </p14:cNvPr>
              <p14:cNvContentPartPr/>
              <p14:nvPr/>
            </p14:nvContentPartPr>
            <p14:xfrm>
              <a:off x="11449770" y="1745832"/>
              <a:ext cx="101520" cy="18900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AED6C085-D2B1-4D16-B708-03F981C60B8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445450" y="1741512"/>
                <a:ext cx="1101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59C15CA5-4B5B-458D-9345-972DEC935E99}"/>
                  </a:ext>
                </a:extLst>
              </p14:cNvPr>
              <p14:cNvContentPartPr/>
              <p14:nvPr/>
            </p14:nvContentPartPr>
            <p14:xfrm>
              <a:off x="6666090" y="2095392"/>
              <a:ext cx="15840" cy="13752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59C15CA5-4B5B-458D-9345-972DEC935E9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661770" y="2091072"/>
                <a:ext cx="24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80CC4581-BC57-4D9E-9F9C-71BBDC1EAB10}"/>
                  </a:ext>
                </a:extLst>
              </p14:cNvPr>
              <p14:cNvContentPartPr/>
              <p14:nvPr/>
            </p14:nvContentPartPr>
            <p14:xfrm>
              <a:off x="6528570" y="2212752"/>
              <a:ext cx="206280" cy="4968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80CC4581-BC57-4D9E-9F9C-71BBDC1EAB1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524250" y="2208432"/>
                <a:ext cx="214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AFFE2199-2135-435D-B3CC-2DAE02FC1CA5}"/>
                  </a:ext>
                </a:extLst>
              </p14:cNvPr>
              <p14:cNvContentPartPr/>
              <p14:nvPr/>
            </p14:nvContentPartPr>
            <p14:xfrm>
              <a:off x="6511650" y="2053632"/>
              <a:ext cx="286560" cy="2088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AFFE2199-2135-435D-B3CC-2DAE02FC1CA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507330" y="2049312"/>
                <a:ext cx="29520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5820BF02-FDF8-4211-82A4-4B3ACDB3F4B0}"/>
                  </a:ext>
                </a:extLst>
              </p14:cNvPr>
              <p14:cNvContentPartPr/>
              <p14:nvPr/>
            </p14:nvContentPartPr>
            <p14:xfrm>
              <a:off x="6813330" y="2172792"/>
              <a:ext cx="143640" cy="6768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5820BF02-FDF8-4211-82A4-4B3ACDB3F4B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809010" y="2168472"/>
                <a:ext cx="1522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C51A619B-A7E9-451D-8E37-EC8B8FC45169}"/>
                  </a:ext>
                </a:extLst>
              </p14:cNvPr>
              <p14:cNvContentPartPr/>
              <p14:nvPr/>
            </p14:nvContentPartPr>
            <p14:xfrm>
              <a:off x="6987930" y="2125632"/>
              <a:ext cx="199800" cy="10332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C51A619B-A7E9-451D-8E37-EC8B8FC451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83610" y="2121312"/>
                <a:ext cx="208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E8DF1FEC-E6AA-4D0E-A237-BD8BE0AA81FB}"/>
                  </a:ext>
                </a:extLst>
              </p14:cNvPr>
              <p14:cNvContentPartPr/>
              <p14:nvPr/>
            </p14:nvContentPartPr>
            <p14:xfrm>
              <a:off x="7200330" y="2113392"/>
              <a:ext cx="97200" cy="9612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E8DF1FEC-E6AA-4D0E-A237-BD8BE0AA81F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196010" y="2109072"/>
                <a:ext cx="1058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56C58208-1FDB-4D6E-ADBB-A8C930E7DA2B}"/>
                  </a:ext>
                </a:extLst>
              </p14:cNvPr>
              <p14:cNvContentPartPr/>
              <p14:nvPr/>
            </p14:nvContentPartPr>
            <p14:xfrm>
              <a:off x="7371690" y="1982352"/>
              <a:ext cx="170640" cy="1530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56C58208-1FDB-4D6E-ADBB-A8C930E7DA2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7370" y="1978032"/>
                <a:ext cx="17928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AE1B8F72-9FFC-4B5F-A170-00E7670C43D8}"/>
                  </a:ext>
                </a:extLst>
              </p14:cNvPr>
              <p14:cNvContentPartPr/>
              <p14:nvPr/>
            </p14:nvContentPartPr>
            <p14:xfrm>
              <a:off x="7540530" y="1973712"/>
              <a:ext cx="119880" cy="14868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AE1B8F72-9FFC-4B5F-A170-00E7670C43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536210" y="1969392"/>
                <a:ext cx="1285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F0E98A79-2AC7-423E-9087-BAE69C98061D}"/>
                  </a:ext>
                </a:extLst>
              </p14:cNvPr>
              <p14:cNvContentPartPr/>
              <p14:nvPr/>
            </p14:nvContentPartPr>
            <p14:xfrm>
              <a:off x="7648530" y="1968672"/>
              <a:ext cx="21240" cy="3924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F0E98A79-2AC7-423E-9087-BAE69C98061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644210" y="1964352"/>
                <a:ext cx="29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0437A24E-1D1B-4718-97C6-AF9EA8590DF8}"/>
                  </a:ext>
                </a:extLst>
              </p14:cNvPr>
              <p14:cNvContentPartPr/>
              <p14:nvPr/>
            </p14:nvContentPartPr>
            <p14:xfrm>
              <a:off x="7670850" y="2032392"/>
              <a:ext cx="333000" cy="8460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0437A24E-1D1B-4718-97C6-AF9EA8590DF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666530" y="2028072"/>
                <a:ext cx="34164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91FC5112-1338-4832-977C-3ECDAC500EFF}"/>
                  </a:ext>
                </a:extLst>
              </p14:cNvPr>
              <p14:cNvContentPartPr/>
              <p14:nvPr/>
            </p14:nvContentPartPr>
            <p14:xfrm>
              <a:off x="8066490" y="2016192"/>
              <a:ext cx="89640" cy="6660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91FC5112-1338-4832-977C-3ECDAC500EF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062170" y="2011872"/>
                <a:ext cx="98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B066EF77-B2F6-4E5E-873C-35B2C8A51AAD}"/>
                  </a:ext>
                </a:extLst>
              </p14:cNvPr>
              <p14:cNvContentPartPr/>
              <p14:nvPr/>
            </p14:nvContentPartPr>
            <p14:xfrm>
              <a:off x="8194650" y="1934832"/>
              <a:ext cx="65880" cy="1490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B066EF77-B2F6-4E5E-873C-35B2C8A51AA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190330" y="1930512"/>
                <a:ext cx="74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4AAAA8B8-66F4-4E2E-8F2B-EDDEB2F0B96C}"/>
                  </a:ext>
                </a:extLst>
              </p14:cNvPr>
              <p14:cNvContentPartPr/>
              <p14:nvPr/>
            </p14:nvContentPartPr>
            <p14:xfrm>
              <a:off x="8301570" y="2001792"/>
              <a:ext cx="151200" cy="18216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4AAAA8B8-66F4-4E2E-8F2B-EDDEB2F0B96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297250" y="1997472"/>
                <a:ext cx="1598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654C2143-7D15-499B-8A04-6D6298E0ADB9}"/>
                  </a:ext>
                </a:extLst>
              </p14:cNvPr>
              <p14:cNvContentPartPr/>
              <p14:nvPr/>
            </p14:nvContentPartPr>
            <p14:xfrm>
              <a:off x="8481570" y="1884792"/>
              <a:ext cx="93600" cy="17820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654C2143-7D15-499B-8A04-6D6298E0ADB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77250" y="1880472"/>
                <a:ext cx="102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4F19DE9D-9B03-44E9-B417-5CB712D8397D}"/>
                  </a:ext>
                </a:extLst>
              </p14:cNvPr>
              <p14:cNvContentPartPr/>
              <p14:nvPr/>
            </p14:nvContentPartPr>
            <p14:xfrm>
              <a:off x="8555370" y="1911432"/>
              <a:ext cx="108000" cy="16308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4F19DE9D-9B03-44E9-B417-5CB712D8397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51050" y="1907112"/>
                <a:ext cx="116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6" name="Freihand 75">
                <a:extLst>
                  <a:ext uri="{FF2B5EF4-FFF2-40B4-BE49-F238E27FC236}">
                    <a16:creationId xmlns:a16="http://schemas.microsoft.com/office/drawing/2014/main" id="{1F3911CA-1DFD-4546-86FD-FA3A51C19A6A}"/>
                  </a:ext>
                </a:extLst>
              </p14:cNvPr>
              <p14:cNvContentPartPr/>
              <p14:nvPr/>
            </p14:nvContentPartPr>
            <p14:xfrm>
              <a:off x="6716490" y="2311392"/>
              <a:ext cx="326520" cy="169920"/>
            </p14:xfrm>
          </p:contentPart>
        </mc:Choice>
        <mc:Fallback xmlns="">
          <p:pic>
            <p:nvPicPr>
              <p:cNvPr id="76" name="Freihand 75">
                <a:extLst>
                  <a:ext uri="{FF2B5EF4-FFF2-40B4-BE49-F238E27FC236}">
                    <a16:creationId xmlns:a16="http://schemas.microsoft.com/office/drawing/2014/main" id="{1F3911CA-1DFD-4546-86FD-FA3A51C19A6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12170" y="2307072"/>
                <a:ext cx="3351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B7C02771-0C23-4899-9CFD-D178DBEC46C5}"/>
                  </a:ext>
                </a:extLst>
              </p14:cNvPr>
              <p14:cNvContentPartPr/>
              <p14:nvPr/>
            </p14:nvContentPartPr>
            <p14:xfrm>
              <a:off x="6932130" y="2313912"/>
              <a:ext cx="30600" cy="540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B7C02771-0C23-4899-9CFD-D178DBEC46C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927810" y="2309592"/>
                <a:ext cx="3924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16C76164-5F9C-4805-A0E6-3B7B3A43F2F7}"/>
                  </a:ext>
                </a:extLst>
              </p14:cNvPr>
              <p14:cNvContentPartPr/>
              <p14:nvPr/>
            </p14:nvContentPartPr>
            <p14:xfrm>
              <a:off x="7146330" y="2350272"/>
              <a:ext cx="205560" cy="9288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16C76164-5F9C-4805-A0E6-3B7B3A43F2F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142010" y="2345952"/>
                <a:ext cx="214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CBA61158-955C-406E-9ACF-35B436871FB1}"/>
                  </a:ext>
                </a:extLst>
              </p14:cNvPr>
              <p14:cNvContentPartPr/>
              <p14:nvPr/>
            </p14:nvContentPartPr>
            <p14:xfrm>
              <a:off x="7378530" y="2345232"/>
              <a:ext cx="43560" cy="5292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CBA61158-955C-406E-9ACF-35B436871FB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74210" y="2340912"/>
                <a:ext cx="52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318ACA23-A5E3-4265-BD18-A9C2F3F39CA7}"/>
                  </a:ext>
                </a:extLst>
              </p14:cNvPr>
              <p14:cNvContentPartPr/>
              <p14:nvPr/>
            </p14:nvContentPartPr>
            <p14:xfrm>
              <a:off x="7402290" y="2344152"/>
              <a:ext cx="163800" cy="8496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318ACA23-A5E3-4265-BD18-A9C2F3F39CA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97970" y="2339832"/>
                <a:ext cx="1724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0335ED28-FAD7-4595-BC40-1618D21EFCDB}"/>
                  </a:ext>
                </a:extLst>
              </p14:cNvPr>
              <p14:cNvContentPartPr/>
              <p14:nvPr/>
            </p14:nvContentPartPr>
            <p14:xfrm>
              <a:off x="7558530" y="2341272"/>
              <a:ext cx="110880" cy="6660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0335ED28-FAD7-4595-BC40-1618D21EFCD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554210" y="2336952"/>
                <a:ext cx="1195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884CA449-CE68-42EC-B344-E901A4EC1CE8}"/>
                  </a:ext>
                </a:extLst>
              </p14:cNvPr>
              <p14:cNvContentPartPr/>
              <p14:nvPr/>
            </p14:nvContentPartPr>
            <p14:xfrm>
              <a:off x="7669410" y="2264952"/>
              <a:ext cx="395280" cy="15732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884CA449-CE68-42EC-B344-E901A4EC1CE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665090" y="2260632"/>
                <a:ext cx="40392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4E4F5FC4-3871-4091-8C07-E6D76D3B7A7B}"/>
                  </a:ext>
                </a:extLst>
              </p14:cNvPr>
              <p14:cNvContentPartPr/>
              <p14:nvPr/>
            </p14:nvContentPartPr>
            <p14:xfrm>
              <a:off x="8213010" y="2289792"/>
              <a:ext cx="29160" cy="12564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4E4F5FC4-3871-4091-8C07-E6D76D3B7A7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208690" y="2285472"/>
                <a:ext cx="37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5BBAB367-8D9C-488E-9B62-B12C9B6775C6}"/>
                  </a:ext>
                </a:extLst>
              </p14:cNvPr>
              <p14:cNvContentPartPr/>
              <p14:nvPr/>
            </p14:nvContentPartPr>
            <p14:xfrm>
              <a:off x="8182770" y="2266752"/>
              <a:ext cx="252000" cy="12672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5BBAB367-8D9C-488E-9B62-B12C9B6775C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178450" y="2262432"/>
                <a:ext cx="2606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516DD3DD-D50F-47C0-888D-98EE7C50160F}"/>
                  </a:ext>
                </a:extLst>
              </p14:cNvPr>
              <p14:cNvContentPartPr/>
              <p14:nvPr/>
            </p14:nvContentPartPr>
            <p14:xfrm>
              <a:off x="8443770" y="2233632"/>
              <a:ext cx="113760" cy="12816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516DD3DD-D50F-47C0-888D-98EE7C5016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39450" y="2229312"/>
                <a:ext cx="1224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1163D325-D340-483E-A983-CA8D023A2DF8}"/>
                  </a:ext>
                </a:extLst>
              </p14:cNvPr>
              <p14:cNvContentPartPr/>
              <p14:nvPr/>
            </p14:nvContentPartPr>
            <p14:xfrm>
              <a:off x="8338650" y="2233632"/>
              <a:ext cx="131040" cy="1296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1163D325-D340-483E-A983-CA8D023A2D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334330" y="2229312"/>
                <a:ext cx="13968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3D2EC73E-7F73-45CD-B39C-D458EC85069F}"/>
                  </a:ext>
                </a:extLst>
              </p14:cNvPr>
              <p14:cNvContentPartPr/>
              <p14:nvPr/>
            </p14:nvContentPartPr>
            <p14:xfrm>
              <a:off x="8642130" y="2233272"/>
              <a:ext cx="83520" cy="13032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3D2EC73E-7F73-45CD-B39C-D458EC85069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637810" y="2228952"/>
                <a:ext cx="921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4F50BE3F-3DAE-47DA-9FC5-985B27DD6E2B}"/>
                  </a:ext>
                </a:extLst>
              </p14:cNvPr>
              <p14:cNvContentPartPr/>
              <p14:nvPr/>
            </p14:nvContentPartPr>
            <p14:xfrm>
              <a:off x="8707290" y="2229312"/>
              <a:ext cx="354960" cy="20916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4F50BE3F-3DAE-47DA-9FC5-985B27DD6E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02970" y="2224992"/>
                <a:ext cx="363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7051A077-DD23-4024-B617-6C44C543294F}"/>
                  </a:ext>
                </a:extLst>
              </p14:cNvPr>
              <p14:cNvContentPartPr/>
              <p14:nvPr/>
            </p14:nvContentPartPr>
            <p14:xfrm>
              <a:off x="8832570" y="2154432"/>
              <a:ext cx="80280" cy="972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7051A077-DD23-4024-B617-6C44C543294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828250" y="2150112"/>
                <a:ext cx="889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B098BDE4-34A3-453B-BF93-2330DB863FEA}"/>
                  </a:ext>
                </a:extLst>
              </p14:cNvPr>
              <p14:cNvContentPartPr/>
              <p14:nvPr/>
            </p14:nvContentPartPr>
            <p14:xfrm>
              <a:off x="9345570" y="2240112"/>
              <a:ext cx="17280" cy="10620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B098BDE4-34A3-453B-BF93-2330DB863FE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9341250" y="2235792"/>
                <a:ext cx="259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C8CF9196-32AE-4564-8D1C-FB2218143E65}"/>
                  </a:ext>
                </a:extLst>
              </p14:cNvPr>
              <p14:cNvContentPartPr/>
              <p14:nvPr/>
            </p14:nvContentPartPr>
            <p14:xfrm>
              <a:off x="9337650" y="2227152"/>
              <a:ext cx="136080" cy="4140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C8CF9196-32AE-4564-8D1C-FB2218143E6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9333330" y="2222832"/>
                <a:ext cx="144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0195C3C2-EBB2-49B0-8E8C-258DEF86F566}"/>
                  </a:ext>
                </a:extLst>
              </p14:cNvPr>
              <p14:cNvContentPartPr/>
              <p14:nvPr/>
            </p14:nvContentPartPr>
            <p14:xfrm>
              <a:off x="9350610" y="2316432"/>
              <a:ext cx="93960" cy="1728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0195C3C2-EBB2-49B0-8E8C-258DEF86F56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346290" y="2312112"/>
                <a:ext cx="102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1F5BC365-5146-4CD0-A9C0-FDBBF17EAD80}"/>
                  </a:ext>
                </a:extLst>
              </p14:cNvPr>
              <p14:cNvContentPartPr/>
              <p14:nvPr/>
            </p14:nvContentPartPr>
            <p14:xfrm>
              <a:off x="9495330" y="2309592"/>
              <a:ext cx="89280" cy="8316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1F5BC365-5146-4CD0-A9C0-FDBBF17EAD8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491010" y="2305272"/>
                <a:ext cx="979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0EE29293-1061-4956-8D61-2FA0D3F3FAAB}"/>
                  </a:ext>
                </a:extLst>
              </p14:cNvPr>
              <p14:cNvContentPartPr/>
              <p14:nvPr/>
            </p14:nvContentPartPr>
            <p14:xfrm>
              <a:off x="9829050" y="2204832"/>
              <a:ext cx="133200" cy="10728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0EE29293-1061-4956-8D61-2FA0D3F3FAA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9824730" y="2200512"/>
                <a:ext cx="141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62336AF6-3BDA-448B-96DC-04561071560A}"/>
                  </a:ext>
                </a:extLst>
              </p14:cNvPr>
              <p14:cNvContentPartPr/>
              <p14:nvPr/>
            </p14:nvContentPartPr>
            <p14:xfrm>
              <a:off x="9831210" y="2249112"/>
              <a:ext cx="129960" cy="7488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62336AF6-3BDA-448B-96DC-04561071560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826890" y="2244792"/>
                <a:ext cx="13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3A76B421-505D-4A79-AF0B-8F8FB275E3E4}"/>
                  </a:ext>
                </a:extLst>
              </p14:cNvPr>
              <p14:cNvContentPartPr/>
              <p14:nvPr/>
            </p14:nvContentPartPr>
            <p14:xfrm>
              <a:off x="10011570" y="2284752"/>
              <a:ext cx="104760" cy="8280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3A76B421-505D-4A79-AF0B-8F8FB275E3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0007250" y="2280432"/>
                <a:ext cx="1134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C75B548E-4BB9-4CEF-9357-93285DB1A41F}"/>
                  </a:ext>
                </a:extLst>
              </p14:cNvPr>
              <p14:cNvContentPartPr/>
              <p14:nvPr/>
            </p14:nvContentPartPr>
            <p14:xfrm>
              <a:off x="10332690" y="2174952"/>
              <a:ext cx="7920" cy="71640"/>
            </p14:xfrm>
          </p:contentPart>
        </mc:Choice>
        <mc:Fallback xmlns=""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C75B548E-4BB9-4CEF-9357-93285DB1A41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0328370" y="2170632"/>
                <a:ext cx="16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18972D71-1667-4FFA-B0A7-D075400EA901}"/>
                  </a:ext>
                </a:extLst>
              </p14:cNvPr>
              <p14:cNvContentPartPr/>
              <p14:nvPr/>
            </p14:nvContentPartPr>
            <p14:xfrm>
              <a:off x="10330170" y="2145432"/>
              <a:ext cx="130320" cy="1908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18972D71-1667-4FFA-B0A7-D075400EA90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0325850" y="2141112"/>
                <a:ext cx="1389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2F1627D5-47DC-4E8B-A627-19D1B09A53B5}"/>
                  </a:ext>
                </a:extLst>
              </p14:cNvPr>
              <p14:cNvContentPartPr/>
              <p14:nvPr/>
            </p14:nvContentPartPr>
            <p14:xfrm>
              <a:off x="10347450" y="2184672"/>
              <a:ext cx="108720" cy="7344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2F1627D5-47DC-4E8B-A627-19D1B09A53B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343130" y="2180352"/>
                <a:ext cx="117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935F55F0-8A96-49DD-9194-5C6F35057F32}"/>
                  </a:ext>
                </a:extLst>
              </p14:cNvPr>
              <p14:cNvContentPartPr/>
              <p14:nvPr/>
            </p14:nvContentPartPr>
            <p14:xfrm>
              <a:off x="10457250" y="2235432"/>
              <a:ext cx="88920" cy="10476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935F55F0-8A96-49DD-9194-5C6F35057F3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452930" y="2231112"/>
                <a:ext cx="97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EEFDA3C4-642E-4B7B-A4C6-46712FB6EE08}"/>
                  </a:ext>
                </a:extLst>
              </p14:cNvPr>
              <p14:cNvContentPartPr/>
              <p14:nvPr/>
            </p14:nvContentPartPr>
            <p14:xfrm>
              <a:off x="10698450" y="2187192"/>
              <a:ext cx="186120" cy="7416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EEFDA3C4-642E-4B7B-A4C6-46712FB6EE0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0694130" y="2182872"/>
                <a:ext cx="1947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4AA89415-69F3-4218-9081-C2F7C8D277E4}"/>
                  </a:ext>
                </a:extLst>
              </p14:cNvPr>
              <p14:cNvContentPartPr/>
              <p14:nvPr/>
            </p14:nvContentPartPr>
            <p14:xfrm>
              <a:off x="10824810" y="2135712"/>
              <a:ext cx="46080" cy="864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4AA89415-69F3-4218-9081-C2F7C8D277E4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0820490" y="2131392"/>
                <a:ext cx="5472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E007E3CC-1A84-455A-A952-13B57DFDB637}"/>
                  </a:ext>
                </a:extLst>
              </p14:cNvPr>
              <p14:cNvContentPartPr/>
              <p14:nvPr/>
            </p14:nvContentPartPr>
            <p14:xfrm>
              <a:off x="10993290" y="2145432"/>
              <a:ext cx="304560" cy="83520"/>
            </p14:xfrm>
          </p:contentPart>
        </mc:Choice>
        <mc:Fallback xmlns=""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E007E3CC-1A84-455A-A952-13B57DFDB63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0988970" y="2141112"/>
                <a:ext cx="31320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A540C3C6-C7B4-4839-8061-1EC6C58D7B19}"/>
                  </a:ext>
                </a:extLst>
              </p14:cNvPr>
              <p14:cNvContentPartPr/>
              <p14:nvPr/>
            </p14:nvContentPartPr>
            <p14:xfrm>
              <a:off x="11431050" y="2152632"/>
              <a:ext cx="360" cy="36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A540C3C6-C7B4-4839-8061-1EC6C58D7B19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426730" y="214831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ECF52B75-7122-47E1-8DAB-70821E1FE3D4}"/>
                  </a:ext>
                </a:extLst>
              </p14:cNvPr>
              <p14:cNvContentPartPr/>
              <p14:nvPr/>
            </p14:nvContentPartPr>
            <p14:xfrm>
              <a:off x="11380650" y="2102232"/>
              <a:ext cx="223560" cy="10944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ECF52B75-7122-47E1-8DAB-70821E1FE3D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376330" y="2097912"/>
                <a:ext cx="23220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37736E56-1966-4EFF-B637-5C1AB3DE4D2A}"/>
                  </a:ext>
                </a:extLst>
              </p14:cNvPr>
              <p14:cNvContentPartPr/>
              <p14:nvPr/>
            </p14:nvContentPartPr>
            <p14:xfrm>
              <a:off x="11609970" y="2055072"/>
              <a:ext cx="97560" cy="12096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37736E56-1966-4EFF-B637-5C1AB3DE4D2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605650" y="2050752"/>
                <a:ext cx="1062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48737899-04BD-43C4-A486-31431A5D5D19}"/>
                  </a:ext>
                </a:extLst>
              </p14:cNvPr>
              <p14:cNvContentPartPr/>
              <p14:nvPr/>
            </p14:nvContentPartPr>
            <p14:xfrm>
              <a:off x="11640210" y="2032392"/>
              <a:ext cx="466920" cy="25920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48737899-04BD-43C4-A486-31431A5D5D1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1635890" y="2028072"/>
                <a:ext cx="4755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D38F9A3E-EE99-4157-93FC-CED6FFB7CBB3}"/>
                  </a:ext>
                </a:extLst>
              </p14:cNvPr>
              <p14:cNvContentPartPr/>
              <p14:nvPr/>
            </p14:nvContentPartPr>
            <p14:xfrm>
              <a:off x="6955530" y="2866872"/>
              <a:ext cx="190080" cy="3600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D38F9A3E-EE99-4157-93FC-CED6FFB7CBB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51210" y="2862552"/>
                <a:ext cx="1987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BC5B24DF-0240-420A-B6DF-9CEC3C796E1A}"/>
                  </a:ext>
                </a:extLst>
              </p14:cNvPr>
              <p14:cNvContentPartPr/>
              <p14:nvPr/>
            </p14:nvContentPartPr>
            <p14:xfrm>
              <a:off x="7235610" y="2769312"/>
              <a:ext cx="124920" cy="13572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BC5B24DF-0240-420A-B6DF-9CEC3C796E1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7231290" y="2764992"/>
                <a:ext cx="133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EA55254F-C145-4FF5-BCE1-8E1AE39EE1DC}"/>
                  </a:ext>
                </a:extLst>
              </p14:cNvPr>
              <p14:cNvContentPartPr/>
              <p14:nvPr/>
            </p14:nvContentPartPr>
            <p14:xfrm>
              <a:off x="7344690" y="2750232"/>
              <a:ext cx="25920" cy="198360"/>
            </p14:xfrm>
          </p:contentPart>
        </mc:Choice>
        <mc:Fallback xmlns=""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EA55254F-C145-4FF5-BCE1-8E1AE39EE1D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340370" y="2745912"/>
                <a:ext cx="34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32A6422A-55AD-46BC-BAF4-AB1479ED779B}"/>
                  </a:ext>
                </a:extLst>
              </p14:cNvPr>
              <p14:cNvContentPartPr/>
              <p14:nvPr/>
            </p14:nvContentPartPr>
            <p14:xfrm>
              <a:off x="7263330" y="2843472"/>
              <a:ext cx="145800" cy="1512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32A6422A-55AD-46BC-BAF4-AB1479ED77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259010" y="2839152"/>
                <a:ext cx="1544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E8036E43-09DF-4DA6-AE0D-611EF234EC10}"/>
                  </a:ext>
                </a:extLst>
              </p14:cNvPr>
              <p14:cNvContentPartPr/>
              <p14:nvPr/>
            </p14:nvContentPartPr>
            <p14:xfrm>
              <a:off x="7631970" y="2786952"/>
              <a:ext cx="24480" cy="13788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E8036E43-09DF-4DA6-AE0D-611EF234EC1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627650" y="2782632"/>
                <a:ext cx="331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A4239DF0-042B-4051-990C-1CB3191153AF}"/>
                  </a:ext>
                </a:extLst>
              </p14:cNvPr>
              <p14:cNvContentPartPr/>
              <p14:nvPr/>
            </p14:nvContentPartPr>
            <p14:xfrm>
              <a:off x="7593450" y="2829432"/>
              <a:ext cx="155520" cy="20160"/>
            </p14:xfrm>
          </p:contentPart>
        </mc:Choice>
        <mc:Fallback xmlns=""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A4239DF0-042B-4051-990C-1CB3191153A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589130" y="2825112"/>
                <a:ext cx="1641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DBDE6B87-E98A-4AC1-B0CA-DD68A6BE7AAA}"/>
                  </a:ext>
                </a:extLst>
              </p14:cNvPr>
              <p14:cNvContentPartPr/>
              <p14:nvPr/>
            </p14:nvContentPartPr>
            <p14:xfrm>
              <a:off x="8130210" y="2662752"/>
              <a:ext cx="29880" cy="12240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DBDE6B87-E98A-4AC1-B0CA-DD68A6BE7AA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125890" y="2658432"/>
                <a:ext cx="385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887260C8-A23C-4C27-A07E-32CFBA8EA597}"/>
                  </a:ext>
                </a:extLst>
              </p14:cNvPr>
              <p14:cNvContentPartPr/>
              <p14:nvPr/>
            </p14:nvContentPartPr>
            <p14:xfrm>
              <a:off x="8143890" y="2637192"/>
              <a:ext cx="140400" cy="1800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887260C8-A23C-4C27-A07E-32CFBA8EA59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139570" y="2632872"/>
                <a:ext cx="1490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4" name="Freihand 123">
                <a:extLst>
                  <a:ext uri="{FF2B5EF4-FFF2-40B4-BE49-F238E27FC236}">
                    <a16:creationId xmlns:a16="http://schemas.microsoft.com/office/drawing/2014/main" id="{A367A35D-DF77-4536-8C92-608723BBC349}"/>
                  </a:ext>
                </a:extLst>
              </p14:cNvPr>
              <p14:cNvContentPartPr/>
              <p14:nvPr/>
            </p14:nvContentPartPr>
            <p14:xfrm>
              <a:off x="8101770" y="2688312"/>
              <a:ext cx="185400" cy="113040"/>
            </p14:xfrm>
          </p:contentPart>
        </mc:Choice>
        <mc:Fallback xmlns="">
          <p:pic>
            <p:nvPicPr>
              <p:cNvPr id="124" name="Freihand 123">
                <a:extLst>
                  <a:ext uri="{FF2B5EF4-FFF2-40B4-BE49-F238E27FC236}">
                    <a16:creationId xmlns:a16="http://schemas.microsoft.com/office/drawing/2014/main" id="{A367A35D-DF77-4536-8C92-608723BBC34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8097450" y="2683992"/>
                <a:ext cx="1940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124CC380-3B69-4C85-B128-FBEA81228826}"/>
                  </a:ext>
                </a:extLst>
              </p14:cNvPr>
              <p14:cNvContentPartPr/>
              <p14:nvPr/>
            </p14:nvContentPartPr>
            <p14:xfrm>
              <a:off x="8299410" y="2740152"/>
              <a:ext cx="69120" cy="136080"/>
            </p14:xfrm>
          </p:contentPart>
        </mc:Choice>
        <mc:Fallback xmlns=""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124CC380-3B69-4C85-B128-FBEA8122882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8295090" y="2735832"/>
                <a:ext cx="777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9" name="Freihand 128">
                <a:extLst>
                  <a:ext uri="{FF2B5EF4-FFF2-40B4-BE49-F238E27FC236}">
                    <a16:creationId xmlns:a16="http://schemas.microsoft.com/office/drawing/2014/main" id="{ADA50C58-58A0-45BA-9BB5-D6146118290A}"/>
                  </a:ext>
                </a:extLst>
              </p14:cNvPr>
              <p14:cNvContentPartPr/>
              <p14:nvPr/>
            </p14:nvContentPartPr>
            <p14:xfrm>
              <a:off x="7939770" y="3032832"/>
              <a:ext cx="132480" cy="146160"/>
            </p14:xfrm>
          </p:contentPart>
        </mc:Choice>
        <mc:Fallback xmlns="">
          <p:pic>
            <p:nvPicPr>
              <p:cNvPr id="129" name="Freihand 128">
                <a:extLst>
                  <a:ext uri="{FF2B5EF4-FFF2-40B4-BE49-F238E27FC236}">
                    <a16:creationId xmlns:a16="http://schemas.microsoft.com/office/drawing/2014/main" id="{ADA50C58-58A0-45BA-9BB5-D6146118290A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935450" y="3028512"/>
                <a:ext cx="1411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0926E3C6-A610-434D-B572-EF4052F2364D}"/>
                  </a:ext>
                </a:extLst>
              </p14:cNvPr>
              <p14:cNvContentPartPr/>
              <p14:nvPr/>
            </p14:nvContentPartPr>
            <p14:xfrm>
              <a:off x="8136690" y="3086832"/>
              <a:ext cx="132120" cy="1152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0926E3C6-A610-434D-B572-EF4052F2364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132370" y="3082512"/>
                <a:ext cx="1407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1EAF2DA3-E5F7-4ACB-A7C2-2F0BB99162B8}"/>
                  </a:ext>
                </a:extLst>
              </p14:cNvPr>
              <p14:cNvContentPartPr/>
              <p14:nvPr/>
            </p14:nvContentPartPr>
            <p14:xfrm>
              <a:off x="8346210" y="3038952"/>
              <a:ext cx="14760" cy="6480"/>
            </p14:xfrm>
          </p:contentPart>
        </mc:Choice>
        <mc:Fallback xmlns=""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1EAF2DA3-E5F7-4ACB-A7C2-2F0BB99162B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8341890" y="3034632"/>
                <a:ext cx="2340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9C624C99-93AB-4616-8D15-2BBE938C2F3C}"/>
                  </a:ext>
                </a:extLst>
              </p14:cNvPr>
              <p14:cNvContentPartPr/>
              <p14:nvPr/>
            </p14:nvContentPartPr>
            <p14:xfrm>
              <a:off x="8179530" y="3046152"/>
              <a:ext cx="14760" cy="10440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9C624C99-93AB-4616-8D15-2BBE938C2F3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175210" y="3041832"/>
                <a:ext cx="234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8D3C7102-5057-499C-B0BE-A4F63E50281F}"/>
                  </a:ext>
                </a:extLst>
              </p14:cNvPr>
              <p14:cNvContentPartPr/>
              <p14:nvPr/>
            </p14:nvContentPartPr>
            <p14:xfrm>
              <a:off x="8326410" y="3032472"/>
              <a:ext cx="62640" cy="10404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8D3C7102-5057-499C-B0BE-A4F63E50281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8322090" y="3028152"/>
                <a:ext cx="712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E09CD815-FE1B-4FB5-B2FC-E9FF6117B348}"/>
                  </a:ext>
                </a:extLst>
              </p14:cNvPr>
              <p14:cNvContentPartPr/>
              <p14:nvPr/>
            </p14:nvContentPartPr>
            <p14:xfrm>
              <a:off x="8362770" y="2963352"/>
              <a:ext cx="16560" cy="972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E09CD815-FE1B-4FB5-B2FC-E9FF6117B34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358450" y="2959032"/>
                <a:ext cx="2520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D7D6D781-9E0D-4545-A42D-98D14CD56913}"/>
                  </a:ext>
                </a:extLst>
              </p14:cNvPr>
              <p14:cNvContentPartPr/>
              <p14:nvPr/>
            </p14:nvContentPartPr>
            <p14:xfrm>
              <a:off x="8403090" y="2982432"/>
              <a:ext cx="169920" cy="9576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D7D6D781-9E0D-4545-A42D-98D14CD5691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398770" y="2978112"/>
                <a:ext cx="1785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CB9403A2-6FAB-4BFA-9BBB-F912E7EC9100}"/>
                  </a:ext>
                </a:extLst>
              </p14:cNvPr>
              <p14:cNvContentPartPr/>
              <p14:nvPr/>
            </p14:nvContentPartPr>
            <p14:xfrm>
              <a:off x="8835090" y="2853192"/>
              <a:ext cx="7920" cy="9756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CB9403A2-6FAB-4BFA-9BBB-F912E7EC91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8830770" y="2848872"/>
                <a:ext cx="165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08E96B67-C63C-4507-917D-0B0CD2CEBF30}"/>
                  </a:ext>
                </a:extLst>
              </p14:cNvPr>
              <p14:cNvContentPartPr/>
              <p14:nvPr/>
            </p14:nvContentPartPr>
            <p14:xfrm>
              <a:off x="8773170" y="2868672"/>
              <a:ext cx="180360" cy="2124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08E96B67-C63C-4507-917D-0B0CD2CEBF3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8768850" y="2864352"/>
                <a:ext cx="1890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80548EA6-CDE1-4062-8663-17DE819BE94D}"/>
                  </a:ext>
                </a:extLst>
              </p14:cNvPr>
              <p14:cNvContentPartPr/>
              <p14:nvPr/>
            </p14:nvContentPartPr>
            <p14:xfrm>
              <a:off x="9226050" y="2662752"/>
              <a:ext cx="164160" cy="12096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80548EA6-CDE1-4062-8663-17DE819BE94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221730" y="2658432"/>
                <a:ext cx="1728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7FAA0C27-935B-4319-A158-E239E70CC81E}"/>
                  </a:ext>
                </a:extLst>
              </p14:cNvPr>
              <p14:cNvContentPartPr/>
              <p14:nvPr/>
            </p14:nvContentPartPr>
            <p14:xfrm>
              <a:off x="9249450" y="2726472"/>
              <a:ext cx="149760" cy="7524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7FAA0C27-935B-4319-A158-E239E70CC81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45130" y="2722152"/>
                <a:ext cx="158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F62BE267-D076-40D3-BCD6-8EAA5DA15061}"/>
                  </a:ext>
                </a:extLst>
              </p14:cNvPr>
              <p14:cNvContentPartPr/>
              <p14:nvPr/>
            </p14:nvContentPartPr>
            <p14:xfrm>
              <a:off x="9436650" y="2735112"/>
              <a:ext cx="134640" cy="6336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F62BE267-D076-40D3-BCD6-8EAA5DA15061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9432330" y="2730792"/>
                <a:ext cx="1432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BA2BCBE9-5E7D-4396-B7AD-6682DAC80A2D}"/>
                  </a:ext>
                </a:extLst>
              </p14:cNvPr>
              <p14:cNvContentPartPr/>
              <p14:nvPr/>
            </p14:nvContentPartPr>
            <p14:xfrm>
              <a:off x="9082770" y="2837352"/>
              <a:ext cx="754560" cy="5256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BA2BCBE9-5E7D-4396-B7AD-6682DAC80A2D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78450" y="2833032"/>
                <a:ext cx="763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9679F704-D4DC-497E-B252-8D882B6482FC}"/>
                  </a:ext>
                </a:extLst>
              </p14:cNvPr>
              <p14:cNvContentPartPr/>
              <p14:nvPr/>
            </p14:nvContentPartPr>
            <p14:xfrm>
              <a:off x="9110490" y="3007272"/>
              <a:ext cx="180720" cy="14760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9679F704-D4DC-497E-B252-8D882B6482F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106170" y="3002952"/>
                <a:ext cx="1893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A0A076AD-C4FD-4E6D-97F9-B744302F7A92}"/>
                  </a:ext>
                </a:extLst>
              </p14:cNvPr>
              <p14:cNvContentPartPr/>
              <p14:nvPr/>
            </p14:nvContentPartPr>
            <p14:xfrm>
              <a:off x="9392010" y="3042192"/>
              <a:ext cx="17640" cy="92520"/>
            </p14:xfrm>
          </p:contentPart>
        </mc:Choice>
        <mc:Fallback xmlns=""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A0A076AD-C4FD-4E6D-97F9-B744302F7A92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387690" y="3037872"/>
                <a:ext cx="262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6" name="Freihand 145">
                <a:extLst>
                  <a:ext uri="{FF2B5EF4-FFF2-40B4-BE49-F238E27FC236}">
                    <a16:creationId xmlns:a16="http://schemas.microsoft.com/office/drawing/2014/main" id="{56DF8A02-90A6-4E95-AFE4-243CD2AD5623}"/>
                  </a:ext>
                </a:extLst>
              </p14:cNvPr>
              <p14:cNvContentPartPr/>
              <p14:nvPr/>
            </p14:nvContentPartPr>
            <p14:xfrm>
              <a:off x="9362850" y="3078912"/>
              <a:ext cx="93960" cy="11160"/>
            </p14:xfrm>
          </p:contentPart>
        </mc:Choice>
        <mc:Fallback xmlns="">
          <p:pic>
            <p:nvPicPr>
              <p:cNvPr id="146" name="Freihand 145">
                <a:extLst>
                  <a:ext uri="{FF2B5EF4-FFF2-40B4-BE49-F238E27FC236}">
                    <a16:creationId xmlns:a16="http://schemas.microsoft.com/office/drawing/2014/main" id="{56DF8A02-90A6-4E95-AFE4-243CD2AD562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9358530" y="3074592"/>
                <a:ext cx="10260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7" name="Freihand 146">
                <a:extLst>
                  <a:ext uri="{FF2B5EF4-FFF2-40B4-BE49-F238E27FC236}">
                    <a16:creationId xmlns:a16="http://schemas.microsoft.com/office/drawing/2014/main" id="{6CDE6B0D-02FC-40C7-A982-6DF2FA56C7F0}"/>
                  </a:ext>
                </a:extLst>
              </p14:cNvPr>
              <p14:cNvContentPartPr/>
              <p14:nvPr/>
            </p14:nvContentPartPr>
            <p14:xfrm>
              <a:off x="9511890" y="2966592"/>
              <a:ext cx="68760" cy="138600"/>
            </p14:xfrm>
          </p:contentPart>
        </mc:Choice>
        <mc:Fallback xmlns="">
          <p:pic>
            <p:nvPicPr>
              <p:cNvPr id="147" name="Freihand 146">
                <a:extLst>
                  <a:ext uri="{FF2B5EF4-FFF2-40B4-BE49-F238E27FC236}">
                    <a16:creationId xmlns:a16="http://schemas.microsoft.com/office/drawing/2014/main" id="{6CDE6B0D-02FC-40C7-A982-6DF2FA56C7F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9507570" y="2962272"/>
                <a:ext cx="774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12D486DB-1596-4D28-B92D-3846245CBF39}"/>
                  </a:ext>
                </a:extLst>
              </p14:cNvPr>
              <p14:cNvContentPartPr/>
              <p14:nvPr/>
            </p14:nvContentPartPr>
            <p14:xfrm>
              <a:off x="9608730" y="2944632"/>
              <a:ext cx="108000" cy="10116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12D486DB-1596-4D28-B92D-3846245CBF39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9604410" y="2940312"/>
                <a:ext cx="1166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61D97954-7645-4755-9D62-CA8895C75734}"/>
                  </a:ext>
                </a:extLst>
              </p14:cNvPr>
              <p14:cNvContentPartPr/>
              <p14:nvPr/>
            </p14:nvContentPartPr>
            <p14:xfrm>
              <a:off x="9559050" y="2932032"/>
              <a:ext cx="162720" cy="23796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61D97954-7645-4755-9D62-CA8895C7573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9554730" y="2927712"/>
                <a:ext cx="1713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AAF835BE-9C37-4D17-BDC9-D4F15C3EB157}"/>
                  </a:ext>
                </a:extLst>
              </p14:cNvPr>
              <p14:cNvContentPartPr/>
              <p14:nvPr/>
            </p14:nvContentPartPr>
            <p14:xfrm>
              <a:off x="9034530" y="2982792"/>
              <a:ext cx="122400" cy="27648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AAF835BE-9C37-4D17-BDC9-D4F15C3EB15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9030210" y="2978472"/>
                <a:ext cx="1310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F893046A-67DA-48CF-A3E7-C3A33D789D65}"/>
                  </a:ext>
                </a:extLst>
              </p14:cNvPr>
              <p14:cNvContentPartPr/>
              <p14:nvPr/>
            </p14:nvContentPartPr>
            <p14:xfrm>
              <a:off x="9773250" y="2873352"/>
              <a:ext cx="171360" cy="9396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F893046A-67DA-48CF-A3E7-C3A33D789D6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768930" y="2869032"/>
                <a:ext cx="1800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2" name="Freihand 151">
                <a:extLst>
                  <a:ext uri="{FF2B5EF4-FFF2-40B4-BE49-F238E27FC236}">
                    <a16:creationId xmlns:a16="http://schemas.microsoft.com/office/drawing/2014/main" id="{4D2A0874-C769-49B6-AE8D-5F7CEEE80DBD}"/>
                  </a:ext>
                </a:extLst>
              </p14:cNvPr>
              <p14:cNvContentPartPr/>
              <p14:nvPr/>
            </p14:nvContentPartPr>
            <p14:xfrm>
              <a:off x="10055850" y="2797752"/>
              <a:ext cx="14760" cy="125640"/>
            </p14:xfrm>
          </p:contentPart>
        </mc:Choice>
        <mc:Fallback xmlns="">
          <p:pic>
            <p:nvPicPr>
              <p:cNvPr id="152" name="Freihand 151">
                <a:extLst>
                  <a:ext uri="{FF2B5EF4-FFF2-40B4-BE49-F238E27FC236}">
                    <a16:creationId xmlns:a16="http://schemas.microsoft.com/office/drawing/2014/main" id="{4D2A0874-C769-49B6-AE8D-5F7CEEE80DB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0051530" y="2793432"/>
                <a:ext cx="234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2CDEEDE7-6BBB-4764-9825-6E1A440240B6}"/>
                  </a:ext>
                </a:extLst>
              </p14:cNvPr>
              <p14:cNvContentPartPr/>
              <p14:nvPr/>
            </p14:nvContentPartPr>
            <p14:xfrm>
              <a:off x="10000050" y="2816832"/>
              <a:ext cx="177480" cy="37080"/>
            </p14:xfrm>
          </p:contentPart>
        </mc:Choice>
        <mc:Fallback xmlns=""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2CDEEDE7-6BBB-4764-9825-6E1A440240B6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9995730" y="2812512"/>
                <a:ext cx="1861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54F83D39-912D-4DB2-BCE1-DEEF36BF6FDF}"/>
                  </a:ext>
                </a:extLst>
              </p14:cNvPr>
              <p14:cNvContentPartPr/>
              <p14:nvPr/>
            </p14:nvContentPartPr>
            <p14:xfrm>
              <a:off x="10311810" y="2634672"/>
              <a:ext cx="150480" cy="142200"/>
            </p14:xfrm>
          </p:contentPart>
        </mc:Choice>
        <mc:Fallback xmlns=""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54F83D39-912D-4DB2-BCE1-DEEF36BF6FDF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0307490" y="2630352"/>
                <a:ext cx="1591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751D9AC4-A843-4400-9D48-2ED4DA28A6F4}"/>
                  </a:ext>
                </a:extLst>
              </p14:cNvPr>
              <p14:cNvContentPartPr/>
              <p14:nvPr/>
            </p14:nvContentPartPr>
            <p14:xfrm>
              <a:off x="10338810" y="2695512"/>
              <a:ext cx="159840" cy="94680"/>
            </p14:xfrm>
          </p:contentPart>
        </mc:Choice>
        <mc:Fallback xmlns=""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751D9AC4-A843-4400-9D48-2ED4DA28A6F4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0334490" y="2691192"/>
                <a:ext cx="1684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56" name="Freihand 155">
                <a:extLst>
                  <a:ext uri="{FF2B5EF4-FFF2-40B4-BE49-F238E27FC236}">
                    <a16:creationId xmlns:a16="http://schemas.microsoft.com/office/drawing/2014/main" id="{F25BD2FE-0362-4F68-A804-7EBF04573D2D}"/>
                  </a:ext>
                </a:extLst>
              </p14:cNvPr>
              <p14:cNvContentPartPr/>
              <p14:nvPr/>
            </p14:nvContentPartPr>
            <p14:xfrm>
              <a:off x="10493970" y="2723952"/>
              <a:ext cx="119880" cy="84600"/>
            </p14:xfrm>
          </p:contentPart>
        </mc:Choice>
        <mc:Fallback xmlns="">
          <p:pic>
            <p:nvPicPr>
              <p:cNvPr id="156" name="Freihand 155">
                <a:extLst>
                  <a:ext uri="{FF2B5EF4-FFF2-40B4-BE49-F238E27FC236}">
                    <a16:creationId xmlns:a16="http://schemas.microsoft.com/office/drawing/2014/main" id="{F25BD2FE-0362-4F68-A804-7EBF04573D2D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0489650" y="2719632"/>
                <a:ext cx="1285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8E8615F0-C159-4C0A-8446-531E639E3C32}"/>
                  </a:ext>
                </a:extLst>
              </p14:cNvPr>
              <p14:cNvContentPartPr/>
              <p14:nvPr/>
            </p14:nvContentPartPr>
            <p14:xfrm>
              <a:off x="10210650" y="2829792"/>
              <a:ext cx="496800" cy="4716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8E8615F0-C159-4C0A-8446-531E639E3C32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0206330" y="2825472"/>
                <a:ext cx="505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D8E89966-2A8A-4F7E-B337-46FA37BFBD31}"/>
                  </a:ext>
                </a:extLst>
              </p14:cNvPr>
              <p14:cNvContentPartPr/>
              <p14:nvPr/>
            </p14:nvContentPartPr>
            <p14:xfrm>
              <a:off x="10174290" y="2978112"/>
              <a:ext cx="161280" cy="11592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D8E89966-2A8A-4F7E-B337-46FA37BFBD3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0169970" y="2973792"/>
                <a:ext cx="1699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1C845F1E-DE95-4A80-8A43-DB5FC37C5ED5}"/>
                  </a:ext>
                </a:extLst>
              </p14:cNvPr>
              <p14:cNvContentPartPr/>
              <p14:nvPr/>
            </p14:nvContentPartPr>
            <p14:xfrm>
              <a:off x="10371210" y="2990352"/>
              <a:ext cx="45360" cy="103680"/>
            </p14:xfrm>
          </p:contentPart>
        </mc:Choice>
        <mc:Fallback xmlns=""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1C845F1E-DE95-4A80-8A43-DB5FC37C5ED5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0366890" y="2986032"/>
                <a:ext cx="540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9B68B711-139E-46DE-A56C-B9140E489352}"/>
                  </a:ext>
                </a:extLst>
              </p14:cNvPr>
              <p14:cNvContentPartPr/>
              <p14:nvPr/>
            </p14:nvContentPartPr>
            <p14:xfrm>
              <a:off x="10335930" y="2997912"/>
              <a:ext cx="199080" cy="88920"/>
            </p14:xfrm>
          </p:contentPart>
        </mc:Choice>
        <mc:Fallback xmlns=""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9B68B711-139E-46DE-A56C-B9140E489352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331610" y="2993592"/>
                <a:ext cx="2077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A1DE69C9-3BC6-4923-8BA2-1D7E228583FF}"/>
                  </a:ext>
                </a:extLst>
              </p14:cNvPr>
              <p14:cNvContentPartPr/>
              <p14:nvPr/>
            </p14:nvContentPartPr>
            <p14:xfrm>
              <a:off x="10517730" y="2948952"/>
              <a:ext cx="13680" cy="2268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A1DE69C9-3BC6-4923-8BA2-1D7E228583F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0513410" y="2944632"/>
                <a:ext cx="22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E8882C9C-351C-424A-8B5A-B9F1BD333F8B}"/>
                  </a:ext>
                </a:extLst>
              </p14:cNvPr>
              <p14:cNvContentPartPr/>
              <p14:nvPr/>
            </p14:nvContentPartPr>
            <p14:xfrm>
              <a:off x="10559130" y="2959752"/>
              <a:ext cx="77760" cy="7164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E8882C9C-351C-424A-8B5A-B9F1BD333F8B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0554810" y="2955432"/>
                <a:ext cx="864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4728D2E7-DDB4-4C78-B4C9-74BDFF4CF5EF}"/>
                  </a:ext>
                </a:extLst>
              </p14:cNvPr>
              <p14:cNvContentPartPr/>
              <p14:nvPr/>
            </p14:nvContentPartPr>
            <p14:xfrm>
              <a:off x="10424130" y="2948232"/>
              <a:ext cx="237600" cy="238320"/>
            </p14:xfrm>
          </p:contentPart>
        </mc:Choice>
        <mc:Fallback xmlns=""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4728D2E7-DDB4-4C78-B4C9-74BDFF4CF5EF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0419810" y="2943912"/>
                <a:ext cx="2462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6BEA78A4-B3AD-4829-998C-D4CF848C1770}"/>
                  </a:ext>
                </a:extLst>
              </p14:cNvPr>
              <p14:cNvContentPartPr/>
              <p14:nvPr/>
            </p14:nvContentPartPr>
            <p14:xfrm>
              <a:off x="10104450" y="2945712"/>
              <a:ext cx="223200" cy="208800"/>
            </p14:xfrm>
          </p:contentPart>
        </mc:Choice>
        <mc:Fallback xmlns=""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6BEA78A4-B3AD-4829-998C-D4CF848C1770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100130" y="2941392"/>
                <a:ext cx="2318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BF1BBF1B-4DAE-423F-8CE9-D9D7588A8CB8}"/>
                  </a:ext>
                </a:extLst>
              </p14:cNvPr>
              <p14:cNvContentPartPr/>
              <p14:nvPr/>
            </p14:nvContentPartPr>
            <p14:xfrm>
              <a:off x="10700970" y="2873352"/>
              <a:ext cx="88920" cy="11448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BF1BBF1B-4DAE-423F-8CE9-D9D7588A8CB8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696650" y="2869032"/>
                <a:ext cx="975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C502E927-0600-4C52-9A5D-26428657D5E3}"/>
                  </a:ext>
                </a:extLst>
              </p14:cNvPr>
              <p14:cNvContentPartPr/>
              <p14:nvPr/>
            </p14:nvContentPartPr>
            <p14:xfrm>
              <a:off x="10911570" y="2788032"/>
              <a:ext cx="15480" cy="13248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C502E927-0600-4C52-9A5D-26428657D5E3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0907250" y="2783712"/>
                <a:ext cx="24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DE7EBD9B-2728-4606-84B5-7BD131CE2D9C}"/>
                  </a:ext>
                </a:extLst>
              </p14:cNvPr>
              <p14:cNvContentPartPr/>
              <p14:nvPr/>
            </p14:nvContentPartPr>
            <p14:xfrm>
              <a:off x="10832010" y="2834832"/>
              <a:ext cx="156960" cy="2448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DE7EBD9B-2728-4606-84B5-7BD131CE2D9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0827690" y="2830512"/>
                <a:ext cx="1656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AC21A1F4-908B-4B4F-878C-2D447BAFEB73}"/>
                  </a:ext>
                </a:extLst>
              </p14:cNvPr>
              <p14:cNvContentPartPr/>
              <p14:nvPr/>
            </p14:nvContentPartPr>
            <p14:xfrm>
              <a:off x="11197050" y="2779752"/>
              <a:ext cx="200160" cy="1188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AC21A1F4-908B-4B4F-878C-2D447BAFEB73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1192730" y="2775432"/>
                <a:ext cx="2088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251A13E6-BCBC-4C8F-9C21-6938C05FBE4B}"/>
                  </a:ext>
                </a:extLst>
              </p14:cNvPr>
              <p14:cNvContentPartPr/>
              <p14:nvPr/>
            </p14:nvContentPartPr>
            <p14:xfrm>
              <a:off x="11202450" y="2815392"/>
              <a:ext cx="211320" cy="2448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251A13E6-BCBC-4C8F-9C21-6938C05FBE4B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1198130" y="2811072"/>
                <a:ext cx="2199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F8C84110-64BF-4141-898E-A970FC5A2556}"/>
                  </a:ext>
                </a:extLst>
              </p14:cNvPr>
              <p14:cNvContentPartPr/>
              <p14:nvPr/>
            </p14:nvContentPartPr>
            <p14:xfrm>
              <a:off x="11481090" y="2753112"/>
              <a:ext cx="156600" cy="12060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F8C84110-64BF-4141-898E-A970FC5A2556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1476770" y="2748792"/>
                <a:ext cx="165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048C1A0B-C775-42BB-BED1-9235E3B76F93}"/>
                  </a:ext>
                </a:extLst>
              </p14:cNvPr>
              <p14:cNvContentPartPr/>
              <p14:nvPr/>
            </p14:nvContentPartPr>
            <p14:xfrm>
              <a:off x="6795690" y="2505432"/>
              <a:ext cx="842400" cy="66276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048C1A0B-C775-42BB-BED1-9235E3B76F9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6791370" y="2501112"/>
                <a:ext cx="851040" cy="67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uppieren 220">
            <a:extLst>
              <a:ext uri="{FF2B5EF4-FFF2-40B4-BE49-F238E27FC236}">
                <a16:creationId xmlns:a16="http://schemas.microsoft.com/office/drawing/2014/main" id="{4AB34AFB-907B-46AC-BBF7-17E0D99DEF33}"/>
              </a:ext>
            </a:extLst>
          </p:cNvPr>
          <p:cNvGrpSpPr/>
          <p:nvPr/>
        </p:nvGrpSpPr>
        <p:grpSpPr>
          <a:xfrm>
            <a:off x="7095210" y="3242352"/>
            <a:ext cx="4807800" cy="898560"/>
            <a:chOff x="7095210" y="3242352"/>
            <a:chExt cx="4807800" cy="89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9AA9E0F-27AE-458C-A3D3-A97C3F113111}"/>
                    </a:ext>
                  </a:extLst>
                </p14:cNvPr>
                <p14:cNvContentPartPr/>
                <p14:nvPr/>
              </p14:nvContentPartPr>
              <p14:xfrm>
                <a:off x="7095210" y="3445752"/>
                <a:ext cx="195840" cy="1296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9AA9E0F-27AE-458C-A3D3-A97C3F113111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090890" y="3441432"/>
                  <a:ext cx="204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04235953-D3A6-4FDD-B10A-536D84429074}"/>
                    </a:ext>
                  </a:extLst>
                </p14:cNvPr>
                <p14:cNvContentPartPr/>
                <p14:nvPr/>
              </p14:nvContentPartPr>
              <p14:xfrm>
                <a:off x="7119330" y="3392832"/>
                <a:ext cx="297000" cy="1623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04235953-D3A6-4FDD-B10A-536D8442907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115010" y="3388512"/>
                  <a:ext cx="3056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93412D12-4CC0-4B11-B8DE-5AD19417FB4B}"/>
                    </a:ext>
                  </a:extLst>
                </p14:cNvPr>
                <p14:cNvContentPartPr/>
                <p14:nvPr/>
              </p14:nvContentPartPr>
              <p14:xfrm>
                <a:off x="7616130" y="3332352"/>
                <a:ext cx="36360" cy="17244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93412D12-4CC0-4B11-B8DE-5AD19417FB4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611810" y="3328032"/>
                  <a:ext cx="45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B851AA7D-1651-4D92-A978-46B8A681A252}"/>
                    </a:ext>
                  </a:extLst>
                </p14:cNvPr>
                <p14:cNvContentPartPr/>
                <p14:nvPr/>
              </p14:nvContentPartPr>
              <p14:xfrm>
                <a:off x="7588770" y="3331272"/>
                <a:ext cx="128160" cy="17352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B851AA7D-1651-4D92-A978-46B8A681A252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584450" y="3326952"/>
                  <a:ext cx="1368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1CCC297F-37B4-4278-A081-E8AABBE9DE6F}"/>
                    </a:ext>
                  </a:extLst>
                </p14:cNvPr>
                <p14:cNvContentPartPr/>
                <p14:nvPr/>
              </p14:nvContentPartPr>
              <p14:xfrm>
                <a:off x="7738170" y="3407952"/>
                <a:ext cx="82440" cy="8280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1CCC297F-37B4-4278-A081-E8AABBE9DE6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733850" y="3403632"/>
                  <a:ext cx="910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09712434-0759-4502-B54E-E411A9B4310E}"/>
                    </a:ext>
                  </a:extLst>
                </p14:cNvPr>
                <p14:cNvContentPartPr/>
                <p14:nvPr/>
              </p14:nvContentPartPr>
              <p14:xfrm>
                <a:off x="7837890" y="3398952"/>
                <a:ext cx="70200" cy="11052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09712434-0759-4502-B54E-E411A9B4310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833570" y="3394632"/>
                  <a:ext cx="78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256D17E7-1910-4020-AC8E-6C46CF282EDE}"/>
                    </a:ext>
                  </a:extLst>
                </p14:cNvPr>
                <p14:cNvContentPartPr/>
                <p14:nvPr/>
              </p14:nvContentPartPr>
              <p14:xfrm>
                <a:off x="7925370" y="3331272"/>
                <a:ext cx="450720" cy="14688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256D17E7-1910-4020-AC8E-6C46CF282ED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921050" y="3326952"/>
                  <a:ext cx="459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4B2D1231-166C-4610-90EB-B48B2CCFE65F}"/>
                    </a:ext>
                  </a:extLst>
                </p14:cNvPr>
                <p14:cNvContentPartPr/>
                <p14:nvPr/>
              </p14:nvContentPartPr>
              <p14:xfrm>
                <a:off x="8423610" y="3449352"/>
                <a:ext cx="129960" cy="1929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4B2D1231-166C-4610-90EB-B48B2CCFE65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419290" y="3445032"/>
                  <a:ext cx="1386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864E5FAD-6D7A-4BE6-A916-B91BD6FC3D93}"/>
                    </a:ext>
                  </a:extLst>
                </p14:cNvPr>
                <p14:cNvContentPartPr/>
                <p14:nvPr/>
              </p14:nvContentPartPr>
              <p14:xfrm>
                <a:off x="8678850" y="3385272"/>
                <a:ext cx="316800" cy="1065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864E5FAD-6D7A-4BE6-A916-B91BD6FC3D93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674530" y="3380952"/>
                  <a:ext cx="325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ABAA942B-6A9C-41FA-B496-1CC06C53BF6F}"/>
                    </a:ext>
                  </a:extLst>
                </p14:cNvPr>
                <p14:cNvContentPartPr/>
                <p14:nvPr/>
              </p14:nvContentPartPr>
              <p14:xfrm>
                <a:off x="9219210" y="3430272"/>
                <a:ext cx="192960" cy="6012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ABAA942B-6A9C-41FA-B496-1CC06C53BF6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214890" y="3425952"/>
                  <a:ext cx="2016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AC33E059-18EC-4F78-A2C3-31B9113ECC9D}"/>
                    </a:ext>
                  </a:extLst>
                </p14:cNvPr>
                <p14:cNvContentPartPr/>
                <p14:nvPr/>
              </p14:nvContentPartPr>
              <p14:xfrm>
                <a:off x="9429450" y="3403992"/>
                <a:ext cx="140400" cy="864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AC33E059-18EC-4F78-A2C3-31B9113ECC9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425130" y="3399672"/>
                  <a:ext cx="149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2E860394-8B67-417D-BC7F-60FD3447D882}"/>
                    </a:ext>
                  </a:extLst>
                </p14:cNvPr>
                <p14:cNvContentPartPr/>
                <p14:nvPr/>
              </p14:nvContentPartPr>
              <p14:xfrm>
                <a:off x="9599370" y="3415152"/>
                <a:ext cx="368640" cy="7164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2E860394-8B67-417D-BC7F-60FD3447D88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595050" y="3410832"/>
                  <a:ext cx="3772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9CD19841-2718-42BF-A908-82FA61C8341D}"/>
                    </a:ext>
                  </a:extLst>
                </p14:cNvPr>
                <p14:cNvContentPartPr/>
                <p14:nvPr/>
              </p14:nvContentPartPr>
              <p14:xfrm>
                <a:off x="10263570" y="3319392"/>
                <a:ext cx="154080" cy="13500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9CD19841-2718-42BF-A908-82FA61C8341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259250" y="3315072"/>
                  <a:ext cx="162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62C6360B-A690-4780-87F7-EC75B1922D34}"/>
                    </a:ext>
                  </a:extLst>
                </p14:cNvPr>
                <p14:cNvContentPartPr/>
                <p14:nvPr/>
              </p14:nvContentPartPr>
              <p14:xfrm>
                <a:off x="10401090" y="3374472"/>
                <a:ext cx="126000" cy="7848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62C6360B-A690-4780-87F7-EC75B1922D3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396770" y="3370152"/>
                  <a:ext cx="1346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3F395AAA-F80F-49D0-AE91-53BC5D7B97D7}"/>
                    </a:ext>
                  </a:extLst>
                </p14:cNvPr>
                <p14:cNvContentPartPr/>
                <p14:nvPr/>
              </p14:nvContentPartPr>
              <p14:xfrm>
                <a:off x="10568850" y="3364032"/>
                <a:ext cx="128880" cy="918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3F395AAA-F80F-49D0-AE91-53BC5D7B97D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564530" y="3359712"/>
                  <a:ext cx="1375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29655091-16FC-4B35-808C-9569E803AB59}"/>
                    </a:ext>
                  </a:extLst>
                </p14:cNvPr>
                <p14:cNvContentPartPr/>
                <p14:nvPr/>
              </p14:nvContentPartPr>
              <p14:xfrm>
                <a:off x="10586490" y="3379512"/>
                <a:ext cx="123120" cy="180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29655091-16FC-4B35-808C-9569E803AB5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582170" y="3375192"/>
                  <a:ext cx="131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B695FEA-9B21-4871-BDC9-9B9DC0ABB678}"/>
                    </a:ext>
                  </a:extLst>
                </p14:cNvPr>
                <p14:cNvContentPartPr/>
                <p14:nvPr/>
              </p14:nvContentPartPr>
              <p14:xfrm>
                <a:off x="10728690" y="3373392"/>
                <a:ext cx="140040" cy="5328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B695FEA-9B21-4871-BDC9-9B9DC0ABB678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24370" y="3369072"/>
                  <a:ext cx="1486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3AB0F45B-BBD6-4737-923C-AA3B5D6464EC}"/>
                    </a:ext>
                  </a:extLst>
                </p14:cNvPr>
                <p14:cNvContentPartPr/>
                <p14:nvPr/>
              </p14:nvContentPartPr>
              <p14:xfrm>
                <a:off x="10893570" y="3321552"/>
                <a:ext cx="124560" cy="1202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3AB0F45B-BBD6-4737-923C-AA3B5D6464EC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89250" y="3317232"/>
                  <a:ext cx="1332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D2BB3146-D068-4ADF-A2E3-206DE9CDF571}"/>
                    </a:ext>
                  </a:extLst>
                </p14:cNvPr>
                <p14:cNvContentPartPr/>
                <p14:nvPr/>
              </p14:nvContentPartPr>
              <p14:xfrm>
                <a:off x="11084370" y="3360432"/>
                <a:ext cx="400680" cy="19692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D2BB3146-D068-4ADF-A2E3-206DE9CDF57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080050" y="3356112"/>
                  <a:ext cx="4093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18CDAB18-46DB-4C01-BD24-17D1B6970A1F}"/>
                    </a:ext>
                  </a:extLst>
                </p14:cNvPr>
                <p14:cNvContentPartPr/>
                <p14:nvPr/>
              </p14:nvContentPartPr>
              <p14:xfrm>
                <a:off x="7802970" y="3635112"/>
                <a:ext cx="323280" cy="30276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18CDAB18-46DB-4C01-BD24-17D1B6970A1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798650" y="3630792"/>
                  <a:ext cx="33192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D7271000-4CDB-4221-BE28-048571411992}"/>
                    </a:ext>
                  </a:extLst>
                </p14:cNvPr>
                <p14:cNvContentPartPr/>
                <p14:nvPr/>
              </p14:nvContentPartPr>
              <p14:xfrm>
                <a:off x="7956690" y="3671832"/>
                <a:ext cx="103680" cy="54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D7271000-4CDB-4221-BE28-04857141199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952370" y="3667512"/>
                  <a:ext cx="1123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11636D54-6318-4718-8978-3B258BF6EFE8}"/>
                    </a:ext>
                  </a:extLst>
                </p14:cNvPr>
                <p14:cNvContentPartPr/>
                <p14:nvPr/>
              </p14:nvContentPartPr>
              <p14:xfrm>
                <a:off x="8336130" y="3759312"/>
                <a:ext cx="182160" cy="9756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11636D54-6318-4718-8978-3B258BF6EFE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331810" y="3754992"/>
                  <a:ext cx="1908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D8D66AC1-FF7F-47A4-8475-12B32A0ECBF4}"/>
                    </a:ext>
                  </a:extLst>
                </p14:cNvPr>
                <p14:cNvContentPartPr/>
                <p14:nvPr/>
              </p14:nvContentPartPr>
              <p14:xfrm>
                <a:off x="8530530" y="3662472"/>
                <a:ext cx="99360" cy="18360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D8D66AC1-FF7F-47A4-8475-12B32A0ECBF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526210" y="3658152"/>
                  <a:ext cx="1080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97FDD428-9FA2-4141-B4D1-EC7E61B8976E}"/>
                    </a:ext>
                  </a:extLst>
                </p14:cNvPr>
                <p14:cNvContentPartPr/>
                <p14:nvPr/>
              </p14:nvContentPartPr>
              <p14:xfrm>
                <a:off x="8686410" y="3744192"/>
                <a:ext cx="134640" cy="11304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97FDD428-9FA2-4141-B4D1-EC7E61B8976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682090" y="3739872"/>
                  <a:ext cx="143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E5D75E49-E2C3-409A-AA1B-41F690B9FCA3}"/>
                    </a:ext>
                  </a:extLst>
                </p14:cNvPr>
                <p14:cNvContentPartPr/>
                <p14:nvPr/>
              </p14:nvContentPartPr>
              <p14:xfrm>
                <a:off x="9086010" y="3727992"/>
                <a:ext cx="21240" cy="16452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E5D75E49-E2C3-409A-AA1B-41F690B9FCA3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081690" y="3723672"/>
                  <a:ext cx="298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9E6529F8-3BC2-4B16-A005-D3972DF50EB5}"/>
                    </a:ext>
                  </a:extLst>
                </p14:cNvPr>
                <p14:cNvContentPartPr/>
                <p14:nvPr/>
              </p14:nvContentPartPr>
              <p14:xfrm>
                <a:off x="8985210" y="3690912"/>
                <a:ext cx="231840" cy="1713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9E6529F8-3BC2-4B16-A005-D3972DF50EB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980890" y="3686592"/>
                  <a:ext cx="2404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BAD4B386-38FA-40C6-B6CD-F83BADC116D7}"/>
                    </a:ext>
                  </a:extLst>
                </p14:cNvPr>
                <p14:cNvContentPartPr/>
                <p14:nvPr/>
              </p14:nvContentPartPr>
              <p14:xfrm>
                <a:off x="9230370" y="3780912"/>
                <a:ext cx="119520" cy="698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BAD4B386-38FA-40C6-B6CD-F83BADC116D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226050" y="3776592"/>
                  <a:ext cx="1281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52646B12-7702-46FC-9203-1E8ED31BD937}"/>
                    </a:ext>
                  </a:extLst>
                </p14:cNvPr>
                <p14:cNvContentPartPr/>
                <p14:nvPr/>
              </p14:nvContentPartPr>
              <p14:xfrm>
                <a:off x="9403890" y="3757512"/>
                <a:ext cx="164880" cy="972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52646B12-7702-46FC-9203-1E8ED31BD93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399570" y="3753192"/>
                  <a:ext cx="1735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FC4AA782-B368-45DB-9BB5-9DFC1C5FF1B7}"/>
                    </a:ext>
                  </a:extLst>
                </p14:cNvPr>
                <p14:cNvContentPartPr/>
                <p14:nvPr/>
              </p14:nvContentPartPr>
              <p14:xfrm>
                <a:off x="9594330" y="3740952"/>
                <a:ext cx="112680" cy="10764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FC4AA782-B368-45DB-9BB5-9DFC1C5FF1B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9590010" y="3736632"/>
                  <a:ext cx="1213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0AA7D290-8531-4A75-B146-03C17F863D61}"/>
                    </a:ext>
                  </a:extLst>
                </p14:cNvPr>
                <p14:cNvContentPartPr/>
                <p14:nvPr/>
              </p14:nvContentPartPr>
              <p14:xfrm>
                <a:off x="9719250" y="3680112"/>
                <a:ext cx="168120" cy="14796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0AA7D290-8531-4A75-B146-03C17F863D6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714930" y="3675792"/>
                  <a:ext cx="1767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23A03A3D-02E5-4C33-AF5E-4B2F7C1940DA}"/>
                    </a:ext>
                  </a:extLst>
                </p14:cNvPr>
                <p14:cNvContentPartPr/>
                <p14:nvPr/>
              </p14:nvContentPartPr>
              <p14:xfrm>
                <a:off x="9898890" y="3653832"/>
                <a:ext cx="151200" cy="17208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23A03A3D-02E5-4C33-AF5E-4B2F7C1940D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894570" y="3649512"/>
                  <a:ext cx="1598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2117A444-D98F-4071-8985-2FB5B9F363FA}"/>
                    </a:ext>
                  </a:extLst>
                </p14:cNvPr>
                <p14:cNvContentPartPr/>
                <p14:nvPr/>
              </p14:nvContentPartPr>
              <p14:xfrm>
                <a:off x="10015530" y="3682992"/>
                <a:ext cx="167760" cy="11340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2117A444-D98F-4071-8985-2FB5B9F363FA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011210" y="3678672"/>
                  <a:ext cx="1764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571A0D4B-C124-4F7B-89C6-7D42993E1257}"/>
                    </a:ext>
                  </a:extLst>
                </p14:cNvPr>
                <p14:cNvContentPartPr/>
                <p14:nvPr/>
              </p14:nvContentPartPr>
              <p14:xfrm>
                <a:off x="10210650" y="3746352"/>
                <a:ext cx="90000" cy="6372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571A0D4B-C124-4F7B-89C6-7D42993E125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206330" y="3742032"/>
                  <a:ext cx="986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6937209-C560-48E5-B400-8039CD59F5EF}"/>
                    </a:ext>
                  </a:extLst>
                </p14:cNvPr>
                <p14:cNvContentPartPr/>
                <p14:nvPr/>
              </p14:nvContentPartPr>
              <p14:xfrm>
                <a:off x="10312530" y="3615312"/>
                <a:ext cx="192960" cy="1879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6937209-C560-48E5-B400-8039CD59F5E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308210" y="3610992"/>
                  <a:ext cx="2016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0C33653B-2939-4326-A3D0-3C99F18B8EE5}"/>
                    </a:ext>
                  </a:extLst>
                </p14:cNvPr>
                <p14:cNvContentPartPr/>
                <p14:nvPr/>
              </p14:nvContentPartPr>
              <p14:xfrm>
                <a:off x="10540770" y="3601992"/>
                <a:ext cx="357480" cy="2847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0C33653B-2939-4326-A3D0-3C99F18B8EE5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536450" y="3597672"/>
                  <a:ext cx="3661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0468DA42-01E1-49B6-B901-BFB577FED554}"/>
                    </a:ext>
                  </a:extLst>
                </p14:cNvPr>
                <p14:cNvContentPartPr/>
                <p14:nvPr/>
              </p14:nvContentPartPr>
              <p14:xfrm>
                <a:off x="11659290" y="3331992"/>
                <a:ext cx="74880" cy="8244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0468DA42-01E1-49B6-B901-BFB577FED55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1654970" y="3327672"/>
                  <a:ext cx="835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1D5E7FA-8C73-48EA-B589-FB026F617CF0}"/>
                    </a:ext>
                  </a:extLst>
                </p14:cNvPr>
                <p14:cNvContentPartPr/>
                <p14:nvPr/>
              </p14:nvContentPartPr>
              <p14:xfrm>
                <a:off x="11676210" y="3242352"/>
                <a:ext cx="61560" cy="2808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1D5E7FA-8C73-48EA-B589-FB026F617CF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1671890" y="3238032"/>
                  <a:ext cx="702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E7427A90-F7F3-4354-8854-CB0FDD7A8B48}"/>
                    </a:ext>
                  </a:extLst>
                </p14:cNvPr>
                <p14:cNvContentPartPr/>
                <p14:nvPr/>
              </p14:nvContentPartPr>
              <p14:xfrm>
                <a:off x="11758650" y="3256032"/>
                <a:ext cx="144360" cy="13860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E7427A90-F7F3-4354-8854-CB0FDD7A8B48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1754330" y="3251712"/>
                  <a:ext cx="153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EB40B67A-7188-470A-B6E8-516982E343FC}"/>
                    </a:ext>
                  </a:extLst>
                </p14:cNvPr>
                <p14:cNvContentPartPr/>
                <p14:nvPr/>
              </p14:nvContentPartPr>
              <p14:xfrm>
                <a:off x="8294730" y="3470592"/>
                <a:ext cx="2949480" cy="6703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EB40B67A-7188-470A-B6E8-516982E343FC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290410" y="3466272"/>
                  <a:ext cx="2958120" cy="67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8BCB9E91-770D-4096-8C61-326B364B3103}"/>
                  </a:ext>
                </a:extLst>
              </p14:cNvPr>
              <p14:cNvContentPartPr/>
              <p14:nvPr/>
            </p14:nvContentPartPr>
            <p14:xfrm>
              <a:off x="5786250" y="4197792"/>
              <a:ext cx="903600" cy="52380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8BCB9E91-770D-4096-8C61-326B364B3103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5781930" y="4193472"/>
                <a:ext cx="912240" cy="53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4" name="Gruppieren 283">
            <a:extLst>
              <a:ext uri="{FF2B5EF4-FFF2-40B4-BE49-F238E27FC236}">
                <a16:creationId xmlns:a16="http://schemas.microsoft.com/office/drawing/2014/main" id="{196C663F-0260-45CA-A480-81B050BB974E}"/>
              </a:ext>
            </a:extLst>
          </p:cNvPr>
          <p:cNvGrpSpPr/>
          <p:nvPr/>
        </p:nvGrpSpPr>
        <p:grpSpPr>
          <a:xfrm>
            <a:off x="5937090" y="4879272"/>
            <a:ext cx="2624040" cy="1650240"/>
            <a:chOff x="5937090" y="4879272"/>
            <a:chExt cx="2624040" cy="165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F2D656CB-8155-4670-9871-A1123DB9EFD5}"/>
                    </a:ext>
                  </a:extLst>
                </p14:cNvPr>
                <p14:cNvContentPartPr/>
                <p14:nvPr/>
              </p14:nvContentPartPr>
              <p14:xfrm>
                <a:off x="5937090" y="5323512"/>
                <a:ext cx="410040" cy="2592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F2D656CB-8155-4670-9871-A1123DB9EFD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5932770" y="5319192"/>
                  <a:ext cx="4186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1130D6AA-6E2C-495D-AB26-A5BA01AC734E}"/>
                    </a:ext>
                  </a:extLst>
                </p14:cNvPr>
                <p14:cNvContentPartPr/>
                <p14:nvPr/>
              </p14:nvContentPartPr>
              <p14:xfrm>
                <a:off x="5940330" y="5353392"/>
                <a:ext cx="447480" cy="3744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1130D6AA-6E2C-495D-AB26-A5BA01AC734E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936010" y="5349072"/>
                  <a:ext cx="4561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78573F00-DBA2-45C3-AB7F-17442E75B43D}"/>
                    </a:ext>
                  </a:extLst>
                </p14:cNvPr>
                <p14:cNvContentPartPr/>
                <p14:nvPr/>
              </p14:nvContentPartPr>
              <p14:xfrm>
                <a:off x="6254250" y="5270952"/>
                <a:ext cx="264240" cy="2149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78573F00-DBA2-45C3-AB7F-17442E75B43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249930" y="5266632"/>
                  <a:ext cx="2728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F91695CB-E628-496E-A1C2-2215FBE02E9A}"/>
                    </a:ext>
                  </a:extLst>
                </p14:cNvPr>
                <p14:cNvContentPartPr/>
                <p14:nvPr/>
              </p14:nvContentPartPr>
              <p14:xfrm>
                <a:off x="6728010" y="5154672"/>
                <a:ext cx="5400" cy="12492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F91695CB-E628-496E-A1C2-2215FBE02E9A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723690" y="5150352"/>
                  <a:ext cx="140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167E45EE-0C9B-4C42-B0A2-D8E9117C2ADC}"/>
                    </a:ext>
                  </a:extLst>
                </p14:cNvPr>
                <p14:cNvContentPartPr/>
                <p14:nvPr/>
              </p14:nvContentPartPr>
              <p14:xfrm>
                <a:off x="6567810" y="5144232"/>
                <a:ext cx="234000" cy="13500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167E45EE-0C9B-4C42-B0A2-D8E9117C2ADC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563490" y="5139912"/>
                  <a:ext cx="242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60D7BF13-0154-4049-B36F-0A5FF080CF9E}"/>
                    </a:ext>
                  </a:extLst>
                </p14:cNvPr>
                <p14:cNvContentPartPr/>
                <p14:nvPr/>
              </p14:nvContentPartPr>
              <p14:xfrm>
                <a:off x="6876690" y="5158992"/>
                <a:ext cx="12240" cy="8568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60D7BF13-0154-4049-B36F-0A5FF080CF9E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872370" y="5154672"/>
                  <a:ext cx="208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9C5DB431-0017-4A91-AE4A-586991206394}"/>
                    </a:ext>
                  </a:extLst>
                </p14:cNvPr>
                <p14:cNvContentPartPr/>
                <p14:nvPr/>
              </p14:nvContentPartPr>
              <p14:xfrm>
                <a:off x="6899010" y="5137392"/>
                <a:ext cx="94680" cy="9576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9C5DB431-0017-4A91-AE4A-58699120639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894690" y="5133072"/>
                  <a:ext cx="1033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419B8A8C-669A-41E6-ADBD-C9775B87CFAF}"/>
                    </a:ext>
                  </a:extLst>
                </p14:cNvPr>
                <p14:cNvContentPartPr/>
                <p14:nvPr/>
              </p14:nvContentPartPr>
              <p14:xfrm>
                <a:off x="6927810" y="5059272"/>
                <a:ext cx="18000" cy="1008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419B8A8C-669A-41E6-ADBD-C9775B87CFA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923490" y="5054952"/>
                  <a:ext cx="266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532983C7-F871-43B7-8AB8-227A894792E6}"/>
                    </a:ext>
                  </a:extLst>
                </p14:cNvPr>
                <p14:cNvContentPartPr/>
                <p14:nvPr/>
              </p14:nvContentPartPr>
              <p14:xfrm>
                <a:off x="7146690" y="5090952"/>
                <a:ext cx="131760" cy="10764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532983C7-F871-43B7-8AB8-227A894792E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142370" y="5086632"/>
                  <a:ext cx="1404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98361253-E698-420A-92F0-E30DB42170DE}"/>
                    </a:ext>
                  </a:extLst>
                </p14:cNvPr>
                <p14:cNvContentPartPr/>
                <p14:nvPr/>
              </p14:nvContentPartPr>
              <p14:xfrm>
                <a:off x="7269450" y="5078712"/>
                <a:ext cx="57960" cy="19764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98361253-E698-420A-92F0-E30DB42170D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265130" y="5074392"/>
                  <a:ext cx="666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7FA8D42E-CB62-4BD5-9490-37E87B370DE0}"/>
                    </a:ext>
                  </a:extLst>
                </p14:cNvPr>
                <p14:cNvContentPartPr/>
                <p14:nvPr/>
              </p14:nvContentPartPr>
              <p14:xfrm>
                <a:off x="7373490" y="5058192"/>
                <a:ext cx="202320" cy="19440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7FA8D42E-CB62-4BD5-9490-37E87B370DE0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369170" y="5053872"/>
                  <a:ext cx="2109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9A672684-DFD2-4273-A939-41950A63E97A}"/>
                    </a:ext>
                  </a:extLst>
                </p14:cNvPr>
                <p14:cNvContentPartPr/>
                <p14:nvPr/>
              </p14:nvContentPartPr>
              <p14:xfrm>
                <a:off x="7583010" y="4946952"/>
                <a:ext cx="383040" cy="29628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9A672684-DFD2-4273-A939-41950A63E97A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578690" y="4942632"/>
                  <a:ext cx="39168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CA1F0421-65CB-4899-95C2-00B10FEB9A9A}"/>
                    </a:ext>
                  </a:extLst>
                </p14:cNvPr>
                <p14:cNvContentPartPr/>
                <p14:nvPr/>
              </p14:nvContentPartPr>
              <p14:xfrm>
                <a:off x="7814850" y="4883952"/>
                <a:ext cx="25920" cy="936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CA1F0421-65CB-4899-95C2-00B10FEB9A9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810530" y="4879632"/>
                  <a:ext cx="345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D8531410-A448-433B-B4BD-341FBAA60733}"/>
                    </a:ext>
                  </a:extLst>
                </p14:cNvPr>
                <p14:cNvContentPartPr/>
                <p14:nvPr/>
              </p14:nvContentPartPr>
              <p14:xfrm>
                <a:off x="8031210" y="4879272"/>
                <a:ext cx="99720" cy="16740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D8531410-A448-433B-B4BD-341FBAA6073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8026890" y="4874952"/>
                  <a:ext cx="1083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12BB5D10-14B3-4E95-8C1D-838FC8E48344}"/>
                    </a:ext>
                  </a:extLst>
                </p14:cNvPr>
                <p14:cNvContentPartPr/>
                <p14:nvPr/>
              </p14:nvContentPartPr>
              <p14:xfrm>
                <a:off x="8141010" y="4960632"/>
                <a:ext cx="267480" cy="6408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12BB5D10-14B3-4E95-8C1D-838FC8E48344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8136690" y="4956312"/>
                  <a:ext cx="2761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6AE83C6F-0678-438C-972C-3C81FD15282B}"/>
                    </a:ext>
                  </a:extLst>
                </p14:cNvPr>
                <p14:cNvContentPartPr/>
                <p14:nvPr/>
              </p14:nvContentPartPr>
              <p14:xfrm>
                <a:off x="8418930" y="4934712"/>
                <a:ext cx="142200" cy="7488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6AE83C6F-0678-438C-972C-3C81FD15282B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8414610" y="4930392"/>
                  <a:ext cx="1508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FDCB828D-27E1-4F19-B243-31CEC0119566}"/>
                    </a:ext>
                  </a:extLst>
                </p14:cNvPr>
                <p14:cNvContentPartPr/>
                <p14:nvPr/>
              </p14:nvContentPartPr>
              <p14:xfrm>
                <a:off x="6678690" y="5411352"/>
                <a:ext cx="158040" cy="1015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FDCB828D-27E1-4F19-B243-31CEC0119566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674370" y="5407032"/>
                  <a:ext cx="166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F655D558-310A-4245-8E6D-047EB27CF9A4}"/>
                    </a:ext>
                  </a:extLst>
                </p14:cNvPr>
                <p14:cNvContentPartPr/>
                <p14:nvPr/>
              </p14:nvContentPartPr>
              <p14:xfrm>
                <a:off x="6833850" y="5335752"/>
                <a:ext cx="249120" cy="18828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F655D558-310A-4245-8E6D-047EB27CF9A4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829530" y="5331432"/>
                  <a:ext cx="2577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A5F5B15B-1597-4372-BBC3-5BAA05F00B64}"/>
                    </a:ext>
                  </a:extLst>
                </p14:cNvPr>
                <p14:cNvContentPartPr/>
                <p14:nvPr/>
              </p14:nvContentPartPr>
              <p14:xfrm>
                <a:off x="7252170" y="5435832"/>
                <a:ext cx="360" cy="36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A5F5B15B-1597-4372-BBC3-5BAA05F00B6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247850" y="54315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3E97ACAD-C974-47EE-B5B3-E9B05D470F4E}"/>
                    </a:ext>
                  </a:extLst>
                </p14:cNvPr>
                <p14:cNvContentPartPr/>
                <p14:nvPr/>
              </p14:nvContentPartPr>
              <p14:xfrm>
                <a:off x="7154610" y="5367792"/>
                <a:ext cx="148320" cy="1627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3E97ACAD-C974-47EE-B5B3-E9B05D470F4E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150290" y="5363472"/>
                  <a:ext cx="1569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381BE2C1-0C91-4160-B043-E5550C0DD45A}"/>
                    </a:ext>
                  </a:extLst>
                </p14:cNvPr>
                <p14:cNvContentPartPr/>
                <p14:nvPr/>
              </p14:nvContentPartPr>
              <p14:xfrm>
                <a:off x="7193850" y="5374272"/>
                <a:ext cx="92880" cy="252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381BE2C1-0C91-4160-B043-E5550C0DD45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7189530" y="5369952"/>
                  <a:ext cx="1015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60754ABC-F4FA-4FB8-AA71-AA6117B48799}"/>
                    </a:ext>
                  </a:extLst>
                </p14:cNvPr>
                <p14:cNvContentPartPr/>
                <p14:nvPr/>
              </p14:nvContentPartPr>
              <p14:xfrm>
                <a:off x="7324170" y="5394432"/>
                <a:ext cx="95760" cy="669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60754ABC-F4FA-4FB8-AA71-AA6117B48799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7319850" y="5390112"/>
                  <a:ext cx="1044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F45F80FD-F5A3-4795-990B-C2F7BF05DE04}"/>
                    </a:ext>
                  </a:extLst>
                </p14:cNvPr>
                <p14:cNvContentPartPr/>
                <p14:nvPr/>
              </p14:nvContentPartPr>
              <p14:xfrm>
                <a:off x="7412370" y="5385072"/>
                <a:ext cx="164520" cy="7524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F45F80FD-F5A3-4795-990B-C2F7BF05DE04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7408050" y="5380752"/>
                  <a:ext cx="1731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598342CA-1D50-436B-A386-C3076CA60C22}"/>
                    </a:ext>
                  </a:extLst>
                </p14:cNvPr>
                <p14:cNvContentPartPr/>
                <p14:nvPr/>
              </p14:nvContentPartPr>
              <p14:xfrm>
                <a:off x="7571130" y="5321352"/>
                <a:ext cx="113040" cy="12132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598342CA-1D50-436B-A386-C3076CA60C22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566810" y="5317032"/>
                  <a:ext cx="1216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48189033-D38B-442A-8E52-FA6F21FB0153}"/>
                    </a:ext>
                  </a:extLst>
                </p14:cNvPr>
                <p14:cNvContentPartPr/>
                <p14:nvPr/>
              </p14:nvContentPartPr>
              <p14:xfrm>
                <a:off x="7697130" y="5287152"/>
                <a:ext cx="121680" cy="13428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48189033-D38B-442A-8E52-FA6F21FB0153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692810" y="5282832"/>
                  <a:ext cx="130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89C247D3-4DE9-4E87-B685-22436A871E6A}"/>
                    </a:ext>
                  </a:extLst>
                </p14:cNvPr>
                <p14:cNvContentPartPr/>
                <p14:nvPr/>
              </p14:nvContentPartPr>
              <p14:xfrm>
                <a:off x="7811970" y="5302992"/>
                <a:ext cx="29520" cy="4644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89C247D3-4DE9-4E87-B685-22436A871E6A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807650" y="5298672"/>
                  <a:ext cx="3816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1EE271B7-969F-4252-9105-F3CC89DA4417}"/>
                    </a:ext>
                  </a:extLst>
                </p14:cNvPr>
                <p14:cNvContentPartPr/>
                <p14:nvPr/>
              </p14:nvContentPartPr>
              <p14:xfrm>
                <a:off x="7874250" y="5343672"/>
                <a:ext cx="144360" cy="6552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1EE271B7-969F-4252-9105-F3CC89DA4417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869930" y="5339352"/>
                  <a:ext cx="1530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076A567B-4240-4214-A4B1-815DE1BB04FD}"/>
                    </a:ext>
                  </a:extLst>
                </p14:cNvPr>
                <p14:cNvContentPartPr/>
                <p14:nvPr/>
              </p14:nvContentPartPr>
              <p14:xfrm>
                <a:off x="8011410" y="5322432"/>
                <a:ext cx="84240" cy="997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076A567B-4240-4214-A4B1-815DE1BB04FD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8007090" y="5318112"/>
                  <a:ext cx="92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58D031A3-75FE-44E5-9A00-6BAD40816EED}"/>
                    </a:ext>
                  </a:extLst>
                </p14:cNvPr>
                <p14:cNvContentPartPr/>
                <p14:nvPr/>
              </p14:nvContentPartPr>
              <p14:xfrm>
                <a:off x="8111130" y="5292192"/>
                <a:ext cx="76680" cy="11052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58D031A3-75FE-44E5-9A00-6BAD40816EED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8106810" y="5287872"/>
                  <a:ext cx="853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DFAE0ADA-3D78-44F1-B8ED-521AA2F6B0A6}"/>
                    </a:ext>
                  </a:extLst>
                </p14:cNvPr>
                <p14:cNvContentPartPr/>
                <p14:nvPr/>
              </p14:nvContentPartPr>
              <p14:xfrm>
                <a:off x="8159730" y="5289672"/>
                <a:ext cx="126360" cy="17388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DFAE0ADA-3D78-44F1-B8ED-521AA2F6B0A6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8155410" y="5285352"/>
                  <a:ext cx="1350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75D8FCF9-1E26-42F8-944F-452020B725F6}"/>
                    </a:ext>
                  </a:extLst>
                </p14:cNvPr>
                <p14:cNvContentPartPr/>
                <p14:nvPr/>
              </p14:nvContentPartPr>
              <p14:xfrm>
                <a:off x="8290050" y="5245032"/>
                <a:ext cx="26280" cy="10836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75D8FCF9-1E26-42F8-944F-452020B725F6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8285730" y="5240712"/>
                  <a:ext cx="34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44C6BF43-A29A-41F7-B3D8-90A9B76D78E0}"/>
                    </a:ext>
                  </a:extLst>
                </p14:cNvPr>
                <p14:cNvContentPartPr/>
                <p14:nvPr/>
              </p14:nvContentPartPr>
              <p14:xfrm>
                <a:off x="8313450" y="5246472"/>
                <a:ext cx="187560" cy="13824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44C6BF43-A29A-41F7-B3D8-90A9B76D78E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8309130" y="5242152"/>
                  <a:ext cx="196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6E52B10D-0FD7-4321-AFDE-16800BF8DFD4}"/>
                    </a:ext>
                  </a:extLst>
                </p14:cNvPr>
                <p14:cNvContentPartPr/>
                <p14:nvPr/>
              </p14:nvContentPartPr>
              <p14:xfrm>
                <a:off x="7003770" y="5633112"/>
                <a:ext cx="109440" cy="15048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6E52B10D-0FD7-4321-AFDE-16800BF8DFD4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6999450" y="5628792"/>
                  <a:ext cx="1180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8E3DC2D9-A6B1-4253-9EB5-B862F581E475}"/>
                    </a:ext>
                  </a:extLst>
                </p14:cNvPr>
                <p14:cNvContentPartPr/>
                <p14:nvPr/>
              </p14:nvContentPartPr>
              <p14:xfrm>
                <a:off x="7153890" y="5644272"/>
                <a:ext cx="151560" cy="7956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8E3DC2D9-A6B1-4253-9EB5-B862F581E475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7149570" y="5639952"/>
                  <a:ext cx="1602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7984FBAC-99A9-4DAD-A99C-BDD6D7516CF0}"/>
                    </a:ext>
                  </a:extLst>
                </p14:cNvPr>
                <p14:cNvContentPartPr/>
                <p14:nvPr/>
              </p14:nvContentPartPr>
              <p14:xfrm>
                <a:off x="7266930" y="5594592"/>
                <a:ext cx="29520" cy="1944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7984FBAC-99A9-4DAD-A99C-BDD6D7516CF0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7262610" y="5590272"/>
                  <a:ext cx="381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256B2499-5354-4050-8608-58151679C37E}"/>
                    </a:ext>
                  </a:extLst>
                </p14:cNvPr>
                <p14:cNvContentPartPr/>
                <p14:nvPr/>
              </p14:nvContentPartPr>
              <p14:xfrm>
                <a:off x="7347210" y="5559312"/>
                <a:ext cx="150840" cy="16524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256B2499-5354-4050-8608-58151679C37E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7342890" y="5554992"/>
                  <a:ext cx="1594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0021B84E-29C7-46A6-A2EE-25E4861940F8}"/>
                    </a:ext>
                  </a:extLst>
                </p14:cNvPr>
                <p14:cNvContentPartPr/>
                <p14:nvPr/>
              </p14:nvContentPartPr>
              <p14:xfrm>
                <a:off x="7462770" y="5570112"/>
                <a:ext cx="102600" cy="12528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0021B84E-29C7-46A6-A2EE-25E4861940F8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7458450" y="5565792"/>
                  <a:ext cx="1112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BFF2B50B-141A-435A-8BEB-D6C091220911}"/>
                    </a:ext>
                  </a:extLst>
                </p14:cNvPr>
                <p14:cNvContentPartPr/>
                <p14:nvPr/>
              </p14:nvContentPartPr>
              <p14:xfrm>
                <a:off x="7660050" y="5526912"/>
                <a:ext cx="106200" cy="17244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BFF2B50B-141A-435A-8BEB-D6C091220911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7655730" y="5522592"/>
                  <a:ext cx="1148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374B392C-1A83-4788-B903-7D0F4341E074}"/>
                    </a:ext>
                  </a:extLst>
                </p14:cNvPr>
                <p14:cNvContentPartPr/>
                <p14:nvPr/>
              </p14:nvContentPartPr>
              <p14:xfrm>
                <a:off x="7783530" y="5575512"/>
                <a:ext cx="228240" cy="7884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374B392C-1A83-4788-B903-7D0F4341E074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7779210" y="5571192"/>
                  <a:ext cx="2368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89D6CCAE-2A15-46E2-AED8-776441B2D4B1}"/>
                    </a:ext>
                  </a:extLst>
                </p14:cNvPr>
                <p14:cNvContentPartPr/>
                <p14:nvPr/>
              </p14:nvContentPartPr>
              <p14:xfrm>
                <a:off x="7968210" y="5495592"/>
                <a:ext cx="360" cy="36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89D6CCAE-2A15-46E2-AED8-776441B2D4B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963890" y="54912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8269EBC-56C9-4791-8C33-4D15145B4DB8}"/>
                    </a:ext>
                  </a:extLst>
                </p14:cNvPr>
                <p14:cNvContentPartPr/>
                <p14:nvPr/>
              </p14:nvContentPartPr>
              <p14:xfrm>
                <a:off x="7242810" y="5870352"/>
                <a:ext cx="108000" cy="1674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8269EBC-56C9-4791-8C33-4D15145B4DB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238490" y="5866032"/>
                  <a:ext cx="1166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D4D78321-AFC4-4677-A023-DC09FCE44A3F}"/>
                    </a:ext>
                  </a:extLst>
                </p14:cNvPr>
                <p14:cNvContentPartPr/>
                <p14:nvPr/>
              </p14:nvContentPartPr>
              <p14:xfrm>
                <a:off x="7354050" y="5842992"/>
                <a:ext cx="214920" cy="15300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D4D78321-AFC4-4677-A023-DC09FCE44A3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349730" y="5838672"/>
                  <a:ext cx="2235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5AEDED2C-52BC-4E6F-A355-686051D1DC49}"/>
                    </a:ext>
                  </a:extLst>
                </p14:cNvPr>
                <p14:cNvContentPartPr/>
                <p14:nvPr/>
              </p14:nvContentPartPr>
              <p14:xfrm>
                <a:off x="7547370" y="5819592"/>
                <a:ext cx="51480" cy="5256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5AEDED2C-52BC-4E6F-A355-686051D1DC4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543050" y="5815272"/>
                  <a:ext cx="6012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A8958C6C-19B8-4CB6-B64F-210E96B326BB}"/>
                    </a:ext>
                  </a:extLst>
                </p14:cNvPr>
                <p14:cNvContentPartPr/>
                <p14:nvPr/>
              </p14:nvContentPartPr>
              <p14:xfrm>
                <a:off x="7587330" y="5873232"/>
                <a:ext cx="263520" cy="19080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A8958C6C-19B8-4CB6-B64F-210E96B326B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583010" y="5868912"/>
                  <a:ext cx="2721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6ACF634D-A1C0-4EC3-B13C-E94207839C2E}"/>
                    </a:ext>
                  </a:extLst>
                </p14:cNvPr>
                <p14:cNvContentPartPr/>
                <p14:nvPr/>
              </p14:nvContentPartPr>
              <p14:xfrm>
                <a:off x="7889730" y="5792592"/>
                <a:ext cx="360720" cy="10980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6ACF634D-A1C0-4EC3-B13C-E94207839C2E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885410" y="5788272"/>
                  <a:ext cx="3693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E7261E8B-D8EE-40B8-A4C5-4292CECADBD4}"/>
                    </a:ext>
                  </a:extLst>
                </p14:cNvPr>
                <p14:cNvContentPartPr/>
                <p14:nvPr/>
              </p14:nvContentPartPr>
              <p14:xfrm>
                <a:off x="6946890" y="6161232"/>
                <a:ext cx="210240" cy="17172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E7261E8B-D8EE-40B8-A4C5-4292CECADBD4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942570" y="6156912"/>
                  <a:ext cx="2188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AF977FCB-6602-4B68-88D7-EDF56D82BED0}"/>
                    </a:ext>
                  </a:extLst>
                </p14:cNvPr>
                <p14:cNvContentPartPr/>
                <p14:nvPr/>
              </p14:nvContentPartPr>
              <p14:xfrm>
                <a:off x="7045170" y="6298032"/>
                <a:ext cx="96120" cy="3060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AF977FCB-6602-4B68-88D7-EDF56D82BED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040850" y="6293712"/>
                  <a:ext cx="104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C280FFD9-A15A-48B3-9FBB-D85AEC0822D7}"/>
                    </a:ext>
                  </a:extLst>
                </p14:cNvPr>
                <p14:cNvContentPartPr/>
                <p14:nvPr/>
              </p14:nvContentPartPr>
              <p14:xfrm>
                <a:off x="7151370" y="6241512"/>
                <a:ext cx="127800" cy="7236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C280FFD9-A15A-48B3-9FBB-D85AEC0822D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147050" y="6237192"/>
                  <a:ext cx="136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780ECE48-6498-4618-BC01-CD39302817C4}"/>
                    </a:ext>
                  </a:extLst>
                </p14:cNvPr>
                <p14:cNvContentPartPr/>
                <p14:nvPr/>
              </p14:nvContentPartPr>
              <p14:xfrm>
                <a:off x="7269450" y="6229272"/>
                <a:ext cx="144720" cy="19512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780ECE48-6498-4618-BC01-CD39302817C4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265130" y="6224952"/>
                  <a:ext cx="1533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C0911EB0-507B-47F6-80BF-02CB5376C610}"/>
                    </a:ext>
                  </a:extLst>
                </p14:cNvPr>
                <p14:cNvContentPartPr/>
                <p14:nvPr/>
              </p14:nvContentPartPr>
              <p14:xfrm>
                <a:off x="7442250" y="6132792"/>
                <a:ext cx="241560" cy="16704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C0911EB0-507B-47F6-80BF-02CB5376C61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437930" y="6128472"/>
                  <a:ext cx="2502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F07028F0-3BE1-4F04-BB57-7E81E2521C6B}"/>
                    </a:ext>
                  </a:extLst>
                </p14:cNvPr>
                <p14:cNvContentPartPr/>
                <p14:nvPr/>
              </p14:nvContentPartPr>
              <p14:xfrm>
                <a:off x="7717290" y="6052512"/>
                <a:ext cx="430560" cy="18576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F07028F0-3BE1-4F04-BB57-7E81E2521C6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7712970" y="6048192"/>
                  <a:ext cx="4392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48E76E46-9A9F-446A-B410-9E655EDF5CAF}"/>
                    </a:ext>
                  </a:extLst>
                </p14:cNvPr>
                <p14:cNvContentPartPr/>
                <p14:nvPr/>
              </p14:nvContentPartPr>
              <p14:xfrm>
                <a:off x="8130210" y="6046032"/>
                <a:ext cx="114120" cy="15156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48E76E46-9A9F-446A-B410-9E655EDF5CAF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8125890" y="6041712"/>
                  <a:ext cx="122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9B4F4D6F-3D30-43EB-B5DE-11DCB645A5CF}"/>
                    </a:ext>
                  </a:extLst>
                </p14:cNvPr>
                <p14:cNvContentPartPr/>
                <p14:nvPr/>
              </p14:nvContentPartPr>
              <p14:xfrm>
                <a:off x="8254050" y="6054312"/>
                <a:ext cx="226440" cy="8748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9B4F4D6F-3D30-43EB-B5DE-11DCB645A5CF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249730" y="6049992"/>
                  <a:ext cx="235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9786C53E-F64B-47A1-B9FB-4E82138FD553}"/>
                    </a:ext>
                  </a:extLst>
                </p14:cNvPr>
                <p14:cNvContentPartPr/>
                <p14:nvPr/>
              </p14:nvContentPartPr>
              <p14:xfrm>
                <a:off x="8444490" y="6010752"/>
                <a:ext cx="74880" cy="1980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9786C53E-F64B-47A1-B9FB-4E82138FD553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440170" y="6006432"/>
                  <a:ext cx="835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EA7AF776-D25E-42A9-B1B7-24E14F076CD0}"/>
                    </a:ext>
                  </a:extLst>
                </p14:cNvPr>
                <p14:cNvContentPartPr/>
                <p14:nvPr/>
              </p14:nvContentPartPr>
              <p14:xfrm>
                <a:off x="8476890" y="6028752"/>
                <a:ext cx="81720" cy="9936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EA7AF776-D25E-42A9-B1B7-24E14F076CD0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472570" y="6024432"/>
                  <a:ext cx="903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F6DC2D7D-CEDF-4CE5-A444-E4C03C2C903E}"/>
                    </a:ext>
                  </a:extLst>
                </p14:cNvPr>
                <p14:cNvContentPartPr/>
                <p14:nvPr/>
              </p14:nvContentPartPr>
              <p14:xfrm>
                <a:off x="7633770" y="6404232"/>
                <a:ext cx="77760" cy="12528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F6DC2D7D-CEDF-4CE5-A444-E4C03C2C903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629450" y="6399912"/>
                  <a:ext cx="864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FD42C517-633E-4F08-9926-BE65831C34B6}"/>
                    </a:ext>
                  </a:extLst>
                </p14:cNvPr>
                <p14:cNvContentPartPr/>
                <p14:nvPr/>
              </p14:nvContentPartPr>
              <p14:xfrm>
                <a:off x="7629810" y="6291552"/>
                <a:ext cx="28800" cy="1692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FD42C517-633E-4F08-9926-BE65831C34B6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625490" y="6287232"/>
                  <a:ext cx="3744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uppieren 297">
            <a:extLst>
              <a:ext uri="{FF2B5EF4-FFF2-40B4-BE49-F238E27FC236}">
                <a16:creationId xmlns:a16="http://schemas.microsoft.com/office/drawing/2014/main" id="{58E35325-6D0A-4FF8-B61F-0BF752E637A4}"/>
              </a:ext>
            </a:extLst>
          </p:cNvPr>
          <p:cNvGrpSpPr/>
          <p:nvPr/>
        </p:nvGrpSpPr>
        <p:grpSpPr>
          <a:xfrm>
            <a:off x="5176050" y="6537792"/>
            <a:ext cx="432360" cy="187200"/>
            <a:chOff x="5176050" y="6537792"/>
            <a:chExt cx="43236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B6A52E8B-762B-46E9-9140-DBBC1248860C}"/>
                    </a:ext>
                  </a:extLst>
                </p14:cNvPr>
                <p14:cNvContentPartPr/>
                <p14:nvPr/>
              </p14:nvContentPartPr>
              <p14:xfrm>
                <a:off x="5176050" y="6601512"/>
                <a:ext cx="353160" cy="457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B6A52E8B-762B-46E9-9140-DBBC1248860C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171730" y="6597192"/>
                  <a:ext cx="3618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AB6678BD-1EE9-4F2B-A2E8-7AC7481287FC}"/>
                    </a:ext>
                  </a:extLst>
                </p14:cNvPr>
                <p14:cNvContentPartPr/>
                <p14:nvPr/>
              </p14:nvContentPartPr>
              <p14:xfrm>
                <a:off x="5244090" y="6640392"/>
                <a:ext cx="277920" cy="3960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AB6678BD-1EE9-4F2B-A2E8-7AC7481287FC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239770" y="6636072"/>
                  <a:ext cx="2865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C48BBD9D-987B-4116-B55B-B93C9CF66060}"/>
                    </a:ext>
                  </a:extLst>
                </p14:cNvPr>
                <p14:cNvContentPartPr/>
                <p14:nvPr/>
              </p14:nvContentPartPr>
              <p14:xfrm>
                <a:off x="5526690" y="6537792"/>
                <a:ext cx="81720" cy="18720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C48BBD9D-987B-4116-B55B-B93C9CF66060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522370" y="6533472"/>
                  <a:ext cx="90360" cy="19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7" name="Gruppieren 296">
            <a:extLst>
              <a:ext uri="{FF2B5EF4-FFF2-40B4-BE49-F238E27FC236}">
                <a16:creationId xmlns:a16="http://schemas.microsoft.com/office/drawing/2014/main" id="{ECA1A7BF-84EE-4F9F-A989-88C05A1623C8}"/>
              </a:ext>
            </a:extLst>
          </p:cNvPr>
          <p:cNvGrpSpPr/>
          <p:nvPr/>
        </p:nvGrpSpPr>
        <p:grpSpPr>
          <a:xfrm>
            <a:off x="5838450" y="6198672"/>
            <a:ext cx="697680" cy="530280"/>
            <a:chOff x="5838450" y="6198672"/>
            <a:chExt cx="697680" cy="53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7BF1B560-8BE3-43A9-8CE1-0AB503BAAFBF}"/>
                    </a:ext>
                  </a:extLst>
                </p14:cNvPr>
                <p14:cNvContentPartPr/>
                <p14:nvPr/>
              </p14:nvContentPartPr>
              <p14:xfrm>
                <a:off x="5966970" y="6549312"/>
                <a:ext cx="10800" cy="15228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7BF1B560-8BE3-43A9-8CE1-0AB503BAAFB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962650" y="6544992"/>
                  <a:ext cx="194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8742C0D9-7985-4051-933F-595A0579EC56}"/>
                    </a:ext>
                  </a:extLst>
                </p14:cNvPr>
                <p14:cNvContentPartPr/>
                <p14:nvPr/>
              </p14:nvContentPartPr>
              <p14:xfrm>
                <a:off x="5838450" y="6655152"/>
                <a:ext cx="293040" cy="4392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8742C0D9-7985-4051-933F-595A0579EC5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834130" y="6650832"/>
                  <a:ext cx="3016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A5998E83-EF25-445B-9BEF-CA0B615A5862}"/>
                    </a:ext>
                  </a:extLst>
                </p14:cNvPr>
                <p14:cNvContentPartPr/>
                <p14:nvPr/>
              </p14:nvContentPartPr>
              <p14:xfrm>
                <a:off x="5844210" y="6463992"/>
                <a:ext cx="261360" cy="2880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A5998E83-EF25-445B-9BEF-CA0B615A5862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839890" y="6459672"/>
                  <a:ext cx="2700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8FFB0ABE-9280-4A98-8D25-372A1191CDAF}"/>
                    </a:ext>
                  </a:extLst>
                </p14:cNvPr>
                <p14:cNvContentPartPr/>
                <p14:nvPr/>
              </p14:nvContentPartPr>
              <p14:xfrm>
                <a:off x="6158490" y="6444912"/>
                <a:ext cx="125280" cy="23544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8FFB0ABE-9280-4A98-8D25-372A1191CDAF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154170" y="6440592"/>
                  <a:ext cx="13392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FD9C9363-1516-4B76-8B87-661E7CED74A8}"/>
                    </a:ext>
                  </a:extLst>
                </p14:cNvPr>
                <p14:cNvContentPartPr/>
                <p14:nvPr/>
              </p14:nvContentPartPr>
              <p14:xfrm>
                <a:off x="6318690" y="6402792"/>
                <a:ext cx="93960" cy="20916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FD9C9363-1516-4B76-8B87-661E7CED74A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314370" y="6398472"/>
                  <a:ext cx="102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B3AC95E5-89B6-427A-B94D-9AB34345943A}"/>
                    </a:ext>
                  </a:extLst>
                </p14:cNvPr>
                <p14:cNvContentPartPr/>
                <p14:nvPr/>
              </p14:nvContentPartPr>
              <p14:xfrm>
                <a:off x="6374490" y="6428712"/>
                <a:ext cx="161640" cy="30024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B3AC95E5-89B6-427A-B94D-9AB34345943A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370170" y="6424392"/>
                  <a:ext cx="17028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01C94E5-AB56-4B30-BAE5-E916217071EE}"/>
                    </a:ext>
                  </a:extLst>
                </p14:cNvPr>
                <p14:cNvContentPartPr/>
                <p14:nvPr/>
              </p14:nvContentPartPr>
              <p14:xfrm>
                <a:off x="6304290" y="6304872"/>
                <a:ext cx="129960" cy="1584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01C94E5-AB56-4B30-BAE5-E916217071E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299970" y="6300552"/>
                  <a:ext cx="1386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D3D52AE9-7243-4A64-BAFD-E8E7150C3976}"/>
                    </a:ext>
                  </a:extLst>
                </p14:cNvPr>
                <p14:cNvContentPartPr/>
                <p14:nvPr/>
              </p14:nvContentPartPr>
              <p14:xfrm>
                <a:off x="6203130" y="6305592"/>
                <a:ext cx="58320" cy="7992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D3D52AE9-7243-4A64-BAFD-E8E7150C3976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198810" y="6301272"/>
                  <a:ext cx="669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7033FFAF-CEB2-4BD9-A6BD-9563F074F695}"/>
                    </a:ext>
                  </a:extLst>
                </p14:cNvPr>
                <p14:cNvContentPartPr/>
                <p14:nvPr/>
              </p14:nvContentPartPr>
              <p14:xfrm>
                <a:off x="6458010" y="6198672"/>
                <a:ext cx="74160" cy="6408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7033FFAF-CEB2-4BD9-A6BD-9563F074F695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453690" y="6194352"/>
                  <a:ext cx="82800" cy="7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299" name="Freihand 298">
                <a:extLst>
                  <a:ext uri="{FF2B5EF4-FFF2-40B4-BE49-F238E27FC236}">
                    <a16:creationId xmlns:a16="http://schemas.microsoft.com/office/drawing/2014/main" id="{CBB26A3C-7794-4F1F-8F20-8AD8C70FB3ED}"/>
                  </a:ext>
                </a:extLst>
              </p14:cNvPr>
              <p14:cNvContentPartPr/>
              <p14:nvPr/>
            </p14:nvContentPartPr>
            <p14:xfrm>
              <a:off x="1368690" y="2192592"/>
              <a:ext cx="3808080" cy="353160"/>
            </p14:xfrm>
          </p:contentPart>
        </mc:Choice>
        <mc:Fallback xmlns="">
          <p:pic>
            <p:nvPicPr>
              <p:cNvPr id="299" name="Freihand 298">
                <a:extLst>
                  <a:ext uri="{FF2B5EF4-FFF2-40B4-BE49-F238E27FC236}">
                    <a16:creationId xmlns:a16="http://schemas.microsoft.com/office/drawing/2014/main" id="{CBB26A3C-7794-4F1F-8F20-8AD8C70FB3ED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1364370" y="2188272"/>
                <a:ext cx="38167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8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A942BED6-A0DC-4D8D-8AD8-D26D2A7CEA1E}"/>
                  </a:ext>
                </a:extLst>
              </p14:cNvPr>
              <p14:cNvContentPartPr/>
              <p14:nvPr/>
            </p14:nvContentPartPr>
            <p14:xfrm>
              <a:off x="6220050" y="6302712"/>
              <a:ext cx="213120" cy="47160"/>
            </p14:xfrm>
          </p:contentPart>
        </mc:Choice>
        <mc:Fallback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A942BED6-A0DC-4D8D-8AD8-D26D2A7CEA1E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6215730" y="6298392"/>
                <a:ext cx="221760" cy="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227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Jade Hochschule – Wikipedia">
            <a:extLst>
              <a:ext uri="{FF2B5EF4-FFF2-40B4-BE49-F238E27FC236}">
                <a16:creationId xmlns:a16="http://schemas.microsoft.com/office/drawing/2014/main" id="{958D230B-DC3F-4C23-9015-ADBC1FBD2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1591" y="30703"/>
            <a:ext cx="2160000" cy="14790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Untertitel 2">
            <a:extLst>
              <a:ext uri="{FF2B5EF4-FFF2-40B4-BE49-F238E27FC236}">
                <a16:creationId xmlns:a16="http://schemas.microsoft.com/office/drawing/2014/main" id="{93DD285B-D578-D2EE-15B3-B26F91AA507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88788" y="368781"/>
            <a:ext cx="9932803" cy="4915239"/>
          </a:xfrm>
        </p:spPr>
        <p:txBody>
          <a:bodyPr>
            <a:noAutofit/>
          </a:bodyPr>
          <a:lstStyle/>
          <a:p>
            <a:r>
              <a:rPr lang="de-DE" sz="3000" b="1" dirty="0"/>
              <a:t>Dirk Gerlach</a:t>
            </a:r>
          </a:p>
          <a:p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Leiter Stab der </a:t>
            </a:r>
            <a:r>
              <a:rPr lang="en-US" b="0" i="0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Hv-Präsidentin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r>
              <a:rPr lang="en-US" dirty="0">
                <a:solidFill>
                  <a:srgbClr val="222222"/>
                </a:solidFill>
                <a:latin typeface="Arial" panose="020B0604020202020204" pitchFamily="34" charset="0"/>
              </a:rPr>
              <a:t>Bundesbank – </a:t>
            </a:r>
            <a:r>
              <a:rPr lang="en-US" dirty="0" err="1">
                <a:solidFill>
                  <a:srgbClr val="222222"/>
                </a:solidFill>
                <a:latin typeface="Arial" panose="020B0604020202020204" pitchFamily="34" charset="0"/>
              </a:rPr>
              <a:t>Filiale</a:t>
            </a:r>
            <a:r>
              <a:rPr lang="en-US" dirty="0">
                <a:solidFill>
                  <a:srgbClr val="222222"/>
                </a:solidFill>
                <a:latin typeface="Arial" panose="020B0604020202020204" pitchFamily="34" charset="0"/>
              </a:rPr>
              <a:t> Hannover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endParaRPr lang="de-DE" dirty="0"/>
          </a:p>
          <a:p>
            <a:r>
              <a:rPr lang="en-US" sz="3200" b="1" dirty="0"/>
              <a:t>Money, interest and prices</a:t>
            </a:r>
          </a:p>
          <a:p>
            <a:r>
              <a:rPr lang="en-US" sz="3200" b="1" dirty="0"/>
              <a:t>–</a:t>
            </a:r>
          </a:p>
          <a:p>
            <a:r>
              <a:rPr lang="en-US" sz="3200" b="1" dirty="0"/>
              <a:t>basics and current problems of European monetary policy</a:t>
            </a:r>
          </a:p>
          <a:p>
            <a:endParaRPr lang="en-US" sz="3200" b="1" dirty="0">
              <a:solidFill>
                <a:srgbClr val="FF0000"/>
              </a:solidFill>
            </a:endParaRPr>
          </a:p>
          <a:p>
            <a:r>
              <a:rPr lang="de-DE" dirty="0">
                <a:solidFill>
                  <a:srgbClr val="FF0000"/>
                </a:solidFill>
              </a:rPr>
              <a:t>Dienstag 10.12.2024</a:t>
            </a:r>
          </a:p>
          <a:p>
            <a:r>
              <a:rPr lang="de-DE" dirty="0"/>
              <a:t>Jade Hochschule Wilhelmshaven</a:t>
            </a:r>
          </a:p>
          <a:p>
            <a:r>
              <a:rPr lang="de-DE" sz="1400" dirty="0"/>
              <a:t>10:15 – 11:45 Uhr</a:t>
            </a:r>
            <a:r>
              <a:rPr lang="de-DE" sz="1400"/>
              <a:t>: S123</a:t>
            </a:r>
            <a:endParaRPr lang="de-DE" sz="1400" dirty="0"/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C24FA4E6-4253-C4D1-CA96-59FDD2C953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2307569" cy="1800000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8B99F0C1-CD04-85A9-277B-5F1656B7138A}"/>
              </a:ext>
            </a:extLst>
          </p:cNvPr>
          <p:cNvSpPr txBox="1"/>
          <p:nvPr/>
        </p:nvSpPr>
        <p:spPr>
          <a:xfrm>
            <a:off x="226113" y="520"/>
            <a:ext cx="1847239" cy="399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Wilhelmshaven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6ED0359-2290-FAF6-6111-5BA31F73E4E0}"/>
              </a:ext>
            </a:extLst>
          </p:cNvPr>
          <p:cNvSpPr txBox="1"/>
          <p:nvPr/>
        </p:nvSpPr>
        <p:spPr>
          <a:xfrm>
            <a:off x="9225280" y="5095240"/>
            <a:ext cx="29667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dirty="0"/>
              <a:t>Ansprechpartner:</a:t>
            </a:r>
          </a:p>
          <a:p>
            <a:endParaRPr lang="de-DE" dirty="0"/>
          </a:p>
          <a:p>
            <a:pPr algn="ctr"/>
            <a:r>
              <a:rPr lang="de-DE" dirty="0"/>
              <a:t>Prof. Dr. Bernhard Köster</a:t>
            </a:r>
          </a:p>
          <a:p>
            <a:pPr algn="ctr"/>
            <a:r>
              <a:rPr lang="de-DE" dirty="0"/>
              <a:t>b</a:t>
            </a:r>
            <a:r>
              <a:rPr lang="de-DE"/>
              <a:t>ernhard</a:t>
            </a:r>
            <a:r>
              <a:rPr lang="de-DE" dirty="0"/>
              <a:t>.koester@jade-hs</a:t>
            </a:r>
            <a:r>
              <a:rPr lang="de-DE"/>
              <a:t>.de</a:t>
            </a:r>
            <a:endParaRPr lang="de-DE" dirty="0"/>
          </a:p>
        </p:txBody>
      </p:sp>
      <p:pic>
        <p:nvPicPr>
          <p:cNvPr id="7" name="Grafik 6" descr="Ein Bild, das Menschliches Gesicht, Buch, Person, Text enthält.&#10;&#10;Automatisch generierte Beschreibung">
            <a:extLst>
              <a:ext uri="{FF2B5EF4-FFF2-40B4-BE49-F238E27FC236}">
                <a16:creationId xmlns:a16="http://schemas.microsoft.com/office/drawing/2014/main" id="{38F349CA-BD94-0F09-67B7-EFBAEB25FF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46999"/>
            <a:ext cx="1711842" cy="2411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3471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9" name="Gerade Verbindung mit Pfeil 48">
            <a:extLst>
              <a:ext uri="{FF2B5EF4-FFF2-40B4-BE49-F238E27FC236}">
                <a16:creationId xmlns:a16="http://schemas.microsoft.com/office/drawing/2014/main" id="{FA981BDF-4CAC-48C3-9649-AF879A56B8A0}"/>
              </a:ext>
            </a:extLst>
          </p:cNvPr>
          <p:cNvCxnSpPr/>
          <p:nvPr/>
        </p:nvCxnSpPr>
        <p:spPr>
          <a:xfrm flipV="1">
            <a:off x="907133" y="73945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Shape 2">
            <a:extLst>
              <a:ext uri="{FF2B5EF4-FFF2-40B4-BE49-F238E27FC236}">
                <a16:creationId xmlns:a16="http://schemas.microsoft.com/office/drawing/2014/main" id="{44F13ACD-D3E7-4B7A-8321-4BD7AF6FE2E3}"/>
              </a:ext>
            </a:extLst>
          </p:cNvPr>
          <p:cNvSpPr txBox="1"/>
          <p:nvPr/>
        </p:nvSpPr>
        <p:spPr>
          <a:xfrm>
            <a:off x="794534" y="41269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Ableitung der IS-Kurve</a:t>
            </a:r>
          </a:p>
        </p:txBody>
      </p:sp>
      <p:cxnSp>
        <p:nvCxnSpPr>
          <p:cNvPr id="63" name="Gerade Verbindung mit Pfeil 62">
            <a:extLst>
              <a:ext uri="{FF2B5EF4-FFF2-40B4-BE49-F238E27FC236}">
                <a16:creationId xmlns:a16="http://schemas.microsoft.com/office/drawing/2014/main" id="{9713AD30-0A06-40AD-A3F1-F5359028DEBB}"/>
              </a:ext>
            </a:extLst>
          </p:cNvPr>
          <p:cNvCxnSpPr/>
          <p:nvPr/>
        </p:nvCxnSpPr>
        <p:spPr>
          <a:xfrm>
            <a:off x="907133" y="329835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mit Pfeil 63">
            <a:extLst>
              <a:ext uri="{FF2B5EF4-FFF2-40B4-BE49-F238E27FC236}">
                <a16:creationId xmlns:a16="http://schemas.microsoft.com/office/drawing/2014/main" id="{00DA858D-F407-41DC-8998-80880562135D}"/>
              </a:ext>
            </a:extLst>
          </p:cNvPr>
          <p:cNvCxnSpPr/>
          <p:nvPr/>
        </p:nvCxnSpPr>
        <p:spPr>
          <a:xfrm flipV="1">
            <a:off x="907133" y="374437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mit Pfeil 66">
            <a:extLst>
              <a:ext uri="{FF2B5EF4-FFF2-40B4-BE49-F238E27FC236}">
                <a16:creationId xmlns:a16="http://schemas.microsoft.com/office/drawing/2014/main" id="{801DAA74-37A7-4AA4-BDB4-98D71944E1DC}"/>
              </a:ext>
            </a:extLst>
          </p:cNvPr>
          <p:cNvCxnSpPr/>
          <p:nvPr/>
        </p:nvCxnSpPr>
        <p:spPr>
          <a:xfrm>
            <a:off x="907133" y="630327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feld 67">
            <a:extLst>
              <a:ext uri="{FF2B5EF4-FFF2-40B4-BE49-F238E27FC236}">
                <a16:creationId xmlns:a16="http://schemas.microsoft.com/office/drawing/2014/main" id="{D0741340-F41F-4669-AF1C-D311578F6536}"/>
              </a:ext>
            </a:extLst>
          </p:cNvPr>
          <p:cNvSpPr txBox="1"/>
          <p:nvPr/>
        </p:nvSpPr>
        <p:spPr>
          <a:xfrm>
            <a:off x="576850" y="685377"/>
            <a:ext cx="391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endParaRPr lang="de-DE" sz="1633" dirty="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7172ED6-12BF-45C5-A724-6679D5AD6FF2}"/>
              </a:ext>
            </a:extLst>
          </p:cNvPr>
          <p:cNvSpPr txBox="1"/>
          <p:nvPr/>
        </p:nvSpPr>
        <p:spPr>
          <a:xfrm>
            <a:off x="4369324" y="336367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5F0DC88-D373-41EC-879E-481AA87CF0C7}"/>
              </a:ext>
            </a:extLst>
          </p:cNvPr>
          <p:cNvSpPr txBox="1"/>
          <p:nvPr/>
        </p:nvSpPr>
        <p:spPr>
          <a:xfrm>
            <a:off x="645836" y="3755622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C9087FA2-29B0-4D8D-A083-358396691B14}"/>
              </a:ext>
            </a:extLst>
          </p:cNvPr>
          <p:cNvSpPr txBox="1"/>
          <p:nvPr/>
        </p:nvSpPr>
        <p:spPr>
          <a:xfrm>
            <a:off x="4369324" y="636016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76" name="Textfeld 75">
            <a:extLst>
              <a:ext uri="{FF2B5EF4-FFF2-40B4-BE49-F238E27FC236}">
                <a16:creationId xmlns:a16="http://schemas.microsoft.com/office/drawing/2014/main" id="{E2515266-B056-4761-B5A6-4F382349B2AF}"/>
              </a:ext>
            </a:extLst>
          </p:cNvPr>
          <p:cNvSpPr txBox="1"/>
          <p:nvPr/>
        </p:nvSpPr>
        <p:spPr>
          <a:xfrm>
            <a:off x="4779454" y="4789837"/>
            <a:ext cx="3761792" cy="1448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11079" indent="-311079">
              <a:buFont typeface="Arial" panose="020B0604020202020204" pitchFamily="34" charset="0"/>
              <a:buChar char="•"/>
            </a:pPr>
            <a:r>
              <a:rPr lang="en-US" sz="2177" dirty="0"/>
              <a:t>Die IS-</a:t>
            </a:r>
            <a:r>
              <a:rPr lang="en-US" sz="2177" dirty="0" err="1"/>
              <a:t>Kurve</a:t>
            </a:r>
            <a:r>
              <a:rPr lang="en-US" sz="2177" dirty="0"/>
              <a:t> </a:t>
            </a:r>
            <a:r>
              <a:rPr lang="en-US" sz="2177" dirty="0" err="1"/>
              <a:t>ist</a:t>
            </a:r>
            <a:r>
              <a:rPr lang="en-US" sz="2177" dirty="0"/>
              <a:t> der Ort </a:t>
            </a:r>
            <a:r>
              <a:rPr lang="en-US" sz="2177" dirty="0" err="1"/>
              <a:t>aller</a:t>
            </a:r>
            <a:r>
              <a:rPr lang="en-US" sz="2177" dirty="0"/>
              <a:t> (</a:t>
            </a:r>
            <a:r>
              <a:rPr lang="en-US" sz="2177" dirty="0" err="1"/>
              <a:t>i,y</a:t>
            </a:r>
            <a:r>
              <a:rPr lang="en-US" sz="2177" dirty="0"/>
              <a:t>)-</a:t>
            </a:r>
            <a:r>
              <a:rPr lang="en-US" sz="2177" dirty="0" err="1"/>
              <a:t>Kombinationen</a:t>
            </a:r>
            <a:r>
              <a:rPr lang="en-US" sz="2177" dirty="0"/>
              <a:t>, in der </a:t>
            </a:r>
            <a:r>
              <a:rPr lang="en-US" sz="2177" dirty="0" err="1"/>
              <a:t>der</a:t>
            </a:r>
            <a:r>
              <a:rPr lang="en-US" sz="2177" dirty="0"/>
              <a:t> </a:t>
            </a:r>
            <a:r>
              <a:rPr lang="en-US" sz="2177" dirty="0" err="1"/>
              <a:t>Gütermarkt</a:t>
            </a:r>
            <a:r>
              <a:rPr lang="en-US" sz="2177" dirty="0"/>
              <a:t> </a:t>
            </a:r>
            <a:r>
              <a:rPr lang="en-US" sz="2177" dirty="0" err="1"/>
              <a:t>im</a:t>
            </a:r>
            <a:r>
              <a:rPr lang="en-US" sz="2177" dirty="0"/>
              <a:t> </a:t>
            </a:r>
            <a:r>
              <a:rPr lang="en-US" sz="2177" dirty="0" err="1"/>
              <a:t>Gleichgewicht</a:t>
            </a:r>
            <a:r>
              <a:rPr lang="en-US" sz="2177" dirty="0"/>
              <a:t> </a:t>
            </a:r>
            <a:r>
              <a:rPr lang="en-US" sz="2177" dirty="0" err="1"/>
              <a:t>ist</a:t>
            </a:r>
            <a:r>
              <a:rPr lang="en-US" sz="2177" dirty="0"/>
              <a:t>.</a:t>
            </a:r>
          </a:p>
          <a:p>
            <a:pPr marL="311079" indent="-311079">
              <a:buFont typeface="Arial" panose="020B0604020202020204" pitchFamily="34" charset="0"/>
              <a:buChar char="•"/>
            </a:pPr>
            <a:endParaRPr lang="en-US" sz="2177" dirty="0"/>
          </a:p>
          <a:p>
            <a:pPr marL="311079" indent="-311079">
              <a:buFont typeface="Arial" panose="020B0604020202020204" pitchFamily="34" charset="0"/>
              <a:buChar char="•"/>
            </a:pPr>
            <a:r>
              <a:rPr lang="en-US" sz="2177" dirty="0"/>
              <a:t>Die IS-</a:t>
            </a:r>
            <a:r>
              <a:rPr lang="en-US" sz="2177" dirty="0" err="1"/>
              <a:t>Kurve</a:t>
            </a:r>
            <a:r>
              <a:rPr lang="en-US" sz="2177" dirty="0"/>
              <a:t> </a:t>
            </a:r>
            <a:r>
              <a:rPr lang="en-US" sz="2177" dirty="0" err="1"/>
              <a:t>ist</a:t>
            </a:r>
            <a:r>
              <a:rPr lang="en-US" sz="2177" dirty="0"/>
              <a:t> </a:t>
            </a:r>
            <a:r>
              <a:rPr lang="en-US" sz="2177" dirty="0" err="1"/>
              <a:t>fallend</a:t>
            </a:r>
            <a:r>
              <a:rPr lang="en-US" sz="2177" dirty="0"/>
              <a:t> in y</a:t>
            </a:r>
            <a:endParaRPr lang="de-DE" sz="2177" dirty="0"/>
          </a:p>
        </p:txBody>
      </p:sp>
      <p:sp>
        <p:nvSpPr>
          <p:cNvPr id="77" name="Rechteck 76">
            <a:extLst>
              <a:ext uri="{FF2B5EF4-FFF2-40B4-BE49-F238E27FC236}">
                <a16:creationId xmlns:a16="http://schemas.microsoft.com/office/drawing/2014/main" id="{427F0223-1482-4936-AACA-C6CC359670AD}"/>
              </a:ext>
            </a:extLst>
          </p:cNvPr>
          <p:cNvSpPr/>
          <p:nvPr/>
        </p:nvSpPr>
        <p:spPr>
          <a:xfrm>
            <a:off x="4363810" y="3914576"/>
            <a:ext cx="41576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err="1"/>
              <a:t>Gleichgewichtsbedingung</a:t>
            </a:r>
            <a:r>
              <a:rPr lang="en-US" b="1" dirty="0"/>
              <a:t> am </a:t>
            </a:r>
            <a:r>
              <a:rPr lang="en-US" b="1" dirty="0" err="1"/>
              <a:t>Gütermarkt</a:t>
            </a:r>
            <a:endParaRPr lang="de-DE" b="1" dirty="0"/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3308036-5507-4305-9176-8A59B95714C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165CF0E8-0CDF-4BC5-9CBB-004FBAC31052}"/>
              </a:ext>
            </a:extLst>
          </p:cNvPr>
          <p:cNvGrpSpPr/>
          <p:nvPr/>
        </p:nvGrpSpPr>
        <p:grpSpPr>
          <a:xfrm>
            <a:off x="6478573" y="704712"/>
            <a:ext cx="389160" cy="418680"/>
            <a:chOff x="6478573" y="704712"/>
            <a:chExt cx="389160" cy="41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6695DE80-895D-4778-AB08-168EA088A91B}"/>
                    </a:ext>
                  </a:extLst>
                </p14:cNvPr>
                <p14:cNvContentPartPr/>
                <p14:nvPr/>
              </p14:nvContentPartPr>
              <p14:xfrm>
                <a:off x="6478573" y="824232"/>
                <a:ext cx="140400" cy="1317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6695DE80-895D-4778-AB08-168EA088A91B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474253" y="819912"/>
                  <a:ext cx="1490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E5AFD8CB-04CE-4CCE-9874-84C80D918C7C}"/>
                    </a:ext>
                  </a:extLst>
                </p14:cNvPr>
                <p14:cNvContentPartPr/>
                <p14:nvPr/>
              </p14:nvContentPartPr>
              <p14:xfrm>
                <a:off x="6548773" y="816312"/>
                <a:ext cx="107640" cy="3070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E5AFD8CB-04CE-4CCE-9874-84C80D918C7C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544453" y="811992"/>
                  <a:ext cx="116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929E86D7-78D8-4DC5-90E8-6DA77268675F}"/>
                    </a:ext>
                  </a:extLst>
                </p14:cNvPr>
                <p14:cNvContentPartPr/>
                <p14:nvPr/>
              </p14:nvContentPartPr>
              <p14:xfrm>
                <a:off x="6777013" y="714792"/>
                <a:ext cx="22320" cy="1076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929E86D7-78D8-4DC5-90E8-6DA77268675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772693" y="710472"/>
                  <a:ext cx="30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AA03F03B-A5FD-4D8E-8831-0FF4B94B8E16}"/>
                    </a:ext>
                  </a:extLst>
                </p14:cNvPr>
                <p14:cNvContentPartPr/>
                <p14:nvPr/>
              </p14:nvContentPartPr>
              <p14:xfrm>
                <a:off x="6673333" y="704712"/>
                <a:ext cx="194400" cy="1490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AA03F03B-A5FD-4D8E-8831-0FF4B94B8E16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669013" y="700392"/>
                  <a:ext cx="203040" cy="15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0890F2EE-92F3-4FFE-A8BF-23A2B2385F35}"/>
              </a:ext>
            </a:extLst>
          </p:cNvPr>
          <p:cNvGrpSpPr/>
          <p:nvPr/>
        </p:nvGrpSpPr>
        <p:grpSpPr>
          <a:xfrm>
            <a:off x="7043413" y="902712"/>
            <a:ext cx="271440" cy="74520"/>
            <a:chOff x="7043413" y="902712"/>
            <a:chExt cx="271440" cy="7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C0E4C2B-5027-4440-AD47-D137F1991706}"/>
                    </a:ext>
                  </a:extLst>
                </p14:cNvPr>
                <p14:cNvContentPartPr/>
                <p14:nvPr/>
              </p14:nvContentPartPr>
              <p14:xfrm>
                <a:off x="7043413" y="902712"/>
                <a:ext cx="224640" cy="82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C0E4C2B-5027-4440-AD47-D137F199170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7039093" y="898392"/>
                  <a:ext cx="2332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C52EE96-90A2-42DC-A955-17FE382AD9EC}"/>
                    </a:ext>
                  </a:extLst>
                </p14:cNvPr>
                <p14:cNvContentPartPr/>
                <p14:nvPr/>
              </p14:nvContentPartPr>
              <p14:xfrm>
                <a:off x="7068973" y="960672"/>
                <a:ext cx="245880" cy="165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C52EE96-90A2-42DC-A955-17FE382AD9EC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064653" y="956352"/>
                  <a:ext cx="254520" cy="2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2F154F4E-702A-417B-BEA2-F36B11807B2B}"/>
              </a:ext>
            </a:extLst>
          </p:cNvPr>
          <p:cNvGrpSpPr/>
          <p:nvPr/>
        </p:nvGrpSpPr>
        <p:grpSpPr>
          <a:xfrm>
            <a:off x="7547053" y="445512"/>
            <a:ext cx="2936880" cy="876240"/>
            <a:chOff x="7547053" y="445512"/>
            <a:chExt cx="293688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001DBB7D-3C3E-4A4D-AADB-3A108F8CA4E8}"/>
                    </a:ext>
                  </a:extLst>
                </p14:cNvPr>
                <p14:cNvContentPartPr/>
                <p14:nvPr/>
              </p14:nvContentPartPr>
              <p14:xfrm>
                <a:off x="7547053" y="848712"/>
                <a:ext cx="126720" cy="1249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001DBB7D-3C3E-4A4D-AADB-3A108F8CA4E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542733" y="844392"/>
                  <a:ext cx="1353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C73140E7-8E2D-41BC-98AE-792DD94271D3}"/>
                    </a:ext>
                  </a:extLst>
                </p14:cNvPr>
                <p14:cNvContentPartPr/>
                <p14:nvPr/>
              </p14:nvContentPartPr>
              <p14:xfrm>
                <a:off x="7690333" y="961752"/>
                <a:ext cx="92880" cy="684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C73140E7-8E2D-41BC-98AE-792DD94271D3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686013" y="957432"/>
                  <a:ext cx="1015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6F259DA8-0B03-4745-A44B-EDD6E28CDCCF}"/>
                    </a:ext>
                  </a:extLst>
                </p14:cNvPr>
                <p14:cNvContentPartPr/>
                <p14:nvPr/>
              </p14:nvContentPartPr>
              <p14:xfrm>
                <a:off x="7994533" y="867792"/>
                <a:ext cx="9000" cy="1080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6F259DA8-0B03-4745-A44B-EDD6E28CDCC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990213" y="863472"/>
                  <a:ext cx="176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AC96F59D-90C9-4DAC-B7C9-AC8A3E68B01E}"/>
                    </a:ext>
                  </a:extLst>
                </p14:cNvPr>
                <p14:cNvContentPartPr/>
                <p14:nvPr/>
              </p14:nvContentPartPr>
              <p14:xfrm>
                <a:off x="7923253" y="899112"/>
                <a:ext cx="149760" cy="187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AC96F59D-90C9-4DAC-B7C9-AC8A3E68B01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918933" y="894792"/>
                  <a:ext cx="1584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099F5B62-C0F6-4C0D-83EF-72CAC54362C0}"/>
                    </a:ext>
                  </a:extLst>
                </p14:cNvPr>
                <p14:cNvContentPartPr/>
                <p14:nvPr/>
              </p14:nvContentPartPr>
              <p14:xfrm>
                <a:off x="8170573" y="841512"/>
                <a:ext cx="104040" cy="1058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099F5B62-C0F6-4C0D-83EF-72CAC54362C0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166253" y="837192"/>
                  <a:ext cx="1126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034DEE4-7D02-4F60-A5CE-DB5949B8A431}"/>
                    </a:ext>
                  </a:extLst>
                </p14:cNvPr>
                <p14:cNvContentPartPr/>
                <p14:nvPr/>
              </p14:nvContentPartPr>
              <p14:xfrm>
                <a:off x="8280733" y="914592"/>
                <a:ext cx="94680" cy="1119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034DEE4-7D02-4F60-A5CE-DB5949B8A43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276413" y="910272"/>
                  <a:ext cx="1033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CE6F053-E616-48BD-A6D1-64DDEB239DF0}"/>
                    </a:ext>
                  </a:extLst>
                </p14:cNvPr>
                <p14:cNvContentPartPr/>
                <p14:nvPr/>
              </p14:nvContentPartPr>
              <p14:xfrm>
                <a:off x="8462173" y="871032"/>
                <a:ext cx="16920" cy="172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CE6F053-E616-48BD-A6D1-64DDEB239DF0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457853" y="866712"/>
                  <a:ext cx="25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D5283FAF-102A-4210-9A3D-8CB564C4894D}"/>
                    </a:ext>
                  </a:extLst>
                </p14:cNvPr>
                <p14:cNvContentPartPr/>
                <p14:nvPr/>
              </p14:nvContentPartPr>
              <p14:xfrm>
                <a:off x="8547493" y="845832"/>
                <a:ext cx="112680" cy="601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D5283FAF-102A-4210-9A3D-8CB564C4894D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543173" y="841512"/>
                  <a:ext cx="12132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759FDA87-2604-485A-80C8-B16C88DB38C9}"/>
                    </a:ext>
                  </a:extLst>
                </p14:cNvPr>
                <p14:cNvContentPartPr/>
                <p14:nvPr/>
              </p14:nvContentPartPr>
              <p14:xfrm>
                <a:off x="8612293" y="869952"/>
                <a:ext cx="59400" cy="1612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759FDA87-2604-485A-80C8-B16C88DB38C9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607973" y="865632"/>
                  <a:ext cx="680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C6A85BC-DF66-436D-898C-DEE73BE12C75}"/>
                    </a:ext>
                  </a:extLst>
                </p14:cNvPr>
                <p14:cNvContentPartPr/>
                <p14:nvPr/>
              </p14:nvContentPartPr>
              <p14:xfrm>
                <a:off x="8856733" y="885072"/>
                <a:ext cx="4320" cy="1144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C6A85BC-DF66-436D-898C-DEE73BE12C75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852413" y="880752"/>
                  <a:ext cx="129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7A310AE-D1AC-4D42-803D-18E819F5179D}"/>
                    </a:ext>
                  </a:extLst>
                </p14:cNvPr>
                <p14:cNvContentPartPr/>
                <p14:nvPr/>
              </p14:nvContentPartPr>
              <p14:xfrm>
                <a:off x="8793733" y="912072"/>
                <a:ext cx="152640" cy="277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7A310AE-D1AC-4D42-803D-18E819F5179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789413" y="907752"/>
                  <a:ext cx="1612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F27D033-C6B9-4BC9-847E-34C4CB9F6FB5}"/>
                    </a:ext>
                  </a:extLst>
                </p14:cNvPr>
                <p14:cNvContentPartPr/>
                <p14:nvPr/>
              </p14:nvContentPartPr>
              <p14:xfrm>
                <a:off x="9140413" y="808032"/>
                <a:ext cx="28080" cy="1562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F27D033-C6B9-4BC9-847E-34C4CB9F6FB5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136093" y="803712"/>
                  <a:ext cx="367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9F93BB7-0BFA-44E3-99F5-90015AF13D00}"/>
                    </a:ext>
                  </a:extLst>
                </p14:cNvPr>
                <p14:cNvContentPartPr/>
                <p14:nvPr/>
              </p14:nvContentPartPr>
              <p14:xfrm>
                <a:off x="9007213" y="794712"/>
                <a:ext cx="317520" cy="1825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9F93BB7-0BFA-44E3-99F5-90015AF13D0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002893" y="790392"/>
                  <a:ext cx="3261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BE168453-C705-48F2-BE77-754D2D00ED83}"/>
                    </a:ext>
                  </a:extLst>
                </p14:cNvPr>
                <p14:cNvContentPartPr/>
                <p14:nvPr/>
              </p14:nvContentPartPr>
              <p14:xfrm>
                <a:off x="9387733" y="748272"/>
                <a:ext cx="120960" cy="2001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BE168453-C705-48F2-BE77-754D2D00ED83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9383413" y="743952"/>
                  <a:ext cx="1296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E4AAAB7-A921-481E-9889-500300AE5956}"/>
                    </a:ext>
                  </a:extLst>
                </p14:cNvPr>
                <p14:cNvContentPartPr/>
                <p14:nvPr/>
              </p14:nvContentPartPr>
              <p14:xfrm>
                <a:off x="9611293" y="803352"/>
                <a:ext cx="57600" cy="817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E4AAAB7-A921-481E-9889-500300AE5956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606973" y="799032"/>
                  <a:ext cx="662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78C0668C-3656-4498-BF9A-84A0B3BFC43D}"/>
                    </a:ext>
                  </a:extLst>
                </p14:cNvPr>
                <p14:cNvContentPartPr/>
                <p14:nvPr/>
              </p14:nvContentPartPr>
              <p14:xfrm>
                <a:off x="9632173" y="700392"/>
                <a:ext cx="20880" cy="50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78C0668C-3656-4498-BF9A-84A0B3BFC43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627853" y="696072"/>
                  <a:ext cx="295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8BE847D-9505-4853-ADAF-FF0F95B2E76C}"/>
                    </a:ext>
                  </a:extLst>
                </p14:cNvPr>
                <p14:cNvContentPartPr/>
                <p14:nvPr/>
              </p14:nvContentPartPr>
              <p14:xfrm>
                <a:off x="9698053" y="732792"/>
                <a:ext cx="100080" cy="2635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8BE847D-9505-4853-ADAF-FF0F95B2E76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693733" y="728472"/>
                  <a:ext cx="1087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727984A-F0D6-4C3D-9018-00438B9BD161}"/>
                    </a:ext>
                  </a:extLst>
                </p14:cNvPr>
                <p14:cNvContentPartPr/>
                <p14:nvPr/>
              </p14:nvContentPartPr>
              <p14:xfrm>
                <a:off x="10055533" y="853032"/>
                <a:ext cx="33840" cy="1414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727984A-F0D6-4C3D-9018-00438B9BD161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051213" y="848712"/>
                  <a:ext cx="424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DDF26E8-2C10-45B3-A237-E5B3C901475C}"/>
                    </a:ext>
                  </a:extLst>
                </p14:cNvPr>
                <p14:cNvContentPartPr/>
                <p14:nvPr/>
              </p14:nvContentPartPr>
              <p14:xfrm>
                <a:off x="10007653" y="884352"/>
                <a:ext cx="167040" cy="165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DDF26E8-2C10-45B3-A237-E5B3C901475C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003333" y="880032"/>
                  <a:ext cx="175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8F27F386-EEE8-4FDB-B14F-579BF3BC36FA}"/>
                    </a:ext>
                  </a:extLst>
                </p14:cNvPr>
                <p14:cNvContentPartPr/>
                <p14:nvPr/>
              </p14:nvContentPartPr>
              <p14:xfrm>
                <a:off x="10309693" y="756192"/>
                <a:ext cx="174240" cy="2469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8F27F386-EEE8-4FDB-B14F-579BF3BC36FA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0305373" y="751872"/>
                  <a:ext cx="1828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182A801-2B05-4E2E-8CC8-7FE1A6360B36}"/>
                    </a:ext>
                  </a:extLst>
                </p14:cNvPr>
                <p14:cNvContentPartPr/>
                <p14:nvPr/>
              </p14:nvContentPartPr>
              <p14:xfrm>
                <a:off x="8819653" y="445512"/>
                <a:ext cx="1163880" cy="8762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182A801-2B05-4E2E-8CC8-7FE1A6360B3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815333" y="441192"/>
                  <a:ext cx="1172520" cy="88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807022C3-2B46-4A58-A5CE-4A8BA5F519DE}"/>
                  </a:ext>
                </a:extLst>
              </p14:cNvPr>
              <p14:cNvContentPartPr/>
              <p14:nvPr/>
            </p14:nvContentPartPr>
            <p14:xfrm>
              <a:off x="9482773" y="692112"/>
              <a:ext cx="242280" cy="29628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807022C3-2B46-4A58-A5CE-4A8BA5F519D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478453" y="687792"/>
                <a:ext cx="2509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E02B14CB-F79A-4C02-BE64-1558BE6BC9C3}"/>
                  </a:ext>
                </a:extLst>
              </p14:cNvPr>
              <p14:cNvContentPartPr/>
              <p14:nvPr/>
            </p14:nvContentPartPr>
            <p14:xfrm>
              <a:off x="600493" y="3653472"/>
              <a:ext cx="290160" cy="58932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E02B14CB-F79A-4C02-BE64-1558BE6BC9C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96173" y="3649152"/>
                <a:ext cx="2988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D5A063BF-096F-4594-8F01-4E9BC2B2352D}"/>
                  </a:ext>
                </a:extLst>
              </p14:cNvPr>
              <p14:cNvContentPartPr/>
              <p14:nvPr/>
            </p14:nvContentPartPr>
            <p14:xfrm>
              <a:off x="4329013" y="6293352"/>
              <a:ext cx="454320" cy="48096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D5A063BF-096F-4594-8F01-4E9BC2B2352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324693" y="6289032"/>
                <a:ext cx="462960" cy="48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CCC079A6-F8B7-449F-A891-4270C0C08E04}"/>
              </a:ext>
            </a:extLst>
          </p:cNvPr>
          <p:cNvGrpSpPr/>
          <p:nvPr/>
        </p:nvGrpSpPr>
        <p:grpSpPr>
          <a:xfrm>
            <a:off x="6899053" y="28992"/>
            <a:ext cx="2876400" cy="323280"/>
            <a:chOff x="6899053" y="28992"/>
            <a:chExt cx="2876400" cy="32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A78570AB-9F3D-4915-A478-EE03F3A60119}"/>
                    </a:ext>
                  </a:extLst>
                </p14:cNvPr>
                <p14:cNvContentPartPr/>
                <p14:nvPr/>
              </p14:nvContentPartPr>
              <p14:xfrm>
                <a:off x="6899053" y="186672"/>
                <a:ext cx="311400" cy="853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A78570AB-9F3D-4915-A478-EE03F3A60119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894733" y="182352"/>
                  <a:ext cx="320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1B627DD0-22B5-4CF7-B496-86CBD5879CEB}"/>
                    </a:ext>
                  </a:extLst>
                </p14:cNvPr>
                <p14:cNvContentPartPr/>
                <p14:nvPr/>
              </p14:nvContentPartPr>
              <p14:xfrm>
                <a:off x="7192813" y="153912"/>
                <a:ext cx="103680" cy="1098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1B627DD0-22B5-4CF7-B496-86CBD5879CE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188493" y="149592"/>
                  <a:ext cx="1123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8AE4493E-4B12-4BA8-B4C9-5C485EB1E613}"/>
                    </a:ext>
                  </a:extLst>
                </p14:cNvPr>
                <p14:cNvContentPartPr/>
                <p14:nvPr/>
              </p14:nvContentPartPr>
              <p14:xfrm>
                <a:off x="7472173" y="108552"/>
                <a:ext cx="184680" cy="1332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8AE4493E-4B12-4BA8-B4C9-5C485EB1E61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467853" y="104232"/>
                  <a:ext cx="1933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112E49D0-519C-485E-BC39-BF2DE3444996}"/>
                    </a:ext>
                  </a:extLst>
                </p14:cNvPr>
                <p14:cNvContentPartPr/>
                <p14:nvPr/>
              </p14:nvContentPartPr>
              <p14:xfrm>
                <a:off x="7655413" y="150312"/>
                <a:ext cx="375480" cy="813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112E49D0-519C-485E-BC39-BF2DE344499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651093" y="145992"/>
                  <a:ext cx="3841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2B109656-689E-4EA2-9827-A76E642F657F}"/>
                    </a:ext>
                  </a:extLst>
                </p14:cNvPr>
                <p14:cNvContentPartPr/>
                <p14:nvPr/>
              </p14:nvContentPartPr>
              <p14:xfrm>
                <a:off x="8265973" y="77952"/>
                <a:ext cx="203760" cy="1666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2B109656-689E-4EA2-9827-A76E642F657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261653" y="73632"/>
                  <a:ext cx="2124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25C0833F-A747-4692-880D-D4C0C02AE00F}"/>
                    </a:ext>
                  </a:extLst>
                </p14:cNvPr>
                <p14:cNvContentPartPr/>
                <p14:nvPr/>
              </p14:nvContentPartPr>
              <p14:xfrm>
                <a:off x="8460373" y="88752"/>
                <a:ext cx="372600" cy="1396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25C0833F-A747-4692-880D-D4C0C02AE00F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456053" y="84432"/>
                  <a:ext cx="381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61EF7008-9740-4120-8EAB-13A2BFE270BC}"/>
                    </a:ext>
                  </a:extLst>
                </p14:cNvPr>
                <p14:cNvContentPartPr/>
                <p14:nvPr/>
              </p14:nvContentPartPr>
              <p14:xfrm>
                <a:off x="8472973" y="46272"/>
                <a:ext cx="158760" cy="212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61EF7008-9740-4120-8EAB-13A2BFE270BC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468653" y="41952"/>
                  <a:ext cx="1674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C3AA5911-5290-4DBA-8620-CEA858EAE46A}"/>
                    </a:ext>
                  </a:extLst>
                </p14:cNvPr>
                <p14:cNvContentPartPr/>
                <p14:nvPr/>
              </p14:nvContentPartPr>
              <p14:xfrm>
                <a:off x="8829013" y="119712"/>
                <a:ext cx="198720" cy="774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C3AA5911-5290-4DBA-8620-CEA858EAE46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824693" y="115392"/>
                  <a:ext cx="207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47FF0924-775A-437E-B9C8-D09CF0F6372A}"/>
                    </a:ext>
                  </a:extLst>
                </p14:cNvPr>
                <p14:cNvContentPartPr/>
                <p14:nvPr/>
              </p14:nvContentPartPr>
              <p14:xfrm>
                <a:off x="9033133" y="111432"/>
                <a:ext cx="159120" cy="709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47FF0924-775A-437E-B9C8-D09CF0F6372A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9028813" y="107112"/>
                  <a:ext cx="167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B477DF6-DD56-4E74-896A-191C78EC43AC}"/>
                    </a:ext>
                  </a:extLst>
                </p14:cNvPr>
                <p14:cNvContentPartPr/>
                <p14:nvPr/>
              </p14:nvContentPartPr>
              <p14:xfrm>
                <a:off x="9189733" y="28992"/>
                <a:ext cx="253800" cy="1706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B477DF6-DD56-4E74-896A-191C78EC43A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9185413" y="24672"/>
                  <a:ext cx="2624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80208DA8-C4C0-4B42-9BA6-DBA8493157D0}"/>
                    </a:ext>
                  </a:extLst>
                </p14:cNvPr>
                <p14:cNvContentPartPr/>
                <p14:nvPr/>
              </p14:nvContentPartPr>
              <p14:xfrm>
                <a:off x="8127013" y="237432"/>
                <a:ext cx="1648440" cy="1148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80208DA8-C4C0-4B42-9BA6-DBA8493157D0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122693" y="233112"/>
                  <a:ext cx="1657080" cy="12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A3021907-CE33-4C6B-A647-18A7E5A44E9F}"/>
                  </a:ext>
                </a:extLst>
              </p14:cNvPr>
              <p14:cNvContentPartPr/>
              <p14:nvPr/>
            </p14:nvContentPartPr>
            <p14:xfrm>
              <a:off x="906133" y="652152"/>
              <a:ext cx="2940480" cy="263196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A3021907-CE33-4C6B-A647-18A7E5A44E9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01813" y="647832"/>
                <a:ext cx="2949120" cy="26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5EE651D6-2AE4-44C1-B1F3-D3F78126CD63}"/>
                  </a:ext>
                </a:extLst>
              </p14:cNvPr>
              <p14:cNvContentPartPr/>
              <p14:nvPr/>
            </p14:nvContentPartPr>
            <p14:xfrm>
              <a:off x="8868613" y="496992"/>
              <a:ext cx="1175040" cy="759240"/>
            </p14:xfrm>
          </p:contentPart>
        </mc:Choice>
        <mc:Fallback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5EE651D6-2AE4-44C1-B1F3-D3F78126CD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864293" y="492672"/>
                <a:ext cx="118368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1A6225C8-F7A9-4A08-BF87-C074D52AA29E}"/>
                  </a:ext>
                </a:extLst>
              </p14:cNvPr>
              <p14:cNvContentPartPr/>
              <p14:nvPr/>
            </p14:nvContentPartPr>
            <p14:xfrm>
              <a:off x="5002213" y="1292952"/>
              <a:ext cx="124920" cy="27000"/>
            </p14:xfrm>
          </p:contentPart>
        </mc:Choice>
        <mc:Fallback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1A6225C8-F7A9-4A08-BF87-C074D52AA29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7893" y="1288632"/>
                <a:ext cx="13356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FA1A7331-6180-4F2F-8B1F-C1040FA22B35}"/>
                  </a:ext>
                </a:extLst>
              </p14:cNvPr>
              <p14:cNvContentPartPr/>
              <p14:nvPr/>
            </p14:nvContentPartPr>
            <p14:xfrm>
              <a:off x="7463533" y="1189272"/>
              <a:ext cx="358560" cy="25560"/>
            </p14:xfrm>
          </p:contentPart>
        </mc:Choice>
        <mc:Fallback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FA1A7331-6180-4F2F-8B1F-C1040FA22B3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459213" y="1184952"/>
                <a:ext cx="3672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2DDA1124-B21B-489C-9EA1-824F88BBB9C7}"/>
                  </a:ext>
                </a:extLst>
              </p14:cNvPr>
              <p14:cNvContentPartPr/>
              <p14:nvPr/>
            </p14:nvContentPartPr>
            <p14:xfrm>
              <a:off x="7484773" y="1198632"/>
              <a:ext cx="275400" cy="27360"/>
            </p14:xfrm>
          </p:contentPart>
        </mc:Choice>
        <mc:Fallback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2DDA1124-B21B-489C-9EA1-824F88BBB9C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480453" y="1194312"/>
                <a:ext cx="284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90FC3337-3771-4537-B69A-A94D7B313960}"/>
                  </a:ext>
                </a:extLst>
              </p14:cNvPr>
              <p14:cNvContentPartPr/>
              <p14:nvPr/>
            </p14:nvContentPartPr>
            <p14:xfrm>
              <a:off x="9090373" y="1176312"/>
              <a:ext cx="641880" cy="27720"/>
            </p14:xfrm>
          </p:contentPart>
        </mc:Choice>
        <mc:Fallback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90FC3337-3771-4537-B69A-A94D7B3139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9086053" y="1171992"/>
                <a:ext cx="65052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57BC9E56-971D-48EC-AB83-B583EA3BC94C}"/>
                  </a:ext>
                </a:extLst>
              </p14:cNvPr>
              <p14:cNvContentPartPr/>
              <p14:nvPr/>
            </p14:nvContentPartPr>
            <p14:xfrm>
              <a:off x="10136893" y="1159392"/>
              <a:ext cx="371160" cy="23400"/>
            </p14:xfrm>
          </p:contentPart>
        </mc:Choice>
        <mc:Fallback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57BC9E56-971D-48EC-AB83-B583EA3BC94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0132573" y="1155072"/>
                <a:ext cx="3798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91CC2AF0-4373-42F6-B454-461C7BC7AB6E}"/>
                  </a:ext>
                </a:extLst>
              </p14:cNvPr>
              <p14:cNvContentPartPr/>
              <p14:nvPr/>
            </p14:nvContentPartPr>
            <p14:xfrm>
              <a:off x="9401053" y="1267392"/>
              <a:ext cx="980280" cy="284400"/>
            </p14:xfrm>
          </p:contentPart>
        </mc:Choice>
        <mc:Fallback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91CC2AF0-4373-42F6-B454-461C7BC7AB6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9396733" y="1263072"/>
                <a:ext cx="9889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EC492D10-EC74-4AC5-A41F-843A063AF8BE}"/>
                  </a:ext>
                </a:extLst>
              </p14:cNvPr>
              <p14:cNvContentPartPr/>
              <p14:nvPr/>
            </p14:nvContentPartPr>
            <p14:xfrm>
              <a:off x="7499533" y="1315272"/>
              <a:ext cx="1937880" cy="225000"/>
            </p14:xfrm>
          </p:contentPart>
        </mc:Choice>
        <mc:Fallback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EC492D10-EC74-4AC5-A41F-843A063AF8B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495213" y="1310952"/>
                <a:ext cx="1946520" cy="23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48960CDE-C010-42A8-923C-382C130641F4}"/>
              </a:ext>
            </a:extLst>
          </p:cNvPr>
          <p:cNvGrpSpPr/>
          <p:nvPr/>
        </p:nvGrpSpPr>
        <p:grpSpPr>
          <a:xfrm>
            <a:off x="8899933" y="1651872"/>
            <a:ext cx="1692720" cy="233280"/>
            <a:chOff x="8899933" y="1651872"/>
            <a:chExt cx="1692720" cy="23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93279F97-B589-4906-A854-2B821F8D2C32}"/>
                    </a:ext>
                  </a:extLst>
                </p14:cNvPr>
                <p14:cNvContentPartPr/>
                <p14:nvPr/>
              </p14:nvContentPartPr>
              <p14:xfrm>
                <a:off x="8899933" y="1679232"/>
                <a:ext cx="123480" cy="16560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93279F97-B589-4906-A854-2B821F8D2C3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895613" y="1674912"/>
                  <a:ext cx="132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7BE58AF8-54E8-4C17-A966-336B6777AC82}"/>
                    </a:ext>
                  </a:extLst>
                </p14:cNvPr>
                <p14:cNvContentPartPr/>
                <p14:nvPr/>
              </p14:nvContentPartPr>
              <p14:xfrm>
                <a:off x="9063733" y="1756632"/>
                <a:ext cx="83880" cy="9540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7BE58AF8-54E8-4C17-A966-336B6777AC82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059413" y="1752312"/>
                  <a:ext cx="925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2340BAA1-F5CE-4B88-8401-5B21C850EE78}"/>
                    </a:ext>
                  </a:extLst>
                </p14:cNvPr>
                <p14:cNvContentPartPr/>
                <p14:nvPr/>
              </p14:nvContentPartPr>
              <p14:xfrm>
                <a:off x="9164893" y="1753392"/>
                <a:ext cx="94680" cy="11844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2340BAA1-F5CE-4B88-8401-5B21C850EE78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160573" y="1749072"/>
                  <a:ext cx="103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2C9311B-242F-4F15-883B-74991E21A1DB}"/>
                    </a:ext>
                  </a:extLst>
                </p14:cNvPr>
                <p14:cNvContentPartPr/>
                <p14:nvPr/>
              </p14:nvContentPartPr>
              <p14:xfrm>
                <a:off x="9247333" y="1651872"/>
                <a:ext cx="106200" cy="23328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2C9311B-242F-4F15-883B-74991E21A1D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243013" y="1647552"/>
                  <a:ext cx="1148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A7B268A4-88B0-417E-98B2-DA7BE0DB09C1}"/>
                    </a:ext>
                  </a:extLst>
                </p14:cNvPr>
                <p14:cNvContentPartPr/>
                <p14:nvPr/>
              </p14:nvContentPartPr>
              <p14:xfrm>
                <a:off x="9384133" y="1769232"/>
                <a:ext cx="242640" cy="8964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A7B268A4-88B0-417E-98B2-DA7BE0DB09C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9379813" y="1764912"/>
                  <a:ext cx="2512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8FD3BF22-501F-4F1C-86A3-56A94E8F2374}"/>
                    </a:ext>
                  </a:extLst>
                </p14:cNvPr>
                <p14:cNvContentPartPr/>
                <p14:nvPr/>
              </p14:nvContentPartPr>
              <p14:xfrm>
                <a:off x="9599773" y="1748352"/>
                <a:ext cx="243360" cy="12204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8FD3BF22-501F-4F1C-86A3-56A94E8F237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595453" y="1744032"/>
                  <a:ext cx="2520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54EF56C9-3B08-4625-90C0-61A859166055}"/>
                    </a:ext>
                  </a:extLst>
                </p14:cNvPr>
                <p14:cNvContentPartPr/>
                <p14:nvPr/>
              </p14:nvContentPartPr>
              <p14:xfrm>
                <a:off x="9885253" y="1807392"/>
                <a:ext cx="202680" cy="6048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54EF56C9-3B08-4625-90C0-61A859166055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9880933" y="1803072"/>
                  <a:ext cx="2113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D6B2BB32-94E4-4752-BED9-237EA1E8D1BF}"/>
                    </a:ext>
                  </a:extLst>
                </p14:cNvPr>
                <p14:cNvContentPartPr/>
                <p14:nvPr/>
              </p14:nvContentPartPr>
              <p14:xfrm>
                <a:off x="10252453" y="1739712"/>
                <a:ext cx="340200" cy="11988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D6B2BB32-94E4-4752-BED9-237EA1E8D1BF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248133" y="1735392"/>
                  <a:ext cx="348840" cy="12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uppieren 128">
            <a:extLst>
              <a:ext uri="{FF2B5EF4-FFF2-40B4-BE49-F238E27FC236}">
                <a16:creationId xmlns:a16="http://schemas.microsoft.com/office/drawing/2014/main" id="{55206FD1-9DD6-4751-BC1F-6BED0BB52D94}"/>
              </a:ext>
            </a:extLst>
          </p:cNvPr>
          <p:cNvGrpSpPr/>
          <p:nvPr/>
        </p:nvGrpSpPr>
        <p:grpSpPr>
          <a:xfrm>
            <a:off x="9554773" y="1984152"/>
            <a:ext cx="2309400" cy="566640"/>
            <a:chOff x="9554773" y="1984152"/>
            <a:chExt cx="2309400" cy="56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153FFDA8-BF42-489F-89B2-05581AFD304E}"/>
                    </a:ext>
                  </a:extLst>
                </p14:cNvPr>
                <p14:cNvContentPartPr/>
                <p14:nvPr/>
              </p14:nvContentPartPr>
              <p14:xfrm>
                <a:off x="9554773" y="2080992"/>
                <a:ext cx="141480" cy="12060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153FFDA8-BF42-489F-89B2-05581AFD304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9550453" y="2076672"/>
                  <a:ext cx="1501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B6B3AD12-894C-4019-8B5B-87065992BA1B}"/>
                    </a:ext>
                  </a:extLst>
                </p14:cNvPr>
                <p14:cNvContentPartPr/>
                <p14:nvPr/>
              </p14:nvContentPartPr>
              <p14:xfrm>
                <a:off x="9684733" y="2107992"/>
                <a:ext cx="202320" cy="6912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B6B3AD12-894C-4019-8B5B-87065992BA1B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680413" y="2103672"/>
                  <a:ext cx="2109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12074E56-92FF-4CB6-A609-D58F542285FD}"/>
                    </a:ext>
                  </a:extLst>
                </p14:cNvPr>
                <p14:cNvContentPartPr/>
                <p14:nvPr/>
              </p14:nvContentPartPr>
              <p14:xfrm>
                <a:off x="9927013" y="2024832"/>
                <a:ext cx="132480" cy="1630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12074E56-92FF-4CB6-A609-D58F542285FD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922693" y="2020512"/>
                  <a:ext cx="1411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CB3DE649-9DB2-4875-B4BC-8DF8FE8D211A}"/>
                    </a:ext>
                  </a:extLst>
                </p14:cNvPr>
                <p14:cNvContentPartPr/>
                <p14:nvPr/>
              </p14:nvContentPartPr>
              <p14:xfrm>
                <a:off x="10040773" y="2024832"/>
                <a:ext cx="41760" cy="327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CB3DE649-9DB2-4875-B4BC-8DF8FE8D211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036453" y="2020512"/>
                  <a:ext cx="504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C3C53602-3DE8-491D-9F07-FB9F1BA2A434}"/>
                    </a:ext>
                  </a:extLst>
                </p14:cNvPr>
                <p14:cNvContentPartPr/>
                <p14:nvPr/>
              </p14:nvContentPartPr>
              <p14:xfrm>
                <a:off x="10108813" y="1984152"/>
                <a:ext cx="139680" cy="19260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C3C53602-3DE8-491D-9F07-FB9F1BA2A43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0104493" y="1979832"/>
                  <a:ext cx="1483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6EC7D4B1-B632-4EBF-BE60-14F94740CB02}"/>
                    </a:ext>
                  </a:extLst>
                </p14:cNvPr>
                <p14:cNvContentPartPr/>
                <p14:nvPr/>
              </p14:nvContentPartPr>
              <p14:xfrm>
                <a:off x="10236613" y="2021952"/>
                <a:ext cx="218160" cy="13608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6EC7D4B1-B632-4EBF-BE60-14F94740CB02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0232293" y="2017632"/>
                  <a:ext cx="2268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FB69660D-59BB-465B-9A6B-161B0E6F7C3C}"/>
                    </a:ext>
                  </a:extLst>
                </p14:cNvPr>
                <p14:cNvContentPartPr/>
                <p14:nvPr/>
              </p14:nvContentPartPr>
              <p14:xfrm>
                <a:off x="10513453" y="2068032"/>
                <a:ext cx="219240" cy="7956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FB69660D-59BB-465B-9A6B-161B0E6F7C3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0509133" y="2063712"/>
                  <a:ext cx="2278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07BD5F0A-FF8B-4E33-BCAA-E6A8C2680CDD}"/>
                    </a:ext>
                  </a:extLst>
                </p14:cNvPr>
                <p14:cNvContentPartPr/>
                <p14:nvPr/>
              </p14:nvContentPartPr>
              <p14:xfrm>
                <a:off x="10913413" y="1992792"/>
                <a:ext cx="112680" cy="14868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07BD5F0A-FF8B-4E33-BCAA-E6A8C2680CD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0909093" y="1988472"/>
                  <a:ext cx="1213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AA7B5AA9-78E4-4472-AF2C-CCB7714E2045}"/>
                    </a:ext>
                  </a:extLst>
                </p14:cNvPr>
                <p14:cNvContentPartPr/>
                <p14:nvPr/>
              </p14:nvContentPartPr>
              <p14:xfrm>
                <a:off x="11032933" y="1990632"/>
                <a:ext cx="169200" cy="13464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AA7B5AA9-78E4-4472-AF2C-CCB7714E2045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1028613" y="1986312"/>
                  <a:ext cx="1778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619AE22-15D3-42B2-B489-3567B6ADBEAA}"/>
                    </a:ext>
                  </a:extLst>
                </p14:cNvPr>
                <p14:cNvContentPartPr/>
                <p14:nvPr/>
              </p14:nvContentPartPr>
              <p14:xfrm>
                <a:off x="11188813" y="2024832"/>
                <a:ext cx="100080" cy="9684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619AE22-15D3-42B2-B489-3567B6ADBEA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1184493" y="2020512"/>
                  <a:ext cx="1087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E05B003D-9B3C-4ECF-87D1-B9B5D32A14A4}"/>
                    </a:ext>
                  </a:extLst>
                </p14:cNvPr>
                <p14:cNvContentPartPr/>
                <p14:nvPr/>
              </p14:nvContentPartPr>
              <p14:xfrm>
                <a:off x="11275933" y="2037072"/>
                <a:ext cx="180360" cy="7776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E05B003D-9B3C-4ECF-87D1-B9B5D32A14A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1271613" y="2032752"/>
                  <a:ext cx="1890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329D58F2-77C7-4AE0-8C3C-0AE9D8CD4EE1}"/>
                    </a:ext>
                  </a:extLst>
                </p14:cNvPr>
                <p14:cNvContentPartPr/>
                <p14:nvPr/>
              </p14:nvContentPartPr>
              <p14:xfrm>
                <a:off x="11492293" y="2071632"/>
                <a:ext cx="85680" cy="8856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329D58F2-77C7-4AE0-8C3C-0AE9D8CD4EE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487973" y="2067312"/>
                  <a:ext cx="94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BA3173F-A376-489F-BC7A-2D73F9F5EE32}"/>
                    </a:ext>
                  </a:extLst>
                </p14:cNvPr>
                <p14:cNvContentPartPr/>
                <p14:nvPr/>
              </p14:nvContentPartPr>
              <p14:xfrm>
                <a:off x="11589853" y="2015112"/>
                <a:ext cx="80280" cy="11988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BA3173F-A376-489F-BC7A-2D73F9F5EE32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585533" y="2010792"/>
                  <a:ext cx="889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97328A4D-2B92-42F8-B014-241B4944C0C0}"/>
                    </a:ext>
                  </a:extLst>
                </p14:cNvPr>
                <p14:cNvContentPartPr/>
                <p14:nvPr/>
              </p14:nvContentPartPr>
              <p14:xfrm>
                <a:off x="11747893" y="2098632"/>
                <a:ext cx="116280" cy="936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97328A4D-2B92-42F8-B014-241B4944C0C0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743573" y="2094312"/>
                  <a:ext cx="124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DC8DC66E-D00E-48DC-974F-E738B88BC0C7}"/>
                    </a:ext>
                  </a:extLst>
                </p14:cNvPr>
                <p14:cNvContentPartPr/>
                <p14:nvPr/>
              </p14:nvContentPartPr>
              <p14:xfrm>
                <a:off x="9816853" y="2398872"/>
                <a:ext cx="91440" cy="10440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DC8DC66E-D00E-48DC-974F-E738B88BC0C7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812533" y="2394552"/>
                  <a:ext cx="1000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C855238F-B054-41FD-B7F5-2E607C20216A}"/>
                    </a:ext>
                  </a:extLst>
                </p14:cNvPr>
                <p14:cNvContentPartPr/>
                <p14:nvPr/>
              </p14:nvContentPartPr>
              <p14:xfrm>
                <a:off x="9948973" y="2426592"/>
                <a:ext cx="132480" cy="8532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C855238F-B054-41FD-B7F5-2E607C20216A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944653" y="2422272"/>
                  <a:ext cx="141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47D85831-D29C-4179-A774-EC47D0794AE8}"/>
                    </a:ext>
                  </a:extLst>
                </p14:cNvPr>
                <p14:cNvContentPartPr/>
                <p14:nvPr/>
              </p14:nvContentPartPr>
              <p14:xfrm>
                <a:off x="10036093" y="2353152"/>
                <a:ext cx="82080" cy="1504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47D85831-D29C-4179-A774-EC47D0794AE8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0031773" y="2348832"/>
                  <a:ext cx="907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5868E8D3-939B-42CE-8950-DF7DA6FFF66F}"/>
                    </a:ext>
                  </a:extLst>
                </p14:cNvPr>
                <p14:cNvContentPartPr/>
                <p14:nvPr/>
              </p14:nvContentPartPr>
              <p14:xfrm>
                <a:off x="10149853" y="2342352"/>
                <a:ext cx="320040" cy="16452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5868E8D3-939B-42CE-8950-DF7DA6FFF66F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0145533" y="2338032"/>
                  <a:ext cx="3286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3821692-DEA1-4C60-A589-EFA446FAEC8D}"/>
                    </a:ext>
                  </a:extLst>
                </p14:cNvPr>
                <p14:cNvContentPartPr/>
                <p14:nvPr/>
              </p14:nvContentPartPr>
              <p14:xfrm>
                <a:off x="10260013" y="2304192"/>
                <a:ext cx="48960" cy="144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3821692-DEA1-4C60-A589-EFA446FAEC8D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0255693" y="2299872"/>
                  <a:ext cx="5760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5A6E0077-1785-4BED-8923-8795A429F701}"/>
                    </a:ext>
                  </a:extLst>
                </p14:cNvPr>
                <p14:cNvContentPartPr/>
                <p14:nvPr/>
              </p14:nvContentPartPr>
              <p14:xfrm>
                <a:off x="10623253" y="2384112"/>
                <a:ext cx="150840" cy="10692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5A6E0077-1785-4BED-8923-8795A429F701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0618933" y="2379792"/>
                  <a:ext cx="1594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0B7FBD06-A12A-44C2-AB62-C4F1A4B94415}"/>
                    </a:ext>
                  </a:extLst>
                </p14:cNvPr>
                <p14:cNvContentPartPr/>
                <p14:nvPr/>
              </p14:nvContentPartPr>
              <p14:xfrm>
                <a:off x="10801093" y="2397792"/>
                <a:ext cx="221040" cy="6804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0B7FBD06-A12A-44C2-AB62-C4F1A4B94415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796773" y="2393472"/>
                  <a:ext cx="2296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2A673917-5510-4C38-8B39-A71B99CDDBAC}"/>
                    </a:ext>
                  </a:extLst>
                </p14:cNvPr>
                <p14:cNvContentPartPr/>
                <p14:nvPr/>
              </p14:nvContentPartPr>
              <p14:xfrm>
                <a:off x="11151733" y="2354952"/>
                <a:ext cx="185400" cy="19584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2A673917-5510-4C38-8B39-A71B99CDDBAC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1147413" y="2350632"/>
                  <a:ext cx="1940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2859B12F-6C15-48C0-A082-2342440E9E54}"/>
                    </a:ext>
                  </a:extLst>
                </p14:cNvPr>
                <p14:cNvContentPartPr/>
                <p14:nvPr/>
              </p14:nvContentPartPr>
              <p14:xfrm>
                <a:off x="11413093" y="2276472"/>
                <a:ext cx="48600" cy="12168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2859B12F-6C15-48C0-A082-2342440E9E54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1408773" y="2272152"/>
                  <a:ext cx="572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A5AF477-B13B-4E59-B057-9C188F0B5011}"/>
                    </a:ext>
                  </a:extLst>
                </p14:cNvPr>
                <p14:cNvContentPartPr/>
                <p14:nvPr/>
              </p14:nvContentPartPr>
              <p14:xfrm>
                <a:off x="11352253" y="2254872"/>
                <a:ext cx="203760" cy="14832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A5AF477-B13B-4E59-B057-9C188F0B501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1347933" y="2250552"/>
                  <a:ext cx="212400" cy="156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C9538114-5D58-4D32-A34F-CE51804C8B77}"/>
                  </a:ext>
                </a:extLst>
              </p14:cNvPr>
              <p14:cNvContentPartPr/>
              <p14:nvPr/>
            </p14:nvContentPartPr>
            <p14:xfrm>
              <a:off x="627493" y="2599392"/>
              <a:ext cx="253800" cy="568440"/>
            </p14:xfrm>
          </p:contentPart>
        </mc:Choice>
        <mc:Fallback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C9538114-5D58-4D32-A34F-CE51804C8B77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23173" y="2595072"/>
                <a:ext cx="262440" cy="57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71C6136D-90F4-4AEA-9582-FD6ADC5C05E0}"/>
              </a:ext>
            </a:extLst>
          </p:cNvPr>
          <p:cNvGrpSpPr/>
          <p:nvPr/>
        </p:nvGrpSpPr>
        <p:grpSpPr>
          <a:xfrm>
            <a:off x="534613" y="4475712"/>
            <a:ext cx="480600" cy="242640"/>
            <a:chOff x="534613" y="4475712"/>
            <a:chExt cx="480600" cy="24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61B70B20-61D9-4B38-ACF0-4D3D056180AC}"/>
                    </a:ext>
                  </a:extLst>
                </p14:cNvPr>
                <p14:cNvContentPartPr/>
                <p14:nvPr/>
              </p14:nvContentPartPr>
              <p14:xfrm>
                <a:off x="827293" y="4576512"/>
                <a:ext cx="187920" cy="2376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61B70B20-61D9-4B38-ACF0-4D3D056180AC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822973" y="4572192"/>
                  <a:ext cx="1965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C9570324-0509-456A-A74A-E1960C412912}"/>
                    </a:ext>
                  </a:extLst>
                </p14:cNvPr>
                <p14:cNvContentPartPr/>
                <p14:nvPr/>
              </p14:nvContentPartPr>
              <p14:xfrm>
                <a:off x="534613" y="4538712"/>
                <a:ext cx="45720" cy="11628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C9570324-0509-456A-A74A-E1960C41291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30293" y="4534392"/>
                  <a:ext cx="543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B39E880A-0073-4702-8A18-9E5F27AD6DDE}"/>
                    </a:ext>
                  </a:extLst>
                </p14:cNvPr>
                <p14:cNvContentPartPr/>
                <p14:nvPr/>
              </p14:nvContentPartPr>
              <p14:xfrm>
                <a:off x="553693" y="4475712"/>
                <a:ext cx="3960" cy="504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B39E880A-0073-4702-8A18-9E5F27AD6DDE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49373" y="4471392"/>
                  <a:ext cx="126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C10E6151-51DB-490D-806B-E74910295A0B}"/>
                    </a:ext>
                  </a:extLst>
                </p14:cNvPr>
                <p14:cNvContentPartPr/>
                <p14:nvPr/>
              </p14:nvContentPartPr>
              <p14:xfrm>
                <a:off x="621733" y="4599192"/>
                <a:ext cx="86040" cy="11916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C10E6151-51DB-490D-806B-E74910295A0B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17413" y="4594872"/>
                  <a:ext cx="94680" cy="12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91705078-034E-43F2-A87B-091E4C131F5F}"/>
                  </a:ext>
                </a:extLst>
              </p14:cNvPr>
              <p14:cNvContentPartPr/>
              <p14:nvPr/>
            </p14:nvContentPartPr>
            <p14:xfrm>
              <a:off x="4304533" y="6331152"/>
              <a:ext cx="506160" cy="401400"/>
            </p14:xfrm>
          </p:contentPart>
        </mc:Choice>
        <mc:Fallback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91705078-034E-43F2-A87B-091E4C131F5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300213" y="6326832"/>
                <a:ext cx="51480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FAF8EE39-8A7F-40D7-993F-FA5C6F0889F4}"/>
                  </a:ext>
                </a:extLst>
              </p14:cNvPr>
              <p14:cNvContentPartPr/>
              <p14:nvPr/>
            </p14:nvContentPartPr>
            <p14:xfrm>
              <a:off x="2238133" y="4568232"/>
              <a:ext cx="61200" cy="78120"/>
            </p14:xfrm>
          </p:contentPart>
        </mc:Choice>
        <mc:Fallback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FAF8EE39-8A7F-40D7-993F-FA5C6F0889F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33813" y="4563912"/>
                <a:ext cx="69840" cy="86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C69D8215-C48F-4065-841E-91F3CAD29E3D}"/>
              </a:ext>
            </a:extLst>
          </p:cNvPr>
          <p:cNvGrpSpPr/>
          <p:nvPr/>
        </p:nvGrpSpPr>
        <p:grpSpPr>
          <a:xfrm>
            <a:off x="5407573" y="1623072"/>
            <a:ext cx="1496880" cy="429840"/>
            <a:chOff x="5407573" y="1623072"/>
            <a:chExt cx="1496880" cy="42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E3B3EF60-24B8-4FA4-BD31-1A4AA5A53ACF}"/>
                    </a:ext>
                  </a:extLst>
                </p14:cNvPr>
                <p14:cNvContentPartPr/>
                <p14:nvPr/>
              </p14:nvContentPartPr>
              <p14:xfrm>
                <a:off x="5407573" y="1764912"/>
                <a:ext cx="207720" cy="15012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E3B3EF60-24B8-4FA4-BD31-1A4AA5A53ACF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403253" y="1760592"/>
                  <a:ext cx="2163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E2AC0235-D930-493A-9659-61AA188A423F}"/>
                    </a:ext>
                  </a:extLst>
                </p14:cNvPr>
                <p14:cNvContentPartPr/>
                <p14:nvPr/>
              </p14:nvContentPartPr>
              <p14:xfrm>
                <a:off x="5679373" y="1822152"/>
                <a:ext cx="84960" cy="820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E2AC0235-D930-493A-9659-61AA188A423F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675053" y="1817832"/>
                  <a:ext cx="936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E44D36AB-AC2B-4603-AED8-A3AC44C9E041}"/>
                    </a:ext>
                  </a:extLst>
                </p14:cNvPr>
                <p14:cNvContentPartPr/>
                <p14:nvPr/>
              </p14:nvContentPartPr>
              <p14:xfrm>
                <a:off x="5805733" y="1815672"/>
                <a:ext cx="83880" cy="9504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E44D36AB-AC2B-4603-AED8-A3AC44C9E041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801413" y="1811352"/>
                  <a:ext cx="92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6B2B4CF1-AC08-4E07-B3FE-937AD9F2A6FB}"/>
                    </a:ext>
                  </a:extLst>
                </p14:cNvPr>
                <p14:cNvContentPartPr/>
                <p14:nvPr/>
              </p14:nvContentPartPr>
              <p14:xfrm>
                <a:off x="6062773" y="1794432"/>
                <a:ext cx="97560" cy="25848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6B2B4CF1-AC08-4E07-B3FE-937AD9F2A6FB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058453" y="1790112"/>
                  <a:ext cx="1062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951C2CD0-B2AA-449A-8EBC-1DC4649D96ED}"/>
                    </a:ext>
                  </a:extLst>
                </p14:cNvPr>
                <p14:cNvContentPartPr/>
                <p14:nvPr/>
              </p14:nvContentPartPr>
              <p14:xfrm>
                <a:off x="6207133" y="1827192"/>
                <a:ext cx="60120" cy="6768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951C2CD0-B2AA-449A-8EBC-1DC4649D96ED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202813" y="1822872"/>
                  <a:ext cx="687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8B11F226-FA78-4021-8CCC-B393F6DBDE39}"/>
                    </a:ext>
                  </a:extLst>
                </p14:cNvPr>
                <p14:cNvContentPartPr/>
                <p14:nvPr/>
              </p14:nvContentPartPr>
              <p14:xfrm>
                <a:off x="6312973" y="1787592"/>
                <a:ext cx="107640" cy="9612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8B11F226-FA78-4021-8CCC-B393F6DBDE3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308653" y="1783272"/>
                  <a:ext cx="1162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8D02401C-B5B5-449E-9F82-C3E1A72B4C03}"/>
                    </a:ext>
                  </a:extLst>
                </p14:cNvPr>
                <p14:cNvContentPartPr/>
                <p14:nvPr/>
              </p14:nvContentPartPr>
              <p14:xfrm>
                <a:off x="6430333" y="1781832"/>
                <a:ext cx="79200" cy="9324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8D02401C-B5B5-449E-9F82-C3E1A72B4C03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426013" y="1777512"/>
                  <a:ext cx="878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34C6354-82E6-48DE-B7EA-B881CED62F7C}"/>
                    </a:ext>
                  </a:extLst>
                </p14:cNvPr>
                <p14:cNvContentPartPr/>
                <p14:nvPr/>
              </p14:nvContentPartPr>
              <p14:xfrm>
                <a:off x="6541213" y="1775712"/>
                <a:ext cx="20880" cy="9180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34C6354-82E6-48DE-B7EA-B881CED62F7C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536893" y="1771392"/>
                  <a:ext cx="295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9EA72DA0-7264-4E5F-9895-A790E7E97BA4}"/>
                    </a:ext>
                  </a:extLst>
                </p14:cNvPr>
                <p14:cNvContentPartPr/>
                <p14:nvPr/>
              </p14:nvContentPartPr>
              <p14:xfrm>
                <a:off x="6604213" y="1696512"/>
                <a:ext cx="183240" cy="16452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9EA72DA0-7264-4E5F-9895-A790E7E97BA4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599893" y="1692192"/>
                  <a:ext cx="1918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944DFCEB-9610-4961-A0CD-9A54DDBFD250}"/>
                    </a:ext>
                  </a:extLst>
                </p14:cNvPr>
                <p14:cNvContentPartPr/>
                <p14:nvPr/>
              </p14:nvContentPartPr>
              <p14:xfrm>
                <a:off x="6656413" y="1623072"/>
                <a:ext cx="34200" cy="2916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944DFCEB-9610-4961-A0CD-9A54DDBFD250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6652093" y="1618752"/>
                  <a:ext cx="428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0F1F4ABD-722D-42D5-90A7-0A9BB8A8B114}"/>
                    </a:ext>
                  </a:extLst>
                </p14:cNvPr>
                <p14:cNvContentPartPr/>
                <p14:nvPr/>
              </p14:nvContentPartPr>
              <p14:xfrm>
                <a:off x="6871333" y="1828632"/>
                <a:ext cx="33120" cy="11268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0F1F4ABD-722D-42D5-90A7-0A9BB8A8B11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6867013" y="1824312"/>
                  <a:ext cx="41760" cy="12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FCC9EF60-81AF-45AC-946E-522C3468BB78}"/>
                  </a:ext>
                </a:extLst>
              </p14:cNvPr>
              <p14:cNvContentPartPr/>
              <p14:nvPr/>
            </p14:nvContentPartPr>
            <p14:xfrm>
              <a:off x="5527093" y="2143632"/>
              <a:ext cx="536400" cy="144360"/>
            </p14:xfrm>
          </p:contentPart>
        </mc:Choice>
        <mc:Fallback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FCC9EF60-81AF-45AC-946E-522C3468BB7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522773" y="2139312"/>
                <a:ext cx="545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DDD2B0F2-D487-4CAE-896E-E0869B846C1D}"/>
                  </a:ext>
                </a:extLst>
              </p14:cNvPr>
              <p14:cNvContentPartPr/>
              <p14:nvPr/>
            </p14:nvContentPartPr>
            <p14:xfrm>
              <a:off x="6300013" y="2120232"/>
              <a:ext cx="289440" cy="128520"/>
            </p14:xfrm>
          </p:contentPart>
        </mc:Choice>
        <mc:Fallback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DDD2B0F2-D487-4CAE-896E-E0869B846C1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95693" y="2115912"/>
                <a:ext cx="298080" cy="13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79D6F3DC-20FB-4498-ACED-C515605ED8BD}"/>
              </a:ext>
            </a:extLst>
          </p:cNvPr>
          <p:cNvGrpSpPr/>
          <p:nvPr/>
        </p:nvGrpSpPr>
        <p:grpSpPr>
          <a:xfrm>
            <a:off x="5602693" y="2434152"/>
            <a:ext cx="451080" cy="177840"/>
            <a:chOff x="5602693" y="2434152"/>
            <a:chExt cx="451080" cy="177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735C86B7-AB71-4B33-8DC2-FC0EBF1C3ABB}"/>
                    </a:ext>
                  </a:extLst>
                </p14:cNvPr>
                <p14:cNvContentPartPr/>
                <p14:nvPr/>
              </p14:nvContentPartPr>
              <p14:xfrm>
                <a:off x="5602693" y="2434152"/>
                <a:ext cx="140760" cy="17784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735C86B7-AB71-4B33-8DC2-FC0EBF1C3AB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598373" y="2429832"/>
                  <a:ext cx="1494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24E275DA-B616-4C8C-87B3-9FB2F773C009}"/>
                    </a:ext>
                  </a:extLst>
                </p14:cNvPr>
                <p14:cNvContentPartPr/>
                <p14:nvPr/>
              </p14:nvContentPartPr>
              <p14:xfrm>
                <a:off x="5623213" y="2508312"/>
                <a:ext cx="89640" cy="720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24E275DA-B616-4C8C-87B3-9FB2F773C009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618893" y="2503992"/>
                  <a:ext cx="982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C6B1FEBE-CE42-4E66-852C-FC28F1D687B8}"/>
                    </a:ext>
                  </a:extLst>
                </p14:cNvPr>
                <p14:cNvContentPartPr/>
                <p14:nvPr/>
              </p14:nvContentPartPr>
              <p14:xfrm>
                <a:off x="5761453" y="2495352"/>
                <a:ext cx="172800" cy="669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C6B1FEBE-CE42-4E66-852C-FC28F1D687B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757133" y="2491032"/>
                  <a:ext cx="1814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B713E03E-F98A-4D97-BBC5-BF202C26D40A}"/>
                    </a:ext>
                  </a:extLst>
                </p14:cNvPr>
                <p14:cNvContentPartPr/>
                <p14:nvPr/>
              </p14:nvContentPartPr>
              <p14:xfrm>
                <a:off x="5954413" y="2462232"/>
                <a:ext cx="99360" cy="12240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B713E03E-F98A-4D97-BBC5-BF202C26D40A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950093" y="2457912"/>
                  <a:ext cx="108000" cy="13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uppieren 217">
            <a:extLst>
              <a:ext uri="{FF2B5EF4-FFF2-40B4-BE49-F238E27FC236}">
                <a16:creationId xmlns:a16="http://schemas.microsoft.com/office/drawing/2014/main" id="{42D98316-E123-43E5-9780-CF064351C028}"/>
              </a:ext>
            </a:extLst>
          </p:cNvPr>
          <p:cNvGrpSpPr/>
          <p:nvPr/>
        </p:nvGrpSpPr>
        <p:grpSpPr>
          <a:xfrm>
            <a:off x="6229813" y="2356032"/>
            <a:ext cx="451440" cy="275760"/>
            <a:chOff x="6229813" y="2356032"/>
            <a:chExt cx="451440" cy="275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24579B3B-DEFA-481B-911E-AF5BD8542586}"/>
                    </a:ext>
                  </a:extLst>
                </p14:cNvPr>
                <p14:cNvContentPartPr/>
                <p14:nvPr/>
              </p14:nvContentPartPr>
              <p14:xfrm>
                <a:off x="6251053" y="2540712"/>
                <a:ext cx="360" cy="36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24579B3B-DEFA-481B-911E-AF5BD8542586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6246733" y="25363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BAE2334B-6CEA-43A3-8C82-CDFE73363832}"/>
                    </a:ext>
                  </a:extLst>
                </p14:cNvPr>
                <p14:cNvContentPartPr/>
                <p14:nvPr/>
              </p14:nvContentPartPr>
              <p14:xfrm>
                <a:off x="6229813" y="2421912"/>
                <a:ext cx="112680" cy="20988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BAE2334B-6CEA-43A3-8C82-CDFE73363832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6225493" y="2417592"/>
                  <a:ext cx="1213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9696AF79-96A5-4C2A-B4F0-1A567711A135}"/>
                    </a:ext>
                  </a:extLst>
                </p14:cNvPr>
                <p14:cNvContentPartPr/>
                <p14:nvPr/>
              </p14:nvContentPartPr>
              <p14:xfrm>
                <a:off x="6350773" y="2484192"/>
                <a:ext cx="134640" cy="8316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9696AF79-96A5-4C2A-B4F0-1A567711A13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346453" y="2479872"/>
                  <a:ext cx="1432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9E5BDBF1-CAE5-422F-BE81-E3499676A97C}"/>
                    </a:ext>
                  </a:extLst>
                </p14:cNvPr>
                <p14:cNvContentPartPr/>
                <p14:nvPr/>
              </p14:nvContentPartPr>
              <p14:xfrm>
                <a:off x="6517813" y="2394192"/>
                <a:ext cx="25920" cy="15300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9E5BDBF1-CAE5-422F-BE81-E3499676A97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6513493" y="2389872"/>
                  <a:ext cx="345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B80F58A-4E05-47FB-A118-6C00FBBED91E}"/>
                    </a:ext>
                  </a:extLst>
                </p14:cNvPr>
                <p14:cNvContentPartPr/>
                <p14:nvPr/>
              </p14:nvContentPartPr>
              <p14:xfrm>
                <a:off x="6544813" y="2414352"/>
                <a:ext cx="33480" cy="1252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B80F58A-4E05-47FB-A118-6C00FBBED91E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6540493" y="2410032"/>
                  <a:ext cx="42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1F9010CF-414D-430A-8858-CC66C12989B4}"/>
                    </a:ext>
                  </a:extLst>
                </p14:cNvPr>
                <p14:cNvContentPartPr/>
                <p14:nvPr/>
              </p14:nvContentPartPr>
              <p14:xfrm>
                <a:off x="6609253" y="2375472"/>
                <a:ext cx="72000" cy="15444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1F9010CF-414D-430A-8858-CC66C12989B4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6604933" y="2371152"/>
                  <a:ext cx="80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354DB705-ED62-47FA-BC32-3D7AE6C6E0C2}"/>
                    </a:ext>
                  </a:extLst>
                </p14:cNvPr>
                <p14:cNvContentPartPr/>
                <p14:nvPr/>
              </p14:nvContentPartPr>
              <p14:xfrm>
                <a:off x="6410533" y="2371872"/>
                <a:ext cx="360" cy="36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354DB705-ED62-47FA-BC32-3D7AE6C6E0C2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6406213" y="23675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3A427C92-5538-47D5-9E3A-D25C8885B631}"/>
                    </a:ext>
                  </a:extLst>
                </p14:cNvPr>
                <p14:cNvContentPartPr/>
                <p14:nvPr/>
              </p14:nvContentPartPr>
              <p14:xfrm>
                <a:off x="6441133" y="2356032"/>
                <a:ext cx="21600" cy="108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3A427C92-5538-47D5-9E3A-D25C8885B63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436813" y="2351712"/>
                  <a:ext cx="30240" cy="9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E592A34A-62AC-4940-9688-A2B71B0B477E}"/>
                  </a:ext>
                </a:extLst>
              </p14:cNvPr>
              <p14:cNvContentPartPr/>
              <p14:nvPr/>
            </p14:nvContentPartPr>
            <p14:xfrm>
              <a:off x="5938933" y="2730432"/>
              <a:ext cx="33120" cy="18000"/>
            </p14:xfrm>
          </p:contentPart>
        </mc:Choice>
        <mc:Fallback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E592A34A-62AC-4940-9688-A2B71B0B477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34613" y="2726112"/>
                <a:ext cx="41760" cy="2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2" name="Gruppieren 221">
            <a:extLst>
              <a:ext uri="{FF2B5EF4-FFF2-40B4-BE49-F238E27FC236}">
                <a16:creationId xmlns:a16="http://schemas.microsoft.com/office/drawing/2014/main" id="{1E81DB8D-6D3F-43EC-9080-B2E80214DB05}"/>
              </a:ext>
            </a:extLst>
          </p:cNvPr>
          <p:cNvGrpSpPr/>
          <p:nvPr/>
        </p:nvGrpSpPr>
        <p:grpSpPr>
          <a:xfrm>
            <a:off x="5933533" y="2829072"/>
            <a:ext cx="192600" cy="209880"/>
            <a:chOff x="5933533" y="2829072"/>
            <a:chExt cx="192600" cy="20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5A5537C8-6846-4C45-B6B2-2FD7516D2B3D}"/>
                    </a:ext>
                  </a:extLst>
                </p14:cNvPr>
                <p14:cNvContentPartPr/>
                <p14:nvPr/>
              </p14:nvContentPartPr>
              <p14:xfrm>
                <a:off x="5933533" y="2829072"/>
                <a:ext cx="75960" cy="12384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5A5537C8-6846-4C45-B6B2-2FD7516D2B3D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929213" y="2824752"/>
                  <a:ext cx="846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1F7B5DE2-1305-4491-81EF-C2F57F6855BC}"/>
                    </a:ext>
                  </a:extLst>
                </p14:cNvPr>
                <p14:cNvContentPartPr/>
                <p14:nvPr/>
              </p14:nvContentPartPr>
              <p14:xfrm>
                <a:off x="6006613" y="2919792"/>
                <a:ext cx="119520" cy="11916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1F7B5DE2-1305-4491-81EF-C2F57F6855B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002293" y="2915472"/>
                  <a:ext cx="128160" cy="12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6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7AA19DDD-DA37-4E64-AE20-C603C12D2FF5}"/>
                  </a:ext>
                </a:extLst>
              </p14:cNvPr>
              <p14:cNvContentPartPr/>
              <p14:nvPr/>
            </p14:nvContentPartPr>
            <p14:xfrm>
              <a:off x="6657133" y="2648712"/>
              <a:ext cx="13320" cy="13680"/>
            </p14:xfrm>
          </p:contentPart>
        </mc:Choice>
        <mc:Fallback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7AA19DDD-DA37-4E64-AE20-C603C12D2FF5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652813" y="2644392"/>
                <a:ext cx="21960" cy="2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7" name="Gruppieren 226">
            <a:extLst>
              <a:ext uri="{FF2B5EF4-FFF2-40B4-BE49-F238E27FC236}">
                <a16:creationId xmlns:a16="http://schemas.microsoft.com/office/drawing/2014/main" id="{1CE04A4F-D919-4815-B5C6-42C8F93EBD70}"/>
              </a:ext>
            </a:extLst>
          </p:cNvPr>
          <p:cNvGrpSpPr/>
          <p:nvPr/>
        </p:nvGrpSpPr>
        <p:grpSpPr>
          <a:xfrm>
            <a:off x="6262213" y="2771112"/>
            <a:ext cx="607320" cy="202320"/>
            <a:chOff x="6262213" y="2771112"/>
            <a:chExt cx="607320" cy="202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A5D0223C-9CA8-4F5D-AD41-79A7A1951F16}"/>
                    </a:ext>
                  </a:extLst>
                </p14:cNvPr>
                <p14:cNvContentPartPr/>
                <p14:nvPr/>
              </p14:nvContentPartPr>
              <p14:xfrm>
                <a:off x="6262213" y="2771112"/>
                <a:ext cx="195480" cy="13104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A5D0223C-9CA8-4F5D-AD41-79A7A1951F16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257893" y="2766792"/>
                  <a:ext cx="2041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BB9DAF9E-8EBD-415F-BA24-DFAD98AC3620}"/>
                    </a:ext>
                  </a:extLst>
                </p14:cNvPr>
                <p14:cNvContentPartPr/>
                <p14:nvPr/>
              </p14:nvContentPartPr>
              <p14:xfrm>
                <a:off x="6621493" y="2773632"/>
                <a:ext cx="86040" cy="10440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BB9DAF9E-8EBD-415F-BA24-DFAD98AC362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617173" y="2769312"/>
                  <a:ext cx="94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F897B0D8-7F62-4C01-99A6-21F445FA87E2}"/>
                    </a:ext>
                  </a:extLst>
                </p14:cNvPr>
                <p14:cNvContentPartPr/>
                <p14:nvPr/>
              </p14:nvContentPartPr>
              <p14:xfrm>
                <a:off x="6730213" y="2833392"/>
                <a:ext cx="139320" cy="14004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F897B0D8-7F62-4C01-99A6-21F445FA87E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725893" y="2829072"/>
                  <a:ext cx="147960" cy="148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85A5E3D5-C489-45B6-BD64-43C939CFCA6F}"/>
                  </a:ext>
                </a:extLst>
              </p14:cNvPr>
              <p14:cNvContentPartPr/>
              <p14:nvPr/>
            </p14:nvContentPartPr>
            <p14:xfrm>
              <a:off x="237613" y="2979552"/>
              <a:ext cx="232560" cy="68040"/>
            </p14:xfrm>
          </p:contentPart>
        </mc:Choice>
        <mc:Fallback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85A5E3D5-C489-45B6-BD64-43C939CFCA6F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33293" y="2975232"/>
                <a:ext cx="2412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6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C029B430-95F0-4118-B562-4FC3345FFE15}"/>
                  </a:ext>
                </a:extLst>
              </p14:cNvPr>
              <p14:cNvContentPartPr/>
              <p14:nvPr/>
            </p14:nvContentPartPr>
            <p14:xfrm>
              <a:off x="599413" y="664032"/>
              <a:ext cx="336600" cy="348840"/>
            </p14:xfrm>
          </p:contentPart>
        </mc:Choice>
        <mc:Fallback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C029B430-95F0-4118-B562-4FC3345FFE1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95093" y="659712"/>
                <a:ext cx="3452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8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0815EDF9-5413-49FB-B816-1E83DD22B4AF}"/>
                  </a:ext>
                </a:extLst>
              </p14:cNvPr>
              <p14:cNvContentPartPr/>
              <p14:nvPr/>
            </p14:nvContentPartPr>
            <p14:xfrm>
              <a:off x="4381573" y="3380592"/>
              <a:ext cx="240480" cy="258840"/>
            </p14:xfrm>
          </p:contentPart>
        </mc:Choice>
        <mc:Fallback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0815EDF9-5413-49FB-B816-1E83DD22B4A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377253" y="3376272"/>
                <a:ext cx="24912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D8675D43-AFA8-4360-A09E-67C9358F503D}"/>
                  </a:ext>
                </a:extLst>
              </p14:cNvPr>
              <p14:cNvContentPartPr/>
              <p14:nvPr/>
            </p14:nvContentPartPr>
            <p14:xfrm>
              <a:off x="2318053" y="2977392"/>
              <a:ext cx="16200" cy="82440"/>
            </p14:xfrm>
          </p:contentPart>
        </mc:Choice>
        <mc:Fallback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D8675D43-AFA8-4360-A09E-67C9358F503D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313733" y="2973072"/>
                <a:ext cx="248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2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22A2C7C0-DBDB-485C-8DB5-EC584A5E908D}"/>
                  </a:ext>
                </a:extLst>
              </p14:cNvPr>
              <p14:cNvContentPartPr/>
              <p14:nvPr/>
            </p14:nvContentPartPr>
            <p14:xfrm>
              <a:off x="2258653" y="3137232"/>
              <a:ext cx="46080" cy="142920"/>
            </p14:xfrm>
          </p:contentPart>
        </mc:Choice>
        <mc:Fallback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22A2C7C0-DBDB-485C-8DB5-EC584A5E908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254333" y="3132912"/>
                <a:ext cx="54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4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603AD19B-7F02-42A9-9EE4-1BBB9A9C49E6}"/>
                  </a:ext>
                </a:extLst>
              </p14:cNvPr>
              <p14:cNvContentPartPr/>
              <p14:nvPr/>
            </p14:nvContentPartPr>
            <p14:xfrm>
              <a:off x="2120053" y="3460152"/>
              <a:ext cx="66960" cy="70560"/>
            </p14:xfrm>
          </p:contentPart>
        </mc:Choice>
        <mc:Fallback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603AD19B-7F02-42A9-9EE4-1BBB9A9C49E6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115733" y="3455832"/>
                <a:ext cx="7560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6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2165DF4A-EE12-42D9-92BC-79706649D970}"/>
                  </a:ext>
                </a:extLst>
              </p14:cNvPr>
              <p14:cNvContentPartPr/>
              <p14:nvPr/>
            </p14:nvContentPartPr>
            <p14:xfrm>
              <a:off x="2150293" y="3469512"/>
              <a:ext cx="54360" cy="139320"/>
            </p14:xfrm>
          </p:contentPart>
        </mc:Choice>
        <mc:Fallback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2165DF4A-EE12-42D9-92BC-79706649D97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145973" y="3465192"/>
                <a:ext cx="63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8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DF300ED8-973B-4EFD-914C-17BE22360A74}"/>
                  </a:ext>
                </a:extLst>
              </p14:cNvPr>
              <p14:cNvContentPartPr/>
              <p14:nvPr/>
            </p14:nvContentPartPr>
            <p14:xfrm>
              <a:off x="2225533" y="3383472"/>
              <a:ext cx="83520" cy="117360"/>
            </p14:xfrm>
          </p:contentPart>
        </mc:Choice>
        <mc:Fallback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DF300ED8-973B-4EFD-914C-17BE22360A74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2221213" y="3379152"/>
                <a:ext cx="921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0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E112619F-97F4-4E14-BE51-638B8FD461CD}"/>
                  </a:ext>
                </a:extLst>
              </p14:cNvPr>
              <p14:cNvContentPartPr/>
              <p14:nvPr/>
            </p14:nvContentPartPr>
            <p14:xfrm>
              <a:off x="2315893" y="3428112"/>
              <a:ext cx="75240" cy="161280"/>
            </p14:xfrm>
          </p:contentPart>
        </mc:Choice>
        <mc:Fallback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E112619F-97F4-4E14-BE51-638B8FD461C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2311573" y="3423792"/>
                <a:ext cx="83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2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BE780272-F4DF-4053-95FC-54ED2F9929ED}"/>
                  </a:ext>
                </a:extLst>
              </p14:cNvPr>
              <p14:cNvContentPartPr/>
              <p14:nvPr/>
            </p14:nvContentPartPr>
            <p14:xfrm>
              <a:off x="2438293" y="3492552"/>
              <a:ext cx="42120" cy="39600"/>
            </p14:xfrm>
          </p:contentPart>
        </mc:Choice>
        <mc:Fallback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BE780272-F4DF-4053-95FC-54ED2F9929E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2433973" y="3488232"/>
                <a:ext cx="507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4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56A7AD5A-BBC3-475D-88F6-3CB40C08970B}"/>
                  </a:ext>
                </a:extLst>
              </p14:cNvPr>
              <p14:cNvContentPartPr/>
              <p14:nvPr/>
            </p14:nvContentPartPr>
            <p14:xfrm>
              <a:off x="2440093" y="3417312"/>
              <a:ext cx="31320" cy="6120"/>
            </p14:xfrm>
          </p:contentPart>
        </mc:Choice>
        <mc:Fallback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56A7AD5A-BBC3-475D-88F6-3CB40C08970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2435773" y="3412992"/>
                <a:ext cx="39960" cy="1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6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3B28AE05-B8C7-46F7-A0A1-CA2345118077}"/>
                  </a:ext>
                </a:extLst>
              </p14:cNvPr>
              <p14:cNvContentPartPr/>
              <p14:nvPr/>
            </p14:nvContentPartPr>
            <p14:xfrm>
              <a:off x="2491933" y="3524952"/>
              <a:ext cx="54000" cy="60480"/>
            </p14:xfrm>
          </p:contentPart>
        </mc:Choice>
        <mc:Fallback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3B28AE05-B8C7-46F7-A0A1-CA2345118077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2487613" y="3520632"/>
                <a:ext cx="626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8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CF12B611-CEA1-473A-8975-3B9704FF19B1}"/>
                  </a:ext>
                </a:extLst>
              </p14:cNvPr>
              <p14:cNvContentPartPr/>
              <p14:nvPr/>
            </p14:nvContentPartPr>
            <p14:xfrm>
              <a:off x="2584093" y="3413352"/>
              <a:ext cx="64080" cy="218520"/>
            </p14:xfrm>
          </p:contentPart>
        </mc:Choice>
        <mc:Fallback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CF12B611-CEA1-473A-8975-3B9704FF19B1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579773" y="3409032"/>
                <a:ext cx="72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0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9AC37383-0881-43D7-ACD7-3CDA8E640475}"/>
                  </a:ext>
                </a:extLst>
              </p14:cNvPr>
              <p14:cNvContentPartPr/>
              <p14:nvPr/>
            </p14:nvContentPartPr>
            <p14:xfrm>
              <a:off x="2276653" y="3263952"/>
              <a:ext cx="2880" cy="14400"/>
            </p14:xfrm>
          </p:contentPart>
        </mc:Choice>
        <mc:Fallback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9AC37383-0881-43D7-ACD7-3CDA8E64047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2272333" y="3259632"/>
                <a:ext cx="1152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2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062E5A22-657C-47E3-A5CE-E9A515A68749}"/>
                  </a:ext>
                </a:extLst>
              </p14:cNvPr>
              <p14:cNvContentPartPr/>
              <p14:nvPr/>
            </p14:nvContentPartPr>
            <p14:xfrm>
              <a:off x="2292493" y="3549072"/>
              <a:ext cx="11520" cy="90360"/>
            </p14:xfrm>
          </p:contentPart>
        </mc:Choice>
        <mc:Fallback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062E5A22-657C-47E3-A5CE-E9A515A68749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288173" y="3544752"/>
                <a:ext cx="201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4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A669419F-90AF-421D-8857-35D2D7DB4C01}"/>
                  </a:ext>
                </a:extLst>
              </p14:cNvPr>
              <p14:cNvContentPartPr/>
              <p14:nvPr/>
            </p14:nvContentPartPr>
            <p14:xfrm>
              <a:off x="31693" y="2802432"/>
              <a:ext cx="61920" cy="134640"/>
            </p14:xfrm>
          </p:contentPart>
        </mc:Choice>
        <mc:Fallback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A669419F-90AF-421D-8857-35D2D7DB4C01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7373" y="2798112"/>
                <a:ext cx="7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6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82A4C7DF-D906-4C53-B8CF-376B2C5172E7}"/>
                  </a:ext>
                </a:extLst>
              </p14:cNvPr>
              <p14:cNvContentPartPr/>
              <p14:nvPr/>
            </p14:nvContentPartPr>
            <p14:xfrm>
              <a:off x="87133" y="2920152"/>
              <a:ext cx="43560" cy="51120"/>
            </p14:xfrm>
          </p:contentPart>
        </mc:Choice>
        <mc:Fallback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82A4C7DF-D906-4C53-B8CF-376B2C5172E7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813" y="2915832"/>
                <a:ext cx="522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8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AF5E4A89-84F6-41E6-AD19-958F886470B6}"/>
                  </a:ext>
                </a:extLst>
              </p14:cNvPr>
              <p14:cNvContentPartPr/>
              <p14:nvPr/>
            </p14:nvContentPartPr>
            <p14:xfrm>
              <a:off x="169213" y="2842032"/>
              <a:ext cx="12960" cy="89640"/>
            </p14:xfrm>
          </p:contentPart>
        </mc:Choice>
        <mc:Fallback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AF5E4A89-84F6-41E6-AD19-958F886470B6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64893" y="2837712"/>
                <a:ext cx="2160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0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6961639F-58E7-4A4B-8DE4-E82CED407A71}"/>
                  </a:ext>
                </a:extLst>
              </p14:cNvPr>
              <p14:cNvContentPartPr/>
              <p14:nvPr/>
            </p14:nvContentPartPr>
            <p14:xfrm>
              <a:off x="131413" y="2871552"/>
              <a:ext cx="85320" cy="16560"/>
            </p14:xfrm>
          </p:contentPart>
        </mc:Choice>
        <mc:Fallback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6961639F-58E7-4A4B-8DE4-E82CED407A71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27093" y="2867232"/>
                <a:ext cx="939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2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C1C18F54-5B72-4AE9-89C0-9A6DE0344B5B}"/>
                  </a:ext>
                </a:extLst>
              </p14:cNvPr>
              <p14:cNvContentPartPr/>
              <p14:nvPr/>
            </p14:nvContentPartPr>
            <p14:xfrm>
              <a:off x="241933" y="2806752"/>
              <a:ext cx="11880" cy="113400"/>
            </p14:xfrm>
          </p:contentPart>
        </mc:Choice>
        <mc:Fallback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C1C18F54-5B72-4AE9-89C0-9A6DE0344B5B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237613" y="2802432"/>
                <a:ext cx="205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4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AFE8C104-BFBD-451F-B3AD-BB6A56AFE3DF}"/>
                  </a:ext>
                </a:extLst>
              </p14:cNvPr>
              <p14:cNvContentPartPr/>
              <p14:nvPr/>
            </p14:nvContentPartPr>
            <p14:xfrm>
              <a:off x="213493" y="2912592"/>
              <a:ext cx="77400" cy="27000"/>
            </p14:xfrm>
          </p:contentPart>
        </mc:Choice>
        <mc:Fallback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AFE8C104-BFBD-451F-B3AD-BB6A56AFE3DF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209173" y="2908272"/>
                <a:ext cx="860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6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C4E049EC-BF21-49D9-B9E6-31D79FFC50A6}"/>
                  </a:ext>
                </a:extLst>
              </p14:cNvPr>
              <p14:cNvContentPartPr/>
              <p14:nvPr/>
            </p14:nvContentPartPr>
            <p14:xfrm>
              <a:off x="187933" y="2798832"/>
              <a:ext cx="104040" cy="11880"/>
            </p14:xfrm>
          </p:contentPart>
        </mc:Choice>
        <mc:Fallback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C4E049EC-BF21-49D9-B9E6-31D79FFC50A6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83613" y="2794512"/>
                <a:ext cx="1126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8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4ED0429D-4468-4FD4-9C85-0E0D3C9D0657}"/>
                  </a:ext>
                </a:extLst>
              </p14:cNvPr>
              <p14:cNvContentPartPr/>
              <p14:nvPr/>
            </p14:nvContentPartPr>
            <p14:xfrm>
              <a:off x="300613" y="2772192"/>
              <a:ext cx="100080" cy="142920"/>
            </p14:xfrm>
          </p:contentPart>
        </mc:Choice>
        <mc:Fallback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4ED0429D-4468-4FD4-9C85-0E0D3C9D065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96293" y="2767872"/>
                <a:ext cx="1087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0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320CFA24-9873-441A-9166-AAB108C1C5C7}"/>
                  </a:ext>
                </a:extLst>
              </p14:cNvPr>
              <p14:cNvContentPartPr/>
              <p14:nvPr/>
            </p14:nvContentPartPr>
            <p14:xfrm>
              <a:off x="387373" y="2765352"/>
              <a:ext cx="4320" cy="10080"/>
            </p14:xfrm>
          </p:contentPart>
        </mc:Choice>
        <mc:Fallback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320CFA24-9873-441A-9166-AAB108C1C5C7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383053" y="2761032"/>
                <a:ext cx="1296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2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F1B76180-9DAC-4624-9A05-8B113A1563CF}"/>
                  </a:ext>
                </a:extLst>
              </p14:cNvPr>
              <p14:cNvContentPartPr/>
              <p14:nvPr/>
            </p14:nvContentPartPr>
            <p14:xfrm>
              <a:off x="394573" y="2761752"/>
              <a:ext cx="102240" cy="166680"/>
            </p14:xfrm>
          </p:contentPart>
        </mc:Choice>
        <mc:Fallback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F1B76180-9DAC-4624-9A05-8B113A1563C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390253" y="2757432"/>
                <a:ext cx="110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4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E7DBC3E0-BBAF-44BE-A47F-38279E59F5E9}"/>
                  </a:ext>
                </a:extLst>
              </p14:cNvPr>
              <p14:cNvContentPartPr/>
              <p14:nvPr/>
            </p14:nvContentPartPr>
            <p14:xfrm>
              <a:off x="524173" y="2796312"/>
              <a:ext cx="19080" cy="106920"/>
            </p14:xfrm>
          </p:contentPart>
        </mc:Choice>
        <mc:Fallback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E7DBC3E0-BBAF-44BE-A47F-38279E59F5E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519853" y="2791992"/>
                <a:ext cx="277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6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9DA9D404-E1A8-4A12-BE64-19E830DF88D9}"/>
                  </a:ext>
                </a:extLst>
              </p14:cNvPr>
              <p14:cNvContentPartPr/>
              <p14:nvPr/>
            </p14:nvContentPartPr>
            <p14:xfrm>
              <a:off x="509053" y="2824032"/>
              <a:ext cx="88920" cy="21600"/>
            </p14:xfrm>
          </p:contentPart>
        </mc:Choice>
        <mc:Fallback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9DA9D404-E1A8-4A12-BE64-19E830DF88D9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504733" y="2819352"/>
                <a:ext cx="975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8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F376BE74-BDED-468E-B9FE-4F88E249DA3B}"/>
                  </a:ext>
                </a:extLst>
              </p14:cNvPr>
              <p14:cNvContentPartPr/>
              <p14:nvPr/>
            </p14:nvContentPartPr>
            <p14:xfrm>
              <a:off x="570613" y="2754552"/>
              <a:ext cx="96480" cy="185760"/>
            </p14:xfrm>
          </p:contentPart>
        </mc:Choice>
        <mc:Fallback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F376BE74-BDED-468E-B9FE-4F88E249DA3B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566293" y="2750232"/>
                <a:ext cx="1051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0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A124D438-1BCE-41A7-880E-3EF32775E784}"/>
                  </a:ext>
                </a:extLst>
              </p14:cNvPr>
              <p14:cNvContentPartPr/>
              <p14:nvPr/>
            </p14:nvContentPartPr>
            <p14:xfrm>
              <a:off x="4888813" y="1042752"/>
              <a:ext cx="87120" cy="213840"/>
            </p14:xfrm>
          </p:contentPart>
        </mc:Choice>
        <mc:Fallback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A124D438-1BCE-41A7-880E-3EF32775E784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4884493" y="1038432"/>
                <a:ext cx="95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2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04D8965B-EC9D-42CC-B13A-ADA7A510FE2D}"/>
                  </a:ext>
                </a:extLst>
              </p14:cNvPr>
              <p14:cNvContentPartPr/>
              <p14:nvPr/>
            </p14:nvContentPartPr>
            <p14:xfrm>
              <a:off x="5044333" y="1115112"/>
              <a:ext cx="56880" cy="77400"/>
            </p14:xfrm>
          </p:contentPart>
        </mc:Choice>
        <mc:Fallback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04D8965B-EC9D-42CC-B13A-ADA7A510FE2D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040013" y="1110792"/>
                <a:ext cx="655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4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E42041EF-2E31-4469-ABE1-7FA418EBC1C9}"/>
                  </a:ext>
                </a:extLst>
              </p14:cNvPr>
              <p14:cNvContentPartPr/>
              <p14:nvPr/>
            </p14:nvContentPartPr>
            <p14:xfrm>
              <a:off x="5095813" y="1015392"/>
              <a:ext cx="10800" cy="11520"/>
            </p14:xfrm>
          </p:contentPart>
        </mc:Choice>
        <mc:Fallback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E42041EF-2E31-4469-ABE1-7FA418EBC1C9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5091493" y="1011072"/>
                <a:ext cx="1944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6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C6C08018-B570-4261-BB87-4A657A5F7EDC}"/>
                  </a:ext>
                </a:extLst>
              </p14:cNvPr>
              <p14:cNvContentPartPr/>
              <p14:nvPr/>
            </p14:nvContentPartPr>
            <p14:xfrm>
              <a:off x="5116693" y="1179192"/>
              <a:ext cx="68040" cy="85320"/>
            </p14:xfrm>
          </p:contentPart>
        </mc:Choice>
        <mc:Fallback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C6C08018-B570-4261-BB87-4A657A5F7ED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5112373" y="1174872"/>
                <a:ext cx="76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8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E9F2C243-260C-4926-9691-0A1FE0E6B7CD}"/>
                  </a:ext>
                </a:extLst>
              </p14:cNvPr>
              <p14:cNvContentPartPr/>
              <p14:nvPr/>
            </p14:nvContentPartPr>
            <p14:xfrm>
              <a:off x="5234773" y="1034112"/>
              <a:ext cx="52920" cy="245520"/>
            </p14:xfrm>
          </p:contentPart>
        </mc:Choice>
        <mc:Fallback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E9F2C243-260C-4926-9691-0A1FE0E6B7CD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5230453" y="1029792"/>
                <a:ext cx="615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0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AE27E841-B79F-4BA1-80B5-59AC1A7FF23B}"/>
                  </a:ext>
                </a:extLst>
              </p14:cNvPr>
              <p14:cNvContentPartPr/>
              <p14:nvPr/>
            </p14:nvContentPartPr>
            <p14:xfrm>
              <a:off x="3166573" y="705072"/>
              <a:ext cx="92520" cy="9756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AE27E841-B79F-4BA1-80B5-59AC1A7FF23B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3162253" y="700752"/>
                <a:ext cx="1011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2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BF9011C8-1BBA-46D3-8BD9-8BB3B1415E5C}"/>
                  </a:ext>
                </a:extLst>
              </p14:cNvPr>
              <p14:cNvContentPartPr/>
              <p14:nvPr/>
            </p14:nvContentPartPr>
            <p14:xfrm>
              <a:off x="3225613" y="708672"/>
              <a:ext cx="32760" cy="152640"/>
            </p14:xfrm>
          </p:contentPart>
        </mc:Choice>
        <mc:Fallback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BF9011C8-1BBA-46D3-8BD9-8BB3B1415E5C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3221293" y="704352"/>
                <a:ext cx="414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4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63B7756F-288B-4586-BD4E-D9E884683194}"/>
                  </a:ext>
                </a:extLst>
              </p14:cNvPr>
              <p14:cNvContentPartPr/>
              <p14:nvPr/>
            </p14:nvContentPartPr>
            <p14:xfrm>
              <a:off x="3310573" y="612192"/>
              <a:ext cx="3960" cy="83520"/>
            </p14:xfrm>
          </p:contentPart>
        </mc:Choice>
        <mc:Fallback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63B7756F-288B-4586-BD4E-D9E884683194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3306253" y="607872"/>
                <a:ext cx="1260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6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F7E57D80-55CC-497A-8088-8DF6B09CE88A}"/>
                  </a:ext>
                </a:extLst>
              </p14:cNvPr>
              <p14:cNvContentPartPr/>
              <p14:nvPr/>
            </p14:nvContentPartPr>
            <p14:xfrm>
              <a:off x="3236773" y="597432"/>
              <a:ext cx="144720" cy="111240"/>
            </p14:xfrm>
          </p:contentPart>
        </mc:Choice>
        <mc:Fallback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F7E57D80-55CC-497A-8088-8DF6B09CE88A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3232453" y="593112"/>
                <a:ext cx="153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8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AE9CA7C1-52D2-4181-AA51-470A56F5FBDF}"/>
                  </a:ext>
                </a:extLst>
              </p14:cNvPr>
              <p14:cNvContentPartPr/>
              <p14:nvPr/>
            </p14:nvContentPartPr>
            <p14:xfrm>
              <a:off x="3367093" y="713352"/>
              <a:ext cx="107640" cy="13320"/>
            </p14:xfrm>
          </p:contentPart>
        </mc:Choice>
        <mc:Fallback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AE9CA7C1-52D2-4181-AA51-470A56F5FBDF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3362773" y="709032"/>
                <a:ext cx="116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0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71CDAC1A-C007-4582-92B6-EC775519A2A7}"/>
                  </a:ext>
                </a:extLst>
              </p14:cNvPr>
              <p14:cNvContentPartPr/>
              <p14:nvPr/>
            </p14:nvContentPartPr>
            <p14:xfrm>
              <a:off x="3371053" y="743592"/>
              <a:ext cx="115920" cy="24120"/>
            </p14:xfrm>
          </p:contentPart>
        </mc:Choice>
        <mc:Fallback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71CDAC1A-C007-4582-92B6-EC775519A2A7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3366733" y="739272"/>
                <a:ext cx="124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2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856D4408-F195-475F-81DE-DE04A58A9666}"/>
                  </a:ext>
                </a:extLst>
              </p14:cNvPr>
              <p14:cNvContentPartPr/>
              <p14:nvPr/>
            </p14:nvContentPartPr>
            <p14:xfrm>
              <a:off x="3508213" y="686712"/>
              <a:ext cx="78480" cy="44280"/>
            </p14:xfrm>
          </p:contentPart>
        </mc:Choice>
        <mc:Fallback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856D4408-F195-475F-81DE-DE04A58A9666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503893" y="682392"/>
                <a:ext cx="87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4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DFD71FFD-B774-4814-B25D-58E4EEC276DB}"/>
                  </a:ext>
                </a:extLst>
              </p14:cNvPr>
              <p14:cNvContentPartPr/>
              <p14:nvPr/>
            </p14:nvContentPartPr>
            <p14:xfrm>
              <a:off x="3558613" y="669432"/>
              <a:ext cx="52200" cy="180720"/>
            </p14:xfrm>
          </p:contentPart>
        </mc:Choice>
        <mc:Fallback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DFD71FFD-B774-4814-B25D-58E4EEC276DB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3554293" y="665112"/>
                <a:ext cx="608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6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141D0B46-4ADC-4431-8065-8036E43AAFAB}"/>
                  </a:ext>
                </a:extLst>
              </p14:cNvPr>
              <p14:cNvContentPartPr/>
              <p14:nvPr/>
            </p14:nvContentPartPr>
            <p14:xfrm>
              <a:off x="921253" y="2298072"/>
              <a:ext cx="756360" cy="286560"/>
            </p14:xfrm>
          </p:contentPart>
        </mc:Choice>
        <mc:Fallback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141D0B46-4ADC-4431-8065-8036E43AAFAB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916933" y="2293752"/>
                <a:ext cx="7650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8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3689C9A8-E487-4F45-9CF5-801E72D624A5}"/>
                  </a:ext>
                </a:extLst>
              </p14:cNvPr>
              <p14:cNvContentPartPr/>
              <p14:nvPr/>
            </p14:nvContentPartPr>
            <p14:xfrm>
              <a:off x="1642333" y="1214472"/>
              <a:ext cx="2753640" cy="1099800"/>
            </p14:xfrm>
          </p:contentPart>
        </mc:Choice>
        <mc:Fallback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3689C9A8-E487-4F45-9CF5-801E72D624A5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1638013" y="1210152"/>
                <a:ext cx="2762280" cy="11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0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9A5215F2-BC5F-4576-99F3-6592256AEAD7}"/>
                  </a:ext>
                </a:extLst>
              </p14:cNvPr>
              <p14:cNvContentPartPr/>
              <p14:nvPr/>
            </p14:nvContentPartPr>
            <p14:xfrm>
              <a:off x="4504693" y="1160832"/>
              <a:ext cx="92520" cy="65160"/>
            </p14:xfrm>
          </p:contentPart>
        </mc:Choice>
        <mc:Fallback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9A5215F2-BC5F-4576-99F3-6592256AEAD7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500373" y="1156512"/>
                <a:ext cx="1011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2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44A309FE-0871-43BF-A775-57B1DD0A40D5}"/>
                  </a:ext>
                </a:extLst>
              </p14:cNvPr>
              <p14:cNvContentPartPr/>
              <p14:nvPr/>
            </p14:nvContentPartPr>
            <p14:xfrm>
              <a:off x="4583533" y="1134552"/>
              <a:ext cx="48240" cy="178920"/>
            </p14:xfrm>
          </p:contentPart>
        </mc:Choice>
        <mc:Fallback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44A309FE-0871-43BF-A775-57B1DD0A40D5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4579213" y="1130232"/>
                <a:ext cx="56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4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09942842-EB67-45B0-A515-9F05693B1F70}"/>
                  </a:ext>
                </a:extLst>
              </p14:cNvPr>
              <p14:cNvContentPartPr/>
              <p14:nvPr/>
            </p14:nvContentPartPr>
            <p14:xfrm>
              <a:off x="4737253" y="1037712"/>
              <a:ext cx="4680" cy="83520"/>
            </p14:xfrm>
          </p:contentPart>
        </mc:Choice>
        <mc:Fallback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09942842-EB67-45B0-A515-9F05693B1F70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4732933" y="1033392"/>
                <a:ext cx="13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6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51645B1E-EE7B-46CD-80F5-C36EEB0146E2}"/>
                  </a:ext>
                </a:extLst>
              </p14:cNvPr>
              <p14:cNvContentPartPr/>
              <p14:nvPr/>
            </p14:nvContentPartPr>
            <p14:xfrm>
              <a:off x="4654813" y="1021152"/>
              <a:ext cx="159840" cy="115560"/>
            </p14:xfrm>
          </p:contentPart>
        </mc:Choice>
        <mc:Fallback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51645B1E-EE7B-46CD-80F5-C36EEB0146E2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4650493" y="1016832"/>
                <a:ext cx="168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8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95DD1476-A98F-404F-B085-51DA00865E07}"/>
                  </a:ext>
                </a:extLst>
              </p14:cNvPr>
              <p14:cNvContentPartPr/>
              <p14:nvPr/>
            </p14:nvContentPartPr>
            <p14:xfrm>
              <a:off x="2432893" y="2000712"/>
              <a:ext cx="16920" cy="69120"/>
            </p14:xfrm>
          </p:contentPart>
        </mc:Choice>
        <mc:Fallback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95DD1476-A98F-404F-B085-51DA00865E07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2428573" y="1996392"/>
                <a:ext cx="255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0">
            <p14:nvContentPartPr>
              <p14:cNvPr id="152" name="Freihand 151">
                <a:extLst>
                  <a:ext uri="{FF2B5EF4-FFF2-40B4-BE49-F238E27FC236}">
                    <a16:creationId xmlns:a16="http://schemas.microsoft.com/office/drawing/2014/main" id="{E7E26744-CA2A-4B03-9872-C6F0959F710C}"/>
                  </a:ext>
                </a:extLst>
              </p14:cNvPr>
              <p14:cNvContentPartPr/>
              <p14:nvPr/>
            </p14:nvContentPartPr>
            <p14:xfrm>
              <a:off x="2410573" y="2125632"/>
              <a:ext cx="40680" cy="263880"/>
            </p14:xfrm>
          </p:contentPart>
        </mc:Choice>
        <mc:Fallback>
          <p:pic>
            <p:nvPicPr>
              <p:cNvPr id="152" name="Freihand 151">
                <a:extLst>
                  <a:ext uri="{FF2B5EF4-FFF2-40B4-BE49-F238E27FC236}">
                    <a16:creationId xmlns:a16="http://schemas.microsoft.com/office/drawing/2014/main" id="{E7E26744-CA2A-4B03-9872-C6F0959F710C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2406253" y="2121312"/>
                <a:ext cx="4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2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E1E8E004-02DD-43F7-A535-C6EAB23F298D}"/>
                  </a:ext>
                </a:extLst>
              </p14:cNvPr>
              <p14:cNvContentPartPr/>
              <p14:nvPr/>
            </p14:nvContentPartPr>
            <p14:xfrm>
              <a:off x="2356213" y="2501832"/>
              <a:ext cx="50400" cy="344520"/>
            </p14:xfrm>
          </p:contentPart>
        </mc:Choice>
        <mc:Fallback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E1E8E004-02DD-43F7-A535-C6EAB23F298D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2351893" y="2497512"/>
                <a:ext cx="5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4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97AF4676-796E-4E9F-AD90-16C3D57A88B6}"/>
                  </a:ext>
                </a:extLst>
              </p14:cNvPr>
              <p14:cNvContentPartPr/>
              <p14:nvPr/>
            </p14:nvContentPartPr>
            <p14:xfrm>
              <a:off x="914053" y="2158032"/>
              <a:ext cx="360" cy="360"/>
            </p14:xfrm>
          </p:contentPart>
        </mc:Choice>
        <mc:Fallback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97AF4676-796E-4E9F-AD90-16C3D57A88B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909733" y="215371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5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2B23F088-6782-4518-B4A0-D305F49EB7A6}"/>
                  </a:ext>
                </a:extLst>
              </p14:cNvPr>
              <p14:cNvContentPartPr/>
              <p14:nvPr/>
            </p14:nvContentPartPr>
            <p14:xfrm>
              <a:off x="858253" y="2137152"/>
              <a:ext cx="115920" cy="21240"/>
            </p14:xfrm>
          </p:contentPart>
        </mc:Choice>
        <mc:Fallback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2B23F088-6782-4518-B4A0-D305F49EB7A6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853933" y="2132832"/>
                <a:ext cx="124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7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DD6CD015-BEDD-4A0B-9709-26BB20BE13D1}"/>
                  </a:ext>
                </a:extLst>
              </p14:cNvPr>
              <p14:cNvContentPartPr/>
              <p14:nvPr/>
            </p14:nvContentPartPr>
            <p14:xfrm>
              <a:off x="952573" y="1740072"/>
              <a:ext cx="1104480" cy="408600"/>
            </p14:xfrm>
          </p:contentPart>
        </mc:Choice>
        <mc:Fallback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DD6CD015-BEDD-4A0B-9709-26BB20BE13D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948253" y="1735752"/>
                <a:ext cx="11131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9">
            <p14:nvContentPartPr>
              <p14:cNvPr id="235" name="Freihand 234">
                <a:extLst>
                  <a:ext uri="{FF2B5EF4-FFF2-40B4-BE49-F238E27FC236}">
                    <a16:creationId xmlns:a16="http://schemas.microsoft.com/office/drawing/2014/main" id="{75309AD2-21DB-4793-8B9D-D5C2A22F99DE}"/>
                  </a:ext>
                </a:extLst>
              </p14:cNvPr>
              <p14:cNvContentPartPr/>
              <p14:nvPr/>
            </p14:nvContentPartPr>
            <p14:xfrm>
              <a:off x="2039773" y="890112"/>
              <a:ext cx="1911600" cy="851400"/>
            </p14:xfrm>
          </p:contentPart>
        </mc:Choice>
        <mc:Fallback>
          <p:pic>
            <p:nvPicPr>
              <p:cNvPr id="235" name="Freihand 234">
                <a:extLst>
                  <a:ext uri="{FF2B5EF4-FFF2-40B4-BE49-F238E27FC236}">
                    <a16:creationId xmlns:a16="http://schemas.microsoft.com/office/drawing/2014/main" id="{75309AD2-21DB-4793-8B9D-D5C2A22F99DE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2035453" y="885792"/>
                <a:ext cx="1920240" cy="8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1">
            <p14:nvContentPartPr>
              <p14:cNvPr id="237" name="Freihand 236">
                <a:extLst>
                  <a:ext uri="{FF2B5EF4-FFF2-40B4-BE49-F238E27FC236}">
                    <a16:creationId xmlns:a16="http://schemas.microsoft.com/office/drawing/2014/main" id="{DA86D50A-C269-42E0-9E79-6B5496D7DF06}"/>
                  </a:ext>
                </a:extLst>
              </p14:cNvPr>
              <p14:cNvContentPartPr/>
              <p14:nvPr/>
            </p14:nvContentPartPr>
            <p14:xfrm>
              <a:off x="3890173" y="753312"/>
              <a:ext cx="436320" cy="192600"/>
            </p14:xfrm>
          </p:contentPart>
        </mc:Choice>
        <mc:Fallback>
          <p:pic>
            <p:nvPicPr>
              <p:cNvPr id="237" name="Freihand 236">
                <a:extLst>
                  <a:ext uri="{FF2B5EF4-FFF2-40B4-BE49-F238E27FC236}">
                    <a16:creationId xmlns:a16="http://schemas.microsoft.com/office/drawing/2014/main" id="{DA86D50A-C269-42E0-9E79-6B5496D7DF06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3885853" y="748992"/>
                <a:ext cx="444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3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E05FAC4A-908C-44ED-B3CE-CF02FA7819C9}"/>
                  </a:ext>
                </a:extLst>
              </p14:cNvPr>
              <p14:cNvContentPartPr/>
              <p14:nvPr/>
            </p14:nvContentPartPr>
            <p14:xfrm>
              <a:off x="4471933" y="684552"/>
              <a:ext cx="85320" cy="29160"/>
            </p14:xfrm>
          </p:contentPart>
        </mc:Choice>
        <mc:Fallback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E05FAC4A-908C-44ED-B3CE-CF02FA7819C9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4467613" y="680232"/>
                <a:ext cx="93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5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DF6218D7-119A-4DC9-ADA3-D581F62A0FEC}"/>
                  </a:ext>
                </a:extLst>
              </p14:cNvPr>
              <p14:cNvContentPartPr/>
              <p14:nvPr/>
            </p14:nvContentPartPr>
            <p14:xfrm>
              <a:off x="4527733" y="674472"/>
              <a:ext cx="51480" cy="120960"/>
            </p14:xfrm>
          </p:contentPart>
        </mc:Choice>
        <mc:Fallback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DF6218D7-119A-4DC9-ADA3-D581F62A0FE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4523413" y="670152"/>
                <a:ext cx="60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7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BEC913E5-83CE-4BE4-BA0E-8D2E66D2C73C}"/>
                  </a:ext>
                </a:extLst>
              </p14:cNvPr>
              <p14:cNvContentPartPr/>
              <p14:nvPr/>
            </p14:nvContentPartPr>
            <p14:xfrm>
              <a:off x="4681093" y="616872"/>
              <a:ext cx="4680" cy="54360"/>
            </p14:xfrm>
          </p:contentPart>
        </mc:Choice>
        <mc:Fallback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BEC913E5-83CE-4BE4-BA0E-8D2E66D2C73C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4676773" y="612552"/>
                <a:ext cx="133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9">
            <p14:nvContentPartPr>
              <p14:cNvPr id="242" name="Freihand 241">
                <a:extLst>
                  <a:ext uri="{FF2B5EF4-FFF2-40B4-BE49-F238E27FC236}">
                    <a16:creationId xmlns:a16="http://schemas.microsoft.com/office/drawing/2014/main" id="{4CDD1150-1525-4FEA-9895-9FC66051630E}"/>
                  </a:ext>
                </a:extLst>
              </p14:cNvPr>
              <p14:cNvContentPartPr/>
              <p14:nvPr/>
            </p14:nvContentPartPr>
            <p14:xfrm>
              <a:off x="4621693" y="599232"/>
              <a:ext cx="89280" cy="88200"/>
            </p14:xfrm>
          </p:contentPart>
        </mc:Choice>
        <mc:Fallback>
          <p:pic>
            <p:nvPicPr>
              <p:cNvPr id="242" name="Freihand 241">
                <a:extLst>
                  <a:ext uri="{FF2B5EF4-FFF2-40B4-BE49-F238E27FC236}">
                    <a16:creationId xmlns:a16="http://schemas.microsoft.com/office/drawing/2014/main" id="{4CDD1150-1525-4FEA-9895-9FC66051630E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4617373" y="594912"/>
                <a:ext cx="979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1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ED14F8E1-91A0-459D-8978-765BD8CA192A}"/>
                  </a:ext>
                </a:extLst>
              </p14:cNvPr>
              <p14:cNvContentPartPr/>
              <p14:nvPr/>
            </p14:nvContentPartPr>
            <p14:xfrm>
              <a:off x="4739413" y="605352"/>
              <a:ext cx="82080" cy="161280"/>
            </p14:xfrm>
          </p:contentPart>
        </mc:Choice>
        <mc:Fallback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ED14F8E1-91A0-459D-8978-765BD8CA192A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4735093" y="601032"/>
                <a:ext cx="9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3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0458744D-4DE6-4777-A80A-B00BA836A518}"/>
                  </a:ext>
                </a:extLst>
              </p14:cNvPr>
              <p14:cNvContentPartPr/>
              <p14:nvPr/>
            </p14:nvContentPartPr>
            <p14:xfrm>
              <a:off x="4893853" y="675912"/>
              <a:ext cx="46080" cy="37440"/>
            </p14:xfrm>
          </p:contentPart>
        </mc:Choice>
        <mc:Fallback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0458744D-4DE6-4777-A80A-B00BA836A518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4889533" y="671592"/>
                <a:ext cx="54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5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7431AD60-F492-4DB0-843B-82041A584A91}"/>
                  </a:ext>
                </a:extLst>
              </p14:cNvPr>
              <p14:cNvContentPartPr/>
              <p14:nvPr/>
            </p14:nvContentPartPr>
            <p14:xfrm>
              <a:off x="4922293" y="586992"/>
              <a:ext cx="20520" cy="3960"/>
            </p14:xfrm>
          </p:contentPart>
        </mc:Choice>
        <mc:Fallback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7431AD60-F492-4DB0-843B-82041A584A91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4917973" y="582672"/>
                <a:ext cx="2916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7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A4C9230E-C7F4-4A81-BD51-EF488310F22D}"/>
                  </a:ext>
                </a:extLst>
              </p14:cNvPr>
              <p14:cNvContentPartPr/>
              <p14:nvPr/>
            </p14:nvContentPartPr>
            <p14:xfrm>
              <a:off x="4979533" y="701832"/>
              <a:ext cx="86040" cy="76680"/>
            </p14:xfrm>
          </p:contentPart>
        </mc:Choice>
        <mc:Fallback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A4C9230E-C7F4-4A81-BD51-EF488310F22D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4975213" y="697512"/>
                <a:ext cx="9468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9">
            <p14:nvContentPartPr>
              <p14:cNvPr id="247" name="Freihand 246">
                <a:extLst>
                  <a:ext uri="{FF2B5EF4-FFF2-40B4-BE49-F238E27FC236}">
                    <a16:creationId xmlns:a16="http://schemas.microsoft.com/office/drawing/2014/main" id="{C20EE6E6-36E9-4A03-A046-F4C15F02914B}"/>
                  </a:ext>
                </a:extLst>
              </p14:cNvPr>
              <p14:cNvContentPartPr/>
              <p14:nvPr/>
            </p14:nvContentPartPr>
            <p14:xfrm>
              <a:off x="5058733" y="600672"/>
              <a:ext cx="66240" cy="190800"/>
            </p14:xfrm>
          </p:contentPart>
        </mc:Choice>
        <mc:Fallback>
          <p:pic>
            <p:nvPicPr>
              <p:cNvPr id="247" name="Freihand 246">
                <a:extLst>
                  <a:ext uri="{FF2B5EF4-FFF2-40B4-BE49-F238E27FC236}">
                    <a16:creationId xmlns:a16="http://schemas.microsoft.com/office/drawing/2014/main" id="{C20EE6E6-36E9-4A03-A046-F4C15F02914B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5054413" y="596352"/>
                <a:ext cx="748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1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7F5A05C0-0B7D-48D3-BCC8-FAF37BA7E05A}"/>
                  </a:ext>
                </a:extLst>
              </p14:cNvPr>
              <p14:cNvContentPartPr/>
              <p14:nvPr/>
            </p14:nvContentPartPr>
            <p14:xfrm>
              <a:off x="840613" y="2176392"/>
              <a:ext cx="21240" cy="7920"/>
            </p14:xfrm>
          </p:contentPart>
        </mc:Choice>
        <mc:Fallback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7F5A05C0-0B7D-48D3-BCC8-FAF37BA7E05A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836293" y="2172072"/>
                <a:ext cx="2988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3">
            <p14:nvContentPartPr>
              <p14:cNvPr id="251" name="Freihand 250">
                <a:extLst>
                  <a:ext uri="{FF2B5EF4-FFF2-40B4-BE49-F238E27FC236}">
                    <a16:creationId xmlns:a16="http://schemas.microsoft.com/office/drawing/2014/main" id="{A83541F5-3576-498B-9220-9BA1226886C5}"/>
                  </a:ext>
                </a:extLst>
              </p14:cNvPr>
              <p14:cNvContentPartPr/>
              <p14:nvPr/>
            </p14:nvContentPartPr>
            <p14:xfrm>
              <a:off x="721453" y="2173512"/>
              <a:ext cx="188640" cy="1128960"/>
            </p14:xfrm>
          </p:contentPart>
        </mc:Choice>
        <mc:Fallback>
          <p:pic>
            <p:nvPicPr>
              <p:cNvPr id="251" name="Freihand 250">
                <a:extLst>
                  <a:ext uri="{FF2B5EF4-FFF2-40B4-BE49-F238E27FC236}">
                    <a16:creationId xmlns:a16="http://schemas.microsoft.com/office/drawing/2014/main" id="{A83541F5-3576-498B-9220-9BA1226886C5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717133" y="2169192"/>
                <a:ext cx="197280" cy="11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5">
            <p14:nvContentPartPr>
              <p14:cNvPr id="253" name="Freihand 252">
                <a:extLst>
                  <a:ext uri="{FF2B5EF4-FFF2-40B4-BE49-F238E27FC236}">
                    <a16:creationId xmlns:a16="http://schemas.microsoft.com/office/drawing/2014/main" id="{736C8E98-FEF4-42BB-8705-C341576CF0FE}"/>
                  </a:ext>
                </a:extLst>
              </p14:cNvPr>
              <p14:cNvContentPartPr/>
              <p14:nvPr/>
            </p14:nvContentPartPr>
            <p14:xfrm>
              <a:off x="500413" y="2362872"/>
              <a:ext cx="147960" cy="194400"/>
            </p14:xfrm>
          </p:contentPart>
        </mc:Choice>
        <mc:Fallback>
          <p:pic>
            <p:nvPicPr>
              <p:cNvPr id="253" name="Freihand 252">
                <a:extLst>
                  <a:ext uri="{FF2B5EF4-FFF2-40B4-BE49-F238E27FC236}">
                    <a16:creationId xmlns:a16="http://schemas.microsoft.com/office/drawing/2014/main" id="{736C8E98-FEF4-42BB-8705-C341576CF0FE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496093" y="2358552"/>
                <a:ext cx="1566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7">
            <p14:nvContentPartPr>
              <p14:cNvPr id="254" name="Freihand 253">
                <a:extLst>
                  <a:ext uri="{FF2B5EF4-FFF2-40B4-BE49-F238E27FC236}">
                    <a16:creationId xmlns:a16="http://schemas.microsoft.com/office/drawing/2014/main" id="{D16372EA-2B36-492F-B780-3A31A2A48A71}"/>
                  </a:ext>
                </a:extLst>
              </p14:cNvPr>
              <p14:cNvContentPartPr/>
              <p14:nvPr/>
            </p14:nvContentPartPr>
            <p14:xfrm>
              <a:off x="529213" y="2486352"/>
              <a:ext cx="158040" cy="98640"/>
            </p14:xfrm>
          </p:contentPart>
        </mc:Choice>
        <mc:Fallback>
          <p:pic>
            <p:nvPicPr>
              <p:cNvPr id="254" name="Freihand 253">
                <a:extLst>
                  <a:ext uri="{FF2B5EF4-FFF2-40B4-BE49-F238E27FC236}">
                    <a16:creationId xmlns:a16="http://schemas.microsoft.com/office/drawing/2014/main" id="{D16372EA-2B36-492F-B780-3A31A2A48A71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524893" y="2482032"/>
                <a:ext cx="166680" cy="10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8" name="Gruppieren 267">
            <a:extLst>
              <a:ext uri="{FF2B5EF4-FFF2-40B4-BE49-F238E27FC236}">
                <a16:creationId xmlns:a16="http://schemas.microsoft.com/office/drawing/2014/main" id="{6B4FEBB1-8E23-4B2C-A76D-E5B7A1696638}"/>
              </a:ext>
            </a:extLst>
          </p:cNvPr>
          <p:cNvGrpSpPr/>
          <p:nvPr/>
        </p:nvGrpSpPr>
        <p:grpSpPr>
          <a:xfrm>
            <a:off x="84973" y="1646832"/>
            <a:ext cx="732600" cy="282240"/>
            <a:chOff x="84973" y="1646832"/>
            <a:chExt cx="732600" cy="28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11D05126-8D95-4BD9-805F-43D4054F3E54}"/>
                    </a:ext>
                  </a:extLst>
                </p14:cNvPr>
                <p14:cNvContentPartPr/>
                <p14:nvPr/>
              </p14:nvContentPartPr>
              <p14:xfrm>
                <a:off x="84973" y="1821432"/>
                <a:ext cx="56880" cy="10584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11D05126-8D95-4BD9-805F-43D4054F3E54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0653" y="1817112"/>
                  <a:ext cx="655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4703B2B6-CF0F-4FC5-8381-168892DAD05A}"/>
                    </a:ext>
                  </a:extLst>
                </p14:cNvPr>
                <p14:cNvContentPartPr/>
                <p14:nvPr/>
              </p14:nvContentPartPr>
              <p14:xfrm>
                <a:off x="173173" y="1893432"/>
                <a:ext cx="31680" cy="3564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4703B2B6-CF0F-4FC5-8381-168892DAD05A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68853" y="1889112"/>
                  <a:ext cx="403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12268B53-5D18-43F4-AA34-0FC076349CA6}"/>
                    </a:ext>
                  </a:extLst>
                </p14:cNvPr>
                <p14:cNvContentPartPr/>
                <p14:nvPr/>
              </p14:nvContentPartPr>
              <p14:xfrm>
                <a:off x="257053" y="1817472"/>
                <a:ext cx="10800" cy="7632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12268B53-5D18-43F4-AA34-0FC076349CA6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252733" y="1813152"/>
                  <a:ext cx="194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8FAA3DC8-1152-47AB-BA3E-1DCD6713A918}"/>
                    </a:ext>
                  </a:extLst>
                </p14:cNvPr>
                <p14:cNvContentPartPr/>
                <p14:nvPr/>
              </p14:nvContentPartPr>
              <p14:xfrm>
                <a:off x="226453" y="1769232"/>
                <a:ext cx="117000" cy="903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8FAA3DC8-1152-47AB-BA3E-1DCD6713A918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222133" y="1764912"/>
                  <a:ext cx="125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0488136C-C5CC-4479-9A66-438D5DAFB722}"/>
                    </a:ext>
                  </a:extLst>
                </p14:cNvPr>
                <p14:cNvContentPartPr/>
                <p14:nvPr/>
              </p14:nvContentPartPr>
              <p14:xfrm>
                <a:off x="265693" y="1743672"/>
                <a:ext cx="131400" cy="13068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0488136C-C5CC-4479-9A66-438D5DAFB722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261373" y="1739352"/>
                  <a:ext cx="1400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F6564CDB-B0CB-47CF-8536-3F8912DB940B}"/>
                    </a:ext>
                  </a:extLst>
                </p14:cNvPr>
                <p14:cNvContentPartPr/>
                <p14:nvPr/>
              </p14:nvContentPartPr>
              <p14:xfrm>
                <a:off x="395653" y="1701912"/>
                <a:ext cx="69840" cy="15156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F6564CDB-B0CB-47CF-8536-3F8912DB940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391333" y="1697592"/>
                  <a:ext cx="784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6E82D456-E154-43C3-9821-920DFE8F5152}"/>
                    </a:ext>
                  </a:extLst>
                </p14:cNvPr>
                <p14:cNvContentPartPr/>
                <p14:nvPr/>
              </p14:nvContentPartPr>
              <p14:xfrm>
                <a:off x="488893" y="1736472"/>
                <a:ext cx="37800" cy="5220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6E82D456-E154-43C3-9821-920DFE8F5152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84573" y="1732152"/>
                  <a:ext cx="464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70A67689-1DE6-4656-825C-480C097B13CC}"/>
                    </a:ext>
                  </a:extLst>
                </p14:cNvPr>
                <p14:cNvContentPartPr/>
                <p14:nvPr/>
              </p14:nvContentPartPr>
              <p14:xfrm>
                <a:off x="488893" y="1674552"/>
                <a:ext cx="115200" cy="15984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70A67689-1DE6-4656-825C-480C097B13CC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484573" y="1670232"/>
                  <a:ext cx="1238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63093D15-BC50-4B15-8DE3-AF348F1B34F9}"/>
                    </a:ext>
                  </a:extLst>
                </p14:cNvPr>
                <p14:cNvContentPartPr/>
                <p14:nvPr/>
              </p14:nvContentPartPr>
              <p14:xfrm>
                <a:off x="591853" y="1670952"/>
                <a:ext cx="46080" cy="20376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63093D15-BC50-4B15-8DE3-AF348F1B34F9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87533" y="1666632"/>
                  <a:ext cx="547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6EA1DFEA-691C-42BB-B79C-B1C84A950D2D}"/>
                    </a:ext>
                  </a:extLst>
                </p14:cNvPr>
                <p14:cNvContentPartPr/>
                <p14:nvPr/>
              </p14:nvContentPartPr>
              <p14:xfrm>
                <a:off x="660253" y="1700832"/>
                <a:ext cx="44640" cy="8640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6EA1DFEA-691C-42BB-B79C-B1C84A950D2D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55933" y="1696512"/>
                  <a:ext cx="532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9D2DB3AA-A850-4F92-88F1-814C74838182}"/>
                    </a:ext>
                  </a:extLst>
                </p14:cNvPr>
                <p14:cNvContentPartPr/>
                <p14:nvPr/>
              </p14:nvContentPartPr>
              <p14:xfrm>
                <a:off x="665653" y="1707672"/>
                <a:ext cx="54360" cy="2448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9D2DB3AA-A850-4F92-88F1-814C74838182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61333" y="1703352"/>
                  <a:ext cx="630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49EB2900-6385-4716-BD25-6B962E307FCF}"/>
                    </a:ext>
                  </a:extLst>
                </p14:cNvPr>
                <p14:cNvContentPartPr/>
                <p14:nvPr/>
              </p14:nvContentPartPr>
              <p14:xfrm>
                <a:off x="720733" y="1646832"/>
                <a:ext cx="96840" cy="15948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49EB2900-6385-4716-BD25-6B962E307FCF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16413" y="1642512"/>
                  <a:ext cx="10548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9" name="Gruppieren 288">
            <a:extLst>
              <a:ext uri="{FF2B5EF4-FFF2-40B4-BE49-F238E27FC236}">
                <a16:creationId xmlns:a16="http://schemas.microsoft.com/office/drawing/2014/main" id="{2810972E-AA1A-4270-BDAE-177268EC6723}"/>
              </a:ext>
            </a:extLst>
          </p:cNvPr>
          <p:cNvGrpSpPr/>
          <p:nvPr/>
        </p:nvGrpSpPr>
        <p:grpSpPr>
          <a:xfrm>
            <a:off x="7063213" y="2595072"/>
            <a:ext cx="2199960" cy="332280"/>
            <a:chOff x="7063213" y="2595072"/>
            <a:chExt cx="2199960" cy="33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3F8C6F47-E79D-4ECC-892B-310F51B3B26F}"/>
                    </a:ext>
                  </a:extLst>
                </p14:cNvPr>
                <p14:cNvContentPartPr/>
                <p14:nvPr/>
              </p14:nvContentPartPr>
              <p14:xfrm>
                <a:off x="7063213" y="2805672"/>
                <a:ext cx="124200" cy="936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3F8C6F47-E79D-4ECC-892B-310F51B3B26F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7058893" y="2801352"/>
                  <a:ext cx="1328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9E7D4237-98AE-4A89-B05C-160921C7CD03}"/>
                    </a:ext>
                  </a:extLst>
                </p14:cNvPr>
                <p14:cNvContentPartPr/>
                <p14:nvPr/>
              </p14:nvContentPartPr>
              <p14:xfrm>
                <a:off x="7077973" y="2823672"/>
                <a:ext cx="166680" cy="3528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9E7D4237-98AE-4A89-B05C-160921C7CD03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7073653" y="2819352"/>
                  <a:ext cx="175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7A655383-92F8-45E3-AC1D-0A723AB8DE91}"/>
                    </a:ext>
                  </a:extLst>
                </p14:cNvPr>
                <p14:cNvContentPartPr/>
                <p14:nvPr/>
              </p14:nvContentPartPr>
              <p14:xfrm>
                <a:off x="7192093" y="2754552"/>
                <a:ext cx="100800" cy="1728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7A655383-92F8-45E3-AC1D-0A723AB8DE91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7187773" y="2750232"/>
                  <a:ext cx="1094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2118296D-BC60-4112-853C-84110AE11155}"/>
                    </a:ext>
                  </a:extLst>
                </p14:cNvPr>
                <p14:cNvContentPartPr/>
                <p14:nvPr/>
              </p14:nvContentPartPr>
              <p14:xfrm>
                <a:off x="7551373" y="2767152"/>
                <a:ext cx="33120" cy="9972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2118296D-BC60-4112-853C-84110AE11155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547053" y="2762832"/>
                  <a:ext cx="41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C7883896-99A4-4232-ACF8-F130B2CD476B}"/>
                    </a:ext>
                  </a:extLst>
                </p14:cNvPr>
                <p14:cNvContentPartPr/>
                <p14:nvPr/>
              </p14:nvContentPartPr>
              <p14:xfrm>
                <a:off x="7456693" y="2853192"/>
                <a:ext cx="187200" cy="3816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C7883896-99A4-4232-ACF8-F130B2CD476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452373" y="2848872"/>
                  <a:ext cx="1958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C711F347-92E9-4EC5-8CB1-D6C2E1AA4D14}"/>
                    </a:ext>
                  </a:extLst>
                </p14:cNvPr>
                <p14:cNvContentPartPr/>
                <p14:nvPr/>
              </p14:nvContentPartPr>
              <p14:xfrm>
                <a:off x="7459933" y="2716032"/>
                <a:ext cx="183240" cy="2700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C711F347-92E9-4EC5-8CB1-D6C2E1AA4D14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455613" y="2711712"/>
                  <a:ext cx="1918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1FBAA69A-DB4C-4FA6-A179-8C612BA11AA9}"/>
                    </a:ext>
                  </a:extLst>
                </p14:cNvPr>
                <p14:cNvContentPartPr/>
                <p14:nvPr/>
              </p14:nvContentPartPr>
              <p14:xfrm>
                <a:off x="7707973" y="2675712"/>
                <a:ext cx="94320" cy="19656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1FBAA69A-DB4C-4FA6-A179-8C612BA11AA9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703653" y="2671392"/>
                  <a:ext cx="1029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D810EB40-D980-478D-BB4C-2D7160539FB5}"/>
                    </a:ext>
                  </a:extLst>
                </p14:cNvPr>
                <p14:cNvContentPartPr/>
                <p14:nvPr/>
              </p14:nvContentPartPr>
              <p14:xfrm>
                <a:off x="7885453" y="2732952"/>
                <a:ext cx="48600" cy="7740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D810EB40-D980-478D-BB4C-2D7160539FB5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881133" y="2728632"/>
                  <a:ext cx="57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F10C20FB-78A7-4C05-A2DA-9941E61ABEB2}"/>
                    </a:ext>
                  </a:extLst>
                </p14:cNvPr>
                <p14:cNvContentPartPr/>
                <p14:nvPr/>
              </p14:nvContentPartPr>
              <p14:xfrm>
                <a:off x="7930453" y="2677152"/>
                <a:ext cx="12960" cy="1332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F10C20FB-78A7-4C05-A2DA-9941E61ABEB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926133" y="2672832"/>
                  <a:ext cx="21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5DFE93EC-BED6-4EB1-A895-289CD9FD1FB7}"/>
                    </a:ext>
                  </a:extLst>
                </p14:cNvPr>
                <p14:cNvContentPartPr/>
                <p14:nvPr/>
              </p14:nvContentPartPr>
              <p14:xfrm>
                <a:off x="7940533" y="2781912"/>
                <a:ext cx="99000" cy="9432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5DFE93EC-BED6-4EB1-A895-289CD9FD1FB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936213" y="2777592"/>
                  <a:ext cx="1076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7B0C5323-54A9-43AE-A4AA-E5E7B12EA2C3}"/>
                    </a:ext>
                  </a:extLst>
                </p14:cNvPr>
                <p14:cNvContentPartPr/>
                <p14:nvPr/>
              </p14:nvContentPartPr>
              <p14:xfrm>
                <a:off x="8059333" y="2673552"/>
                <a:ext cx="71640" cy="19980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7B0C5323-54A9-43AE-A4AA-E5E7B12EA2C3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055013" y="2669232"/>
                  <a:ext cx="8028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A5C9B2C9-24B3-4C53-B62B-C16A68BE53C0}"/>
                    </a:ext>
                  </a:extLst>
                </p14:cNvPr>
                <p14:cNvContentPartPr/>
                <p14:nvPr/>
              </p14:nvContentPartPr>
              <p14:xfrm>
                <a:off x="8287573" y="2707752"/>
                <a:ext cx="194400" cy="11592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A5C9B2C9-24B3-4C53-B62B-C16A68BE53C0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283253" y="2703432"/>
                  <a:ext cx="2030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854D7681-4680-4606-AEDF-CDCE0CD113EF}"/>
                    </a:ext>
                  </a:extLst>
                </p14:cNvPr>
                <p14:cNvContentPartPr/>
                <p14:nvPr/>
              </p14:nvContentPartPr>
              <p14:xfrm>
                <a:off x="8677093" y="2642952"/>
                <a:ext cx="22680" cy="17568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854D7681-4680-4606-AEDF-CDCE0CD113EF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672773" y="2638632"/>
                  <a:ext cx="313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60FAB093-8CF9-4F0F-A7FF-2E6114C94ED9}"/>
                    </a:ext>
                  </a:extLst>
                </p14:cNvPr>
                <p14:cNvContentPartPr/>
                <p14:nvPr/>
              </p14:nvContentPartPr>
              <p14:xfrm>
                <a:off x="8579173" y="2771472"/>
                <a:ext cx="191160" cy="2844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60FAB093-8CF9-4F0F-A7FF-2E6114C94ED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574853" y="2767152"/>
                  <a:ext cx="1998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BAAC0755-1B60-4D43-9428-120CA92CECE3}"/>
                    </a:ext>
                  </a:extLst>
                </p14:cNvPr>
                <p14:cNvContentPartPr/>
                <p14:nvPr/>
              </p14:nvContentPartPr>
              <p14:xfrm>
                <a:off x="8600053" y="2612352"/>
                <a:ext cx="289800" cy="1738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BAAC0755-1B60-4D43-9428-120CA92CECE3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595733" y="2608032"/>
                  <a:ext cx="2984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4632DE1E-B713-464E-85F6-02765D0158F0}"/>
                    </a:ext>
                  </a:extLst>
                </p14:cNvPr>
                <p14:cNvContentPartPr/>
                <p14:nvPr/>
              </p14:nvContentPartPr>
              <p14:xfrm>
                <a:off x="8973373" y="2686872"/>
                <a:ext cx="68040" cy="6876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4632DE1E-B713-464E-85F6-02765D0158F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969053" y="2682552"/>
                  <a:ext cx="766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49D09E18-6FA9-45C0-8D79-D8AAF892F324}"/>
                    </a:ext>
                  </a:extLst>
                </p14:cNvPr>
                <p14:cNvContentPartPr/>
                <p14:nvPr/>
              </p14:nvContentPartPr>
              <p14:xfrm>
                <a:off x="9023773" y="2595072"/>
                <a:ext cx="15840" cy="32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49D09E18-6FA9-45C0-8D79-D8AAF892F32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019453" y="2590752"/>
                  <a:ext cx="244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1153F942-1C17-41DF-B5DE-58E0A2998C0F}"/>
                    </a:ext>
                  </a:extLst>
                </p14:cNvPr>
                <p14:cNvContentPartPr/>
                <p14:nvPr/>
              </p14:nvContentPartPr>
              <p14:xfrm>
                <a:off x="9071293" y="2738352"/>
                <a:ext cx="81360" cy="9144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1153F942-1C17-41DF-B5DE-58E0A2998C0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9066973" y="2734032"/>
                  <a:ext cx="90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C0EB6E13-5D11-4322-B6D4-F55ED8838019}"/>
                    </a:ext>
                  </a:extLst>
                </p14:cNvPr>
                <p14:cNvContentPartPr/>
                <p14:nvPr/>
              </p14:nvContentPartPr>
              <p14:xfrm>
                <a:off x="9194773" y="2598312"/>
                <a:ext cx="68400" cy="25740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C0EB6E13-5D11-4322-B6D4-F55ED883801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190453" y="2593992"/>
                  <a:ext cx="77040" cy="26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4" name="Gruppieren 293">
            <a:extLst>
              <a:ext uri="{FF2B5EF4-FFF2-40B4-BE49-F238E27FC236}">
                <a16:creationId xmlns:a16="http://schemas.microsoft.com/office/drawing/2014/main" id="{78F6DFE4-FC5B-4CC9-8A75-0BE75EC679CA}"/>
              </a:ext>
            </a:extLst>
          </p:cNvPr>
          <p:cNvGrpSpPr/>
          <p:nvPr/>
        </p:nvGrpSpPr>
        <p:grpSpPr>
          <a:xfrm>
            <a:off x="550093" y="5319552"/>
            <a:ext cx="468720" cy="295560"/>
            <a:chOff x="550093" y="5319552"/>
            <a:chExt cx="468720" cy="29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873AA788-9C74-4974-8910-E9A6A2537378}"/>
                    </a:ext>
                  </a:extLst>
                </p14:cNvPr>
                <p14:cNvContentPartPr/>
                <p14:nvPr/>
              </p14:nvContentPartPr>
              <p14:xfrm>
                <a:off x="825853" y="5448072"/>
                <a:ext cx="192960" cy="3204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873AA788-9C74-4974-8910-E9A6A253737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21533" y="5443752"/>
                  <a:ext cx="2016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788E7D16-C3BB-45D4-841B-0D92D0778ED0}"/>
                    </a:ext>
                  </a:extLst>
                </p14:cNvPr>
                <p14:cNvContentPartPr/>
                <p14:nvPr/>
              </p14:nvContentPartPr>
              <p14:xfrm>
                <a:off x="550093" y="5398392"/>
                <a:ext cx="59040" cy="11736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788E7D16-C3BB-45D4-841B-0D92D0778ED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45773" y="5394072"/>
                  <a:ext cx="676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3806B569-2A36-4186-BC55-7159682D0E79}"/>
                    </a:ext>
                  </a:extLst>
                </p14:cNvPr>
                <p14:cNvContentPartPr/>
                <p14:nvPr/>
              </p14:nvContentPartPr>
              <p14:xfrm>
                <a:off x="579253" y="5319552"/>
                <a:ext cx="35640" cy="864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3806B569-2A36-4186-BC55-7159682D0E7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74933" y="5315232"/>
                  <a:ext cx="44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4B72E4A3-21BE-4C8C-A32F-D37726C8D6BA}"/>
                    </a:ext>
                  </a:extLst>
                </p14:cNvPr>
                <p14:cNvContentPartPr/>
                <p14:nvPr/>
              </p14:nvContentPartPr>
              <p14:xfrm>
                <a:off x="635773" y="5477592"/>
                <a:ext cx="124560" cy="13752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4B72E4A3-21BE-4C8C-A32F-D37726C8D6B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31453" y="5473272"/>
                  <a:ext cx="133200" cy="14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48">
            <p14:nvContentPartPr>
              <p14:cNvPr id="295" name="Freihand 294">
                <a:extLst>
                  <a:ext uri="{FF2B5EF4-FFF2-40B4-BE49-F238E27FC236}">
                    <a16:creationId xmlns:a16="http://schemas.microsoft.com/office/drawing/2014/main" id="{B564BA59-26A1-42AE-8BCC-DCAE7213A015}"/>
                  </a:ext>
                </a:extLst>
              </p14:cNvPr>
              <p14:cNvContentPartPr/>
              <p14:nvPr/>
            </p14:nvContentPartPr>
            <p14:xfrm>
              <a:off x="3322453" y="1184232"/>
              <a:ext cx="2880" cy="101520"/>
            </p14:xfrm>
          </p:contentPart>
        </mc:Choice>
        <mc:Fallback>
          <p:pic>
            <p:nvPicPr>
              <p:cNvPr id="295" name="Freihand 294">
                <a:extLst>
                  <a:ext uri="{FF2B5EF4-FFF2-40B4-BE49-F238E27FC236}">
                    <a16:creationId xmlns:a16="http://schemas.microsoft.com/office/drawing/2014/main" id="{B564BA59-26A1-42AE-8BCC-DCAE7213A015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3318133" y="1179912"/>
                <a:ext cx="11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0">
            <p14:nvContentPartPr>
              <p14:cNvPr id="296" name="Freihand 295">
                <a:extLst>
                  <a:ext uri="{FF2B5EF4-FFF2-40B4-BE49-F238E27FC236}">
                    <a16:creationId xmlns:a16="http://schemas.microsoft.com/office/drawing/2014/main" id="{A64CDC9E-809D-462B-9B31-9283AC31DEA6}"/>
                  </a:ext>
                </a:extLst>
              </p14:cNvPr>
              <p14:cNvContentPartPr/>
              <p14:nvPr/>
            </p14:nvContentPartPr>
            <p14:xfrm>
              <a:off x="3318853" y="1514712"/>
              <a:ext cx="10440" cy="166320"/>
            </p14:xfrm>
          </p:contentPart>
        </mc:Choice>
        <mc:Fallback>
          <p:pic>
            <p:nvPicPr>
              <p:cNvPr id="296" name="Freihand 295">
                <a:extLst>
                  <a:ext uri="{FF2B5EF4-FFF2-40B4-BE49-F238E27FC236}">
                    <a16:creationId xmlns:a16="http://schemas.microsoft.com/office/drawing/2014/main" id="{A64CDC9E-809D-462B-9B31-9283AC31DEA6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3314533" y="1510392"/>
                <a:ext cx="190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2">
            <p14:nvContentPartPr>
              <p14:cNvPr id="297" name="Freihand 296">
                <a:extLst>
                  <a:ext uri="{FF2B5EF4-FFF2-40B4-BE49-F238E27FC236}">
                    <a16:creationId xmlns:a16="http://schemas.microsoft.com/office/drawing/2014/main" id="{314315DD-48E2-40B0-B206-6C432A7BFB47}"/>
                  </a:ext>
                </a:extLst>
              </p14:cNvPr>
              <p14:cNvContentPartPr/>
              <p14:nvPr/>
            </p14:nvContentPartPr>
            <p14:xfrm>
              <a:off x="3333253" y="2046432"/>
              <a:ext cx="28800" cy="188640"/>
            </p14:xfrm>
          </p:contentPart>
        </mc:Choice>
        <mc:Fallback>
          <p:pic>
            <p:nvPicPr>
              <p:cNvPr id="297" name="Freihand 296">
                <a:extLst>
                  <a:ext uri="{FF2B5EF4-FFF2-40B4-BE49-F238E27FC236}">
                    <a16:creationId xmlns:a16="http://schemas.microsoft.com/office/drawing/2014/main" id="{314315DD-48E2-40B0-B206-6C432A7BFB47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3328933" y="2042112"/>
                <a:ext cx="3744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4">
            <p14:nvContentPartPr>
              <p14:cNvPr id="298" name="Freihand 297">
                <a:extLst>
                  <a:ext uri="{FF2B5EF4-FFF2-40B4-BE49-F238E27FC236}">
                    <a16:creationId xmlns:a16="http://schemas.microsoft.com/office/drawing/2014/main" id="{8FF709A8-D50D-4897-8418-A3DE96A1C45C}"/>
                  </a:ext>
                </a:extLst>
              </p14:cNvPr>
              <p14:cNvContentPartPr/>
              <p14:nvPr/>
            </p14:nvContentPartPr>
            <p14:xfrm>
              <a:off x="3322813" y="2629272"/>
              <a:ext cx="30960" cy="627120"/>
            </p14:xfrm>
          </p:contentPart>
        </mc:Choice>
        <mc:Fallback>
          <p:pic>
            <p:nvPicPr>
              <p:cNvPr id="298" name="Freihand 297">
                <a:extLst>
                  <a:ext uri="{FF2B5EF4-FFF2-40B4-BE49-F238E27FC236}">
                    <a16:creationId xmlns:a16="http://schemas.microsoft.com/office/drawing/2014/main" id="{8FF709A8-D50D-4897-8418-A3DE96A1C45C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3318493" y="2624952"/>
                <a:ext cx="39600" cy="635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06" name="Gruppieren 305">
            <a:extLst>
              <a:ext uri="{FF2B5EF4-FFF2-40B4-BE49-F238E27FC236}">
                <a16:creationId xmlns:a16="http://schemas.microsoft.com/office/drawing/2014/main" id="{3AA1031A-917A-4154-8FF5-906523211080}"/>
              </a:ext>
            </a:extLst>
          </p:cNvPr>
          <p:cNvGrpSpPr/>
          <p:nvPr/>
        </p:nvGrpSpPr>
        <p:grpSpPr>
          <a:xfrm>
            <a:off x="3078013" y="3371592"/>
            <a:ext cx="500040" cy="259200"/>
            <a:chOff x="3078013" y="3371592"/>
            <a:chExt cx="500040" cy="259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04CEA35F-C273-4C21-B616-5149CAA14303}"/>
                    </a:ext>
                  </a:extLst>
                </p14:cNvPr>
                <p14:cNvContentPartPr/>
                <p14:nvPr/>
              </p14:nvContentPartPr>
              <p14:xfrm>
                <a:off x="3078013" y="3450072"/>
                <a:ext cx="97200" cy="4572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04CEA35F-C273-4C21-B616-5149CAA14303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073693" y="3445752"/>
                  <a:ext cx="10584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79C2F137-D004-4254-BFFC-EAD65A536095}"/>
                    </a:ext>
                  </a:extLst>
                </p14:cNvPr>
                <p14:cNvContentPartPr/>
                <p14:nvPr/>
              </p14:nvContentPartPr>
              <p14:xfrm>
                <a:off x="3107173" y="3442872"/>
                <a:ext cx="86760" cy="15480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79C2F137-D004-4254-BFFC-EAD65A53609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102853" y="3438552"/>
                  <a:ext cx="954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9EEEE049-BB47-4EAE-A6B2-75219D3918E3}"/>
                    </a:ext>
                  </a:extLst>
                </p14:cNvPr>
                <p14:cNvContentPartPr/>
                <p14:nvPr/>
              </p14:nvContentPartPr>
              <p14:xfrm>
                <a:off x="3226693" y="3371952"/>
                <a:ext cx="68760" cy="10620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9EEEE049-BB47-4EAE-A6B2-75219D3918E3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222373" y="3367632"/>
                  <a:ext cx="77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BC30D7C7-02C3-4390-9D76-C72F2AFEA6CA}"/>
                    </a:ext>
                  </a:extLst>
                </p14:cNvPr>
                <p14:cNvContentPartPr/>
                <p14:nvPr/>
              </p14:nvContentPartPr>
              <p14:xfrm>
                <a:off x="3290053" y="3400032"/>
                <a:ext cx="69120" cy="14220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BC30D7C7-02C3-4390-9D76-C72F2AFEA6C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285733" y="3395712"/>
                  <a:ext cx="777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3359B320-81FC-4E78-95D9-B069D4EB7DDF}"/>
                    </a:ext>
                  </a:extLst>
                </p14:cNvPr>
                <p14:cNvContentPartPr/>
                <p14:nvPr/>
              </p14:nvContentPartPr>
              <p14:xfrm>
                <a:off x="3404893" y="3371592"/>
                <a:ext cx="37800" cy="14652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3359B320-81FC-4E78-95D9-B069D4EB7DDF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400573" y="3367272"/>
                  <a:ext cx="464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FD8BEE7E-EBC5-443A-8373-F0F980A5D666}"/>
                    </a:ext>
                  </a:extLst>
                </p14:cNvPr>
                <p14:cNvContentPartPr/>
                <p14:nvPr/>
              </p14:nvContentPartPr>
              <p14:xfrm>
                <a:off x="3453493" y="3490032"/>
                <a:ext cx="65160" cy="936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FD8BEE7E-EBC5-443A-8373-F0F980A5D666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449173" y="3485712"/>
                  <a:ext cx="73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29972759-5F56-448A-B2DF-B826E1DD8197}"/>
                    </a:ext>
                  </a:extLst>
                </p14:cNvPr>
                <p14:cNvContentPartPr/>
                <p14:nvPr/>
              </p14:nvContentPartPr>
              <p14:xfrm>
                <a:off x="3499933" y="3403992"/>
                <a:ext cx="78120" cy="22680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29972759-5F56-448A-B2DF-B826E1DD819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495613" y="3399672"/>
                  <a:ext cx="86760" cy="23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0">
            <p14:nvContentPartPr>
              <p14:cNvPr id="323" name="Freihand 322">
                <a:extLst>
                  <a:ext uri="{FF2B5EF4-FFF2-40B4-BE49-F238E27FC236}">
                    <a16:creationId xmlns:a16="http://schemas.microsoft.com/office/drawing/2014/main" id="{7F86DD05-2E2C-4088-9C47-A02F4C1FBD20}"/>
                  </a:ext>
                </a:extLst>
              </p14:cNvPr>
              <p14:cNvContentPartPr/>
              <p14:nvPr/>
            </p14:nvContentPartPr>
            <p14:xfrm>
              <a:off x="2246053" y="4573992"/>
              <a:ext cx="45360" cy="53280"/>
            </p14:xfrm>
          </p:contentPart>
        </mc:Choice>
        <mc:Fallback>
          <p:pic>
            <p:nvPicPr>
              <p:cNvPr id="323" name="Freihand 322">
                <a:extLst>
                  <a:ext uri="{FF2B5EF4-FFF2-40B4-BE49-F238E27FC236}">
                    <a16:creationId xmlns:a16="http://schemas.microsoft.com/office/drawing/2014/main" id="{7F86DD05-2E2C-4088-9C47-A02F4C1FBD20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2241733" y="4569672"/>
                <a:ext cx="540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2">
            <p14:nvContentPartPr>
              <p14:cNvPr id="175" name="Freihand 174">
                <a:extLst>
                  <a:ext uri="{FF2B5EF4-FFF2-40B4-BE49-F238E27FC236}">
                    <a16:creationId xmlns:a16="http://schemas.microsoft.com/office/drawing/2014/main" id="{45B8157D-A1C3-4F12-9112-F5B8F41BA825}"/>
                  </a:ext>
                </a:extLst>
              </p14:cNvPr>
              <p14:cNvContentPartPr/>
              <p14:nvPr/>
            </p14:nvContentPartPr>
            <p14:xfrm>
              <a:off x="2218693" y="5175912"/>
              <a:ext cx="23400" cy="378720"/>
            </p14:xfrm>
          </p:contentPart>
        </mc:Choice>
        <mc:Fallback>
          <p:pic>
            <p:nvPicPr>
              <p:cNvPr id="175" name="Freihand 174">
                <a:extLst>
                  <a:ext uri="{FF2B5EF4-FFF2-40B4-BE49-F238E27FC236}">
                    <a16:creationId xmlns:a16="http://schemas.microsoft.com/office/drawing/2014/main" id="{45B8157D-A1C3-4F12-9112-F5B8F41BA825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2214373" y="5171592"/>
                <a:ext cx="320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4">
            <p14:nvContentPartPr>
              <p14:cNvPr id="176" name="Freihand 175">
                <a:extLst>
                  <a:ext uri="{FF2B5EF4-FFF2-40B4-BE49-F238E27FC236}">
                    <a16:creationId xmlns:a16="http://schemas.microsoft.com/office/drawing/2014/main" id="{26B18D32-3535-41D8-B8B4-15D182FEE8E5}"/>
                  </a:ext>
                </a:extLst>
              </p14:cNvPr>
              <p14:cNvContentPartPr/>
              <p14:nvPr/>
            </p14:nvContentPartPr>
            <p14:xfrm>
              <a:off x="2156413" y="5718072"/>
              <a:ext cx="58680" cy="363600"/>
            </p14:xfrm>
          </p:contentPart>
        </mc:Choice>
        <mc:Fallback>
          <p:pic>
            <p:nvPicPr>
              <p:cNvPr id="176" name="Freihand 175">
                <a:extLst>
                  <a:ext uri="{FF2B5EF4-FFF2-40B4-BE49-F238E27FC236}">
                    <a16:creationId xmlns:a16="http://schemas.microsoft.com/office/drawing/2014/main" id="{26B18D32-3535-41D8-B8B4-15D182FEE8E5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2152093" y="5713752"/>
                <a:ext cx="67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6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034EB088-0CFD-4907-9E21-BC54DA8A417C}"/>
                  </a:ext>
                </a:extLst>
              </p14:cNvPr>
              <p14:cNvContentPartPr/>
              <p14:nvPr/>
            </p14:nvContentPartPr>
            <p14:xfrm>
              <a:off x="2156773" y="6195792"/>
              <a:ext cx="5040" cy="146880"/>
            </p14:xfrm>
          </p:contentPart>
        </mc:Choice>
        <mc:Fallback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034EB088-0CFD-4907-9E21-BC54DA8A417C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2152453" y="6191472"/>
                <a:ext cx="136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8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57EEFCBC-BA51-455A-B31C-0A60307651DC}"/>
                  </a:ext>
                </a:extLst>
              </p14:cNvPr>
              <p14:cNvContentPartPr/>
              <p14:nvPr/>
            </p14:nvContentPartPr>
            <p14:xfrm>
              <a:off x="2002333" y="6438432"/>
              <a:ext cx="72000" cy="84600"/>
            </p14:xfrm>
          </p:contentPart>
        </mc:Choice>
        <mc:Fallback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57EEFCBC-BA51-455A-B31C-0A60307651DC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1998013" y="6434112"/>
                <a:ext cx="8064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0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17B2443B-8848-4BF6-B4DB-2147E02066F5}"/>
                  </a:ext>
                </a:extLst>
              </p14:cNvPr>
              <p14:cNvContentPartPr/>
              <p14:nvPr/>
            </p14:nvContentPartPr>
            <p14:xfrm>
              <a:off x="2024653" y="6447792"/>
              <a:ext cx="79920" cy="154440"/>
            </p14:xfrm>
          </p:contentPart>
        </mc:Choice>
        <mc:Fallback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17B2443B-8848-4BF6-B4DB-2147E02066F5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2020333" y="6443472"/>
                <a:ext cx="885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2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D98A6AF9-B99D-43C5-88CA-4F5C5F243E95}"/>
                  </a:ext>
                </a:extLst>
              </p14:cNvPr>
              <p14:cNvContentPartPr/>
              <p14:nvPr/>
            </p14:nvContentPartPr>
            <p14:xfrm>
              <a:off x="2101333" y="6397032"/>
              <a:ext cx="78480" cy="83520"/>
            </p14:xfrm>
          </p:contentPart>
        </mc:Choice>
        <mc:Fallback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D98A6AF9-B99D-43C5-88CA-4F5C5F243E95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2097013" y="6392712"/>
                <a:ext cx="871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4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E59CB75E-1219-473B-87D6-58A898317410}"/>
                  </a:ext>
                </a:extLst>
              </p14:cNvPr>
              <p14:cNvContentPartPr/>
              <p14:nvPr/>
            </p14:nvContentPartPr>
            <p14:xfrm>
              <a:off x="2144893" y="6413952"/>
              <a:ext cx="92520" cy="160920"/>
            </p14:xfrm>
          </p:contentPart>
        </mc:Choice>
        <mc:Fallback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E59CB75E-1219-473B-87D6-58A898317410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2140573" y="6409632"/>
                <a:ext cx="1011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6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FC8FC434-6D90-4D0E-A782-4AB2FFDF325C}"/>
                  </a:ext>
                </a:extLst>
              </p14:cNvPr>
              <p14:cNvContentPartPr/>
              <p14:nvPr/>
            </p14:nvContentPartPr>
            <p14:xfrm>
              <a:off x="2218333" y="6435912"/>
              <a:ext cx="34560" cy="105480"/>
            </p14:xfrm>
          </p:contentPart>
        </mc:Choice>
        <mc:Fallback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FC8FC434-6D90-4D0E-A782-4AB2FFDF325C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2214013" y="6431592"/>
                <a:ext cx="43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8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0A6CE6A6-51D4-4830-A18B-049C5A72B3D1}"/>
                  </a:ext>
                </a:extLst>
              </p14:cNvPr>
              <p14:cNvContentPartPr/>
              <p14:nvPr/>
            </p14:nvContentPartPr>
            <p14:xfrm>
              <a:off x="2250013" y="6499272"/>
              <a:ext cx="60840" cy="84600"/>
            </p14:xfrm>
          </p:contentPart>
        </mc:Choice>
        <mc:Fallback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0A6CE6A6-51D4-4830-A18B-049C5A72B3D1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2245693" y="6494952"/>
                <a:ext cx="694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0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69423092-363A-4C32-82CE-167CFAE1BB68}"/>
                  </a:ext>
                </a:extLst>
              </p14:cNvPr>
              <p14:cNvContentPartPr/>
              <p14:nvPr/>
            </p14:nvContentPartPr>
            <p14:xfrm>
              <a:off x="2298973" y="6412152"/>
              <a:ext cx="55800" cy="243360"/>
            </p14:xfrm>
          </p:contentPart>
        </mc:Choice>
        <mc:Fallback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69423092-363A-4C32-82CE-167CFAE1BB68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2294653" y="6407832"/>
                <a:ext cx="64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2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774FC89F-981A-478C-98FD-ED54F290E86D}"/>
                  </a:ext>
                </a:extLst>
              </p14:cNvPr>
              <p14:cNvContentPartPr/>
              <p14:nvPr/>
            </p14:nvContentPartPr>
            <p14:xfrm>
              <a:off x="2286373" y="3745992"/>
              <a:ext cx="17280" cy="362520"/>
            </p14:xfrm>
          </p:contentPart>
        </mc:Choice>
        <mc:Fallback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774FC89F-981A-478C-98FD-ED54F290E86D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2282053" y="3741672"/>
                <a:ext cx="25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4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37F7CAA0-706F-4900-8C67-F233D6B054DC}"/>
                  </a:ext>
                </a:extLst>
              </p14:cNvPr>
              <p14:cNvContentPartPr/>
              <p14:nvPr/>
            </p14:nvContentPartPr>
            <p14:xfrm>
              <a:off x="2284213" y="4162512"/>
              <a:ext cx="2880" cy="51480"/>
            </p14:xfrm>
          </p:contentPart>
        </mc:Choice>
        <mc:Fallback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37F7CAA0-706F-4900-8C67-F233D6B054DC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2279893" y="4158192"/>
                <a:ext cx="11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6">
            <p14:nvContentPartPr>
              <p14:cNvPr id="307" name="Freihand 306">
                <a:extLst>
                  <a:ext uri="{FF2B5EF4-FFF2-40B4-BE49-F238E27FC236}">
                    <a16:creationId xmlns:a16="http://schemas.microsoft.com/office/drawing/2014/main" id="{7594D550-BA74-4873-A336-544469384989}"/>
                  </a:ext>
                </a:extLst>
              </p14:cNvPr>
              <p14:cNvContentPartPr/>
              <p14:nvPr/>
            </p14:nvContentPartPr>
            <p14:xfrm>
              <a:off x="3356293" y="3806832"/>
              <a:ext cx="20520" cy="106200"/>
            </p14:xfrm>
          </p:contentPart>
        </mc:Choice>
        <mc:Fallback>
          <p:pic>
            <p:nvPicPr>
              <p:cNvPr id="307" name="Freihand 306">
                <a:extLst>
                  <a:ext uri="{FF2B5EF4-FFF2-40B4-BE49-F238E27FC236}">
                    <a16:creationId xmlns:a16="http://schemas.microsoft.com/office/drawing/2014/main" id="{7594D550-BA74-4873-A336-544469384989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3351973" y="3802512"/>
                <a:ext cx="29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8">
            <p14:nvContentPartPr>
              <p14:cNvPr id="310" name="Freihand 309">
                <a:extLst>
                  <a:ext uri="{FF2B5EF4-FFF2-40B4-BE49-F238E27FC236}">
                    <a16:creationId xmlns:a16="http://schemas.microsoft.com/office/drawing/2014/main" id="{195A37B6-2E31-45B8-A5E4-A8FDE4C5F931}"/>
                  </a:ext>
                </a:extLst>
              </p14:cNvPr>
              <p14:cNvContentPartPr/>
              <p14:nvPr/>
            </p14:nvContentPartPr>
            <p14:xfrm>
              <a:off x="3370693" y="5941632"/>
              <a:ext cx="23040" cy="181080"/>
            </p14:xfrm>
          </p:contentPart>
        </mc:Choice>
        <mc:Fallback>
          <p:pic>
            <p:nvPicPr>
              <p:cNvPr id="310" name="Freihand 309">
                <a:extLst>
                  <a:ext uri="{FF2B5EF4-FFF2-40B4-BE49-F238E27FC236}">
                    <a16:creationId xmlns:a16="http://schemas.microsoft.com/office/drawing/2014/main" id="{195A37B6-2E31-45B8-A5E4-A8FDE4C5F931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3366373" y="5937312"/>
                <a:ext cx="316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0">
            <p14:nvContentPartPr>
              <p14:cNvPr id="311" name="Freihand 310">
                <a:extLst>
                  <a:ext uri="{FF2B5EF4-FFF2-40B4-BE49-F238E27FC236}">
                    <a16:creationId xmlns:a16="http://schemas.microsoft.com/office/drawing/2014/main" id="{1818CCC8-9AD7-425E-89D9-5D218601F794}"/>
                  </a:ext>
                </a:extLst>
              </p14:cNvPr>
              <p14:cNvContentPartPr/>
              <p14:nvPr/>
            </p14:nvContentPartPr>
            <p14:xfrm>
              <a:off x="3388333" y="6201912"/>
              <a:ext cx="11160" cy="204480"/>
            </p14:xfrm>
          </p:contentPart>
        </mc:Choice>
        <mc:Fallback>
          <p:pic>
            <p:nvPicPr>
              <p:cNvPr id="311" name="Freihand 310">
                <a:extLst>
                  <a:ext uri="{FF2B5EF4-FFF2-40B4-BE49-F238E27FC236}">
                    <a16:creationId xmlns:a16="http://schemas.microsoft.com/office/drawing/2014/main" id="{1818CCC8-9AD7-425E-89D9-5D218601F794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3384013" y="6197592"/>
                <a:ext cx="19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2">
            <p14:nvContentPartPr>
              <p14:cNvPr id="312" name="Freihand 311">
                <a:extLst>
                  <a:ext uri="{FF2B5EF4-FFF2-40B4-BE49-F238E27FC236}">
                    <a16:creationId xmlns:a16="http://schemas.microsoft.com/office/drawing/2014/main" id="{B95D8AD3-C8EF-4D86-BDF9-E4A797B26BAD}"/>
                  </a:ext>
                </a:extLst>
              </p14:cNvPr>
              <p14:cNvContentPartPr/>
              <p14:nvPr/>
            </p14:nvContentPartPr>
            <p14:xfrm>
              <a:off x="3378613" y="6213432"/>
              <a:ext cx="15120" cy="195840"/>
            </p14:xfrm>
          </p:contentPart>
        </mc:Choice>
        <mc:Fallback>
          <p:pic>
            <p:nvPicPr>
              <p:cNvPr id="312" name="Freihand 311">
                <a:extLst>
                  <a:ext uri="{FF2B5EF4-FFF2-40B4-BE49-F238E27FC236}">
                    <a16:creationId xmlns:a16="http://schemas.microsoft.com/office/drawing/2014/main" id="{B95D8AD3-C8EF-4D86-BDF9-E4A797B26BAD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3374293" y="6209112"/>
                <a:ext cx="23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4">
            <p14:nvContentPartPr>
              <p14:cNvPr id="315" name="Freihand 314">
                <a:extLst>
                  <a:ext uri="{FF2B5EF4-FFF2-40B4-BE49-F238E27FC236}">
                    <a16:creationId xmlns:a16="http://schemas.microsoft.com/office/drawing/2014/main" id="{4F3CD801-87B6-4249-8166-0DEFF956D1C9}"/>
                  </a:ext>
                </a:extLst>
              </p14:cNvPr>
              <p14:cNvContentPartPr/>
              <p14:nvPr/>
            </p14:nvContentPartPr>
            <p14:xfrm>
              <a:off x="3218773" y="6505752"/>
              <a:ext cx="81360" cy="64440"/>
            </p14:xfrm>
          </p:contentPart>
        </mc:Choice>
        <mc:Fallback>
          <p:pic>
            <p:nvPicPr>
              <p:cNvPr id="315" name="Freihand 314">
                <a:extLst>
                  <a:ext uri="{FF2B5EF4-FFF2-40B4-BE49-F238E27FC236}">
                    <a16:creationId xmlns:a16="http://schemas.microsoft.com/office/drawing/2014/main" id="{4F3CD801-87B6-4249-8166-0DEFF956D1C9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3214453" y="6501432"/>
                <a:ext cx="900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6">
            <p14:nvContentPartPr>
              <p14:cNvPr id="316" name="Freihand 315">
                <a:extLst>
                  <a:ext uri="{FF2B5EF4-FFF2-40B4-BE49-F238E27FC236}">
                    <a16:creationId xmlns:a16="http://schemas.microsoft.com/office/drawing/2014/main" id="{1B02D53C-ED7C-440A-BDEE-75A8E11E98C7}"/>
                  </a:ext>
                </a:extLst>
              </p14:cNvPr>
              <p14:cNvContentPartPr/>
              <p14:nvPr/>
            </p14:nvContentPartPr>
            <p14:xfrm>
              <a:off x="3255493" y="6497112"/>
              <a:ext cx="52560" cy="140760"/>
            </p14:xfrm>
          </p:contentPart>
        </mc:Choice>
        <mc:Fallback>
          <p:pic>
            <p:nvPicPr>
              <p:cNvPr id="316" name="Freihand 315">
                <a:extLst>
                  <a:ext uri="{FF2B5EF4-FFF2-40B4-BE49-F238E27FC236}">
                    <a16:creationId xmlns:a16="http://schemas.microsoft.com/office/drawing/2014/main" id="{1B02D53C-ED7C-440A-BDEE-75A8E11E98C7}"/>
                  </a:ext>
                </a:extLst>
              </p:cNvPr>
              <p:cNvPicPr/>
              <p:nvPr/>
            </p:nvPicPr>
            <p:blipFill>
              <a:blip r:embed="rId507"/>
              <a:stretch>
                <a:fillRect/>
              </a:stretch>
            </p:blipFill>
            <p:spPr>
              <a:xfrm>
                <a:off x="3251173" y="6492792"/>
                <a:ext cx="612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8">
            <p14:nvContentPartPr>
              <p14:cNvPr id="317" name="Freihand 316">
                <a:extLst>
                  <a:ext uri="{FF2B5EF4-FFF2-40B4-BE49-F238E27FC236}">
                    <a16:creationId xmlns:a16="http://schemas.microsoft.com/office/drawing/2014/main" id="{A1F602DC-4C2A-47C9-A02D-1643DF1A6378}"/>
                  </a:ext>
                </a:extLst>
              </p14:cNvPr>
              <p14:cNvContentPartPr/>
              <p14:nvPr/>
            </p14:nvContentPartPr>
            <p14:xfrm>
              <a:off x="3357373" y="6407472"/>
              <a:ext cx="81360" cy="99720"/>
            </p14:xfrm>
          </p:contentPart>
        </mc:Choice>
        <mc:Fallback>
          <p:pic>
            <p:nvPicPr>
              <p:cNvPr id="317" name="Freihand 316">
                <a:extLst>
                  <a:ext uri="{FF2B5EF4-FFF2-40B4-BE49-F238E27FC236}">
                    <a16:creationId xmlns:a16="http://schemas.microsoft.com/office/drawing/2014/main" id="{A1F602DC-4C2A-47C9-A02D-1643DF1A6378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3353053" y="6403152"/>
                <a:ext cx="90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0">
            <p14:nvContentPartPr>
              <p14:cNvPr id="318" name="Freihand 317">
                <a:extLst>
                  <a:ext uri="{FF2B5EF4-FFF2-40B4-BE49-F238E27FC236}">
                    <a16:creationId xmlns:a16="http://schemas.microsoft.com/office/drawing/2014/main" id="{15F71933-69DF-4E06-AB97-FEA4992A7FFB}"/>
                  </a:ext>
                </a:extLst>
              </p14:cNvPr>
              <p14:cNvContentPartPr/>
              <p14:nvPr/>
            </p14:nvContentPartPr>
            <p14:xfrm>
              <a:off x="3444493" y="6451752"/>
              <a:ext cx="54720" cy="150480"/>
            </p14:xfrm>
          </p:contentPart>
        </mc:Choice>
        <mc:Fallback>
          <p:pic>
            <p:nvPicPr>
              <p:cNvPr id="318" name="Freihand 317">
                <a:extLst>
                  <a:ext uri="{FF2B5EF4-FFF2-40B4-BE49-F238E27FC236}">
                    <a16:creationId xmlns:a16="http://schemas.microsoft.com/office/drawing/2014/main" id="{15F71933-69DF-4E06-AB97-FEA4992A7FFB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3440173" y="6447432"/>
                <a:ext cx="633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2">
            <p14:nvContentPartPr>
              <p14:cNvPr id="319" name="Freihand 318">
                <a:extLst>
                  <a:ext uri="{FF2B5EF4-FFF2-40B4-BE49-F238E27FC236}">
                    <a16:creationId xmlns:a16="http://schemas.microsoft.com/office/drawing/2014/main" id="{E4F52D71-AE61-4AF4-9499-38AFA37D805A}"/>
                  </a:ext>
                </a:extLst>
              </p14:cNvPr>
              <p14:cNvContentPartPr/>
              <p14:nvPr/>
            </p14:nvContentPartPr>
            <p14:xfrm>
              <a:off x="3534493" y="6453912"/>
              <a:ext cx="23040" cy="106200"/>
            </p14:xfrm>
          </p:contentPart>
        </mc:Choice>
        <mc:Fallback>
          <p:pic>
            <p:nvPicPr>
              <p:cNvPr id="319" name="Freihand 318">
                <a:extLst>
                  <a:ext uri="{FF2B5EF4-FFF2-40B4-BE49-F238E27FC236}">
                    <a16:creationId xmlns:a16="http://schemas.microsoft.com/office/drawing/2014/main" id="{E4F52D71-AE61-4AF4-9499-38AFA37D805A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3530173" y="6449592"/>
                <a:ext cx="316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4">
            <p14:nvContentPartPr>
              <p14:cNvPr id="320" name="Freihand 319">
                <a:extLst>
                  <a:ext uri="{FF2B5EF4-FFF2-40B4-BE49-F238E27FC236}">
                    <a16:creationId xmlns:a16="http://schemas.microsoft.com/office/drawing/2014/main" id="{82B9514E-6189-4D4B-AC62-218DD00E75EB}"/>
                  </a:ext>
                </a:extLst>
              </p14:cNvPr>
              <p14:cNvContentPartPr/>
              <p14:nvPr/>
            </p14:nvContentPartPr>
            <p14:xfrm>
              <a:off x="3593533" y="6534912"/>
              <a:ext cx="90720" cy="117000"/>
            </p14:xfrm>
          </p:contentPart>
        </mc:Choice>
        <mc:Fallback>
          <p:pic>
            <p:nvPicPr>
              <p:cNvPr id="320" name="Freihand 319">
                <a:extLst>
                  <a:ext uri="{FF2B5EF4-FFF2-40B4-BE49-F238E27FC236}">
                    <a16:creationId xmlns:a16="http://schemas.microsoft.com/office/drawing/2014/main" id="{82B9514E-6189-4D4B-AC62-218DD00E75EB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3589213" y="6530592"/>
                <a:ext cx="993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6">
            <p14:nvContentPartPr>
              <p14:cNvPr id="321" name="Freihand 320">
                <a:extLst>
                  <a:ext uri="{FF2B5EF4-FFF2-40B4-BE49-F238E27FC236}">
                    <a16:creationId xmlns:a16="http://schemas.microsoft.com/office/drawing/2014/main" id="{98313295-43EE-4285-8DDB-FFDE12E780EF}"/>
                  </a:ext>
                </a:extLst>
              </p14:cNvPr>
              <p14:cNvContentPartPr/>
              <p14:nvPr/>
            </p14:nvContentPartPr>
            <p14:xfrm>
              <a:off x="3329653" y="5469672"/>
              <a:ext cx="92160" cy="69480"/>
            </p14:xfrm>
          </p:contentPart>
        </mc:Choice>
        <mc:Fallback>
          <p:pic>
            <p:nvPicPr>
              <p:cNvPr id="321" name="Freihand 320">
                <a:extLst>
                  <a:ext uri="{FF2B5EF4-FFF2-40B4-BE49-F238E27FC236}">
                    <a16:creationId xmlns:a16="http://schemas.microsoft.com/office/drawing/2014/main" id="{98313295-43EE-4285-8DDB-FFDE12E780EF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3325333" y="5465352"/>
                <a:ext cx="1008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8">
            <p14:nvContentPartPr>
              <p14:cNvPr id="173" name="Freihand 172">
                <a:extLst>
                  <a:ext uri="{FF2B5EF4-FFF2-40B4-BE49-F238E27FC236}">
                    <a16:creationId xmlns:a16="http://schemas.microsoft.com/office/drawing/2014/main" id="{C942DEB1-FD5A-465D-AA10-426452C75276}"/>
                  </a:ext>
                </a:extLst>
              </p14:cNvPr>
              <p14:cNvContentPartPr/>
              <p14:nvPr/>
            </p14:nvContentPartPr>
            <p14:xfrm>
              <a:off x="2244613" y="4432512"/>
              <a:ext cx="15480" cy="180000"/>
            </p14:xfrm>
          </p:contentPart>
        </mc:Choice>
        <mc:Fallback>
          <p:pic>
            <p:nvPicPr>
              <p:cNvPr id="173" name="Freihand 172">
                <a:extLst>
                  <a:ext uri="{FF2B5EF4-FFF2-40B4-BE49-F238E27FC236}">
                    <a16:creationId xmlns:a16="http://schemas.microsoft.com/office/drawing/2014/main" id="{C942DEB1-FD5A-465D-AA10-426452C75276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2240293" y="4428192"/>
                <a:ext cx="24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0">
            <p14:nvContentPartPr>
              <p14:cNvPr id="174" name="Freihand 173">
                <a:extLst>
                  <a:ext uri="{FF2B5EF4-FFF2-40B4-BE49-F238E27FC236}">
                    <a16:creationId xmlns:a16="http://schemas.microsoft.com/office/drawing/2014/main" id="{A6C1AFC2-1AF1-42EB-8596-B6A7C31746EB}"/>
                  </a:ext>
                </a:extLst>
              </p14:cNvPr>
              <p14:cNvContentPartPr/>
              <p14:nvPr/>
            </p14:nvContentPartPr>
            <p14:xfrm>
              <a:off x="2239573" y="4704312"/>
              <a:ext cx="19800" cy="283320"/>
            </p14:xfrm>
          </p:contentPart>
        </mc:Choice>
        <mc:Fallback>
          <p:pic>
            <p:nvPicPr>
              <p:cNvPr id="174" name="Freihand 173">
                <a:extLst>
                  <a:ext uri="{FF2B5EF4-FFF2-40B4-BE49-F238E27FC236}">
                    <a16:creationId xmlns:a16="http://schemas.microsoft.com/office/drawing/2014/main" id="{A6C1AFC2-1AF1-42EB-8596-B6A7C31746EB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2235253" y="4699992"/>
                <a:ext cx="284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2">
            <p14:nvContentPartPr>
              <p14:cNvPr id="325" name="Freihand 324">
                <a:extLst>
                  <a:ext uri="{FF2B5EF4-FFF2-40B4-BE49-F238E27FC236}">
                    <a16:creationId xmlns:a16="http://schemas.microsoft.com/office/drawing/2014/main" id="{439FDEFF-76CA-47CB-AA15-036EBC74E656}"/>
                  </a:ext>
                </a:extLst>
              </p14:cNvPr>
              <p14:cNvContentPartPr/>
              <p14:nvPr/>
            </p14:nvContentPartPr>
            <p14:xfrm>
              <a:off x="2414533" y="4739232"/>
              <a:ext cx="30600" cy="30240"/>
            </p14:xfrm>
          </p:contentPart>
        </mc:Choice>
        <mc:Fallback>
          <p:pic>
            <p:nvPicPr>
              <p:cNvPr id="325" name="Freihand 324">
                <a:extLst>
                  <a:ext uri="{FF2B5EF4-FFF2-40B4-BE49-F238E27FC236}">
                    <a16:creationId xmlns:a16="http://schemas.microsoft.com/office/drawing/2014/main" id="{439FDEFF-76CA-47CB-AA15-036EBC74E656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2410213" y="4734912"/>
                <a:ext cx="392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4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9DA99F2A-C931-4019-B063-2593FDCB2F56}"/>
                  </a:ext>
                </a:extLst>
              </p14:cNvPr>
              <p14:cNvContentPartPr/>
              <p14:nvPr/>
            </p14:nvContentPartPr>
            <p14:xfrm>
              <a:off x="2548093" y="4861632"/>
              <a:ext cx="256320" cy="200880"/>
            </p14:xfrm>
          </p:contentPart>
        </mc:Choice>
        <mc:Fallback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9DA99F2A-C931-4019-B063-2593FDCB2F56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2543773" y="4857312"/>
                <a:ext cx="2649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6">
            <p14:nvContentPartPr>
              <p14:cNvPr id="327" name="Freihand 326">
                <a:extLst>
                  <a:ext uri="{FF2B5EF4-FFF2-40B4-BE49-F238E27FC236}">
                    <a16:creationId xmlns:a16="http://schemas.microsoft.com/office/drawing/2014/main" id="{5BC75ED3-4B40-4547-AFE9-60267E2A95D2}"/>
                  </a:ext>
                </a:extLst>
              </p14:cNvPr>
              <p14:cNvContentPartPr/>
              <p14:nvPr/>
            </p14:nvContentPartPr>
            <p14:xfrm>
              <a:off x="2926093" y="5166192"/>
              <a:ext cx="192600" cy="97200"/>
            </p14:xfrm>
          </p:contentPart>
        </mc:Choice>
        <mc:Fallback>
          <p:pic>
            <p:nvPicPr>
              <p:cNvPr id="327" name="Freihand 326">
                <a:extLst>
                  <a:ext uri="{FF2B5EF4-FFF2-40B4-BE49-F238E27FC236}">
                    <a16:creationId xmlns:a16="http://schemas.microsoft.com/office/drawing/2014/main" id="{5BC75ED3-4B40-4547-AFE9-60267E2A95D2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2921773" y="5161872"/>
                <a:ext cx="201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8">
            <p14:nvContentPartPr>
              <p14:cNvPr id="328" name="Freihand 327">
                <a:extLst>
                  <a:ext uri="{FF2B5EF4-FFF2-40B4-BE49-F238E27FC236}">
                    <a16:creationId xmlns:a16="http://schemas.microsoft.com/office/drawing/2014/main" id="{6D495582-FBCD-45A4-BC41-B7CD90A25E4D}"/>
                  </a:ext>
                </a:extLst>
              </p14:cNvPr>
              <p14:cNvContentPartPr/>
              <p14:nvPr/>
            </p14:nvContentPartPr>
            <p14:xfrm>
              <a:off x="2155693" y="4494072"/>
              <a:ext cx="4680" cy="15480"/>
            </p14:xfrm>
          </p:contentPart>
        </mc:Choice>
        <mc:Fallback>
          <p:pic>
            <p:nvPicPr>
              <p:cNvPr id="328" name="Freihand 327">
                <a:extLst>
                  <a:ext uri="{FF2B5EF4-FFF2-40B4-BE49-F238E27FC236}">
                    <a16:creationId xmlns:a16="http://schemas.microsoft.com/office/drawing/2014/main" id="{6D495582-FBCD-45A4-BC41-B7CD90A25E4D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2151373" y="4489752"/>
                <a:ext cx="13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0">
            <p14:nvContentPartPr>
              <p14:cNvPr id="329" name="Freihand 328">
                <a:extLst>
                  <a:ext uri="{FF2B5EF4-FFF2-40B4-BE49-F238E27FC236}">
                    <a16:creationId xmlns:a16="http://schemas.microsoft.com/office/drawing/2014/main" id="{9B4DF139-54D8-4280-8CBF-010B45AEF096}"/>
                  </a:ext>
                </a:extLst>
              </p14:cNvPr>
              <p14:cNvContentPartPr/>
              <p14:nvPr/>
            </p14:nvContentPartPr>
            <p14:xfrm>
              <a:off x="1971013" y="4347192"/>
              <a:ext cx="129600" cy="110520"/>
            </p14:xfrm>
          </p:contentPart>
        </mc:Choice>
        <mc:Fallback>
          <p:pic>
            <p:nvPicPr>
              <p:cNvPr id="329" name="Freihand 328">
                <a:extLst>
                  <a:ext uri="{FF2B5EF4-FFF2-40B4-BE49-F238E27FC236}">
                    <a16:creationId xmlns:a16="http://schemas.microsoft.com/office/drawing/2014/main" id="{9B4DF139-54D8-4280-8CBF-010B45AEF096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1966693" y="4342872"/>
                <a:ext cx="138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2">
            <p14:nvContentPartPr>
              <p14:cNvPr id="330" name="Freihand 329">
                <a:extLst>
                  <a:ext uri="{FF2B5EF4-FFF2-40B4-BE49-F238E27FC236}">
                    <a16:creationId xmlns:a16="http://schemas.microsoft.com/office/drawing/2014/main" id="{41053055-F591-464D-87D7-0A07CD681344}"/>
                  </a:ext>
                </a:extLst>
              </p14:cNvPr>
              <p14:cNvContentPartPr/>
              <p14:nvPr/>
            </p14:nvContentPartPr>
            <p14:xfrm>
              <a:off x="1802533" y="4221552"/>
              <a:ext cx="38160" cy="29520"/>
            </p14:xfrm>
          </p:contentPart>
        </mc:Choice>
        <mc:Fallback>
          <p:pic>
            <p:nvPicPr>
              <p:cNvPr id="330" name="Freihand 329">
                <a:extLst>
                  <a:ext uri="{FF2B5EF4-FFF2-40B4-BE49-F238E27FC236}">
                    <a16:creationId xmlns:a16="http://schemas.microsoft.com/office/drawing/2014/main" id="{41053055-F591-464D-87D7-0A07CD681344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798213" y="4217232"/>
                <a:ext cx="46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4">
            <p14:nvContentPartPr>
              <p14:cNvPr id="332" name="Freihand 331">
                <a:extLst>
                  <a:ext uri="{FF2B5EF4-FFF2-40B4-BE49-F238E27FC236}">
                    <a16:creationId xmlns:a16="http://schemas.microsoft.com/office/drawing/2014/main" id="{5A4AA9DD-FDCC-458B-8F44-0250254A6CF3}"/>
                  </a:ext>
                </a:extLst>
              </p14:cNvPr>
              <p14:cNvContentPartPr/>
              <p14:nvPr/>
            </p14:nvContentPartPr>
            <p14:xfrm>
              <a:off x="1562413" y="3997992"/>
              <a:ext cx="2291760" cy="1856520"/>
            </p14:xfrm>
          </p:contentPart>
        </mc:Choice>
        <mc:Fallback>
          <p:pic>
            <p:nvPicPr>
              <p:cNvPr id="332" name="Freihand 331">
                <a:extLst>
                  <a:ext uri="{FF2B5EF4-FFF2-40B4-BE49-F238E27FC236}">
                    <a16:creationId xmlns:a16="http://schemas.microsoft.com/office/drawing/2014/main" id="{5A4AA9DD-FDCC-458B-8F44-0250254A6CF3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558093" y="3993672"/>
                <a:ext cx="2300400" cy="1865160"/>
              </a:xfrm>
              <a:prstGeom prst="rect">
                <a:avLst/>
              </a:prstGeom>
            </p:spPr>
          </p:pic>
        </mc:Fallback>
      </mc:AlternateContent>
      <p:grpSp>
        <p:nvGrpSpPr>
          <p:cNvPr id="346" name="Gruppieren 345">
            <a:extLst>
              <a:ext uri="{FF2B5EF4-FFF2-40B4-BE49-F238E27FC236}">
                <a16:creationId xmlns:a16="http://schemas.microsoft.com/office/drawing/2014/main" id="{096D5365-01F0-44A6-9C4E-9D6557121F6D}"/>
              </a:ext>
            </a:extLst>
          </p:cNvPr>
          <p:cNvGrpSpPr/>
          <p:nvPr/>
        </p:nvGrpSpPr>
        <p:grpSpPr>
          <a:xfrm>
            <a:off x="3064333" y="4229832"/>
            <a:ext cx="2108880" cy="1345320"/>
            <a:chOff x="3064333" y="4229832"/>
            <a:chExt cx="2108880" cy="134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F7BA4F90-EF94-400B-9394-BA7580C8C97D}"/>
                    </a:ext>
                  </a:extLst>
                </p14:cNvPr>
                <p14:cNvContentPartPr/>
                <p14:nvPr/>
              </p14:nvContentPartPr>
              <p14:xfrm>
                <a:off x="3375013" y="4229832"/>
                <a:ext cx="23400" cy="73728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F7BA4F90-EF94-400B-9394-BA7580C8C97D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370693" y="4225512"/>
                  <a:ext cx="32040" cy="74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3A901D37-C312-443C-ADAB-C30E22EEFC24}"/>
                    </a:ext>
                  </a:extLst>
                </p14:cNvPr>
                <p14:cNvContentPartPr/>
                <p14:nvPr/>
              </p14:nvContentPartPr>
              <p14:xfrm>
                <a:off x="3391933" y="5084112"/>
                <a:ext cx="12960" cy="49104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3A901D37-C312-443C-ADAB-C30E22EEFC24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387613" y="5079792"/>
                  <a:ext cx="21600" cy="49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80F6D7DA-C4D6-4BAF-A08D-D78D62B1B3F2}"/>
                    </a:ext>
                  </a:extLst>
                </p14:cNvPr>
                <p14:cNvContentPartPr/>
                <p14:nvPr/>
              </p14:nvContentPartPr>
              <p14:xfrm>
                <a:off x="3064333" y="4800432"/>
                <a:ext cx="492480" cy="2448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80F6D7DA-C4D6-4BAF-A08D-D78D62B1B3F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060013" y="4796112"/>
                  <a:ext cx="50112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1DC35CE7-4790-466A-A113-240F025A09F3}"/>
                    </a:ext>
                  </a:extLst>
                </p14:cNvPr>
                <p14:cNvContentPartPr/>
                <p14:nvPr/>
              </p14:nvContentPartPr>
              <p14:xfrm>
                <a:off x="3506413" y="4699272"/>
                <a:ext cx="170640" cy="19152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1DC35CE7-4790-466A-A113-240F025A09F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3502093" y="4694952"/>
                  <a:ext cx="1792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94DEC11B-F772-4E7C-981D-4694EB835BB2}"/>
                    </a:ext>
                  </a:extLst>
                </p14:cNvPr>
                <p14:cNvContentPartPr/>
                <p14:nvPr/>
              </p14:nvContentPartPr>
              <p14:xfrm>
                <a:off x="3831853" y="4595592"/>
                <a:ext cx="40680" cy="15624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94DEC11B-F772-4E7C-981D-4694EB835BB2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3827533" y="4591272"/>
                  <a:ext cx="493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0D698D63-4F27-4D03-845F-8225A4C2885E}"/>
                    </a:ext>
                  </a:extLst>
                </p14:cNvPr>
                <p14:cNvContentPartPr/>
                <p14:nvPr/>
              </p14:nvContentPartPr>
              <p14:xfrm>
                <a:off x="3754093" y="4642752"/>
                <a:ext cx="163080" cy="13680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0D698D63-4F27-4D03-845F-8225A4C2885E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749773" y="4638432"/>
                  <a:ext cx="1717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AFB54201-D263-4500-ADAB-E5D7B6778AAA}"/>
                    </a:ext>
                  </a:extLst>
                </p14:cNvPr>
                <p14:cNvContentPartPr/>
                <p14:nvPr/>
              </p14:nvContentPartPr>
              <p14:xfrm>
                <a:off x="3735373" y="4498392"/>
                <a:ext cx="323640" cy="15156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AFB54201-D263-4500-ADAB-E5D7B6778AAA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731053" y="4494072"/>
                  <a:ext cx="3322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C5069134-9A74-41E0-A84C-9A939EECE6AC}"/>
                    </a:ext>
                  </a:extLst>
                </p14:cNvPr>
                <p14:cNvContentPartPr/>
                <p14:nvPr/>
              </p14:nvContentPartPr>
              <p14:xfrm>
                <a:off x="4127053" y="4496592"/>
                <a:ext cx="137880" cy="5508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C5069134-9A74-41E0-A84C-9A939EECE6A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122733" y="4492272"/>
                  <a:ext cx="1465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738B4572-B73C-4021-B8C5-31ECB930B1D2}"/>
                    </a:ext>
                  </a:extLst>
                </p14:cNvPr>
                <p14:cNvContentPartPr/>
                <p14:nvPr/>
              </p14:nvContentPartPr>
              <p14:xfrm>
                <a:off x="4280773" y="4395432"/>
                <a:ext cx="103320" cy="15120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738B4572-B73C-4021-B8C5-31ECB930B1D2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276453" y="4391112"/>
                  <a:ext cx="1119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009E4357-3DB4-4AD3-A474-40F2B3216B1D}"/>
                    </a:ext>
                  </a:extLst>
                </p14:cNvPr>
                <p14:cNvContentPartPr/>
                <p14:nvPr/>
              </p14:nvContentPartPr>
              <p14:xfrm>
                <a:off x="4338733" y="4509192"/>
                <a:ext cx="58680" cy="1980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009E4357-3DB4-4AD3-A474-40F2B3216B1D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334413" y="4504872"/>
                  <a:ext cx="673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DD897EEA-3A0A-422D-9D41-F7016F17928A}"/>
                    </a:ext>
                  </a:extLst>
                </p14:cNvPr>
                <p14:cNvContentPartPr/>
                <p14:nvPr/>
              </p14:nvContentPartPr>
              <p14:xfrm>
                <a:off x="4422253" y="4424952"/>
                <a:ext cx="387720" cy="11844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DD897EEA-3A0A-422D-9D41-F7016F17928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417933" y="4420632"/>
                  <a:ext cx="3963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FFB224C4-30CF-4119-BB43-DE3E3BFA9492}"/>
                    </a:ext>
                  </a:extLst>
                </p14:cNvPr>
                <p14:cNvContentPartPr/>
                <p14:nvPr/>
              </p14:nvContentPartPr>
              <p14:xfrm>
                <a:off x="4895293" y="4565352"/>
                <a:ext cx="239760" cy="25416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FFB224C4-30CF-4119-BB43-DE3E3BFA949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890973" y="4561032"/>
                  <a:ext cx="2484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7CEAD730-227F-4D7F-8157-07893E3CF7D7}"/>
                    </a:ext>
                  </a:extLst>
                </p14:cNvPr>
                <p14:cNvContentPartPr/>
                <p14:nvPr/>
              </p14:nvContentPartPr>
              <p14:xfrm>
                <a:off x="4971613" y="4735992"/>
                <a:ext cx="201600" cy="7740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7CEAD730-227F-4D7F-8157-07893E3CF7D7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967293" y="4731672"/>
                  <a:ext cx="210240" cy="86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2">
            <p14:nvContentPartPr>
              <p14:cNvPr id="347" name="Freihand 346">
                <a:extLst>
                  <a:ext uri="{FF2B5EF4-FFF2-40B4-BE49-F238E27FC236}">
                    <a16:creationId xmlns:a16="http://schemas.microsoft.com/office/drawing/2014/main" id="{2FE8D358-4E4F-4585-B291-73D4E3E69292}"/>
                  </a:ext>
                </a:extLst>
              </p14:cNvPr>
              <p14:cNvContentPartPr/>
              <p14:nvPr/>
            </p14:nvContentPartPr>
            <p14:xfrm>
              <a:off x="5158813" y="5466072"/>
              <a:ext cx="507600" cy="79920"/>
            </p14:xfrm>
          </p:contentPart>
        </mc:Choice>
        <mc:Fallback>
          <p:pic>
            <p:nvPicPr>
              <p:cNvPr id="347" name="Freihand 346">
                <a:extLst>
                  <a:ext uri="{FF2B5EF4-FFF2-40B4-BE49-F238E27FC236}">
                    <a16:creationId xmlns:a16="http://schemas.microsoft.com/office/drawing/2014/main" id="{2FE8D358-4E4F-4585-B291-73D4E3E69292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5154493" y="5461752"/>
                <a:ext cx="5162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4">
            <p14:nvContentPartPr>
              <p14:cNvPr id="348" name="Freihand 347">
                <a:extLst>
                  <a:ext uri="{FF2B5EF4-FFF2-40B4-BE49-F238E27FC236}">
                    <a16:creationId xmlns:a16="http://schemas.microsoft.com/office/drawing/2014/main" id="{A0244E33-1740-4EA2-B80C-E01AB2D01515}"/>
                  </a:ext>
                </a:extLst>
              </p14:cNvPr>
              <p14:cNvContentPartPr/>
              <p14:nvPr/>
            </p14:nvContentPartPr>
            <p14:xfrm>
              <a:off x="7635973" y="6816072"/>
              <a:ext cx="586440" cy="37800"/>
            </p14:xfrm>
          </p:contentPart>
        </mc:Choice>
        <mc:Fallback>
          <p:pic>
            <p:nvPicPr>
              <p:cNvPr id="348" name="Freihand 347">
                <a:extLst>
                  <a:ext uri="{FF2B5EF4-FFF2-40B4-BE49-F238E27FC236}">
                    <a16:creationId xmlns:a16="http://schemas.microsoft.com/office/drawing/2014/main" id="{A0244E33-1740-4EA2-B80C-E01AB2D01515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7631653" y="6811752"/>
                <a:ext cx="59508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0589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Geldmarkt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2"/>
              <p:cNvSpPr txBox="1">
                <a:spLocks/>
              </p:cNvSpPr>
              <p:nvPr/>
            </p:nvSpPr>
            <p:spPr>
              <a:xfrm>
                <a:off x="169502" y="626990"/>
                <a:ext cx="7506079" cy="5813867"/>
              </a:xfrm>
              <a:prstGeom prst="rect">
                <a:avLst/>
              </a:prstGeom>
            </p:spPr>
            <p:txBody>
              <a:bodyPr>
                <a:noAutofit/>
              </a:bodyPr>
              <a:lstStyle>
                <a:lvl1pPr marL="0" marR="0" indent="0" rtl="0" hangingPunct="0">
                  <a:spcBef>
                    <a:spcPts val="0"/>
                  </a:spcBef>
                  <a:spcAft>
                    <a:spcPts val="1417"/>
                  </a:spcAft>
                  <a:tabLst/>
                  <a:defRPr lang="de-DE" sz="3200" b="0" i="0" u="none" strike="noStrike" kern="1200">
                    <a:ln>
                      <a:noFill/>
                    </a:ln>
                    <a:latin typeface="Arial" pitchFamily="18"/>
                  </a:defRPr>
                </a:lvl1pPr>
              </a:lstStyle>
              <a:p>
                <a:pPr marL="414772" indent="-414772">
                  <a:buFont typeface="Arial" panose="020B0604020202020204" pitchFamily="34" charset="0"/>
                  <a:buChar char="•"/>
                </a:pPr>
                <a:r>
                  <a:rPr lang="en-US" sz="2903" dirty="0">
                    <a:solidFill>
                      <a:sysClr val="windowText" lastClr="000000"/>
                    </a:solidFill>
                  </a:rPr>
                  <a:t>Geldangebot</a:t>
                </a:r>
              </a:p>
              <a:p>
                <a:pPr marL="0" lvl="1"/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m=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177" i="1" kern="0" smtClean="0">
                            <a:solidFill>
                              <a:sysClr val="windowText" lastClr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de-DE" sz="2177" b="0" i="1" kern="0" smtClean="0">
                            <a:solidFill>
                              <a:sysClr val="windowText" lastClr="000000"/>
                            </a:solidFill>
                            <a:latin typeface="Cambria Math" panose="02040503050406030204" pitchFamily="18" charset="0"/>
                          </a:rPr>
                          <m:t>𝑀</m:t>
                        </m:r>
                      </m:num>
                      <m:den>
                        <m:r>
                          <a:rPr lang="de-DE" sz="2177" b="0" i="1" kern="0" smtClean="0">
                            <a:solidFill>
                              <a:sysClr val="windowText" lastClr="00000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den>
                    </m:f>
                  </m:oMath>
                </a14:m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m: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reale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Geldmenge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; M: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nominale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Geldmenge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;			p: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Preisniveau</a:t>
                </a:r>
                <a:endParaRPr lang="en-US" sz="2177" kern="0" dirty="0">
                  <a:solidFill>
                    <a:sysClr val="windowText" lastClr="000000"/>
                  </a:solidFill>
                </a:endParaRPr>
              </a:p>
              <a:p>
                <a:pPr marL="0" lvl="1"/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	Die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Geldmenge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M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wird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von der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Zentralbank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			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gesetzt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und die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Preise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P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werden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als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kurzfristig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			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konstant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 </a:t>
                </a:r>
                <a:r>
                  <a:rPr lang="en-US" sz="2177" kern="0" dirty="0" err="1">
                    <a:solidFill>
                      <a:sysClr val="windowText" lastClr="000000"/>
                    </a:solidFill>
                  </a:rPr>
                  <a:t>betrachtet</a:t>
                </a:r>
                <a:endParaRPr lang="en-US" sz="2177" kern="0" dirty="0">
                  <a:solidFill>
                    <a:sysClr val="windowText" lastClr="000000"/>
                  </a:solidFill>
                </a:endParaRPr>
              </a:p>
              <a:p>
                <a:pPr marL="0" lvl="1"/>
                <a:endParaRPr lang="en-US" sz="1633" dirty="0">
                  <a:solidFill>
                    <a:sysClr val="windowText" lastClr="000000"/>
                  </a:solidFill>
                </a:endParaRPr>
              </a:p>
              <a:p>
                <a:pPr marL="414772" indent="-414772">
                  <a:buFont typeface="Arial" panose="020B0604020202020204" pitchFamily="34" charset="0"/>
                  <a:buChar char="•"/>
                </a:pPr>
                <a:r>
                  <a:rPr lang="en-US" sz="2903" dirty="0" err="1">
                    <a:solidFill>
                      <a:sysClr val="windowText" lastClr="000000"/>
                    </a:solidFill>
                  </a:rPr>
                  <a:t>Geldnachfrage</a:t>
                </a:r>
                <a:endParaRPr lang="en-US" sz="2903" dirty="0">
                  <a:solidFill>
                    <a:sysClr val="windowText" lastClr="000000"/>
                  </a:solidFill>
                </a:endParaRPr>
              </a:p>
              <a:p>
                <a:r>
                  <a:rPr lang="de-DE" sz="1814" dirty="0"/>
                  <a:t>Transaktionsmotiv	→	Je höher das Einkommen, +Vorsichtsmotiv 			desto höher die Geldnachfrage</a:t>
                </a:r>
              </a:p>
              <a:p>
                <a:r>
                  <a:rPr lang="de-DE" sz="1814" dirty="0"/>
                  <a:t>Spekulationsmotiv	→	Je höher der Zins, desto niedriger 					die Geldnachfrage</a:t>
                </a:r>
              </a:p>
              <a:p>
                <a:r>
                  <a:rPr lang="de-DE" sz="1814" dirty="0"/>
                  <a:t>	</a:t>
                </a:r>
                <a:r>
                  <a:rPr lang="de-DE" sz="1814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L(</a:t>
                </a:r>
                <a:r>
                  <a:rPr lang="de-DE" sz="1814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Y,i</a:t>
                </a:r>
                <a:r>
                  <a:rPr lang="de-DE" sz="1814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)=</a:t>
                </a:r>
                <a:r>
                  <a:rPr lang="de-DE" sz="1814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de-DE" sz="1814" baseline="-250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y</a:t>
                </a:r>
                <a:r>
                  <a:rPr lang="de-DE" sz="1814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∙Y+l</a:t>
                </a:r>
                <a:r>
                  <a:rPr lang="de-DE" sz="1814" baseline="-250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de-DE" sz="1814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∙i</a:t>
                </a:r>
                <a:r>
                  <a:rPr lang="de-DE" sz="1814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	mit </a:t>
                </a:r>
                <a:r>
                  <a:rPr lang="de-DE" sz="1814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de-DE" sz="1814" baseline="-250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Y</a:t>
                </a:r>
                <a:r>
                  <a:rPr lang="de-DE" sz="1814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&gt;0	     und	l</a:t>
                </a:r>
                <a:r>
                  <a:rPr lang="de-DE" sz="1814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  <a:r>
                  <a:rPr lang="de-DE" sz="1814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&lt;0</a:t>
                </a:r>
              </a:p>
            </p:txBody>
          </p:sp>
        </mc:Choice>
        <mc:Fallback xmlns="">
          <p:sp>
            <p:nvSpPr>
              <p:cNvPr id="7" name="Content Placeholder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502" y="626990"/>
                <a:ext cx="7506079" cy="5813867"/>
              </a:xfrm>
              <a:prstGeom prst="rect">
                <a:avLst/>
              </a:prstGeom>
              <a:blipFill>
                <a:blip r:embed="rId3"/>
                <a:stretch>
                  <a:fillRect l="-1543" t="-1048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hteck 7">
            <a:extLst>
              <a:ext uri="{FF2B5EF4-FFF2-40B4-BE49-F238E27FC236}">
                <a16:creationId xmlns:a16="http://schemas.microsoft.com/office/drawing/2014/main" id="{9CE7E583-8515-4D8C-BFE5-215625D9CFE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C714269-1ED0-4F9C-9256-0BC2AA84C07B}"/>
                  </a:ext>
                </a:extLst>
              </p14:cNvPr>
              <p14:cNvContentPartPr/>
              <p14:nvPr/>
            </p14:nvContentPartPr>
            <p14:xfrm>
              <a:off x="4475533" y="1662312"/>
              <a:ext cx="397080" cy="6804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C714269-1ED0-4F9C-9256-0BC2AA84C07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71213" y="1657992"/>
                <a:ext cx="405720" cy="7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5236D49D-C3F8-4C67-96EF-DF582AD987E8}"/>
              </a:ext>
            </a:extLst>
          </p:cNvPr>
          <p:cNvGrpSpPr/>
          <p:nvPr/>
        </p:nvGrpSpPr>
        <p:grpSpPr>
          <a:xfrm>
            <a:off x="5699173" y="887232"/>
            <a:ext cx="820440" cy="478080"/>
            <a:chOff x="5699173" y="887232"/>
            <a:chExt cx="820440" cy="47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70ED8468-C796-43C6-8CBD-434EE40455D3}"/>
                    </a:ext>
                  </a:extLst>
                </p14:cNvPr>
                <p14:cNvContentPartPr/>
                <p14:nvPr/>
              </p14:nvContentPartPr>
              <p14:xfrm>
                <a:off x="5754613" y="1154712"/>
                <a:ext cx="174600" cy="169560"/>
              </p14:xfrm>
            </p:contentPart>
          </mc:Choice>
          <mc:Fallback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70ED8468-C796-43C6-8CBD-434EE40455D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750293" y="1150392"/>
                  <a:ext cx="183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FFF5B6D-5BE1-488F-8554-A3AA78D97909}"/>
                    </a:ext>
                  </a:extLst>
                </p14:cNvPr>
                <p14:cNvContentPartPr/>
                <p14:nvPr/>
              </p14:nvContentPartPr>
              <p14:xfrm>
                <a:off x="5699173" y="1179192"/>
                <a:ext cx="212400" cy="18612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FFF5B6D-5BE1-488F-8554-A3AA78D9790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694853" y="1174872"/>
                  <a:ext cx="2210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5FA4B74A-09B3-4616-B8AA-A468CA14DA40}"/>
                    </a:ext>
                  </a:extLst>
                </p14:cNvPr>
                <p14:cNvContentPartPr/>
                <p14:nvPr/>
              </p14:nvContentPartPr>
              <p14:xfrm>
                <a:off x="6040813" y="986952"/>
                <a:ext cx="164160" cy="10656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5FA4B74A-09B3-4616-B8AA-A468CA14DA4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036493" y="982632"/>
                  <a:ext cx="1728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0BE4B6BD-8B9C-488F-AFCA-DCD85F2A309D}"/>
                    </a:ext>
                  </a:extLst>
                </p14:cNvPr>
                <p14:cNvContentPartPr/>
                <p14:nvPr/>
              </p14:nvContentPartPr>
              <p14:xfrm>
                <a:off x="6240613" y="957792"/>
                <a:ext cx="126360" cy="9684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0BE4B6BD-8B9C-488F-AFCA-DCD85F2A309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236293" y="953472"/>
                  <a:ext cx="135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F6C611DF-46E6-4206-9D37-E84273035771}"/>
                    </a:ext>
                  </a:extLst>
                </p14:cNvPr>
                <p14:cNvContentPartPr/>
                <p14:nvPr/>
              </p14:nvContentPartPr>
              <p14:xfrm>
                <a:off x="6337093" y="917472"/>
                <a:ext cx="28080" cy="1332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F6C611DF-46E6-4206-9D37-E8427303577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332773" y="913152"/>
                  <a:ext cx="367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C452279-4341-4F86-ADF9-0B3D0918F01B}"/>
                    </a:ext>
                  </a:extLst>
                </p14:cNvPr>
                <p14:cNvContentPartPr/>
                <p14:nvPr/>
              </p14:nvContentPartPr>
              <p14:xfrm>
                <a:off x="6398653" y="887232"/>
                <a:ext cx="120960" cy="14220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C452279-4341-4F86-ADF9-0B3D0918F01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394333" y="882912"/>
                  <a:ext cx="129600" cy="15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554264EB-989F-45F4-95B3-5A5C3E6E34D6}"/>
                  </a:ext>
                </a:extLst>
              </p14:cNvPr>
              <p14:cNvContentPartPr/>
              <p14:nvPr/>
            </p14:nvContentPartPr>
            <p14:xfrm>
              <a:off x="6724093" y="916392"/>
              <a:ext cx="335160" cy="94680"/>
            </p14:xfrm>
          </p:contentPart>
        </mc:Choice>
        <mc:Fallback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554264EB-989F-45F4-95B3-5A5C3E6E34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19773" y="912072"/>
                <a:ext cx="343800" cy="10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11368076-4077-4390-97CC-E71D07F9AAE9}"/>
              </a:ext>
            </a:extLst>
          </p:cNvPr>
          <p:cNvGrpSpPr/>
          <p:nvPr/>
        </p:nvGrpSpPr>
        <p:grpSpPr>
          <a:xfrm>
            <a:off x="7290013" y="651072"/>
            <a:ext cx="1596600" cy="304200"/>
            <a:chOff x="7290013" y="651072"/>
            <a:chExt cx="1596600" cy="304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A3D66D8-18E1-4DF6-8F90-87E1337FBBA7}"/>
                    </a:ext>
                  </a:extLst>
                </p14:cNvPr>
                <p14:cNvContentPartPr/>
                <p14:nvPr/>
              </p14:nvContentPartPr>
              <p14:xfrm>
                <a:off x="7290013" y="831072"/>
                <a:ext cx="313200" cy="1242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A3D66D8-18E1-4DF6-8F90-87E1337FBBA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285693" y="826752"/>
                  <a:ext cx="3218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C06AC99-B660-4F8D-8DB7-AAC8651D1EB4}"/>
                    </a:ext>
                  </a:extLst>
                </p14:cNvPr>
                <p14:cNvContentPartPr/>
                <p14:nvPr/>
              </p14:nvContentPartPr>
              <p14:xfrm>
                <a:off x="7795093" y="764472"/>
                <a:ext cx="115200" cy="1551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C06AC99-B660-4F8D-8DB7-AAC8651D1EB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790773" y="760152"/>
                  <a:ext cx="1238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4A5F782B-BF4A-4E61-9E7E-524FFFE4964E}"/>
                    </a:ext>
                  </a:extLst>
                </p14:cNvPr>
                <p14:cNvContentPartPr/>
                <p14:nvPr/>
              </p14:nvContentPartPr>
              <p14:xfrm>
                <a:off x="7764853" y="836112"/>
                <a:ext cx="129240" cy="1404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4A5F782B-BF4A-4E61-9E7E-524FFFE4964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760533" y="831792"/>
                  <a:ext cx="1378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284BE30-E75B-49A0-A81F-7AB53F979181}"/>
                    </a:ext>
                  </a:extLst>
                </p14:cNvPr>
                <p14:cNvContentPartPr/>
                <p14:nvPr/>
              </p14:nvContentPartPr>
              <p14:xfrm>
                <a:off x="7897333" y="817392"/>
                <a:ext cx="149400" cy="583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284BE30-E75B-49A0-A81F-7AB53F97918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893013" y="813072"/>
                  <a:ext cx="1580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E790AD2-920D-4831-86B9-75F695F55037}"/>
                    </a:ext>
                  </a:extLst>
                </p14:cNvPr>
                <p14:cNvContentPartPr/>
                <p14:nvPr/>
              </p14:nvContentPartPr>
              <p14:xfrm>
                <a:off x="8063653" y="752952"/>
                <a:ext cx="110160" cy="11592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E790AD2-920D-4831-86B9-75F695F5503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059333" y="748632"/>
                  <a:ext cx="1188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7ACEECD-4B20-4A0A-AA8C-EF86BC07BE20}"/>
                    </a:ext>
                  </a:extLst>
                </p14:cNvPr>
                <p14:cNvContentPartPr/>
                <p14:nvPr/>
              </p14:nvContentPartPr>
              <p14:xfrm>
                <a:off x="8037013" y="795432"/>
                <a:ext cx="57600" cy="792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7ACEECD-4B20-4A0A-AA8C-EF86BC07BE20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032693" y="791112"/>
                  <a:ext cx="6624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CFACEE3D-34AA-4AE8-B60D-57E258FE8F49}"/>
                    </a:ext>
                  </a:extLst>
                </p14:cNvPr>
                <p14:cNvContentPartPr/>
                <p14:nvPr/>
              </p14:nvContentPartPr>
              <p14:xfrm>
                <a:off x="8200813" y="713712"/>
                <a:ext cx="183240" cy="13140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CFACEE3D-34AA-4AE8-B60D-57E258FE8F4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8196493" y="709392"/>
                  <a:ext cx="1918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0484F5BF-1B75-4687-9F09-DACAC76110AE}"/>
                    </a:ext>
                  </a:extLst>
                </p14:cNvPr>
                <p14:cNvContentPartPr/>
                <p14:nvPr/>
              </p14:nvContentPartPr>
              <p14:xfrm>
                <a:off x="8419333" y="693192"/>
                <a:ext cx="100080" cy="13248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0484F5BF-1B75-4687-9F09-DACAC76110A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415013" y="688872"/>
                  <a:ext cx="1087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2497E83-4473-446A-BD6C-4D7C33D187EF}"/>
                    </a:ext>
                  </a:extLst>
                </p14:cNvPr>
                <p14:cNvContentPartPr/>
                <p14:nvPr/>
              </p14:nvContentPartPr>
              <p14:xfrm>
                <a:off x="8551093" y="741432"/>
                <a:ext cx="204120" cy="5832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2497E83-4473-446A-BD6C-4D7C33D187E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546773" y="737112"/>
                  <a:ext cx="2127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CD856CF0-5D3E-4E7A-91AB-96DE19CC8A8D}"/>
                    </a:ext>
                  </a:extLst>
                </p14:cNvPr>
                <p14:cNvContentPartPr/>
                <p14:nvPr/>
              </p14:nvContentPartPr>
              <p14:xfrm>
                <a:off x="8765293" y="651072"/>
                <a:ext cx="103680" cy="11088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CD856CF0-5D3E-4E7A-91AB-96DE19CC8A8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60973" y="646752"/>
                  <a:ext cx="112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B085A9F4-2276-415D-9ABC-0A38B0359403}"/>
                    </a:ext>
                  </a:extLst>
                </p14:cNvPr>
                <p14:cNvContentPartPr/>
                <p14:nvPr/>
              </p14:nvContentPartPr>
              <p14:xfrm>
                <a:off x="8826853" y="729192"/>
                <a:ext cx="59760" cy="5544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B085A9F4-2276-415D-9ABC-0A38B035940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822533" y="724872"/>
                  <a:ext cx="68400" cy="6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8BF128A1-20B1-4CCF-A7F1-37835D42C5A4}"/>
              </a:ext>
            </a:extLst>
          </p:cNvPr>
          <p:cNvGrpSpPr/>
          <p:nvPr/>
        </p:nvGrpSpPr>
        <p:grpSpPr>
          <a:xfrm>
            <a:off x="9080293" y="537312"/>
            <a:ext cx="591840" cy="426600"/>
            <a:chOff x="9080293" y="537312"/>
            <a:chExt cx="591840" cy="42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2534D0F0-C038-4810-9795-5BE7FC8FD7AF}"/>
                    </a:ext>
                  </a:extLst>
                </p14:cNvPr>
                <p14:cNvContentPartPr/>
                <p14:nvPr/>
              </p14:nvContentPartPr>
              <p14:xfrm>
                <a:off x="9080293" y="684552"/>
                <a:ext cx="128520" cy="27936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2534D0F0-C038-4810-9795-5BE7FC8FD7A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075973" y="680232"/>
                  <a:ext cx="1371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239CD71-1B68-4691-B16D-FF8DDB3E95BB}"/>
                    </a:ext>
                  </a:extLst>
                </p14:cNvPr>
                <p14:cNvContentPartPr/>
                <p14:nvPr/>
              </p14:nvContentPartPr>
              <p14:xfrm>
                <a:off x="9234733" y="678072"/>
                <a:ext cx="81000" cy="8712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239CD71-1B68-4691-B16D-FF8DDB3E95B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230413" y="673752"/>
                  <a:ext cx="896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1A22594-D3B8-4F03-8C4F-2A50343F0758}"/>
                    </a:ext>
                  </a:extLst>
                </p14:cNvPr>
                <p14:cNvContentPartPr/>
                <p14:nvPr/>
              </p14:nvContentPartPr>
              <p14:xfrm>
                <a:off x="9333013" y="661512"/>
                <a:ext cx="87480" cy="889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1A22594-D3B8-4F03-8C4F-2A50343F075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328693" y="657192"/>
                  <a:ext cx="961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0C819CA3-006D-4E03-A68D-57DB7BDE6A58}"/>
                    </a:ext>
                  </a:extLst>
                </p14:cNvPr>
                <p14:cNvContentPartPr/>
                <p14:nvPr/>
              </p14:nvContentPartPr>
              <p14:xfrm>
                <a:off x="9443533" y="552072"/>
                <a:ext cx="138240" cy="14832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0C819CA3-006D-4E03-A68D-57DB7BDE6A5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439213" y="547752"/>
                  <a:ext cx="1468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0950E9A-2EEB-4858-9DE7-196A0A64603A}"/>
                    </a:ext>
                  </a:extLst>
                </p14:cNvPr>
                <p14:cNvContentPartPr/>
                <p14:nvPr/>
              </p14:nvContentPartPr>
              <p14:xfrm>
                <a:off x="9587533" y="537312"/>
                <a:ext cx="84600" cy="1504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0950E9A-2EEB-4858-9DE7-196A0A64603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583213" y="532992"/>
                  <a:ext cx="93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D331F70-F390-4583-B1CD-F90EB80140FF}"/>
                    </a:ext>
                  </a:extLst>
                </p14:cNvPr>
                <p14:cNvContentPartPr/>
                <p14:nvPr/>
              </p14:nvContentPartPr>
              <p14:xfrm>
                <a:off x="9386653" y="555672"/>
                <a:ext cx="155520" cy="558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D331F70-F390-4583-B1CD-F90EB80140F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382333" y="551352"/>
                  <a:ext cx="164160" cy="6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1649C551-63A7-47A1-9E2F-2B29C0AC6DC3}"/>
                  </a:ext>
                </a:extLst>
              </p14:cNvPr>
              <p14:cNvContentPartPr/>
              <p14:nvPr/>
            </p14:nvContentPartPr>
            <p14:xfrm>
              <a:off x="1459813" y="1552512"/>
              <a:ext cx="367200" cy="346320"/>
            </p14:xfrm>
          </p:contentPart>
        </mc:Choice>
        <mc:Fallback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1649C551-63A7-47A1-9E2F-2B29C0AC6DC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55493" y="1548192"/>
                <a:ext cx="375840" cy="35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42" name="Gruppieren 41">
            <a:extLst>
              <a:ext uri="{FF2B5EF4-FFF2-40B4-BE49-F238E27FC236}">
                <a16:creationId xmlns:a16="http://schemas.microsoft.com/office/drawing/2014/main" id="{7DDEBB9F-29B6-408C-AF32-6D62C0555E86}"/>
              </a:ext>
            </a:extLst>
          </p:cNvPr>
          <p:cNvGrpSpPr/>
          <p:nvPr/>
        </p:nvGrpSpPr>
        <p:grpSpPr>
          <a:xfrm>
            <a:off x="1025653" y="1043472"/>
            <a:ext cx="1589760" cy="1299600"/>
            <a:chOff x="1025653" y="1043472"/>
            <a:chExt cx="1589760" cy="129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82450B1-590B-4C0B-807A-30C0ABE0FEDB}"/>
                    </a:ext>
                  </a:extLst>
                </p14:cNvPr>
                <p14:cNvContentPartPr/>
                <p14:nvPr/>
              </p14:nvContentPartPr>
              <p14:xfrm>
                <a:off x="1416613" y="2088912"/>
                <a:ext cx="128160" cy="25416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82450B1-590B-4C0B-807A-30C0ABE0FED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412293" y="2084592"/>
                  <a:ext cx="1368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67ADF87E-F519-46C6-8E5A-276CA10B33F0}"/>
                    </a:ext>
                  </a:extLst>
                </p14:cNvPr>
                <p14:cNvContentPartPr/>
                <p14:nvPr/>
              </p14:nvContentPartPr>
              <p14:xfrm>
                <a:off x="1449013" y="1971912"/>
                <a:ext cx="145440" cy="2494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67ADF87E-F519-46C6-8E5A-276CA10B33F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444693" y="1967592"/>
                  <a:ext cx="15408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A453C43C-B897-4014-95A9-91DFC6986915}"/>
                    </a:ext>
                  </a:extLst>
                </p14:cNvPr>
                <p14:cNvContentPartPr/>
                <p14:nvPr/>
              </p14:nvContentPartPr>
              <p14:xfrm>
                <a:off x="1303933" y="1043472"/>
                <a:ext cx="1243440" cy="38520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A453C43C-B897-4014-95A9-91DFC698691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299613" y="1039152"/>
                  <a:ext cx="125208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DF321C2-CCF0-4A2C-8F31-79E5651E5D98}"/>
                    </a:ext>
                  </a:extLst>
                </p14:cNvPr>
                <p14:cNvContentPartPr/>
                <p14:nvPr/>
              </p14:nvContentPartPr>
              <p14:xfrm>
                <a:off x="2420293" y="1233192"/>
                <a:ext cx="195120" cy="21024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DF321C2-CCF0-4A2C-8F31-79E5651E5D9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415973" y="1228872"/>
                  <a:ext cx="20376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912FC0F-E110-4AE0-A80C-08A930CE83D9}"/>
                    </a:ext>
                  </a:extLst>
                </p14:cNvPr>
                <p14:cNvContentPartPr/>
                <p14:nvPr/>
              </p14:nvContentPartPr>
              <p14:xfrm>
                <a:off x="1025653" y="1142472"/>
                <a:ext cx="954720" cy="112824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912FC0F-E110-4AE0-A80C-08A930CE83D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21333" y="1138152"/>
                  <a:ext cx="963360" cy="113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59B1326C-E723-4621-AD55-6F9CE9CCB0E9}"/>
              </a:ext>
            </a:extLst>
          </p:cNvPr>
          <p:cNvGrpSpPr/>
          <p:nvPr/>
        </p:nvGrpSpPr>
        <p:grpSpPr>
          <a:xfrm>
            <a:off x="65173" y="3875232"/>
            <a:ext cx="2018520" cy="712080"/>
            <a:chOff x="65173" y="3875232"/>
            <a:chExt cx="2018520" cy="712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28E377B9-E21B-4D6B-9B2E-FB06405D841D}"/>
                    </a:ext>
                  </a:extLst>
                </p14:cNvPr>
                <p14:cNvContentPartPr/>
                <p14:nvPr/>
              </p14:nvContentPartPr>
              <p14:xfrm>
                <a:off x="2005573" y="4021032"/>
                <a:ext cx="59040" cy="6876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28E377B9-E21B-4D6B-9B2E-FB06405D841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001253" y="4016712"/>
                  <a:ext cx="676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9951C1DC-68A0-4F44-9710-1EDBC66AE436}"/>
                    </a:ext>
                  </a:extLst>
                </p14:cNvPr>
                <p14:cNvContentPartPr/>
                <p14:nvPr/>
              </p14:nvContentPartPr>
              <p14:xfrm>
                <a:off x="65173" y="3875232"/>
                <a:ext cx="2018520" cy="71208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9951C1DC-68A0-4F44-9710-1EDBC66AE43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0853" y="3870912"/>
                  <a:ext cx="2027160" cy="720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29CFE4DB-5EAE-4781-93B7-86853AD566B7}"/>
                  </a:ext>
                </a:extLst>
              </p14:cNvPr>
              <p14:cNvContentPartPr/>
              <p14:nvPr/>
            </p14:nvContentPartPr>
            <p14:xfrm>
              <a:off x="258133" y="4975032"/>
              <a:ext cx="1862280" cy="136080"/>
            </p14:xfrm>
          </p:contentPart>
        </mc:Choice>
        <mc:Fallback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29CFE4DB-5EAE-4781-93B7-86853AD566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3813" y="4970712"/>
                <a:ext cx="1870920" cy="14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B358271B-BC39-4BC6-81CC-04E95355DCE5}"/>
              </a:ext>
            </a:extLst>
          </p:cNvPr>
          <p:cNvGrpSpPr/>
          <p:nvPr/>
        </p:nvGrpSpPr>
        <p:grpSpPr>
          <a:xfrm>
            <a:off x="1421293" y="5330712"/>
            <a:ext cx="264240" cy="124920"/>
            <a:chOff x="1421293" y="5330712"/>
            <a:chExt cx="264240" cy="12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0484833-6B89-4294-A9CC-4FFFF3595377}"/>
                    </a:ext>
                  </a:extLst>
                </p14:cNvPr>
                <p14:cNvContentPartPr/>
                <p14:nvPr/>
              </p14:nvContentPartPr>
              <p14:xfrm>
                <a:off x="1477453" y="5330712"/>
                <a:ext cx="11880" cy="1249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0484833-6B89-4294-A9CC-4FFFF359537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473133" y="5326392"/>
                  <a:ext cx="205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E10D2B8D-9411-4FC0-88F3-B0DD11E495D6}"/>
                    </a:ext>
                  </a:extLst>
                </p14:cNvPr>
                <p14:cNvContentPartPr/>
                <p14:nvPr/>
              </p14:nvContentPartPr>
              <p14:xfrm>
                <a:off x="1421293" y="5374272"/>
                <a:ext cx="127440" cy="2124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E10D2B8D-9411-4FC0-88F3-B0DD11E495D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416973" y="5369952"/>
                  <a:ext cx="1360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0261D977-BAA1-4161-8BFE-B524C0DDBC4C}"/>
                    </a:ext>
                  </a:extLst>
                </p14:cNvPr>
                <p14:cNvContentPartPr/>
                <p14:nvPr/>
              </p14:nvContentPartPr>
              <p14:xfrm>
                <a:off x="1610653" y="5412072"/>
                <a:ext cx="74880" cy="2340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0261D977-BAA1-4161-8BFE-B524C0DDBC4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606333" y="5407752"/>
                  <a:ext cx="83520" cy="32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736587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Shape 2">
            <a:extLst>
              <a:ext uri="{FF2B5EF4-FFF2-40B4-BE49-F238E27FC236}">
                <a16:creationId xmlns:a16="http://schemas.microsoft.com/office/drawing/2014/main" id="{1AE419F9-E9DF-412E-9679-13A34F743970}"/>
              </a:ext>
            </a:extLst>
          </p:cNvPr>
          <p:cNvSpPr txBox="1"/>
          <p:nvPr/>
        </p:nvSpPr>
        <p:spPr>
          <a:xfrm>
            <a:off x="8164715" y="31646"/>
            <a:ext cx="4027285" cy="541036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600" b="1" dirty="0"/>
              <a:t>Ableitung der Die LM-Kurve</a:t>
            </a:r>
          </a:p>
        </p:txBody>
      </p:sp>
      <p:cxnSp>
        <p:nvCxnSpPr>
          <p:cNvPr id="51" name="Straight Arrow Connector 7">
            <a:extLst>
              <a:ext uri="{FF2B5EF4-FFF2-40B4-BE49-F238E27FC236}">
                <a16:creationId xmlns:a16="http://schemas.microsoft.com/office/drawing/2014/main" id="{297E16CD-354A-4ED5-9D40-5744F428BFFF}"/>
              </a:ext>
            </a:extLst>
          </p:cNvPr>
          <p:cNvCxnSpPr/>
          <p:nvPr/>
        </p:nvCxnSpPr>
        <p:spPr>
          <a:xfrm>
            <a:off x="318104" y="3268819"/>
            <a:ext cx="4087634" cy="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9">
            <a:extLst>
              <a:ext uri="{FF2B5EF4-FFF2-40B4-BE49-F238E27FC236}">
                <a16:creationId xmlns:a16="http://schemas.microsoft.com/office/drawing/2014/main" id="{6C72AB29-1685-4114-A0C3-403E43A513B4}"/>
              </a:ext>
            </a:extLst>
          </p:cNvPr>
          <p:cNvSpPr txBox="1"/>
          <p:nvPr/>
        </p:nvSpPr>
        <p:spPr>
          <a:xfrm>
            <a:off x="3922573" y="3340584"/>
            <a:ext cx="766557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L, M/p</a:t>
            </a:r>
          </a:p>
        </p:txBody>
      </p:sp>
      <p:cxnSp>
        <p:nvCxnSpPr>
          <p:cNvPr id="55" name="Straight Arrow Connector 6">
            <a:extLst>
              <a:ext uri="{FF2B5EF4-FFF2-40B4-BE49-F238E27FC236}">
                <a16:creationId xmlns:a16="http://schemas.microsoft.com/office/drawing/2014/main" id="{3008843C-FAA5-4653-95A7-CE4FBE33AC94}"/>
              </a:ext>
            </a:extLst>
          </p:cNvPr>
          <p:cNvCxnSpPr/>
          <p:nvPr/>
        </p:nvCxnSpPr>
        <p:spPr>
          <a:xfrm flipV="1">
            <a:off x="318104" y="154956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7">
            <a:extLst>
              <a:ext uri="{FF2B5EF4-FFF2-40B4-BE49-F238E27FC236}">
                <a16:creationId xmlns:a16="http://schemas.microsoft.com/office/drawing/2014/main" id="{B40D93FD-44F4-42E3-9381-3D3A5160A399}"/>
              </a:ext>
            </a:extLst>
          </p:cNvPr>
          <p:cNvCxnSpPr/>
          <p:nvPr/>
        </p:nvCxnSpPr>
        <p:spPr>
          <a:xfrm>
            <a:off x="4847541" y="3257018"/>
            <a:ext cx="4087634" cy="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6">
            <a:extLst>
              <a:ext uri="{FF2B5EF4-FFF2-40B4-BE49-F238E27FC236}">
                <a16:creationId xmlns:a16="http://schemas.microsoft.com/office/drawing/2014/main" id="{4C2BA91B-443D-42D8-BF48-B838EA32E37A}"/>
              </a:ext>
            </a:extLst>
          </p:cNvPr>
          <p:cNvCxnSpPr/>
          <p:nvPr/>
        </p:nvCxnSpPr>
        <p:spPr>
          <a:xfrm flipV="1">
            <a:off x="4847540" y="143154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44">
                <a:extLst>
                  <a:ext uri="{FF2B5EF4-FFF2-40B4-BE49-F238E27FC236}">
                    <a16:creationId xmlns:a16="http://schemas.microsoft.com/office/drawing/2014/main" id="{2B200A97-0D0E-4611-80F5-3B6241AEE127}"/>
                  </a:ext>
                </a:extLst>
              </p:cNvPr>
              <p:cNvSpPr txBox="1"/>
              <p:nvPr/>
            </p:nvSpPr>
            <p:spPr>
              <a:xfrm>
                <a:off x="-79586" y="252100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58" name="TextBox 44">
                <a:extLst>
                  <a:ext uri="{FF2B5EF4-FFF2-40B4-BE49-F238E27FC236}">
                    <a16:creationId xmlns:a16="http://schemas.microsoft.com/office/drawing/2014/main" id="{2B200A97-0D0E-4611-80F5-3B6241AEE1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9586" y="252100"/>
                <a:ext cx="305147" cy="3436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44">
                <a:extLst>
                  <a:ext uri="{FF2B5EF4-FFF2-40B4-BE49-F238E27FC236}">
                    <a16:creationId xmlns:a16="http://schemas.microsoft.com/office/drawing/2014/main" id="{A64C72AD-4727-4A7E-B7FA-BAD825AEEAD7}"/>
                  </a:ext>
                </a:extLst>
              </p:cNvPr>
              <p:cNvSpPr txBox="1"/>
              <p:nvPr/>
            </p:nvSpPr>
            <p:spPr>
              <a:xfrm>
                <a:off x="4536557" y="231669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59" name="TextBox 44">
                <a:extLst>
                  <a:ext uri="{FF2B5EF4-FFF2-40B4-BE49-F238E27FC236}">
                    <a16:creationId xmlns:a16="http://schemas.microsoft.com/office/drawing/2014/main" id="{A64C72AD-4727-4A7E-B7FA-BAD825AEEA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36557" y="231669"/>
                <a:ext cx="305147" cy="3436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Rechteck 59">
            <a:extLst>
              <a:ext uri="{FF2B5EF4-FFF2-40B4-BE49-F238E27FC236}">
                <a16:creationId xmlns:a16="http://schemas.microsoft.com/office/drawing/2014/main" id="{2ED2C6A2-7685-4469-A234-5BD15AA436F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0" name="TextBox 9">
            <a:extLst>
              <a:ext uri="{FF2B5EF4-FFF2-40B4-BE49-F238E27FC236}">
                <a16:creationId xmlns:a16="http://schemas.microsoft.com/office/drawing/2014/main" id="{7E6466E8-6930-4D2E-9220-AE47CFFC194A}"/>
              </a:ext>
            </a:extLst>
          </p:cNvPr>
          <p:cNvSpPr txBox="1"/>
          <p:nvPr/>
        </p:nvSpPr>
        <p:spPr>
          <a:xfrm>
            <a:off x="8168618" y="3340584"/>
            <a:ext cx="288862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E9E6020-B5D4-401E-88DA-C3BB78469C18}"/>
                  </a:ext>
                </a:extLst>
              </p14:cNvPr>
              <p14:cNvContentPartPr/>
              <p14:nvPr/>
            </p14:nvContentPartPr>
            <p14:xfrm>
              <a:off x="12973" y="279552"/>
              <a:ext cx="148680" cy="34632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E9E6020-B5D4-401E-88DA-C3BB78469C1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653" y="275232"/>
                <a:ext cx="15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CF2EDA4F-D5E1-4D72-A171-B0B74918609E}"/>
                  </a:ext>
                </a:extLst>
              </p14:cNvPr>
              <p14:cNvContentPartPr/>
              <p14:nvPr/>
            </p14:nvContentPartPr>
            <p14:xfrm>
              <a:off x="7160413" y="5896632"/>
              <a:ext cx="1165320" cy="14040"/>
            </p14:xfrm>
          </p:contentPart>
        </mc:Choice>
        <mc:Fallback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CF2EDA4F-D5E1-4D72-A171-B0B74918609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156093" y="5892312"/>
                <a:ext cx="11739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F94AEC63-3BE5-4E7B-BF12-0450B3FC3444}"/>
                  </a:ext>
                </a:extLst>
              </p14:cNvPr>
              <p14:cNvContentPartPr/>
              <p14:nvPr/>
            </p14:nvContentPartPr>
            <p14:xfrm>
              <a:off x="6789613" y="5092752"/>
              <a:ext cx="494280" cy="384120"/>
            </p14:xfrm>
          </p:contentPart>
        </mc:Choice>
        <mc:Fallback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F94AEC63-3BE5-4E7B-BF12-0450B3FC344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785293" y="5088432"/>
                <a:ext cx="5029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C194831F-94CC-4EBD-A4FE-62A382AFB3DC}"/>
                  </a:ext>
                </a:extLst>
              </p14:cNvPr>
              <p14:cNvContentPartPr/>
              <p14:nvPr/>
            </p14:nvContentPartPr>
            <p14:xfrm>
              <a:off x="4247653" y="3673992"/>
              <a:ext cx="328680" cy="45000"/>
            </p14:xfrm>
          </p:contentPart>
        </mc:Choice>
        <mc:Fallback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C194831F-94CC-4EBD-A4FE-62A382AFB3D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243333" y="3669672"/>
                <a:ext cx="3373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97E56C41-20C0-4BC9-9454-4B6D6ED7B2B5}"/>
                  </a:ext>
                </a:extLst>
              </p14:cNvPr>
              <p14:cNvContentPartPr/>
              <p14:nvPr/>
            </p14:nvContentPartPr>
            <p14:xfrm>
              <a:off x="1871653" y="196032"/>
              <a:ext cx="163080" cy="3321360"/>
            </p14:xfrm>
          </p:contentPart>
        </mc:Choice>
        <mc:Fallback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97E56C41-20C0-4BC9-9454-4B6D6ED7B2B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867333" y="191712"/>
                <a:ext cx="171720" cy="33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B6974AFB-16DE-4126-A8CF-25F7444F8BE6}"/>
                  </a:ext>
                </a:extLst>
              </p14:cNvPr>
              <p14:cNvContentPartPr/>
              <p14:nvPr/>
            </p14:nvContentPartPr>
            <p14:xfrm>
              <a:off x="32053" y="557472"/>
              <a:ext cx="174240" cy="112680"/>
            </p14:xfrm>
          </p:contentPart>
        </mc:Choice>
        <mc:Fallback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B6974AFB-16DE-4126-A8CF-25F7444F8BE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733" y="553152"/>
                <a:ext cx="182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9" name="Freihand 208">
                <a:extLst>
                  <a:ext uri="{FF2B5EF4-FFF2-40B4-BE49-F238E27FC236}">
                    <a16:creationId xmlns:a16="http://schemas.microsoft.com/office/drawing/2014/main" id="{19193489-F017-44BF-B2FC-4AE37A8ABF29}"/>
                  </a:ext>
                </a:extLst>
              </p14:cNvPr>
              <p14:cNvContentPartPr/>
              <p14:nvPr/>
            </p14:nvContentPartPr>
            <p14:xfrm>
              <a:off x="1817653" y="4125072"/>
              <a:ext cx="235800" cy="581760"/>
            </p14:xfrm>
          </p:contentPart>
        </mc:Choice>
        <mc:Fallback>
          <p:pic>
            <p:nvPicPr>
              <p:cNvPr id="209" name="Freihand 208">
                <a:extLst>
                  <a:ext uri="{FF2B5EF4-FFF2-40B4-BE49-F238E27FC236}">
                    <a16:creationId xmlns:a16="http://schemas.microsoft.com/office/drawing/2014/main" id="{19193489-F017-44BF-B2FC-4AE37A8ABF29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13333" y="4120752"/>
                <a:ext cx="2444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F8C86A39-BBFD-4297-9CF1-787D99FCBCFB}"/>
                  </a:ext>
                </a:extLst>
              </p14:cNvPr>
              <p14:cNvContentPartPr/>
              <p14:nvPr/>
            </p14:nvContentPartPr>
            <p14:xfrm>
              <a:off x="716413" y="526512"/>
              <a:ext cx="2605320" cy="2130120"/>
            </p14:xfrm>
          </p:contentPart>
        </mc:Choice>
        <mc:Fallback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F8C86A39-BBFD-4297-9CF1-787D99FCBCF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12093" y="522192"/>
                <a:ext cx="2613960" cy="21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42368997-2252-4077-88B2-6EFD46FBFA8A}"/>
                  </a:ext>
                </a:extLst>
              </p14:cNvPr>
              <p14:cNvContentPartPr/>
              <p14:nvPr/>
            </p14:nvContentPartPr>
            <p14:xfrm>
              <a:off x="3756253" y="2719632"/>
              <a:ext cx="127800" cy="12240"/>
            </p14:xfrm>
          </p:contentPart>
        </mc:Choice>
        <mc:Fallback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42368997-2252-4077-88B2-6EFD46FBFA8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51933" y="2715312"/>
                <a:ext cx="13644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92" name="Freihand 291">
                <a:extLst>
                  <a:ext uri="{FF2B5EF4-FFF2-40B4-BE49-F238E27FC236}">
                    <a16:creationId xmlns:a16="http://schemas.microsoft.com/office/drawing/2014/main" id="{7942D75D-2D30-473E-B109-BFD8321846DB}"/>
                  </a:ext>
                </a:extLst>
              </p14:cNvPr>
              <p14:cNvContentPartPr/>
              <p14:nvPr/>
            </p14:nvContentPartPr>
            <p14:xfrm>
              <a:off x="6288493" y="1848792"/>
              <a:ext cx="23400" cy="40320"/>
            </p14:xfrm>
          </p:contentPart>
        </mc:Choice>
        <mc:Fallback>
          <p:pic>
            <p:nvPicPr>
              <p:cNvPr id="292" name="Freihand 291">
                <a:extLst>
                  <a:ext uri="{FF2B5EF4-FFF2-40B4-BE49-F238E27FC236}">
                    <a16:creationId xmlns:a16="http://schemas.microsoft.com/office/drawing/2014/main" id="{7942D75D-2D30-473E-B109-BFD8321846D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284173" y="1844472"/>
                <a:ext cx="32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46" name="Freihand 345">
                <a:extLst>
                  <a:ext uri="{FF2B5EF4-FFF2-40B4-BE49-F238E27FC236}">
                    <a16:creationId xmlns:a16="http://schemas.microsoft.com/office/drawing/2014/main" id="{A29DF1EE-5E62-4B56-9EC5-8352964BFC07}"/>
                  </a:ext>
                </a:extLst>
              </p14:cNvPr>
              <p14:cNvContentPartPr/>
              <p14:nvPr/>
            </p14:nvContentPartPr>
            <p14:xfrm>
              <a:off x="1463773" y="4063872"/>
              <a:ext cx="342000" cy="294480"/>
            </p14:xfrm>
          </p:contentPart>
        </mc:Choice>
        <mc:Fallback>
          <p:pic>
            <p:nvPicPr>
              <p:cNvPr id="346" name="Freihand 345">
                <a:extLst>
                  <a:ext uri="{FF2B5EF4-FFF2-40B4-BE49-F238E27FC236}">
                    <a16:creationId xmlns:a16="http://schemas.microsoft.com/office/drawing/2014/main" id="{A29DF1EE-5E62-4B56-9EC5-8352964BFC0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459453" y="4059552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48" name="Freihand 347">
                <a:extLst>
                  <a:ext uri="{FF2B5EF4-FFF2-40B4-BE49-F238E27FC236}">
                    <a16:creationId xmlns:a16="http://schemas.microsoft.com/office/drawing/2014/main" id="{7926F435-A025-4991-B546-A3A5ED871A5E}"/>
                  </a:ext>
                </a:extLst>
              </p14:cNvPr>
              <p14:cNvContentPartPr/>
              <p14:nvPr/>
            </p14:nvContentPartPr>
            <p14:xfrm>
              <a:off x="2634853" y="2358912"/>
              <a:ext cx="68040" cy="28800"/>
            </p14:xfrm>
          </p:contentPart>
        </mc:Choice>
        <mc:Fallback>
          <p:pic>
            <p:nvPicPr>
              <p:cNvPr id="348" name="Freihand 347">
                <a:extLst>
                  <a:ext uri="{FF2B5EF4-FFF2-40B4-BE49-F238E27FC236}">
                    <a16:creationId xmlns:a16="http://schemas.microsoft.com/office/drawing/2014/main" id="{7926F435-A025-4991-B546-A3A5ED871A5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30533" y="2354592"/>
                <a:ext cx="76680" cy="3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96" name="Gruppieren 395">
            <a:extLst>
              <a:ext uri="{FF2B5EF4-FFF2-40B4-BE49-F238E27FC236}">
                <a16:creationId xmlns:a16="http://schemas.microsoft.com/office/drawing/2014/main" id="{F811751C-5060-41BD-8A37-25C94A74C3BD}"/>
              </a:ext>
            </a:extLst>
          </p:cNvPr>
          <p:cNvGrpSpPr/>
          <p:nvPr/>
        </p:nvGrpSpPr>
        <p:grpSpPr>
          <a:xfrm>
            <a:off x="173893" y="3207792"/>
            <a:ext cx="8269920" cy="3576240"/>
            <a:chOff x="173893" y="3207792"/>
            <a:chExt cx="8269920" cy="3576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6D5B9AD8-7C34-4C63-90EB-8CD8EFCD0B8D}"/>
                    </a:ext>
                  </a:extLst>
                </p14:cNvPr>
                <p14:cNvContentPartPr/>
                <p14:nvPr/>
              </p14:nvContentPartPr>
              <p14:xfrm>
                <a:off x="7272013" y="5396952"/>
                <a:ext cx="105840" cy="106920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6D5B9AD8-7C34-4C63-90EB-8CD8EFCD0B8D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267693" y="5392632"/>
                  <a:ext cx="114480" cy="10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7BA747DF-5465-4C82-AF16-F23E8A51F846}"/>
                    </a:ext>
                  </a:extLst>
                </p14:cNvPr>
                <p14:cNvContentPartPr/>
                <p14:nvPr/>
              </p14:nvContentPartPr>
              <p14:xfrm>
                <a:off x="7117573" y="6417552"/>
                <a:ext cx="1242720" cy="6228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7BA747DF-5465-4C82-AF16-F23E8A51F84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113253" y="6413232"/>
                  <a:ext cx="12513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51AEE42-639E-4EDA-9652-1D67898E2A50}"/>
                    </a:ext>
                  </a:extLst>
                </p14:cNvPr>
                <p14:cNvContentPartPr/>
                <p14:nvPr/>
              </p14:nvContentPartPr>
              <p14:xfrm>
                <a:off x="8265253" y="6354552"/>
                <a:ext cx="178560" cy="13392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51AEE42-639E-4EDA-9652-1D67898E2A5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260933" y="6350232"/>
                  <a:ext cx="1872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67686D6F-8119-4D7A-A30F-A7D792CD5880}"/>
                    </a:ext>
                  </a:extLst>
                </p14:cNvPr>
                <p14:cNvContentPartPr/>
                <p14:nvPr/>
              </p14:nvContentPartPr>
              <p14:xfrm>
                <a:off x="7096333" y="5296152"/>
                <a:ext cx="302760" cy="22428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67686D6F-8119-4D7A-A30F-A7D792CD5880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7092013" y="5291832"/>
                  <a:ext cx="3114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98421B69-89AE-41B0-BCE4-C2DA72FF4777}"/>
                    </a:ext>
                  </a:extLst>
                </p14:cNvPr>
                <p14:cNvContentPartPr/>
                <p14:nvPr/>
              </p14:nvContentPartPr>
              <p14:xfrm>
                <a:off x="6901213" y="5223792"/>
                <a:ext cx="83880" cy="24192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98421B69-89AE-41B0-BCE4-C2DA72FF4777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896893" y="5219472"/>
                  <a:ext cx="925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C212DB59-9B26-417D-8A87-848F78E7DB27}"/>
                    </a:ext>
                  </a:extLst>
                </p14:cNvPr>
                <p14:cNvContentPartPr/>
                <p14:nvPr/>
              </p14:nvContentPartPr>
              <p14:xfrm>
                <a:off x="6986533" y="5220552"/>
                <a:ext cx="109080" cy="12888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C212DB59-9B26-417D-8A87-848F78E7DB27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982213" y="5216232"/>
                  <a:ext cx="1177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4FD7E23-DB3F-467B-83AF-46AF4583F915}"/>
                    </a:ext>
                  </a:extLst>
                </p14:cNvPr>
                <p14:cNvContentPartPr/>
                <p14:nvPr/>
              </p14:nvContentPartPr>
              <p14:xfrm>
                <a:off x="7028293" y="5244312"/>
                <a:ext cx="137880" cy="12528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4FD7E23-DB3F-467B-83AF-46AF4583F915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023973" y="5239992"/>
                  <a:ext cx="1465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27CFE893-80D9-4565-81F5-F3CCD49E8262}"/>
                    </a:ext>
                  </a:extLst>
                </p14:cNvPr>
                <p14:cNvContentPartPr/>
                <p14:nvPr/>
              </p14:nvContentPartPr>
              <p14:xfrm>
                <a:off x="7138453" y="5211192"/>
                <a:ext cx="56160" cy="17100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27CFE893-80D9-4565-81F5-F3CCD49E8262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134133" y="5206872"/>
                  <a:ext cx="648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B72B3B4-943A-4E14-AAA4-315312262CCE}"/>
                    </a:ext>
                  </a:extLst>
                </p14:cNvPr>
                <p14:cNvContentPartPr/>
                <p14:nvPr/>
              </p14:nvContentPartPr>
              <p14:xfrm>
                <a:off x="8258413" y="6549312"/>
                <a:ext cx="106200" cy="1371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B72B3B4-943A-4E14-AAA4-315312262CCE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254093" y="6544992"/>
                  <a:ext cx="1148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93E42EA1-5816-407C-AA3A-32ABE805D17B}"/>
                    </a:ext>
                  </a:extLst>
                </p14:cNvPr>
                <p14:cNvContentPartPr/>
                <p14:nvPr/>
              </p14:nvContentPartPr>
              <p14:xfrm>
                <a:off x="8244373" y="6614832"/>
                <a:ext cx="174240" cy="3924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93E42EA1-5816-407C-AA3A-32ABE805D17B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240053" y="6610512"/>
                  <a:ext cx="1828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682510C0-E7E0-4E21-92B2-C2E998CB6AAD}"/>
                    </a:ext>
                  </a:extLst>
                </p14:cNvPr>
                <p14:cNvContentPartPr/>
                <p14:nvPr/>
              </p14:nvContentPartPr>
              <p14:xfrm>
                <a:off x="5655253" y="5502432"/>
                <a:ext cx="150120" cy="25200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682510C0-E7E0-4E21-92B2-C2E998CB6AA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650933" y="5498112"/>
                  <a:ext cx="1587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1CC3AB52-548C-46BE-A27D-C75C8A93451C}"/>
                    </a:ext>
                  </a:extLst>
                </p14:cNvPr>
                <p14:cNvContentPartPr/>
                <p14:nvPr/>
              </p14:nvContentPartPr>
              <p14:xfrm>
                <a:off x="5833453" y="5507472"/>
                <a:ext cx="102600" cy="17964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1CC3AB52-548C-46BE-A27D-C75C8A93451C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829133" y="5503152"/>
                  <a:ext cx="1112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1701CF1F-AFCB-4F1F-B887-CA59A28335B8}"/>
                    </a:ext>
                  </a:extLst>
                </p14:cNvPr>
                <p14:cNvContentPartPr/>
                <p14:nvPr/>
              </p14:nvContentPartPr>
              <p14:xfrm>
                <a:off x="5924533" y="5559672"/>
                <a:ext cx="177840" cy="1000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1701CF1F-AFCB-4F1F-B887-CA59A28335B8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5920213" y="5555352"/>
                  <a:ext cx="186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7A96A838-6D45-469B-A1D3-2B9A7178BA65}"/>
                    </a:ext>
                  </a:extLst>
                </p14:cNvPr>
                <p14:cNvContentPartPr/>
                <p14:nvPr/>
              </p14:nvContentPartPr>
              <p14:xfrm>
                <a:off x="6062773" y="5520792"/>
                <a:ext cx="87120" cy="18792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7A96A838-6D45-469B-A1D3-2B9A7178BA65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6058453" y="5516472"/>
                  <a:ext cx="957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29388EE9-7892-4033-BA96-B71143202364}"/>
                    </a:ext>
                  </a:extLst>
                </p14:cNvPr>
                <p14:cNvContentPartPr/>
                <p14:nvPr/>
              </p14:nvContentPartPr>
              <p14:xfrm>
                <a:off x="6256813" y="5579832"/>
                <a:ext cx="235440" cy="2124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29388EE9-7892-4033-BA96-B7114320236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252493" y="5575512"/>
                  <a:ext cx="2440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B594E0E6-F6D4-41E7-9CCF-AC5D48BAD814}"/>
                    </a:ext>
                  </a:extLst>
                </p14:cNvPr>
                <p14:cNvContentPartPr/>
                <p14:nvPr/>
              </p14:nvContentPartPr>
              <p14:xfrm>
                <a:off x="6274813" y="5618352"/>
                <a:ext cx="254160" cy="1188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B594E0E6-F6D4-41E7-9CCF-AC5D48BAD814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6270493" y="5614032"/>
                  <a:ext cx="262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108050AC-058C-4BCB-9D03-0A459A47251A}"/>
                    </a:ext>
                  </a:extLst>
                </p14:cNvPr>
                <p14:cNvContentPartPr/>
                <p14:nvPr/>
              </p14:nvContentPartPr>
              <p14:xfrm>
                <a:off x="6581893" y="5504232"/>
                <a:ext cx="205560" cy="1519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108050AC-058C-4BCB-9D03-0A459A47251A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577573" y="5499912"/>
                  <a:ext cx="214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7B71F710-3623-4B0C-AC22-B843F647D3D1}"/>
                    </a:ext>
                  </a:extLst>
                </p14:cNvPr>
                <p14:cNvContentPartPr/>
                <p14:nvPr/>
              </p14:nvContentPartPr>
              <p14:xfrm>
                <a:off x="416893" y="4877472"/>
                <a:ext cx="130680" cy="22824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7B71F710-3623-4B0C-AC22-B843F647D3D1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412573" y="4873152"/>
                  <a:ext cx="1393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3FE83AD6-43DF-4391-ADFF-1343114CBD00}"/>
                    </a:ext>
                  </a:extLst>
                </p14:cNvPr>
                <p14:cNvContentPartPr/>
                <p14:nvPr/>
              </p14:nvContentPartPr>
              <p14:xfrm>
                <a:off x="577453" y="4947312"/>
                <a:ext cx="100800" cy="9792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3FE83AD6-43DF-4391-ADFF-1343114CBD0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573133" y="4942992"/>
                  <a:ext cx="1094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7EF3ACB-4CAA-40E0-8A3B-CBBE99FBDB3E}"/>
                    </a:ext>
                  </a:extLst>
                </p14:cNvPr>
                <p14:cNvContentPartPr/>
                <p14:nvPr/>
              </p14:nvContentPartPr>
              <p14:xfrm>
                <a:off x="730453" y="4855152"/>
                <a:ext cx="35280" cy="17856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7EF3ACB-4CAA-40E0-8A3B-CBBE99FBDB3E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26133" y="4850832"/>
                  <a:ext cx="439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784B7052-D81C-4223-BC86-DC80239556FB}"/>
                    </a:ext>
                  </a:extLst>
                </p14:cNvPr>
                <p14:cNvContentPartPr/>
                <p14:nvPr/>
              </p14:nvContentPartPr>
              <p14:xfrm>
                <a:off x="793453" y="4873512"/>
                <a:ext cx="105480" cy="13716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784B7052-D81C-4223-BC86-DC80239556F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89133" y="4869192"/>
                  <a:ext cx="1141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C2B221E6-B11A-468C-BEB1-ED7431C61C34}"/>
                    </a:ext>
                  </a:extLst>
                </p14:cNvPr>
                <p14:cNvContentPartPr/>
                <p14:nvPr/>
              </p14:nvContentPartPr>
              <p14:xfrm>
                <a:off x="950773" y="4949112"/>
                <a:ext cx="149400" cy="6768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C2B221E6-B11A-468C-BEB1-ED7431C61C3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946453" y="4944792"/>
                  <a:ext cx="1580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17CA779-FEA3-4AA9-9744-0C99351F92AA}"/>
                    </a:ext>
                  </a:extLst>
                </p14:cNvPr>
                <p14:cNvContentPartPr/>
                <p14:nvPr/>
              </p14:nvContentPartPr>
              <p14:xfrm>
                <a:off x="1139053" y="4948392"/>
                <a:ext cx="119160" cy="16884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17CA779-FEA3-4AA9-9744-0C99351F92AA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134733" y="4944072"/>
                  <a:ext cx="1278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E176CC6-253C-4C38-9151-9D9339778043}"/>
                    </a:ext>
                  </a:extLst>
                </p14:cNvPr>
                <p14:cNvContentPartPr/>
                <p14:nvPr/>
              </p14:nvContentPartPr>
              <p14:xfrm>
                <a:off x="1322653" y="4885752"/>
                <a:ext cx="86040" cy="14940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E176CC6-253C-4C38-9151-9D9339778043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318333" y="4881432"/>
                  <a:ext cx="946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219D7D1-4048-4197-8E5A-DA24D59650DF}"/>
                    </a:ext>
                  </a:extLst>
                </p14:cNvPr>
                <p14:cNvContentPartPr/>
                <p14:nvPr/>
              </p14:nvContentPartPr>
              <p14:xfrm>
                <a:off x="1412293" y="4860552"/>
                <a:ext cx="234720" cy="15192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219D7D1-4048-4197-8E5A-DA24D59650DF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407973" y="4856232"/>
                  <a:ext cx="2433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0CD9F8D8-8F78-46A7-BC76-0FC4E1882D0E}"/>
                    </a:ext>
                  </a:extLst>
                </p14:cNvPr>
                <p14:cNvContentPartPr/>
                <p14:nvPr/>
              </p14:nvContentPartPr>
              <p14:xfrm>
                <a:off x="1780213" y="4927512"/>
                <a:ext cx="17640" cy="288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0CD9F8D8-8F78-46A7-BC76-0FC4E1882D0E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775893" y="4923192"/>
                  <a:ext cx="262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136F687-C289-493A-9A78-4731D480FFB6}"/>
                    </a:ext>
                  </a:extLst>
                </p14:cNvPr>
                <p14:cNvContentPartPr/>
                <p14:nvPr/>
              </p14:nvContentPartPr>
              <p14:xfrm>
                <a:off x="1789213" y="4998072"/>
                <a:ext cx="12240" cy="1224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136F687-C289-493A-9A78-4731D480FFB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784893" y="4993752"/>
                  <a:ext cx="20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E6BC41A7-84E8-460F-AE23-438B34330285}"/>
                    </a:ext>
                  </a:extLst>
                </p14:cNvPr>
                <p14:cNvContentPartPr/>
                <p14:nvPr/>
              </p14:nvContentPartPr>
              <p14:xfrm>
                <a:off x="1895053" y="4933992"/>
                <a:ext cx="153360" cy="7524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E6BC41A7-84E8-460F-AE23-438B34330285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890733" y="4929672"/>
                  <a:ext cx="1620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AD0DFADE-253F-40A6-822C-39F9BDC8179E}"/>
                    </a:ext>
                  </a:extLst>
                </p14:cNvPr>
                <p14:cNvContentPartPr/>
                <p14:nvPr/>
              </p14:nvContentPartPr>
              <p14:xfrm>
                <a:off x="2233453" y="4759032"/>
                <a:ext cx="142920" cy="1540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AD0DFADE-253F-40A6-822C-39F9BDC8179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229133" y="4754712"/>
                  <a:ext cx="1515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88B8B69C-B417-49EA-B667-DAE7C7B904A6}"/>
                    </a:ext>
                  </a:extLst>
                </p14:cNvPr>
                <p14:cNvContentPartPr/>
                <p14:nvPr/>
              </p14:nvContentPartPr>
              <p14:xfrm>
                <a:off x="2183053" y="4931832"/>
                <a:ext cx="259560" cy="2088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88B8B69C-B417-49EA-B667-DAE7C7B904A6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178733" y="4927512"/>
                  <a:ext cx="268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3928AF8-59B3-45E9-A2FF-C52012032EB3}"/>
                    </a:ext>
                  </a:extLst>
                </p14:cNvPr>
                <p14:cNvContentPartPr/>
                <p14:nvPr/>
              </p14:nvContentPartPr>
              <p14:xfrm>
                <a:off x="2251813" y="5034072"/>
                <a:ext cx="36360" cy="15912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3928AF8-59B3-45E9-A2FF-C52012032EB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247493" y="5029752"/>
                  <a:ext cx="450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28473839-71EB-45EA-BD9C-832396D2FBF1}"/>
                    </a:ext>
                  </a:extLst>
                </p14:cNvPr>
                <p14:cNvContentPartPr/>
                <p14:nvPr/>
              </p14:nvContentPartPr>
              <p14:xfrm>
                <a:off x="2174053" y="5029752"/>
                <a:ext cx="205920" cy="7524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28473839-71EB-45EA-BD9C-832396D2FBF1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169733" y="5025432"/>
                  <a:ext cx="2145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DCA63817-2908-46DD-B231-9591F4131C9A}"/>
                    </a:ext>
                  </a:extLst>
                </p14:cNvPr>
                <p14:cNvContentPartPr/>
                <p14:nvPr/>
              </p14:nvContentPartPr>
              <p14:xfrm>
                <a:off x="2605693" y="4957752"/>
                <a:ext cx="108360" cy="2484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DCA63817-2908-46DD-B231-9591F4131C9A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601373" y="4953432"/>
                  <a:ext cx="1170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2F431114-D986-4DC0-AE0E-0EBE3E90CCB0}"/>
                    </a:ext>
                  </a:extLst>
                </p14:cNvPr>
                <p14:cNvContentPartPr/>
                <p14:nvPr/>
              </p14:nvContentPartPr>
              <p14:xfrm>
                <a:off x="2567893" y="4900872"/>
                <a:ext cx="110880" cy="11052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2F431114-D986-4DC0-AE0E-0EBE3E90CCB0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563573" y="4896552"/>
                  <a:ext cx="1195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3DE013B-469D-4796-865A-8AB886CAE97F}"/>
                    </a:ext>
                  </a:extLst>
                </p14:cNvPr>
                <p14:cNvContentPartPr/>
                <p14:nvPr/>
              </p14:nvContentPartPr>
              <p14:xfrm>
                <a:off x="2872813" y="4844712"/>
                <a:ext cx="155520" cy="17892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3DE013B-469D-4796-865A-8AB886CAE97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868493" y="4840392"/>
                  <a:ext cx="1641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62234D4D-98F4-4DAB-B15D-EE06C7D0ECD0}"/>
                    </a:ext>
                  </a:extLst>
                </p14:cNvPr>
                <p14:cNvContentPartPr/>
                <p14:nvPr/>
              </p14:nvContentPartPr>
              <p14:xfrm>
                <a:off x="3031213" y="4877112"/>
                <a:ext cx="100440" cy="990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62234D4D-98F4-4DAB-B15D-EE06C7D0ECD0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026893" y="4872792"/>
                  <a:ext cx="1090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097A2A3-4773-4313-BEA2-FF2F0D0E7332}"/>
                    </a:ext>
                  </a:extLst>
                </p14:cNvPr>
                <p14:cNvContentPartPr/>
                <p14:nvPr/>
              </p14:nvContentPartPr>
              <p14:xfrm>
                <a:off x="3136333" y="4819152"/>
                <a:ext cx="126000" cy="13824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097A2A3-4773-4313-BEA2-FF2F0D0E733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132013" y="4814832"/>
                  <a:ext cx="1346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85BFE987-4CD8-4720-9650-28A2560BA12F}"/>
                    </a:ext>
                  </a:extLst>
                </p14:cNvPr>
                <p14:cNvContentPartPr/>
                <p14:nvPr/>
              </p14:nvContentPartPr>
              <p14:xfrm>
                <a:off x="3362053" y="4816992"/>
                <a:ext cx="138240" cy="1227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85BFE987-4CD8-4720-9650-28A2560BA12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357733" y="4812672"/>
                  <a:ext cx="1468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54734E66-1A7B-49B0-914E-5F408B6D96A5}"/>
                    </a:ext>
                  </a:extLst>
                </p14:cNvPr>
                <p14:cNvContentPartPr/>
                <p14:nvPr/>
              </p14:nvContentPartPr>
              <p14:xfrm>
                <a:off x="3370693" y="4888992"/>
                <a:ext cx="135000" cy="1080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54734E66-1A7B-49B0-914E-5F408B6D96A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366373" y="4884672"/>
                  <a:ext cx="1436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361D2CBF-0E7E-4400-8178-43E5DBDCEA2E}"/>
                    </a:ext>
                  </a:extLst>
                </p14:cNvPr>
                <p14:cNvContentPartPr/>
                <p14:nvPr/>
              </p14:nvContentPartPr>
              <p14:xfrm>
                <a:off x="3474733" y="4876392"/>
                <a:ext cx="135360" cy="734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361D2CBF-0E7E-4400-8178-43E5DBDCEA2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3470413" y="4872072"/>
                  <a:ext cx="1440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4A4B6CC-539B-4628-8691-275608196E36}"/>
                    </a:ext>
                  </a:extLst>
                </p14:cNvPr>
                <p14:cNvContentPartPr/>
                <p14:nvPr/>
              </p14:nvContentPartPr>
              <p14:xfrm>
                <a:off x="3599293" y="4769472"/>
                <a:ext cx="95400" cy="16344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4A4B6CC-539B-4628-8691-275608196E36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594973" y="4765152"/>
                  <a:ext cx="1040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31FAAFBE-07FA-4A17-AEC0-2A1DCD8638EC}"/>
                    </a:ext>
                  </a:extLst>
                </p14:cNvPr>
                <p14:cNvContentPartPr/>
                <p14:nvPr/>
              </p14:nvContentPartPr>
              <p14:xfrm>
                <a:off x="3740413" y="4756512"/>
                <a:ext cx="11520" cy="19332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31FAAFBE-07FA-4A17-AEC0-2A1DCD8638E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736093" y="4752192"/>
                  <a:ext cx="201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951F1C99-DF71-41F8-BE41-B727FA43ABA8}"/>
                    </a:ext>
                  </a:extLst>
                </p14:cNvPr>
                <p14:cNvContentPartPr/>
                <p14:nvPr/>
              </p14:nvContentPartPr>
              <p14:xfrm>
                <a:off x="3845893" y="5637432"/>
                <a:ext cx="75960" cy="80352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951F1C99-DF71-41F8-BE41-B727FA43ABA8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841573" y="5633112"/>
                  <a:ext cx="84600" cy="81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6B9FD069-12B3-4144-A785-206327D802E7}"/>
                    </a:ext>
                  </a:extLst>
                </p14:cNvPr>
                <p14:cNvContentPartPr/>
                <p14:nvPr/>
              </p14:nvContentPartPr>
              <p14:xfrm>
                <a:off x="3719893" y="6371112"/>
                <a:ext cx="1217880" cy="2484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6B9FD069-12B3-4144-A785-206327D802E7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3715573" y="6366792"/>
                  <a:ext cx="12265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F8C87D1E-7455-49E1-9764-14FA2C85A199}"/>
                    </a:ext>
                  </a:extLst>
                </p14:cNvPr>
                <p14:cNvContentPartPr/>
                <p14:nvPr/>
              </p14:nvContentPartPr>
              <p14:xfrm>
                <a:off x="4913653" y="6343032"/>
                <a:ext cx="200160" cy="1252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F8C87D1E-7455-49E1-9764-14FA2C85A19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909333" y="6338712"/>
                  <a:ext cx="2088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30BFC26-F1AF-4369-B057-689C65C1672F}"/>
                    </a:ext>
                  </a:extLst>
                </p14:cNvPr>
                <p14:cNvContentPartPr/>
                <p14:nvPr/>
              </p14:nvContentPartPr>
              <p14:xfrm>
                <a:off x="3759853" y="5544192"/>
                <a:ext cx="230040" cy="1278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30BFC26-F1AF-4369-B057-689C65C1672F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755533" y="5539872"/>
                  <a:ext cx="238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45E7490-6494-4354-A642-51A91C0F9BC4}"/>
                    </a:ext>
                  </a:extLst>
                </p14:cNvPr>
                <p14:cNvContentPartPr/>
                <p14:nvPr/>
              </p14:nvContentPartPr>
              <p14:xfrm>
                <a:off x="3545653" y="5489112"/>
                <a:ext cx="118080" cy="22932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45E7490-6494-4354-A642-51A91C0F9BC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541333" y="5484792"/>
                  <a:ext cx="1267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D1807A52-A313-45FF-AEEC-B907C8033289}"/>
                    </a:ext>
                  </a:extLst>
                </p14:cNvPr>
                <p14:cNvContentPartPr/>
                <p14:nvPr/>
              </p14:nvContentPartPr>
              <p14:xfrm>
                <a:off x="4865773" y="6498552"/>
                <a:ext cx="139680" cy="13356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D1807A52-A313-45FF-AEEC-B907C8033289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861453" y="6494232"/>
                  <a:ext cx="1483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ADD4CD4-2319-4C8D-B101-D8B2CC8469C8}"/>
                    </a:ext>
                  </a:extLst>
                </p14:cNvPr>
                <p14:cNvContentPartPr/>
                <p14:nvPr/>
              </p14:nvContentPartPr>
              <p14:xfrm>
                <a:off x="4886293" y="6513672"/>
                <a:ext cx="148320" cy="5796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ADD4CD4-2319-4C8D-B101-D8B2CC8469C8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881973" y="6509352"/>
                  <a:ext cx="1569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CBD78B73-5FBF-41D1-86EB-A3EBCF686AC4}"/>
                    </a:ext>
                  </a:extLst>
                </p14:cNvPr>
                <p14:cNvContentPartPr/>
                <p14:nvPr/>
              </p14:nvContentPartPr>
              <p14:xfrm>
                <a:off x="4187173" y="5754432"/>
                <a:ext cx="707760" cy="43992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CBD78B73-5FBF-41D1-86EB-A3EBCF686AC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182853" y="5750112"/>
                  <a:ext cx="71640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4BC30DE3-E97C-4DDB-9EA9-FA5132195C2E}"/>
                    </a:ext>
                  </a:extLst>
                </p14:cNvPr>
                <p14:cNvContentPartPr/>
                <p14:nvPr/>
              </p14:nvContentPartPr>
              <p14:xfrm>
                <a:off x="4330453" y="5606832"/>
                <a:ext cx="446760" cy="49860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4BC30DE3-E97C-4DDB-9EA9-FA5132195C2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326133" y="5602512"/>
                  <a:ext cx="455400" cy="50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6EA5B16A-3B2F-44DF-B9D3-65B6551BE81D}"/>
                    </a:ext>
                  </a:extLst>
                </p14:cNvPr>
                <p14:cNvContentPartPr/>
                <p14:nvPr/>
              </p14:nvContentPartPr>
              <p14:xfrm>
                <a:off x="2581933" y="5956032"/>
                <a:ext cx="139320" cy="19152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6EA5B16A-3B2F-44DF-B9D3-65B6551BE81D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577613" y="5951712"/>
                  <a:ext cx="1479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8408AE40-AFAE-42DB-8D20-A673DBE82D96}"/>
                    </a:ext>
                  </a:extLst>
                </p14:cNvPr>
                <p14:cNvContentPartPr/>
                <p14:nvPr/>
              </p14:nvContentPartPr>
              <p14:xfrm>
                <a:off x="2577613" y="6012192"/>
                <a:ext cx="180360" cy="630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8408AE40-AFAE-42DB-8D20-A673DBE82D9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573293" y="6007872"/>
                  <a:ext cx="1890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77C67071-C392-4C78-8819-2130AE88E5F4}"/>
                    </a:ext>
                  </a:extLst>
                </p14:cNvPr>
                <p14:cNvContentPartPr/>
                <p14:nvPr/>
              </p14:nvContentPartPr>
              <p14:xfrm>
                <a:off x="2804773" y="5886192"/>
                <a:ext cx="86400" cy="22140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77C67071-C392-4C78-8819-2130AE88E5F4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800453" y="5881872"/>
                  <a:ext cx="950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1764046C-3A99-49A5-AD8A-F94978EA47B4}"/>
                    </a:ext>
                  </a:extLst>
                </p14:cNvPr>
                <p14:cNvContentPartPr/>
                <p14:nvPr/>
              </p14:nvContentPartPr>
              <p14:xfrm>
                <a:off x="2943733" y="5975472"/>
                <a:ext cx="119160" cy="20232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1764046C-3A99-49A5-AD8A-F94978EA47B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939413" y="5971152"/>
                  <a:ext cx="1278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FF94D807-2703-4728-9C04-9032AF430C3F}"/>
                    </a:ext>
                  </a:extLst>
                </p14:cNvPr>
                <p14:cNvContentPartPr/>
                <p14:nvPr/>
              </p14:nvContentPartPr>
              <p14:xfrm>
                <a:off x="3101413" y="5890872"/>
                <a:ext cx="65160" cy="2127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FF94D807-2703-4728-9C04-9032AF430C3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3097093" y="5886552"/>
                  <a:ext cx="738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A8D7798B-CF35-4551-BEF1-2590EFA8A243}"/>
                    </a:ext>
                  </a:extLst>
                </p14:cNvPr>
                <p14:cNvContentPartPr/>
                <p14:nvPr/>
              </p14:nvContentPartPr>
              <p14:xfrm>
                <a:off x="592213" y="5269512"/>
                <a:ext cx="120960" cy="792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A8D7798B-CF35-4551-BEF1-2590EFA8A24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87893" y="5265192"/>
                  <a:ext cx="129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2F006E6D-1B4A-4179-8AC5-F875556298AB}"/>
                    </a:ext>
                  </a:extLst>
                </p14:cNvPr>
                <p14:cNvContentPartPr/>
                <p14:nvPr/>
              </p14:nvContentPartPr>
              <p14:xfrm>
                <a:off x="2327773" y="5302632"/>
                <a:ext cx="53640" cy="266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2F006E6D-1B4A-4179-8AC5-F875556298AB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2323453" y="5298312"/>
                  <a:ext cx="622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BCB44161-1C83-4C66-A090-9805C6B956D8}"/>
                    </a:ext>
                  </a:extLst>
                </p14:cNvPr>
                <p14:cNvContentPartPr/>
                <p14:nvPr/>
              </p14:nvContentPartPr>
              <p14:xfrm>
                <a:off x="240853" y="5412792"/>
                <a:ext cx="187200" cy="11736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BCB44161-1C83-4C66-A090-9805C6B956D8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236533" y="5408472"/>
                  <a:ext cx="1958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F4244AC2-36AC-470F-B8AC-E46111536994}"/>
                    </a:ext>
                  </a:extLst>
                </p14:cNvPr>
                <p14:cNvContentPartPr/>
                <p14:nvPr/>
              </p14:nvContentPartPr>
              <p14:xfrm>
                <a:off x="469813" y="5449872"/>
                <a:ext cx="27000" cy="5472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F4244AC2-36AC-470F-B8AC-E46111536994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65493" y="5445552"/>
                  <a:ext cx="3564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5E726FC-B52F-4D96-80D5-4477C646E912}"/>
                    </a:ext>
                  </a:extLst>
                </p14:cNvPr>
                <p14:cNvContentPartPr/>
                <p14:nvPr/>
              </p14:nvContentPartPr>
              <p14:xfrm>
                <a:off x="530653" y="5439072"/>
                <a:ext cx="89280" cy="7488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5E726FC-B52F-4D96-80D5-4477C646E91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26333" y="5434752"/>
                  <a:ext cx="979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E7ED7AFC-E6C6-45A4-B8C3-01AE4CA5A8FC}"/>
                    </a:ext>
                  </a:extLst>
                </p14:cNvPr>
                <p14:cNvContentPartPr/>
                <p14:nvPr/>
              </p14:nvContentPartPr>
              <p14:xfrm>
                <a:off x="528133" y="5367432"/>
                <a:ext cx="37800" cy="252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E7ED7AFC-E6C6-45A4-B8C3-01AE4CA5A8F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23813" y="5363112"/>
                  <a:ext cx="464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1876698C-8296-4238-8E67-B557B66446D8}"/>
                    </a:ext>
                  </a:extLst>
                </p14:cNvPr>
                <p14:cNvContentPartPr/>
                <p14:nvPr/>
              </p14:nvContentPartPr>
              <p14:xfrm>
                <a:off x="747373" y="5405952"/>
                <a:ext cx="144000" cy="849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1876698C-8296-4238-8E67-B557B66446D8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743053" y="5401632"/>
                  <a:ext cx="1526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3EE2201E-FEC5-4341-91A8-ECCF947B94D0}"/>
                    </a:ext>
                  </a:extLst>
                </p14:cNvPr>
                <p14:cNvContentPartPr/>
                <p14:nvPr/>
              </p14:nvContentPartPr>
              <p14:xfrm>
                <a:off x="918373" y="5391192"/>
                <a:ext cx="153360" cy="7020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3EE2201E-FEC5-4341-91A8-ECCF947B94D0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14053" y="5386872"/>
                  <a:ext cx="1620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E9D49F75-64F6-4CC0-B807-85B748C41691}"/>
                    </a:ext>
                  </a:extLst>
                </p14:cNvPr>
                <p14:cNvContentPartPr/>
                <p14:nvPr/>
              </p14:nvContentPartPr>
              <p14:xfrm>
                <a:off x="912973" y="5291472"/>
                <a:ext cx="25920" cy="360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E9D49F75-64F6-4CC0-B807-85B748C41691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08653" y="5287152"/>
                  <a:ext cx="345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F359D93-AEEC-462C-85F6-4C6595C1FFA5}"/>
                    </a:ext>
                  </a:extLst>
                </p14:cNvPr>
                <p14:cNvContentPartPr/>
                <p14:nvPr/>
              </p14:nvContentPartPr>
              <p14:xfrm>
                <a:off x="1226173" y="5341872"/>
                <a:ext cx="282600" cy="997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F359D93-AEEC-462C-85F6-4C6595C1FFA5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221853" y="5337552"/>
                  <a:ext cx="2912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7F1772CD-0CDA-44BB-9DB5-06E87BDF2F1A}"/>
                    </a:ext>
                  </a:extLst>
                </p14:cNvPr>
                <p14:cNvContentPartPr/>
                <p14:nvPr/>
              </p14:nvContentPartPr>
              <p14:xfrm>
                <a:off x="1436053" y="5282472"/>
                <a:ext cx="360" cy="36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7F1772CD-0CDA-44BB-9DB5-06E87BDF2F1A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431733" y="52781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45A69F23-6605-4BC3-B643-004688D7D8AE}"/>
                    </a:ext>
                  </a:extLst>
                </p14:cNvPr>
                <p14:cNvContentPartPr/>
                <p14:nvPr/>
              </p14:nvContentPartPr>
              <p14:xfrm>
                <a:off x="1040773" y="5293992"/>
                <a:ext cx="57600" cy="13752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45A69F23-6605-4BC3-B643-004688D7D8AE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36453" y="5289672"/>
                  <a:ext cx="662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44A71A72-37E6-4B35-8C64-B6BF5388D14C}"/>
                    </a:ext>
                  </a:extLst>
                </p14:cNvPr>
                <p14:cNvContentPartPr/>
                <p14:nvPr/>
              </p14:nvContentPartPr>
              <p14:xfrm>
                <a:off x="1099453" y="5293272"/>
                <a:ext cx="75240" cy="13176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44A71A72-37E6-4B35-8C64-B6BF5388D14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95133" y="5288952"/>
                  <a:ext cx="838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EE763721-1470-49B4-A047-899E4EA7575F}"/>
                    </a:ext>
                  </a:extLst>
                </p14:cNvPr>
                <p14:cNvContentPartPr/>
                <p14:nvPr/>
              </p14:nvContentPartPr>
              <p14:xfrm>
                <a:off x="1617853" y="5300112"/>
                <a:ext cx="104760" cy="15120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EE763721-1470-49B4-A047-899E4EA7575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613533" y="5295792"/>
                  <a:ext cx="1134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074F7AFB-E6C5-4BDA-96F6-1847DC59F9B1}"/>
                    </a:ext>
                  </a:extLst>
                </p14:cNvPr>
                <p14:cNvContentPartPr/>
                <p14:nvPr/>
              </p14:nvContentPartPr>
              <p14:xfrm>
                <a:off x="1764373" y="5359152"/>
                <a:ext cx="90000" cy="8460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074F7AFB-E6C5-4BDA-96F6-1847DC59F9B1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760053" y="5354832"/>
                  <a:ext cx="986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89F9E3B6-6FD8-49A0-BED7-9331413A49A1}"/>
                    </a:ext>
                  </a:extLst>
                </p14:cNvPr>
                <p14:cNvContentPartPr/>
                <p14:nvPr/>
              </p14:nvContentPartPr>
              <p14:xfrm>
                <a:off x="1892893" y="5310192"/>
                <a:ext cx="10800" cy="4608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89F9E3B6-6FD8-49A0-BED7-9331413A49A1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888573" y="5305872"/>
                  <a:ext cx="194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E15915BD-B08E-485C-83D0-13286A12B0A2}"/>
                    </a:ext>
                  </a:extLst>
                </p14:cNvPr>
                <p14:cNvContentPartPr/>
                <p14:nvPr/>
              </p14:nvContentPartPr>
              <p14:xfrm>
                <a:off x="1847533" y="5292552"/>
                <a:ext cx="91080" cy="14580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E15915BD-B08E-485C-83D0-13286A12B0A2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843213" y="5288232"/>
                  <a:ext cx="997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790169AD-64EC-4BD0-83C9-9E30CACEAB5B}"/>
                    </a:ext>
                  </a:extLst>
                </p14:cNvPr>
                <p14:cNvContentPartPr/>
                <p14:nvPr/>
              </p14:nvContentPartPr>
              <p14:xfrm>
                <a:off x="1827373" y="5258352"/>
                <a:ext cx="25920" cy="19188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790169AD-64EC-4BD0-83C9-9E30CACEAB5B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823053" y="5254032"/>
                  <a:ext cx="3456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FB5189FA-0875-47B3-94B7-9DE6D1BA1B76}"/>
                    </a:ext>
                  </a:extLst>
                </p14:cNvPr>
                <p14:cNvContentPartPr/>
                <p14:nvPr/>
              </p14:nvContentPartPr>
              <p14:xfrm>
                <a:off x="1947253" y="5342232"/>
                <a:ext cx="48600" cy="9972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FB5189FA-0875-47B3-94B7-9DE6D1BA1B76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942933" y="5337912"/>
                  <a:ext cx="572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85DD948F-1665-413A-A061-E9006B3C58F0}"/>
                    </a:ext>
                  </a:extLst>
                </p14:cNvPr>
                <p14:cNvContentPartPr/>
                <p14:nvPr/>
              </p14:nvContentPartPr>
              <p14:xfrm>
                <a:off x="2054173" y="5353032"/>
                <a:ext cx="106200" cy="6804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85DD948F-1665-413A-A061-E9006B3C58F0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049853" y="5348712"/>
                  <a:ext cx="1148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CA1E597C-A52B-4744-A754-911998BD31FC}"/>
                    </a:ext>
                  </a:extLst>
                </p14:cNvPr>
                <p14:cNvContentPartPr/>
                <p14:nvPr/>
              </p14:nvContentPartPr>
              <p14:xfrm>
                <a:off x="2175853" y="5275272"/>
                <a:ext cx="107640" cy="13932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CA1E597C-A52B-4744-A754-911998BD31FC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171533" y="5270952"/>
                  <a:ext cx="1162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9696AC85-E1FC-40D9-8DC9-91296AAF2D6E}"/>
                    </a:ext>
                  </a:extLst>
                </p14:cNvPr>
                <p14:cNvContentPartPr/>
                <p14:nvPr/>
              </p14:nvContentPartPr>
              <p14:xfrm>
                <a:off x="2305813" y="5278152"/>
                <a:ext cx="134280" cy="18972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9696AC85-E1FC-40D9-8DC9-91296AAF2D6E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2301493" y="5273832"/>
                  <a:ext cx="1429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A54B628-5FE4-4BF6-9220-614AA804F0DF}"/>
                    </a:ext>
                  </a:extLst>
                </p14:cNvPr>
                <p14:cNvContentPartPr/>
                <p14:nvPr/>
              </p14:nvContentPartPr>
              <p14:xfrm>
                <a:off x="2449813" y="5337552"/>
                <a:ext cx="96120" cy="7092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A54B628-5FE4-4BF6-9220-614AA804F0D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445493" y="5333232"/>
                  <a:ext cx="104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4FC3EFD1-7DFD-4FA3-A9DE-E83E7668583F}"/>
                    </a:ext>
                  </a:extLst>
                </p14:cNvPr>
                <p14:cNvContentPartPr/>
                <p14:nvPr/>
              </p14:nvContentPartPr>
              <p14:xfrm>
                <a:off x="2552773" y="5318832"/>
                <a:ext cx="101160" cy="18144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4FC3EFD1-7DFD-4FA3-A9DE-E83E7668583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548453" y="5314512"/>
                  <a:ext cx="1098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1927722D-4D24-4F2A-8332-F48BB36E5AFD}"/>
                    </a:ext>
                  </a:extLst>
                </p14:cNvPr>
                <p14:cNvContentPartPr/>
                <p14:nvPr/>
              </p14:nvContentPartPr>
              <p14:xfrm>
                <a:off x="2495533" y="5241072"/>
                <a:ext cx="928440" cy="134388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1927722D-4D24-4F2A-8332-F48BB36E5AFD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491213" y="5236752"/>
                  <a:ext cx="937080" cy="13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B9CADDF0-7B53-410D-9ABD-60C076103285}"/>
                    </a:ext>
                  </a:extLst>
                </p14:cNvPr>
                <p14:cNvContentPartPr/>
                <p14:nvPr/>
              </p14:nvContentPartPr>
              <p14:xfrm>
                <a:off x="262813" y="5647152"/>
                <a:ext cx="79920" cy="1324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B9CADDF0-7B53-410D-9ABD-60C076103285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58493" y="5642832"/>
                  <a:ext cx="88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1871AE19-85D1-4F24-B506-C521D2078C4A}"/>
                    </a:ext>
                  </a:extLst>
                </p14:cNvPr>
                <p14:cNvContentPartPr/>
                <p14:nvPr/>
              </p14:nvContentPartPr>
              <p14:xfrm>
                <a:off x="385933" y="5667672"/>
                <a:ext cx="155160" cy="8784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1871AE19-85D1-4F24-B506-C521D2078C4A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81613" y="5663352"/>
                  <a:ext cx="1638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EB7D46C-7165-4E2E-8BD3-4C7040489A3B}"/>
                    </a:ext>
                  </a:extLst>
                </p14:cNvPr>
                <p14:cNvContentPartPr/>
                <p14:nvPr/>
              </p14:nvContentPartPr>
              <p14:xfrm>
                <a:off x="509053" y="5606832"/>
                <a:ext cx="19800" cy="32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EB7D46C-7165-4E2E-8BD3-4C7040489A3B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504733" y="5602512"/>
                  <a:ext cx="2844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5ED99150-5D88-40A2-88D5-6D61A01BC18D}"/>
                    </a:ext>
                  </a:extLst>
                </p14:cNvPr>
                <p14:cNvContentPartPr/>
                <p14:nvPr/>
              </p14:nvContentPartPr>
              <p14:xfrm>
                <a:off x="680053" y="5647152"/>
                <a:ext cx="253440" cy="7632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5ED99150-5D88-40A2-88D5-6D61A01BC18D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75733" y="5642832"/>
                  <a:ext cx="2620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3F1E0112-0707-4665-8E93-701BED5BC1C9}"/>
                    </a:ext>
                  </a:extLst>
                </p14:cNvPr>
                <p14:cNvContentPartPr/>
                <p14:nvPr/>
              </p14:nvContentPartPr>
              <p14:xfrm>
                <a:off x="906493" y="5607192"/>
                <a:ext cx="27360" cy="180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3F1E0112-0707-4665-8E93-701BED5BC1C9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02173" y="5602872"/>
                  <a:ext cx="360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CF0C387E-48A9-436C-A5FC-FC539A686159}"/>
                    </a:ext>
                  </a:extLst>
                </p14:cNvPr>
                <p14:cNvContentPartPr/>
                <p14:nvPr/>
              </p14:nvContentPartPr>
              <p14:xfrm>
                <a:off x="994693" y="5626632"/>
                <a:ext cx="304560" cy="7020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CF0C387E-48A9-436C-A5FC-FC539A686159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90373" y="5622312"/>
                  <a:ext cx="3132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F6810366-190D-4659-A86D-0FC8F06F6401}"/>
                    </a:ext>
                  </a:extLst>
                </p14:cNvPr>
                <p14:cNvContentPartPr/>
                <p14:nvPr/>
              </p14:nvContentPartPr>
              <p14:xfrm>
                <a:off x="1459093" y="5620512"/>
                <a:ext cx="200880" cy="19116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F6810366-190D-4659-A86D-0FC8F06F6401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454773" y="5616192"/>
                  <a:ext cx="2095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357FA425-D473-4E23-A553-3D875CB6DF36}"/>
                    </a:ext>
                  </a:extLst>
                </p14:cNvPr>
                <p14:cNvContentPartPr/>
                <p14:nvPr/>
              </p14:nvContentPartPr>
              <p14:xfrm>
                <a:off x="1651333" y="5614752"/>
                <a:ext cx="157680" cy="16056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357FA425-D473-4E23-A553-3D875CB6DF3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647013" y="5610432"/>
                  <a:ext cx="1663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5FE25F2B-DA7C-4C55-A602-DAF5C1FAF832}"/>
                    </a:ext>
                  </a:extLst>
                </p14:cNvPr>
                <p14:cNvContentPartPr/>
                <p14:nvPr/>
              </p14:nvContentPartPr>
              <p14:xfrm>
                <a:off x="1812613" y="5552832"/>
                <a:ext cx="78840" cy="12672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5FE25F2B-DA7C-4C55-A602-DAF5C1FAF832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808293" y="5548512"/>
                  <a:ext cx="874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3E8D1D97-2E47-4A6A-AC88-8E9901BCB324}"/>
                    </a:ext>
                  </a:extLst>
                </p14:cNvPr>
                <p14:cNvContentPartPr/>
                <p14:nvPr/>
              </p14:nvContentPartPr>
              <p14:xfrm>
                <a:off x="1883173" y="5613672"/>
                <a:ext cx="227880" cy="619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3E8D1D97-2E47-4A6A-AC88-8E9901BCB324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878853" y="5609352"/>
                  <a:ext cx="23652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65E83790-BE7B-4705-AD87-1EE56E556A4E}"/>
                    </a:ext>
                  </a:extLst>
                </p14:cNvPr>
                <p14:cNvContentPartPr/>
                <p14:nvPr/>
              </p14:nvContentPartPr>
              <p14:xfrm>
                <a:off x="2131213" y="5601792"/>
                <a:ext cx="181080" cy="5868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65E83790-BE7B-4705-AD87-1EE56E556A4E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126893" y="5597472"/>
                  <a:ext cx="1897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66951015-97DA-4343-AC1D-D048C402063E}"/>
                    </a:ext>
                  </a:extLst>
                </p14:cNvPr>
                <p14:cNvContentPartPr/>
                <p14:nvPr/>
              </p14:nvContentPartPr>
              <p14:xfrm>
                <a:off x="268573" y="5925432"/>
                <a:ext cx="15840" cy="13032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66951015-97DA-4343-AC1D-D048C402063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64253" y="5921112"/>
                  <a:ext cx="244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36E0F5F5-BA1F-4963-8B7F-FF65C17B9B36}"/>
                    </a:ext>
                  </a:extLst>
                </p14:cNvPr>
                <p14:cNvContentPartPr/>
                <p14:nvPr/>
              </p14:nvContentPartPr>
              <p14:xfrm>
                <a:off x="280813" y="5909952"/>
                <a:ext cx="102240" cy="6084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36E0F5F5-BA1F-4963-8B7F-FF65C17B9B36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76493" y="5905632"/>
                  <a:ext cx="1108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0C7D4D8-ECDF-4F64-BF55-33D5CC8CA78B}"/>
                    </a:ext>
                  </a:extLst>
                </p14:cNvPr>
                <p14:cNvContentPartPr/>
                <p14:nvPr/>
              </p14:nvContentPartPr>
              <p14:xfrm>
                <a:off x="275773" y="6017952"/>
                <a:ext cx="104040" cy="1656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0C7D4D8-ECDF-4F64-BF55-33D5CC8CA78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71453" y="6013632"/>
                  <a:ext cx="112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376AD002-FA08-48BE-B555-9E9CC5014915}"/>
                    </a:ext>
                  </a:extLst>
                </p14:cNvPr>
                <p14:cNvContentPartPr/>
                <p14:nvPr/>
              </p14:nvContentPartPr>
              <p14:xfrm>
                <a:off x="395293" y="5989152"/>
                <a:ext cx="221040" cy="5040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376AD002-FA08-48BE-B555-9E9CC501491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90973" y="5984832"/>
                  <a:ext cx="2296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4C7D78D7-8A4D-4320-A34C-0893F5D77E27}"/>
                    </a:ext>
                  </a:extLst>
                </p14:cNvPr>
                <p14:cNvContentPartPr/>
                <p14:nvPr/>
              </p14:nvContentPartPr>
              <p14:xfrm>
                <a:off x="583213" y="5870712"/>
                <a:ext cx="208800" cy="13572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4C7D78D7-8A4D-4320-A34C-0893F5D77E27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578893" y="5866392"/>
                  <a:ext cx="2174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9FF1FFD9-845D-4450-8DAF-5087716A8BA1}"/>
                    </a:ext>
                  </a:extLst>
                </p14:cNvPr>
                <p14:cNvContentPartPr/>
                <p14:nvPr/>
              </p14:nvContentPartPr>
              <p14:xfrm>
                <a:off x="741253" y="5970072"/>
                <a:ext cx="56160" cy="2592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9FF1FFD9-845D-4450-8DAF-5087716A8BA1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736933" y="5965752"/>
                  <a:ext cx="648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01D5D8C0-F673-4145-82F5-628D6A1B970F}"/>
                    </a:ext>
                  </a:extLst>
                </p14:cNvPr>
                <p14:cNvContentPartPr/>
                <p14:nvPr/>
              </p14:nvContentPartPr>
              <p14:xfrm>
                <a:off x="832693" y="5954952"/>
                <a:ext cx="297720" cy="5580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01D5D8C0-F673-4145-82F5-628D6A1B970F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828373" y="5950632"/>
                  <a:ext cx="3063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9861B727-043B-4494-B058-1752A972F65E}"/>
                    </a:ext>
                  </a:extLst>
                </p14:cNvPr>
                <p14:cNvContentPartPr/>
                <p14:nvPr/>
              </p14:nvContentPartPr>
              <p14:xfrm>
                <a:off x="1163173" y="5957832"/>
                <a:ext cx="185760" cy="4140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9861B727-043B-4494-B058-1752A972F65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58853" y="5953512"/>
                  <a:ext cx="1944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74172A8D-53BC-4E92-A10C-FBA02DFC6D54}"/>
                    </a:ext>
                  </a:extLst>
                </p14:cNvPr>
                <p14:cNvContentPartPr/>
                <p14:nvPr/>
              </p14:nvContentPartPr>
              <p14:xfrm>
                <a:off x="1407613" y="5936952"/>
                <a:ext cx="229680" cy="5760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74172A8D-53BC-4E92-A10C-FBA02DFC6D5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403293" y="5932632"/>
                  <a:ext cx="238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1ED2E5C0-D1A0-4FA5-B9FE-C18D3DFFAE60}"/>
                    </a:ext>
                  </a:extLst>
                </p14:cNvPr>
                <p14:cNvContentPartPr/>
                <p14:nvPr/>
              </p14:nvContentPartPr>
              <p14:xfrm>
                <a:off x="1725133" y="5927232"/>
                <a:ext cx="99360" cy="579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1ED2E5C0-D1A0-4FA5-B9FE-C18D3DFFAE6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720813" y="5922912"/>
                  <a:ext cx="1080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3098448C-C8F5-477A-A7CF-BE428D085173}"/>
                    </a:ext>
                  </a:extLst>
                </p14:cNvPr>
                <p14:cNvContentPartPr/>
                <p14:nvPr/>
              </p14:nvContentPartPr>
              <p14:xfrm>
                <a:off x="1740253" y="5935152"/>
                <a:ext cx="110520" cy="16992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3098448C-C8F5-477A-A7CF-BE428D08517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735933" y="5930832"/>
                  <a:ext cx="1191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2B820265-20F4-4235-9370-BD1659D8238A}"/>
                    </a:ext>
                  </a:extLst>
                </p14:cNvPr>
                <p14:cNvContentPartPr/>
                <p14:nvPr/>
              </p14:nvContentPartPr>
              <p14:xfrm>
                <a:off x="1848613" y="5986632"/>
                <a:ext cx="106920" cy="10404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2B820265-20F4-4235-9370-BD1659D8238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844293" y="5982312"/>
                  <a:ext cx="1155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92DF851B-BA7B-41A3-B919-606D7CB92626}"/>
                    </a:ext>
                  </a:extLst>
                </p14:cNvPr>
                <p14:cNvContentPartPr/>
                <p14:nvPr/>
              </p14:nvContentPartPr>
              <p14:xfrm>
                <a:off x="2114653" y="5929032"/>
                <a:ext cx="160200" cy="7668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92DF851B-BA7B-41A3-B919-606D7CB9262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110333" y="5924712"/>
                  <a:ext cx="1688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59F235EF-E45F-4612-912B-7D85F666BD66}"/>
                    </a:ext>
                  </a:extLst>
                </p14:cNvPr>
                <p14:cNvContentPartPr/>
                <p14:nvPr/>
              </p14:nvContentPartPr>
              <p14:xfrm>
                <a:off x="2288533" y="5909592"/>
                <a:ext cx="86040" cy="7884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59F235EF-E45F-4612-912B-7D85F666BD66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2284213" y="5905272"/>
                  <a:ext cx="946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1440E354-1C80-49DA-9919-336490BC48EF}"/>
                    </a:ext>
                  </a:extLst>
                </p14:cNvPr>
                <p14:cNvContentPartPr/>
                <p14:nvPr/>
              </p14:nvContentPartPr>
              <p14:xfrm>
                <a:off x="2354773" y="5781072"/>
                <a:ext cx="99360" cy="1141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1440E354-1C80-49DA-9919-336490BC48E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350453" y="5776752"/>
                  <a:ext cx="1080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40F3F9F0-1D6D-4672-A8BC-2DDD80854225}"/>
                    </a:ext>
                  </a:extLst>
                </p14:cNvPr>
                <p14:cNvContentPartPr/>
                <p14:nvPr/>
              </p14:nvContentPartPr>
              <p14:xfrm>
                <a:off x="2420293" y="5976912"/>
                <a:ext cx="21240" cy="75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40F3F9F0-1D6D-4672-A8BC-2DDD8085422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415973" y="5972592"/>
                  <a:ext cx="298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81499058-08DD-46DA-9548-071795BCF8BE}"/>
                    </a:ext>
                  </a:extLst>
                </p14:cNvPr>
                <p14:cNvContentPartPr/>
                <p14:nvPr/>
              </p14:nvContentPartPr>
              <p14:xfrm>
                <a:off x="173893" y="5174112"/>
                <a:ext cx="3037320" cy="1260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81499058-08DD-46DA-9548-071795BCF8BE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69573" y="5169792"/>
                  <a:ext cx="30459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957DB1CE-00F5-4C24-8223-CA83CAA37E7D}"/>
                    </a:ext>
                  </a:extLst>
                </p14:cNvPr>
                <p14:cNvContentPartPr/>
                <p14:nvPr/>
              </p14:nvContentPartPr>
              <p14:xfrm>
                <a:off x="448213" y="6251592"/>
                <a:ext cx="150840" cy="22500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957DB1CE-00F5-4C24-8223-CA83CAA37E7D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43893" y="6247272"/>
                  <a:ext cx="15948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47F23487-B299-4A71-B7E9-6226FE62F8E7}"/>
                    </a:ext>
                  </a:extLst>
                </p14:cNvPr>
                <p14:cNvContentPartPr/>
                <p14:nvPr/>
              </p14:nvContentPartPr>
              <p14:xfrm>
                <a:off x="612013" y="6179592"/>
                <a:ext cx="7560" cy="11016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47F23487-B299-4A71-B7E9-6226FE62F8E7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07693" y="6175272"/>
                  <a:ext cx="162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E93AE3E8-11B9-4274-AEFE-6A327BAE74CD}"/>
                    </a:ext>
                  </a:extLst>
                </p14:cNvPr>
                <p14:cNvContentPartPr/>
                <p14:nvPr/>
              </p14:nvContentPartPr>
              <p14:xfrm>
                <a:off x="528853" y="6162672"/>
                <a:ext cx="153360" cy="11808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E93AE3E8-11B9-4274-AEFE-6A327BAE74CD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524533" y="6158352"/>
                  <a:ext cx="1620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0253FAEC-0231-4BDF-92C8-0CA255FD3AF9}"/>
                    </a:ext>
                  </a:extLst>
                </p14:cNvPr>
                <p14:cNvContentPartPr/>
                <p14:nvPr/>
              </p14:nvContentPartPr>
              <p14:xfrm>
                <a:off x="757453" y="6235752"/>
                <a:ext cx="86760" cy="23544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0253FAEC-0231-4BDF-92C8-0CA255FD3AF9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53133" y="6231432"/>
                  <a:ext cx="954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FF822A79-A71F-465B-BA15-77019B741FB2}"/>
                    </a:ext>
                  </a:extLst>
                </p14:cNvPr>
                <p14:cNvContentPartPr/>
                <p14:nvPr/>
              </p14:nvContentPartPr>
              <p14:xfrm>
                <a:off x="908653" y="6313512"/>
                <a:ext cx="63360" cy="6732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FF822A79-A71F-465B-BA15-77019B741FB2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04333" y="6309192"/>
                  <a:ext cx="720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D0104F23-1DC0-400B-8967-E4F4C9B998DD}"/>
                    </a:ext>
                  </a:extLst>
                </p14:cNvPr>
                <p14:cNvContentPartPr/>
                <p14:nvPr/>
              </p14:nvContentPartPr>
              <p14:xfrm>
                <a:off x="947533" y="6297312"/>
                <a:ext cx="50040" cy="1544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D0104F23-1DC0-400B-8967-E4F4C9B998DD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43213" y="6292992"/>
                  <a:ext cx="586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B9600720-0C6E-4E1A-AEEB-9256EBDE2C3D}"/>
                    </a:ext>
                  </a:extLst>
                </p14:cNvPr>
                <p14:cNvContentPartPr/>
                <p14:nvPr/>
              </p14:nvContentPartPr>
              <p14:xfrm>
                <a:off x="1015573" y="6378672"/>
                <a:ext cx="34920" cy="12708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B9600720-0C6E-4E1A-AEEB-9256EBDE2C3D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011253" y="6374352"/>
                  <a:ext cx="435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10BC4C2E-14CA-4590-82E5-0C02148A3101}"/>
                    </a:ext>
                  </a:extLst>
                </p14:cNvPr>
                <p14:cNvContentPartPr/>
                <p14:nvPr/>
              </p14:nvContentPartPr>
              <p14:xfrm>
                <a:off x="973813" y="6380472"/>
                <a:ext cx="78840" cy="4824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10BC4C2E-14CA-4590-82E5-0C02148A3101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969493" y="6376152"/>
                  <a:ext cx="874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6B38AC0B-0E20-4F1D-87CD-65701E143792}"/>
                    </a:ext>
                  </a:extLst>
                </p14:cNvPr>
                <p14:cNvContentPartPr/>
                <p14:nvPr/>
              </p14:nvContentPartPr>
              <p14:xfrm>
                <a:off x="1130773" y="6392352"/>
                <a:ext cx="8640" cy="8640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6B38AC0B-0E20-4F1D-87CD-65701E14379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126453" y="6388032"/>
                  <a:ext cx="172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130ED0FF-E8F2-4240-837F-2BD737A9471D}"/>
                    </a:ext>
                  </a:extLst>
                </p14:cNvPr>
                <p14:cNvContentPartPr/>
                <p14:nvPr/>
              </p14:nvContentPartPr>
              <p14:xfrm>
                <a:off x="1293493" y="6303792"/>
                <a:ext cx="26280" cy="630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130ED0FF-E8F2-4240-837F-2BD737A9471D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289173" y="6299472"/>
                  <a:ext cx="349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308664BC-1F53-4555-9AA6-40D705D62443}"/>
                    </a:ext>
                  </a:extLst>
                </p14:cNvPr>
                <p14:cNvContentPartPr/>
                <p14:nvPr/>
              </p14:nvContentPartPr>
              <p14:xfrm>
                <a:off x="1269733" y="6237552"/>
                <a:ext cx="37800" cy="360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308664BC-1F53-4555-9AA6-40D705D62443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265413" y="6233232"/>
                  <a:ext cx="464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3E0203AC-1F19-4BE5-B66A-A2B7BA0C4A71}"/>
                    </a:ext>
                  </a:extLst>
                </p14:cNvPr>
                <p14:cNvContentPartPr/>
                <p14:nvPr/>
              </p14:nvContentPartPr>
              <p14:xfrm>
                <a:off x="1351813" y="6190032"/>
                <a:ext cx="100800" cy="29664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3E0203AC-1F19-4BE5-B66A-A2B7BA0C4A7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347493" y="6185712"/>
                  <a:ext cx="1094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547E928E-B866-4AFE-A4DC-1B68DDB43A01}"/>
                    </a:ext>
                  </a:extLst>
                </p14:cNvPr>
                <p14:cNvContentPartPr/>
                <p14:nvPr/>
              </p14:nvContentPartPr>
              <p14:xfrm>
                <a:off x="1238773" y="6112992"/>
                <a:ext cx="97560" cy="252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547E928E-B866-4AFE-A4DC-1B68DDB43A0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234453" y="6108672"/>
                  <a:ext cx="1062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6F8649DA-8408-4F31-8C1A-6FE47ADD73C2}"/>
                    </a:ext>
                  </a:extLst>
                </p14:cNvPr>
                <p14:cNvContentPartPr/>
                <p14:nvPr/>
              </p14:nvContentPartPr>
              <p14:xfrm>
                <a:off x="1189093" y="6129552"/>
                <a:ext cx="20520" cy="4464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6F8649DA-8408-4F31-8C1A-6FE47ADD73C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184773" y="6125232"/>
                  <a:ext cx="291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A003FB82-6FA9-4A5C-89FA-0B506795BC6C}"/>
                    </a:ext>
                  </a:extLst>
                </p14:cNvPr>
                <p14:cNvContentPartPr/>
                <p14:nvPr/>
              </p14:nvContentPartPr>
              <p14:xfrm>
                <a:off x="1211773" y="6154752"/>
                <a:ext cx="30240" cy="226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A003FB82-6FA9-4A5C-89FA-0B506795BC6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207453" y="6150432"/>
                  <a:ext cx="388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7A49417A-8B85-4D76-A382-EF381B43F191}"/>
                    </a:ext>
                  </a:extLst>
                </p14:cNvPr>
                <p14:cNvContentPartPr/>
                <p14:nvPr/>
              </p14:nvContentPartPr>
              <p14:xfrm>
                <a:off x="1370893" y="6057552"/>
                <a:ext cx="48240" cy="4176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7A49417A-8B85-4D76-A382-EF381B43F191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366573" y="6053232"/>
                  <a:ext cx="568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C32C00D6-7A95-4877-87DF-6B731E54EB40}"/>
                    </a:ext>
                  </a:extLst>
                </p14:cNvPr>
                <p14:cNvContentPartPr/>
                <p14:nvPr/>
              </p14:nvContentPartPr>
              <p14:xfrm>
                <a:off x="983533" y="6562992"/>
                <a:ext cx="33840" cy="16524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C32C00D6-7A95-4877-87DF-6B731E54EB4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79213" y="6558672"/>
                  <a:ext cx="424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8C4B08D3-C80A-4D07-A6ED-95F978D4179B}"/>
                    </a:ext>
                  </a:extLst>
                </p14:cNvPr>
                <p14:cNvContentPartPr/>
                <p14:nvPr/>
              </p14:nvContentPartPr>
              <p14:xfrm>
                <a:off x="903973" y="6501072"/>
                <a:ext cx="154080" cy="8136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8C4B08D3-C80A-4D07-A6ED-95F978D4179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899653" y="6496752"/>
                  <a:ext cx="1627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7FF878DF-DA80-492C-BF36-248AAE5CAE0D}"/>
                    </a:ext>
                  </a:extLst>
                </p14:cNvPr>
                <p14:cNvContentPartPr/>
                <p14:nvPr/>
              </p14:nvContentPartPr>
              <p14:xfrm>
                <a:off x="1089373" y="6698712"/>
                <a:ext cx="11520" cy="1980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7FF878DF-DA80-492C-BF36-248AAE5CAE0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85053" y="6694392"/>
                  <a:ext cx="201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7C136917-98F7-429C-9082-630D3F0F5364}"/>
                    </a:ext>
                  </a:extLst>
                </p14:cNvPr>
                <p14:cNvContentPartPr/>
                <p14:nvPr/>
              </p14:nvContentPartPr>
              <p14:xfrm>
                <a:off x="1081453" y="6653712"/>
                <a:ext cx="64800" cy="13032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7C136917-98F7-429C-9082-630D3F0F5364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77133" y="6649392"/>
                  <a:ext cx="73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13734188-0F41-46B1-8FB8-84B823FB4A5E}"/>
                    </a:ext>
                  </a:extLst>
                </p14:cNvPr>
                <p14:cNvContentPartPr/>
                <p14:nvPr/>
              </p14:nvContentPartPr>
              <p14:xfrm>
                <a:off x="1153453" y="6692952"/>
                <a:ext cx="63720" cy="4176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13734188-0F41-46B1-8FB8-84B823FB4A5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149133" y="6688632"/>
                  <a:ext cx="72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41104C75-D7AD-4A02-AA47-0ED490D53DEC}"/>
                    </a:ext>
                  </a:extLst>
                </p14:cNvPr>
                <p14:cNvContentPartPr/>
                <p14:nvPr/>
              </p14:nvContentPartPr>
              <p14:xfrm>
                <a:off x="1213213" y="6677832"/>
                <a:ext cx="72720" cy="7740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41104C75-D7AD-4A02-AA47-0ED490D53DE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208893" y="6673512"/>
                  <a:ext cx="81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77916646-D9EA-42B9-9953-4263135FDCF6}"/>
                    </a:ext>
                  </a:extLst>
                </p14:cNvPr>
                <p14:cNvContentPartPr/>
                <p14:nvPr/>
              </p14:nvContentPartPr>
              <p14:xfrm>
                <a:off x="1289893" y="6624192"/>
                <a:ext cx="105480" cy="10800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77916646-D9EA-42B9-9953-4263135FDCF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285573" y="6619872"/>
                  <a:ext cx="1141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2FF661E1-574E-4C77-999A-5F12F44844B7}"/>
                    </a:ext>
                  </a:extLst>
                </p14:cNvPr>
                <p14:cNvContentPartPr/>
                <p14:nvPr/>
              </p14:nvContentPartPr>
              <p14:xfrm>
                <a:off x="1479973" y="6584592"/>
                <a:ext cx="75960" cy="10620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2FF661E1-574E-4C77-999A-5F12F44844B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475653" y="6580272"/>
                  <a:ext cx="84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03E61BF8-F845-45F7-8A54-FAB362284D63}"/>
                    </a:ext>
                  </a:extLst>
                </p14:cNvPr>
                <p14:cNvContentPartPr/>
                <p14:nvPr/>
              </p14:nvContentPartPr>
              <p14:xfrm>
                <a:off x="1492213" y="6647232"/>
                <a:ext cx="60120" cy="720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03E61BF8-F845-45F7-8A54-FAB362284D63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487893" y="6642912"/>
                  <a:ext cx="687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A09065D4-2F21-4A69-82CB-665D24BD6EB3}"/>
                    </a:ext>
                  </a:extLst>
                </p14:cNvPr>
                <p14:cNvContentPartPr/>
                <p14:nvPr/>
              </p14:nvContentPartPr>
              <p14:xfrm>
                <a:off x="1568533" y="6635352"/>
                <a:ext cx="78120" cy="6876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A09065D4-2F21-4A69-82CB-665D24BD6EB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564213" y="6631032"/>
                  <a:ext cx="867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5988ECAF-CD9A-43B0-A23B-317708A6DE52}"/>
                    </a:ext>
                  </a:extLst>
                </p14:cNvPr>
                <p14:cNvContentPartPr/>
                <p14:nvPr/>
              </p14:nvContentPartPr>
              <p14:xfrm>
                <a:off x="1676173" y="6561552"/>
                <a:ext cx="93600" cy="14868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5988ECAF-CD9A-43B0-A23B-317708A6DE5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671853" y="6557232"/>
                  <a:ext cx="1022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17E13034-487F-4EDC-BDF1-517C3DA9B826}"/>
                    </a:ext>
                  </a:extLst>
                </p14:cNvPr>
                <p14:cNvContentPartPr/>
                <p14:nvPr/>
              </p14:nvContentPartPr>
              <p14:xfrm>
                <a:off x="3527653" y="4740312"/>
                <a:ext cx="1334520" cy="54180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17E13034-487F-4EDC-BDF1-517C3DA9B82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523333" y="4735992"/>
                  <a:ext cx="1343160" cy="55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4192B2D9-465A-4C94-9241-B18F5703BB55}"/>
                    </a:ext>
                  </a:extLst>
                </p14:cNvPr>
                <p14:cNvContentPartPr/>
                <p14:nvPr/>
              </p14:nvContentPartPr>
              <p14:xfrm>
                <a:off x="4781173" y="4666152"/>
                <a:ext cx="182520" cy="16308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4192B2D9-465A-4C94-9241-B18F5703BB5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776853" y="4661832"/>
                  <a:ext cx="1911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404C2EC3-FA96-44E3-9670-D352316CF5C1}"/>
                    </a:ext>
                  </a:extLst>
                </p14:cNvPr>
                <p14:cNvContentPartPr/>
                <p14:nvPr/>
              </p14:nvContentPartPr>
              <p14:xfrm>
                <a:off x="4082773" y="3406872"/>
                <a:ext cx="15480" cy="55800"/>
              </p14:xfrm>
            </p:contentPart>
          </mc:Choice>
          <mc:Fallback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404C2EC3-FA96-44E3-9670-D352316CF5C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078453" y="3402552"/>
                  <a:ext cx="241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5D85E7D1-D312-46A1-9627-DC381B867868}"/>
                    </a:ext>
                  </a:extLst>
                </p14:cNvPr>
                <p14:cNvContentPartPr/>
                <p14:nvPr/>
              </p14:nvContentPartPr>
              <p14:xfrm>
                <a:off x="4034173" y="3385632"/>
                <a:ext cx="97920" cy="7992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5D85E7D1-D312-46A1-9627-DC381B86786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029853" y="3381312"/>
                  <a:ext cx="1065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BF6AF202-60C3-4405-B123-FEB21B6FEB27}"/>
                    </a:ext>
                  </a:extLst>
                </p14:cNvPr>
                <p14:cNvContentPartPr/>
                <p14:nvPr/>
              </p14:nvContentPartPr>
              <p14:xfrm>
                <a:off x="4006093" y="3707112"/>
                <a:ext cx="34560" cy="14544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BF6AF202-60C3-4405-B123-FEB21B6FEB2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001773" y="3702792"/>
                  <a:ext cx="432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075AEBA8-8CA8-4F45-A0DF-B0113B74A36D}"/>
                    </a:ext>
                  </a:extLst>
                </p14:cNvPr>
                <p14:cNvContentPartPr/>
                <p14:nvPr/>
              </p14:nvContentPartPr>
              <p14:xfrm>
                <a:off x="3953533" y="3652752"/>
                <a:ext cx="140040" cy="914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075AEBA8-8CA8-4F45-A0DF-B0113B74A36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949213" y="3648432"/>
                  <a:ext cx="1486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861C40D0-B1F9-4395-88B6-62B3232A0BD3}"/>
                    </a:ext>
                  </a:extLst>
                </p14:cNvPr>
                <p14:cNvContentPartPr/>
                <p14:nvPr/>
              </p14:nvContentPartPr>
              <p14:xfrm>
                <a:off x="3800893" y="3936432"/>
                <a:ext cx="101880" cy="20988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861C40D0-B1F9-4395-88B6-62B3232A0BD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796573" y="3932112"/>
                  <a:ext cx="1105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D26D678-B840-4366-B3C8-87715F5F661C}"/>
                    </a:ext>
                  </a:extLst>
                </p14:cNvPr>
                <p14:cNvContentPartPr/>
                <p14:nvPr/>
              </p14:nvContentPartPr>
              <p14:xfrm>
                <a:off x="3921493" y="3955152"/>
                <a:ext cx="160560" cy="16236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D26D678-B840-4366-B3C8-87715F5F661C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917173" y="3950832"/>
                  <a:ext cx="1692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2B0A1099-20FC-4F02-9831-CEBF26CF001B}"/>
                    </a:ext>
                  </a:extLst>
                </p14:cNvPr>
                <p14:cNvContentPartPr/>
                <p14:nvPr/>
              </p14:nvContentPartPr>
              <p14:xfrm>
                <a:off x="4074133" y="3974952"/>
                <a:ext cx="94320" cy="12096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2B0A1099-20FC-4F02-9831-CEBF26CF001B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069813" y="3970632"/>
                  <a:ext cx="1029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C26A66C-54C8-4C54-8693-FD7102ABDF95}"/>
                    </a:ext>
                  </a:extLst>
                </p14:cNvPr>
                <p14:cNvContentPartPr/>
                <p14:nvPr/>
              </p14:nvContentPartPr>
              <p14:xfrm>
                <a:off x="4149013" y="4036872"/>
                <a:ext cx="103320" cy="5724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C26A66C-54C8-4C54-8693-FD7102ABDF9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144693" y="4032552"/>
                  <a:ext cx="1119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ABE5291-B53B-4E61-97D7-6C6BD455F1EA}"/>
                    </a:ext>
                  </a:extLst>
                </p14:cNvPr>
                <p14:cNvContentPartPr/>
                <p14:nvPr/>
              </p14:nvContentPartPr>
              <p14:xfrm>
                <a:off x="4268533" y="4057752"/>
                <a:ext cx="61920" cy="5184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ABE5291-B53B-4E61-97D7-6C6BD455F1EA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264213" y="4053432"/>
                  <a:ext cx="705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CAF8E0D-14CC-4FC1-8119-48BDAA12FA8F}"/>
                    </a:ext>
                  </a:extLst>
                </p14:cNvPr>
                <p14:cNvContentPartPr/>
                <p14:nvPr/>
              </p14:nvContentPartPr>
              <p14:xfrm>
                <a:off x="4368613" y="3954792"/>
                <a:ext cx="91080" cy="153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CAF8E0D-14CC-4FC1-8119-48BDAA12FA8F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364293" y="3950472"/>
                  <a:ext cx="997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62067164-1107-4616-88F3-EC7D3CCC673A}"/>
                    </a:ext>
                  </a:extLst>
                </p14:cNvPr>
                <p14:cNvContentPartPr/>
                <p14:nvPr/>
              </p14:nvContentPartPr>
              <p14:xfrm>
                <a:off x="4458973" y="3927792"/>
                <a:ext cx="132120" cy="27216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62067164-1107-4616-88F3-EC7D3CCC673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454653" y="3923472"/>
                  <a:ext cx="14076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6DF5909-4ADF-48E3-8A1D-130890DF83D0}"/>
                    </a:ext>
                  </a:extLst>
                </p14:cNvPr>
                <p14:cNvContentPartPr/>
                <p14:nvPr/>
              </p14:nvContentPartPr>
              <p14:xfrm>
                <a:off x="4593253" y="4010952"/>
                <a:ext cx="207720" cy="21816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6DF5909-4ADF-48E3-8A1D-130890DF83D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588933" y="4006632"/>
                  <a:ext cx="2163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24775F3-F751-47CE-87E5-59D5C9EBDDE5}"/>
                    </a:ext>
                  </a:extLst>
                </p14:cNvPr>
                <p14:cNvContentPartPr/>
                <p14:nvPr/>
              </p14:nvContentPartPr>
              <p14:xfrm>
                <a:off x="4703413" y="3728352"/>
                <a:ext cx="205560" cy="918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24775F3-F751-47CE-87E5-59D5C9EBDDE5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4699093" y="3724032"/>
                  <a:ext cx="2142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36DD7F17-52AC-438F-8A42-798ABA4761B0}"/>
                    </a:ext>
                  </a:extLst>
                </p14:cNvPr>
                <p14:cNvContentPartPr/>
                <p14:nvPr/>
              </p14:nvContentPartPr>
              <p14:xfrm>
                <a:off x="4599373" y="3640872"/>
                <a:ext cx="228600" cy="15192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36DD7F17-52AC-438F-8A42-798ABA4761B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595053" y="3636552"/>
                  <a:ext cx="2372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F7BD2BDC-2467-4F29-88A5-38FA37DD57E4}"/>
                    </a:ext>
                  </a:extLst>
                </p14:cNvPr>
                <p14:cNvContentPartPr/>
                <p14:nvPr/>
              </p14:nvContentPartPr>
              <p14:xfrm>
                <a:off x="4997893" y="3833832"/>
                <a:ext cx="111600" cy="2059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F7BD2BDC-2467-4F29-88A5-38FA37DD57E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993573" y="3829512"/>
                  <a:ext cx="1202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CC0B18E1-7D8B-4DF6-B87F-C9665F881006}"/>
                    </a:ext>
                  </a:extLst>
                </p14:cNvPr>
                <p14:cNvContentPartPr/>
                <p14:nvPr/>
              </p14:nvContentPartPr>
              <p14:xfrm>
                <a:off x="5143693" y="3877032"/>
                <a:ext cx="139680" cy="13680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CC0B18E1-7D8B-4DF6-B87F-C9665F88100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139373" y="3872712"/>
                  <a:ext cx="148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B4211C2-24AC-447A-8A60-5318325FFA73}"/>
                    </a:ext>
                  </a:extLst>
                </p14:cNvPr>
                <p14:cNvContentPartPr/>
                <p14:nvPr/>
              </p14:nvContentPartPr>
              <p14:xfrm>
                <a:off x="5266453" y="3876312"/>
                <a:ext cx="113760" cy="14112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B4211C2-24AC-447A-8A60-5318325FFA73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262133" y="3871992"/>
                  <a:ext cx="1224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8B6BC87-D003-44BE-9E5C-F02BB725E111}"/>
                    </a:ext>
                  </a:extLst>
                </p14:cNvPr>
                <p14:cNvContentPartPr/>
                <p14:nvPr/>
              </p14:nvContentPartPr>
              <p14:xfrm>
                <a:off x="5395333" y="3978192"/>
                <a:ext cx="160200" cy="5328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8B6BC87-D003-44BE-9E5C-F02BB725E11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391013" y="3973872"/>
                  <a:ext cx="1688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28C56997-967E-4D8F-A27C-249D94F26573}"/>
                    </a:ext>
                  </a:extLst>
                </p14:cNvPr>
                <p14:cNvContentPartPr/>
                <p14:nvPr/>
              </p14:nvContentPartPr>
              <p14:xfrm>
                <a:off x="5530333" y="3988992"/>
                <a:ext cx="49680" cy="16056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28C56997-967E-4D8F-A27C-249D94F26573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526013" y="3984672"/>
                  <a:ext cx="583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10FD0F0-7BA6-42C2-9F72-5A52D9956EDF}"/>
                    </a:ext>
                  </a:extLst>
                </p14:cNvPr>
                <p14:cNvContentPartPr/>
                <p14:nvPr/>
              </p14:nvContentPartPr>
              <p14:xfrm>
                <a:off x="5620333" y="3967032"/>
                <a:ext cx="46440" cy="15408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10FD0F0-7BA6-42C2-9F72-5A52D9956EDF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616013" y="3962712"/>
                  <a:ext cx="550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62726930-FD4A-45AA-A60E-927D39172B18}"/>
                    </a:ext>
                  </a:extLst>
                </p14:cNvPr>
                <p14:cNvContentPartPr/>
                <p14:nvPr/>
              </p14:nvContentPartPr>
              <p14:xfrm>
                <a:off x="5581813" y="3967752"/>
                <a:ext cx="137520" cy="9720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62726930-FD4A-45AA-A60E-927D39172B1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577493" y="3963432"/>
                  <a:ext cx="146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494E68E-0FD6-47FB-982E-BF63E4EF5FB2}"/>
                    </a:ext>
                  </a:extLst>
                </p14:cNvPr>
                <p14:cNvContentPartPr/>
                <p14:nvPr/>
              </p14:nvContentPartPr>
              <p14:xfrm>
                <a:off x="5716813" y="3877752"/>
                <a:ext cx="84600" cy="1659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494E68E-0FD6-47FB-982E-BF63E4EF5FB2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712493" y="3873432"/>
                  <a:ext cx="932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841E98EA-DF60-47AF-8968-EE6A9D53C8DE}"/>
                    </a:ext>
                  </a:extLst>
                </p14:cNvPr>
                <p14:cNvContentPartPr/>
                <p14:nvPr/>
              </p14:nvContentPartPr>
              <p14:xfrm>
                <a:off x="5790613" y="3887472"/>
                <a:ext cx="204120" cy="16416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841E98EA-DF60-47AF-8968-EE6A9D53C8D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786293" y="3883152"/>
                  <a:ext cx="2127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81BBB96F-7836-4697-B887-95857E95F781}"/>
                    </a:ext>
                  </a:extLst>
                </p14:cNvPr>
                <p14:cNvContentPartPr/>
                <p14:nvPr/>
              </p14:nvContentPartPr>
              <p14:xfrm>
                <a:off x="6365533" y="3207792"/>
                <a:ext cx="27720" cy="12564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81BBB96F-7836-4697-B887-95857E95F78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361213" y="3203472"/>
                  <a:ext cx="363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5D13A500-B554-4DBA-B610-BD304CA1F8A2}"/>
                    </a:ext>
                  </a:extLst>
                </p14:cNvPr>
                <p14:cNvContentPartPr/>
                <p14:nvPr/>
              </p14:nvContentPartPr>
              <p14:xfrm>
                <a:off x="6320533" y="3455472"/>
                <a:ext cx="84600" cy="6408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5D13A500-B554-4DBA-B610-BD304CA1F8A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316213" y="3451152"/>
                  <a:ext cx="932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2F0700E9-1131-4608-A7F0-C76A3C504F0B}"/>
                    </a:ext>
                  </a:extLst>
                </p14:cNvPr>
                <p14:cNvContentPartPr/>
                <p14:nvPr/>
              </p14:nvContentPartPr>
              <p14:xfrm>
                <a:off x="6361933" y="3462312"/>
                <a:ext cx="50760" cy="12384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2F0700E9-1131-4608-A7F0-C76A3C504F0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357613" y="3457992"/>
                  <a:ext cx="59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6FDE678E-EEE6-4001-8A3E-1086D915DCAF}"/>
                    </a:ext>
                  </a:extLst>
                </p14:cNvPr>
                <p14:cNvContentPartPr/>
                <p14:nvPr/>
              </p14:nvContentPartPr>
              <p14:xfrm>
                <a:off x="6408733" y="3531792"/>
                <a:ext cx="60480" cy="11304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6FDE678E-EEE6-4001-8A3E-1086D915DCAF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404413" y="3527472"/>
                  <a:ext cx="691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50D0C59D-E384-4A02-928E-305E03E5CA6D}"/>
                    </a:ext>
                  </a:extLst>
                </p14:cNvPr>
                <p14:cNvContentPartPr/>
                <p14:nvPr/>
              </p14:nvContentPartPr>
              <p14:xfrm>
                <a:off x="5227573" y="4390032"/>
                <a:ext cx="204480" cy="15732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50D0C59D-E384-4A02-928E-305E03E5CA6D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223253" y="4385712"/>
                  <a:ext cx="2131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153C3355-16B2-4F5C-BCA3-5E394643C6B7}"/>
                    </a:ext>
                  </a:extLst>
                </p14:cNvPr>
                <p14:cNvContentPartPr/>
                <p14:nvPr/>
              </p14:nvContentPartPr>
              <p14:xfrm>
                <a:off x="5508733" y="4432152"/>
                <a:ext cx="90000" cy="8496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153C3355-16B2-4F5C-BCA3-5E394643C6B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504413" y="4427832"/>
                  <a:ext cx="986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1EA6FE6B-9E0B-4DB7-95F2-2D118BFAA7E9}"/>
                    </a:ext>
                  </a:extLst>
                </p14:cNvPr>
                <p14:cNvContentPartPr/>
                <p14:nvPr/>
              </p14:nvContentPartPr>
              <p14:xfrm>
                <a:off x="5645893" y="4376352"/>
                <a:ext cx="78120" cy="10512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1EA6FE6B-9E0B-4DB7-95F2-2D118BFAA7E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641573" y="4372032"/>
                  <a:ext cx="867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21203ABF-EBF3-49EA-9C02-410C22026B04}"/>
                    </a:ext>
                  </a:extLst>
                </p14:cNvPr>
                <p14:cNvContentPartPr/>
                <p14:nvPr/>
              </p14:nvContentPartPr>
              <p14:xfrm>
                <a:off x="5969893" y="4315152"/>
                <a:ext cx="142920" cy="22644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21203ABF-EBF3-49EA-9C02-410C22026B0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965573" y="4310832"/>
                  <a:ext cx="1515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3EC83209-7E03-4FD3-BDF9-F77144B1B68E}"/>
                    </a:ext>
                  </a:extLst>
                </p14:cNvPr>
                <p14:cNvContentPartPr/>
                <p14:nvPr/>
              </p14:nvContentPartPr>
              <p14:xfrm>
                <a:off x="6123613" y="4296432"/>
                <a:ext cx="103320" cy="8244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3EC83209-7E03-4FD3-BDF9-F77144B1B68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119293" y="4292112"/>
                  <a:ext cx="111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3F04D15C-E2FF-4B6E-803B-8A682EA3F0BC}"/>
                    </a:ext>
                  </a:extLst>
                </p14:cNvPr>
                <p14:cNvContentPartPr/>
                <p14:nvPr/>
              </p14:nvContentPartPr>
              <p14:xfrm>
                <a:off x="6253573" y="4240992"/>
                <a:ext cx="58680" cy="11124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3F04D15C-E2FF-4B6E-803B-8A682EA3F0BC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249253" y="4236672"/>
                  <a:ext cx="67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B24C1E0B-C3C8-439B-BFF0-A05D6B0FEA39}"/>
                    </a:ext>
                  </a:extLst>
                </p14:cNvPr>
                <p14:cNvContentPartPr/>
                <p14:nvPr/>
              </p14:nvContentPartPr>
              <p14:xfrm>
                <a:off x="6333133" y="4237392"/>
                <a:ext cx="102960" cy="7848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B24C1E0B-C3C8-439B-BFF0-A05D6B0FEA3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328813" y="4233072"/>
                  <a:ext cx="1116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17259458-4F1F-4BC9-A0A3-7B5318C84A94}"/>
                    </a:ext>
                  </a:extLst>
                </p14:cNvPr>
                <p14:cNvContentPartPr/>
                <p14:nvPr/>
              </p14:nvContentPartPr>
              <p14:xfrm>
                <a:off x="6463093" y="4203912"/>
                <a:ext cx="21600" cy="9504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17259458-4F1F-4BC9-A0A3-7B5318C84A9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458773" y="4199592"/>
                  <a:ext cx="30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4B13A2CD-EA93-466E-8A16-096073E7BE5C}"/>
                    </a:ext>
                  </a:extLst>
                </p14:cNvPr>
                <p14:cNvContentPartPr/>
                <p14:nvPr/>
              </p14:nvContentPartPr>
              <p14:xfrm>
                <a:off x="6484333" y="4103832"/>
                <a:ext cx="214200" cy="14616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4B13A2CD-EA93-466E-8A16-096073E7BE5C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480013" y="4099512"/>
                  <a:ext cx="222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3A5A849E-45A2-41EA-A2AD-B10CF2A2B864}"/>
                    </a:ext>
                  </a:extLst>
                </p14:cNvPr>
                <p14:cNvContentPartPr/>
                <p14:nvPr/>
              </p14:nvContentPartPr>
              <p14:xfrm>
                <a:off x="6503053" y="4033992"/>
                <a:ext cx="39600" cy="1152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3A5A849E-45A2-41EA-A2AD-B10CF2A2B864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498733" y="4029672"/>
                  <a:ext cx="48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D7387A6A-6D19-443B-BA6C-7DB5CAE22399}"/>
                    </a:ext>
                  </a:extLst>
                </p14:cNvPr>
                <p14:cNvContentPartPr/>
                <p14:nvPr/>
              </p14:nvContentPartPr>
              <p14:xfrm>
                <a:off x="6903733" y="4157472"/>
                <a:ext cx="360" cy="36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D7387A6A-6D19-443B-BA6C-7DB5CAE2239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6899413" y="41531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7A132E89-CA61-45FB-BFFC-BBC276E6B1AA}"/>
                    </a:ext>
                  </a:extLst>
                </p14:cNvPr>
                <p14:cNvContentPartPr/>
                <p14:nvPr/>
              </p14:nvContentPartPr>
              <p14:xfrm>
                <a:off x="6872053" y="4038672"/>
                <a:ext cx="364320" cy="15192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7A132E89-CA61-45FB-BFFC-BBC276E6B1AA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6867733" y="4034352"/>
                  <a:ext cx="3729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54A25143-908B-4C37-8ED7-A96EDF14AA4B}"/>
                    </a:ext>
                  </a:extLst>
                </p14:cNvPr>
                <p14:cNvContentPartPr/>
                <p14:nvPr/>
              </p14:nvContentPartPr>
              <p14:xfrm>
                <a:off x="7268413" y="4018512"/>
                <a:ext cx="67320" cy="6552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54A25143-908B-4C37-8ED7-A96EDF14AA4B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264093" y="4014192"/>
                  <a:ext cx="759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9C281AF0-A05E-481E-A696-DCE7717230F3}"/>
                    </a:ext>
                  </a:extLst>
                </p14:cNvPr>
                <p14:cNvContentPartPr/>
                <p14:nvPr/>
              </p14:nvContentPartPr>
              <p14:xfrm>
                <a:off x="7543093" y="3910152"/>
                <a:ext cx="117000" cy="12492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9C281AF0-A05E-481E-A696-DCE7717230F3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538773" y="3905832"/>
                  <a:ext cx="1256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E84B4E61-BDD2-4063-A54C-E95FA8F46FBD}"/>
                    </a:ext>
                  </a:extLst>
                </p14:cNvPr>
                <p14:cNvContentPartPr/>
                <p14:nvPr/>
              </p14:nvContentPartPr>
              <p14:xfrm>
                <a:off x="7664053" y="3923832"/>
                <a:ext cx="63720" cy="10548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E84B4E61-BDD2-4063-A54C-E95FA8F46FBD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659733" y="3919512"/>
                  <a:ext cx="72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930F3812-F6BD-475B-B690-F5CAD7C41631}"/>
                    </a:ext>
                  </a:extLst>
                </p14:cNvPr>
                <p14:cNvContentPartPr/>
                <p14:nvPr/>
              </p14:nvContentPartPr>
              <p14:xfrm>
                <a:off x="7740733" y="3924552"/>
                <a:ext cx="70560" cy="10080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930F3812-F6BD-475B-B690-F5CAD7C41631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736413" y="3920232"/>
                  <a:ext cx="792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8B7EDB6B-EDDE-406D-9208-98B9B07D9EA4}"/>
                    </a:ext>
                  </a:extLst>
                </p14:cNvPr>
                <p14:cNvContentPartPr/>
                <p14:nvPr/>
              </p14:nvContentPartPr>
              <p14:xfrm>
                <a:off x="5483893" y="4791792"/>
                <a:ext cx="38160" cy="10440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8B7EDB6B-EDDE-406D-9208-98B9B07D9EA4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5479573" y="4787472"/>
                  <a:ext cx="468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B602C748-21FF-499A-A037-C4CD4EA40C66}"/>
                    </a:ext>
                  </a:extLst>
                </p14:cNvPr>
                <p14:cNvContentPartPr/>
                <p14:nvPr/>
              </p14:nvContentPartPr>
              <p14:xfrm>
                <a:off x="5477773" y="4751472"/>
                <a:ext cx="123840" cy="5904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B602C748-21FF-499A-A037-C4CD4EA40C66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5473453" y="4747152"/>
                  <a:ext cx="1324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F173E76A-EA93-4A04-AF26-AD91CD01006B}"/>
                    </a:ext>
                  </a:extLst>
                </p14:cNvPr>
                <p14:cNvContentPartPr/>
                <p14:nvPr/>
              </p14:nvContentPartPr>
              <p14:xfrm>
                <a:off x="5510533" y="4798632"/>
                <a:ext cx="122040" cy="10296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F173E76A-EA93-4A04-AF26-AD91CD01006B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5506213" y="4794312"/>
                  <a:ext cx="1306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B6BF233F-DE61-4FC1-9E52-CDF4256CE964}"/>
                    </a:ext>
                  </a:extLst>
                </p14:cNvPr>
                <p14:cNvContentPartPr/>
                <p14:nvPr/>
              </p14:nvContentPartPr>
              <p14:xfrm>
                <a:off x="5648773" y="4788552"/>
                <a:ext cx="185760" cy="6300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B6BF233F-DE61-4FC1-9E52-CDF4256CE964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644453" y="4784232"/>
                  <a:ext cx="1944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18E8E1C6-8412-42F4-ABA6-DF1FAF061355}"/>
                    </a:ext>
                  </a:extLst>
                </p14:cNvPr>
                <p14:cNvContentPartPr/>
                <p14:nvPr/>
              </p14:nvContentPartPr>
              <p14:xfrm>
                <a:off x="5792773" y="4668312"/>
                <a:ext cx="22680" cy="720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18E8E1C6-8412-42F4-ABA6-DF1FAF061355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788453" y="4663992"/>
                  <a:ext cx="313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7EB2037B-7775-47D7-91E0-36B83ED2F123}"/>
                    </a:ext>
                  </a:extLst>
                </p14:cNvPr>
                <p14:cNvContentPartPr/>
                <p14:nvPr/>
              </p14:nvContentPartPr>
              <p14:xfrm>
                <a:off x="5873773" y="4654992"/>
                <a:ext cx="147600" cy="12960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7EB2037B-7775-47D7-91E0-36B83ED2F12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869453" y="4650672"/>
                  <a:ext cx="1562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C658B649-BCE9-4B1B-A850-47308B914E4C}"/>
                    </a:ext>
                  </a:extLst>
                </p14:cNvPr>
                <p14:cNvContentPartPr/>
                <p14:nvPr/>
              </p14:nvContentPartPr>
              <p14:xfrm>
                <a:off x="6011653" y="4607112"/>
                <a:ext cx="415080" cy="12384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C658B649-BCE9-4B1B-A850-47308B914E4C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007333" y="4602792"/>
                  <a:ext cx="4237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34FD0ED4-2148-45DC-B107-46E671C208F4}"/>
                    </a:ext>
                  </a:extLst>
                </p14:cNvPr>
                <p14:cNvContentPartPr/>
                <p14:nvPr/>
              </p14:nvContentPartPr>
              <p14:xfrm>
                <a:off x="6483613" y="4552392"/>
                <a:ext cx="225720" cy="7812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34FD0ED4-2148-45DC-B107-46E671C208F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479293" y="4548072"/>
                  <a:ext cx="234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C9C5873A-277B-44BA-87F6-ED99ED331CAD}"/>
                    </a:ext>
                  </a:extLst>
                </p14:cNvPr>
                <p14:cNvContentPartPr/>
                <p14:nvPr/>
              </p14:nvContentPartPr>
              <p14:xfrm>
                <a:off x="6823813" y="4438632"/>
                <a:ext cx="154080" cy="9864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C9C5873A-277B-44BA-87F6-ED99ED331CAD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819493" y="4434312"/>
                  <a:ext cx="1627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A7C3A5EB-131A-479F-9C86-83732A23E1B3}"/>
                    </a:ext>
                  </a:extLst>
                </p14:cNvPr>
                <p14:cNvContentPartPr/>
                <p14:nvPr/>
              </p14:nvContentPartPr>
              <p14:xfrm>
                <a:off x="6985093" y="4426032"/>
                <a:ext cx="185760" cy="4680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A7C3A5EB-131A-479F-9C86-83732A23E1B3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980773" y="4421712"/>
                  <a:ext cx="19440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555D5A37-02E7-4EA0-8F4B-FB11F0596C7D}"/>
                    </a:ext>
                  </a:extLst>
                </p14:cNvPr>
                <p14:cNvContentPartPr/>
                <p14:nvPr/>
              </p14:nvContentPartPr>
              <p14:xfrm>
                <a:off x="7274893" y="4342512"/>
                <a:ext cx="79560" cy="5148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555D5A37-02E7-4EA0-8F4B-FB11F0596C7D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270573" y="4338192"/>
                  <a:ext cx="882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07E2EAA9-5764-4C61-8E80-2E1C041B4388}"/>
                    </a:ext>
                  </a:extLst>
                </p14:cNvPr>
                <p14:cNvContentPartPr/>
                <p14:nvPr/>
              </p14:nvContentPartPr>
              <p14:xfrm>
                <a:off x="7337533" y="4322712"/>
                <a:ext cx="18360" cy="14652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07E2EAA9-5764-4C61-8E80-2E1C041B4388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333213" y="4318392"/>
                  <a:ext cx="27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CC3AE467-C873-4044-9C1C-85417895EF16}"/>
                    </a:ext>
                  </a:extLst>
                </p14:cNvPr>
                <p14:cNvContentPartPr/>
                <p14:nvPr/>
              </p14:nvContentPartPr>
              <p14:xfrm>
                <a:off x="7418173" y="4365192"/>
                <a:ext cx="77400" cy="9828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CC3AE467-C873-4044-9C1C-85417895EF16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413853" y="4360872"/>
                  <a:ext cx="860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463D61C2-7E31-49F0-9413-3EE1A89A2E18}"/>
                    </a:ext>
                  </a:extLst>
                </p14:cNvPr>
                <p14:cNvContentPartPr/>
                <p14:nvPr/>
              </p14:nvContentPartPr>
              <p14:xfrm>
                <a:off x="7614733" y="4157832"/>
                <a:ext cx="300240" cy="23616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463D61C2-7E31-49F0-9413-3EE1A89A2E18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610413" y="4153512"/>
                  <a:ext cx="3088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5440EFF4-257B-48A9-B09A-B935BD98850D}"/>
                    </a:ext>
                  </a:extLst>
                </p14:cNvPr>
                <p14:cNvContentPartPr/>
                <p14:nvPr/>
              </p14:nvContentPartPr>
              <p14:xfrm>
                <a:off x="7971853" y="4154232"/>
                <a:ext cx="95040" cy="12672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5440EFF4-257B-48A9-B09A-B935BD98850D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967533" y="4149912"/>
                  <a:ext cx="1036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C15E7CA5-40E3-4A81-84F5-96383120AAEB}"/>
                    </a:ext>
                  </a:extLst>
                </p14:cNvPr>
                <p14:cNvContentPartPr/>
                <p14:nvPr/>
              </p14:nvContentPartPr>
              <p14:xfrm>
                <a:off x="8103613" y="4180512"/>
                <a:ext cx="131400" cy="8676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C15E7CA5-40E3-4A81-84F5-96383120AAEB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8099293" y="4176192"/>
                  <a:ext cx="1400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2FFACF37-85E7-4E83-948B-0ECA0CEDB7BF}"/>
                    </a:ext>
                  </a:extLst>
                </p14:cNvPr>
                <p14:cNvContentPartPr/>
                <p14:nvPr/>
              </p14:nvContentPartPr>
              <p14:xfrm>
                <a:off x="5859733" y="4997712"/>
                <a:ext cx="88200" cy="12708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2FFACF37-85E7-4E83-948B-0ECA0CEDB7BF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5855413" y="4993392"/>
                  <a:ext cx="968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4C650740-1A47-4F70-8B0A-B48A204E34F0}"/>
                    </a:ext>
                  </a:extLst>
                </p14:cNvPr>
                <p14:cNvContentPartPr/>
                <p14:nvPr/>
              </p14:nvContentPartPr>
              <p14:xfrm>
                <a:off x="5952613" y="4913112"/>
                <a:ext cx="248760" cy="1785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4C650740-1A47-4F70-8B0A-B48A204E34F0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5948293" y="4908792"/>
                  <a:ext cx="2574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C4C0465D-1956-4B0D-9DAD-52C9A7E489E7}"/>
                    </a:ext>
                  </a:extLst>
                </p14:cNvPr>
                <p14:cNvContentPartPr/>
                <p14:nvPr/>
              </p14:nvContentPartPr>
              <p14:xfrm>
                <a:off x="6164293" y="4873512"/>
                <a:ext cx="21600" cy="3492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C4C0465D-1956-4B0D-9DAD-52C9A7E489E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159973" y="4869192"/>
                  <a:ext cx="302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9B04B047-94B6-4010-BD6C-27585C557F35}"/>
                    </a:ext>
                  </a:extLst>
                </p14:cNvPr>
                <p14:cNvContentPartPr/>
                <p14:nvPr/>
              </p14:nvContentPartPr>
              <p14:xfrm>
                <a:off x="6225133" y="4809792"/>
                <a:ext cx="167400" cy="30708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9B04B047-94B6-4010-BD6C-27585C557F35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220813" y="4805472"/>
                  <a:ext cx="17604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77F9E998-15A8-42AC-9634-BA221B90F08B}"/>
                    </a:ext>
                  </a:extLst>
                </p14:cNvPr>
                <p14:cNvContentPartPr/>
                <p14:nvPr/>
              </p14:nvContentPartPr>
              <p14:xfrm>
                <a:off x="6376693" y="4735992"/>
                <a:ext cx="105120" cy="10116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77F9E998-15A8-42AC-9634-BA221B90F08B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372373" y="4731672"/>
                  <a:ext cx="1137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B5399F6C-1E48-4073-97AA-F76C4854B9F9}"/>
                    </a:ext>
                  </a:extLst>
                </p14:cNvPr>
                <p14:cNvContentPartPr/>
                <p14:nvPr/>
              </p14:nvContentPartPr>
              <p14:xfrm>
                <a:off x="6441493" y="4900152"/>
                <a:ext cx="58680" cy="2664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B5399F6C-1E48-4073-97AA-F76C4854B9F9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437173" y="4895832"/>
                  <a:ext cx="673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1413C30B-6AEC-487D-B7C1-6D3016968A94}"/>
                    </a:ext>
                  </a:extLst>
                </p14:cNvPr>
                <p14:cNvContentPartPr/>
                <p14:nvPr/>
              </p14:nvContentPartPr>
              <p14:xfrm>
                <a:off x="6852613" y="4724832"/>
                <a:ext cx="121320" cy="3816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1413C30B-6AEC-487D-B7C1-6D3016968A9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848293" y="4720512"/>
                  <a:ext cx="129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0B291035-51EE-4EE9-BCD7-D7D8242F6732}"/>
                    </a:ext>
                  </a:extLst>
                </p14:cNvPr>
                <p14:cNvContentPartPr/>
                <p14:nvPr/>
              </p14:nvContentPartPr>
              <p14:xfrm>
                <a:off x="6962053" y="4696032"/>
                <a:ext cx="24840" cy="18936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0B291035-51EE-4EE9-BCD7-D7D8242F6732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6957733" y="4691712"/>
                  <a:ext cx="334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49755A4F-CB4A-4686-86E1-A8305A0CDDCB}"/>
                    </a:ext>
                  </a:extLst>
                </p14:cNvPr>
                <p14:cNvContentPartPr/>
                <p14:nvPr/>
              </p14:nvContentPartPr>
              <p14:xfrm>
                <a:off x="7032253" y="4761912"/>
                <a:ext cx="127440" cy="9684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49755A4F-CB4A-4686-86E1-A8305A0CDDCB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027933" y="4757592"/>
                  <a:ext cx="1360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A3962911-277E-4A7A-A7FB-AEAF5443B830}"/>
                    </a:ext>
                  </a:extLst>
                </p14:cNvPr>
                <p14:cNvContentPartPr/>
                <p14:nvPr/>
              </p14:nvContentPartPr>
              <p14:xfrm>
                <a:off x="7203973" y="4631232"/>
                <a:ext cx="131400" cy="12168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A3962911-277E-4A7A-A7FB-AEAF5443B830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199653" y="4626912"/>
                  <a:ext cx="1400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011F250F-6C0F-4F1D-B19B-C111A91C7CD1}"/>
                    </a:ext>
                  </a:extLst>
                </p14:cNvPr>
                <p14:cNvContentPartPr/>
                <p14:nvPr/>
              </p14:nvContentPartPr>
              <p14:xfrm>
                <a:off x="7433653" y="4602792"/>
                <a:ext cx="128520" cy="4032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011F250F-6C0F-4F1D-B19B-C111A91C7CD1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429333" y="4598472"/>
                  <a:ext cx="137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8946E40C-6231-44BF-90B9-FC2555038628}"/>
                    </a:ext>
                  </a:extLst>
                </p14:cNvPr>
                <p14:cNvContentPartPr/>
                <p14:nvPr/>
              </p14:nvContentPartPr>
              <p14:xfrm>
                <a:off x="7531213" y="4568592"/>
                <a:ext cx="37440" cy="15804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8946E40C-6231-44BF-90B9-FC2555038628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526893" y="4564272"/>
                  <a:ext cx="460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0B63814-04C1-4E7C-B02C-0FA00A2426F8}"/>
                    </a:ext>
                  </a:extLst>
                </p14:cNvPr>
                <p14:cNvContentPartPr/>
                <p14:nvPr/>
              </p14:nvContentPartPr>
              <p14:xfrm>
                <a:off x="7594933" y="4612872"/>
                <a:ext cx="139320" cy="17640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0B63814-04C1-4E7C-B02C-0FA00A2426F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7590613" y="4608552"/>
                  <a:ext cx="1479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3F332BB5-0069-46F3-A969-32175EED25ED}"/>
                    </a:ext>
                  </a:extLst>
                </p14:cNvPr>
                <p14:cNvContentPartPr/>
                <p14:nvPr/>
              </p14:nvContentPartPr>
              <p14:xfrm>
                <a:off x="6896893" y="4443672"/>
                <a:ext cx="1001880" cy="60984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3F332BB5-0069-46F3-A969-32175EED25ED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6892573" y="4439352"/>
                  <a:ext cx="1010520" cy="61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9901E5C1-2374-481E-A388-BDF87A69EB46}"/>
                    </a:ext>
                  </a:extLst>
                </p14:cNvPr>
                <p14:cNvContentPartPr/>
                <p14:nvPr/>
              </p14:nvContentPartPr>
              <p14:xfrm>
                <a:off x="415453" y="4454832"/>
                <a:ext cx="101160" cy="1645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9901E5C1-2374-481E-A388-BDF87A69EB46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411133" y="4450512"/>
                  <a:ext cx="1098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418AF948-4F9B-4AA9-B8E5-1F052A94BADA}"/>
                    </a:ext>
                  </a:extLst>
                </p14:cNvPr>
                <p14:cNvContentPartPr/>
                <p14:nvPr/>
              </p14:nvContentPartPr>
              <p14:xfrm>
                <a:off x="588613" y="4401912"/>
                <a:ext cx="12960" cy="867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418AF948-4F9B-4AA9-B8E5-1F052A94BAD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84293" y="4397592"/>
                  <a:ext cx="216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1D10A8E-ED68-41F8-9336-46BE5ACEFC8B}"/>
                    </a:ext>
                  </a:extLst>
                </p14:cNvPr>
                <p14:cNvContentPartPr/>
                <p14:nvPr/>
              </p14:nvContentPartPr>
              <p14:xfrm>
                <a:off x="492493" y="4374552"/>
                <a:ext cx="169200" cy="10800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1D10A8E-ED68-41F8-9336-46BE5ACEFC8B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88173" y="4370232"/>
                  <a:ext cx="1778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05D83A8F-0B12-4DBF-8272-BD97DFDBDA9B}"/>
                    </a:ext>
                  </a:extLst>
                </p14:cNvPr>
                <p14:cNvContentPartPr/>
                <p14:nvPr/>
              </p14:nvContentPartPr>
              <p14:xfrm>
                <a:off x="747013" y="4494432"/>
                <a:ext cx="162360" cy="2052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05D83A8F-0B12-4DBF-8272-BD97DFDBDA9B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742693" y="4490112"/>
                  <a:ext cx="1710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804ACEE-0BC5-4B46-9609-E3E35C48704E}"/>
                    </a:ext>
                  </a:extLst>
                </p14:cNvPr>
                <p14:cNvContentPartPr/>
                <p14:nvPr/>
              </p14:nvContentPartPr>
              <p14:xfrm>
                <a:off x="778693" y="4544832"/>
                <a:ext cx="148680" cy="108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804ACEE-0BC5-4B46-9609-E3E35C48704E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774373" y="4540512"/>
                  <a:ext cx="157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652FFF8-8805-447E-B988-2B2C1427C1A4}"/>
                    </a:ext>
                  </a:extLst>
                </p14:cNvPr>
                <p14:cNvContentPartPr/>
                <p14:nvPr/>
              </p14:nvContentPartPr>
              <p14:xfrm>
                <a:off x="1062733" y="4430712"/>
                <a:ext cx="144720" cy="17964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652FFF8-8805-447E-B988-2B2C1427C1A4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058413" y="4426392"/>
                  <a:ext cx="1533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343A89F2-0428-46B6-9885-F6AE9A6E347A}"/>
                    </a:ext>
                  </a:extLst>
                </p14:cNvPr>
                <p14:cNvContentPartPr/>
                <p14:nvPr/>
              </p14:nvContentPartPr>
              <p14:xfrm>
                <a:off x="1259293" y="4321632"/>
                <a:ext cx="18360" cy="9684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343A89F2-0428-46B6-9885-F6AE9A6E347A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254973" y="4317312"/>
                  <a:ext cx="27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2D6C9285-2270-48E6-AF6B-E698365B3854}"/>
                    </a:ext>
                  </a:extLst>
                </p14:cNvPr>
                <p14:cNvContentPartPr/>
                <p14:nvPr/>
              </p14:nvContentPartPr>
              <p14:xfrm>
                <a:off x="1188373" y="4306512"/>
                <a:ext cx="157320" cy="11700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2D6C9285-2270-48E6-AF6B-E698365B3854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184053" y="4302192"/>
                  <a:ext cx="1659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0892FFE2-5385-41D3-A977-BF97D11A2372}"/>
                    </a:ext>
                  </a:extLst>
                </p14:cNvPr>
                <p14:cNvContentPartPr/>
                <p14:nvPr/>
              </p14:nvContentPartPr>
              <p14:xfrm>
                <a:off x="1380613" y="4335672"/>
                <a:ext cx="94320" cy="24336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0892FFE2-5385-41D3-A977-BF97D11A2372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376293" y="4331352"/>
                  <a:ext cx="1029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490E4866-083A-44F9-B47F-5869C5E4BC67}"/>
                    </a:ext>
                  </a:extLst>
                </p14:cNvPr>
                <p14:cNvContentPartPr/>
                <p14:nvPr/>
              </p14:nvContentPartPr>
              <p14:xfrm>
                <a:off x="1525693" y="4445472"/>
                <a:ext cx="101880" cy="331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490E4866-083A-44F9-B47F-5869C5E4BC67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521373" y="4441152"/>
                  <a:ext cx="1105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B5B9F348-248D-4E40-8C0C-FD2059AD773D}"/>
                    </a:ext>
                  </a:extLst>
                </p14:cNvPr>
                <p14:cNvContentPartPr/>
                <p14:nvPr/>
              </p14:nvContentPartPr>
              <p14:xfrm>
                <a:off x="1583293" y="4443312"/>
                <a:ext cx="61560" cy="15804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B5B9F348-248D-4E40-8C0C-FD2059AD773D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578973" y="4438992"/>
                  <a:ext cx="702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76BCB0F1-6480-40B7-A0E4-15CA0CE12519}"/>
                    </a:ext>
                  </a:extLst>
                </p14:cNvPr>
                <p14:cNvContentPartPr/>
                <p14:nvPr/>
              </p14:nvContentPartPr>
              <p14:xfrm>
                <a:off x="1755373" y="4510992"/>
                <a:ext cx="6120" cy="6660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76BCB0F1-6480-40B7-A0E4-15CA0CE12519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751053" y="4506672"/>
                  <a:ext cx="147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46C33B5-B54F-4312-AC43-9EF0CF09C34F}"/>
                    </a:ext>
                  </a:extLst>
                </p14:cNvPr>
                <p14:cNvContentPartPr/>
                <p14:nvPr/>
              </p14:nvContentPartPr>
              <p14:xfrm>
                <a:off x="1910173" y="4422072"/>
                <a:ext cx="73800" cy="10008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46C33B5-B54F-4312-AC43-9EF0CF09C34F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905853" y="4417752"/>
                  <a:ext cx="824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5B6A9131-F1F7-43D4-912D-360ED19A9A9A}"/>
                    </a:ext>
                  </a:extLst>
                </p14:cNvPr>
                <p14:cNvContentPartPr/>
                <p14:nvPr/>
              </p14:nvContentPartPr>
              <p14:xfrm>
                <a:off x="1925293" y="4304712"/>
                <a:ext cx="18720" cy="936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5B6A9131-F1F7-43D4-912D-360ED19A9A9A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920973" y="4300392"/>
                  <a:ext cx="27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945B487F-7412-49EA-95DF-FDC2FCC76A90}"/>
                    </a:ext>
                  </a:extLst>
                </p14:cNvPr>
                <p14:cNvContentPartPr/>
                <p14:nvPr/>
              </p14:nvContentPartPr>
              <p14:xfrm>
                <a:off x="2028973" y="4347192"/>
                <a:ext cx="124200" cy="23796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945B487F-7412-49EA-95DF-FDC2FCC76A90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024653" y="4342872"/>
                  <a:ext cx="1328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5F0010C5-F698-447E-8288-1043A8B76875}"/>
                    </a:ext>
                  </a:extLst>
                </p14:cNvPr>
                <p14:cNvContentPartPr/>
                <p14:nvPr/>
              </p14:nvContentPartPr>
              <p14:xfrm>
                <a:off x="1659253" y="4195992"/>
                <a:ext cx="9000" cy="12996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5F0010C5-F698-447E-8288-1043A8B76875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654933" y="4191672"/>
                  <a:ext cx="17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A66D6221-61BD-44D3-B18A-2B02850301D6}"/>
                    </a:ext>
                  </a:extLst>
                </p14:cNvPr>
                <p14:cNvContentPartPr/>
                <p14:nvPr/>
              </p14:nvContentPartPr>
              <p14:xfrm>
                <a:off x="1614253" y="4234152"/>
                <a:ext cx="180360" cy="2196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A66D6221-61BD-44D3-B18A-2B02850301D6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609933" y="4229832"/>
                  <a:ext cx="1890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172ACD0C-4FC8-4AA6-84FB-DDB97AFE5A82}"/>
                    </a:ext>
                  </a:extLst>
                </p14:cNvPr>
                <p14:cNvContentPartPr/>
                <p14:nvPr/>
              </p14:nvContentPartPr>
              <p14:xfrm>
                <a:off x="1879573" y="4204272"/>
                <a:ext cx="89280" cy="936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172ACD0C-4FC8-4AA6-84FB-DDB97AFE5A82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875253" y="4199952"/>
                  <a:ext cx="97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F6662CD4-81C3-405C-BACF-126D404A7AA5}"/>
                    </a:ext>
                  </a:extLst>
                </p14:cNvPr>
                <p14:cNvContentPartPr/>
                <p14:nvPr/>
              </p14:nvContentPartPr>
              <p14:xfrm>
                <a:off x="1127533" y="4687752"/>
                <a:ext cx="25200" cy="1332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F6662CD4-81C3-405C-BACF-126D404A7AA5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1123213" y="4683432"/>
                  <a:ext cx="338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A8D92EBA-D1EE-4988-A935-60EB5B6F4707}"/>
                    </a:ext>
                  </a:extLst>
                </p14:cNvPr>
                <p14:cNvContentPartPr/>
                <p14:nvPr/>
              </p14:nvContentPartPr>
              <p14:xfrm>
                <a:off x="975253" y="4686672"/>
                <a:ext cx="1222200" cy="4104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A8D92EBA-D1EE-4988-A935-60EB5B6F4707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970933" y="4682352"/>
                  <a:ext cx="12308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A6C583D7-864A-4105-BA72-53028117A679}"/>
                    </a:ext>
                  </a:extLst>
                </p14:cNvPr>
                <p14:cNvContentPartPr/>
                <p14:nvPr/>
              </p14:nvContentPartPr>
              <p14:xfrm>
                <a:off x="6874213" y="4840392"/>
                <a:ext cx="955080" cy="17244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A6C583D7-864A-4105-BA72-53028117A679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6869893" y="4836072"/>
                  <a:ext cx="96372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0" name="Gruppieren 399">
            <a:extLst>
              <a:ext uri="{FF2B5EF4-FFF2-40B4-BE49-F238E27FC236}">
                <a16:creationId xmlns:a16="http://schemas.microsoft.com/office/drawing/2014/main" id="{00B7C531-C513-4170-87F7-91122CF029E3}"/>
              </a:ext>
            </a:extLst>
          </p:cNvPr>
          <p:cNvGrpSpPr/>
          <p:nvPr/>
        </p:nvGrpSpPr>
        <p:grpSpPr>
          <a:xfrm>
            <a:off x="7303333" y="3158112"/>
            <a:ext cx="52920" cy="196200"/>
            <a:chOff x="7303333" y="3158112"/>
            <a:chExt cx="52920" cy="19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22299830-0A48-49B6-9A93-C388A0D3B783}"/>
                    </a:ext>
                  </a:extLst>
                </p14:cNvPr>
                <p14:cNvContentPartPr/>
                <p14:nvPr/>
              </p14:nvContentPartPr>
              <p14:xfrm>
                <a:off x="7355893" y="3262152"/>
                <a:ext cx="360" cy="36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22299830-0A48-49B6-9A93-C388A0D3B78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351573" y="32578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7258E8B6-C307-4773-A04E-0ED234DF41CD}"/>
                    </a:ext>
                  </a:extLst>
                </p14:cNvPr>
                <p14:cNvContentPartPr/>
                <p14:nvPr/>
              </p14:nvContentPartPr>
              <p14:xfrm>
                <a:off x="7345813" y="3247392"/>
                <a:ext cx="10440" cy="1548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7258E8B6-C307-4773-A04E-0ED234DF41CD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341493" y="3243072"/>
                  <a:ext cx="19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5B73D732-308C-4505-A43C-06107EFC149A}"/>
                    </a:ext>
                  </a:extLst>
                </p14:cNvPr>
                <p14:cNvContentPartPr/>
                <p14:nvPr/>
              </p14:nvContentPartPr>
              <p14:xfrm>
                <a:off x="7303333" y="3158112"/>
                <a:ext cx="38520" cy="19620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5B73D732-308C-4505-A43C-06107EFC149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299013" y="3153792"/>
                  <a:ext cx="4716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4" name="Gruppieren 403">
            <a:extLst>
              <a:ext uri="{FF2B5EF4-FFF2-40B4-BE49-F238E27FC236}">
                <a16:creationId xmlns:a16="http://schemas.microsoft.com/office/drawing/2014/main" id="{D453134E-F55F-4EF6-8F6F-103C9EDDFCB7}"/>
              </a:ext>
            </a:extLst>
          </p:cNvPr>
          <p:cNvGrpSpPr/>
          <p:nvPr/>
        </p:nvGrpSpPr>
        <p:grpSpPr>
          <a:xfrm>
            <a:off x="7210813" y="3497232"/>
            <a:ext cx="208800" cy="183600"/>
            <a:chOff x="7210813" y="3497232"/>
            <a:chExt cx="208800" cy="183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9DE0613C-ABCE-4AC5-B85A-09FC36BD9276}"/>
                    </a:ext>
                  </a:extLst>
                </p14:cNvPr>
                <p14:cNvContentPartPr/>
                <p14:nvPr/>
              </p14:nvContentPartPr>
              <p14:xfrm>
                <a:off x="7210813" y="3503352"/>
                <a:ext cx="79560" cy="6948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9DE0613C-ABCE-4AC5-B85A-09FC36BD9276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206493" y="3499032"/>
                  <a:ext cx="882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06F663FA-26E4-49BE-ACB0-FF64E9B46A75}"/>
                    </a:ext>
                  </a:extLst>
                </p14:cNvPr>
                <p14:cNvContentPartPr/>
                <p14:nvPr/>
              </p14:nvContentPartPr>
              <p14:xfrm>
                <a:off x="7257973" y="3497232"/>
                <a:ext cx="59760" cy="15624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06F663FA-26E4-49BE-ACB0-FF64E9B46A75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253653" y="3492912"/>
                  <a:ext cx="684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B8337117-C0B8-4DAE-810F-A3FC23319707}"/>
                    </a:ext>
                  </a:extLst>
                </p14:cNvPr>
                <p14:cNvContentPartPr/>
                <p14:nvPr/>
              </p14:nvContentPartPr>
              <p14:xfrm>
                <a:off x="7310533" y="3559872"/>
                <a:ext cx="109080" cy="12096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B8337117-C0B8-4DAE-810F-A3FC2331970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306213" y="3555552"/>
                  <a:ext cx="11772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7" name="Gruppieren 426">
            <a:extLst>
              <a:ext uri="{FF2B5EF4-FFF2-40B4-BE49-F238E27FC236}">
                <a16:creationId xmlns:a16="http://schemas.microsoft.com/office/drawing/2014/main" id="{EA570B94-C186-463B-B62C-4DC0B0D2AEC0}"/>
              </a:ext>
            </a:extLst>
          </p:cNvPr>
          <p:cNvGrpSpPr/>
          <p:nvPr/>
        </p:nvGrpSpPr>
        <p:grpSpPr>
          <a:xfrm>
            <a:off x="67333" y="99912"/>
            <a:ext cx="4906080" cy="2723040"/>
            <a:chOff x="67333" y="99912"/>
            <a:chExt cx="4906080" cy="2723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C44B9730-63E1-4B5D-90D6-AC8F3BB1FCC6}"/>
                    </a:ext>
                  </a:extLst>
                </p14:cNvPr>
                <p14:cNvContentPartPr/>
                <p14:nvPr/>
              </p14:nvContentPartPr>
              <p14:xfrm>
                <a:off x="2217973" y="125472"/>
                <a:ext cx="100440" cy="16272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C44B9730-63E1-4B5D-90D6-AC8F3BB1FCC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213653" y="121152"/>
                  <a:ext cx="1090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FB35F0F7-0491-477D-9309-CCF5D2A376B5}"/>
                    </a:ext>
                  </a:extLst>
                </p14:cNvPr>
                <p14:cNvContentPartPr/>
                <p14:nvPr/>
              </p14:nvContentPartPr>
              <p14:xfrm>
                <a:off x="2113213" y="301872"/>
                <a:ext cx="282240" cy="4932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FB35F0F7-0491-477D-9309-CCF5D2A376B5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2108893" y="297552"/>
                  <a:ext cx="2908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D6C032F9-0898-4860-9460-C14CA57AEFCE}"/>
                    </a:ext>
                  </a:extLst>
                </p14:cNvPr>
                <p14:cNvContentPartPr/>
                <p14:nvPr/>
              </p14:nvContentPartPr>
              <p14:xfrm>
                <a:off x="2219413" y="378912"/>
                <a:ext cx="129240" cy="17856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D6C032F9-0898-4860-9460-C14CA57AEFCE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215093" y="374592"/>
                  <a:ext cx="1378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0A979978-BE4D-496D-BD72-1F12EA94D5E0}"/>
                    </a:ext>
                  </a:extLst>
                </p14:cNvPr>
                <p14:cNvContentPartPr/>
                <p14:nvPr/>
              </p14:nvContentPartPr>
              <p14:xfrm>
                <a:off x="2515333" y="246432"/>
                <a:ext cx="135720" cy="334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0A979978-BE4D-496D-BD72-1F12EA94D5E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511013" y="242112"/>
                  <a:ext cx="1443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7D68346B-13AB-43A6-A52A-95F11C447E40}"/>
                    </a:ext>
                  </a:extLst>
                </p14:cNvPr>
                <p14:cNvContentPartPr/>
                <p14:nvPr/>
              </p14:nvContentPartPr>
              <p14:xfrm>
                <a:off x="2456293" y="219792"/>
                <a:ext cx="128880" cy="1177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7D68346B-13AB-43A6-A52A-95F11C447E40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451973" y="215472"/>
                  <a:ext cx="1375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2CAA4FCD-B5E0-4B1B-B37E-1D83306BF0A6}"/>
                    </a:ext>
                  </a:extLst>
                </p14:cNvPr>
                <p14:cNvContentPartPr/>
                <p14:nvPr/>
              </p14:nvContentPartPr>
              <p14:xfrm>
                <a:off x="2756173" y="144192"/>
                <a:ext cx="110520" cy="16596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2CAA4FCD-B5E0-4B1B-B37E-1D83306BF0A6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751853" y="139872"/>
                  <a:ext cx="119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F1194F4-9A17-47E1-8DF7-08F16D5D25EB}"/>
                    </a:ext>
                  </a:extLst>
                </p14:cNvPr>
                <p14:cNvContentPartPr/>
                <p14:nvPr/>
              </p14:nvContentPartPr>
              <p14:xfrm>
                <a:off x="2909173" y="187032"/>
                <a:ext cx="60120" cy="9864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F1194F4-9A17-47E1-8DF7-08F16D5D25EB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904853" y="182712"/>
                  <a:ext cx="68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E0844519-7D46-4663-9B02-3A24929A3F6A}"/>
                    </a:ext>
                  </a:extLst>
                </p14:cNvPr>
                <p14:cNvContentPartPr/>
                <p14:nvPr/>
              </p14:nvContentPartPr>
              <p14:xfrm>
                <a:off x="2998453" y="123312"/>
                <a:ext cx="9360" cy="16092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E0844519-7D46-4663-9B02-3A24929A3F6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2994133" y="118992"/>
                  <a:ext cx="18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11BF821C-459E-4D4A-93DB-8A4D0F3681FE}"/>
                    </a:ext>
                  </a:extLst>
                </p14:cNvPr>
                <p14:cNvContentPartPr/>
                <p14:nvPr/>
              </p14:nvContentPartPr>
              <p14:xfrm>
                <a:off x="3042733" y="125112"/>
                <a:ext cx="101520" cy="1346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11BF821C-459E-4D4A-93DB-8A4D0F3681FE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038413" y="120792"/>
                  <a:ext cx="1101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6DECB8FD-043A-481D-9665-77804461D7E1}"/>
                    </a:ext>
                  </a:extLst>
                </p14:cNvPr>
                <p14:cNvContentPartPr/>
                <p14:nvPr/>
              </p14:nvContentPartPr>
              <p14:xfrm>
                <a:off x="3171613" y="192432"/>
                <a:ext cx="140760" cy="612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6DECB8FD-043A-481D-9665-77804461D7E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167293" y="188112"/>
                  <a:ext cx="1494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08FE0098-0135-416F-8726-78ECEB05137D}"/>
                    </a:ext>
                  </a:extLst>
                </p14:cNvPr>
                <p14:cNvContentPartPr/>
                <p14:nvPr/>
              </p14:nvContentPartPr>
              <p14:xfrm>
                <a:off x="3306253" y="181272"/>
                <a:ext cx="115560" cy="1702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08FE0098-0135-416F-8726-78ECEB05137D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301933" y="176952"/>
                  <a:ext cx="1242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5A259B11-E4B0-4BFF-9CBA-E88815885FF0}"/>
                    </a:ext>
                  </a:extLst>
                </p14:cNvPr>
                <p14:cNvContentPartPr/>
                <p14:nvPr/>
              </p14:nvContentPartPr>
              <p14:xfrm>
                <a:off x="3443053" y="108192"/>
                <a:ext cx="66600" cy="1238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5A259B11-E4B0-4BFF-9CBA-E88815885FF0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438733" y="103872"/>
                  <a:ext cx="752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B45C8388-4443-4D3F-B03B-AC68561E9A25}"/>
                    </a:ext>
                  </a:extLst>
                </p14:cNvPr>
                <p14:cNvContentPartPr/>
                <p14:nvPr/>
              </p14:nvContentPartPr>
              <p14:xfrm>
                <a:off x="3537733" y="99912"/>
                <a:ext cx="238680" cy="1357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B45C8388-4443-4D3F-B03B-AC68561E9A25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533413" y="95592"/>
                  <a:ext cx="2473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41B7FB23-6E28-4EC0-A353-D2D394521F08}"/>
                    </a:ext>
                  </a:extLst>
                </p14:cNvPr>
                <p14:cNvContentPartPr/>
                <p14:nvPr/>
              </p14:nvContentPartPr>
              <p14:xfrm>
                <a:off x="3424333" y="2507592"/>
                <a:ext cx="134640" cy="14292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41B7FB23-6E28-4EC0-A353-D2D394521F08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420013" y="2503272"/>
                  <a:ext cx="1432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8251BE21-2806-4E98-8330-B7696C2C08FC}"/>
                    </a:ext>
                  </a:extLst>
                </p14:cNvPr>
                <p14:cNvContentPartPr/>
                <p14:nvPr/>
              </p14:nvContentPartPr>
              <p14:xfrm>
                <a:off x="3559333" y="2394192"/>
                <a:ext cx="20160" cy="10044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8251BE21-2806-4E98-8330-B7696C2C08FC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555013" y="2389872"/>
                  <a:ext cx="288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CF51609C-AF26-4774-9FDC-1C5F01476466}"/>
                    </a:ext>
                  </a:extLst>
                </p14:cNvPr>
                <p14:cNvContentPartPr/>
                <p14:nvPr/>
              </p14:nvContentPartPr>
              <p14:xfrm>
                <a:off x="3485533" y="2388792"/>
                <a:ext cx="160200" cy="10224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CF51609C-AF26-4774-9FDC-1C5F0147646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481213" y="2384472"/>
                  <a:ext cx="168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F35F468F-4C4D-4F6D-9041-76BEED58946B}"/>
                    </a:ext>
                  </a:extLst>
                </p14:cNvPr>
                <p14:cNvContentPartPr/>
                <p14:nvPr/>
              </p14:nvContentPartPr>
              <p14:xfrm>
                <a:off x="3663013" y="2418672"/>
                <a:ext cx="78840" cy="20376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F35F468F-4C4D-4F6D-9041-76BEED58946B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658693" y="2414352"/>
                  <a:ext cx="8748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9AF1EBC1-A5F7-4D1D-AB1B-08BAF5B3114F}"/>
                    </a:ext>
                  </a:extLst>
                </p14:cNvPr>
                <p14:cNvContentPartPr/>
                <p14:nvPr/>
              </p14:nvContentPartPr>
              <p14:xfrm>
                <a:off x="3775693" y="2508672"/>
                <a:ext cx="64080" cy="5724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9AF1EBC1-A5F7-4D1D-AB1B-08BAF5B3114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771373" y="2504352"/>
                  <a:ext cx="727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E75D943A-A463-4DDB-A2C6-D1FB916BBFA7}"/>
                    </a:ext>
                  </a:extLst>
                </p14:cNvPr>
                <p14:cNvContentPartPr/>
                <p14:nvPr/>
              </p14:nvContentPartPr>
              <p14:xfrm>
                <a:off x="3794413" y="2508312"/>
                <a:ext cx="60480" cy="13248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E75D943A-A463-4DDB-A2C6-D1FB916BBFA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790093" y="2503992"/>
                  <a:ext cx="691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86EAB0DF-DFC3-4546-8962-87039C05A473}"/>
                    </a:ext>
                  </a:extLst>
                </p14:cNvPr>
                <p14:cNvContentPartPr/>
                <p14:nvPr/>
              </p14:nvContentPartPr>
              <p14:xfrm>
                <a:off x="3834733" y="2591832"/>
                <a:ext cx="52200" cy="7632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86EAB0DF-DFC3-4546-8962-87039C05A473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830413" y="2587512"/>
                  <a:ext cx="608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6440B258-36CF-4D5D-9495-6F0BFC5F8A49}"/>
                    </a:ext>
                  </a:extLst>
                </p14:cNvPr>
                <p14:cNvContentPartPr/>
                <p14:nvPr/>
              </p14:nvContentPartPr>
              <p14:xfrm>
                <a:off x="3949573" y="2574912"/>
                <a:ext cx="5760" cy="7344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6440B258-36CF-4D5D-9495-6F0BFC5F8A49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3945253" y="2570592"/>
                  <a:ext cx="144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B881DA56-95A6-416B-AEAF-622AC4F8E270}"/>
                    </a:ext>
                  </a:extLst>
                </p14:cNvPr>
                <p14:cNvContentPartPr/>
                <p14:nvPr/>
              </p14:nvContentPartPr>
              <p14:xfrm>
                <a:off x="4030213" y="2501832"/>
                <a:ext cx="46080" cy="7812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B881DA56-95A6-416B-AEAF-622AC4F8E270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4025893" y="2497512"/>
                  <a:ext cx="54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3906EE2A-79E3-4D41-943A-A6A9A872118C}"/>
                    </a:ext>
                  </a:extLst>
                </p14:cNvPr>
                <p14:cNvContentPartPr/>
                <p14:nvPr/>
              </p14:nvContentPartPr>
              <p14:xfrm>
                <a:off x="4036693" y="2430552"/>
                <a:ext cx="6840" cy="396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3906EE2A-79E3-4D41-943A-A6A9A872118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032373" y="2426232"/>
                  <a:ext cx="154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8EDFF13E-03AD-4E1A-B580-7632A762A867}"/>
                    </a:ext>
                  </a:extLst>
                </p14:cNvPr>
                <p14:cNvContentPartPr/>
                <p14:nvPr/>
              </p14:nvContentPartPr>
              <p14:xfrm>
                <a:off x="4069093" y="2417952"/>
                <a:ext cx="81720" cy="20808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8EDFF13E-03AD-4E1A-B580-7632A762A86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4064773" y="2413632"/>
                  <a:ext cx="903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7BB1FF14-293B-4387-AFA5-0676B5BDD9F4}"/>
                    </a:ext>
                  </a:extLst>
                </p14:cNvPr>
                <p14:cNvContentPartPr/>
                <p14:nvPr/>
              </p14:nvContentPartPr>
              <p14:xfrm>
                <a:off x="1951933" y="1962912"/>
                <a:ext cx="360" cy="36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7BB1FF14-293B-4387-AFA5-0676B5BDD9F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947613" y="19585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B01E8D36-293E-46E8-AFEA-03934711D92F}"/>
                    </a:ext>
                  </a:extLst>
                </p14:cNvPr>
                <p14:cNvContentPartPr/>
                <p14:nvPr/>
              </p14:nvContentPartPr>
              <p14:xfrm>
                <a:off x="1659973" y="1911072"/>
                <a:ext cx="317160" cy="936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B01E8D36-293E-46E8-AFEA-03934711D92F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655653" y="1906752"/>
                  <a:ext cx="3258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8434D1D2-AE31-4280-AD44-CA7B0A9C5C3A}"/>
                    </a:ext>
                  </a:extLst>
                </p14:cNvPr>
                <p14:cNvContentPartPr/>
                <p14:nvPr/>
              </p14:nvContentPartPr>
              <p14:xfrm>
                <a:off x="1209253" y="1928352"/>
                <a:ext cx="318240" cy="1656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8434D1D2-AE31-4280-AD44-CA7B0A9C5C3A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204933" y="1924032"/>
                  <a:ext cx="3268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D7AB6566-1F3D-4F65-8271-81E2CC806450}"/>
                    </a:ext>
                  </a:extLst>
                </p14:cNvPr>
                <p14:cNvContentPartPr/>
                <p14:nvPr/>
              </p14:nvContentPartPr>
              <p14:xfrm>
                <a:off x="2012053" y="1906032"/>
                <a:ext cx="48960" cy="108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D7AB6566-1F3D-4F65-8271-81E2CC806450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2007733" y="1901712"/>
                  <a:ext cx="576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D61C1B02-53FB-4643-A576-B4836339BF4E}"/>
                    </a:ext>
                  </a:extLst>
                </p14:cNvPr>
                <p14:cNvContentPartPr/>
                <p14:nvPr/>
              </p14:nvContentPartPr>
              <p14:xfrm>
                <a:off x="2175853" y="1908912"/>
                <a:ext cx="148680" cy="82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D61C1B02-53FB-4643-A576-B4836339BF4E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2171533" y="1904592"/>
                  <a:ext cx="1573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FAC34A33-8547-4AF6-873F-2A6396B19426}"/>
                    </a:ext>
                  </a:extLst>
                </p14:cNvPr>
                <p14:cNvContentPartPr/>
                <p14:nvPr/>
              </p14:nvContentPartPr>
              <p14:xfrm>
                <a:off x="2421733" y="1908912"/>
                <a:ext cx="544320" cy="936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FAC34A33-8547-4AF6-873F-2A6396B19426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2417413" y="1904592"/>
                  <a:ext cx="5529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7E21C231-6ABD-4C5F-BD90-94C5E2F85DC5}"/>
                    </a:ext>
                  </a:extLst>
                </p14:cNvPr>
                <p14:cNvContentPartPr/>
                <p14:nvPr/>
              </p14:nvContentPartPr>
              <p14:xfrm>
                <a:off x="3090253" y="1878672"/>
                <a:ext cx="128880" cy="1152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7E21C231-6ABD-4C5F-BD90-94C5E2F85DC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3085933" y="1874352"/>
                  <a:ext cx="1375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D93B1E0D-ADE5-41BE-8AC2-1D6EDE182054}"/>
                    </a:ext>
                  </a:extLst>
                </p14:cNvPr>
                <p14:cNvContentPartPr/>
                <p14:nvPr/>
              </p14:nvContentPartPr>
              <p14:xfrm>
                <a:off x="3342973" y="1890552"/>
                <a:ext cx="372600" cy="1692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D93B1E0D-ADE5-41BE-8AC2-1D6EDE18205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3338653" y="1886232"/>
                  <a:ext cx="381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0FB1892F-0FF3-4E8A-8EE0-5CA3220EE88A}"/>
                    </a:ext>
                  </a:extLst>
                </p14:cNvPr>
                <p14:cNvContentPartPr/>
                <p14:nvPr/>
              </p14:nvContentPartPr>
              <p14:xfrm>
                <a:off x="3892333" y="1893072"/>
                <a:ext cx="413640" cy="1584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0FB1892F-0FF3-4E8A-8EE0-5CA3220EE88A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3888013" y="1888752"/>
                  <a:ext cx="4222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DACCA2A1-0B38-46E0-A963-8F59986F1B0F}"/>
                    </a:ext>
                  </a:extLst>
                </p14:cNvPr>
                <p14:cNvContentPartPr/>
                <p14:nvPr/>
              </p14:nvContentPartPr>
              <p14:xfrm>
                <a:off x="4415413" y="1884792"/>
                <a:ext cx="54000" cy="468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DACCA2A1-0B38-46E0-A963-8F59986F1B0F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4411093" y="1880472"/>
                  <a:ext cx="626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725E3530-523D-4230-9C2E-B29E49963C1D}"/>
                    </a:ext>
                  </a:extLst>
                </p14:cNvPr>
                <p14:cNvContentPartPr/>
                <p14:nvPr/>
              </p14:nvContentPartPr>
              <p14:xfrm>
                <a:off x="4619173" y="1881192"/>
                <a:ext cx="237600" cy="1836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725E3530-523D-4230-9C2E-B29E49963C1D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4614853" y="1876872"/>
                  <a:ext cx="246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79B304D3-0C3D-44A9-9813-28B7FCE68C94}"/>
                    </a:ext>
                  </a:extLst>
                </p14:cNvPr>
                <p14:cNvContentPartPr/>
                <p14:nvPr/>
              </p14:nvContentPartPr>
              <p14:xfrm>
                <a:off x="4777213" y="1885152"/>
                <a:ext cx="196200" cy="1656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79B304D3-0C3D-44A9-9813-28B7FCE68C94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4772893" y="1880832"/>
                  <a:ext cx="2048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E72EF73B-4507-4403-A91B-639E4767B63F}"/>
                    </a:ext>
                  </a:extLst>
                </p14:cNvPr>
                <p14:cNvContentPartPr/>
                <p14:nvPr/>
              </p14:nvContentPartPr>
              <p14:xfrm>
                <a:off x="4599373" y="1821792"/>
                <a:ext cx="69840" cy="10692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E72EF73B-4507-4403-A91B-639E4767B63F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4595053" y="1817472"/>
                  <a:ext cx="784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D54FB6D3-BADA-4784-995C-DA86DEBEDBF0}"/>
                    </a:ext>
                  </a:extLst>
                </p14:cNvPr>
                <p14:cNvContentPartPr/>
                <p14:nvPr/>
              </p14:nvContentPartPr>
              <p14:xfrm>
                <a:off x="4611973" y="1750872"/>
                <a:ext cx="18720" cy="1368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D54FB6D3-BADA-4784-995C-DA86DEBEDBF0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4607653" y="1746552"/>
                  <a:ext cx="27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B749EDFD-273F-4DC1-9CB1-55CFF02F2B6F}"/>
                    </a:ext>
                  </a:extLst>
                </p14:cNvPr>
                <p14:cNvContentPartPr/>
                <p14:nvPr/>
              </p14:nvContentPartPr>
              <p14:xfrm>
                <a:off x="4639333" y="1902432"/>
                <a:ext cx="90720" cy="14364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B749EDFD-273F-4DC1-9CB1-55CFF02F2B6F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4635013" y="1898112"/>
                  <a:ext cx="99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511797BD-8903-4403-8F3C-1DB011457585}"/>
                    </a:ext>
                  </a:extLst>
                </p14:cNvPr>
                <p14:cNvContentPartPr/>
                <p14:nvPr/>
              </p14:nvContentPartPr>
              <p14:xfrm>
                <a:off x="67333" y="2074512"/>
                <a:ext cx="145440" cy="1332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511797BD-8903-4403-8F3C-1DB011457585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63013" y="2070192"/>
                  <a:ext cx="1540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66F68EBE-805F-42A3-9FFF-DEB3F7205523}"/>
                    </a:ext>
                  </a:extLst>
                </p14:cNvPr>
                <p14:cNvContentPartPr/>
                <p14:nvPr/>
              </p14:nvContentPartPr>
              <p14:xfrm>
                <a:off x="3692533" y="2803512"/>
                <a:ext cx="169560" cy="194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66F68EBE-805F-42A3-9FFF-DEB3F7205523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3688213" y="2799192"/>
                  <a:ext cx="178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061BADE3-2146-41BD-9D3C-538E6247E28A}"/>
                    </a:ext>
                  </a:extLst>
                </p14:cNvPr>
                <p14:cNvContentPartPr/>
                <p14:nvPr/>
              </p14:nvContentPartPr>
              <p14:xfrm>
                <a:off x="2645293" y="2380872"/>
                <a:ext cx="26280" cy="3744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061BADE3-2146-41BD-9D3C-538E6247E28A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2640973" y="2376552"/>
                  <a:ext cx="349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DC45548B-AFC1-4C4D-B44C-E303E1682D1C}"/>
                    </a:ext>
                  </a:extLst>
                </p14:cNvPr>
                <p14:cNvContentPartPr/>
                <p14:nvPr/>
              </p14:nvContentPartPr>
              <p14:xfrm>
                <a:off x="246973" y="2452512"/>
                <a:ext cx="104400" cy="1908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DC45548B-AFC1-4C4D-B44C-E303E1682D1C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242653" y="2448192"/>
                  <a:ext cx="1130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8B9DD0BB-40C2-4D50-90EA-B5FE1C7E23DA}"/>
                    </a:ext>
                  </a:extLst>
                </p14:cNvPr>
                <p14:cNvContentPartPr/>
                <p14:nvPr/>
              </p14:nvContentPartPr>
              <p14:xfrm>
                <a:off x="2640253" y="2347752"/>
                <a:ext cx="48960" cy="4824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8B9DD0BB-40C2-4D50-90EA-B5FE1C7E23DA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2635933" y="2343432"/>
                  <a:ext cx="5760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1F5F8A65-088E-41F4-8C77-C4AB78CBA041}"/>
                    </a:ext>
                  </a:extLst>
                </p14:cNvPr>
                <p14:cNvContentPartPr/>
                <p14:nvPr/>
              </p14:nvContentPartPr>
              <p14:xfrm>
                <a:off x="262813" y="2453592"/>
                <a:ext cx="73080" cy="2160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1F5F8A65-088E-41F4-8C77-C4AB78CBA041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258493" y="2449272"/>
                  <a:ext cx="81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E72EE3F8-14A7-4E39-BEC0-079DD46211A5}"/>
                    </a:ext>
                  </a:extLst>
                </p14:cNvPr>
                <p14:cNvContentPartPr/>
                <p14:nvPr/>
              </p14:nvContentPartPr>
              <p14:xfrm>
                <a:off x="2631973" y="2391312"/>
                <a:ext cx="12240" cy="324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E72EE3F8-14A7-4E39-BEC0-079DD46211A5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2627653" y="2386992"/>
                  <a:ext cx="20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3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708856F5-7E3D-4FB3-90CE-A27D7144982A}"/>
                    </a:ext>
                  </a:extLst>
                </p14:cNvPr>
                <p14:cNvContentPartPr/>
                <p14:nvPr/>
              </p14:nvContentPartPr>
              <p14:xfrm>
                <a:off x="3751933" y="2727912"/>
                <a:ext cx="96480" cy="2484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708856F5-7E3D-4FB3-90CE-A27D7144982A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3747613" y="2723592"/>
                  <a:ext cx="1051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5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2C60F25-F6DD-411D-B0AB-392BED4496E5}"/>
                    </a:ext>
                  </a:extLst>
                </p14:cNvPr>
                <p14:cNvContentPartPr/>
                <p14:nvPr/>
              </p14:nvContentPartPr>
              <p14:xfrm>
                <a:off x="2674093" y="2390232"/>
                <a:ext cx="360" cy="3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2C60F25-F6DD-411D-B0AB-392BED4496E5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2669773" y="23859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EE4DF749-B019-46D4-8654-E85586414A1D}"/>
                    </a:ext>
                  </a:extLst>
                </p14:cNvPr>
                <p14:cNvContentPartPr/>
                <p14:nvPr/>
              </p14:nvContentPartPr>
              <p14:xfrm>
                <a:off x="2647453" y="2380872"/>
                <a:ext cx="35280" cy="972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EE4DF749-B019-46D4-8654-E85586414A1D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643133" y="2376552"/>
                  <a:ext cx="43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15B30BE0-0AED-452A-A848-CC4824A0B744}"/>
                    </a:ext>
                  </a:extLst>
                </p14:cNvPr>
                <p14:cNvContentPartPr/>
                <p14:nvPr/>
              </p14:nvContentPartPr>
              <p14:xfrm>
                <a:off x="2935813" y="2354232"/>
                <a:ext cx="19080" cy="1908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15B30BE0-0AED-452A-A848-CC4824A0B74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931493" y="2349912"/>
                  <a:ext cx="277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EECCC9E4-1C32-42B5-94E4-759210577E71}"/>
                    </a:ext>
                  </a:extLst>
                </p14:cNvPr>
                <p14:cNvContentPartPr/>
                <p14:nvPr/>
              </p14:nvContentPartPr>
              <p14:xfrm>
                <a:off x="2672293" y="2365392"/>
                <a:ext cx="68040" cy="360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EECCC9E4-1C32-42B5-94E4-759210577E71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667973" y="2361072"/>
                  <a:ext cx="7668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24D56CC6-A033-42F0-8A06-25961762578C}"/>
                    </a:ext>
                  </a:extLst>
                </p14:cNvPr>
                <p14:cNvContentPartPr/>
                <p14:nvPr/>
              </p14:nvContentPartPr>
              <p14:xfrm>
                <a:off x="2866693" y="2360352"/>
                <a:ext cx="97920" cy="864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24D56CC6-A033-42F0-8A06-25961762578C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862373" y="2356032"/>
                  <a:ext cx="1065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64A3A040-9DDF-4554-B1B2-ED41B15A4037}"/>
                    </a:ext>
                  </a:extLst>
                </p14:cNvPr>
                <p14:cNvContentPartPr/>
                <p14:nvPr/>
              </p14:nvContentPartPr>
              <p14:xfrm>
                <a:off x="2991253" y="2355672"/>
                <a:ext cx="6840" cy="216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64A3A040-9DDF-4554-B1B2-ED41B15A4037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986933" y="2351352"/>
                  <a:ext cx="1548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26A16FB2-327D-409E-AB88-4434642EE668}"/>
                    </a:ext>
                  </a:extLst>
                </p14:cNvPr>
                <p14:cNvContentPartPr/>
                <p14:nvPr/>
              </p14:nvContentPartPr>
              <p14:xfrm>
                <a:off x="3011773" y="2306712"/>
                <a:ext cx="61560" cy="5112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26A16FB2-327D-409E-AB88-4434642EE668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007453" y="2302392"/>
                  <a:ext cx="702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CBA272AC-A482-466E-9650-AD49D41C116F}"/>
                    </a:ext>
                  </a:extLst>
                </p14:cNvPr>
                <p14:cNvContentPartPr/>
                <p14:nvPr/>
              </p14:nvContentPartPr>
              <p14:xfrm>
                <a:off x="2397973" y="2209512"/>
                <a:ext cx="16200" cy="1764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CBA272AC-A482-466E-9650-AD49D41C116F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2393653" y="2205192"/>
                  <a:ext cx="248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6108586A-0245-40D0-BFF2-141FCBCEAC72}"/>
                    </a:ext>
                  </a:extLst>
                </p14:cNvPr>
                <p14:cNvContentPartPr/>
                <p14:nvPr/>
              </p14:nvContentPartPr>
              <p14:xfrm>
                <a:off x="1758973" y="1724232"/>
                <a:ext cx="15120" cy="684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6108586A-0245-40D0-BFF2-141FCBCEAC72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754653" y="1719912"/>
                  <a:ext cx="237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0BC52568-E0D2-48EE-923D-248B0C42EA80}"/>
                    </a:ext>
                  </a:extLst>
                </p14:cNvPr>
                <p14:cNvContentPartPr/>
                <p14:nvPr/>
              </p14:nvContentPartPr>
              <p14:xfrm>
                <a:off x="1360453" y="1329672"/>
                <a:ext cx="360" cy="36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0BC52568-E0D2-48EE-923D-248B0C42EA8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356133" y="13253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0D58FE37-66EF-4902-B4DB-9E17AE8BAC3A}"/>
                    </a:ext>
                  </a:extLst>
                </p14:cNvPr>
                <p14:cNvContentPartPr/>
                <p14:nvPr/>
              </p14:nvContentPartPr>
              <p14:xfrm>
                <a:off x="1118893" y="1093872"/>
                <a:ext cx="37800" cy="1044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0D58FE37-66EF-4902-B4DB-9E17AE8BAC3A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114573" y="1089552"/>
                  <a:ext cx="464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582ED211-7C09-4714-8D98-2D1853BC6D33}"/>
                    </a:ext>
                  </a:extLst>
                </p14:cNvPr>
                <p14:cNvContentPartPr/>
                <p14:nvPr/>
              </p14:nvContentPartPr>
              <p14:xfrm>
                <a:off x="1009093" y="380352"/>
                <a:ext cx="2349000" cy="202248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582ED211-7C09-4714-8D98-2D1853BC6D33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04773" y="376032"/>
                  <a:ext cx="2357640" cy="20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0A7C6AC4-6E76-4BEF-9242-24A30F7E6F80}"/>
                    </a:ext>
                  </a:extLst>
                </p14:cNvPr>
                <p14:cNvContentPartPr/>
                <p14:nvPr/>
              </p14:nvContentPartPr>
              <p14:xfrm>
                <a:off x="3062173" y="2246592"/>
                <a:ext cx="98280" cy="10620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0A7C6AC4-6E76-4BEF-9242-24A30F7E6F80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057853" y="2242272"/>
                  <a:ext cx="106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9353B0F0-8F05-452C-A878-8E84DA286A84}"/>
                    </a:ext>
                  </a:extLst>
                </p14:cNvPr>
                <p14:cNvContentPartPr/>
                <p14:nvPr/>
              </p14:nvContentPartPr>
              <p14:xfrm>
                <a:off x="3402733" y="2177112"/>
                <a:ext cx="123480" cy="14940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9353B0F0-8F05-452C-A878-8E84DA286A84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398413" y="2172792"/>
                  <a:ext cx="1321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FB3E8EAE-8BFC-48CC-BB55-54C7CB9F8622}"/>
                    </a:ext>
                  </a:extLst>
                </p14:cNvPr>
                <p14:cNvContentPartPr/>
                <p14:nvPr/>
              </p14:nvContentPartPr>
              <p14:xfrm>
                <a:off x="3523333" y="2081712"/>
                <a:ext cx="11520" cy="7128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FB3E8EAE-8BFC-48CC-BB55-54C7CB9F8622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519013" y="2077392"/>
                  <a:ext cx="201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7DAEF2B7-DD53-4BCA-9F73-83C2604ED8F2}"/>
                    </a:ext>
                  </a:extLst>
                </p14:cNvPr>
                <p14:cNvContentPartPr/>
                <p14:nvPr/>
              </p14:nvContentPartPr>
              <p14:xfrm>
                <a:off x="3436933" y="2069112"/>
                <a:ext cx="139680" cy="10080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7DAEF2B7-DD53-4BCA-9F73-83C2604ED8F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432613" y="2064792"/>
                  <a:ext cx="1483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1898D12D-88A4-468E-A225-914CB4446C2E}"/>
                    </a:ext>
                  </a:extLst>
                </p14:cNvPr>
                <p14:cNvContentPartPr/>
                <p14:nvPr/>
              </p14:nvContentPartPr>
              <p14:xfrm>
                <a:off x="2770213" y="2321832"/>
                <a:ext cx="272520" cy="1512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1898D12D-88A4-468E-A225-914CB4446C2E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765893" y="2317512"/>
                  <a:ext cx="2811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47D8650D-A88A-4711-A206-84B604323B53}"/>
                    </a:ext>
                  </a:extLst>
                </p14:cNvPr>
                <p14:cNvContentPartPr/>
                <p14:nvPr/>
              </p14:nvContentPartPr>
              <p14:xfrm>
                <a:off x="2918173" y="2276472"/>
                <a:ext cx="135000" cy="12384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47D8650D-A88A-4711-A206-84B604323B53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913853" y="2272152"/>
                  <a:ext cx="143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9660E534-18EE-4BE1-9418-177442D88174}"/>
                    </a:ext>
                  </a:extLst>
                </p14:cNvPr>
                <p14:cNvContentPartPr/>
                <p14:nvPr/>
              </p14:nvContentPartPr>
              <p14:xfrm>
                <a:off x="1382053" y="1253352"/>
                <a:ext cx="198720" cy="1296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9660E534-18EE-4BE1-9418-177442D8817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377733" y="1249032"/>
                  <a:ext cx="2073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DB6D7AF5-4CCE-4403-9985-AA6D49C098DE}"/>
                    </a:ext>
                  </a:extLst>
                </p14:cNvPr>
                <p14:cNvContentPartPr/>
                <p14:nvPr/>
              </p14:nvContentPartPr>
              <p14:xfrm>
                <a:off x="1563133" y="1204752"/>
                <a:ext cx="118440" cy="12096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DB6D7AF5-4CCE-4403-9985-AA6D49C098DE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558813" y="1200432"/>
                  <a:ext cx="1270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09F879CE-A3BC-423F-82E5-AA4820E47E16}"/>
                    </a:ext>
                  </a:extLst>
                </p14:cNvPr>
                <p14:cNvContentPartPr/>
                <p14:nvPr/>
              </p14:nvContentPartPr>
              <p14:xfrm>
                <a:off x="3629893" y="2087472"/>
                <a:ext cx="72360" cy="16056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09F879CE-A3BC-423F-82E5-AA4820E47E16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625573" y="2083152"/>
                  <a:ext cx="810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57471F3D-F990-4E71-8211-6B29BA6C54F1}"/>
                    </a:ext>
                  </a:extLst>
                </p14:cNvPr>
                <p14:cNvContentPartPr/>
                <p14:nvPr/>
              </p14:nvContentPartPr>
              <p14:xfrm>
                <a:off x="3750493" y="2168832"/>
                <a:ext cx="68400" cy="4428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57471F3D-F990-4E71-8211-6B29BA6C54F1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746173" y="2164512"/>
                  <a:ext cx="7704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4489B92A-EEC8-49CB-AE4E-377C072146CB}"/>
                    </a:ext>
                  </a:extLst>
                </p14:cNvPr>
                <p14:cNvContentPartPr/>
                <p14:nvPr/>
              </p14:nvContentPartPr>
              <p14:xfrm>
                <a:off x="3774613" y="2154792"/>
                <a:ext cx="64080" cy="10980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4489B92A-EEC8-49CB-AE4E-377C072146CB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770293" y="2150472"/>
                  <a:ext cx="72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A2DEB2BC-3D37-4F63-BA02-89522F281D91}"/>
                    </a:ext>
                  </a:extLst>
                </p14:cNvPr>
                <p14:cNvContentPartPr/>
                <p14:nvPr/>
              </p14:nvContentPartPr>
              <p14:xfrm>
                <a:off x="3832213" y="2215992"/>
                <a:ext cx="82800" cy="6264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A2DEB2BC-3D37-4F63-BA02-89522F281D91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827893" y="2211672"/>
                  <a:ext cx="914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F4D8B287-D80D-420C-8AE8-5356EE3D3713}"/>
                    </a:ext>
                  </a:extLst>
                </p14:cNvPr>
                <p14:cNvContentPartPr/>
                <p14:nvPr/>
              </p14:nvContentPartPr>
              <p14:xfrm>
                <a:off x="3972613" y="2204112"/>
                <a:ext cx="19440" cy="7272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F4D8B287-D80D-420C-8AE8-5356EE3D3713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3968293" y="2199792"/>
                  <a:ext cx="280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C2D397FF-81E8-4C81-B16A-F2398E8E0151}"/>
                    </a:ext>
                  </a:extLst>
                </p14:cNvPr>
                <p14:cNvContentPartPr/>
                <p14:nvPr/>
              </p14:nvContentPartPr>
              <p14:xfrm>
                <a:off x="4088173" y="2141472"/>
                <a:ext cx="54720" cy="608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C2D397FF-81E8-4C81-B16A-F2398E8E0151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083853" y="2137152"/>
                  <a:ext cx="6336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E0031822-7AB2-4F4E-AF78-B1E5988110A1}"/>
                    </a:ext>
                  </a:extLst>
                </p14:cNvPr>
                <p14:cNvContentPartPr/>
                <p14:nvPr/>
              </p14:nvContentPartPr>
              <p14:xfrm>
                <a:off x="4090693" y="2057952"/>
                <a:ext cx="32400" cy="864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E0031822-7AB2-4F4E-AF78-B1E5988110A1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086373" y="2053632"/>
                  <a:ext cx="410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5764B54B-E394-49CA-A266-5CE1ABA42DAB}"/>
                    </a:ext>
                  </a:extLst>
                </p14:cNvPr>
                <p14:cNvContentPartPr/>
                <p14:nvPr/>
              </p14:nvContentPartPr>
              <p14:xfrm>
                <a:off x="4161613" y="2074152"/>
                <a:ext cx="102600" cy="2034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5764B54B-E394-49CA-A266-5CE1ABA42DA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157293" y="2069832"/>
                  <a:ext cx="11124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C2B62152-90E1-4DAC-B55F-8CAD01371DE4}"/>
                    </a:ext>
                  </a:extLst>
                </p14:cNvPr>
                <p14:cNvContentPartPr/>
                <p14:nvPr/>
              </p14:nvContentPartPr>
              <p14:xfrm>
                <a:off x="1295293" y="878592"/>
                <a:ext cx="12240" cy="19656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C2B62152-90E1-4DAC-B55F-8CAD01371DE4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290973" y="874272"/>
                  <a:ext cx="208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6C5A1309-B053-451C-A64D-D7AA5EB7D69D}"/>
                    </a:ext>
                  </a:extLst>
                </p14:cNvPr>
                <p14:cNvContentPartPr/>
                <p14:nvPr/>
              </p14:nvContentPartPr>
              <p14:xfrm>
                <a:off x="1250653" y="774912"/>
                <a:ext cx="77040" cy="13356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6C5A1309-B053-451C-A64D-D7AA5EB7D69D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246333" y="770592"/>
                  <a:ext cx="856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149FDA03-5E21-4385-A0AE-E339ABB96D7D}"/>
                    </a:ext>
                  </a:extLst>
                </p14:cNvPr>
                <p14:cNvContentPartPr/>
                <p14:nvPr/>
              </p14:nvContentPartPr>
              <p14:xfrm>
                <a:off x="320773" y="1459632"/>
                <a:ext cx="223560" cy="720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149FDA03-5E21-4385-A0AE-E339ABB96D7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316453" y="1455312"/>
                  <a:ext cx="232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2B51CE96-E77D-46C4-8FE5-92F2D7BD9B11}"/>
                    </a:ext>
                  </a:extLst>
                </p14:cNvPr>
                <p14:cNvContentPartPr/>
                <p14:nvPr/>
              </p14:nvContentPartPr>
              <p14:xfrm>
                <a:off x="685813" y="1432632"/>
                <a:ext cx="514080" cy="900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2B51CE96-E77D-46C4-8FE5-92F2D7BD9B11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681493" y="1428312"/>
                  <a:ext cx="522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51D2E8CC-D99D-489E-802A-F28213BA6496}"/>
                    </a:ext>
                  </a:extLst>
                </p14:cNvPr>
                <p14:cNvContentPartPr/>
                <p14:nvPr/>
              </p14:nvContentPartPr>
              <p14:xfrm>
                <a:off x="1444333" y="1413552"/>
                <a:ext cx="505080" cy="1548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51D2E8CC-D99D-489E-802A-F28213BA6496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440013" y="1409232"/>
                  <a:ext cx="513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CD173D90-D1C3-437E-A7D4-583ED31E45A7}"/>
                    </a:ext>
                  </a:extLst>
                </p14:cNvPr>
                <p14:cNvContentPartPr/>
                <p14:nvPr/>
              </p14:nvContentPartPr>
              <p14:xfrm>
                <a:off x="81733" y="1389072"/>
                <a:ext cx="81360" cy="13320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CD173D90-D1C3-437E-A7D4-583ED31E45A7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7413" y="1384752"/>
                  <a:ext cx="900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B04A78D9-E25D-406D-8920-61D7576F0E07}"/>
                    </a:ext>
                  </a:extLst>
                </p14:cNvPr>
                <p14:cNvContentPartPr/>
                <p14:nvPr/>
              </p14:nvContentPartPr>
              <p14:xfrm>
                <a:off x="155893" y="1497792"/>
                <a:ext cx="83520" cy="10872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B04A78D9-E25D-406D-8920-61D7576F0E07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151573" y="1493472"/>
                  <a:ext cx="921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2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B5BC325C-4B2C-49F2-9323-85A885E3E067}"/>
                    </a:ext>
                  </a:extLst>
                </p14:cNvPr>
                <p14:cNvContentPartPr/>
                <p14:nvPr/>
              </p14:nvContentPartPr>
              <p14:xfrm>
                <a:off x="2157493" y="1439472"/>
                <a:ext cx="209880" cy="1044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B5BC325C-4B2C-49F2-9323-85A885E3E067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2153173" y="1435152"/>
                  <a:ext cx="2185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6B2B18C0-D60B-4CE8-8454-DE5C20928889}"/>
                    </a:ext>
                  </a:extLst>
                </p14:cNvPr>
                <p14:cNvContentPartPr/>
                <p14:nvPr/>
              </p14:nvContentPartPr>
              <p14:xfrm>
                <a:off x="2588053" y="1417152"/>
                <a:ext cx="582120" cy="1944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6B2B18C0-D60B-4CE8-8454-DE5C20928889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2583733" y="1412832"/>
                  <a:ext cx="5907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A02173D3-9FA4-4966-8FB3-DF646814710D}"/>
                    </a:ext>
                  </a:extLst>
                </p14:cNvPr>
                <p14:cNvContentPartPr/>
                <p14:nvPr/>
              </p14:nvContentPartPr>
              <p14:xfrm>
                <a:off x="3423613" y="1392672"/>
                <a:ext cx="196920" cy="540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A02173D3-9FA4-4966-8FB3-DF646814710D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3419293" y="1388352"/>
                  <a:ext cx="2055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43D18F83-5D95-4844-84B9-08B4B6CD90B3}"/>
                    </a:ext>
                  </a:extLst>
                </p14:cNvPr>
                <p14:cNvContentPartPr/>
                <p14:nvPr/>
              </p14:nvContentPartPr>
              <p14:xfrm>
                <a:off x="3855253" y="1402752"/>
                <a:ext cx="72000" cy="36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43D18F83-5D95-4844-84B9-08B4B6CD90B3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3850933" y="1398432"/>
                  <a:ext cx="8064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21F8438E-7D0F-4AEA-9A8F-A2F10A560066}"/>
                    </a:ext>
                  </a:extLst>
                </p14:cNvPr>
                <p14:cNvContentPartPr/>
                <p14:nvPr/>
              </p14:nvContentPartPr>
              <p14:xfrm>
                <a:off x="4057213" y="1370712"/>
                <a:ext cx="523440" cy="32040"/>
              </p14:xfrm>
            </p:contentPart>
          </mc:Choice>
          <mc:Fallback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21F8438E-7D0F-4AEA-9A8F-A2F10A560066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4052893" y="1366392"/>
                  <a:ext cx="5320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2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7227F506-AC3D-4932-B886-778D77045366}"/>
                    </a:ext>
                  </a:extLst>
                </p14:cNvPr>
                <p14:cNvContentPartPr/>
                <p14:nvPr/>
              </p14:nvContentPartPr>
              <p14:xfrm>
                <a:off x="4749133" y="1364232"/>
                <a:ext cx="212040" cy="504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7227F506-AC3D-4932-B886-778D77045366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4744813" y="1359912"/>
                  <a:ext cx="2206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4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4165AEA3-F414-4CED-AECE-10FBDFE1BCED}"/>
                    </a:ext>
                  </a:extLst>
                </p14:cNvPr>
                <p14:cNvContentPartPr/>
                <p14:nvPr/>
              </p14:nvContentPartPr>
              <p14:xfrm>
                <a:off x="4587133" y="1292952"/>
                <a:ext cx="73440" cy="13284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4165AEA3-F414-4CED-AECE-10FBDFE1BCED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4582813" y="1288632"/>
                  <a:ext cx="820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6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080D7D03-C269-469C-9B0F-9B6481F0D77A}"/>
                    </a:ext>
                  </a:extLst>
                </p14:cNvPr>
                <p14:cNvContentPartPr/>
                <p14:nvPr/>
              </p14:nvContentPartPr>
              <p14:xfrm>
                <a:off x="4624933" y="1222752"/>
                <a:ext cx="11880" cy="1836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080D7D03-C269-469C-9B0F-9B6481F0D77A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620613" y="1218432"/>
                  <a:ext cx="205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CDB7F8E7-ACF4-4C6F-B54A-2003FF84901C}"/>
                    </a:ext>
                  </a:extLst>
                </p14:cNvPr>
                <p14:cNvContentPartPr/>
                <p14:nvPr/>
              </p14:nvContentPartPr>
              <p14:xfrm>
                <a:off x="4640053" y="1429032"/>
                <a:ext cx="70560" cy="6084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CDB7F8E7-ACF4-4C6F-B54A-2003FF84901C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4635733" y="1424712"/>
                  <a:ext cx="792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EEAEF216-BB04-4A60-B09F-4393FC629A6E}"/>
                    </a:ext>
                  </a:extLst>
                </p14:cNvPr>
                <p14:cNvContentPartPr/>
                <p14:nvPr/>
              </p14:nvContentPartPr>
              <p14:xfrm>
                <a:off x="4694053" y="1204752"/>
                <a:ext cx="86400" cy="11340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EEAEF216-BB04-4A60-B09F-4393FC629A6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4689733" y="1200432"/>
                  <a:ext cx="950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C5C7F8CA-53AF-4C0C-A4C6-F28D0EB7F9F6}"/>
                    </a:ext>
                  </a:extLst>
                </p14:cNvPr>
                <p14:cNvContentPartPr/>
                <p14:nvPr/>
              </p14:nvContentPartPr>
              <p14:xfrm>
                <a:off x="4658053" y="1738272"/>
                <a:ext cx="117720" cy="9360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C5C7F8CA-53AF-4C0C-A4C6-F28D0EB7F9F6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653733" y="1733952"/>
                  <a:ext cx="126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2CA8BE2A-5A18-4CFD-BDA0-21DB05212356}"/>
                    </a:ext>
                  </a:extLst>
                </p14:cNvPr>
                <p14:cNvContentPartPr/>
                <p14:nvPr/>
              </p14:nvContentPartPr>
              <p14:xfrm>
                <a:off x="694453" y="1916832"/>
                <a:ext cx="315720" cy="828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2CA8BE2A-5A18-4CFD-BDA0-21DB05212356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690133" y="1912512"/>
                  <a:ext cx="324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D4732F81-EAD9-4535-AFC8-F0B3D4405F71}"/>
                    </a:ext>
                  </a:extLst>
                </p14:cNvPr>
                <p14:cNvContentPartPr/>
                <p14:nvPr/>
              </p14:nvContentPartPr>
              <p14:xfrm>
                <a:off x="318253" y="1924752"/>
                <a:ext cx="248400" cy="2124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D4732F81-EAD9-4535-AFC8-F0B3D4405F71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313933" y="1920432"/>
                  <a:ext cx="2570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3A687529-5752-4DE9-934B-405747D5A920}"/>
                    </a:ext>
                  </a:extLst>
                </p14:cNvPr>
                <p14:cNvContentPartPr/>
                <p14:nvPr/>
              </p14:nvContentPartPr>
              <p14:xfrm>
                <a:off x="109453" y="1910712"/>
                <a:ext cx="50040" cy="6804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3A687529-5752-4DE9-934B-405747D5A920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05133" y="1906392"/>
                  <a:ext cx="586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2768DCAA-5C6D-4AEA-97A2-5BE15FB6108B}"/>
                    </a:ext>
                  </a:extLst>
                </p14:cNvPr>
                <p14:cNvContentPartPr/>
                <p14:nvPr/>
              </p14:nvContentPartPr>
              <p14:xfrm>
                <a:off x="97573" y="1846992"/>
                <a:ext cx="24120" cy="216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2768DCAA-5C6D-4AEA-97A2-5BE15FB6108B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3253" y="1842672"/>
                  <a:ext cx="327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C6CE9231-C9DD-48C9-97DB-67E4C9A3EB1D}"/>
                    </a:ext>
                  </a:extLst>
                </p14:cNvPr>
                <p14:cNvContentPartPr/>
                <p14:nvPr/>
              </p14:nvContentPartPr>
              <p14:xfrm>
                <a:off x="169213" y="1952112"/>
                <a:ext cx="65880" cy="8244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C6CE9231-C9DD-48C9-97DB-67E4C9A3EB1D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64893" y="1947792"/>
                  <a:ext cx="745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3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B5B4F220-0D33-4578-ACEC-D7D686942B09}"/>
                    </a:ext>
                  </a:extLst>
                </p14:cNvPr>
                <p14:cNvContentPartPr/>
                <p14:nvPr/>
              </p14:nvContentPartPr>
              <p14:xfrm>
                <a:off x="176413" y="1778232"/>
                <a:ext cx="44640" cy="9612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B5B4F220-0D33-4578-ACEC-D7D686942B09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72093" y="1773912"/>
                  <a:ext cx="532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5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6DF2DE00-967C-444A-9D59-E20426B9ECA9}"/>
                    </a:ext>
                  </a:extLst>
                </p14:cNvPr>
                <p14:cNvContentPartPr/>
                <p14:nvPr/>
              </p14:nvContentPartPr>
              <p14:xfrm>
                <a:off x="155893" y="1811712"/>
                <a:ext cx="63720" cy="4572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6DF2DE00-967C-444A-9D59-E20426B9ECA9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51573" y="1807392"/>
                  <a:ext cx="723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7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DC497F28-8922-43CF-B69E-DA69DBB5F2F6}"/>
                    </a:ext>
                  </a:extLst>
                </p14:cNvPr>
                <p14:cNvContentPartPr/>
                <p14:nvPr/>
              </p14:nvContentPartPr>
              <p14:xfrm>
                <a:off x="139693" y="1310952"/>
                <a:ext cx="114480" cy="8532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DC497F28-8922-43CF-B69E-DA69DBB5F2F6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35373" y="1306632"/>
                  <a:ext cx="123120" cy="93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99">
            <p14:nvContentPartPr>
              <p14:cNvPr id="428" name="Freihand 427">
                <a:extLst>
                  <a:ext uri="{FF2B5EF4-FFF2-40B4-BE49-F238E27FC236}">
                    <a16:creationId xmlns:a16="http://schemas.microsoft.com/office/drawing/2014/main" id="{17CA0A45-764A-4A23-9152-6E1B9FDCF4A7}"/>
                  </a:ext>
                </a:extLst>
              </p14:cNvPr>
              <p14:cNvContentPartPr/>
              <p14:nvPr/>
            </p14:nvContentPartPr>
            <p14:xfrm>
              <a:off x="7248613" y="1289712"/>
              <a:ext cx="29160" cy="46080"/>
            </p14:xfrm>
          </p:contentPart>
        </mc:Choice>
        <mc:Fallback>
          <p:pic>
            <p:nvPicPr>
              <p:cNvPr id="428" name="Freihand 427">
                <a:extLst>
                  <a:ext uri="{FF2B5EF4-FFF2-40B4-BE49-F238E27FC236}">
                    <a16:creationId xmlns:a16="http://schemas.microsoft.com/office/drawing/2014/main" id="{17CA0A45-764A-4A23-9152-6E1B9FDCF4A7}"/>
                  </a:ext>
                </a:extLst>
              </p:cNvPr>
              <p:cNvPicPr/>
              <p:nvPr/>
            </p:nvPicPr>
            <p:blipFill>
              <a:blip r:embed="rId700"/>
              <a:stretch>
                <a:fillRect/>
              </a:stretch>
            </p:blipFill>
            <p:spPr>
              <a:xfrm>
                <a:off x="7244293" y="1285392"/>
                <a:ext cx="37800" cy="5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41" name="Gruppieren 440">
            <a:extLst>
              <a:ext uri="{FF2B5EF4-FFF2-40B4-BE49-F238E27FC236}">
                <a16:creationId xmlns:a16="http://schemas.microsoft.com/office/drawing/2014/main" id="{AEA472F6-C455-48C0-8A84-5707413B583A}"/>
              </a:ext>
            </a:extLst>
          </p:cNvPr>
          <p:cNvGrpSpPr/>
          <p:nvPr/>
        </p:nvGrpSpPr>
        <p:grpSpPr>
          <a:xfrm>
            <a:off x="5501533" y="1092432"/>
            <a:ext cx="2028600" cy="1339560"/>
            <a:chOff x="5501533" y="1092432"/>
            <a:chExt cx="2028600" cy="133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1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7A067136-49D4-42A4-A28B-24BAA3EE39AB}"/>
                    </a:ext>
                  </a:extLst>
                </p14:cNvPr>
                <p14:cNvContentPartPr/>
                <p14:nvPr/>
              </p14:nvContentPartPr>
              <p14:xfrm>
                <a:off x="6500893" y="1709832"/>
                <a:ext cx="30600" cy="1116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7A067136-49D4-42A4-A28B-24BAA3EE39AB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6496573" y="1705512"/>
                  <a:ext cx="39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7174D4ED-11B3-46D4-9008-FEB4F7B385F8}"/>
                    </a:ext>
                  </a:extLst>
                </p14:cNvPr>
                <p14:cNvContentPartPr/>
                <p14:nvPr/>
              </p14:nvContentPartPr>
              <p14:xfrm>
                <a:off x="6596653" y="1576272"/>
                <a:ext cx="138960" cy="9036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7174D4ED-11B3-46D4-9008-FEB4F7B385F8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6592333" y="1571952"/>
                  <a:ext cx="1476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F5C10184-7444-49CA-816E-E5A11A5EF307}"/>
                    </a:ext>
                  </a:extLst>
                </p14:cNvPr>
                <p14:cNvContentPartPr/>
                <p14:nvPr/>
              </p14:nvContentPartPr>
              <p14:xfrm>
                <a:off x="6867373" y="1426512"/>
                <a:ext cx="156600" cy="9180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F5C10184-7444-49CA-816E-E5A11A5EF307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6863053" y="1422192"/>
                  <a:ext cx="165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08BC3048-4423-4F6F-8BC8-5782E286EC35}"/>
                    </a:ext>
                  </a:extLst>
                </p14:cNvPr>
                <p14:cNvContentPartPr/>
                <p14:nvPr/>
              </p14:nvContentPartPr>
              <p14:xfrm>
                <a:off x="6297853" y="1836912"/>
                <a:ext cx="12240" cy="3168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08BC3048-4423-4F6F-8BC8-5782E286EC35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6293533" y="1832592"/>
                  <a:ext cx="208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B890E3D7-C4A9-4A58-BC84-AE3CB6FB90B4}"/>
                    </a:ext>
                  </a:extLst>
                </p14:cNvPr>
                <p14:cNvContentPartPr/>
                <p14:nvPr/>
              </p14:nvContentPartPr>
              <p14:xfrm>
                <a:off x="6301453" y="1839792"/>
                <a:ext cx="25560" cy="3348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B890E3D7-C4A9-4A58-BC84-AE3CB6FB90B4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6297133" y="1835472"/>
                  <a:ext cx="342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38B67EF7-573A-4FF1-88D9-E83BF4E30017}"/>
                    </a:ext>
                  </a:extLst>
                </p14:cNvPr>
                <p14:cNvContentPartPr/>
                <p14:nvPr/>
              </p14:nvContentPartPr>
              <p14:xfrm>
                <a:off x="6161053" y="1937352"/>
                <a:ext cx="22320" cy="2592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38B67EF7-573A-4FF1-88D9-E83BF4E30017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6156733" y="1933032"/>
                  <a:ext cx="30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9F56B145-399B-49E9-BF60-4A765F4510E5}"/>
                    </a:ext>
                  </a:extLst>
                </p14:cNvPr>
                <p14:cNvContentPartPr/>
                <p14:nvPr/>
              </p14:nvContentPartPr>
              <p14:xfrm>
                <a:off x="5954413" y="2029152"/>
                <a:ext cx="146520" cy="8100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9F56B145-399B-49E9-BF60-4A765F4510E5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5950093" y="2024832"/>
                  <a:ext cx="1551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9036C342-D742-46DC-B3BF-BF14BCEAA960}"/>
                    </a:ext>
                  </a:extLst>
                </p14:cNvPr>
                <p14:cNvContentPartPr/>
                <p14:nvPr/>
              </p14:nvContentPartPr>
              <p14:xfrm>
                <a:off x="5569933" y="2163072"/>
                <a:ext cx="334080" cy="21744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9036C342-D742-46DC-B3BF-BF14BCEAA960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565613" y="2158752"/>
                  <a:ext cx="3427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E5C13011-CA75-4147-97D6-8AA13D8D6814}"/>
                    </a:ext>
                  </a:extLst>
                </p14:cNvPr>
                <p14:cNvContentPartPr/>
                <p14:nvPr/>
              </p14:nvContentPartPr>
              <p14:xfrm>
                <a:off x="5501533" y="1092432"/>
                <a:ext cx="2028600" cy="133956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E5C13011-CA75-4147-97D6-8AA13D8D6814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497213" y="1088112"/>
                  <a:ext cx="2037240" cy="134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uppieren 448">
            <a:extLst>
              <a:ext uri="{FF2B5EF4-FFF2-40B4-BE49-F238E27FC236}">
                <a16:creationId xmlns:a16="http://schemas.microsoft.com/office/drawing/2014/main" id="{3CB0FB54-9232-4653-972A-81B79CB27DD3}"/>
              </a:ext>
            </a:extLst>
          </p:cNvPr>
          <p:cNvGrpSpPr/>
          <p:nvPr/>
        </p:nvGrpSpPr>
        <p:grpSpPr>
          <a:xfrm>
            <a:off x="7827853" y="931872"/>
            <a:ext cx="1154520" cy="202320"/>
            <a:chOff x="7827853" y="931872"/>
            <a:chExt cx="1154520" cy="202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F8C67BAB-C4CA-49BF-8760-D37286DA095F}"/>
                    </a:ext>
                  </a:extLst>
                </p14:cNvPr>
                <p14:cNvContentPartPr/>
                <p14:nvPr/>
              </p14:nvContentPartPr>
              <p14:xfrm>
                <a:off x="7827853" y="981912"/>
                <a:ext cx="125640" cy="152280"/>
              </p14:xfrm>
            </p:contentPart>
          </mc:Choice>
          <mc:Fallback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F8C67BAB-C4CA-49BF-8760-D37286DA095F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7823533" y="977592"/>
                  <a:ext cx="1342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06E44695-F935-4B28-88BC-ADDBD44E2A26}"/>
                    </a:ext>
                  </a:extLst>
                </p14:cNvPr>
                <p14:cNvContentPartPr/>
                <p14:nvPr/>
              </p14:nvContentPartPr>
              <p14:xfrm>
                <a:off x="8014333" y="956352"/>
                <a:ext cx="123480" cy="12852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06E44695-F935-4B28-88BC-ADDBD44E2A26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8010013" y="952032"/>
                  <a:ext cx="1321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EBA880DC-3773-419C-8A99-BC01F1F8B45C}"/>
                    </a:ext>
                  </a:extLst>
                </p14:cNvPr>
                <p14:cNvContentPartPr/>
                <p14:nvPr/>
              </p14:nvContentPartPr>
              <p14:xfrm>
                <a:off x="8204773" y="989832"/>
                <a:ext cx="126720" cy="3024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EBA880DC-3773-419C-8A99-BC01F1F8B45C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8200453" y="985512"/>
                  <a:ext cx="1353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C083B814-2E73-4222-BA0C-8137A813D3D5}"/>
                    </a:ext>
                  </a:extLst>
                </p14:cNvPr>
                <p14:cNvContentPartPr/>
                <p14:nvPr/>
              </p14:nvContentPartPr>
              <p14:xfrm>
                <a:off x="8363533" y="931872"/>
                <a:ext cx="111960" cy="9396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C083B814-2E73-4222-BA0C-8137A813D3D5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8359213" y="927552"/>
                  <a:ext cx="1206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EF1249E4-83C2-4FD2-9D4D-CA12F87FD698}"/>
                    </a:ext>
                  </a:extLst>
                </p14:cNvPr>
                <p14:cNvContentPartPr/>
                <p14:nvPr/>
              </p14:nvContentPartPr>
              <p14:xfrm>
                <a:off x="8410333" y="1021512"/>
                <a:ext cx="48600" cy="2520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EF1249E4-83C2-4FD2-9D4D-CA12F87FD698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8406013" y="1017192"/>
                  <a:ext cx="572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879FE0E5-9124-42E7-A751-DF241B59EBC4}"/>
                    </a:ext>
                  </a:extLst>
                </p14:cNvPr>
                <p14:cNvContentPartPr/>
                <p14:nvPr/>
              </p14:nvContentPartPr>
              <p14:xfrm>
                <a:off x="8492773" y="958512"/>
                <a:ext cx="489600" cy="10188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879FE0E5-9124-42E7-A751-DF241B59EBC4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8488453" y="954192"/>
                  <a:ext cx="498240" cy="11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1" name="Gruppieren 460">
            <a:extLst>
              <a:ext uri="{FF2B5EF4-FFF2-40B4-BE49-F238E27FC236}">
                <a16:creationId xmlns:a16="http://schemas.microsoft.com/office/drawing/2014/main" id="{EF6EABF7-C3BA-4A52-B7D9-2606C33C6EB1}"/>
              </a:ext>
            </a:extLst>
          </p:cNvPr>
          <p:cNvGrpSpPr/>
          <p:nvPr/>
        </p:nvGrpSpPr>
        <p:grpSpPr>
          <a:xfrm>
            <a:off x="9993973" y="849072"/>
            <a:ext cx="883080" cy="148680"/>
            <a:chOff x="9993973" y="849072"/>
            <a:chExt cx="883080" cy="148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FADB47BF-8192-4AE0-ABD7-4D75DA9EA99E}"/>
                    </a:ext>
                  </a:extLst>
                </p14:cNvPr>
                <p14:cNvContentPartPr/>
                <p14:nvPr/>
              </p14:nvContentPartPr>
              <p14:xfrm>
                <a:off x="9993973" y="853392"/>
                <a:ext cx="133560" cy="14436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FADB47BF-8192-4AE0-ABD7-4D75DA9EA99E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9989653" y="849072"/>
                  <a:ext cx="1422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CAC65E75-4BCD-48F7-A69B-658266EA72AA}"/>
                    </a:ext>
                  </a:extLst>
                </p14:cNvPr>
                <p14:cNvContentPartPr/>
                <p14:nvPr/>
              </p14:nvContentPartPr>
              <p14:xfrm>
                <a:off x="10094413" y="849072"/>
                <a:ext cx="209880" cy="14688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CAC65E75-4BCD-48F7-A69B-658266EA72AA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10090093" y="844752"/>
                  <a:ext cx="21852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3E99FF6E-3C0C-4578-A7B8-C34D8CC8835A}"/>
                    </a:ext>
                  </a:extLst>
                </p14:cNvPr>
                <p14:cNvContentPartPr/>
                <p14:nvPr/>
              </p14:nvContentPartPr>
              <p14:xfrm>
                <a:off x="10389613" y="910632"/>
                <a:ext cx="103320" cy="6660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3E99FF6E-3C0C-4578-A7B8-C34D8CC8835A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10385293" y="906312"/>
                  <a:ext cx="1119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E8D61812-6416-4027-9AFA-A62B59BC0F87}"/>
                    </a:ext>
                  </a:extLst>
                </p14:cNvPr>
                <p14:cNvContentPartPr/>
                <p14:nvPr/>
              </p14:nvContentPartPr>
              <p14:xfrm>
                <a:off x="10539013" y="854472"/>
                <a:ext cx="90720" cy="13392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E8D61812-6416-4027-9AFA-A62B59BC0F87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10534693" y="850152"/>
                  <a:ext cx="993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49C60C27-09D4-4681-A528-04F65ABA8711}"/>
                    </a:ext>
                  </a:extLst>
                </p14:cNvPr>
                <p14:cNvContentPartPr/>
                <p14:nvPr/>
              </p14:nvContentPartPr>
              <p14:xfrm>
                <a:off x="10661413" y="874272"/>
                <a:ext cx="215640" cy="7920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49C60C27-09D4-4681-A528-04F65ABA8711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10657093" y="869952"/>
                  <a:ext cx="22428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8" name="Gruppieren 507">
            <a:extLst>
              <a:ext uri="{FF2B5EF4-FFF2-40B4-BE49-F238E27FC236}">
                <a16:creationId xmlns:a16="http://schemas.microsoft.com/office/drawing/2014/main" id="{80F4B14E-2DB1-4C80-8902-D29EBC16D0D2}"/>
              </a:ext>
            </a:extLst>
          </p:cNvPr>
          <p:cNvGrpSpPr/>
          <p:nvPr/>
        </p:nvGrpSpPr>
        <p:grpSpPr>
          <a:xfrm>
            <a:off x="9409333" y="1177752"/>
            <a:ext cx="2335680" cy="206280"/>
            <a:chOff x="9409333" y="1177752"/>
            <a:chExt cx="2335680" cy="20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3D6D5A35-E078-4651-B496-FEEB764A1B96}"/>
                    </a:ext>
                  </a:extLst>
                </p14:cNvPr>
                <p14:cNvContentPartPr/>
                <p14:nvPr/>
              </p14:nvContentPartPr>
              <p14:xfrm>
                <a:off x="9409333" y="1240392"/>
                <a:ext cx="161640" cy="14364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3D6D5A35-E078-4651-B496-FEEB764A1B96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9405013" y="1236072"/>
                  <a:ext cx="1702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8AD8C124-DAF9-4457-B312-90B52701883E}"/>
                    </a:ext>
                  </a:extLst>
                </p14:cNvPr>
                <p14:cNvContentPartPr/>
                <p14:nvPr/>
              </p14:nvContentPartPr>
              <p14:xfrm>
                <a:off x="9412573" y="1299792"/>
                <a:ext cx="155160" cy="1764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8AD8C124-DAF9-4457-B312-90B52701883E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9408253" y="1295472"/>
                  <a:ext cx="163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52D009C3-C05F-4FF6-9343-C530AEAE2CB3}"/>
                    </a:ext>
                  </a:extLst>
                </p14:cNvPr>
                <p14:cNvContentPartPr/>
                <p14:nvPr/>
              </p14:nvContentPartPr>
              <p14:xfrm>
                <a:off x="9586093" y="1258032"/>
                <a:ext cx="190800" cy="8136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52D009C3-C05F-4FF6-9343-C530AEAE2CB3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9581773" y="1253712"/>
                  <a:ext cx="1994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2296BA47-7449-4C42-8B09-F1E8C0B04DDA}"/>
                    </a:ext>
                  </a:extLst>
                </p14:cNvPr>
                <p14:cNvContentPartPr/>
                <p14:nvPr/>
              </p14:nvContentPartPr>
              <p14:xfrm>
                <a:off x="9831253" y="1287192"/>
                <a:ext cx="64080" cy="6876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2296BA47-7449-4C42-8B09-F1E8C0B04DDA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9826933" y="1282872"/>
                  <a:ext cx="727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03650B69-785B-42BF-B559-20992DE25861}"/>
                    </a:ext>
                  </a:extLst>
                </p14:cNvPr>
                <p14:cNvContentPartPr/>
                <p14:nvPr/>
              </p14:nvContentPartPr>
              <p14:xfrm>
                <a:off x="10028533" y="1303032"/>
                <a:ext cx="96480" cy="1332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03650B69-785B-42BF-B559-20992DE25861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024213" y="1298712"/>
                  <a:ext cx="1051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21C6D68B-D550-481E-8389-4F8DCD3DE600}"/>
                    </a:ext>
                  </a:extLst>
                </p14:cNvPr>
                <p14:cNvContentPartPr/>
                <p14:nvPr/>
              </p14:nvContentPartPr>
              <p14:xfrm>
                <a:off x="10219333" y="1250112"/>
                <a:ext cx="243720" cy="8280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21C6D68B-D550-481E-8389-4F8DCD3DE600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0215013" y="1245792"/>
                  <a:ext cx="252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3C3E9E58-06F8-4005-A1D9-35ADAFAD2FE3}"/>
                    </a:ext>
                  </a:extLst>
                </p14:cNvPr>
                <p14:cNvContentPartPr/>
                <p14:nvPr/>
              </p14:nvContentPartPr>
              <p14:xfrm>
                <a:off x="10431013" y="1193952"/>
                <a:ext cx="20520" cy="324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3C3E9E58-06F8-4005-A1D9-35ADAFAD2FE3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10426693" y="1189632"/>
                  <a:ext cx="291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07A99687-042A-4EED-BBB2-1F903A6222F1}"/>
                    </a:ext>
                  </a:extLst>
                </p14:cNvPr>
                <p14:cNvContentPartPr/>
                <p14:nvPr/>
              </p14:nvContentPartPr>
              <p14:xfrm>
                <a:off x="10231213" y="1177752"/>
                <a:ext cx="84960" cy="15768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07A99687-042A-4EED-BBB2-1F903A6222F1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10226893" y="1173432"/>
                  <a:ext cx="936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CEE1CF55-5D6F-4F8D-9DAD-F5A9A44DED62}"/>
                    </a:ext>
                  </a:extLst>
                </p14:cNvPr>
                <p14:cNvContentPartPr/>
                <p14:nvPr/>
              </p14:nvContentPartPr>
              <p14:xfrm>
                <a:off x="10556293" y="1299072"/>
                <a:ext cx="360" cy="36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CEE1CF55-5D6F-4F8D-9DAD-F5A9A44DED6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551973" y="1294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F10481AB-3497-4F6F-8B5C-44A026415191}"/>
                    </a:ext>
                  </a:extLst>
                </p14:cNvPr>
                <p14:cNvContentPartPr/>
                <p14:nvPr/>
              </p14:nvContentPartPr>
              <p14:xfrm>
                <a:off x="10558093" y="1180992"/>
                <a:ext cx="150480" cy="1324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F10481AB-3497-4F6F-8B5C-44A026415191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10553773" y="1176672"/>
                  <a:ext cx="1591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1A228862-909A-4DE4-8246-32D60E52F523}"/>
                    </a:ext>
                  </a:extLst>
                </p14:cNvPr>
                <p14:cNvContentPartPr/>
                <p14:nvPr/>
              </p14:nvContentPartPr>
              <p14:xfrm>
                <a:off x="10644493" y="1234272"/>
                <a:ext cx="50040" cy="6552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1A228862-909A-4DE4-8246-32D60E52F523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10640173" y="1229952"/>
                  <a:ext cx="586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59E29057-E893-49C0-AD55-60960DC7E494}"/>
                    </a:ext>
                  </a:extLst>
                </p14:cNvPr>
                <p14:cNvContentPartPr/>
                <p14:nvPr/>
              </p14:nvContentPartPr>
              <p14:xfrm>
                <a:off x="10714333" y="1247592"/>
                <a:ext cx="228240" cy="4572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59E29057-E893-49C0-AD55-60960DC7E494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10710013" y="1243272"/>
                  <a:ext cx="2368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5B64B25F-ADB9-4726-A822-3E2525F9A8A9}"/>
                    </a:ext>
                  </a:extLst>
                </p14:cNvPr>
                <p14:cNvContentPartPr/>
                <p14:nvPr/>
              </p14:nvContentPartPr>
              <p14:xfrm>
                <a:off x="10984333" y="1238952"/>
                <a:ext cx="164520" cy="4212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5B64B25F-ADB9-4726-A822-3E2525F9A8A9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10980013" y="1234632"/>
                  <a:ext cx="1731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E18EC10E-7D7E-4C7C-8034-4E1385DBD3F2}"/>
                    </a:ext>
                  </a:extLst>
                </p14:cNvPr>
                <p14:cNvContentPartPr/>
                <p14:nvPr/>
              </p14:nvContentPartPr>
              <p14:xfrm>
                <a:off x="11207533" y="1204392"/>
                <a:ext cx="236160" cy="7164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E18EC10E-7D7E-4C7C-8034-4E1385DBD3F2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1203213" y="1200072"/>
                  <a:ext cx="2448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493BBE52-DCF6-4C73-8944-9ABD66E6BE48}"/>
                    </a:ext>
                  </a:extLst>
                </p14:cNvPr>
                <p14:cNvContentPartPr/>
                <p14:nvPr/>
              </p14:nvContentPartPr>
              <p14:xfrm>
                <a:off x="11489773" y="1204392"/>
                <a:ext cx="68760" cy="6804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493BBE52-DCF6-4C73-8944-9ABD66E6BE48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11485453" y="1200072"/>
                  <a:ext cx="774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AE2E7C2C-4723-44EB-B8AB-90A70B988061}"/>
                    </a:ext>
                  </a:extLst>
                </p14:cNvPr>
                <p14:cNvContentPartPr/>
                <p14:nvPr/>
              </p14:nvContentPartPr>
              <p14:xfrm>
                <a:off x="11613253" y="1223832"/>
                <a:ext cx="131760" cy="864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AE2E7C2C-4723-44EB-B8AB-90A70B988061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11608933" y="1219512"/>
                  <a:ext cx="14040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7" name="Gruppieren 506">
            <a:extLst>
              <a:ext uri="{FF2B5EF4-FFF2-40B4-BE49-F238E27FC236}">
                <a16:creationId xmlns:a16="http://schemas.microsoft.com/office/drawing/2014/main" id="{29A37D98-EAF3-4065-9013-EEEAD64A80D6}"/>
              </a:ext>
            </a:extLst>
          </p:cNvPr>
          <p:cNvGrpSpPr/>
          <p:nvPr/>
        </p:nvGrpSpPr>
        <p:grpSpPr>
          <a:xfrm>
            <a:off x="9479173" y="1504272"/>
            <a:ext cx="1448280" cy="203040"/>
            <a:chOff x="9479173" y="1504272"/>
            <a:chExt cx="1448280" cy="203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A084FABC-4C5B-4698-984B-4F173B6D5A85}"/>
                    </a:ext>
                  </a:extLst>
                </p14:cNvPr>
                <p14:cNvContentPartPr/>
                <p14:nvPr/>
              </p14:nvContentPartPr>
              <p14:xfrm>
                <a:off x="9479173" y="1537032"/>
                <a:ext cx="153360" cy="17028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A084FABC-4C5B-4698-984B-4F173B6D5A85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474853" y="1532712"/>
                  <a:ext cx="1620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B5794F6B-8ED8-4AC0-B8A8-CD133A587BBB}"/>
                    </a:ext>
                  </a:extLst>
                </p14:cNvPr>
                <p14:cNvContentPartPr/>
                <p14:nvPr/>
              </p14:nvContentPartPr>
              <p14:xfrm>
                <a:off x="9565933" y="1600032"/>
                <a:ext cx="61560" cy="8568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B5794F6B-8ED8-4AC0-B8A8-CD133A587BBB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9561613" y="1595712"/>
                  <a:ext cx="702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08964537-6C8E-4582-A286-AE4BADC24281}"/>
                    </a:ext>
                  </a:extLst>
                </p14:cNvPr>
                <p14:cNvContentPartPr/>
                <p14:nvPr/>
              </p14:nvContentPartPr>
              <p14:xfrm>
                <a:off x="9644773" y="1618392"/>
                <a:ext cx="266040" cy="4212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08964537-6C8E-4582-A286-AE4BADC24281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640453" y="1614072"/>
                  <a:ext cx="2746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F594A5C8-2F8F-4C16-934E-BDAE7AC38294}"/>
                    </a:ext>
                  </a:extLst>
                </p14:cNvPr>
                <p14:cNvContentPartPr/>
                <p14:nvPr/>
              </p14:nvContentPartPr>
              <p14:xfrm>
                <a:off x="9954733" y="1537752"/>
                <a:ext cx="90360" cy="14832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F594A5C8-2F8F-4C16-934E-BDAE7AC38294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9950413" y="1533432"/>
                  <a:ext cx="99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ACFB75ED-2795-4097-AF9E-3128C88220B6}"/>
                    </a:ext>
                  </a:extLst>
                </p14:cNvPr>
                <p14:cNvContentPartPr/>
                <p14:nvPr/>
              </p14:nvContentPartPr>
              <p14:xfrm>
                <a:off x="10073533" y="1524432"/>
                <a:ext cx="12240" cy="14220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ACFB75ED-2795-4097-AF9E-3128C88220B6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10069213" y="1520112"/>
                  <a:ext cx="208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0E9AE55B-1748-4FB3-B390-803B3A9E327C}"/>
                    </a:ext>
                  </a:extLst>
                </p14:cNvPr>
                <p14:cNvContentPartPr/>
                <p14:nvPr/>
              </p14:nvContentPartPr>
              <p14:xfrm>
                <a:off x="10135453" y="1592112"/>
                <a:ext cx="94680" cy="8568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0E9AE55B-1748-4FB3-B390-803B3A9E327C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10131133" y="1587792"/>
                  <a:ext cx="1033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38D081E1-1D7D-4B54-84E6-0A22639E914C}"/>
                    </a:ext>
                  </a:extLst>
                </p14:cNvPr>
                <p14:cNvContentPartPr/>
                <p14:nvPr/>
              </p14:nvContentPartPr>
              <p14:xfrm>
                <a:off x="10224733" y="1530192"/>
                <a:ext cx="263520" cy="12600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38D081E1-1D7D-4B54-84E6-0A22639E914C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10220413" y="1525872"/>
                  <a:ext cx="2721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EAC5CBE1-4A56-46CA-A306-B6A1C7625441}"/>
                    </a:ext>
                  </a:extLst>
                </p14:cNvPr>
                <p14:cNvContentPartPr/>
                <p14:nvPr/>
              </p14:nvContentPartPr>
              <p14:xfrm>
                <a:off x="10490053" y="1504272"/>
                <a:ext cx="19800" cy="4896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EAC5CBE1-4A56-46CA-A306-B6A1C7625441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10485733" y="1499952"/>
                  <a:ext cx="284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495F5E7A-8B68-4C93-A8AF-729BED3F3C50}"/>
                    </a:ext>
                  </a:extLst>
                </p14:cNvPr>
                <p14:cNvContentPartPr/>
                <p14:nvPr/>
              </p14:nvContentPartPr>
              <p14:xfrm>
                <a:off x="10498693" y="1568712"/>
                <a:ext cx="172440" cy="6876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495F5E7A-8B68-4C93-A8AF-729BED3F3C50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0494373" y="1564392"/>
                  <a:ext cx="1810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08D318E4-98D6-4F11-ABF8-C9433B1B853E}"/>
                    </a:ext>
                  </a:extLst>
                </p14:cNvPr>
                <p14:cNvContentPartPr/>
                <p14:nvPr/>
              </p14:nvContentPartPr>
              <p14:xfrm>
                <a:off x="10715413" y="1556832"/>
                <a:ext cx="212040" cy="6840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08D318E4-98D6-4F11-ABF8-C9433B1B853E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10711093" y="1552512"/>
                  <a:ext cx="220680" cy="7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6" name="Gruppieren 505">
            <a:extLst>
              <a:ext uri="{FF2B5EF4-FFF2-40B4-BE49-F238E27FC236}">
                <a16:creationId xmlns:a16="http://schemas.microsoft.com/office/drawing/2014/main" id="{98AE8F01-893A-4B49-828C-D43AC46B4EF0}"/>
              </a:ext>
            </a:extLst>
          </p:cNvPr>
          <p:cNvGrpSpPr/>
          <p:nvPr/>
        </p:nvGrpSpPr>
        <p:grpSpPr>
          <a:xfrm>
            <a:off x="11126173" y="1442352"/>
            <a:ext cx="555120" cy="228960"/>
            <a:chOff x="11126173" y="1442352"/>
            <a:chExt cx="555120" cy="228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0755F383-675E-43DB-8D4F-5B5CC9DE3499}"/>
                    </a:ext>
                  </a:extLst>
                </p14:cNvPr>
                <p14:cNvContentPartPr/>
                <p14:nvPr/>
              </p14:nvContentPartPr>
              <p14:xfrm>
                <a:off x="11126173" y="1497072"/>
                <a:ext cx="75960" cy="12888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0755F383-675E-43DB-8D4F-5B5CC9DE3499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11121853" y="1492752"/>
                  <a:ext cx="846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8551E775-33C6-4809-89CF-0316C434C2D5}"/>
                    </a:ext>
                  </a:extLst>
                </p14:cNvPr>
                <p14:cNvContentPartPr/>
                <p14:nvPr/>
              </p14:nvContentPartPr>
              <p14:xfrm>
                <a:off x="11316253" y="1537752"/>
                <a:ext cx="10800" cy="5796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8551E775-33C6-4809-89CF-0316C434C2D5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11311933" y="1533432"/>
                  <a:ext cx="1944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CA4EC616-0706-4CB1-93AE-8D52D5ADDA41}"/>
                    </a:ext>
                  </a:extLst>
                </p14:cNvPr>
                <p14:cNvContentPartPr/>
                <p14:nvPr/>
              </p14:nvContentPartPr>
              <p14:xfrm>
                <a:off x="11329213" y="1479072"/>
                <a:ext cx="73800" cy="15552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CA4EC616-0706-4CB1-93AE-8D52D5ADDA41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11324893" y="1474752"/>
                  <a:ext cx="824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4717502B-3799-4BE3-BD1A-8A8C8F48E0A5}"/>
                    </a:ext>
                  </a:extLst>
                </p14:cNvPr>
                <p14:cNvContentPartPr/>
                <p14:nvPr/>
              </p14:nvContentPartPr>
              <p14:xfrm>
                <a:off x="11491213" y="1524792"/>
                <a:ext cx="91440" cy="11628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4717502B-3799-4BE3-BD1A-8A8C8F48E0A5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11486893" y="1520472"/>
                  <a:ext cx="1000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7EB35A21-4303-4AE9-AD0E-52BA4DB8206F}"/>
                    </a:ext>
                  </a:extLst>
                </p14:cNvPr>
                <p14:cNvContentPartPr/>
                <p14:nvPr/>
              </p14:nvContentPartPr>
              <p14:xfrm>
                <a:off x="11597773" y="1442352"/>
                <a:ext cx="83520" cy="22896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7EB35A21-4303-4AE9-AD0E-52BA4DB8206F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11593453" y="1438032"/>
                  <a:ext cx="92160" cy="23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uppieren 504">
            <a:extLst>
              <a:ext uri="{FF2B5EF4-FFF2-40B4-BE49-F238E27FC236}">
                <a16:creationId xmlns:a16="http://schemas.microsoft.com/office/drawing/2014/main" id="{2B0A3EB5-29F3-4503-B1AA-E817D92EF7A2}"/>
              </a:ext>
            </a:extLst>
          </p:cNvPr>
          <p:cNvGrpSpPr/>
          <p:nvPr/>
        </p:nvGrpSpPr>
        <p:grpSpPr>
          <a:xfrm>
            <a:off x="9525613" y="1901712"/>
            <a:ext cx="314640" cy="185400"/>
            <a:chOff x="9525613" y="1901712"/>
            <a:chExt cx="314640" cy="18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5A56B3F6-7858-470B-AEF9-35F3C2BD9D0C}"/>
                    </a:ext>
                  </a:extLst>
                </p14:cNvPr>
                <p14:cNvContentPartPr/>
                <p14:nvPr/>
              </p14:nvContentPartPr>
              <p14:xfrm>
                <a:off x="9525613" y="1901712"/>
                <a:ext cx="105840" cy="185400"/>
              </p14:xfrm>
            </p:contentPart>
          </mc:Choice>
          <mc:Fallback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5A56B3F6-7858-470B-AEF9-35F3C2BD9D0C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9521293" y="1897392"/>
                  <a:ext cx="1144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86213845-A40A-4849-8390-432BD181BB31}"/>
                    </a:ext>
                  </a:extLst>
                </p14:cNvPr>
                <p14:cNvContentPartPr/>
                <p14:nvPr/>
              </p14:nvContentPartPr>
              <p14:xfrm>
                <a:off x="9677533" y="1980912"/>
                <a:ext cx="162720" cy="10512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86213845-A40A-4849-8390-432BD181BB31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9673213" y="1976592"/>
                  <a:ext cx="1713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B509DC41-9081-4A7C-8E8E-1B024BB612A2}"/>
                    </a:ext>
                  </a:extLst>
                </p14:cNvPr>
                <p14:cNvContentPartPr/>
                <p14:nvPr/>
              </p14:nvContentPartPr>
              <p14:xfrm>
                <a:off x="9836653" y="1907112"/>
                <a:ext cx="360" cy="3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B509DC41-9081-4A7C-8E8E-1B024BB612A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832333" y="19027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4" name="Gruppieren 533">
            <a:extLst>
              <a:ext uri="{FF2B5EF4-FFF2-40B4-BE49-F238E27FC236}">
                <a16:creationId xmlns:a16="http://schemas.microsoft.com/office/drawing/2014/main" id="{17738ED9-D86C-45D6-8FEB-8EE238F6CBFC}"/>
              </a:ext>
            </a:extLst>
          </p:cNvPr>
          <p:cNvGrpSpPr/>
          <p:nvPr/>
        </p:nvGrpSpPr>
        <p:grpSpPr>
          <a:xfrm>
            <a:off x="10034653" y="1931232"/>
            <a:ext cx="1057680" cy="146520"/>
            <a:chOff x="10034653" y="1931232"/>
            <a:chExt cx="1057680" cy="146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3102E410-FE27-49D8-B1D6-B0A3BC2A7EBB}"/>
                    </a:ext>
                  </a:extLst>
                </p14:cNvPr>
                <p14:cNvContentPartPr/>
                <p14:nvPr/>
              </p14:nvContentPartPr>
              <p14:xfrm>
                <a:off x="10034653" y="1940232"/>
                <a:ext cx="146880" cy="137520"/>
              </p14:xfrm>
            </p:contentPart>
          </mc:Choice>
          <mc:Fallback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3102E410-FE27-49D8-B1D6-B0A3BC2A7EBB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10030333" y="1935912"/>
                  <a:ext cx="1555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DE782BF3-DC99-40EB-9208-95D1162A3E51}"/>
                    </a:ext>
                  </a:extLst>
                </p14:cNvPr>
                <p14:cNvContentPartPr/>
                <p14:nvPr/>
              </p14:nvContentPartPr>
              <p14:xfrm>
                <a:off x="10204573" y="1975512"/>
                <a:ext cx="245880" cy="9648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DE782BF3-DC99-40EB-9208-95D1162A3E51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10200253" y="1971192"/>
                  <a:ext cx="254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9D949090-7791-4209-B9D3-00DE781956EB}"/>
                    </a:ext>
                  </a:extLst>
                </p14:cNvPr>
                <p14:cNvContentPartPr/>
                <p14:nvPr/>
              </p14:nvContentPartPr>
              <p14:xfrm>
                <a:off x="10477453" y="1983072"/>
                <a:ext cx="95040" cy="7452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9D949090-7791-4209-B9D3-00DE781956EB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10473133" y="1978752"/>
                  <a:ext cx="1036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9612E8AC-48A6-40B8-95E7-ECC9F16532DB}"/>
                    </a:ext>
                  </a:extLst>
                </p14:cNvPr>
                <p14:cNvContentPartPr/>
                <p14:nvPr/>
              </p14:nvContentPartPr>
              <p14:xfrm>
                <a:off x="10716853" y="1931232"/>
                <a:ext cx="138600" cy="13248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9612E8AC-48A6-40B8-95E7-ECC9F16532DB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10712533" y="1926912"/>
                  <a:ext cx="1472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EBF54D0C-339B-4BDA-B88C-96BF754A8517}"/>
                    </a:ext>
                  </a:extLst>
                </p14:cNvPr>
                <p14:cNvContentPartPr/>
                <p14:nvPr/>
              </p14:nvContentPartPr>
              <p14:xfrm>
                <a:off x="10481773" y="1959312"/>
                <a:ext cx="127440" cy="11556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EBF54D0C-339B-4BDA-B88C-96BF754A8517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10477453" y="1954992"/>
                  <a:ext cx="1360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8AD380F1-943F-4B79-AC1B-D11E18697E09}"/>
                    </a:ext>
                  </a:extLst>
                </p14:cNvPr>
                <p14:cNvContentPartPr/>
                <p14:nvPr/>
              </p14:nvContentPartPr>
              <p14:xfrm>
                <a:off x="10620013" y="2003592"/>
                <a:ext cx="44280" cy="7092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8AD380F1-943F-4B79-AC1B-D11E18697E09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0615693" y="1999272"/>
                  <a:ext cx="529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37D9A6C3-5A91-4DFD-8D8C-DFB78C133DC7}"/>
                    </a:ext>
                  </a:extLst>
                </p14:cNvPr>
                <p14:cNvContentPartPr/>
                <p14:nvPr/>
              </p14:nvContentPartPr>
              <p14:xfrm>
                <a:off x="10835653" y="1960392"/>
                <a:ext cx="256680" cy="9432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37D9A6C3-5A91-4DFD-8D8C-DFB78C133DC7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0831333" y="1956072"/>
                  <a:ext cx="26532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3" name="Gruppieren 532">
            <a:extLst>
              <a:ext uri="{FF2B5EF4-FFF2-40B4-BE49-F238E27FC236}">
                <a16:creationId xmlns:a16="http://schemas.microsoft.com/office/drawing/2014/main" id="{8D3535B6-92C4-407F-813C-9AE2A3D3FEE9}"/>
              </a:ext>
            </a:extLst>
          </p:cNvPr>
          <p:cNvGrpSpPr/>
          <p:nvPr/>
        </p:nvGrpSpPr>
        <p:grpSpPr>
          <a:xfrm>
            <a:off x="9496813" y="2176752"/>
            <a:ext cx="2410560" cy="742680"/>
            <a:chOff x="9496813" y="2176752"/>
            <a:chExt cx="2410560" cy="74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FD66E2B4-41A8-422F-9053-C9B55E04AC4C}"/>
                    </a:ext>
                  </a:extLst>
                </p14:cNvPr>
                <p14:cNvContentPartPr/>
                <p14:nvPr/>
              </p14:nvContentPartPr>
              <p14:xfrm>
                <a:off x="9496813" y="2321832"/>
                <a:ext cx="182520" cy="18900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FD66E2B4-41A8-422F-9053-C9B55E04AC4C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9492493" y="2317512"/>
                  <a:ext cx="1911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1EAE0400-A073-44C7-A15E-A7F319181F39}"/>
                    </a:ext>
                  </a:extLst>
                </p14:cNvPr>
                <p14:cNvContentPartPr/>
                <p14:nvPr/>
              </p14:nvContentPartPr>
              <p14:xfrm>
                <a:off x="9713173" y="2284392"/>
                <a:ext cx="232560" cy="18828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1EAE0400-A073-44C7-A15E-A7F319181F39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9708853" y="2280072"/>
                  <a:ext cx="241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CA0278EA-87B7-4FB1-8A18-EE0A1F8EBC93}"/>
                    </a:ext>
                  </a:extLst>
                </p14:cNvPr>
                <p14:cNvContentPartPr/>
                <p14:nvPr/>
              </p14:nvContentPartPr>
              <p14:xfrm>
                <a:off x="9938173" y="2285112"/>
                <a:ext cx="319320" cy="20232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CA0278EA-87B7-4FB1-8A18-EE0A1F8EBC93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9933853" y="2280792"/>
                  <a:ext cx="3279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767F471F-3CE3-4109-B02F-55ED717FF7A1}"/>
                    </a:ext>
                  </a:extLst>
                </p14:cNvPr>
                <p14:cNvContentPartPr/>
                <p14:nvPr/>
              </p14:nvContentPartPr>
              <p14:xfrm>
                <a:off x="10315813" y="2383032"/>
                <a:ext cx="178560" cy="8136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767F471F-3CE3-4109-B02F-55ED717FF7A1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10311493" y="2378712"/>
                  <a:ext cx="1872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01441B15-487E-478D-97E8-8303E26D726E}"/>
                    </a:ext>
                  </a:extLst>
                </p14:cNvPr>
                <p14:cNvContentPartPr/>
                <p14:nvPr/>
              </p14:nvContentPartPr>
              <p14:xfrm>
                <a:off x="10494013" y="2291952"/>
                <a:ext cx="144360" cy="14436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01441B15-487E-478D-97E8-8303E26D726E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10489693" y="2287632"/>
                  <a:ext cx="1530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41138EA7-2C39-4BDF-A052-11CBBDDE2B07}"/>
                    </a:ext>
                  </a:extLst>
                </p14:cNvPr>
                <p14:cNvContentPartPr/>
                <p14:nvPr/>
              </p14:nvContentPartPr>
              <p14:xfrm>
                <a:off x="10770853" y="2338392"/>
                <a:ext cx="250920" cy="5904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41138EA7-2C39-4BDF-A052-11CBBDDE2B07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10766533" y="2334072"/>
                  <a:ext cx="2595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E68C600E-FBC1-46D8-9DEE-1D20C820485F}"/>
                    </a:ext>
                  </a:extLst>
                </p14:cNvPr>
                <p14:cNvContentPartPr/>
                <p14:nvPr/>
              </p14:nvContentPartPr>
              <p14:xfrm>
                <a:off x="11014573" y="2267472"/>
                <a:ext cx="46800" cy="1476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E68C600E-FBC1-46D8-9DEE-1D20C820485F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11010253" y="2263152"/>
                  <a:ext cx="55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3AB6C752-6E9D-4D67-959E-3A5928513735}"/>
                    </a:ext>
                  </a:extLst>
                </p14:cNvPr>
                <p14:cNvContentPartPr/>
                <p14:nvPr/>
              </p14:nvContentPartPr>
              <p14:xfrm>
                <a:off x="11177293" y="2225352"/>
                <a:ext cx="135000" cy="16092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3AB6C752-6E9D-4D67-959E-3A5928513735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11172973" y="2221032"/>
                  <a:ext cx="1436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ED1B8424-CFFF-4397-B576-62B06B98BACF}"/>
                    </a:ext>
                  </a:extLst>
                </p14:cNvPr>
                <p14:cNvContentPartPr/>
                <p14:nvPr/>
              </p14:nvContentPartPr>
              <p14:xfrm>
                <a:off x="11355493" y="2237952"/>
                <a:ext cx="20520" cy="12420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ED1B8424-CFFF-4397-B576-62B06B98BACF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11351173" y="2233632"/>
                  <a:ext cx="29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2CFAC1F2-E8F0-4DCC-A212-E1B9CD2CCF69}"/>
                    </a:ext>
                  </a:extLst>
                </p14:cNvPr>
                <p14:cNvContentPartPr/>
                <p14:nvPr/>
              </p14:nvContentPartPr>
              <p14:xfrm>
                <a:off x="11397613" y="2276472"/>
                <a:ext cx="187920" cy="8640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2CFAC1F2-E8F0-4DCC-A212-E1B9CD2CCF69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1393293" y="2272152"/>
                  <a:ext cx="1965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FCB0E52A-6073-4AEC-8C8A-8626BB0E93B6}"/>
                    </a:ext>
                  </a:extLst>
                </p14:cNvPr>
                <p14:cNvContentPartPr/>
                <p14:nvPr/>
              </p14:nvContentPartPr>
              <p14:xfrm>
                <a:off x="11562853" y="2243352"/>
                <a:ext cx="14760" cy="34200"/>
              </p14:xfrm>
            </p:contentPart>
          </mc:Choice>
          <mc:Fallback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FCB0E52A-6073-4AEC-8C8A-8626BB0E93B6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11558533" y="2239032"/>
                  <a:ext cx="234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F107B157-CBB9-42FB-9CDB-DD729E5ABB3E}"/>
                    </a:ext>
                  </a:extLst>
                </p14:cNvPr>
                <p14:cNvContentPartPr/>
                <p14:nvPr/>
              </p14:nvContentPartPr>
              <p14:xfrm>
                <a:off x="11604253" y="2176752"/>
                <a:ext cx="107640" cy="16992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F107B157-CBB9-42FB-9CDB-DD729E5ABB3E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11599933" y="2172432"/>
                  <a:ext cx="116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0FDA97AC-BCBF-4052-87FD-547B6D6DCE0C}"/>
                    </a:ext>
                  </a:extLst>
                </p14:cNvPr>
                <p14:cNvContentPartPr/>
                <p14:nvPr/>
              </p14:nvContentPartPr>
              <p14:xfrm>
                <a:off x="11812693" y="2293392"/>
                <a:ext cx="94680" cy="648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0FDA97AC-BCBF-4052-87FD-547B6D6DCE0C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11808373" y="2289072"/>
                  <a:ext cx="1033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642EE066-D569-4085-8EEB-629530BE34EB}"/>
                    </a:ext>
                  </a:extLst>
                </p14:cNvPr>
                <p14:cNvContentPartPr/>
                <p14:nvPr/>
              </p14:nvContentPartPr>
              <p14:xfrm>
                <a:off x="9572053" y="2677512"/>
                <a:ext cx="409680" cy="24192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642EE066-D569-4085-8EEB-629530BE34EB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9567733" y="2673192"/>
                  <a:ext cx="4183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9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5D723AF1-894F-4230-B8A0-64FF57F7611F}"/>
                    </a:ext>
                  </a:extLst>
                </p14:cNvPr>
                <p14:cNvContentPartPr/>
                <p14:nvPr/>
              </p14:nvContentPartPr>
              <p14:xfrm>
                <a:off x="9924853" y="2600112"/>
                <a:ext cx="30960" cy="3240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5D723AF1-894F-4230-B8A0-64FF57F7611F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9920533" y="2595792"/>
                  <a:ext cx="39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1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3D6A8474-D47B-4A89-AD4B-E38EDD89B07D}"/>
                    </a:ext>
                  </a:extLst>
                </p14:cNvPr>
                <p14:cNvContentPartPr/>
                <p14:nvPr/>
              </p14:nvContentPartPr>
              <p14:xfrm>
                <a:off x="10004773" y="2602992"/>
                <a:ext cx="294120" cy="16668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3D6A8474-D47B-4A89-AD4B-E38EDD89B07D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10000453" y="2598672"/>
                  <a:ext cx="3027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0DB515F0-549B-4C46-B604-8F436B4EA998}"/>
                    </a:ext>
                  </a:extLst>
                </p14:cNvPr>
                <p14:cNvContentPartPr/>
                <p14:nvPr/>
              </p14:nvContentPartPr>
              <p14:xfrm>
                <a:off x="10444333" y="2687952"/>
                <a:ext cx="5760" cy="8388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0DB515F0-549B-4C46-B604-8F436B4EA998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10440013" y="2683632"/>
                  <a:ext cx="144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442F71FD-8B9B-4963-AEE9-1D6A5105FD6F}"/>
                    </a:ext>
                  </a:extLst>
                </p14:cNvPr>
                <p14:cNvContentPartPr/>
                <p14:nvPr/>
              </p14:nvContentPartPr>
              <p14:xfrm>
                <a:off x="10457653" y="2617752"/>
                <a:ext cx="360" cy="36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442F71FD-8B9B-4963-AEE9-1D6A5105FD6F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453333" y="26134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6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81AD25E4-51BA-4C60-A171-B77051CB128E}"/>
                    </a:ext>
                  </a:extLst>
                </p14:cNvPr>
                <p14:cNvContentPartPr/>
                <p14:nvPr/>
              </p14:nvContentPartPr>
              <p14:xfrm>
                <a:off x="10492573" y="2677152"/>
                <a:ext cx="112320" cy="10980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81AD25E4-51BA-4C60-A171-B77051CB128E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0488253" y="2672832"/>
                  <a:ext cx="120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8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17714065-EC41-4372-9624-9CA5542295F1}"/>
                    </a:ext>
                  </a:extLst>
                </p14:cNvPr>
                <p14:cNvContentPartPr/>
                <p14:nvPr/>
              </p14:nvContentPartPr>
              <p14:xfrm>
                <a:off x="10538293" y="2595072"/>
                <a:ext cx="172440" cy="17244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17714065-EC41-4372-9624-9CA5542295F1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10533973" y="2590752"/>
                  <a:ext cx="1810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0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49F87DC9-065F-4649-AEAC-43F437A2D70D}"/>
                    </a:ext>
                  </a:extLst>
                </p14:cNvPr>
                <p14:cNvContentPartPr/>
                <p14:nvPr/>
              </p14:nvContentPartPr>
              <p14:xfrm>
                <a:off x="10782013" y="2561232"/>
                <a:ext cx="46800" cy="5220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49F87DC9-065F-4649-AEAC-43F437A2D70D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10777693" y="2556912"/>
                  <a:ext cx="554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2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99E5C861-B7EE-44EA-A85D-B21CAC01B684}"/>
                    </a:ext>
                  </a:extLst>
                </p14:cNvPr>
                <p14:cNvContentPartPr/>
                <p14:nvPr/>
              </p14:nvContentPartPr>
              <p14:xfrm>
                <a:off x="10809373" y="2753832"/>
                <a:ext cx="22680" cy="720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99E5C861-B7EE-44EA-A85D-B21CAC01B684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0805053" y="2749512"/>
                  <a:ext cx="31320" cy="1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0" name="Gruppieren 539">
            <a:extLst>
              <a:ext uri="{FF2B5EF4-FFF2-40B4-BE49-F238E27FC236}">
                <a16:creationId xmlns:a16="http://schemas.microsoft.com/office/drawing/2014/main" id="{51E096AE-B509-4B0C-B4E5-4C8339632542}"/>
              </a:ext>
            </a:extLst>
          </p:cNvPr>
          <p:cNvGrpSpPr/>
          <p:nvPr/>
        </p:nvGrpSpPr>
        <p:grpSpPr>
          <a:xfrm>
            <a:off x="9533533" y="2973072"/>
            <a:ext cx="420480" cy="205560"/>
            <a:chOff x="9533533" y="2973072"/>
            <a:chExt cx="420480" cy="20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DD0910A6-7354-4F8A-86D6-9F40C99F1D3D}"/>
                    </a:ext>
                  </a:extLst>
                </p14:cNvPr>
                <p14:cNvContentPartPr/>
                <p14:nvPr/>
              </p14:nvContentPartPr>
              <p14:xfrm>
                <a:off x="9636853" y="3042912"/>
                <a:ext cx="3240" cy="11340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DD0910A6-7354-4F8A-86D6-9F40C99F1D3D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9632533" y="3038592"/>
                  <a:ext cx="118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B3986077-98E8-4949-B610-F03A8CF3EBC4}"/>
                    </a:ext>
                  </a:extLst>
                </p14:cNvPr>
                <p14:cNvContentPartPr/>
                <p14:nvPr/>
              </p14:nvContentPartPr>
              <p14:xfrm>
                <a:off x="9533533" y="3009072"/>
                <a:ext cx="178920" cy="16956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B3986077-98E8-4949-B610-F03A8CF3EBC4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9529213" y="3004752"/>
                  <a:ext cx="187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6C6311CD-4388-45F3-BB64-F23DF094E90F}"/>
                    </a:ext>
                  </a:extLst>
                </p14:cNvPr>
                <p14:cNvContentPartPr/>
                <p14:nvPr/>
              </p14:nvContentPartPr>
              <p14:xfrm>
                <a:off x="9794533" y="3064152"/>
                <a:ext cx="7560" cy="8676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6C6311CD-4388-45F3-BB64-F23DF094E90F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9790213" y="3059832"/>
                  <a:ext cx="162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0DA421DD-7160-43EF-BA81-E8504D7AC735}"/>
                    </a:ext>
                  </a:extLst>
                </p14:cNvPr>
                <p14:cNvContentPartPr/>
                <p14:nvPr/>
              </p14:nvContentPartPr>
              <p14:xfrm>
                <a:off x="9833413" y="3013032"/>
                <a:ext cx="120600" cy="12528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0DA421DD-7160-43EF-BA81-E8504D7AC735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9829093" y="3008712"/>
                  <a:ext cx="1292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CAF73C73-2365-46A2-9C50-87829457F756}"/>
                    </a:ext>
                  </a:extLst>
                </p14:cNvPr>
                <p14:cNvContentPartPr/>
                <p14:nvPr/>
              </p14:nvContentPartPr>
              <p14:xfrm>
                <a:off x="9855013" y="2973072"/>
                <a:ext cx="360" cy="36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CAF73C73-2365-46A2-9C50-87829457F75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850693" y="2968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2" name="Gruppieren 541">
            <a:extLst>
              <a:ext uri="{FF2B5EF4-FFF2-40B4-BE49-F238E27FC236}">
                <a16:creationId xmlns:a16="http://schemas.microsoft.com/office/drawing/2014/main" id="{8AB5F3AE-12FA-4D3E-823B-152DB92E1567}"/>
              </a:ext>
            </a:extLst>
          </p:cNvPr>
          <p:cNvGrpSpPr/>
          <p:nvPr/>
        </p:nvGrpSpPr>
        <p:grpSpPr>
          <a:xfrm>
            <a:off x="9182533" y="876432"/>
            <a:ext cx="654480" cy="181080"/>
            <a:chOff x="9182533" y="876432"/>
            <a:chExt cx="654480" cy="18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72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D0DFADC7-6651-4C4F-B7BC-836E4110A6FF}"/>
                    </a:ext>
                  </a:extLst>
                </p14:cNvPr>
                <p14:cNvContentPartPr/>
                <p14:nvPr/>
              </p14:nvContentPartPr>
              <p14:xfrm>
                <a:off x="9182533" y="949512"/>
                <a:ext cx="36360" cy="2736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D0DFADC7-6651-4C4F-B7BC-836E4110A6FF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9178213" y="945192"/>
                  <a:ext cx="45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4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429BB97E-CA1E-47B2-AB6E-8CF403D76B33}"/>
                    </a:ext>
                  </a:extLst>
                </p14:cNvPr>
                <p14:cNvContentPartPr/>
                <p14:nvPr/>
              </p14:nvContentPartPr>
              <p14:xfrm>
                <a:off x="9189373" y="1057152"/>
                <a:ext cx="360" cy="36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429BB97E-CA1E-47B2-AB6E-8CF403D76B3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185053" y="10528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FFF8F5DF-3B32-4235-9BB3-AFEB868D9B57}"/>
                    </a:ext>
                  </a:extLst>
                </p14:cNvPr>
                <p14:cNvContentPartPr/>
                <p14:nvPr/>
              </p14:nvContentPartPr>
              <p14:xfrm>
                <a:off x="9528493" y="900192"/>
                <a:ext cx="6480" cy="12276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FFF8F5DF-3B32-4235-9BB3-AFEB868D9B57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9524173" y="895872"/>
                  <a:ext cx="151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7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64AD4D2F-AF28-43B8-AF94-BD0490C6625B}"/>
                    </a:ext>
                  </a:extLst>
                </p14:cNvPr>
                <p14:cNvContentPartPr/>
                <p14:nvPr/>
              </p14:nvContentPartPr>
              <p14:xfrm>
                <a:off x="9434533" y="876432"/>
                <a:ext cx="176760" cy="16596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64AD4D2F-AF28-43B8-AF94-BD0490C6625B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9430213" y="872112"/>
                  <a:ext cx="1854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9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4A1F77D6-D1EB-4747-9B4A-5D4121E9180E}"/>
                    </a:ext>
                  </a:extLst>
                </p14:cNvPr>
                <p14:cNvContentPartPr/>
                <p14:nvPr/>
              </p14:nvContentPartPr>
              <p14:xfrm>
                <a:off x="9665293" y="931872"/>
                <a:ext cx="171720" cy="7740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4A1F77D6-D1EB-4747-9B4A-5D4121E9180E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9660973" y="927552"/>
                  <a:ext cx="180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1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08AF57EE-87A9-4BED-B172-F90468A282C1}"/>
                    </a:ext>
                  </a:extLst>
                </p14:cNvPr>
                <p14:cNvContentPartPr/>
                <p14:nvPr/>
              </p14:nvContentPartPr>
              <p14:xfrm>
                <a:off x="9466933" y="886512"/>
                <a:ext cx="340200" cy="11628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08AF57EE-87A9-4BED-B172-F90468A282C1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9462613" y="882192"/>
                  <a:ext cx="3488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3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F555F52C-3C0D-447E-9D9A-C9A6B1FC4439}"/>
                    </a:ext>
                  </a:extLst>
                </p14:cNvPr>
                <p14:cNvContentPartPr/>
                <p14:nvPr/>
              </p14:nvContentPartPr>
              <p14:xfrm>
                <a:off x="9269653" y="963552"/>
                <a:ext cx="51480" cy="68760"/>
              </p14:xfrm>
            </p:contentPart>
          </mc:Choice>
          <mc:Fallback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F555F52C-3C0D-447E-9D9A-C9A6B1FC4439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9265333" y="959232"/>
                  <a:ext cx="60120" cy="77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85">
            <p14:nvContentPartPr>
              <p14:cNvPr id="543" name="Freihand 542">
                <a:extLst>
                  <a:ext uri="{FF2B5EF4-FFF2-40B4-BE49-F238E27FC236}">
                    <a16:creationId xmlns:a16="http://schemas.microsoft.com/office/drawing/2014/main" id="{F38D5358-19A1-4F22-A877-0B65FD50D9C5}"/>
                  </a:ext>
                </a:extLst>
              </p14:cNvPr>
              <p14:cNvContentPartPr/>
              <p14:nvPr/>
            </p14:nvContentPartPr>
            <p14:xfrm>
              <a:off x="9270373" y="2455392"/>
              <a:ext cx="63000" cy="62280"/>
            </p14:xfrm>
          </p:contentPart>
        </mc:Choice>
        <mc:Fallback>
          <p:pic>
            <p:nvPicPr>
              <p:cNvPr id="543" name="Freihand 542">
                <a:extLst>
                  <a:ext uri="{FF2B5EF4-FFF2-40B4-BE49-F238E27FC236}">
                    <a16:creationId xmlns:a16="http://schemas.microsoft.com/office/drawing/2014/main" id="{F38D5358-19A1-4F22-A877-0B65FD50D9C5}"/>
                  </a:ext>
                </a:extLst>
              </p:cNvPr>
              <p:cNvPicPr/>
              <p:nvPr/>
            </p:nvPicPr>
            <p:blipFill>
              <a:blip r:embed="rId886"/>
              <a:stretch>
                <a:fillRect/>
              </a:stretch>
            </p:blipFill>
            <p:spPr>
              <a:xfrm>
                <a:off x="9266053" y="2451072"/>
                <a:ext cx="71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7">
            <p14:nvContentPartPr>
              <p14:cNvPr id="544" name="Freihand 543">
                <a:extLst>
                  <a:ext uri="{FF2B5EF4-FFF2-40B4-BE49-F238E27FC236}">
                    <a16:creationId xmlns:a16="http://schemas.microsoft.com/office/drawing/2014/main" id="{91689DD9-DC9A-4393-B74C-F90D75BB8D3A}"/>
                  </a:ext>
                </a:extLst>
              </p14:cNvPr>
              <p14:cNvContentPartPr/>
              <p14:nvPr/>
            </p14:nvContentPartPr>
            <p14:xfrm>
              <a:off x="9338053" y="3082512"/>
              <a:ext cx="68040" cy="74880"/>
            </p14:xfrm>
          </p:contentPart>
        </mc:Choice>
        <mc:Fallback>
          <p:pic>
            <p:nvPicPr>
              <p:cNvPr id="544" name="Freihand 543">
                <a:extLst>
                  <a:ext uri="{FF2B5EF4-FFF2-40B4-BE49-F238E27FC236}">
                    <a16:creationId xmlns:a16="http://schemas.microsoft.com/office/drawing/2014/main" id="{91689DD9-DC9A-4393-B74C-F90D75BB8D3A}"/>
                  </a:ext>
                </a:extLst>
              </p:cNvPr>
              <p:cNvPicPr/>
              <p:nvPr/>
            </p:nvPicPr>
            <p:blipFill>
              <a:blip r:embed="rId888"/>
              <a:stretch>
                <a:fillRect/>
              </a:stretch>
            </p:blipFill>
            <p:spPr>
              <a:xfrm>
                <a:off x="9333733" y="3078192"/>
                <a:ext cx="76680" cy="83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50" name="Gruppieren 549">
            <a:extLst>
              <a:ext uri="{FF2B5EF4-FFF2-40B4-BE49-F238E27FC236}">
                <a16:creationId xmlns:a16="http://schemas.microsoft.com/office/drawing/2014/main" id="{963DF0B4-5A76-451F-983C-C83B7FC55505}"/>
              </a:ext>
            </a:extLst>
          </p:cNvPr>
          <p:cNvGrpSpPr/>
          <p:nvPr/>
        </p:nvGrpSpPr>
        <p:grpSpPr>
          <a:xfrm>
            <a:off x="10107733" y="2930232"/>
            <a:ext cx="1245960" cy="188280"/>
            <a:chOff x="10107733" y="2930232"/>
            <a:chExt cx="1245960" cy="188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9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AB319954-BB8E-46EF-89E2-23C299BECF83}"/>
                    </a:ext>
                  </a:extLst>
                </p14:cNvPr>
                <p14:cNvContentPartPr/>
                <p14:nvPr/>
              </p14:nvContentPartPr>
              <p14:xfrm>
                <a:off x="10107733" y="2930232"/>
                <a:ext cx="120600" cy="18828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AB319954-BB8E-46EF-89E2-23C299BECF83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10103413" y="2925912"/>
                  <a:ext cx="129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1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749CE53A-F644-4CD3-A5B3-EAA6108F9FA6}"/>
                    </a:ext>
                  </a:extLst>
                </p14:cNvPr>
                <p14:cNvContentPartPr/>
                <p14:nvPr/>
              </p14:nvContentPartPr>
              <p14:xfrm>
                <a:off x="10268653" y="2942472"/>
                <a:ext cx="120600" cy="15732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749CE53A-F644-4CD3-A5B3-EAA6108F9FA6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10264333" y="2938152"/>
                  <a:ext cx="129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3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DA27379D-E510-4B75-936E-EE007B5B9286}"/>
                    </a:ext>
                  </a:extLst>
                </p14:cNvPr>
                <p14:cNvContentPartPr/>
                <p14:nvPr/>
              </p14:nvContentPartPr>
              <p14:xfrm>
                <a:off x="10471333" y="3025272"/>
                <a:ext cx="120240" cy="2304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DA27379D-E510-4B75-936E-EE007B5B9286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10467013" y="3020952"/>
                  <a:ext cx="1288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5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DDC9591F-452F-46C9-9923-6D8A7FDCF7C2}"/>
                    </a:ext>
                  </a:extLst>
                </p14:cNvPr>
                <p14:cNvContentPartPr/>
                <p14:nvPr/>
              </p14:nvContentPartPr>
              <p14:xfrm>
                <a:off x="10716853" y="2950752"/>
                <a:ext cx="126720" cy="14616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DDC9591F-452F-46C9-9923-6D8A7FDCF7C2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10712533" y="2946432"/>
                  <a:ext cx="1353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7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6C7696B8-B6E8-479C-88D6-30C352A4B977}"/>
                    </a:ext>
                  </a:extLst>
                </p14:cNvPr>
                <p14:cNvContentPartPr/>
                <p14:nvPr/>
              </p14:nvContentPartPr>
              <p14:xfrm>
                <a:off x="10775893" y="2964432"/>
                <a:ext cx="577800" cy="12852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6C7696B8-B6E8-479C-88D6-30C352A4B977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10771573" y="2960112"/>
                  <a:ext cx="586440" cy="13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ieren 557">
            <a:extLst>
              <a:ext uri="{FF2B5EF4-FFF2-40B4-BE49-F238E27FC236}">
                <a16:creationId xmlns:a16="http://schemas.microsoft.com/office/drawing/2014/main" id="{6BD26601-37BC-42A1-91A6-03A944DC48BE}"/>
              </a:ext>
            </a:extLst>
          </p:cNvPr>
          <p:cNvGrpSpPr/>
          <p:nvPr/>
        </p:nvGrpSpPr>
        <p:grpSpPr>
          <a:xfrm>
            <a:off x="9579253" y="3304632"/>
            <a:ext cx="1263600" cy="305280"/>
            <a:chOff x="9579253" y="3304632"/>
            <a:chExt cx="1263600" cy="30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9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306AB7ED-CFD6-4B7A-9A61-9995E6B2EEC3}"/>
                    </a:ext>
                  </a:extLst>
                </p14:cNvPr>
                <p14:cNvContentPartPr/>
                <p14:nvPr/>
              </p14:nvContentPartPr>
              <p14:xfrm>
                <a:off x="9579253" y="3383832"/>
                <a:ext cx="100800" cy="14688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306AB7ED-CFD6-4B7A-9A61-9995E6B2EEC3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9574933" y="3379512"/>
                  <a:ext cx="1094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1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B6006AAC-45DD-4C51-A14C-ECFCF08A0176}"/>
                    </a:ext>
                  </a:extLst>
                </p14:cNvPr>
                <p14:cNvContentPartPr/>
                <p14:nvPr/>
              </p14:nvContentPartPr>
              <p14:xfrm>
                <a:off x="9739813" y="3340992"/>
                <a:ext cx="232560" cy="15588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B6006AAC-45DD-4C51-A14C-ECFCF08A0176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9735493" y="3336672"/>
                  <a:ext cx="2412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01102670-526E-4C69-9373-68A983AFFC5C}"/>
                    </a:ext>
                  </a:extLst>
                </p14:cNvPr>
                <p14:cNvContentPartPr/>
                <p14:nvPr/>
              </p14:nvContentPartPr>
              <p14:xfrm>
                <a:off x="9936373" y="3326592"/>
                <a:ext cx="28440" cy="5328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01102670-526E-4C69-9373-68A983AFFC5C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9932053" y="3322272"/>
                  <a:ext cx="37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6979AECD-2FB1-4E28-B54A-F8C2CE905557}"/>
                    </a:ext>
                  </a:extLst>
                </p14:cNvPr>
                <p14:cNvContentPartPr/>
                <p14:nvPr/>
              </p14:nvContentPartPr>
              <p14:xfrm>
                <a:off x="9966613" y="3304632"/>
                <a:ext cx="232560" cy="30528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6979AECD-2FB1-4E28-B54A-F8C2CE905557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9962293" y="3300312"/>
                  <a:ext cx="24120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A696376E-B9BD-4AD1-8743-5F7D30A64934}"/>
                    </a:ext>
                  </a:extLst>
                </p14:cNvPr>
                <p14:cNvContentPartPr/>
                <p14:nvPr/>
              </p14:nvContentPartPr>
              <p14:xfrm>
                <a:off x="10331653" y="3387432"/>
                <a:ext cx="209520" cy="7488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A696376E-B9BD-4AD1-8743-5F7D30A64934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10327333" y="3383112"/>
                  <a:ext cx="2181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FDC68B9D-1F85-4EC6-A5B0-058BDE0C8274}"/>
                    </a:ext>
                  </a:extLst>
                </p14:cNvPr>
                <p14:cNvContentPartPr/>
                <p14:nvPr/>
              </p14:nvContentPartPr>
              <p14:xfrm>
                <a:off x="10508773" y="3314712"/>
                <a:ext cx="25200" cy="1080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FDC68B9D-1F85-4EC6-A5B0-058BDE0C8274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10504093" y="3310392"/>
                  <a:ext cx="338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9308499C-24A8-40A1-8527-2F20E637D2C8}"/>
                    </a:ext>
                  </a:extLst>
                </p14:cNvPr>
                <p14:cNvContentPartPr/>
                <p14:nvPr/>
              </p14:nvContentPartPr>
              <p14:xfrm>
                <a:off x="10688773" y="3335952"/>
                <a:ext cx="154080" cy="2271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9308499C-24A8-40A1-8527-2F20E637D2C8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10684453" y="3331632"/>
                  <a:ext cx="162720" cy="2358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5617653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2314670" y="55436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 err="1"/>
              <a:t>Allgmeines</a:t>
            </a:r>
            <a:r>
              <a:rPr lang="de-DE" sz="2903" b="1" dirty="0"/>
              <a:t> Gleichgewicht</a:t>
            </a:r>
          </a:p>
        </p:txBody>
      </p:sp>
      <p:cxnSp>
        <p:nvCxnSpPr>
          <p:cNvPr id="8" name="Straight Arrow Connector 6"/>
          <p:cNvCxnSpPr/>
          <p:nvPr/>
        </p:nvCxnSpPr>
        <p:spPr>
          <a:xfrm flipV="1">
            <a:off x="2271237" y="1174921"/>
            <a:ext cx="0" cy="356597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7"/>
          <p:cNvCxnSpPr/>
          <p:nvPr/>
        </p:nvCxnSpPr>
        <p:spPr>
          <a:xfrm>
            <a:off x="2271238" y="4740892"/>
            <a:ext cx="5829336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1936593" y="1109596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7619811" y="4759330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cxnSp>
        <p:nvCxnSpPr>
          <p:cNvPr id="12" name="Gerade Verbindung 11"/>
          <p:cNvCxnSpPr/>
          <p:nvPr/>
        </p:nvCxnSpPr>
        <p:spPr>
          <a:xfrm flipV="1">
            <a:off x="3251103" y="1444648"/>
            <a:ext cx="3723488" cy="24738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3744105" y="1893488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13"/>
          <p:cNvSpPr txBox="1"/>
          <p:nvPr/>
        </p:nvSpPr>
        <p:spPr>
          <a:xfrm>
            <a:off x="5834485" y="3194971"/>
            <a:ext cx="1144929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IS-Kurve</a:t>
            </a:r>
          </a:p>
        </p:txBody>
      </p:sp>
      <p:sp>
        <p:nvSpPr>
          <p:cNvPr id="16" name="Textfeld 15"/>
          <p:cNvSpPr txBox="1"/>
          <p:nvPr/>
        </p:nvSpPr>
        <p:spPr>
          <a:xfrm>
            <a:off x="6422404" y="978948"/>
            <a:ext cx="1302023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LM-Kurve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4836809" y="4759330"/>
            <a:ext cx="391454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Y*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1991622" y="2668951"/>
            <a:ext cx="336952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2271237" y="2826468"/>
            <a:ext cx="268136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>
            <a:off x="4952606" y="2808030"/>
            <a:ext cx="0" cy="19328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/>
          <p:cNvSpPr txBox="1"/>
          <p:nvPr/>
        </p:nvSpPr>
        <p:spPr>
          <a:xfrm>
            <a:off x="63549" y="5523952"/>
            <a:ext cx="8666475" cy="10974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Der Schnittpunkt von LM- und IS-Kurve ist das allgemeine Gleichgewicht</a:t>
            </a:r>
          </a:p>
          <a:p>
            <a:endParaRPr lang="de-DE" sz="2177" b="1" dirty="0"/>
          </a:p>
          <a:p>
            <a:r>
              <a:rPr lang="de-DE" sz="2177" b="1" dirty="0"/>
              <a:t>→	Güter- und Geldmarkt befinden sich gleichzeitig im Gleichgewicht</a:t>
            </a:r>
          </a:p>
        </p:txBody>
      </p:sp>
      <p:sp>
        <p:nvSpPr>
          <p:cNvPr id="25" name="Rechteck 24"/>
          <p:cNvSpPr/>
          <p:nvPr/>
        </p:nvSpPr>
        <p:spPr>
          <a:xfrm>
            <a:off x="23876" y="5469469"/>
            <a:ext cx="8841732" cy="130648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633"/>
          </a:p>
        </p:txBody>
      </p:sp>
      <p:sp>
        <p:nvSpPr>
          <p:cNvPr id="2" name="Rechteck 1"/>
          <p:cNvSpPr/>
          <p:nvPr/>
        </p:nvSpPr>
        <p:spPr>
          <a:xfrm>
            <a:off x="1328278" y="5009104"/>
            <a:ext cx="697005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>
                <a:hlinkClick r:id="rId3"/>
              </a:rPr>
              <a:t>https://www.youtube.com/watch?v=vDBmYhP91Vs&amp;feature=youtu.be</a:t>
            </a:r>
            <a:endParaRPr lang="de-DE" dirty="0"/>
          </a:p>
          <a:p>
            <a:endParaRPr lang="de-DE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53E181B1-00D2-4DA3-A5CD-7CC3868784DD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5F10689A-43B2-46C9-9E82-248075E090E1}"/>
              </a:ext>
            </a:extLst>
          </p:cNvPr>
          <p:cNvGrpSpPr/>
          <p:nvPr/>
        </p:nvGrpSpPr>
        <p:grpSpPr>
          <a:xfrm>
            <a:off x="4943893" y="2683992"/>
            <a:ext cx="605160" cy="155880"/>
            <a:chOff x="4943893" y="2683992"/>
            <a:chExt cx="605160" cy="155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8E6693F-C46D-41AB-BA6C-BB90E27CBBB5}"/>
                    </a:ext>
                  </a:extLst>
                </p14:cNvPr>
                <p14:cNvContentPartPr/>
                <p14:nvPr/>
              </p14:nvContentPartPr>
              <p14:xfrm>
                <a:off x="4943893" y="2808552"/>
                <a:ext cx="26640" cy="31320"/>
              </p14:xfrm>
            </p:contentPart>
          </mc:Choice>
          <mc:Fallback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8E6693F-C46D-41AB-BA6C-BB90E27CBBB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939573" y="2804232"/>
                  <a:ext cx="35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A00C86C9-854D-4FBD-988C-D7FF900CAB75}"/>
                    </a:ext>
                  </a:extLst>
                </p14:cNvPr>
                <p14:cNvContentPartPr/>
                <p14:nvPr/>
              </p14:nvContentPartPr>
              <p14:xfrm>
                <a:off x="5199493" y="2696952"/>
                <a:ext cx="349560" cy="6408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A00C86C9-854D-4FBD-988C-D7FF900CAB7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195173" y="2692632"/>
                  <a:ext cx="358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EB5FF6B-75A9-40E8-AA35-B60A471966FC}"/>
                    </a:ext>
                  </a:extLst>
                </p14:cNvPr>
                <p14:cNvContentPartPr/>
                <p14:nvPr/>
              </p14:nvContentPartPr>
              <p14:xfrm>
                <a:off x="5124253" y="2683992"/>
                <a:ext cx="245880" cy="1256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EB5FF6B-75A9-40E8-AA35-B60A471966F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119933" y="2679672"/>
                  <a:ext cx="25452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2EAFEDBF-9BDB-428C-9AB1-5CE294935BA0}"/>
              </a:ext>
            </a:extLst>
          </p:cNvPr>
          <p:cNvGrpSpPr/>
          <p:nvPr/>
        </p:nvGrpSpPr>
        <p:grpSpPr>
          <a:xfrm>
            <a:off x="5837413" y="1540632"/>
            <a:ext cx="4323600" cy="4656600"/>
            <a:chOff x="5837413" y="1540632"/>
            <a:chExt cx="4323600" cy="465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5A3E18D6-A9DE-4014-9E85-3BC55A353427}"/>
                    </a:ext>
                  </a:extLst>
                </p14:cNvPr>
                <p14:cNvContentPartPr/>
                <p14:nvPr/>
              </p14:nvContentPartPr>
              <p14:xfrm>
                <a:off x="5837413" y="2533152"/>
                <a:ext cx="208080" cy="27468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5A3E18D6-A9DE-4014-9E85-3BC55A35342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833093" y="2528832"/>
                  <a:ext cx="21672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7F623E0A-9D15-452E-994E-85CF24E4EF27}"/>
                    </a:ext>
                  </a:extLst>
                </p14:cNvPr>
                <p14:cNvContentPartPr/>
                <p14:nvPr/>
              </p14:nvContentPartPr>
              <p14:xfrm>
                <a:off x="6023893" y="2516592"/>
                <a:ext cx="116640" cy="1112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7F623E0A-9D15-452E-994E-85CF24E4EF2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019573" y="2512272"/>
                  <a:ext cx="125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BB5211E-0828-478D-B5D6-0844EFB64E4D}"/>
                    </a:ext>
                  </a:extLst>
                </p14:cNvPr>
                <p14:cNvContentPartPr/>
                <p14:nvPr/>
              </p14:nvContentPartPr>
              <p14:xfrm>
                <a:off x="6201013" y="2473392"/>
                <a:ext cx="250200" cy="9108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BB5211E-0828-478D-B5D6-0844EFB64E4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196693" y="2469072"/>
                  <a:ext cx="2588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B396B84-0496-4BA2-ACDF-0F2C1E535CB4}"/>
                    </a:ext>
                  </a:extLst>
                </p14:cNvPr>
                <p14:cNvContentPartPr/>
                <p14:nvPr/>
              </p14:nvContentPartPr>
              <p14:xfrm>
                <a:off x="6486853" y="2325432"/>
                <a:ext cx="98640" cy="19116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B396B84-0496-4BA2-ACDF-0F2C1E535CB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482533" y="2321112"/>
                  <a:ext cx="1072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96D37ED-AA5F-461C-A329-35D08ED94999}"/>
                    </a:ext>
                  </a:extLst>
                </p14:cNvPr>
                <p14:cNvContentPartPr/>
                <p14:nvPr/>
              </p14:nvContentPartPr>
              <p14:xfrm>
                <a:off x="6455893" y="2461872"/>
                <a:ext cx="46080" cy="6048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96D37ED-AA5F-461C-A329-35D08ED9499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451573" y="2457552"/>
                  <a:ext cx="547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8363154C-D2B1-48D4-9D29-61292CC2168C}"/>
                    </a:ext>
                  </a:extLst>
                </p14:cNvPr>
                <p14:cNvContentPartPr/>
                <p14:nvPr/>
              </p14:nvContentPartPr>
              <p14:xfrm>
                <a:off x="6609613" y="2367192"/>
                <a:ext cx="245520" cy="9900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8363154C-D2B1-48D4-9D29-61292CC2168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605293" y="2362872"/>
                  <a:ext cx="254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02C7EC5C-894F-4D77-B082-C2181EA6CD55}"/>
                    </a:ext>
                  </a:extLst>
                </p14:cNvPr>
                <p14:cNvContentPartPr/>
                <p14:nvPr/>
              </p14:nvContentPartPr>
              <p14:xfrm>
                <a:off x="6850813" y="2263872"/>
                <a:ext cx="61200" cy="15660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02C7EC5C-894F-4D77-B082-C2181EA6CD5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846493" y="2259552"/>
                  <a:ext cx="69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8060C8FC-D0C4-4A50-96A8-ED2A16D52FD3}"/>
                    </a:ext>
                  </a:extLst>
                </p14:cNvPr>
                <p14:cNvContentPartPr/>
                <p14:nvPr/>
              </p14:nvContentPartPr>
              <p14:xfrm>
                <a:off x="6831733" y="2275032"/>
                <a:ext cx="33840" cy="79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8060C8FC-D0C4-4A50-96A8-ED2A16D52FD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827413" y="2270712"/>
                  <a:ext cx="424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D6B86F9E-DEF5-47C8-826F-29375EF9AF97}"/>
                    </a:ext>
                  </a:extLst>
                </p14:cNvPr>
                <p14:cNvContentPartPr/>
                <p14:nvPr/>
              </p14:nvContentPartPr>
              <p14:xfrm>
                <a:off x="6931813" y="2317872"/>
                <a:ext cx="82440" cy="8028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D6B86F9E-DEF5-47C8-826F-29375EF9AF9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927493" y="2313552"/>
                  <a:ext cx="91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A3CCE99-7378-4075-B6B9-1D60D198DDC1}"/>
                    </a:ext>
                  </a:extLst>
                </p14:cNvPr>
                <p14:cNvContentPartPr/>
                <p14:nvPr/>
              </p14:nvContentPartPr>
              <p14:xfrm>
                <a:off x="7027573" y="2162712"/>
                <a:ext cx="132120" cy="20448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A3CCE99-7378-4075-B6B9-1D60D198DDC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023253" y="2158392"/>
                  <a:ext cx="1407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728291F4-62B8-44FB-95FA-3958E7B4BB34}"/>
                    </a:ext>
                  </a:extLst>
                </p14:cNvPr>
                <p14:cNvContentPartPr/>
                <p14:nvPr/>
              </p14:nvContentPartPr>
              <p14:xfrm>
                <a:off x="7215133" y="2096832"/>
                <a:ext cx="262800" cy="21384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728291F4-62B8-44FB-95FA-3958E7B4BB3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210813" y="2092512"/>
                  <a:ext cx="27144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B25CB493-D434-4A4A-A58D-44E42CD6730A}"/>
                    </a:ext>
                  </a:extLst>
                </p14:cNvPr>
                <p14:cNvContentPartPr/>
                <p14:nvPr/>
              </p14:nvContentPartPr>
              <p14:xfrm>
                <a:off x="7377853" y="2159472"/>
                <a:ext cx="119520" cy="5148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B25CB493-D434-4A4A-A58D-44E42CD6730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373533" y="2155152"/>
                  <a:ext cx="12816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61CB7CB7-B4A1-459A-BDDF-C79EB4BC8AA6}"/>
                    </a:ext>
                  </a:extLst>
                </p14:cNvPr>
                <p14:cNvContentPartPr/>
                <p14:nvPr/>
              </p14:nvContentPartPr>
              <p14:xfrm>
                <a:off x="7474693" y="2070192"/>
                <a:ext cx="163800" cy="16848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61CB7CB7-B4A1-459A-BDDF-C79EB4BC8AA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470373" y="2065872"/>
                  <a:ext cx="1724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107F0BB7-C2B2-4CEB-8724-7AEC39D161B2}"/>
                    </a:ext>
                  </a:extLst>
                </p14:cNvPr>
                <p14:cNvContentPartPr/>
                <p14:nvPr/>
              </p14:nvContentPartPr>
              <p14:xfrm>
                <a:off x="7633813" y="2064072"/>
                <a:ext cx="38160" cy="4428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107F0BB7-C2B2-4CEB-8724-7AEC39D161B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629493" y="2059752"/>
                  <a:ext cx="468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0E39EF9-D667-45AF-8628-EA93D939915C}"/>
                    </a:ext>
                  </a:extLst>
                </p14:cNvPr>
                <p14:cNvContentPartPr/>
                <p14:nvPr/>
              </p14:nvContentPartPr>
              <p14:xfrm>
                <a:off x="7716973" y="1973712"/>
                <a:ext cx="132480" cy="22284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0E39EF9-D667-45AF-8628-EA93D939915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712653" y="1969392"/>
                  <a:ext cx="1411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F1C16E5-A525-466A-820B-96294EFAC53B}"/>
                    </a:ext>
                  </a:extLst>
                </p14:cNvPr>
                <p14:cNvContentPartPr/>
                <p14:nvPr/>
              </p14:nvContentPartPr>
              <p14:xfrm>
                <a:off x="7872493" y="2074512"/>
                <a:ext cx="70920" cy="871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F1C16E5-A525-466A-820B-96294EFAC53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868173" y="2070192"/>
                  <a:ext cx="795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C534F0FD-3160-4DAB-A8A2-715F7B68E28D}"/>
                    </a:ext>
                  </a:extLst>
                </p14:cNvPr>
                <p14:cNvContentPartPr/>
                <p14:nvPr/>
              </p14:nvContentPartPr>
              <p14:xfrm>
                <a:off x="7969333" y="2045712"/>
                <a:ext cx="96120" cy="10260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C534F0FD-3160-4DAB-A8A2-715F7B68E28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965013" y="2041392"/>
                  <a:ext cx="1047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29949FD6-E20F-436B-8585-C22203AD1F46}"/>
                    </a:ext>
                  </a:extLst>
                </p14:cNvPr>
                <p14:cNvContentPartPr/>
                <p14:nvPr/>
              </p14:nvContentPartPr>
              <p14:xfrm>
                <a:off x="8296213" y="1888392"/>
                <a:ext cx="153720" cy="20484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29949FD6-E20F-436B-8585-C22203AD1F46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291893" y="1884072"/>
                  <a:ext cx="1623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4562787-E6F5-4FAA-928C-A351726E0F6D}"/>
                    </a:ext>
                  </a:extLst>
                </p14:cNvPr>
                <p14:cNvContentPartPr/>
                <p14:nvPr/>
              </p14:nvContentPartPr>
              <p14:xfrm>
                <a:off x="8496373" y="1855272"/>
                <a:ext cx="21600" cy="21528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4562787-E6F5-4FAA-928C-A351726E0F6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492053" y="1850952"/>
                  <a:ext cx="302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2A406678-7738-4804-897A-B87FD78E14EA}"/>
                    </a:ext>
                  </a:extLst>
                </p14:cNvPr>
                <p14:cNvContentPartPr/>
                <p14:nvPr/>
              </p14:nvContentPartPr>
              <p14:xfrm>
                <a:off x="8548213" y="1929432"/>
                <a:ext cx="195120" cy="7992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2A406678-7738-4804-897A-B87FD78E14E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543893" y="1925112"/>
                  <a:ext cx="2037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827E22A9-7D95-438D-B17C-3B83ECE82341}"/>
                    </a:ext>
                  </a:extLst>
                </p14:cNvPr>
                <p14:cNvContentPartPr/>
                <p14:nvPr/>
              </p14:nvContentPartPr>
              <p14:xfrm>
                <a:off x="8721733" y="1868952"/>
                <a:ext cx="43560" cy="4320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827E22A9-7D95-438D-B17C-3B83ECE8234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717413" y="1864632"/>
                  <a:ext cx="522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0802B5B8-BEE2-4563-964D-DCC62CE5C2E1}"/>
                    </a:ext>
                  </a:extLst>
                </p14:cNvPr>
                <p14:cNvContentPartPr/>
                <p14:nvPr/>
              </p14:nvContentPartPr>
              <p14:xfrm>
                <a:off x="8809213" y="1772112"/>
                <a:ext cx="110880" cy="20808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0802B5B8-BEE2-4563-964D-DCC62CE5C2E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804893" y="1767792"/>
                  <a:ext cx="1195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E0A2E3B3-D109-4EE7-B27A-208CA58FC1DE}"/>
                    </a:ext>
                  </a:extLst>
                </p14:cNvPr>
                <p14:cNvContentPartPr/>
                <p14:nvPr/>
              </p14:nvContentPartPr>
              <p14:xfrm>
                <a:off x="8950693" y="1758432"/>
                <a:ext cx="514800" cy="41508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E0A2E3B3-D109-4EE7-B27A-208CA58FC1DE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946373" y="1754112"/>
                  <a:ext cx="5234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62F10E7-F0C7-4398-B75E-0D5ED0F0534B}"/>
                    </a:ext>
                  </a:extLst>
                </p14:cNvPr>
                <p14:cNvContentPartPr/>
                <p14:nvPr/>
              </p14:nvContentPartPr>
              <p14:xfrm>
                <a:off x="9460813" y="1613352"/>
                <a:ext cx="301680" cy="19944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62F10E7-F0C7-4398-B75E-0D5ED0F0534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456493" y="1609032"/>
                  <a:ext cx="3103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76BCDCED-664D-40F6-8A43-A2D35721B40B}"/>
                    </a:ext>
                  </a:extLst>
                </p14:cNvPr>
                <p14:cNvContentPartPr/>
                <p14:nvPr/>
              </p14:nvContentPartPr>
              <p14:xfrm>
                <a:off x="9555133" y="1540632"/>
                <a:ext cx="61920" cy="2628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76BCDCED-664D-40F6-8A43-A2D35721B40B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550813" y="1536312"/>
                  <a:ext cx="705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97B6414D-41BF-45C2-8E17-5AEF94965785}"/>
                    </a:ext>
                  </a:extLst>
                </p14:cNvPr>
                <p14:cNvContentPartPr/>
                <p14:nvPr/>
              </p14:nvContentPartPr>
              <p14:xfrm>
                <a:off x="7539133" y="1596792"/>
                <a:ext cx="2621880" cy="452952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97B6414D-41BF-45C2-8E17-5AEF9496578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534813" y="1592472"/>
                  <a:ext cx="2630520" cy="45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EF80FF5-9BEA-4F78-AF87-53126AE066A6}"/>
                    </a:ext>
                  </a:extLst>
                </p14:cNvPr>
                <p14:cNvContentPartPr/>
                <p14:nvPr/>
              </p14:nvContentPartPr>
              <p14:xfrm>
                <a:off x="7453453" y="5982672"/>
                <a:ext cx="381240" cy="21456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EF80FF5-9BEA-4F78-AF87-53126AE066A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449133" y="5978352"/>
                  <a:ext cx="389880" cy="22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3E3BD91F-E6FC-4732-8E85-8BAAE51FB022}"/>
                  </a:ext>
                </a:extLst>
              </p14:cNvPr>
              <p14:cNvContentPartPr/>
              <p14:nvPr/>
            </p14:nvContentPartPr>
            <p14:xfrm>
              <a:off x="1199173" y="5073312"/>
              <a:ext cx="7091280" cy="399960"/>
            </p14:xfrm>
          </p:contentPart>
        </mc:Choice>
        <mc:Fallback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3E3BD91F-E6FC-4732-8E85-8BAAE51FB0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94853" y="5068992"/>
                <a:ext cx="7099920" cy="40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906503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37653" y="672525"/>
            <a:ext cx="8567868" cy="57928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hangingPunct="0"/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C(Y)=C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0</a:t>
            </a:r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+c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y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∙Y=50+0,8Y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I(i)=I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0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+i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∙i=30-300i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G=20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L(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Y,i</a:t>
            </a:r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)=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l</a:t>
            </a:r>
            <a:r>
              <a:rPr lang="de-DE" sz="2400" baseline="-33000" dirty="0" err="1">
                <a:latin typeface="Times New Roman" pitchFamily="18"/>
                <a:ea typeface="Arial Unicode MS" pitchFamily="34"/>
                <a:cs typeface="Arial Unicode MS" pitchFamily="34"/>
              </a:rPr>
              <a:t>y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∙Y+l</a:t>
            </a:r>
            <a:r>
              <a:rPr lang="de-DE" sz="2400" baseline="-33000" dirty="0" err="1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=0,5Y – 250i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M=400		p=2 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marL="457200" lvl="0" indent="-457200" hangingPunct="0">
              <a:buFont typeface="+mj-lt"/>
              <a:buAutoNum type="alphaLcParenR"/>
            </a:pP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Bestimmen Sie die IS-Kurve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Bestimmen Sie die LM-Kurve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Bestimmen Sie das simultane Güter- und Geldmarktgleichgewicht mit dem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Zinsatz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i* und Einkommen Y*</a:t>
            </a:r>
          </a:p>
        </p:txBody>
      </p:sp>
      <p:sp>
        <p:nvSpPr>
          <p:cNvPr id="3" name="TextShape 2"/>
          <p:cNvSpPr txBox="1"/>
          <p:nvPr/>
        </p:nvSpPr>
        <p:spPr>
          <a:xfrm>
            <a:off x="2314670" y="55436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Aufgabe</a:t>
            </a: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B1A8277C-6542-4FA4-BAE0-354C3E88581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3694074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6B268280-2FC9-44B6-8717-5B8B4257E6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20" y="67111"/>
            <a:ext cx="3977730" cy="2684478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C9422F6-6C39-4D02-82D7-70475313294B}"/>
                  </a:ext>
                </a:extLst>
              </p14:cNvPr>
              <p14:cNvContentPartPr/>
              <p14:nvPr/>
            </p14:nvContentPartPr>
            <p14:xfrm>
              <a:off x="4263493" y="481512"/>
              <a:ext cx="6480" cy="144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C9422F6-6C39-4D02-82D7-7047531329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59173" y="477192"/>
                <a:ext cx="15120" cy="1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0B71902B-CDDF-44DB-8BDF-E9224AF82118}"/>
              </a:ext>
            </a:extLst>
          </p:cNvPr>
          <p:cNvGrpSpPr/>
          <p:nvPr/>
        </p:nvGrpSpPr>
        <p:grpSpPr>
          <a:xfrm>
            <a:off x="4558693" y="109272"/>
            <a:ext cx="364320" cy="160560"/>
            <a:chOff x="4558693" y="109272"/>
            <a:chExt cx="364320" cy="16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0F291AB-B49E-4A05-A523-E987FC5ECAD0}"/>
                    </a:ext>
                  </a:extLst>
                </p14:cNvPr>
                <p14:cNvContentPartPr/>
                <p14:nvPr/>
              </p14:nvContentPartPr>
              <p14:xfrm>
                <a:off x="4685413" y="148512"/>
                <a:ext cx="8640" cy="11232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0F291AB-B49E-4A05-A523-E987FC5ECAD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681093" y="144192"/>
                  <a:ext cx="17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A4916BCF-6478-47E1-8E30-A42B19F3FC92}"/>
                    </a:ext>
                  </a:extLst>
                </p14:cNvPr>
                <p14:cNvContentPartPr/>
                <p14:nvPr/>
              </p14:nvContentPartPr>
              <p14:xfrm>
                <a:off x="4616653" y="253632"/>
                <a:ext cx="149400" cy="1620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A4916BCF-6478-47E1-8E30-A42B19F3FC92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612333" y="249312"/>
                  <a:ext cx="158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82C8D7D2-9660-48CC-9E7E-3526B2DA9AB5}"/>
                    </a:ext>
                  </a:extLst>
                </p14:cNvPr>
                <p14:cNvContentPartPr/>
                <p14:nvPr/>
              </p14:nvContentPartPr>
              <p14:xfrm>
                <a:off x="4558693" y="127992"/>
                <a:ext cx="185400" cy="3564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82C8D7D2-9660-48CC-9E7E-3526B2DA9AB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554373" y="123672"/>
                  <a:ext cx="1940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95910C7D-2F43-4D18-B855-E72C969DE6CB}"/>
                    </a:ext>
                  </a:extLst>
                </p14:cNvPr>
                <p14:cNvContentPartPr/>
                <p14:nvPr/>
              </p14:nvContentPartPr>
              <p14:xfrm>
                <a:off x="4789813" y="109272"/>
                <a:ext cx="133200" cy="1526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95910C7D-2F43-4D18-B855-E72C969DE6C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785493" y="104952"/>
                  <a:ext cx="141840" cy="16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AC2F77A6-AAFF-4B94-B666-8C7ADC31FAB2}"/>
                  </a:ext>
                </a:extLst>
              </p14:cNvPr>
              <p14:cNvContentPartPr/>
              <p14:nvPr/>
            </p14:nvContentPartPr>
            <p14:xfrm>
              <a:off x="5091853" y="178392"/>
              <a:ext cx="14040" cy="1620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AC2F77A6-AAFF-4B94-B666-8C7ADC31FAB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87533" y="174072"/>
                <a:ext cx="22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C64C401A-BEE3-48AD-B393-44FD6AB6D857}"/>
                  </a:ext>
                </a:extLst>
              </p14:cNvPr>
              <p14:cNvContentPartPr/>
              <p14:nvPr/>
            </p14:nvContentPartPr>
            <p14:xfrm>
              <a:off x="5083573" y="261192"/>
              <a:ext cx="360" cy="360"/>
            </p14:xfrm>
          </p:contentPart>
        </mc:Choice>
        <mc:Fallback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C64C401A-BEE3-48AD-B393-44FD6AB6D8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079253" y="256872"/>
                <a:ext cx="9000" cy="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81BE97D8-45DF-4D33-8D6D-23D7A8DEB1AA}"/>
              </a:ext>
            </a:extLst>
          </p:cNvPr>
          <p:cNvGrpSpPr/>
          <p:nvPr/>
        </p:nvGrpSpPr>
        <p:grpSpPr>
          <a:xfrm>
            <a:off x="5372293" y="78312"/>
            <a:ext cx="737280" cy="292680"/>
            <a:chOff x="5372293" y="78312"/>
            <a:chExt cx="737280" cy="29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0478943B-5C3B-48B4-BA12-798CF1D7252D}"/>
                    </a:ext>
                  </a:extLst>
                </p14:cNvPr>
                <p14:cNvContentPartPr/>
                <p14:nvPr/>
              </p14:nvContentPartPr>
              <p14:xfrm>
                <a:off x="5372293" y="144552"/>
                <a:ext cx="90360" cy="8928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0478943B-5C3B-48B4-BA12-798CF1D7252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367973" y="140232"/>
                  <a:ext cx="990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2A78C6C0-79EB-44BD-9155-94B348D78A8A}"/>
                    </a:ext>
                  </a:extLst>
                </p14:cNvPr>
                <p14:cNvContentPartPr/>
                <p14:nvPr/>
              </p14:nvContentPartPr>
              <p14:xfrm>
                <a:off x="5420533" y="152832"/>
                <a:ext cx="83160" cy="218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2A78C6C0-79EB-44BD-9155-94B348D78A8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416213" y="148512"/>
                  <a:ext cx="918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474DA16-C7CC-437A-8971-877609F01206}"/>
                    </a:ext>
                  </a:extLst>
                </p14:cNvPr>
                <p14:cNvContentPartPr/>
                <p14:nvPr/>
              </p14:nvContentPartPr>
              <p14:xfrm>
                <a:off x="5603053" y="174432"/>
                <a:ext cx="109080" cy="1008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474DA16-C7CC-437A-8971-877609F0120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598733" y="170112"/>
                  <a:ext cx="1177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3E963E1C-3191-4241-AF19-E67C7F03E60A}"/>
                    </a:ext>
                  </a:extLst>
                </p14:cNvPr>
                <p14:cNvContentPartPr/>
                <p14:nvPr/>
              </p14:nvContentPartPr>
              <p14:xfrm>
                <a:off x="5610973" y="213312"/>
                <a:ext cx="126000" cy="180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3E963E1C-3191-4241-AF19-E67C7F03E60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606653" y="208992"/>
                  <a:ext cx="134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C42F473-282C-4C86-85E7-D4A3055926E7}"/>
                    </a:ext>
                  </a:extLst>
                </p14:cNvPr>
                <p14:cNvContentPartPr/>
                <p14:nvPr/>
              </p14:nvContentPartPr>
              <p14:xfrm>
                <a:off x="5814013" y="149952"/>
                <a:ext cx="78480" cy="540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C42F473-282C-4C86-85E7-D4A3055926E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809693" y="145632"/>
                  <a:ext cx="871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4F7557F-4689-4889-976A-85E72CD8A7FD}"/>
                    </a:ext>
                  </a:extLst>
                </p14:cNvPr>
                <p14:cNvContentPartPr/>
                <p14:nvPr/>
              </p14:nvContentPartPr>
              <p14:xfrm>
                <a:off x="5853613" y="150672"/>
                <a:ext cx="68760" cy="19656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4F7557F-4689-4889-976A-85E72CD8A7FD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849293" y="146352"/>
                  <a:ext cx="77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65089A5-F6F2-46D1-AFF9-414945842EE1}"/>
                    </a:ext>
                  </a:extLst>
                </p14:cNvPr>
                <p14:cNvContentPartPr/>
                <p14:nvPr/>
              </p14:nvContentPartPr>
              <p14:xfrm>
                <a:off x="6032893" y="91272"/>
                <a:ext cx="7560" cy="734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65089A5-F6F2-46D1-AFF9-414945842EE1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28573" y="86952"/>
                  <a:ext cx="16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F37BC4D-D219-4CED-BDD2-EB01214C257A}"/>
                    </a:ext>
                  </a:extLst>
                </p14:cNvPr>
                <p14:cNvContentPartPr/>
                <p14:nvPr/>
              </p14:nvContentPartPr>
              <p14:xfrm>
                <a:off x="5949733" y="78312"/>
                <a:ext cx="159840" cy="10944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F37BC4D-D219-4CED-BDD2-EB01214C257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45413" y="73992"/>
                  <a:ext cx="16848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909A487-8622-4BBD-A279-3020F11E2410}"/>
              </a:ext>
            </a:extLst>
          </p:cNvPr>
          <p:cNvGrpSpPr/>
          <p:nvPr/>
        </p:nvGrpSpPr>
        <p:grpSpPr>
          <a:xfrm>
            <a:off x="6914173" y="99552"/>
            <a:ext cx="515160" cy="235080"/>
            <a:chOff x="6914173" y="99552"/>
            <a:chExt cx="515160" cy="23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489F0D4-388F-4DF4-AC04-7CD40FA30EFC}"/>
                    </a:ext>
                  </a:extLst>
                </p14:cNvPr>
                <p14:cNvContentPartPr/>
                <p14:nvPr/>
              </p14:nvContentPartPr>
              <p14:xfrm>
                <a:off x="6914173" y="179832"/>
                <a:ext cx="74160" cy="7272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489F0D4-388F-4DF4-AC04-7CD40FA30EF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909853" y="175512"/>
                  <a:ext cx="828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97EA12FA-C206-4820-A483-4FF800E1D94B}"/>
                    </a:ext>
                  </a:extLst>
                </p14:cNvPr>
                <p14:cNvContentPartPr/>
                <p14:nvPr/>
              </p14:nvContentPartPr>
              <p14:xfrm>
                <a:off x="6968173" y="194232"/>
                <a:ext cx="46080" cy="14040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97EA12FA-C206-4820-A483-4FF800E1D94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963853" y="189912"/>
                  <a:ext cx="547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DF1FF9B2-AAFA-4E00-A6FC-7A1DBECC6730}"/>
                    </a:ext>
                  </a:extLst>
                </p14:cNvPr>
                <p14:cNvContentPartPr/>
                <p14:nvPr/>
              </p14:nvContentPartPr>
              <p14:xfrm>
                <a:off x="7106053" y="122592"/>
                <a:ext cx="12960" cy="8784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DF1FF9B2-AAFA-4E00-A6FC-7A1DBECC673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101733" y="118272"/>
                  <a:ext cx="216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CDE23B4-E39E-4578-A0EA-89FDC677AE79}"/>
                    </a:ext>
                  </a:extLst>
                </p14:cNvPr>
                <p14:cNvContentPartPr/>
                <p14:nvPr/>
              </p14:nvContentPartPr>
              <p14:xfrm>
                <a:off x="7022893" y="99552"/>
                <a:ext cx="145800" cy="9288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CDE23B4-E39E-4578-A0EA-89FDC677AE7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018573" y="95232"/>
                  <a:ext cx="1544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B275DBB-6B2B-4317-9598-81B860BBEFA4}"/>
                    </a:ext>
                  </a:extLst>
                </p14:cNvPr>
                <p14:cNvContentPartPr/>
                <p14:nvPr/>
              </p14:nvContentPartPr>
              <p14:xfrm>
                <a:off x="7242493" y="203592"/>
                <a:ext cx="186840" cy="439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B275DBB-6B2B-4317-9598-81B860BBEFA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238173" y="199272"/>
                  <a:ext cx="195480" cy="5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ADD6BECE-6504-4E64-98F7-DD294328C713}"/>
              </a:ext>
            </a:extLst>
          </p:cNvPr>
          <p:cNvGrpSpPr/>
          <p:nvPr/>
        </p:nvGrpSpPr>
        <p:grpSpPr>
          <a:xfrm>
            <a:off x="7629133" y="105312"/>
            <a:ext cx="924480" cy="167760"/>
            <a:chOff x="7629133" y="105312"/>
            <a:chExt cx="924480" cy="16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596653E-EE39-45D7-A871-593FD02427C8}"/>
                    </a:ext>
                  </a:extLst>
                </p14:cNvPr>
                <p14:cNvContentPartPr/>
                <p14:nvPr/>
              </p14:nvContentPartPr>
              <p14:xfrm>
                <a:off x="7629133" y="175512"/>
                <a:ext cx="119160" cy="813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596653E-EE39-45D7-A871-593FD02427C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624813" y="171192"/>
                  <a:ext cx="127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B9C59EB-338F-408A-9FB8-2C39AF57D766}"/>
                    </a:ext>
                  </a:extLst>
                </p14:cNvPr>
                <p14:cNvContentPartPr/>
                <p14:nvPr/>
              </p14:nvContentPartPr>
              <p14:xfrm>
                <a:off x="7886893" y="163272"/>
                <a:ext cx="9720" cy="1018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B9C59EB-338F-408A-9FB8-2C39AF57D76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882573" y="158952"/>
                  <a:ext cx="18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CDE205E-71F5-4F79-9ACC-DBF161AFB572}"/>
                    </a:ext>
                  </a:extLst>
                </p14:cNvPr>
                <p14:cNvContentPartPr/>
                <p14:nvPr/>
              </p14:nvContentPartPr>
              <p14:xfrm>
                <a:off x="7826773" y="208632"/>
                <a:ext cx="132120" cy="936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CDE205E-71F5-4F79-9ACC-DBF161AFB57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822453" y="204312"/>
                  <a:ext cx="1407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CCEC99E-6FF0-4EC9-81E4-7AF95488D997}"/>
                    </a:ext>
                  </a:extLst>
                </p14:cNvPr>
                <p14:cNvContentPartPr/>
                <p14:nvPr/>
              </p14:nvContentPartPr>
              <p14:xfrm>
                <a:off x="8024413" y="149952"/>
                <a:ext cx="142920" cy="1065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CCEC99E-6FF0-4EC9-81E4-7AF95488D99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020093" y="145632"/>
                  <a:ext cx="1515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A67AA1F-C74F-4E7E-9056-3455925051E9}"/>
                    </a:ext>
                  </a:extLst>
                </p14:cNvPr>
                <p14:cNvContentPartPr/>
                <p14:nvPr/>
              </p14:nvContentPartPr>
              <p14:xfrm>
                <a:off x="8042053" y="121872"/>
                <a:ext cx="298800" cy="9180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A67AA1F-C74F-4E7E-9056-3455925051E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037733" y="117552"/>
                  <a:ext cx="3074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4B9A647-37AB-4A02-8ED2-39870FB8EBB0}"/>
                    </a:ext>
                  </a:extLst>
                </p14:cNvPr>
                <p14:cNvContentPartPr/>
                <p14:nvPr/>
              </p14:nvContentPartPr>
              <p14:xfrm>
                <a:off x="8297293" y="170112"/>
                <a:ext cx="92880" cy="190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4B9A647-37AB-4A02-8ED2-39870FB8EBB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292973" y="165792"/>
                  <a:ext cx="101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1A67F65-9B39-4128-A76E-831DD8220918}"/>
                    </a:ext>
                  </a:extLst>
                </p14:cNvPr>
                <p14:cNvContentPartPr/>
                <p14:nvPr/>
              </p14:nvContentPartPr>
              <p14:xfrm>
                <a:off x="8435533" y="105312"/>
                <a:ext cx="118080" cy="16776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1A67F65-9B39-4128-A76E-831DD822091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431213" y="100992"/>
                  <a:ext cx="126720" cy="17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29376538-EF40-493E-9007-073210A74A23}"/>
                  </a:ext>
                </a:extLst>
              </p14:cNvPr>
              <p14:cNvContentPartPr/>
              <p14:nvPr/>
            </p14:nvContentPartPr>
            <p14:xfrm>
              <a:off x="1061653" y="300792"/>
              <a:ext cx="590400" cy="40680"/>
            </p14:xfrm>
          </p:contentPart>
        </mc:Choice>
        <mc:Fallback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29376538-EF40-493E-9007-073210A74A2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57333" y="296472"/>
                <a:ext cx="599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3AA38BC9-4332-421D-BDFB-23D62EA0004E}"/>
                  </a:ext>
                </a:extLst>
              </p14:cNvPr>
              <p14:cNvContentPartPr/>
              <p14:nvPr/>
            </p14:nvContentPartPr>
            <p14:xfrm>
              <a:off x="860773" y="605352"/>
              <a:ext cx="442800" cy="25200"/>
            </p14:xfrm>
          </p:contentPart>
        </mc:Choice>
        <mc:Fallback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3AA38BC9-4332-421D-BDFB-23D62EA0004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6453" y="601032"/>
                <a:ext cx="4514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8CA62115-F67E-4273-8A7C-87C0E0CE579C}"/>
                  </a:ext>
                </a:extLst>
              </p14:cNvPr>
              <p14:cNvContentPartPr/>
              <p14:nvPr/>
            </p14:nvContentPartPr>
            <p14:xfrm>
              <a:off x="364333" y="974712"/>
              <a:ext cx="239040" cy="38880"/>
            </p14:xfrm>
          </p:contentPart>
        </mc:Choice>
        <mc:Fallback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8CA62115-F67E-4273-8A7C-87C0E0CE579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60013" y="970392"/>
                <a:ext cx="247680" cy="4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223C4608-CB8A-4674-88AE-C48B3F779345}"/>
              </a:ext>
            </a:extLst>
          </p:cNvPr>
          <p:cNvGrpSpPr/>
          <p:nvPr/>
        </p:nvGrpSpPr>
        <p:grpSpPr>
          <a:xfrm>
            <a:off x="7282453" y="484752"/>
            <a:ext cx="1074600" cy="161280"/>
            <a:chOff x="7282453" y="484752"/>
            <a:chExt cx="1074600" cy="161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5BFCBD4F-C535-4849-8426-6FF0DB5EB346}"/>
                    </a:ext>
                  </a:extLst>
                </p14:cNvPr>
                <p14:cNvContentPartPr/>
                <p14:nvPr/>
              </p14:nvContentPartPr>
              <p14:xfrm>
                <a:off x="7282453" y="526512"/>
                <a:ext cx="106920" cy="504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5BFCBD4F-C535-4849-8426-6FF0DB5EB34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278133" y="522192"/>
                  <a:ext cx="1155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B0A16D6-A47F-4E39-80EC-FA9DE5859E4E}"/>
                    </a:ext>
                  </a:extLst>
                </p14:cNvPr>
                <p14:cNvContentPartPr/>
                <p14:nvPr/>
              </p14:nvContentPartPr>
              <p14:xfrm>
                <a:off x="7293613" y="567912"/>
                <a:ext cx="132120" cy="1080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B0A16D6-A47F-4E39-80EC-FA9DE5859E4E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289293" y="563592"/>
                  <a:ext cx="1407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DE7841DE-F464-4008-AE12-2ACAF14288C1}"/>
                    </a:ext>
                  </a:extLst>
                </p14:cNvPr>
                <p14:cNvContentPartPr/>
                <p14:nvPr/>
              </p14:nvContentPartPr>
              <p14:xfrm>
                <a:off x="7541293" y="522912"/>
                <a:ext cx="63000" cy="9252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DE7841DE-F464-4008-AE12-2ACAF14288C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536973" y="518592"/>
                  <a:ext cx="716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794252CA-9915-4BD6-B6E1-A21C65D9B52F}"/>
                    </a:ext>
                  </a:extLst>
                </p14:cNvPr>
                <p14:cNvContentPartPr/>
                <p14:nvPr/>
              </p14:nvContentPartPr>
              <p14:xfrm>
                <a:off x="7540573" y="493032"/>
                <a:ext cx="116280" cy="30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794252CA-9915-4BD6-B6E1-A21C65D9B52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536253" y="488712"/>
                  <a:ext cx="1249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0EC1E8DE-EDAC-4FE7-8EC9-55567928C577}"/>
                    </a:ext>
                  </a:extLst>
                </p14:cNvPr>
                <p14:cNvContentPartPr/>
                <p14:nvPr/>
              </p14:nvContentPartPr>
              <p14:xfrm>
                <a:off x="7672693" y="506712"/>
                <a:ext cx="88560" cy="10224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0EC1E8DE-EDAC-4FE7-8EC9-55567928C57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668373" y="502392"/>
                  <a:ext cx="972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D928DB8A-DB09-4D28-9C79-C95EDB8DF176}"/>
                    </a:ext>
                  </a:extLst>
                </p14:cNvPr>
                <p14:cNvContentPartPr/>
                <p14:nvPr/>
              </p14:nvContentPartPr>
              <p14:xfrm>
                <a:off x="7859893" y="533352"/>
                <a:ext cx="10440" cy="7740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D928DB8A-DB09-4D28-9C79-C95EDB8DF17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855573" y="529032"/>
                  <a:ext cx="190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59240DE-F147-4A7E-9D81-DB8ED8497D2B}"/>
                    </a:ext>
                  </a:extLst>
                </p14:cNvPr>
                <p14:cNvContentPartPr/>
                <p14:nvPr/>
              </p14:nvContentPartPr>
              <p14:xfrm>
                <a:off x="7835773" y="555672"/>
                <a:ext cx="76320" cy="25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59240DE-F147-4A7E-9D81-DB8ED8497D2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831453" y="551352"/>
                  <a:ext cx="849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2B98912-DAEF-49B4-B3FF-FB72437B53D7}"/>
                    </a:ext>
                  </a:extLst>
                </p14:cNvPr>
                <p14:cNvContentPartPr/>
                <p14:nvPr/>
              </p14:nvContentPartPr>
              <p14:xfrm>
                <a:off x="7981933" y="504192"/>
                <a:ext cx="95760" cy="13572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2B98912-DAEF-49B4-B3FF-FB72437B53D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977613" y="499872"/>
                  <a:ext cx="1044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04E86D5-39C5-4FFA-9BC5-5B79425FF8EF}"/>
                    </a:ext>
                  </a:extLst>
                </p14:cNvPr>
                <p14:cNvContentPartPr/>
                <p14:nvPr/>
              </p14:nvContentPartPr>
              <p14:xfrm>
                <a:off x="8115493" y="484752"/>
                <a:ext cx="87120" cy="12708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04E86D5-39C5-4FFA-9BC5-5B79425FF8E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111173" y="480432"/>
                  <a:ext cx="957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E1D7A840-AD04-4AA9-B83C-FE96529664AC}"/>
                    </a:ext>
                  </a:extLst>
                </p14:cNvPr>
                <p14:cNvContentPartPr/>
                <p14:nvPr/>
              </p14:nvContentPartPr>
              <p14:xfrm>
                <a:off x="8271013" y="515712"/>
                <a:ext cx="69120" cy="4032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E1D7A840-AD04-4AA9-B83C-FE96529664A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266693" y="511392"/>
                  <a:ext cx="777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F89E6B95-5071-4EF7-86CE-7C7E51BCE484}"/>
                    </a:ext>
                  </a:extLst>
                </p14:cNvPr>
                <p14:cNvContentPartPr/>
                <p14:nvPr/>
              </p14:nvContentPartPr>
              <p14:xfrm>
                <a:off x="8310973" y="525072"/>
                <a:ext cx="46080" cy="1209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F89E6B95-5071-4EF7-86CE-7C7E51BCE48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306653" y="520752"/>
                  <a:ext cx="5472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C3EEE0BE-0159-45A7-BE7B-33F0E681FD94}"/>
              </a:ext>
            </a:extLst>
          </p:cNvPr>
          <p:cNvGrpSpPr/>
          <p:nvPr/>
        </p:nvGrpSpPr>
        <p:grpSpPr>
          <a:xfrm>
            <a:off x="7286413" y="872112"/>
            <a:ext cx="182880" cy="73080"/>
            <a:chOff x="7286413" y="872112"/>
            <a:chExt cx="182880" cy="7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125232C4-0660-47F7-A9FF-7134036A8B9A}"/>
                    </a:ext>
                  </a:extLst>
                </p14:cNvPr>
                <p14:cNvContentPartPr/>
                <p14:nvPr/>
              </p14:nvContentPartPr>
              <p14:xfrm>
                <a:off x="7286413" y="872112"/>
                <a:ext cx="143280" cy="216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125232C4-0660-47F7-A9FF-7134036A8B9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282093" y="867792"/>
                  <a:ext cx="151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E09CF02-8D44-483E-836B-A25A04C15939}"/>
                    </a:ext>
                  </a:extLst>
                </p14:cNvPr>
                <p14:cNvContentPartPr/>
                <p14:nvPr/>
              </p14:nvContentPartPr>
              <p14:xfrm>
                <a:off x="7308373" y="917472"/>
                <a:ext cx="160920" cy="277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E09CF02-8D44-483E-836B-A25A04C1593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304053" y="913152"/>
                  <a:ext cx="16956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6346A048-11E6-49B9-9A00-37C76864FCF7}"/>
                  </a:ext>
                </a:extLst>
              </p14:cNvPr>
              <p14:cNvContentPartPr/>
              <p14:nvPr/>
            </p14:nvContentPartPr>
            <p14:xfrm>
              <a:off x="7617253" y="698232"/>
              <a:ext cx="149760" cy="19440"/>
            </p14:xfrm>
          </p:contentPart>
        </mc:Choice>
        <mc:Fallback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6346A048-11E6-49B9-9A00-37C76864FCF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12933" y="693912"/>
                <a:ext cx="158400" cy="2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866487E5-1FD1-4D12-A565-B66F016BD565}"/>
              </a:ext>
            </a:extLst>
          </p:cNvPr>
          <p:cNvGrpSpPr/>
          <p:nvPr/>
        </p:nvGrpSpPr>
        <p:grpSpPr>
          <a:xfrm>
            <a:off x="8514373" y="390072"/>
            <a:ext cx="1532520" cy="287640"/>
            <a:chOff x="8514373" y="390072"/>
            <a:chExt cx="1532520" cy="28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6DDD4A3-F52A-42CA-9603-E356FC6F341E}"/>
                    </a:ext>
                  </a:extLst>
                </p14:cNvPr>
                <p14:cNvContentPartPr/>
                <p14:nvPr/>
              </p14:nvContentPartPr>
              <p14:xfrm>
                <a:off x="8545333" y="513552"/>
                <a:ext cx="3240" cy="7704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6DDD4A3-F52A-42CA-9603-E356FC6F341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541013" y="509232"/>
                  <a:ext cx="118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480F451-8D65-467A-A1E7-85EAFB052CF2}"/>
                    </a:ext>
                  </a:extLst>
                </p14:cNvPr>
                <p14:cNvContentPartPr/>
                <p14:nvPr/>
              </p14:nvContentPartPr>
              <p14:xfrm>
                <a:off x="8514373" y="544512"/>
                <a:ext cx="74160" cy="216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480F451-8D65-467A-A1E7-85EAFB052CF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510053" y="540192"/>
                  <a:ext cx="828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2F37539D-8A98-480A-9048-17426503853E}"/>
                    </a:ext>
                  </a:extLst>
                </p14:cNvPr>
                <p14:cNvContentPartPr/>
                <p14:nvPr/>
              </p14:nvContentPartPr>
              <p14:xfrm>
                <a:off x="8633173" y="474672"/>
                <a:ext cx="72000" cy="11916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2F37539D-8A98-480A-9048-17426503853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628853" y="470352"/>
                  <a:ext cx="806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8B54E91A-75C0-4587-A309-0CEE9AB115E6}"/>
                    </a:ext>
                  </a:extLst>
                </p14:cNvPr>
                <p14:cNvContentPartPr/>
                <p14:nvPr/>
              </p14:nvContentPartPr>
              <p14:xfrm>
                <a:off x="8751973" y="494472"/>
                <a:ext cx="104760" cy="7308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8B54E91A-75C0-4587-A309-0CEE9AB115E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47653" y="490152"/>
                  <a:ext cx="1134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A13E73E-D669-4A71-8AC7-FA39463A2056}"/>
                    </a:ext>
                  </a:extLst>
                </p14:cNvPr>
                <p14:cNvContentPartPr/>
                <p14:nvPr/>
              </p14:nvContentPartPr>
              <p14:xfrm>
                <a:off x="8948173" y="536232"/>
                <a:ext cx="113760" cy="133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A13E73E-D669-4A71-8AC7-FA39463A205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943853" y="531912"/>
                  <a:ext cx="1224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72C0D2A-3CE3-44C1-8364-A04840E623AD}"/>
                    </a:ext>
                  </a:extLst>
                </p14:cNvPr>
                <p14:cNvContentPartPr/>
                <p14:nvPr/>
              </p14:nvContentPartPr>
              <p14:xfrm>
                <a:off x="9124213" y="473592"/>
                <a:ext cx="84600" cy="7740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72C0D2A-3CE3-44C1-8364-A04840E623A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119893" y="469272"/>
                  <a:ext cx="93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8DE0EB50-3FAA-4B91-9080-D410A71F4688}"/>
                    </a:ext>
                  </a:extLst>
                </p14:cNvPr>
                <p14:cNvContentPartPr/>
                <p14:nvPr/>
              </p14:nvContentPartPr>
              <p14:xfrm>
                <a:off x="9263533" y="476832"/>
                <a:ext cx="90360" cy="669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8DE0EB50-3FAA-4B91-9080-D410A71F468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9259213" y="472512"/>
                  <a:ext cx="99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2AA98315-A0D2-46C0-AEA1-8203DF08AB7C}"/>
                    </a:ext>
                  </a:extLst>
                </p14:cNvPr>
                <p14:cNvContentPartPr/>
                <p14:nvPr/>
              </p14:nvContentPartPr>
              <p14:xfrm>
                <a:off x="9374773" y="473952"/>
                <a:ext cx="73440" cy="532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2AA98315-A0D2-46C0-AEA1-8203DF08AB7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370453" y="469632"/>
                  <a:ext cx="82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E3ED953F-A37C-4BE1-B89B-19BA476BA7D2}"/>
                    </a:ext>
                  </a:extLst>
                </p14:cNvPr>
                <p14:cNvContentPartPr/>
                <p14:nvPr/>
              </p14:nvContentPartPr>
              <p14:xfrm>
                <a:off x="9507253" y="390072"/>
                <a:ext cx="56520" cy="12420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E3ED953F-A37C-4BE1-B89B-19BA476BA7D2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502933" y="385752"/>
                  <a:ext cx="65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429E086-AD4E-443D-9F0A-8C5F57A8B081}"/>
                    </a:ext>
                  </a:extLst>
                </p14:cNvPr>
                <p14:cNvContentPartPr/>
                <p14:nvPr/>
              </p14:nvContentPartPr>
              <p14:xfrm>
                <a:off x="9704893" y="473952"/>
                <a:ext cx="24480" cy="529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429E086-AD4E-443D-9F0A-8C5F57A8B08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700573" y="469632"/>
                  <a:ext cx="331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1BE98D0-CDAC-4CC8-BAD9-36B12028532C}"/>
                    </a:ext>
                  </a:extLst>
                </p14:cNvPr>
                <p14:cNvContentPartPr/>
                <p14:nvPr/>
              </p14:nvContentPartPr>
              <p14:xfrm>
                <a:off x="9665653" y="496272"/>
                <a:ext cx="102240" cy="9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1BE98D0-CDAC-4CC8-BAD9-36B12028532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661333" y="491952"/>
                  <a:ext cx="110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79C09D2-FF74-4D8D-B2B2-4FACFCF45531}"/>
                    </a:ext>
                  </a:extLst>
                </p14:cNvPr>
                <p14:cNvContentPartPr/>
                <p14:nvPr/>
              </p14:nvContentPartPr>
              <p14:xfrm>
                <a:off x="9810013" y="437592"/>
                <a:ext cx="96840" cy="806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79C09D2-FF74-4D8D-B2B2-4FACFCF4553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805693" y="433272"/>
                  <a:ext cx="1054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E780BAD2-2695-4A28-8689-58A3AE6117C4}"/>
                    </a:ext>
                  </a:extLst>
                </p14:cNvPr>
                <p14:cNvContentPartPr/>
                <p14:nvPr/>
              </p14:nvContentPartPr>
              <p14:xfrm>
                <a:off x="9968413" y="447312"/>
                <a:ext cx="54360" cy="464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E780BAD2-2695-4A28-8689-58A3AE6117C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964093" y="442992"/>
                  <a:ext cx="630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786202D-ABFD-4A99-8226-BBDAD666AA2E}"/>
                    </a:ext>
                  </a:extLst>
                </p14:cNvPr>
                <p14:cNvContentPartPr/>
                <p14:nvPr/>
              </p14:nvContentPartPr>
              <p14:xfrm>
                <a:off x="8578813" y="652152"/>
                <a:ext cx="299880" cy="2556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786202D-ABFD-4A99-8226-BBDAD666AA2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574493" y="647832"/>
                  <a:ext cx="308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DE99963B-AC9F-49BE-B2F2-9AC6EF11D324}"/>
                    </a:ext>
                  </a:extLst>
                </p14:cNvPr>
                <p14:cNvContentPartPr/>
                <p14:nvPr/>
              </p14:nvContentPartPr>
              <p14:xfrm>
                <a:off x="9795253" y="558192"/>
                <a:ext cx="251640" cy="3348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DE99963B-AC9F-49BE-B2F2-9AC6EF11D32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790933" y="553872"/>
                  <a:ext cx="26028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E17FD72-86ED-4901-92DC-ADDC60116CBE}"/>
              </a:ext>
            </a:extLst>
          </p:cNvPr>
          <p:cNvGrpSpPr/>
          <p:nvPr/>
        </p:nvGrpSpPr>
        <p:grpSpPr>
          <a:xfrm>
            <a:off x="7623013" y="757272"/>
            <a:ext cx="1737000" cy="241920"/>
            <a:chOff x="7623013" y="757272"/>
            <a:chExt cx="1737000" cy="241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C052637E-344E-4066-9D60-ED0718B06C25}"/>
                    </a:ext>
                  </a:extLst>
                </p14:cNvPr>
                <p14:cNvContentPartPr/>
                <p14:nvPr/>
              </p14:nvContentPartPr>
              <p14:xfrm>
                <a:off x="7623013" y="893352"/>
                <a:ext cx="73080" cy="10584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C052637E-344E-4066-9D60-ED0718B06C2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618693" y="889032"/>
                  <a:ext cx="81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94DC93E8-E699-46F0-A172-96B34DDE54F5}"/>
                    </a:ext>
                  </a:extLst>
                </p14:cNvPr>
                <p14:cNvContentPartPr/>
                <p14:nvPr/>
              </p14:nvContentPartPr>
              <p14:xfrm>
                <a:off x="7749013" y="892272"/>
                <a:ext cx="70920" cy="6732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94DC93E8-E699-46F0-A172-96B34DDE54F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744693" y="887952"/>
                  <a:ext cx="795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40ABD5BA-3EE6-4CC8-A267-0979F148D179}"/>
                    </a:ext>
                  </a:extLst>
                </p14:cNvPr>
                <p14:cNvContentPartPr/>
                <p14:nvPr/>
              </p14:nvContentPartPr>
              <p14:xfrm>
                <a:off x="7876453" y="879312"/>
                <a:ext cx="81000" cy="7308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40ABD5BA-3EE6-4CC8-A267-0979F148D179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872133" y="874992"/>
                  <a:ext cx="896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29910253-5FEB-4999-9F3F-03D1C507781F}"/>
                    </a:ext>
                  </a:extLst>
                </p14:cNvPr>
                <p14:cNvContentPartPr/>
                <p14:nvPr/>
              </p14:nvContentPartPr>
              <p14:xfrm>
                <a:off x="8108293" y="872112"/>
                <a:ext cx="10800" cy="792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29910253-5FEB-4999-9F3F-03D1C507781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103973" y="867792"/>
                  <a:ext cx="194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626A2CA-7F1F-4738-8822-78D7AFCCD0AB}"/>
                    </a:ext>
                  </a:extLst>
                </p14:cNvPr>
                <p14:cNvContentPartPr/>
                <p14:nvPr/>
              </p14:nvContentPartPr>
              <p14:xfrm>
                <a:off x="8071933" y="907752"/>
                <a:ext cx="95400" cy="720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626A2CA-7F1F-4738-8822-78D7AFCCD0AB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067613" y="903432"/>
                  <a:ext cx="104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EF00519D-562D-470C-A257-E931A82A6380}"/>
                    </a:ext>
                  </a:extLst>
                </p14:cNvPr>
                <p14:cNvContentPartPr/>
                <p14:nvPr/>
              </p14:nvContentPartPr>
              <p14:xfrm>
                <a:off x="8213413" y="862392"/>
                <a:ext cx="83520" cy="777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EF00519D-562D-470C-A257-E931A82A638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209093" y="858072"/>
                  <a:ext cx="921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7A79A42F-CA5F-408D-9F28-1BEF37EDBF73}"/>
                    </a:ext>
                  </a:extLst>
                </p14:cNvPr>
                <p14:cNvContentPartPr/>
                <p14:nvPr/>
              </p14:nvContentPartPr>
              <p14:xfrm>
                <a:off x="8336893" y="920712"/>
                <a:ext cx="28080" cy="547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7A79A42F-CA5F-408D-9F28-1BEF37EDBF7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332573" y="916392"/>
                  <a:ext cx="367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6430E27C-AC28-40A4-95FD-BE24B9286288}"/>
                    </a:ext>
                  </a:extLst>
                </p14:cNvPr>
                <p14:cNvContentPartPr/>
                <p14:nvPr/>
              </p14:nvContentPartPr>
              <p14:xfrm>
                <a:off x="8409613" y="831792"/>
                <a:ext cx="74880" cy="11520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6430E27C-AC28-40A4-95FD-BE24B928628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405293" y="827472"/>
                  <a:ext cx="83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8D2C6F6-9939-418E-9F5D-8EC68F5FCF98}"/>
                    </a:ext>
                  </a:extLst>
                </p14:cNvPr>
                <p14:cNvContentPartPr/>
                <p14:nvPr/>
              </p14:nvContentPartPr>
              <p14:xfrm>
                <a:off x="8538133" y="860952"/>
                <a:ext cx="71640" cy="10656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8D2C6F6-9939-418E-9F5D-8EC68F5FCF9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533813" y="856632"/>
                  <a:ext cx="80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4DA226D-CF3A-4FDA-8BD4-E2275EFA948E}"/>
                    </a:ext>
                  </a:extLst>
                </p14:cNvPr>
                <p14:cNvContentPartPr/>
                <p14:nvPr/>
              </p14:nvContentPartPr>
              <p14:xfrm>
                <a:off x="8715253" y="890832"/>
                <a:ext cx="93960" cy="1476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4DA226D-CF3A-4FDA-8BD4-E2275EFA948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710933" y="886512"/>
                  <a:ext cx="102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FF7FA859-E6AA-4EBC-BE01-7F049504DD4D}"/>
                    </a:ext>
                  </a:extLst>
                </p14:cNvPr>
                <p14:cNvContentPartPr/>
                <p14:nvPr/>
              </p14:nvContentPartPr>
              <p14:xfrm>
                <a:off x="8888053" y="823872"/>
                <a:ext cx="63720" cy="1054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FF7FA859-E6AA-4EBC-BE01-7F049504DD4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883733" y="819552"/>
                  <a:ext cx="72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5424536E-0B1C-4424-980D-912AEA93D27D}"/>
                    </a:ext>
                  </a:extLst>
                </p14:cNvPr>
                <p14:cNvContentPartPr/>
                <p14:nvPr/>
              </p14:nvContentPartPr>
              <p14:xfrm>
                <a:off x="9016213" y="833232"/>
                <a:ext cx="104040" cy="7272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5424536E-0B1C-4424-980D-912AEA93D27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011893" y="828912"/>
                  <a:ext cx="1126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62AFB17-98EA-4D58-A91E-4C734E5FBB5B}"/>
                    </a:ext>
                  </a:extLst>
                </p14:cNvPr>
                <p14:cNvContentPartPr/>
                <p14:nvPr/>
              </p14:nvContentPartPr>
              <p14:xfrm>
                <a:off x="9129973" y="831432"/>
                <a:ext cx="88200" cy="5904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62AFB17-98EA-4D58-A91E-4C734E5FBB5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125653" y="827112"/>
                  <a:ext cx="96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6E6339D-E88C-4AAF-A70F-8F468976050A}"/>
                    </a:ext>
                  </a:extLst>
                </p14:cNvPr>
                <p14:cNvContentPartPr/>
                <p14:nvPr/>
              </p14:nvContentPartPr>
              <p14:xfrm>
                <a:off x="9292693" y="822072"/>
                <a:ext cx="67320" cy="712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6E6339D-E88C-4AAF-A70F-8F468976050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288373" y="817752"/>
                  <a:ext cx="75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E62836FA-DFAD-495F-8556-681226D11B25}"/>
                    </a:ext>
                  </a:extLst>
                </p14:cNvPr>
                <p14:cNvContentPartPr/>
                <p14:nvPr/>
              </p14:nvContentPartPr>
              <p14:xfrm>
                <a:off x="9326533" y="757272"/>
                <a:ext cx="20160" cy="468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E62836FA-DFAD-495F-8556-681226D11B2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322213" y="752952"/>
                  <a:ext cx="28800" cy="13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AC11775C-E3A3-4EA8-8352-EA70C90190E2}"/>
                  </a:ext>
                </a:extLst>
              </p14:cNvPr>
              <p14:cNvContentPartPr/>
              <p14:nvPr/>
            </p14:nvContentPartPr>
            <p14:xfrm>
              <a:off x="5418733" y="377472"/>
              <a:ext cx="533520" cy="78840"/>
            </p14:xfrm>
          </p:contentPart>
        </mc:Choice>
        <mc:Fallback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AC11775C-E3A3-4EA8-8352-EA70C90190E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14413" y="373152"/>
                <a:ext cx="542160" cy="8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C7FC4FB1-117F-4F1D-B091-F47DF37D1688}"/>
              </a:ext>
            </a:extLst>
          </p:cNvPr>
          <p:cNvGrpSpPr/>
          <p:nvPr/>
        </p:nvGrpSpPr>
        <p:grpSpPr>
          <a:xfrm>
            <a:off x="5049733" y="1251552"/>
            <a:ext cx="283320" cy="124920"/>
            <a:chOff x="5049733" y="1251552"/>
            <a:chExt cx="283320" cy="12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175E36B1-5364-4C60-B39C-A0F076B5A54E}"/>
                    </a:ext>
                  </a:extLst>
                </p14:cNvPr>
                <p14:cNvContentPartPr/>
                <p14:nvPr/>
              </p14:nvContentPartPr>
              <p14:xfrm>
                <a:off x="5053333" y="1285752"/>
                <a:ext cx="149400" cy="162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175E36B1-5364-4C60-B39C-A0F076B5A54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049013" y="1281432"/>
                  <a:ext cx="158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53F1CDA9-E17A-4967-8E66-E9B341FEDE11}"/>
                    </a:ext>
                  </a:extLst>
                </p14:cNvPr>
                <p14:cNvContentPartPr/>
                <p14:nvPr/>
              </p14:nvContentPartPr>
              <p14:xfrm>
                <a:off x="5049733" y="1338312"/>
                <a:ext cx="149760" cy="1188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53F1CDA9-E17A-4967-8E66-E9B341FEDE1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045413" y="1333992"/>
                  <a:ext cx="158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6C4BE05E-A9C8-44CA-AA39-2C6848E92410}"/>
                    </a:ext>
                  </a:extLst>
                </p14:cNvPr>
                <p14:cNvContentPartPr/>
                <p14:nvPr/>
              </p14:nvContentPartPr>
              <p14:xfrm>
                <a:off x="5254933" y="1251552"/>
                <a:ext cx="78120" cy="124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6C4BE05E-A9C8-44CA-AA39-2C6848E9241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250613" y="1247232"/>
                  <a:ext cx="8676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294F2D8C-5330-4B6C-9FEB-B09CB036B875}"/>
              </a:ext>
            </a:extLst>
          </p:cNvPr>
          <p:cNvGrpSpPr/>
          <p:nvPr/>
        </p:nvGrpSpPr>
        <p:grpSpPr>
          <a:xfrm>
            <a:off x="5583973" y="1261992"/>
            <a:ext cx="122040" cy="159840"/>
            <a:chOff x="5583973" y="1261992"/>
            <a:chExt cx="122040" cy="15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9DD06E5-12C6-4F1D-B2B8-16D41EFA30C1}"/>
                    </a:ext>
                  </a:extLst>
                </p14:cNvPr>
                <p14:cNvContentPartPr/>
                <p14:nvPr/>
              </p14:nvContentPartPr>
              <p14:xfrm>
                <a:off x="5583973" y="1279272"/>
                <a:ext cx="98640" cy="5076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9DD06E5-12C6-4F1D-B2B8-16D41EFA30C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579653" y="1274952"/>
                  <a:ext cx="1072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D0927591-BDCC-46FC-99F3-EECA1E72B622}"/>
                    </a:ext>
                  </a:extLst>
                </p14:cNvPr>
                <p14:cNvContentPartPr/>
                <p14:nvPr/>
              </p14:nvContentPartPr>
              <p14:xfrm>
                <a:off x="5658133" y="1261992"/>
                <a:ext cx="47880" cy="1598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D0927591-BDCC-46FC-99F3-EECA1E72B62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53813" y="1257672"/>
                  <a:ext cx="56520" cy="16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A48A6B7C-DB25-418F-BB90-BEF31D4E5CBF}"/>
                  </a:ext>
                </a:extLst>
              </p14:cNvPr>
              <p14:cNvContentPartPr/>
              <p14:nvPr/>
            </p14:nvContentPartPr>
            <p14:xfrm>
              <a:off x="5880253" y="1292592"/>
              <a:ext cx="140400" cy="43200"/>
            </p14:xfrm>
          </p:contentPart>
        </mc:Choice>
        <mc:Fallback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A48A6B7C-DB25-418F-BB90-BEF31D4E5CB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75933" y="1288272"/>
                <a:ext cx="149040" cy="5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uppieren 110">
            <a:extLst>
              <a:ext uri="{FF2B5EF4-FFF2-40B4-BE49-F238E27FC236}">
                <a16:creationId xmlns:a16="http://schemas.microsoft.com/office/drawing/2014/main" id="{2E92B758-3F16-48FB-96E2-1F16A2903040}"/>
              </a:ext>
            </a:extLst>
          </p:cNvPr>
          <p:cNvGrpSpPr/>
          <p:nvPr/>
        </p:nvGrpSpPr>
        <p:grpSpPr>
          <a:xfrm>
            <a:off x="6181933" y="1261992"/>
            <a:ext cx="390600" cy="88200"/>
            <a:chOff x="6181933" y="1261992"/>
            <a:chExt cx="390600" cy="88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FA60551-CEB9-4E4C-8758-6CCDD57B432A}"/>
                    </a:ext>
                  </a:extLst>
                </p14:cNvPr>
                <p14:cNvContentPartPr/>
                <p14:nvPr/>
              </p14:nvContentPartPr>
              <p14:xfrm>
                <a:off x="6181933" y="1265592"/>
                <a:ext cx="141120" cy="8460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FA60551-CEB9-4E4C-8758-6CCDD57B432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177613" y="1261272"/>
                  <a:ext cx="1497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F00F1609-E65C-4C33-B555-D511C8D00301}"/>
                    </a:ext>
                  </a:extLst>
                </p14:cNvPr>
                <p14:cNvContentPartPr/>
                <p14:nvPr/>
              </p14:nvContentPartPr>
              <p14:xfrm>
                <a:off x="6352573" y="1261992"/>
                <a:ext cx="81000" cy="7776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F00F1609-E65C-4C33-B555-D511C8D0030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348253" y="1257672"/>
                  <a:ext cx="896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7911AC69-B2AD-4F7A-9C8D-0720227E6A3B}"/>
                    </a:ext>
                  </a:extLst>
                </p14:cNvPr>
                <p14:cNvContentPartPr/>
                <p14:nvPr/>
              </p14:nvContentPartPr>
              <p14:xfrm>
                <a:off x="6470653" y="1267392"/>
                <a:ext cx="101880" cy="6444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7911AC69-B2AD-4F7A-9C8D-0720227E6A3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466333" y="1263072"/>
                  <a:ext cx="11052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BDBC6D37-7D98-4961-AEA4-CEBC37D73017}"/>
              </a:ext>
            </a:extLst>
          </p:cNvPr>
          <p:cNvGrpSpPr/>
          <p:nvPr/>
        </p:nvGrpSpPr>
        <p:grpSpPr>
          <a:xfrm>
            <a:off x="6755053" y="1222392"/>
            <a:ext cx="595800" cy="223920"/>
            <a:chOff x="6755053" y="1222392"/>
            <a:chExt cx="595800" cy="22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EAB539A2-6BDF-4451-8BD9-6610594BB3D8}"/>
                    </a:ext>
                  </a:extLst>
                </p14:cNvPr>
                <p14:cNvContentPartPr/>
                <p14:nvPr/>
              </p14:nvContentPartPr>
              <p14:xfrm>
                <a:off x="6804733" y="1268832"/>
                <a:ext cx="7560" cy="8064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EAB539A2-6BDF-4451-8BD9-6610594BB3D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800413" y="1264512"/>
                  <a:ext cx="162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56BD73A-3786-4818-809C-F41209E42534}"/>
                    </a:ext>
                  </a:extLst>
                </p14:cNvPr>
                <p14:cNvContentPartPr/>
                <p14:nvPr/>
              </p14:nvContentPartPr>
              <p14:xfrm>
                <a:off x="6755053" y="1301592"/>
                <a:ext cx="106560" cy="43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56BD73A-3786-4818-809C-F41209E4253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750733" y="1297272"/>
                  <a:ext cx="115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D13F3E84-52FB-462A-B29C-76C7384F48B9}"/>
                    </a:ext>
                  </a:extLst>
                </p14:cNvPr>
                <p14:cNvContentPartPr/>
                <p14:nvPr/>
              </p14:nvContentPartPr>
              <p14:xfrm>
                <a:off x="6917773" y="1256592"/>
                <a:ext cx="83880" cy="705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D13F3E84-52FB-462A-B29C-76C7384F48B9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913453" y="1252272"/>
                  <a:ext cx="925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4504828-F478-4D1E-9464-EBBA475C6192}"/>
                    </a:ext>
                  </a:extLst>
                </p14:cNvPr>
                <p14:cNvContentPartPr/>
                <p14:nvPr/>
              </p14:nvContentPartPr>
              <p14:xfrm>
                <a:off x="7023253" y="1307352"/>
                <a:ext cx="22680" cy="712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4504828-F478-4D1E-9464-EBBA475C619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018933" y="1303032"/>
                  <a:ext cx="313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A803315-8293-44F7-8E56-8B4110E489D2}"/>
                    </a:ext>
                  </a:extLst>
                </p14:cNvPr>
                <p14:cNvContentPartPr/>
                <p14:nvPr/>
              </p14:nvContentPartPr>
              <p14:xfrm>
                <a:off x="7098493" y="1222392"/>
                <a:ext cx="102240" cy="1263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A803315-8293-44F7-8E56-8B4110E489D2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094173" y="1218072"/>
                  <a:ext cx="1108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3C6A8EAB-69F2-40F6-8AB9-E5235F6EADDC}"/>
                    </a:ext>
                  </a:extLst>
                </p14:cNvPr>
                <p14:cNvContentPartPr/>
                <p14:nvPr/>
              </p14:nvContentPartPr>
              <p14:xfrm>
                <a:off x="7269853" y="1308792"/>
                <a:ext cx="81000" cy="13752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3C6A8EAB-69F2-40F6-8AB9-E5235F6EADD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265533" y="1304472"/>
                  <a:ext cx="89640" cy="14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B3E84633-2252-4C05-9557-2079300498E5}"/>
              </a:ext>
            </a:extLst>
          </p:cNvPr>
          <p:cNvGrpSpPr/>
          <p:nvPr/>
        </p:nvGrpSpPr>
        <p:grpSpPr>
          <a:xfrm>
            <a:off x="7524733" y="1238232"/>
            <a:ext cx="624960" cy="100080"/>
            <a:chOff x="7524733" y="1238232"/>
            <a:chExt cx="624960" cy="100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CD91559A-6C2B-4FE9-9A49-2A7D7DCF382C}"/>
                    </a:ext>
                  </a:extLst>
                </p14:cNvPr>
                <p14:cNvContentPartPr/>
                <p14:nvPr/>
              </p14:nvContentPartPr>
              <p14:xfrm>
                <a:off x="7524733" y="1308792"/>
                <a:ext cx="77760" cy="252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CD91559A-6C2B-4FE9-9A49-2A7D7DCF382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520413" y="1304472"/>
                  <a:ext cx="864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448E775-C8E0-4FCD-8715-5FA247C8430A}"/>
                    </a:ext>
                  </a:extLst>
                </p14:cNvPr>
                <p14:cNvContentPartPr/>
                <p14:nvPr/>
              </p14:nvContentPartPr>
              <p14:xfrm>
                <a:off x="7682053" y="1238232"/>
                <a:ext cx="71640" cy="1000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448E775-C8E0-4FCD-8715-5FA247C8430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677733" y="1233912"/>
                  <a:ext cx="80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029CA017-E3E5-4339-81ED-F41B9A495939}"/>
                    </a:ext>
                  </a:extLst>
                </p14:cNvPr>
                <p14:cNvContentPartPr/>
                <p14:nvPr/>
              </p14:nvContentPartPr>
              <p14:xfrm>
                <a:off x="7824253" y="1245072"/>
                <a:ext cx="77400" cy="792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029CA017-E3E5-4339-81ED-F41B9A49593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819933" y="1240752"/>
                  <a:ext cx="86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C368F87-92A1-45C5-9C86-CCE7B9423254}"/>
                    </a:ext>
                  </a:extLst>
                </p14:cNvPr>
                <p14:cNvContentPartPr/>
                <p14:nvPr/>
              </p14:nvContentPartPr>
              <p14:xfrm>
                <a:off x="7939813" y="1247952"/>
                <a:ext cx="84600" cy="6228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C368F87-92A1-45C5-9C86-CCE7B942325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935493" y="1243632"/>
                  <a:ext cx="932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56EDABFA-517F-40D9-B0CC-EAC9DF3B382D}"/>
                    </a:ext>
                  </a:extLst>
                </p14:cNvPr>
                <p14:cNvContentPartPr/>
                <p14:nvPr/>
              </p14:nvContentPartPr>
              <p14:xfrm>
                <a:off x="8101093" y="1255512"/>
                <a:ext cx="48600" cy="504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56EDABFA-517F-40D9-B0CC-EAC9DF3B382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096773" y="1251192"/>
                  <a:ext cx="57240" cy="59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D8E71210-F223-4CB9-B36A-044C50A72987}"/>
                  </a:ext>
                </a:extLst>
              </p14:cNvPr>
              <p14:cNvContentPartPr/>
              <p14:nvPr/>
            </p14:nvContentPartPr>
            <p14:xfrm>
              <a:off x="8111173" y="1170552"/>
              <a:ext cx="360" cy="360"/>
            </p14:xfrm>
          </p:contentPart>
        </mc:Choice>
        <mc:Fallback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D8E71210-F223-4CB9-B36A-044C50A7298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106853" y="116623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990BA768-FC9B-4B85-B699-E77EA62AE617}"/>
                  </a:ext>
                </a:extLst>
              </p14:cNvPr>
              <p14:cNvContentPartPr/>
              <p14:nvPr/>
            </p14:nvContentPartPr>
            <p14:xfrm>
              <a:off x="8532013" y="1186032"/>
              <a:ext cx="9360" cy="21276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990BA768-FC9B-4B85-B699-E77EA62AE61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27693" y="1181712"/>
                <a:ext cx="18000" cy="22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C565D868-59BD-487F-A7D0-28ADED9081AB}"/>
              </a:ext>
            </a:extLst>
          </p:cNvPr>
          <p:cNvGrpSpPr/>
          <p:nvPr/>
        </p:nvGrpSpPr>
        <p:grpSpPr>
          <a:xfrm>
            <a:off x="8717413" y="1162632"/>
            <a:ext cx="620280" cy="187200"/>
            <a:chOff x="8717413" y="1162632"/>
            <a:chExt cx="620280" cy="18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C4EF58D4-5343-4B1D-98D1-6E0F96DCEC87}"/>
                    </a:ext>
                  </a:extLst>
                </p14:cNvPr>
                <p14:cNvContentPartPr/>
                <p14:nvPr/>
              </p14:nvContentPartPr>
              <p14:xfrm>
                <a:off x="8717413" y="1270272"/>
                <a:ext cx="92880" cy="90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C4EF58D4-5343-4B1D-98D1-6E0F96DCEC8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713093" y="1265952"/>
                  <a:ext cx="1015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D3BCB851-D57D-4961-A2CE-CF7401419A97}"/>
                    </a:ext>
                  </a:extLst>
                </p14:cNvPr>
                <p14:cNvContentPartPr/>
                <p14:nvPr/>
              </p14:nvContentPartPr>
              <p14:xfrm>
                <a:off x="8911453" y="1212672"/>
                <a:ext cx="97200" cy="838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D3BCB851-D57D-4961-A2CE-CF7401419A9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907133" y="1208352"/>
                  <a:ext cx="105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F81B17F4-8510-4115-94E1-2013F192676E}"/>
                    </a:ext>
                  </a:extLst>
                </p14:cNvPr>
                <p14:cNvContentPartPr/>
                <p14:nvPr/>
              </p14:nvContentPartPr>
              <p14:xfrm>
                <a:off x="9037453" y="1288632"/>
                <a:ext cx="18000" cy="5328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F81B17F4-8510-4115-94E1-2013F192676E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033133" y="1284312"/>
                  <a:ext cx="266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ED7ECBB7-5E45-46A0-9C7E-6C0B185E4C3D}"/>
                    </a:ext>
                  </a:extLst>
                </p14:cNvPr>
                <p14:cNvContentPartPr/>
                <p14:nvPr/>
              </p14:nvContentPartPr>
              <p14:xfrm>
                <a:off x="9101893" y="1162632"/>
                <a:ext cx="83520" cy="12384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ED7ECBB7-5E45-46A0-9C7E-6C0B185E4C3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097573" y="1158312"/>
                  <a:ext cx="92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37A377D9-1219-4F9C-B7DF-F36086A0EE9E}"/>
                    </a:ext>
                  </a:extLst>
                </p14:cNvPr>
                <p14:cNvContentPartPr/>
                <p14:nvPr/>
              </p14:nvContentPartPr>
              <p14:xfrm>
                <a:off x="9264973" y="1219152"/>
                <a:ext cx="53640" cy="262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37A377D9-1219-4F9C-B7DF-F36086A0EE9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260653" y="1214832"/>
                  <a:ext cx="62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2393B6D-FE49-454F-AE4F-309BAA6CF6C6}"/>
                    </a:ext>
                  </a:extLst>
                </p14:cNvPr>
                <p14:cNvContentPartPr/>
                <p14:nvPr/>
              </p14:nvContentPartPr>
              <p14:xfrm>
                <a:off x="9275413" y="1218432"/>
                <a:ext cx="62280" cy="1314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2393B6D-FE49-454F-AE4F-309BAA6CF6C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271093" y="1214112"/>
                  <a:ext cx="70920" cy="14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913D0C8A-B6F5-4668-9368-C9FD8A0C8914}"/>
                  </a:ext>
                </a:extLst>
              </p14:cNvPr>
              <p14:cNvContentPartPr/>
              <p14:nvPr/>
            </p14:nvContentPartPr>
            <p14:xfrm>
              <a:off x="6992293" y="2392032"/>
              <a:ext cx="519480" cy="26640"/>
            </p14:xfrm>
          </p:contentPart>
        </mc:Choice>
        <mc:Fallback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913D0C8A-B6F5-4668-9368-C9FD8A0C891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87973" y="2387712"/>
                <a:ext cx="528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388" name="Freihand 387">
                <a:extLst>
                  <a:ext uri="{FF2B5EF4-FFF2-40B4-BE49-F238E27FC236}">
                    <a16:creationId xmlns:a16="http://schemas.microsoft.com/office/drawing/2014/main" id="{AAAFBF8C-0017-4B0C-8FB5-1090D416244B}"/>
                  </a:ext>
                </a:extLst>
              </p14:cNvPr>
              <p14:cNvContentPartPr/>
              <p14:nvPr/>
            </p14:nvContentPartPr>
            <p14:xfrm>
              <a:off x="10471333" y="3745992"/>
              <a:ext cx="193320" cy="37080"/>
            </p14:xfrm>
          </p:contentPart>
        </mc:Choice>
        <mc:Fallback>
          <p:pic>
            <p:nvPicPr>
              <p:cNvPr id="388" name="Freihand 387">
                <a:extLst>
                  <a:ext uri="{FF2B5EF4-FFF2-40B4-BE49-F238E27FC236}">
                    <a16:creationId xmlns:a16="http://schemas.microsoft.com/office/drawing/2014/main" id="{AAAFBF8C-0017-4B0C-8FB5-1090D416244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0467013" y="3741672"/>
                <a:ext cx="20196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43" name="Gruppieren 642">
            <a:extLst>
              <a:ext uri="{FF2B5EF4-FFF2-40B4-BE49-F238E27FC236}">
                <a16:creationId xmlns:a16="http://schemas.microsoft.com/office/drawing/2014/main" id="{7C178493-FA82-448D-ABB6-F3FDFF1EFD98}"/>
              </a:ext>
            </a:extLst>
          </p:cNvPr>
          <p:cNvGrpSpPr/>
          <p:nvPr/>
        </p:nvGrpSpPr>
        <p:grpSpPr>
          <a:xfrm>
            <a:off x="33493" y="1519752"/>
            <a:ext cx="11936160" cy="4861080"/>
            <a:chOff x="33493" y="1519752"/>
            <a:chExt cx="11936160" cy="486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E984977A-3CF9-4A91-8037-D1921334F198}"/>
                    </a:ext>
                  </a:extLst>
                </p14:cNvPr>
                <p14:cNvContentPartPr/>
                <p14:nvPr/>
              </p14:nvContentPartPr>
              <p14:xfrm>
                <a:off x="259213" y="2930592"/>
                <a:ext cx="9000" cy="432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E984977A-3CF9-4A91-8037-D1921334F19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54893" y="2926272"/>
                  <a:ext cx="176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08C9832D-CCBA-4A76-8F7A-030C0C050CC7}"/>
                    </a:ext>
                  </a:extLst>
                </p14:cNvPr>
                <p14:cNvContentPartPr/>
                <p14:nvPr/>
              </p14:nvContentPartPr>
              <p14:xfrm>
                <a:off x="544333" y="3273312"/>
                <a:ext cx="17280" cy="1728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08C9832D-CCBA-4A76-8F7A-030C0C050CC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40013" y="3268992"/>
                  <a:ext cx="259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8320EFA3-0343-4BFF-BCD5-A6468E1F8497}"/>
                    </a:ext>
                  </a:extLst>
                </p14:cNvPr>
                <p14:cNvContentPartPr/>
                <p14:nvPr/>
              </p14:nvContentPartPr>
              <p14:xfrm>
                <a:off x="473053" y="3157752"/>
                <a:ext cx="58320" cy="25560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8320EFA3-0343-4BFF-BCD5-A6468E1F849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68733" y="3153432"/>
                  <a:ext cx="66960" cy="256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5A9C42F-5D8F-4242-8549-9DBAD8AF0C87}"/>
                    </a:ext>
                  </a:extLst>
                </p14:cNvPr>
                <p14:cNvContentPartPr/>
                <p14:nvPr/>
              </p14:nvContentPartPr>
              <p14:xfrm>
                <a:off x="270373" y="5577672"/>
                <a:ext cx="3368520" cy="6552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5A9C42F-5D8F-4242-8549-9DBAD8AF0C8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66053" y="5573352"/>
                  <a:ext cx="3377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FD3711AB-8E4C-4859-AD92-8EF512DDF978}"/>
                    </a:ext>
                  </a:extLst>
                </p14:cNvPr>
                <p14:cNvContentPartPr/>
                <p14:nvPr/>
              </p14:nvContentPartPr>
              <p14:xfrm>
                <a:off x="3626293" y="5511072"/>
                <a:ext cx="112680" cy="1494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FD3711AB-8E4C-4859-AD92-8EF512DDF978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621973" y="5506752"/>
                  <a:ext cx="121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7EE9405-2E52-437D-8617-DEB65D68DC26}"/>
                    </a:ext>
                  </a:extLst>
                </p14:cNvPr>
                <p14:cNvContentPartPr/>
                <p14:nvPr/>
              </p14:nvContentPartPr>
              <p14:xfrm>
                <a:off x="383413" y="3072072"/>
                <a:ext cx="236520" cy="10044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7EE9405-2E52-437D-8617-DEB65D68DC2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79093" y="3067752"/>
                  <a:ext cx="245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F2DDB851-F15F-4038-807F-219FE375A813}"/>
                    </a:ext>
                  </a:extLst>
                </p14:cNvPr>
                <p14:cNvContentPartPr/>
                <p14:nvPr/>
              </p14:nvContentPartPr>
              <p14:xfrm>
                <a:off x="247333" y="3059112"/>
                <a:ext cx="58320" cy="11880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F2DDB851-F15F-4038-807F-219FE375A813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43013" y="3054792"/>
                  <a:ext cx="66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68AF8E4E-FA86-479A-85E1-2182E4857ED9}"/>
                    </a:ext>
                  </a:extLst>
                </p14:cNvPr>
                <p14:cNvContentPartPr/>
                <p14:nvPr/>
              </p14:nvContentPartPr>
              <p14:xfrm>
                <a:off x="3540253" y="5706192"/>
                <a:ext cx="100800" cy="8388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68AF8E4E-FA86-479A-85E1-2182E4857ED9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535933" y="5701872"/>
                  <a:ext cx="1094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61FF1AC8-39D9-4FD3-8EF3-A1F5357E01F9}"/>
                    </a:ext>
                  </a:extLst>
                </p14:cNvPr>
                <p14:cNvContentPartPr/>
                <p14:nvPr/>
              </p14:nvContentPartPr>
              <p14:xfrm>
                <a:off x="3539173" y="5740392"/>
                <a:ext cx="113400" cy="19800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61FF1AC8-39D9-4FD3-8EF3-A1F5357E01F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534853" y="5736072"/>
                  <a:ext cx="1220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50141E7-CA4F-4857-9E93-9ACCAE4C2F3A}"/>
                    </a:ext>
                  </a:extLst>
                </p14:cNvPr>
                <p14:cNvContentPartPr/>
                <p14:nvPr/>
              </p14:nvContentPartPr>
              <p14:xfrm>
                <a:off x="2520373" y="5480472"/>
                <a:ext cx="27720" cy="18936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50141E7-CA4F-4857-9E93-9ACCAE4C2F3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516053" y="5476152"/>
                  <a:ext cx="363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DDCDADD3-A349-4446-B8B2-058E8318E44A}"/>
                    </a:ext>
                  </a:extLst>
                </p14:cNvPr>
                <p14:cNvContentPartPr/>
                <p14:nvPr/>
              </p14:nvContentPartPr>
              <p14:xfrm>
                <a:off x="2349013" y="5732832"/>
                <a:ext cx="99000" cy="18828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DDCDADD3-A349-4446-B8B2-058E8318E44A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344693" y="5728512"/>
                  <a:ext cx="1076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2E3E0B86-61D8-4D62-A4A3-6A79AF69EBF0}"/>
                    </a:ext>
                  </a:extLst>
                </p14:cNvPr>
                <p14:cNvContentPartPr/>
                <p14:nvPr/>
              </p14:nvContentPartPr>
              <p14:xfrm>
                <a:off x="2394373" y="5721312"/>
                <a:ext cx="104400" cy="241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2E3E0B86-61D8-4D62-A4A3-6A79AF69EBF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390053" y="5716992"/>
                  <a:ext cx="1130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9CB81062-2E1F-49AF-B0AD-20ACE6CD041A}"/>
                    </a:ext>
                  </a:extLst>
                </p14:cNvPr>
                <p14:cNvContentPartPr/>
                <p14:nvPr/>
              </p14:nvContentPartPr>
              <p14:xfrm>
                <a:off x="2473933" y="5719872"/>
                <a:ext cx="105840" cy="1555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9CB81062-2E1F-49AF-B0AD-20ACE6CD041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469613" y="5715552"/>
                  <a:ext cx="114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61606A3F-3F0C-4831-9EDE-19669BACE7D6}"/>
                    </a:ext>
                  </a:extLst>
                </p14:cNvPr>
                <p14:cNvContentPartPr/>
                <p14:nvPr/>
              </p14:nvContentPartPr>
              <p14:xfrm>
                <a:off x="2592733" y="5724192"/>
                <a:ext cx="105120" cy="15048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61606A3F-3F0C-4831-9EDE-19669BACE7D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588413" y="5719872"/>
                  <a:ext cx="113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714FF67F-0C37-4238-BE05-19B9AAA7DCB4}"/>
                    </a:ext>
                  </a:extLst>
                </p14:cNvPr>
                <p14:cNvContentPartPr/>
                <p14:nvPr/>
              </p14:nvContentPartPr>
              <p14:xfrm>
                <a:off x="428413" y="3787752"/>
                <a:ext cx="151920" cy="118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714FF67F-0C37-4238-BE05-19B9AAA7DCB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24093" y="3783432"/>
                  <a:ext cx="160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FFA1E0C6-87E0-4E9A-924A-021BAD2B2DE0}"/>
                    </a:ext>
                  </a:extLst>
                </p14:cNvPr>
                <p14:cNvContentPartPr/>
                <p14:nvPr/>
              </p14:nvContentPartPr>
              <p14:xfrm>
                <a:off x="111613" y="3730512"/>
                <a:ext cx="66600" cy="11124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FFA1E0C6-87E0-4E9A-924A-021BAD2B2DE0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7293" y="3726192"/>
                  <a:ext cx="75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3B73749-B889-4D75-A4CB-0F7B9899C477}"/>
                    </a:ext>
                  </a:extLst>
                </p14:cNvPr>
                <p14:cNvContentPartPr/>
                <p14:nvPr/>
              </p14:nvContentPartPr>
              <p14:xfrm>
                <a:off x="177853" y="3727992"/>
                <a:ext cx="52200" cy="11664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3B73749-B889-4D75-A4CB-0F7B9899C477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73533" y="3723672"/>
                  <a:ext cx="608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099DEF43-BAEA-45E6-969C-251F4111C3AB}"/>
                    </a:ext>
                  </a:extLst>
                </p14:cNvPr>
                <p14:cNvContentPartPr/>
                <p14:nvPr/>
              </p14:nvContentPartPr>
              <p14:xfrm>
                <a:off x="248413" y="3820152"/>
                <a:ext cx="5040" cy="5688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099DEF43-BAEA-45E6-969C-251F4111C3AB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44093" y="3815832"/>
                  <a:ext cx="13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7A1E67D8-9457-47A5-899E-6E4DC2DEF8AE}"/>
                    </a:ext>
                  </a:extLst>
                </p14:cNvPr>
                <p14:cNvContentPartPr/>
                <p14:nvPr/>
              </p14:nvContentPartPr>
              <p14:xfrm>
                <a:off x="271093" y="3723672"/>
                <a:ext cx="54720" cy="1119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7A1E67D8-9457-47A5-899E-6E4DC2DEF8A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66773" y="3719352"/>
                  <a:ext cx="633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F20747E5-4F5D-4400-BA04-C3E41947D2E8}"/>
                    </a:ext>
                  </a:extLst>
                </p14:cNvPr>
                <p14:cNvContentPartPr/>
                <p14:nvPr/>
              </p14:nvContentPartPr>
              <p14:xfrm>
                <a:off x="352813" y="3738072"/>
                <a:ext cx="39240" cy="7884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F20747E5-4F5D-4400-BA04-C3E41947D2E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48493" y="3733752"/>
                  <a:ext cx="478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CA871F9B-2501-4F62-831D-E2C7EC15CE9C}"/>
                    </a:ext>
                  </a:extLst>
                </p14:cNvPr>
                <p14:cNvContentPartPr/>
                <p14:nvPr/>
              </p14:nvContentPartPr>
              <p14:xfrm>
                <a:off x="331573" y="3678672"/>
                <a:ext cx="38880" cy="4392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CA871F9B-2501-4F62-831D-E2C7EC15CE9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327253" y="3674352"/>
                  <a:ext cx="475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C8F00354-3978-4C7D-9B7A-043F722B1DDE}"/>
                    </a:ext>
                  </a:extLst>
                </p14:cNvPr>
                <p14:cNvContentPartPr/>
                <p14:nvPr/>
              </p14:nvContentPartPr>
              <p14:xfrm>
                <a:off x="367573" y="3837072"/>
                <a:ext cx="35640" cy="2484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C8F00354-3978-4C7D-9B7A-043F722B1DD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63253" y="3832752"/>
                  <a:ext cx="44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DB4D7F7B-C3A9-4D5E-8FFA-A8790C1CC39E}"/>
                    </a:ext>
                  </a:extLst>
                </p14:cNvPr>
                <p14:cNvContentPartPr/>
                <p14:nvPr/>
              </p14:nvContentPartPr>
              <p14:xfrm>
                <a:off x="525253" y="3790272"/>
                <a:ext cx="1992240" cy="174600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DB4D7F7B-C3A9-4D5E-8FFA-A8790C1CC39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20933" y="3785952"/>
                  <a:ext cx="2000880" cy="175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AF3E1098-543F-466E-B922-B613712AF11F}"/>
                    </a:ext>
                  </a:extLst>
                </p14:cNvPr>
                <p14:cNvContentPartPr/>
                <p14:nvPr/>
              </p14:nvContentPartPr>
              <p14:xfrm>
                <a:off x="2490493" y="5520072"/>
                <a:ext cx="360" cy="3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AF3E1098-543F-466E-B922-B613712AF11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486173" y="5515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E1079CED-D847-4BF3-9462-92E40996380F}"/>
                    </a:ext>
                  </a:extLst>
                </p14:cNvPr>
                <p14:cNvContentPartPr/>
                <p14:nvPr/>
              </p14:nvContentPartPr>
              <p14:xfrm>
                <a:off x="2469253" y="5500992"/>
                <a:ext cx="102240" cy="9828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E1079CED-D847-4BF3-9462-92E40996380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464933" y="5496672"/>
                  <a:ext cx="1108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6C0693DF-4198-4B2F-B309-F4E3162988E3}"/>
                    </a:ext>
                  </a:extLst>
                </p14:cNvPr>
                <p14:cNvContentPartPr/>
                <p14:nvPr/>
              </p14:nvContentPartPr>
              <p14:xfrm>
                <a:off x="886693" y="3663912"/>
                <a:ext cx="128880" cy="17784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6C0693DF-4198-4B2F-B309-F4E3162988E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82373" y="3659592"/>
                  <a:ext cx="1375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51C4D96-F676-4047-A2EA-6835D9021FCD}"/>
                    </a:ext>
                  </a:extLst>
                </p14:cNvPr>
                <p14:cNvContentPartPr/>
                <p14:nvPr/>
              </p14:nvContentPartPr>
              <p14:xfrm>
                <a:off x="847453" y="3705312"/>
                <a:ext cx="126720" cy="1897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51C4D96-F676-4047-A2EA-6835D9021FC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43133" y="3700992"/>
                  <a:ext cx="1353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80187FBC-F99E-40B9-B645-3D028827ED86}"/>
                    </a:ext>
                  </a:extLst>
                </p14:cNvPr>
                <p14:cNvContentPartPr/>
                <p14:nvPr/>
              </p14:nvContentPartPr>
              <p14:xfrm>
                <a:off x="1096933" y="3481752"/>
                <a:ext cx="25920" cy="7596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80187FBC-F99E-40B9-B645-3D028827ED8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92613" y="3477432"/>
                  <a:ext cx="345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F96B0899-94FE-413C-ADDF-5774002A2B9C}"/>
                    </a:ext>
                  </a:extLst>
                </p14:cNvPr>
                <p14:cNvContentPartPr/>
                <p14:nvPr/>
              </p14:nvContentPartPr>
              <p14:xfrm>
                <a:off x="1152373" y="3419832"/>
                <a:ext cx="95400" cy="8460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F96B0899-94FE-413C-ADDF-5774002A2B9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148053" y="3415512"/>
                  <a:ext cx="104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E09BA38-ADDD-4F2E-8C7B-620895E1A8E8}"/>
                    </a:ext>
                  </a:extLst>
                </p14:cNvPr>
                <p14:cNvContentPartPr/>
                <p14:nvPr/>
              </p14:nvContentPartPr>
              <p14:xfrm>
                <a:off x="1306453" y="3340632"/>
                <a:ext cx="74520" cy="363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E09BA38-ADDD-4F2E-8C7B-620895E1A8E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302133" y="3336312"/>
                  <a:ext cx="831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741459AB-9665-4D0A-8086-48DA543DB668}"/>
                    </a:ext>
                  </a:extLst>
                </p14:cNvPr>
                <p14:cNvContentPartPr/>
                <p14:nvPr/>
              </p14:nvContentPartPr>
              <p14:xfrm>
                <a:off x="1409773" y="3170352"/>
                <a:ext cx="99720" cy="16128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741459AB-9665-4D0A-8086-48DA543DB66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405453" y="3166032"/>
                  <a:ext cx="108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662BD911-BDE0-48D9-9A63-EC548C274B53}"/>
                    </a:ext>
                  </a:extLst>
                </p14:cNvPr>
                <p14:cNvContentPartPr/>
                <p14:nvPr/>
              </p14:nvContentPartPr>
              <p14:xfrm>
                <a:off x="1493653" y="3253512"/>
                <a:ext cx="68400" cy="3744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662BD911-BDE0-48D9-9A63-EC548C274B53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489333" y="3249192"/>
                  <a:ext cx="77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F8C30D78-4F0E-4FC0-8F62-0389E039C0AC}"/>
                    </a:ext>
                  </a:extLst>
                </p14:cNvPr>
                <p14:cNvContentPartPr/>
                <p14:nvPr/>
              </p14:nvContentPartPr>
              <p14:xfrm>
                <a:off x="1562773" y="3051912"/>
                <a:ext cx="352800" cy="2124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F8C30D78-4F0E-4FC0-8F62-0389E039C0A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58453" y="3047592"/>
                  <a:ext cx="3614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3011FEC3-0E3E-446A-B772-F01F820A2C76}"/>
                    </a:ext>
                  </a:extLst>
                </p14:cNvPr>
                <p14:cNvContentPartPr/>
                <p14:nvPr/>
              </p14:nvContentPartPr>
              <p14:xfrm>
                <a:off x="2077933" y="5463192"/>
                <a:ext cx="7200" cy="1674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3011FEC3-0E3E-446A-B772-F01F820A2C7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073613" y="5458872"/>
                  <a:ext cx="158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08BD3424-79F6-4310-9EC8-138AC04E0BF8}"/>
                    </a:ext>
                  </a:extLst>
                </p14:cNvPr>
                <p14:cNvContentPartPr/>
                <p14:nvPr/>
              </p14:nvContentPartPr>
              <p14:xfrm>
                <a:off x="2064253" y="5558952"/>
                <a:ext cx="11520" cy="15444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08BD3424-79F6-4310-9EC8-138AC04E0BF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059933" y="5554632"/>
                  <a:ext cx="201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C1324E83-6E45-465A-A6E3-404075B3A5D5}"/>
                    </a:ext>
                  </a:extLst>
                </p14:cNvPr>
                <p14:cNvContentPartPr/>
                <p14:nvPr/>
              </p14:nvContentPartPr>
              <p14:xfrm>
                <a:off x="1850773" y="5777112"/>
                <a:ext cx="50040" cy="9900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C1324E83-6E45-465A-A6E3-404075B3A5D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846453" y="5772792"/>
                  <a:ext cx="586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72C384B2-9DE7-41CF-B3B0-C844D69EFF8D}"/>
                    </a:ext>
                  </a:extLst>
                </p14:cNvPr>
                <p14:cNvContentPartPr/>
                <p14:nvPr/>
              </p14:nvContentPartPr>
              <p14:xfrm>
                <a:off x="1881733" y="5827512"/>
                <a:ext cx="28440" cy="6912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72C384B2-9DE7-41CF-B3B0-C844D69EFF8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877413" y="5823192"/>
                  <a:ext cx="370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BABD5EA8-766B-4998-BF83-8B9822C06679}"/>
                    </a:ext>
                  </a:extLst>
                </p14:cNvPr>
                <p14:cNvContentPartPr/>
                <p14:nvPr/>
              </p14:nvContentPartPr>
              <p14:xfrm>
                <a:off x="1941853" y="5799432"/>
                <a:ext cx="52560" cy="9684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BABD5EA8-766B-4998-BF83-8B9822C0667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937533" y="5795112"/>
                  <a:ext cx="612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C57C448D-63DA-4299-B07D-FFB6612DEF07}"/>
                    </a:ext>
                  </a:extLst>
                </p14:cNvPr>
                <p14:cNvContentPartPr/>
                <p14:nvPr/>
              </p14:nvContentPartPr>
              <p14:xfrm>
                <a:off x="2020333" y="5784312"/>
                <a:ext cx="57960" cy="8280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C57C448D-63DA-4299-B07D-FFB6612DEF0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016013" y="5779992"/>
                  <a:ext cx="66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01F9B314-4947-49AA-97B2-ED7F17F5C97B}"/>
                    </a:ext>
                  </a:extLst>
                </p14:cNvPr>
                <p14:cNvContentPartPr/>
                <p14:nvPr/>
              </p14:nvContentPartPr>
              <p14:xfrm>
                <a:off x="2104213" y="3334512"/>
                <a:ext cx="808200" cy="228384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01F9B314-4947-49AA-97B2-ED7F17F5C97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099893" y="3330192"/>
                  <a:ext cx="816840" cy="229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350B39DD-C68E-41B0-AAE8-88898FC10C51}"/>
                    </a:ext>
                  </a:extLst>
                </p14:cNvPr>
                <p14:cNvContentPartPr/>
                <p14:nvPr/>
              </p14:nvContentPartPr>
              <p14:xfrm>
                <a:off x="3010333" y="3186552"/>
                <a:ext cx="89640" cy="14472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350B39DD-C68E-41B0-AAE8-88898FC10C51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006013" y="3182232"/>
                  <a:ext cx="982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F5259524-AE6B-4678-8778-7D5B3C8241CC}"/>
                    </a:ext>
                  </a:extLst>
                </p14:cNvPr>
                <p14:cNvContentPartPr/>
                <p14:nvPr/>
              </p14:nvContentPartPr>
              <p14:xfrm>
                <a:off x="3164413" y="3155232"/>
                <a:ext cx="111240" cy="13680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F5259524-AE6B-4678-8778-7D5B3C8241C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160093" y="3150912"/>
                  <a:ext cx="1198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D7B9BA03-7DEC-4964-ACBC-5B099DFBB616}"/>
                    </a:ext>
                  </a:extLst>
                </p14:cNvPr>
                <p14:cNvContentPartPr/>
                <p14:nvPr/>
              </p14:nvContentPartPr>
              <p14:xfrm>
                <a:off x="3383653" y="3210672"/>
                <a:ext cx="111600" cy="1152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D7B9BA03-7DEC-4964-ACBC-5B099DFBB61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379333" y="3206352"/>
                  <a:ext cx="120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3F9069E6-4661-481D-BBEE-8D3195D5723B}"/>
                    </a:ext>
                  </a:extLst>
                </p14:cNvPr>
                <p14:cNvContentPartPr/>
                <p14:nvPr/>
              </p14:nvContentPartPr>
              <p14:xfrm>
                <a:off x="3543493" y="3098352"/>
                <a:ext cx="127080" cy="14724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3F9069E6-4661-481D-BBEE-8D3195D5723B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539173" y="3094032"/>
                  <a:ext cx="135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F4920E85-CDFB-4CC8-ABD9-591DF017483D}"/>
                    </a:ext>
                  </a:extLst>
                </p14:cNvPr>
                <p14:cNvContentPartPr/>
                <p14:nvPr/>
              </p14:nvContentPartPr>
              <p14:xfrm>
                <a:off x="3613333" y="3172512"/>
                <a:ext cx="64800" cy="741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F4920E85-CDFB-4CC8-ABD9-591DF017483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09013" y="3168192"/>
                  <a:ext cx="734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39506A32-4D18-4723-A68D-89E52A87FD07}"/>
                    </a:ext>
                  </a:extLst>
                </p14:cNvPr>
                <p14:cNvContentPartPr/>
                <p14:nvPr/>
              </p14:nvContentPartPr>
              <p14:xfrm>
                <a:off x="3687133" y="3144792"/>
                <a:ext cx="326880" cy="9828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39506A32-4D18-4723-A68D-89E52A87FD0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682813" y="3140472"/>
                  <a:ext cx="335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AC404A0C-2600-4489-8261-966234593EA6}"/>
                    </a:ext>
                  </a:extLst>
                </p14:cNvPr>
                <p14:cNvContentPartPr/>
                <p14:nvPr/>
              </p14:nvContentPartPr>
              <p14:xfrm>
                <a:off x="489613" y="5310552"/>
                <a:ext cx="83880" cy="2016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AC404A0C-2600-4489-8261-966234593EA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85293" y="5306232"/>
                  <a:ext cx="92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15845CB3-9F19-4F4D-96E1-9F9CA4EBBF99}"/>
                    </a:ext>
                  </a:extLst>
                </p14:cNvPr>
                <p14:cNvContentPartPr/>
                <p14:nvPr/>
              </p14:nvContentPartPr>
              <p14:xfrm>
                <a:off x="702733" y="5291832"/>
                <a:ext cx="575280" cy="2448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15845CB3-9F19-4F4D-96E1-9F9CA4EBBF9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98413" y="5287512"/>
                  <a:ext cx="5839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E3742070-DCE6-480F-ABCB-2DE119A82ABF}"/>
                    </a:ext>
                  </a:extLst>
                </p14:cNvPr>
                <p14:cNvContentPartPr/>
                <p14:nvPr/>
              </p14:nvContentPartPr>
              <p14:xfrm>
                <a:off x="1342093" y="5281752"/>
                <a:ext cx="120960" cy="288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E3742070-DCE6-480F-ABCB-2DE119A82AB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337773" y="5277432"/>
                  <a:ext cx="1296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581BC95A-3850-4E14-88D9-B4798E317F0D}"/>
                    </a:ext>
                  </a:extLst>
                </p14:cNvPr>
                <p14:cNvContentPartPr/>
                <p14:nvPr/>
              </p14:nvContentPartPr>
              <p14:xfrm>
                <a:off x="1585813" y="5258712"/>
                <a:ext cx="157680" cy="1656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581BC95A-3850-4E14-88D9-B4798E317F0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581493" y="5254392"/>
                  <a:ext cx="166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00679A42-357C-41C4-9E53-920F0EF43214}"/>
                    </a:ext>
                  </a:extLst>
                </p14:cNvPr>
                <p14:cNvContentPartPr/>
                <p14:nvPr/>
              </p14:nvContentPartPr>
              <p14:xfrm>
                <a:off x="1910893" y="5246832"/>
                <a:ext cx="315720" cy="1116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00679A42-357C-41C4-9E53-920F0EF4321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906573" y="5242512"/>
                  <a:ext cx="3243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360068A9-46DA-4EEF-B5DC-C6595CB24FAE}"/>
                    </a:ext>
                  </a:extLst>
                </p14:cNvPr>
                <p14:cNvContentPartPr/>
                <p14:nvPr/>
              </p14:nvContentPartPr>
              <p14:xfrm>
                <a:off x="2214373" y="5273832"/>
                <a:ext cx="15480" cy="24120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360068A9-46DA-4EEF-B5DC-C6595CB24FA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210053" y="5269512"/>
                  <a:ext cx="241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BD22E5B-C7A8-408C-9A47-F36983B9BB84}"/>
                    </a:ext>
                  </a:extLst>
                </p14:cNvPr>
                <p14:cNvContentPartPr/>
                <p14:nvPr/>
              </p14:nvContentPartPr>
              <p14:xfrm>
                <a:off x="2220853" y="5562552"/>
                <a:ext cx="14400" cy="4716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BD22E5B-C7A8-408C-9A47-F36983B9BB8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216533" y="5558232"/>
                  <a:ext cx="230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D9BA0F71-09F2-4CBD-8718-D3A112759D5F}"/>
                    </a:ext>
                  </a:extLst>
                </p14:cNvPr>
                <p14:cNvContentPartPr/>
                <p14:nvPr/>
              </p14:nvContentPartPr>
              <p14:xfrm>
                <a:off x="2169733" y="5741832"/>
                <a:ext cx="57600" cy="7740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D9BA0F71-09F2-4CBD-8718-D3A112759D5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165413" y="5737512"/>
                  <a:ext cx="66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9DCBFF3D-CCFA-4510-896A-62B384DA7A53}"/>
                    </a:ext>
                  </a:extLst>
                </p14:cNvPr>
                <p14:cNvContentPartPr/>
                <p14:nvPr/>
              </p14:nvContentPartPr>
              <p14:xfrm>
                <a:off x="2171893" y="5738952"/>
                <a:ext cx="63000" cy="19260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9DCBFF3D-CCFA-4510-896A-62B384DA7A5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167573" y="5734632"/>
                  <a:ext cx="71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5AD42848-57DE-4A35-AAA3-9102EAA21678}"/>
                    </a:ext>
                  </a:extLst>
                </p14:cNvPr>
                <p14:cNvContentPartPr/>
                <p14:nvPr/>
              </p14:nvContentPartPr>
              <p14:xfrm>
                <a:off x="2229853" y="5685312"/>
                <a:ext cx="65520" cy="8280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5AD42848-57DE-4A35-AAA3-9102EAA2167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225533" y="5680992"/>
                  <a:ext cx="74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A9BE7D69-589C-46D9-AFDF-DC802D8C9E7A}"/>
                    </a:ext>
                  </a:extLst>
                </p14:cNvPr>
                <p14:cNvContentPartPr/>
                <p14:nvPr/>
              </p14:nvContentPartPr>
              <p14:xfrm>
                <a:off x="7793653" y="1836552"/>
                <a:ext cx="18000" cy="14112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A9BE7D69-589C-46D9-AFDF-DC802D8C9E7A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789333" y="1832232"/>
                  <a:ext cx="266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75D6E82-31CA-4BE7-9F61-89B33C741485}"/>
                    </a:ext>
                  </a:extLst>
                </p14:cNvPr>
                <p14:cNvContentPartPr/>
                <p14:nvPr/>
              </p14:nvContentPartPr>
              <p14:xfrm>
                <a:off x="7939453" y="1875072"/>
                <a:ext cx="360" cy="3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75D6E82-31CA-4BE7-9F61-89B33C74148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935133" y="1870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20259E07-BBCF-49BD-8157-C8EB7B948589}"/>
                    </a:ext>
                  </a:extLst>
                </p14:cNvPr>
                <p14:cNvContentPartPr/>
                <p14:nvPr/>
              </p14:nvContentPartPr>
              <p14:xfrm>
                <a:off x="7936573" y="1947432"/>
                <a:ext cx="5760" cy="82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20259E07-BBCF-49BD-8157-C8EB7B94858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932253" y="1943112"/>
                  <a:ext cx="144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6BE19C8-8B65-4B17-9E0A-1E27C3A7C426}"/>
                    </a:ext>
                  </a:extLst>
                </p14:cNvPr>
                <p14:cNvContentPartPr/>
                <p14:nvPr/>
              </p14:nvContentPartPr>
              <p14:xfrm>
                <a:off x="8030893" y="1844472"/>
                <a:ext cx="94680" cy="878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6BE19C8-8B65-4B17-9E0A-1E27C3A7C42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026573" y="1840152"/>
                  <a:ext cx="103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72FFA6D-86A7-4935-A83A-ACB6C7123502}"/>
                    </a:ext>
                  </a:extLst>
                </p14:cNvPr>
                <p14:cNvContentPartPr/>
                <p14:nvPr/>
              </p14:nvContentPartPr>
              <p14:xfrm>
                <a:off x="8149333" y="1907112"/>
                <a:ext cx="12600" cy="7668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72FFA6D-86A7-4935-A83A-ACB6C7123502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145013" y="1902792"/>
                  <a:ext cx="212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718DA67-6692-475D-9456-174B4FB64BB9}"/>
                    </a:ext>
                  </a:extLst>
                </p14:cNvPr>
                <p14:cNvContentPartPr/>
                <p14:nvPr/>
              </p14:nvContentPartPr>
              <p14:xfrm>
                <a:off x="8231773" y="1815312"/>
                <a:ext cx="110160" cy="10836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718DA67-6692-475D-9456-174B4FB64BB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8227453" y="1810992"/>
                  <a:ext cx="1188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5DEA86C-DDC6-4977-B5E5-D3BF43392426}"/>
                    </a:ext>
                  </a:extLst>
                </p14:cNvPr>
                <p14:cNvContentPartPr/>
                <p14:nvPr/>
              </p14:nvContentPartPr>
              <p14:xfrm>
                <a:off x="5251693" y="1670592"/>
                <a:ext cx="74880" cy="6336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5DEA86C-DDC6-4977-B5E5-D3BF43392426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247373" y="1666272"/>
                  <a:ext cx="83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2744C434-A66A-4609-BC3D-78D0F8ECE7B6}"/>
                    </a:ext>
                  </a:extLst>
                </p14:cNvPr>
                <p14:cNvContentPartPr/>
                <p14:nvPr/>
              </p14:nvContentPartPr>
              <p14:xfrm>
                <a:off x="5293453" y="1686792"/>
                <a:ext cx="43200" cy="13248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2744C434-A66A-4609-BC3D-78D0F8ECE7B6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5289133" y="1682472"/>
                  <a:ext cx="518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C845425-CD0D-4D8A-BE1D-42B272FE8AFD}"/>
                    </a:ext>
                  </a:extLst>
                </p14:cNvPr>
                <p14:cNvContentPartPr/>
                <p14:nvPr/>
              </p14:nvContentPartPr>
              <p14:xfrm>
                <a:off x="5396413" y="1738632"/>
                <a:ext cx="70560" cy="93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C845425-CD0D-4D8A-BE1D-42B272FE8AFD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5392093" y="1734312"/>
                  <a:ext cx="79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4F4EA15F-6F83-484C-86BD-459D549CD7CE}"/>
                    </a:ext>
                  </a:extLst>
                </p14:cNvPr>
                <p14:cNvContentPartPr/>
                <p14:nvPr/>
              </p14:nvContentPartPr>
              <p14:xfrm>
                <a:off x="5525293" y="1671312"/>
                <a:ext cx="94320" cy="1335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4F4EA15F-6F83-484C-86BD-459D549CD7CE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520973" y="1666992"/>
                  <a:ext cx="102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A6D1C9F-D9C0-4B49-94EF-E92EF9DA3D9A}"/>
                    </a:ext>
                  </a:extLst>
                </p14:cNvPr>
                <p14:cNvContentPartPr/>
                <p14:nvPr/>
              </p14:nvContentPartPr>
              <p14:xfrm>
                <a:off x="5666053" y="1654032"/>
                <a:ext cx="83880" cy="11592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A6D1C9F-D9C0-4B49-94EF-E92EF9DA3D9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661733" y="1649712"/>
                  <a:ext cx="92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109B06A3-F146-4223-87EF-F87D8EFD891A}"/>
                    </a:ext>
                  </a:extLst>
                </p14:cNvPr>
                <p14:cNvContentPartPr/>
                <p14:nvPr/>
              </p14:nvContentPartPr>
              <p14:xfrm>
                <a:off x="5801413" y="1690392"/>
                <a:ext cx="68400" cy="244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109B06A3-F146-4223-87EF-F87D8EFD891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797093" y="1686072"/>
                  <a:ext cx="770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EB2176B0-56DF-4E21-900D-023CAD84F662}"/>
                    </a:ext>
                  </a:extLst>
                </p14:cNvPr>
                <p14:cNvContentPartPr/>
                <p14:nvPr/>
              </p14:nvContentPartPr>
              <p14:xfrm>
                <a:off x="5844253" y="1692192"/>
                <a:ext cx="39600" cy="982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EB2176B0-56DF-4E21-900D-023CAD84F662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5839933" y="1687872"/>
                  <a:ext cx="48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EE9425E-72DA-4245-BC96-B48C66695E6D}"/>
                    </a:ext>
                  </a:extLst>
                </p14:cNvPr>
                <p14:cNvContentPartPr/>
                <p14:nvPr/>
              </p14:nvContentPartPr>
              <p14:xfrm>
                <a:off x="6005533" y="1681752"/>
                <a:ext cx="118440" cy="392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EE9425E-72DA-4245-BC96-B48C66695E6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001213" y="1677432"/>
                  <a:ext cx="127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E2E4725-43BF-4CAF-A7F5-FDDF5843BF06}"/>
                    </a:ext>
                  </a:extLst>
                </p14:cNvPr>
                <p14:cNvContentPartPr/>
                <p14:nvPr/>
              </p14:nvContentPartPr>
              <p14:xfrm>
                <a:off x="6306493" y="1654032"/>
                <a:ext cx="139680" cy="6372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E2E4725-43BF-4CAF-A7F5-FDDF5843BF06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302173" y="1649712"/>
                  <a:ext cx="148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034B5A3B-F278-4704-ACB0-2A750A662F16}"/>
                    </a:ext>
                  </a:extLst>
                </p14:cNvPr>
                <p14:cNvContentPartPr/>
                <p14:nvPr/>
              </p14:nvContentPartPr>
              <p14:xfrm>
                <a:off x="6485053" y="1630992"/>
                <a:ext cx="98280" cy="7272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034B5A3B-F278-4704-ACB0-2A750A662F1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480733" y="1626672"/>
                  <a:ext cx="106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93E6C78C-2017-477F-B216-5308D15457EF}"/>
                    </a:ext>
                  </a:extLst>
                </p14:cNvPr>
                <p14:cNvContentPartPr/>
                <p14:nvPr/>
              </p14:nvContentPartPr>
              <p14:xfrm>
                <a:off x="6636253" y="1622712"/>
                <a:ext cx="114480" cy="748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93E6C78C-2017-477F-B216-5308D15457E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6631933" y="1618392"/>
                  <a:ext cx="1231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032BE2C-44D1-416C-BD6D-AE64AAD356FC}"/>
                    </a:ext>
                  </a:extLst>
                </p14:cNvPr>
                <p14:cNvContentPartPr/>
                <p14:nvPr/>
              </p14:nvContentPartPr>
              <p14:xfrm>
                <a:off x="6959893" y="1633872"/>
                <a:ext cx="116640" cy="97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032BE2C-44D1-416C-BD6D-AE64AAD356F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955573" y="1629552"/>
                  <a:ext cx="1252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23DC19AD-5EB1-4690-99A0-36DD8BC2B71E}"/>
                    </a:ext>
                  </a:extLst>
                </p14:cNvPr>
                <p14:cNvContentPartPr/>
                <p14:nvPr/>
              </p14:nvContentPartPr>
              <p14:xfrm>
                <a:off x="7140253" y="1568712"/>
                <a:ext cx="77400" cy="1213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23DC19AD-5EB1-4690-99A0-36DD8BC2B71E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135933" y="1564392"/>
                  <a:ext cx="86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60298BA1-CF92-4C2F-9098-4086D4CC1A1F}"/>
                    </a:ext>
                  </a:extLst>
                </p14:cNvPr>
                <p14:cNvContentPartPr/>
                <p14:nvPr/>
              </p14:nvContentPartPr>
              <p14:xfrm>
                <a:off x="7274893" y="1591752"/>
                <a:ext cx="105840" cy="7740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60298BA1-CF92-4C2F-9098-4086D4CC1A1F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270573" y="1587432"/>
                  <a:ext cx="114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6F24EFAF-FB5D-427D-B5CB-138D936A3393}"/>
                    </a:ext>
                  </a:extLst>
                </p14:cNvPr>
                <p14:cNvContentPartPr/>
                <p14:nvPr/>
              </p14:nvContentPartPr>
              <p14:xfrm>
                <a:off x="7427173" y="1589232"/>
                <a:ext cx="90360" cy="6228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6F24EFAF-FB5D-427D-B5CB-138D936A3393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422853" y="1584912"/>
                  <a:ext cx="99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595E7150-AE14-4326-8473-4B9AB71DBC3B}"/>
                    </a:ext>
                  </a:extLst>
                </p14:cNvPr>
                <p14:cNvContentPartPr/>
                <p14:nvPr/>
              </p14:nvContentPartPr>
              <p14:xfrm>
                <a:off x="7611853" y="1589952"/>
                <a:ext cx="55800" cy="6192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595E7150-AE14-4326-8473-4B9AB71DBC3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7607533" y="1585632"/>
                  <a:ext cx="644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5BD68DA-160A-4A13-B914-CF56F887CDCC}"/>
                    </a:ext>
                  </a:extLst>
                </p14:cNvPr>
                <p14:cNvContentPartPr/>
                <p14:nvPr/>
              </p14:nvContentPartPr>
              <p14:xfrm>
                <a:off x="7611853" y="1519752"/>
                <a:ext cx="24120" cy="216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5BD68DA-160A-4A13-B914-CF56F887CDCC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7607533" y="1515432"/>
                  <a:ext cx="327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7F428262-080E-4E24-B003-094966963B9E}"/>
                    </a:ext>
                  </a:extLst>
                </p14:cNvPr>
                <p14:cNvContentPartPr/>
                <p14:nvPr/>
              </p14:nvContentPartPr>
              <p14:xfrm>
                <a:off x="5429893" y="1988832"/>
                <a:ext cx="101160" cy="7812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7F428262-080E-4E24-B003-094966963B9E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425573" y="1984512"/>
                  <a:ext cx="109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7CC4C41-F71B-41CD-9675-3F3EF6F898DC}"/>
                    </a:ext>
                  </a:extLst>
                </p14:cNvPr>
                <p14:cNvContentPartPr/>
                <p14:nvPr/>
              </p14:nvContentPartPr>
              <p14:xfrm>
                <a:off x="5568493" y="2051832"/>
                <a:ext cx="360" cy="6012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7CC4C41-F71B-41CD-9675-3F3EF6F898D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564173" y="2047512"/>
                  <a:ext cx="90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92E7FAA2-9AF3-4E1C-97ED-3AAA4D621F63}"/>
                    </a:ext>
                  </a:extLst>
                </p14:cNvPr>
                <p14:cNvContentPartPr/>
                <p14:nvPr/>
              </p14:nvContentPartPr>
              <p14:xfrm>
                <a:off x="5629693" y="1966512"/>
                <a:ext cx="71280" cy="9576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92E7FAA2-9AF3-4E1C-97ED-3AAA4D621F63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5625373" y="1962192"/>
                  <a:ext cx="79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F1378EF7-6746-455D-9ABD-0D80C0B9CA08}"/>
                    </a:ext>
                  </a:extLst>
                </p14:cNvPr>
                <p14:cNvContentPartPr/>
                <p14:nvPr/>
              </p14:nvContentPartPr>
              <p14:xfrm>
                <a:off x="5769373" y="2002872"/>
                <a:ext cx="106560" cy="10872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F1378EF7-6746-455D-9ABD-0D80C0B9CA0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765053" y="1998552"/>
                  <a:ext cx="1152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79520870-A686-4ECD-8F65-C790CD94E978}"/>
                    </a:ext>
                  </a:extLst>
                </p14:cNvPr>
                <p14:cNvContentPartPr/>
                <p14:nvPr/>
              </p14:nvContentPartPr>
              <p14:xfrm>
                <a:off x="6041893" y="2005032"/>
                <a:ext cx="104400" cy="252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79520870-A686-4ECD-8F65-C790CD94E978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037573" y="2000712"/>
                  <a:ext cx="1130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F8DF8C9-5AE3-422B-879F-0081381FFF5A}"/>
                    </a:ext>
                  </a:extLst>
                </p14:cNvPr>
                <p14:cNvContentPartPr/>
                <p14:nvPr/>
              </p14:nvContentPartPr>
              <p14:xfrm>
                <a:off x="6037573" y="2035272"/>
                <a:ext cx="106200" cy="684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F8DF8C9-5AE3-422B-879F-0081381FFF5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033253" y="2030952"/>
                  <a:ext cx="1148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09690EFC-BD8A-4A44-B2CC-6FFEE244F3A0}"/>
                    </a:ext>
                  </a:extLst>
                </p14:cNvPr>
                <p14:cNvContentPartPr/>
                <p14:nvPr/>
              </p14:nvContentPartPr>
              <p14:xfrm>
                <a:off x="6296053" y="1931952"/>
                <a:ext cx="134280" cy="11880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09690EFC-BD8A-4A44-B2CC-6FFEE244F3A0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6291733" y="1927632"/>
                  <a:ext cx="1429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B9822A9C-DEC6-4EBD-9322-41520DB8FFF2}"/>
                    </a:ext>
                  </a:extLst>
                </p14:cNvPr>
                <p14:cNvContentPartPr/>
                <p14:nvPr/>
              </p14:nvContentPartPr>
              <p14:xfrm>
                <a:off x="6492253" y="1946352"/>
                <a:ext cx="87480" cy="651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B9822A9C-DEC6-4EBD-9322-41520DB8FFF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6487933" y="1942032"/>
                  <a:ext cx="961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A0E7379-6B95-4EB9-85AB-F4E328F6DDEA}"/>
                    </a:ext>
                  </a:extLst>
                </p14:cNvPr>
                <p14:cNvContentPartPr/>
                <p14:nvPr/>
              </p14:nvContentPartPr>
              <p14:xfrm>
                <a:off x="6630133" y="1947792"/>
                <a:ext cx="89280" cy="532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A0E7379-6B95-4EB9-85AB-F4E328F6DDEA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625813" y="1943472"/>
                  <a:ext cx="979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CB9DD159-5016-45C7-99CA-8AEF9746B192}"/>
                    </a:ext>
                  </a:extLst>
                </p14:cNvPr>
                <p14:cNvContentPartPr/>
                <p14:nvPr/>
              </p14:nvContentPartPr>
              <p14:xfrm>
                <a:off x="6911653" y="1956792"/>
                <a:ext cx="91800" cy="2808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CB9DD159-5016-45C7-99CA-8AEF9746B192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6907333" y="1952472"/>
                  <a:ext cx="1004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620DAB6-C4B5-43A1-BE1D-BBD9DF3BDC58}"/>
                    </a:ext>
                  </a:extLst>
                </p14:cNvPr>
                <p14:cNvContentPartPr/>
                <p14:nvPr/>
              </p14:nvContentPartPr>
              <p14:xfrm>
                <a:off x="7103893" y="1890192"/>
                <a:ext cx="69480" cy="11088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620DAB6-C4B5-43A1-BE1D-BBD9DF3BDC5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099573" y="1885872"/>
                  <a:ext cx="78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3C37856E-EB06-4BD2-BDD8-8BBD15C64FE0}"/>
                    </a:ext>
                  </a:extLst>
                </p14:cNvPr>
                <p14:cNvContentPartPr/>
                <p14:nvPr/>
              </p14:nvContentPartPr>
              <p14:xfrm>
                <a:off x="7234573" y="1905672"/>
                <a:ext cx="98640" cy="691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3C37856E-EB06-4BD2-BDD8-8BBD15C64FE0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230253" y="1901352"/>
                  <a:ext cx="107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5C8D83EE-441B-496D-AA55-E27DBF58B8E5}"/>
                    </a:ext>
                  </a:extLst>
                </p14:cNvPr>
                <p14:cNvContentPartPr/>
                <p14:nvPr/>
              </p14:nvContentPartPr>
              <p14:xfrm>
                <a:off x="7339693" y="1899912"/>
                <a:ext cx="93600" cy="637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5C8D83EE-441B-496D-AA55-E27DBF58B8E5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335373" y="1895592"/>
                  <a:ext cx="1022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F267C9B4-C298-41CD-8896-263C7CB2D0D6}"/>
                    </a:ext>
                  </a:extLst>
                </p14:cNvPr>
                <p14:cNvContentPartPr/>
                <p14:nvPr/>
              </p14:nvContentPartPr>
              <p14:xfrm>
                <a:off x="7510333" y="1912152"/>
                <a:ext cx="48600" cy="4176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F267C9B4-C298-41CD-8896-263C7CB2D0D6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506013" y="1907832"/>
                  <a:ext cx="57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2A9A5AC1-7A5A-4954-A2E2-EE1D2F514F68}"/>
                    </a:ext>
                  </a:extLst>
                </p14:cNvPr>
                <p14:cNvContentPartPr/>
                <p14:nvPr/>
              </p14:nvContentPartPr>
              <p14:xfrm>
                <a:off x="7527613" y="1828632"/>
                <a:ext cx="360" cy="36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2A9A5AC1-7A5A-4954-A2E2-EE1D2F514F6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523293" y="1824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6CA9CA1D-B0B4-478F-86BA-6B3C00F54A2B}"/>
                    </a:ext>
                  </a:extLst>
                </p14:cNvPr>
                <p14:cNvContentPartPr/>
                <p14:nvPr/>
              </p14:nvContentPartPr>
              <p14:xfrm>
                <a:off x="5766493" y="2325792"/>
                <a:ext cx="81000" cy="4824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6CA9CA1D-B0B4-478F-86BA-6B3C00F54A2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762173" y="2321472"/>
                  <a:ext cx="8964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5EF582E-0752-4D05-A8D4-98528D606A48}"/>
                    </a:ext>
                  </a:extLst>
                </p14:cNvPr>
                <p14:cNvContentPartPr/>
                <p14:nvPr/>
              </p14:nvContentPartPr>
              <p14:xfrm>
                <a:off x="5807893" y="2331552"/>
                <a:ext cx="54360" cy="1274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5EF582E-0752-4D05-A8D4-98528D606A4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803573" y="2327232"/>
                  <a:ext cx="63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21EDF108-778F-4A2A-92A3-B686F7D9B179}"/>
                    </a:ext>
                  </a:extLst>
                </p14:cNvPr>
                <p14:cNvContentPartPr/>
                <p14:nvPr/>
              </p14:nvContentPartPr>
              <p14:xfrm>
                <a:off x="6038293" y="2307792"/>
                <a:ext cx="112680" cy="75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21EDF108-778F-4A2A-92A3-B686F7D9B17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033973" y="2303472"/>
                  <a:ext cx="1213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76F61579-C3E5-443E-B591-5DE3C8FB51B9}"/>
                    </a:ext>
                  </a:extLst>
                </p14:cNvPr>
                <p14:cNvContentPartPr/>
                <p14:nvPr/>
              </p14:nvContentPartPr>
              <p14:xfrm>
                <a:off x="6039733" y="2347752"/>
                <a:ext cx="122400" cy="165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76F61579-C3E5-443E-B591-5DE3C8FB51B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035413" y="2343432"/>
                  <a:ext cx="131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37F79A1-9CAA-4B96-8635-3711C64EE4B7}"/>
                    </a:ext>
                  </a:extLst>
                </p14:cNvPr>
                <p14:cNvContentPartPr/>
                <p14:nvPr/>
              </p14:nvContentPartPr>
              <p14:xfrm>
                <a:off x="6291373" y="2257392"/>
                <a:ext cx="101520" cy="1054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37F79A1-9CAA-4B96-8635-3711C64EE4B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287053" y="2253072"/>
                  <a:ext cx="110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CD14793A-8281-4824-925D-CC4F4E77F025}"/>
                    </a:ext>
                  </a:extLst>
                </p14:cNvPr>
                <p14:cNvContentPartPr/>
                <p14:nvPr/>
              </p14:nvContentPartPr>
              <p14:xfrm>
                <a:off x="6303253" y="2237232"/>
                <a:ext cx="114840" cy="100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CD14793A-8281-4824-925D-CC4F4E77F025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298933" y="2232912"/>
                  <a:ext cx="123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E1BB315-0788-4030-B01A-DB5F354B68D4}"/>
                    </a:ext>
                  </a:extLst>
                </p14:cNvPr>
                <p14:cNvContentPartPr/>
                <p14:nvPr/>
              </p14:nvContentPartPr>
              <p14:xfrm>
                <a:off x="6458053" y="2237952"/>
                <a:ext cx="113400" cy="7848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E1BB315-0788-4030-B01A-DB5F354B68D4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453733" y="2233632"/>
                  <a:ext cx="122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389E5688-5495-47DA-80E0-01F122CBCA04}"/>
                    </a:ext>
                  </a:extLst>
                </p14:cNvPr>
                <p14:cNvContentPartPr/>
                <p14:nvPr/>
              </p14:nvContentPartPr>
              <p14:xfrm>
                <a:off x="6580453" y="2251992"/>
                <a:ext cx="342360" cy="572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389E5688-5495-47DA-80E0-01F122CBCA0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576133" y="2247672"/>
                  <a:ext cx="3510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12622E1B-6AF0-40DE-953C-CF40FBE8385E}"/>
                    </a:ext>
                  </a:extLst>
                </p14:cNvPr>
                <p14:cNvContentPartPr/>
                <p14:nvPr/>
              </p14:nvContentPartPr>
              <p14:xfrm>
                <a:off x="6973933" y="2227152"/>
                <a:ext cx="26640" cy="6732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12622E1B-6AF0-40DE-953C-CF40FBE8385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969613" y="2222832"/>
                  <a:ext cx="352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7E75976-F193-480E-A0B7-E1AA4A0FBF4E}"/>
                    </a:ext>
                  </a:extLst>
                </p14:cNvPr>
                <p14:cNvContentPartPr/>
                <p14:nvPr/>
              </p14:nvContentPartPr>
              <p14:xfrm>
                <a:off x="7055653" y="2216712"/>
                <a:ext cx="87480" cy="957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7E75976-F193-480E-A0B7-E1AA4A0FBF4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051333" y="2212392"/>
                  <a:ext cx="96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BE246F7E-6E56-4616-BF78-F152F38E6DBC}"/>
                    </a:ext>
                  </a:extLst>
                </p14:cNvPr>
                <p14:cNvContentPartPr/>
                <p14:nvPr/>
              </p14:nvContentPartPr>
              <p14:xfrm>
                <a:off x="7080133" y="2204832"/>
                <a:ext cx="108720" cy="64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BE246F7E-6E56-4616-BF78-F152F38E6DB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075813" y="2200512"/>
                  <a:ext cx="1173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541FE302-7F10-4966-99FF-92C005439911}"/>
                    </a:ext>
                  </a:extLst>
                </p14:cNvPr>
                <p14:cNvContentPartPr/>
                <p14:nvPr/>
              </p14:nvContentPartPr>
              <p14:xfrm>
                <a:off x="7229893" y="2210952"/>
                <a:ext cx="98640" cy="7560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541FE302-7F10-4966-99FF-92C00543991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225573" y="2206632"/>
                  <a:ext cx="1072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AC9B921-2227-4FFB-8021-CD14C6B734D0}"/>
                    </a:ext>
                  </a:extLst>
                </p14:cNvPr>
                <p14:cNvContentPartPr/>
                <p14:nvPr/>
              </p14:nvContentPartPr>
              <p14:xfrm>
                <a:off x="7355173" y="2205912"/>
                <a:ext cx="83520" cy="7524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AC9B921-2227-4FFB-8021-CD14C6B734D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350853" y="2201592"/>
                  <a:ext cx="921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D74C3FA6-0FD8-490C-8E29-A6DA42C729F2}"/>
                    </a:ext>
                  </a:extLst>
                </p14:cNvPr>
                <p14:cNvContentPartPr/>
                <p14:nvPr/>
              </p14:nvContentPartPr>
              <p14:xfrm>
                <a:off x="7511773" y="2117352"/>
                <a:ext cx="37440" cy="14436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D74C3FA6-0FD8-490C-8E29-A6DA42C729F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507453" y="2113032"/>
                  <a:ext cx="4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96D9F9A-52EE-46C4-911D-40A878BE4E42}"/>
                    </a:ext>
                  </a:extLst>
                </p14:cNvPr>
                <p14:cNvContentPartPr/>
                <p14:nvPr/>
              </p14:nvContentPartPr>
              <p14:xfrm>
                <a:off x="5626813" y="2205552"/>
                <a:ext cx="12240" cy="29844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96D9F9A-52EE-46C4-911D-40A878BE4E4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622493" y="2201232"/>
                  <a:ext cx="2088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BBC8B68-9FF5-49C6-A795-CD032D2751B9}"/>
                    </a:ext>
                  </a:extLst>
                </p14:cNvPr>
                <p14:cNvContentPartPr/>
                <p14:nvPr/>
              </p14:nvContentPartPr>
              <p14:xfrm>
                <a:off x="5639053" y="2113392"/>
                <a:ext cx="1903680" cy="1317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BBC8B68-9FF5-49C6-A795-CD032D2751B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634733" y="2109072"/>
                  <a:ext cx="1912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3D04173D-9421-4CD6-9174-E20A293C883E}"/>
                    </a:ext>
                  </a:extLst>
                </p14:cNvPr>
                <p14:cNvContentPartPr/>
                <p14:nvPr/>
              </p14:nvContentPartPr>
              <p14:xfrm>
                <a:off x="7545253" y="2087112"/>
                <a:ext cx="43560" cy="2692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3D04173D-9421-4CD6-9174-E20A293C883E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540933" y="2082792"/>
                  <a:ext cx="522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9B25A3B2-1DFD-46E1-8ACB-947ECC7A3A56}"/>
                    </a:ext>
                  </a:extLst>
                </p14:cNvPr>
                <p14:cNvContentPartPr/>
                <p14:nvPr/>
              </p14:nvContentPartPr>
              <p14:xfrm>
                <a:off x="5775853" y="2384832"/>
                <a:ext cx="1845360" cy="1432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9B25A3B2-1DFD-46E1-8ACB-947ECC7A3A56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771533" y="2380512"/>
                  <a:ext cx="18540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C093F5AE-8DFB-40FE-905D-1D391E5C1AB6}"/>
                    </a:ext>
                  </a:extLst>
                </p14:cNvPr>
                <p14:cNvContentPartPr/>
                <p14:nvPr/>
              </p14:nvContentPartPr>
              <p14:xfrm>
                <a:off x="7725253" y="2214912"/>
                <a:ext cx="248400" cy="288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C093F5AE-8DFB-40FE-905D-1D391E5C1AB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720933" y="2210592"/>
                  <a:ext cx="2570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40F79F88-0900-4345-9071-521017D7B733}"/>
                    </a:ext>
                  </a:extLst>
                </p14:cNvPr>
                <p14:cNvContentPartPr/>
                <p14:nvPr/>
              </p14:nvContentPartPr>
              <p14:xfrm>
                <a:off x="7681333" y="2172072"/>
                <a:ext cx="196920" cy="1227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40F79F88-0900-4345-9071-521017D7B73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677013" y="2167752"/>
                  <a:ext cx="2055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048DFE1-D123-4099-831C-32C5BAD5C7D9}"/>
                    </a:ext>
                  </a:extLst>
                </p14:cNvPr>
                <p14:cNvContentPartPr/>
                <p14:nvPr/>
              </p14:nvContentPartPr>
              <p14:xfrm>
                <a:off x="8328253" y="2150112"/>
                <a:ext cx="6840" cy="13176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048DFE1-D123-4099-831C-32C5BAD5C7D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323933" y="2145792"/>
                  <a:ext cx="154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AFF3A3FE-1460-41B9-BF52-FE5189036D75}"/>
                    </a:ext>
                  </a:extLst>
                </p14:cNvPr>
                <p14:cNvContentPartPr/>
                <p14:nvPr/>
              </p14:nvContentPartPr>
              <p14:xfrm>
                <a:off x="8250133" y="2245872"/>
                <a:ext cx="154080" cy="3168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AFF3A3FE-1460-41B9-BF52-FE5189036D7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45813" y="2241552"/>
                  <a:ext cx="1627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6AC7941-F364-4676-9C2B-BE3F2166C165}"/>
                    </a:ext>
                  </a:extLst>
                </p14:cNvPr>
                <p14:cNvContentPartPr/>
                <p14:nvPr/>
              </p14:nvContentPartPr>
              <p14:xfrm>
                <a:off x="8266693" y="2161272"/>
                <a:ext cx="109080" cy="75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6AC7941-F364-4676-9C2B-BE3F2166C16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262373" y="2156952"/>
                  <a:ext cx="117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A847C249-5F31-482C-894A-6B185B9C2989}"/>
                    </a:ext>
                  </a:extLst>
                </p14:cNvPr>
                <p14:cNvContentPartPr/>
                <p14:nvPr/>
              </p14:nvContentPartPr>
              <p14:xfrm>
                <a:off x="8407453" y="2145432"/>
                <a:ext cx="286560" cy="12564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A847C249-5F31-482C-894A-6B185B9C298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403133" y="2141112"/>
                  <a:ext cx="295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2BFD70B-4108-4198-8A60-FF562B290D68}"/>
                    </a:ext>
                  </a:extLst>
                </p14:cNvPr>
                <p14:cNvContentPartPr/>
                <p14:nvPr/>
              </p14:nvContentPartPr>
              <p14:xfrm>
                <a:off x="8755933" y="2086392"/>
                <a:ext cx="166680" cy="11808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2BFD70B-4108-4198-8A60-FF562B290D6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751613" y="2082072"/>
                  <a:ext cx="1753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049CA10E-3079-4BED-970D-0A903DC1821C}"/>
                    </a:ext>
                  </a:extLst>
                </p14:cNvPr>
                <p14:cNvContentPartPr/>
                <p14:nvPr/>
              </p14:nvContentPartPr>
              <p14:xfrm>
                <a:off x="8819293" y="2167392"/>
                <a:ext cx="70560" cy="5832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049CA10E-3079-4BED-970D-0A903DC1821C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814973" y="2163072"/>
                  <a:ext cx="792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F25BB31-9E32-49AB-9261-8D3F1A1A9B71}"/>
                    </a:ext>
                  </a:extLst>
                </p14:cNvPr>
                <p14:cNvContentPartPr/>
                <p14:nvPr/>
              </p14:nvContentPartPr>
              <p14:xfrm>
                <a:off x="8920453" y="2132832"/>
                <a:ext cx="339480" cy="10008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F25BB31-9E32-49AB-9261-8D3F1A1A9B7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916133" y="2128512"/>
                  <a:ext cx="3481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F17DB00E-E85D-4410-9405-0B4B524AA66A}"/>
                    </a:ext>
                  </a:extLst>
                </p14:cNvPr>
                <p14:cNvContentPartPr/>
                <p14:nvPr/>
              </p14:nvContentPartPr>
              <p14:xfrm>
                <a:off x="4767493" y="2776872"/>
                <a:ext cx="129600" cy="16020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F17DB00E-E85D-4410-9405-0B4B524AA66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763173" y="2772552"/>
                  <a:ext cx="138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E372662E-10AA-4D1F-87C3-4ADD99BA7BF6}"/>
                    </a:ext>
                  </a:extLst>
                </p14:cNvPr>
                <p14:cNvContentPartPr/>
                <p14:nvPr/>
              </p14:nvContentPartPr>
              <p14:xfrm>
                <a:off x="4942813" y="2761752"/>
                <a:ext cx="118440" cy="153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E372662E-10AA-4D1F-87C3-4ADD99BA7BF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938493" y="2757432"/>
                  <a:ext cx="1270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423CF427-FF1B-4E41-B9DE-27E4DAA72AF4}"/>
                    </a:ext>
                  </a:extLst>
                </p14:cNvPr>
                <p14:cNvContentPartPr/>
                <p14:nvPr/>
              </p14:nvContentPartPr>
              <p14:xfrm>
                <a:off x="5178613" y="2789112"/>
                <a:ext cx="23040" cy="1692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423CF427-FF1B-4E41-B9DE-27E4DAA72AF4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174293" y="2784792"/>
                  <a:ext cx="31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95D4B58F-3999-4175-B921-848EFF0DB666}"/>
                    </a:ext>
                  </a:extLst>
                </p14:cNvPr>
                <p14:cNvContentPartPr/>
                <p14:nvPr/>
              </p14:nvContentPartPr>
              <p14:xfrm>
                <a:off x="5194813" y="2868672"/>
                <a:ext cx="7920" cy="1512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95D4B58F-3999-4175-B921-848EFF0DB66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190493" y="2864352"/>
                  <a:ext cx="16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DEBF5973-319B-44CE-982B-BEC3ED14BFC0}"/>
                    </a:ext>
                  </a:extLst>
                </p14:cNvPr>
                <p14:cNvContentPartPr/>
                <p14:nvPr/>
              </p14:nvContentPartPr>
              <p14:xfrm>
                <a:off x="5479933" y="2749512"/>
                <a:ext cx="127800" cy="11664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DEBF5973-319B-44CE-982B-BEC3ED14BFC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475613" y="2745192"/>
                  <a:ext cx="136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E7517355-4B90-44A0-BD91-907A6915606D}"/>
                    </a:ext>
                  </a:extLst>
                </p14:cNvPr>
                <p14:cNvContentPartPr/>
                <p14:nvPr/>
              </p14:nvContentPartPr>
              <p14:xfrm>
                <a:off x="5664253" y="2665992"/>
                <a:ext cx="14400" cy="8352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E7517355-4B90-44A0-BD91-907A6915606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659933" y="2661672"/>
                  <a:ext cx="230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1CE92D94-1DB6-4013-94EB-4AF84128FA48}"/>
                    </a:ext>
                  </a:extLst>
                </p14:cNvPr>
                <p14:cNvContentPartPr/>
                <p14:nvPr/>
              </p14:nvContentPartPr>
              <p14:xfrm>
                <a:off x="5603053" y="2641152"/>
                <a:ext cx="143640" cy="1029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1CE92D94-1DB6-4013-94EB-4AF84128FA4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598733" y="2636832"/>
                  <a:ext cx="152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BB367F9E-1AC1-4C0E-9781-A66E88865900}"/>
                    </a:ext>
                  </a:extLst>
                </p14:cNvPr>
                <p14:cNvContentPartPr/>
                <p14:nvPr/>
              </p14:nvContentPartPr>
              <p14:xfrm>
                <a:off x="5826973" y="2773272"/>
                <a:ext cx="165600" cy="1692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BB367F9E-1AC1-4C0E-9781-A66E8886590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822653" y="2768952"/>
                  <a:ext cx="174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BB1AC3F2-3737-4758-A3CF-FD656B123CF0}"/>
                    </a:ext>
                  </a:extLst>
                </p14:cNvPr>
                <p14:cNvContentPartPr/>
                <p14:nvPr/>
              </p14:nvContentPartPr>
              <p14:xfrm>
                <a:off x="5847133" y="2821152"/>
                <a:ext cx="135360" cy="1188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BB1AC3F2-3737-4758-A3CF-FD656B123CF0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842813" y="2816832"/>
                  <a:ext cx="144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ADD3F7F9-40D5-4666-B9F0-C16B867DD384}"/>
                    </a:ext>
                  </a:extLst>
                </p14:cNvPr>
                <p14:cNvContentPartPr/>
                <p14:nvPr/>
              </p14:nvContentPartPr>
              <p14:xfrm>
                <a:off x="6192733" y="2622792"/>
                <a:ext cx="105480" cy="12816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ADD3F7F9-40D5-4666-B9F0-C16B867DD384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188413" y="2618472"/>
                  <a:ext cx="114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A2AE42E1-863D-4726-AF53-15ADFB88C900}"/>
                    </a:ext>
                  </a:extLst>
                </p14:cNvPr>
                <p14:cNvContentPartPr/>
                <p14:nvPr/>
              </p14:nvContentPartPr>
              <p14:xfrm>
                <a:off x="6146293" y="2759952"/>
                <a:ext cx="196920" cy="1548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A2AE42E1-863D-4726-AF53-15ADFB88C90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141973" y="2755632"/>
                  <a:ext cx="2055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32223F40-4D4F-4FAF-A794-7399436827A8}"/>
                    </a:ext>
                  </a:extLst>
                </p14:cNvPr>
                <p14:cNvContentPartPr/>
                <p14:nvPr/>
              </p14:nvContentPartPr>
              <p14:xfrm>
                <a:off x="6230173" y="2829432"/>
                <a:ext cx="12960" cy="14868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32223F40-4D4F-4FAF-A794-7399436827A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6225853" y="2825112"/>
                  <a:ext cx="21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15940BB0-9F83-4FE4-BC1E-B9CEA8534981}"/>
                    </a:ext>
                  </a:extLst>
                </p14:cNvPr>
                <p14:cNvContentPartPr/>
                <p14:nvPr/>
              </p14:nvContentPartPr>
              <p14:xfrm>
                <a:off x="6148813" y="2821152"/>
                <a:ext cx="146520" cy="6696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15940BB0-9F83-4FE4-BC1E-B9CEA853498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144493" y="2816832"/>
                  <a:ext cx="155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6A304565-C68A-4896-B7D1-E29D482D07A5}"/>
                    </a:ext>
                  </a:extLst>
                </p14:cNvPr>
                <p14:cNvContentPartPr/>
                <p14:nvPr/>
              </p14:nvContentPartPr>
              <p14:xfrm>
                <a:off x="6632653" y="2784072"/>
                <a:ext cx="151560" cy="432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6A304565-C68A-4896-B7D1-E29D482D07A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6628333" y="2779752"/>
                  <a:ext cx="160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A3535411-0C34-40C7-BB06-AE487801E421}"/>
                    </a:ext>
                  </a:extLst>
                </p14:cNvPr>
                <p14:cNvContentPartPr/>
                <p14:nvPr/>
              </p14:nvContentPartPr>
              <p14:xfrm>
                <a:off x="6653893" y="2821872"/>
                <a:ext cx="134280" cy="1116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A3535411-0C34-40C7-BB06-AE487801E42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649573" y="2817552"/>
                  <a:ext cx="142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B1F8E621-7346-4A9B-9289-166D14481204}"/>
                    </a:ext>
                  </a:extLst>
                </p14:cNvPr>
                <p14:cNvContentPartPr/>
                <p14:nvPr/>
              </p14:nvContentPartPr>
              <p14:xfrm>
                <a:off x="6810133" y="2757432"/>
                <a:ext cx="94680" cy="11304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B1F8E621-7346-4A9B-9289-166D1448120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805813" y="2753112"/>
                  <a:ext cx="103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73DFE5E-142E-43C3-9BAC-148067CCDC9C}"/>
                    </a:ext>
                  </a:extLst>
                </p14:cNvPr>
                <p14:cNvContentPartPr/>
                <p14:nvPr/>
              </p14:nvContentPartPr>
              <p14:xfrm>
                <a:off x="7313773" y="2718192"/>
                <a:ext cx="101880" cy="1054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73DFE5E-142E-43C3-9BAC-148067CCDC9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309453" y="2713872"/>
                  <a:ext cx="110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351BD975-414E-49CD-BD3B-1D8A1914033E}"/>
                    </a:ext>
                  </a:extLst>
                </p14:cNvPr>
                <p14:cNvContentPartPr/>
                <p14:nvPr/>
              </p14:nvContentPartPr>
              <p14:xfrm>
                <a:off x="7459933" y="2777232"/>
                <a:ext cx="6480" cy="9144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351BD975-414E-49CD-BD3B-1D8A1914033E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455613" y="2772912"/>
                  <a:ext cx="15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6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ACFE27B9-7006-47EA-8291-BE11A9916F2E}"/>
                    </a:ext>
                  </a:extLst>
                </p14:cNvPr>
                <p14:cNvContentPartPr/>
                <p14:nvPr/>
              </p14:nvContentPartPr>
              <p14:xfrm>
                <a:off x="7531933" y="2695152"/>
                <a:ext cx="89280" cy="11052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ACFE27B9-7006-47EA-8291-BE11A9916F2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527613" y="2690832"/>
                  <a:ext cx="97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221A8AA5-ED89-470D-8574-0472411368B1}"/>
                    </a:ext>
                  </a:extLst>
                </p14:cNvPr>
                <p14:cNvContentPartPr/>
                <p14:nvPr/>
              </p14:nvContentPartPr>
              <p14:xfrm>
                <a:off x="7528693" y="2670672"/>
                <a:ext cx="129240" cy="2448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221A8AA5-ED89-470D-8574-0472411368B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524373" y="2666352"/>
                  <a:ext cx="1378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C3C433A4-42DA-41CC-87E8-051AC9103DA0}"/>
                    </a:ext>
                  </a:extLst>
                </p14:cNvPr>
                <p14:cNvContentPartPr/>
                <p14:nvPr/>
              </p14:nvContentPartPr>
              <p14:xfrm>
                <a:off x="7749733" y="2733672"/>
                <a:ext cx="93960" cy="5436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C3C433A4-42DA-41CC-87E8-051AC9103DA0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745413" y="2729352"/>
                  <a:ext cx="1026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70B5CC83-23C4-4F25-8C7A-48F8D0165CE3}"/>
                    </a:ext>
                  </a:extLst>
                </p14:cNvPr>
                <p14:cNvContentPartPr/>
                <p14:nvPr/>
              </p14:nvContentPartPr>
              <p14:xfrm>
                <a:off x="7807333" y="2731512"/>
                <a:ext cx="46080" cy="12456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70B5CC83-23C4-4F25-8C7A-48F8D0165CE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803013" y="2727192"/>
                  <a:ext cx="547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1B10D683-D5AA-4738-956B-222CEE9D5C77}"/>
                    </a:ext>
                  </a:extLst>
                </p14:cNvPr>
                <p14:cNvContentPartPr/>
                <p14:nvPr/>
              </p14:nvContentPartPr>
              <p14:xfrm>
                <a:off x="8016493" y="2730432"/>
                <a:ext cx="98280" cy="1404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1B10D683-D5AA-4738-956B-222CEE9D5C77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012173" y="2726112"/>
                  <a:ext cx="106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98C06D0F-6A2A-4FA6-8058-003BE5160243}"/>
                    </a:ext>
                  </a:extLst>
                </p14:cNvPr>
                <p14:cNvContentPartPr/>
                <p14:nvPr/>
              </p14:nvContentPartPr>
              <p14:xfrm>
                <a:off x="8156893" y="2657712"/>
                <a:ext cx="95400" cy="11232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98C06D0F-6A2A-4FA6-8058-003BE516024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152573" y="2653392"/>
                  <a:ext cx="104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907E4C6C-CC61-4BBA-9898-793753B3D7EA}"/>
                    </a:ext>
                  </a:extLst>
                </p14:cNvPr>
                <p14:cNvContentPartPr/>
                <p14:nvPr/>
              </p14:nvContentPartPr>
              <p14:xfrm>
                <a:off x="8328973" y="2651952"/>
                <a:ext cx="92160" cy="11880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907E4C6C-CC61-4BBA-9898-793753B3D7EA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324653" y="2647632"/>
                  <a:ext cx="1008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581E9592-1044-4778-A4DC-ECBF67452E37}"/>
                    </a:ext>
                  </a:extLst>
                </p14:cNvPr>
                <p14:cNvContentPartPr/>
                <p14:nvPr/>
              </p14:nvContentPartPr>
              <p14:xfrm>
                <a:off x="8361733" y="2649072"/>
                <a:ext cx="85320" cy="75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581E9592-1044-4778-A4DC-ECBF67452E3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357413" y="2644752"/>
                  <a:ext cx="939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FE1AEA48-05B5-468A-A9EE-EC1EC5380796}"/>
                    </a:ext>
                  </a:extLst>
                </p14:cNvPr>
                <p14:cNvContentPartPr/>
                <p14:nvPr/>
              </p14:nvContentPartPr>
              <p14:xfrm>
                <a:off x="8487373" y="2643672"/>
                <a:ext cx="115200" cy="1018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FE1AEA48-05B5-468A-A9EE-EC1EC538079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483053" y="2639352"/>
                  <a:ext cx="1238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9DCAF31-1B02-4FF5-B920-3487D1556E53}"/>
                    </a:ext>
                  </a:extLst>
                </p14:cNvPr>
                <p14:cNvContentPartPr/>
                <p14:nvPr/>
              </p14:nvContentPartPr>
              <p14:xfrm>
                <a:off x="8688973" y="2570232"/>
                <a:ext cx="67680" cy="14364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9DCAF31-1B02-4FF5-B920-3487D1556E5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684653" y="2565912"/>
                  <a:ext cx="763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58E1F990-1057-4254-9D00-950E34800174}"/>
                    </a:ext>
                  </a:extLst>
                </p14:cNvPr>
                <p14:cNvContentPartPr/>
                <p14:nvPr/>
              </p14:nvContentPartPr>
              <p14:xfrm>
                <a:off x="8923333" y="2644392"/>
                <a:ext cx="163080" cy="1656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58E1F990-1057-4254-9D00-950E3480017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919013" y="2640072"/>
                  <a:ext cx="171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5E459737-B83E-4645-B14B-54D8630E01BF}"/>
                    </a:ext>
                  </a:extLst>
                </p14:cNvPr>
                <p14:cNvContentPartPr/>
                <p14:nvPr/>
              </p14:nvContentPartPr>
              <p14:xfrm>
                <a:off x="8931973" y="2685072"/>
                <a:ext cx="171720" cy="2916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5E459737-B83E-4645-B14B-54D8630E01BF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927653" y="2680752"/>
                  <a:ext cx="1803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EC5FCECC-05AA-4198-9EFC-95760347C3B5}"/>
                    </a:ext>
                  </a:extLst>
                </p14:cNvPr>
                <p14:cNvContentPartPr/>
                <p14:nvPr/>
              </p14:nvContentPartPr>
              <p14:xfrm>
                <a:off x="9295573" y="2496072"/>
                <a:ext cx="70560" cy="7992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EC5FCECC-05AA-4198-9EFC-95760347C3B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291253" y="2491752"/>
                  <a:ext cx="79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080733D5-45C4-4CEF-8C4F-A94EE11CC6AB}"/>
                    </a:ext>
                  </a:extLst>
                </p14:cNvPr>
                <p14:cNvContentPartPr/>
                <p14:nvPr/>
              </p14:nvContentPartPr>
              <p14:xfrm>
                <a:off x="9329053" y="2543952"/>
                <a:ext cx="49680" cy="5868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080733D5-45C4-4CEF-8C4F-A94EE11CC6A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324733" y="2539632"/>
                  <a:ext cx="583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4D614E19-616E-4DCE-B5D5-C3C57EAEEFDC}"/>
                    </a:ext>
                  </a:extLst>
                </p14:cNvPr>
                <p14:cNvContentPartPr/>
                <p14:nvPr/>
              </p14:nvContentPartPr>
              <p14:xfrm>
                <a:off x="9442093" y="2493912"/>
                <a:ext cx="98280" cy="9036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4D614E19-616E-4DCE-B5D5-C3C57EAEEFD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437773" y="2489592"/>
                  <a:ext cx="1069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201460AB-730F-43F0-8CFB-65154ADB9667}"/>
                    </a:ext>
                  </a:extLst>
                </p14:cNvPr>
                <p14:cNvContentPartPr/>
                <p14:nvPr/>
              </p14:nvContentPartPr>
              <p14:xfrm>
                <a:off x="9582493" y="2474472"/>
                <a:ext cx="107280" cy="788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201460AB-730F-43F0-8CFB-65154ADB9667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578173" y="2470152"/>
                  <a:ext cx="115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40DBDB24-19BC-4872-A778-A9663643794C}"/>
                    </a:ext>
                  </a:extLst>
                </p14:cNvPr>
                <p14:cNvContentPartPr/>
                <p14:nvPr/>
              </p14:nvContentPartPr>
              <p14:xfrm>
                <a:off x="9290533" y="2600472"/>
                <a:ext cx="452520" cy="6156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40DBDB24-19BC-4872-A778-A9663643794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286213" y="2596152"/>
                  <a:ext cx="461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20446040-6D64-434A-8998-C9C837011909}"/>
                    </a:ext>
                  </a:extLst>
                </p14:cNvPr>
                <p14:cNvContentPartPr/>
                <p14:nvPr/>
              </p14:nvContentPartPr>
              <p14:xfrm>
                <a:off x="9446413" y="2698752"/>
                <a:ext cx="145080" cy="13392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20446040-6D64-434A-8998-C9C837011909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442093" y="2694432"/>
                  <a:ext cx="153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25D24A50-E22E-4FDD-9083-EF78A5B2655B}"/>
                    </a:ext>
                  </a:extLst>
                </p14:cNvPr>
                <p14:cNvContentPartPr/>
                <p14:nvPr/>
              </p14:nvContentPartPr>
              <p14:xfrm>
                <a:off x="7365253" y="3058032"/>
                <a:ext cx="102960" cy="1029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25D24A50-E22E-4FDD-9083-EF78A5B2655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360933" y="3053712"/>
                  <a:ext cx="111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B7303E1E-9E3F-444A-8F50-069BFC01513C}"/>
                    </a:ext>
                  </a:extLst>
                </p14:cNvPr>
                <p14:cNvContentPartPr/>
                <p14:nvPr/>
              </p14:nvContentPartPr>
              <p14:xfrm>
                <a:off x="7502053" y="3133632"/>
                <a:ext cx="9720" cy="8208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B7303E1E-9E3F-444A-8F50-069BFC01513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497733" y="3129312"/>
                  <a:ext cx="18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3DB25D8F-C282-4ABC-8DE7-7B5E7A5C6E9F}"/>
                    </a:ext>
                  </a:extLst>
                </p14:cNvPr>
                <p14:cNvContentPartPr/>
                <p14:nvPr/>
              </p14:nvContentPartPr>
              <p14:xfrm>
                <a:off x="7580173" y="3034272"/>
                <a:ext cx="95040" cy="11268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3DB25D8F-C282-4ABC-8DE7-7B5E7A5C6E9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575853" y="3029952"/>
                  <a:ext cx="1036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6BFCC41E-8016-4F7F-9C66-708212A41772}"/>
                    </a:ext>
                  </a:extLst>
                </p14:cNvPr>
                <p14:cNvContentPartPr/>
                <p14:nvPr/>
              </p14:nvContentPartPr>
              <p14:xfrm>
                <a:off x="7596733" y="3014832"/>
                <a:ext cx="119520" cy="324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6BFCC41E-8016-4F7F-9C66-708212A4177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92413" y="3010512"/>
                  <a:ext cx="1281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1572439F-6ADB-4FAF-8EDF-2FE96F9FF22A}"/>
                    </a:ext>
                  </a:extLst>
                </p14:cNvPr>
                <p14:cNvContentPartPr/>
                <p14:nvPr/>
              </p14:nvContentPartPr>
              <p14:xfrm>
                <a:off x="7756213" y="3053352"/>
                <a:ext cx="104760" cy="13212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1572439F-6ADB-4FAF-8EDF-2FE96F9FF22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751893" y="3049032"/>
                  <a:ext cx="1134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2CF5A703-EE3D-4545-AE9C-5E99E11E6F20}"/>
                    </a:ext>
                  </a:extLst>
                </p14:cNvPr>
                <p14:cNvContentPartPr/>
                <p14:nvPr/>
              </p14:nvContentPartPr>
              <p14:xfrm>
                <a:off x="8009293" y="3026712"/>
                <a:ext cx="119520" cy="3168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2CF5A703-EE3D-4545-AE9C-5E99E11E6F2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04973" y="3022392"/>
                  <a:ext cx="1281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27A04169-7DCC-4649-BFFB-5A0993DCD9C1}"/>
                    </a:ext>
                  </a:extLst>
                </p14:cNvPr>
                <p14:cNvContentPartPr/>
                <p14:nvPr/>
              </p14:nvContentPartPr>
              <p14:xfrm>
                <a:off x="8174173" y="2967672"/>
                <a:ext cx="99360" cy="10836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27A04169-7DCC-4649-BFFB-5A0993DCD9C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69853" y="2963352"/>
                  <a:ext cx="108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67184CB2-0E7E-4515-B413-B927F9B36628}"/>
                    </a:ext>
                  </a:extLst>
                </p14:cNvPr>
                <p14:cNvContentPartPr/>
                <p14:nvPr/>
              </p14:nvContentPartPr>
              <p14:xfrm>
                <a:off x="8319253" y="2971992"/>
                <a:ext cx="77400" cy="11412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67184CB2-0E7E-4515-B413-B927F9B36628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314933" y="2967672"/>
                  <a:ext cx="860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3EA3328C-D8FB-49F9-9237-10B8F3CB9CAE}"/>
                    </a:ext>
                  </a:extLst>
                </p14:cNvPr>
                <p14:cNvContentPartPr/>
                <p14:nvPr/>
              </p14:nvContentPartPr>
              <p14:xfrm>
                <a:off x="8364253" y="2957592"/>
                <a:ext cx="77400" cy="108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3EA3328C-D8FB-49F9-9237-10B8F3CB9CA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359933" y="2953272"/>
                  <a:ext cx="860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BFC624BD-26DC-4D16-A4C1-CDC8083B9037}"/>
                    </a:ext>
                  </a:extLst>
                </p14:cNvPr>
                <p14:cNvContentPartPr/>
                <p14:nvPr/>
              </p14:nvContentPartPr>
              <p14:xfrm>
                <a:off x="8441653" y="2965152"/>
                <a:ext cx="295560" cy="8856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BFC624BD-26DC-4D16-A4C1-CDC8083B9037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437333" y="2960832"/>
                  <a:ext cx="304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4B205BD7-20BF-408D-B31F-BEA909F7A236}"/>
                    </a:ext>
                  </a:extLst>
                </p14:cNvPr>
                <p14:cNvContentPartPr/>
                <p14:nvPr/>
              </p14:nvContentPartPr>
              <p14:xfrm>
                <a:off x="8724973" y="2920152"/>
                <a:ext cx="2880" cy="936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4B205BD7-20BF-408D-B31F-BEA909F7A23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20653" y="2915832"/>
                  <a:ext cx="11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9FA62F07-E642-4A29-AE6D-E922222C24C6}"/>
                    </a:ext>
                  </a:extLst>
                </p14:cNvPr>
                <p14:cNvContentPartPr/>
                <p14:nvPr/>
              </p14:nvContentPartPr>
              <p14:xfrm>
                <a:off x="9007573" y="2980632"/>
                <a:ext cx="145440" cy="151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9FA62F07-E642-4A29-AE6D-E922222C24C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003253" y="2976312"/>
                  <a:ext cx="154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1D086804-3F78-4A18-B233-61F8EEFB425A}"/>
                    </a:ext>
                  </a:extLst>
                </p14:cNvPr>
                <p14:cNvContentPartPr/>
                <p14:nvPr/>
              </p14:nvContentPartPr>
              <p14:xfrm>
                <a:off x="9035653" y="3020592"/>
                <a:ext cx="175680" cy="1836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1D086804-3F78-4A18-B233-61F8EEFB425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031333" y="3016272"/>
                  <a:ext cx="1843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0D62D169-CDD5-4BD0-9998-30557EEC440F}"/>
                    </a:ext>
                  </a:extLst>
                </p14:cNvPr>
                <p14:cNvContentPartPr/>
                <p14:nvPr/>
              </p14:nvContentPartPr>
              <p14:xfrm>
                <a:off x="9308173" y="2936352"/>
                <a:ext cx="128160" cy="903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0D62D169-CDD5-4BD0-9998-30557EEC440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303853" y="2932032"/>
                  <a:ext cx="1368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E0C1AFE2-3203-4D09-A2B4-E485E3C557FC}"/>
                    </a:ext>
                  </a:extLst>
                </p14:cNvPr>
                <p14:cNvContentPartPr/>
                <p14:nvPr/>
              </p14:nvContentPartPr>
              <p14:xfrm>
                <a:off x="9475573" y="2934192"/>
                <a:ext cx="126720" cy="8496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E0C1AFE2-3203-4D09-A2B4-E485E3C557F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471253" y="2929872"/>
                  <a:ext cx="135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504A4A26-7679-4F6C-8146-F529116CE976}"/>
                    </a:ext>
                  </a:extLst>
                </p14:cNvPr>
                <p14:cNvContentPartPr/>
                <p14:nvPr/>
              </p14:nvContentPartPr>
              <p14:xfrm>
                <a:off x="9619573" y="2909712"/>
                <a:ext cx="145440" cy="9540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504A4A26-7679-4F6C-8146-F529116CE976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615253" y="2905392"/>
                  <a:ext cx="1540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22192DC5-BBB6-46B5-83EA-E6E0E7498F41}"/>
                    </a:ext>
                  </a:extLst>
                </p14:cNvPr>
                <p14:cNvContentPartPr/>
                <p14:nvPr/>
              </p14:nvContentPartPr>
              <p14:xfrm>
                <a:off x="10807933" y="2736912"/>
                <a:ext cx="360" cy="36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22192DC5-BBB6-46B5-83EA-E6E0E7498F4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803613" y="27325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6F8AF2E7-F757-4436-A523-0E3A0FF79CA4}"/>
                    </a:ext>
                  </a:extLst>
                </p14:cNvPr>
                <p14:cNvContentPartPr/>
                <p14:nvPr/>
              </p14:nvContentPartPr>
              <p14:xfrm>
                <a:off x="7506013" y="3395352"/>
                <a:ext cx="93960" cy="8352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6F8AF2E7-F757-4436-A523-0E3A0FF79CA4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7501693" y="3391032"/>
                  <a:ext cx="1026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9A5DE005-F990-40FB-96F1-DF4770DFD8A9}"/>
                    </a:ext>
                  </a:extLst>
                </p14:cNvPr>
                <p14:cNvContentPartPr/>
                <p14:nvPr/>
              </p14:nvContentPartPr>
              <p14:xfrm>
                <a:off x="7628413" y="3488232"/>
                <a:ext cx="33840" cy="5868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9A5DE005-F990-40FB-96F1-DF4770DFD8A9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624093" y="3483912"/>
                  <a:ext cx="424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611888EB-B130-4DB8-8D06-3676DBA22BF5}"/>
                    </a:ext>
                  </a:extLst>
                </p14:cNvPr>
                <p14:cNvContentPartPr/>
                <p14:nvPr/>
              </p14:nvContentPartPr>
              <p14:xfrm>
                <a:off x="7730293" y="3373392"/>
                <a:ext cx="95760" cy="12060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611888EB-B130-4DB8-8D06-3676DBA22BF5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725973" y="3369072"/>
                  <a:ext cx="104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C63261E8-FD6E-49DB-8D71-C76ED3C39AE5}"/>
                    </a:ext>
                  </a:extLst>
                </p14:cNvPr>
                <p14:cNvContentPartPr/>
                <p14:nvPr/>
              </p14:nvContentPartPr>
              <p14:xfrm>
                <a:off x="7753333" y="3376632"/>
                <a:ext cx="254520" cy="1414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C63261E8-FD6E-49DB-8D71-C76ED3C39AE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749013" y="3372312"/>
                  <a:ext cx="2631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1683DAA4-C5CF-4B97-B719-7D98971CFDB4}"/>
                    </a:ext>
                  </a:extLst>
                </p14:cNvPr>
                <p14:cNvContentPartPr/>
                <p14:nvPr/>
              </p14:nvContentPartPr>
              <p14:xfrm>
                <a:off x="8971573" y="3304272"/>
                <a:ext cx="144720" cy="792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1683DAA4-C5CF-4B97-B719-7D98971CFDB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8967253" y="3299952"/>
                  <a:ext cx="153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0829909C-6544-40D4-8D71-94F3A3AB9F77}"/>
                    </a:ext>
                  </a:extLst>
                </p14:cNvPr>
                <p14:cNvContentPartPr/>
                <p14:nvPr/>
              </p14:nvContentPartPr>
              <p14:xfrm>
                <a:off x="8975173" y="3342792"/>
                <a:ext cx="124560" cy="1944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0829909C-6544-40D4-8D71-94F3A3AB9F7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8970853" y="3338472"/>
                  <a:ext cx="133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C0D2E1A4-103E-4F36-AA50-13E8230D0069}"/>
                    </a:ext>
                  </a:extLst>
                </p14:cNvPr>
                <p14:cNvContentPartPr/>
                <p14:nvPr/>
              </p14:nvContentPartPr>
              <p14:xfrm>
                <a:off x="9267493" y="3269712"/>
                <a:ext cx="129600" cy="9468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C0D2E1A4-103E-4F36-AA50-13E8230D0069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9263173" y="3265392"/>
                  <a:ext cx="138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91276E2F-1FD2-4378-B7F8-8F183547C8D2}"/>
                    </a:ext>
                  </a:extLst>
                </p14:cNvPr>
                <p14:cNvContentPartPr/>
                <p14:nvPr/>
              </p14:nvContentPartPr>
              <p14:xfrm>
                <a:off x="9413293" y="3262872"/>
                <a:ext cx="126720" cy="8100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91276E2F-1FD2-4378-B7F8-8F183547C8D2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9408973" y="3258552"/>
                  <a:ext cx="1353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B4ED4676-16ED-4245-B44B-92A5E08C14C2}"/>
                    </a:ext>
                  </a:extLst>
                </p14:cNvPr>
                <p14:cNvContentPartPr/>
                <p14:nvPr/>
              </p14:nvContentPartPr>
              <p14:xfrm>
                <a:off x="9610213" y="3261792"/>
                <a:ext cx="115920" cy="723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B4ED4676-16ED-4245-B44B-92A5E08C14C2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9605893" y="3257472"/>
                  <a:ext cx="124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6ED134F5-3531-436D-BA38-97218AFCD553}"/>
                    </a:ext>
                  </a:extLst>
                </p14:cNvPr>
                <p14:cNvContentPartPr/>
                <p14:nvPr/>
              </p14:nvContentPartPr>
              <p14:xfrm>
                <a:off x="10110613" y="2856072"/>
                <a:ext cx="25920" cy="1828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6ED134F5-3531-436D-BA38-97218AFCD553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10106293" y="2851752"/>
                  <a:ext cx="345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08B3C6E5-DB21-4AA8-830A-B19D4DFD52AC}"/>
                    </a:ext>
                  </a:extLst>
                </p14:cNvPr>
                <p14:cNvContentPartPr/>
                <p14:nvPr/>
              </p14:nvContentPartPr>
              <p14:xfrm>
                <a:off x="10219693" y="2916552"/>
                <a:ext cx="112680" cy="2700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08B3C6E5-DB21-4AA8-830A-B19D4DFD52AC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0215373" y="2912232"/>
                  <a:ext cx="121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64B9D096-4D71-4163-A715-1B19FB115622}"/>
                    </a:ext>
                  </a:extLst>
                </p14:cNvPr>
                <p14:cNvContentPartPr/>
                <p14:nvPr/>
              </p14:nvContentPartPr>
              <p14:xfrm>
                <a:off x="10365853" y="2855352"/>
                <a:ext cx="104760" cy="10764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64B9D096-4D71-4163-A715-1B19FB115622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0361533" y="2851032"/>
                  <a:ext cx="1134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885F2D85-8BF2-4B3C-9415-CCB18ABD7751}"/>
                    </a:ext>
                  </a:extLst>
                </p14:cNvPr>
                <p14:cNvContentPartPr/>
                <p14:nvPr/>
              </p14:nvContentPartPr>
              <p14:xfrm>
                <a:off x="10494013" y="2849592"/>
                <a:ext cx="86040" cy="9756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885F2D85-8BF2-4B3C-9415-CCB18ABD7751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0489693" y="2845272"/>
                  <a:ext cx="94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7D17488D-45DF-48EC-B51E-B107746CA9D3}"/>
                    </a:ext>
                  </a:extLst>
                </p14:cNvPr>
                <p14:cNvContentPartPr/>
                <p14:nvPr/>
              </p14:nvContentPartPr>
              <p14:xfrm>
                <a:off x="10527853" y="2834832"/>
                <a:ext cx="119520" cy="432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7D17488D-45DF-48EC-B51E-B107746CA9D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0523533" y="2830512"/>
                  <a:ext cx="128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FBF13BBB-3057-492F-9016-A8F0C19796D3}"/>
                    </a:ext>
                  </a:extLst>
                </p14:cNvPr>
                <p14:cNvContentPartPr/>
                <p14:nvPr/>
              </p14:nvContentPartPr>
              <p14:xfrm>
                <a:off x="10637293" y="2832672"/>
                <a:ext cx="211680" cy="9288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FBF13BBB-3057-492F-9016-A8F0C19796D3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32973" y="2828352"/>
                  <a:ext cx="220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A8CD030B-A2BF-44F7-AD21-4F0A57BE21F9}"/>
                    </a:ext>
                  </a:extLst>
                </p14:cNvPr>
                <p14:cNvContentPartPr/>
                <p14:nvPr/>
              </p14:nvContentPartPr>
              <p14:xfrm>
                <a:off x="10263973" y="2877312"/>
                <a:ext cx="19440" cy="1170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A8CD030B-A2BF-44F7-AD21-4F0A57BE21F9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259653" y="2872992"/>
                  <a:ext cx="28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32D966D8-5703-4D44-9E4E-EABEA77D6D67}"/>
                    </a:ext>
                  </a:extLst>
                </p14:cNvPr>
                <p14:cNvContentPartPr/>
                <p14:nvPr/>
              </p14:nvContentPartPr>
              <p14:xfrm>
                <a:off x="9892453" y="3275832"/>
                <a:ext cx="119160" cy="1584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32D966D8-5703-4D44-9E4E-EABEA77D6D6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888133" y="3271512"/>
                  <a:ext cx="127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D01DEAE0-4B95-4517-8017-7E64E7C14E97}"/>
                    </a:ext>
                  </a:extLst>
                </p14:cNvPr>
                <p14:cNvContentPartPr/>
                <p14:nvPr/>
              </p14:nvContentPartPr>
              <p14:xfrm>
                <a:off x="9947173" y="3260352"/>
                <a:ext cx="21600" cy="828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D01DEAE0-4B95-4517-8017-7E64E7C14E9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942853" y="3256032"/>
                  <a:ext cx="302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FEEC2459-65A5-449F-B46D-8DA1B48240A0}"/>
                    </a:ext>
                  </a:extLst>
                </p14:cNvPr>
                <p14:cNvContentPartPr/>
                <p14:nvPr/>
              </p14:nvContentPartPr>
              <p14:xfrm>
                <a:off x="10134373" y="3204192"/>
                <a:ext cx="101520" cy="1123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FEEC2459-65A5-449F-B46D-8DA1B48240A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130053" y="3199872"/>
                  <a:ext cx="1101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C418CF6F-EF7F-44C6-975F-0D31F26AB0E4}"/>
                    </a:ext>
                  </a:extLst>
                </p14:cNvPr>
                <p14:cNvContentPartPr/>
                <p14:nvPr/>
              </p14:nvContentPartPr>
              <p14:xfrm>
                <a:off x="10288453" y="3190152"/>
                <a:ext cx="94680" cy="11088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C418CF6F-EF7F-44C6-975F-0D31F26AB0E4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284133" y="3185832"/>
                  <a:ext cx="103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2B7650DF-85EB-4028-A0F8-14D6AB1D1C64}"/>
                    </a:ext>
                  </a:extLst>
                </p14:cNvPr>
                <p14:cNvContentPartPr/>
                <p14:nvPr/>
              </p14:nvContentPartPr>
              <p14:xfrm>
                <a:off x="10320493" y="3183672"/>
                <a:ext cx="105120" cy="432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2B7650DF-85EB-4028-A0F8-14D6AB1D1C64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316173" y="3179352"/>
                  <a:ext cx="1137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D6E1DB44-FFA4-4BF8-A3E3-FCCB92A20AA0}"/>
                    </a:ext>
                  </a:extLst>
                </p14:cNvPr>
                <p14:cNvContentPartPr/>
                <p14:nvPr/>
              </p14:nvContentPartPr>
              <p14:xfrm>
                <a:off x="10422733" y="3180072"/>
                <a:ext cx="99720" cy="10188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D6E1DB44-FFA4-4BF8-A3E3-FCCB92A20AA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418413" y="3175752"/>
                  <a:ext cx="108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15AE901D-C401-47D2-9B0B-592C5FC7E5A9}"/>
                    </a:ext>
                  </a:extLst>
                </p14:cNvPr>
                <p14:cNvContentPartPr/>
                <p14:nvPr/>
              </p14:nvContentPartPr>
              <p14:xfrm>
                <a:off x="10626853" y="3191592"/>
                <a:ext cx="59040" cy="6660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15AE901D-C401-47D2-9B0B-592C5FC7E5A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622533" y="3187272"/>
                  <a:ext cx="67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06A1671-FEEC-4816-A0CA-92582FBCDC77}"/>
                    </a:ext>
                  </a:extLst>
                </p14:cNvPr>
                <p14:cNvContentPartPr/>
                <p14:nvPr/>
              </p14:nvContentPartPr>
              <p14:xfrm>
                <a:off x="10655293" y="3097992"/>
                <a:ext cx="360" cy="36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06A1671-FEEC-4816-A0CA-92582FBCDC7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650973" y="30936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752B0514-2FAE-4AEB-B3E2-1FC8F095137A}"/>
                    </a:ext>
                  </a:extLst>
                </p14:cNvPr>
                <p14:cNvContentPartPr/>
                <p14:nvPr/>
              </p14:nvContentPartPr>
              <p14:xfrm>
                <a:off x="10948693" y="3083952"/>
                <a:ext cx="60480" cy="14796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752B0514-2FAE-4AEB-B3E2-1FC8F095137A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0944373" y="3079632"/>
                  <a:ext cx="69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2FD2FDD7-D8E4-47AC-92F8-AE5C7D50F850}"/>
                    </a:ext>
                  </a:extLst>
                </p14:cNvPr>
                <p14:cNvContentPartPr/>
                <p14:nvPr/>
              </p14:nvContentPartPr>
              <p14:xfrm>
                <a:off x="11052373" y="3112032"/>
                <a:ext cx="28800" cy="1656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2FD2FDD7-D8E4-47AC-92F8-AE5C7D50F850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1048053" y="3107712"/>
                  <a:ext cx="374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E69E8DF3-99A3-4BA3-B2E4-E82B1F4C322C}"/>
                    </a:ext>
                  </a:extLst>
                </p14:cNvPr>
                <p14:cNvContentPartPr/>
                <p14:nvPr/>
              </p14:nvContentPartPr>
              <p14:xfrm>
                <a:off x="11070373" y="3178272"/>
                <a:ext cx="5760" cy="900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E69E8DF3-99A3-4BA3-B2E4-E82B1F4C322C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1066053" y="3173952"/>
                  <a:ext cx="144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EBA321C1-FBFD-4AB3-9E80-135F8D02F041}"/>
                    </a:ext>
                  </a:extLst>
                </p14:cNvPr>
                <p14:cNvContentPartPr/>
                <p14:nvPr/>
              </p14:nvContentPartPr>
              <p14:xfrm>
                <a:off x="11232013" y="3072432"/>
                <a:ext cx="91080" cy="7848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EBA321C1-FBFD-4AB3-9E80-135F8D02F041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1227693" y="3068112"/>
                  <a:ext cx="997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D66345A1-F1DB-4318-A4ED-6EF67B831479}"/>
                    </a:ext>
                  </a:extLst>
                </p14:cNvPr>
                <p14:cNvContentPartPr/>
                <p14:nvPr/>
              </p14:nvContentPartPr>
              <p14:xfrm>
                <a:off x="11339293" y="3148032"/>
                <a:ext cx="24480" cy="10332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D66345A1-F1DB-4318-A4ED-6EF67B831479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1334973" y="3143712"/>
                  <a:ext cx="331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DAE4746A-C010-4AC1-9277-41741247A0E6}"/>
                    </a:ext>
                  </a:extLst>
                </p14:cNvPr>
                <p14:cNvContentPartPr/>
                <p14:nvPr/>
              </p14:nvContentPartPr>
              <p14:xfrm>
                <a:off x="11386813" y="3024552"/>
                <a:ext cx="146160" cy="13644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DAE4746A-C010-4AC1-9277-41741247A0E6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1382493" y="3020232"/>
                  <a:ext cx="154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8727DCD3-984C-45C5-8D28-ADD506E65B6F}"/>
                    </a:ext>
                  </a:extLst>
                </p14:cNvPr>
                <p14:cNvContentPartPr/>
                <p14:nvPr/>
              </p14:nvContentPartPr>
              <p14:xfrm>
                <a:off x="11439733" y="3007992"/>
                <a:ext cx="145800" cy="2340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8727DCD3-984C-45C5-8D28-ADD506E65B6F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1435413" y="3003672"/>
                  <a:ext cx="154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3BA1D69A-BE30-4184-8B40-A3E974B660D0}"/>
                    </a:ext>
                  </a:extLst>
                </p14:cNvPr>
                <p14:cNvContentPartPr/>
                <p14:nvPr/>
              </p14:nvContentPartPr>
              <p14:xfrm>
                <a:off x="7945573" y="3822312"/>
                <a:ext cx="87480" cy="522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3BA1D69A-BE30-4184-8B40-A3E974B660D0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7941253" y="3817992"/>
                  <a:ext cx="961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0245B27C-DAB8-473E-8F2B-228077CBC1EB}"/>
                    </a:ext>
                  </a:extLst>
                </p14:cNvPr>
                <p14:cNvContentPartPr/>
                <p14:nvPr/>
              </p14:nvContentPartPr>
              <p14:xfrm>
                <a:off x="7961053" y="3802152"/>
                <a:ext cx="75240" cy="1785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0245B27C-DAB8-473E-8F2B-228077CBC1EB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956733" y="3797832"/>
                  <a:ext cx="838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2232DA7A-390E-427D-89A7-4275F3A87504}"/>
                    </a:ext>
                  </a:extLst>
                </p14:cNvPr>
                <p14:cNvContentPartPr/>
                <p14:nvPr/>
              </p14:nvContentPartPr>
              <p14:xfrm>
                <a:off x="8890213" y="3757152"/>
                <a:ext cx="185760" cy="219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2232DA7A-390E-427D-89A7-4275F3A87504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885893" y="3752832"/>
                  <a:ext cx="194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25482EC0-A6A2-4824-A3A0-7273555C44BA}"/>
                    </a:ext>
                  </a:extLst>
                </p14:cNvPr>
                <p14:cNvContentPartPr/>
                <p14:nvPr/>
              </p14:nvContentPartPr>
              <p14:xfrm>
                <a:off x="8919013" y="3806472"/>
                <a:ext cx="162720" cy="208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25482EC0-A6A2-4824-A3A0-7273555C44BA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914693" y="3802152"/>
                  <a:ext cx="1713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60DC58E0-A449-42C6-A814-1A8B33E96511}"/>
                    </a:ext>
                  </a:extLst>
                </p14:cNvPr>
                <p14:cNvContentPartPr/>
                <p14:nvPr/>
              </p14:nvContentPartPr>
              <p14:xfrm>
                <a:off x="9268933" y="3678672"/>
                <a:ext cx="85320" cy="10440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60DC58E0-A449-42C6-A814-1A8B33E96511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9264613" y="3674352"/>
                  <a:ext cx="93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EBD04C86-0EC1-4F98-B9EA-6B30C09CD743}"/>
                    </a:ext>
                  </a:extLst>
                </p14:cNvPr>
                <p14:cNvContentPartPr/>
                <p14:nvPr/>
              </p14:nvContentPartPr>
              <p14:xfrm>
                <a:off x="9330853" y="3723672"/>
                <a:ext cx="60840" cy="9324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EBD04C86-0EC1-4F98-B9EA-6B30C09CD74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9326533" y="3719352"/>
                  <a:ext cx="694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C79EC2F4-DD69-42C3-A092-E79890F53A5B}"/>
                    </a:ext>
                  </a:extLst>
                </p14:cNvPr>
                <p14:cNvContentPartPr/>
                <p14:nvPr/>
              </p14:nvContentPartPr>
              <p14:xfrm>
                <a:off x="9443533" y="3683352"/>
                <a:ext cx="91440" cy="975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C79EC2F4-DD69-42C3-A092-E79890F53A5B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9439213" y="3679032"/>
                  <a:ext cx="100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770F4556-6791-4A01-B219-6C7294F88307}"/>
                    </a:ext>
                  </a:extLst>
                </p14:cNvPr>
                <p14:cNvContentPartPr/>
                <p14:nvPr/>
              </p14:nvContentPartPr>
              <p14:xfrm>
                <a:off x="9614533" y="3681192"/>
                <a:ext cx="100800" cy="9072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770F4556-6791-4A01-B219-6C7294F88307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9610213" y="3676872"/>
                  <a:ext cx="1094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1625D8E5-4303-45D2-83AF-94ED17068D70}"/>
                    </a:ext>
                  </a:extLst>
                </p14:cNvPr>
                <p14:cNvContentPartPr/>
                <p14:nvPr/>
              </p14:nvContentPartPr>
              <p14:xfrm>
                <a:off x="9876973" y="3658872"/>
                <a:ext cx="29160" cy="10368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1625D8E5-4303-45D2-83AF-94ED17068D70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9872653" y="3654552"/>
                  <a:ext cx="37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D26B0503-D040-4183-9D89-6C8ADE937F5C}"/>
                    </a:ext>
                  </a:extLst>
                </p14:cNvPr>
                <p14:cNvContentPartPr/>
                <p14:nvPr/>
              </p14:nvContentPartPr>
              <p14:xfrm>
                <a:off x="9840613" y="3685872"/>
                <a:ext cx="141840" cy="1116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D26B0503-D040-4183-9D89-6C8ADE937F5C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9836293" y="3681552"/>
                  <a:ext cx="1504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5D33A879-F860-4259-A780-6F24BF190DA7}"/>
                    </a:ext>
                  </a:extLst>
                </p14:cNvPr>
                <p14:cNvContentPartPr/>
                <p14:nvPr/>
              </p14:nvContentPartPr>
              <p14:xfrm>
                <a:off x="10078933" y="3608112"/>
                <a:ext cx="98280" cy="11628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5D33A879-F860-4259-A780-6F24BF190DA7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0074613" y="3603792"/>
                  <a:ext cx="106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E45957AF-2313-4888-9DCC-03AAD22E1326}"/>
                    </a:ext>
                  </a:extLst>
                </p14:cNvPr>
                <p14:cNvContentPartPr/>
                <p14:nvPr/>
              </p14:nvContentPartPr>
              <p14:xfrm>
                <a:off x="10104493" y="3586512"/>
                <a:ext cx="103680" cy="2016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E45957AF-2313-4888-9DCC-03AAD22E1326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0100173" y="3582192"/>
                  <a:ext cx="112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07EEFCEA-2717-4BBE-AFF4-0ABA50F9868C}"/>
                    </a:ext>
                  </a:extLst>
                </p14:cNvPr>
                <p14:cNvContentPartPr/>
                <p14:nvPr/>
              </p14:nvContentPartPr>
              <p14:xfrm>
                <a:off x="10226893" y="3577152"/>
                <a:ext cx="111240" cy="11160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07EEFCEA-2717-4BBE-AFF4-0ABA50F9868C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10222573" y="3572832"/>
                  <a:ext cx="119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88B633CF-6BC0-4E5F-8BD6-633D630467E1}"/>
                    </a:ext>
                  </a:extLst>
                </p14:cNvPr>
                <p14:cNvContentPartPr/>
                <p14:nvPr/>
              </p14:nvContentPartPr>
              <p14:xfrm>
                <a:off x="10352533" y="3560232"/>
                <a:ext cx="121680" cy="10728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88B633CF-6BC0-4E5F-8BD6-633D630467E1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10348213" y="3555912"/>
                  <a:ext cx="1303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66592807-24A9-4DDA-8420-9EE5B7C6BA39}"/>
                    </a:ext>
                  </a:extLst>
                </p14:cNvPr>
                <p14:cNvContentPartPr/>
                <p14:nvPr/>
              </p14:nvContentPartPr>
              <p14:xfrm>
                <a:off x="10550533" y="3589392"/>
                <a:ext cx="114480" cy="7884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66592807-24A9-4DDA-8420-9EE5B7C6BA3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10546213" y="3585072"/>
                  <a:ext cx="1231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DF6E59C2-FDB2-40B8-89BF-F782250B5451}"/>
                    </a:ext>
                  </a:extLst>
                </p14:cNvPr>
                <p14:cNvContentPartPr/>
                <p14:nvPr/>
              </p14:nvContentPartPr>
              <p14:xfrm>
                <a:off x="10580773" y="3475992"/>
                <a:ext cx="40320" cy="1008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DF6E59C2-FDB2-40B8-89BF-F782250B545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10576453" y="3471672"/>
                  <a:ext cx="48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723E9768-D8F3-4F9F-91B3-CD51934F79BE}"/>
                    </a:ext>
                  </a:extLst>
                </p14:cNvPr>
                <p14:cNvContentPartPr/>
                <p14:nvPr/>
              </p14:nvContentPartPr>
              <p14:xfrm>
                <a:off x="7778533" y="3752472"/>
                <a:ext cx="22680" cy="34380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723E9768-D8F3-4F9F-91B3-CD51934F79B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7774213" y="3748152"/>
                  <a:ext cx="3132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42D74E4A-1AC7-4958-9316-3AD28B914120}"/>
                    </a:ext>
                  </a:extLst>
                </p14:cNvPr>
                <p14:cNvContentPartPr/>
                <p14:nvPr/>
              </p14:nvContentPartPr>
              <p14:xfrm>
                <a:off x="7785733" y="3762192"/>
                <a:ext cx="82800" cy="1800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42D74E4A-1AC7-4958-9316-3AD28B914120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781413" y="3757872"/>
                  <a:ext cx="91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9774B8F-3822-4974-BC28-278949C8FBC9}"/>
                    </a:ext>
                  </a:extLst>
                </p14:cNvPr>
                <p14:cNvContentPartPr/>
                <p14:nvPr/>
              </p14:nvContentPartPr>
              <p14:xfrm>
                <a:off x="7832173" y="3467712"/>
                <a:ext cx="2671560" cy="34452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9774B8F-3822-4974-BC28-278949C8FBC9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827853" y="3463392"/>
                  <a:ext cx="268020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204A8A94-92D2-46CA-B4C4-264030F39CA3}"/>
                    </a:ext>
                  </a:extLst>
                </p14:cNvPr>
                <p14:cNvContentPartPr/>
                <p14:nvPr/>
              </p14:nvContentPartPr>
              <p14:xfrm>
                <a:off x="10400413" y="3443952"/>
                <a:ext cx="322560" cy="388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204A8A94-92D2-46CA-B4C4-264030F39CA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0396093" y="3439632"/>
                  <a:ext cx="331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D781F12A-BF86-479A-8BE1-3E6CA70D655C}"/>
                    </a:ext>
                  </a:extLst>
                </p14:cNvPr>
                <p14:cNvContentPartPr/>
                <p14:nvPr/>
              </p14:nvContentPartPr>
              <p14:xfrm>
                <a:off x="10702813" y="3442152"/>
                <a:ext cx="38520" cy="34848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D781F12A-BF86-479A-8BE1-3E6CA70D655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698493" y="3437832"/>
                  <a:ext cx="4716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28A4F7B4-4F26-4EDA-8ED7-D9A5F3D2222B}"/>
                    </a:ext>
                  </a:extLst>
                </p14:cNvPr>
                <p14:cNvContentPartPr/>
                <p14:nvPr/>
              </p14:nvContentPartPr>
              <p14:xfrm>
                <a:off x="7963573" y="3810792"/>
                <a:ext cx="2819160" cy="29412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28A4F7B4-4F26-4EDA-8ED7-D9A5F3D2222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7959253" y="3806472"/>
                  <a:ext cx="28278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A0706949-D5BF-4B43-BC32-57B938F4C2B3}"/>
                    </a:ext>
                  </a:extLst>
                </p14:cNvPr>
                <p14:cNvContentPartPr/>
                <p14:nvPr/>
              </p14:nvContentPartPr>
              <p14:xfrm>
                <a:off x="10842493" y="3604872"/>
                <a:ext cx="158400" cy="3024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A0706949-D5BF-4B43-BC32-57B938F4C2B3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0838173" y="3600552"/>
                  <a:ext cx="1670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F99E0114-CEB7-4880-BEEA-8A733CE908A9}"/>
                    </a:ext>
                  </a:extLst>
                </p14:cNvPr>
                <p14:cNvContentPartPr/>
                <p14:nvPr/>
              </p14:nvContentPartPr>
              <p14:xfrm>
                <a:off x="11032933" y="3499392"/>
                <a:ext cx="114840" cy="1634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F99E0114-CEB7-4880-BEEA-8A733CE908A9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1028613" y="3495072"/>
                  <a:ext cx="1234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2E263D7A-2B72-47B2-8032-FFE4BF4CA916}"/>
                    </a:ext>
                  </a:extLst>
                </p14:cNvPr>
                <p14:cNvContentPartPr/>
                <p14:nvPr/>
              </p14:nvContentPartPr>
              <p14:xfrm>
                <a:off x="11170453" y="3503712"/>
                <a:ext cx="131040" cy="12096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2E263D7A-2B72-47B2-8032-FFE4BF4CA916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1166133" y="3499392"/>
                  <a:ext cx="1396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44EEE4BA-F966-4608-8421-9AEF9D0B9E67}"/>
                    </a:ext>
                  </a:extLst>
                </p14:cNvPr>
                <p14:cNvContentPartPr/>
                <p14:nvPr/>
              </p14:nvContentPartPr>
              <p14:xfrm>
                <a:off x="11336413" y="3559152"/>
                <a:ext cx="78840" cy="1800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44EEE4BA-F966-4608-8421-9AEF9D0B9E6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1332093" y="3554832"/>
                  <a:ext cx="87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FB96BF25-5A69-45BB-9CA1-7FDD11C209C3}"/>
                    </a:ext>
                  </a:extLst>
                </p14:cNvPr>
                <p14:cNvContentPartPr/>
                <p14:nvPr/>
              </p14:nvContentPartPr>
              <p14:xfrm>
                <a:off x="11483653" y="3450072"/>
                <a:ext cx="141480" cy="14436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FB96BF25-5A69-45BB-9CA1-7FDD11C209C3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1479333" y="3445752"/>
                  <a:ext cx="1501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1EF0FE08-A539-4E82-96FE-847DB84DF5F0}"/>
                    </a:ext>
                  </a:extLst>
                </p14:cNvPr>
                <p14:cNvContentPartPr/>
                <p14:nvPr/>
              </p14:nvContentPartPr>
              <p14:xfrm>
                <a:off x="11558893" y="3541872"/>
                <a:ext cx="72000" cy="489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1EF0FE08-A539-4E82-96FE-847DB84DF5F0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1554573" y="3537552"/>
                  <a:ext cx="806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14439D56-741B-4355-87B9-C682FC6C0C75}"/>
                    </a:ext>
                  </a:extLst>
                </p14:cNvPr>
                <p14:cNvContentPartPr/>
                <p14:nvPr/>
              </p14:nvContentPartPr>
              <p14:xfrm>
                <a:off x="11617213" y="3502992"/>
                <a:ext cx="352440" cy="11412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14439D56-741B-4355-87B9-C682FC6C0C75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11612893" y="3498672"/>
                  <a:ext cx="3610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78746452-721C-4DB6-8C2A-59D0D10F5AB9}"/>
                    </a:ext>
                  </a:extLst>
                </p14:cNvPr>
                <p14:cNvContentPartPr/>
                <p14:nvPr/>
              </p14:nvContentPartPr>
              <p14:xfrm>
                <a:off x="7844053" y="4045872"/>
                <a:ext cx="154800" cy="4320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78746452-721C-4DB6-8C2A-59D0D10F5AB9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839733" y="4041552"/>
                  <a:ext cx="1634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7A7CE0BA-E5CA-42E2-9D1C-25F6D089A774}"/>
                    </a:ext>
                  </a:extLst>
                </p14:cNvPr>
                <p14:cNvContentPartPr/>
                <p14:nvPr/>
              </p14:nvContentPartPr>
              <p14:xfrm>
                <a:off x="10432453" y="3829152"/>
                <a:ext cx="123120" cy="1800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7A7CE0BA-E5CA-42E2-9D1C-25F6D089A774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10428133" y="3824832"/>
                  <a:ext cx="131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ECEAAB0E-ABFB-4423-8362-6A930D99D961}"/>
                    </a:ext>
                  </a:extLst>
                </p14:cNvPr>
                <p14:cNvContentPartPr/>
                <p14:nvPr/>
              </p14:nvContentPartPr>
              <p14:xfrm>
                <a:off x="10046173" y="3723672"/>
                <a:ext cx="342720" cy="10440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ECEAAB0E-ABFB-4423-8362-6A930D99D961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0041853" y="3719352"/>
                  <a:ext cx="3513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77B9620F-D887-497F-9988-A0F985FFD03E}"/>
                    </a:ext>
                  </a:extLst>
                </p14:cNvPr>
                <p14:cNvContentPartPr/>
                <p14:nvPr/>
              </p14:nvContentPartPr>
              <p14:xfrm>
                <a:off x="7045573" y="2385552"/>
                <a:ext cx="345960" cy="4644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77B9620F-D887-497F-9988-A0F985FFD03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7041253" y="2381232"/>
                  <a:ext cx="3546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180BFBFF-6327-4AF2-A466-DEDF56C59FCE}"/>
                    </a:ext>
                  </a:extLst>
                </p14:cNvPr>
                <p14:cNvContentPartPr/>
                <p14:nvPr/>
              </p14:nvContentPartPr>
              <p14:xfrm>
                <a:off x="4698013" y="3737712"/>
                <a:ext cx="151920" cy="720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180BFBFF-6327-4AF2-A466-DEDF56C59FCE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693693" y="3733392"/>
                  <a:ext cx="160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0959D58D-6096-4C93-93B8-07443CBCFAFC}"/>
                    </a:ext>
                  </a:extLst>
                </p14:cNvPr>
                <p14:cNvContentPartPr/>
                <p14:nvPr/>
              </p14:nvContentPartPr>
              <p14:xfrm>
                <a:off x="4784053" y="3557352"/>
                <a:ext cx="12600" cy="14040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0959D58D-6096-4C93-93B8-07443CBCFAFC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4779733" y="3553032"/>
                  <a:ext cx="212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F84D6BFD-BEC4-4694-BD66-321065EDB04B}"/>
                    </a:ext>
                  </a:extLst>
                </p14:cNvPr>
                <p14:cNvContentPartPr/>
                <p14:nvPr/>
              </p14:nvContentPartPr>
              <p14:xfrm>
                <a:off x="4683253" y="3514872"/>
                <a:ext cx="166680" cy="1548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F84D6BFD-BEC4-4694-BD66-321065EDB04B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678933" y="3510552"/>
                  <a:ext cx="175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2E707DA6-24E4-4DA2-BF8C-EEAD22670CF8}"/>
                    </a:ext>
                  </a:extLst>
                </p14:cNvPr>
                <p14:cNvContentPartPr/>
                <p14:nvPr/>
              </p14:nvContentPartPr>
              <p14:xfrm>
                <a:off x="4887373" y="3524232"/>
                <a:ext cx="91800" cy="16524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2E707DA6-24E4-4DA2-BF8C-EEAD22670CF8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883053" y="3519912"/>
                  <a:ext cx="100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BA40BCB4-972F-4B52-B1D6-71ED462B5827}"/>
                    </a:ext>
                  </a:extLst>
                </p14:cNvPr>
                <p14:cNvContentPartPr/>
                <p14:nvPr/>
              </p14:nvContentPartPr>
              <p14:xfrm>
                <a:off x="5071333" y="3602712"/>
                <a:ext cx="72720" cy="216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BA40BCB4-972F-4B52-B1D6-71ED462B582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067013" y="3598392"/>
                  <a:ext cx="813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0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7A98B88C-5D70-4A2B-8012-B45BA8F4D575}"/>
                    </a:ext>
                  </a:extLst>
                </p14:cNvPr>
                <p14:cNvContentPartPr/>
                <p14:nvPr/>
              </p14:nvContentPartPr>
              <p14:xfrm>
                <a:off x="5071333" y="3628272"/>
                <a:ext cx="110880" cy="1512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7A98B88C-5D70-4A2B-8012-B45BA8F4D575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5067013" y="3623952"/>
                  <a:ext cx="119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C0672EBF-863D-4DA2-8422-703EA593213A}"/>
                    </a:ext>
                  </a:extLst>
                </p14:cNvPr>
                <p14:cNvContentPartPr/>
                <p14:nvPr/>
              </p14:nvContentPartPr>
              <p14:xfrm>
                <a:off x="5280853" y="3504792"/>
                <a:ext cx="120600" cy="15804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C0672EBF-863D-4DA2-8422-703EA593213A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5276533" y="3500472"/>
                  <a:ext cx="129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7D4D095A-9D8A-4E59-8E84-B89053E433B1}"/>
                    </a:ext>
                  </a:extLst>
                </p14:cNvPr>
                <p14:cNvContentPartPr/>
                <p14:nvPr/>
              </p14:nvContentPartPr>
              <p14:xfrm>
                <a:off x="5442853" y="3500472"/>
                <a:ext cx="118440" cy="11772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7D4D095A-9D8A-4E59-8E84-B89053E433B1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5438533" y="3496152"/>
                  <a:ext cx="127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E626D87A-F020-4535-BE83-1F0EADD041E7}"/>
                    </a:ext>
                  </a:extLst>
                </p14:cNvPr>
                <p14:cNvContentPartPr/>
                <p14:nvPr/>
              </p14:nvContentPartPr>
              <p14:xfrm>
                <a:off x="5603773" y="3365832"/>
                <a:ext cx="69840" cy="8784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E626D87A-F020-4535-BE83-1F0EADD041E7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5599453" y="3361512"/>
                  <a:ext cx="784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66711207-ECA0-4E79-8A1C-5E6F6A88C015}"/>
                    </a:ext>
                  </a:extLst>
                </p14:cNvPr>
                <p14:cNvContentPartPr/>
                <p14:nvPr/>
              </p14:nvContentPartPr>
              <p14:xfrm>
                <a:off x="4542133" y="3420192"/>
                <a:ext cx="107280" cy="7020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66711207-ECA0-4E79-8A1C-5E6F6A88C015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4537813" y="3415872"/>
                  <a:ext cx="1159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01A9D1E8-F14D-48A2-89F8-4A36BB5EF444}"/>
                    </a:ext>
                  </a:extLst>
                </p14:cNvPr>
                <p14:cNvContentPartPr/>
                <p14:nvPr/>
              </p14:nvContentPartPr>
              <p14:xfrm>
                <a:off x="5743453" y="2429472"/>
                <a:ext cx="1460880" cy="11592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01A9D1E8-F14D-48A2-89F8-4A36BB5EF4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5739133" y="2425152"/>
                  <a:ext cx="1469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2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0004CFFF-4B92-4A9E-BA05-6918FEE5E8D1}"/>
                    </a:ext>
                  </a:extLst>
                </p14:cNvPr>
                <p14:cNvContentPartPr/>
                <p14:nvPr/>
              </p14:nvContentPartPr>
              <p14:xfrm>
                <a:off x="8018653" y="3828072"/>
                <a:ext cx="2551320" cy="29232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0004CFFF-4B92-4A9E-BA05-6918FEE5E8D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014333" y="3823752"/>
                  <a:ext cx="25599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4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0CFCFBA0-652C-483F-A6A6-8D026AC1DD95}"/>
                    </a:ext>
                  </a:extLst>
                </p14:cNvPr>
                <p14:cNvContentPartPr/>
                <p14:nvPr/>
              </p14:nvContentPartPr>
              <p14:xfrm>
                <a:off x="4447453" y="3993672"/>
                <a:ext cx="95040" cy="15588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0CFCFBA0-652C-483F-A6A6-8D026AC1DD95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4443133" y="3989352"/>
                  <a:ext cx="103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6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375B2C5F-98D2-43A8-8EC3-B842B2604DF6}"/>
                    </a:ext>
                  </a:extLst>
                </p14:cNvPr>
                <p14:cNvContentPartPr/>
                <p14:nvPr/>
              </p14:nvContentPartPr>
              <p14:xfrm>
                <a:off x="4476253" y="3975672"/>
                <a:ext cx="119160" cy="129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375B2C5F-98D2-43A8-8EC3-B842B2604DF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4471933" y="3971352"/>
                  <a:ext cx="1278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8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DAC6FF04-F4DD-475E-A073-0257B3F7299A}"/>
                    </a:ext>
                  </a:extLst>
                </p14:cNvPr>
                <p14:cNvContentPartPr/>
                <p14:nvPr/>
              </p14:nvContentPartPr>
              <p14:xfrm>
                <a:off x="4646533" y="4002672"/>
                <a:ext cx="74880" cy="910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DAC6FF04-F4DD-475E-A073-0257B3F7299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642213" y="3998352"/>
                  <a:ext cx="83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0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B91F4D7C-A03A-4207-9C3E-9C9A1431C09B}"/>
                    </a:ext>
                  </a:extLst>
                </p14:cNvPr>
                <p14:cNvContentPartPr/>
                <p14:nvPr/>
              </p14:nvContentPartPr>
              <p14:xfrm>
                <a:off x="4770013" y="4004472"/>
                <a:ext cx="88200" cy="7920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B91F4D7C-A03A-4207-9C3E-9C9A1431C09B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765693" y="4000152"/>
                  <a:ext cx="96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2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E01B1E79-9A8D-44E9-B078-964B803AF9A9}"/>
                    </a:ext>
                  </a:extLst>
                </p14:cNvPr>
                <p14:cNvContentPartPr/>
                <p14:nvPr/>
              </p14:nvContentPartPr>
              <p14:xfrm>
                <a:off x="4939573" y="4026792"/>
                <a:ext cx="104040" cy="1584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E01B1E79-9A8D-44E9-B078-964B803AF9A9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935253" y="4022472"/>
                  <a:ext cx="1126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4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DEA5CA1D-52DB-45F2-AAB9-C241E683EF1B}"/>
                    </a:ext>
                  </a:extLst>
                </p14:cNvPr>
                <p14:cNvContentPartPr/>
                <p14:nvPr/>
              </p14:nvContentPartPr>
              <p14:xfrm>
                <a:off x="5117413" y="3963432"/>
                <a:ext cx="6120" cy="11052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DEA5CA1D-52DB-45F2-AAB9-C241E683EF1B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113093" y="3959112"/>
                  <a:ext cx="147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6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28C60EC7-A256-4923-923C-35E1DFE47A2A}"/>
                    </a:ext>
                  </a:extLst>
                </p14:cNvPr>
                <p14:cNvContentPartPr/>
                <p14:nvPr/>
              </p14:nvContentPartPr>
              <p14:xfrm>
                <a:off x="5155213" y="3957672"/>
                <a:ext cx="79920" cy="11772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28C60EC7-A256-4923-923C-35E1DFE47A2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150893" y="3953352"/>
                  <a:ext cx="885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8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C42CCBD1-F918-4E4D-B983-6755188C007C}"/>
                    </a:ext>
                  </a:extLst>
                </p14:cNvPr>
                <p14:cNvContentPartPr/>
                <p14:nvPr/>
              </p14:nvContentPartPr>
              <p14:xfrm>
                <a:off x="5181493" y="3948672"/>
                <a:ext cx="82800" cy="1980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C42CCBD1-F918-4E4D-B983-6755188C007C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5177173" y="3944352"/>
                  <a:ext cx="914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0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0AB240FE-577C-48C4-AB22-8186F3E6257D}"/>
                    </a:ext>
                  </a:extLst>
                </p14:cNvPr>
                <p14:cNvContentPartPr/>
                <p14:nvPr/>
              </p14:nvContentPartPr>
              <p14:xfrm>
                <a:off x="5281213" y="3963072"/>
                <a:ext cx="107640" cy="7596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0AB240FE-577C-48C4-AB22-8186F3E6257D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5276893" y="3958752"/>
                  <a:ext cx="116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2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CB01EABB-C6A9-4140-B4E7-A0077708DC72}"/>
                    </a:ext>
                  </a:extLst>
                </p14:cNvPr>
                <p14:cNvContentPartPr/>
                <p14:nvPr/>
              </p14:nvContentPartPr>
              <p14:xfrm>
                <a:off x="5383453" y="3967392"/>
                <a:ext cx="109440" cy="6696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CB01EABB-C6A9-4140-B4E7-A0077708DC72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5379133" y="3963072"/>
                  <a:ext cx="1180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4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3855139C-1977-4E79-AC23-2DD2D8D67B11}"/>
                    </a:ext>
                  </a:extLst>
                </p14:cNvPr>
                <p14:cNvContentPartPr/>
                <p14:nvPr/>
              </p14:nvContentPartPr>
              <p14:xfrm>
                <a:off x="5549773" y="3907632"/>
                <a:ext cx="42480" cy="13608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3855139C-1977-4E79-AC23-2DD2D8D67B11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5545453" y="3903312"/>
                  <a:ext cx="511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6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AD2CF43E-516A-48DB-A1BB-759C06F5CFF8}"/>
                    </a:ext>
                  </a:extLst>
                </p14:cNvPr>
                <p14:cNvContentPartPr/>
                <p14:nvPr/>
              </p14:nvContentPartPr>
              <p14:xfrm>
                <a:off x="5689093" y="3981792"/>
                <a:ext cx="137520" cy="3996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AD2CF43E-516A-48DB-A1BB-759C06F5CFF8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684773" y="3977472"/>
                  <a:ext cx="146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8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021523FB-7247-40CD-86FF-97B6A2A2CCC6}"/>
                    </a:ext>
                  </a:extLst>
                </p14:cNvPr>
                <p14:cNvContentPartPr/>
                <p14:nvPr/>
              </p14:nvContentPartPr>
              <p14:xfrm>
                <a:off x="5921293" y="3927432"/>
                <a:ext cx="106200" cy="7200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021523FB-7247-40CD-86FF-97B6A2A2CCC6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5916973" y="3923112"/>
                  <a:ext cx="114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0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8A4A19DA-A558-4526-B752-53E6891C7582}"/>
                    </a:ext>
                  </a:extLst>
                </p14:cNvPr>
                <p14:cNvContentPartPr/>
                <p14:nvPr/>
              </p14:nvContentPartPr>
              <p14:xfrm>
                <a:off x="6005533" y="3963792"/>
                <a:ext cx="56160" cy="6732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8A4A19DA-A558-4526-B752-53E6891C7582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000853" y="3959472"/>
                  <a:ext cx="64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2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6BC780FA-AB3A-4492-AE1C-376B9A4FF61D}"/>
                    </a:ext>
                  </a:extLst>
                </p14:cNvPr>
                <p14:cNvContentPartPr/>
                <p14:nvPr/>
              </p14:nvContentPartPr>
              <p14:xfrm>
                <a:off x="6122893" y="3933912"/>
                <a:ext cx="110160" cy="8892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6BC780FA-AB3A-4492-AE1C-376B9A4FF61D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118573" y="3929592"/>
                  <a:ext cx="118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4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5D974BDD-4838-4CB4-A06C-25F9B9E89E93}"/>
                    </a:ext>
                  </a:extLst>
                </p14:cNvPr>
                <p14:cNvContentPartPr/>
                <p14:nvPr/>
              </p14:nvContentPartPr>
              <p14:xfrm>
                <a:off x="6260773" y="3947952"/>
                <a:ext cx="90000" cy="4932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5D974BDD-4838-4CB4-A06C-25F9B9E89E93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6256453" y="3943632"/>
                  <a:ext cx="986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6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CFCEA086-CA05-4B0A-A113-7E065D03E2EA}"/>
                    </a:ext>
                  </a:extLst>
                </p14:cNvPr>
                <p14:cNvContentPartPr/>
                <p14:nvPr/>
              </p14:nvContentPartPr>
              <p14:xfrm>
                <a:off x="6425653" y="3972432"/>
                <a:ext cx="83880" cy="118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CFCEA086-CA05-4B0A-A113-7E065D03E2EA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6421333" y="3968112"/>
                  <a:ext cx="92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8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6878A687-7ECB-4D57-961C-3E12AC67A6EB}"/>
                    </a:ext>
                  </a:extLst>
                </p14:cNvPr>
                <p14:cNvContentPartPr/>
                <p14:nvPr/>
              </p14:nvContentPartPr>
              <p14:xfrm>
                <a:off x="6589453" y="3907992"/>
                <a:ext cx="78840" cy="11952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6878A687-7ECB-4D57-961C-3E12AC67A6EB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6585133" y="3903672"/>
                  <a:ext cx="874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0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19095E4E-CA3A-429C-BE94-034901997EED}"/>
                    </a:ext>
                  </a:extLst>
                </p14:cNvPr>
                <p14:cNvContentPartPr/>
                <p14:nvPr/>
              </p14:nvContentPartPr>
              <p14:xfrm>
                <a:off x="6609613" y="3908352"/>
                <a:ext cx="114480" cy="324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19095E4E-CA3A-429C-BE94-034901997EED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6605293" y="3904032"/>
                  <a:ext cx="1231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2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BDD4CC42-4283-4D84-B19D-A68CB966A405}"/>
                    </a:ext>
                  </a:extLst>
                </p14:cNvPr>
                <p14:cNvContentPartPr/>
                <p14:nvPr/>
              </p14:nvContentPartPr>
              <p14:xfrm>
                <a:off x="6712573" y="3902232"/>
                <a:ext cx="95400" cy="8460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BDD4CC42-4283-4D84-B19D-A68CB966A405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6708253" y="3897912"/>
                  <a:ext cx="104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4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02864FAC-22F3-4E63-8A7E-12D422D09FAA}"/>
                    </a:ext>
                  </a:extLst>
                </p14:cNvPr>
                <p14:cNvContentPartPr/>
                <p14:nvPr/>
              </p14:nvContentPartPr>
              <p14:xfrm>
                <a:off x="6819853" y="3903672"/>
                <a:ext cx="225720" cy="8208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02864FAC-22F3-4E63-8A7E-12D422D09FAA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815533" y="3899352"/>
                  <a:ext cx="234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6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0741876A-6A43-4850-8DF4-47E301F4ACF0}"/>
                    </a:ext>
                  </a:extLst>
                </p14:cNvPr>
                <p14:cNvContentPartPr/>
                <p14:nvPr/>
              </p14:nvContentPartPr>
              <p14:xfrm>
                <a:off x="7017853" y="3820872"/>
                <a:ext cx="28440" cy="10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0741876A-6A43-4850-8DF4-47E301F4ACF0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7013533" y="3816552"/>
                  <a:ext cx="3708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8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09AE2FC1-2328-4B8F-AAAB-A432C932238D}"/>
                    </a:ext>
                  </a:extLst>
                </p14:cNvPr>
                <p14:cNvContentPartPr/>
                <p14:nvPr/>
              </p14:nvContentPartPr>
              <p14:xfrm>
                <a:off x="7138453" y="3852912"/>
                <a:ext cx="19800" cy="16020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09AE2FC1-2328-4B8F-AAAB-A432C932238D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134133" y="3848592"/>
                  <a:ext cx="28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0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F1E44A17-5EF4-44BA-BF5D-78FA6A458B77}"/>
                    </a:ext>
                  </a:extLst>
                </p14:cNvPr>
                <p14:cNvContentPartPr/>
                <p14:nvPr/>
              </p14:nvContentPartPr>
              <p14:xfrm>
                <a:off x="7206853" y="3956592"/>
                <a:ext cx="61560" cy="36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F1E44A17-5EF4-44BA-BF5D-78FA6A458B77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202533" y="3952272"/>
                  <a:ext cx="702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2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D7A6CE2A-8336-4C1B-BF50-D519FB851C7A}"/>
                    </a:ext>
                  </a:extLst>
                </p14:cNvPr>
                <p14:cNvContentPartPr/>
                <p14:nvPr/>
              </p14:nvContentPartPr>
              <p14:xfrm>
                <a:off x="7314853" y="3876312"/>
                <a:ext cx="41400" cy="7596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D7A6CE2A-8336-4C1B-BF50-D519FB851C7A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310533" y="3871992"/>
                  <a:ext cx="50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4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F640919E-FEE3-4D48-8537-B5CBF831C37A}"/>
                    </a:ext>
                  </a:extLst>
                </p14:cNvPr>
                <p14:cNvContentPartPr/>
                <p14:nvPr/>
              </p14:nvContentPartPr>
              <p14:xfrm>
                <a:off x="7351213" y="3928512"/>
                <a:ext cx="31680" cy="6228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F640919E-FEE3-4D48-8537-B5CBF831C37A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346893" y="3924192"/>
                  <a:ext cx="40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6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758B580D-F52E-4D58-9859-D750724289F2}"/>
                    </a:ext>
                  </a:extLst>
                </p14:cNvPr>
                <p14:cNvContentPartPr/>
                <p14:nvPr/>
              </p14:nvContentPartPr>
              <p14:xfrm>
                <a:off x="7419613" y="3882432"/>
                <a:ext cx="196920" cy="6300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758B580D-F52E-4D58-9859-D750724289F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7415293" y="3878112"/>
                  <a:ext cx="2055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2F539295-A435-4F4D-9BB8-7CC8C8F757D8}"/>
                    </a:ext>
                  </a:extLst>
                </p14:cNvPr>
                <p14:cNvContentPartPr/>
                <p14:nvPr/>
              </p14:nvContentPartPr>
              <p14:xfrm>
                <a:off x="6451573" y="3958032"/>
                <a:ext cx="30240" cy="9324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2F539295-A435-4F4D-9BB8-7CC8C8F757D8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447253" y="3953712"/>
                  <a:ext cx="38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A7525194-F353-4B56-84F0-DF0E393C99CB}"/>
                    </a:ext>
                  </a:extLst>
                </p14:cNvPr>
                <p14:cNvContentPartPr/>
                <p14:nvPr/>
              </p14:nvContentPartPr>
              <p14:xfrm>
                <a:off x="4455373" y="4380312"/>
                <a:ext cx="145440" cy="8244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A7525194-F353-4B56-84F0-DF0E393C99C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4451053" y="4375992"/>
                  <a:ext cx="1540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E34E5B17-5B28-48B8-863A-81CAC5FAD0A7}"/>
                    </a:ext>
                  </a:extLst>
                </p14:cNvPr>
                <p14:cNvContentPartPr/>
                <p14:nvPr/>
              </p14:nvContentPartPr>
              <p14:xfrm>
                <a:off x="4644013" y="4370952"/>
                <a:ext cx="116640" cy="6768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E34E5B17-5B28-48B8-863A-81CAC5FAD0A7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4639693" y="4366632"/>
                  <a:ext cx="125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B1294BE6-3CF1-493D-8F24-3265F4A0DF54}"/>
                    </a:ext>
                  </a:extLst>
                </p14:cNvPr>
                <p14:cNvContentPartPr/>
                <p14:nvPr/>
              </p14:nvContentPartPr>
              <p14:xfrm>
                <a:off x="4799533" y="4366632"/>
                <a:ext cx="143640" cy="759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B1294BE6-3CF1-493D-8F24-3265F4A0DF54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4795213" y="4362312"/>
                  <a:ext cx="152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D4C29223-7AE7-4541-9CE0-E4D5D2ADF80A}"/>
                    </a:ext>
                  </a:extLst>
                </p14:cNvPr>
                <p14:cNvContentPartPr/>
                <p14:nvPr/>
              </p14:nvContentPartPr>
              <p14:xfrm>
                <a:off x="5005093" y="4388952"/>
                <a:ext cx="150480" cy="720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D4C29223-7AE7-4541-9CE0-E4D5D2ADF80A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5000773" y="4384632"/>
                  <a:ext cx="159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F677474C-AB6B-49CE-A66F-6C3BD0F65A27}"/>
                    </a:ext>
                  </a:extLst>
                </p14:cNvPr>
                <p14:cNvContentPartPr/>
                <p14:nvPr/>
              </p14:nvContentPartPr>
              <p14:xfrm>
                <a:off x="5220733" y="4290312"/>
                <a:ext cx="11520" cy="10368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F677474C-AB6B-49CE-A66F-6C3BD0F65A27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216413" y="4285992"/>
                  <a:ext cx="20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F9EDF052-CE35-4186-8D4A-53CF02865B44}"/>
                    </a:ext>
                  </a:extLst>
                </p14:cNvPr>
                <p14:cNvContentPartPr/>
                <p14:nvPr/>
              </p14:nvContentPartPr>
              <p14:xfrm>
                <a:off x="5279413" y="4279872"/>
                <a:ext cx="80640" cy="11664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F9EDF052-CE35-4186-8D4A-53CF02865B44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5275093" y="4275552"/>
                  <a:ext cx="892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0D9105FB-FFF6-4E5F-85A9-3D4757C53DF6}"/>
                    </a:ext>
                  </a:extLst>
                </p14:cNvPr>
                <p14:cNvContentPartPr/>
                <p14:nvPr/>
              </p14:nvContentPartPr>
              <p14:xfrm>
                <a:off x="5286973" y="4265112"/>
                <a:ext cx="106560" cy="432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0D9105FB-FFF6-4E5F-85A9-3D4757C53DF6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5282653" y="4260792"/>
                  <a:ext cx="115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9A393C79-7DDC-4864-AB1C-8BF8E0FA4BA7}"/>
                    </a:ext>
                  </a:extLst>
                </p14:cNvPr>
                <p14:cNvContentPartPr/>
                <p14:nvPr/>
              </p14:nvContentPartPr>
              <p14:xfrm>
                <a:off x="5410093" y="4269072"/>
                <a:ext cx="64440" cy="8712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9A393C79-7DDC-4864-AB1C-8BF8E0FA4BA7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5405773" y="4264752"/>
                  <a:ext cx="73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BB5B9FBA-B5CE-4AC8-BCB5-E55792ADA68C}"/>
                    </a:ext>
                  </a:extLst>
                </p14:cNvPr>
                <p14:cNvContentPartPr/>
                <p14:nvPr/>
              </p14:nvContentPartPr>
              <p14:xfrm>
                <a:off x="5484253" y="4269072"/>
                <a:ext cx="171360" cy="8784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BB5B9FBA-B5CE-4AC8-BCB5-E55792ADA68C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5479933" y="4264752"/>
                  <a:ext cx="1800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8CCA890C-ADE0-43DC-BBAA-9FAE86804A8A}"/>
                    </a:ext>
                  </a:extLst>
                </p14:cNvPr>
                <p14:cNvContentPartPr/>
                <p14:nvPr/>
              </p14:nvContentPartPr>
              <p14:xfrm>
                <a:off x="5622133" y="4237752"/>
                <a:ext cx="292320" cy="6408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8CCA890C-ADE0-43DC-BBAA-9FAE86804A8A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5617813" y="4233432"/>
                  <a:ext cx="3009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7F9E99BD-4CDF-45FC-846E-0C7F5B6C02FD}"/>
                    </a:ext>
                  </a:extLst>
                </p14:cNvPr>
                <p14:cNvContentPartPr/>
                <p14:nvPr/>
              </p14:nvContentPartPr>
              <p14:xfrm>
                <a:off x="5810413" y="4337112"/>
                <a:ext cx="113040" cy="1728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7F9E99BD-4CDF-45FC-846E-0C7F5B6C02FD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5806093" y="4332792"/>
                  <a:ext cx="121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97750FDF-6540-4852-852F-8F2B25036678}"/>
                    </a:ext>
                  </a:extLst>
                </p14:cNvPr>
                <p14:cNvContentPartPr/>
                <p14:nvPr/>
              </p14:nvContentPartPr>
              <p14:xfrm>
                <a:off x="6024253" y="4244592"/>
                <a:ext cx="108360" cy="13032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97750FDF-6540-4852-852F-8F2B2503667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6019933" y="4240272"/>
                  <a:ext cx="1170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D1A69076-FEAB-4622-B314-9EA38B281A6B}"/>
                    </a:ext>
                  </a:extLst>
                </p14:cNvPr>
                <p14:cNvContentPartPr/>
                <p14:nvPr/>
              </p14:nvContentPartPr>
              <p14:xfrm>
                <a:off x="6081853" y="4236312"/>
                <a:ext cx="112320" cy="21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D1A69076-FEAB-4622-B314-9EA38B281A6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6077533" y="4231992"/>
                  <a:ext cx="1209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C55C3BA7-8E1A-46D9-80E8-FED06FAC42AC}"/>
                    </a:ext>
                  </a:extLst>
                </p14:cNvPr>
                <p14:cNvContentPartPr/>
                <p14:nvPr/>
              </p14:nvContentPartPr>
              <p14:xfrm>
                <a:off x="6211453" y="4235952"/>
                <a:ext cx="101160" cy="114480"/>
              </p14:xfrm>
            </p:contentPart>
          </mc:Choice>
          <mc:Fallback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C55C3BA7-8E1A-46D9-80E8-FED06FAC42AC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207133" y="4231632"/>
                  <a:ext cx="1098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5BE06D17-A95A-4AA6-AFE1-65F79EDC632D}"/>
                    </a:ext>
                  </a:extLst>
                </p14:cNvPr>
                <p14:cNvContentPartPr/>
                <p14:nvPr/>
              </p14:nvContentPartPr>
              <p14:xfrm>
                <a:off x="6333493" y="4245312"/>
                <a:ext cx="98640" cy="10440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5BE06D17-A95A-4AA6-AFE1-65F79EDC632D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6329173" y="4240992"/>
                  <a:ext cx="107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9CE1D679-5F3A-40D4-A218-45B5D90A8E31}"/>
                    </a:ext>
                  </a:extLst>
                </p14:cNvPr>
                <p14:cNvContentPartPr/>
                <p14:nvPr/>
              </p14:nvContentPartPr>
              <p14:xfrm>
                <a:off x="6496573" y="4194552"/>
                <a:ext cx="70560" cy="13824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9CE1D679-5F3A-40D4-A218-45B5D90A8E31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6492253" y="4190232"/>
                  <a:ext cx="79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0CBD213A-AA58-4F34-8FE5-54F07B0AA85C}"/>
                    </a:ext>
                  </a:extLst>
                </p14:cNvPr>
                <p14:cNvContentPartPr/>
                <p14:nvPr/>
              </p14:nvContentPartPr>
              <p14:xfrm>
                <a:off x="7056733" y="4183392"/>
                <a:ext cx="30600" cy="10440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0CBD213A-AA58-4F34-8FE5-54F07B0AA85C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052413" y="4179072"/>
                  <a:ext cx="39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DFF79DEC-614B-4A9C-AE59-8A619A5198D0}"/>
                    </a:ext>
                  </a:extLst>
                </p14:cNvPr>
                <p14:cNvContentPartPr/>
                <p14:nvPr/>
              </p14:nvContentPartPr>
              <p14:xfrm>
                <a:off x="7165453" y="4201032"/>
                <a:ext cx="6480" cy="8568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DFF79DEC-614B-4A9C-AE59-8A619A5198D0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7161133" y="4196712"/>
                  <a:ext cx="151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148B395B-64FE-4103-9B9B-A15976985CAB}"/>
                    </a:ext>
                  </a:extLst>
                </p14:cNvPr>
                <p14:cNvContentPartPr/>
                <p14:nvPr/>
              </p14:nvContentPartPr>
              <p14:xfrm>
                <a:off x="7136293" y="4237752"/>
                <a:ext cx="89640" cy="792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148B395B-64FE-4103-9B9B-A15976985CAB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7131973" y="4233432"/>
                  <a:ext cx="982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E099F1E1-4BF8-42A9-A743-1EF7C2BED3B4}"/>
                    </a:ext>
                  </a:extLst>
                </p14:cNvPr>
                <p14:cNvContentPartPr/>
                <p14:nvPr/>
              </p14:nvContentPartPr>
              <p14:xfrm>
                <a:off x="7249693" y="4169712"/>
                <a:ext cx="3960" cy="8568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E099F1E1-4BF8-42A9-A743-1EF7C2BED3B4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7245373" y="4165392"/>
                  <a:ext cx="12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417DA93F-837C-4111-831A-8A66BF1B55B3}"/>
                    </a:ext>
                  </a:extLst>
                </p14:cNvPr>
                <p14:cNvContentPartPr/>
                <p14:nvPr/>
              </p14:nvContentPartPr>
              <p14:xfrm>
                <a:off x="7301173" y="4159272"/>
                <a:ext cx="105840" cy="8964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417DA93F-837C-4111-831A-8A66BF1B55B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7296853" y="4154952"/>
                  <a:ext cx="114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AE6AF45E-CD29-4031-8E44-A048E6070E5D}"/>
                    </a:ext>
                  </a:extLst>
                </p14:cNvPr>
                <p14:cNvContentPartPr/>
                <p14:nvPr/>
              </p14:nvContentPartPr>
              <p14:xfrm>
                <a:off x="7397293" y="4159272"/>
                <a:ext cx="86040" cy="7128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AE6AF45E-CD29-4031-8E44-A048E6070E5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7392973" y="4154952"/>
                  <a:ext cx="94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83708435-4CA8-463A-AD91-2F6B6D9E28CC}"/>
                    </a:ext>
                  </a:extLst>
                </p14:cNvPr>
                <p14:cNvContentPartPr/>
                <p14:nvPr/>
              </p14:nvContentPartPr>
              <p14:xfrm>
                <a:off x="7496293" y="4157112"/>
                <a:ext cx="72000" cy="6408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83708435-4CA8-463A-AD91-2F6B6D9E28C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7491973" y="4152792"/>
                  <a:ext cx="80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DDE3ECEF-F831-43E6-A80B-3385EA4430A6}"/>
                    </a:ext>
                  </a:extLst>
                </p14:cNvPr>
                <p14:cNvContentPartPr/>
                <p14:nvPr/>
              </p14:nvContentPartPr>
              <p14:xfrm>
                <a:off x="7611853" y="4174752"/>
                <a:ext cx="19080" cy="4392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DDE3ECEF-F831-43E6-A80B-3385EA4430A6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7607533" y="4170432"/>
                  <a:ext cx="27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8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ABA0A17E-D2B8-4725-B543-BE66BD8D3953}"/>
                    </a:ext>
                  </a:extLst>
                </p14:cNvPr>
                <p14:cNvContentPartPr/>
                <p14:nvPr/>
              </p14:nvContentPartPr>
              <p14:xfrm>
                <a:off x="7605733" y="4088352"/>
                <a:ext cx="360" cy="36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ABA0A17E-D2B8-4725-B543-BE66BD8D3953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601413" y="4084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2D2552FD-81D2-4B78-9F59-C03F721979B8}"/>
                    </a:ext>
                  </a:extLst>
                </p14:cNvPr>
                <p14:cNvContentPartPr/>
                <p14:nvPr/>
              </p14:nvContentPartPr>
              <p14:xfrm>
                <a:off x="4708813" y="4702512"/>
                <a:ext cx="131760" cy="9180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2D2552FD-81D2-4B78-9F59-C03F721979B8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4704493" y="4698192"/>
                  <a:ext cx="1404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88F3C662-5467-4BF9-8A9D-1D64084AA4C1}"/>
                    </a:ext>
                  </a:extLst>
                </p14:cNvPr>
                <p14:cNvContentPartPr/>
                <p14:nvPr/>
              </p14:nvContentPartPr>
              <p14:xfrm>
                <a:off x="4899613" y="4685232"/>
                <a:ext cx="83520" cy="7596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88F3C662-5467-4BF9-8A9D-1D64084AA4C1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4895293" y="4680912"/>
                  <a:ext cx="92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6B0D5542-9C05-4F0E-87ED-679AEC0B6B1F}"/>
                    </a:ext>
                  </a:extLst>
                </p14:cNvPr>
                <p14:cNvContentPartPr/>
                <p14:nvPr/>
              </p14:nvContentPartPr>
              <p14:xfrm>
                <a:off x="5041453" y="4684152"/>
                <a:ext cx="112680" cy="7560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6B0D5542-9C05-4F0E-87ED-679AEC0B6B1F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5037133" y="4679832"/>
                  <a:ext cx="1213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4F518E88-0CBA-4B54-9B17-49B11A732C64}"/>
                    </a:ext>
                  </a:extLst>
                </p14:cNvPr>
                <p14:cNvContentPartPr/>
                <p14:nvPr/>
              </p14:nvContentPartPr>
              <p14:xfrm>
                <a:off x="5828053" y="4669752"/>
                <a:ext cx="127080" cy="864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4F518E88-0CBA-4B54-9B17-49B11A732C64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5823733" y="4665432"/>
                  <a:ext cx="135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89679F9C-6AC4-40FE-8F1C-B6CDFFA9CDA7}"/>
                    </a:ext>
                  </a:extLst>
                </p14:cNvPr>
                <p14:cNvContentPartPr/>
                <p14:nvPr/>
              </p14:nvContentPartPr>
              <p14:xfrm>
                <a:off x="5839573" y="4711152"/>
                <a:ext cx="118440" cy="1224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89679F9C-6AC4-40FE-8F1C-B6CDFFA9CDA7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5835253" y="4706832"/>
                  <a:ext cx="127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1B862A6F-8A6D-4B50-9966-4CD6B701EF04}"/>
                    </a:ext>
                  </a:extLst>
                </p14:cNvPr>
                <p14:cNvContentPartPr/>
                <p14:nvPr/>
              </p14:nvContentPartPr>
              <p14:xfrm>
                <a:off x="6099493" y="4629792"/>
                <a:ext cx="135720" cy="7992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1B862A6F-8A6D-4B50-9966-4CD6B701EF04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6095173" y="4625472"/>
                  <a:ext cx="1443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9148DA8D-25AD-4E29-8AB4-494F1CCF0F83}"/>
                    </a:ext>
                  </a:extLst>
                </p14:cNvPr>
                <p14:cNvContentPartPr/>
                <p14:nvPr/>
              </p14:nvContentPartPr>
              <p14:xfrm>
                <a:off x="6260413" y="4604952"/>
                <a:ext cx="91080" cy="8352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9148DA8D-25AD-4E29-8AB4-494F1CCF0F83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256093" y="4600632"/>
                  <a:ext cx="997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620FE56E-4542-4DE0-97D7-BBFA390712F1}"/>
                    </a:ext>
                  </a:extLst>
                </p14:cNvPr>
                <p14:cNvContentPartPr/>
                <p14:nvPr/>
              </p14:nvContentPartPr>
              <p14:xfrm>
                <a:off x="6383533" y="4586952"/>
                <a:ext cx="149040" cy="87120"/>
              </p14:xfrm>
            </p:contentPart>
          </mc:Choice>
          <mc:Fallback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620FE56E-4542-4DE0-97D7-BBFA390712F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379213" y="4582632"/>
                  <a:ext cx="1576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B872C031-415E-4C3F-BDE3-F3D7FE40A1F7}"/>
                    </a:ext>
                  </a:extLst>
                </p14:cNvPr>
                <p14:cNvContentPartPr/>
                <p14:nvPr/>
              </p14:nvContentPartPr>
              <p14:xfrm>
                <a:off x="6549853" y="4580472"/>
                <a:ext cx="114480" cy="8352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B872C031-415E-4C3F-BDE3-F3D7FE40A1F7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545533" y="4576152"/>
                  <a:ext cx="123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0EA0693E-93C6-4AF7-BE70-8FD8F95C42B1}"/>
                    </a:ext>
                  </a:extLst>
                </p14:cNvPr>
                <p14:cNvContentPartPr/>
                <p14:nvPr/>
              </p14:nvContentPartPr>
              <p14:xfrm>
                <a:off x="6738853" y="4585152"/>
                <a:ext cx="47880" cy="5796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0EA0693E-93C6-4AF7-BE70-8FD8F95C42B1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6734533" y="4580832"/>
                  <a:ext cx="565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FCB15549-EED1-47DE-BCAE-5769A2CE846E}"/>
                    </a:ext>
                  </a:extLst>
                </p14:cNvPr>
                <p14:cNvContentPartPr/>
                <p14:nvPr/>
              </p14:nvContentPartPr>
              <p14:xfrm>
                <a:off x="6770533" y="4492632"/>
                <a:ext cx="360" cy="36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FCB15549-EED1-47DE-BCAE-5769A2CE846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766213" y="4488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0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6A9F274D-F960-4014-B072-16804DF93047}"/>
                    </a:ext>
                  </a:extLst>
                </p14:cNvPr>
                <p14:cNvContentPartPr/>
                <p14:nvPr/>
              </p14:nvContentPartPr>
              <p14:xfrm>
                <a:off x="7089133" y="4508832"/>
                <a:ext cx="38520" cy="13932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6A9F274D-F960-4014-B072-16804DF93047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084813" y="4504512"/>
                  <a:ext cx="47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2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EFF6682D-9613-4A87-B27B-30FF21393C50}"/>
                    </a:ext>
                  </a:extLst>
                </p14:cNvPr>
                <p14:cNvContentPartPr/>
                <p14:nvPr/>
              </p14:nvContentPartPr>
              <p14:xfrm>
                <a:off x="7206493" y="4515672"/>
                <a:ext cx="27360" cy="7632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EFF6682D-9613-4A87-B27B-30FF21393C50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202173" y="4511352"/>
                  <a:ext cx="360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4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A9AA7559-E076-42EF-AE57-9DC6975B8F01}"/>
                    </a:ext>
                  </a:extLst>
                </p14:cNvPr>
                <p14:cNvContentPartPr/>
                <p14:nvPr/>
              </p14:nvContentPartPr>
              <p14:xfrm>
                <a:off x="7324573" y="4481472"/>
                <a:ext cx="104040" cy="9396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A9AA7559-E076-42EF-AE57-9DC6975B8F01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320253" y="4477152"/>
                  <a:ext cx="1126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6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6B8E5F62-A3A5-4E5E-9E21-42703C88C548}"/>
                    </a:ext>
                  </a:extLst>
                </p14:cNvPr>
                <p14:cNvContentPartPr/>
                <p14:nvPr/>
              </p14:nvContentPartPr>
              <p14:xfrm>
                <a:off x="7507093" y="4486152"/>
                <a:ext cx="100800" cy="7308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6B8E5F62-A3A5-4E5E-9E21-42703C88C548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502773" y="4481832"/>
                  <a:ext cx="1094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8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A2B84818-5B16-4FEE-A4EB-7A6ED6A2C594}"/>
                    </a:ext>
                  </a:extLst>
                </p14:cNvPr>
                <p14:cNvContentPartPr/>
                <p14:nvPr/>
              </p14:nvContentPartPr>
              <p14:xfrm>
                <a:off x="7637773" y="4462032"/>
                <a:ext cx="104400" cy="9180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A2B84818-5B16-4FEE-A4EB-7A6ED6A2C594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633453" y="4457712"/>
                  <a:ext cx="113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0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9FCB584A-E428-4BBC-A516-E78F2F09847D}"/>
                    </a:ext>
                  </a:extLst>
                </p14:cNvPr>
                <p14:cNvContentPartPr/>
                <p14:nvPr/>
              </p14:nvContentPartPr>
              <p14:xfrm>
                <a:off x="7747933" y="4464912"/>
                <a:ext cx="120600" cy="7884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9FCB584A-E428-4BBC-A516-E78F2F09847D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743613" y="4460592"/>
                  <a:ext cx="1292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2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479EFD44-1F8A-438A-A7E0-CFE59F578CFD}"/>
                    </a:ext>
                  </a:extLst>
                </p14:cNvPr>
                <p14:cNvContentPartPr/>
                <p14:nvPr/>
              </p14:nvContentPartPr>
              <p14:xfrm>
                <a:off x="307453" y="5296872"/>
                <a:ext cx="50040" cy="6696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479EFD44-1F8A-438A-A7E0-CFE59F578CF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303133" y="5292552"/>
                  <a:ext cx="586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4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9630CCC7-D499-40F7-86AC-B5294B02886F}"/>
                    </a:ext>
                  </a:extLst>
                </p14:cNvPr>
                <p14:cNvContentPartPr/>
                <p14:nvPr/>
              </p14:nvContentPartPr>
              <p14:xfrm>
                <a:off x="271813" y="5213352"/>
                <a:ext cx="30600" cy="2628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9630CCC7-D499-40F7-86AC-B5294B02886F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267493" y="5209032"/>
                  <a:ext cx="39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6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3D3701AD-88FF-4032-8D05-CAEE58975FE5}"/>
                    </a:ext>
                  </a:extLst>
                </p14:cNvPr>
                <p14:cNvContentPartPr/>
                <p14:nvPr/>
              </p14:nvContentPartPr>
              <p14:xfrm>
                <a:off x="341293" y="5170152"/>
                <a:ext cx="90720" cy="9612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3D3701AD-88FF-4032-8D05-CAEE58975FE5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336973" y="5165832"/>
                  <a:ext cx="99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8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8D0BEC0F-1F2D-49F3-904E-57FD2D70662C}"/>
                    </a:ext>
                  </a:extLst>
                </p14:cNvPr>
                <p14:cNvContentPartPr/>
                <p14:nvPr/>
              </p14:nvContentPartPr>
              <p14:xfrm>
                <a:off x="183973" y="5314872"/>
                <a:ext cx="45720" cy="93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8D0BEC0F-1F2D-49F3-904E-57FD2D70662C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179653" y="5310552"/>
                  <a:ext cx="54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0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C4B56EED-01B5-44D9-94D9-46DB558496C0}"/>
                    </a:ext>
                  </a:extLst>
                </p14:cNvPr>
                <p14:cNvContentPartPr/>
                <p14:nvPr/>
              </p14:nvContentPartPr>
              <p14:xfrm>
                <a:off x="171013" y="5345112"/>
                <a:ext cx="52560" cy="9720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C4B56EED-01B5-44D9-94D9-46DB558496C0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66693" y="5340792"/>
                  <a:ext cx="612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2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20772F65-C2CC-4CFC-8B65-09E368CB3E9A}"/>
                    </a:ext>
                  </a:extLst>
                </p14:cNvPr>
                <p14:cNvContentPartPr/>
                <p14:nvPr/>
              </p14:nvContentPartPr>
              <p14:xfrm>
                <a:off x="33493" y="5285352"/>
                <a:ext cx="53280" cy="11016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20772F65-C2CC-4CFC-8B65-09E368CB3E9A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29173" y="5281032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4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5EB390CA-4A46-480F-AA13-AD69508FC053}"/>
                    </a:ext>
                  </a:extLst>
                </p14:cNvPr>
                <p14:cNvContentPartPr/>
                <p14:nvPr/>
              </p14:nvContentPartPr>
              <p14:xfrm>
                <a:off x="46453" y="5285352"/>
                <a:ext cx="79560" cy="720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5EB390CA-4A46-480F-AA13-AD69508FC053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42133" y="5281032"/>
                  <a:ext cx="88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6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07AE3BA5-DFC0-4955-9AD3-BAE5F5B2F823}"/>
                    </a:ext>
                  </a:extLst>
                </p14:cNvPr>
                <p14:cNvContentPartPr/>
                <p14:nvPr/>
              </p14:nvContentPartPr>
              <p14:xfrm>
                <a:off x="119893" y="5287152"/>
                <a:ext cx="40680" cy="9216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07AE3BA5-DFC0-4955-9AD3-BAE5F5B2F823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15573" y="5282832"/>
                  <a:ext cx="49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8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9775F968-9D4F-46E9-A961-53D839B54FAD}"/>
                    </a:ext>
                  </a:extLst>
                </p14:cNvPr>
                <p14:cNvContentPartPr/>
                <p14:nvPr/>
              </p14:nvContentPartPr>
              <p14:xfrm>
                <a:off x="93613" y="5254032"/>
                <a:ext cx="122040" cy="15228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9775F968-9D4F-46E9-A961-53D839B54FAD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89293" y="5249712"/>
                  <a:ext cx="1306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0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50474B01-BFAE-4EE2-8354-B9066013AE91}"/>
                    </a:ext>
                  </a:extLst>
                </p14:cNvPr>
                <p14:cNvContentPartPr/>
                <p14:nvPr/>
              </p14:nvContentPartPr>
              <p14:xfrm>
                <a:off x="5828773" y="5088792"/>
                <a:ext cx="126000" cy="1188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50474B01-BFAE-4EE2-8354-B9066013AE91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824453" y="5084472"/>
                  <a:ext cx="1346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2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67CF972B-933F-48BE-9412-0A159A59675C}"/>
                    </a:ext>
                  </a:extLst>
                </p14:cNvPr>
                <p14:cNvContentPartPr/>
                <p14:nvPr/>
              </p14:nvContentPartPr>
              <p14:xfrm>
                <a:off x="5836333" y="5116872"/>
                <a:ext cx="135360" cy="2268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67CF972B-933F-48BE-9412-0A159A59675C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5832013" y="5112552"/>
                  <a:ext cx="144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4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C7150A4E-0B55-4DC0-8A1F-AB7CCE68AF80}"/>
                    </a:ext>
                  </a:extLst>
                </p14:cNvPr>
                <p14:cNvContentPartPr/>
                <p14:nvPr/>
              </p14:nvContentPartPr>
              <p14:xfrm>
                <a:off x="6190933" y="5020392"/>
                <a:ext cx="69120" cy="10836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C7150A4E-0B55-4DC0-8A1F-AB7CCE68AF80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6186613" y="5016072"/>
                  <a:ext cx="77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6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E804AA8C-4ADA-4145-AFDB-D5643D5EF172}"/>
                    </a:ext>
                  </a:extLst>
                </p14:cNvPr>
                <p14:cNvContentPartPr/>
                <p14:nvPr/>
              </p14:nvContentPartPr>
              <p14:xfrm>
                <a:off x="6213613" y="4933992"/>
                <a:ext cx="32760" cy="1152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E804AA8C-4ADA-4145-AFDB-D5643D5EF172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6209293" y="4929672"/>
                  <a:ext cx="41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8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D3433C75-F9EC-4999-AF9F-181CF9E33D65}"/>
                    </a:ext>
                  </a:extLst>
                </p14:cNvPr>
                <p14:cNvContentPartPr/>
                <p14:nvPr/>
              </p14:nvContentPartPr>
              <p14:xfrm>
                <a:off x="6321253" y="4898352"/>
                <a:ext cx="187200" cy="12852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D3433C75-F9EC-4999-AF9F-181CF9E33D65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6316933" y="4894032"/>
                  <a:ext cx="195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0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1A5D0344-A242-4B49-AE74-AFB3E918E6F7}"/>
                    </a:ext>
                  </a:extLst>
                </p14:cNvPr>
                <p14:cNvContentPartPr/>
                <p14:nvPr/>
              </p14:nvContentPartPr>
              <p14:xfrm>
                <a:off x="4698013" y="5305152"/>
                <a:ext cx="112320" cy="12024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1A5D0344-A242-4B49-AE74-AFB3E918E6F7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4693693" y="5300832"/>
                  <a:ext cx="120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2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EA2DCF3A-AC70-4178-8742-995B59ECFFDB}"/>
                    </a:ext>
                  </a:extLst>
                </p14:cNvPr>
                <p14:cNvContentPartPr/>
                <p14:nvPr/>
              </p14:nvContentPartPr>
              <p14:xfrm>
                <a:off x="4839493" y="5322792"/>
                <a:ext cx="60480" cy="6984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EA2DCF3A-AC70-4178-8742-995B59ECFFDB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4835173" y="5318472"/>
                  <a:ext cx="691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4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A2649AD4-779E-4588-A29B-DA21958A707C}"/>
                    </a:ext>
                  </a:extLst>
                </p14:cNvPr>
                <p14:cNvContentPartPr/>
                <p14:nvPr/>
              </p14:nvContentPartPr>
              <p14:xfrm>
                <a:off x="4919413" y="5308752"/>
                <a:ext cx="89640" cy="7596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A2649AD4-779E-4588-A29B-DA21958A707C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4915093" y="5304432"/>
                  <a:ext cx="98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6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DBD24DC1-C336-44DB-923C-8EE4670D9562}"/>
                    </a:ext>
                  </a:extLst>
                </p14:cNvPr>
                <p14:cNvContentPartPr/>
                <p14:nvPr/>
              </p14:nvContentPartPr>
              <p14:xfrm>
                <a:off x="5049733" y="5294712"/>
                <a:ext cx="106200" cy="7920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DBD24DC1-C336-44DB-923C-8EE4670D9562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5045413" y="5290392"/>
                  <a:ext cx="114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8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AAB7BAC7-D0B7-4520-AD3F-ACE0A33199CA}"/>
                    </a:ext>
                  </a:extLst>
                </p14:cNvPr>
                <p14:cNvContentPartPr/>
                <p14:nvPr/>
              </p14:nvContentPartPr>
              <p14:xfrm>
                <a:off x="4683253" y="5053512"/>
                <a:ext cx="101880" cy="92520"/>
              </p14:xfrm>
            </p:contentPart>
          </mc:Choice>
          <mc:Fallback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AAB7BAC7-D0B7-4520-AD3F-ACE0A33199CA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4678933" y="5049192"/>
                  <a:ext cx="110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0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FAA018A-F49E-45AB-BE14-6D744C77E7CA}"/>
                    </a:ext>
                  </a:extLst>
                </p14:cNvPr>
                <p14:cNvContentPartPr/>
                <p14:nvPr/>
              </p14:nvContentPartPr>
              <p14:xfrm>
                <a:off x="4842373" y="5050992"/>
                <a:ext cx="86400" cy="6336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FAA018A-F49E-45AB-BE14-6D744C77E7CA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4838053" y="5046672"/>
                  <a:ext cx="950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2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155EBCCA-E47A-40E3-8044-2868045ABC54}"/>
                    </a:ext>
                  </a:extLst>
                </p14:cNvPr>
                <p14:cNvContentPartPr/>
                <p14:nvPr/>
              </p14:nvContentPartPr>
              <p14:xfrm>
                <a:off x="4991773" y="5034072"/>
                <a:ext cx="95400" cy="6480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155EBCCA-E47A-40E3-8044-2868045ABC54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4987453" y="5029752"/>
                  <a:ext cx="1040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4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7B6F8546-8ACE-4064-9536-30A1AD8A6B54}"/>
                    </a:ext>
                  </a:extLst>
                </p14:cNvPr>
                <p14:cNvContentPartPr/>
                <p14:nvPr/>
              </p14:nvContentPartPr>
              <p14:xfrm>
                <a:off x="4705933" y="5147472"/>
                <a:ext cx="468720" cy="7056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7B6F8546-8ACE-4064-9536-30A1AD8A6B54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4701613" y="5143152"/>
                  <a:ext cx="477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6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18A96357-A571-4D79-8937-B838D1AB08CE}"/>
                    </a:ext>
                  </a:extLst>
                </p14:cNvPr>
                <p14:cNvContentPartPr/>
                <p14:nvPr/>
              </p14:nvContentPartPr>
              <p14:xfrm>
                <a:off x="4846333" y="5004192"/>
                <a:ext cx="281160" cy="13788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18A96357-A571-4D79-8937-B838D1AB08CE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4842013" y="4999872"/>
                  <a:ext cx="2898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8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90E0BB2D-2193-4699-BAFB-9E6E32643979}"/>
                    </a:ext>
                  </a:extLst>
                </p14:cNvPr>
                <p14:cNvContentPartPr/>
                <p14:nvPr/>
              </p14:nvContentPartPr>
              <p14:xfrm>
                <a:off x="4940653" y="5219472"/>
                <a:ext cx="291600" cy="19656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90E0BB2D-2193-4699-BAFB-9E6E32643979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4936333" y="5215152"/>
                  <a:ext cx="3002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0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0043C424-F8B5-478B-9C23-443E0B5A4144}"/>
                    </a:ext>
                  </a:extLst>
                </p14:cNvPr>
                <p14:cNvContentPartPr/>
                <p14:nvPr/>
              </p14:nvContentPartPr>
              <p14:xfrm>
                <a:off x="4463653" y="5209392"/>
                <a:ext cx="150120" cy="2988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0043C424-F8B5-478B-9C23-443E0B5A4144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4459333" y="5205072"/>
                  <a:ext cx="1587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2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D654088A-5735-417F-9195-FD1923351C95}"/>
                    </a:ext>
                  </a:extLst>
                </p14:cNvPr>
                <p14:cNvContentPartPr/>
                <p14:nvPr/>
              </p14:nvContentPartPr>
              <p14:xfrm>
                <a:off x="4484893" y="5256912"/>
                <a:ext cx="114840" cy="1296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D654088A-5735-417F-9195-FD1923351C95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4480573" y="5252592"/>
                  <a:ext cx="123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4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CB67AA3C-25EF-48A0-A5E3-37EFBCE41208}"/>
                    </a:ext>
                  </a:extLst>
                </p14:cNvPr>
                <p14:cNvContentPartPr/>
                <p14:nvPr/>
              </p14:nvContentPartPr>
              <p14:xfrm>
                <a:off x="4151533" y="5197152"/>
                <a:ext cx="97920" cy="14004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CB67AA3C-25EF-48A0-A5E3-37EFBCE41208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4147213" y="5192832"/>
                  <a:ext cx="1065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6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AAB57044-23A9-4E2A-A545-F1A82F5F04E2}"/>
                    </a:ext>
                  </a:extLst>
                </p14:cNvPr>
                <p14:cNvContentPartPr/>
                <p14:nvPr/>
              </p14:nvContentPartPr>
              <p14:xfrm>
                <a:off x="4174213" y="5187792"/>
                <a:ext cx="255240" cy="12024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AAB57044-23A9-4E2A-A545-F1A82F5F04E2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4169893" y="5183472"/>
                  <a:ext cx="2638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8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3C410618-2DD1-4816-8AE1-D351C7DBBDD2}"/>
                    </a:ext>
                  </a:extLst>
                </p14:cNvPr>
                <p14:cNvContentPartPr/>
                <p14:nvPr/>
              </p14:nvContentPartPr>
              <p14:xfrm>
                <a:off x="4319653" y="5133072"/>
                <a:ext cx="70200" cy="921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3C410618-2DD1-4816-8AE1-D351C7DBBDD2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4315333" y="5128752"/>
                  <a:ext cx="78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0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465D5D0B-E7DB-4017-B8A2-FC5DE5E35F9B}"/>
                    </a:ext>
                  </a:extLst>
                </p14:cNvPr>
                <p14:cNvContentPartPr/>
                <p14:nvPr/>
              </p14:nvContentPartPr>
              <p14:xfrm>
                <a:off x="4403893" y="5275632"/>
                <a:ext cx="56160" cy="51480"/>
              </p14:xfrm>
            </p:contentPart>
          </mc:Choice>
          <mc:Fallback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465D5D0B-E7DB-4017-B8A2-FC5DE5E35F9B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4399573" y="5271312"/>
                  <a:ext cx="648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2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94BDBA9E-5EA9-49B7-8213-DA4AFB18FD0E}"/>
                    </a:ext>
                  </a:extLst>
                </p14:cNvPr>
                <p14:cNvContentPartPr/>
                <p14:nvPr/>
              </p14:nvContentPartPr>
              <p14:xfrm>
                <a:off x="4450693" y="5743992"/>
                <a:ext cx="112680" cy="8496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94BDBA9E-5EA9-49B7-8213-DA4AFB18FD0E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4446373" y="5739672"/>
                  <a:ext cx="121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4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CC55BC3A-3510-4324-A84E-CBFE6B62A5E3}"/>
                    </a:ext>
                  </a:extLst>
                </p14:cNvPr>
                <p14:cNvContentPartPr/>
                <p14:nvPr/>
              </p14:nvContentPartPr>
              <p14:xfrm>
                <a:off x="4488493" y="5765592"/>
                <a:ext cx="98640" cy="20196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CC55BC3A-3510-4324-A84E-CBFE6B62A5E3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4484173" y="5761272"/>
                  <a:ext cx="10728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6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74D69AC2-5722-42E6-873C-40155484FB9B}"/>
                    </a:ext>
                  </a:extLst>
                </p14:cNvPr>
                <p14:cNvContentPartPr/>
                <p14:nvPr/>
              </p14:nvContentPartPr>
              <p14:xfrm>
                <a:off x="4651213" y="5667312"/>
                <a:ext cx="143280" cy="14904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74D69AC2-5722-42E6-873C-40155484FB9B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4646893" y="5662992"/>
                  <a:ext cx="1519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8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D85B84DE-78E1-428A-B377-38395CF5CAC2}"/>
                    </a:ext>
                  </a:extLst>
                </p14:cNvPr>
                <p14:cNvContentPartPr/>
                <p14:nvPr/>
              </p14:nvContentPartPr>
              <p14:xfrm>
                <a:off x="4831213" y="5805552"/>
                <a:ext cx="176760" cy="1116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D85B84DE-78E1-428A-B377-38395CF5CAC2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4826893" y="5801232"/>
                  <a:ext cx="185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0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A30F6BC6-9AE1-4A83-A730-382314B34F2F}"/>
                    </a:ext>
                  </a:extLst>
                </p14:cNvPr>
                <p14:cNvContentPartPr/>
                <p14:nvPr/>
              </p14:nvContentPartPr>
              <p14:xfrm>
                <a:off x="4854253" y="5847672"/>
                <a:ext cx="228960" cy="3132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A30F6BC6-9AE1-4A83-A730-382314B34F2F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4849933" y="5843352"/>
                  <a:ext cx="2376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2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4F51717A-7DCC-406B-A51F-47A40EB4984F}"/>
                    </a:ext>
                  </a:extLst>
                </p14:cNvPr>
                <p14:cNvContentPartPr/>
                <p14:nvPr/>
              </p14:nvContentPartPr>
              <p14:xfrm>
                <a:off x="5175733" y="5713032"/>
                <a:ext cx="70920" cy="132120"/>
              </p14:xfrm>
            </p:contentPart>
          </mc:Choice>
          <mc:Fallback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4F51717A-7DCC-406B-A51F-47A40EB4984F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5171413" y="5708712"/>
                  <a:ext cx="795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4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E3417C83-94E5-4078-A399-A986317D37E9}"/>
                    </a:ext>
                  </a:extLst>
                </p14:cNvPr>
                <p14:cNvContentPartPr/>
                <p14:nvPr/>
              </p14:nvContentPartPr>
              <p14:xfrm>
                <a:off x="5195173" y="5702232"/>
                <a:ext cx="93600" cy="1440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E3417C83-94E5-4078-A399-A986317D37E9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5190853" y="5697912"/>
                  <a:ext cx="102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6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65C2E0B2-E6F0-4932-A329-8970E748A258}"/>
                    </a:ext>
                  </a:extLst>
                </p14:cNvPr>
                <p14:cNvContentPartPr/>
                <p14:nvPr/>
              </p14:nvContentPartPr>
              <p14:xfrm>
                <a:off x="5321173" y="5696832"/>
                <a:ext cx="100440" cy="10692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65C2E0B2-E6F0-4932-A329-8970E748A258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5316853" y="5692512"/>
                  <a:ext cx="109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8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E10D690A-BBF4-47A9-9E1A-DEBA2E532AA2}"/>
                    </a:ext>
                  </a:extLst>
                </p14:cNvPr>
                <p14:cNvContentPartPr/>
                <p14:nvPr/>
              </p14:nvContentPartPr>
              <p14:xfrm>
                <a:off x="5451853" y="5684592"/>
                <a:ext cx="114120" cy="108000"/>
              </p14:xfrm>
            </p:contentPart>
          </mc:Choice>
          <mc:Fallback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E10D690A-BBF4-47A9-9E1A-DEBA2E532AA2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5447533" y="5680272"/>
                  <a:ext cx="122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0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C7553C82-26E4-4532-BAA3-8BCB347F0667}"/>
                    </a:ext>
                  </a:extLst>
                </p14:cNvPr>
                <p14:cNvContentPartPr/>
                <p14:nvPr/>
              </p14:nvContentPartPr>
              <p14:xfrm>
                <a:off x="5660653" y="5676312"/>
                <a:ext cx="124200" cy="223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C7553C82-26E4-4532-BAA3-8BCB347F0667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5656333" y="5671992"/>
                  <a:ext cx="1328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2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42E19A5-4784-463C-978A-BBC3FFAB30E3}"/>
                    </a:ext>
                  </a:extLst>
                </p14:cNvPr>
                <p14:cNvContentPartPr/>
                <p14:nvPr/>
              </p14:nvContentPartPr>
              <p14:xfrm>
                <a:off x="5843893" y="5632392"/>
                <a:ext cx="15480" cy="11916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42E19A5-4784-463C-978A-BBC3FFAB30E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5839573" y="5628072"/>
                  <a:ext cx="24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4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60EC3C5C-B836-472E-944E-E1207D65E525}"/>
                    </a:ext>
                  </a:extLst>
                </p14:cNvPr>
                <p14:cNvContentPartPr/>
                <p14:nvPr/>
              </p14:nvContentPartPr>
              <p14:xfrm>
                <a:off x="5904373" y="5624832"/>
                <a:ext cx="93960" cy="140400"/>
              </p14:xfrm>
            </p:contentPart>
          </mc:Choice>
          <mc:Fallback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60EC3C5C-B836-472E-944E-E1207D65E525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5900053" y="5620512"/>
                  <a:ext cx="1026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6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FD4C79BD-72EC-42BE-90B7-9F8ACF05C1AA}"/>
                    </a:ext>
                  </a:extLst>
                </p14:cNvPr>
                <p14:cNvContentPartPr/>
                <p14:nvPr/>
              </p14:nvContentPartPr>
              <p14:xfrm>
                <a:off x="5934613" y="5603592"/>
                <a:ext cx="83520" cy="900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FD4C79BD-72EC-42BE-90B7-9F8ACF05C1AA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5930293" y="5599272"/>
                  <a:ext cx="921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8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9F29785A-C08D-46EB-A130-40B17F077C87}"/>
                    </a:ext>
                  </a:extLst>
                </p14:cNvPr>
                <p14:cNvContentPartPr/>
                <p14:nvPr/>
              </p14:nvContentPartPr>
              <p14:xfrm>
                <a:off x="6043693" y="5607912"/>
                <a:ext cx="82080" cy="10368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9F29785A-C08D-46EB-A130-40B17F077C87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6039373" y="5603592"/>
                  <a:ext cx="90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0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8A106C55-4B83-4B22-8204-F29C5C0031AB}"/>
                    </a:ext>
                  </a:extLst>
                </p14:cNvPr>
                <p14:cNvContentPartPr/>
                <p14:nvPr/>
              </p14:nvContentPartPr>
              <p14:xfrm>
                <a:off x="6138013" y="5615832"/>
                <a:ext cx="90720" cy="82800"/>
              </p14:xfrm>
            </p:contentPart>
          </mc:Choice>
          <mc:Fallback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8A106C55-4B83-4B22-8204-F29C5C0031AB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6133693" y="5611512"/>
                  <a:ext cx="99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2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051C539D-5F2F-4DA4-8022-86857D5F0E16}"/>
                    </a:ext>
                  </a:extLst>
                </p14:cNvPr>
                <p14:cNvContentPartPr/>
                <p14:nvPr/>
              </p14:nvContentPartPr>
              <p14:xfrm>
                <a:off x="6309733" y="5634192"/>
                <a:ext cx="35280" cy="1260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051C539D-5F2F-4DA4-8022-86857D5F0E16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6305413" y="5629872"/>
                  <a:ext cx="439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4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08BA2319-55F7-4766-9955-36E5FB10DD7B}"/>
                    </a:ext>
                  </a:extLst>
                </p14:cNvPr>
                <p14:cNvContentPartPr/>
                <p14:nvPr/>
              </p14:nvContentPartPr>
              <p14:xfrm>
                <a:off x="6416293" y="5580192"/>
                <a:ext cx="105120" cy="10512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08BA2319-55F7-4766-9955-36E5FB10DD7B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6411973" y="5575872"/>
                  <a:ext cx="1137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6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02C6F5A3-DC31-4FD9-8A5E-ADC13ADD056A}"/>
                    </a:ext>
                  </a:extLst>
                </p14:cNvPr>
                <p14:cNvContentPartPr/>
                <p14:nvPr/>
              </p14:nvContentPartPr>
              <p14:xfrm>
                <a:off x="6451213" y="5560392"/>
                <a:ext cx="67320" cy="6840"/>
              </p14:xfrm>
            </p:contentPart>
          </mc:Choice>
          <mc:Fallback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02C6F5A3-DC31-4FD9-8A5E-ADC13ADD056A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6446893" y="5556072"/>
                  <a:ext cx="759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8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984D0945-02D8-4571-86A6-31519183EBEE}"/>
                    </a:ext>
                  </a:extLst>
                </p14:cNvPr>
                <p14:cNvContentPartPr/>
                <p14:nvPr/>
              </p14:nvContentPartPr>
              <p14:xfrm>
                <a:off x="6609253" y="5598552"/>
                <a:ext cx="59760" cy="63360"/>
              </p14:xfrm>
            </p:contentPart>
          </mc:Choice>
          <mc:Fallback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984D0945-02D8-4571-86A6-31519183EBEE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6604933" y="5594232"/>
                  <a:ext cx="684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0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FE7BCF1B-936F-4D52-8B4E-EA4EB5C69509}"/>
                    </a:ext>
                  </a:extLst>
                </p14:cNvPr>
                <p14:cNvContentPartPr/>
                <p14:nvPr/>
              </p14:nvContentPartPr>
              <p14:xfrm>
                <a:off x="6569653" y="5547792"/>
                <a:ext cx="57600" cy="5508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FE7BCF1B-936F-4D52-8B4E-EA4EB5C69509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6565333" y="5543472"/>
                  <a:ext cx="662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2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33F74BEE-EDFE-4C21-98F2-AA494E732FAD}"/>
                    </a:ext>
                  </a:extLst>
                </p14:cNvPr>
                <p14:cNvContentPartPr/>
                <p14:nvPr/>
              </p14:nvContentPartPr>
              <p14:xfrm>
                <a:off x="6645613" y="5629152"/>
                <a:ext cx="75960" cy="4608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33F74BEE-EDFE-4C21-98F2-AA494E732FAD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6641293" y="5624832"/>
                  <a:ext cx="84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4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3EC4240-EC16-4B6E-B0AC-6EDECD13A8B7}"/>
                    </a:ext>
                  </a:extLst>
                </p14:cNvPr>
                <p14:cNvContentPartPr/>
                <p14:nvPr/>
              </p14:nvContentPartPr>
              <p14:xfrm>
                <a:off x="6856573" y="5591712"/>
                <a:ext cx="163080" cy="396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3EC4240-EC16-4B6E-B0AC-6EDECD13A8B7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6852253" y="5587392"/>
                  <a:ext cx="1717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6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A1D7F3A4-73A0-4754-A8A2-8FB1B7E8AF84}"/>
                    </a:ext>
                  </a:extLst>
                </p14:cNvPr>
                <p14:cNvContentPartPr/>
                <p14:nvPr/>
              </p14:nvContentPartPr>
              <p14:xfrm>
                <a:off x="6871693" y="5631672"/>
                <a:ext cx="150120" cy="828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A1D7F3A4-73A0-4754-A8A2-8FB1B7E8AF84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6867373" y="5627352"/>
                  <a:ext cx="158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8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196D8617-1A8F-402C-9188-9E5A1409EC74}"/>
                    </a:ext>
                  </a:extLst>
                </p14:cNvPr>
                <p14:cNvContentPartPr/>
                <p14:nvPr/>
              </p14:nvContentPartPr>
              <p14:xfrm>
                <a:off x="7104613" y="5511072"/>
                <a:ext cx="91800" cy="120960"/>
              </p14:xfrm>
            </p:contentPart>
          </mc:Choice>
          <mc:Fallback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196D8617-1A8F-402C-9188-9E5A1409EC74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7100293" y="5506752"/>
                  <a:ext cx="100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0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C462743E-0025-43D7-9248-C661F25390A9}"/>
                    </a:ext>
                  </a:extLst>
                </p14:cNvPr>
                <p14:cNvContentPartPr/>
                <p14:nvPr/>
              </p14:nvContentPartPr>
              <p14:xfrm>
                <a:off x="7177693" y="5566512"/>
                <a:ext cx="39600" cy="691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C462743E-0025-43D7-9248-C661F25390A9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7173373" y="5562192"/>
                  <a:ext cx="48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2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93087937-2CA8-4BFF-B696-4AF3A0346D11}"/>
                    </a:ext>
                  </a:extLst>
                </p14:cNvPr>
                <p14:cNvContentPartPr/>
                <p14:nvPr/>
              </p14:nvContentPartPr>
              <p14:xfrm>
                <a:off x="7248973" y="5520432"/>
                <a:ext cx="101520" cy="9684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93087937-2CA8-4BFF-B696-4AF3A0346D11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7244653" y="5516112"/>
                  <a:ext cx="1101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4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A2478A71-39B5-436F-AD16-3D801D152FBE}"/>
                    </a:ext>
                  </a:extLst>
                </p14:cNvPr>
                <p14:cNvContentPartPr/>
                <p14:nvPr/>
              </p14:nvContentPartPr>
              <p14:xfrm>
                <a:off x="7337893" y="5511792"/>
                <a:ext cx="96120" cy="9936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A2478A71-39B5-436F-AD16-3D801D152FBE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7333573" y="5507472"/>
                  <a:ext cx="104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6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094DC01D-53B4-48AF-A7C6-4DE1B5389A94}"/>
                    </a:ext>
                  </a:extLst>
                </p14:cNvPr>
                <p14:cNvContentPartPr/>
                <p14:nvPr/>
              </p14:nvContentPartPr>
              <p14:xfrm>
                <a:off x="7543813" y="5503152"/>
                <a:ext cx="30600" cy="11448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094DC01D-53B4-48AF-A7C6-4DE1B5389A94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7539493" y="5498832"/>
                  <a:ext cx="392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8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04049EC-ECEF-442B-92A5-A9E3C033AB99}"/>
                    </a:ext>
                  </a:extLst>
                </p14:cNvPr>
                <p14:cNvContentPartPr/>
                <p14:nvPr/>
              </p14:nvContentPartPr>
              <p14:xfrm>
                <a:off x="7507453" y="5555712"/>
                <a:ext cx="129960" cy="612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04049EC-ECEF-442B-92A5-A9E3C033AB99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7503133" y="5551392"/>
                  <a:ext cx="1386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0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79AEAFBC-4DA0-4404-82AE-E24765C3D7FC}"/>
                    </a:ext>
                  </a:extLst>
                </p14:cNvPr>
                <p14:cNvContentPartPr/>
                <p14:nvPr/>
              </p14:nvContentPartPr>
              <p14:xfrm>
                <a:off x="7662613" y="5470752"/>
                <a:ext cx="100440" cy="11196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79AEAFBC-4DA0-4404-82AE-E24765C3D7FC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7658293" y="5466432"/>
                  <a:ext cx="1090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2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B4668BD4-5864-4754-A9C9-E18E3CA4A806}"/>
                    </a:ext>
                  </a:extLst>
                </p14:cNvPr>
                <p14:cNvContentPartPr/>
                <p14:nvPr/>
              </p14:nvContentPartPr>
              <p14:xfrm>
                <a:off x="7688173" y="5463912"/>
                <a:ext cx="93960" cy="7200"/>
              </p14:xfrm>
            </p:contentPart>
          </mc:Choice>
          <mc:Fallback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B4668BD4-5864-4754-A9C9-E18E3CA4A806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683853" y="5459592"/>
                  <a:ext cx="1026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4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2592E6B7-B0F2-4948-B1A5-F5A5623387D8}"/>
                    </a:ext>
                  </a:extLst>
                </p14:cNvPr>
                <p14:cNvContentPartPr/>
                <p14:nvPr/>
              </p14:nvContentPartPr>
              <p14:xfrm>
                <a:off x="7791133" y="5466072"/>
                <a:ext cx="116280" cy="8244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2592E6B7-B0F2-4948-B1A5-F5A5623387D8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786813" y="5461752"/>
                  <a:ext cx="124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6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90D0A172-D91F-4F12-A9B2-16726DF4089D}"/>
                    </a:ext>
                  </a:extLst>
                </p14:cNvPr>
                <p14:cNvContentPartPr/>
                <p14:nvPr/>
              </p14:nvContentPartPr>
              <p14:xfrm>
                <a:off x="7889053" y="5469312"/>
                <a:ext cx="140760" cy="7200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90D0A172-D91F-4F12-A9B2-16726DF4089D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7884733" y="5464992"/>
                  <a:ext cx="1494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8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8EEC1F84-2B64-4ED1-9A40-EE391A08EA2A}"/>
                    </a:ext>
                  </a:extLst>
                </p14:cNvPr>
                <p14:cNvContentPartPr/>
                <p14:nvPr/>
              </p14:nvContentPartPr>
              <p14:xfrm>
                <a:off x="8069413" y="5449872"/>
                <a:ext cx="89640" cy="9720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8EEC1F84-2B64-4ED1-9A40-EE391A08EA2A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8065093" y="5445552"/>
                  <a:ext cx="98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0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D6987D60-7211-489E-9903-49398144A1A2}"/>
                    </a:ext>
                  </a:extLst>
                </p14:cNvPr>
                <p14:cNvContentPartPr/>
                <p14:nvPr/>
              </p14:nvContentPartPr>
              <p14:xfrm>
                <a:off x="8101813" y="5431152"/>
                <a:ext cx="105840" cy="756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D6987D60-7211-489E-9903-49398144A1A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097493" y="5426832"/>
                  <a:ext cx="114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A09AAEAB-3231-4B64-9A91-A31B562EDF0A}"/>
                    </a:ext>
                  </a:extLst>
                </p14:cNvPr>
                <p14:cNvContentPartPr/>
                <p14:nvPr/>
              </p14:nvContentPartPr>
              <p14:xfrm>
                <a:off x="8234653" y="5426832"/>
                <a:ext cx="53640" cy="6768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A09AAEAB-3231-4B64-9A91-A31B562EDF0A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8230333" y="5422512"/>
                  <a:ext cx="62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6D7ED13B-7881-48FA-A213-F4B056549E5D}"/>
                    </a:ext>
                  </a:extLst>
                </p14:cNvPr>
                <p14:cNvContentPartPr/>
                <p14:nvPr/>
              </p14:nvContentPartPr>
              <p14:xfrm>
                <a:off x="8193253" y="5379312"/>
                <a:ext cx="137520" cy="154800"/>
              </p14:xfrm>
            </p:contentPart>
          </mc:Choice>
          <mc:Fallback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6D7ED13B-7881-48FA-A213-F4B056549E5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8188933" y="5374992"/>
                  <a:ext cx="1461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B2F87C22-BA96-4208-B523-094DC886AB92}"/>
                    </a:ext>
                  </a:extLst>
                </p14:cNvPr>
                <p14:cNvContentPartPr/>
                <p14:nvPr/>
              </p14:nvContentPartPr>
              <p14:xfrm>
                <a:off x="7620133" y="5306592"/>
                <a:ext cx="612000" cy="125280"/>
              </p14:xfrm>
            </p:contentPart>
          </mc:Choice>
          <mc:Fallback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B2F87C22-BA96-4208-B523-094DC886AB92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7615813" y="5302272"/>
                  <a:ext cx="620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51B790F9-EF3C-4FC8-A16A-0CEBA63ED0F1}"/>
                    </a:ext>
                  </a:extLst>
                </p14:cNvPr>
                <p14:cNvContentPartPr/>
                <p14:nvPr/>
              </p14:nvContentPartPr>
              <p14:xfrm>
                <a:off x="7791133" y="5122272"/>
                <a:ext cx="107640" cy="11412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51B790F9-EF3C-4FC8-A16A-0CEBA63ED0F1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7786813" y="5117952"/>
                  <a:ext cx="1162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F8DFBDCB-2D2B-4CA8-9427-FF7C2286E520}"/>
                    </a:ext>
                  </a:extLst>
                </p14:cNvPr>
                <p14:cNvContentPartPr/>
                <p14:nvPr/>
              </p14:nvContentPartPr>
              <p14:xfrm>
                <a:off x="7940533" y="5090952"/>
                <a:ext cx="152640" cy="11484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F8DFBDCB-2D2B-4CA8-9427-FF7C2286E520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7936213" y="5086632"/>
                  <a:ext cx="161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CA9AEC09-8D97-4743-8BF2-6C96E868A4AD}"/>
                    </a:ext>
                  </a:extLst>
                </p14:cNvPr>
                <p14:cNvContentPartPr/>
                <p14:nvPr/>
              </p14:nvContentPartPr>
              <p14:xfrm>
                <a:off x="7987693" y="5061432"/>
                <a:ext cx="136440" cy="1080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CA9AEC09-8D97-4743-8BF2-6C96E868A4AD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7983373" y="5057112"/>
                  <a:ext cx="1450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615" name="Freihand 614">
                  <a:extLst>
                    <a:ext uri="{FF2B5EF4-FFF2-40B4-BE49-F238E27FC236}">
                      <a16:creationId xmlns:a16="http://schemas.microsoft.com/office/drawing/2014/main" id="{810270CD-F93D-492A-A741-31A9206B23C2}"/>
                    </a:ext>
                  </a:extLst>
                </p14:cNvPr>
                <p14:cNvContentPartPr/>
                <p14:nvPr/>
              </p14:nvContentPartPr>
              <p14:xfrm>
                <a:off x="5868733" y="5437992"/>
                <a:ext cx="657360" cy="82800"/>
              </p14:xfrm>
            </p:contentPart>
          </mc:Choice>
          <mc:Fallback>
            <p:pic>
              <p:nvPicPr>
                <p:cNvPr id="615" name="Freihand 614">
                  <a:extLst>
                    <a:ext uri="{FF2B5EF4-FFF2-40B4-BE49-F238E27FC236}">
                      <a16:creationId xmlns:a16="http://schemas.microsoft.com/office/drawing/2014/main" id="{810270CD-F93D-492A-A741-31A9206B23C2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5864413" y="5433672"/>
                  <a:ext cx="666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8779C479-E4D2-4FA4-BED9-BA3A14F946C6}"/>
                    </a:ext>
                  </a:extLst>
                </p14:cNvPr>
                <p14:cNvContentPartPr/>
                <p14:nvPr/>
              </p14:nvContentPartPr>
              <p14:xfrm>
                <a:off x="5991853" y="5247192"/>
                <a:ext cx="180360" cy="155160"/>
              </p14:xfrm>
            </p:contentPart>
          </mc:Choice>
          <mc:Fallback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8779C479-E4D2-4FA4-BED9-BA3A14F946C6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5987533" y="5242872"/>
                  <a:ext cx="1890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1F26BCE3-2925-41BB-A899-921A27848EAC}"/>
                    </a:ext>
                  </a:extLst>
                </p14:cNvPr>
                <p14:cNvContentPartPr/>
                <p14:nvPr/>
              </p14:nvContentPartPr>
              <p14:xfrm>
                <a:off x="6056293" y="5297592"/>
                <a:ext cx="155520" cy="3312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1F26BCE3-2925-41BB-A899-921A27848EAC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6051973" y="5293272"/>
                  <a:ext cx="164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05DC3202-3E32-452A-95C4-8ADDA5714596}"/>
                    </a:ext>
                  </a:extLst>
                </p14:cNvPr>
                <p14:cNvContentPartPr/>
                <p14:nvPr/>
              </p14:nvContentPartPr>
              <p14:xfrm>
                <a:off x="6237013" y="5216592"/>
                <a:ext cx="182520" cy="13824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05DC3202-3E32-452A-95C4-8ADDA5714596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6232693" y="5212272"/>
                  <a:ext cx="1911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BD26A25A-E294-425E-A5F8-02D64B111A3F}"/>
                    </a:ext>
                  </a:extLst>
                </p14:cNvPr>
                <p14:cNvContentPartPr/>
                <p14:nvPr/>
              </p14:nvContentPartPr>
              <p14:xfrm>
                <a:off x="4949293" y="6175272"/>
                <a:ext cx="218160" cy="1332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BD26A25A-E294-425E-A5F8-02D64B111A3F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4944973" y="6170952"/>
                  <a:ext cx="2268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630DFA7F-6FC4-4ADE-A76C-D9B9F630BCCB}"/>
                    </a:ext>
                  </a:extLst>
                </p14:cNvPr>
                <p14:cNvContentPartPr/>
                <p14:nvPr/>
              </p14:nvContentPartPr>
              <p14:xfrm>
                <a:off x="5025253" y="6191832"/>
                <a:ext cx="183960" cy="2628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630DFA7F-6FC4-4ADE-A76C-D9B9F630BCCB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5020933" y="6187512"/>
                  <a:ext cx="192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AA6CC43D-7966-410A-A6A7-EB02F25FBB97}"/>
                    </a:ext>
                  </a:extLst>
                </p14:cNvPr>
                <p14:cNvContentPartPr/>
                <p14:nvPr/>
              </p14:nvContentPartPr>
              <p14:xfrm>
                <a:off x="5596933" y="6079872"/>
                <a:ext cx="70920" cy="96480"/>
              </p14:xfrm>
            </p:contentPart>
          </mc:Choice>
          <mc:Fallback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AA6CC43D-7966-410A-A6A7-EB02F25FBB97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5592613" y="6075552"/>
                  <a:ext cx="79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285DDFF9-58A1-4697-A972-13862CB878AF}"/>
                    </a:ext>
                  </a:extLst>
                </p14:cNvPr>
                <p14:cNvContentPartPr/>
                <p14:nvPr/>
              </p14:nvContentPartPr>
              <p14:xfrm>
                <a:off x="5655253" y="6126312"/>
                <a:ext cx="47880" cy="10152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285DDFF9-58A1-4697-A972-13862CB878A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5650933" y="6121992"/>
                  <a:ext cx="56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B877B5E5-88D9-40A8-8330-F983245988BC}"/>
                    </a:ext>
                  </a:extLst>
                </p14:cNvPr>
                <p14:cNvContentPartPr/>
                <p14:nvPr/>
              </p14:nvContentPartPr>
              <p14:xfrm>
                <a:off x="5776933" y="6079512"/>
                <a:ext cx="105480" cy="12996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B877B5E5-88D9-40A8-8330-F983245988BC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5772613" y="6075192"/>
                  <a:ext cx="114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3B8AADC9-749E-4525-AEBA-E8E135FDD0B4}"/>
                    </a:ext>
                  </a:extLst>
                </p14:cNvPr>
                <p14:cNvContentPartPr/>
                <p14:nvPr/>
              </p14:nvContentPartPr>
              <p14:xfrm>
                <a:off x="5961253" y="6034872"/>
                <a:ext cx="194400" cy="16632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3B8AADC9-749E-4525-AEBA-E8E135FDD0B4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5956933" y="6030552"/>
                  <a:ext cx="2030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C6ABE185-47E8-4327-8818-000C573D7D31}"/>
                    </a:ext>
                  </a:extLst>
                </p14:cNvPr>
                <p14:cNvContentPartPr/>
                <p14:nvPr/>
              </p14:nvContentPartPr>
              <p14:xfrm>
                <a:off x="6852973" y="6052512"/>
                <a:ext cx="210600" cy="3348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C6ABE185-47E8-4327-8818-000C573D7D31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6848653" y="6048192"/>
                  <a:ext cx="2192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DDE416DE-167F-42F0-9075-7D6AB9CC1CF3}"/>
                    </a:ext>
                  </a:extLst>
                </p14:cNvPr>
                <p14:cNvContentPartPr/>
                <p14:nvPr/>
              </p14:nvContentPartPr>
              <p14:xfrm>
                <a:off x="6901573" y="6087792"/>
                <a:ext cx="214560" cy="2844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DDE416DE-167F-42F0-9075-7D6AB9CC1CF3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6897253" y="6083472"/>
                  <a:ext cx="223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B437B3A6-2008-4B9F-A92D-F963CF04BF18}"/>
                    </a:ext>
                  </a:extLst>
                </p14:cNvPr>
                <p14:cNvContentPartPr/>
                <p14:nvPr/>
              </p14:nvContentPartPr>
              <p14:xfrm>
                <a:off x="7292173" y="5924352"/>
                <a:ext cx="86400" cy="9072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B437B3A6-2008-4B9F-A92D-F963CF04BF18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7287493" y="5920032"/>
                  <a:ext cx="95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A5DB9DDC-C6F2-4F11-BF82-13A640B0EFCF}"/>
                    </a:ext>
                  </a:extLst>
                </p14:cNvPr>
                <p14:cNvContentPartPr/>
                <p14:nvPr/>
              </p14:nvContentPartPr>
              <p14:xfrm>
                <a:off x="7368493" y="5954592"/>
                <a:ext cx="30600" cy="10224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A5DB9DDC-C6F2-4F11-BF82-13A640B0EFCF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7364173" y="5950272"/>
                  <a:ext cx="39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1D6AFE53-CFAC-452E-AA6C-077C4EF5F17B}"/>
                    </a:ext>
                  </a:extLst>
                </p14:cNvPr>
                <p14:cNvContentPartPr/>
                <p14:nvPr/>
              </p14:nvContentPartPr>
              <p14:xfrm>
                <a:off x="7450933" y="5922192"/>
                <a:ext cx="128520" cy="9288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1D6AFE53-CFAC-452E-AA6C-077C4EF5F17B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7446613" y="5917872"/>
                  <a:ext cx="137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DA9821F6-E95A-44B3-A130-A527AC180B85}"/>
                    </a:ext>
                  </a:extLst>
                </p14:cNvPr>
                <p14:cNvContentPartPr/>
                <p14:nvPr/>
              </p14:nvContentPartPr>
              <p14:xfrm>
                <a:off x="7628773" y="5904552"/>
                <a:ext cx="85320" cy="10548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DA9821F6-E95A-44B3-A130-A527AC180B85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7624453" y="5900232"/>
                  <a:ext cx="939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FE2EA8A7-B482-47F3-8467-16CC4D2B2076}"/>
                    </a:ext>
                  </a:extLst>
                </p14:cNvPr>
                <p14:cNvContentPartPr/>
                <p14:nvPr/>
              </p14:nvContentPartPr>
              <p14:xfrm>
                <a:off x="7654333" y="5842632"/>
                <a:ext cx="164880" cy="6552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FE2EA8A7-B482-47F3-8467-16CC4D2B2076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7650013" y="5838312"/>
                  <a:ext cx="1735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09AF810A-3A5C-427F-A239-8648A1B94463}"/>
                    </a:ext>
                  </a:extLst>
                </p14:cNvPr>
                <p14:cNvContentPartPr/>
                <p14:nvPr/>
              </p14:nvContentPartPr>
              <p14:xfrm>
                <a:off x="2117173" y="6075192"/>
                <a:ext cx="21600" cy="87840"/>
              </p14:xfrm>
            </p:contentPart>
          </mc:Choice>
          <mc:Fallback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09AF810A-3A5C-427F-A239-8648A1B94463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2112853" y="6070872"/>
                  <a:ext cx="302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73265564-A5A8-401B-AE3D-996A9A3E05E0}"/>
                    </a:ext>
                  </a:extLst>
                </p14:cNvPr>
                <p14:cNvContentPartPr/>
                <p14:nvPr/>
              </p14:nvContentPartPr>
              <p14:xfrm>
                <a:off x="2079733" y="5979792"/>
                <a:ext cx="115560" cy="7776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73265564-A5A8-401B-AE3D-996A9A3E05E0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2075413" y="5975472"/>
                  <a:ext cx="124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FBCE7E57-6192-41CF-9F21-38FAA5A0FCAA}"/>
                    </a:ext>
                  </a:extLst>
                </p14:cNvPr>
                <p14:cNvContentPartPr/>
                <p14:nvPr/>
              </p14:nvContentPartPr>
              <p14:xfrm>
                <a:off x="1966693" y="6229992"/>
                <a:ext cx="73080" cy="10836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FBCE7E57-6192-41CF-9F21-38FAA5A0FCAA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962373" y="6225672"/>
                  <a:ext cx="81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640" name="Freihand 639">
                  <a:extLst>
                    <a:ext uri="{FF2B5EF4-FFF2-40B4-BE49-F238E27FC236}">
                      <a16:creationId xmlns:a16="http://schemas.microsoft.com/office/drawing/2014/main" id="{E9A50818-3173-4873-9B0A-1E819FD75A3C}"/>
                    </a:ext>
                  </a:extLst>
                </p14:cNvPr>
                <p14:cNvContentPartPr/>
                <p14:nvPr/>
              </p14:nvContentPartPr>
              <p14:xfrm>
                <a:off x="2008093" y="6287232"/>
                <a:ext cx="35640" cy="93600"/>
              </p14:xfrm>
            </p:contentPart>
          </mc:Choice>
          <mc:Fallback>
            <p:pic>
              <p:nvPicPr>
                <p:cNvPr id="640" name="Freihand 639">
                  <a:extLst>
                    <a:ext uri="{FF2B5EF4-FFF2-40B4-BE49-F238E27FC236}">
                      <a16:creationId xmlns:a16="http://schemas.microsoft.com/office/drawing/2014/main" id="{E9A50818-3173-4873-9B0A-1E819FD75A3C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2003773" y="6282912"/>
                  <a:ext cx="442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0C4A47F6-CA4C-4F07-98B5-859E557E80C7}"/>
                    </a:ext>
                  </a:extLst>
                </p14:cNvPr>
                <p14:cNvContentPartPr/>
                <p14:nvPr/>
              </p14:nvContentPartPr>
              <p14:xfrm>
                <a:off x="2090173" y="6250872"/>
                <a:ext cx="72360" cy="9900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0C4A47F6-CA4C-4F07-98B5-859E557E80C7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2085853" y="6246552"/>
                  <a:ext cx="810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B98A54C8-0990-4020-9A3B-40BECEF6D0D8}"/>
                    </a:ext>
                  </a:extLst>
                </p14:cNvPr>
                <p14:cNvContentPartPr/>
                <p14:nvPr/>
              </p14:nvContentPartPr>
              <p14:xfrm>
                <a:off x="2194933" y="6209832"/>
                <a:ext cx="161640" cy="14580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B98A54C8-0990-4020-9A3B-40BECEF6D0D8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190613" y="6205512"/>
                  <a:ext cx="170280" cy="154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3134296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Gerade Verbindung mit Pfeil 17"/>
          <p:cNvCxnSpPr/>
          <p:nvPr/>
        </p:nvCxnSpPr>
        <p:spPr>
          <a:xfrm flipV="1">
            <a:off x="1270218" y="73945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Shape 2"/>
          <p:cNvSpPr txBox="1"/>
          <p:nvPr/>
        </p:nvSpPr>
        <p:spPr>
          <a:xfrm>
            <a:off x="363085" y="-991"/>
            <a:ext cx="4577608" cy="532585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400" b="1" dirty="0"/>
              <a:t>Fiskalpolitik und das IS-LM-Modell</a:t>
            </a:r>
          </a:p>
        </p:txBody>
      </p:sp>
      <p:cxnSp>
        <p:nvCxnSpPr>
          <p:cNvPr id="25" name="Gerade Verbindung mit Pfeil 24"/>
          <p:cNvCxnSpPr/>
          <p:nvPr/>
        </p:nvCxnSpPr>
        <p:spPr>
          <a:xfrm>
            <a:off x="1270218" y="329835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Gerade Verbindung mit Pfeil 26"/>
          <p:cNvCxnSpPr/>
          <p:nvPr/>
        </p:nvCxnSpPr>
        <p:spPr>
          <a:xfrm flipV="1">
            <a:off x="1270218" y="374437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Gerade Verbindung mit Pfeil 27"/>
          <p:cNvCxnSpPr/>
          <p:nvPr/>
        </p:nvCxnSpPr>
        <p:spPr>
          <a:xfrm>
            <a:off x="1270218" y="630327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 flipV="1">
            <a:off x="1270218" y="1011999"/>
            <a:ext cx="2417001" cy="22863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Gerade Verbindung 25"/>
          <p:cNvCxnSpPr/>
          <p:nvPr/>
        </p:nvCxnSpPr>
        <p:spPr>
          <a:xfrm flipV="1">
            <a:off x="1270218" y="2018904"/>
            <a:ext cx="3222735" cy="822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/>
          <p:cNvCxnSpPr/>
          <p:nvPr/>
        </p:nvCxnSpPr>
        <p:spPr>
          <a:xfrm>
            <a:off x="1923461" y="2710432"/>
            <a:ext cx="0" cy="356580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feld 34"/>
          <p:cNvSpPr txBox="1"/>
          <p:nvPr/>
        </p:nvSpPr>
        <p:spPr>
          <a:xfrm>
            <a:off x="4529711" y="1861215"/>
            <a:ext cx="678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dirty="0"/>
              <a:t>(G)</a:t>
            </a:r>
          </a:p>
        </p:txBody>
      </p:sp>
      <p:sp>
        <p:nvSpPr>
          <p:cNvPr id="36" name="Textfeld 35"/>
          <p:cNvSpPr txBox="1"/>
          <p:nvPr/>
        </p:nvSpPr>
        <p:spPr>
          <a:xfrm>
            <a:off x="939935" y="685377"/>
            <a:ext cx="391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endParaRPr lang="de-DE" sz="1633" dirty="0"/>
          </a:p>
        </p:txBody>
      </p:sp>
      <p:sp>
        <p:nvSpPr>
          <p:cNvPr id="38" name="Textfeld 37"/>
          <p:cNvSpPr txBox="1"/>
          <p:nvPr/>
        </p:nvSpPr>
        <p:spPr>
          <a:xfrm>
            <a:off x="4732409" y="336367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40" name="Textfeld 39"/>
          <p:cNvSpPr txBox="1"/>
          <p:nvPr/>
        </p:nvSpPr>
        <p:spPr>
          <a:xfrm>
            <a:off x="1008921" y="3755622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48" name="Textfeld 47"/>
          <p:cNvSpPr txBox="1"/>
          <p:nvPr/>
        </p:nvSpPr>
        <p:spPr>
          <a:xfrm>
            <a:off x="4732409" y="636016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51" name="Textfeld 50"/>
          <p:cNvSpPr txBox="1"/>
          <p:nvPr/>
        </p:nvSpPr>
        <p:spPr>
          <a:xfrm>
            <a:off x="943596" y="4147568"/>
            <a:ext cx="30328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  <a:r>
              <a:rPr lang="de-DE" sz="1633" baseline="-25000" dirty="0"/>
              <a:t>1</a:t>
            </a:r>
            <a:endParaRPr lang="de-DE" sz="1633" dirty="0"/>
          </a:p>
        </p:txBody>
      </p:sp>
      <p:cxnSp>
        <p:nvCxnSpPr>
          <p:cNvPr id="50" name="Gerade Verbindung 49"/>
          <p:cNvCxnSpPr/>
          <p:nvPr/>
        </p:nvCxnSpPr>
        <p:spPr>
          <a:xfrm>
            <a:off x="1596840" y="4103967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feld 52"/>
          <p:cNvSpPr txBox="1"/>
          <p:nvPr/>
        </p:nvSpPr>
        <p:spPr>
          <a:xfrm>
            <a:off x="3702471" y="5890256"/>
            <a:ext cx="740908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IS(G)</a:t>
            </a:r>
          </a:p>
        </p:txBody>
      </p:sp>
      <p:sp>
        <p:nvSpPr>
          <p:cNvPr id="58" name="Textfeld 57"/>
          <p:cNvSpPr txBox="1"/>
          <p:nvPr/>
        </p:nvSpPr>
        <p:spPr>
          <a:xfrm>
            <a:off x="3948517" y="2702003"/>
            <a:ext cx="7793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∆G </a:t>
            </a:r>
            <a:r>
              <a:rPr lang="de-DE" sz="1633" dirty="0"/>
              <a:t>&gt;0</a:t>
            </a:r>
          </a:p>
        </p:txBody>
      </p:sp>
      <p:cxnSp>
        <p:nvCxnSpPr>
          <p:cNvPr id="66" name="Gerade Verbindung 65"/>
          <p:cNvCxnSpPr/>
          <p:nvPr/>
        </p:nvCxnSpPr>
        <p:spPr>
          <a:xfrm flipH="1">
            <a:off x="1270218" y="4343541"/>
            <a:ext cx="653244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feld 68"/>
          <p:cNvSpPr txBox="1"/>
          <p:nvPr/>
        </p:nvSpPr>
        <p:spPr>
          <a:xfrm>
            <a:off x="7634924" y="2028741"/>
            <a:ext cx="184731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sz="1633" dirty="0"/>
          </a:p>
        </p:txBody>
      </p:sp>
      <p:sp>
        <p:nvSpPr>
          <p:cNvPr id="70" name="Textfeld 69"/>
          <p:cNvSpPr txBox="1"/>
          <p:nvPr/>
        </p:nvSpPr>
        <p:spPr>
          <a:xfrm>
            <a:off x="3477059" y="750702"/>
            <a:ext cx="598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sz="1633" dirty="0"/>
              <a:t>=Y</a:t>
            </a:r>
          </a:p>
        </p:txBody>
      </p:sp>
      <p:sp>
        <p:nvSpPr>
          <p:cNvPr id="41" name="Textfeld 40"/>
          <p:cNvSpPr txBox="1"/>
          <p:nvPr/>
        </p:nvSpPr>
        <p:spPr>
          <a:xfrm>
            <a:off x="98155" y="2637525"/>
            <a:ext cx="952545" cy="38800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de-DE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de-DE" sz="1200" baseline="-25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r>
              <a:rPr lang="de-DE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+I(i</a:t>
            </a:r>
            <a:r>
              <a:rPr lang="de-DE" sz="1200" baseline="-25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de-DE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)+G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  <a:p>
            <a:endParaRPr lang="de-DE" sz="2540" dirty="0"/>
          </a:p>
        </p:txBody>
      </p:sp>
      <p:sp>
        <p:nvSpPr>
          <p:cNvPr id="55" name="Textfeld 54"/>
          <p:cNvSpPr txBox="1"/>
          <p:nvPr/>
        </p:nvSpPr>
        <p:spPr>
          <a:xfrm>
            <a:off x="1575186" y="6324416"/>
            <a:ext cx="7393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r>
              <a:rPr lang="de-DE" baseline="-25000" dirty="0"/>
              <a:t>1</a:t>
            </a:r>
            <a:r>
              <a:rPr lang="de-DE" dirty="0">
                <a:solidFill>
                  <a:srgbClr val="000000"/>
                </a:solidFill>
              </a:rPr>
              <a:t>(</a:t>
            </a:r>
            <a:r>
              <a:rPr lang="de-DE" dirty="0"/>
              <a:t>G</a:t>
            </a:r>
            <a:r>
              <a:rPr lang="de-DE" dirty="0">
                <a:solidFill>
                  <a:srgbClr val="000000"/>
                </a:solidFill>
              </a:rPr>
              <a:t>)</a:t>
            </a:r>
            <a:endParaRPr lang="de-DE" dirty="0"/>
          </a:p>
        </p:txBody>
      </p:sp>
      <p:sp>
        <p:nvSpPr>
          <p:cNvPr id="65" name="TextShape 2"/>
          <p:cNvSpPr txBox="1"/>
          <p:nvPr/>
        </p:nvSpPr>
        <p:spPr>
          <a:xfrm>
            <a:off x="5026969" y="-9962"/>
            <a:ext cx="4964210" cy="532585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400" b="1" dirty="0"/>
              <a:t>+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de-DE" sz="2400" b="1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de-DE" sz="2400" b="1" dirty="0"/>
          </a:p>
        </p:txBody>
      </p:sp>
      <p:sp>
        <p:nvSpPr>
          <p:cNvPr id="68" name="Textfeld 67"/>
          <p:cNvSpPr txBox="1"/>
          <p:nvPr/>
        </p:nvSpPr>
        <p:spPr>
          <a:xfrm>
            <a:off x="2453421" y="6312529"/>
            <a:ext cx="12282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r>
              <a:rPr lang="de-DE" baseline="-25000" dirty="0"/>
              <a:t>1</a:t>
            </a:r>
            <a:r>
              <a:rPr lang="de-DE" dirty="0">
                <a:solidFill>
                  <a:srgbClr val="000000"/>
                </a:solidFill>
              </a:rPr>
              <a:t>(</a:t>
            </a:r>
            <a:r>
              <a:rPr lang="de-DE" dirty="0"/>
              <a:t>G +</a:t>
            </a:r>
            <a:r>
              <a:rPr lang="de-DE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∆G</a:t>
            </a:r>
            <a:r>
              <a:rPr lang="de-DE" dirty="0">
                <a:solidFill>
                  <a:srgbClr val="000000"/>
                </a:solidFill>
              </a:rPr>
              <a:t>)</a:t>
            </a:r>
            <a:endParaRPr lang="de-DE" dirty="0"/>
          </a:p>
        </p:txBody>
      </p:sp>
      <p:sp>
        <p:nvSpPr>
          <p:cNvPr id="75" name="Textfeld 74"/>
          <p:cNvSpPr txBox="1"/>
          <p:nvPr/>
        </p:nvSpPr>
        <p:spPr>
          <a:xfrm>
            <a:off x="1238155" y="3284281"/>
            <a:ext cx="7393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r>
              <a:rPr lang="de-DE" baseline="-25000" dirty="0"/>
              <a:t>1</a:t>
            </a:r>
            <a:r>
              <a:rPr lang="de-DE" dirty="0">
                <a:solidFill>
                  <a:srgbClr val="000000"/>
                </a:solidFill>
              </a:rPr>
              <a:t>(</a:t>
            </a:r>
            <a:r>
              <a:rPr lang="de-DE" dirty="0"/>
              <a:t>G</a:t>
            </a:r>
            <a:r>
              <a:rPr lang="de-DE" dirty="0">
                <a:solidFill>
                  <a:srgbClr val="000000"/>
                </a:solidFill>
              </a:rPr>
              <a:t>)</a:t>
            </a:r>
            <a:endParaRPr lang="de-DE" dirty="0"/>
          </a:p>
        </p:txBody>
      </p:sp>
      <p:sp>
        <p:nvSpPr>
          <p:cNvPr id="47" name="Rechteck 46">
            <a:extLst>
              <a:ext uri="{FF2B5EF4-FFF2-40B4-BE49-F238E27FC236}">
                <a16:creationId xmlns:a16="http://schemas.microsoft.com/office/drawing/2014/main" id="{70AC08F9-2ADD-43D1-AF9D-7859030AAE76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FDEF4F1-D82B-4FD8-A6AA-AEB187CB2E14}"/>
                  </a:ext>
                </a:extLst>
              </p14:cNvPr>
              <p14:cNvContentPartPr/>
              <p14:nvPr/>
            </p14:nvContentPartPr>
            <p14:xfrm>
              <a:off x="7089133" y="448032"/>
              <a:ext cx="1044360" cy="5652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FDEF4F1-D82B-4FD8-A6AA-AEB187CB2E1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084813" y="443712"/>
                <a:ext cx="105300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32AFCC96-E0AA-40CC-9B27-250E64884093}"/>
                  </a:ext>
                </a:extLst>
              </p14:cNvPr>
              <p14:cNvContentPartPr/>
              <p14:nvPr/>
            </p14:nvContentPartPr>
            <p14:xfrm>
              <a:off x="1909093" y="2666712"/>
              <a:ext cx="37080" cy="4968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32AFCC96-E0AA-40CC-9B27-250E6488409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904773" y="2662392"/>
                <a:ext cx="457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4EFFBD88-B1B0-4A46-BF8D-C0C5EB27C9AF}"/>
                  </a:ext>
                </a:extLst>
              </p14:cNvPr>
              <p14:cNvContentPartPr/>
              <p14:nvPr/>
            </p14:nvContentPartPr>
            <p14:xfrm>
              <a:off x="3524413" y="1020432"/>
              <a:ext cx="487440" cy="6516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4EFFBD88-B1B0-4A46-BF8D-C0C5EB27C9A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20093" y="1016112"/>
                <a:ext cx="496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0EF1062B-88A0-4554-BAEA-D9BCE309DDA5}"/>
                  </a:ext>
                </a:extLst>
              </p14:cNvPr>
              <p14:cNvContentPartPr/>
              <p14:nvPr/>
            </p14:nvContentPartPr>
            <p14:xfrm>
              <a:off x="4888453" y="1870392"/>
              <a:ext cx="156240" cy="34272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0EF1062B-88A0-4554-BAEA-D9BCE309DDA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884133" y="1866072"/>
                <a:ext cx="164880" cy="35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A6D5C801-F988-469F-BFD3-A3B9BB9F2ED7}"/>
              </a:ext>
            </a:extLst>
          </p:cNvPr>
          <p:cNvGrpSpPr/>
          <p:nvPr/>
        </p:nvGrpSpPr>
        <p:grpSpPr>
          <a:xfrm>
            <a:off x="9727213" y="1448112"/>
            <a:ext cx="495720" cy="299160"/>
            <a:chOff x="9727213" y="1448112"/>
            <a:chExt cx="495720" cy="29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5D6DA4FC-93F8-416D-AE20-69BD913E77C0}"/>
                    </a:ext>
                  </a:extLst>
                </p14:cNvPr>
                <p14:cNvContentPartPr/>
                <p14:nvPr/>
              </p14:nvContentPartPr>
              <p14:xfrm>
                <a:off x="9727213" y="1591032"/>
                <a:ext cx="174600" cy="156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5D6DA4FC-93F8-416D-AE20-69BD913E77C0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722893" y="1586712"/>
                  <a:ext cx="1832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D9DB2FF6-65D1-4E24-AD4F-3EC18E21FD5F}"/>
                    </a:ext>
                  </a:extLst>
                </p14:cNvPr>
                <p14:cNvContentPartPr/>
                <p14:nvPr/>
              </p14:nvContentPartPr>
              <p14:xfrm>
                <a:off x="10068853" y="1597152"/>
                <a:ext cx="27720" cy="14580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D9DB2FF6-65D1-4E24-AD4F-3EC18E21FD5F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064533" y="1592832"/>
                  <a:ext cx="36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0DA2BB23-B1E5-43BD-9C4F-48D804C48828}"/>
                    </a:ext>
                  </a:extLst>
                </p14:cNvPr>
                <p14:cNvContentPartPr/>
                <p14:nvPr/>
              </p14:nvContentPartPr>
              <p14:xfrm>
                <a:off x="9987493" y="1448112"/>
                <a:ext cx="235440" cy="15084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0DA2BB23-B1E5-43BD-9C4F-48D804C4882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983173" y="1443792"/>
                  <a:ext cx="24408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2486096C-B7B4-4C63-837B-74C19CF14437}"/>
              </a:ext>
            </a:extLst>
          </p:cNvPr>
          <p:cNvGrpSpPr/>
          <p:nvPr/>
        </p:nvGrpSpPr>
        <p:grpSpPr>
          <a:xfrm>
            <a:off x="9075613" y="152832"/>
            <a:ext cx="653760" cy="356760"/>
            <a:chOff x="9075613" y="152832"/>
            <a:chExt cx="653760" cy="35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30CE195E-2FB9-475C-BDF4-83A880E69449}"/>
                    </a:ext>
                  </a:extLst>
                </p14:cNvPr>
                <p14:cNvContentPartPr/>
                <p14:nvPr/>
              </p14:nvContentPartPr>
              <p14:xfrm>
                <a:off x="9075613" y="271272"/>
                <a:ext cx="101160" cy="9288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30CE195E-2FB9-475C-BDF4-83A880E6944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071293" y="266952"/>
                  <a:ext cx="1098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C980398C-ABDD-4887-B86B-427F51EE375A}"/>
                    </a:ext>
                  </a:extLst>
                </p14:cNvPr>
                <p14:cNvContentPartPr/>
                <p14:nvPr/>
              </p14:nvContentPartPr>
              <p14:xfrm>
                <a:off x="9112333" y="263712"/>
                <a:ext cx="102600" cy="24588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C980398C-ABDD-4887-B86B-427F51EE375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108013" y="259392"/>
                  <a:ext cx="11124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01F34A1-FE10-4AF9-BCA7-BC907A97F3F7}"/>
                    </a:ext>
                  </a:extLst>
                </p14:cNvPr>
                <p14:cNvContentPartPr/>
                <p14:nvPr/>
              </p14:nvContentPartPr>
              <p14:xfrm>
                <a:off x="9378733" y="179472"/>
                <a:ext cx="12960" cy="10332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01F34A1-FE10-4AF9-BCA7-BC907A97F3F7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374413" y="175152"/>
                  <a:ext cx="21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6C5BE309-2118-4CC3-9EFC-0E983799946E}"/>
                    </a:ext>
                  </a:extLst>
                </p14:cNvPr>
                <p14:cNvContentPartPr/>
                <p14:nvPr/>
              </p14:nvContentPartPr>
              <p14:xfrm>
                <a:off x="9291253" y="152832"/>
                <a:ext cx="182880" cy="1101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6C5BE309-2118-4CC3-9EFC-0E983799946E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286933" y="148512"/>
                  <a:ext cx="1915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DA38D939-27CE-4694-B814-5C2A3A4FD25B}"/>
                    </a:ext>
                  </a:extLst>
                </p14:cNvPr>
                <p14:cNvContentPartPr/>
                <p14:nvPr/>
              </p14:nvContentPartPr>
              <p14:xfrm>
                <a:off x="9573853" y="295752"/>
                <a:ext cx="155520" cy="543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DA38D939-27CE-4694-B814-5C2A3A4FD25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569533" y="291432"/>
                  <a:ext cx="164160" cy="6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DB22CEF9-282E-4E79-B2C3-80F43490577F}"/>
              </a:ext>
            </a:extLst>
          </p:cNvPr>
          <p:cNvGrpSpPr/>
          <p:nvPr/>
        </p:nvGrpSpPr>
        <p:grpSpPr>
          <a:xfrm>
            <a:off x="9973813" y="218352"/>
            <a:ext cx="896760" cy="184320"/>
            <a:chOff x="9973813" y="218352"/>
            <a:chExt cx="896760" cy="184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E2559865-3DE4-4698-BC3D-2757E84E5094}"/>
                    </a:ext>
                  </a:extLst>
                </p14:cNvPr>
                <p14:cNvContentPartPr/>
                <p14:nvPr/>
              </p14:nvContentPartPr>
              <p14:xfrm>
                <a:off x="9973813" y="282432"/>
                <a:ext cx="115560" cy="961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E2559865-3DE4-4698-BC3D-2757E84E509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969493" y="278112"/>
                  <a:ext cx="1242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EB9573CD-54C1-4D0E-A4C6-798CE093D534}"/>
                    </a:ext>
                  </a:extLst>
                </p14:cNvPr>
                <p14:cNvContentPartPr/>
                <p14:nvPr/>
              </p14:nvContentPartPr>
              <p14:xfrm>
                <a:off x="10162813" y="284952"/>
                <a:ext cx="91800" cy="10728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EB9573CD-54C1-4D0E-A4C6-798CE093D53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158493" y="280632"/>
                  <a:ext cx="1004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73E9D0FE-C2EE-4548-AF83-D61E3F4015D1}"/>
                    </a:ext>
                  </a:extLst>
                </p14:cNvPr>
                <p14:cNvContentPartPr/>
                <p14:nvPr/>
              </p14:nvContentPartPr>
              <p14:xfrm>
                <a:off x="10398973" y="265872"/>
                <a:ext cx="10800" cy="9828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73E9D0FE-C2EE-4548-AF83-D61E3F4015D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394653" y="261552"/>
                  <a:ext cx="194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92522AD9-EAD2-432C-B581-DDE50396A102}"/>
                    </a:ext>
                  </a:extLst>
                </p14:cNvPr>
                <p14:cNvContentPartPr/>
                <p14:nvPr/>
              </p14:nvContentPartPr>
              <p14:xfrm>
                <a:off x="10333093" y="344712"/>
                <a:ext cx="129240" cy="255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92522AD9-EAD2-432C-B581-DDE50396A102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328773" y="340392"/>
                  <a:ext cx="1378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14A3077A-94AF-46E7-9972-93F0BB1DF45F}"/>
                    </a:ext>
                  </a:extLst>
                </p14:cNvPr>
                <p14:cNvContentPartPr/>
                <p14:nvPr/>
              </p14:nvContentPartPr>
              <p14:xfrm>
                <a:off x="10344253" y="242112"/>
                <a:ext cx="250560" cy="10656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14A3077A-94AF-46E7-9972-93F0BB1DF45F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339933" y="237792"/>
                  <a:ext cx="2592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BB2E7C69-DACC-4FF5-AAC6-706CF539651D}"/>
                    </a:ext>
                  </a:extLst>
                </p14:cNvPr>
                <p14:cNvContentPartPr/>
                <p14:nvPr/>
              </p14:nvContentPartPr>
              <p14:xfrm>
                <a:off x="10533973" y="308352"/>
                <a:ext cx="87840" cy="720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BB2E7C69-DACC-4FF5-AAC6-706CF539651D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529653" y="304032"/>
                  <a:ext cx="96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2A7D2990-9174-41F3-8411-3366824AF01A}"/>
                    </a:ext>
                  </a:extLst>
                </p14:cNvPr>
                <p14:cNvContentPartPr/>
                <p14:nvPr/>
              </p14:nvContentPartPr>
              <p14:xfrm>
                <a:off x="10705333" y="218352"/>
                <a:ext cx="165240" cy="18432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2A7D2990-9174-41F3-8411-3366824AF01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701013" y="214032"/>
                  <a:ext cx="173880" cy="19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262ABB4-48E8-4532-986F-42263AF9BF56}"/>
              </a:ext>
            </a:extLst>
          </p:cNvPr>
          <p:cNvGrpSpPr/>
          <p:nvPr/>
        </p:nvGrpSpPr>
        <p:grpSpPr>
          <a:xfrm>
            <a:off x="717493" y="2811792"/>
            <a:ext cx="484200" cy="160560"/>
            <a:chOff x="717493" y="2811792"/>
            <a:chExt cx="484200" cy="16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1A96162-10A1-461D-AE70-EF7DE500C311}"/>
                    </a:ext>
                  </a:extLst>
                </p14:cNvPr>
                <p14:cNvContentPartPr/>
                <p14:nvPr/>
              </p14:nvContentPartPr>
              <p14:xfrm>
                <a:off x="717493" y="2952552"/>
                <a:ext cx="205920" cy="1980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1A96162-10A1-461D-AE70-EF7DE500C31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13173" y="2948232"/>
                  <a:ext cx="214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36CE4AD7-11BD-4097-92CA-90D105FF2EEA}"/>
                    </a:ext>
                  </a:extLst>
                </p14:cNvPr>
                <p14:cNvContentPartPr/>
                <p14:nvPr/>
              </p14:nvContentPartPr>
              <p14:xfrm>
                <a:off x="970213" y="2816472"/>
                <a:ext cx="194400" cy="3132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36CE4AD7-11BD-4097-92CA-90D105FF2EEA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65893" y="2812152"/>
                  <a:ext cx="2030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50318F92-7D05-41FB-913C-9BAA2DD3B5AF}"/>
                    </a:ext>
                  </a:extLst>
                </p14:cNvPr>
                <p14:cNvContentPartPr/>
                <p14:nvPr/>
              </p14:nvContentPartPr>
              <p14:xfrm>
                <a:off x="1117813" y="2811792"/>
                <a:ext cx="83880" cy="907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50318F92-7D05-41FB-913C-9BAA2DD3B5A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113493" y="2807472"/>
                  <a:ext cx="92520" cy="9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" name="Gruppieren 95">
            <a:extLst>
              <a:ext uri="{FF2B5EF4-FFF2-40B4-BE49-F238E27FC236}">
                <a16:creationId xmlns:a16="http://schemas.microsoft.com/office/drawing/2014/main" id="{C8E3EE5E-24DA-4128-9D85-17894535A3A6}"/>
              </a:ext>
            </a:extLst>
          </p:cNvPr>
          <p:cNvGrpSpPr/>
          <p:nvPr/>
        </p:nvGrpSpPr>
        <p:grpSpPr>
          <a:xfrm>
            <a:off x="1315813" y="939072"/>
            <a:ext cx="8059680" cy="1426320"/>
            <a:chOff x="1315813" y="939072"/>
            <a:chExt cx="8059680" cy="1426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E1D3F09E-F16D-4D20-B0AA-848BE181DFD0}"/>
                    </a:ext>
                  </a:extLst>
                </p14:cNvPr>
                <p14:cNvContentPartPr/>
                <p14:nvPr/>
              </p14:nvContentPartPr>
              <p14:xfrm>
                <a:off x="4727893" y="2185392"/>
                <a:ext cx="73800" cy="36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E1D3F09E-F16D-4D20-B0AA-848BE181DFD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723573" y="2181072"/>
                  <a:ext cx="8244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1A7AC718-F15F-4D6A-B1B9-698803EA5C82}"/>
                    </a:ext>
                  </a:extLst>
                </p14:cNvPr>
                <p14:cNvContentPartPr/>
                <p14:nvPr/>
              </p14:nvContentPartPr>
              <p14:xfrm>
                <a:off x="4613053" y="2181072"/>
                <a:ext cx="456120" cy="5076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1A7AC718-F15F-4D6A-B1B9-698803EA5C8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4608733" y="2176752"/>
                  <a:ext cx="4647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F4B7DF81-4BF6-4F9B-8F46-85B062B7236B}"/>
                    </a:ext>
                  </a:extLst>
                </p14:cNvPr>
                <p14:cNvContentPartPr/>
                <p14:nvPr/>
              </p14:nvContentPartPr>
              <p14:xfrm>
                <a:off x="5541853" y="2042472"/>
                <a:ext cx="176400" cy="1764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F4B7DF81-4BF6-4F9B-8F46-85B062B7236B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537533" y="2038152"/>
                  <a:ext cx="185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00F4B11B-5321-4C13-8EB1-1A3E3DBD0B40}"/>
                    </a:ext>
                  </a:extLst>
                </p14:cNvPr>
                <p14:cNvContentPartPr/>
                <p14:nvPr/>
              </p14:nvContentPartPr>
              <p14:xfrm>
                <a:off x="5423053" y="1971552"/>
                <a:ext cx="209520" cy="18684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00F4B11B-5321-4C13-8EB1-1A3E3DBD0B4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5418733" y="1967232"/>
                  <a:ext cx="2181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0D75366-52CB-43AD-9B6B-C5A6F15DBB1B}"/>
                    </a:ext>
                  </a:extLst>
                </p14:cNvPr>
                <p14:cNvContentPartPr/>
                <p14:nvPr/>
              </p14:nvContentPartPr>
              <p14:xfrm>
                <a:off x="5929933" y="1911432"/>
                <a:ext cx="215640" cy="13284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0D75366-52CB-43AD-9B6B-C5A6F15DBB1B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5925613" y="1907112"/>
                  <a:ext cx="2242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E6547C1-4F9A-4ED6-8E9B-DD48D3DAD3C6}"/>
                    </a:ext>
                  </a:extLst>
                </p14:cNvPr>
                <p14:cNvContentPartPr/>
                <p14:nvPr/>
              </p14:nvContentPartPr>
              <p14:xfrm>
                <a:off x="6201013" y="1904232"/>
                <a:ext cx="112680" cy="9072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E6547C1-4F9A-4ED6-8E9B-DD48D3DAD3C6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196693" y="1899912"/>
                  <a:ext cx="1213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C4D838E-10A7-435E-93DC-6CE9144CF9C0}"/>
                    </a:ext>
                  </a:extLst>
                </p14:cNvPr>
                <p14:cNvContentPartPr/>
                <p14:nvPr/>
              </p14:nvContentPartPr>
              <p14:xfrm>
                <a:off x="6359053" y="1904952"/>
                <a:ext cx="105840" cy="7632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C4D838E-10A7-435E-93DC-6CE9144CF9C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6354733" y="1900632"/>
                  <a:ext cx="1144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E099429-90BE-4812-A128-623D4221D791}"/>
                    </a:ext>
                  </a:extLst>
                </p14:cNvPr>
                <p14:cNvContentPartPr/>
                <p14:nvPr/>
              </p14:nvContentPartPr>
              <p14:xfrm>
                <a:off x="6712933" y="1863912"/>
                <a:ext cx="121320" cy="1944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E099429-90BE-4812-A128-623D4221D791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708613" y="1859592"/>
                  <a:ext cx="1299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E4B9D22-2074-4C09-885C-3872814AB550}"/>
                    </a:ext>
                  </a:extLst>
                </p14:cNvPr>
                <p14:cNvContentPartPr/>
                <p14:nvPr/>
              </p14:nvContentPartPr>
              <p14:xfrm>
                <a:off x="6891853" y="1836552"/>
                <a:ext cx="118800" cy="831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E4B9D22-2074-4C09-885C-3872814AB550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887533" y="1832232"/>
                  <a:ext cx="1274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6A119863-803F-46D5-A0FA-66C16CD5F4B5}"/>
                    </a:ext>
                  </a:extLst>
                </p14:cNvPr>
                <p14:cNvContentPartPr/>
                <p14:nvPr/>
              </p14:nvContentPartPr>
              <p14:xfrm>
                <a:off x="7018933" y="1814232"/>
                <a:ext cx="96120" cy="918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6A119863-803F-46D5-A0FA-66C16CD5F4B5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014613" y="1809912"/>
                  <a:ext cx="104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2F64B70B-51D2-4D86-A463-99062F1F2FC3}"/>
                    </a:ext>
                  </a:extLst>
                </p14:cNvPr>
                <p14:cNvContentPartPr/>
                <p14:nvPr/>
              </p14:nvContentPartPr>
              <p14:xfrm>
                <a:off x="7137013" y="1801272"/>
                <a:ext cx="93960" cy="9036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2F64B70B-51D2-4D86-A463-99062F1F2FC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132693" y="1796952"/>
                  <a:ext cx="1026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707F235F-45BD-488B-9A83-DCD402ACBF60}"/>
                    </a:ext>
                  </a:extLst>
                </p14:cNvPr>
                <p14:cNvContentPartPr/>
                <p14:nvPr/>
              </p14:nvContentPartPr>
              <p14:xfrm>
                <a:off x="7261933" y="1790472"/>
                <a:ext cx="23040" cy="9180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707F235F-45BD-488B-9A83-DCD402ACBF60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257613" y="1786152"/>
                  <a:ext cx="316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BDB79149-DBC8-48C4-B32A-95CC8DEDCB36}"/>
                    </a:ext>
                  </a:extLst>
                </p14:cNvPr>
                <p14:cNvContentPartPr/>
                <p14:nvPr/>
              </p14:nvContentPartPr>
              <p14:xfrm>
                <a:off x="7315573" y="1720992"/>
                <a:ext cx="252720" cy="13968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BDB79149-DBC8-48C4-B32A-95CC8DEDCB3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311253" y="1716672"/>
                  <a:ext cx="2613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46E1D73D-51A0-497A-A74B-0853D6A18420}"/>
                    </a:ext>
                  </a:extLst>
                </p14:cNvPr>
                <p14:cNvContentPartPr/>
                <p14:nvPr/>
              </p14:nvContentPartPr>
              <p14:xfrm>
                <a:off x="7389733" y="1643592"/>
                <a:ext cx="43560" cy="864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46E1D73D-51A0-497A-A74B-0853D6A1842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385413" y="1639272"/>
                  <a:ext cx="522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3737BF08-4CC5-448D-8586-08E72454F3FD}"/>
                    </a:ext>
                  </a:extLst>
                </p14:cNvPr>
                <p14:cNvContentPartPr/>
                <p14:nvPr/>
              </p14:nvContentPartPr>
              <p14:xfrm>
                <a:off x="7747213" y="1674192"/>
                <a:ext cx="335160" cy="1537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3737BF08-4CC5-448D-8586-08E72454F3FD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742893" y="1669872"/>
                  <a:ext cx="3438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D0B25CDF-3BFE-47CA-8E20-793B9BB06F97}"/>
                    </a:ext>
                  </a:extLst>
                </p14:cNvPr>
                <p14:cNvContentPartPr/>
                <p14:nvPr/>
              </p14:nvContentPartPr>
              <p14:xfrm>
                <a:off x="8229253" y="1720632"/>
                <a:ext cx="111240" cy="406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D0B25CDF-3BFE-47CA-8E20-793B9BB06F9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224933" y="1716312"/>
                  <a:ext cx="1198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821CF02-2F4B-4085-819A-CF5794C9E113}"/>
                    </a:ext>
                  </a:extLst>
                </p14:cNvPr>
                <p14:cNvContentPartPr/>
                <p14:nvPr/>
              </p14:nvContentPartPr>
              <p14:xfrm>
                <a:off x="8305213" y="1707672"/>
                <a:ext cx="57240" cy="17244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821CF02-2F4B-4085-819A-CF5794C9E11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300893" y="1702992"/>
                  <a:ext cx="658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31C74A5-2291-40BB-9F93-46FD532DFF9C}"/>
                    </a:ext>
                  </a:extLst>
                </p14:cNvPr>
                <p14:cNvContentPartPr/>
                <p14:nvPr/>
              </p14:nvContentPartPr>
              <p14:xfrm>
                <a:off x="8448133" y="1614792"/>
                <a:ext cx="18000" cy="11448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31C74A5-2291-40BB-9F93-46FD532DFF9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443813" y="1610472"/>
                  <a:ext cx="266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50A9C0C9-D4C8-4194-AF92-0B6A1CCFCA4E}"/>
                    </a:ext>
                  </a:extLst>
                </p14:cNvPr>
                <p14:cNvContentPartPr/>
                <p14:nvPr/>
              </p14:nvContentPartPr>
              <p14:xfrm>
                <a:off x="8381533" y="1602192"/>
                <a:ext cx="174960" cy="13356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50A9C0C9-D4C8-4194-AF92-0B6A1CCFCA4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377213" y="1597872"/>
                  <a:ext cx="1836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E7DA80F2-2A41-4ADE-A2DA-9AC75E72BD6A}"/>
                    </a:ext>
                  </a:extLst>
                </p14:cNvPr>
                <p14:cNvContentPartPr/>
                <p14:nvPr/>
              </p14:nvContentPartPr>
              <p14:xfrm>
                <a:off x="8800573" y="1697952"/>
                <a:ext cx="574920" cy="1033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E7DA80F2-2A41-4ADE-A2DA-9AC75E72BD6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796253" y="1693632"/>
                  <a:ext cx="583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BF1D08E2-37DD-468C-995B-CD1AD05DF47D}"/>
                    </a:ext>
                  </a:extLst>
                </p14:cNvPr>
                <p14:cNvContentPartPr/>
                <p14:nvPr/>
              </p14:nvContentPartPr>
              <p14:xfrm>
                <a:off x="5126053" y="1245432"/>
                <a:ext cx="86760" cy="795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BF1D08E2-37DD-468C-995B-CD1AD05DF47D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5121733" y="1241112"/>
                  <a:ext cx="954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8F17BC93-7FCE-439E-BC90-97763D5F6AA7}"/>
                    </a:ext>
                  </a:extLst>
                </p14:cNvPr>
                <p14:cNvContentPartPr/>
                <p14:nvPr/>
              </p14:nvContentPartPr>
              <p14:xfrm>
                <a:off x="5212453" y="1220592"/>
                <a:ext cx="17640" cy="18684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8F17BC93-7FCE-439E-BC90-97763D5F6AA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208133" y="1216272"/>
                  <a:ext cx="262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51B362C0-77A6-484A-AD80-2BF912BFEBAE}"/>
                    </a:ext>
                  </a:extLst>
                </p14:cNvPr>
                <p14:cNvContentPartPr/>
                <p14:nvPr/>
              </p14:nvContentPartPr>
              <p14:xfrm>
                <a:off x="5308573" y="1111872"/>
                <a:ext cx="13680" cy="10620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51B362C0-77A6-484A-AD80-2BF912BFEBA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304253" y="1107552"/>
                  <a:ext cx="223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D25732D8-FDBA-4B7B-BED2-BD690A195949}"/>
                    </a:ext>
                  </a:extLst>
                </p14:cNvPr>
                <p14:cNvContentPartPr/>
                <p14:nvPr/>
              </p14:nvContentPartPr>
              <p14:xfrm>
                <a:off x="5228653" y="1101432"/>
                <a:ext cx="155160" cy="10764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D25732D8-FDBA-4B7B-BED2-BD690A195949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224333" y="1097112"/>
                  <a:ext cx="1638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E031FDE7-04FB-46E6-8855-17A8ED8C9C29}"/>
                    </a:ext>
                  </a:extLst>
                </p14:cNvPr>
                <p14:cNvContentPartPr/>
                <p14:nvPr/>
              </p14:nvContentPartPr>
              <p14:xfrm>
                <a:off x="5487853" y="1099632"/>
                <a:ext cx="78120" cy="23112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E031FDE7-04FB-46E6-8855-17A8ED8C9C29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5483533" y="1095312"/>
                  <a:ext cx="867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B34332A7-3552-4274-9297-EE2C5FF100F7}"/>
                    </a:ext>
                  </a:extLst>
                </p14:cNvPr>
                <p14:cNvContentPartPr/>
                <p14:nvPr/>
              </p14:nvContentPartPr>
              <p14:xfrm>
                <a:off x="5626453" y="1081992"/>
                <a:ext cx="135000" cy="19044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B34332A7-3552-4274-9297-EE2C5FF100F7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622133" y="1077672"/>
                  <a:ext cx="14364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8F973E0-7C61-4CF8-AE7B-260E0080C482}"/>
                    </a:ext>
                  </a:extLst>
                </p14:cNvPr>
                <p14:cNvContentPartPr/>
                <p14:nvPr/>
              </p14:nvContentPartPr>
              <p14:xfrm>
                <a:off x="5837773" y="1141392"/>
                <a:ext cx="9720" cy="10296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8F973E0-7C61-4CF8-AE7B-260E0080C482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833453" y="1137072"/>
                  <a:ext cx="183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0074924C-A3B1-4FC7-908B-1BC89F4F6EEB}"/>
                    </a:ext>
                  </a:extLst>
                </p14:cNvPr>
                <p14:cNvContentPartPr/>
                <p14:nvPr/>
              </p14:nvContentPartPr>
              <p14:xfrm>
                <a:off x="5806093" y="1165872"/>
                <a:ext cx="90720" cy="230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0074924C-A3B1-4FC7-908B-1BC89F4F6EEB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801773" y="1161552"/>
                  <a:ext cx="993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01CCAC5F-DABD-4721-9474-98CA9588BD4D}"/>
                    </a:ext>
                  </a:extLst>
                </p14:cNvPr>
                <p14:cNvContentPartPr/>
                <p14:nvPr/>
              </p14:nvContentPartPr>
              <p14:xfrm>
                <a:off x="5961253" y="1068312"/>
                <a:ext cx="108360" cy="11808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01CCAC5F-DABD-4721-9474-98CA9588BD4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956933" y="1063992"/>
                  <a:ext cx="1170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CBC5693-9EB0-4F96-AAFC-C2C6D6DC505E}"/>
                    </a:ext>
                  </a:extLst>
                </p14:cNvPr>
                <p14:cNvContentPartPr/>
                <p14:nvPr/>
              </p14:nvContentPartPr>
              <p14:xfrm>
                <a:off x="5949733" y="1159752"/>
                <a:ext cx="138600" cy="3852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CBC5693-9EB0-4F96-AAFC-C2C6D6DC505E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945413" y="1155432"/>
                  <a:ext cx="1472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1DDF07DB-C40A-4011-9C73-0F03F28B0289}"/>
                    </a:ext>
                  </a:extLst>
                </p14:cNvPr>
                <p14:cNvContentPartPr/>
                <p14:nvPr/>
              </p14:nvContentPartPr>
              <p14:xfrm>
                <a:off x="6095893" y="1040592"/>
                <a:ext cx="152280" cy="14868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1DDF07DB-C40A-4011-9C73-0F03F28B0289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091573" y="1036272"/>
                  <a:ext cx="1609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B4486239-F524-4C79-8E25-0DA34BD5E571}"/>
                    </a:ext>
                  </a:extLst>
                </p14:cNvPr>
                <p14:cNvContentPartPr/>
                <p14:nvPr/>
              </p14:nvContentPartPr>
              <p14:xfrm>
                <a:off x="6283453" y="939072"/>
                <a:ext cx="63000" cy="29520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B4486239-F524-4C79-8E25-0DA34BD5E571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279133" y="934752"/>
                  <a:ext cx="7164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463DC9C-33AC-4E9D-9162-700BB490FC7B}"/>
                    </a:ext>
                  </a:extLst>
                </p14:cNvPr>
                <p14:cNvContentPartPr/>
                <p14:nvPr/>
              </p14:nvContentPartPr>
              <p14:xfrm>
                <a:off x="1315813" y="1363152"/>
                <a:ext cx="3071520" cy="100224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463DC9C-33AC-4E9D-9162-700BB490FC7B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311493" y="1358832"/>
                  <a:ext cx="3080160" cy="10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114E845C-7FEC-42AD-9DB3-BCF721178A71}"/>
                    </a:ext>
                  </a:extLst>
                </p14:cNvPr>
                <p14:cNvContentPartPr/>
                <p14:nvPr/>
              </p14:nvContentPartPr>
              <p14:xfrm>
                <a:off x="4326493" y="1277112"/>
                <a:ext cx="458640" cy="11124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114E845C-7FEC-42AD-9DB3-BCF721178A7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322173" y="1272792"/>
                  <a:ext cx="46728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68413551-5A60-4175-8641-86A164C20CEF}"/>
              </a:ext>
            </a:extLst>
          </p:cNvPr>
          <p:cNvGrpSpPr/>
          <p:nvPr/>
        </p:nvGrpSpPr>
        <p:grpSpPr>
          <a:xfrm>
            <a:off x="136813" y="2158752"/>
            <a:ext cx="1082880" cy="232920"/>
            <a:chOff x="136813" y="2158752"/>
            <a:chExt cx="1082880" cy="232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99D1A4D6-578D-4D52-B210-36B921EEEE17}"/>
                    </a:ext>
                  </a:extLst>
                </p14:cNvPr>
                <p14:cNvContentPartPr/>
                <p14:nvPr/>
              </p14:nvContentPartPr>
              <p14:xfrm>
                <a:off x="136813" y="2252352"/>
                <a:ext cx="103320" cy="1058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99D1A4D6-578D-4D52-B210-36B921EEEE17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32493" y="2248032"/>
                  <a:ext cx="111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425D49CE-2BE7-449F-A989-28CF23EE1EE0}"/>
                    </a:ext>
                  </a:extLst>
                </p14:cNvPr>
                <p14:cNvContentPartPr/>
                <p14:nvPr/>
              </p14:nvContentPartPr>
              <p14:xfrm>
                <a:off x="213133" y="2339832"/>
                <a:ext cx="70200" cy="5184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425D49CE-2BE7-449F-A989-28CF23EE1EE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08813" y="2335512"/>
                  <a:ext cx="788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62B7C1B1-47DE-4C14-9B7B-81BC8512DD5C}"/>
                    </a:ext>
                  </a:extLst>
                </p14:cNvPr>
                <p14:cNvContentPartPr/>
                <p14:nvPr/>
              </p14:nvContentPartPr>
              <p14:xfrm>
                <a:off x="347053" y="2261712"/>
                <a:ext cx="14760" cy="8028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62B7C1B1-47DE-4C14-9B7B-81BC8512DD5C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42733" y="2257392"/>
                  <a:ext cx="234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6F3D5F14-7DC3-44C7-82F7-194DDE877D12}"/>
                    </a:ext>
                  </a:extLst>
                </p14:cNvPr>
                <p14:cNvContentPartPr/>
                <p14:nvPr/>
              </p14:nvContentPartPr>
              <p14:xfrm>
                <a:off x="303133" y="2298792"/>
                <a:ext cx="93600" cy="936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6F3D5F14-7DC3-44C7-82F7-194DDE877D1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98813" y="2294472"/>
                  <a:ext cx="102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E5E87681-BCB8-404A-BBA0-0FAD8855EF76}"/>
                    </a:ext>
                  </a:extLst>
                </p14:cNvPr>
                <p14:cNvContentPartPr/>
                <p14:nvPr/>
              </p14:nvContentPartPr>
              <p14:xfrm>
                <a:off x="387013" y="2227152"/>
                <a:ext cx="88560" cy="11952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E5E87681-BCB8-404A-BBA0-0FAD8855EF76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82693" y="2222832"/>
                  <a:ext cx="97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53E7752-8273-4A98-812E-4EA092915A46}"/>
                    </a:ext>
                  </a:extLst>
                </p14:cNvPr>
                <p14:cNvContentPartPr/>
                <p14:nvPr/>
              </p14:nvContentPartPr>
              <p14:xfrm>
                <a:off x="370813" y="2222472"/>
                <a:ext cx="96480" cy="1224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53E7752-8273-4A98-812E-4EA092915A46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66493" y="2218152"/>
                  <a:ext cx="105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F393135A-8A31-427F-9D21-9B267CDED56C}"/>
                    </a:ext>
                  </a:extLst>
                </p14:cNvPr>
                <p14:cNvContentPartPr/>
                <p14:nvPr/>
              </p14:nvContentPartPr>
              <p14:xfrm>
                <a:off x="497173" y="2180712"/>
                <a:ext cx="49680" cy="13680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F393135A-8A31-427F-9D21-9B267CDED56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92853" y="2176392"/>
                  <a:ext cx="58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B66AFFD7-8745-4E19-9D0C-6B2D1ECCC26C}"/>
                    </a:ext>
                  </a:extLst>
                </p14:cNvPr>
                <p14:cNvContentPartPr/>
                <p14:nvPr/>
              </p14:nvContentPartPr>
              <p14:xfrm>
                <a:off x="586453" y="2240832"/>
                <a:ext cx="12600" cy="349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B66AFFD7-8745-4E19-9D0C-6B2D1ECCC26C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82133" y="2236512"/>
                  <a:ext cx="212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CEF4CBE5-0968-41CF-981E-05C23378C39B}"/>
                    </a:ext>
                  </a:extLst>
                </p14:cNvPr>
                <p14:cNvContentPartPr/>
                <p14:nvPr/>
              </p14:nvContentPartPr>
              <p14:xfrm>
                <a:off x="584653" y="2166312"/>
                <a:ext cx="25920" cy="648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CEF4CBE5-0968-41CF-981E-05C23378C39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80333" y="2161992"/>
                  <a:ext cx="345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FE0A223E-FBB3-4F9A-9438-EF8E30F34907}"/>
                    </a:ext>
                  </a:extLst>
                </p14:cNvPr>
                <p14:cNvContentPartPr/>
                <p14:nvPr/>
              </p14:nvContentPartPr>
              <p14:xfrm>
                <a:off x="609133" y="2268912"/>
                <a:ext cx="52560" cy="8496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FE0A223E-FBB3-4F9A-9438-EF8E30F3490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604813" y="2264592"/>
                  <a:ext cx="612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36E6435-0927-41CD-A191-1B3C9933A12D}"/>
                    </a:ext>
                  </a:extLst>
                </p14:cNvPr>
                <p14:cNvContentPartPr/>
                <p14:nvPr/>
              </p14:nvContentPartPr>
              <p14:xfrm>
                <a:off x="656293" y="2158752"/>
                <a:ext cx="90720" cy="21780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36E6435-0927-41CD-A191-1B3C9933A12D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51973" y="2154432"/>
                  <a:ext cx="9936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FC577F86-7C33-4EDE-8E4D-436407C8C086}"/>
                    </a:ext>
                  </a:extLst>
                </p14:cNvPr>
                <p14:cNvContentPartPr/>
                <p14:nvPr/>
              </p14:nvContentPartPr>
              <p14:xfrm>
                <a:off x="817213" y="2228592"/>
                <a:ext cx="3240" cy="10692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FC577F86-7C33-4EDE-8E4D-436407C8C086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12893" y="2224272"/>
                  <a:ext cx="118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02D23884-CF4C-41D8-BBA7-785881EC37BE}"/>
                    </a:ext>
                  </a:extLst>
                </p14:cNvPr>
                <p14:cNvContentPartPr/>
                <p14:nvPr/>
              </p14:nvContentPartPr>
              <p14:xfrm>
                <a:off x="784453" y="2250912"/>
                <a:ext cx="78120" cy="1872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02D23884-CF4C-41D8-BBA7-785881EC37B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780133" y="2246592"/>
                  <a:ext cx="86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3D384D1-B47A-49DC-BC33-6810BFAA3DC2}"/>
                    </a:ext>
                  </a:extLst>
                </p14:cNvPr>
                <p14:cNvContentPartPr/>
                <p14:nvPr/>
              </p14:nvContentPartPr>
              <p14:xfrm>
                <a:off x="914413" y="2193672"/>
                <a:ext cx="99360" cy="16992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3D384D1-B47A-49DC-BC33-6810BFAA3DC2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10093" y="2189352"/>
                  <a:ext cx="1080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25414255-D347-4FCE-A406-B3027CC843AE}"/>
                    </a:ext>
                  </a:extLst>
                </p14:cNvPr>
                <p14:cNvContentPartPr/>
                <p14:nvPr/>
              </p14:nvContentPartPr>
              <p14:xfrm>
                <a:off x="1060573" y="2246232"/>
                <a:ext cx="11520" cy="10260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25414255-D347-4FCE-A406-B3027CC843AE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056253" y="2241912"/>
                  <a:ext cx="201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BC528053-43BF-45F8-8990-F04EEBB0FF40}"/>
                    </a:ext>
                  </a:extLst>
                </p14:cNvPr>
                <p14:cNvContentPartPr/>
                <p14:nvPr/>
              </p14:nvContentPartPr>
              <p14:xfrm>
                <a:off x="1022773" y="2281872"/>
                <a:ext cx="75240" cy="180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BC528053-43BF-45F8-8990-F04EEBB0FF40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018453" y="2277552"/>
                  <a:ext cx="838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666FF37-9603-42CF-9E12-5B8308A3FD09}"/>
                    </a:ext>
                  </a:extLst>
                </p14:cNvPr>
                <p14:cNvContentPartPr/>
                <p14:nvPr/>
              </p14:nvContentPartPr>
              <p14:xfrm>
                <a:off x="1090813" y="2231472"/>
                <a:ext cx="59400" cy="9828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666FF37-9603-42CF-9E12-5B8308A3FD09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086493" y="2227152"/>
                  <a:ext cx="680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2E602D67-2414-4BF1-B63A-370608DB228A}"/>
                    </a:ext>
                  </a:extLst>
                </p14:cNvPr>
                <p14:cNvContentPartPr/>
                <p14:nvPr/>
              </p14:nvContentPartPr>
              <p14:xfrm>
                <a:off x="1092253" y="2291592"/>
                <a:ext cx="76320" cy="306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2E602D67-2414-4BF1-B63A-370608DB228A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087933" y="2287272"/>
                  <a:ext cx="84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8427A7FA-55E2-4C7E-AFB9-F6F0FBA8BD35}"/>
                    </a:ext>
                  </a:extLst>
                </p14:cNvPr>
                <p14:cNvContentPartPr/>
                <p14:nvPr/>
              </p14:nvContentPartPr>
              <p14:xfrm>
                <a:off x="1141573" y="2222112"/>
                <a:ext cx="78120" cy="14688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8427A7FA-55E2-4C7E-AFB9-F6F0FBA8BD3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137253" y="2217792"/>
                  <a:ext cx="86760" cy="155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229AA207-7381-40F4-BD7B-4C3BDAC4664E}"/>
                  </a:ext>
                </a:extLst>
              </p14:cNvPr>
              <p14:cNvContentPartPr/>
              <p14:nvPr/>
            </p14:nvContentPartPr>
            <p14:xfrm>
              <a:off x="1917733" y="3224352"/>
              <a:ext cx="33840" cy="16236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229AA207-7381-40F4-BD7B-4C3BDAC4664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13413" y="3220032"/>
                <a:ext cx="42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B7943AF4-B26B-4BE8-A493-B0E21152DCF6}"/>
                  </a:ext>
                </a:extLst>
              </p14:cNvPr>
              <p14:cNvContentPartPr/>
              <p14:nvPr/>
            </p14:nvContentPartPr>
            <p14:xfrm>
              <a:off x="502573" y="2969832"/>
              <a:ext cx="151200" cy="65520"/>
            </p14:xfrm>
          </p:contentPart>
        </mc:Choice>
        <mc:Fallback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B7943AF4-B26B-4BE8-A493-B0E21152DCF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8253" y="2965512"/>
                <a:ext cx="15984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EABC9981-5DA2-44A8-9A24-4553A5E55845}"/>
                  </a:ext>
                </a:extLst>
              </p14:cNvPr>
              <p14:cNvContentPartPr/>
              <p14:nvPr/>
            </p14:nvContentPartPr>
            <p14:xfrm>
              <a:off x="1906213" y="4286352"/>
              <a:ext cx="56160" cy="123120"/>
            </p14:xfrm>
          </p:contentPart>
        </mc:Choice>
        <mc:Fallback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EABC9981-5DA2-44A8-9A24-4553A5E5584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901893" y="4282032"/>
                <a:ext cx="648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CE8A37B5-7F88-4306-81F1-4AB558F1B315}"/>
                  </a:ext>
                </a:extLst>
              </p14:cNvPr>
              <p14:cNvContentPartPr/>
              <p14:nvPr/>
            </p14:nvContentPartPr>
            <p14:xfrm>
              <a:off x="1919533" y="4338912"/>
              <a:ext cx="7200" cy="360"/>
            </p14:xfrm>
          </p:contentPart>
        </mc:Choice>
        <mc:Fallback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CE8A37B5-7F88-4306-81F1-4AB558F1B31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915213" y="4334592"/>
                <a:ext cx="1584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FEC84C62-E9A0-4535-8B20-E1AA8D1F0E61}"/>
                  </a:ext>
                </a:extLst>
              </p14:cNvPr>
              <p14:cNvContentPartPr/>
              <p14:nvPr/>
            </p14:nvContentPartPr>
            <p14:xfrm>
              <a:off x="930253" y="4181952"/>
              <a:ext cx="295920" cy="328320"/>
            </p14:xfrm>
          </p:contentPart>
        </mc:Choice>
        <mc:Fallback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FEC84C62-E9A0-4535-8B20-E1AA8D1F0E61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925933" y="4177632"/>
                <a:ext cx="304560" cy="33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8" name="Gruppieren 127">
            <a:extLst>
              <a:ext uri="{FF2B5EF4-FFF2-40B4-BE49-F238E27FC236}">
                <a16:creationId xmlns:a16="http://schemas.microsoft.com/office/drawing/2014/main" id="{AB53D30C-49E2-485B-87A4-4BB9D1DDD991}"/>
              </a:ext>
            </a:extLst>
          </p:cNvPr>
          <p:cNvGrpSpPr/>
          <p:nvPr/>
        </p:nvGrpSpPr>
        <p:grpSpPr>
          <a:xfrm>
            <a:off x="2711173" y="1932312"/>
            <a:ext cx="36000" cy="654840"/>
            <a:chOff x="2711173" y="1932312"/>
            <a:chExt cx="36000" cy="65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32952BA-D6A5-4EDB-9869-4C53FA8CAF92}"/>
                    </a:ext>
                  </a:extLst>
                </p14:cNvPr>
                <p14:cNvContentPartPr/>
                <p14:nvPr/>
              </p14:nvContentPartPr>
              <p14:xfrm>
                <a:off x="2725213" y="1932312"/>
                <a:ext cx="21960" cy="31464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32952BA-D6A5-4EDB-9869-4C53FA8CAF9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2720893" y="1927992"/>
                  <a:ext cx="3060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6CFB70C-7081-496D-8750-5C30F456B4A6}"/>
                    </a:ext>
                  </a:extLst>
                </p14:cNvPr>
                <p14:cNvContentPartPr/>
                <p14:nvPr/>
              </p14:nvContentPartPr>
              <p14:xfrm>
                <a:off x="2711173" y="2269272"/>
                <a:ext cx="12600" cy="31788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6CFB70C-7081-496D-8750-5C30F456B4A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706853" y="2264952"/>
                  <a:ext cx="21240" cy="32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270A9A06-D19C-480E-BD61-0F422CAEB172}"/>
                  </a:ext>
                </a:extLst>
              </p14:cNvPr>
              <p14:cNvContentPartPr/>
              <p14:nvPr/>
            </p14:nvContentPartPr>
            <p14:xfrm>
              <a:off x="2714413" y="2699832"/>
              <a:ext cx="5760" cy="124920"/>
            </p14:xfrm>
          </p:contentPart>
        </mc:Choice>
        <mc:Fallback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270A9A06-D19C-480E-BD61-0F422CAEB17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10093" y="2695512"/>
                <a:ext cx="14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27" name="Freihand 126">
                <a:extLst>
                  <a:ext uri="{FF2B5EF4-FFF2-40B4-BE49-F238E27FC236}">
                    <a16:creationId xmlns:a16="http://schemas.microsoft.com/office/drawing/2014/main" id="{8FB6C3D2-DAAE-4668-869F-A1F3FA2A6547}"/>
                  </a:ext>
                </a:extLst>
              </p14:cNvPr>
              <p14:cNvContentPartPr/>
              <p14:nvPr/>
            </p14:nvContentPartPr>
            <p14:xfrm>
              <a:off x="2673373" y="2957952"/>
              <a:ext cx="26640" cy="307440"/>
            </p14:xfrm>
          </p:contentPart>
        </mc:Choice>
        <mc:Fallback>
          <p:pic>
            <p:nvPicPr>
              <p:cNvPr id="127" name="Freihand 126">
                <a:extLst>
                  <a:ext uri="{FF2B5EF4-FFF2-40B4-BE49-F238E27FC236}">
                    <a16:creationId xmlns:a16="http://schemas.microsoft.com/office/drawing/2014/main" id="{8FB6C3D2-DAAE-4668-869F-A1F3FA2A654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669053" y="2953632"/>
                <a:ext cx="35280" cy="316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A8B3AC05-700F-4882-996A-8B232D8DAC6D}"/>
              </a:ext>
            </a:extLst>
          </p:cNvPr>
          <p:cNvGrpSpPr/>
          <p:nvPr/>
        </p:nvGrpSpPr>
        <p:grpSpPr>
          <a:xfrm>
            <a:off x="2492653" y="3349272"/>
            <a:ext cx="724680" cy="224640"/>
            <a:chOff x="2492653" y="3349272"/>
            <a:chExt cx="724680" cy="22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76E4E1C-8C87-426B-A409-8D6646343DDD}"/>
                    </a:ext>
                  </a:extLst>
                </p14:cNvPr>
                <p14:cNvContentPartPr/>
                <p14:nvPr/>
              </p14:nvContentPartPr>
              <p14:xfrm>
                <a:off x="2492653" y="3414792"/>
                <a:ext cx="56880" cy="741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76E4E1C-8C87-426B-A409-8D6646343DDD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488333" y="3410472"/>
                  <a:ext cx="655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B5FBB94F-BE9B-461F-86EC-0909AE4D444D}"/>
                    </a:ext>
                  </a:extLst>
                </p14:cNvPr>
                <p14:cNvContentPartPr/>
                <p14:nvPr/>
              </p14:nvContentPartPr>
              <p14:xfrm>
                <a:off x="2520373" y="3421632"/>
                <a:ext cx="52560" cy="1443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B5FBB94F-BE9B-461F-86EC-0909AE4D444D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516053" y="3417312"/>
                  <a:ext cx="612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6432AE2-D891-4DB6-8053-CBF3762FFF23}"/>
                    </a:ext>
                  </a:extLst>
                </p14:cNvPr>
                <p14:cNvContentPartPr/>
                <p14:nvPr/>
              </p14:nvContentPartPr>
              <p14:xfrm>
                <a:off x="2564653" y="3490752"/>
                <a:ext cx="49320" cy="831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6432AE2-D891-4DB6-8053-CBF3762FFF23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560333" y="3486432"/>
                  <a:ext cx="579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A740C067-BB40-47B9-A27C-36329219C025}"/>
                    </a:ext>
                  </a:extLst>
                </p14:cNvPr>
                <p14:cNvContentPartPr/>
                <p14:nvPr/>
              </p14:nvContentPartPr>
              <p14:xfrm>
                <a:off x="2595253" y="3349272"/>
                <a:ext cx="70920" cy="10152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A740C067-BB40-47B9-A27C-36329219C025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590933" y="3344952"/>
                  <a:ext cx="79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0DDC8561-6721-4B62-A746-A48FABC7745E}"/>
                    </a:ext>
                  </a:extLst>
                </p14:cNvPr>
                <p14:cNvContentPartPr/>
                <p14:nvPr/>
              </p14:nvContentPartPr>
              <p14:xfrm>
                <a:off x="2664013" y="3356472"/>
                <a:ext cx="50760" cy="16596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0DDC8561-6721-4B62-A746-A48FABC7745E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659693" y="3352152"/>
                  <a:ext cx="594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EFF0C507-7BBF-4DA5-BF40-0EF592541918}"/>
                    </a:ext>
                  </a:extLst>
                </p14:cNvPr>
                <p14:cNvContentPartPr/>
                <p14:nvPr/>
              </p14:nvContentPartPr>
              <p14:xfrm>
                <a:off x="2733853" y="3402912"/>
                <a:ext cx="83160" cy="11412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EFF0C507-7BBF-4DA5-BF40-0EF592541918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729533" y="3398592"/>
                  <a:ext cx="918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733AE74-EEBF-4FFE-83E7-23D3BBE73798}"/>
                    </a:ext>
                  </a:extLst>
                </p14:cNvPr>
                <p14:cNvContentPartPr/>
                <p14:nvPr/>
              </p14:nvContentPartPr>
              <p14:xfrm>
                <a:off x="2880733" y="3406152"/>
                <a:ext cx="11520" cy="946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733AE74-EEBF-4FFE-83E7-23D3BBE73798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2876413" y="3401832"/>
                  <a:ext cx="201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6F3A3F27-A564-430E-84E2-AA41BB58D1A1}"/>
                    </a:ext>
                  </a:extLst>
                </p14:cNvPr>
                <p14:cNvContentPartPr/>
                <p14:nvPr/>
              </p14:nvContentPartPr>
              <p14:xfrm>
                <a:off x="2847973" y="3430632"/>
                <a:ext cx="98280" cy="2628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6F3A3F27-A564-430E-84E2-AA41BB58D1A1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843653" y="3426312"/>
                  <a:ext cx="1069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CC8C3FC6-10BD-4AD5-84C0-7BE49D22C6CE}"/>
                    </a:ext>
                  </a:extLst>
                </p14:cNvPr>
                <p14:cNvContentPartPr/>
                <p14:nvPr/>
              </p14:nvContentPartPr>
              <p14:xfrm>
                <a:off x="2960653" y="3390312"/>
                <a:ext cx="70920" cy="10116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CC8C3FC6-10BD-4AD5-84C0-7BE49D22C6CE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956333" y="3385992"/>
                  <a:ext cx="795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FEB6EDFD-8258-4765-9A8B-C45E4E777F50}"/>
                    </a:ext>
                  </a:extLst>
                </p14:cNvPr>
                <p14:cNvContentPartPr/>
                <p14:nvPr/>
              </p14:nvContentPartPr>
              <p14:xfrm>
                <a:off x="2967493" y="3480312"/>
                <a:ext cx="77040" cy="1656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FEB6EDFD-8258-4765-9A8B-C45E4E777F50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963173" y="3475992"/>
                  <a:ext cx="85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44FA9271-02D8-470D-9894-2CB9C61079F0}"/>
                    </a:ext>
                  </a:extLst>
                </p14:cNvPr>
                <p14:cNvContentPartPr/>
                <p14:nvPr/>
              </p14:nvContentPartPr>
              <p14:xfrm>
                <a:off x="3067933" y="3401112"/>
                <a:ext cx="96480" cy="9864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44FA9271-02D8-470D-9894-2CB9C61079F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063613" y="3396792"/>
                  <a:ext cx="1051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CBF0E1C2-D7E3-44DF-BDAE-750C99F7324B}"/>
                    </a:ext>
                  </a:extLst>
                </p14:cNvPr>
                <p14:cNvContentPartPr/>
                <p14:nvPr/>
              </p14:nvContentPartPr>
              <p14:xfrm>
                <a:off x="3178813" y="3352512"/>
                <a:ext cx="38520" cy="1767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CBF0E1C2-D7E3-44DF-BDAE-750C99F7324B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174493" y="3348192"/>
                  <a:ext cx="47160" cy="185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821AC8F9-8A32-438D-BE9B-B3F0F0613413}"/>
                  </a:ext>
                </a:extLst>
              </p14:cNvPr>
              <p14:cNvContentPartPr/>
              <p14:nvPr/>
            </p14:nvContentPartPr>
            <p14:xfrm>
              <a:off x="2638453" y="4631232"/>
              <a:ext cx="18000" cy="167760"/>
            </p14:xfrm>
          </p:contentPart>
        </mc:Choice>
        <mc:Fallback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821AC8F9-8A32-438D-BE9B-B3F0F061341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34133" y="4626912"/>
                <a:ext cx="26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BB155631-E2FE-4E6C-8780-E64305649794}"/>
                  </a:ext>
                </a:extLst>
              </p14:cNvPr>
              <p14:cNvContentPartPr/>
              <p14:nvPr/>
            </p14:nvContentPartPr>
            <p14:xfrm>
              <a:off x="2676253" y="5012472"/>
              <a:ext cx="35640" cy="567720"/>
            </p14:xfrm>
          </p:contentPart>
        </mc:Choice>
        <mc:Fallback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BB155631-E2FE-4E6C-8780-E6430564979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2671933" y="5008152"/>
                <a:ext cx="4428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D87DA03D-19DC-42D3-893E-4C75389BAB54}"/>
                  </a:ext>
                </a:extLst>
              </p14:cNvPr>
              <p14:cNvContentPartPr/>
              <p14:nvPr/>
            </p14:nvContentPartPr>
            <p14:xfrm>
              <a:off x="2700013" y="5808072"/>
              <a:ext cx="19080" cy="297720"/>
            </p14:xfrm>
          </p:contentPart>
        </mc:Choice>
        <mc:Fallback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D87DA03D-19DC-42D3-893E-4C75389BAB54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695693" y="5803752"/>
                <a:ext cx="2772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8EE922FC-1F12-4C46-8D78-AF25A0F8C274}"/>
                  </a:ext>
                </a:extLst>
              </p14:cNvPr>
              <p14:cNvContentPartPr/>
              <p14:nvPr/>
            </p14:nvContentPartPr>
            <p14:xfrm>
              <a:off x="2686333" y="6136032"/>
              <a:ext cx="7200" cy="173880"/>
            </p14:xfrm>
          </p:contentPart>
        </mc:Choice>
        <mc:Fallback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8EE922FC-1F12-4C46-8D78-AF25A0F8C274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682013" y="6131712"/>
                <a:ext cx="1584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D1A49264-8822-4061-862A-B2E598BAB4CE}"/>
                  </a:ext>
                </a:extLst>
              </p14:cNvPr>
              <p14:cNvContentPartPr/>
              <p14:nvPr/>
            </p14:nvContentPartPr>
            <p14:xfrm>
              <a:off x="2265133" y="4676592"/>
              <a:ext cx="42840" cy="3600"/>
            </p14:xfrm>
          </p:contentPart>
        </mc:Choice>
        <mc:Fallback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D1A49264-8822-4061-862A-B2E598BAB4C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60813" y="4672272"/>
                <a:ext cx="5148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1A672584-2258-400E-99EB-2916C2247680}"/>
                  </a:ext>
                </a:extLst>
              </p14:cNvPr>
              <p14:cNvContentPartPr/>
              <p14:nvPr/>
            </p14:nvContentPartPr>
            <p14:xfrm>
              <a:off x="2509933" y="4796472"/>
              <a:ext cx="43920" cy="19080"/>
            </p14:xfrm>
          </p:contentPart>
        </mc:Choice>
        <mc:Fallback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1A672584-2258-400E-99EB-2916C2247680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505613" y="4792152"/>
                <a:ext cx="525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56" name="Freihand 155">
                <a:extLst>
                  <a:ext uri="{FF2B5EF4-FFF2-40B4-BE49-F238E27FC236}">
                    <a16:creationId xmlns:a16="http://schemas.microsoft.com/office/drawing/2014/main" id="{ABA1E2E4-E777-4A63-BEB6-11E6CE8E5209}"/>
                  </a:ext>
                </a:extLst>
              </p14:cNvPr>
              <p14:cNvContentPartPr/>
              <p14:nvPr/>
            </p14:nvContentPartPr>
            <p14:xfrm>
              <a:off x="2724493" y="4942992"/>
              <a:ext cx="60480" cy="23400"/>
            </p14:xfrm>
          </p:contentPart>
        </mc:Choice>
        <mc:Fallback>
          <p:pic>
            <p:nvPicPr>
              <p:cNvPr id="156" name="Freihand 155">
                <a:extLst>
                  <a:ext uri="{FF2B5EF4-FFF2-40B4-BE49-F238E27FC236}">
                    <a16:creationId xmlns:a16="http://schemas.microsoft.com/office/drawing/2014/main" id="{ABA1E2E4-E777-4A63-BEB6-11E6CE8E520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720173" y="4938672"/>
                <a:ext cx="691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DAEFA7C1-EEC0-494D-91E0-4BE928BFBCC0}"/>
                  </a:ext>
                </a:extLst>
              </p14:cNvPr>
              <p14:cNvContentPartPr/>
              <p14:nvPr/>
            </p14:nvContentPartPr>
            <p14:xfrm>
              <a:off x="3084493" y="5311272"/>
              <a:ext cx="77400" cy="28080"/>
            </p14:xfrm>
          </p:contentPart>
        </mc:Choice>
        <mc:Fallback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DAEFA7C1-EEC0-494D-91E0-4BE928BFBCC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080173" y="5306952"/>
                <a:ext cx="860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5572B725-8E4F-41A2-9AD0-B8B1276704CF}"/>
                  </a:ext>
                </a:extLst>
              </p14:cNvPr>
              <p14:cNvContentPartPr/>
              <p14:nvPr/>
            </p14:nvContentPartPr>
            <p14:xfrm>
              <a:off x="2035813" y="4339272"/>
              <a:ext cx="164160" cy="13320"/>
            </p14:xfrm>
          </p:contentPart>
        </mc:Choice>
        <mc:Fallback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5572B725-8E4F-41A2-9AD0-B8B1276704C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031493" y="4334952"/>
                <a:ext cx="1728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D8CE3600-E097-4811-A231-101E0FF6DC22}"/>
                  </a:ext>
                </a:extLst>
              </p14:cNvPr>
              <p14:cNvContentPartPr/>
              <p14:nvPr/>
            </p14:nvContentPartPr>
            <p14:xfrm>
              <a:off x="2250373" y="4328832"/>
              <a:ext cx="214920" cy="12240"/>
            </p14:xfrm>
          </p:contentPart>
        </mc:Choice>
        <mc:Fallback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D8CE3600-E097-4811-A231-101E0FF6DC22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46053" y="4324512"/>
                <a:ext cx="2235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669F558B-4261-40DB-BCF2-7EE7E0A20139}"/>
                  </a:ext>
                </a:extLst>
              </p14:cNvPr>
              <p14:cNvContentPartPr/>
              <p14:nvPr/>
            </p14:nvContentPartPr>
            <p14:xfrm>
              <a:off x="2505973" y="4330632"/>
              <a:ext cx="23040" cy="2520"/>
            </p14:xfrm>
          </p:contentPart>
        </mc:Choice>
        <mc:Fallback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669F558B-4261-40DB-BCF2-7EE7E0A2013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501653" y="4326312"/>
                <a:ext cx="3168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C22734B8-2CB0-47CC-ABEC-5D24658667B4}"/>
                  </a:ext>
                </a:extLst>
              </p14:cNvPr>
              <p14:cNvContentPartPr/>
              <p14:nvPr/>
            </p14:nvContentPartPr>
            <p14:xfrm>
              <a:off x="2608573" y="4307952"/>
              <a:ext cx="37440" cy="39600"/>
            </p14:xfrm>
          </p:contentPart>
        </mc:Choice>
        <mc:Fallback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C22734B8-2CB0-47CC-ABEC-5D24658667B4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04253" y="4303632"/>
                <a:ext cx="46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147" name="Freihand 146">
                <a:extLst>
                  <a:ext uri="{FF2B5EF4-FFF2-40B4-BE49-F238E27FC236}">
                    <a16:creationId xmlns:a16="http://schemas.microsoft.com/office/drawing/2014/main" id="{1940456F-62CC-434C-A2AD-F1B06C0AE934}"/>
                  </a:ext>
                </a:extLst>
              </p14:cNvPr>
              <p14:cNvContentPartPr/>
              <p14:nvPr/>
            </p14:nvContentPartPr>
            <p14:xfrm>
              <a:off x="2631253" y="4350432"/>
              <a:ext cx="2520" cy="143640"/>
            </p14:xfrm>
          </p:contentPart>
        </mc:Choice>
        <mc:Fallback>
          <p:pic>
            <p:nvPicPr>
              <p:cNvPr id="147" name="Freihand 146">
                <a:extLst>
                  <a:ext uri="{FF2B5EF4-FFF2-40B4-BE49-F238E27FC236}">
                    <a16:creationId xmlns:a16="http://schemas.microsoft.com/office/drawing/2014/main" id="{1940456F-62CC-434C-A2AD-F1B06C0AE934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626933" y="4346112"/>
                <a:ext cx="1116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761E6454-AE6A-4635-9BDC-A09F5B97779F}"/>
                  </a:ext>
                </a:extLst>
              </p14:cNvPr>
              <p14:cNvContentPartPr/>
              <p14:nvPr/>
            </p14:nvContentPartPr>
            <p14:xfrm>
              <a:off x="2034733" y="4341072"/>
              <a:ext cx="445320" cy="42120"/>
            </p14:xfrm>
          </p:contentPart>
        </mc:Choice>
        <mc:Fallback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761E6454-AE6A-4635-9BDC-A09F5B97779F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2030413" y="4336752"/>
                <a:ext cx="453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1014CF39-7E60-4416-9F56-DE000589E45F}"/>
                  </a:ext>
                </a:extLst>
              </p14:cNvPr>
              <p14:cNvContentPartPr/>
              <p14:nvPr/>
            </p14:nvContentPartPr>
            <p14:xfrm>
              <a:off x="2349733" y="4318392"/>
              <a:ext cx="126720" cy="75960"/>
            </p14:xfrm>
          </p:contentPart>
        </mc:Choice>
        <mc:Fallback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1014CF39-7E60-4416-9F56-DE000589E45F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2345413" y="4314072"/>
                <a:ext cx="13536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C16BC232-777E-451C-838A-DCCA5823C624}"/>
                  </a:ext>
                </a:extLst>
              </p14:cNvPr>
              <p14:cNvContentPartPr/>
              <p14:nvPr/>
            </p14:nvContentPartPr>
            <p14:xfrm>
              <a:off x="2761213" y="4976832"/>
              <a:ext cx="318240" cy="14040"/>
            </p14:xfrm>
          </p:contentPart>
        </mc:Choice>
        <mc:Fallback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C16BC232-777E-451C-838A-DCCA5823C624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756893" y="4972512"/>
                <a:ext cx="3268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DF26BC53-3179-46E6-BD96-B7B82E234BCD}"/>
                  </a:ext>
                </a:extLst>
              </p14:cNvPr>
              <p14:cNvContentPartPr/>
              <p14:nvPr/>
            </p14:nvContentPartPr>
            <p14:xfrm>
              <a:off x="3114373" y="4925712"/>
              <a:ext cx="188280" cy="105840"/>
            </p14:xfrm>
          </p:contentPart>
        </mc:Choice>
        <mc:Fallback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DF26BC53-3179-46E6-BD96-B7B82E234BCD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10053" y="4921392"/>
                <a:ext cx="1969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CC309E67-1AAA-4291-A4E8-582C1263B442}"/>
                  </a:ext>
                </a:extLst>
              </p14:cNvPr>
              <p14:cNvContentPartPr/>
              <p14:nvPr/>
            </p14:nvContentPartPr>
            <p14:xfrm>
              <a:off x="3325333" y="5425752"/>
              <a:ext cx="11880" cy="25920"/>
            </p14:xfrm>
          </p:contentPart>
        </mc:Choice>
        <mc:Fallback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CC309E67-1AAA-4291-A4E8-582C1263B442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321013" y="5421432"/>
                <a:ext cx="205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17643759-B9EC-47B1-846E-879D6BE4E722}"/>
                  </a:ext>
                </a:extLst>
              </p14:cNvPr>
              <p14:cNvContentPartPr/>
              <p14:nvPr/>
            </p14:nvContentPartPr>
            <p14:xfrm>
              <a:off x="3469333" y="5562192"/>
              <a:ext cx="73800" cy="11880"/>
            </p14:xfrm>
          </p:contentPart>
        </mc:Choice>
        <mc:Fallback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17643759-B9EC-47B1-846E-879D6BE4E722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3465013" y="5557872"/>
                <a:ext cx="82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BCBC0022-8960-4B12-BA03-B377F0B86218}"/>
                  </a:ext>
                </a:extLst>
              </p14:cNvPr>
              <p14:cNvContentPartPr/>
              <p14:nvPr/>
            </p14:nvContentPartPr>
            <p14:xfrm>
              <a:off x="3410293" y="5412792"/>
              <a:ext cx="321120" cy="38160"/>
            </p14:xfrm>
          </p:contentPart>
        </mc:Choice>
        <mc:Fallback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BCBC0022-8960-4B12-BA03-B377F0B86218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405973" y="5408472"/>
                <a:ext cx="32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C9033B3F-A2A0-4229-B6A5-DCF88A26206A}"/>
                  </a:ext>
                </a:extLst>
              </p14:cNvPr>
              <p14:cNvContentPartPr/>
              <p14:nvPr/>
            </p14:nvContentPartPr>
            <p14:xfrm>
              <a:off x="3692173" y="5372832"/>
              <a:ext cx="223920" cy="118800"/>
            </p14:xfrm>
          </p:contentPart>
        </mc:Choice>
        <mc:Fallback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C9033B3F-A2A0-4229-B6A5-DCF88A26206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687853" y="5368512"/>
                <a:ext cx="2325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6E12424A-4570-42D9-A4E1-6B500F3E8988}"/>
                  </a:ext>
                </a:extLst>
              </p14:cNvPr>
              <p14:cNvContentPartPr/>
              <p14:nvPr/>
            </p14:nvContentPartPr>
            <p14:xfrm>
              <a:off x="3769213" y="5692152"/>
              <a:ext cx="255240" cy="11160"/>
            </p14:xfrm>
          </p:contentPart>
        </mc:Choice>
        <mc:Fallback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6E12424A-4570-42D9-A4E1-6B500F3E8988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764893" y="5687832"/>
                <a:ext cx="26388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056D15B7-9915-4DCE-8D41-FF8992117413}"/>
                  </a:ext>
                </a:extLst>
              </p14:cNvPr>
              <p14:cNvContentPartPr/>
              <p14:nvPr/>
            </p14:nvContentPartPr>
            <p14:xfrm>
              <a:off x="4027693" y="5655072"/>
              <a:ext cx="153720" cy="90360"/>
            </p14:xfrm>
          </p:contentPart>
        </mc:Choice>
        <mc:Fallback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056D15B7-9915-4DCE-8D41-FF899211741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023373" y="5650752"/>
                <a:ext cx="162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824D18FA-E763-49B6-8909-4CD0E263424B}"/>
                  </a:ext>
                </a:extLst>
              </p14:cNvPr>
              <p14:cNvContentPartPr/>
              <p14:nvPr/>
            </p14:nvContentPartPr>
            <p14:xfrm>
              <a:off x="2098093" y="3850032"/>
              <a:ext cx="2515680" cy="1969920"/>
            </p14:xfrm>
          </p:contentPart>
        </mc:Choice>
        <mc:Fallback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824D18FA-E763-49B6-8909-4CD0E263424B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093773" y="3845712"/>
                <a:ext cx="2524320" cy="1978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6" name="Gruppieren 185">
            <a:extLst>
              <a:ext uri="{FF2B5EF4-FFF2-40B4-BE49-F238E27FC236}">
                <a16:creationId xmlns:a16="http://schemas.microsoft.com/office/drawing/2014/main" id="{D38324F7-3DB3-4924-971D-CCB47CF68D76}"/>
              </a:ext>
            </a:extLst>
          </p:cNvPr>
          <p:cNvGrpSpPr/>
          <p:nvPr/>
        </p:nvGrpSpPr>
        <p:grpSpPr>
          <a:xfrm>
            <a:off x="4777213" y="5507472"/>
            <a:ext cx="1321560" cy="394560"/>
            <a:chOff x="4777213" y="5507472"/>
            <a:chExt cx="1321560" cy="39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B6BF6DD-FA03-4916-B8C5-712CFA0A0D4A}"/>
                    </a:ext>
                  </a:extLst>
                </p14:cNvPr>
                <p14:cNvContentPartPr/>
                <p14:nvPr/>
              </p14:nvContentPartPr>
              <p14:xfrm>
                <a:off x="4893493" y="5706912"/>
                <a:ext cx="18720" cy="1436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B6BF6DD-FA03-4916-B8C5-712CFA0A0D4A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889173" y="5702592"/>
                  <a:ext cx="27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796B2715-3795-4E53-9799-D9E752E4D944}"/>
                    </a:ext>
                  </a:extLst>
                </p14:cNvPr>
                <p14:cNvContentPartPr/>
                <p14:nvPr/>
              </p14:nvContentPartPr>
              <p14:xfrm>
                <a:off x="4806373" y="5828232"/>
                <a:ext cx="177840" cy="2808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796B2715-3795-4E53-9799-D9E752E4D94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802053" y="5823912"/>
                  <a:ext cx="1864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BDAAC26F-C684-45AA-80D6-778805152939}"/>
                    </a:ext>
                  </a:extLst>
                </p14:cNvPr>
                <p14:cNvContentPartPr/>
                <p14:nvPr/>
              </p14:nvContentPartPr>
              <p14:xfrm>
                <a:off x="4777213" y="5682792"/>
                <a:ext cx="169920" cy="309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BDAAC26F-C684-45AA-80D6-778805152939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772893" y="5678472"/>
                  <a:ext cx="178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5EA85967-46CA-4626-9C97-B201282169FC}"/>
                    </a:ext>
                  </a:extLst>
                </p14:cNvPr>
                <p14:cNvContentPartPr/>
                <p14:nvPr/>
              </p14:nvContentPartPr>
              <p14:xfrm>
                <a:off x="5012293" y="5660832"/>
                <a:ext cx="131040" cy="18936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5EA85967-46CA-4626-9C97-B201282169FC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007973" y="5656512"/>
                  <a:ext cx="1396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ECCD7DA8-E517-497E-9280-943C8DE01D08}"/>
                    </a:ext>
                  </a:extLst>
                </p14:cNvPr>
                <p14:cNvContentPartPr/>
                <p14:nvPr/>
              </p14:nvContentPartPr>
              <p14:xfrm>
                <a:off x="5166733" y="5627712"/>
                <a:ext cx="85320" cy="2224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ECCD7DA8-E517-497E-9280-943C8DE01D08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5162413" y="5623392"/>
                  <a:ext cx="939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B4A62506-2E04-4CE6-AEC2-C2BAAE292CE5}"/>
                    </a:ext>
                  </a:extLst>
                </p14:cNvPr>
                <p14:cNvContentPartPr/>
                <p14:nvPr/>
              </p14:nvContentPartPr>
              <p14:xfrm>
                <a:off x="5294533" y="5646072"/>
                <a:ext cx="168120" cy="1886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B4A62506-2E04-4CE6-AEC2-C2BAAE292CE5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5290213" y="5641752"/>
                  <a:ext cx="1767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A0EE4CBC-D5FD-4DED-B6D2-5442BD415940}"/>
                    </a:ext>
                  </a:extLst>
                </p14:cNvPr>
                <p14:cNvContentPartPr/>
                <p14:nvPr/>
              </p14:nvContentPartPr>
              <p14:xfrm>
                <a:off x="5543653" y="5690352"/>
                <a:ext cx="28080" cy="12564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A0EE4CBC-D5FD-4DED-B6D2-5442BD415940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539333" y="5686032"/>
                  <a:ext cx="367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2C310B6A-31B1-4476-B2CC-1D97B5F8D20F}"/>
                    </a:ext>
                  </a:extLst>
                </p14:cNvPr>
                <p14:cNvContentPartPr/>
                <p14:nvPr/>
              </p14:nvContentPartPr>
              <p14:xfrm>
                <a:off x="5505133" y="5639232"/>
                <a:ext cx="246240" cy="13788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2C310B6A-31B1-4476-B2CC-1D97B5F8D20F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5500813" y="5634912"/>
                  <a:ext cx="254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9ED95C42-5F4D-4719-939D-322049B61D74}"/>
                    </a:ext>
                  </a:extLst>
                </p14:cNvPr>
                <p14:cNvContentPartPr/>
                <p14:nvPr/>
              </p14:nvContentPartPr>
              <p14:xfrm>
                <a:off x="5663533" y="5637072"/>
                <a:ext cx="117360" cy="15552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9ED95C42-5F4D-4719-939D-322049B61D74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5659213" y="5632752"/>
                  <a:ext cx="1260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65883D23-DEDD-4B2C-B04E-6291412BF404}"/>
                    </a:ext>
                  </a:extLst>
                </p14:cNvPr>
                <p14:cNvContentPartPr/>
                <p14:nvPr/>
              </p14:nvContentPartPr>
              <p14:xfrm>
                <a:off x="5836693" y="5626272"/>
                <a:ext cx="132120" cy="13968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65883D23-DEDD-4B2C-B04E-6291412BF404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832373" y="5621952"/>
                  <a:ext cx="1407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23A9CFF9-F509-4924-8FDD-F415FAC1BD03}"/>
                    </a:ext>
                  </a:extLst>
                </p14:cNvPr>
                <p14:cNvContentPartPr/>
                <p14:nvPr/>
              </p14:nvContentPartPr>
              <p14:xfrm>
                <a:off x="5938933" y="5507472"/>
                <a:ext cx="159840" cy="39456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23A9CFF9-F509-4924-8FDD-F415FAC1BD0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934613" y="5503152"/>
                  <a:ext cx="168480" cy="40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uppieren 210">
            <a:extLst>
              <a:ext uri="{FF2B5EF4-FFF2-40B4-BE49-F238E27FC236}">
                <a16:creationId xmlns:a16="http://schemas.microsoft.com/office/drawing/2014/main" id="{05E019F9-2139-47A4-98E9-BA7B21139905}"/>
              </a:ext>
            </a:extLst>
          </p:cNvPr>
          <p:cNvGrpSpPr/>
          <p:nvPr/>
        </p:nvGrpSpPr>
        <p:grpSpPr>
          <a:xfrm>
            <a:off x="4883773" y="3987192"/>
            <a:ext cx="488520" cy="332280"/>
            <a:chOff x="4883773" y="3987192"/>
            <a:chExt cx="488520" cy="33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F39BF6B4-EA61-434B-A587-236B35A2014B}"/>
                    </a:ext>
                  </a:extLst>
                </p14:cNvPr>
                <p14:cNvContentPartPr/>
                <p14:nvPr/>
              </p14:nvContentPartPr>
              <p14:xfrm>
                <a:off x="4883773" y="4102032"/>
                <a:ext cx="340200" cy="16776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F39BF6B4-EA61-434B-A587-236B35A2014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4879453" y="4097712"/>
                  <a:ext cx="3488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5796323E-3FC6-459D-BF3F-31A544C4CF10}"/>
                    </a:ext>
                  </a:extLst>
                </p14:cNvPr>
                <p14:cNvContentPartPr/>
                <p14:nvPr/>
              </p14:nvContentPartPr>
              <p14:xfrm>
                <a:off x="4925893" y="4147392"/>
                <a:ext cx="344880" cy="17208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5796323E-3FC6-459D-BF3F-31A544C4CF10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4921573" y="4143072"/>
                  <a:ext cx="3535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C5C2E354-D027-463E-A224-47394ECE207E}"/>
                    </a:ext>
                  </a:extLst>
                </p14:cNvPr>
                <p14:cNvContentPartPr/>
                <p14:nvPr/>
              </p14:nvContentPartPr>
              <p14:xfrm>
                <a:off x="5202373" y="3987192"/>
                <a:ext cx="169920" cy="21384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C5C2E354-D027-463E-A224-47394ECE207E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5198053" y="3982872"/>
                  <a:ext cx="178560" cy="22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A56D24AC-AD45-4D6F-B405-2291C2DDCCC5}"/>
              </a:ext>
            </a:extLst>
          </p:cNvPr>
          <p:cNvGrpSpPr/>
          <p:nvPr/>
        </p:nvGrpSpPr>
        <p:grpSpPr>
          <a:xfrm>
            <a:off x="5625013" y="2620632"/>
            <a:ext cx="5035320" cy="1454040"/>
            <a:chOff x="5625013" y="2620632"/>
            <a:chExt cx="5035320" cy="1454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8483B27A-6E7C-4288-9765-D12A9FA59F9F}"/>
                    </a:ext>
                  </a:extLst>
                </p14:cNvPr>
                <p14:cNvContentPartPr/>
                <p14:nvPr/>
              </p14:nvContentPartPr>
              <p14:xfrm>
                <a:off x="5625013" y="3553032"/>
                <a:ext cx="129960" cy="19152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8483B27A-6E7C-4288-9765-D12A9FA59F9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5620693" y="3548712"/>
                  <a:ext cx="1386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0362025B-1D53-4761-99BC-7A22DD27D5E7}"/>
                    </a:ext>
                  </a:extLst>
                </p14:cNvPr>
                <p14:cNvContentPartPr/>
                <p14:nvPr/>
              </p14:nvContentPartPr>
              <p14:xfrm>
                <a:off x="5799253" y="3524592"/>
                <a:ext cx="186120" cy="13284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0362025B-1D53-4761-99BC-7A22DD27D5E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5794933" y="3520272"/>
                  <a:ext cx="194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11966AD5-F0DD-4E86-952A-6BB983A58B8D}"/>
                    </a:ext>
                  </a:extLst>
                </p14:cNvPr>
                <p14:cNvContentPartPr/>
                <p14:nvPr/>
              </p14:nvContentPartPr>
              <p14:xfrm>
                <a:off x="5908693" y="3427392"/>
                <a:ext cx="360" cy="36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11966AD5-F0DD-4E86-952A-6BB983A58B8D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5904373" y="34230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2AB17B1B-5BF4-496D-AFD4-7846161D9EF6}"/>
                    </a:ext>
                  </a:extLst>
                </p14:cNvPr>
                <p14:cNvContentPartPr/>
                <p14:nvPr/>
              </p14:nvContentPartPr>
              <p14:xfrm>
                <a:off x="6167893" y="3405432"/>
                <a:ext cx="114840" cy="14364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2AB17B1B-5BF4-496D-AFD4-7846161D9EF6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163573" y="3401112"/>
                  <a:ext cx="123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228ED10E-66E2-4FD2-8497-B9CB45448AFD}"/>
                    </a:ext>
                  </a:extLst>
                </p14:cNvPr>
                <p14:cNvContentPartPr/>
                <p14:nvPr/>
              </p14:nvContentPartPr>
              <p14:xfrm>
                <a:off x="6305413" y="3260352"/>
                <a:ext cx="244800" cy="20052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228ED10E-66E2-4FD2-8497-B9CB45448AFD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301093" y="3256032"/>
                  <a:ext cx="2534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E43E2CF8-0AE5-4744-96B9-BEB9D85CBD02}"/>
                    </a:ext>
                  </a:extLst>
                </p14:cNvPr>
                <p14:cNvContentPartPr/>
                <p14:nvPr/>
              </p14:nvContentPartPr>
              <p14:xfrm>
                <a:off x="6490093" y="3230112"/>
                <a:ext cx="40320" cy="4032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E43E2CF8-0AE5-4744-96B9-BEB9D85CBD02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485773" y="3225792"/>
                  <a:ext cx="489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5E132100-D7A8-454A-AF8F-475833582DFC}"/>
                    </a:ext>
                  </a:extLst>
                </p14:cNvPr>
                <p14:cNvContentPartPr/>
                <p14:nvPr/>
              </p14:nvContentPartPr>
              <p14:xfrm>
                <a:off x="6563893" y="3257112"/>
                <a:ext cx="269280" cy="24552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5E132100-D7A8-454A-AF8F-475833582DF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559573" y="3252792"/>
                  <a:ext cx="2779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AB1019E4-52BB-4CF4-AE1A-ECA26A46D389}"/>
                    </a:ext>
                  </a:extLst>
                </p14:cNvPr>
                <p14:cNvContentPartPr/>
                <p14:nvPr/>
              </p14:nvContentPartPr>
              <p14:xfrm>
                <a:off x="6877813" y="3096912"/>
                <a:ext cx="334800" cy="13680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AB1019E4-52BB-4CF4-AE1A-ECA26A46D389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873493" y="3092592"/>
                  <a:ext cx="343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B29F2B90-D3AF-49AA-96B3-09084E1B6AED}"/>
                    </a:ext>
                  </a:extLst>
                </p14:cNvPr>
                <p14:cNvContentPartPr/>
                <p14:nvPr/>
              </p14:nvContentPartPr>
              <p14:xfrm>
                <a:off x="7453093" y="2989632"/>
                <a:ext cx="98280" cy="1587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B29F2B90-D3AF-49AA-96B3-09084E1B6AED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7448773" y="2985312"/>
                  <a:ext cx="1069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B0CD3C8A-684D-4C8A-BFA5-0902D294F3C4}"/>
                    </a:ext>
                  </a:extLst>
                </p14:cNvPr>
                <p14:cNvContentPartPr/>
                <p14:nvPr/>
              </p14:nvContentPartPr>
              <p14:xfrm>
                <a:off x="7551373" y="2929152"/>
                <a:ext cx="95760" cy="15876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B0CD3C8A-684D-4C8A-BFA5-0902D294F3C4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547053" y="2924832"/>
                  <a:ext cx="1044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E7C6F72-1B3D-467F-86E0-29FF9DC58699}"/>
                    </a:ext>
                  </a:extLst>
                </p14:cNvPr>
                <p14:cNvContentPartPr/>
                <p14:nvPr/>
              </p14:nvContentPartPr>
              <p14:xfrm>
                <a:off x="7655413" y="2979552"/>
                <a:ext cx="120600" cy="6984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E7C6F72-1B3D-467F-86E0-29FF9DC5869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651093" y="2975232"/>
                  <a:ext cx="1292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D6AA3B7C-7FAA-44BF-9AD2-8BEB260A0AF5}"/>
                    </a:ext>
                  </a:extLst>
                </p14:cNvPr>
                <p14:cNvContentPartPr/>
                <p14:nvPr/>
              </p14:nvContentPartPr>
              <p14:xfrm>
                <a:off x="7769173" y="2813952"/>
                <a:ext cx="223920" cy="22320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D6AA3B7C-7FAA-44BF-9AD2-8BEB260A0AF5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7764853" y="2809632"/>
                  <a:ext cx="2325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F6FA12E4-D519-4EB4-9FC8-9930A48FF4E9}"/>
                    </a:ext>
                  </a:extLst>
                </p14:cNvPr>
                <p14:cNvContentPartPr/>
                <p14:nvPr/>
              </p14:nvContentPartPr>
              <p14:xfrm>
                <a:off x="7997773" y="2881632"/>
                <a:ext cx="82440" cy="8784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F6FA12E4-D519-4EB4-9FC8-9930A48FF4E9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7993453" y="2877312"/>
                  <a:ext cx="91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5927C977-B346-493D-8702-65259092D366}"/>
                    </a:ext>
                  </a:extLst>
                </p14:cNvPr>
                <p14:cNvContentPartPr/>
                <p14:nvPr/>
              </p14:nvContentPartPr>
              <p14:xfrm>
                <a:off x="8106133" y="2850672"/>
                <a:ext cx="257760" cy="11016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5927C977-B346-493D-8702-65259092D366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101813" y="2846352"/>
                  <a:ext cx="2664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7EDB6A4E-9D56-4007-B6E1-6A43773AFB7E}"/>
                    </a:ext>
                  </a:extLst>
                </p14:cNvPr>
                <p14:cNvContentPartPr/>
                <p14:nvPr/>
              </p14:nvContentPartPr>
              <p14:xfrm>
                <a:off x="8373973" y="2819712"/>
                <a:ext cx="81720" cy="10224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7EDB6A4E-9D56-4007-B6E1-6A43773AFB7E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369653" y="2815392"/>
                  <a:ext cx="90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C7739569-582A-4464-BE7E-3AAC350F056E}"/>
                    </a:ext>
                  </a:extLst>
                </p14:cNvPr>
                <p14:cNvContentPartPr/>
                <p14:nvPr/>
              </p14:nvContentPartPr>
              <p14:xfrm>
                <a:off x="8468653" y="2823672"/>
                <a:ext cx="72000" cy="2181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C7739569-582A-4464-BE7E-3AAC350F056E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8464333" y="2819352"/>
                  <a:ext cx="806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D02A8A69-9FBF-4B24-8E3B-E471A25489F6}"/>
                    </a:ext>
                  </a:extLst>
                </p14:cNvPr>
                <p14:cNvContentPartPr/>
                <p14:nvPr/>
              </p14:nvContentPartPr>
              <p14:xfrm>
                <a:off x="8580613" y="2795952"/>
                <a:ext cx="104760" cy="8424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D02A8A69-9FBF-4B24-8E3B-E471A25489F6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8576293" y="2791632"/>
                  <a:ext cx="1134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BBC9C81C-081D-40E3-9212-FCAC60DD93E3}"/>
                    </a:ext>
                  </a:extLst>
                </p14:cNvPr>
                <p14:cNvContentPartPr/>
                <p14:nvPr/>
              </p14:nvContentPartPr>
              <p14:xfrm>
                <a:off x="8697613" y="2735112"/>
                <a:ext cx="79920" cy="1389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BBC9C81C-081D-40E3-9212-FCAC60DD93E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8693293" y="2730792"/>
                  <a:ext cx="885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506133C4-1781-489D-936D-94C39DFE3FF0}"/>
                    </a:ext>
                  </a:extLst>
                </p14:cNvPr>
                <p14:cNvContentPartPr/>
                <p14:nvPr/>
              </p14:nvContentPartPr>
              <p14:xfrm>
                <a:off x="8782573" y="2766072"/>
                <a:ext cx="238680" cy="6516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506133C4-1781-489D-936D-94C39DFE3FF0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8778253" y="2761752"/>
                  <a:ext cx="2473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532A3BC8-7773-437B-82D5-5D3706C247AC}"/>
                    </a:ext>
                  </a:extLst>
                </p14:cNvPr>
                <p14:cNvContentPartPr/>
                <p14:nvPr/>
              </p14:nvContentPartPr>
              <p14:xfrm>
                <a:off x="5784133" y="3938232"/>
                <a:ext cx="157680" cy="1364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532A3BC8-7773-437B-82D5-5D3706C247AC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779813" y="3933912"/>
                  <a:ext cx="1663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51C383FF-CFE5-4776-A4B8-D3947F2AEA83}"/>
                    </a:ext>
                  </a:extLst>
                </p14:cNvPr>
                <p14:cNvContentPartPr/>
                <p14:nvPr/>
              </p14:nvContentPartPr>
              <p14:xfrm>
                <a:off x="5963053" y="3917352"/>
                <a:ext cx="137880" cy="10728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51C383FF-CFE5-4776-A4B8-D3947F2AEA83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958733" y="3913032"/>
                  <a:ext cx="1465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A8F73AA0-FE46-4CB9-B9B8-27F051948F0E}"/>
                    </a:ext>
                  </a:extLst>
                </p14:cNvPr>
                <p14:cNvContentPartPr/>
                <p14:nvPr/>
              </p14:nvContentPartPr>
              <p14:xfrm>
                <a:off x="6119293" y="3895032"/>
                <a:ext cx="153720" cy="11160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A8F73AA0-FE46-4CB9-B9B8-27F051948F0E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114973" y="3890712"/>
                  <a:ext cx="1623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AE4252D5-3FC1-44D2-B2B1-AB540066A13F}"/>
                    </a:ext>
                  </a:extLst>
                </p14:cNvPr>
                <p14:cNvContentPartPr/>
                <p14:nvPr/>
              </p14:nvContentPartPr>
              <p14:xfrm>
                <a:off x="6298573" y="3717192"/>
                <a:ext cx="161640" cy="23940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AE4252D5-3FC1-44D2-B2B1-AB540066A13F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294253" y="3712872"/>
                  <a:ext cx="1702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B0772286-1732-42F8-9715-30939FA17A0D}"/>
                    </a:ext>
                  </a:extLst>
                </p14:cNvPr>
                <p14:cNvContentPartPr/>
                <p14:nvPr/>
              </p14:nvContentPartPr>
              <p14:xfrm>
                <a:off x="6517093" y="3803232"/>
                <a:ext cx="36360" cy="6336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B0772286-1732-42F8-9715-30939FA17A0D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6512773" y="3798912"/>
                  <a:ext cx="45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BBD928B3-4C60-4D2E-ACFD-238629E26917}"/>
                    </a:ext>
                  </a:extLst>
                </p14:cNvPr>
                <p14:cNvContentPartPr/>
                <p14:nvPr/>
              </p14:nvContentPartPr>
              <p14:xfrm>
                <a:off x="6568573" y="3757512"/>
                <a:ext cx="84240" cy="932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BBD928B3-4C60-4D2E-ACFD-238629E26917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6564253" y="3753192"/>
                  <a:ext cx="92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7B1F36A9-CA53-4C90-949C-67906FB345C5}"/>
                    </a:ext>
                  </a:extLst>
                </p14:cNvPr>
                <p14:cNvContentPartPr/>
                <p14:nvPr/>
              </p14:nvContentPartPr>
              <p14:xfrm>
                <a:off x="6581533" y="3659952"/>
                <a:ext cx="61560" cy="2664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7B1F36A9-CA53-4C90-949C-67906FB345C5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577213" y="3655632"/>
                  <a:ext cx="70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93E9281F-EC23-4DDA-AD3C-5BB253D8BE26}"/>
                    </a:ext>
                  </a:extLst>
                </p14:cNvPr>
                <p14:cNvContentPartPr/>
                <p14:nvPr/>
              </p14:nvContentPartPr>
              <p14:xfrm>
                <a:off x="6653173" y="3667512"/>
                <a:ext cx="90720" cy="14688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93E9281F-EC23-4DDA-AD3C-5BB253D8BE2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648853" y="3663192"/>
                  <a:ext cx="99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12CF06CD-D9EE-4C97-AC3B-909AE5018E9C}"/>
                    </a:ext>
                  </a:extLst>
                </p14:cNvPr>
                <p14:cNvContentPartPr/>
                <p14:nvPr/>
              </p14:nvContentPartPr>
              <p14:xfrm>
                <a:off x="6726253" y="3604872"/>
                <a:ext cx="117000" cy="18216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12CF06CD-D9EE-4C97-AC3B-909AE5018E9C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721933" y="3600552"/>
                  <a:ext cx="125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EAEE0D88-F8E1-4032-A197-20595ED932D1}"/>
                    </a:ext>
                  </a:extLst>
                </p14:cNvPr>
                <p14:cNvContentPartPr/>
                <p14:nvPr/>
              </p14:nvContentPartPr>
              <p14:xfrm>
                <a:off x="6982933" y="3566712"/>
                <a:ext cx="232560" cy="15516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EAEE0D88-F8E1-4032-A197-20595ED932D1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978613" y="3562392"/>
                  <a:ext cx="241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7A252E95-6CA3-4D02-A7A3-C988411E74B0}"/>
                    </a:ext>
                  </a:extLst>
                </p14:cNvPr>
                <p14:cNvContentPartPr/>
                <p14:nvPr/>
              </p14:nvContentPartPr>
              <p14:xfrm>
                <a:off x="7129813" y="3491832"/>
                <a:ext cx="50760" cy="450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7A252E95-6CA3-4D02-A7A3-C988411E74B0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7125493" y="3487512"/>
                  <a:ext cx="594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10534747-41BF-4938-9582-B104732EADC5}"/>
                    </a:ext>
                  </a:extLst>
                </p14:cNvPr>
                <p14:cNvContentPartPr/>
                <p14:nvPr/>
              </p14:nvContentPartPr>
              <p14:xfrm>
                <a:off x="7233493" y="3432432"/>
                <a:ext cx="154080" cy="16920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10534747-41BF-4938-9582-B104732EADC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229173" y="3428112"/>
                  <a:ext cx="1627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38B79615-A35B-4C59-80FA-63C42D84F4E3}"/>
                    </a:ext>
                  </a:extLst>
                </p14:cNvPr>
                <p14:cNvContentPartPr/>
                <p14:nvPr/>
              </p14:nvContentPartPr>
              <p14:xfrm>
                <a:off x="7539133" y="3391032"/>
                <a:ext cx="300600" cy="15264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38B79615-A35B-4C59-80FA-63C42D84F4E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534813" y="3386712"/>
                  <a:ext cx="3092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BFF08FCB-3576-4270-BD72-AF3A614E6C47}"/>
                    </a:ext>
                  </a:extLst>
                </p14:cNvPr>
                <p14:cNvContentPartPr/>
                <p14:nvPr/>
              </p14:nvContentPartPr>
              <p14:xfrm>
                <a:off x="7782853" y="3302112"/>
                <a:ext cx="7920" cy="2268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BFF08FCB-3576-4270-BD72-AF3A614E6C47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778533" y="3297792"/>
                  <a:ext cx="165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1FD9861B-D435-432A-ABDC-015C344AEDAA}"/>
                    </a:ext>
                  </a:extLst>
                </p14:cNvPr>
                <p14:cNvContentPartPr/>
                <p14:nvPr/>
              </p14:nvContentPartPr>
              <p14:xfrm>
                <a:off x="8101813" y="3337392"/>
                <a:ext cx="53640" cy="15192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1FD9861B-D435-432A-ABDC-015C344AEDAA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097493" y="3333072"/>
                  <a:ext cx="622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00BC9597-6052-4528-85CD-92568123F1D7}"/>
                    </a:ext>
                  </a:extLst>
                </p14:cNvPr>
                <p14:cNvContentPartPr/>
                <p14:nvPr/>
              </p14:nvContentPartPr>
              <p14:xfrm>
                <a:off x="8023333" y="3294552"/>
                <a:ext cx="223560" cy="1882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00BC9597-6052-4528-85CD-92568123F1D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019013" y="3290232"/>
                  <a:ext cx="232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7C16E291-40A2-4314-BB03-8F3E2C253469}"/>
                    </a:ext>
                  </a:extLst>
                </p14:cNvPr>
                <p14:cNvContentPartPr/>
                <p14:nvPr/>
              </p14:nvContentPartPr>
              <p14:xfrm>
                <a:off x="8221333" y="3231552"/>
                <a:ext cx="163440" cy="18108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7C16E291-40A2-4314-BB03-8F3E2C253469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217013" y="3227232"/>
                  <a:ext cx="17208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66E22A8E-7926-4649-84D2-DDF8464A0618}"/>
                    </a:ext>
                  </a:extLst>
                </p14:cNvPr>
                <p14:cNvContentPartPr/>
                <p14:nvPr/>
              </p14:nvContentPartPr>
              <p14:xfrm>
                <a:off x="8419333" y="3274392"/>
                <a:ext cx="117720" cy="4644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66E22A8E-7926-4649-84D2-DDF8464A0618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415013" y="3270072"/>
                  <a:ext cx="12636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D5F0F7FB-0C95-4568-8A1A-23DB08F11C65}"/>
                    </a:ext>
                  </a:extLst>
                </p14:cNvPr>
                <p14:cNvContentPartPr/>
                <p14:nvPr/>
              </p14:nvContentPartPr>
              <p14:xfrm>
                <a:off x="8649733" y="3089352"/>
                <a:ext cx="142200" cy="18540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D5F0F7FB-0C95-4568-8A1A-23DB08F11C65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645413" y="3085032"/>
                  <a:ext cx="1508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7DBA3888-631A-44F5-9073-441B01A6EB2D}"/>
                    </a:ext>
                  </a:extLst>
                </p14:cNvPr>
                <p14:cNvContentPartPr/>
                <p14:nvPr/>
              </p14:nvContentPartPr>
              <p14:xfrm>
                <a:off x="8731813" y="3202752"/>
                <a:ext cx="60840" cy="5652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7DBA3888-631A-44F5-9073-441B01A6EB2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8727493" y="3198432"/>
                  <a:ext cx="694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9E05E6DC-37BD-4FF3-9B26-ADDEBFC1D3F5}"/>
                    </a:ext>
                  </a:extLst>
                </p14:cNvPr>
                <p14:cNvContentPartPr/>
                <p14:nvPr/>
              </p14:nvContentPartPr>
              <p14:xfrm>
                <a:off x="8831533" y="3057312"/>
                <a:ext cx="348120" cy="18324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9E05E6DC-37BD-4FF3-9B26-ADDEBFC1D3F5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827213" y="3052992"/>
                  <a:ext cx="3567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EA9EDC3C-94F2-440C-AD16-9EE3AE3C7581}"/>
                    </a:ext>
                  </a:extLst>
                </p14:cNvPr>
                <p14:cNvContentPartPr/>
                <p14:nvPr/>
              </p14:nvContentPartPr>
              <p14:xfrm>
                <a:off x="9335533" y="3002232"/>
                <a:ext cx="149760" cy="10008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EA9EDC3C-94F2-440C-AD16-9EE3AE3C7581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331213" y="2997912"/>
                  <a:ext cx="1584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0129D4EE-82A9-4DCD-8E33-6042842D5823}"/>
                    </a:ext>
                  </a:extLst>
                </p14:cNvPr>
                <p14:cNvContentPartPr/>
                <p14:nvPr/>
              </p14:nvContentPartPr>
              <p14:xfrm>
                <a:off x="9496453" y="2973072"/>
                <a:ext cx="121320" cy="9000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0129D4EE-82A9-4DCD-8E33-6042842D5823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492133" y="2968752"/>
                  <a:ext cx="129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1183DC27-4BB8-4958-AE32-AE08D4664BB2}"/>
                    </a:ext>
                  </a:extLst>
                </p14:cNvPr>
                <p14:cNvContentPartPr/>
                <p14:nvPr/>
              </p14:nvContentPartPr>
              <p14:xfrm>
                <a:off x="9658093" y="2818272"/>
                <a:ext cx="155520" cy="21600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1183DC27-4BB8-4958-AE32-AE08D4664BB2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653773" y="2813952"/>
                  <a:ext cx="16416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CE1172BD-7015-4714-8AE7-18ECF756E5DE}"/>
                    </a:ext>
                  </a:extLst>
                </p14:cNvPr>
                <p14:cNvContentPartPr/>
                <p14:nvPr/>
              </p14:nvContentPartPr>
              <p14:xfrm>
                <a:off x="9988573" y="2797752"/>
                <a:ext cx="210600" cy="17316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CE1172BD-7015-4714-8AE7-18ECF756E5DE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9984253" y="2793432"/>
                  <a:ext cx="2192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700E90D0-C8DA-490A-B757-F20CEDE6ABC0}"/>
                    </a:ext>
                  </a:extLst>
                </p14:cNvPr>
                <p14:cNvContentPartPr/>
                <p14:nvPr/>
              </p14:nvContentPartPr>
              <p14:xfrm>
                <a:off x="10253173" y="2645832"/>
                <a:ext cx="174600" cy="22248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700E90D0-C8DA-490A-B757-F20CEDE6ABC0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0248853" y="2641512"/>
                  <a:ext cx="18324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2899F8B4-32CA-4B74-B4EE-827BBDC8681A}"/>
                    </a:ext>
                  </a:extLst>
                </p14:cNvPr>
                <p14:cNvContentPartPr/>
                <p14:nvPr/>
              </p14:nvContentPartPr>
              <p14:xfrm>
                <a:off x="10428133" y="2620632"/>
                <a:ext cx="106920" cy="21708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2899F8B4-32CA-4B74-B4EE-827BBDC8681A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0423813" y="2616312"/>
                  <a:ext cx="1155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8C9B9B5D-F0D4-4196-8A9B-BDA906655FED}"/>
                    </a:ext>
                  </a:extLst>
                </p14:cNvPr>
                <p14:cNvContentPartPr/>
                <p14:nvPr/>
              </p14:nvContentPartPr>
              <p14:xfrm>
                <a:off x="10507333" y="2680032"/>
                <a:ext cx="153000" cy="13644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8C9B9B5D-F0D4-4196-8A9B-BDA906655FED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0503013" y="2675712"/>
                  <a:ext cx="161640" cy="145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28917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5" grpId="0"/>
      <p:bldP spid="68" grpId="0"/>
      <p:bldP spid="7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516898" y="-30536"/>
            <a:ext cx="4679508" cy="536145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400" b="1" dirty="0"/>
              <a:t>Fiskalpolitik und das IS-LM-Modell</a:t>
            </a:r>
          </a:p>
        </p:txBody>
      </p:sp>
      <p:cxnSp>
        <p:nvCxnSpPr>
          <p:cNvPr id="8" name="Straight Arrow Connector 6"/>
          <p:cNvCxnSpPr/>
          <p:nvPr/>
        </p:nvCxnSpPr>
        <p:spPr>
          <a:xfrm flipV="1">
            <a:off x="710031" y="557692"/>
            <a:ext cx="0" cy="356597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7"/>
          <p:cNvCxnSpPr/>
          <p:nvPr/>
        </p:nvCxnSpPr>
        <p:spPr>
          <a:xfrm>
            <a:off x="710032" y="4123663"/>
            <a:ext cx="5829336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375387" y="492367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6058605" y="4142101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cxnSp>
        <p:nvCxnSpPr>
          <p:cNvPr id="12" name="Gerade Verbindung 11"/>
          <p:cNvCxnSpPr/>
          <p:nvPr/>
        </p:nvCxnSpPr>
        <p:spPr>
          <a:xfrm flipV="1">
            <a:off x="1689897" y="827419"/>
            <a:ext cx="3723488" cy="24738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2182899" y="1276259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13"/>
          <p:cNvSpPr txBox="1"/>
          <p:nvPr/>
        </p:nvSpPr>
        <p:spPr>
          <a:xfrm>
            <a:off x="1584928" y="821347"/>
            <a:ext cx="8739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</a:t>
            </a:r>
            <a:r>
              <a:rPr lang="de-DE" sz="2400" b="1" dirty="0"/>
              <a:t>(G</a:t>
            </a:r>
            <a:r>
              <a:rPr lang="de-DE" sz="2400" b="1" baseline="-25000" dirty="0"/>
              <a:t>1</a:t>
            </a:r>
            <a:r>
              <a:rPr lang="de-DE" sz="2400" b="1" dirty="0"/>
              <a:t>)</a:t>
            </a:r>
            <a:endParaRPr lang="de-DE" sz="2177" b="1" dirty="0"/>
          </a:p>
        </p:txBody>
      </p:sp>
      <p:sp>
        <p:nvSpPr>
          <p:cNvPr id="16" name="Textfeld 15"/>
          <p:cNvSpPr txBox="1"/>
          <p:nvPr/>
        </p:nvSpPr>
        <p:spPr>
          <a:xfrm>
            <a:off x="4861198" y="361719"/>
            <a:ext cx="546945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LM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3033994" y="4142101"/>
            <a:ext cx="76976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Y* (G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-76015" y="2064366"/>
            <a:ext cx="66717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i*(G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710031" y="2209239"/>
            <a:ext cx="268136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>
            <a:off x="3391400" y="2190801"/>
            <a:ext cx="0" cy="19328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hteck 1"/>
          <p:cNvSpPr/>
          <p:nvPr/>
        </p:nvSpPr>
        <p:spPr>
          <a:xfrm>
            <a:off x="5572482" y="0"/>
            <a:ext cx="48612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/>
              <a:t>G</a:t>
            </a:r>
            <a:r>
              <a:rPr lang="de-DE" dirty="0">
                <a:latin typeface="Arial Unicode MS"/>
                <a:ea typeface="Arial Unicode MS"/>
                <a:cs typeface="Arial Unicode MS"/>
              </a:rPr>
              <a:t>↑</a:t>
            </a:r>
            <a:endParaRPr lang="de-DE" dirty="0"/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894DC714-A3D1-411F-9710-7D976EFE314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B7A02EA4-9098-4912-B0A9-1747A38A4C0C}"/>
                  </a:ext>
                </a:extLst>
              </p14:cNvPr>
              <p14:cNvContentPartPr/>
              <p14:nvPr/>
            </p14:nvContentPartPr>
            <p14:xfrm>
              <a:off x="1976697" y="1230312"/>
              <a:ext cx="290520" cy="10512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B7A02EA4-9098-4912-B0A9-1747A38A4C0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72377" y="1225992"/>
                <a:ext cx="2991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3C9EF279-62BF-4723-BAEB-9F9E1E77381E}"/>
                  </a:ext>
                </a:extLst>
              </p14:cNvPr>
              <p14:cNvContentPartPr/>
              <p14:nvPr/>
            </p14:nvContentPartPr>
            <p14:xfrm>
              <a:off x="5584977" y="380352"/>
              <a:ext cx="353880" cy="972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3C9EF279-62BF-4723-BAEB-9F9E1E77381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80657" y="376032"/>
                <a:ext cx="362520" cy="1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05D2259-03D2-4846-AA72-A18D2BA06223}"/>
              </a:ext>
            </a:extLst>
          </p:cNvPr>
          <p:cNvGrpSpPr/>
          <p:nvPr/>
        </p:nvGrpSpPr>
        <p:grpSpPr>
          <a:xfrm>
            <a:off x="6304977" y="358032"/>
            <a:ext cx="1081800" cy="368280"/>
            <a:chOff x="6304977" y="358032"/>
            <a:chExt cx="1081800" cy="368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D1E43453-A631-4CAA-9473-E3F8C51F7DBF}"/>
                    </a:ext>
                  </a:extLst>
                </p14:cNvPr>
                <p14:cNvContentPartPr/>
                <p14:nvPr/>
              </p14:nvContentPartPr>
              <p14:xfrm>
                <a:off x="6304977" y="358032"/>
                <a:ext cx="186480" cy="24480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D1E43453-A631-4CAA-9473-E3F8C51F7DB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300657" y="353712"/>
                  <a:ext cx="19512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29099B0-509E-4738-AD42-D8C2DB86D24F}"/>
                    </a:ext>
                  </a:extLst>
                </p14:cNvPr>
                <p14:cNvContentPartPr/>
                <p14:nvPr/>
              </p14:nvContentPartPr>
              <p14:xfrm>
                <a:off x="6537897" y="525072"/>
                <a:ext cx="113760" cy="14652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29099B0-509E-4738-AD42-D8C2DB86D24F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533577" y="520752"/>
                  <a:ext cx="122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CF85AD5-0538-495F-A408-9B7739769C67}"/>
                    </a:ext>
                  </a:extLst>
                </p14:cNvPr>
                <p14:cNvContentPartPr/>
                <p14:nvPr/>
              </p14:nvContentPartPr>
              <p14:xfrm>
                <a:off x="6804657" y="432912"/>
                <a:ext cx="194040" cy="1332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CF85AD5-0538-495F-A408-9B7739769C6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800337" y="428592"/>
                  <a:ext cx="2026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DAB13A11-D933-4D23-BFF1-8A5B9FBD5701}"/>
                    </a:ext>
                  </a:extLst>
                </p14:cNvPr>
                <p14:cNvContentPartPr/>
                <p14:nvPr/>
              </p14:nvContentPartPr>
              <p14:xfrm>
                <a:off x="7090137" y="358392"/>
                <a:ext cx="183960" cy="25524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DAB13A11-D933-4D23-BFF1-8A5B9FBD570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085817" y="354072"/>
                  <a:ext cx="19260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0C87BB89-E186-4377-B8DB-40F4CB7AF09D}"/>
                    </a:ext>
                  </a:extLst>
                </p14:cNvPr>
                <p14:cNvContentPartPr/>
                <p14:nvPr/>
              </p14:nvContentPartPr>
              <p14:xfrm>
                <a:off x="7273737" y="554592"/>
                <a:ext cx="113040" cy="17172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0C87BB89-E186-4377-B8DB-40F4CB7AF09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269417" y="550272"/>
                  <a:ext cx="12168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7C5EB187-0373-4175-A10E-7B3EDF274703}"/>
              </a:ext>
            </a:extLst>
          </p:cNvPr>
          <p:cNvGrpSpPr/>
          <p:nvPr/>
        </p:nvGrpSpPr>
        <p:grpSpPr>
          <a:xfrm>
            <a:off x="7793217" y="411672"/>
            <a:ext cx="361800" cy="175680"/>
            <a:chOff x="7793217" y="411672"/>
            <a:chExt cx="361800" cy="17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F14A16C-FBE6-440F-9162-7A00AA6A65BB}"/>
                    </a:ext>
                  </a:extLst>
                </p14:cNvPr>
                <p14:cNvContentPartPr/>
                <p14:nvPr/>
              </p14:nvContentPartPr>
              <p14:xfrm>
                <a:off x="7793217" y="464232"/>
                <a:ext cx="209520" cy="187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F14A16C-FBE6-440F-9162-7A00AA6A65BB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788897" y="459912"/>
                  <a:ext cx="218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C7E8BB83-F06D-4D68-812F-046EE87EB7DE}"/>
                    </a:ext>
                  </a:extLst>
                </p14:cNvPr>
                <p14:cNvContentPartPr/>
                <p14:nvPr/>
              </p14:nvContentPartPr>
              <p14:xfrm>
                <a:off x="7850097" y="502752"/>
                <a:ext cx="168480" cy="792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C7E8BB83-F06D-4D68-812F-046EE87EB7DE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845777" y="498432"/>
                  <a:ext cx="1771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9F65139-4768-4CE0-8F8E-1069B2FFF45C}"/>
                    </a:ext>
                  </a:extLst>
                </p14:cNvPr>
                <p14:cNvContentPartPr/>
                <p14:nvPr/>
              </p14:nvContentPartPr>
              <p14:xfrm>
                <a:off x="8037657" y="411672"/>
                <a:ext cx="117360" cy="1756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9F65139-4768-4CE0-8F8E-1069B2FFF45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033337" y="407352"/>
                  <a:ext cx="12600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16B8D421-FCB2-4237-BE09-ADB094A31DE1}"/>
              </a:ext>
            </a:extLst>
          </p:cNvPr>
          <p:cNvGrpSpPr/>
          <p:nvPr/>
        </p:nvGrpSpPr>
        <p:grpSpPr>
          <a:xfrm>
            <a:off x="8404137" y="294672"/>
            <a:ext cx="1973160" cy="350280"/>
            <a:chOff x="8404137" y="294672"/>
            <a:chExt cx="1973160" cy="35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67EFD25-6B58-4091-855C-9F609165BEF6}"/>
                    </a:ext>
                  </a:extLst>
                </p14:cNvPr>
                <p14:cNvContentPartPr/>
                <p14:nvPr/>
              </p14:nvContentPartPr>
              <p14:xfrm>
                <a:off x="8452737" y="407712"/>
                <a:ext cx="12240" cy="15912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67EFD25-6B58-4091-855C-9F609165BEF6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448417" y="403392"/>
                  <a:ext cx="20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4CD9C05-A6A4-4275-B7DA-8ADA408CAE0D}"/>
                    </a:ext>
                  </a:extLst>
                </p14:cNvPr>
                <p14:cNvContentPartPr/>
                <p14:nvPr/>
              </p14:nvContentPartPr>
              <p14:xfrm>
                <a:off x="8404137" y="365592"/>
                <a:ext cx="165600" cy="1875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4CD9C05-A6A4-4275-B7DA-8ADA408CAE0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399817" y="361272"/>
                  <a:ext cx="1742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F4330F5-A284-4E6B-AB0E-E4D8D0F6AFC9}"/>
                    </a:ext>
                  </a:extLst>
                </p14:cNvPr>
                <p14:cNvContentPartPr/>
                <p14:nvPr/>
              </p14:nvContentPartPr>
              <p14:xfrm>
                <a:off x="8610777" y="441912"/>
                <a:ext cx="92520" cy="12060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F4330F5-A284-4E6B-AB0E-E4D8D0F6AFC9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606457" y="437592"/>
                  <a:ext cx="101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B0111F8B-879C-44A8-A404-08B6D7377A70}"/>
                    </a:ext>
                  </a:extLst>
                </p14:cNvPr>
                <p14:cNvContentPartPr/>
                <p14:nvPr/>
              </p14:nvContentPartPr>
              <p14:xfrm>
                <a:off x="8728857" y="364152"/>
                <a:ext cx="107280" cy="16452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B0111F8B-879C-44A8-A404-08B6D7377A7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724537" y="359832"/>
                  <a:ext cx="115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52D9DEE1-3580-4F74-A88E-39A3F51DBD12}"/>
                    </a:ext>
                  </a:extLst>
                </p14:cNvPr>
                <p14:cNvContentPartPr/>
                <p14:nvPr/>
              </p14:nvContentPartPr>
              <p14:xfrm>
                <a:off x="8908137" y="329592"/>
                <a:ext cx="77760" cy="1872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52D9DEE1-3580-4F74-A88E-39A3F51DBD1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903817" y="325272"/>
                  <a:ext cx="864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967B555F-6F06-42B0-8E38-97CDCBE8A511}"/>
                    </a:ext>
                  </a:extLst>
                </p14:cNvPr>
                <p14:cNvContentPartPr/>
                <p14:nvPr/>
              </p14:nvContentPartPr>
              <p14:xfrm>
                <a:off x="9003177" y="439752"/>
                <a:ext cx="84600" cy="8496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967B555F-6F06-42B0-8E38-97CDCBE8A511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998857" y="435432"/>
                  <a:ext cx="932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34AB3BAD-90E9-4347-89C1-1214F447A8AD}"/>
                    </a:ext>
                  </a:extLst>
                </p14:cNvPr>
                <p14:cNvContentPartPr/>
                <p14:nvPr/>
              </p14:nvContentPartPr>
              <p14:xfrm>
                <a:off x="9124497" y="434352"/>
                <a:ext cx="230040" cy="10224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34AB3BAD-90E9-4347-89C1-1214F447A8A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120177" y="430032"/>
                  <a:ext cx="238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E0E24D4B-BA15-46D6-8155-C857BB4B01E5}"/>
                    </a:ext>
                  </a:extLst>
                </p14:cNvPr>
                <p14:cNvContentPartPr/>
                <p14:nvPr/>
              </p14:nvContentPartPr>
              <p14:xfrm>
                <a:off x="9407097" y="440832"/>
                <a:ext cx="87840" cy="6840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E0E24D4B-BA15-46D6-8155-C857BB4B01E5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402777" y="436512"/>
                  <a:ext cx="9648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7735541-A519-4E45-9306-0942075E8C90}"/>
                    </a:ext>
                  </a:extLst>
                </p14:cNvPr>
                <p14:cNvContentPartPr/>
                <p14:nvPr/>
              </p14:nvContentPartPr>
              <p14:xfrm>
                <a:off x="9538137" y="347232"/>
                <a:ext cx="220320" cy="15912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7735541-A519-4E45-9306-0942075E8C9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533817" y="342912"/>
                  <a:ext cx="2289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A5B68509-A9E2-4C74-9989-D7B99B508862}"/>
                    </a:ext>
                  </a:extLst>
                </p14:cNvPr>
                <p14:cNvContentPartPr/>
                <p14:nvPr/>
              </p14:nvContentPartPr>
              <p14:xfrm>
                <a:off x="9784017" y="417432"/>
                <a:ext cx="19440" cy="619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A5B68509-A9E2-4C74-9989-D7B99B508862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9779697" y="413112"/>
                  <a:ext cx="280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CFE9340B-86C2-487A-9153-5CA49BB5DD79}"/>
                    </a:ext>
                  </a:extLst>
                </p14:cNvPr>
                <p14:cNvContentPartPr/>
                <p14:nvPr/>
              </p14:nvContentPartPr>
              <p14:xfrm>
                <a:off x="9836217" y="332112"/>
                <a:ext cx="83520" cy="16524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CFE9340B-86C2-487A-9153-5CA49BB5DD79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831897" y="327792"/>
                  <a:ext cx="921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E629153C-1ECB-4207-B3A9-0C3847982D2F}"/>
                    </a:ext>
                  </a:extLst>
                </p14:cNvPr>
                <p14:cNvContentPartPr/>
                <p14:nvPr/>
              </p14:nvContentPartPr>
              <p14:xfrm>
                <a:off x="9971937" y="294672"/>
                <a:ext cx="99000" cy="20196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E629153C-1ECB-4207-B3A9-0C3847982D2F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967617" y="290352"/>
                  <a:ext cx="1076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A424AA87-9838-4FB1-99CF-2EB774FE97A6}"/>
                    </a:ext>
                  </a:extLst>
                </p14:cNvPr>
                <p14:cNvContentPartPr/>
                <p14:nvPr/>
              </p14:nvContentPartPr>
              <p14:xfrm>
                <a:off x="10107297" y="416352"/>
                <a:ext cx="270000" cy="22860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A424AA87-9838-4FB1-99CF-2EB774FE97A6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102977" y="412032"/>
                  <a:ext cx="278640" cy="23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0B62D38-C264-456D-B5A0-1493724FDE48}"/>
              </a:ext>
            </a:extLst>
          </p:cNvPr>
          <p:cNvGrpSpPr/>
          <p:nvPr/>
        </p:nvGrpSpPr>
        <p:grpSpPr>
          <a:xfrm>
            <a:off x="10550097" y="409152"/>
            <a:ext cx="446760" cy="108360"/>
            <a:chOff x="10550097" y="409152"/>
            <a:chExt cx="446760" cy="10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D635B022-E164-4E0A-9B10-7027A3EBA6D1}"/>
                    </a:ext>
                  </a:extLst>
                </p14:cNvPr>
                <p14:cNvContentPartPr/>
                <p14:nvPr/>
              </p14:nvContentPartPr>
              <p14:xfrm>
                <a:off x="10550097" y="409152"/>
                <a:ext cx="187920" cy="10836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D635B022-E164-4E0A-9B10-7027A3EBA6D1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545777" y="404832"/>
                  <a:ext cx="1965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18216EB8-9317-4AB3-B8A2-40F9960B5D2C}"/>
                    </a:ext>
                  </a:extLst>
                </p14:cNvPr>
                <p14:cNvContentPartPr/>
                <p14:nvPr/>
              </p14:nvContentPartPr>
              <p14:xfrm>
                <a:off x="10758897" y="419952"/>
                <a:ext cx="237960" cy="8316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18216EB8-9317-4AB3-B8A2-40F9960B5D2C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754577" y="415632"/>
                  <a:ext cx="246600" cy="9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06E76847-8969-49DB-B153-0845BD596656}"/>
              </a:ext>
            </a:extLst>
          </p:cNvPr>
          <p:cNvGrpSpPr/>
          <p:nvPr/>
        </p:nvGrpSpPr>
        <p:grpSpPr>
          <a:xfrm>
            <a:off x="11163897" y="339672"/>
            <a:ext cx="374760" cy="190440"/>
            <a:chOff x="11163897" y="339672"/>
            <a:chExt cx="374760" cy="19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DCBD8EC7-3DDE-47A5-9968-0336F3E82ED4}"/>
                    </a:ext>
                  </a:extLst>
                </p14:cNvPr>
                <p14:cNvContentPartPr/>
                <p14:nvPr/>
              </p14:nvContentPartPr>
              <p14:xfrm>
                <a:off x="11247777" y="356592"/>
                <a:ext cx="8640" cy="15516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DCBD8EC7-3DDE-47A5-9968-0336F3E82ED4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1243457" y="352272"/>
                  <a:ext cx="172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723210B3-BA24-4EC5-AC02-2AB647EE8AFF}"/>
                    </a:ext>
                  </a:extLst>
                </p14:cNvPr>
                <p14:cNvContentPartPr/>
                <p14:nvPr/>
              </p14:nvContentPartPr>
              <p14:xfrm>
                <a:off x="11163897" y="478632"/>
                <a:ext cx="193680" cy="1476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723210B3-BA24-4EC5-AC02-2AB647EE8AFF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1159577" y="474312"/>
                  <a:ext cx="202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BC613276-6B28-45B2-8B48-A326ACDF0A2F}"/>
                    </a:ext>
                  </a:extLst>
                </p14:cNvPr>
                <p14:cNvContentPartPr/>
                <p14:nvPr/>
              </p14:nvContentPartPr>
              <p14:xfrm>
                <a:off x="11190177" y="354792"/>
                <a:ext cx="128880" cy="1008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BC613276-6B28-45B2-8B48-A326ACDF0A2F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185857" y="350472"/>
                  <a:ext cx="137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AB2C65C-218C-4D01-A74C-AAA0BA34BAE0}"/>
                    </a:ext>
                  </a:extLst>
                </p14:cNvPr>
                <p14:cNvContentPartPr/>
                <p14:nvPr/>
              </p14:nvContentPartPr>
              <p14:xfrm>
                <a:off x="11394297" y="339672"/>
                <a:ext cx="144360" cy="19044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AB2C65C-218C-4D01-A74C-AAA0BA34BAE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1389977" y="335352"/>
                  <a:ext cx="153000" cy="19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5D4465D1-F47D-4C3F-AB3F-38C099F444B2}"/>
              </a:ext>
            </a:extLst>
          </p:cNvPr>
          <p:cNvGrpSpPr/>
          <p:nvPr/>
        </p:nvGrpSpPr>
        <p:grpSpPr>
          <a:xfrm>
            <a:off x="767817" y="1782912"/>
            <a:ext cx="979920" cy="37440"/>
            <a:chOff x="767817" y="1782912"/>
            <a:chExt cx="979920" cy="3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B72C6C38-AB7B-4EFF-B20D-0EEDCB5A2395}"/>
                    </a:ext>
                  </a:extLst>
                </p14:cNvPr>
                <p14:cNvContentPartPr/>
                <p14:nvPr/>
              </p14:nvContentPartPr>
              <p14:xfrm>
                <a:off x="767817" y="1801272"/>
                <a:ext cx="200880" cy="1908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B72C6C38-AB7B-4EFF-B20D-0EEDCB5A2395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63497" y="1796952"/>
                  <a:ext cx="209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74569DA7-9B93-4CCC-BEE1-BE854CE26145}"/>
                    </a:ext>
                  </a:extLst>
                </p14:cNvPr>
                <p14:cNvContentPartPr/>
                <p14:nvPr/>
              </p14:nvContentPartPr>
              <p14:xfrm>
                <a:off x="1137537" y="1782912"/>
                <a:ext cx="610200" cy="756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74569DA7-9B93-4CCC-BEE1-BE854CE26145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133217" y="1778592"/>
                  <a:ext cx="618840" cy="1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30F3CDB6-7762-41FF-BEDD-65C3D6758F02}"/>
                  </a:ext>
                </a:extLst>
              </p14:cNvPr>
              <p14:cNvContentPartPr/>
              <p14:nvPr/>
            </p14:nvContentPartPr>
            <p14:xfrm>
              <a:off x="2100897" y="1812432"/>
              <a:ext cx="159840" cy="10440"/>
            </p14:xfrm>
          </p:contentPart>
        </mc:Choice>
        <mc:Fallback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30F3CDB6-7762-41FF-BEDD-65C3D6758F0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096577" y="1808112"/>
                <a:ext cx="16848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46616721-2FB2-423A-A726-4E0FD9170106}"/>
              </a:ext>
            </a:extLst>
          </p:cNvPr>
          <p:cNvGrpSpPr/>
          <p:nvPr/>
        </p:nvGrpSpPr>
        <p:grpSpPr>
          <a:xfrm>
            <a:off x="2775537" y="729192"/>
            <a:ext cx="2333880" cy="2333880"/>
            <a:chOff x="2775537" y="729192"/>
            <a:chExt cx="2333880" cy="233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644AD4B3-10A5-4E25-8994-B2B1DB6B6D41}"/>
                    </a:ext>
                  </a:extLst>
                </p14:cNvPr>
                <p14:cNvContentPartPr/>
                <p14:nvPr/>
              </p14:nvContentPartPr>
              <p14:xfrm>
                <a:off x="3028617" y="944832"/>
                <a:ext cx="2080800" cy="182772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644AD4B3-10A5-4E25-8994-B2B1DB6B6D4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024297" y="940512"/>
                  <a:ext cx="2089440" cy="18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521543D-6F0A-4D6F-90AE-B7A0A1CBD6B8}"/>
                    </a:ext>
                  </a:extLst>
                </p14:cNvPr>
                <p14:cNvContentPartPr/>
                <p14:nvPr/>
              </p14:nvContentPartPr>
              <p14:xfrm>
                <a:off x="2775537" y="1369992"/>
                <a:ext cx="356400" cy="3240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521543D-6F0A-4D6F-90AE-B7A0A1CBD6B8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771217" y="1365672"/>
                  <a:ext cx="3650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BE669B8-EC59-48FE-9809-37A69244B168}"/>
                    </a:ext>
                  </a:extLst>
                </p14:cNvPr>
                <p14:cNvContentPartPr/>
                <p14:nvPr/>
              </p14:nvContentPartPr>
              <p14:xfrm>
                <a:off x="3064617" y="1312032"/>
                <a:ext cx="105480" cy="17568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BE669B8-EC59-48FE-9809-37A69244B168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060297" y="1307712"/>
                  <a:ext cx="114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A903ED68-B566-40E5-9F64-35F79979D296}"/>
                    </a:ext>
                  </a:extLst>
                </p14:cNvPr>
                <p14:cNvContentPartPr/>
                <p14:nvPr/>
              </p14:nvContentPartPr>
              <p14:xfrm>
                <a:off x="4142817" y="2646912"/>
                <a:ext cx="245160" cy="1980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A903ED68-B566-40E5-9F64-35F79979D29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138497" y="2642592"/>
                  <a:ext cx="2538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F7299FF7-6DF8-4950-BCC1-584D07607056}"/>
                    </a:ext>
                  </a:extLst>
                </p14:cNvPr>
                <p14:cNvContentPartPr/>
                <p14:nvPr/>
              </p14:nvContentPartPr>
              <p14:xfrm>
                <a:off x="4373217" y="2585712"/>
                <a:ext cx="129240" cy="15084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F7299FF7-6DF8-4950-BCC1-584D07607056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368897" y="2581392"/>
                  <a:ext cx="1378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A5C0AF7E-8B32-4CE4-8557-CA31FB75EC32}"/>
                    </a:ext>
                  </a:extLst>
                </p14:cNvPr>
                <p14:cNvContentPartPr/>
                <p14:nvPr/>
              </p14:nvContentPartPr>
              <p14:xfrm>
                <a:off x="3272337" y="816312"/>
                <a:ext cx="23040" cy="15624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A5C0AF7E-8B32-4CE4-8557-CA31FB75EC3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268017" y="811992"/>
                  <a:ext cx="316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8003D683-C93A-484D-8FE9-A3B7491D232F}"/>
                    </a:ext>
                  </a:extLst>
                </p14:cNvPr>
                <p14:cNvContentPartPr/>
                <p14:nvPr/>
              </p14:nvContentPartPr>
              <p14:xfrm>
                <a:off x="3192777" y="920712"/>
                <a:ext cx="190080" cy="352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8003D683-C93A-484D-8FE9-A3B7491D232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188457" y="916392"/>
                  <a:ext cx="1987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E1837644-AFC1-449B-A5D2-0ADA49D5A3BB}"/>
                    </a:ext>
                  </a:extLst>
                </p14:cNvPr>
                <p14:cNvContentPartPr/>
                <p14:nvPr/>
              </p14:nvContentPartPr>
              <p14:xfrm>
                <a:off x="3181617" y="791472"/>
                <a:ext cx="178200" cy="4104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E1837644-AFC1-449B-A5D2-0ADA49D5A3B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177297" y="787152"/>
                  <a:ext cx="1868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01E41B69-AB2A-4225-9AB4-590DA4E97E15}"/>
                    </a:ext>
                  </a:extLst>
                </p14:cNvPr>
                <p14:cNvContentPartPr/>
                <p14:nvPr/>
              </p14:nvContentPartPr>
              <p14:xfrm>
                <a:off x="3404097" y="784632"/>
                <a:ext cx="134640" cy="14580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01E41B69-AB2A-4225-9AB4-590DA4E97E15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399777" y="780312"/>
                  <a:ext cx="1432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72E63645-398D-4F88-B9A1-BF761BC29FFC}"/>
                    </a:ext>
                  </a:extLst>
                </p14:cNvPr>
                <p14:cNvContentPartPr/>
                <p14:nvPr/>
              </p14:nvContentPartPr>
              <p14:xfrm>
                <a:off x="3538377" y="729192"/>
                <a:ext cx="88560" cy="1933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72E63645-398D-4F88-B9A1-BF761BC29FFC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534057" y="724872"/>
                  <a:ext cx="9720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9F629F33-6325-433C-ACC7-22A79318D554}"/>
                    </a:ext>
                  </a:extLst>
                </p14:cNvPr>
                <p14:cNvContentPartPr/>
                <p14:nvPr/>
              </p14:nvContentPartPr>
              <p14:xfrm>
                <a:off x="3664377" y="778152"/>
                <a:ext cx="126360" cy="162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9F629F33-6325-433C-ACC7-22A79318D554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660057" y="773832"/>
                  <a:ext cx="1350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AB64F32-CC2C-4BAC-A508-C3FC0431B8C2}"/>
                    </a:ext>
                  </a:extLst>
                </p14:cNvPr>
                <p14:cNvContentPartPr/>
                <p14:nvPr/>
              </p14:nvContentPartPr>
              <p14:xfrm>
                <a:off x="3827097" y="865992"/>
                <a:ext cx="106920" cy="9072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AB64F32-CC2C-4BAC-A508-C3FC0431B8C2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822777" y="861672"/>
                  <a:ext cx="1155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67E4C113-AFAD-4E37-81A4-CB2C695F4F2D}"/>
                    </a:ext>
                  </a:extLst>
                </p14:cNvPr>
                <p14:cNvContentPartPr/>
                <p14:nvPr/>
              </p14:nvContentPartPr>
              <p14:xfrm>
                <a:off x="3864537" y="729912"/>
                <a:ext cx="143640" cy="30636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67E4C113-AFAD-4E37-81A4-CB2C695F4F2D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860217" y="725592"/>
                  <a:ext cx="15228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C83C13A5-17E8-42FE-B3F4-AF5636207BD7}"/>
                    </a:ext>
                  </a:extLst>
                </p14:cNvPr>
                <p14:cNvContentPartPr/>
                <p14:nvPr/>
              </p14:nvContentPartPr>
              <p14:xfrm>
                <a:off x="2785977" y="1763472"/>
                <a:ext cx="906480" cy="3960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C83C13A5-17E8-42FE-B3F4-AF5636207BD7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781657" y="1759152"/>
                  <a:ext cx="9151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B5B53EE0-AF0A-42C0-A78B-1289ADDBFEB0}"/>
                    </a:ext>
                  </a:extLst>
                </p14:cNvPr>
                <p14:cNvContentPartPr/>
                <p14:nvPr/>
              </p14:nvContentPartPr>
              <p14:xfrm>
                <a:off x="3719817" y="1817472"/>
                <a:ext cx="141840" cy="3168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B5B53EE0-AF0A-42C0-A78B-1289ADDBFEB0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715497" y="1813152"/>
                  <a:ext cx="150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18AC72F8-62DB-40AE-BA1D-8A17CFEF767E}"/>
                    </a:ext>
                  </a:extLst>
                </p14:cNvPr>
                <p14:cNvContentPartPr/>
                <p14:nvPr/>
              </p14:nvContentPartPr>
              <p14:xfrm>
                <a:off x="3918897" y="1854552"/>
                <a:ext cx="33120" cy="23688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18AC72F8-62DB-40AE-BA1D-8A17CFEF767E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914577" y="1850232"/>
                  <a:ext cx="417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5BF211AB-4F25-4637-826C-B6456D98D8CE}"/>
                    </a:ext>
                  </a:extLst>
                </p14:cNvPr>
                <p14:cNvContentPartPr/>
                <p14:nvPr/>
              </p14:nvContentPartPr>
              <p14:xfrm>
                <a:off x="3961737" y="2400312"/>
                <a:ext cx="41760" cy="6627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5BF211AB-4F25-4637-826C-B6456D98D8CE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957417" y="2395992"/>
                  <a:ext cx="50400" cy="67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BB161E8C-F87E-4841-AFCB-78D0722DB657}"/>
                  </a:ext>
                </a:extLst>
              </p14:cNvPr>
              <p14:cNvContentPartPr/>
              <p14:nvPr/>
            </p14:nvContentPartPr>
            <p14:xfrm>
              <a:off x="3996657" y="3398592"/>
              <a:ext cx="18360" cy="640440"/>
            </p14:xfrm>
          </p:contentPart>
        </mc:Choice>
        <mc:Fallback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BB161E8C-F87E-4841-AFCB-78D0722DB65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92337" y="3394272"/>
                <a:ext cx="27000" cy="64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C485ACB-1A9F-4869-A821-2EB97B6953DD}"/>
              </a:ext>
            </a:extLst>
          </p:cNvPr>
          <p:cNvGrpSpPr/>
          <p:nvPr/>
        </p:nvGrpSpPr>
        <p:grpSpPr>
          <a:xfrm>
            <a:off x="3842217" y="4166832"/>
            <a:ext cx="572760" cy="318960"/>
            <a:chOff x="3842217" y="4166832"/>
            <a:chExt cx="572760" cy="318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FD67FFC-F7EE-4D6D-8E02-FC512367CF0B}"/>
                    </a:ext>
                  </a:extLst>
                </p14:cNvPr>
                <p14:cNvContentPartPr/>
                <p14:nvPr/>
              </p14:nvContentPartPr>
              <p14:xfrm>
                <a:off x="3842217" y="4289592"/>
                <a:ext cx="95760" cy="6552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FD67FFC-F7EE-4D6D-8E02-FC512367CF0B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837897" y="4285272"/>
                  <a:ext cx="1044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BF75B29D-7FD5-40C8-9D58-1B6F28F74053}"/>
                    </a:ext>
                  </a:extLst>
                </p14:cNvPr>
                <p14:cNvContentPartPr/>
                <p14:nvPr/>
              </p14:nvContentPartPr>
              <p14:xfrm>
                <a:off x="3909897" y="4293552"/>
                <a:ext cx="32760" cy="1922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BF75B29D-7FD5-40C8-9D58-1B6F28F7405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905577" y="4289232"/>
                  <a:ext cx="414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33DF72BC-119A-4811-94BC-746C4D0A3869}"/>
                    </a:ext>
                  </a:extLst>
                </p14:cNvPr>
                <p14:cNvContentPartPr/>
                <p14:nvPr/>
              </p14:nvContentPartPr>
              <p14:xfrm>
                <a:off x="3990537" y="4234872"/>
                <a:ext cx="68040" cy="17712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33DF72BC-119A-4811-94BC-746C4D0A3869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3986217" y="4230552"/>
                  <a:ext cx="766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D4DB3A15-9F5A-41C8-B349-552B8CB61094}"/>
                    </a:ext>
                  </a:extLst>
                </p14:cNvPr>
                <p14:cNvContentPartPr/>
                <p14:nvPr/>
              </p14:nvContentPartPr>
              <p14:xfrm>
                <a:off x="4094937" y="4261152"/>
                <a:ext cx="123840" cy="1504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D4DB3A15-9F5A-41C8-B349-552B8CB6109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090617" y="4256832"/>
                  <a:ext cx="1324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0A7AAA3B-3671-4B24-A147-B7EBEACFD937}"/>
                    </a:ext>
                  </a:extLst>
                </p14:cNvPr>
                <p14:cNvContentPartPr/>
                <p14:nvPr/>
              </p14:nvContentPartPr>
              <p14:xfrm>
                <a:off x="4247937" y="4369512"/>
                <a:ext cx="70200" cy="7488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0A7AAA3B-3671-4B24-A147-B7EBEACFD937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243617" y="4365192"/>
                  <a:ext cx="788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38BA372-572F-4267-BC1F-1485AF38327B}"/>
                    </a:ext>
                  </a:extLst>
                </p14:cNvPr>
                <p14:cNvContentPartPr/>
                <p14:nvPr/>
              </p14:nvContentPartPr>
              <p14:xfrm>
                <a:off x="4329657" y="4246752"/>
                <a:ext cx="85320" cy="18504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38BA372-572F-4267-BC1F-1485AF38327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325337" y="4242432"/>
                  <a:ext cx="939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51522879-96B0-4C74-BECC-D06BB0E65E28}"/>
                    </a:ext>
                  </a:extLst>
                </p14:cNvPr>
                <p14:cNvContentPartPr/>
                <p14:nvPr/>
              </p14:nvContentPartPr>
              <p14:xfrm>
                <a:off x="3944097" y="4166832"/>
                <a:ext cx="76680" cy="13284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51522879-96B0-4C74-BECC-D06BB0E65E28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3939777" y="4162512"/>
                  <a:ext cx="85320" cy="14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D6CEB7D1-85E2-4BB5-B3AA-C6D3FF3E0869}"/>
              </a:ext>
            </a:extLst>
          </p:cNvPr>
          <p:cNvGrpSpPr/>
          <p:nvPr/>
        </p:nvGrpSpPr>
        <p:grpSpPr>
          <a:xfrm>
            <a:off x="146457" y="1660152"/>
            <a:ext cx="474840" cy="326160"/>
            <a:chOff x="146457" y="1660152"/>
            <a:chExt cx="474840" cy="32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46575B7-C31E-4CC7-AA45-119A6DE604B2}"/>
                    </a:ext>
                  </a:extLst>
                </p14:cNvPr>
                <p14:cNvContentPartPr/>
                <p14:nvPr/>
              </p14:nvContentPartPr>
              <p14:xfrm>
                <a:off x="154377" y="1780392"/>
                <a:ext cx="53640" cy="10872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46575B7-C31E-4CC7-AA45-119A6DE604B2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50057" y="1776072"/>
                  <a:ext cx="62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1902D73A-9748-4F26-A6DA-674F77658628}"/>
                    </a:ext>
                  </a:extLst>
                </p14:cNvPr>
                <p14:cNvContentPartPr/>
                <p14:nvPr/>
              </p14:nvContentPartPr>
              <p14:xfrm>
                <a:off x="146457" y="1692192"/>
                <a:ext cx="20160" cy="10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1902D73A-9748-4F26-A6DA-674F77658628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42137" y="1687872"/>
                  <a:ext cx="2880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E2F80B3-D34F-450F-8905-2A053905B1B6}"/>
                    </a:ext>
                  </a:extLst>
                </p14:cNvPr>
                <p14:cNvContentPartPr/>
                <p14:nvPr/>
              </p14:nvContentPartPr>
              <p14:xfrm>
                <a:off x="210177" y="1660152"/>
                <a:ext cx="102960" cy="12528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E2F80B3-D34F-450F-8905-2A053905B1B6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05857" y="1655832"/>
                  <a:ext cx="1116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D044CE6-8CB3-49BA-B55D-E287DC3328B3}"/>
                    </a:ext>
                  </a:extLst>
                </p14:cNvPr>
                <p14:cNvContentPartPr/>
                <p14:nvPr/>
              </p14:nvContentPartPr>
              <p14:xfrm>
                <a:off x="308817" y="1677072"/>
                <a:ext cx="64440" cy="23940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D044CE6-8CB3-49BA-B55D-E287DC3328B3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04497" y="1672752"/>
                  <a:ext cx="730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590E31AA-EFB7-477C-9DAB-3E908CE96A6D}"/>
                    </a:ext>
                  </a:extLst>
                </p14:cNvPr>
                <p14:cNvContentPartPr/>
                <p14:nvPr/>
              </p14:nvContentPartPr>
              <p14:xfrm>
                <a:off x="395937" y="1728192"/>
                <a:ext cx="79920" cy="18108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590E31AA-EFB7-477C-9DAB-3E908CE96A6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91617" y="1723872"/>
                  <a:ext cx="885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33E4E535-4D8A-453E-9DB8-5F3CA973D0F5}"/>
                    </a:ext>
                  </a:extLst>
                </p14:cNvPr>
                <p14:cNvContentPartPr/>
                <p14:nvPr/>
              </p14:nvContentPartPr>
              <p14:xfrm>
                <a:off x="485217" y="1864272"/>
                <a:ext cx="76680" cy="6372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33E4E535-4D8A-453E-9DB8-5F3CA973D0F5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80897" y="1859952"/>
                  <a:ext cx="85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EA00DF07-A341-40C2-B12E-9429E593FDEB}"/>
                    </a:ext>
                  </a:extLst>
                </p14:cNvPr>
                <p14:cNvContentPartPr/>
                <p14:nvPr/>
              </p14:nvContentPartPr>
              <p14:xfrm>
                <a:off x="535257" y="1723152"/>
                <a:ext cx="86040" cy="26316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EA00DF07-A341-40C2-B12E-9429E593FDEB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30937" y="1718832"/>
                  <a:ext cx="94680" cy="27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43F14FAC-AA1D-49C0-A54D-AFC5BE7E11D0}"/>
              </a:ext>
            </a:extLst>
          </p:cNvPr>
          <p:cNvGrpSpPr/>
          <p:nvPr/>
        </p:nvGrpSpPr>
        <p:grpSpPr>
          <a:xfrm>
            <a:off x="6922017" y="1052112"/>
            <a:ext cx="353880" cy="197640"/>
            <a:chOff x="6922017" y="1052112"/>
            <a:chExt cx="353880" cy="19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D4F89F4-BBAA-443E-B0E8-8B147FC68B73}"/>
                    </a:ext>
                  </a:extLst>
                </p14:cNvPr>
                <p14:cNvContentPartPr/>
                <p14:nvPr/>
              </p14:nvContentPartPr>
              <p14:xfrm>
                <a:off x="6922017" y="1075872"/>
                <a:ext cx="204120" cy="2916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D4F89F4-BBAA-443E-B0E8-8B147FC68B73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6917697" y="1071552"/>
                  <a:ext cx="2127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B369CDAE-31AC-4055-8E44-9F3EC63B435F}"/>
                    </a:ext>
                  </a:extLst>
                </p14:cNvPr>
                <p14:cNvContentPartPr/>
                <p14:nvPr/>
              </p14:nvContentPartPr>
              <p14:xfrm>
                <a:off x="6937497" y="1159032"/>
                <a:ext cx="256320" cy="1008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B369CDAE-31AC-4055-8E44-9F3EC63B435F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6933177" y="1154712"/>
                  <a:ext cx="264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640B70FB-1406-4A52-95AC-318A6D596812}"/>
                    </a:ext>
                  </a:extLst>
                </p14:cNvPr>
                <p14:cNvContentPartPr/>
                <p14:nvPr/>
              </p14:nvContentPartPr>
              <p14:xfrm>
                <a:off x="7145577" y="1052112"/>
                <a:ext cx="130320" cy="19764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640B70FB-1406-4A52-95AC-318A6D596812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7141257" y="1047792"/>
                  <a:ext cx="138960" cy="20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8D6FA6C2-9A6F-44D4-94FB-724750196021}"/>
                  </a:ext>
                </a:extLst>
              </p14:cNvPr>
              <p14:cNvContentPartPr/>
              <p14:nvPr/>
            </p14:nvContentPartPr>
            <p14:xfrm>
              <a:off x="7476057" y="1043472"/>
              <a:ext cx="169560" cy="132840"/>
            </p14:xfrm>
          </p:contentPart>
        </mc:Choice>
        <mc:Fallback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8D6FA6C2-9A6F-44D4-94FB-72475019602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471737" y="1039152"/>
                <a:ext cx="17820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18C60BE6-D2DF-444F-BDE7-26E6953CCB3F}"/>
                  </a:ext>
                </a:extLst>
              </p14:cNvPr>
              <p14:cNvContentPartPr/>
              <p14:nvPr/>
            </p14:nvContentPartPr>
            <p14:xfrm>
              <a:off x="7593777" y="947712"/>
              <a:ext cx="360" cy="360"/>
            </p14:xfrm>
          </p:contentPart>
        </mc:Choice>
        <mc:Fallback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18C60BE6-D2DF-444F-BDE7-26E6953CCB3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589457" y="94339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25A43C84-217F-4EAB-B657-23FE007E69B9}"/>
                  </a:ext>
                </a:extLst>
              </p14:cNvPr>
              <p14:cNvContentPartPr/>
              <p14:nvPr/>
            </p14:nvContentPartPr>
            <p14:xfrm>
              <a:off x="7911657" y="1000272"/>
              <a:ext cx="288000" cy="134640"/>
            </p14:xfrm>
          </p:contentPart>
        </mc:Choice>
        <mc:Fallback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25A43C84-217F-4EAB-B657-23FE007E69B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907337" y="995952"/>
                <a:ext cx="296640" cy="143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0" name="Gruppieren 139">
            <a:extLst>
              <a:ext uri="{FF2B5EF4-FFF2-40B4-BE49-F238E27FC236}">
                <a16:creationId xmlns:a16="http://schemas.microsoft.com/office/drawing/2014/main" id="{7FDC19D5-4667-497A-9451-F191E45DE986}"/>
              </a:ext>
            </a:extLst>
          </p:cNvPr>
          <p:cNvGrpSpPr/>
          <p:nvPr/>
        </p:nvGrpSpPr>
        <p:grpSpPr>
          <a:xfrm>
            <a:off x="8503857" y="873912"/>
            <a:ext cx="1053720" cy="265320"/>
            <a:chOff x="8503857" y="873912"/>
            <a:chExt cx="1053720" cy="26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6D0B7A8B-E0DB-4B7C-AB18-A898683F3AFA}"/>
                    </a:ext>
                  </a:extLst>
                </p14:cNvPr>
                <p14:cNvContentPartPr/>
                <p14:nvPr/>
              </p14:nvContentPartPr>
              <p14:xfrm>
                <a:off x="8503857" y="909912"/>
                <a:ext cx="215280" cy="16596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6D0B7A8B-E0DB-4B7C-AB18-A898683F3AFA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499537" y="905592"/>
                  <a:ext cx="2239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8DE1AFC8-AEA1-4C02-9052-F19E33F49867}"/>
                    </a:ext>
                  </a:extLst>
                </p14:cNvPr>
                <p14:cNvContentPartPr/>
                <p14:nvPr/>
              </p14:nvContentPartPr>
              <p14:xfrm>
                <a:off x="8748657" y="971112"/>
                <a:ext cx="145080" cy="10152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8DE1AFC8-AEA1-4C02-9052-F19E33F4986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744337" y="966792"/>
                  <a:ext cx="153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65E962E-E2F5-451B-98AE-A40F872F5150}"/>
                    </a:ext>
                  </a:extLst>
                </p14:cNvPr>
                <p14:cNvContentPartPr/>
                <p14:nvPr/>
              </p14:nvContentPartPr>
              <p14:xfrm>
                <a:off x="8864937" y="885432"/>
                <a:ext cx="69840" cy="1627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65E962E-E2F5-451B-98AE-A40F872F5150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860617" y="881112"/>
                  <a:ext cx="784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75D3CE8C-AA41-4F6E-99B3-41F923BD504A}"/>
                    </a:ext>
                  </a:extLst>
                </p14:cNvPr>
                <p14:cNvContentPartPr/>
                <p14:nvPr/>
              </p14:nvContentPartPr>
              <p14:xfrm>
                <a:off x="8830017" y="918552"/>
                <a:ext cx="75960" cy="1188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75D3CE8C-AA41-4F6E-99B3-41F923BD504A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825697" y="914232"/>
                  <a:ext cx="846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855E73CC-A9D3-4E52-9975-250C0D39E412}"/>
                    </a:ext>
                  </a:extLst>
                </p14:cNvPr>
                <p14:cNvContentPartPr/>
                <p14:nvPr/>
              </p14:nvContentPartPr>
              <p14:xfrm>
                <a:off x="8988777" y="991272"/>
                <a:ext cx="54000" cy="7272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855E73CC-A9D3-4E52-9975-250C0D39E41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984457" y="986952"/>
                  <a:ext cx="62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0760539-288E-47AB-8CA8-6CDC01F9833C}"/>
                    </a:ext>
                  </a:extLst>
                </p14:cNvPr>
                <p14:cNvContentPartPr/>
                <p14:nvPr/>
              </p14:nvContentPartPr>
              <p14:xfrm>
                <a:off x="9096057" y="887952"/>
                <a:ext cx="176760" cy="18720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0760539-288E-47AB-8CA8-6CDC01F9833C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091737" y="883632"/>
                  <a:ext cx="1854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CDEE73F5-619E-482F-8691-879C0858487F}"/>
                    </a:ext>
                  </a:extLst>
                </p14:cNvPr>
                <p14:cNvContentPartPr/>
                <p14:nvPr/>
              </p14:nvContentPartPr>
              <p14:xfrm>
                <a:off x="9280377" y="873912"/>
                <a:ext cx="277200" cy="26532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CDEE73F5-619E-482F-8691-879C0858487F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276057" y="869592"/>
                  <a:ext cx="285840" cy="27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63647076-F5FE-4BE4-8816-6DA33BB50371}"/>
              </a:ext>
            </a:extLst>
          </p:cNvPr>
          <p:cNvGrpSpPr/>
          <p:nvPr/>
        </p:nvGrpSpPr>
        <p:grpSpPr>
          <a:xfrm>
            <a:off x="9795537" y="835392"/>
            <a:ext cx="561240" cy="348480"/>
            <a:chOff x="9795537" y="835392"/>
            <a:chExt cx="561240" cy="348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7F20DEFB-0DE4-4995-B822-0ED3F77EC6C3}"/>
                    </a:ext>
                  </a:extLst>
                </p14:cNvPr>
                <p14:cNvContentPartPr/>
                <p14:nvPr/>
              </p14:nvContentPartPr>
              <p14:xfrm>
                <a:off x="9795537" y="920352"/>
                <a:ext cx="100800" cy="1598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7F20DEFB-0DE4-4995-B822-0ED3F77EC6C3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791217" y="916032"/>
                  <a:ext cx="109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E25A3C3-56D4-4904-8B6E-BAE6AD5F8D83}"/>
                    </a:ext>
                  </a:extLst>
                </p14:cNvPr>
                <p14:cNvContentPartPr/>
                <p14:nvPr/>
              </p14:nvContentPartPr>
              <p14:xfrm>
                <a:off x="9922257" y="874992"/>
                <a:ext cx="225360" cy="17280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E25A3C3-56D4-4904-8B6E-BAE6AD5F8D83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917937" y="870672"/>
                  <a:ext cx="2340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666FB353-8EC9-4EFA-A81E-5E55189F4151}"/>
                    </a:ext>
                  </a:extLst>
                </p14:cNvPr>
                <p14:cNvContentPartPr/>
                <p14:nvPr/>
              </p14:nvContentPartPr>
              <p14:xfrm>
                <a:off x="10114497" y="835392"/>
                <a:ext cx="16200" cy="3456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666FB353-8EC9-4EFA-A81E-5E55189F4151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110177" y="831072"/>
                  <a:ext cx="248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97CA541A-7850-4746-AF5E-925B2203E9D4}"/>
                    </a:ext>
                  </a:extLst>
                </p14:cNvPr>
                <p14:cNvContentPartPr/>
                <p14:nvPr/>
              </p14:nvContentPartPr>
              <p14:xfrm>
                <a:off x="10031337" y="962472"/>
                <a:ext cx="143640" cy="9396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97CA541A-7850-4746-AF5E-925B2203E9D4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027017" y="958152"/>
                  <a:ext cx="1522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587897A-0C26-44B9-B5C6-895E8A742789}"/>
                    </a:ext>
                  </a:extLst>
                </p14:cNvPr>
                <p14:cNvContentPartPr/>
                <p14:nvPr/>
              </p14:nvContentPartPr>
              <p14:xfrm>
                <a:off x="10190097" y="926472"/>
                <a:ext cx="12960" cy="2556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587897A-0C26-44B9-B5C6-895E8A742789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185777" y="922152"/>
                  <a:ext cx="216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0DFEA91E-552F-4812-AFB7-1E7B5CC1570E}"/>
                    </a:ext>
                  </a:extLst>
                </p14:cNvPr>
                <p14:cNvContentPartPr/>
                <p14:nvPr/>
              </p14:nvContentPartPr>
              <p14:xfrm>
                <a:off x="10194417" y="879672"/>
                <a:ext cx="162360" cy="30420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0DFEA91E-552F-4812-AFB7-1E7B5CC1570E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0190097" y="875352"/>
                  <a:ext cx="171000" cy="31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A50BBAF9-5825-4F03-9E49-F2EFA63221E8}"/>
                  </a:ext>
                </a:extLst>
              </p14:cNvPr>
              <p14:cNvContentPartPr/>
              <p14:nvPr/>
            </p14:nvContentPartPr>
            <p14:xfrm>
              <a:off x="10618137" y="877512"/>
              <a:ext cx="406800" cy="132480"/>
            </p14:xfrm>
          </p:contentPart>
        </mc:Choice>
        <mc:Fallback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A50BBAF9-5825-4F03-9E49-F2EFA63221E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0613817" y="873192"/>
                <a:ext cx="41544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A6C1E02A-83B6-4442-9A03-041B097DC8B6}"/>
              </a:ext>
            </a:extLst>
          </p:cNvPr>
          <p:cNvGrpSpPr/>
          <p:nvPr/>
        </p:nvGrpSpPr>
        <p:grpSpPr>
          <a:xfrm>
            <a:off x="7813377" y="1369632"/>
            <a:ext cx="608760" cy="186840"/>
            <a:chOff x="7813377" y="1369632"/>
            <a:chExt cx="608760" cy="18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301CC630-1550-496D-9D63-55835B38B3CE}"/>
                    </a:ext>
                  </a:extLst>
                </p14:cNvPr>
                <p14:cNvContentPartPr/>
                <p14:nvPr/>
              </p14:nvContentPartPr>
              <p14:xfrm>
                <a:off x="7813377" y="1369632"/>
                <a:ext cx="168840" cy="18684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301CC630-1550-496D-9D63-55835B38B3CE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7809057" y="1365312"/>
                  <a:ext cx="1774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F5FAEC2D-96C0-4A94-8825-3BC2B3C1CBAF}"/>
                    </a:ext>
                  </a:extLst>
                </p14:cNvPr>
                <p14:cNvContentPartPr/>
                <p14:nvPr/>
              </p14:nvContentPartPr>
              <p14:xfrm>
                <a:off x="7837137" y="1448832"/>
                <a:ext cx="126360" cy="1152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F5FAEC2D-96C0-4A94-8825-3BC2B3C1CBA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7832817" y="1444512"/>
                  <a:ext cx="1350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2F90D024-63BE-495D-87CC-D3E5DE116F53}"/>
                    </a:ext>
                  </a:extLst>
                </p14:cNvPr>
                <p14:cNvContentPartPr/>
                <p14:nvPr/>
              </p14:nvContentPartPr>
              <p14:xfrm>
                <a:off x="8011737" y="1449552"/>
                <a:ext cx="235800" cy="7380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2F90D024-63BE-495D-87CC-D3E5DE116F53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007417" y="1445232"/>
                  <a:ext cx="244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AD7A7AC-65E5-40B0-A07A-61D2B087C546}"/>
                    </a:ext>
                  </a:extLst>
                </p14:cNvPr>
                <p14:cNvContentPartPr/>
                <p14:nvPr/>
              </p14:nvContentPartPr>
              <p14:xfrm>
                <a:off x="8256177" y="1386552"/>
                <a:ext cx="165960" cy="1494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AD7A7AC-65E5-40B0-A07A-61D2B087C546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251857" y="1382232"/>
                  <a:ext cx="174600" cy="15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uppieren 136">
            <a:extLst>
              <a:ext uri="{FF2B5EF4-FFF2-40B4-BE49-F238E27FC236}">
                <a16:creationId xmlns:a16="http://schemas.microsoft.com/office/drawing/2014/main" id="{D8660895-FE4F-4A04-97AB-402E28F53C88}"/>
              </a:ext>
            </a:extLst>
          </p:cNvPr>
          <p:cNvGrpSpPr/>
          <p:nvPr/>
        </p:nvGrpSpPr>
        <p:grpSpPr>
          <a:xfrm>
            <a:off x="8622297" y="1394832"/>
            <a:ext cx="464400" cy="123840"/>
            <a:chOff x="8622297" y="1394832"/>
            <a:chExt cx="464400" cy="12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5A3E218C-910C-451A-9C38-48E22F72B64B}"/>
                    </a:ext>
                  </a:extLst>
                </p14:cNvPr>
                <p14:cNvContentPartPr/>
                <p14:nvPr/>
              </p14:nvContentPartPr>
              <p14:xfrm>
                <a:off x="8622297" y="1450992"/>
                <a:ext cx="242280" cy="6624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5A3E218C-910C-451A-9C38-48E22F72B64B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617977" y="1446672"/>
                  <a:ext cx="2509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50E161BF-815F-4F86-A8D3-FF3EF83996D6}"/>
                    </a:ext>
                  </a:extLst>
                </p14:cNvPr>
                <p14:cNvContentPartPr/>
                <p14:nvPr/>
              </p14:nvContentPartPr>
              <p14:xfrm>
                <a:off x="8930457" y="1394832"/>
                <a:ext cx="156240" cy="12384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50E161BF-815F-4F86-A8D3-FF3EF83996D6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926137" y="1390512"/>
                  <a:ext cx="164880" cy="13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B5E547F9-B0FC-4D6F-8E5A-22D0A175899D}"/>
              </a:ext>
            </a:extLst>
          </p:cNvPr>
          <p:cNvGrpSpPr/>
          <p:nvPr/>
        </p:nvGrpSpPr>
        <p:grpSpPr>
          <a:xfrm>
            <a:off x="9348777" y="1376112"/>
            <a:ext cx="449640" cy="144000"/>
            <a:chOff x="9348777" y="1376112"/>
            <a:chExt cx="449640" cy="14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4D51B157-5C00-48FF-9551-588833621A47}"/>
                    </a:ext>
                  </a:extLst>
                </p14:cNvPr>
                <p14:cNvContentPartPr/>
                <p14:nvPr/>
              </p14:nvContentPartPr>
              <p14:xfrm>
                <a:off x="9348777" y="1376112"/>
                <a:ext cx="151560" cy="1440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4D51B157-5C00-48FF-9551-588833621A47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344457" y="1371792"/>
                  <a:ext cx="1602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11E6B78-913D-4554-B292-724D74B09273}"/>
                    </a:ext>
                  </a:extLst>
                </p14:cNvPr>
                <p14:cNvContentPartPr/>
                <p14:nvPr/>
              </p14:nvContentPartPr>
              <p14:xfrm>
                <a:off x="9508617" y="1413912"/>
                <a:ext cx="97560" cy="9972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11E6B78-913D-4554-B292-724D74B09273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504297" y="1409592"/>
                  <a:ext cx="1062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6524FEF-1104-478F-A4E6-F8C68273E8BF}"/>
                    </a:ext>
                  </a:extLst>
                </p14:cNvPr>
                <p14:cNvContentPartPr/>
                <p14:nvPr/>
              </p14:nvContentPartPr>
              <p14:xfrm>
                <a:off x="9666657" y="1404192"/>
                <a:ext cx="131760" cy="11484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6524FEF-1104-478F-A4E6-F8C68273E8B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662337" y="1399872"/>
                  <a:ext cx="14040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uppieren 134">
            <a:extLst>
              <a:ext uri="{FF2B5EF4-FFF2-40B4-BE49-F238E27FC236}">
                <a16:creationId xmlns:a16="http://schemas.microsoft.com/office/drawing/2014/main" id="{EC8F98F7-C059-4D87-929B-4CEA43C4922B}"/>
              </a:ext>
            </a:extLst>
          </p:cNvPr>
          <p:cNvGrpSpPr/>
          <p:nvPr/>
        </p:nvGrpSpPr>
        <p:grpSpPr>
          <a:xfrm>
            <a:off x="10030617" y="1275312"/>
            <a:ext cx="1441080" cy="206280"/>
            <a:chOff x="10030617" y="1275312"/>
            <a:chExt cx="1441080" cy="20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557E7C41-D4D0-4C2F-96B7-979AE3FE52CF}"/>
                    </a:ext>
                  </a:extLst>
                </p14:cNvPr>
                <p14:cNvContentPartPr/>
                <p14:nvPr/>
              </p14:nvContentPartPr>
              <p14:xfrm>
                <a:off x="10040697" y="1364952"/>
                <a:ext cx="13320" cy="11484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557E7C41-D4D0-4C2F-96B7-979AE3FE52CF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0036377" y="1360632"/>
                  <a:ext cx="219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374BA146-F5AA-4D0E-A1F9-22D56D932983}"/>
                    </a:ext>
                  </a:extLst>
                </p14:cNvPr>
                <p14:cNvContentPartPr/>
                <p14:nvPr/>
              </p14:nvContentPartPr>
              <p14:xfrm>
                <a:off x="10030617" y="1359192"/>
                <a:ext cx="128520" cy="5436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374BA146-F5AA-4D0E-A1F9-22D56D93298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0026297" y="1354872"/>
                  <a:ext cx="1371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E8937D81-E001-460E-B2EF-B50FE40C6CF8}"/>
                    </a:ext>
                  </a:extLst>
                </p14:cNvPr>
                <p14:cNvContentPartPr/>
                <p14:nvPr/>
              </p14:nvContentPartPr>
              <p14:xfrm>
                <a:off x="10051857" y="1457472"/>
                <a:ext cx="91800" cy="2412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E8937D81-E001-460E-B2EF-B50FE40C6CF8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047537" y="1453152"/>
                  <a:ext cx="1004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359E3BCB-04D5-4F89-895E-74FCB365D63A}"/>
                    </a:ext>
                  </a:extLst>
                </p14:cNvPr>
                <p14:cNvContentPartPr/>
                <p14:nvPr/>
              </p14:nvContentPartPr>
              <p14:xfrm>
                <a:off x="10167057" y="1318872"/>
                <a:ext cx="207000" cy="1551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359E3BCB-04D5-4F89-895E-74FCB365D63A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162737" y="1314552"/>
                  <a:ext cx="2156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A1B34E29-B8A4-4094-8591-FCC8C80DB0A5}"/>
                    </a:ext>
                  </a:extLst>
                </p14:cNvPr>
                <p14:cNvContentPartPr/>
                <p14:nvPr/>
              </p14:nvContentPartPr>
              <p14:xfrm>
                <a:off x="10398537" y="1275312"/>
                <a:ext cx="158040" cy="1659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A1B34E29-B8A4-4094-8591-FCC8C80DB0A5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0394217" y="1270992"/>
                  <a:ext cx="1666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7869EC98-752A-43EB-A15C-F67DD4B6588B}"/>
                    </a:ext>
                  </a:extLst>
                </p14:cNvPr>
                <p14:cNvContentPartPr/>
                <p14:nvPr/>
              </p14:nvContentPartPr>
              <p14:xfrm>
                <a:off x="10467657" y="1402392"/>
                <a:ext cx="82080" cy="252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7869EC98-752A-43EB-A15C-F67DD4B6588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0463337" y="1398072"/>
                  <a:ext cx="907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7870BF4-0583-402D-A470-7B67BCD25235}"/>
                    </a:ext>
                  </a:extLst>
                </p14:cNvPr>
                <p14:cNvContentPartPr/>
                <p14:nvPr/>
              </p14:nvContentPartPr>
              <p14:xfrm>
                <a:off x="10554777" y="1369272"/>
                <a:ext cx="296280" cy="4932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7870BF4-0583-402D-A470-7B67BCD2523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0550457" y="1364952"/>
                  <a:ext cx="30492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B67F1282-111E-47AC-B1CD-6482231A3065}"/>
                    </a:ext>
                  </a:extLst>
                </p14:cNvPr>
                <p14:cNvContentPartPr/>
                <p14:nvPr/>
              </p14:nvContentPartPr>
              <p14:xfrm>
                <a:off x="10931337" y="1336152"/>
                <a:ext cx="224640" cy="6336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B67F1282-111E-47AC-B1CD-6482231A306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0927017" y="1331832"/>
                  <a:ext cx="2332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76F4671-346D-41AA-A143-103903F95F31}"/>
                    </a:ext>
                  </a:extLst>
                </p14:cNvPr>
                <p14:cNvContentPartPr/>
                <p14:nvPr/>
              </p14:nvContentPartPr>
              <p14:xfrm>
                <a:off x="11221857" y="1330032"/>
                <a:ext cx="249840" cy="7452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76F4671-346D-41AA-A143-103903F95F31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1217537" y="1325712"/>
                  <a:ext cx="25848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uppieren 168">
            <a:extLst>
              <a:ext uri="{FF2B5EF4-FFF2-40B4-BE49-F238E27FC236}">
                <a16:creationId xmlns:a16="http://schemas.microsoft.com/office/drawing/2014/main" id="{69E7CA53-9C10-4D5F-82F2-83CC72ACBCE2}"/>
              </a:ext>
            </a:extLst>
          </p:cNvPr>
          <p:cNvGrpSpPr/>
          <p:nvPr/>
        </p:nvGrpSpPr>
        <p:grpSpPr>
          <a:xfrm>
            <a:off x="2447577" y="4555992"/>
            <a:ext cx="664560" cy="223920"/>
            <a:chOff x="2447577" y="4555992"/>
            <a:chExt cx="664560" cy="22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9C920845-ED27-4EBA-89AA-0CCFB166D77C}"/>
                    </a:ext>
                  </a:extLst>
                </p14:cNvPr>
                <p14:cNvContentPartPr/>
                <p14:nvPr/>
              </p14:nvContentPartPr>
              <p14:xfrm>
                <a:off x="2447577" y="4715112"/>
                <a:ext cx="143280" cy="936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9C920845-ED27-4EBA-89AA-0CCFB166D77C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443257" y="4710792"/>
                  <a:ext cx="151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B5720683-663A-4812-B38D-DCEBC764E0C4}"/>
                    </a:ext>
                  </a:extLst>
                </p14:cNvPr>
                <p14:cNvContentPartPr/>
                <p14:nvPr/>
              </p14:nvContentPartPr>
              <p14:xfrm>
                <a:off x="2532177" y="4678392"/>
                <a:ext cx="129240" cy="10152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B5720683-663A-4812-B38D-DCEBC764E0C4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527857" y="4674072"/>
                  <a:ext cx="1378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A87438FE-D2D9-4846-860E-EBFE5770301D}"/>
                    </a:ext>
                  </a:extLst>
                </p14:cNvPr>
                <p14:cNvContentPartPr/>
                <p14:nvPr/>
              </p14:nvContentPartPr>
              <p14:xfrm>
                <a:off x="2762217" y="4649592"/>
                <a:ext cx="115920" cy="9324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A87438FE-D2D9-4846-860E-EBFE5770301D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757897" y="4645272"/>
                  <a:ext cx="1245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4F679440-92AE-4334-AD47-253780834162}"/>
                    </a:ext>
                  </a:extLst>
                </p14:cNvPr>
                <p14:cNvContentPartPr/>
                <p14:nvPr/>
              </p14:nvContentPartPr>
              <p14:xfrm>
                <a:off x="2877417" y="4575432"/>
                <a:ext cx="13320" cy="8424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4F679440-92AE-4334-AD47-25378083416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873097" y="4571112"/>
                  <a:ext cx="219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7BBA16EB-97D3-4C36-AEFB-860D9EFC9719}"/>
                    </a:ext>
                  </a:extLst>
                </p14:cNvPr>
                <p14:cNvContentPartPr/>
                <p14:nvPr/>
              </p14:nvContentPartPr>
              <p14:xfrm>
                <a:off x="2806137" y="4561032"/>
                <a:ext cx="134280" cy="9144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7BBA16EB-97D3-4C36-AEFB-860D9EFC971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801817" y="4556712"/>
                  <a:ext cx="1429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9853E294-5E4A-4987-A02A-B0105AEA461A}"/>
                    </a:ext>
                  </a:extLst>
                </p14:cNvPr>
                <p14:cNvContentPartPr/>
                <p14:nvPr/>
              </p14:nvContentPartPr>
              <p14:xfrm>
                <a:off x="3036177" y="4640592"/>
                <a:ext cx="7200" cy="903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9853E294-5E4A-4987-A02A-B0105AEA461A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031857" y="4636272"/>
                  <a:ext cx="158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46CFC7E8-FEC7-4A93-B342-E6623CE45641}"/>
                    </a:ext>
                  </a:extLst>
                </p14:cNvPr>
                <p14:cNvContentPartPr/>
                <p14:nvPr/>
              </p14:nvContentPartPr>
              <p14:xfrm>
                <a:off x="2964177" y="4555992"/>
                <a:ext cx="147960" cy="7884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46CFC7E8-FEC7-4A93-B342-E6623CE4564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959857" y="4551672"/>
                  <a:ext cx="156600" cy="8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9F9B5C0B-A234-4568-BBCE-DD9FB0A4D650}"/>
              </a:ext>
            </a:extLst>
          </p:cNvPr>
          <p:cNvGrpSpPr/>
          <p:nvPr/>
        </p:nvGrpSpPr>
        <p:grpSpPr>
          <a:xfrm>
            <a:off x="3253617" y="4537632"/>
            <a:ext cx="1706760" cy="223920"/>
            <a:chOff x="3253617" y="4537632"/>
            <a:chExt cx="1706760" cy="22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C121732B-4069-44F6-9934-0E1F90E32DB3}"/>
                    </a:ext>
                  </a:extLst>
                </p14:cNvPr>
                <p14:cNvContentPartPr/>
                <p14:nvPr/>
              </p14:nvContentPartPr>
              <p14:xfrm>
                <a:off x="3253617" y="4691352"/>
                <a:ext cx="143280" cy="2304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C121732B-4069-44F6-9934-0E1F90E32DB3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249297" y="4687032"/>
                  <a:ext cx="1519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A8859A03-3684-4497-A59E-A05642510580}"/>
                    </a:ext>
                  </a:extLst>
                </p14:cNvPr>
                <p14:cNvContentPartPr/>
                <p14:nvPr/>
              </p14:nvContentPartPr>
              <p14:xfrm>
                <a:off x="3375297" y="4661472"/>
                <a:ext cx="90000" cy="9504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A8859A03-3684-4497-A59E-A05642510580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370977" y="4657152"/>
                  <a:ext cx="986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FCDD5EE4-472F-4935-B6DA-3CA084BBE9A1}"/>
                    </a:ext>
                  </a:extLst>
                </p14:cNvPr>
                <p14:cNvContentPartPr/>
                <p14:nvPr/>
              </p14:nvContentPartPr>
              <p14:xfrm>
                <a:off x="3603537" y="4628712"/>
                <a:ext cx="63000" cy="10584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FCDD5EE4-472F-4935-B6DA-3CA084BBE9A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599217" y="4624392"/>
                  <a:ext cx="716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616DCDA6-0991-4848-8D15-8A82E67666B9}"/>
                    </a:ext>
                  </a:extLst>
                </p14:cNvPr>
                <p14:cNvContentPartPr/>
                <p14:nvPr/>
              </p14:nvContentPartPr>
              <p14:xfrm>
                <a:off x="3631617" y="4553112"/>
                <a:ext cx="7920" cy="1980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616DCDA6-0991-4848-8D15-8A82E67666B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627297" y="4548792"/>
                  <a:ext cx="16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A5A411F2-B464-4338-AA95-888E49FF9AF5}"/>
                    </a:ext>
                  </a:extLst>
                </p14:cNvPr>
                <p14:cNvContentPartPr/>
                <p14:nvPr/>
              </p14:nvContentPartPr>
              <p14:xfrm>
                <a:off x="3779217" y="4632312"/>
                <a:ext cx="7560" cy="11268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A5A411F2-B464-4338-AA95-888E49FF9AF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774897" y="4627992"/>
                  <a:ext cx="162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D973A80-30D3-46F6-90AC-ED8D3D61AFC5}"/>
                    </a:ext>
                  </a:extLst>
                </p14:cNvPr>
                <p14:cNvContentPartPr/>
                <p14:nvPr/>
              </p14:nvContentPartPr>
              <p14:xfrm>
                <a:off x="3716577" y="4540512"/>
                <a:ext cx="129600" cy="1072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D973A80-30D3-46F6-90AC-ED8D3D61AFC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712257" y="4536192"/>
                  <a:ext cx="1382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26E48934-C0AE-4BF2-8F53-180D93678EE6}"/>
                    </a:ext>
                  </a:extLst>
                </p14:cNvPr>
                <p14:cNvContentPartPr/>
                <p14:nvPr/>
              </p14:nvContentPartPr>
              <p14:xfrm>
                <a:off x="3938337" y="4696032"/>
                <a:ext cx="166680" cy="252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26E48934-C0AE-4BF2-8F53-180D93678EE6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3934017" y="4691712"/>
                  <a:ext cx="1753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91D770A2-B431-4B18-9EDE-C07CB3DAB5AE}"/>
                    </a:ext>
                  </a:extLst>
                </p14:cNvPr>
                <p14:cNvContentPartPr/>
                <p14:nvPr/>
              </p14:nvContentPartPr>
              <p14:xfrm>
                <a:off x="4085577" y="4644552"/>
                <a:ext cx="127800" cy="11700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91D770A2-B431-4B18-9EDE-C07CB3DAB5AE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081257" y="4640232"/>
                  <a:ext cx="1364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DAB2033B-6A28-45C5-BB01-AA2CA4BFFBBA}"/>
                    </a:ext>
                  </a:extLst>
                </p14:cNvPr>
                <p14:cNvContentPartPr/>
                <p14:nvPr/>
              </p14:nvContentPartPr>
              <p14:xfrm>
                <a:off x="4418937" y="4605312"/>
                <a:ext cx="7200" cy="1371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DAB2033B-6A28-45C5-BB01-AA2CA4BFFBB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4414617" y="4600992"/>
                  <a:ext cx="158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90725B21-2606-44C6-B7ED-4196285AEDAA}"/>
                    </a:ext>
                  </a:extLst>
                </p14:cNvPr>
                <p14:cNvContentPartPr/>
                <p14:nvPr/>
              </p14:nvContentPartPr>
              <p14:xfrm>
                <a:off x="4335417" y="4697472"/>
                <a:ext cx="159480" cy="3852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90725B21-2606-44C6-B7ED-4196285AEDA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331097" y="4693152"/>
                  <a:ext cx="1681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36FA38A3-BD44-46DF-A46E-BB73E553B041}"/>
                    </a:ext>
                  </a:extLst>
                </p14:cNvPr>
                <p14:cNvContentPartPr/>
                <p14:nvPr/>
              </p14:nvContentPartPr>
              <p14:xfrm>
                <a:off x="4339737" y="4581192"/>
                <a:ext cx="129960" cy="1836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36FA38A3-BD44-46DF-A46E-BB73E553B04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4335417" y="4576872"/>
                  <a:ext cx="1386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538AE98B-EDA1-4CE0-B269-ABED73C6EDD0}"/>
                    </a:ext>
                  </a:extLst>
                </p14:cNvPr>
                <p14:cNvContentPartPr/>
                <p14:nvPr/>
              </p14:nvContentPartPr>
              <p14:xfrm>
                <a:off x="4559337" y="4568952"/>
                <a:ext cx="60120" cy="12276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538AE98B-EDA1-4CE0-B269-ABED73C6EDD0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555017" y="4564632"/>
                  <a:ext cx="687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E8B45E72-ABF0-4B0B-A8D4-C5BC42D243B8}"/>
                    </a:ext>
                  </a:extLst>
                </p14:cNvPr>
                <p14:cNvContentPartPr/>
                <p14:nvPr/>
              </p14:nvContentPartPr>
              <p14:xfrm>
                <a:off x="4665537" y="4554192"/>
                <a:ext cx="27000" cy="11952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E8B45E72-ABF0-4B0B-A8D4-C5BC42D243B8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661217" y="4549872"/>
                  <a:ext cx="356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42BA044C-30FB-4F0C-842A-AB910EF0BAAA}"/>
                    </a:ext>
                  </a:extLst>
                </p14:cNvPr>
                <p14:cNvContentPartPr/>
                <p14:nvPr/>
              </p14:nvContentPartPr>
              <p14:xfrm>
                <a:off x="4715577" y="4537632"/>
                <a:ext cx="69840" cy="1681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42BA044C-30FB-4F0C-842A-AB910EF0BAAA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711257" y="4533312"/>
                  <a:ext cx="78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1F18D40B-EACB-4733-978D-03ACEE504F93}"/>
                    </a:ext>
                  </a:extLst>
                </p14:cNvPr>
                <p14:cNvContentPartPr/>
                <p14:nvPr/>
              </p14:nvContentPartPr>
              <p14:xfrm>
                <a:off x="4864617" y="4546632"/>
                <a:ext cx="16560" cy="13644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1F18D40B-EACB-4733-978D-03ACEE504F9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860297" y="4542312"/>
                  <a:ext cx="25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E2564A9B-CFB0-4F00-A8B1-67E7429ED4C7}"/>
                    </a:ext>
                  </a:extLst>
                </p14:cNvPr>
                <p14:cNvContentPartPr/>
                <p14:nvPr/>
              </p14:nvContentPartPr>
              <p14:xfrm>
                <a:off x="4808817" y="4621512"/>
                <a:ext cx="151560" cy="10116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E2564A9B-CFB0-4F00-A8B1-67E7429ED4C7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804497" y="4617192"/>
                  <a:ext cx="160200" cy="10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uppieren 192">
            <a:extLst>
              <a:ext uri="{FF2B5EF4-FFF2-40B4-BE49-F238E27FC236}">
                <a16:creationId xmlns:a16="http://schemas.microsoft.com/office/drawing/2014/main" id="{80104216-E9B8-48BF-8697-C1E4FD9D1A97}"/>
              </a:ext>
            </a:extLst>
          </p:cNvPr>
          <p:cNvGrpSpPr/>
          <p:nvPr/>
        </p:nvGrpSpPr>
        <p:grpSpPr>
          <a:xfrm>
            <a:off x="5047497" y="4570752"/>
            <a:ext cx="225720" cy="106200"/>
            <a:chOff x="5047497" y="4570752"/>
            <a:chExt cx="225720" cy="10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19E99AB2-E9DF-4B32-AFFC-C19C1E0C6281}"/>
                    </a:ext>
                  </a:extLst>
                </p14:cNvPr>
                <p14:cNvContentPartPr/>
                <p14:nvPr/>
              </p14:nvContentPartPr>
              <p14:xfrm>
                <a:off x="5047497" y="4623672"/>
                <a:ext cx="141480" cy="900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19E99AB2-E9DF-4B32-AFFC-C19C1E0C6281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5043177" y="4619352"/>
                  <a:ext cx="1501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E4DD74C4-2275-4663-A7E9-CA35C9307779}"/>
                    </a:ext>
                  </a:extLst>
                </p14:cNvPr>
                <p14:cNvContentPartPr/>
                <p14:nvPr/>
              </p14:nvContentPartPr>
              <p14:xfrm>
                <a:off x="5187897" y="4570752"/>
                <a:ext cx="85320" cy="10620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E4DD74C4-2275-4663-A7E9-CA35C9307779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183577" y="4566432"/>
                  <a:ext cx="9396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uppieren 197">
            <a:extLst>
              <a:ext uri="{FF2B5EF4-FFF2-40B4-BE49-F238E27FC236}">
                <a16:creationId xmlns:a16="http://schemas.microsoft.com/office/drawing/2014/main" id="{0DDFDE4A-46AB-4297-8B86-073CD8D814FE}"/>
              </a:ext>
            </a:extLst>
          </p:cNvPr>
          <p:cNvGrpSpPr/>
          <p:nvPr/>
        </p:nvGrpSpPr>
        <p:grpSpPr>
          <a:xfrm>
            <a:off x="5434497" y="4512792"/>
            <a:ext cx="285840" cy="204120"/>
            <a:chOff x="5434497" y="4512792"/>
            <a:chExt cx="285840" cy="204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74AB1E1B-7091-40BE-ADC8-BDA2B553B33C}"/>
                    </a:ext>
                  </a:extLst>
                </p14:cNvPr>
                <p14:cNvContentPartPr/>
                <p14:nvPr/>
              </p14:nvContentPartPr>
              <p14:xfrm>
                <a:off x="5434497" y="4562112"/>
                <a:ext cx="75960" cy="5364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74AB1E1B-7091-40BE-ADC8-BDA2B553B33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5430177" y="4557792"/>
                  <a:ext cx="846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6870BDE9-7711-4632-BED5-7B5167882622}"/>
                    </a:ext>
                  </a:extLst>
                </p14:cNvPr>
                <p14:cNvContentPartPr/>
                <p14:nvPr/>
              </p14:nvContentPartPr>
              <p14:xfrm>
                <a:off x="5497857" y="4540152"/>
                <a:ext cx="38880" cy="1767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6870BDE9-7711-4632-BED5-7B5167882622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5493537" y="4535832"/>
                  <a:ext cx="475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CB66E67F-5F1C-40C4-A86F-CC1B7978F5E0}"/>
                    </a:ext>
                  </a:extLst>
                </p14:cNvPr>
                <p14:cNvContentPartPr/>
                <p14:nvPr/>
              </p14:nvContentPartPr>
              <p14:xfrm>
                <a:off x="5644377" y="4512792"/>
                <a:ext cx="18720" cy="10944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CB66E67F-5F1C-40C4-A86F-CC1B7978F5E0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640057" y="4508472"/>
                  <a:ext cx="273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8CABD0E6-75B1-45B3-B139-970E2D1B920D}"/>
                    </a:ext>
                  </a:extLst>
                </p14:cNvPr>
                <p14:cNvContentPartPr/>
                <p14:nvPr/>
              </p14:nvContentPartPr>
              <p14:xfrm>
                <a:off x="5577417" y="4578312"/>
                <a:ext cx="142920" cy="8892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8CABD0E6-75B1-45B3-B139-970E2D1B920D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573097" y="4573992"/>
                  <a:ext cx="15156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C5E1A5D0-129E-411D-A915-6AC821720C8C}"/>
              </a:ext>
            </a:extLst>
          </p:cNvPr>
          <p:cNvGrpSpPr/>
          <p:nvPr/>
        </p:nvGrpSpPr>
        <p:grpSpPr>
          <a:xfrm>
            <a:off x="270297" y="4509552"/>
            <a:ext cx="2023920" cy="390240"/>
            <a:chOff x="270297" y="4509552"/>
            <a:chExt cx="2023920" cy="390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4AFE23A2-CB81-4208-8F95-77032FC20E89}"/>
                    </a:ext>
                  </a:extLst>
                </p14:cNvPr>
                <p14:cNvContentPartPr/>
                <p14:nvPr/>
              </p14:nvContentPartPr>
              <p14:xfrm>
                <a:off x="318897" y="4642032"/>
                <a:ext cx="181080" cy="18720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4AFE23A2-CB81-4208-8F95-77032FC20E8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314577" y="4637712"/>
                  <a:ext cx="1897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3F735F6-27CE-4AB2-8CF6-DCCDE09CCD5A}"/>
                    </a:ext>
                  </a:extLst>
                </p14:cNvPr>
                <p14:cNvContentPartPr/>
                <p14:nvPr/>
              </p14:nvContentPartPr>
              <p14:xfrm>
                <a:off x="643257" y="4634112"/>
                <a:ext cx="31320" cy="15588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3F735F6-27CE-4AB2-8CF6-DCCDE09CCD5A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38937" y="4629792"/>
                  <a:ext cx="399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94F7D8A6-6160-40FE-A44A-3047C11B78B7}"/>
                    </a:ext>
                  </a:extLst>
                </p14:cNvPr>
                <p14:cNvContentPartPr/>
                <p14:nvPr/>
              </p14:nvContentPartPr>
              <p14:xfrm>
                <a:off x="562617" y="4509552"/>
                <a:ext cx="175680" cy="15696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94F7D8A6-6160-40FE-A44A-3047C11B78B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558297" y="4505232"/>
                  <a:ext cx="1843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88ECB2C1-3E69-48B9-9110-C64CC08381A4}"/>
                    </a:ext>
                  </a:extLst>
                </p14:cNvPr>
                <p14:cNvContentPartPr/>
                <p14:nvPr/>
              </p14:nvContentPartPr>
              <p14:xfrm>
                <a:off x="875817" y="4718352"/>
                <a:ext cx="132840" cy="720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88ECB2C1-3E69-48B9-9110-C64CC08381A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871497" y="4714032"/>
                  <a:ext cx="141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0F6831C6-1ACB-4CC8-B90B-A31569AD24B3}"/>
                    </a:ext>
                  </a:extLst>
                </p14:cNvPr>
                <p14:cNvContentPartPr/>
                <p14:nvPr/>
              </p14:nvContentPartPr>
              <p14:xfrm>
                <a:off x="1010097" y="4671192"/>
                <a:ext cx="81720" cy="9324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0F6831C6-1ACB-4CC8-B90B-A31569AD24B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05777" y="4666872"/>
                  <a:ext cx="90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8D86FBBC-D6B5-476D-B5B6-9835213E6100}"/>
                    </a:ext>
                  </a:extLst>
                </p14:cNvPr>
                <p14:cNvContentPartPr/>
                <p14:nvPr/>
              </p14:nvContentPartPr>
              <p14:xfrm>
                <a:off x="1179297" y="4674792"/>
                <a:ext cx="91080" cy="4932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8D86FBBC-D6B5-476D-B5B6-9835213E6100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174977" y="4670472"/>
                  <a:ext cx="9972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39C9021A-D50D-47AD-8B97-E00A2795B2F1}"/>
                    </a:ext>
                  </a:extLst>
                </p14:cNvPr>
                <p14:cNvContentPartPr/>
                <p14:nvPr/>
              </p14:nvContentPartPr>
              <p14:xfrm>
                <a:off x="1239057" y="4658952"/>
                <a:ext cx="63000" cy="15948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39C9021A-D50D-47AD-8B97-E00A2795B2F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234737" y="4654632"/>
                  <a:ext cx="716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1D503120-FB76-4DF4-BDF1-BC4AE5884728}"/>
                    </a:ext>
                  </a:extLst>
                </p14:cNvPr>
                <p14:cNvContentPartPr/>
                <p14:nvPr/>
              </p14:nvContentPartPr>
              <p14:xfrm>
                <a:off x="1360737" y="4561032"/>
                <a:ext cx="23040" cy="8784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1D503120-FB76-4DF4-BDF1-BC4AE588472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356417" y="4556712"/>
                  <a:ext cx="316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4AFF7036-417F-4F0D-8F30-D2B6F2AB6AB5}"/>
                    </a:ext>
                  </a:extLst>
                </p14:cNvPr>
                <p14:cNvContentPartPr/>
                <p14:nvPr/>
              </p14:nvContentPartPr>
              <p14:xfrm>
                <a:off x="1321857" y="4561752"/>
                <a:ext cx="117360" cy="9792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4AFF7036-417F-4F0D-8F30-D2B6F2AB6AB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317537" y="4557432"/>
                  <a:ext cx="1260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4BD16B95-B06C-4547-90DF-6A285653A7D6}"/>
                    </a:ext>
                  </a:extLst>
                </p14:cNvPr>
                <p14:cNvContentPartPr/>
                <p14:nvPr/>
              </p14:nvContentPartPr>
              <p14:xfrm>
                <a:off x="1537137" y="4635912"/>
                <a:ext cx="24840" cy="9252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4BD16B95-B06C-4547-90DF-6A285653A7D6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532817" y="4631592"/>
                  <a:ext cx="334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2C4049D6-F982-4B6E-B833-52AF82F5F5F9}"/>
                    </a:ext>
                  </a:extLst>
                </p14:cNvPr>
                <p14:cNvContentPartPr/>
                <p14:nvPr/>
              </p14:nvContentPartPr>
              <p14:xfrm>
                <a:off x="1463697" y="4541952"/>
                <a:ext cx="168480" cy="9288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2C4049D6-F982-4B6E-B833-52AF82F5F5F9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459377" y="4537632"/>
                  <a:ext cx="1771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18F53F9E-2B0C-47EA-8018-92FC6E9A0B50}"/>
                    </a:ext>
                  </a:extLst>
                </p14:cNvPr>
                <p14:cNvContentPartPr/>
                <p14:nvPr/>
              </p14:nvContentPartPr>
              <p14:xfrm>
                <a:off x="1773297" y="4703592"/>
                <a:ext cx="124920" cy="864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18F53F9E-2B0C-47EA-8018-92FC6E9A0B50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768977" y="4699272"/>
                  <a:ext cx="1335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388F51DE-9DAB-4B19-A4C7-F35DCC46A279}"/>
                    </a:ext>
                  </a:extLst>
                </p14:cNvPr>
                <p14:cNvContentPartPr/>
                <p14:nvPr/>
              </p14:nvContentPartPr>
              <p14:xfrm>
                <a:off x="1893897" y="4671912"/>
                <a:ext cx="51840" cy="849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388F51DE-9DAB-4B19-A4C7-F35DCC46A279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889577" y="4667592"/>
                  <a:ext cx="604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4AD55CC2-F13D-40A8-ABA2-C045E1ECBA88}"/>
                    </a:ext>
                  </a:extLst>
                </p14:cNvPr>
                <p14:cNvContentPartPr/>
                <p14:nvPr/>
              </p14:nvContentPartPr>
              <p14:xfrm>
                <a:off x="2060217" y="4651032"/>
                <a:ext cx="82800" cy="532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4AD55CC2-F13D-40A8-ABA2-C045E1ECBA88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055897" y="4646712"/>
                  <a:ext cx="914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A932F025-3C8E-462B-9205-33B7C6CC1BCA}"/>
                    </a:ext>
                  </a:extLst>
                </p14:cNvPr>
                <p14:cNvContentPartPr/>
                <p14:nvPr/>
              </p14:nvContentPartPr>
              <p14:xfrm>
                <a:off x="2117457" y="4637712"/>
                <a:ext cx="125640" cy="1501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A932F025-3C8E-462B-9205-33B7C6CC1BCA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113137" y="4633392"/>
                  <a:ext cx="134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4CFA8A96-D2F1-4AB3-8735-CEB705316AFA}"/>
                    </a:ext>
                  </a:extLst>
                </p14:cNvPr>
                <p14:cNvContentPartPr/>
                <p14:nvPr/>
              </p14:nvContentPartPr>
              <p14:xfrm>
                <a:off x="2168577" y="4558512"/>
                <a:ext cx="125640" cy="795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4CFA8A96-D2F1-4AB3-8735-CEB705316AFA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164257" y="4554192"/>
                  <a:ext cx="134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D7B70731-A1F2-4258-AA05-1BE7E9CCB2E8}"/>
                    </a:ext>
                  </a:extLst>
                </p14:cNvPr>
                <p14:cNvContentPartPr/>
                <p14:nvPr/>
              </p14:nvContentPartPr>
              <p14:xfrm>
                <a:off x="270297" y="4851912"/>
                <a:ext cx="1958040" cy="4788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D7B70731-A1F2-4258-AA05-1BE7E9CCB2E8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65977" y="4847592"/>
                  <a:ext cx="1966680" cy="5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9">
            <p14:nvContentPartPr>
              <p14:cNvPr id="201" name="Freihand 200">
                <a:extLst>
                  <a:ext uri="{FF2B5EF4-FFF2-40B4-BE49-F238E27FC236}">
                    <a16:creationId xmlns:a16="http://schemas.microsoft.com/office/drawing/2014/main" id="{EC0866E8-4BCC-40D2-ABEC-701A2B96DCBF}"/>
                  </a:ext>
                </a:extLst>
              </p14:cNvPr>
              <p14:cNvContentPartPr/>
              <p14:nvPr/>
            </p14:nvContentPartPr>
            <p14:xfrm>
              <a:off x="5262417" y="4776312"/>
              <a:ext cx="531000" cy="35640"/>
            </p14:xfrm>
          </p:contentPart>
        </mc:Choice>
        <mc:Fallback>
          <p:pic>
            <p:nvPicPr>
              <p:cNvPr id="201" name="Freihand 200">
                <a:extLst>
                  <a:ext uri="{FF2B5EF4-FFF2-40B4-BE49-F238E27FC236}">
                    <a16:creationId xmlns:a16="http://schemas.microsoft.com/office/drawing/2014/main" id="{EC0866E8-4BCC-40D2-ABEC-701A2B96DCBF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5258097" y="4771992"/>
                <a:ext cx="53964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007D7F55-0A52-413B-AAC6-56AC0301861E}"/>
              </a:ext>
            </a:extLst>
          </p:cNvPr>
          <p:cNvGrpSpPr/>
          <p:nvPr/>
        </p:nvGrpSpPr>
        <p:grpSpPr>
          <a:xfrm>
            <a:off x="1224657" y="4945152"/>
            <a:ext cx="7035120" cy="1127520"/>
            <a:chOff x="1224657" y="4945152"/>
            <a:chExt cx="7035120" cy="112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33F3BBD3-DF66-4EC7-8E3B-808CEEDF87DC}"/>
                    </a:ext>
                  </a:extLst>
                </p14:cNvPr>
                <p14:cNvContentPartPr/>
                <p14:nvPr/>
              </p14:nvContentPartPr>
              <p14:xfrm>
                <a:off x="1224657" y="5203272"/>
                <a:ext cx="86760" cy="12564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33F3BBD3-DF66-4EC7-8E3B-808CEEDF87D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220337" y="5198952"/>
                  <a:ext cx="954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BCAAC1D4-14EC-478B-AEDA-726D458E6E68}"/>
                    </a:ext>
                  </a:extLst>
                </p14:cNvPr>
                <p14:cNvContentPartPr/>
                <p14:nvPr/>
              </p14:nvContentPartPr>
              <p14:xfrm>
                <a:off x="1336617" y="5178792"/>
                <a:ext cx="195120" cy="13104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BCAAC1D4-14EC-478B-AEDA-726D458E6E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332297" y="5174472"/>
                  <a:ext cx="2037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67D5D7EE-075A-4FC3-809B-E3E1F167439B}"/>
                    </a:ext>
                  </a:extLst>
                </p14:cNvPr>
                <p14:cNvContentPartPr/>
                <p14:nvPr/>
              </p14:nvContentPartPr>
              <p14:xfrm>
                <a:off x="1506537" y="5168352"/>
                <a:ext cx="360" cy="36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67D5D7EE-075A-4FC3-809B-E3E1F167439B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502217" y="5164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0C189A33-5672-4706-9480-1432B4942F6D}"/>
                    </a:ext>
                  </a:extLst>
                </p14:cNvPr>
                <p14:cNvContentPartPr/>
                <p14:nvPr/>
              </p14:nvContentPartPr>
              <p14:xfrm>
                <a:off x="1582497" y="5242872"/>
                <a:ext cx="241200" cy="17892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0C189A33-5672-4706-9480-1432B4942F6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578177" y="5238552"/>
                  <a:ext cx="2498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37F39BF4-158E-44DD-8676-2B6614133434}"/>
                    </a:ext>
                  </a:extLst>
                </p14:cNvPr>
                <p14:cNvContentPartPr/>
                <p14:nvPr/>
              </p14:nvContentPartPr>
              <p14:xfrm>
                <a:off x="1883817" y="5194272"/>
                <a:ext cx="222480" cy="9432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37F39BF4-158E-44DD-8676-2B6614133434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879497" y="5189952"/>
                  <a:ext cx="2311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4365799A-F2BA-4BC9-8927-D15CC69D3EC1}"/>
                    </a:ext>
                  </a:extLst>
                </p14:cNvPr>
                <p14:cNvContentPartPr/>
                <p14:nvPr/>
              </p14:nvContentPartPr>
              <p14:xfrm>
                <a:off x="2292417" y="5107512"/>
                <a:ext cx="104760" cy="1368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4365799A-F2BA-4BC9-8927-D15CC69D3EC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288097" y="5103192"/>
                  <a:ext cx="1134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93D9147B-9684-45D5-9CE7-D166B25DD54E}"/>
                    </a:ext>
                  </a:extLst>
                </p14:cNvPr>
                <p14:cNvContentPartPr/>
                <p14:nvPr/>
              </p14:nvContentPartPr>
              <p14:xfrm>
                <a:off x="2409057" y="5110752"/>
                <a:ext cx="89280" cy="12528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93D9147B-9684-45D5-9CE7-D166B25DD54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404737" y="5106432"/>
                  <a:ext cx="979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63A08847-997B-4700-BC2C-7D8381F16297}"/>
                    </a:ext>
                  </a:extLst>
                </p14:cNvPr>
                <p14:cNvContentPartPr/>
                <p14:nvPr/>
              </p14:nvContentPartPr>
              <p14:xfrm>
                <a:off x="2535057" y="5181312"/>
                <a:ext cx="110520" cy="558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63A08847-997B-4700-BC2C-7D8381F1629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530737" y="5176992"/>
                  <a:ext cx="1191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347202E8-AD81-4DE0-8D6A-AB26B9CEACC7}"/>
                    </a:ext>
                  </a:extLst>
                </p14:cNvPr>
                <p14:cNvContentPartPr/>
                <p14:nvPr/>
              </p14:nvContentPartPr>
              <p14:xfrm>
                <a:off x="2650617" y="5089872"/>
                <a:ext cx="196920" cy="13572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347202E8-AD81-4DE0-8D6A-AB26B9CEACC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646297" y="5085552"/>
                  <a:ext cx="2055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B5B9B219-C776-4662-89E6-8B8AA7B094F4}"/>
                    </a:ext>
                  </a:extLst>
                </p14:cNvPr>
                <p14:cNvContentPartPr/>
                <p14:nvPr/>
              </p14:nvContentPartPr>
              <p14:xfrm>
                <a:off x="2869857" y="5155752"/>
                <a:ext cx="71640" cy="6948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B5B9B219-C776-4662-89E6-8B8AA7B094F4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865537" y="5151432"/>
                  <a:ext cx="802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315D6DAF-6585-472F-B171-600A4096CBC8}"/>
                    </a:ext>
                  </a:extLst>
                </p14:cNvPr>
                <p14:cNvContentPartPr/>
                <p14:nvPr/>
              </p14:nvContentPartPr>
              <p14:xfrm>
                <a:off x="2998017" y="5152512"/>
                <a:ext cx="231840" cy="734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315D6DAF-6585-472F-B171-600A4096CBC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993697" y="5148192"/>
                  <a:ext cx="2404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21E7B2DD-ED27-46F9-8AD9-E48325ED3751}"/>
                    </a:ext>
                  </a:extLst>
                </p14:cNvPr>
                <p14:cNvContentPartPr/>
                <p14:nvPr/>
              </p14:nvContentPartPr>
              <p14:xfrm>
                <a:off x="3282057" y="5135952"/>
                <a:ext cx="96120" cy="619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21E7B2DD-ED27-46F9-8AD9-E48325ED375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277737" y="5131632"/>
                  <a:ext cx="1047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5AD9866C-C687-4FDB-A261-77F971113A41}"/>
                    </a:ext>
                  </a:extLst>
                </p14:cNvPr>
                <p14:cNvContentPartPr/>
                <p14:nvPr/>
              </p14:nvContentPartPr>
              <p14:xfrm>
                <a:off x="3349737" y="5131632"/>
                <a:ext cx="92880" cy="18540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5AD9866C-C687-4FDB-A261-77F971113A4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345417" y="5127312"/>
                  <a:ext cx="1015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A4D2416B-CCB6-4CFA-82C3-52F65FEF0017}"/>
                    </a:ext>
                  </a:extLst>
                </p14:cNvPr>
                <p14:cNvContentPartPr/>
                <p14:nvPr/>
              </p14:nvContentPartPr>
              <p14:xfrm>
                <a:off x="3475377" y="5135232"/>
                <a:ext cx="102960" cy="5544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A4D2416B-CCB6-4CFA-82C3-52F65FEF001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471057" y="5130912"/>
                  <a:ext cx="1116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C764BD0E-B6AD-4550-AF79-BE4127C79E8F}"/>
                    </a:ext>
                  </a:extLst>
                </p14:cNvPr>
                <p14:cNvContentPartPr/>
                <p14:nvPr/>
              </p14:nvContentPartPr>
              <p14:xfrm>
                <a:off x="3591297" y="5049552"/>
                <a:ext cx="65520" cy="12708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C764BD0E-B6AD-4550-AF79-BE4127C79E8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586977" y="5045232"/>
                  <a:ext cx="741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B4A7647E-DECD-4CFF-A558-1764EFB0145A}"/>
                    </a:ext>
                  </a:extLst>
                </p14:cNvPr>
                <p14:cNvContentPartPr/>
                <p14:nvPr/>
              </p14:nvContentPartPr>
              <p14:xfrm>
                <a:off x="3705777" y="5117232"/>
                <a:ext cx="206640" cy="6768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B4A7647E-DECD-4CFF-A558-1764EFB0145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701457" y="5112912"/>
                  <a:ext cx="215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3A297637-1275-4B4B-B44A-6E1FC5DF4172}"/>
                    </a:ext>
                  </a:extLst>
                </p14:cNvPr>
                <p14:cNvContentPartPr/>
                <p14:nvPr/>
              </p14:nvContentPartPr>
              <p14:xfrm>
                <a:off x="4042017" y="5099952"/>
                <a:ext cx="207000" cy="9360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3A297637-1275-4B4B-B44A-6E1FC5DF417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037697" y="5095632"/>
                  <a:ext cx="215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D9418AA8-2E10-413D-A6BF-D2D8B4D90025}"/>
                    </a:ext>
                  </a:extLst>
                </p14:cNvPr>
                <p14:cNvContentPartPr/>
                <p14:nvPr/>
              </p14:nvContentPartPr>
              <p14:xfrm>
                <a:off x="4267017" y="5029032"/>
                <a:ext cx="64080" cy="15588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D9418AA8-2E10-413D-A6BF-D2D8B4D9002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4262697" y="5024712"/>
                  <a:ext cx="72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859A7DAD-CCA3-4DDE-A856-A3143B9680A7}"/>
                    </a:ext>
                  </a:extLst>
                </p14:cNvPr>
                <p14:cNvContentPartPr/>
                <p14:nvPr/>
              </p14:nvContentPartPr>
              <p14:xfrm>
                <a:off x="4351977" y="5104272"/>
                <a:ext cx="81720" cy="7488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859A7DAD-CCA3-4DDE-A856-A3143B9680A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347657" y="5099952"/>
                  <a:ext cx="903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1E4B2FC4-1F4B-46EF-8CC6-17ABBA5EC1DB}"/>
                    </a:ext>
                  </a:extLst>
                </p14:cNvPr>
                <p14:cNvContentPartPr/>
                <p14:nvPr/>
              </p14:nvContentPartPr>
              <p14:xfrm>
                <a:off x="4441977" y="4993392"/>
                <a:ext cx="79920" cy="17496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1E4B2FC4-1F4B-46EF-8CC6-17ABBA5EC1D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437657" y="4989072"/>
                  <a:ext cx="885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3A001B34-1766-42E4-9618-47DF667A8A2B}"/>
                    </a:ext>
                  </a:extLst>
                </p14:cNvPr>
                <p14:cNvContentPartPr/>
                <p14:nvPr/>
              </p14:nvContentPartPr>
              <p14:xfrm>
                <a:off x="4538097" y="5075472"/>
                <a:ext cx="239760" cy="7848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3A001B34-1766-42E4-9618-47DF667A8A2B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533777" y="5071152"/>
                  <a:ext cx="2484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9257B49E-B25E-48E3-95EB-8763B3513755}"/>
                    </a:ext>
                  </a:extLst>
                </p14:cNvPr>
                <p14:cNvContentPartPr/>
                <p14:nvPr/>
              </p14:nvContentPartPr>
              <p14:xfrm>
                <a:off x="4338297" y="5005632"/>
                <a:ext cx="91800" cy="1512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9257B49E-B25E-48E3-95EB-8763B3513755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333977" y="5001312"/>
                  <a:ext cx="100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FF054483-8C90-4AE7-B222-5ECA36632A7C}"/>
                    </a:ext>
                  </a:extLst>
                </p14:cNvPr>
                <p14:cNvContentPartPr/>
                <p14:nvPr/>
              </p14:nvContentPartPr>
              <p14:xfrm>
                <a:off x="4859937" y="5048112"/>
                <a:ext cx="452160" cy="9468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FF054483-8C90-4AE7-B222-5ECA36632A7C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855617" y="5043792"/>
                  <a:ext cx="4608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B10D2FD8-7C7C-449A-A01F-B272F43F66FA}"/>
                    </a:ext>
                  </a:extLst>
                </p14:cNvPr>
                <p14:cNvContentPartPr/>
                <p14:nvPr/>
              </p14:nvContentPartPr>
              <p14:xfrm>
                <a:off x="5484537" y="5035152"/>
                <a:ext cx="314280" cy="7776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B10D2FD8-7C7C-449A-A01F-B272F43F66F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480217" y="5030832"/>
                  <a:ext cx="3229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018F8AC5-E38E-44D8-9523-1B6D672A13FA}"/>
                    </a:ext>
                  </a:extLst>
                </p14:cNvPr>
                <p14:cNvContentPartPr/>
                <p14:nvPr/>
              </p14:nvContentPartPr>
              <p14:xfrm>
                <a:off x="5769657" y="4994832"/>
                <a:ext cx="360" cy="36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018F8AC5-E38E-44D8-9523-1B6D672A13FA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765337" y="49905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07AFCC26-7614-4AD8-9473-37670578CBFE}"/>
                    </a:ext>
                  </a:extLst>
                </p14:cNvPr>
                <p14:cNvContentPartPr/>
                <p14:nvPr/>
              </p14:nvContentPartPr>
              <p14:xfrm>
                <a:off x="6021297" y="4985112"/>
                <a:ext cx="239400" cy="12528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07AFCC26-7614-4AD8-9473-37670578CBFE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016977" y="4980792"/>
                  <a:ext cx="2480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671ED56B-07D1-4791-BD0B-79149FF1827A}"/>
                    </a:ext>
                  </a:extLst>
                </p14:cNvPr>
                <p14:cNvContentPartPr/>
                <p14:nvPr/>
              </p14:nvContentPartPr>
              <p14:xfrm>
                <a:off x="6248097" y="4960992"/>
                <a:ext cx="25920" cy="1728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671ED56B-07D1-4791-BD0B-79149FF1827A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243777" y="4956672"/>
                  <a:ext cx="34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8EE8B27C-6DB3-47C9-B859-AEB3777451D4}"/>
                    </a:ext>
                  </a:extLst>
                </p14:cNvPr>
                <p14:cNvContentPartPr/>
                <p14:nvPr/>
              </p14:nvContentPartPr>
              <p14:xfrm>
                <a:off x="6292737" y="4945152"/>
                <a:ext cx="113400" cy="13284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8EE8B27C-6DB3-47C9-B859-AEB3777451D4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6288417" y="4940832"/>
                  <a:ext cx="1220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81C7D221-0E36-4A23-9933-4F3263CFBC4C}"/>
                    </a:ext>
                  </a:extLst>
                </p14:cNvPr>
                <p14:cNvContentPartPr/>
                <p14:nvPr/>
              </p14:nvContentPartPr>
              <p14:xfrm>
                <a:off x="6371937" y="4954512"/>
                <a:ext cx="134280" cy="1339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81C7D221-0E36-4A23-9933-4F3263CFBC4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367617" y="4950192"/>
                  <a:ext cx="1429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3C3495EE-D199-485F-A954-F4C62B7356B2}"/>
                    </a:ext>
                  </a:extLst>
                </p14:cNvPr>
                <p14:cNvContentPartPr/>
                <p14:nvPr/>
              </p14:nvContentPartPr>
              <p14:xfrm>
                <a:off x="6705657" y="4970712"/>
                <a:ext cx="148680" cy="11520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3C3495EE-D199-485F-A954-F4C62B7356B2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6701337" y="4966392"/>
                  <a:ext cx="157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472667EE-41D5-455C-A1D6-36BDE17A4AA7}"/>
                    </a:ext>
                  </a:extLst>
                </p14:cNvPr>
                <p14:cNvContentPartPr/>
                <p14:nvPr/>
              </p14:nvContentPartPr>
              <p14:xfrm>
                <a:off x="6837777" y="5001312"/>
                <a:ext cx="98280" cy="6516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472667EE-41D5-455C-A1D6-36BDE17A4AA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833457" y="4996992"/>
                  <a:ext cx="1069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D89B1872-0584-4F7A-9528-18B87E333D8F}"/>
                    </a:ext>
                  </a:extLst>
                </p14:cNvPr>
                <p14:cNvContentPartPr/>
                <p14:nvPr/>
              </p14:nvContentPartPr>
              <p14:xfrm>
                <a:off x="6986817" y="4980432"/>
                <a:ext cx="84600" cy="10008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D89B1872-0584-4F7A-9528-18B87E333D8F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982497" y="4976112"/>
                  <a:ext cx="932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3A34CDE2-BB22-4D06-A83B-5ABD20417882}"/>
                    </a:ext>
                  </a:extLst>
                </p14:cNvPr>
                <p14:cNvContentPartPr/>
                <p14:nvPr/>
              </p14:nvContentPartPr>
              <p14:xfrm>
                <a:off x="2055537" y="5470392"/>
                <a:ext cx="21240" cy="13068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3A34CDE2-BB22-4D06-A83B-5ABD20417882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2051217" y="5466072"/>
                  <a:ext cx="29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499FF0C-D53F-424B-9A37-509CC71D7123}"/>
                    </a:ext>
                  </a:extLst>
                </p14:cNvPr>
                <p14:cNvContentPartPr/>
                <p14:nvPr/>
              </p14:nvContentPartPr>
              <p14:xfrm>
                <a:off x="2041137" y="5475792"/>
                <a:ext cx="112320" cy="1908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499FF0C-D53F-424B-9A37-509CC71D7123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2036817" y="5471472"/>
                  <a:ext cx="1209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414EFDAC-5312-4B79-B7E1-4D777DC62E45}"/>
                    </a:ext>
                  </a:extLst>
                </p14:cNvPr>
                <p14:cNvContentPartPr/>
                <p14:nvPr/>
              </p14:nvContentPartPr>
              <p14:xfrm>
                <a:off x="2082897" y="5518632"/>
                <a:ext cx="88200" cy="817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414EFDAC-5312-4B79-B7E1-4D777DC62E45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078577" y="5514312"/>
                  <a:ext cx="968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F44084FE-427A-4DF9-93CD-B7F5F95315FD}"/>
                    </a:ext>
                  </a:extLst>
                </p14:cNvPr>
                <p14:cNvContentPartPr/>
                <p14:nvPr/>
              </p14:nvContentPartPr>
              <p14:xfrm>
                <a:off x="2179377" y="5542032"/>
                <a:ext cx="179280" cy="6048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F44084FE-427A-4DF9-93CD-B7F5F95315FD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175057" y="5537712"/>
                  <a:ext cx="1879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742A37DE-D317-444A-AC23-A65444E21FD1}"/>
                    </a:ext>
                  </a:extLst>
                </p14:cNvPr>
                <p14:cNvContentPartPr/>
                <p14:nvPr/>
              </p14:nvContentPartPr>
              <p14:xfrm>
                <a:off x="2309337" y="5435832"/>
                <a:ext cx="360" cy="36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742A37DE-D317-444A-AC23-A65444E21FD1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305017" y="54315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E4A51101-D06A-4B88-A03E-1A73812E0D4D}"/>
                    </a:ext>
                  </a:extLst>
                </p14:cNvPr>
                <p14:cNvContentPartPr/>
                <p14:nvPr/>
              </p14:nvContentPartPr>
              <p14:xfrm>
                <a:off x="2407617" y="5451312"/>
                <a:ext cx="130320" cy="11412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E4A51101-D06A-4B88-A03E-1A73812E0D4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403297" y="5446992"/>
                  <a:ext cx="1389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047AF021-FF44-4A79-A414-77DC358874A2}"/>
                    </a:ext>
                  </a:extLst>
                </p14:cNvPr>
                <p14:cNvContentPartPr/>
                <p14:nvPr/>
              </p14:nvContentPartPr>
              <p14:xfrm>
                <a:off x="2547297" y="5500992"/>
                <a:ext cx="300240" cy="4428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047AF021-FF44-4A79-A414-77DC358874A2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542977" y="5496672"/>
                  <a:ext cx="308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86D0A501-FBED-49E1-8846-11F9F277FE9D}"/>
                    </a:ext>
                  </a:extLst>
                </p14:cNvPr>
                <p14:cNvContentPartPr/>
                <p14:nvPr/>
              </p14:nvContentPartPr>
              <p14:xfrm>
                <a:off x="2877057" y="5479752"/>
                <a:ext cx="173520" cy="525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86D0A501-FBED-49E1-8846-11F9F277FE9D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872737" y="5475432"/>
                  <a:ext cx="1821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B728C9BE-B103-44D0-8C7C-5821E0822C35}"/>
                    </a:ext>
                  </a:extLst>
                </p14:cNvPr>
                <p14:cNvContentPartPr/>
                <p14:nvPr/>
              </p14:nvContentPartPr>
              <p14:xfrm>
                <a:off x="3112497" y="5475072"/>
                <a:ext cx="261000" cy="734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B728C9BE-B103-44D0-8C7C-5821E0822C3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108177" y="5470752"/>
                  <a:ext cx="2696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BE974614-84B4-4049-AA8F-748DEA112E51}"/>
                    </a:ext>
                  </a:extLst>
                </p14:cNvPr>
                <p14:cNvContentPartPr/>
                <p14:nvPr/>
              </p14:nvContentPartPr>
              <p14:xfrm>
                <a:off x="3530097" y="5518632"/>
                <a:ext cx="9360" cy="9504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BE974614-84B4-4049-AA8F-748DEA112E5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525777" y="5514312"/>
                  <a:ext cx="180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6E2DE8D5-AC3F-4DAB-A690-DB6C1D864181}"/>
                    </a:ext>
                  </a:extLst>
                </p14:cNvPr>
                <p14:cNvContentPartPr/>
                <p14:nvPr/>
              </p14:nvContentPartPr>
              <p14:xfrm>
                <a:off x="3651417" y="5450592"/>
                <a:ext cx="295560" cy="7920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6E2DE8D5-AC3F-4DAB-A690-DB6C1D86418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47097" y="5446272"/>
                  <a:ext cx="3042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C7B0159D-2AD4-45FC-B37A-267C79EEA0B3}"/>
                    </a:ext>
                  </a:extLst>
                </p14:cNvPr>
                <p14:cNvContentPartPr/>
                <p14:nvPr/>
              </p14:nvContentPartPr>
              <p14:xfrm>
                <a:off x="3909897" y="5381472"/>
                <a:ext cx="360" cy="36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C7B0159D-2AD4-45FC-B37A-267C79EEA0B3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3905577" y="53771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558D8DE6-67AE-456F-8DCB-9D349E596E89}"/>
                    </a:ext>
                  </a:extLst>
                </p14:cNvPr>
                <p14:cNvContentPartPr/>
                <p14:nvPr/>
              </p14:nvContentPartPr>
              <p14:xfrm>
                <a:off x="4183497" y="5407392"/>
                <a:ext cx="16920" cy="99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558D8DE6-67AE-456F-8DCB-9D349E596E89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179177" y="5403072"/>
                  <a:ext cx="25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E36A6485-184F-461D-A80B-CA6EE50DAE70}"/>
                    </a:ext>
                  </a:extLst>
                </p14:cNvPr>
                <p14:cNvContentPartPr/>
                <p14:nvPr/>
              </p14:nvContentPartPr>
              <p14:xfrm>
                <a:off x="4105377" y="5372832"/>
                <a:ext cx="149760" cy="2664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E36A6485-184F-461D-A80B-CA6EE50DAE70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101057" y="5368512"/>
                  <a:ext cx="158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F8ABBE6A-2E0E-465D-B9EC-84F8DC343DB2}"/>
                    </a:ext>
                  </a:extLst>
                </p14:cNvPr>
                <p14:cNvContentPartPr/>
                <p14:nvPr/>
              </p14:nvContentPartPr>
              <p14:xfrm>
                <a:off x="4269897" y="5355912"/>
                <a:ext cx="257400" cy="14328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F8ABBE6A-2E0E-465D-B9EC-84F8DC343DB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265577" y="5351592"/>
                  <a:ext cx="2660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C6BDE27E-6F22-4F1E-931E-6E5C5F3CFED1}"/>
                    </a:ext>
                  </a:extLst>
                </p14:cNvPr>
                <p14:cNvContentPartPr/>
                <p14:nvPr/>
              </p14:nvContentPartPr>
              <p14:xfrm>
                <a:off x="4433697" y="5309472"/>
                <a:ext cx="360" cy="36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C6BDE27E-6F22-4F1E-931E-6E5C5F3CFED1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429377" y="53051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D712953E-0191-497B-9517-D708E5F41C2D}"/>
                    </a:ext>
                  </a:extLst>
                </p14:cNvPr>
                <p14:cNvContentPartPr/>
                <p14:nvPr/>
              </p14:nvContentPartPr>
              <p14:xfrm>
                <a:off x="4726377" y="5363112"/>
                <a:ext cx="259560" cy="11124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D712953E-0191-497B-9517-D708E5F41C2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722057" y="5358792"/>
                  <a:ext cx="2682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EDE17BD9-5351-4B9E-A048-05241652AB36}"/>
                    </a:ext>
                  </a:extLst>
                </p14:cNvPr>
                <p14:cNvContentPartPr/>
                <p14:nvPr/>
              </p14:nvContentPartPr>
              <p14:xfrm>
                <a:off x="4974057" y="5320272"/>
                <a:ext cx="40680" cy="363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EDE17BD9-5351-4B9E-A048-05241652AB3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969737" y="5315952"/>
                  <a:ext cx="493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EE76E223-B5C7-4F26-B0AF-60D469160F89}"/>
                    </a:ext>
                  </a:extLst>
                </p14:cNvPr>
                <p14:cNvContentPartPr/>
                <p14:nvPr/>
              </p14:nvContentPartPr>
              <p14:xfrm>
                <a:off x="5039217" y="5383272"/>
                <a:ext cx="74520" cy="8388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EE76E223-B5C7-4F26-B0AF-60D469160F8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034897" y="5378952"/>
                  <a:ext cx="831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AC5BDDC7-DC5A-4C19-8732-95EA12885436}"/>
                    </a:ext>
                  </a:extLst>
                </p14:cNvPr>
                <p14:cNvContentPartPr/>
                <p14:nvPr/>
              </p14:nvContentPartPr>
              <p14:xfrm>
                <a:off x="5135337" y="5367432"/>
                <a:ext cx="74160" cy="8352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AC5BDDC7-DC5A-4C19-8732-95EA1288543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131017" y="5363112"/>
                  <a:ext cx="828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F746948B-6871-4D5C-A823-0F0E7236E717}"/>
                    </a:ext>
                  </a:extLst>
                </p14:cNvPr>
                <p14:cNvContentPartPr/>
                <p14:nvPr/>
              </p14:nvContentPartPr>
              <p14:xfrm>
                <a:off x="5267817" y="5378952"/>
                <a:ext cx="93240" cy="8028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F746948B-6871-4D5C-A823-0F0E7236E71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263497" y="5374632"/>
                  <a:ext cx="1018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F22DFEFD-F5EF-4329-9D48-4B0DC8DAF145}"/>
                    </a:ext>
                  </a:extLst>
                </p14:cNvPr>
                <p14:cNvContentPartPr/>
                <p14:nvPr/>
              </p14:nvContentPartPr>
              <p14:xfrm>
                <a:off x="5583177" y="5351952"/>
                <a:ext cx="101880" cy="18072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F22DFEFD-F5EF-4329-9D48-4B0DC8DAF14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578857" y="5347632"/>
                  <a:ext cx="1105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D4EB4923-F89B-4B52-BA76-2088F4057535}"/>
                    </a:ext>
                  </a:extLst>
                </p14:cNvPr>
                <p14:cNvContentPartPr/>
                <p14:nvPr/>
              </p14:nvContentPartPr>
              <p14:xfrm>
                <a:off x="5714217" y="5369232"/>
                <a:ext cx="69840" cy="6012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D4EB4923-F89B-4B52-BA76-2088F405753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709897" y="5364912"/>
                  <a:ext cx="784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B727BD2D-D732-42FB-B5BD-72EE7C42388F}"/>
                    </a:ext>
                  </a:extLst>
                </p14:cNvPr>
                <p14:cNvContentPartPr/>
                <p14:nvPr/>
              </p14:nvContentPartPr>
              <p14:xfrm>
                <a:off x="5799177" y="5363112"/>
                <a:ext cx="73080" cy="7236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B727BD2D-D732-42FB-B5BD-72EE7C42388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794857" y="5358792"/>
                  <a:ext cx="817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292D4D2-3881-42E4-9926-5675CAF858D0}"/>
                    </a:ext>
                  </a:extLst>
                </p14:cNvPr>
                <p14:cNvContentPartPr/>
                <p14:nvPr/>
              </p14:nvContentPartPr>
              <p14:xfrm>
                <a:off x="5902857" y="5364192"/>
                <a:ext cx="12600" cy="5328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292D4D2-3881-42E4-9926-5675CAF858D0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898537" y="5359872"/>
                  <a:ext cx="212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C83E73E9-F873-4692-B95F-9579D6FFB7D0}"/>
                    </a:ext>
                  </a:extLst>
                </p14:cNvPr>
                <p14:cNvContentPartPr/>
                <p14:nvPr/>
              </p14:nvContentPartPr>
              <p14:xfrm>
                <a:off x="5950737" y="5283552"/>
                <a:ext cx="177840" cy="14328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C83E73E9-F873-4692-B95F-9579D6FFB7D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946417" y="5279232"/>
                  <a:ext cx="186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C75121B9-2EDE-4F2B-9A11-F9DCC7F1253E}"/>
                    </a:ext>
                  </a:extLst>
                </p14:cNvPr>
                <p14:cNvContentPartPr/>
                <p14:nvPr/>
              </p14:nvContentPartPr>
              <p14:xfrm>
                <a:off x="6058377" y="5289672"/>
                <a:ext cx="360" cy="36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C75121B9-2EDE-4F2B-9A11-F9DCC7F1253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054057" y="52853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E670CD03-C2CA-4E4C-A085-8F3E2318A8D3}"/>
                    </a:ext>
                  </a:extLst>
                </p14:cNvPr>
                <p14:cNvContentPartPr/>
                <p14:nvPr/>
              </p14:nvContentPartPr>
              <p14:xfrm>
                <a:off x="5875137" y="5264112"/>
                <a:ext cx="178560" cy="3492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E670CD03-C2CA-4E4C-A085-8F3E2318A8D3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870817" y="5259792"/>
                  <a:ext cx="187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441435D6-1C8C-414F-A25E-DA0E16FDDE7E}"/>
                    </a:ext>
                  </a:extLst>
                </p14:cNvPr>
                <p14:cNvContentPartPr/>
                <p14:nvPr/>
              </p14:nvContentPartPr>
              <p14:xfrm>
                <a:off x="6164577" y="5326752"/>
                <a:ext cx="264600" cy="8064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441435D6-1C8C-414F-A25E-DA0E16FDDE7E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160257" y="5322432"/>
                  <a:ext cx="2732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1D447E91-5FEE-461D-B5F3-CC3D9B19C33F}"/>
                    </a:ext>
                  </a:extLst>
                </p14:cNvPr>
                <p14:cNvContentPartPr/>
                <p14:nvPr/>
              </p14:nvContentPartPr>
              <p14:xfrm>
                <a:off x="6597297" y="5287152"/>
                <a:ext cx="16920" cy="9864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1D447E91-5FEE-461D-B5F3-CC3D9B19C33F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592977" y="5282832"/>
                  <a:ext cx="255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66EF51E8-EF6E-4AAA-B436-7C90F185F5FA}"/>
                    </a:ext>
                  </a:extLst>
                </p14:cNvPr>
                <p14:cNvContentPartPr/>
                <p14:nvPr/>
              </p14:nvContentPartPr>
              <p14:xfrm>
                <a:off x="6598017" y="5268432"/>
                <a:ext cx="137520" cy="82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66EF51E8-EF6E-4AAA-B436-7C90F185F5F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593697" y="5264112"/>
                  <a:ext cx="1461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C148644A-C255-436C-B0EE-4B58F2D91C0E}"/>
                    </a:ext>
                  </a:extLst>
                </p14:cNvPr>
                <p14:cNvContentPartPr/>
                <p14:nvPr/>
              </p14:nvContentPartPr>
              <p14:xfrm>
                <a:off x="6589017" y="5302632"/>
                <a:ext cx="137160" cy="8028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C148644A-C255-436C-B0EE-4B58F2D91C0E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584697" y="5298312"/>
                  <a:ext cx="1458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C6ABA342-9C09-42C0-89A5-F0943578286B}"/>
                    </a:ext>
                  </a:extLst>
                </p14:cNvPr>
                <p14:cNvContentPartPr/>
                <p14:nvPr/>
              </p14:nvContentPartPr>
              <p14:xfrm>
                <a:off x="6786657" y="5219472"/>
                <a:ext cx="294840" cy="21492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C6ABA342-9C09-42C0-89A5-F0943578286B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782337" y="5215152"/>
                  <a:ext cx="3034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946374DF-0D8C-4EA1-9696-2BFFA6EB85D0}"/>
                    </a:ext>
                  </a:extLst>
                </p14:cNvPr>
                <p14:cNvContentPartPr/>
                <p14:nvPr/>
              </p14:nvContentPartPr>
              <p14:xfrm>
                <a:off x="7045857" y="5219832"/>
                <a:ext cx="159120" cy="13284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946374DF-0D8C-4EA1-9696-2BFFA6EB85D0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041537" y="5215512"/>
                  <a:ext cx="1677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7321D92A-B3EF-4C01-A687-01C23ABDEB52}"/>
                    </a:ext>
                  </a:extLst>
                </p14:cNvPr>
                <p14:cNvContentPartPr/>
                <p14:nvPr/>
              </p14:nvContentPartPr>
              <p14:xfrm>
                <a:off x="7332417" y="5262312"/>
                <a:ext cx="284400" cy="9036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7321D92A-B3EF-4C01-A687-01C23ABDEB52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328097" y="5257992"/>
                  <a:ext cx="2930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B61BEAE6-C7EF-42F7-9A43-8E8CB7BD95F2}"/>
                    </a:ext>
                  </a:extLst>
                </p14:cNvPr>
                <p14:cNvContentPartPr/>
                <p14:nvPr/>
              </p14:nvContentPartPr>
              <p14:xfrm>
                <a:off x="7603857" y="5199312"/>
                <a:ext cx="57960" cy="4752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B61BEAE6-C7EF-42F7-9A43-8E8CB7BD95F2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599537" y="5194992"/>
                  <a:ext cx="666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B030024A-82B9-4603-BF75-4A87F97D11CC}"/>
                    </a:ext>
                  </a:extLst>
                </p14:cNvPr>
                <p14:cNvContentPartPr/>
                <p14:nvPr/>
              </p14:nvContentPartPr>
              <p14:xfrm>
                <a:off x="7661817" y="5197512"/>
                <a:ext cx="127440" cy="13356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B030024A-82B9-4603-BF75-4A87F97D11CC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657497" y="5193192"/>
                  <a:ext cx="1360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B9752F72-1D85-4FB8-91AD-465074F04000}"/>
                    </a:ext>
                  </a:extLst>
                </p14:cNvPr>
                <p14:cNvContentPartPr/>
                <p14:nvPr/>
              </p14:nvContentPartPr>
              <p14:xfrm>
                <a:off x="2491497" y="5720232"/>
                <a:ext cx="145080" cy="8820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B9752F72-1D85-4FB8-91AD-465074F04000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2487177" y="5715912"/>
                  <a:ext cx="1537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5F73FD8D-FA00-4FB8-A0FF-827B1E57F402}"/>
                    </a:ext>
                  </a:extLst>
                </p14:cNvPr>
                <p14:cNvContentPartPr/>
                <p14:nvPr/>
              </p14:nvContentPartPr>
              <p14:xfrm>
                <a:off x="2627217" y="5660112"/>
                <a:ext cx="105120" cy="1306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5F73FD8D-FA00-4FB8-A0FF-827B1E57F402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2622897" y="5655792"/>
                  <a:ext cx="1137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2B84FD00-38D4-4604-9CAF-232374FEEC19}"/>
                    </a:ext>
                  </a:extLst>
                </p14:cNvPr>
                <p14:cNvContentPartPr/>
                <p14:nvPr/>
              </p14:nvContentPartPr>
              <p14:xfrm>
                <a:off x="2791377" y="5715552"/>
                <a:ext cx="217080" cy="9144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2B84FD00-38D4-4604-9CAF-232374FEEC19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2787057" y="5711232"/>
                  <a:ext cx="225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E28E3A33-1CE4-49C6-9ED8-F7C16D668E56}"/>
                    </a:ext>
                  </a:extLst>
                </p14:cNvPr>
                <p14:cNvContentPartPr/>
                <p14:nvPr/>
              </p14:nvContentPartPr>
              <p14:xfrm>
                <a:off x="3152097" y="5733192"/>
                <a:ext cx="104040" cy="7596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E28E3A33-1CE4-49C6-9ED8-F7C16D668E56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3147777" y="5728872"/>
                  <a:ext cx="1126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730DC73F-1B83-4744-82E6-BEC32E39A8C5}"/>
                    </a:ext>
                  </a:extLst>
                </p14:cNvPr>
                <p14:cNvContentPartPr/>
                <p14:nvPr/>
              </p14:nvContentPartPr>
              <p14:xfrm>
                <a:off x="3277017" y="5669112"/>
                <a:ext cx="77040" cy="12132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730DC73F-1B83-4744-82E6-BEC32E39A8C5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3272697" y="5664792"/>
                  <a:ext cx="856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85D59C12-39CD-4146-811F-AB9FD5BCD805}"/>
                    </a:ext>
                  </a:extLst>
                </p14:cNvPr>
                <p14:cNvContentPartPr/>
                <p14:nvPr/>
              </p14:nvContentPartPr>
              <p14:xfrm>
                <a:off x="3387897" y="5694312"/>
                <a:ext cx="126000" cy="8496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85D59C12-39CD-4146-811F-AB9FD5BCD805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3383577" y="5689992"/>
                  <a:ext cx="1346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580F2A94-C42E-4B2D-BF23-F9C682421CFA}"/>
                    </a:ext>
                  </a:extLst>
                </p14:cNvPr>
                <p14:cNvContentPartPr/>
                <p14:nvPr/>
              </p14:nvContentPartPr>
              <p14:xfrm>
                <a:off x="3174417" y="5666592"/>
                <a:ext cx="96840" cy="540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580F2A94-C42E-4B2D-BF23-F9C682421CFA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3170097" y="5662272"/>
                  <a:ext cx="1054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0BE24EB0-736E-4526-8531-B276EDF44BEF}"/>
                    </a:ext>
                  </a:extLst>
                </p14:cNvPr>
                <p14:cNvContentPartPr/>
                <p14:nvPr/>
              </p14:nvContentPartPr>
              <p14:xfrm>
                <a:off x="3710457" y="5656512"/>
                <a:ext cx="128880" cy="12708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0BE24EB0-736E-4526-8531-B276EDF44BEF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3706137" y="5652192"/>
                  <a:ext cx="1375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40824B44-575D-4EC6-83C2-C122B45CDBDC}"/>
                    </a:ext>
                  </a:extLst>
                </p14:cNvPr>
                <p14:cNvContentPartPr/>
                <p14:nvPr/>
              </p14:nvContentPartPr>
              <p14:xfrm>
                <a:off x="3850137" y="5691432"/>
                <a:ext cx="213120" cy="7884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40824B44-575D-4EC6-83C2-C122B45CDBDC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3845817" y="5687112"/>
                  <a:ext cx="221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2B0CB2DE-A87F-4A69-8D93-4789C58E4805}"/>
                    </a:ext>
                  </a:extLst>
                </p14:cNvPr>
                <p14:cNvContentPartPr/>
                <p14:nvPr/>
              </p14:nvContentPartPr>
              <p14:xfrm>
                <a:off x="4263417" y="5628072"/>
                <a:ext cx="124200" cy="17028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2B0CB2DE-A87F-4A69-8D93-4789C58E4805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4259097" y="5623752"/>
                  <a:ext cx="1328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88782AF3-E9D6-4EFA-BD44-A3447BAE8EBF}"/>
                    </a:ext>
                  </a:extLst>
                </p14:cNvPr>
                <p14:cNvContentPartPr/>
                <p14:nvPr/>
              </p14:nvContentPartPr>
              <p14:xfrm>
                <a:off x="4421817" y="5617272"/>
                <a:ext cx="207000" cy="15480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88782AF3-E9D6-4EFA-BD44-A3447BAE8EBF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417497" y="5612952"/>
                  <a:ext cx="215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43F8D348-9502-49FC-ACBC-E570ABDA979D}"/>
                    </a:ext>
                  </a:extLst>
                </p14:cNvPr>
                <p14:cNvContentPartPr/>
                <p14:nvPr/>
              </p14:nvContentPartPr>
              <p14:xfrm>
                <a:off x="4620897" y="5621952"/>
                <a:ext cx="351000" cy="14508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43F8D348-9502-49FC-ACBC-E570ABDA979D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4616577" y="5617632"/>
                  <a:ext cx="3596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62D3307D-CAA9-448F-83D8-E3AEA1D21045}"/>
                    </a:ext>
                  </a:extLst>
                </p14:cNvPr>
                <p14:cNvContentPartPr/>
                <p14:nvPr/>
              </p14:nvContentPartPr>
              <p14:xfrm>
                <a:off x="4978017" y="5628432"/>
                <a:ext cx="256320" cy="13608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62D3307D-CAA9-448F-83D8-E3AEA1D21045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973697" y="5624112"/>
                  <a:ext cx="2649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CECE2A81-702E-4E5D-952C-6D107E1A9352}"/>
                    </a:ext>
                  </a:extLst>
                </p14:cNvPr>
                <p14:cNvContentPartPr/>
                <p14:nvPr/>
              </p14:nvContentPartPr>
              <p14:xfrm>
                <a:off x="5376897" y="5623032"/>
                <a:ext cx="374040" cy="13644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CECE2A81-702E-4E5D-952C-6D107E1A9352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5372577" y="5618712"/>
                  <a:ext cx="3826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36C3C85D-7E3B-45AB-A9D4-0F43B163A100}"/>
                    </a:ext>
                  </a:extLst>
                </p14:cNvPr>
                <p14:cNvContentPartPr/>
                <p14:nvPr/>
              </p14:nvContentPartPr>
              <p14:xfrm>
                <a:off x="5773977" y="5629512"/>
                <a:ext cx="147240" cy="12564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36C3C85D-7E3B-45AB-A9D4-0F43B163A100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5769657" y="5625192"/>
                  <a:ext cx="155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E16FDD29-89B6-47BA-91A3-5169371E7EA2}"/>
                    </a:ext>
                  </a:extLst>
                </p14:cNvPr>
                <p14:cNvContentPartPr/>
                <p14:nvPr/>
              </p14:nvContentPartPr>
              <p14:xfrm>
                <a:off x="6063417" y="5667312"/>
                <a:ext cx="91440" cy="8100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E16FDD29-89B6-47BA-91A3-5169371E7EA2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059097" y="5662992"/>
                  <a:ext cx="100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F0167643-48FC-40E8-A586-5C0A3EF21F78}"/>
                    </a:ext>
                  </a:extLst>
                </p14:cNvPr>
                <p14:cNvContentPartPr/>
                <p14:nvPr/>
              </p14:nvContentPartPr>
              <p14:xfrm>
                <a:off x="6163497" y="5592792"/>
                <a:ext cx="228600" cy="13896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F0167643-48FC-40E8-A586-5C0A3EF21F78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6159177" y="5588472"/>
                  <a:ext cx="2372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E45F7ABC-FA82-4622-88B5-64B0521B2857}"/>
                    </a:ext>
                  </a:extLst>
                </p14:cNvPr>
                <p14:cNvContentPartPr/>
                <p14:nvPr/>
              </p14:nvContentPartPr>
              <p14:xfrm>
                <a:off x="6391737" y="5584512"/>
                <a:ext cx="23040" cy="6408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E45F7ABC-FA82-4622-88B5-64B0521B2857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6387417" y="5580192"/>
                  <a:ext cx="316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BBAF8DB3-0FC1-479C-844B-C82AC2A4CE4E}"/>
                    </a:ext>
                  </a:extLst>
                </p14:cNvPr>
                <p14:cNvContentPartPr/>
                <p14:nvPr/>
              </p14:nvContentPartPr>
              <p14:xfrm>
                <a:off x="6407937" y="5636712"/>
                <a:ext cx="254520" cy="20088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BBAF8DB3-0FC1-479C-844B-C82AC2A4CE4E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6403617" y="5632392"/>
                  <a:ext cx="26316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A9CAD4FA-6F2E-489C-BC98-79D8545C8E51}"/>
                    </a:ext>
                  </a:extLst>
                </p14:cNvPr>
                <p14:cNvContentPartPr/>
                <p14:nvPr/>
              </p14:nvContentPartPr>
              <p14:xfrm>
                <a:off x="6692697" y="5608632"/>
                <a:ext cx="200160" cy="925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A9CAD4FA-6F2E-489C-BC98-79D8545C8E51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6688377" y="5604312"/>
                  <a:ext cx="208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795996A6-AF12-4BE7-B24B-83BB2E15DECC}"/>
                    </a:ext>
                  </a:extLst>
                </p14:cNvPr>
                <p14:cNvContentPartPr/>
                <p14:nvPr/>
              </p14:nvContentPartPr>
              <p14:xfrm>
                <a:off x="7099497" y="5548872"/>
                <a:ext cx="156240" cy="12564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795996A6-AF12-4BE7-B24B-83BB2E15DECC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7095177" y="5544552"/>
                  <a:ext cx="164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0A10AC7A-0EDE-4BA9-BA83-BCE8A63D79DA}"/>
                    </a:ext>
                  </a:extLst>
                </p14:cNvPr>
                <p14:cNvContentPartPr/>
                <p14:nvPr/>
              </p14:nvContentPartPr>
              <p14:xfrm>
                <a:off x="7136217" y="5619432"/>
                <a:ext cx="128160" cy="1188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0A10AC7A-0EDE-4BA9-BA83-BCE8A63D79DA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7131897" y="5615112"/>
                  <a:ext cx="136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CD6DB020-DB69-40C3-85E9-9BB0CDA35C4F}"/>
                    </a:ext>
                  </a:extLst>
                </p14:cNvPr>
                <p14:cNvContentPartPr/>
                <p14:nvPr/>
              </p14:nvContentPartPr>
              <p14:xfrm>
                <a:off x="7276617" y="5605392"/>
                <a:ext cx="238320" cy="6732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CD6DB020-DB69-40C3-85E9-9BB0CDA35C4F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7272297" y="5601072"/>
                  <a:ext cx="2469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31CE4C2E-04D6-4A0B-854A-025B80430831}"/>
                    </a:ext>
                  </a:extLst>
                </p14:cNvPr>
                <p14:cNvContentPartPr/>
                <p14:nvPr/>
              </p14:nvContentPartPr>
              <p14:xfrm>
                <a:off x="7493337" y="5545992"/>
                <a:ext cx="147960" cy="12204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31CE4C2E-04D6-4A0B-854A-025B80430831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7489017" y="5541672"/>
                  <a:ext cx="1566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429E1017-ACDA-451C-B3D0-049D13E8682D}"/>
                    </a:ext>
                  </a:extLst>
                </p14:cNvPr>
                <p14:cNvContentPartPr/>
                <p14:nvPr/>
              </p14:nvContentPartPr>
              <p14:xfrm>
                <a:off x="7672617" y="5556432"/>
                <a:ext cx="234360" cy="9252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429E1017-ACDA-451C-B3D0-049D13E8682D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7668297" y="5552112"/>
                  <a:ext cx="2430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AF1D7739-F109-429D-A6BC-C67A324D8C10}"/>
                    </a:ext>
                  </a:extLst>
                </p14:cNvPr>
                <p14:cNvContentPartPr/>
                <p14:nvPr/>
              </p14:nvContentPartPr>
              <p14:xfrm>
                <a:off x="2842137" y="5927952"/>
                <a:ext cx="180360" cy="11232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AF1D7739-F109-429D-A6BC-C67A324D8C10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837817" y="5923632"/>
                  <a:ext cx="1890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B85A0327-826A-4167-81BD-BAD15CA8ED7A}"/>
                    </a:ext>
                  </a:extLst>
                </p14:cNvPr>
                <p14:cNvContentPartPr/>
                <p14:nvPr/>
              </p14:nvContentPartPr>
              <p14:xfrm>
                <a:off x="3073617" y="5909232"/>
                <a:ext cx="172800" cy="10800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B85A0327-826A-4167-81BD-BAD15CA8ED7A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069297" y="5904912"/>
                  <a:ext cx="1814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CC20E135-7EE4-49FB-9470-C97D90D01A3C}"/>
                    </a:ext>
                  </a:extLst>
                </p14:cNvPr>
                <p14:cNvContentPartPr/>
                <p14:nvPr/>
              </p14:nvContentPartPr>
              <p14:xfrm>
                <a:off x="3477537" y="5899152"/>
                <a:ext cx="103680" cy="10764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CC20E135-7EE4-49FB-9470-C97D90D01A3C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473217" y="5894832"/>
                  <a:ext cx="1123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EF6E62D7-084C-44DF-AF66-6871BBFCC4FC}"/>
                    </a:ext>
                  </a:extLst>
                </p14:cNvPr>
                <p14:cNvContentPartPr/>
                <p14:nvPr/>
              </p14:nvContentPartPr>
              <p14:xfrm>
                <a:off x="3599577" y="5940192"/>
                <a:ext cx="375480" cy="7776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EF6E62D7-084C-44DF-AF66-6871BBFCC4FC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595257" y="5935872"/>
                  <a:ext cx="384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9031B2FC-C2AE-47E3-9C96-678CCEEA797E}"/>
                    </a:ext>
                  </a:extLst>
                </p14:cNvPr>
                <p14:cNvContentPartPr/>
                <p14:nvPr/>
              </p14:nvContentPartPr>
              <p14:xfrm>
                <a:off x="4055337" y="5964672"/>
                <a:ext cx="51480" cy="5436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9031B2FC-C2AE-47E3-9C96-678CCEEA797E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051017" y="5960352"/>
                  <a:ext cx="601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4E185E02-2B53-4246-98BD-490D5D318CF0}"/>
                    </a:ext>
                  </a:extLst>
                </p14:cNvPr>
                <p14:cNvContentPartPr/>
                <p14:nvPr/>
              </p14:nvContentPartPr>
              <p14:xfrm>
                <a:off x="4121217" y="5866032"/>
                <a:ext cx="96120" cy="16164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4E185E02-2B53-4246-98BD-490D5D318CF0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116897" y="5861712"/>
                  <a:ext cx="1047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9C1F4329-4A9E-40FF-A4E8-D0E2516CFF6B}"/>
                    </a:ext>
                  </a:extLst>
                </p14:cNvPr>
                <p14:cNvContentPartPr/>
                <p14:nvPr/>
              </p14:nvContentPartPr>
              <p14:xfrm>
                <a:off x="4102137" y="5853432"/>
                <a:ext cx="38160" cy="324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9C1F4329-4A9E-40FF-A4E8-D0E2516CFF6B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097817" y="5849112"/>
                  <a:ext cx="4680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C4789AF8-4B34-4D7E-9D09-BB82E093D69F}"/>
                    </a:ext>
                  </a:extLst>
                </p14:cNvPr>
                <p14:cNvContentPartPr/>
                <p14:nvPr/>
              </p14:nvContentPartPr>
              <p14:xfrm>
                <a:off x="4413537" y="5858832"/>
                <a:ext cx="104400" cy="20160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C4789AF8-4B34-4D7E-9D09-BB82E093D69F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409217" y="5854512"/>
                  <a:ext cx="1130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94EB87F6-64BC-4FF7-84B5-7D7E6FCF56A5}"/>
                    </a:ext>
                  </a:extLst>
                </p14:cNvPr>
                <p14:cNvContentPartPr/>
                <p14:nvPr/>
              </p14:nvContentPartPr>
              <p14:xfrm>
                <a:off x="4530897" y="5921112"/>
                <a:ext cx="94680" cy="7236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94EB87F6-64BC-4FF7-84B5-7D7E6FCF56A5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526577" y="5916792"/>
                  <a:ext cx="1033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9325DDC2-E10E-436B-B890-44C5F28A060D}"/>
                    </a:ext>
                  </a:extLst>
                </p14:cNvPr>
                <p14:cNvContentPartPr/>
                <p14:nvPr/>
              </p14:nvContentPartPr>
              <p14:xfrm>
                <a:off x="4655097" y="5845512"/>
                <a:ext cx="92520" cy="16020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9325DDC2-E10E-436B-B890-44C5F28A060D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650777" y="5841192"/>
                  <a:ext cx="1011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FF730920-7EB5-4448-990E-448185684A50}"/>
                    </a:ext>
                  </a:extLst>
                </p14:cNvPr>
                <p14:cNvContentPartPr/>
                <p14:nvPr/>
              </p14:nvContentPartPr>
              <p14:xfrm>
                <a:off x="4768497" y="5916432"/>
                <a:ext cx="144720" cy="8208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FF730920-7EB5-4448-990E-448185684A50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764177" y="5912112"/>
                  <a:ext cx="153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1EBB6207-0D38-40B7-82CC-B9BCD13BBB63}"/>
                    </a:ext>
                  </a:extLst>
                </p14:cNvPr>
                <p14:cNvContentPartPr/>
                <p14:nvPr/>
              </p14:nvContentPartPr>
              <p14:xfrm>
                <a:off x="4892697" y="5943072"/>
                <a:ext cx="72000" cy="6840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1EBB6207-0D38-40B7-82CC-B9BCD13BBB63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888377" y="5938752"/>
                  <a:ext cx="806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78E5D053-D042-4B62-A8F5-56A3E2CE80B2}"/>
                    </a:ext>
                  </a:extLst>
                </p14:cNvPr>
                <p14:cNvContentPartPr/>
                <p14:nvPr/>
              </p14:nvContentPartPr>
              <p14:xfrm>
                <a:off x="5024817" y="5871072"/>
                <a:ext cx="171000" cy="13536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78E5D053-D042-4B62-A8F5-56A3E2CE80B2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020497" y="5866752"/>
                  <a:ext cx="179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A0F239F8-867E-44ED-BBEF-5FD021A66B63}"/>
                    </a:ext>
                  </a:extLst>
                </p14:cNvPr>
                <p14:cNvContentPartPr/>
                <p14:nvPr/>
              </p14:nvContentPartPr>
              <p14:xfrm>
                <a:off x="5201217" y="5931912"/>
                <a:ext cx="65160" cy="6120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A0F239F8-867E-44ED-BBEF-5FD021A66B63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5196897" y="5927592"/>
                  <a:ext cx="73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F255E073-09D2-4336-95B6-5FE7EF41A913}"/>
                    </a:ext>
                  </a:extLst>
                </p14:cNvPr>
                <p14:cNvContentPartPr/>
                <p14:nvPr/>
              </p14:nvContentPartPr>
              <p14:xfrm>
                <a:off x="5456457" y="5894472"/>
                <a:ext cx="23400" cy="9648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F255E073-09D2-4336-95B6-5FE7EF41A913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5452137" y="5890152"/>
                  <a:ext cx="320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DB49C1E3-5F38-4AD2-88AA-A49677B89BB4}"/>
                    </a:ext>
                  </a:extLst>
                </p14:cNvPr>
                <p14:cNvContentPartPr/>
                <p14:nvPr/>
              </p14:nvContentPartPr>
              <p14:xfrm>
                <a:off x="5385537" y="5938392"/>
                <a:ext cx="141120" cy="5760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DB49C1E3-5F38-4AD2-88AA-A49677B89BB4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5381217" y="5934072"/>
                  <a:ext cx="1497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D0CDA46-8983-4895-ADA7-DF4FB3932222}"/>
                    </a:ext>
                  </a:extLst>
                </p14:cNvPr>
                <p14:cNvContentPartPr/>
                <p14:nvPr/>
              </p14:nvContentPartPr>
              <p14:xfrm>
                <a:off x="5390577" y="5868552"/>
                <a:ext cx="265320" cy="9720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D0CDA46-8983-4895-ADA7-DF4FB3932222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386257" y="5864232"/>
                  <a:ext cx="273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4E9B3B2B-D12D-4BE2-A28E-A22EB3CF108F}"/>
                    </a:ext>
                  </a:extLst>
                </p14:cNvPr>
                <p14:cNvContentPartPr/>
                <p14:nvPr/>
              </p14:nvContentPartPr>
              <p14:xfrm>
                <a:off x="5733657" y="5885112"/>
                <a:ext cx="207000" cy="10548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4E9B3B2B-D12D-4BE2-A28E-A22EB3CF108F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5729337" y="5880792"/>
                  <a:ext cx="2156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476316F7-7337-479B-97FB-6581CEA3974F}"/>
                    </a:ext>
                  </a:extLst>
                </p14:cNvPr>
                <p14:cNvContentPartPr/>
                <p14:nvPr/>
              </p14:nvContentPartPr>
              <p14:xfrm>
                <a:off x="5958297" y="5902032"/>
                <a:ext cx="91440" cy="10260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476316F7-7337-479B-97FB-6581CEA3974F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953977" y="5897712"/>
                  <a:ext cx="100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1C3532BB-807C-4361-A0A7-285BCF1A140B}"/>
                    </a:ext>
                  </a:extLst>
                </p14:cNvPr>
                <p14:cNvContentPartPr/>
                <p14:nvPr/>
              </p14:nvContentPartPr>
              <p14:xfrm>
                <a:off x="6068457" y="5840472"/>
                <a:ext cx="161280" cy="14436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1C3532BB-807C-4361-A0A7-285BCF1A140B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6064137" y="5836152"/>
                  <a:ext cx="1699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08DD2B49-FC12-4992-8466-2BA4C4317466}"/>
                    </a:ext>
                  </a:extLst>
                </p14:cNvPr>
                <p14:cNvContentPartPr/>
                <p14:nvPr/>
              </p14:nvContentPartPr>
              <p14:xfrm>
                <a:off x="6226857" y="5823552"/>
                <a:ext cx="158400" cy="15048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08DD2B49-FC12-4992-8466-2BA4C4317466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6222537" y="5819232"/>
                  <a:ext cx="1670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CE67A7DE-DD90-4288-BEC3-F05D4FD7A2B7}"/>
                    </a:ext>
                  </a:extLst>
                </p14:cNvPr>
                <p14:cNvContentPartPr/>
                <p14:nvPr/>
              </p14:nvContentPartPr>
              <p14:xfrm>
                <a:off x="6132897" y="5818512"/>
                <a:ext cx="192240" cy="198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CE67A7DE-DD90-4288-BEC3-F05D4FD7A2B7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6128577" y="5814192"/>
                  <a:ext cx="2008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7D65908C-4927-472E-BE01-A775E8CE3A98}"/>
                    </a:ext>
                  </a:extLst>
                </p14:cNvPr>
                <p14:cNvContentPartPr/>
                <p14:nvPr/>
              </p14:nvContentPartPr>
              <p14:xfrm>
                <a:off x="6430617" y="5907072"/>
                <a:ext cx="327960" cy="7668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7D65908C-4927-472E-BE01-A775E8CE3A98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6426297" y="5902752"/>
                  <a:ext cx="3366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3FBA7596-6703-4B56-B622-441C92E8CA4C}"/>
                    </a:ext>
                  </a:extLst>
                </p14:cNvPr>
                <p14:cNvContentPartPr/>
                <p14:nvPr/>
              </p14:nvContentPartPr>
              <p14:xfrm>
                <a:off x="6797457" y="5911032"/>
                <a:ext cx="360" cy="36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3FBA7596-6703-4B56-B622-441C92E8CA4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793137" y="59067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7CB4E2C5-8365-4449-82FB-1BADDFFF8F62}"/>
                    </a:ext>
                  </a:extLst>
                </p14:cNvPr>
                <p14:cNvContentPartPr/>
                <p14:nvPr/>
              </p14:nvContentPartPr>
              <p14:xfrm>
                <a:off x="6789177" y="5872152"/>
                <a:ext cx="232920" cy="907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7CB4E2C5-8365-4449-82FB-1BADDFFF8F62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784857" y="5867832"/>
                  <a:ext cx="2415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129E55FB-5F54-44AE-838F-1E263B23A3C6}"/>
                    </a:ext>
                  </a:extLst>
                </p14:cNvPr>
                <p14:cNvContentPartPr/>
                <p14:nvPr/>
              </p14:nvContentPartPr>
              <p14:xfrm>
                <a:off x="7159617" y="5835072"/>
                <a:ext cx="128880" cy="13752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129E55FB-5F54-44AE-838F-1E263B23A3C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155297" y="5830752"/>
                  <a:ext cx="1375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BEC13958-5B7D-4CC0-9FD9-3CEFF70A9D02}"/>
                    </a:ext>
                  </a:extLst>
                </p14:cNvPr>
                <p14:cNvContentPartPr/>
                <p14:nvPr/>
              </p14:nvContentPartPr>
              <p14:xfrm>
                <a:off x="7229097" y="5917152"/>
                <a:ext cx="61200" cy="3132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BEC13958-5B7D-4CC0-9FD9-3CEFF70A9D0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224777" y="5912832"/>
                  <a:ext cx="698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0838BDC7-C397-4851-B4AC-0A16047A0E66}"/>
                    </a:ext>
                  </a:extLst>
                </p14:cNvPr>
                <p14:cNvContentPartPr/>
                <p14:nvPr/>
              </p14:nvContentPartPr>
              <p14:xfrm>
                <a:off x="7296777" y="5904912"/>
                <a:ext cx="261360" cy="7704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0838BDC7-C397-4851-B4AC-0A16047A0E66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292457" y="5900592"/>
                  <a:ext cx="2700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6CA3EB4-EFFB-4585-AF38-EF7850F0D052}"/>
                    </a:ext>
                  </a:extLst>
                </p14:cNvPr>
                <p14:cNvContentPartPr/>
                <p14:nvPr/>
              </p14:nvContentPartPr>
              <p14:xfrm>
                <a:off x="7527177" y="5904912"/>
                <a:ext cx="141840" cy="16776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6CA3EB4-EFFB-4585-AF38-EF7850F0D052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522857" y="5900592"/>
                  <a:ext cx="1504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FDEBBD8F-ECAE-47BD-BB70-D2657C94171B}"/>
                    </a:ext>
                  </a:extLst>
                </p14:cNvPr>
                <p14:cNvContentPartPr/>
                <p14:nvPr/>
              </p14:nvContentPartPr>
              <p14:xfrm>
                <a:off x="7670817" y="5896272"/>
                <a:ext cx="230760" cy="7632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FDEBBD8F-ECAE-47BD-BB70-D2657C94171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666497" y="5891952"/>
                  <a:ext cx="2394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543A246F-55F7-4A9D-9C38-BA2C229A4703}"/>
                    </a:ext>
                  </a:extLst>
                </p14:cNvPr>
                <p14:cNvContentPartPr/>
                <p14:nvPr/>
              </p14:nvContentPartPr>
              <p14:xfrm>
                <a:off x="7908777" y="5861712"/>
                <a:ext cx="79200" cy="9072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543A246F-55F7-4A9D-9C38-BA2C229A470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7904457" y="5857392"/>
                  <a:ext cx="878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8CC97C4C-2B31-4402-B4D1-445C04EBC333}"/>
                    </a:ext>
                  </a:extLst>
                </p14:cNvPr>
                <p14:cNvContentPartPr/>
                <p14:nvPr/>
              </p14:nvContentPartPr>
              <p14:xfrm>
                <a:off x="7995897" y="5853072"/>
                <a:ext cx="26280" cy="9900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8CC97C4C-2B31-4402-B4D1-445C04EBC333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991577" y="5848752"/>
                  <a:ext cx="349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DF001164-3888-4251-AD66-25A116D00A83}"/>
                    </a:ext>
                  </a:extLst>
                </p14:cNvPr>
                <p14:cNvContentPartPr/>
                <p14:nvPr/>
              </p14:nvContentPartPr>
              <p14:xfrm>
                <a:off x="8050257" y="5752992"/>
                <a:ext cx="209520" cy="18216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DF001164-3888-4251-AD66-25A116D00A83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045937" y="5748672"/>
                  <a:ext cx="2181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E190A5D2-91E6-4A6D-85CE-66CD653FA338}"/>
                    </a:ext>
                  </a:extLst>
                </p14:cNvPr>
                <p14:cNvContentPartPr/>
                <p14:nvPr/>
              </p14:nvContentPartPr>
              <p14:xfrm>
                <a:off x="8111457" y="5729592"/>
                <a:ext cx="360" cy="36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E190A5D2-91E6-4A6D-85CE-66CD653FA338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107137" y="57252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6F247DBE-75B4-475D-9702-F48B8BE245C3}"/>
              </a:ext>
            </a:extLst>
          </p:cNvPr>
          <p:cNvGrpSpPr/>
          <p:nvPr/>
        </p:nvGrpSpPr>
        <p:grpSpPr>
          <a:xfrm>
            <a:off x="2790657" y="6244392"/>
            <a:ext cx="279360" cy="114840"/>
            <a:chOff x="2790657" y="6244392"/>
            <a:chExt cx="279360" cy="11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9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EEB3828C-36E7-4C27-8BD4-0CBF6CE61C45}"/>
                    </a:ext>
                  </a:extLst>
                </p14:cNvPr>
                <p14:cNvContentPartPr/>
                <p14:nvPr/>
              </p14:nvContentPartPr>
              <p14:xfrm>
                <a:off x="2790657" y="6294432"/>
                <a:ext cx="169920" cy="684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EEB3828C-36E7-4C27-8BD4-0CBF6CE61C45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2786337" y="6290112"/>
                  <a:ext cx="1785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3D37F25C-E215-4753-A8FE-2A1B5B271772}"/>
                    </a:ext>
                  </a:extLst>
                </p14:cNvPr>
                <p14:cNvContentPartPr/>
                <p14:nvPr/>
              </p14:nvContentPartPr>
              <p14:xfrm>
                <a:off x="2808657" y="6244392"/>
                <a:ext cx="261360" cy="11484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3D37F25C-E215-4753-A8FE-2A1B5B271772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2804337" y="6240072"/>
                  <a:ext cx="27000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3" name="Gruppieren 392">
            <a:extLst>
              <a:ext uri="{FF2B5EF4-FFF2-40B4-BE49-F238E27FC236}">
                <a16:creationId xmlns:a16="http://schemas.microsoft.com/office/drawing/2014/main" id="{6DD39DEC-5316-40E8-8E2B-9AAF6C416091}"/>
              </a:ext>
            </a:extLst>
          </p:cNvPr>
          <p:cNvGrpSpPr/>
          <p:nvPr/>
        </p:nvGrpSpPr>
        <p:grpSpPr>
          <a:xfrm>
            <a:off x="3244617" y="6130272"/>
            <a:ext cx="2942280" cy="233280"/>
            <a:chOff x="3244617" y="6130272"/>
            <a:chExt cx="2942280" cy="23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11B7B020-E2B8-4BD7-9278-443D2765A04E}"/>
                    </a:ext>
                  </a:extLst>
                </p14:cNvPr>
                <p14:cNvContentPartPr/>
                <p14:nvPr/>
              </p14:nvContentPartPr>
              <p14:xfrm>
                <a:off x="3244617" y="6220632"/>
                <a:ext cx="114840" cy="1386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11B7B020-E2B8-4BD7-9278-443D2765A04E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240297" y="6216312"/>
                  <a:ext cx="123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C012CC2D-D7C8-4376-A83F-FB5F0928A259}"/>
                    </a:ext>
                  </a:extLst>
                </p14:cNvPr>
                <p14:cNvContentPartPr/>
                <p14:nvPr/>
              </p14:nvContentPartPr>
              <p14:xfrm>
                <a:off x="3381057" y="6262392"/>
                <a:ext cx="360720" cy="8244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C012CC2D-D7C8-4376-A83F-FB5F0928A259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376737" y="6258072"/>
                  <a:ext cx="3693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38B6E22C-12B9-4216-842C-74EC9B1EB687}"/>
                    </a:ext>
                  </a:extLst>
                </p14:cNvPr>
                <p14:cNvContentPartPr/>
                <p14:nvPr/>
              </p14:nvContentPartPr>
              <p14:xfrm>
                <a:off x="3922497" y="6195792"/>
                <a:ext cx="143640" cy="14112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38B6E22C-12B9-4216-842C-74EC9B1EB687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918177" y="6191472"/>
                  <a:ext cx="152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DFAFA751-07C7-42E8-807B-C9C4747550CE}"/>
                    </a:ext>
                  </a:extLst>
                </p14:cNvPr>
                <p14:cNvContentPartPr/>
                <p14:nvPr/>
              </p14:nvContentPartPr>
              <p14:xfrm>
                <a:off x="3952377" y="6171312"/>
                <a:ext cx="24480" cy="19224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DFAFA751-07C7-42E8-807B-C9C4747550CE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948057" y="6166992"/>
                  <a:ext cx="331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2C3B4F71-9298-4A4A-A108-6FE860EFD23C}"/>
                    </a:ext>
                  </a:extLst>
                </p14:cNvPr>
                <p14:cNvContentPartPr/>
                <p14:nvPr/>
              </p14:nvContentPartPr>
              <p14:xfrm>
                <a:off x="3841857" y="6153672"/>
                <a:ext cx="258840" cy="4644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2C3B4F71-9298-4A4A-A108-6FE860EFD23C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3837537" y="6149352"/>
                  <a:ext cx="2674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46059E4E-ABB6-46AE-80BE-934B2AB48A57}"/>
                    </a:ext>
                  </a:extLst>
                </p14:cNvPr>
                <p14:cNvContentPartPr/>
                <p14:nvPr/>
              </p14:nvContentPartPr>
              <p14:xfrm>
                <a:off x="4031937" y="6193992"/>
                <a:ext cx="277200" cy="14544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46059E4E-ABB6-46AE-80BE-934B2AB48A57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4027617" y="6189672"/>
                  <a:ext cx="2858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6B45E1A9-AA1C-432F-AC23-8CCBFC69D704}"/>
                    </a:ext>
                  </a:extLst>
                </p14:cNvPr>
                <p14:cNvContentPartPr/>
                <p14:nvPr/>
              </p14:nvContentPartPr>
              <p14:xfrm>
                <a:off x="4183857" y="6158712"/>
                <a:ext cx="21960" cy="504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6B45E1A9-AA1C-432F-AC23-8CCBFC69D704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4179537" y="6154392"/>
                  <a:ext cx="306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91178384-6048-41AD-B275-D92AA8DC8BB5}"/>
                    </a:ext>
                  </a:extLst>
                </p14:cNvPr>
                <p14:cNvContentPartPr/>
                <p14:nvPr/>
              </p14:nvContentPartPr>
              <p14:xfrm>
                <a:off x="4440537" y="6227472"/>
                <a:ext cx="269280" cy="9288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91178384-6048-41AD-B275-D92AA8DC8BB5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4436217" y="6223152"/>
                  <a:ext cx="2779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D024297A-DF16-488E-9D21-D382BBAAF878}"/>
                    </a:ext>
                  </a:extLst>
                </p14:cNvPr>
                <p14:cNvContentPartPr/>
                <p14:nvPr/>
              </p14:nvContentPartPr>
              <p14:xfrm>
                <a:off x="4730337" y="6236472"/>
                <a:ext cx="114120" cy="7668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D024297A-DF16-488E-9D21-D382BBAAF878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4726017" y="6232152"/>
                  <a:ext cx="1227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C96F313D-01B2-4257-BF77-2B54724230A7}"/>
                    </a:ext>
                  </a:extLst>
                </p14:cNvPr>
                <p14:cNvContentPartPr/>
                <p14:nvPr/>
              </p14:nvContentPartPr>
              <p14:xfrm>
                <a:off x="4845177" y="6164472"/>
                <a:ext cx="207720" cy="13032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C96F313D-01B2-4257-BF77-2B54724230A7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4840857" y="6160152"/>
                  <a:ext cx="2163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B0BF2D07-304D-4B57-8C8F-BE98FDC85088}"/>
                    </a:ext>
                  </a:extLst>
                </p14:cNvPr>
                <p14:cNvContentPartPr/>
                <p14:nvPr/>
              </p14:nvContentPartPr>
              <p14:xfrm>
                <a:off x="4792977" y="6171312"/>
                <a:ext cx="126000" cy="1188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B0BF2D07-304D-4B57-8C8F-BE98FDC85088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4788657" y="6166992"/>
                  <a:ext cx="1346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7C0FF875-2687-4C36-8625-2FFD28B7B33F}"/>
                    </a:ext>
                  </a:extLst>
                </p14:cNvPr>
                <p14:cNvContentPartPr/>
                <p14:nvPr/>
              </p14:nvContentPartPr>
              <p14:xfrm>
                <a:off x="5221737" y="6157992"/>
                <a:ext cx="87480" cy="13860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7C0FF875-2687-4C36-8625-2FFD28B7B33F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5217417" y="6153672"/>
                  <a:ext cx="96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8F7115BE-FC09-45D4-8D13-FD644AA9F92C}"/>
                    </a:ext>
                  </a:extLst>
                </p14:cNvPr>
                <p14:cNvContentPartPr/>
                <p14:nvPr/>
              </p14:nvContentPartPr>
              <p14:xfrm>
                <a:off x="5311737" y="6142512"/>
                <a:ext cx="61920" cy="14112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8F7115BE-FC09-45D4-8D13-FD644AA9F92C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5307417" y="6138192"/>
                  <a:ext cx="705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5CF6B029-3425-4DAF-94EC-00BF727F6327}"/>
                    </a:ext>
                  </a:extLst>
                </p14:cNvPr>
                <p14:cNvContentPartPr/>
                <p14:nvPr/>
              </p14:nvContentPartPr>
              <p14:xfrm>
                <a:off x="5395617" y="6211992"/>
                <a:ext cx="132840" cy="8172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5CF6B029-3425-4DAF-94EC-00BF727F6327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5391297" y="6207672"/>
                  <a:ext cx="1414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A9B27466-8B8C-43D4-B37F-C7510CC98D9E}"/>
                    </a:ext>
                  </a:extLst>
                </p14:cNvPr>
                <p14:cNvContentPartPr/>
                <p14:nvPr/>
              </p14:nvContentPartPr>
              <p14:xfrm>
                <a:off x="5528817" y="6145032"/>
                <a:ext cx="350640" cy="14616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A9B27466-8B8C-43D4-B37F-C7510CC98D9E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5524497" y="6140712"/>
                  <a:ext cx="3592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B6CB81DF-4E02-4B62-9093-291C7DC1FE04}"/>
                    </a:ext>
                  </a:extLst>
                </p14:cNvPr>
                <p14:cNvContentPartPr/>
                <p14:nvPr/>
              </p14:nvContentPartPr>
              <p14:xfrm>
                <a:off x="5874057" y="6140712"/>
                <a:ext cx="19800" cy="4356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B6CB81DF-4E02-4B62-9093-291C7DC1FE04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5869737" y="6136392"/>
                  <a:ext cx="284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DCC3C616-D08B-4051-9A7F-A8830C54468A}"/>
                    </a:ext>
                  </a:extLst>
                </p14:cNvPr>
                <p14:cNvContentPartPr/>
                <p14:nvPr/>
              </p14:nvContentPartPr>
              <p14:xfrm>
                <a:off x="5928057" y="6130272"/>
                <a:ext cx="141120" cy="12060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DCC3C616-D08B-4051-9A7F-A8830C54468A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5923737" y="6125952"/>
                  <a:ext cx="1497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CF98D666-1145-464A-B296-6187294F7F96}"/>
                    </a:ext>
                  </a:extLst>
                </p14:cNvPr>
                <p14:cNvContentPartPr/>
                <p14:nvPr/>
              </p14:nvContentPartPr>
              <p14:xfrm>
                <a:off x="6082497" y="6195072"/>
                <a:ext cx="104400" cy="6444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CF98D666-1145-464A-B296-6187294F7F96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6078177" y="6190752"/>
                  <a:ext cx="11304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2" name="Gruppieren 391">
            <a:extLst>
              <a:ext uri="{FF2B5EF4-FFF2-40B4-BE49-F238E27FC236}">
                <a16:creationId xmlns:a16="http://schemas.microsoft.com/office/drawing/2014/main" id="{68B84696-CEF3-4446-873F-8E72DA7D366C}"/>
              </a:ext>
            </a:extLst>
          </p:cNvPr>
          <p:cNvGrpSpPr/>
          <p:nvPr/>
        </p:nvGrpSpPr>
        <p:grpSpPr>
          <a:xfrm>
            <a:off x="6392097" y="6106872"/>
            <a:ext cx="1460160" cy="288720"/>
            <a:chOff x="6392097" y="6106872"/>
            <a:chExt cx="1460160" cy="28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66E67793-55A4-4A94-BBB6-A1BB50370E6A}"/>
                    </a:ext>
                  </a:extLst>
                </p14:cNvPr>
                <p14:cNvContentPartPr/>
                <p14:nvPr/>
              </p14:nvContentPartPr>
              <p14:xfrm>
                <a:off x="6392097" y="6134592"/>
                <a:ext cx="113400" cy="11880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66E67793-55A4-4A94-BBB6-A1BB50370E6A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6387777" y="6130272"/>
                  <a:ext cx="1220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07B27442-0BD4-4AC5-BE63-5B8355A8C69E}"/>
                    </a:ext>
                  </a:extLst>
                </p14:cNvPr>
                <p14:cNvContentPartPr/>
                <p14:nvPr/>
              </p14:nvContentPartPr>
              <p14:xfrm>
                <a:off x="6517737" y="6203352"/>
                <a:ext cx="87120" cy="3060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07B27442-0BD4-4AC5-BE63-5B8355A8C69E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6513417" y="6199032"/>
                  <a:ext cx="95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3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D19D3049-6D58-4EC8-96D2-51231157CA35}"/>
                    </a:ext>
                  </a:extLst>
                </p14:cNvPr>
                <p14:cNvContentPartPr/>
                <p14:nvPr/>
              </p14:nvContentPartPr>
              <p14:xfrm>
                <a:off x="6639417" y="6106872"/>
                <a:ext cx="134640" cy="14328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D19D3049-6D58-4EC8-96D2-51231157CA35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6635097" y="6102552"/>
                  <a:ext cx="1432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5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07B6680C-E9D8-4105-A185-414892C72BF3}"/>
                    </a:ext>
                  </a:extLst>
                </p14:cNvPr>
                <p14:cNvContentPartPr/>
                <p14:nvPr/>
              </p14:nvContentPartPr>
              <p14:xfrm>
                <a:off x="6767937" y="6124872"/>
                <a:ext cx="181800" cy="18648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07B6680C-E9D8-4105-A185-414892C72BF3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6763617" y="6120552"/>
                  <a:ext cx="1904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7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58B5F611-BCA5-4A80-96FC-791DF9C31049}"/>
                    </a:ext>
                  </a:extLst>
                </p14:cNvPr>
                <p14:cNvContentPartPr/>
                <p14:nvPr/>
              </p14:nvContentPartPr>
              <p14:xfrm>
                <a:off x="6924897" y="6179952"/>
                <a:ext cx="197280" cy="21564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58B5F611-BCA5-4A80-96FC-791DF9C31049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6920577" y="6175632"/>
                  <a:ext cx="20592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9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E25C5D9E-735C-4161-BF78-6FE392DE44A4}"/>
                    </a:ext>
                  </a:extLst>
                </p14:cNvPr>
                <p14:cNvContentPartPr/>
                <p14:nvPr/>
              </p14:nvContentPartPr>
              <p14:xfrm>
                <a:off x="7306857" y="6160512"/>
                <a:ext cx="419760" cy="8568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E25C5D9E-735C-4161-BF78-6FE392DE44A4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7302537" y="6156192"/>
                  <a:ext cx="4284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F0CB1148-E483-4A73-BAEB-B6F519634BAA}"/>
                    </a:ext>
                  </a:extLst>
                </p14:cNvPr>
                <p14:cNvContentPartPr/>
                <p14:nvPr/>
              </p14:nvContentPartPr>
              <p14:xfrm>
                <a:off x="7250697" y="6280752"/>
                <a:ext cx="601560" cy="4752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F0CB1148-E483-4A73-BAEB-B6F519634BAA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7246377" y="6276432"/>
                  <a:ext cx="610200" cy="5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CF0F3FDF-3E3A-4FB5-AF19-1AB9C4F594DB}"/>
              </a:ext>
            </a:extLst>
          </p:cNvPr>
          <p:cNvGrpSpPr/>
          <p:nvPr/>
        </p:nvGrpSpPr>
        <p:grpSpPr>
          <a:xfrm>
            <a:off x="3335697" y="6478032"/>
            <a:ext cx="736920" cy="231840"/>
            <a:chOff x="3335697" y="6478032"/>
            <a:chExt cx="736920" cy="231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A0364F64-8E6B-49C5-94E2-5DF48D54735F}"/>
                    </a:ext>
                  </a:extLst>
                </p14:cNvPr>
                <p14:cNvContentPartPr/>
                <p14:nvPr/>
              </p14:nvContentPartPr>
              <p14:xfrm>
                <a:off x="3335697" y="6515112"/>
                <a:ext cx="86760" cy="19476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A0364F64-8E6B-49C5-94E2-5DF48D54735F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331377" y="6510792"/>
                  <a:ext cx="954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18049DAF-C397-46C0-98D8-88C9999D4343}"/>
                    </a:ext>
                  </a:extLst>
                </p14:cNvPr>
                <p14:cNvContentPartPr/>
                <p14:nvPr/>
              </p14:nvContentPartPr>
              <p14:xfrm>
                <a:off x="3476817" y="6559032"/>
                <a:ext cx="89640" cy="9360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18049DAF-C397-46C0-98D8-88C9999D4343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472497" y="6554712"/>
                  <a:ext cx="982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F794DF81-84AA-47D5-8096-245EB1353B82}"/>
                    </a:ext>
                  </a:extLst>
                </p14:cNvPr>
                <p14:cNvContentPartPr/>
                <p14:nvPr/>
              </p14:nvContentPartPr>
              <p14:xfrm>
                <a:off x="3579417" y="6568032"/>
                <a:ext cx="12960" cy="6012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F794DF81-84AA-47D5-8096-245EB1353B82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575097" y="6563712"/>
                  <a:ext cx="216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3E9ADC09-7699-4698-965E-85DD33946157}"/>
                    </a:ext>
                  </a:extLst>
                </p14:cNvPr>
                <p14:cNvContentPartPr/>
                <p14:nvPr/>
              </p14:nvContentPartPr>
              <p14:xfrm>
                <a:off x="3589137" y="6519432"/>
                <a:ext cx="10080" cy="1152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3E9ADC09-7699-4698-965E-85DD33946157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3584817" y="6515112"/>
                  <a:ext cx="187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DBD5F2CF-BB33-4AEF-99A6-D6AE3900E0F2}"/>
                    </a:ext>
                  </a:extLst>
                </p14:cNvPr>
                <p14:cNvContentPartPr/>
                <p14:nvPr/>
              </p14:nvContentPartPr>
              <p14:xfrm>
                <a:off x="3619737" y="6557232"/>
                <a:ext cx="163080" cy="9036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DBD5F2CF-BB33-4AEF-99A6-D6AE3900E0F2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3615417" y="6552912"/>
                  <a:ext cx="1717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4C09966D-E943-4401-ADD3-CDFF8D9B4BA7}"/>
                    </a:ext>
                  </a:extLst>
                </p14:cNvPr>
                <p14:cNvContentPartPr/>
                <p14:nvPr/>
              </p14:nvContentPartPr>
              <p14:xfrm>
                <a:off x="3759777" y="6478032"/>
                <a:ext cx="312840" cy="14724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4C09966D-E943-4401-ADD3-CDFF8D9B4BA7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3755457" y="6473712"/>
                  <a:ext cx="321480" cy="15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0" name="Gruppieren 389">
            <a:extLst>
              <a:ext uri="{FF2B5EF4-FFF2-40B4-BE49-F238E27FC236}">
                <a16:creationId xmlns:a16="http://schemas.microsoft.com/office/drawing/2014/main" id="{337852C8-FF7F-4516-93A2-15B1C092957E}"/>
              </a:ext>
            </a:extLst>
          </p:cNvPr>
          <p:cNvGrpSpPr/>
          <p:nvPr/>
        </p:nvGrpSpPr>
        <p:grpSpPr>
          <a:xfrm>
            <a:off x="4284297" y="6437352"/>
            <a:ext cx="930600" cy="254880"/>
            <a:chOff x="4284297" y="6437352"/>
            <a:chExt cx="930600" cy="25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78DE12B0-10CF-4717-A2EA-4DF58B91CAF9}"/>
                    </a:ext>
                  </a:extLst>
                </p14:cNvPr>
                <p14:cNvContentPartPr/>
                <p14:nvPr/>
              </p14:nvContentPartPr>
              <p14:xfrm>
                <a:off x="4284297" y="6495312"/>
                <a:ext cx="156240" cy="12564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78DE12B0-10CF-4717-A2EA-4DF58B91CAF9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4279977" y="6490992"/>
                  <a:ext cx="164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8D234BA4-2FB9-4D89-A3C7-E27BB4CFC2BD}"/>
                    </a:ext>
                  </a:extLst>
                </p14:cNvPr>
                <p14:cNvContentPartPr/>
                <p14:nvPr/>
              </p14:nvContentPartPr>
              <p14:xfrm>
                <a:off x="4458537" y="6546072"/>
                <a:ext cx="115200" cy="5148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8D234BA4-2FB9-4D89-A3C7-E27BB4CFC2BD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4454217" y="6541752"/>
                  <a:ext cx="1238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4769F326-553F-4FD5-8831-739EBA9007BC}"/>
                    </a:ext>
                  </a:extLst>
                </p14:cNvPr>
                <p14:cNvContentPartPr/>
                <p14:nvPr/>
              </p14:nvContentPartPr>
              <p14:xfrm>
                <a:off x="4612977" y="6449232"/>
                <a:ext cx="112680" cy="14760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4769F326-553F-4FD5-8831-739EBA9007BC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4608657" y="6444912"/>
                  <a:ext cx="1213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73EA89BA-1F6D-42F5-B4FD-75BD2C56CD35}"/>
                    </a:ext>
                  </a:extLst>
                </p14:cNvPr>
                <p14:cNvContentPartPr/>
                <p14:nvPr/>
              </p14:nvContentPartPr>
              <p14:xfrm>
                <a:off x="4781097" y="6437352"/>
                <a:ext cx="159480" cy="19908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73EA89BA-1F6D-42F5-B4FD-75BD2C56CD35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4776777" y="6433032"/>
                  <a:ext cx="1681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EACE07DE-94B1-4620-8C89-4BA028E2C87E}"/>
                    </a:ext>
                  </a:extLst>
                </p14:cNvPr>
                <p14:cNvContentPartPr/>
                <p14:nvPr/>
              </p14:nvContentPartPr>
              <p14:xfrm>
                <a:off x="4935537" y="6481632"/>
                <a:ext cx="279360" cy="21060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EACE07DE-94B1-4620-8C89-4BA028E2C87E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4931217" y="6477312"/>
                  <a:ext cx="28800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2" name="Gruppieren 411">
            <a:extLst>
              <a:ext uri="{FF2B5EF4-FFF2-40B4-BE49-F238E27FC236}">
                <a16:creationId xmlns:a16="http://schemas.microsoft.com/office/drawing/2014/main" id="{F4BE0EE9-2C0A-41BE-81A4-794FDAE549F0}"/>
              </a:ext>
            </a:extLst>
          </p:cNvPr>
          <p:cNvGrpSpPr/>
          <p:nvPr/>
        </p:nvGrpSpPr>
        <p:grpSpPr>
          <a:xfrm>
            <a:off x="5397057" y="6406392"/>
            <a:ext cx="3174840" cy="300600"/>
            <a:chOff x="5397057" y="6406392"/>
            <a:chExt cx="3174840" cy="30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2BB0A71F-D106-4E0D-9DC2-20E65FD9D0ED}"/>
                    </a:ext>
                  </a:extLst>
                </p14:cNvPr>
                <p14:cNvContentPartPr/>
                <p14:nvPr/>
              </p14:nvContentPartPr>
              <p14:xfrm>
                <a:off x="5397057" y="6533112"/>
                <a:ext cx="215640" cy="334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2BB0A71F-D106-4E0D-9DC2-20E65FD9D0ED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5392737" y="6528792"/>
                  <a:ext cx="2242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03224DFD-E6AB-4FFA-A493-E9561A69987E}"/>
                    </a:ext>
                  </a:extLst>
                </p14:cNvPr>
                <p14:cNvContentPartPr/>
                <p14:nvPr/>
              </p14:nvContentPartPr>
              <p14:xfrm>
                <a:off x="5576697" y="6495672"/>
                <a:ext cx="164520" cy="14652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03224DFD-E6AB-4FFA-A493-E9561A69987E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5572377" y="6491352"/>
                  <a:ext cx="1731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FB5DD29B-2D2C-4EED-93A2-23F092F7853B}"/>
                    </a:ext>
                  </a:extLst>
                </p14:cNvPr>
                <p14:cNvContentPartPr/>
                <p14:nvPr/>
              </p14:nvContentPartPr>
              <p14:xfrm>
                <a:off x="5885217" y="6433392"/>
                <a:ext cx="147240" cy="19368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FB5DD29B-2D2C-4EED-93A2-23F092F7853B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880897" y="6429072"/>
                  <a:ext cx="155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A2B6092E-1A03-4BC9-B69F-BFEDE270D2FF}"/>
                    </a:ext>
                  </a:extLst>
                </p14:cNvPr>
                <p14:cNvContentPartPr/>
                <p14:nvPr/>
              </p14:nvContentPartPr>
              <p14:xfrm>
                <a:off x="6073137" y="6509712"/>
                <a:ext cx="88920" cy="11124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A2B6092E-1A03-4BC9-B69F-BFEDE270D2FF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6068817" y="6505392"/>
                  <a:ext cx="975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6EEB3B7A-2EC0-4069-A893-7D3F7493E469}"/>
                    </a:ext>
                  </a:extLst>
                </p14:cNvPr>
                <p14:cNvContentPartPr/>
                <p14:nvPr/>
              </p14:nvContentPartPr>
              <p14:xfrm>
                <a:off x="6176457" y="6527352"/>
                <a:ext cx="243000" cy="10296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6EEB3B7A-2EC0-4069-A893-7D3F7493E469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6172137" y="6523032"/>
                  <a:ext cx="2516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EBDCC686-ACFF-4D13-95BB-813C00968851}"/>
                    </a:ext>
                  </a:extLst>
                </p14:cNvPr>
                <p14:cNvContentPartPr/>
                <p14:nvPr/>
              </p14:nvContentPartPr>
              <p14:xfrm>
                <a:off x="6472377" y="6489192"/>
                <a:ext cx="327600" cy="11628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EBDCC686-ACFF-4D13-95BB-813C00968851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6468057" y="6484872"/>
                  <a:ext cx="3362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90A709FE-02FC-4466-B7EA-0A357ACA29D5}"/>
                    </a:ext>
                  </a:extLst>
                </p14:cNvPr>
                <p14:cNvContentPartPr/>
                <p14:nvPr/>
              </p14:nvContentPartPr>
              <p14:xfrm>
                <a:off x="6825897" y="6510072"/>
                <a:ext cx="12960" cy="1836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90A709FE-02FC-4466-B7EA-0A357ACA29D5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6821577" y="6505752"/>
                  <a:ext cx="216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922102BF-B8FF-49B3-ABEB-D201B7AB2C0D}"/>
                    </a:ext>
                  </a:extLst>
                </p14:cNvPr>
                <p14:cNvContentPartPr/>
                <p14:nvPr/>
              </p14:nvContentPartPr>
              <p14:xfrm>
                <a:off x="6796737" y="6524472"/>
                <a:ext cx="139320" cy="18252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922102BF-B8FF-49B3-ABEB-D201B7AB2C0D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6792417" y="6520152"/>
                  <a:ext cx="1479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F3E76B4B-4AAC-4B2E-BBA2-2ADA55D201C6}"/>
                    </a:ext>
                  </a:extLst>
                </p14:cNvPr>
                <p14:cNvContentPartPr/>
                <p14:nvPr/>
              </p14:nvContentPartPr>
              <p14:xfrm>
                <a:off x="7041537" y="6524472"/>
                <a:ext cx="138240" cy="3528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F3E76B4B-4AAC-4B2E-BBA2-2ADA55D201C6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7037217" y="6520152"/>
                  <a:ext cx="1468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EDFFB331-F610-40F5-9435-7169AD4670AA}"/>
                    </a:ext>
                  </a:extLst>
                </p14:cNvPr>
                <p14:cNvContentPartPr/>
                <p14:nvPr/>
              </p14:nvContentPartPr>
              <p14:xfrm>
                <a:off x="7208577" y="6455352"/>
                <a:ext cx="137520" cy="12708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EDFFB331-F610-40F5-9435-7169AD4670AA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7204257" y="6451032"/>
                  <a:ext cx="1461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964ACFEA-8B83-49AA-A2F9-343599C2B379}"/>
                    </a:ext>
                  </a:extLst>
                </p14:cNvPr>
                <p14:cNvContentPartPr/>
                <p14:nvPr/>
              </p14:nvContentPartPr>
              <p14:xfrm>
                <a:off x="7328457" y="6456792"/>
                <a:ext cx="317160" cy="16380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964ACFEA-8B83-49AA-A2F9-343599C2B379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7324137" y="6452472"/>
                  <a:ext cx="3258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5EC98BEC-B559-492A-9B56-17CEADF46D10}"/>
                    </a:ext>
                  </a:extLst>
                </p14:cNvPr>
                <p14:cNvContentPartPr/>
                <p14:nvPr/>
              </p14:nvContentPartPr>
              <p14:xfrm>
                <a:off x="7682697" y="6536352"/>
                <a:ext cx="88560" cy="1224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5EC98BEC-B559-492A-9B56-17CEADF46D10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7678377" y="6532032"/>
                  <a:ext cx="972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5ABDA624-C196-46FA-88D3-AD6D161AE3D2}"/>
                    </a:ext>
                  </a:extLst>
                </p14:cNvPr>
                <p14:cNvContentPartPr/>
                <p14:nvPr/>
              </p14:nvContentPartPr>
              <p14:xfrm>
                <a:off x="7825257" y="6460032"/>
                <a:ext cx="13680" cy="10872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5ABDA624-C196-46FA-88D3-AD6D161AE3D2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820937" y="6455712"/>
                  <a:ext cx="22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DAC5B286-6AC8-4213-8E51-41F9DB0DD54D}"/>
                    </a:ext>
                  </a:extLst>
                </p14:cNvPr>
                <p14:cNvContentPartPr/>
                <p14:nvPr/>
              </p14:nvContentPartPr>
              <p14:xfrm>
                <a:off x="7818417" y="6465432"/>
                <a:ext cx="109440" cy="3960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DAC5B286-6AC8-4213-8E51-41F9DB0DD54D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814097" y="6461112"/>
                  <a:ext cx="1180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DA54E4F6-DE1F-4622-996E-05BDDD41C8B2}"/>
                    </a:ext>
                  </a:extLst>
                </p14:cNvPr>
                <p14:cNvContentPartPr/>
                <p14:nvPr/>
              </p14:nvContentPartPr>
              <p14:xfrm>
                <a:off x="7842897" y="6539232"/>
                <a:ext cx="89280" cy="2628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DA54E4F6-DE1F-4622-996E-05BDDD41C8B2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7838577" y="6534912"/>
                  <a:ext cx="979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6D4B27D2-77FF-47AC-84F3-CA65BCE45465}"/>
                    </a:ext>
                  </a:extLst>
                </p14:cNvPr>
                <p14:cNvContentPartPr/>
                <p14:nvPr/>
              </p14:nvContentPartPr>
              <p14:xfrm>
                <a:off x="7960617" y="6406392"/>
                <a:ext cx="434520" cy="21240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6D4B27D2-77FF-47AC-84F3-CA65BCE45465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7956297" y="6402072"/>
                  <a:ext cx="4431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C7B9DA23-B6AC-4AE2-A6A3-C3D722249A16}"/>
                    </a:ext>
                  </a:extLst>
                </p14:cNvPr>
                <p14:cNvContentPartPr/>
                <p14:nvPr/>
              </p14:nvContentPartPr>
              <p14:xfrm>
                <a:off x="5901057" y="6642912"/>
                <a:ext cx="2670840" cy="615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C7B9DA23-B6AC-4AE2-A6A3-C3D722249A16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896737" y="6638592"/>
                  <a:ext cx="2679480" cy="70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01339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23"/>
              <p:cNvSpPr txBox="1"/>
              <p:nvPr/>
            </p:nvSpPr>
            <p:spPr>
              <a:xfrm>
                <a:off x="4267103" y="3472024"/>
                <a:ext cx="658137" cy="3436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de-DE" sz="1633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𝐿</m:t>
                    </m:r>
                    <m:r>
                      <a:rPr lang="de-DE" sz="1633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(</m:t>
                    </m:r>
                    <m:r>
                      <m:rPr>
                        <m:nor/>
                      </m:rPr>
                      <a:rPr lang="de-DE" sz="1633" dirty="0" smtClean="0"/>
                      <m:t>Y</m:t>
                    </m:r>
                    <m:r>
                      <m:rPr>
                        <m:nor/>
                      </m:rPr>
                      <a:rPr lang="de-DE" sz="1633" baseline="-25000" dirty="0" smtClean="0"/>
                      <m:t>0</m:t>
                    </m:r>
                  </m:oMath>
                </a14:m>
                <a:r>
                  <a:rPr lang="en-US" sz="1633" dirty="0">
                    <a:latin typeface="Arial" panose="020B0604020202020204" pitchFamily="34" charset="0"/>
                    <a:cs typeface="Arial" panose="020B0604020202020204" pitchFamily="34" charset="0"/>
                  </a:rPr>
                  <a:t>)</a:t>
                </a:r>
              </a:p>
            </p:txBody>
          </p:sp>
        </mc:Choice>
        <mc:Fallback xmlns="">
          <p:sp>
            <p:nvSpPr>
              <p:cNvPr id="38" name="Text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67103" y="3472024"/>
                <a:ext cx="658137" cy="343620"/>
              </a:xfrm>
              <a:prstGeom prst="rect">
                <a:avLst/>
              </a:prstGeom>
              <a:blipFill>
                <a:blip r:embed="rId3"/>
                <a:stretch>
                  <a:fillRect t="-7143" b="-23214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Shape 2"/>
          <p:cNvSpPr txBox="1"/>
          <p:nvPr/>
        </p:nvSpPr>
        <p:spPr>
          <a:xfrm>
            <a:off x="2898345" y="-32351"/>
            <a:ext cx="3743985" cy="541036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000" b="1" dirty="0"/>
              <a:t>Geldpolitik und das IS-LM-Modell</a:t>
            </a:r>
          </a:p>
        </p:txBody>
      </p:sp>
      <p:cxnSp>
        <p:nvCxnSpPr>
          <p:cNvPr id="7" name="Straight Arrow Connector 7"/>
          <p:cNvCxnSpPr/>
          <p:nvPr/>
        </p:nvCxnSpPr>
        <p:spPr>
          <a:xfrm>
            <a:off x="1226154" y="3808569"/>
            <a:ext cx="4087634" cy="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9"/>
          <p:cNvSpPr txBox="1"/>
          <p:nvPr/>
        </p:nvSpPr>
        <p:spPr>
          <a:xfrm>
            <a:off x="4830623" y="3880334"/>
            <a:ext cx="766557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L, M/p</a:t>
            </a:r>
          </a:p>
        </p:txBody>
      </p:sp>
      <p:cxnSp>
        <p:nvCxnSpPr>
          <p:cNvPr id="9" name="Straight Connector 10"/>
          <p:cNvCxnSpPr/>
          <p:nvPr/>
        </p:nvCxnSpPr>
        <p:spPr>
          <a:xfrm flipV="1">
            <a:off x="1946345" y="720105"/>
            <a:ext cx="0" cy="3068032"/>
          </a:xfrm>
          <a:prstGeom prst="line">
            <a:avLst/>
          </a:prstGeom>
          <a:ln w="3810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4"/>
          <p:cNvCxnSpPr/>
          <p:nvPr/>
        </p:nvCxnSpPr>
        <p:spPr>
          <a:xfrm>
            <a:off x="1351059" y="1587541"/>
            <a:ext cx="3245005" cy="194076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27"/>
              <p:cNvSpPr txBox="1"/>
              <p:nvPr/>
            </p:nvSpPr>
            <p:spPr>
              <a:xfrm>
                <a:off x="501962" y="1779636"/>
                <a:ext cx="658578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633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sz="1633" i="1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  <m:sub>
                        <m:r>
                          <a:rPr lang="de-DE" sz="1633" i="1">
                            <a:latin typeface="Cambria Math"/>
                          </a:rPr>
                          <m:t>0</m:t>
                        </m:r>
                      </m:sub>
                    </m:sSub>
                  </m:oMath>
                </a14:m>
                <a:r>
                  <a:rPr lang="en-US" sz="1633" dirty="0"/>
                  <a:t>(</a:t>
                </a:r>
                <a14:m>
                  <m:oMath xmlns:m="http://schemas.openxmlformats.org/officeDocument/2006/math">
                    <m:r>
                      <a:rPr lang="de-DE" sz="1633" b="0" i="1" dirty="0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</m:t>
                    </m:r>
                  </m:oMath>
                </a14:m>
                <a:r>
                  <a:rPr lang="en-US" sz="1633" dirty="0"/>
                  <a:t>)</a:t>
                </a:r>
              </a:p>
            </p:txBody>
          </p:sp>
        </mc:Choice>
        <mc:Fallback xmlns="">
          <p:sp>
            <p:nvSpPr>
              <p:cNvPr id="13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962" y="1779636"/>
                <a:ext cx="658578" cy="343620"/>
              </a:xfrm>
              <a:prstGeom prst="rect">
                <a:avLst/>
              </a:prstGeom>
              <a:blipFill>
                <a:blip r:embed="rId4"/>
                <a:stretch>
                  <a:fillRect t="-5357" r="-3704" b="-23214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25"/>
              <p:cNvSpPr txBox="1"/>
              <p:nvPr/>
            </p:nvSpPr>
            <p:spPr>
              <a:xfrm>
                <a:off x="1613949" y="605785"/>
                <a:ext cx="683567" cy="3436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i="1" dirty="0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𝑀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/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𝑝</m:t>
                      </m:r>
                    </m:oMath>
                  </m:oMathPara>
                </a14:m>
                <a:endParaRPr lang="en-US" sz="1633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6" name="TextBox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3949" y="605785"/>
                <a:ext cx="683567" cy="343620"/>
              </a:xfrm>
              <a:prstGeom prst="rect">
                <a:avLst/>
              </a:prstGeom>
              <a:blipFill>
                <a:blip r:embed="rId5"/>
                <a:stretch>
                  <a:fillRect b="-12281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7" name="Straight Arrow Connector 6"/>
          <p:cNvCxnSpPr/>
          <p:nvPr/>
        </p:nvCxnSpPr>
        <p:spPr>
          <a:xfrm flipV="1">
            <a:off x="1226154" y="694706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7"/>
          <p:cNvCxnSpPr/>
          <p:nvPr/>
        </p:nvCxnSpPr>
        <p:spPr>
          <a:xfrm flipV="1">
            <a:off x="5755591" y="3781764"/>
            <a:ext cx="2274043" cy="15004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6"/>
          <p:cNvCxnSpPr/>
          <p:nvPr/>
        </p:nvCxnSpPr>
        <p:spPr>
          <a:xfrm flipV="1">
            <a:off x="5755590" y="682904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44"/>
              <p:cNvSpPr txBox="1"/>
              <p:nvPr/>
            </p:nvSpPr>
            <p:spPr>
              <a:xfrm>
                <a:off x="828464" y="791850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26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464" y="791850"/>
                <a:ext cx="305147" cy="3436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Straight Connector 11"/>
          <p:cNvCxnSpPr/>
          <p:nvPr/>
        </p:nvCxnSpPr>
        <p:spPr>
          <a:xfrm flipH="1">
            <a:off x="1220410" y="1951446"/>
            <a:ext cx="6191857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feld 33"/>
          <p:cNvSpPr txBox="1"/>
          <p:nvPr/>
        </p:nvSpPr>
        <p:spPr>
          <a:xfrm>
            <a:off x="7245580" y="3782136"/>
            <a:ext cx="35779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  <a:r>
              <a:rPr lang="de-DE" sz="1633" baseline="-25000" dirty="0"/>
              <a:t>0</a:t>
            </a:r>
          </a:p>
        </p:txBody>
      </p:sp>
      <p:cxnSp>
        <p:nvCxnSpPr>
          <p:cNvPr id="43" name="Gerade Verbindung 42"/>
          <p:cNvCxnSpPr/>
          <p:nvPr/>
        </p:nvCxnSpPr>
        <p:spPr>
          <a:xfrm flipV="1">
            <a:off x="6511682" y="959375"/>
            <a:ext cx="1991765" cy="175532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feld 53"/>
              <p:cNvSpPr txBox="1"/>
              <p:nvPr/>
            </p:nvSpPr>
            <p:spPr>
              <a:xfrm>
                <a:off x="8223406" y="526843"/>
                <a:ext cx="988860" cy="453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2177" b="1" dirty="0"/>
                  <a:t>LM(</a:t>
                </a:r>
                <a14:m>
                  <m:oMath xmlns:m="http://schemas.openxmlformats.org/officeDocument/2006/math">
                    <m:r>
                      <a:rPr lang="de-DE" sz="24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</m:t>
                    </m:r>
                  </m:oMath>
                </a14:m>
                <a:r>
                  <a:rPr lang="de-DE" sz="2177" b="1" dirty="0"/>
                  <a:t>)</a:t>
                </a:r>
              </a:p>
            </p:txBody>
          </p:sp>
        </mc:Choice>
        <mc:Fallback xmlns="">
          <p:sp>
            <p:nvSpPr>
              <p:cNvPr id="54" name="Textfeld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3406" y="526843"/>
                <a:ext cx="988860" cy="453137"/>
              </a:xfrm>
              <a:prstGeom prst="rect">
                <a:avLst/>
              </a:prstGeom>
              <a:blipFill>
                <a:blip r:embed="rId7"/>
                <a:stretch>
                  <a:fillRect l="-8025" t="-1333" r="-6173" b="-25333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44"/>
              <p:cNvSpPr txBox="1"/>
              <p:nvPr/>
            </p:nvSpPr>
            <p:spPr>
              <a:xfrm>
                <a:off x="5444607" y="771419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40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4607" y="771419"/>
                <a:ext cx="305147" cy="34362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TextShape 2"/>
          <p:cNvSpPr txBox="1"/>
          <p:nvPr/>
        </p:nvSpPr>
        <p:spPr>
          <a:xfrm>
            <a:off x="6562065" y="-27466"/>
            <a:ext cx="3743985" cy="541036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000" b="1" dirty="0"/>
              <a:t>+ </a:t>
            </a:r>
            <a:r>
              <a:rPr lang="el-GR" sz="2000" b="1" dirty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de-DE" sz="2000" b="1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  <a:endParaRPr lang="de-DE" sz="2000" b="1" dirty="0"/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B1AB1A49-92D7-475F-88F5-235C636421B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67A724D-2B6A-48C5-8532-9BFA03007699}"/>
                  </a:ext>
                </a:extLst>
              </p14:cNvPr>
              <p14:cNvContentPartPr/>
              <p14:nvPr/>
            </p14:nvContentPartPr>
            <p14:xfrm>
              <a:off x="8053573" y="402672"/>
              <a:ext cx="900360" cy="4644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67A724D-2B6A-48C5-8532-9BFA0300769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049253" y="398352"/>
                <a:ext cx="9090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C13D78DE-8B0E-44DE-B2E1-81ECB153FB3D}"/>
                  </a:ext>
                </a:extLst>
              </p14:cNvPr>
              <p14:cNvContentPartPr/>
              <p14:nvPr/>
            </p14:nvContentPartPr>
            <p14:xfrm>
              <a:off x="1572853" y="510672"/>
              <a:ext cx="743760" cy="55836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C13D78DE-8B0E-44DE-B2E1-81ECB153FB3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568533" y="506352"/>
                <a:ext cx="752400" cy="56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3" name="Gruppieren 62">
            <a:extLst>
              <a:ext uri="{FF2B5EF4-FFF2-40B4-BE49-F238E27FC236}">
                <a16:creationId xmlns:a16="http://schemas.microsoft.com/office/drawing/2014/main" id="{C2F39375-6B64-49CC-8A37-42165EB378BD}"/>
              </a:ext>
            </a:extLst>
          </p:cNvPr>
          <p:cNvGrpSpPr/>
          <p:nvPr/>
        </p:nvGrpSpPr>
        <p:grpSpPr>
          <a:xfrm>
            <a:off x="437773" y="4132992"/>
            <a:ext cx="4404240" cy="646200"/>
            <a:chOff x="437773" y="4132992"/>
            <a:chExt cx="4404240" cy="64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C95F87D2-3770-40FA-9CDE-BBE3FEB85820}"/>
                    </a:ext>
                  </a:extLst>
                </p14:cNvPr>
                <p14:cNvContentPartPr/>
                <p14:nvPr/>
              </p14:nvContentPartPr>
              <p14:xfrm>
                <a:off x="437773" y="4237752"/>
                <a:ext cx="244800" cy="11808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C95F87D2-3770-40FA-9CDE-BBE3FEB85820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33453" y="4233432"/>
                  <a:ext cx="253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CF48E968-1C77-4AF8-B350-75AF3CA5E86C}"/>
                    </a:ext>
                  </a:extLst>
                </p14:cNvPr>
                <p14:cNvContentPartPr/>
                <p14:nvPr/>
              </p14:nvContentPartPr>
              <p14:xfrm>
                <a:off x="737653" y="4292472"/>
                <a:ext cx="106200" cy="6696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CF48E968-1C77-4AF8-B350-75AF3CA5E86C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33333" y="4288152"/>
                  <a:ext cx="1148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3007EAD8-14D3-4902-BB0A-6108D04FBDEB}"/>
                    </a:ext>
                  </a:extLst>
                </p14:cNvPr>
                <p14:cNvContentPartPr/>
                <p14:nvPr/>
              </p14:nvContentPartPr>
              <p14:xfrm>
                <a:off x="873733" y="4286352"/>
                <a:ext cx="87480" cy="6588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3007EAD8-14D3-4902-BB0A-6108D04FBDEB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69413" y="4282032"/>
                  <a:ext cx="961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E624D4F8-F837-4650-A398-BD3A152F32CC}"/>
                    </a:ext>
                  </a:extLst>
                </p14:cNvPr>
                <p14:cNvContentPartPr/>
                <p14:nvPr/>
              </p14:nvContentPartPr>
              <p14:xfrm>
                <a:off x="1112413" y="4280592"/>
                <a:ext cx="101160" cy="18720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E624D4F8-F837-4650-A398-BD3A152F32C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108093" y="4276272"/>
                  <a:ext cx="1098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611CDF0B-9472-4D84-A76A-9B0DA989937E}"/>
                    </a:ext>
                  </a:extLst>
                </p14:cNvPr>
                <p14:cNvContentPartPr/>
                <p14:nvPr/>
              </p14:nvContentPartPr>
              <p14:xfrm>
                <a:off x="1247773" y="4294632"/>
                <a:ext cx="66600" cy="630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611CDF0B-9472-4D84-A76A-9B0DA989937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243453" y="4290312"/>
                  <a:ext cx="7524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B528388-6892-4770-B762-70F28248E262}"/>
                    </a:ext>
                  </a:extLst>
                </p14:cNvPr>
                <p14:cNvContentPartPr/>
                <p14:nvPr/>
              </p14:nvContentPartPr>
              <p14:xfrm>
                <a:off x="1342453" y="4271952"/>
                <a:ext cx="86400" cy="8460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B528388-6892-4770-B762-70F28248E26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338133" y="4267632"/>
                  <a:ext cx="95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7566CFF-F3F2-469F-89B0-3722AFDFE10E}"/>
                    </a:ext>
                  </a:extLst>
                </p14:cNvPr>
                <p14:cNvContentPartPr/>
                <p14:nvPr/>
              </p14:nvContentPartPr>
              <p14:xfrm>
                <a:off x="1440013" y="4250712"/>
                <a:ext cx="83880" cy="8856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7566CFF-F3F2-469F-89B0-3722AFDFE10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435693" y="4246392"/>
                  <a:ext cx="925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16B416B-7208-44BC-B41F-4746DDF55D0C}"/>
                    </a:ext>
                  </a:extLst>
                </p14:cNvPr>
                <p14:cNvContentPartPr/>
                <p14:nvPr/>
              </p14:nvContentPartPr>
              <p14:xfrm>
                <a:off x="1566733" y="4252512"/>
                <a:ext cx="11520" cy="9036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16B416B-7208-44BC-B41F-4746DDF55D0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562413" y="4248192"/>
                  <a:ext cx="20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D52C111-83EE-4BCE-B968-5D2D75107A16}"/>
                    </a:ext>
                  </a:extLst>
                </p14:cNvPr>
                <p14:cNvContentPartPr/>
                <p14:nvPr/>
              </p14:nvContentPartPr>
              <p14:xfrm>
                <a:off x="1595173" y="4167192"/>
                <a:ext cx="230760" cy="18324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D52C111-83EE-4BCE-B968-5D2D75107A1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590853" y="4162872"/>
                  <a:ext cx="23940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36AF4DA3-B5CC-4EE8-B03B-254796C77A8D}"/>
                    </a:ext>
                  </a:extLst>
                </p14:cNvPr>
                <p14:cNvContentPartPr/>
                <p14:nvPr/>
              </p14:nvContentPartPr>
              <p14:xfrm>
                <a:off x="1687693" y="4132992"/>
                <a:ext cx="28080" cy="792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36AF4DA3-B5CC-4EE8-B03B-254796C77A8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683373" y="4128672"/>
                  <a:ext cx="367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145D5AE-E25A-47E2-9111-C1855D2AA164}"/>
                    </a:ext>
                  </a:extLst>
                </p14:cNvPr>
                <p14:cNvContentPartPr/>
                <p14:nvPr/>
              </p14:nvContentPartPr>
              <p14:xfrm>
                <a:off x="2010253" y="4148472"/>
                <a:ext cx="282960" cy="15840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145D5AE-E25A-47E2-9111-C1855D2AA164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005933" y="4144152"/>
                  <a:ext cx="2916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70721A25-8C02-4F23-A363-CF4AF841273B}"/>
                    </a:ext>
                  </a:extLst>
                </p14:cNvPr>
                <p14:cNvContentPartPr/>
                <p14:nvPr/>
              </p14:nvContentPartPr>
              <p14:xfrm>
                <a:off x="2202133" y="4141632"/>
                <a:ext cx="47160" cy="82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70721A25-8C02-4F23-A363-CF4AF841273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197813" y="4137312"/>
                  <a:ext cx="55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645EFC3-1B0A-442B-93F8-74F750FCA688}"/>
                    </a:ext>
                  </a:extLst>
                </p14:cNvPr>
                <p14:cNvContentPartPr/>
                <p14:nvPr/>
              </p14:nvContentPartPr>
              <p14:xfrm>
                <a:off x="2518213" y="4185552"/>
                <a:ext cx="303480" cy="10440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645EFC3-1B0A-442B-93F8-74F750FCA68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513893" y="4181232"/>
                  <a:ext cx="312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8C45DFAF-AE9A-49B9-8B89-3BA30187C89E}"/>
                    </a:ext>
                  </a:extLst>
                </p14:cNvPr>
                <p14:cNvContentPartPr/>
                <p14:nvPr/>
              </p14:nvContentPartPr>
              <p14:xfrm>
                <a:off x="468373" y="4568952"/>
                <a:ext cx="162000" cy="18072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8C45DFAF-AE9A-49B9-8B89-3BA30187C89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64053" y="4564632"/>
                  <a:ext cx="1706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0E5B10F-0B1F-4318-A312-15A29B376A34}"/>
                    </a:ext>
                  </a:extLst>
                </p14:cNvPr>
                <p14:cNvContentPartPr/>
                <p14:nvPr/>
              </p14:nvContentPartPr>
              <p14:xfrm>
                <a:off x="663493" y="4572912"/>
                <a:ext cx="161640" cy="14796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0E5B10F-0B1F-4318-A312-15A29B376A3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59173" y="4568592"/>
                  <a:ext cx="1702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F962E24F-6E73-45FB-9C80-4C74252241DE}"/>
                    </a:ext>
                  </a:extLst>
                </p14:cNvPr>
                <p14:cNvContentPartPr/>
                <p14:nvPr/>
              </p14:nvContentPartPr>
              <p14:xfrm>
                <a:off x="843493" y="4582992"/>
                <a:ext cx="108360" cy="1170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F962E24F-6E73-45FB-9C80-4C74252241DE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39173" y="4578672"/>
                  <a:ext cx="1170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395CCD7B-CC5D-4AF3-B4C3-423AB62A7C2D}"/>
                    </a:ext>
                  </a:extLst>
                </p14:cNvPr>
                <p14:cNvContentPartPr/>
                <p14:nvPr/>
              </p14:nvContentPartPr>
              <p14:xfrm>
                <a:off x="1028173" y="4646352"/>
                <a:ext cx="185760" cy="522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395CCD7B-CC5D-4AF3-B4C3-423AB62A7C2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23853" y="4642032"/>
                  <a:ext cx="1944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6D094C2-4556-46BE-85B0-B16811AE0E22}"/>
                    </a:ext>
                  </a:extLst>
                </p14:cNvPr>
                <p14:cNvContentPartPr/>
                <p14:nvPr/>
              </p14:nvContentPartPr>
              <p14:xfrm>
                <a:off x="1225813" y="4638792"/>
                <a:ext cx="119880" cy="14040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6D094C2-4556-46BE-85B0-B16811AE0E2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221493" y="4634472"/>
                  <a:ext cx="1285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50680D16-F39A-434F-A1F1-A2CD699F9E03}"/>
                    </a:ext>
                  </a:extLst>
                </p14:cNvPr>
                <p14:cNvContentPartPr/>
                <p14:nvPr/>
              </p14:nvContentPartPr>
              <p14:xfrm>
                <a:off x="1395013" y="4582632"/>
                <a:ext cx="72720" cy="11520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50680D16-F39A-434F-A1F1-A2CD699F9E03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390693" y="4578312"/>
                  <a:ext cx="813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ACFC52FA-523C-4504-9297-E76E2BF8E035}"/>
                    </a:ext>
                  </a:extLst>
                </p14:cNvPr>
                <p14:cNvContentPartPr/>
                <p14:nvPr/>
              </p14:nvContentPartPr>
              <p14:xfrm>
                <a:off x="1488973" y="4562472"/>
                <a:ext cx="115560" cy="11088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ACFC52FA-523C-4504-9297-E76E2BF8E035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484653" y="4558152"/>
                  <a:ext cx="1242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9B41BF2-13A3-4899-BDC7-115E5C1E0630}"/>
                    </a:ext>
                  </a:extLst>
                </p14:cNvPr>
                <p14:cNvContentPartPr/>
                <p14:nvPr/>
              </p14:nvContentPartPr>
              <p14:xfrm>
                <a:off x="1635493" y="4604232"/>
                <a:ext cx="88200" cy="9036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9B41BF2-13A3-4899-BDC7-115E5C1E063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631173" y="4599912"/>
                  <a:ext cx="968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C79EF45-8E0D-4D56-88E2-C5E2B2C7BF0D}"/>
                    </a:ext>
                  </a:extLst>
                </p14:cNvPr>
                <p14:cNvContentPartPr/>
                <p14:nvPr/>
              </p14:nvContentPartPr>
              <p14:xfrm>
                <a:off x="1767253" y="4522512"/>
                <a:ext cx="174960" cy="18216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C79EF45-8E0D-4D56-88E2-C5E2B2C7BF0D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762933" y="4518192"/>
                  <a:ext cx="1836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6644F30C-46C7-4136-8533-AFA0CC16EFBF}"/>
                    </a:ext>
                  </a:extLst>
                </p14:cNvPr>
                <p14:cNvContentPartPr/>
                <p14:nvPr/>
              </p14:nvContentPartPr>
              <p14:xfrm>
                <a:off x="1967413" y="4526112"/>
                <a:ext cx="46080" cy="11088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6644F30C-46C7-4136-8533-AFA0CC16EFBF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963093" y="4521792"/>
                  <a:ext cx="54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7115964-9645-4D0F-BE1E-908E472FB311}"/>
                    </a:ext>
                  </a:extLst>
                </p14:cNvPr>
                <p14:cNvContentPartPr/>
                <p14:nvPr/>
              </p14:nvContentPartPr>
              <p14:xfrm>
                <a:off x="2091613" y="4625112"/>
                <a:ext cx="4680" cy="79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7115964-9645-4D0F-BE1E-908E472FB31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087293" y="4620792"/>
                  <a:ext cx="133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38D2E16-EC8D-4EC3-89FA-AF074B04D4E4}"/>
                    </a:ext>
                  </a:extLst>
                </p14:cNvPr>
                <p14:cNvContentPartPr/>
                <p14:nvPr/>
              </p14:nvContentPartPr>
              <p14:xfrm>
                <a:off x="2269453" y="4487232"/>
                <a:ext cx="102960" cy="1360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38D2E16-EC8D-4EC3-89FA-AF074B04D4E4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265133" y="4482912"/>
                  <a:ext cx="1116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94110C86-DB20-49CD-A978-357882628B52}"/>
                    </a:ext>
                  </a:extLst>
                </p14:cNvPr>
                <p14:cNvContentPartPr/>
                <p14:nvPr/>
              </p14:nvContentPartPr>
              <p14:xfrm>
                <a:off x="2395453" y="4539432"/>
                <a:ext cx="149400" cy="8640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94110C86-DB20-49CD-A978-357882628B52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391133" y="4535112"/>
                  <a:ext cx="158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9B2AE653-7635-46F7-9B46-5264872819D6}"/>
                    </a:ext>
                  </a:extLst>
                </p14:cNvPr>
                <p14:cNvContentPartPr/>
                <p14:nvPr/>
              </p14:nvContentPartPr>
              <p14:xfrm>
                <a:off x="2512813" y="4460592"/>
                <a:ext cx="5760" cy="2340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9B2AE653-7635-46F7-9B46-5264872819D6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508493" y="4456272"/>
                  <a:ext cx="14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242E1CF-17B4-4548-9EB0-99A98F840BD7}"/>
                    </a:ext>
                  </a:extLst>
                </p14:cNvPr>
                <p14:cNvContentPartPr/>
                <p14:nvPr/>
              </p14:nvContentPartPr>
              <p14:xfrm>
                <a:off x="2685613" y="4507752"/>
                <a:ext cx="110160" cy="11232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242E1CF-17B4-4548-9EB0-99A98F840BD7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681293" y="4503432"/>
                  <a:ext cx="1188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166DFE50-E5FE-447D-BC38-EB6B808F425D}"/>
                    </a:ext>
                  </a:extLst>
                </p14:cNvPr>
                <p14:cNvContentPartPr/>
                <p14:nvPr/>
              </p14:nvContentPartPr>
              <p14:xfrm>
                <a:off x="2827093" y="4422432"/>
                <a:ext cx="207000" cy="18180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166DFE50-E5FE-447D-BC38-EB6B808F425D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822773" y="4418112"/>
                  <a:ext cx="2156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5EAB9501-57D0-4E47-84D9-22C0ACEA9CE3}"/>
                    </a:ext>
                  </a:extLst>
                </p14:cNvPr>
                <p14:cNvContentPartPr/>
                <p14:nvPr/>
              </p14:nvContentPartPr>
              <p14:xfrm>
                <a:off x="3032293" y="4427832"/>
                <a:ext cx="360" cy="36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5EAB9501-57D0-4E47-84D9-22C0ACEA9CE3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027973" y="44235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34C8B30-7D82-466D-8AB7-5515C557EA3B}"/>
                    </a:ext>
                  </a:extLst>
                </p14:cNvPr>
                <p14:cNvContentPartPr/>
                <p14:nvPr/>
              </p14:nvContentPartPr>
              <p14:xfrm>
                <a:off x="3106093" y="4513152"/>
                <a:ext cx="290520" cy="19620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34C8B30-7D82-466D-8AB7-5515C557EA3B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101773" y="4508832"/>
                  <a:ext cx="2991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6EF8841-C74C-45DE-8D1F-D270407FB0F7}"/>
                    </a:ext>
                  </a:extLst>
                </p14:cNvPr>
                <p14:cNvContentPartPr/>
                <p14:nvPr/>
              </p14:nvContentPartPr>
              <p14:xfrm>
                <a:off x="3441613" y="4485792"/>
                <a:ext cx="231480" cy="9324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6EF8841-C74C-45DE-8D1F-D270407FB0F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437293" y="4481472"/>
                  <a:ext cx="2401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BB99C4A4-10AB-4387-A1F7-084F595826E4}"/>
                    </a:ext>
                  </a:extLst>
                </p14:cNvPr>
                <p14:cNvContentPartPr/>
                <p14:nvPr/>
              </p14:nvContentPartPr>
              <p14:xfrm>
                <a:off x="3817813" y="4436472"/>
                <a:ext cx="140400" cy="16704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BB99C4A4-10AB-4387-A1F7-084F595826E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813493" y="4432152"/>
                  <a:ext cx="1490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74E8BFD4-607A-49B6-950F-6E6293FF5004}"/>
                    </a:ext>
                  </a:extLst>
                </p14:cNvPr>
                <p14:cNvContentPartPr/>
                <p14:nvPr/>
              </p14:nvContentPartPr>
              <p14:xfrm>
                <a:off x="3983773" y="4411992"/>
                <a:ext cx="178200" cy="14724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74E8BFD4-607A-49B6-950F-6E6293FF5004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979453" y="4407672"/>
                  <a:ext cx="1868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CFF749A3-EFD6-4C35-888E-974A60CAEBC6}"/>
                    </a:ext>
                  </a:extLst>
                </p14:cNvPr>
                <p14:cNvContentPartPr/>
                <p14:nvPr/>
              </p14:nvContentPartPr>
              <p14:xfrm>
                <a:off x="4190773" y="4415952"/>
                <a:ext cx="117720" cy="1245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CFF749A3-EFD6-4C35-888E-974A60CAEBC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186453" y="4411632"/>
                  <a:ext cx="1263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C3169317-3C17-40C8-904A-15A6D573CC8F}"/>
                    </a:ext>
                  </a:extLst>
                </p14:cNvPr>
                <p14:cNvContentPartPr/>
                <p14:nvPr/>
              </p14:nvContentPartPr>
              <p14:xfrm>
                <a:off x="4350613" y="4460952"/>
                <a:ext cx="180000" cy="7884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C3169317-3C17-40C8-904A-15A6D573CC8F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346293" y="4456632"/>
                  <a:ext cx="1886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046BBBC8-266E-4251-B690-01F84823BFC4}"/>
                    </a:ext>
                  </a:extLst>
                </p14:cNvPr>
                <p14:cNvContentPartPr/>
                <p14:nvPr/>
              </p14:nvContentPartPr>
              <p14:xfrm>
                <a:off x="4551133" y="4456272"/>
                <a:ext cx="290880" cy="19512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046BBBC8-266E-4251-B690-01F84823BFC4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546813" y="4451952"/>
                  <a:ext cx="29952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988564AC-783A-4FA0-B5FD-7036972EE0AC}"/>
              </a:ext>
            </a:extLst>
          </p:cNvPr>
          <p:cNvGrpSpPr/>
          <p:nvPr/>
        </p:nvGrpSpPr>
        <p:grpSpPr>
          <a:xfrm>
            <a:off x="569173" y="4887552"/>
            <a:ext cx="813600" cy="159840"/>
            <a:chOff x="569173" y="4887552"/>
            <a:chExt cx="813600" cy="15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4488641-FB6A-407D-A7C1-2DEC869EA26B}"/>
                    </a:ext>
                  </a:extLst>
                </p14:cNvPr>
                <p14:cNvContentPartPr/>
                <p14:nvPr/>
              </p14:nvContentPartPr>
              <p14:xfrm>
                <a:off x="569173" y="4966032"/>
                <a:ext cx="295560" cy="8100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4488641-FB6A-407D-A7C1-2DEC869EA26B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564853" y="4961712"/>
                  <a:ext cx="3042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679C86A3-620F-4A12-830E-DBB9BBBBF107}"/>
                    </a:ext>
                  </a:extLst>
                </p14:cNvPr>
                <p14:cNvContentPartPr/>
                <p14:nvPr/>
              </p14:nvContentPartPr>
              <p14:xfrm>
                <a:off x="1026733" y="4928232"/>
                <a:ext cx="97920" cy="10548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679C86A3-620F-4A12-830E-DBB9BBBBF10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022413" y="4923912"/>
                  <a:ext cx="1065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EBF476B5-2F8C-4B39-9D7C-D3094DF1853C}"/>
                    </a:ext>
                  </a:extLst>
                </p14:cNvPr>
                <p14:cNvContentPartPr/>
                <p14:nvPr/>
              </p14:nvContentPartPr>
              <p14:xfrm>
                <a:off x="1105573" y="4921032"/>
                <a:ext cx="42840" cy="11844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EBF476B5-2F8C-4B39-9D7C-D3094DF1853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101253" y="4916712"/>
                  <a:ext cx="514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2C9963AF-5F22-4D98-9664-9C2E7DF46847}"/>
                    </a:ext>
                  </a:extLst>
                </p14:cNvPr>
                <p14:cNvContentPartPr/>
                <p14:nvPr/>
              </p14:nvContentPartPr>
              <p14:xfrm>
                <a:off x="1007653" y="5027232"/>
                <a:ext cx="144720" cy="1548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2C9963AF-5F22-4D98-9664-9C2E7DF46847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03333" y="5022912"/>
                  <a:ext cx="153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45E9118-779F-4A77-851A-8BF32D40133B}"/>
                    </a:ext>
                  </a:extLst>
                </p14:cNvPr>
                <p14:cNvContentPartPr/>
                <p14:nvPr/>
              </p14:nvContentPartPr>
              <p14:xfrm>
                <a:off x="1236253" y="4887552"/>
                <a:ext cx="146520" cy="15984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45E9118-779F-4A77-851A-8BF32D40133B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231933" y="4883232"/>
                  <a:ext cx="155160" cy="16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FB3DB6BC-202A-4AB4-ADEF-7BDC31105A82}"/>
                  </a:ext>
                </a:extLst>
              </p14:cNvPr>
              <p14:cNvContentPartPr/>
              <p14:nvPr/>
            </p14:nvContentPartPr>
            <p14:xfrm>
              <a:off x="1770493" y="667632"/>
              <a:ext cx="264240" cy="294120"/>
            </p14:xfrm>
          </p:contentPart>
        </mc:Choice>
        <mc:Fallback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FB3DB6BC-202A-4AB4-ADEF-7BDC31105A8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66173" y="663312"/>
                <a:ext cx="272880" cy="30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B360DEF3-F533-4421-A8A2-86F6E1F86F80}"/>
              </a:ext>
            </a:extLst>
          </p:cNvPr>
          <p:cNvGrpSpPr/>
          <p:nvPr/>
        </p:nvGrpSpPr>
        <p:grpSpPr>
          <a:xfrm>
            <a:off x="5278333" y="1752672"/>
            <a:ext cx="384480" cy="316440"/>
            <a:chOff x="5278333" y="1752672"/>
            <a:chExt cx="384480" cy="31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64BDAFF3-F16C-4CB8-A22C-6A700E571610}"/>
                    </a:ext>
                  </a:extLst>
                </p14:cNvPr>
                <p14:cNvContentPartPr/>
                <p14:nvPr/>
              </p14:nvContentPartPr>
              <p14:xfrm>
                <a:off x="5278333" y="1862112"/>
                <a:ext cx="69840" cy="1486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64BDAFF3-F16C-4CB8-A22C-6A700E571610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274013" y="1857792"/>
                  <a:ext cx="784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A633DE7-4AD0-476B-B281-B52137B87E97}"/>
                    </a:ext>
                  </a:extLst>
                </p14:cNvPr>
                <p14:cNvContentPartPr/>
                <p14:nvPr/>
              </p14:nvContentPartPr>
              <p14:xfrm>
                <a:off x="5305333" y="1808112"/>
                <a:ext cx="13680" cy="972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A633DE7-4AD0-476B-B281-B52137B87E97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301013" y="1803792"/>
                  <a:ext cx="22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E95D8F95-A98B-4E57-9F66-7353F214782B}"/>
                    </a:ext>
                  </a:extLst>
                </p14:cNvPr>
                <p14:cNvContentPartPr/>
                <p14:nvPr/>
              </p14:nvContentPartPr>
              <p14:xfrm>
                <a:off x="5331613" y="1984512"/>
                <a:ext cx="55800" cy="8460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E95D8F95-A98B-4E57-9F66-7353F214782B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327293" y="1980192"/>
                  <a:ext cx="644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0254D00A-223A-4A06-94AD-AB4CE5DFF4AD}"/>
                    </a:ext>
                  </a:extLst>
                </p14:cNvPr>
                <p14:cNvContentPartPr/>
                <p14:nvPr/>
              </p14:nvContentPartPr>
              <p14:xfrm>
                <a:off x="5424493" y="1822512"/>
                <a:ext cx="72000" cy="18792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0254D00A-223A-4A06-94AD-AB4CE5DFF4AD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420173" y="1818192"/>
                  <a:ext cx="806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8421DD6F-99B5-4432-979F-E73EEF4CDB0E}"/>
                    </a:ext>
                  </a:extLst>
                </p14:cNvPr>
                <p14:cNvContentPartPr/>
                <p14:nvPr/>
              </p14:nvContentPartPr>
              <p14:xfrm>
                <a:off x="5505493" y="1818552"/>
                <a:ext cx="97560" cy="16704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8421DD6F-99B5-4432-979F-E73EEF4CDB0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501173" y="1814232"/>
                  <a:ext cx="1062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988C1AF-F892-43B8-9232-566010B4BD4A}"/>
                    </a:ext>
                  </a:extLst>
                </p14:cNvPr>
                <p14:cNvContentPartPr/>
                <p14:nvPr/>
              </p14:nvContentPartPr>
              <p14:xfrm>
                <a:off x="5569933" y="1752672"/>
                <a:ext cx="92880" cy="28296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988C1AF-F892-43B8-9232-566010B4BD4A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5565613" y="1748352"/>
                  <a:ext cx="101520" cy="29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204CA2C8-50BF-4B46-ABFA-6DF45441D154}"/>
                  </a:ext>
                </a:extLst>
              </p14:cNvPr>
              <p14:cNvContentPartPr/>
              <p14:nvPr/>
            </p14:nvContentPartPr>
            <p14:xfrm>
              <a:off x="4206253" y="3523152"/>
              <a:ext cx="641880" cy="354240"/>
            </p14:xfrm>
          </p:contentPart>
        </mc:Choice>
        <mc:Fallback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204CA2C8-50BF-4B46-ABFA-6DF45441D154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01933" y="3518832"/>
                <a:ext cx="650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FDE6C6CE-C38C-4B3E-B9E7-3D7D94F9D715}"/>
                  </a:ext>
                </a:extLst>
              </p14:cNvPr>
              <p14:cNvContentPartPr/>
              <p14:nvPr/>
            </p14:nvContentPartPr>
            <p14:xfrm>
              <a:off x="8703733" y="544872"/>
              <a:ext cx="336960" cy="421200"/>
            </p14:xfrm>
          </p:contentPart>
        </mc:Choice>
        <mc:Fallback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FDE6C6CE-C38C-4B3E-B9E7-3D7D94F9D71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699413" y="540552"/>
                <a:ext cx="34560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DCD35FBF-1465-490F-8DEE-71CA8CD92232}"/>
                  </a:ext>
                </a:extLst>
              </p14:cNvPr>
              <p14:cNvContentPartPr/>
              <p14:nvPr/>
            </p14:nvContentPartPr>
            <p14:xfrm>
              <a:off x="7172653" y="3852192"/>
              <a:ext cx="493200" cy="227880"/>
            </p14:xfrm>
          </p:contentPart>
        </mc:Choice>
        <mc:Fallback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DCD35FBF-1465-490F-8DEE-71CA8CD922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168333" y="3847872"/>
                <a:ext cx="501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1A6E5749-A322-444F-922F-F5E75A55190D}"/>
                  </a:ext>
                </a:extLst>
              </p14:cNvPr>
              <p14:cNvContentPartPr/>
              <p14:nvPr/>
            </p14:nvContentPartPr>
            <p14:xfrm>
              <a:off x="7335373" y="1931952"/>
              <a:ext cx="75600" cy="93240"/>
            </p14:xfrm>
          </p:contentPart>
        </mc:Choice>
        <mc:Fallback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1A6E5749-A322-444F-922F-F5E75A55190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31053" y="1927632"/>
                <a:ext cx="84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C5E01CC3-13FB-48EA-BEA2-7642F3E8FD23}"/>
                  </a:ext>
                </a:extLst>
              </p14:cNvPr>
              <p14:cNvContentPartPr/>
              <p14:nvPr/>
            </p14:nvContentPartPr>
            <p14:xfrm>
              <a:off x="4501813" y="3538632"/>
              <a:ext cx="240480" cy="261000"/>
            </p14:xfrm>
          </p:contentPart>
        </mc:Choice>
        <mc:Fallback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C5E01CC3-13FB-48EA-BEA2-7642F3E8FD2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497493" y="3534312"/>
                <a:ext cx="24912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63C6E951-D0E0-4CA8-B01B-4ED133CF7812}"/>
                  </a:ext>
                </a:extLst>
              </p14:cNvPr>
              <p14:cNvContentPartPr/>
              <p14:nvPr/>
            </p14:nvContentPartPr>
            <p14:xfrm>
              <a:off x="1796053" y="2313192"/>
              <a:ext cx="756000" cy="57600"/>
            </p14:xfrm>
          </p:contentPart>
        </mc:Choice>
        <mc:Fallback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63C6E951-D0E0-4CA8-B01B-4ED133CF781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791733" y="2308872"/>
                <a:ext cx="764640" cy="6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5094D882-1A54-464A-A893-745E0420EDEA}"/>
              </a:ext>
            </a:extLst>
          </p:cNvPr>
          <p:cNvGrpSpPr/>
          <p:nvPr/>
        </p:nvGrpSpPr>
        <p:grpSpPr>
          <a:xfrm>
            <a:off x="486733" y="2293032"/>
            <a:ext cx="998280" cy="253080"/>
            <a:chOff x="486733" y="2293032"/>
            <a:chExt cx="998280" cy="25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3FC7F122-96CF-4546-992B-E30BB0AD7374}"/>
                    </a:ext>
                  </a:extLst>
                </p14:cNvPr>
                <p14:cNvContentPartPr/>
                <p14:nvPr/>
              </p14:nvContentPartPr>
              <p14:xfrm>
                <a:off x="1202053" y="2421192"/>
                <a:ext cx="154080" cy="864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3FC7F122-96CF-4546-992B-E30BB0AD737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197733" y="2416872"/>
                  <a:ext cx="162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B5D45F65-1A75-4B35-BFB3-DAF2EFFB79D2}"/>
                    </a:ext>
                  </a:extLst>
                </p14:cNvPr>
                <p14:cNvContentPartPr/>
                <p14:nvPr/>
              </p14:nvContentPartPr>
              <p14:xfrm>
                <a:off x="1446493" y="2412192"/>
                <a:ext cx="38520" cy="36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B5D45F65-1A75-4B35-BFB3-DAF2EFFB79D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442173" y="2407872"/>
                  <a:ext cx="4716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872B4E8-26C3-4883-A286-00D3F3D5DD13}"/>
                    </a:ext>
                  </a:extLst>
                </p14:cNvPr>
                <p14:cNvContentPartPr/>
                <p14:nvPr/>
              </p14:nvContentPartPr>
              <p14:xfrm>
                <a:off x="486733" y="2377272"/>
                <a:ext cx="84600" cy="9612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872B4E8-26C3-4883-A286-00D3F3D5DD13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82413" y="2372952"/>
                  <a:ext cx="932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3F554BD-97DD-492D-8A3B-14E7AB69B146}"/>
                    </a:ext>
                  </a:extLst>
                </p14:cNvPr>
                <p14:cNvContentPartPr/>
                <p14:nvPr/>
              </p14:nvContentPartPr>
              <p14:xfrm>
                <a:off x="533533" y="2293032"/>
                <a:ext cx="13320" cy="1800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3F554BD-97DD-492D-8A3B-14E7AB69B146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29213" y="2288712"/>
                  <a:ext cx="21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47AE8B4-6382-428A-A4AB-C9CA117515FD}"/>
                    </a:ext>
                  </a:extLst>
                </p14:cNvPr>
                <p14:cNvContentPartPr/>
                <p14:nvPr/>
              </p14:nvContentPartPr>
              <p14:xfrm>
                <a:off x="558013" y="2444232"/>
                <a:ext cx="65160" cy="720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47AE8B4-6382-428A-A4AB-C9CA117515FD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53693" y="2439912"/>
                  <a:ext cx="738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85BB5DB2-F2F6-40E2-AB90-75450099160C}"/>
                    </a:ext>
                  </a:extLst>
                </p14:cNvPr>
                <p14:cNvContentPartPr/>
                <p14:nvPr/>
              </p14:nvContentPartPr>
              <p14:xfrm>
                <a:off x="662053" y="2320752"/>
                <a:ext cx="50760" cy="18432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85BB5DB2-F2F6-40E2-AB90-75450099160C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657733" y="2316432"/>
                  <a:ext cx="59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78CC2A41-5C22-4961-8B08-E7E1AECF8190}"/>
                    </a:ext>
                  </a:extLst>
                </p14:cNvPr>
                <p14:cNvContentPartPr/>
                <p14:nvPr/>
              </p14:nvContentPartPr>
              <p14:xfrm>
                <a:off x="726133" y="2323272"/>
                <a:ext cx="93240" cy="1296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78CC2A41-5C22-4961-8B08-E7E1AECF8190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721813" y="2318952"/>
                  <a:ext cx="1018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BD3B7E8E-F5B7-48D2-9BE8-862A4E38689C}"/>
                    </a:ext>
                  </a:extLst>
                </p14:cNvPr>
                <p14:cNvContentPartPr/>
                <p14:nvPr/>
              </p14:nvContentPartPr>
              <p14:xfrm>
                <a:off x="861853" y="2362152"/>
                <a:ext cx="15120" cy="864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BD3B7E8E-F5B7-48D2-9BE8-862A4E38689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57533" y="2357832"/>
                  <a:ext cx="237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AA20A303-9924-46BD-8EB1-3C8AB5682D96}"/>
                    </a:ext>
                  </a:extLst>
                </p14:cNvPr>
                <p14:cNvContentPartPr/>
                <p14:nvPr/>
              </p14:nvContentPartPr>
              <p14:xfrm>
                <a:off x="824413" y="2385192"/>
                <a:ext cx="91080" cy="82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AA20A303-9924-46BD-8EB1-3C8AB5682D96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20093" y="2380872"/>
                  <a:ext cx="997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8F92D63B-917C-4807-B962-693FA0972E7B}"/>
                    </a:ext>
                  </a:extLst>
                </p14:cNvPr>
                <p14:cNvContentPartPr/>
                <p14:nvPr/>
              </p14:nvContentPartPr>
              <p14:xfrm>
                <a:off x="960493" y="2326152"/>
                <a:ext cx="19440" cy="72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8F92D63B-917C-4807-B962-693FA0972E7B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56173" y="2321832"/>
                  <a:ext cx="280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A8C2705C-E402-4B5E-8E88-152644777843}"/>
                    </a:ext>
                  </a:extLst>
                </p14:cNvPr>
                <p14:cNvContentPartPr/>
                <p14:nvPr/>
              </p14:nvContentPartPr>
              <p14:xfrm>
                <a:off x="917293" y="2327952"/>
                <a:ext cx="75600" cy="102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A8C2705C-E402-4B5E-8E88-152644777843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12973" y="2323632"/>
                  <a:ext cx="84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925E1B5-8766-4519-9564-8DBABBEEF9E0}"/>
                    </a:ext>
                  </a:extLst>
                </p14:cNvPr>
                <p14:cNvContentPartPr/>
                <p14:nvPr/>
              </p14:nvContentPartPr>
              <p14:xfrm>
                <a:off x="935293" y="2348832"/>
                <a:ext cx="71280" cy="10404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925E1B5-8766-4519-9564-8DBABBEEF9E0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30973" y="2344512"/>
                  <a:ext cx="799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39FC207E-0034-498B-92CE-75029BB2B88D}"/>
                    </a:ext>
                  </a:extLst>
                </p14:cNvPr>
                <p14:cNvContentPartPr/>
                <p14:nvPr/>
              </p14:nvContentPartPr>
              <p14:xfrm>
                <a:off x="1004773" y="2337672"/>
                <a:ext cx="69480" cy="8964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39FC207E-0034-498B-92CE-75029BB2B88D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000453" y="2333352"/>
                  <a:ext cx="781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AE249368-F2DB-45BF-9543-16906BE5AEE8}"/>
                    </a:ext>
                  </a:extLst>
                </p14:cNvPr>
                <p14:cNvContentPartPr/>
                <p14:nvPr/>
              </p14:nvContentPartPr>
              <p14:xfrm>
                <a:off x="1044733" y="2295912"/>
                <a:ext cx="68760" cy="25020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AE249368-F2DB-45BF-9543-16906BE5AEE8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040413" y="2291592"/>
                  <a:ext cx="77400" cy="258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01601520-BD02-4EA5-9BC4-A7C6254A4A1D}"/>
                  </a:ext>
                </a:extLst>
              </p14:cNvPr>
              <p14:cNvContentPartPr/>
              <p14:nvPr/>
            </p14:nvContentPartPr>
            <p14:xfrm>
              <a:off x="7367773" y="1917552"/>
              <a:ext cx="32760" cy="80280"/>
            </p14:xfrm>
          </p:contentPart>
        </mc:Choice>
        <mc:Fallback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01601520-BD02-4EA5-9BC4-A7C6254A4A1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363453" y="1913232"/>
                <a:ext cx="41400" cy="8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6" name="Gruppieren 155">
            <a:extLst>
              <a:ext uri="{FF2B5EF4-FFF2-40B4-BE49-F238E27FC236}">
                <a16:creationId xmlns:a16="http://schemas.microsoft.com/office/drawing/2014/main" id="{F969546B-3FF8-457C-A23E-B479DC10E4A4}"/>
              </a:ext>
            </a:extLst>
          </p:cNvPr>
          <p:cNvGrpSpPr/>
          <p:nvPr/>
        </p:nvGrpSpPr>
        <p:grpSpPr>
          <a:xfrm>
            <a:off x="4096453" y="2371872"/>
            <a:ext cx="1887120" cy="253800"/>
            <a:chOff x="4096453" y="2371872"/>
            <a:chExt cx="1887120" cy="25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9F38415D-AA3D-4DFB-BB28-48222F84BCEE}"/>
                    </a:ext>
                  </a:extLst>
                </p14:cNvPr>
                <p14:cNvContentPartPr/>
                <p14:nvPr/>
              </p14:nvContentPartPr>
              <p14:xfrm>
                <a:off x="4096453" y="2515872"/>
                <a:ext cx="1172880" cy="3960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9F38415D-AA3D-4DFB-BB28-48222F84BCE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092133" y="2511552"/>
                  <a:ext cx="11815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D125F0C7-2AF0-495E-95CC-58BFC1BD47C4}"/>
                    </a:ext>
                  </a:extLst>
                </p14:cNvPr>
                <p14:cNvContentPartPr/>
                <p14:nvPr/>
              </p14:nvContentPartPr>
              <p14:xfrm>
                <a:off x="5374453" y="2506872"/>
                <a:ext cx="374040" cy="3636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D125F0C7-2AF0-495E-95CC-58BFC1BD47C4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370133" y="2502552"/>
                  <a:ext cx="3826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009E16E6-F424-4446-AB03-8096CED06BD3}"/>
                    </a:ext>
                  </a:extLst>
                </p14:cNvPr>
                <p14:cNvContentPartPr/>
                <p14:nvPr/>
              </p14:nvContentPartPr>
              <p14:xfrm>
                <a:off x="4911493" y="2450352"/>
                <a:ext cx="78120" cy="1198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009E16E6-F424-4446-AB03-8096CED06BD3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907173" y="2446032"/>
                  <a:ext cx="867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8360892-9B0B-4AEA-8CF4-519AB86BDB7D}"/>
                    </a:ext>
                  </a:extLst>
                </p14:cNvPr>
                <p14:cNvContentPartPr/>
                <p14:nvPr/>
              </p14:nvContentPartPr>
              <p14:xfrm>
                <a:off x="4951453" y="2371872"/>
                <a:ext cx="23760" cy="4860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8360892-9B0B-4AEA-8CF4-519AB86BDB7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947133" y="2367552"/>
                  <a:ext cx="324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28326672-AD32-4120-9F59-91F5C9CD1C87}"/>
                    </a:ext>
                  </a:extLst>
                </p14:cNvPr>
                <p14:cNvContentPartPr/>
                <p14:nvPr/>
              </p14:nvContentPartPr>
              <p14:xfrm>
                <a:off x="5009773" y="2507232"/>
                <a:ext cx="67680" cy="6948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28326672-AD32-4120-9F59-91F5C9CD1C87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005453" y="2502912"/>
                  <a:ext cx="76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3E6440CC-40DA-4F3C-86CA-DB7DDAD0323F}"/>
                    </a:ext>
                  </a:extLst>
                </p14:cNvPr>
                <p14:cNvContentPartPr/>
                <p14:nvPr/>
              </p14:nvContentPartPr>
              <p14:xfrm>
                <a:off x="5104093" y="2422632"/>
                <a:ext cx="73080" cy="15084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3E6440CC-40DA-4F3C-86CA-DB7DDAD0323F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5099773" y="2418312"/>
                  <a:ext cx="817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7A299CD6-19B8-4A14-9B14-51A937D4440F}"/>
                    </a:ext>
                  </a:extLst>
                </p14:cNvPr>
                <p14:cNvContentPartPr/>
                <p14:nvPr/>
              </p14:nvContentPartPr>
              <p14:xfrm>
                <a:off x="5191213" y="2436672"/>
                <a:ext cx="101160" cy="11268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7A299CD6-19B8-4A14-9B14-51A937D4440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5186893" y="2432352"/>
                  <a:ext cx="1098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A713D8DC-0519-4306-99B2-C3F8F4701CC5}"/>
                    </a:ext>
                  </a:extLst>
                </p14:cNvPr>
                <p14:cNvContentPartPr/>
                <p14:nvPr/>
              </p14:nvContentPartPr>
              <p14:xfrm>
                <a:off x="5328733" y="2456832"/>
                <a:ext cx="24120" cy="10836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A713D8DC-0519-4306-99B2-C3F8F4701CC5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5324413" y="2452512"/>
                  <a:ext cx="32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CFDFE91E-1B98-4D4E-9B0C-13B109517043}"/>
                    </a:ext>
                  </a:extLst>
                </p14:cNvPr>
                <p14:cNvContentPartPr/>
                <p14:nvPr/>
              </p14:nvContentPartPr>
              <p14:xfrm>
                <a:off x="5309653" y="2440992"/>
                <a:ext cx="151920" cy="8388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CFDFE91E-1B98-4D4E-9B0C-13B109517043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305333" y="2436672"/>
                  <a:ext cx="1605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BC39D0F8-0CA9-4738-9164-11FBA86F6F9A}"/>
                    </a:ext>
                  </a:extLst>
                </p14:cNvPr>
                <p14:cNvContentPartPr/>
                <p14:nvPr/>
              </p14:nvContentPartPr>
              <p14:xfrm>
                <a:off x="5379853" y="2441712"/>
                <a:ext cx="87120" cy="10476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BC39D0F8-0CA9-4738-9164-11FBA86F6F9A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375533" y="2437392"/>
                  <a:ext cx="957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73189953-2FE5-4114-8EEB-661F9A41EAEF}"/>
                    </a:ext>
                  </a:extLst>
                </p14:cNvPr>
                <p14:cNvContentPartPr/>
                <p14:nvPr/>
              </p14:nvContentPartPr>
              <p14:xfrm>
                <a:off x="5476333" y="2436312"/>
                <a:ext cx="70200" cy="950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73189953-2FE5-4114-8EEB-661F9A41EAE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472013" y="2431992"/>
                  <a:ext cx="78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F219074E-5D03-4563-B61E-CF2E2E87BC65}"/>
                    </a:ext>
                  </a:extLst>
                </p14:cNvPr>
                <p14:cNvContentPartPr/>
                <p14:nvPr/>
              </p14:nvContentPartPr>
              <p14:xfrm>
                <a:off x="5500813" y="2410032"/>
                <a:ext cx="90360" cy="21564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F219074E-5D03-4563-B61E-CF2E2E87BC65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496493" y="2405712"/>
                  <a:ext cx="990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240BB9A7-566C-4EDB-9494-1C622BE97308}"/>
                    </a:ext>
                  </a:extLst>
                </p14:cNvPr>
                <p14:cNvContentPartPr/>
                <p14:nvPr/>
              </p14:nvContentPartPr>
              <p14:xfrm>
                <a:off x="5757853" y="2564112"/>
                <a:ext cx="225720" cy="1080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240BB9A7-566C-4EDB-9494-1C622BE97308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753533" y="2559792"/>
                  <a:ext cx="23436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" name="Gruppieren 158">
            <a:extLst>
              <a:ext uri="{FF2B5EF4-FFF2-40B4-BE49-F238E27FC236}">
                <a16:creationId xmlns:a16="http://schemas.microsoft.com/office/drawing/2014/main" id="{229E5777-C7C5-4DCA-B6A7-9E60DA49B63E}"/>
              </a:ext>
            </a:extLst>
          </p:cNvPr>
          <p:cNvGrpSpPr/>
          <p:nvPr/>
        </p:nvGrpSpPr>
        <p:grpSpPr>
          <a:xfrm>
            <a:off x="1758253" y="323472"/>
            <a:ext cx="2015280" cy="3524040"/>
            <a:chOff x="1758253" y="323472"/>
            <a:chExt cx="2015280" cy="3524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D735E215-C664-4F43-9981-CAAA11AA2477}"/>
                    </a:ext>
                  </a:extLst>
                </p14:cNvPr>
                <p14:cNvContentPartPr/>
                <p14:nvPr/>
              </p14:nvContentPartPr>
              <p14:xfrm>
                <a:off x="1964533" y="3788112"/>
                <a:ext cx="360" cy="36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D735E215-C664-4F43-9981-CAAA11AA247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960213" y="37837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A2BA4D12-6FED-4725-A618-BD0D5925F4A3}"/>
                    </a:ext>
                  </a:extLst>
                </p14:cNvPr>
                <p14:cNvContentPartPr/>
                <p14:nvPr/>
              </p14:nvContentPartPr>
              <p14:xfrm>
                <a:off x="1934653" y="3710352"/>
                <a:ext cx="34560" cy="1371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A2BA4D12-6FED-4725-A618-BD0D5925F4A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930333" y="3706032"/>
                  <a:ext cx="432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7B5F3B9A-8217-4099-B3B7-38211B2C3A03}"/>
                    </a:ext>
                  </a:extLst>
                </p14:cNvPr>
                <p14:cNvContentPartPr/>
                <p14:nvPr/>
              </p14:nvContentPartPr>
              <p14:xfrm>
                <a:off x="2459533" y="988032"/>
                <a:ext cx="125280" cy="273384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7B5F3B9A-8217-4099-B3B7-38211B2C3A0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455213" y="983712"/>
                  <a:ext cx="133920" cy="27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FFC7D97A-EE6F-4383-BF12-BF3A2C432F96}"/>
                    </a:ext>
                  </a:extLst>
                </p14:cNvPr>
                <p14:cNvContentPartPr/>
                <p14:nvPr/>
              </p14:nvContentPartPr>
              <p14:xfrm>
                <a:off x="2501653" y="535512"/>
                <a:ext cx="97920" cy="1882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FFC7D97A-EE6F-4383-BF12-BF3A2C432F96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497333" y="531192"/>
                  <a:ext cx="1065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DD0F0568-E02A-4C54-B49F-E336D7286AC0}"/>
                    </a:ext>
                  </a:extLst>
                </p14:cNvPr>
                <p14:cNvContentPartPr/>
                <p14:nvPr/>
              </p14:nvContentPartPr>
              <p14:xfrm>
                <a:off x="2697133" y="556752"/>
                <a:ext cx="14400" cy="10332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DD0F0568-E02A-4C54-B49F-E336D7286AC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692813" y="552432"/>
                  <a:ext cx="230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886CADED-7EA7-4731-A13B-9F4711C7160A}"/>
                    </a:ext>
                  </a:extLst>
                </p14:cNvPr>
                <p14:cNvContentPartPr/>
                <p14:nvPr/>
              </p14:nvContentPartPr>
              <p14:xfrm>
                <a:off x="2659333" y="571512"/>
                <a:ext cx="102600" cy="4968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886CADED-7EA7-4731-A13B-9F4711C7160A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655013" y="567192"/>
                  <a:ext cx="111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754C3DA1-38D1-4B2B-947D-462A73AAF64B}"/>
                    </a:ext>
                  </a:extLst>
                </p14:cNvPr>
                <p14:cNvContentPartPr/>
                <p14:nvPr/>
              </p14:nvContentPartPr>
              <p14:xfrm>
                <a:off x="2798653" y="494112"/>
                <a:ext cx="82800" cy="1368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754C3DA1-38D1-4B2B-947D-462A73AAF64B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794333" y="489792"/>
                  <a:ext cx="91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025123A2-4ED7-4189-A3A4-4F4FF1DB315E}"/>
                    </a:ext>
                  </a:extLst>
                </p14:cNvPr>
                <p14:cNvContentPartPr/>
                <p14:nvPr/>
              </p14:nvContentPartPr>
              <p14:xfrm>
                <a:off x="2791093" y="572952"/>
                <a:ext cx="131040" cy="6192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025123A2-4ED7-4189-A3A4-4F4FF1DB315E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786773" y="568632"/>
                  <a:ext cx="1396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8CD42181-D916-4411-B057-ABEC872C544A}"/>
                    </a:ext>
                  </a:extLst>
                </p14:cNvPr>
                <p14:cNvContentPartPr/>
                <p14:nvPr/>
              </p14:nvContentPartPr>
              <p14:xfrm>
                <a:off x="2926453" y="434352"/>
                <a:ext cx="120960" cy="1263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8CD42181-D916-4411-B057-ABEC872C544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922133" y="430032"/>
                  <a:ext cx="1296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1463E9B6-486F-4AFF-A503-BF5EEE57E717}"/>
                    </a:ext>
                  </a:extLst>
                </p14:cNvPr>
                <p14:cNvContentPartPr/>
                <p14:nvPr/>
              </p14:nvContentPartPr>
              <p14:xfrm>
                <a:off x="2453413" y="534072"/>
                <a:ext cx="696960" cy="29700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1463E9B6-486F-4AFF-A503-BF5EEE57E71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449093" y="529752"/>
                  <a:ext cx="70560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B92A60A2-668E-45C9-9C89-6B165C2B89D2}"/>
                    </a:ext>
                  </a:extLst>
                </p14:cNvPr>
                <p14:cNvContentPartPr/>
                <p14:nvPr/>
              </p14:nvContentPartPr>
              <p14:xfrm>
                <a:off x="2814853" y="761592"/>
                <a:ext cx="58320" cy="12888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B92A60A2-668E-45C9-9C89-6B165C2B89D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810533" y="757272"/>
                  <a:ext cx="669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FA2F023C-86DF-45CF-8592-7A6B82563043}"/>
                    </a:ext>
                  </a:extLst>
                </p14:cNvPr>
                <p14:cNvContentPartPr/>
                <p14:nvPr/>
              </p14:nvContentPartPr>
              <p14:xfrm>
                <a:off x="2762653" y="723072"/>
                <a:ext cx="174600" cy="1173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FA2F023C-86DF-45CF-8592-7A6B8256304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758333" y="718752"/>
                  <a:ext cx="1832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33A8ACBB-B3F8-4889-B330-1560610E3063}"/>
                    </a:ext>
                  </a:extLst>
                </p14:cNvPr>
                <p14:cNvContentPartPr/>
                <p14:nvPr/>
              </p14:nvContentPartPr>
              <p14:xfrm>
                <a:off x="2137333" y="1420752"/>
                <a:ext cx="182160" cy="2196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33A8ACBB-B3F8-4889-B330-1560610E306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133013" y="1416432"/>
                  <a:ext cx="1908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23F206C6-9242-46A4-8034-243C29F09E11}"/>
                    </a:ext>
                  </a:extLst>
                </p14:cNvPr>
                <p14:cNvContentPartPr/>
                <p14:nvPr/>
              </p14:nvContentPartPr>
              <p14:xfrm>
                <a:off x="2300053" y="1378992"/>
                <a:ext cx="120600" cy="14436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23F206C6-9242-46A4-8034-243C29F09E11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295733" y="1374672"/>
                  <a:ext cx="1292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7CA08B18-95A5-4E43-9FB1-7F974E016722}"/>
                    </a:ext>
                  </a:extLst>
                </p14:cNvPr>
                <p14:cNvContentPartPr/>
                <p14:nvPr/>
              </p14:nvContentPartPr>
              <p14:xfrm>
                <a:off x="1793173" y="992712"/>
                <a:ext cx="121320" cy="504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7CA08B18-95A5-4E43-9FB1-7F974E01672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788853" y="988392"/>
                  <a:ext cx="1299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7D62C3F8-40FD-4D8B-A1C6-742F17EE8A9E}"/>
                    </a:ext>
                  </a:extLst>
                </p14:cNvPr>
                <p14:cNvContentPartPr/>
                <p14:nvPr/>
              </p14:nvContentPartPr>
              <p14:xfrm>
                <a:off x="1803613" y="1006392"/>
                <a:ext cx="36000" cy="864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7D62C3F8-40FD-4D8B-A1C6-742F17EE8A9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799293" y="1002072"/>
                  <a:ext cx="446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A31D1C6-460C-4E39-B848-8F1546FE8E72}"/>
                    </a:ext>
                  </a:extLst>
                </p14:cNvPr>
                <p14:cNvContentPartPr/>
                <p14:nvPr/>
              </p14:nvContentPartPr>
              <p14:xfrm>
                <a:off x="1758253" y="875352"/>
                <a:ext cx="387000" cy="13392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A31D1C6-460C-4E39-B848-8F1546FE8E7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753933" y="871032"/>
                  <a:ext cx="3956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DB1694F0-0262-44D3-BC9A-C2A9168DD3D7}"/>
                    </a:ext>
                  </a:extLst>
                </p14:cNvPr>
                <p14:cNvContentPartPr/>
                <p14:nvPr/>
              </p14:nvContentPartPr>
              <p14:xfrm>
                <a:off x="2460973" y="544872"/>
                <a:ext cx="623160" cy="19116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DB1694F0-0262-44D3-BC9A-C2A9168DD3D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456653" y="540552"/>
                  <a:ext cx="6318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A0DAA201-DE89-40DA-9EEF-E90E9085CE93}"/>
                    </a:ext>
                  </a:extLst>
                </p14:cNvPr>
                <p14:cNvContentPartPr/>
                <p14:nvPr/>
              </p14:nvContentPartPr>
              <p14:xfrm>
                <a:off x="2707933" y="2436312"/>
                <a:ext cx="287280" cy="972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A0DAA201-DE89-40DA-9EEF-E90E9085CE93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703613" y="2431992"/>
                  <a:ext cx="295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DCDB9733-96E9-4A98-8FCE-2D2C405F8463}"/>
                    </a:ext>
                  </a:extLst>
                </p14:cNvPr>
                <p14:cNvContentPartPr/>
                <p14:nvPr/>
              </p14:nvContentPartPr>
              <p14:xfrm>
                <a:off x="3084493" y="2445672"/>
                <a:ext cx="689040" cy="392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DCDB9733-96E9-4A98-8FCE-2D2C405F846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080173" y="2441352"/>
                  <a:ext cx="6976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E123D323-FF13-4A68-83A4-BB9C64F5A247}"/>
                    </a:ext>
                  </a:extLst>
                </p14:cNvPr>
                <p14:cNvContentPartPr/>
                <p14:nvPr/>
              </p14:nvContentPartPr>
              <p14:xfrm>
                <a:off x="2917453" y="351192"/>
                <a:ext cx="46440" cy="730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E123D323-FF13-4A68-83A4-BB9C64F5A24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913133" y="346872"/>
                  <a:ext cx="550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5935119E-D737-4AB3-A0D5-82E05D48B8DB}"/>
                    </a:ext>
                  </a:extLst>
                </p14:cNvPr>
                <p14:cNvContentPartPr/>
                <p14:nvPr/>
              </p14:nvContentPartPr>
              <p14:xfrm>
                <a:off x="2435773" y="323472"/>
                <a:ext cx="811440" cy="4669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5935119E-D737-4AB3-A0D5-82E05D48B8D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431453" y="319152"/>
                  <a:ext cx="820080" cy="47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E3D93FC4-3272-4B07-A5AB-13024939A3C1}"/>
                  </a:ext>
                </a:extLst>
              </p14:cNvPr>
              <p14:cNvContentPartPr/>
              <p14:nvPr/>
            </p14:nvContentPartPr>
            <p14:xfrm>
              <a:off x="7354453" y="1985592"/>
              <a:ext cx="10800" cy="124920"/>
            </p14:xfrm>
          </p:contentPart>
        </mc:Choice>
        <mc:Fallback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E3D93FC4-3272-4B07-A5AB-13024939A3C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350133" y="1981272"/>
                <a:ext cx="19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2FDAC008-8C80-4BAE-B2E9-E2956EFFC48C}"/>
                  </a:ext>
                </a:extLst>
              </p14:cNvPr>
              <p14:cNvContentPartPr/>
              <p14:nvPr/>
            </p14:nvContentPartPr>
            <p14:xfrm>
              <a:off x="7449133" y="3712512"/>
              <a:ext cx="18720" cy="177480"/>
            </p14:xfrm>
          </p:contentPart>
        </mc:Choice>
        <mc:Fallback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2FDAC008-8C80-4BAE-B2E9-E2956EFFC48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444813" y="3708192"/>
                <a:ext cx="273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2F27CC9F-75CA-4369-A5A5-B81C655FF6E0}"/>
                  </a:ext>
                </a:extLst>
              </p14:cNvPr>
              <p14:cNvContentPartPr/>
              <p14:nvPr/>
            </p14:nvContentPartPr>
            <p14:xfrm>
              <a:off x="7365253" y="2277192"/>
              <a:ext cx="15840" cy="749160"/>
            </p14:xfrm>
          </p:contentPart>
        </mc:Choice>
        <mc:Fallback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2F27CC9F-75CA-4369-A5A5-B81C655FF6E0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360933" y="2272872"/>
                <a:ext cx="24480" cy="7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20293A66-3465-4BAF-97B5-C6771C43FD00}"/>
                  </a:ext>
                </a:extLst>
              </p14:cNvPr>
              <p14:cNvContentPartPr/>
              <p14:nvPr/>
            </p14:nvContentPartPr>
            <p14:xfrm>
              <a:off x="7355533" y="3087912"/>
              <a:ext cx="34560" cy="668160"/>
            </p14:xfrm>
          </p:contentPart>
        </mc:Choice>
        <mc:Fallback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20293A66-3465-4BAF-97B5-C6771C43FD0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351213" y="3083592"/>
                <a:ext cx="4320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A4CD1026-4E3C-46D5-BA0F-3A5E4F486A48}"/>
                  </a:ext>
                </a:extLst>
              </p14:cNvPr>
              <p14:cNvContentPartPr/>
              <p14:nvPr/>
            </p14:nvContentPartPr>
            <p14:xfrm>
              <a:off x="7368493" y="1961832"/>
              <a:ext cx="12960" cy="438480"/>
            </p14:xfrm>
          </p:contentPart>
        </mc:Choice>
        <mc:Fallback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A4CD1026-4E3C-46D5-BA0F-3A5E4F486A48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364173" y="1957512"/>
                <a:ext cx="2160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305A7287-C831-492B-A684-DA9D7BB3F72B}"/>
                  </a:ext>
                </a:extLst>
              </p14:cNvPr>
              <p14:cNvContentPartPr/>
              <p14:nvPr/>
            </p14:nvContentPartPr>
            <p14:xfrm>
              <a:off x="7337173" y="2491752"/>
              <a:ext cx="48600" cy="98640"/>
            </p14:xfrm>
          </p:contentPart>
        </mc:Choice>
        <mc:Fallback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305A7287-C831-492B-A684-DA9D7BB3F7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332853" y="2487432"/>
                <a:ext cx="57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BD680475-BB21-4A76-A079-D293DF67B94B}"/>
                  </a:ext>
                </a:extLst>
              </p14:cNvPr>
              <p14:cNvContentPartPr/>
              <p14:nvPr/>
            </p14:nvContentPartPr>
            <p14:xfrm>
              <a:off x="6303253" y="2529552"/>
              <a:ext cx="663840" cy="12600"/>
            </p14:xfrm>
          </p:contentPart>
        </mc:Choice>
        <mc:Fallback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BD680475-BB21-4A76-A079-D293DF67B94B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298933" y="2525232"/>
                <a:ext cx="6724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6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AE3D6EDE-B570-4FB6-BDE6-DB357BE85B77}"/>
                  </a:ext>
                </a:extLst>
              </p14:cNvPr>
              <p14:cNvContentPartPr/>
              <p14:nvPr/>
            </p14:nvContentPartPr>
            <p14:xfrm>
              <a:off x="7021093" y="2518392"/>
              <a:ext cx="288360" cy="11520"/>
            </p14:xfrm>
          </p:contentPart>
        </mc:Choice>
        <mc:Fallback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AE3D6EDE-B570-4FB6-BDE6-DB357BE85B7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016773" y="2514072"/>
                <a:ext cx="29700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8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C8E45927-AE2B-408F-B119-C33228589462}"/>
                  </a:ext>
                </a:extLst>
              </p14:cNvPr>
              <p14:cNvContentPartPr/>
              <p14:nvPr/>
            </p14:nvContentPartPr>
            <p14:xfrm>
              <a:off x="7042333" y="2264232"/>
              <a:ext cx="18000" cy="8280"/>
            </p14:xfrm>
          </p:contentPart>
        </mc:Choice>
        <mc:Fallback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C8E45927-AE2B-408F-B119-C33228589462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038013" y="2259912"/>
                <a:ext cx="2664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0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328E2E72-122A-40C8-BE81-BCE3C00B8201}"/>
                  </a:ext>
                </a:extLst>
              </p14:cNvPr>
              <p14:cNvContentPartPr/>
              <p14:nvPr/>
            </p14:nvContentPartPr>
            <p14:xfrm>
              <a:off x="6864493" y="2406432"/>
              <a:ext cx="13320" cy="21600"/>
            </p14:xfrm>
          </p:contentPart>
        </mc:Choice>
        <mc:Fallback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328E2E72-122A-40C8-BE81-BCE3C00B8201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860173" y="2402112"/>
                <a:ext cx="219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2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9A3E3A20-3486-415E-A9FB-B00EEFA0F58D}"/>
                  </a:ext>
                </a:extLst>
              </p14:cNvPr>
              <p14:cNvContentPartPr/>
              <p14:nvPr/>
            </p14:nvContentPartPr>
            <p14:xfrm>
              <a:off x="6777013" y="2462952"/>
              <a:ext cx="65160" cy="82800"/>
            </p14:xfrm>
          </p:contentPart>
        </mc:Choice>
        <mc:Fallback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9A3E3A20-3486-415E-A9FB-B00EEFA0F58D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772693" y="2458632"/>
                <a:ext cx="738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42000BDB-2789-4D6F-A89F-D8EF4FAE7F3E}"/>
                  </a:ext>
                </a:extLst>
              </p14:cNvPr>
              <p14:cNvContentPartPr/>
              <p14:nvPr/>
            </p14:nvContentPartPr>
            <p14:xfrm>
              <a:off x="7364893" y="2082432"/>
              <a:ext cx="12960" cy="263520"/>
            </p14:xfrm>
          </p:contentPart>
        </mc:Choice>
        <mc:Fallback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42000BDB-2789-4D6F-A89F-D8EF4FAE7F3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360573" y="2078112"/>
                <a:ext cx="216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6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5CCBE42B-03E1-48DC-809D-FB2F27456105}"/>
                  </a:ext>
                </a:extLst>
              </p14:cNvPr>
              <p14:cNvContentPartPr/>
              <p14:nvPr/>
            </p14:nvContentPartPr>
            <p14:xfrm>
              <a:off x="7327813" y="2244072"/>
              <a:ext cx="96840" cy="174960"/>
            </p14:xfrm>
          </p:contentPart>
        </mc:Choice>
        <mc:Fallback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5CCBE42B-03E1-48DC-809D-FB2F2745610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7323493" y="2239752"/>
                <a:ext cx="1054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8">
            <p14:nvContentPartPr>
              <p14:cNvPr id="174" name="Freihand 173">
                <a:extLst>
                  <a:ext uri="{FF2B5EF4-FFF2-40B4-BE49-F238E27FC236}">
                    <a16:creationId xmlns:a16="http://schemas.microsoft.com/office/drawing/2014/main" id="{B1463457-07CE-414C-8CEF-80A861F90ECA}"/>
                  </a:ext>
                </a:extLst>
              </p14:cNvPr>
              <p14:cNvContentPartPr/>
              <p14:nvPr/>
            </p14:nvContentPartPr>
            <p14:xfrm>
              <a:off x="6816613" y="1240032"/>
              <a:ext cx="2023920" cy="1779120"/>
            </p14:xfrm>
          </p:contentPart>
        </mc:Choice>
        <mc:Fallback>
          <p:pic>
            <p:nvPicPr>
              <p:cNvPr id="174" name="Freihand 173">
                <a:extLst>
                  <a:ext uri="{FF2B5EF4-FFF2-40B4-BE49-F238E27FC236}">
                    <a16:creationId xmlns:a16="http://schemas.microsoft.com/office/drawing/2014/main" id="{B1463457-07CE-414C-8CEF-80A861F90EC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812293" y="1235712"/>
                <a:ext cx="2032560" cy="178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99F8FE61-E5FD-47AA-90D6-0FA4878B260F}"/>
                  </a:ext>
                </a:extLst>
              </p14:cNvPr>
              <p14:cNvContentPartPr/>
              <p14:nvPr/>
            </p14:nvContentPartPr>
            <p14:xfrm>
              <a:off x="7637053" y="1724952"/>
              <a:ext cx="32760" cy="37800"/>
            </p14:xfrm>
          </p:contentPart>
        </mc:Choice>
        <mc:Fallback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99F8FE61-E5FD-47AA-90D6-0FA4878B260F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632733" y="1720632"/>
                <a:ext cx="4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2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5444756E-C223-45FC-8DE0-187A6B00A4E6}"/>
                  </a:ext>
                </a:extLst>
              </p14:cNvPr>
              <p14:cNvContentPartPr/>
              <p14:nvPr/>
            </p14:nvContentPartPr>
            <p14:xfrm>
              <a:off x="7794733" y="1573032"/>
              <a:ext cx="32040" cy="30960"/>
            </p14:xfrm>
          </p:contentPart>
        </mc:Choice>
        <mc:Fallback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5444756E-C223-45FC-8DE0-187A6B00A4E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790413" y="1568712"/>
                <a:ext cx="4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4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EC3F7097-7A3E-4CB2-BA25-E099694BA8F6}"/>
                  </a:ext>
                </a:extLst>
              </p14:cNvPr>
              <p14:cNvContentPartPr/>
              <p14:nvPr/>
            </p14:nvContentPartPr>
            <p14:xfrm>
              <a:off x="7943773" y="1404192"/>
              <a:ext cx="59760" cy="59760"/>
            </p14:xfrm>
          </p:contentPart>
        </mc:Choice>
        <mc:Fallback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EC3F7097-7A3E-4CB2-BA25-E099694BA8F6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939453" y="1399872"/>
                <a:ext cx="68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6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DED60927-CB0F-48F9-BCF8-6061C8807B73}"/>
                  </a:ext>
                </a:extLst>
              </p14:cNvPr>
              <p14:cNvContentPartPr/>
              <p14:nvPr/>
            </p14:nvContentPartPr>
            <p14:xfrm>
              <a:off x="8132413" y="1272792"/>
              <a:ext cx="35640" cy="25560"/>
            </p14:xfrm>
          </p:contentPart>
        </mc:Choice>
        <mc:Fallback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DED60927-CB0F-48F9-BCF8-6061C8807B7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128093" y="1268472"/>
                <a:ext cx="44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8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503A61CB-A907-44B7-B848-0B5AF268ECFE}"/>
                  </a:ext>
                </a:extLst>
              </p14:cNvPr>
              <p14:cNvContentPartPr/>
              <p14:nvPr/>
            </p14:nvContentPartPr>
            <p14:xfrm>
              <a:off x="8180653" y="1123032"/>
              <a:ext cx="173160" cy="136800"/>
            </p14:xfrm>
          </p:contentPart>
        </mc:Choice>
        <mc:Fallback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503A61CB-A907-44B7-B848-0B5AF268ECF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176333" y="1118712"/>
                <a:ext cx="1818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0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6EC3FB2E-22ED-49E7-84C2-640B5D8149A6}"/>
                  </a:ext>
                </a:extLst>
              </p14:cNvPr>
              <p14:cNvContentPartPr/>
              <p14:nvPr/>
            </p14:nvContentPartPr>
            <p14:xfrm>
              <a:off x="8316733" y="1178832"/>
              <a:ext cx="37800" cy="277560"/>
            </p14:xfrm>
          </p:contentPart>
        </mc:Choice>
        <mc:Fallback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6EC3FB2E-22ED-49E7-84C2-640B5D8149A6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312413" y="1174512"/>
                <a:ext cx="4644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2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CEBDAE64-1B56-4A24-AC7B-D00411E20EFA}"/>
                  </a:ext>
                </a:extLst>
              </p14:cNvPr>
              <p14:cNvContentPartPr/>
              <p14:nvPr/>
            </p14:nvContentPartPr>
            <p14:xfrm>
              <a:off x="8271733" y="1465032"/>
              <a:ext cx="128880" cy="168480"/>
            </p14:xfrm>
          </p:contentPart>
        </mc:Choice>
        <mc:Fallback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CEBDAE64-1B56-4A24-AC7B-D00411E20EF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267413" y="1460712"/>
                <a:ext cx="1375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4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52E6FAED-5ADF-4080-94A7-2105B6751146}"/>
                  </a:ext>
                </a:extLst>
              </p14:cNvPr>
              <p14:cNvContentPartPr/>
              <p14:nvPr/>
            </p14:nvContentPartPr>
            <p14:xfrm>
              <a:off x="8411773" y="2170632"/>
              <a:ext cx="290520" cy="21600"/>
            </p14:xfrm>
          </p:contentPart>
        </mc:Choice>
        <mc:Fallback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52E6FAED-5ADF-4080-94A7-2105B6751146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407453" y="2166312"/>
                <a:ext cx="299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6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3B9D3D06-4583-435E-8BEB-D33201643CC6}"/>
                  </a:ext>
                </a:extLst>
              </p14:cNvPr>
              <p14:cNvContentPartPr/>
              <p14:nvPr/>
            </p14:nvContentPartPr>
            <p14:xfrm>
              <a:off x="8444173" y="2194392"/>
              <a:ext cx="282600" cy="42480"/>
            </p14:xfrm>
          </p:contentPart>
        </mc:Choice>
        <mc:Fallback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3B9D3D06-4583-435E-8BEB-D33201643CC6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8439853" y="2190072"/>
                <a:ext cx="29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8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0C4C230A-E159-48B4-BDC7-7D435FBDED0F}"/>
                  </a:ext>
                </a:extLst>
              </p14:cNvPr>
              <p14:cNvContentPartPr/>
              <p14:nvPr/>
            </p14:nvContentPartPr>
            <p14:xfrm>
              <a:off x="8721013" y="2128512"/>
              <a:ext cx="73800" cy="177480"/>
            </p14:xfrm>
          </p:contentPart>
        </mc:Choice>
        <mc:Fallback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0C4C230A-E159-48B4-BDC7-7D435FBDED0F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8716693" y="2124192"/>
                <a:ext cx="82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0">
            <p14:nvContentPartPr>
              <p14:cNvPr id="176" name="Freihand 175">
                <a:extLst>
                  <a:ext uri="{FF2B5EF4-FFF2-40B4-BE49-F238E27FC236}">
                    <a16:creationId xmlns:a16="http://schemas.microsoft.com/office/drawing/2014/main" id="{26ECC034-52EB-482C-AE77-211D1136D30E}"/>
                  </a:ext>
                </a:extLst>
              </p14:cNvPr>
              <p14:cNvContentPartPr/>
              <p14:nvPr/>
            </p14:nvContentPartPr>
            <p14:xfrm>
              <a:off x="8668093" y="1521912"/>
              <a:ext cx="177480" cy="173880"/>
            </p14:xfrm>
          </p:contentPart>
        </mc:Choice>
        <mc:Fallback>
          <p:pic>
            <p:nvPicPr>
              <p:cNvPr id="176" name="Freihand 175">
                <a:extLst>
                  <a:ext uri="{FF2B5EF4-FFF2-40B4-BE49-F238E27FC236}">
                    <a16:creationId xmlns:a16="http://schemas.microsoft.com/office/drawing/2014/main" id="{26ECC034-52EB-482C-AE77-211D1136D30E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8663773" y="1517592"/>
                <a:ext cx="1861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2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5F80A58A-2B77-4E74-A485-F47E3B7464D9}"/>
                  </a:ext>
                </a:extLst>
              </p14:cNvPr>
              <p14:cNvContentPartPr/>
              <p14:nvPr/>
            </p14:nvContentPartPr>
            <p14:xfrm>
              <a:off x="8887693" y="1462152"/>
              <a:ext cx="96120" cy="218160"/>
            </p14:xfrm>
          </p:contentPart>
        </mc:Choice>
        <mc:Fallback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5F80A58A-2B77-4E74-A485-F47E3B7464D9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8883373" y="1457832"/>
                <a:ext cx="104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4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1268C541-D777-4716-BD0C-8985550791BE}"/>
                  </a:ext>
                </a:extLst>
              </p14:cNvPr>
              <p14:cNvContentPartPr/>
              <p14:nvPr/>
            </p14:nvContentPartPr>
            <p14:xfrm>
              <a:off x="9009373" y="1462512"/>
              <a:ext cx="100800" cy="135360"/>
            </p14:xfrm>
          </p:contentPart>
        </mc:Choice>
        <mc:Fallback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1268C541-D777-4716-BD0C-8985550791BE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9005053" y="1458192"/>
                <a:ext cx="1094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6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A8EFE090-A7EB-48F0-8189-3BB9284D5407}"/>
                  </a:ext>
                </a:extLst>
              </p14:cNvPr>
              <p14:cNvContentPartPr/>
              <p14:nvPr/>
            </p14:nvContentPartPr>
            <p14:xfrm>
              <a:off x="9205213" y="1511832"/>
              <a:ext cx="11160" cy="88560"/>
            </p14:xfrm>
          </p:contentPart>
        </mc:Choice>
        <mc:Fallback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A8EFE090-A7EB-48F0-8189-3BB9284D5407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9200893" y="1507512"/>
                <a:ext cx="19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8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309C1A00-E788-4220-B2CF-21CE50368280}"/>
                  </a:ext>
                </a:extLst>
              </p14:cNvPr>
              <p14:cNvContentPartPr/>
              <p14:nvPr/>
            </p14:nvContentPartPr>
            <p14:xfrm>
              <a:off x="9167053" y="1533792"/>
              <a:ext cx="93960" cy="23760"/>
            </p14:xfrm>
          </p:contentPart>
        </mc:Choice>
        <mc:Fallback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309C1A00-E788-4220-B2CF-21CE50368280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162733" y="1529472"/>
                <a:ext cx="1026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0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45ACB026-3EC5-4CA6-B156-75BDF7AB133A}"/>
                  </a:ext>
                </a:extLst>
              </p14:cNvPr>
              <p14:cNvContentPartPr/>
              <p14:nvPr/>
            </p14:nvContentPartPr>
            <p14:xfrm>
              <a:off x="9310693" y="1465392"/>
              <a:ext cx="115560" cy="140040"/>
            </p14:xfrm>
          </p:contentPart>
        </mc:Choice>
        <mc:Fallback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45ACB026-3EC5-4CA6-B156-75BDF7AB133A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9306373" y="1461072"/>
                <a:ext cx="124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2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A3D91023-5ECC-4E0A-B564-DA514154919E}"/>
                  </a:ext>
                </a:extLst>
              </p14:cNvPr>
              <p14:cNvContentPartPr/>
              <p14:nvPr/>
            </p14:nvContentPartPr>
            <p14:xfrm>
              <a:off x="9310693" y="1569072"/>
              <a:ext cx="145440" cy="33120"/>
            </p14:xfrm>
          </p:contentPart>
        </mc:Choice>
        <mc:Fallback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A3D91023-5ECC-4E0A-B564-DA514154919E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9306373" y="1564752"/>
                <a:ext cx="1540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4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F8F1173D-269D-4457-91FB-178E604603C1}"/>
                  </a:ext>
                </a:extLst>
              </p14:cNvPr>
              <p14:cNvContentPartPr/>
              <p14:nvPr/>
            </p14:nvContentPartPr>
            <p14:xfrm>
              <a:off x="9505093" y="1436952"/>
              <a:ext cx="131040" cy="150840"/>
            </p14:xfrm>
          </p:contentPart>
        </mc:Choice>
        <mc:Fallback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F8F1173D-269D-4457-91FB-178E604603C1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9500773" y="1432632"/>
                <a:ext cx="1396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6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5D8DF921-702A-42D7-9D4C-FE7B1B494A0D}"/>
                  </a:ext>
                </a:extLst>
              </p14:cNvPr>
              <p14:cNvContentPartPr/>
              <p14:nvPr/>
            </p14:nvContentPartPr>
            <p14:xfrm>
              <a:off x="9617773" y="1383672"/>
              <a:ext cx="119160" cy="287640"/>
            </p14:xfrm>
          </p:contentPart>
        </mc:Choice>
        <mc:Fallback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5D8DF921-702A-42D7-9D4C-FE7B1B494A0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9613453" y="1379352"/>
                <a:ext cx="1278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8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E96EAED2-F987-4B28-B79C-7D0133917402}"/>
                  </a:ext>
                </a:extLst>
              </p14:cNvPr>
              <p14:cNvContentPartPr/>
              <p14:nvPr/>
            </p14:nvContentPartPr>
            <p14:xfrm>
              <a:off x="8788693" y="1503192"/>
              <a:ext cx="96840" cy="147600"/>
            </p14:xfrm>
          </p:contentPart>
        </mc:Choice>
        <mc:Fallback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E96EAED2-F987-4B28-B79C-7D013391740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8784373" y="1498872"/>
                <a:ext cx="105480" cy="15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6" name="Gruppieren 235">
            <a:extLst>
              <a:ext uri="{FF2B5EF4-FFF2-40B4-BE49-F238E27FC236}">
                <a16:creationId xmlns:a16="http://schemas.microsoft.com/office/drawing/2014/main" id="{8D0D3DE0-691D-485C-8C0D-143D0974BE4A}"/>
              </a:ext>
            </a:extLst>
          </p:cNvPr>
          <p:cNvGrpSpPr/>
          <p:nvPr/>
        </p:nvGrpSpPr>
        <p:grpSpPr>
          <a:xfrm>
            <a:off x="8944213" y="1773912"/>
            <a:ext cx="2751480" cy="1509840"/>
            <a:chOff x="8944213" y="1773912"/>
            <a:chExt cx="2751480" cy="150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091CBEAE-80F2-48FF-ABBE-D4863FF63AC0}"/>
                    </a:ext>
                  </a:extLst>
                </p14:cNvPr>
                <p14:cNvContentPartPr/>
                <p14:nvPr/>
              </p14:nvContentPartPr>
              <p14:xfrm>
                <a:off x="9061213" y="1947432"/>
                <a:ext cx="5760" cy="1414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091CBEAE-80F2-48FF-ABBE-D4863FF63AC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056893" y="1943112"/>
                  <a:ext cx="144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8607EDBC-8510-4577-AE63-45D18FB0AE20}"/>
                    </a:ext>
                  </a:extLst>
                </p14:cNvPr>
                <p14:cNvContentPartPr/>
                <p14:nvPr/>
              </p14:nvContentPartPr>
              <p14:xfrm>
                <a:off x="8944213" y="1945992"/>
                <a:ext cx="203760" cy="14652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8607EDBC-8510-4577-AE63-45D18FB0AE2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939893" y="1941672"/>
                  <a:ext cx="212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080DEB40-E958-4A59-AE62-A7B8AF8CE13B}"/>
                    </a:ext>
                  </a:extLst>
                </p14:cNvPr>
                <p14:cNvContentPartPr/>
                <p14:nvPr/>
              </p14:nvContentPartPr>
              <p14:xfrm>
                <a:off x="9227173" y="2022312"/>
                <a:ext cx="23760" cy="5364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080DEB40-E958-4A59-AE62-A7B8AF8CE13B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222853" y="2017992"/>
                  <a:ext cx="324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4D2AB576-36ED-4360-AD65-DDA878D31B63}"/>
                    </a:ext>
                  </a:extLst>
                </p14:cNvPr>
                <p14:cNvContentPartPr/>
                <p14:nvPr/>
              </p14:nvContentPartPr>
              <p14:xfrm>
                <a:off x="9272533" y="1971552"/>
                <a:ext cx="102960" cy="1047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4D2AB576-36ED-4360-AD65-DDA878D31B6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9268213" y="1967232"/>
                  <a:ext cx="1116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752869EC-C03A-4892-829B-06DE992D2840}"/>
                    </a:ext>
                  </a:extLst>
                </p14:cNvPr>
                <p14:cNvContentPartPr/>
                <p14:nvPr/>
              </p14:nvContentPartPr>
              <p14:xfrm>
                <a:off x="9310693" y="1882632"/>
                <a:ext cx="25560" cy="1584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752869EC-C03A-4892-829B-06DE992D284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306373" y="1878312"/>
                  <a:ext cx="342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10CD02CE-A9FF-4EA3-A449-EC3F4094F695}"/>
                    </a:ext>
                  </a:extLst>
                </p14:cNvPr>
                <p14:cNvContentPartPr/>
                <p14:nvPr/>
              </p14:nvContentPartPr>
              <p14:xfrm>
                <a:off x="9584293" y="1899552"/>
                <a:ext cx="157680" cy="14436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10CD02CE-A9FF-4EA3-A449-EC3F4094F69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579973" y="1895232"/>
                  <a:ext cx="1663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78605F77-1C06-473D-B5C1-565FC2091202}"/>
                    </a:ext>
                  </a:extLst>
                </p14:cNvPr>
                <p14:cNvContentPartPr/>
                <p14:nvPr/>
              </p14:nvContentPartPr>
              <p14:xfrm>
                <a:off x="9739813" y="1873992"/>
                <a:ext cx="155880" cy="14184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78605F77-1C06-473D-B5C1-565FC209120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735493" y="1869672"/>
                  <a:ext cx="1645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668DB044-B0DA-4BD8-8FE8-CF73ED76C466}"/>
                    </a:ext>
                  </a:extLst>
                </p14:cNvPr>
                <p14:cNvContentPartPr/>
                <p14:nvPr/>
              </p14:nvContentPartPr>
              <p14:xfrm>
                <a:off x="9945013" y="1925112"/>
                <a:ext cx="94680" cy="1728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668DB044-B0DA-4BD8-8FE8-CF73ED76C46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940693" y="1920792"/>
                  <a:ext cx="1033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30F04500-8DE6-450E-B4E5-B173092BC5EC}"/>
                    </a:ext>
                  </a:extLst>
                </p14:cNvPr>
                <p14:cNvContentPartPr/>
                <p14:nvPr/>
              </p14:nvContentPartPr>
              <p14:xfrm>
                <a:off x="10132213" y="1773912"/>
                <a:ext cx="168120" cy="17460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30F04500-8DE6-450E-B4E5-B173092BC5E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127893" y="1769592"/>
                  <a:ext cx="1767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B52E3A1D-99D3-4E57-99B8-E4A7002F16CA}"/>
                    </a:ext>
                  </a:extLst>
                </p14:cNvPr>
                <p14:cNvContentPartPr/>
                <p14:nvPr/>
              </p14:nvContentPartPr>
              <p14:xfrm>
                <a:off x="10208173" y="1795872"/>
                <a:ext cx="582480" cy="14544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B52E3A1D-99D3-4E57-99B8-E4A7002F16C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203853" y="1791552"/>
                  <a:ext cx="5911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AF21F98C-33A8-40CF-917C-47B33754ED6A}"/>
                    </a:ext>
                  </a:extLst>
                </p14:cNvPr>
                <p14:cNvContentPartPr/>
                <p14:nvPr/>
              </p14:nvContentPartPr>
              <p14:xfrm>
                <a:off x="9034213" y="2323632"/>
                <a:ext cx="339480" cy="12600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AF21F98C-33A8-40CF-917C-47B33754ED6A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029893" y="2319312"/>
                  <a:ext cx="3481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EBF8529-72EE-40A0-BC70-D2C94F466344}"/>
                    </a:ext>
                  </a:extLst>
                </p14:cNvPr>
                <p14:cNvContentPartPr/>
                <p14:nvPr/>
              </p14:nvContentPartPr>
              <p14:xfrm>
                <a:off x="9395653" y="2323632"/>
                <a:ext cx="96480" cy="9036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EBF8529-72EE-40A0-BC70-D2C94F466344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391333" y="2319312"/>
                  <a:ext cx="105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FE86A73B-6419-459B-96D6-5BE3DDD53D0D}"/>
                    </a:ext>
                  </a:extLst>
                </p14:cNvPr>
                <p14:cNvContentPartPr/>
                <p14:nvPr/>
              </p14:nvContentPartPr>
              <p14:xfrm>
                <a:off x="9510853" y="2212752"/>
                <a:ext cx="187920" cy="1645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FE86A73B-6419-459B-96D6-5BE3DDD53D0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506533" y="2208432"/>
                  <a:ext cx="196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FF868A5C-8919-48A4-9D77-B19106566184}"/>
                    </a:ext>
                  </a:extLst>
                </p14:cNvPr>
                <p14:cNvContentPartPr/>
                <p14:nvPr/>
              </p14:nvContentPartPr>
              <p14:xfrm>
                <a:off x="9721453" y="2283312"/>
                <a:ext cx="26280" cy="8100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FF868A5C-8919-48A4-9D77-B1910656618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17133" y="2278992"/>
                  <a:ext cx="34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FA548E4F-F1D4-44F2-B856-E321999CC1E9}"/>
                    </a:ext>
                  </a:extLst>
                </p14:cNvPr>
                <p14:cNvContentPartPr/>
                <p14:nvPr/>
              </p14:nvContentPartPr>
              <p14:xfrm>
                <a:off x="9774733" y="2259192"/>
                <a:ext cx="93240" cy="9720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FA548E4F-F1D4-44F2-B856-E321999CC1E9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770413" y="2254872"/>
                  <a:ext cx="1018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F3230377-1F41-4D74-A001-F6AC398AFCFF}"/>
                    </a:ext>
                  </a:extLst>
                </p14:cNvPr>
                <p14:cNvContentPartPr/>
                <p14:nvPr/>
              </p14:nvContentPartPr>
              <p14:xfrm>
                <a:off x="9815053" y="2172792"/>
                <a:ext cx="151920" cy="1767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F3230377-1F41-4D74-A001-F6AC398AFCF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810733" y="2168472"/>
                  <a:ext cx="1605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1458D38C-02CE-4F75-8E8A-5DDF4AF8A3F1}"/>
                    </a:ext>
                  </a:extLst>
                </p14:cNvPr>
                <p14:cNvContentPartPr/>
                <p14:nvPr/>
              </p14:nvContentPartPr>
              <p14:xfrm>
                <a:off x="9930973" y="2171352"/>
                <a:ext cx="108720" cy="16056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1458D38C-02CE-4F75-8E8A-5DDF4AF8A3F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926653" y="2167032"/>
                  <a:ext cx="1173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4DB08315-0093-4732-8925-5E2E6B383125}"/>
                    </a:ext>
                  </a:extLst>
                </p14:cNvPr>
                <p14:cNvContentPartPr/>
                <p14:nvPr/>
              </p14:nvContentPartPr>
              <p14:xfrm>
                <a:off x="10167493" y="2216352"/>
                <a:ext cx="153360" cy="9324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4DB08315-0093-4732-8925-5E2E6B38312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163173" y="2212032"/>
                  <a:ext cx="1620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030EA5F2-36F8-4709-9E6E-15D80D058F9C}"/>
                    </a:ext>
                  </a:extLst>
                </p14:cNvPr>
                <p14:cNvContentPartPr/>
                <p14:nvPr/>
              </p14:nvContentPartPr>
              <p14:xfrm>
                <a:off x="10292773" y="2156232"/>
                <a:ext cx="59400" cy="4464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030EA5F2-36F8-4709-9E6E-15D80D058F9C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288453" y="2151912"/>
                  <a:ext cx="680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54FF7ED3-DA95-4BCE-8EB3-4091D1171F97}"/>
                    </a:ext>
                  </a:extLst>
                </p14:cNvPr>
                <p14:cNvContentPartPr/>
                <p14:nvPr/>
              </p14:nvContentPartPr>
              <p14:xfrm>
                <a:off x="10366933" y="2109792"/>
                <a:ext cx="181440" cy="1634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54FF7ED3-DA95-4BCE-8EB3-4091D1171F9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362613" y="2105472"/>
                  <a:ext cx="1900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0B55A811-AE4F-46BC-90F2-EA2B73E1EF1F}"/>
                    </a:ext>
                  </a:extLst>
                </p14:cNvPr>
                <p14:cNvContentPartPr/>
                <p14:nvPr/>
              </p14:nvContentPartPr>
              <p14:xfrm>
                <a:off x="10655653" y="2077392"/>
                <a:ext cx="98640" cy="14184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0B55A811-AE4F-46BC-90F2-EA2B73E1EF1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651333" y="2073072"/>
                  <a:ext cx="1072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0758EB4B-0EC8-41AC-9214-F5C8A069A823}"/>
                    </a:ext>
                  </a:extLst>
                </p14:cNvPr>
                <p14:cNvContentPartPr/>
                <p14:nvPr/>
              </p14:nvContentPartPr>
              <p14:xfrm>
                <a:off x="10796773" y="2105112"/>
                <a:ext cx="172080" cy="8352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0758EB4B-0EC8-41AC-9214-F5C8A069A82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92453" y="2100792"/>
                  <a:ext cx="1807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6BB78AB4-4B6C-47F3-91D6-CD0C7DFF5029}"/>
                    </a:ext>
                  </a:extLst>
                </p14:cNvPr>
                <p14:cNvContentPartPr/>
                <p14:nvPr/>
              </p14:nvContentPartPr>
              <p14:xfrm>
                <a:off x="10923133" y="2020152"/>
                <a:ext cx="28800" cy="3240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6BB78AB4-4B6C-47F3-91D6-CD0C7DFF5029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918813" y="2015832"/>
                  <a:ext cx="374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607023A2-A5B5-4C11-A7DB-A3EAD817530D}"/>
                    </a:ext>
                  </a:extLst>
                </p14:cNvPr>
                <p14:cNvContentPartPr/>
                <p14:nvPr/>
              </p14:nvContentPartPr>
              <p14:xfrm>
                <a:off x="9113773" y="2666352"/>
                <a:ext cx="353160" cy="11376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607023A2-A5B5-4C11-A7DB-A3EAD817530D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109453" y="2662032"/>
                  <a:ext cx="361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97F9672C-163A-417D-B5B1-7F7C4911AFE8}"/>
                    </a:ext>
                  </a:extLst>
                </p14:cNvPr>
                <p14:cNvContentPartPr/>
                <p14:nvPr/>
              </p14:nvContentPartPr>
              <p14:xfrm>
                <a:off x="9502933" y="2633232"/>
                <a:ext cx="140040" cy="10584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97F9672C-163A-417D-B5B1-7F7C4911AFE8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498613" y="2628912"/>
                  <a:ext cx="1486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9316D2A8-5C5B-4F20-9D61-40ED21348B81}"/>
                    </a:ext>
                  </a:extLst>
                </p14:cNvPr>
                <p14:cNvContentPartPr/>
                <p14:nvPr/>
              </p14:nvContentPartPr>
              <p14:xfrm>
                <a:off x="9560173" y="2540712"/>
                <a:ext cx="38880" cy="2124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9316D2A8-5C5B-4F20-9D61-40ED21348B8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555853" y="2536392"/>
                  <a:ext cx="475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96F8A49D-D785-4246-A05D-253D45A76943}"/>
                    </a:ext>
                  </a:extLst>
                </p14:cNvPr>
                <p14:cNvContentPartPr/>
                <p14:nvPr/>
              </p14:nvContentPartPr>
              <p14:xfrm>
                <a:off x="9821533" y="2553312"/>
                <a:ext cx="155160" cy="19188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96F8A49D-D785-4246-A05D-253D45A76943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817213" y="2548992"/>
                  <a:ext cx="16380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BFDAF30C-7EF4-4414-A05E-B58455046373}"/>
                    </a:ext>
                  </a:extLst>
                </p14:cNvPr>
                <p14:cNvContentPartPr/>
                <p14:nvPr/>
              </p14:nvContentPartPr>
              <p14:xfrm>
                <a:off x="9999373" y="2513352"/>
                <a:ext cx="203400" cy="18360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BFDAF30C-7EF4-4414-A05E-B5845504637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9995053" y="2509032"/>
                  <a:ext cx="21204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C6DA5A61-FDA6-4C81-A4BB-77F297DCE78D}"/>
                    </a:ext>
                  </a:extLst>
                </p14:cNvPr>
                <p14:cNvContentPartPr/>
                <p14:nvPr/>
              </p14:nvContentPartPr>
              <p14:xfrm>
                <a:off x="10194133" y="2493912"/>
                <a:ext cx="402480" cy="17856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C6DA5A61-FDA6-4C81-A4BB-77F297DCE78D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0189813" y="2489592"/>
                  <a:ext cx="4111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EA0D858A-0E75-487A-8C92-0F066B2DF384}"/>
                    </a:ext>
                  </a:extLst>
                </p14:cNvPr>
                <p14:cNvContentPartPr/>
                <p14:nvPr/>
              </p14:nvContentPartPr>
              <p14:xfrm>
                <a:off x="10639093" y="2501112"/>
                <a:ext cx="544680" cy="22320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EA0D858A-0E75-487A-8C92-0F066B2DF38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634773" y="2496792"/>
                  <a:ext cx="5533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BF2AC24A-70E8-4439-8B92-F739EFDDAB59}"/>
                    </a:ext>
                  </a:extLst>
                </p14:cNvPr>
                <p14:cNvContentPartPr/>
                <p14:nvPr/>
              </p14:nvContentPartPr>
              <p14:xfrm>
                <a:off x="11216533" y="2395272"/>
                <a:ext cx="293760" cy="14220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BF2AC24A-70E8-4439-8B92-F739EFDDAB5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1212213" y="2390952"/>
                  <a:ext cx="3024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F82288C9-A205-464F-8A4F-C7CDC718AEE8}"/>
                    </a:ext>
                  </a:extLst>
                </p14:cNvPr>
                <p14:cNvContentPartPr/>
                <p14:nvPr/>
              </p14:nvContentPartPr>
              <p14:xfrm>
                <a:off x="11575453" y="2413272"/>
                <a:ext cx="120240" cy="3600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F82288C9-A205-464F-8A4F-C7CDC718AEE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1571133" y="2408952"/>
                  <a:ext cx="1288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D6C3723D-384E-4541-A2BF-09B2B1EB36E3}"/>
                    </a:ext>
                  </a:extLst>
                </p14:cNvPr>
                <p14:cNvContentPartPr/>
                <p14:nvPr/>
              </p14:nvContentPartPr>
              <p14:xfrm>
                <a:off x="9162013" y="2961552"/>
                <a:ext cx="162720" cy="18864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D6C3723D-384E-4541-A2BF-09B2B1EB36E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157693" y="2957232"/>
                  <a:ext cx="1713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AB856770-6E29-4DCA-98AF-99353AAE379B}"/>
                    </a:ext>
                  </a:extLst>
                </p14:cNvPr>
                <p14:cNvContentPartPr/>
                <p14:nvPr/>
              </p14:nvContentPartPr>
              <p14:xfrm>
                <a:off x="9337693" y="3046872"/>
                <a:ext cx="73080" cy="9144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AB856770-6E29-4DCA-98AF-99353AAE379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9333373" y="3042552"/>
                  <a:ext cx="81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371D27BE-90C8-4A81-ACA6-60FCA098D9D2}"/>
                    </a:ext>
                  </a:extLst>
                </p14:cNvPr>
                <p14:cNvContentPartPr/>
                <p14:nvPr/>
              </p14:nvContentPartPr>
              <p14:xfrm>
                <a:off x="9428053" y="2936352"/>
                <a:ext cx="383760" cy="34740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371D27BE-90C8-4A81-ACA6-60FCA098D9D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423733" y="2932032"/>
                  <a:ext cx="39240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D29359FA-09FE-468C-A6DE-8E7A55C65202}"/>
                    </a:ext>
                  </a:extLst>
                </p14:cNvPr>
                <p14:cNvContentPartPr/>
                <p14:nvPr/>
              </p14:nvContentPartPr>
              <p14:xfrm>
                <a:off x="9316813" y="2914392"/>
                <a:ext cx="112320" cy="5436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D29359FA-09FE-468C-A6DE-8E7A55C65202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312493" y="2910072"/>
                  <a:ext cx="1209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7AEFCD41-3FD1-4CE2-BB46-576FE9EEF4B5}"/>
                    </a:ext>
                  </a:extLst>
                </p14:cNvPr>
                <p14:cNvContentPartPr/>
                <p14:nvPr/>
              </p14:nvContentPartPr>
              <p14:xfrm>
                <a:off x="9987133" y="2952552"/>
                <a:ext cx="163080" cy="8388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7AEFCD41-3FD1-4CE2-BB46-576FE9EEF4B5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982813" y="2948232"/>
                  <a:ext cx="1717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8947A6DD-B3ED-4FC6-B811-6ACB1CF8DEBE}"/>
                    </a:ext>
                  </a:extLst>
                </p14:cNvPr>
                <p14:cNvContentPartPr/>
                <p14:nvPr/>
              </p14:nvContentPartPr>
              <p14:xfrm>
                <a:off x="10142653" y="2927352"/>
                <a:ext cx="124920" cy="741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8947A6DD-B3ED-4FC6-B811-6ACB1CF8DEBE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138333" y="2923032"/>
                  <a:ext cx="1335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609EACB3-1468-487E-B597-1389BE368F09}"/>
                    </a:ext>
                  </a:extLst>
                </p14:cNvPr>
                <p14:cNvContentPartPr/>
                <p14:nvPr/>
              </p14:nvContentPartPr>
              <p14:xfrm>
                <a:off x="10275853" y="2814312"/>
                <a:ext cx="150120" cy="17136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609EACB3-1468-487E-B597-1389BE368F0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271533" y="2809992"/>
                  <a:ext cx="1587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914802D0-00E2-410F-9D52-EF655B4E24D1}"/>
                    </a:ext>
                  </a:extLst>
                </p14:cNvPr>
                <p14:cNvContentPartPr/>
                <p14:nvPr/>
              </p14:nvContentPartPr>
              <p14:xfrm>
                <a:off x="10563853" y="2858232"/>
                <a:ext cx="275760" cy="8496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914802D0-00E2-410F-9D52-EF655B4E24D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559533" y="2853912"/>
                  <a:ext cx="2844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EC39CC3E-70EC-4795-9B11-1D69A90F0015}"/>
                    </a:ext>
                  </a:extLst>
                </p14:cNvPr>
                <p14:cNvContentPartPr/>
                <p14:nvPr/>
              </p14:nvContentPartPr>
              <p14:xfrm>
                <a:off x="10851853" y="2781912"/>
                <a:ext cx="309240" cy="15012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EC39CC3E-70EC-4795-9B11-1D69A90F001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847533" y="2777592"/>
                  <a:ext cx="3178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67128E85-57B5-49A6-8D63-90598D5069D2}"/>
                    </a:ext>
                  </a:extLst>
                </p14:cNvPr>
                <p14:cNvContentPartPr/>
                <p14:nvPr/>
              </p14:nvContentPartPr>
              <p14:xfrm>
                <a:off x="10506253" y="2950752"/>
                <a:ext cx="776160" cy="1375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67128E85-57B5-49A6-8D63-90598D5069D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501933" y="2946432"/>
                  <a:ext cx="784800" cy="146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58104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4" grpId="0"/>
      <p:bldP spid="5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Geldpolitik und das IS-LM-Modell</a:t>
            </a:r>
          </a:p>
        </p:txBody>
      </p:sp>
      <p:cxnSp>
        <p:nvCxnSpPr>
          <p:cNvPr id="8" name="Straight Arrow Connector 6"/>
          <p:cNvCxnSpPr/>
          <p:nvPr/>
        </p:nvCxnSpPr>
        <p:spPr>
          <a:xfrm flipV="1">
            <a:off x="907627" y="1142648"/>
            <a:ext cx="0" cy="356597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7"/>
          <p:cNvCxnSpPr/>
          <p:nvPr/>
        </p:nvCxnSpPr>
        <p:spPr>
          <a:xfrm>
            <a:off x="907628" y="4708619"/>
            <a:ext cx="5829336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572983" y="1077323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6256201" y="4727057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cxnSp>
        <p:nvCxnSpPr>
          <p:cNvPr id="12" name="Gerade Verbindung 11"/>
          <p:cNvCxnSpPr/>
          <p:nvPr/>
        </p:nvCxnSpPr>
        <p:spPr>
          <a:xfrm flipV="1">
            <a:off x="1945211" y="1412375"/>
            <a:ext cx="3723488" cy="24738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2380495" y="1861215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13"/>
          <p:cNvSpPr txBox="1"/>
          <p:nvPr/>
        </p:nvSpPr>
        <p:spPr>
          <a:xfrm>
            <a:off x="4470875" y="3162698"/>
            <a:ext cx="1122487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 Kurve</a:t>
            </a:r>
          </a:p>
        </p:txBody>
      </p:sp>
      <p:sp>
        <p:nvSpPr>
          <p:cNvPr id="16" name="Textfeld 15"/>
          <p:cNvSpPr txBox="1"/>
          <p:nvPr/>
        </p:nvSpPr>
        <p:spPr>
          <a:xfrm>
            <a:off x="5058793" y="946675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LM(</a:t>
            </a:r>
            <a:r>
              <a:rPr lang="de-DE" sz="2400" dirty="0"/>
              <a:t>M</a:t>
            </a:r>
            <a:r>
              <a:rPr lang="de-DE" sz="2400" baseline="-25000" dirty="0"/>
              <a:t>1</a:t>
            </a:r>
            <a:r>
              <a:rPr lang="de-DE" sz="2177" b="1" dirty="0"/>
              <a:t>)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3231590" y="4727057"/>
            <a:ext cx="81785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Y* (M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121582" y="2649322"/>
            <a:ext cx="71526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i*(M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907627" y="2794195"/>
            <a:ext cx="268136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>
            <a:off x="3588996" y="2775757"/>
            <a:ext cx="0" cy="19328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hteck 1"/>
          <p:cNvSpPr/>
          <p:nvPr/>
        </p:nvSpPr>
        <p:spPr>
          <a:xfrm>
            <a:off x="1380826" y="975632"/>
            <a:ext cx="8515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/>
              <a:t>M</a:t>
            </a:r>
            <a:r>
              <a:rPr lang="de-DE" baseline="-25000" dirty="0"/>
              <a:t>1</a:t>
            </a:r>
            <a:r>
              <a:rPr lang="de-DE" b="1"/>
              <a:t>&lt;</a:t>
            </a:r>
            <a:r>
              <a:rPr lang="de-DE"/>
              <a:t>M</a:t>
            </a:r>
            <a:r>
              <a:rPr lang="de-DE" baseline="-25000"/>
              <a:t>2</a:t>
            </a:r>
            <a:endParaRPr lang="de-DE" dirty="0"/>
          </a:p>
        </p:txBody>
      </p:sp>
      <p:sp>
        <p:nvSpPr>
          <p:cNvPr id="31" name="Rechteck 30"/>
          <p:cNvSpPr/>
          <p:nvPr/>
        </p:nvSpPr>
        <p:spPr>
          <a:xfrm>
            <a:off x="8401565" y="155498"/>
            <a:ext cx="5760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/>
              <a:t>M</a:t>
            </a:r>
            <a:r>
              <a:rPr lang="de-DE" dirty="0">
                <a:latin typeface="Arial Unicode MS"/>
                <a:ea typeface="Arial Unicode MS"/>
                <a:cs typeface="Arial Unicode MS"/>
              </a:rPr>
              <a:t>↑</a:t>
            </a:r>
            <a:endParaRPr lang="de-DE" dirty="0"/>
          </a:p>
        </p:txBody>
      </p:sp>
      <p:sp>
        <p:nvSpPr>
          <p:cNvPr id="39" name="Rechteck 38">
            <a:extLst>
              <a:ext uri="{FF2B5EF4-FFF2-40B4-BE49-F238E27FC236}">
                <a16:creationId xmlns:a16="http://schemas.microsoft.com/office/drawing/2014/main" id="{5954CB66-EF6D-44C6-A94E-31E65830415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8E643B1A-E0DA-4547-9743-16FB98189D08}"/>
                  </a:ext>
                </a:extLst>
              </p14:cNvPr>
              <p14:cNvContentPartPr/>
              <p14:nvPr/>
            </p14:nvContentPartPr>
            <p14:xfrm>
              <a:off x="8269573" y="74712"/>
              <a:ext cx="670320" cy="59688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8E643B1A-E0DA-4547-9743-16FB98189D0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65253" y="70392"/>
                <a:ext cx="678960" cy="6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19D038F5-E2A8-4403-B279-A8D3BE6548D5}"/>
                  </a:ext>
                </a:extLst>
              </p14:cNvPr>
              <p14:cNvContentPartPr/>
              <p14:nvPr/>
            </p14:nvContentPartPr>
            <p14:xfrm>
              <a:off x="1431373" y="1335072"/>
              <a:ext cx="876600" cy="4140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19D038F5-E2A8-4403-B279-A8D3BE6548D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427053" y="1330752"/>
                <a:ext cx="885240" cy="50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F9B22A90-1391-4FAD-9865-6B12BF0740E0}"/>
              </a:ext>
            </a:extLst>
          </p:cNvPr>
          <p:cNvGrpSpPr/>
          <p:nvPr/>
        </p:nvGrpSpPr>
        <p:grpSpPr>
          <a:xfrm>
            <a:off x="2637373" y="1598952"/>
            <a:ext cx="4716720" cy="2705040"/>
            <a:chOff x="2637373" y="1598952"/>
            <a:chExt cx="4716720" cy="270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3AF3E23-5C60-44EA-B8E0-C00D57DA3909}"/>
                    </a:ext>
                  </a:extLst>
                </p14:cNvPr>
                <p14:cNvContentPartPr/>
                <p14:nvPr/>
              </p14:nvContentPartPr>
              <p14:xfrm>
                <a:off x="2637373" y="1758792"/>
                <a:ext cx="3611520" cy="254520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3AF3E23-5C60-44EA-B8E0-C00D57DA390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633053" y="1754472"/>
                  <a:ext cx="3620160" cy="255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9806B25A-1C4C-4A49-AD0B-D276A7DE6E4A}"/>
                    </a:ext>
                  </a:extLst>
                </p14:cNvPr>
                <p14:cNvContentPartPr/>
                <p14:nvPr/>
              </p14:nvContentPartPr>
              <p14:xfrm>
                <a:off x="5417653" y="1706232"/>
                <a:ext cx="35640" cy="42912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9806B25A-1C4C-4A49-AD0B-D276A7DE6E4A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413333" y="1701912"/>
                  <a:ext cx="44280" cy="4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8E5BE3E4-0148-4FDF-A8FA-523EA460FEB1}"/>
                    </a:ext>
                  </a:extLst>
                </p14:cNvPr>
                <p14:cNvContentPartPr/>
                <p14:nvPr/>
              </p14:nvContentPartPr>
              <p14:xfrm>
                <a:off x="5315773" y="1902432"/>
                <a:ext cx="311400" cy="24192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8E5BE3E4-0148-4FDF-A8FA-523EA460FEB1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311453" y="1898112"/>
                  <a:ext cx="32004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0BC01A5-739D-4FC7-88D2-F83E637C0641}"/>
                    </a:ext>
                  </a:extLst>
                </p14:cNvPr>
                <p14:cNvContentPartPr/>
                <p14:nvPr/>
              </p14:nvContentPartPr>
              <p14:xfrm>
                <a:off x="6383173" y="1716312"/>
                <a:ext cx="183240" cy="2228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0BC01A5-739D-4FC7-88D2-F83E637C064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378853" y="1711992"/>
                  <a:ext cx="1918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75EF24F1-8D3B-45CF-85BD-84EA119A15C6}"/>
                    </a:ext>
                  </a:extLst>
                </p14:cNvPr>
                <p14:cNvContentPartPr/>
                <p14:nvPr/>
              </p14:nvContentPartPr>
              <p14:xfrm>
                <a:off x="6194173" y="1722072"/>
                <a:ext cx="165600" cy="22140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75EF24F1-8D3B-45CF-85BD-84EA119A15C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189853" y="1717752"/>
                  <a:ext cx="1742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973C5DE0-0571-41E7-AB23-54AF60B4B081}"/>
                    </a:ext>
                  </a:extLst>
                </p14:cNvPr>
                <p14:cNvContentPartPr/>
                <p14:nvPr/>
              </p14:nvContentPartPr>
              <p14:xfrm>
                <a:off x="6641293" y="1608312"/>
                <a:ext cx="113400" cy="30384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973C5DE0-0571-41E7-AB23-54AF60B4B081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636973" y="1603992"/>
                  <a:ext cx="12204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F540308-73D0-4EA0-948A-B5231651D91D}"/>
                    </a:ext>
                  </a:extLst>
                </p14:cNvPr>
                <p14:cNvContentPartPr/>
                <p14:nvPr/>
              </p14:nvContentPartPr>
              <p14:xfrm>
                <a:off x="6863413" y="1650792"/>
                <a:ext cx="148320" cy="18108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F540308-73D0-4EA0-948A-B5231651D91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859093" y="1646472"/>
                  <a:ext cx="1569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4810709-095B-404D-8F01-C55F30929EFD}"/>
                    </a:ext>
                  </a:extLst>
                </p14:cNvPr>
                <p14:cNvContentPartPr/>
                <p14:nvPr/>
              </p14:nvContentPartPr>
              <p14:xfrm>
                <a:off x="7040893" y="1790112"/>
                <a:ext cx="172800" cy="1335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4810709-095B-404D-8F01-C55F30929EF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036573" y="1785792"/>
                  <a:ext cx="1814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2E812FB0-6188-4450-B6B3-F4C8269FC0B2}"/>
                    </a:ext>
                  </a:extLst>
                </p14:cNvPr>
                <p14:cNvContentPartPr/>
                <p14:nvPr/>
              </p14:nvContentPartPr>
              <p14:xfrm>
                <a:off x="7166533" y="1598952"/>
                <a:ext cx="187560" cy="4438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2E812FB0-6188-4450-B6B3-F4C8269FC0B2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162213" y="1594632"/>
                  <a:ext cx="196200" cy="452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CC69FE2F-5312-47FF-9C6B-5654C80B388A}"/>
                  </a:ext>
                </a:extLst>
              </p14:cNvPr>
              <p14:cNvContentPartPr/>
              <p14:nvPr/>
            </p14:nvContentPartPr>
            <p14:xfrm>
              <a:off x="1719013" y="3478872"/>
              <a:ext cx="639000" cy="11880"/>
            </p14:xfrm>
          </p:contentPart>
        </mc:Choice>
        <mc:Fallback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CC69FE2F-5312-47FF-9C6B-5654C80B388A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714693" y="3474552"/>
                <a:ext cx="6476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8C1D9B36-0C56-4A3C-8201-6FFBC4EE0D3A}"/>
                  </a:ext>
                </a:extLst>
              </p14:cNvPr>
              <p14:cNvContentPartPr/>
              <p14:nvPr/>
            </p14:nvContentPartPr>
            <p14:xfrm>
              <a:off x="2697133" y="3449712"/>
              <a:ext cx="385560" cy="63720"/>
            </p14:xfrm>
          </p:contentPart>
        </mc:Choice>
        <mc:Fallback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8C1D9B36-0C56-4A3C-8201-6FFBC4EE0D3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692813" y="3445392"/>
                <a:ext cx="3942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201C4598-1285-4BA0-8C48-C1360D51B774}"/>
                  </a:ext>
                </a:extLst>
              </p14:cNvPr>
              <p14:cNvContentPartPr/>
              <p14:nvPr/>
            </p14:nvContentPartPr>
            <p14:xfrm>
              <a:off x="3579133" y="3280512"/>
              <a:ext cx="623520" cy="84600"/>
            </p14:xfrm>
          </p:contentPart>
        </mc:Choice>
        <mc:Fallback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201C4598-1285-4BA0-8C48-C1360D51B77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574813" y="3276192"/>
                <a:ext cx="632160" cy="93240"/>
              </a:xfrm>
              <a:prstGeom prst="rect">
                <a:avLst/>
              </a:prstGeom>
            </p:spPr>
          </p:pic>
        </mc:Fallback>
      </mc:AlternateContent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031A6FA6-C239-4C12-9815-A386D47BDD64}"/>
              </a:ext>
            </a:extLst>
          </p:cNvPr>
          <p:cNvGrpSpPr/>
          <p:nvPr/>
        </p:nvGrpSpPr>
        <p:grpSpPr>
          <a:xfrm>
            <a:off x="169573" y="3445752"/>
            <a:ext cx="1109520" cy="279360"/>
            <a:chOff x="169573" y="3445752"/>
            <a:chExt cx="1109520" cy="27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B08C521-C6B9-4E2F-BDB8-B918A2D60CEC}"/>
                    </a:ext>
                  </a:extLst>
                </p14:cNvPr>
                <p14:cNvContentPartPr/>
                <p14:nvPr/>
              </p14:nvContentPartPr>
              <p14:xfrm>
                <a:off x="964453" y="3529632"/>
                <a:ext cx="314640" cy="241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B08C521-C6B9-4E2F-BDB8-B918A2D60CEC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60133" y="3525312"/>
                  <a:ext cx="3232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C9D5548-8841-47D0-A067-C09AC485A748}"/>
                    </a:ext>
                  </a:extLst>
                </p14:cNvPr>
                <p14:cNvContentPartPr/>
                <p14:nvPr/>
              </p14:nvContentPartPr>
              <p14:xfrm>
                <a:off x="169573" y="3556272"/>
                <a:ext cx="74160" cy="11304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C9D5548-8841-47D0-A067-C09AC485A74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65253" y="3551952"/>
                  <a:ext cx="828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33D3627E-38B0-4930-AAE2-C5C8B0C71771}"/>
                    </a:ext>
                  </a:extLst>
                </p14:cNvPr>
                <p14:cNvContentPartPr/>
                <p14:nvPr/>
              </p14:nvContentPartPr>
              <p14:xfrm>
                <a:off x="211333" y="3477792"/>
                <a:ext cx="32400" cy="82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33D3627E-38B0-4930-AAE2-C5C8B0C71771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07013" y="3473472"/>
                  <a:ext cx="410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D744C88F-B0E5-4647-99E4-F1921CF1D7F2}"/>
                    </a:ext>
                  </a:extLst>
                </p14:cNvPr>
                <p14:cNvContentPartPr/>
                <p14:nvPr/>
              </p14:nvContentPartPr>
              <p14:xfrm>
                <a:off x="281533" y="3453672"/>
                <a:ext cx="91080" cy="1051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D744C88F-B0E5-4647-99E4-F1921CF1D7F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77213" y="3449352"/>
                  <a:ext cx="99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24BE0333-3D12-4F2F-8524-D7E9F42A4598}"/>
                    </a:ext>
                  </a:extLst>
                </p14:cNvPr>
                <p14:cNvContentPartPr/>
                <p14:nvPr/>
              </p14:nvContentPartPr>
              <p14:xfrm>
                <a:off x="383053" y="3469512"/>
                <a:ext cx="60840" cy="2005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24BE0333-3D12-4F2F-8524-D7E9F42A459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78733" y="3465192"/>
                  <a:ext cx="694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6FB48714-7B12-4D5A-8E1D-C95DCF46003C}"/>
                    </a:ext>
                  </a:extLst>
                </p14:cNvPr>
                <p14:cNvContentPartPr/>
                <p14:nvPr/>
              </p14:nvContentPartPr>
              <p14:xfrm>
                <a:off x="488893" y="3479232"/>
                <a:ext cx="114120" cy="13140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6FB48714-7B12-4D5A-8E1D-C95DCF46003C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484573" y="3474912"/>
                  <a:ext cx="1227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3A3BD11E-F2CC-43ED-86EC-06EB4163DD18}"/>
                    </a:ext>
                  </a:extLst>
                </p14:cNvPr>
                <p14:cNvContentPartPr/>
                <p14:nvPr/>
              </p14:nvContentPartPr>
              <p14:xfrm>
                <a:off x="628933" y="3570672"/>
                <a:ext cx="77040" cy="9828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3A3BD11E-F2CC-43ED-86EC-06EB4163DD1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24613" y="3566352"/>
                  <a:ext cx="85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3B9E8C24-F4E2-48AF-ACD7-6F7D8DD8A27C}"/>
                    </a:ext>
                  </a:extLst>
                </p14:cNvPr>
                <p14:cNvContentPartPr/>
                <p14:nvPr/>
              </p14:nvContentPartPr>
              <p14:xfrm>
                <a:off x="714613" y="3445752"/>
                <a:ext cx="62640" cy="27936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3B9E8C24-F4E2-48AF-ACD7-6F7D8DD8A27C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10293" y="3441432"/>
                  <a:ext cx="71280" cy="28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CF91C17A-2439-4A6E-9E97-F4F653ED70A5}"/>
                  </a:ext>
                </a:extLst>
              </p14:cNvPr>
              <p14:cNvContentPartPr/>
              <p14:nvPr/>
            </p14:nvContentPartPr>
            <p14:xfrm>
              <a:off x="4148653" y="3266832"/>
              <a:ext cx="52200" cy="245520"/>
            </p14:xfrm>
          </p:contentPart>
        </mc:Choice>
        <mc:Fallback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CF91C17A-2439-4A6E-9E97-F4F653ED70A5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144333" y="3262512"/>
                <a:ext cx="6084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F2E1E0BC-5CFB-43B1-AACE-26FB1533B3A9}"/>
                  </a:ext>
                </a:extLst>
              </p14:cNvPr>
              <p14:cNvContentPartPr/>
              <p14:nvPr/>
            </p14:nvContentPartPr>
            <p14:xfrm>
              <a:off x="4168453" y="3879192"/>
              <a:ext cx="18720" cy="243360"/>
            </p14:xfrm>
          </p:contentPart>
        </mc:Choice>
        <mc:Fallback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F2E1E0BC-5CFB-43B1-AACE-26FB1533B3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64133" y="3874872"/>
                <a:ext cx="2736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48A08A49-D6BC-4989-807B-B90155847366}"/>
                  </a:ext>
                </a:extLst>
              </p14:cNvPr>
              <p14:cNvContentPartPr/>
              <p14:nvPr/>
            </p14:nvContentPartPr>
            <p14:xfrm>
              <a:off x="4191493" y="4230912"/>
              <a:ext cx="29520" cy="367200"/>
            </p14:xfrm>
          </p:contentPart>
        </mc:Choice>
        <mc:Fallback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48A08A49-D6BC-4989-807B-B90155847366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187173" y="4226592"/>
                <a:ext cx="38160" cy="37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77" name="Gruppieren 76">
            <a:extLst>
              <a:ext uri="{FF2B5EF4-FFF2-40B4-BE49-F238E27FC236}">
                <a16:creationId xmlns:a16="http://schemas.microsoft.com/office/drawing/2014/main" id="{4D126545-0025-42DA-B302-97D088554BE5}"/>
              </a:ext>
            </a:extLst>
          </p:cNvPr>
          <p:cNvGrpSpPr/>
          <p:nvPr/>
        </p:nvGrpSpPr>
        <p:grpSpPr>
          <a:xfrm>
            <a:off x="8076253" y="844752"/>
            <a:ext cx="3588480" cy="456840"/>
            <a:chOff x="8076253" y="844752"/>
            <a:chExt cx="3588480" cy="45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1E824035-42A3-4C5C-B77F-BCE54F03B9F9}"/>
                    </a:ext>
                  </a:extLst>
                </p14:cNvPr>
                <p14:cNvContentPartPr/>
                <p14:nvPr/>
              </p14:nvContentPartPr>
              <p14:xfrm>
                <a:off x="8076253" y="1173072"/>
                <a:ext cx="235800" cy="1476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1E824035-42A3-4C5C-B77F-BCE54F03B9F9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071933" y="1168752"/>
                  <a:ext cx="244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99675DC5-275D-4845-A074-0D706ED5615B}"/>
                    </a:ext>
                  </a:extLst>
                </p14:cNvPr>
                <p14:cNvContentPartPr/>
                <p14:nvPr/>
              </p14:nvContentPartPr>
              <p14:xfrm>
                <a:off x="8087413" y="1224552"/>
                <a:ext cx="163440" cy="2520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99675DC5-275D-4845-A074-0D706ED5615B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083093" y="1220232"/>
                  <a:ext cx="1720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442E3455-3FCE-4374-8020-7D41AF526C6B}"/>
                    </a:ext>
                  </a:extLst>
                </p14:cNvPr>
                <p14:cNvContentPartPr/>
                <p14:nvPr/>
              </p14:nvContentPartPr>
              <p14:xfrm>
                <a:off x="8281093" y="1093872"/>
                <a:ext cx="72720" cy="20772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442E3455-3FCE-4374-8020-7D41AF526C6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276773" y="1089552"/>
                  <a:ext cx="813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B2DD4E3E-2C30-4033-A4C6-C20814DA9343}"/>
                    </a:ext>
                  </a:extLst>
                </p14:cNvPr>
                <p14:cNvContentPartPr/>
                <p14:nvPr/>
              </p14:nvContentPartPr>
              <p14:xfrm>
                <a:off x="8524093" y="1116912"/>
                <a:ext cx="411120" cy="1108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B2DD4E3E-2C30-4033-A4C6-C20814DA9343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519773" y="1112592"/>
                  <a:ext cx="419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B00A6F43-793D-4A38-87A1-7E8B9AE4C982}"/>
                    </a:ext>
                  </a:extLst>
                </p14:cNvPr>
                <p14:cNvContentPartPr/>
                <p14:nvPr/>
              </p14:nvContentPartPr>
              <p14:xfrm>
                <a:off x="8903893" y="1051752"/>
                <a:ext cx="360" cy="36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B00A6F43-793D-4A38-87A1-7E8B9AE4C982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899573" y="10474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A5DA0CB8-7965-4752-8791-1CBD02240ACD}"/>
                    </a:ext>
                  </a:extLst>
                </p14:cNvPr>
                <p14:cNvContentPartPr/>
                <p14:nvPr/>
              </p14:nvContentPartPr>
              <p14:xfrm>
                <a:off x="9065893" y="1097832"/>
                <a:ext cx="153360" cy="13932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A5DA0CB8-7965-4752-8791-1CBD02240ACD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061573" y="1093512"/>
                  <a:ext cx="1620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DDB09AF8-7427-4A3E-8D07-54665D9CFAFD}"/>
                    </a:ext>
                  </a:extLst>
                </p14:cNvPr>
                <p14:cNvContentPartPr/>
                <p14:nvPr/>
              </p14:nvContentPartPr>
              <p14:xfrm>
                <a:off x="9426973" y="1021512"/>
                <a:ext cx="210600" cy="20808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DDB09AF8-7427-4A3E-8D07-54665D9CFAF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422653" y="1017192"/>
                  <a:ext cx="2192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FE95438F-F129-468B-A23B-F199A5C58A3A}"/>
                    </a:ext>
                  </a:extLst>
                </p14:cNvPr>
                <p14:cNvContentPartPr/>
                <p14:nvPr/>
              </p14:nvContentPartPr>
              <p14:xfrm>
                <a:off x="9654853" y="994152"/>
                <a:ext cx="217080" cy="18144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FE95438F-F129-468B-A23B-F199A5C58A3A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650533" y="989832"/>
                  <a:ext cx="2257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BEBF5AC6-AF04-4485-9A13-D6BAB2FB3531}"/>
                    </a:ext>
                  </a:extLst>
                </p14:cNvPr>
                <p14:cNvContentPartPr/>
                <p14:nvPr/>
              </p14:nvContentPartPr>
              <p14:xfrm>
                <a:off x="9852133" y="997032"/>
                <a:ext cx="441000" cy="15336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BEBF5AC6-AF04-4485-9A13-D6BAB2FB3531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847813" y="992712"/>
                  <a:ext cx="449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A7D8A559-9F81-4176-99BA-B8762C971AA5}"/>
                    </a:ext>
                  </a:extLst>
                </p14:cNvPr>
                <p14:cNvContentPartPr/>
                <p14:nvPr/>
              </p14:nvContentPartPr>
              <p14:xfrm>
                <a:off x="10294573" y="1072632"/>
                <a:ext cx="329760" cy="9936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A7D8A559-9F81-4176-99BA-B8762C971AA5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290253" y="1068312"/>
                  <a:ext cx="3384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7947583-F70A-4918-A32E-26DB7DCCAEB2}"/>
                    </a:ext>
                  </a:extLst>
                </p14:cNvPr>
                <p14:cNvContentPartPr/>
                <p14:nvPr/>
              </p14:nvContentPartPr>
              <p14:xfrm>
                <a:off x="10591573" y="1067592"/>
                <a:ext cx="283320" cy="22680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7947583-F70A-4918-A32E-26DB7DCCAEB2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587253" y="1063272"/>
                  <a:ext cx="2919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C5676D86-8A45-430A-8AEF-6FBCBD777401}"/>
                    </a:ext>
                  </a:extLst>
                </p14:cNvPr>
                <p14:cNvContentPartPr/>
                <p14:nvPr/>
              </p14:nvContentPartPr>
              <p14:xfrm>
                <a:off x="10893613" y="1053912"/>
                <a:ext cx="218880" cy="8928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C5676D86-8A45-430A-8AEF-6FBCBD777401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889293" y="1049592"/>
                  <a:ext cx="2275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707C53EB-96C7-480A-82AF-47B27C353A4F}"/>
                    </a:ext>
                  </a:extLst>
                </p14:cNvPr>
                <p14:cNvContentPartPr/>
                <p14:nvPr/>
              </p14:nvContentPartPr>
              <p14:xfrm>
                <a:off x="11102773" y="981912"/>
                <a:ext cx="107640" cy="1447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707C53EB-96C7-480A-82AF-47B27C353A4F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1098453" y="977592"/>
                  <a:ext cx="1162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46BCA28F-9AEC-46B3-B925-B9897066D54D}"/>
                    </a:ext>
                  </a:extLst>
                </p14:cNvPr>
                <p14:cNvContentPartPr/>
                <p14:nvPr/>
              </p14:nvContentPartPr>
              <p14:xfrm>
                <a:off x="11219413" y="1047072"/>
                <a:ext cx="123480" cy="7344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46BCA28F-9AEC-46B3-B925-B9897066D54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1215093" y="1042752"/>
                  <a:ext cx="1321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EC7D0521-61C8-42AE-AB28-F6A434398D66}"/>
                    </a:ext>
                  </a:extLst>
                </p14:cNvPr>
                <p14:cNvContentPartPr/>
                <p14:nvPr/>
              </p14:nvContentPartPr>
              <p14:xfrm>
                <a:off x="11325613" y="952392"/>
                <a:ext cx="339120" cy="27756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EC7D0521-61C8-42AE-AB28-F6A434398D6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1321293" y="948072"/>
                  <a:ext cx="3477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C77F3816-B6CA-487A-BA88-15ECE88EA278}"/>
                    </a:ext>
                  </a:extLst>
                </p14:cNvPr>
                <p14:cNvContentPartPr/>
                <p14:nvPr/>
              </p14:nvContentPartPr>
              <p14:xfrm>
                <a:off x="11206453" y="844752"/>
                <a:ext cx="174240" cy="3060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C77F3816-B6CA-487A-BA88-15ECE88EA278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1202133" y="840432"/>
                  <a:ext cx="182880" cy="3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652D45A6-C465-40C9-846C-0ECAD1B33DCB}"/>
              </a:ext>
            </a:extLst>
          </p:cNvPr>
          <p:cNvGrpSpPr/>
          <p:nvPr/>
        </p:nvGrpSpPr>
        <p:grpSpPr>
          <a:xfrm>
            <a:off x="8519773" y="1445232"/>
            <a:ext cx="1027080" cy="387000"/>
            <a:chOff x="8519773" y="1445232"/>
            <a:chExt cx="1027080" cy="38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CD9F7CFA-1008-4D2A-931C-9BCFDE788B4D}"/>
                    </a:ext>
                  </a:extLst>
                </p14:cNvPr>
                <p14:cNvContentPartPr/>
                <p14:nvPr/>
              </p14:nvContentPartPr>
              <p14:xfrm>
                <a:off x="8519773" y="1445232"/>
                <a:ext cx="270000" cy="38700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CD9F7CFA-1008-4D2A-931C-9BCFDE788B4D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515453" y="1440912"/>
                  <a:ext cx="27864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5BE05A64-9560-4C83-AC1D-E403583EB094}"/>
                    </a:ext>
                  </a:extLst>
                </p14:cNvPr>
                <p14:cNvContentPartPr/>
                <p14:nvPr/>
              </p14:nvContentPartPr>
              <p14:xfrm>
                <a:off x="8774293" y="1504992"/>
                <a:ext cx="266400" cy="16776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5BE05A64-9560-4C83-AC1D-E403583EB094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769973" y="1500672"/>
                  <a:ext cx="2750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77A5F2A7-EAB5-478D-9B32-A1A6BD798BA1}"/>
                    </a:ext>
                  </a:extLst>
                </p14:cNvPr>
                <p14:cNvContentPartPr/>
                <p14:nvPr/>
              </p14:nvContentPartPr>
              <p14:xfrm>
                <a:off x="8636773" y="1465392"/>
                <a:ext cx="104040" cy="972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77A5F2A7-EAB5-478D-9B32-A1A6BD798BA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632453" y="1461072"/>
                  <a:ext cx="112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383B4F3-D22B-460C-911B-8ACF9F32361F}"/>
                    </a:ext>
                  </a:extLst>
                </p14:cNvPr>
                <p14:cNvContentPartPr/>
                <p14:nvPr/>
              </p14:nvContentPartPr>
              <p14:xfrm>
                <a:off x="9248053" y="1563672"/>
                <a:ext cx="298800" cy="1162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383B4F3-D22B-460C-911B-8ACF9F32361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243733" y="1559352"/>
                  <a:ext cx="307440" cy="12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EB3DBB18-B7DA-4EAE-B04A-98071962150D}"/>
              </a:ext>
            </a:extLst>
          </p:cNvPr>
          <p:cNvGrpSpPr/>
          <p:nvPr/>
        </p:nvGrpSpPr>
        <p:grpSpPr>
          <a:xfrm>
            <a:off x="9796333" y="1439832"/>
            <a:ext cx="2064240" cy="225000"/>
            <a:chOff x="9796333" y="1439832"/>
            <a:chExt cx="2064240" cy="22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DC481416-E2A1-4426-BC7B-5E8AB8DB1B73}"/>
                    </a:ext>
                  </a:extLst>
                </p14:cNvPr>
                <p14:cNvContentPartPr/>
                <p14:nvPr/>
              </p14:nvContentPartPr>
              <p14:xfrm>
                <a:off x="9796333" y="1522992"/>
                <a:ext cx="93960" cy="1418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DC481416-E2A1-4426-BC7B-5E8AB8DB1B7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792013" y="1518672"/>
                  <a:ext cx="1026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4E762EF8-21CC-4793-A9A9-0E0ED91933C9}"/>
                    </a:ext>
                  </a:extLst>
                </p14:cNvPr>
                <p14:cNvContentPartPr/>
                <p14:nvPr/>
              </p14:nvContentPartPr>
              <p14:xfrm>
                <a:off x="9941413" y="1574472"/>
                <a:ext cx="190800" cy="5616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4E762EF8-21CC-4793-A9A9-0E0ED91933C9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937093" y="1570152"/>
                  <a:ext cx="1994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A9E0971A-D298-4930-8C2F-D4F3701EC583}"/>
                    </a:ext>
                  </a:extLst>
                </p14:cNvPr>
                <p14:cNvContentPartPr/>
                <p14:nvPr/>
              </p14:nvContentPartPr>
              <p14:xfrm>
                <a:off x="10133293" y="1481592"/>
                <a:ext cx="23400" cy="2880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A9E0971A-D298-4930-8C2F-D4F3701EC583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128973" y="1477272"/>
                  <a:ext cx="320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F0172DB0-1B87-4299-B709-AAD30240A63F}"/>
                    </a:ext>
                  </a:extLst>
                </p14:cNvPr>
                <p14:cNvContentPartPr/>
                <p14:nvPr/>
              </p14:nvContentPartPr>
              <p14:xfrm>
                <a:off x="10183693" y="1483032"/>
                <a:ext cx="183960" cy="15264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F0172DB0-1B87-4299-B709-AAD30240A63F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179373" y="1478712"/>
                  <a:ext cx="1926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9020AD90-5C4E-41A1-A997-91C1F2C1077F}"/>
                    </a:ext>
                  </a:extLst>
                </p14:cNvPr>
                <p14:cNvContentPartPr/>
                <p14:nvPr/>
              </p14:nvContentPartPr>
              <p14:xfrm>
                <a:off x="10342453" y="1556832"/>
                <a:ext cx="246960" cy="518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9020AD90-5C4E-41A1-A997-91C1F2C1077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338133" y="1552512"/>
                  <a:ext cx="2556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01CB1FCA-C018-49C0-88A6-FEA27BC05C45}"/>
                    </a:ext>
                  </a:extLst>
                </p14:cNvPr>
                <p14:cNvContentPartPr/>
                <p14:nvPr/>
              </p14:nvContentPartPr>
              <p14:xfrm>
                <a:off x="10616773" y="1499592"/>
                <a:ext cx="298080" cy="9648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01CB1FCA-C018-49C0-88A6-FEA27BC05C45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612453" y="1495272"/>
                  <a:ext cx="3067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9B6B69E8-CD68-48C9-BBDF-A192DAFEC1FB}"/>
                    </a:ext>
                  </a:extLst>
                </p14:cNvPr>
                <p14:cNvContentPartPr/>
                <p14:nvPr/>
              </p14:nvContentPartPr>
              <p14:xfrm>
                <a:off x="11084053" y="1439832"/>
                <a:ext cx="201960" cy="15300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9B6B69E8-CD68-48C9-BBDF-A192DAFEC1FB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1079733" y="1435512"/>
                  <a:ext cx="2106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620E8803-7CA3-48EE-ABC2-182E10D6B998}"/>
                    </a:ext>
                  </a:extLst>
                </p14:cNvPr>
                <p14:cNvContentPartPr/>
                <p14:nvPr/>
              </p14:nvContentPartPr>
              <p14:xfrm>
                <a:off x="11107813" y="1533792"/>
                <a:ext cx="180720" cy="936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620E8803-7CA3-48EE-ABC2-182E10D6B998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1103493" y="1529472"/>
                  <a:ext cx="189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0036C281-14B1-47B4-99D5-F3900344D228}"/>
                    </a:ext>
                  </a:extLst>
                </p14:cNvPr>
                <p14:cNvContentPartPr/>
                <p14:nvPr/>
              </p14:nvContentPartPr>
              <p14:xfrm>
                <a:off x="11287813" y="1507512"/>
                <a:ext cx="226800" cy="7668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0036C281-14B1-47B4-99D5-F3900344D228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283493" y="1503192"/>
                  <a:ext cx="2354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3617F4F1-38D5-41AB-97E0-05E1AA653B71}"/>
                    </a:ext>
                  </a:extLst>
                </p14:cNvPr>
                <p14:cNvContentPartPr/>
                <p14:nvPr/>
              </p14:nvContentPartPr>
              <p14:xfrm>
                <a:off x="11505613" y="1462872"/>
                <a:ext cx="128520" cy="13860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3617F4F1-38D5-41AB-97E0-05E1AA653B7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501293" y="1458552"/>
                  <a:ext cx="1371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51B5F3A8-F749-4EE8-808F-DDD47EE3852A}"/>
                    </a:ext>
                  </a:extLst>
                </p14:cNvPr>
                <p14:cNvContentPartPr/>
                <p14:nvPr/>
              </p14:nvContentPartPr>
              <p14:xfrm>
                <a:off x="11672653" y="1500672"/>
                <a:ext cx="187920" cy="8640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51B5F3A8-F749-4EE8-808F-DDD47EE3852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668333" y="1496352"/>
                  <a:ext cx="196560" cy="9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uppieren 108">
            <a:extLst>
              <a:ext uri="{FF2B5EF4-FFF2-40B4-BE49-F238E27FC236}">
                <a16:creationId xmlns:a16="http://schemas.microsoft.com/office/drawing/2014/main" id="{AFEAC89A-EA9D-45D2-BB4A-C3934A342894}"/>
              </a:ext>
            </a:extLst>
          </p:cNvPr>
          <p:cNvGrpSpPr/>
          <p:nvPr/>
        </p:nvGrpSpPr>
        <p:grpSpPr>
          <a:xfrm>
            <a:off x="8566933" y="1783992"/>
            <a:ext cx="3459600" cy="411120"/>
            <a:chOff x="8566933" y="1783992"/>
            <a:chExt cx="3459600" cy="411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0FC58BA4-2E20-4C05-A577-C27FE78AB89A}"/>
                    </a:ext>
                  </a:extLst>
                </p14:cNvPr>
                <p14:cNvContentPartPr/>
                <p14:nvPr/>
              </p14:nvContentPartPr>
              <p14:xfrm>
                <a:off x="8566933" y="1974792"/>
                <a:ext cx="245160" cy="10404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0FC58BA4-2E20-4C05-A577-C27FE78AB89A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8562613" y="1970472"/>
                  <a:ext cx="2538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61EAB041-037A-4E00-B1F5-2064A96587F3}"/>
                    </a:ext>
                  </a:extLst>
                </p14:cNvPr>
                <p14:cNvContentPartPr/>
                <p14:nvPr/>
              </p14:nvContentPartPr>
              <p14:xfrm>
                <a:off x="8845573" y="1929792"/>
                <a:ext cx="157680" cy="13248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61EAB041-037A-4E00-B1F5-2064A96587F3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8841253" y="1925472"/>
                  <a:ext cx="1663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FD90AB57-8C2C-4FAF-9DAD-A0BBEF5A7397}"/>
                    </a:ext>
                  </a:extLst>
                </p14:cNvPr>
                <p14:cNvContentPartPr/>
                <p14:nvPr/>
              </p14:nvContentPartPr>
              <p14:xfrm>
                <a:off x="9198013" y="1976592"/>
                <a:ext cx="99360" cy="13968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FD90AB57-8C2C-4FAF-9DAD-A0BBEF5A7397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9193693" y="1972272"/>
                  <a:ext cx="1080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394E22FB-81C8-40DD-8A71-B3DB862C7458}"/>
                    </a:ext>
                  </a:extLst>
                </p14:cNvPr>
                <p14:cNvContentPartPr/>
                <p14:nvPr/>
              </p14:nvContentPartPr>
              <p14:xfrm>
                <a:off x="9307453" y="1903512"/>
                <a:ext cx="250920" cy="16920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394E22FB-81C8-40DD-8A71-B3DB862C7458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303133" y="1899192"/>
                  <a:ext cx="2595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392CBBF-505E-4FB8-AF26-DA489A861747}"/>
                    </a:ext>
                  </a:extLst>
                </p14:cNvPr>
                <p14:cNvContentPartPr/>
                <p14:nvPr/>
              </p14:nvContentPartPr>
              <p14:xfrm>
                <a:off x="9532093" y="1891632"/>
                <a:ext cx="38880" cy="5976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392CBBF-505E-4FB8-AF26-DA489A86174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527773" y="1887312"/>
                  <a:ext cx="475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F17DD77-35BD-429D-9502-471C4D5B738E}"/>
                    </a:ext>
                  </a:extLst>
                </p14:cNvPr>
                <p14:cNvContentPartPr/>
                <p14:nvPr/>
              </p14:nvContentPartPr>
              <p14:xfrm>
                <a:off x="9563773" y="1964712"/>
                <a:ext cx="287640" cy="23040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F17DD77-35BD-429D-9502-471C4D5B738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9559453" y="1960392"/>
                  <a:ext cx="2962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87A905E3-9AD9-49DE-A9DC-5FDD0652C085}"/>
                    </a:ext>
                  </a:extLst>
                </p14:cNvPr>
                <p14:cNvContentPartPr/>
                <p14:nvPr/>
              </p14:nvContentPartPr>
              <p14:xfrm>
                <a:off x="9927373" y="1886592"/>
                <a:ext cx="503640" cy="16236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87A905E3-9AD9-49DE-A9DC-5FDD0652C085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9923053" y="1882272"/>
                  <a:ext cx="5122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9EA4BBB0-587B-4C14-8012-A9CFEFC24C67}"/>
                    </a:ext>
                  </a:extLst>
                </p14:cNvPr>
                <p14:cNvContentPartPr/>
                <p14:nvPr/>
              </p14:nvContentPartPr>
              <p14:xfrm>
                <a:off x="10573573" y="1864992"/>
                <a:ext cx="22320" cy="1134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9EA4BBB0-587B-4C14-8012-A9CFEFC24C67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0569253" y="1860672"/>
                  <a:ext cx="30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B08C64B1-230F-41D5-A74A-B47ABE2076D1}"/>
                    </a:ext>
                  </a:extLst>
                </p14:cNvPr>
                <p14:cNvContentPartPr/>
                <p14:nvPr/>
              </p14:nvContentPartPr>
              <p14:xfrm>
                <a:off x="10584733" y="1852752"/>
                <a:ext cx="120960" cy="1908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B08C64B1-230F-41D5-A74A-B47ABE2076D1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0580413" y="1848432"/>
                  <a:ext cx="1296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6F25CC0D-EBCA-4419-8835-C347A3068DA9}"/>
                    </a:ext>
                  </a:extLst>
                </p14:cNvPr>
                <p14:cNvContentPartPr/>
                <p14:nvPr/>
              </p14:nvContentPartPr>
              <p14:xfrm>
                <a:off x="10579693" y="1908552"/>
                <a:ext cx="132120" cy="8388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6F25CC0D-EBCA-4419-8835-C347A3068DA9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0575373" y="1904232"/>
                  <a:ext cx="1407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0B2B99CB-AC65-4E45-AB1F-A0CF9A384CDB}"/>
                    </a:ext>
                  </a:extLst>
                </p14:cNvPr>
                <p14:cNvContentPartPr/>
                <p14:nvPr/>
              </p14:nvContentPartPr>
              <p14:xfrm>
                <a:off x="10730533" y="1815312"/>
                <a:ext cx="177840" cy="17820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0B2B99CB-AC65-4E45-AB1F-A0CF9A384CDB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0726213" y="1810992"/>
                  <a:ext cx="1864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B6152998-08B7-4351-B683-D35F1CA3B6EF}"/>
                    </a:ext>
                  </a:extLst>
                </p14:cNvPr>
                <p14:cNvContentPartPr/>
                <p14:nvPr/>
              </p14:nvContentPartPr>
              <p14:xfrm>
                <a:off x="10919533" y="1783992"/>
                <a:ext cx="162000" cy="18252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B6152998-08B7-4351-B683-D35F1CA3B6EF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0915213" y="1779672"/>
                  <a:ext cx="1706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ADFC020F-1057-4608-AA3C-1190F3448299}"/>
                    </a:ext>
                  </a:extLst>
                </p14:cNvPr>
                <p14:cNvContentPartPr/>
                <p14:nvPr/>
              </p14:nvContentPartPr>
              <p14:xfrm>
                <a:off x="11011333" y="1923672"/>
                <a:ext cx="90360" cy="4428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ADFC020F-1057-4608-AA3C-1190F344829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1007013" y="1919352"/>
                  <a:ext cx="99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4CBFEE19-FE8B-48A2-8C3F-9E7566A07C59}"/>
                    </a:ext>
                  </a:extLst>
                </p14:cNvPr>
                <p14:cNvContentPartPr/>
                <p14:nvPr/>
              </p14:nvContentPartPr>
              <p14:xfrm>
                <a:off x="11096653" y="1908552"/>
                <a:ext cx="317520" cy="525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4CBFEE19-FE8B-48A2-8C3F-9E7566A07C59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092333" y="1904232"/>
                  <a:ext cx="3261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E70FF18B-8027-4BF3-B617-B56E4AADF9A5}"/>
                    </a:ext>
                  </a:extLst>
                </p14:cNvPr>
                <p14:cNvContentPartPr/>
                <p14:nvPr/>
              </p14:nvContentPartPr>
              <p14:xfrm>
                <a:off x="11457733" y="1882992"/>
                <a:ext cx="226440" cy="9144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E70FF18B-8027-4BF3-B617-B56E4AADF9A5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453413" y="1878672"/>
                  <a:ext cx="2350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98B6268-3DF3-4D25-B730-306799EE9619}"/>
                    </a:ext>
                  </a:extLst>
                </p14:cNvPr>
                <p14:cNvContentPartPr/>
                <p14:nvPr/>
              </p14:nvContentPartPr>
              <p14:xfrm>
                <a:off x="11746813" y="1876872"/>
                <a:ext cx="279720" cy="10620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98B6268-3DF3-4D25-B730-306799EE9619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742493" y="1872552"/>
                  <a:ext cx="28836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" name="Gruppieren 114">
            <a:extLst>
              <a:ext uri="{FF2B5EF4-FFF2-40B4-BE49-F238E27FC236}">
                <a16:creationId xmlns:a16="http://schemas.microsoft.com/office/drawing/2014/main" id="{E31B57DE-FB27-4A4E-BEB3-8D06964EFE9B}"/>
              </a:ext>
            </a:extLst>
          </p:cNvPr>
          <p:cNvGrpSpPr/>
          <p:nvPr/>
        </p:nvGrpSpPr>
        <p:grpSpPr>
          <a:xfrm>
            <a:off x="420133" y="5040192"/>
            <a:ext cx="404640" cy="315720"/>
            <a:chOff x="420133" y="5040192"/>
            <a:chExt cx="404640" cy="315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D405490A-F98C-4D7D-9AF1-C7BB3C7047F0}"/>
                    </a:ext>
                  </a:extLst>
                </p14:cNvPr>
                <p14:cNvContentPartPr/>
                <p14:nvPr/>
              </p14:nvContentPartPr>
              <p14:xfrm>
                <a:off x="424093" y="5199672"/>
                <a:ext cx="26640" cy="15588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D405490A-F98C-4D7D-9AF1-C7BB3C7047F0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19773" y="5195352"/>
                  <a:ext cx="352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35E94635-E84A-4440-9F9B-9219368A9F18}"/>
                    </a:ext>
                  </a:extLst>
                </p14:cNvPr>
                <p14:cNvContentPartPr/>
                <p14:nvPr/>
              </p14:nvContentPartPr>
              <p14:xfrm>
                <a:off x="420133" y="5147472"/>
                <a:ext cx="140040" cy="20844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35E94635-E84A-4440-9F9B-9219368A9F18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15813" y="5143152"/>
                  <a:ext cx="1486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9AC99112-8C92-4FB7-811A-BE9CB7BCB217}"/>
                    </a:ext>
                  </a:extLst>
                </p14:cNvPr>
                <p14:cNvContentPartPr/>
                <p14:nvPr/>
              </p14:nvContentPartPr>
              <p14:xfrm>
                <a:off x="732973" y="5172672"/>
                <a:ext cx="10440" cy="14112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9AC99112-8C92-4FB7-811A-BE9CB7BCB217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728653" y="5168352"/>
                  <a:ext cx="190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648BC025-7B46-4B28-BA16-7429F97B42C7}"/>
                    </a:ext>
                  </a:extLst>
                </p14:cNvPr>
                <p14:cNvContentPartPr/>
                <p14:nvPr/>
              </p14:nvContentPartPr>
              <p14:xfrm>
                <a:off x="661693" y="5040192"/>
                <a:ext cx="163080" cy="17604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648BC025-7B46-4B28-BA16-7429F97B42C7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657373" y="5035872"/>
                  <a:ext cx="171720" cy="18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E85BC36E-BA66-4031-ADCD-769E348D83D4}"/>
              </a:ext>
            </a:extLst>
          </p:cNvPr>
          <p:cNvGrpSpPr/>
          <p:nvPr/>
        </p:nvGrpSpPr>
        <p:grpSpPr>
          <a:xfrm>
            <a:off x="953293" y="5172312"/>
            <a:ext cx="250200" cy="125280"/>
            <a:chOff x="953293" y="5172312"/>
            <a:chExt cx="250200" cy="12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8CDACBAF-765C-4092-A1E9-BB43BF4067D4}"/>
                    </a:ext>
                  </a:extLst>
                </p14:cNvPr>
                <p14:cNvContentPartPr/>
                <p14:nvPr/>
              </p14:nvContentPartPr>
              <p14:xfrm>
                <a:off x="953293" y="5234592"/>
                <a:ext cx="134280" cy="1152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8CDACBAF-765C-4092-A1E9-BB43BF4067D4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48973" y="5230272"/>
                  <a:ext cx="1429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4FA138F8-4337-4A5A-8C60-A596820FFA12}"/>
                    </a:ext>
                  </a:extLst>
                </p14:cNvPr>
                <p14:cNvContentPartPr/>
                <p14:nvPr/>
              </p14:nvContentPartPr>
              <p14:xfrm>
                <a:off x="1111693" y="5172312"/>
                <a:ext cx="91800" cy="12528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4FA138F8-4337-4A5A-8C60-A596820FFA12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07373" y="5167992"/>
                  <a:ext cx="10044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uppieren 122">
            <a:extLst>
              <a:ext uri="{FF2B5EF4-FFF2-40B4-BE49-F238E27FC236}">
                <a16:creationId xmlns:a16="http://schemas.microsoft.com/office/drawing/2014/main" id="{7B05497F-04AA-4458-95F1-B0F84EB73683}"/>
              </a:ext>
            </a:extLst>
          </p:cNvPr>
          <p:cNvGrpSpPr/>
          <p:nvPr/>
        </p:nvGrpSpPr>
        <p:grpSpPr>
          <a:xfrm>
            <a:off x="1446853" y="5049552"/>
            <a:ext cx="317880" cy="225360"/>
            <a:chOff x="1446853" y="5049552"/>
            <a:chExt cx="317880" cy="225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BF9D0954-C204-471F-9B72-C35FCBBDB7A6}"/>
                    </a:ext>
                  </a:extLst>
                </p14:cNvPr>
                <p14:cNvContentPartPr/>
                <p14:nvPr/>
              </p14:nvContentPartPr>
              <p14:xfrm>
                <a:off x="1446853" y="5131272"/>
                <a:ext cx="70200" cy="13932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BF9D0954-C204-471F-9B72-C35FCBBDB7A6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442533" y="5126952"/>
                  <a:ext cx="788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E4D0AF58-6DA5-4ACE-B586-0B8C073CE3C4}"/>
                    </a:ext>
                  </a:extLst>
                </p14:cNvPr>
                <p14:cNvContentPartPr/>
                <p14:nvPr/>
              </p14:nvContentPartPr>
              <p14:xfrm>
                <a:off x="1469893" y="5049552"/>
                <a:ext cx="31680" cy="216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E4D0AF58-6DA5-4ACE-B586-0B8C073CE3C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465573" y="5045232"/>
                  <a:ext cx="403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2629850-1180-4FD1-A05E-FFF024D070B4}"/>
                    </a:ext>
                  </a:extLst>
                </p14:cNvPr>
                <p14:cNvContentPartPr/>
                <p14:nvPr/>
              </p14:nvContentPartPr>
              <p14:xfrm>
                <a:off x="1680133" y="5103192"/>
                <a:ext cx="33120" cy="14292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2629850-1180-4FD1-A05E-FFF024D070B4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675813" y="5098872"/>
                  <a:ext cx="41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643AB0DD-436C-429E-931F-A191FBD6AAF4}"/>
                    </a:ext>
                  </a:extLst>
                </p14:cNvPr>
                <p14:cNvContentPartPr/>
                <p14:nvPr/>
              </p14:nvContentPartPr>
              <p14:xfrm>
                <a:off x="1619293" y="5163672"/>
                <a:ext cx="145440" cy="11124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643AB0DD-436C-429E-931F-A191FBD6AAF4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614973" y="5159352"/>
                  <a:ext cx="15408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5D288F3F-0FD5-49E4-A6B5-4A73204566A5}"/>
              </a:ext>
            </a:extLst>
          </p:cNvPr>
          <p:cNvGrpSpPr/>
          <p:nvPr/>
        </p:nvGrpSpPr>
        <p:grpSpPr>
          <a:xfrm>
            <a:off x="1987933" y="5026512"/>
            <a:ext cx="1235160" cy="272520"/>
            <a:chOff x="1987933" y="5026512"/>
            <a:chExt cx="1235160" cy="272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626C1F32-B40B-4B22-985B-6B8A92008478}"/>
                    </a:ext>
                  </a:extLst>
                </p14:cNvPr>
                <p14:cNvContentPartPr/>
                <p14:nvPr/>
              </p14:nvContentPartPr>
              <p14:xfrm>
                <a:off x="1987933" y="5189952"/>
                <a:ext cx="182880" cy="1476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626C1F32-B40B-4B22-985B-6B8A92008478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983613" y="5185632"/>
                  <a:ext cx="1915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373E8F18-6ECE-4BF4-B857-E6176FCD31B0}"/>
                    </a:ext>
                  </a:extLst>
                </p14:cNvPr>
                <p14:cNvContentPartPr/>
                <p14:nvPr/>
              </p14:nvContentPartPr>
              <p14:xfrm>
                <a:off x="2150653" y="5148192"/>
                <a:ext cx="117000" cy="12672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373E8F18-6ECE-4BF4-B857-E6176FCD31B0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2146333" y="5143872"/>
                  <a:ext cx="1256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E01FAD54-2730-4FE6-B518-557F1FF791F5}"/>
                    </a:ext>
                  </a:extLst>
                </p14:cNvPr>
                <p14:cNvContentPartPr/>
                <p14:nvPr/>
              </p14:nvContentPartPr>
              <p14:xfrm>
                <a:off x="2499853" y="5134872"/>
                <a:ext cx="24120" cy="15048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E01FAD54-2730-4FE6-B518-557F1FF791F5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495533" y="5130552"/>
                  <a:ext cx="32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EF939003-F7D9-4960-861E-56637F3C053B}"/>
                    </a:ext>
                  </a:extLst>
                </p14:cNvPr>
                <p14:cNvContentPartPr/>
                <p14:nvPr/>
              </p14:nvContentPartPr>
              <p14:xfrm>
                <a:off x="2421013" y="5226312"/>
                <a:ext cx="188280" cy="5688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EF939003-F7D9-4960-861E-56637F3C053B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416693" y="5221992"/>
                  <a:ext cx="1969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1FA5339B-DCFA-4CAF-B8F0-38F73D3CB2E5}"/>
                    </a:ext>
                  </a:extLst>
                </p14:cNvPr>
                <p14:cNvContentPartPr/>
                <p14:nvPr/>
              </p14:nvContentPartPr>
              <p14:xfrm>
                <a:off x="2436133" y="5101032"/>
                <a:ext cx="169560" cy="2592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1FA5339B-DCFA-4CAF-B8F0-38F73D3CB2E5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431813" y="5096712"/>
                  <a:ext cx="1782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A6BCF1F3-A3FB-4EFF-A684-0CF3D2AD2C00}"/>
                    </a:ext>
                  </a:extLst>
                </p14:cNvPr>
                <p14:cNvContentPartPr/>
                <p14:nvPr/>
              </p14:nvContentPartPr>
              <p14:xfrm>
                <a:off x="2700013" y="5073312"/>
                <a:ext cx="82440" cy="20340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A6BCF1F3-A3FB-4EFF-A684-0CF3D2AD2C00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695693" y="5068992"/>
                  <a:ext cx="910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2F382B12-D9A1-4066-9473-BB672C92EB63}"/>
                    </a:ext>
                  </a:extLst>
                </p14:cNvPr>
                <p14:cNvContentPartPr/>
                <p14:nvPr/>
              </p14:nvContentPartPr>
              <p14:xfrm>
                <a:off x="2841133" y="5155032"/>
                <a:ext cx="54720" cy="792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2F382B12-D9A1-4066-9473-BB672C92EB63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836813" y="5150712"/>
                  <a:ext cx="63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C1A175A-BA3E-4FEC-95C7-F92D69069478}"/>
                    </a:ext>
                  </a:extLst>
                </p14:cNvPr>
                <p14:cNvContentPartPr/>
                <p14:nvPr/>
              </p14:nvContentPartPr>
              <p14:xfrm>
                <a:off x="2872093" y="5086272"/>
                <a:ext cx="5400" cy="252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C1A175A-BA3E-4FEC-95C7-F92D69069478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867773" y="5081952"/>
                  <a:ext cx="140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E0F8E1F8-7E4F-4F81-AE7D-253D510A9990}"/>
                    </a:ext>
                  </a:extLst>
                </p14:cNvPr>
                <p14:cNvContentPartPr/>
                <p14:nvPr/>
              </p14:nvContentPartPr>
              <p14:xfrm>
                <a:off x="2928253" y="5060352"/>
                <a:ext cx="84600" cy="23400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E0F8E1F8-7E4F-4F81-AE7D-253D510A999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2923933" y="5056032"/>
                  <a:ext cx="932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A75E3481-C380-417F-B4A6-503182F81F77}"/>
                    </a:ext>
                  </a:extLst>
                </p14:cNvPr>
                <p14:cNvContentPartPr/>
                <p14:nvPr/>
              </p14:nvContentPartPr>
              <p14:xfrm>
                <a:off x="3151813" y="5124792"/>
                <a:ext cx="10080" cy="1742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A75E3481-C380-417F-B4A6-503182F81F77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147493" y="5120472"/>
                  <a:ext cx="187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DF143060-20B3-47D9-B2D2-7E95E95791BF}"/>
                    </a:ext>
                  </a:extLst>
                </p14:cNvPr>
                <p14:cNvContentPartPr/>
                <p14:nvPr/>
              </p14:nvContentPartPr>
              <p14:xfrm>
                <a:off x="3068293" y="5026512"/>
                <a:ext cx="154800" cy="13284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DF143060-20B3-47D9-B2D2-7E95E95791B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3063973" y="5022192"/>
                  <a:ext cx="163440" cy="14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uppieren 154">
            <a:extLst>
              <a:ext uri="{FF2B5EF4-FFF2-40B4-BE49-F238E27FC236}">
                <a16:creationId xmlns:a16="http://schemas.microsoft.com/office/drawing/2014/main" id="{A1D7B410-CF65-49A4-BE3B-CFE2BA247741}"/>
              </a:ext>
            </a:extLst>
          </p:cNvPr>
          <p:cNvGrpSpPr/>
          <p:nvPr/>
        </p:nvGrpSpPr>
        <p:grpSpPr>
          <a:xfrm>
            <a:off x="3393373" y="4760472"/>
            <a:ext cx="2203560" cy="671400"/>
            <a:chOff x="3393373" y="4760472"/>
            <a:chExt cx="2203560" cy="67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1ED35E55-3ED7-4D09-B8F0-201A2C2D6425}"/>
                    </a:ext>
                  </a:extLst>
                </p14:cNvPr>
                <p14:cNvContentPartPr/>
                <p14:nvPr/>
              </p14:nvContentPartPr>
              <p14:xfrm>
                <a:off x="4084573" y="4833912"/>
                <a:ext cx="89640" cy="10692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1ED35E55-3ED7-4D09-B8F0-201A2C2D642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4080253" y="4829592"/>
                  <a:ext cx="982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0CD661A6-C2B3-43AB-A669-4795AE20B3DC}"/>
                    </a:ext>
                  </a:extLst>
                </p14:cNvPr>
                <p14:cNvContentPartPr/>
                <p14:nvPr/>
              </p14:nvContentPartPr>
              <p14:xfrm>
                <a:off x="4153693" y="4862712"/>
                <a:ext cx="38520" cy="17280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0CD661A6-C2B3-43AB-A669-4795AE20B3DC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149373" y="4858392"/>
                  <a:ext cx="471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6B741BE5-F06E-478C-AC1F-F43381DAC5D3}"/>
                    </a:ext>
                  </a:extLst>
                </p14:cNvPr>
                <p14:cNvContentPartPr/>
                <p14:nvPr/>
              </p14:nvContentPartPr>
              <p14:xfrm>
                <a:off x="4240093" y="4760472"/>
                <a:ext cx="109440" cy="11700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6B741BE5-F06E-478C-AC1F-F43381DAC5D3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235773" y="4756152"/>
                  <a:ext cx="118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4CAB739-128E-40A4-A5CF-50DFD5246979}"/>
                    </a:ext>
                  </a:extLst>
                </p14:cNvPr>
                <p14:cNvContentPartPr/>
                <p14:nvPr/>
              </p14:nvContentPartPr>
              <p14:xfrm>
                <a:off x="4352773" y="4779912"/>
                <a:ext cx="64080" cy="17820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4CAB739-128E-40A4-A5CF-50DFD5246979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4348453" y="4775592"/>
                  <a:ext cx="727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E3FBED24-446A-4962-B267-66551AC6350A}"/>
                    </a:ext>
                  </a:extLst>
                </p14:cNvPr>
                <p14:cNvContentPartPr/>
                <p14:nvPr/>
              </p14:nvContentPartPr>
              <p14:xfrm>
                <a:off x="4476253" y="4788552"/>
                <a:ext cx="78120" cy="14544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E3FBED24-446A-4962-B267-66551AC6350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471933" y="4784232"/>
                  <a:ext cx="8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B6A8753-61AA-4969-94B0-2A3D5B5D2789}"/>
                    </a:ext>
                  </a:extLst>
                </p14:cNvPr>
                <p14:cNvContentPartPr/>
                <p14:nvPr/>
              </p14:nvContentPartPr>
              <p14:xfrm>
                <a:off x="4574893" y="4920672"/>
                <a:ext cx="124200" cy="8136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B6A8753-61AA-4969-94B0-2A3D5B5D2789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570573" y="4916352"/>
                  <a:ext cx="1328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80C7E063-746D-411D-9FF6-8829E2104457}"/>
                    </a:ext>
                  </a:extLst>
                </p14:cNvPr>
                <p14:cNvContentPartPr/>
                <p14:nvPr/>
              </p14:nvContentPartPr>
              <p14:xfrm>
                <a:off x="4672093" y="4789272"/>
                <a:ext cx="102240" cy="28512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80C7E063-746D-411D-9FF6-8829E2104457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667773" y="4784952"/>
                  <a:ext cx="11088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04D9B7C9-9FA3-4398-BF34-0624977876C7}"/>
                    </a:ext>
                  </a:extLst>
                </p14:cNvPr>
                <p14:cNvContentPartPr/>
                <p14:nvPr/>
              </p14:nvContentPartPr>
              <p14:xfrm>
                <a:off x="3393373" y="5235672"/>
                <a:ext cx="209520" cy="100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04D9B7C9-9FA3-4398-BF34-0624977876C7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389053" y="5231352"/>
                  <a:ext cx="218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1F54FAB9-761E-4FAF-A2C1-CFE318FBD63F}"/>
                    </a:ext>
                  </a:extLst>
                </p14:cNvPr>
                <p14:cNvContentPartPr/>
                <p14:nvPr/>
              </p14:nvContentPartPr>
              <p14:xfrm>
                <a:off x="3601453" y="5188872"/>
                <a:ext cx="122400" cy="13644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1F54FAB9-761E-4FAF-A2C1-CFE318FBD63F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597133" y="5184552"/>
                  <a:ext cx="1310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5542CB0E-321A-44D8-934E-E7401A92BB8E}"/>
                    </a:ext>
                  </a:extLst>
                </p14:cNvPr>
                <p14:cNvContentPartPr/>
                <p14:nvPr/>
              </p14:nvContentPartPr>
              <p14:xfrm>
                <a:off x="3890533" y="5219832"/>
                <a:ext cx="113760" cy="6624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5542CB0E-321A-44D8-934E-E7401A92BB8E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886213" y="5215512"/>
                  <a:ext cx="1224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2DFE8CD7-DCD7-4D26-A82A-A0EF235B0DA1}"/>
                    </a:ext>
                  </a:extLst>
                </p14:cNvPr>
                <p14:cNvContentPartPr/>
                <p14:nvPr/>
              </p14:nvContentPartPr>
              <p14:xfrm>
                <a:off x="3972253" y="5209752"/>
                <a:ext cx="54360" cy="22212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2DFE8CD7-DCD7-4D26-A82A-A0EF235B0DA1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967933" y="5205432"/>
                  <a:ext cx="6300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EAD802C3-897E-429D-B55B-E1F13B04FD30}"/>
                    </a:ext>
                  </a:extLst>
                </p14:cNvPr>
                <p14:cNvContentPartPr/>
                <p14:nvPr/>
              </p14:nvContentPartPr>
              <p14:xfrm>
                <a:off x="4112653" y="5135952"/>
                <a:ext cx="8640" cy="990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EAD802C3-897E-429D-B55B-E1F13B04FD30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108333" y="5131632"/>
                  <a:ext cx="17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0CA406A-E2FC-4139-86A0-F17D0C1C9742}"/>
                    </a:ext>
                  </a:extLst>
                </p14:cNvPr>
                <p14:cNvContentPartPr/>
                <p14:nvPr/>
              </p14:nvContentPartPr>
              <p14:xfrm>
                <a:off x="4038493" y="5129832"/>
                <a:ext cx="158760" cy="1090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0CA406A-E2FC-4139-86A0-F17D0C1C974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034173" y="5125512"/>
                  <a:ext cx="1674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ED9D9A30-DA2F-4CB3-B532-9D1DED3E83EE}"/>
                    </a:ext>
                  </a:extLst>
                </p14:cNvPr>
                <p14:cNvContentPartPr/>
                <p14:nvPr/>
              </p14:nvContentPartPr>
              <p14:xfrm>
                <a:off x="4368613" y="5216952"/>
                <a:ext cx="9360" cy="14148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ED9D9A30-DA2F-4CB3-B532-9D1DED3E83EE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364293" y="5212632"/>
                  <a:ext cx="18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3D06B3DE-C2F2-463C-BA84-3A7F12FD736E}"/>
                    </a:ext>
                  </a:extLst>
                </p14:cNvPr>
                <p14:cNvContentPartPr/>
                <p14:nvPr/>
              </p14:nvContentPartPr>
              <p14:xfrm>
                <a:off x="4265653" y="5117592"/>
                <a:ext cx="203400" cy="10584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3D06B3DE-C2F2-463C-BA84-3A7F12FD736E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261333" y="5113272"/>
                  <a:ext cx="2120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17601D8C-526A-4792-8810-A4C9DD7C1180}"/>
                    </a:ext>
                  </a:extLst>
                </p14:cNvPr>
                <p14:cNvContentPartPr/>
                <p14:nvPr/>
              </p14:nvContentPartPr>
              <p14:xfrm>
                <a:off x="4670293" y="5247192"/>
                <a:ext cx="258840" cy="2124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17601D8C-526A-4792-8810-A4C9DD7C1180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4665973" y="5242872"/>
                  <a:ext cx="2674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969F4AB4-BD3B-41DC-88FA-441D6B71B012}"/>
                    </a:ext>
                  </a:extLst>
                </p14:cNvPr>
                <p14:cNvContentPartPr/>
                <p14:nvPr/>
              </p14:nvContentPartPr>
              <p14:xfrm>
                <a:off x="4901053" y="5182392"/>
                <a:ext cx="80640" cy="1162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969F4AB4-BD3B-41DC-88FA-441D6B71B012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896733" y="5178072"/>
                  <a:ext cx="89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CEB79F1-47AC-456E-B15D-F7747F22F7DF}"/>
                    </a:ext>
                  </a:extLst>
                </p14:cNvPr>
                <p14:cNvContentPartPr/>
                <p14:nvPr/>
              </p14:nvContentPartPr>
              <p14:xfrm>
                <a:off x="5173213" y="5194992"/>
                <a:ext cx="114480" cy="6156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CEB79F1-47AC-456E-B15D-F7747F22F7DF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168893" y="5190672"/>
                  <a:ext cx="1231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F7D58C37-C1CB-48B4-BD96-90A1BE9BB5E0}"/>
                    </a:ext>
                  </a:extLst>
                </p14:cNvPr>
                <p14:cNvContentPartPr/>
                <p14:nvPr/>
              </p14:nvContentPartPr>
              <p14:xfrm>
                <a:off x="5251693" y="5162232"/>
                <a:ext cx="73080" cy="20592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F7D58C37-C1CB-48B4-BD96-90A1BE9BB5E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247373" y="5157912"/>
                  <a:ext cx="817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8AE895E-5E5D-494D-B446-1A71C7F14DE8}"/>
                    </a:ext>
                  </a:extLst>
                </p14:cNvPr>
                <p14:cNvContentPartPr/>
                <p14:nvPr/>
              </p14:nvContentPartPr>
              <p14:xfrm>
                <a:off x="5478493" y="5139552"/>
                <a:ext cx="24840" cy="16920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8AE895E-5E5D-494D-B446-1A71C7F14DE8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474173" y="5135232"/>
                  <a:ext cx="334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3FAA159-9EC1-4F4D-A55C-76203E2625EC}"/>
                    </a:ext>
                  </a:extLst>
                </p14:cNvPr>
                <p14:cNvContentPartPr/>
                <p14:nvPr/>
              </p14:nvContentPartPr>
              <p14:xfrm>
                <a:off x="5384533" y="5044152"/>
                <a:ext cx="212400" cy="13032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3FAA159-9EC1-4F4D-A55C-76203E2625E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380213" y="5039832"/>
                  <a:ext cx="221040" cy="138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39760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9971B7-33EB-4BC2-8BB2-56149CB51E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9554" y="2265082"/>
            <a:ext cx="9149918" cy="1309430"/>
          </a:xfrm>
        </p:spPr>
        <p:txBody>
          <a:bodyPr>
            <a:noAutofit/>
          </a:bodyPr>
          <a:lstStyle/>
          <a:p>
            <a:r>
              <a:rPr lang="de-DE" sz="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Makroökonomie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000375F8-BC01-4333-A1BB-F4E22450B1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92147" y="4747574"/>
            <a:ext cx="9077325" cy="438788"/>
          </a:xfrm>
        </p:spPr>
        <p:txBody>
          <a:bodyPr>
            <a:noAutofit/>
          </a:bodyPr>
          <a:lstStyle/>
          <a:p>
            <a:r>
              <a:rPr lang="de-DE">
                <a:latin typeface="Times New Roman" panose="02020603050405020304" pitchFamily="18" charset="0"/>
                <a:cs typeface="Times New Roman" panose="02020603050405020304" pitchFamily="18" charset="0"/>
              </a:rPr>
              <a:t>Wintersemester 2024</a:t>
            </a:r>
            <a:endParaRPr lang="de-DE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Untertitel 2">
            <a:extLst>
              <a:ext uri="{FF2B5EF4-FFF2-40B4-BE49-F238E27FC236}">
                <a16:creationId xmlns:a16="http://schemas.microsoft.com/office/drawing/2014/main" id="{9785B7A5-5F1F-4A59-8352-502B0D44D345}"/>
              </a:ext>
            </a:extLst>
          </p:cNvPr>
          <p:cNvSpPr txBox="1">
            <a:spLocks/>
          </p:cNvSpPr>
          <p:nvPr/>
        </p:nvSpPr>
        <p:spPr>
          <a:xfrm>
            <a:off x="1591411" y="5470200"/>
            <a:ext cx="9078798" cy="45128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3200" dirty="0"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Prof. Dr. Bernhard Köster</a:t>
            </a:r>
            <a:endParaRPr lang="de-DE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4BEBF484-332A-4E5A-ADB1-A980912EFC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5362" y="253071"/>
            <a:ext cx="2581275" cy="1771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56536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37653" y="672525"/>
            <a:ext cx="8557708" cy="57928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hangingPunct="0"/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C(Y)=C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0</a:t>
            </a:r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+c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y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∙Y=50+0,8Y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I(i)=I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0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+i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∙i=30-300i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G=20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L(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Y,i</a:t>
            </a:r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)=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l</a:t>
            </a:r>
            <a:r>
              <a:rPr lang="de-DE" sz="2400" baseline="-33000" dirty="0" err="1">
                <a:latin typeface="Times New Roman" pitchFamily="18"/>
                <a:ea typeface="Arial Unicode MS" pitchFamily="34"/>
                <a:cs typeface="Arial Unicode MS" pitchFamily="34"/>
              </a:rPr>
              <a:t>y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∙Y+l</a:t>
            </a:r>
            <a:r>
              <a:rPr lang="de-DE" sz="2400" baseline="-33000" dirty="0" err="1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=0,5Y – 250i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M=400		p=2 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marL="457200" lvl="0" indent="-457200" hangingPunct="0">
              <a:buFont typeface="+mj-lt"/>
              <a:buAutoNum type="alphaLcParenR"/>
            </a:pP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Bestimmen Sie den fiskalischen Impuls auf das Einkommen, den eine Verdopplung der Staatsausgaben auslöst.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Bestimmen Sie das geldpolitischen Impuls auf das Einkommen, den eine Erhöhung der Geldmenge um 25% auslöst.</a:t>
            </a:r>
          </a:p>
        </p:txBody>
      </p:sp>
      <p:sp>
        <p:nvSpPr>
          <p:cNvPr id="3" name="TextShape 2"/>
          <p:cNvSpPr txBox="1"/>
          <p:nvPr/>
        </p:nvSpPr>
        <p:spPr>
          <a:xfrm>
            <a:off x="2314670" y="55436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Aufgabe</a:t>
            </a: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20C6F380-30FC-41B3-BC19-ACC4A7CF8E3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7ED42BF-F177-4871-9923-8FC24BA6216C}"/>
              </a:ext>
            </a:extLst>
          </p:cNvPr>
          <p:cNvSpPr txBox="1"/>
          <p:nvPr/>
        </p:nvSpPr>
        <p:spPr>
          <a:xfrm>
            <a:off x="3005356" y="2553934"/>
            <a:ext cx="612815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lvl="0" indent="-457200" hangingPunct="0">
              <a:buFont typeface="+mj-lt"/>
              <a:buAutoNum type="alphaLcParenR"/>
            </a:pP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Bestimmen Sie den fiskalischen Impuls auf das Einkommen, den eine Verdopplung der Staatsausgaben auslöst.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Bestimmen Sie das geldpolitischen Impuls auf das Einkommen, den eine Erhöhung der Geldmenge um 25% auslöst.</a:t>
            </a:r>
          </a:p>
        </p:txBody>
      </p:sp>
    </p:spTree>
    <p:extLst>
      <p:ext uri="{BB962C8B-B14F-4D97-AF65-F5344CB8AC3E}">
        <p14:creationId xmlns:p14="http://schemas.microsoft.com/office/powerpoint/2010/main" val="62284406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6B268280-2FC9-44B6-8717-5B8B4257E6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20" y="67111"/>
            <a:ext cx="3977730" cy="2684478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C9422F6-6C39-4D02-82D7-70475313294B}"/>
                  </a:ext>
                </a:extLst>
              </p14:cNvPr>
              <p14:cNvContentPartPr/>
              <p14:nvPr/>
            </p14:nvContentPartPr>
            <p14:xfrm>
              <a:off x="4263493" y="481512"/>
              <a:ext cx="6480" cy="144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C9422F6-6C39-4D02-82D7-7047531329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59173" y="477192"/>
                <a:ext cx="15120" cy="1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0B71902B-CDDF-44DB-8BDF-E9224AF82118}"/>
              </a:ext>
            </a:extLst>
          </p:cNvPr>
          <p:cNvGrpSpPr/>
          <p:nvPr/>
        </p:nvGrpSpPr>
        <p:grpSpPr>
          <a:xfrm>
            <a:off x="4558693" y="109272"/>
            <a:ext cx="364320" cy="160560"/>
            <a:chOff x="4558693" y="109272"/>
            <a:chExt cx="364320" cy="16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0F291AB-B49E-4A05-A523-E987FC5ECAD0}"/>
                    </a:ext>
                  </a:extLst>
                </p14:cNvPr>
                <p14:cNvContentPartPr/>
                <p14:nvPr/>
              </p14:nvContentPartPr>
              <p14:xfrm>
                <a:off x="4685413" y="148512"/>
                <a:ext cx="8640" cy="11232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0F291AB-B49E-4A05-A523-E987FC5ECAD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681093" y="144192"/>
                  <a:ext cx="17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A4916BCF-6478-47E1-8E30-A42B19F3FC92}"/>
                    </a:ext>
                  </a:extLst>
                </p14:cNvPr>
                <p14:cNvContentPartPr/>
                <p14:nvPr/>
              </p14:nvContentPartPr>
              <p14:xfrm>
                <a:off x="4616653" y="253632"/>
                <a:ext cx="149400" cy="1620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A4916BCF-6478-47E1-8E30-A42B19F3FC92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612333" y="249312"/>
                  <a:ext cx="158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82C8D7D2-9660-48CC-9E7E-3526B2DA9AB5}"/>
                    </a:ext>
                  </a:extLst>
                </p14:cNvPr>
                <p14:cNvContentPartPr/>
                <p14:nvPr/>
              </p14:nvContentPartPr>
              <p14:xfrm>
                <a:off x="4558693" y="127992"/>
                <a:ext cx="185400" cy="3564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82C8D7D2-9660-48CC-9E7E-3526B2DA9AB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554373" y="123672"/>
                  <a:ext cx="1940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95910C7D-2F43-4D18-B855-E72C969DE6CB}"/>
                    </a:ext>
                  </a:extLst>
                </p14:cNvPr>
                <p14:cNvContentPartPr/>
                <p14:nvPr/>
              </p14:nvContentPartPr>
              <p14:xfrm>
                <a:off x="4789813" y="109272"/>
                <a:ext cx="133200" cy="1526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95910C7D-2F43-4D18-B855-E72C969DE6C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785493" y="104952"/>
                  <a:ext cx="141840" cy="16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AC2F77A6-AAFF-4B94-B666-8C7ADC31FAB2}"/>
                  </a:ext>
                </a:extLst>
              </p14:cNvPr>
              <p14:cNvContentPartPr/>
              <p14:nvPr/>
            </p14:nvContentPartPr>
            <p14:xfrm>
              <a:off x="5091853" y="178392"/>
              <a:ext cx="14040" cy="1620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AC2F77A6-AAFF-4B94-B666-8C7ADC31FAB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87533" y="174072"/>
                <a:ext cx="22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C64C401A-BEE3-48AD-B393-44FD6AB6D857}"/>
                  </a:ext>
                </a:extLst>
              </p14:cNvPr>
              <p14:cNvContentPartPr/>
              <p14:nvPr/>
            </p14:nvContentPartPr>
            <p14:xfrm>
              <a:off x="5083573" y="261192"/>
              <a:ext cx="360" cy="360"/>
            </p14:xfrm>
          </p:contentPart>
        </mc:Choice>
        <mc:Fallback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C64C401A-BEE3-48AD-B393-44FD6AB6D8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079253" y="256872"/>
                <a:ext cx="9000" cy="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81BE97D8-45DF-4D33-8D6D-23D7A8DEB1AA}"/>
              </a:ext>
            </a:extLst>
          </p:cNvPr>
          <p:cNvGrpSpPr/>
          <p:nvPr/>
        </p:nvGrpSpPr>
        <p:grpSpPr>
          <a:xfrm>
            <a:off x="5372293" y="78312"/>
            <a:ext cx="737280" cy="292680"/>
            <a:chOff x="5372293" y="78312"/>
            <a:chExt cx="737280" cy="29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0478943B-5C3B-48B4-BA12-798CF1D7252D}"/>
                    </a:ext>
                  </a:extLst>
                </p14:cNvPr>
                <p14:cNvContentPartPr/>
                <p14:nvPr/>
              </p14:nvContentPartPr>
              <p14:xfrm>
                <a:off x="5372293" y="144552"/>
                <a:ext cx="90360" cy="8928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0478943B-5C3B-48B4-BA12-798CF1D7252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367973" y="140232"/>
                  <a:ext cx="990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2A78C6C0-79EB-44BD-9155-94B348D78A8A}"/>
                    </a:ext>
                  </a:extLst>
                </p14:cNvPr>
                <p14:cNvContentPartPr/>
                <p14:nvPr/>
              </p14:nvContentPartPr>
              <p14:xfrm>
                <a:off x="5420533" y="152832"/>
                <a:ext cx="83160" cy="218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2A78C6C0-79EB-44BD-9155-94B348D78A8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416213" y="148512"/>
                  <a:ext cx="918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474DA16-C7CC-437A-8971-877609F01206}"/>
                    </a:ext>
                  </a:extLst>
                </p14:cNvPr>
                <p14:cNvContentPartPr/>
                <p14:nvPr/>
              </p14:nvContentPartPr>
              <p14:xfrm>
                <a:off x="5603053" y="174432"/>
                <a:ext cx="109080" cy="1008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474DA16-C7CC-437A-8971-877609F0120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598733" y="170112"/>
                  <a:ext cx="1177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3E963E1C-3191-4241-AF19-E67C7F03E60A}"/>
                    </a:ext>
                  </a:extLst>
                </p14:cNvPr>
                <p14:cNvContentPartPr/>
                <p14:nvPr/>
              </p14:nvContentPartPr>
              <p14:xfrm>
                <a:off x="5610973" y="213312"/>
                <a:ext cx="126000" cy="180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3E963E1C-3191-4241-AF19-E67C7F03E60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606653" y="208992"/>
                  <a:ext cx="134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C42F473-282C-4C86-85E7-D4A3055926E7}"/>
                    </a:ext>
                  </a:extLst>
                </p14:cNvPr>
                <p14:cNvContentPartPr/>
                <p14:nvPr/>
              </p14:nvContentPartPr>
              <p14:xfrm>
                <a:off x="5814013" y="149952"/>
                <a:ext cx="78480" cy="540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C42F473-282C-4C86-85E7-D4A3055926E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809693" y="145632"/>
                  <a:ext cx="871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4F7557F-4689-4889-976A-85E72CD8A7FD}"/>
                    </a:ext>
                  </a:extLst>
                </p14:cNvPr>
                <p14:cNvContentPartPr/>
                <p14:nvPr/>
              </p14:nvContentPartPr>
              <p14:xfrm>
                <a:off x="5853613" y="150672"/>
                <a:ext cx="68760" cy="19656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4F7557F-4689-4889-976A-85E72CD8A7FD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849293" y="146352"/>
                  <a:ext cx="77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65089A5-F6F2-46D1-AFF9-414945842EE1}"/>
                    </a:ext>
                  </a:extLst>
                </p14:cNvPr>
                <p14:cNvContentPartPr/>
                <p14:nvPr/>
              </p14:nvContentPartPr>
              <p14:xfrm>
                <a:off x="6032893" y="91272"/>
                <a:ext cx="7560" cy="734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65089A5-F6F2-46D1-AFF9-414945842EE1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28573" y="86952"/>
                  <a:ext cx="16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F37BC4D-D219-4CED-BDD2-EB01214C257A}"/>
                    </a:ext>
                  </a:extLst>
                </p14:cNvPr>
                <p14:cNvContentPartPr/>
                <p14:nvPr/>
              </p14:nvContentPartPr>
              <p14:xfrm>
                <a:off x="5949733" y="78312"/>
                <a:ext cx="159840" cy="10944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F37BC4D-D219-4CED-BDD2-EB01214C257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45413" y="73992"/>
                  <a:ext cx="16848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909A487-8622-4BBD-A279-3020F11E2410}"/>
              </a:ext>
            </a:extLst>
          </p:cNvPr>
          <p:cNvGrpSpPr/>
          <p:nvPr/>
        </p:nvGrpSpPr>
        <p:grpSpPr>
          <a:xfrm>
            <a:off x="6914173" y="99552"/>
            <a:ext cx="515160" cy="235080"/>
            <a:chOff x="6914173" y="99552"/>
            <a:chExt cx="515160" cy="23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489F0D4-388F-4DF4-AC04-7CD40FA30EFC}"/>
                    </a:ext>
                  </a:extLst>
                </p14:cNvPr>
                <p14:cNvContentPartPr/>
                <p14:nvPr/>
              </p14:nvContentPartPr>
              <p14:xfrm>
                <a:off x="6914173" y="179832"/>
                <a:ext cx="74160" cy="7272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489F0D4-388F-4DF4-AC04-7CD40FA30EF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909853" y="175512"/>
                  <a:ext cx="828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97EA12FA-C206-4820-A483-4FF800E1D94B}"/>
                    </a:ext>
                  </a:extLst>
                </p14:cNvPr>
                <p14:cNvContentPartPr/>
                <p14:nvPr/>
              </p14:nvContentPartPr>
              <p14:xfrm>
                <a:off x="6968173" y="194232"/>
                <a:ext cx="46080" cy="14040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97EA12FA-C206-4820-A483-4FF800E1D94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963853" y="189912"/>
                  <a:ext cx="547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DF1FF9B2-AAFA-4E00-A6FC-7A1DBECC6730}"/>
                    </a:ext>
                  </a:extLst>
                </p14:cNvPr>
                <p14:cNvContentPartPr/>
                <p14:nvPr/>
              </p14:nvContentPartPr>
              <p14:xfrm>
                <a:off x="7106053" y="122592"/>
                <a:ext cx="12960" cy="8784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DF1FF9B2-AAFA-4E00-A6FC-7A1DBECC673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101733" y="118272"/>
                  <a:ext cx="216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CDE23B4-E39E-4578-A0EA-89FDC677AE79}"/>
                    </a:ext>
                  </a:extLst>
                </p14:cNvPr>
                <p14:cNvContentPartPr/>
                <p14:nvPr/>
              </p14:nvContentPartPr>
              <p14:xfrm>
                <a:off x="7022893" y="99552"/>
                <a:ext cx="145800" cy="9288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CDE23B4-E39E-4578-A0EA-89FDC677AE7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018573" y="95232"/>
                  <a:ext cx="1544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B275DBB-6B2B-4317-9598-81B860BBEFA4}"/>
                    </a:ext>
                  </a:extLst>
                </p14:cNvPr>
                <p14:cNvContentPartPr/>
                <p14:nvPr/>
              </p14:nvContentPartPr>
              <p14:xfrm>
                <a:off x="7242493" y="203592"/>
                <a:ext cx="186840" cy="439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B275DBB-6B2B-4317-9598-81B860BBEFA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238173" y="199272"/>
                  <a:ext cx="195480" cy="5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ADD6BECE-6504-4E64-98F7-DD294328C713}"/>
              </a:ext>
            </a:extLst>
          </p:cNvPr>
          <p:cNvGrpSpPr/>
          <p:nvPr/>
        </p:nvGrpSpPr>
        <p:grpSpPr>
          <a:xfrm>
            <a:off x="7629133" y="105312"/>
            <a:ext cx="924480" cy="167760"/>
            <a:chOff x="7629133" y="105312"/>
            <a:chExt cx="924480" cy="16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596653E-EE39-45D7-A871-593FD02427C8}"/>
                    </a:ext>
                  </a:extLst>
                </p14:cNvPr>
                <p14:cNvContentPartPr/>
                <p14:nvPr/>
              </p14:nvContentPartPr>
              <p14:xfrm>
                <a:off x="7629133" y="175512"/>
                <a:ext cx="119160" cy="813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596653E-EE39-45D7-A871-593FD02427C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624813" y="171192"/>
                  <a:ext cx="127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B9C59EB-338F-408A-9FB8-2C39AF57D766}"/>
                    </a:ext>
                  </a:extLst>
                </p14:cNvPr>
                <p14:cNvContentPartPr/>
                <p14:nvPr/>
              </p14:nvContentPartPr>
              <p14:xfrm>
                <a:off x="7886893" y="163272"/>
                <a:ext cx="9720" cy="1018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B9C59EB-338F-408A-9FB8-2C39AF57D76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882573" y="158952"/>
                  <a:ext cx="18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CDE205E-71F5-4F79-9ACC-DBF161AFB572}"/>
                    </a:ext>
                  </a:extLst>
                </p14:cNvPr>
                <p14:cNvContentPartPr/>
                <p14:nvPr/>
              </p14:nvContentPartPr>
              <p14:xfrm>
                <a:off x="7826773" y="208632"/>
                <a:ext cx="132120" cy="936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CDE205E-71F5-4F79-9ACC-DBF161AFB57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822453" y="204312"/>
                  <a:ext cx="1407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CCEC99E-6FF0-4EC9-81E4-7AF95488D997}"/>
                    </a:ext>
                  </a:extLst>
                </p14:cNvPr>
                <p14:cNvContentPartPr/>
                <p14:nvPr/>
              </p14:nvContentPartPr>
              <p14:xfrm>
                <a:off x="8024413" y="149952"/>
                <a:ext cx="142920" cy="1065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CCEC99E-6FF0-4EC9-81E4-7AF95488D99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020093" y="145632"/>
                  <a:ext cx="1515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A67AA1F-C74F-4E7E-9056-3455925051E9}"/>
                    </a:ext>
                  </a:extLst>
                </p14:cNvPr>
                <p14:cNvContentPartPr/>
                <p14:nvPr/>
              </p14:nvContentPartPr>
              <p14:xfrm>
                <a:off x="8042053" y="121872"/>
                <a:ext cx="298800" cy="9180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A67AA1F-C74F-4E7E-9056-3455925051E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037733" y="117552"/>
                  <a:ext cx="3074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4B9A647-37AB-4A02-8ED2-39870FB8EBB0}"/>
                    </a:ext>
                  </a:extLst>
                </p14:cNvPr>
                <p14:cNvContentPartPr/>
                <p14:nvPr/>
              </p14:nvContentPartPr>
              <p14:xfrm>
                <a:off x="8297293" y="170112"/>
                <a:ext cx="92880" cy="190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4B9A647-37AB-4A02-8ED2-39870FB8EBB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292973" y="165792"/>
                  <a:ext cx="101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1A67F65-9B39-4128-A76E-831DD8220918}"/>
                    </a:ext>
                  </a:extLst>
                </p14:cNvPr>
                <p14:cNvContentPartPr/>
                <p14:nvPr/>
              </p14:nvContentPartPr>
              <p14:xfrm>
                <a:off x="8435533" y="105312"/>
                <a:ext cx="118080" cy="16776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1A67F65-9B39-4128-A76E-831DD822091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431213" y="100992"/>
                  <a:ext cx="126720" cy="17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29376538-EF40-493E-9007-073210A74A23}"/>
                  </a:ext>
                </a:extLst>
              </p14:cNvPr>
              <p14:cNvContentPartPr/>
              <p14:nvPr/>
            </p14:nvContentPartPr>
            <p14:xfrm>
              <a:off x="1061653" y="300792"/>
              <a:ext cx="590400" cy="40680"/>
            </p14:xfrm>
          </p:contentPart>
        </mc:Choice>
        <mc:Fallback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29376538-EF40-493E-9007-073210A74A2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57333" y="296472"/>
                <a:ext cx="599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3AA38BC9-4332-421D-BDFB-23D62EA0004E}"/>
                  </a:ext>
                </a:extLst>
              </p14:cNvPr>
              <p14:cNvContentPartPr/>
              <p14:nvPr/>
            </p14:nvContentPartPr>
            <p14:xfrm>
              <a:off x="860773" y="605352"/>
              <a:ext cx="442800" cy="25200"/>
            </p14:xfrm>
          </p:contentPart>
        </mc:Choice>
        <mc:Fallback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3AA38BC9-4332-421D-BDFB-23D62EA0004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6453" y="601032"/>
                <a:ext cx="4514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8CA62115-F67E-4273-8A7C-87C0E0CE579C}"/>
                  </a:ext>
                </a:extLst>
              </p14:cNvPr>
              <p14:cNvContentPartPr/>
              <p14:nvPr/>
            </p14:nvContentPartPr>
            <p14:xfrm>
              <a:off x="364333" y="974712"/>
              <a:ext cx="239040" cy="38880"/>
            </p14:xfrm>
          </p:contentPart>
        </mc:Choice>
        <mc:Fallback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8CA62115-F67E-4273-8A7C-87C0E0CE579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60013" y="970392"/>
                <a:ext cx="247680" cy="4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223C4608-CB8A-4674-88AE-C48B3F779345}"/>
              </a:ext>
            </a:extLst>
          </p:cNvPr>
          <p:cNvGrpSpPr/>
          <p:nvPr/>
        </p:nvGrpSpPr>
        <p:grpSpPr>
          <a:xfrm>
            <a:off x="7282453" y="484752"/>
            <a:ext cx="1074600" cy="161280"/>
            <a:chOff x="7282453" y="484752"/>
            <a:chExt cx="1074600" cy="161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5BFCBD4F-C535-4849-8426-6FF0DB5EB346}"/>
                    </a:ext>
                  </a:extLst>
                </p14:cNvPr>
                <p14:cNvContentPartPr/>
                <p14:nvPr/>
              </p14:nvContentPartPr>
              <p14:xfrm>
                <a:off x="7282453" y="526512"/>
                <a:ext cx="106920" cy="504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5BFCBD4F-C535-4849-8426-6FF0DB5EB34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278133" y="522192"/>
                  <a:ext cx="1155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B0A16D6-A47F-4E39-80EC-FA9DE5859E4E}"/>
                    </a:ext>
                  </a:extLst>
                </p14:cNvPr>
                <p14:cNvContentPartPr/>
                <p14:nvPr/>
              </p14:nvContentPartPr>
              <p14:xfrm>
                <a:off x="7293613" y="567912"/>
                <a:ext cx="132120" cy="1080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B0A16D6-A47F-4E39-80EC-FA9DE5859E4E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289293" y="563592"/>
                  <a:ext cx="1407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DE7841DE-F464-4008-AE12-2ACAF14288C1}"/>
                    </a:ext>
                  </a:extLst>
                </p14:cNvPr>
                <p14:cNvContentPartPr/>
                <p14:nvPr/>
              </p14:nvContentPartPr>
              <p14:xfrm>
                <a:off x="7541293" y="522912"/>
                <a:ext cx="63000" cy="9252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DE7841DE-F464-4008-AE12-2ACAF14288C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536973" y="518592"/>
                  <a:ext cx="716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794252CA-9915-4BD6-B6E1-A21C65D9B52F}"/>
                    </a:ext>
                  </a:extLst>
                </p14:cNvPr>
                <p14:cNvContentPartPr/>
                <p14:nvPr/>
              </p14:nvContentPartPr>
              <p14:xfrm>
                <a:off x="7540573" y="493032"/>
                <a:ext cx="116280" cy="30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794252CA-9915-4BD6-B6E1-A21C65D9B52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536253" y="488712"/>
                  <a:ext cx="1249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0EC1E8DE-EDAC-4FE7-8EC9-55567928C577}"/>
                    </a:ext>
                  </a:extLst>
                </p14:cNvPr>
                <p14:cNvContentPartPr/>
                <p14:nvPr/>
              </p14:nvContentPartPr>
              <p14:xfrm>
                <a:off x="7672693" y="506712"/>
                <a:ext cx="88560" cy="10224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0EC1E8DE-EDAC-4FE7-8EC9-55567928C57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668373" y="502392"/>
                  <a:ext cx="972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D928DB8A-DB09-4D28-9C79-C95EDB8DF176}"/>
                    </a:ext>
                  </a:extLst>
                </p14:cNvPr>
                <p14:cNvContentPartPr/>
                <p14:nvPr/>
              </p14:nvContentPartPr>
              <p14:xfrm>
                <a:off x="7859893" y="533352"/>
                <a:ext cx="10440" cy="7740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D928DB8A-DB09-4D28-9C79-C95EDB8DF17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855573" y="529032"/>
                  <a:ext cx="190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59240DE-F147-4A7E-9D81-DB8ED8497D2B}"/>
                    </a:ext>
                  </a:extLst>
                </p14:cNvPr>
                <p14:cNvContentPartPr/>
                <p14:nvPr/>
              </p14:nvContentPartPr>
              <p14:xfrm>
                <a:off x="7835773" y="555672"/>
                <a:ext cx="76320" cy="25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59240DE-F147-4A7E-9D81-DB8ED8497D2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831453" y="551352"/>
                  <a:ext cx="849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2B98912-DAEF-49B4-B3FF-FB72437B53D7}"/>
                    </a:ext>
                  </a:extLst>
                </p14:cNvPr>
                <p14:cNvContentPartPr/>
                <p14:nvPr/>
              </p14:nvContentPartPr>
              <p14:xfrm>
                <a:off x="7981933" y="504192"/>
                <a:ext cx="95760" cy="13572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2B98912-DAEF-49B4-B3FF-FB72437B53D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977613" y="499872"/>
                  <a:ext cx="1044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04E86D5-39C5-4FFA-9BC5-5B79425FF8EF}"/>
                    </a:ext>
                  </a:extLst>
                </p14:cNvPr>
                <p14:cNvContentPartPr/>
                <p14:nvPr/>
              </p14:nvContentPartPr>
              <p14:xfrm>
                <a:off x="8115493" y="484752"/>
                <a:ext cx="87120" cy="12708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04E86D5-39C5-4FFA-9BC5-5B79425FF8E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111173" y="480432"/>
                  <a:ext cx="957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E1D7A840-AD04-4AA9-B83C-FE96529664AC}"/>
                    </a:ext>
                  </a:extLst>
                </p14:cNvPr>
                <p14:cNvContentPartPr/>
                <p14:nvPr/>
              </p14:nvContentPartPr>
              <p14:xfrm>
                <a:off x="8271013" y="515712"/>
                <a:ext cx="69120" cy="4032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E1D7A840-AD04-4AA9-B83C-FE96529664A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266693" y="511392"/>
                  <a:ext cx="777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F89E6B95-5071-4EF7-86CE-7C7E51BCE484}"/>
                    </a:ext>
                  </a:extLst>
                </p14:cNvPr>
                <p14:cNvContentPartPr/>
                <p14:nvPr/>
              </p14:nvContentPartPr>
              <p14:xfrm>
                <a:off x="8310973" y="525072"/>
                <a:ext cx="46080" cy="1209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F89E6B95-5071-4EF7-86CE-7C7E51BCE48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306653" y="520752"/>
                  <a:ext cx="5472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C3EEE0BE-0159-45A7-BE7B-33F0E681FD94}"/>
              </a:ext>
            </a:extLst>
          </p:cNvPr>
          <p:cNvGrpSpPr/>
          <p:nvPr/>
        </p:nvGrpSpPr>
        <p:grpSpPr>
          <a:xfrm>
            <a:off x="7286413" y="872112"/>
            <a:ext cx="182880" cy="73080"/>
            <a:chOff x="7286413" y="872112"/>
            <a:chExt cx="182880" cy="7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125232C4-0660-47F7-A9FF-7134036A8B9A}"/>
                    </a:ext>
                  </a:extLst>
                </p14:cNvPr>
                <p14:cNvContentPartPr/>
                <p14:nvPr/>
              </p14:nvContentPartPr>
              <p14:xfrm>
                <a:off x="7286413" y="872112"/>
                <a:ext cx="143280" cy="216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125232C4-0660-47F7-A9FF-7134036A8B9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282093" y="867792"/>
                  <a:ext cx="151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E09CF02-8D44-483E-836B-A25A04C15939}"/>
                    </a:ext>
                  </a:extLst>
                </p14:cNvPr>
                <p14:cNvContentPartPr/>
                <p14:nvPr/>
              </p14:nvContentPartPr>
              <p14:xfrm>
                <a:off x="7308373" y="917472"/>
                <a:ext cx="160920" cy="277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E09CF02-8D44-483E-836B-A25A04C1593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304053" y="913152"/>
                  <a:ext cx="16956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6346A048-11E6-49B9-9A00-37C76864FCF7}"/>
                  </a:ext>
                </a:extLst>
              </p14:cNvPr>
              <p14:cNvContentPartPr/>
              <p14:nvPr/>
            </p14:nvContentPartPr>
            <p14:xfrm>
              <a:off x="7617253" y="698232"/>
              <a:ext cx="149760" cy="19440"/>
            </p14:xfrm>
          </p:contentPart>
        </mc:Choice>
        <mc:Fallback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6346A048-11E6-49B9-9A00-37C76864FCF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12933" y="693912"/>
                <a:ext cx="158400" cy="2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866487E5-1FD1-4D12-A565-B66F016BD565}"/>
              </a:ext>
            </a:extLst>
          </p:cNvPr>
          <p:cNvGrpSpPr/>
          <p:nvPr/>
        </p:nvGrpSpPr>
        <p:grpSpPr>
          <a:xfrm>
            <a:off x="8514373" y="390072"/>
            <a:ext cx="1532520" cy="287640"/>
            <a:chOff x="8514373" y="390072"/>
            <a:chExt cx="1532520" cy="28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6DDD4A3-F52A-42CA-9603-E356FC6F341E}"/>
                    </a:ext>
                  </a:extLst>
                </p14:cNvPr>
                <p14:cNvContentPartPr/>
                <p14:nvPr/>
              </p14:nvContentPartPr>
              <p14:xfrm>
                <a:off x="8545333" y="513552"/>
                <a:ext cx="3240" cy="7704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6DDD4A3-F52A-42CA-9603-E356FC6F341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541013" y="509232"/>
                  <a:ext cx="118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480F451-8D65-467A-A1E7-85EAFB052CF2}"/>
                    </a:ext>
                  </a:extLst>
                </p14:cNvPr>
                <p14:cNvContentPartPr/>
                <p14:nvPr/>
              </p14:nvContentPartPr>
              <p14:xfrm>
                <a:off x="8514373" y="544512"/>
                <a:ext cx="74160" cy="216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480F451-8D65-467A-A1E7-85EAFB052CF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510053" y="540192"/>
                  <a:ext cx="828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2F37539D-8A98-480A-9048-17426503853E}"/>
                    </a:ext>
                  </a:extLst>
                </p14:cNvPr>
                <p14:cNvContentPartPr/>
                <p14:nvPr/>
              </p14:nvContentPartPr>
              <p14:xfrm>
                <a:off x="8633173" y="474672"/>
                <a:ext cx="72000" cy="11916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2F37539D-8A98-480A-9048-17426503853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628853" y="470352"/>
                  <a:ext cx="806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8B54E91A-75C0-4587-A309-0CEE9AB115E6}"/>
                    </a:ext>
                  </a:extLst>
                </p14:cNvPr>
                <p14:cNvContentPartPr/>
                <p14:nvPr/>
              </p14:nvContentPartPr>
              <p14:xfrm>
                <a:off x="8751973" y="494472"/>
                <a:ext cx="104760" cy="7308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8B54E91A-75C0-4587-A309-0CEE9AB115E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47653" y="490152"/>
                  <a:ext cx="1134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A13E73E-D669-4A71-8AC7-FA39463A2056}"/>
                    </a:ext>
                  </a:extLst>
                </p14:cNvPr>
                <p14:cNvContentPartPr/>
                <p14:nvPr/>
              </p14:nvContentPartPr>
              <p14:xfrm>
                <a:off x="8948173" y="536232"/>
                <a:ext cx="113760" cy="133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A13E73E-D669-4A71-8AC7-FA39463A205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943853" y="531912"/>
                  <a:ext cx="1224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72C0D2A-3CE3-44C1-8364-A04840E623AD}"/>
                    </a:ext>
                  </a:extLst>
                </p14:cNvPr>
                <p14:cNvContentPartPr/>
                <p14:nvPr/>
              </p14:nvContentPartPr>
              <p14:xfrm>
                <a:off x="9124213" y="473592"/>
                <a:ext cx="84600" cy="7740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72C0D2A-3CE3-44C1-8364-A04840E623A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119893" y="469272"/>
                  <a:ext cx="93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8DE0EB50-3FAA-4B91-9080-D410A71F4688}"/>
                    </a:ext>
                  </a:extLst>
                </p14:cNvPr>
                <p14:cNvContentPartPr/>
                <p14:nvPr/>
              </p14:nvContentPartPr>
              <p14:xfrm>
                <a:off x="9263533" y="476832"/>
                <a:ext cx="90360" cy="669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8DE0EB50-3FAA-4B91-9080-D410A71F468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9259213" y="472512"/>
                  <a:ext cx="99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2AA98315-A0D2-46C0-AEA1-8203DF08AB7C}"/>
                    </a:ext>
                  </a:extLst>
                </p14:cNvPr>
                <p14:cNvContentPartPr/>
                <p14:nvPr/>
              </p14:nvContentPartPr>
              <p14:xfrm>
                <a:off x="9374773" y="473952"/>
                <a:ext cx="73440" cy="532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2AA98315-A0D2-46C0-AEA1-8203DF08AB7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370453" y="469632"/>
                  <a:ext cx="82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E3ED953F-A37C-4BE1-B89B-19BA476BA7D2}"/>
                    </a:ext>
                  </a:extLst>
                </p14:cNvPr>
                <p14:cNvContentPartPr/>
                <p14:nvPr/>
              </p14:nvContentPartPr>
              <p14:xfrm>
                <a:off x="9507253" y="390072"/>
                <a:ext cx="56520" cy="12420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E3ED953F-A37C-4BE1-B89B-19BA476BA7D2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502933" y="385752"/>
                  <a:ext cx="65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429E086-AD4E-443D-9F0A-8C5F57A8B081}"/>
                    </a:ext>
                  </a:extLst>
                </p14:cNvPr>
                <p14:cNvContentPartPr/>
                <p14:nvPr/>
              </p14:nvContentPartPr>
              <p14:xfrm>
                <a:off x="9704893" y="473952"/>
                <a:ext cx="24480" cy="529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429E086-AD4E-443D-9F0A-8C5F57A8B08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700573" y="469632"/>
                  <a:ext cx="331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1BE98D0-CDAC-4CC8-BAD9-36B12028532C}"/>
                    </a:ext>
                  </a:extLst>
                </p14:cNvPr>
                <p14:cNvContentPartPr/>
                <p14:nvPr/>
              </p14:nvContentPartPr>
              <p14:xfrm>
                <a:off x="9665653" y="496272"/>
                <a:ext cx="102240" cy="9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1BE98D0-CDAC-4CC8-BAD9-36B12028532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661333" y="491952"/>
                  <a:ext cx="110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79C09D2-FF74-4D8D-B2B2-4FACFCF45531}"/>
                    </a:ext>
                  </a:extLst>
                </p14:cNvPr>
                <p14:cNvContentPartPr/>
                <p14:nvPr/>
              </p14:nvContentPartPr>
              <p14:xfrm>
                <a:off x="9810013" y="437592"/>
                <a:ext cx="96840" cy="806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79C09D2-FF74-4D8D-B2B2-4FACFCF4553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805693" y="433272"/>
                  <a:ext cx="1054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E780BAD2-2695-4A28-8689-58A3AE6117C4}"/>
                    </a:ext>
                  </a:extLst>
                </p14:cNvPr>
                <p14:cNvContentPartPr/>
                <p14:nvPr/>
              </p14:nvContentPartPr>
              <p14:xfrm>
                <a:off x="9968413" y="447312"/>
                <a:ext cx="54360" cy="464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E780BAD2-2695-4A28-8689-58A3AE6117C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964093" y="442992"/>
                  <a:ext cx="630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786202D-ABFD-4A99-8226-BBDAD666AA2E}"/>
                    </a:ext>
                  </a:extLst>
                </p14:cNvPr>
                <p14:cNvContentPartPr/>
                <p14:nvPr/>
              </p14:nvContentPartPr>
              <p14:xfrm>
                <a:off x="8578813" y="652152"/>
                <a:ext cx="299880" cy="2556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786202D-ABFD-4A99-8226-BBDAD666AA2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574493" y="647832"/>
                  <a:ext cx="308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DE99963B-AC9F-49BE-B2F2-9AC6EF11D324}"/>
                    </a:ext>
                  </a:extLst>
                </p14:cNvPr>
                <p14:cNvContentPartPr/>
                <p14:nvPr/>
              </p14:nvContentPartPr>
              <p14:xfrm>
                <a:off x="9795253" y="558192"/>
                <a:ext cx="251640" cy="3348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DE99963B-AC9F-49BE-B2F2-9AC6EF11D32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790933" y="553872"/>
                  <a:ext cx="26028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E17FD72-86ED-4901-92DC-ADDC60116CBE}"/>
              </a:ext>
            </a:extLst>
          </p:cNvPr>
          <p:cNvGrpSpPr/>
          <p:nvPr/>
        </p:nvGrpSpPr>
        <p:grpSpPr>
          <a:xfrm>
            <a:off x="7623013" y="757272"/>
            <a:ext cx="1737000" cy="241920"/>
            <a:chOff x="7623013" y="757272"/>
            <a:chExt cx="1737000" cy="241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C052637E-344E-4066-9D60-ED0718B06C25}"/>
                    </a:ext>
                  </a:extLst>
                </p14:cNvPr>
                <p14:cNvContentPartPr/>
                <p14:nvPr/>
              </p14:nvContentPartPr>
              <p14:xfrm>
                <a:off x="7623013" y="893352"/>
                <a:ext cx="73080" cy="10584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C052637E-344E-4066-9D60-ED0718B06C2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618693" y="889032"/>
                  <a:ext cx="81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94DC93E8-E699-46F0-A172-96B34DDE54F5}"/>
                    </a:ext>
                  </a:extLst>
                </p14:cNvPr>
                <p14:cNvContentPartPr/>
                <p14:nvPr/>
              </p14:nvContentPartPr>
              <p14:xfrm>
                <a:off x="7749013" y="892272"/>
                <a:ext cx="70920" cy="6732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94DC93E8-E699-46F0-A172-96B34DDE54F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744693" y="887952"/>
                  <a:ext cx="795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40ABD5BA-3EE6-4CC8-A267-0979F148D179}"/>
                    </a:ext>
                  </a:extLst>
                </p14:cNvPr>
                <p14:cNvContentPartPr/>
                <p14:nvPr/>
              </p14:nvContentPartPr>
              <p14:xfrm>
                <a:off x="7876453" y="879312"/>
                <a:ext cx="81000" cy="7308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40ABD5BA-3EE6-4CC8-A267-0979F148D179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872133" y="874992"/>
                  <a:ext cx="896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29910253-5FEB-4999-9F3F-03D1C507781F}"/>
                    </a:ext>
                  </a:extLst>
                </p14:cNvPr>
                <p14:cNvContentPartPr/>
                <p14:nvPr/>
              </p14:nvContentPartPr>
              <p14:xfrm>
                <a:off x="8108293" y="872112"/>
                <a:ext cx="10800" cy="792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29910253-5FEB-4999-9F3F-03D1C507781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103973" y="867792"/>
                  <a:ext cx="194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626A2CA-7F1F-4738-8822-78D7AFCCD0AB}"/>
                    </a:ext>
                  </a:extLst>
                </p14:cNvPr>
                <p14:cNvContentPartPr/>
                <p14:nvPr/>
              </p14:nvContentPartPr>
              <p14:xfrm>
                <a:off x="8071933" y="907752"/>
                <a:ext cx="95400" cy="720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626A2CA-7F1F-4738-8822-78D7AFCCD0AB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067613" y="903432"/>
                  <a:ext cx="104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EF00519D-562D-470C-A257-E931A82A6380}"/>
                    </a:ext>
                  </a:extLst>
                </p14:cNvPr>
                <p14:cNvContentPartPr/>
                <p14:nvPr/>
              </p14:nvContentPartPr>
              <p14:xfrm>
                <a:off x="8213413" y="862392"/>
                <a:ext cx="83520" cy="777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EF00519D-562D-470C-A257-E931A82A638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209093" y="858072"/>
                  <a:ext cx="921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7A79A42F-CA5F-408D-9F28-1BEF37EDBF73}"/>
                    </a:ext>
                  </a:extLst>
                </p14:cNvPr>
                <p14:cNvContentPartPr/>
                <p14:nvPr/>
              </p14:nvContentPartPr>
              <p14:xfrm>
                <a:off x="8336893" y="920712"/>
                <a:ext cx="28080" cy="547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7A79A42F-CA5F-408D-9F28-1BEF37EDBF7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332573" y="916392"/>
                  <a:ext cx="367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6430E27C-AC28-40A4-95FD-BE24B9286288}"/>
                    </a:ext>
                  </a:extLst>
                </p14:cNvPr>
                <p14:cNvContentPartPr/>
                <p14:nvPr/>
              </p14:nvContentPartPr>
              <p14:xfrm>
                <a:off x="8409613" y="831792"/>
                <a:ext cx="74880" cy="11520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6430E27C-AC28-40A4-95FD-BE24B928628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405293" y="827472"/>
                  <a:ext cx="83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8D2C6F6-9939-418E-9F5D-8EC68F5FCF98}"/>
                    </a:ext>
                  </a:extLst>
                </p14:cNvPr>
                <p14:cNvContentPartPr/>
                <p14:nvPr/>
              </p14:nvContentPartPr>
              <p14:xfrm>
                <a:off x="8538133" y="860952"/>
                <a:ext cx="71640" cy="10656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8D2C6F6-9939-418E-9F5D-8EC68F5FCF9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533813" y="856632"/>
                  <a:ext cx="80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4DA226D-CF3A-4FDA-8BD4-E2275EFA948E}"/>
                    </a:ext>
                  </a:extLst>
                </p14:cNvPr>
                <p14:cNvContentPartPr/>
                <p14:nvPr/>
              </p14:nvContentPartPr>
              <p14:xfrm>
                <a:off x="8715253" y="890832"/>
                <a:ext cx="93960" cy="1476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4DA226D-CF3A-4FDA-8BD4-E2275EFA948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710933" y="886512"/>
                  <a:ext cx="102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FF7FA859-E6AA-4EBC-BE01-7F049504DD4D}"/>
                    </a:ext>
                  </a:extLst>
                </p14:cNvPr>
                <p14:cNvContentPartPr/>
                <p14:nvPr/>
              </p14:nvContentPartPr>
              <p14:xfrm>
                <a:off x="8888053" y="823872"/>
                <a:ext cx="63720" cy="1054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FF7FA859-E6AA-4EBC-BE01-7F049504DD4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883733" y="819552"/>
                  <a:ext cx="72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5424536E-0B1C-4424-980D-912AEA93D27D}"/>
                    </a:ext>
                  </a:extLst>
                </p14:cNvPr>
                <p14:cNvContentPartPr/>
                <p14:nvPr/>
              </p14:nvContentPartPr>
              <p14:xfrm>
                <a:off x="9016213" y="833232"/>
                <a:ext cx="104040" cy="7272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5424536E-0B1C-4424-980D-912AEA93D27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011893" y="828912"/>
                  <a:ext cx="1126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62AFB17-98EA-4D58-A91E-4C734E5FBB5B}"/>
                    </a:ext>
                  </a:extLst>
                </p14:cNvPr>
                <p14:cNvContentPartPr/>
                <p14:nvPr/>
              </p14:nvContentPartPr>
              <p14:xfrm>
                <a:off x="9129973" y="831432"/>
                <a:ext cx="88200" cy="5904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62AFB17-98EA-4D58-A91E-4C734E5FBB5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125653" y="827112"/>
                  <a:ext cx="96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6E6339D-E88C-4AAF-A70F-8F468976050A}"/>
                    </a:ext>
                  </a:extLst>
                </p14:cNvPr>
                <p14:cNvContentPartPr/>
                <p14:nvPr/>
              </p14:nvContentPartPr>
              <p14:xfrm>
                <a:off x="9292693" y="822072"/>
                <a:ext cx="67320" cy="712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6E6339D-E88C-4AAF-A70F-8F468976050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288373" y="817752"/>
                  <a:ext cx="75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E62836FA-DFAD-495F-8556-681226D11B25}"/>
                    </a:ext>
                  </a:extLst>
                </p14:cNvPr>
                <p14:cNvContentPartPr/>
                <p14:nvPr/>
              </p14:nvContentPartPr>
              <p14:xfrm>
                <a:off x="9326533" y="757272"/>
                <a:ext cx="20160" cy="468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E62836FA-DFAD-495F-8556-681226D11B2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322213" y="752952"/>
                  <a:ext cx="28800" cy="13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AC11775C-E3A3-4EA8-8352-EA70C90190E2}"/>
                  </a:ext>
                </a:extLst>
              </p14:cNvPr>
              <p14:cNvContentPartPr/>
              <p14:nvPr/>
            </p14:nvContentPartPr>
            <p14:xfrm>
              <a:off x="5418733" y="377472"/>
              <a:ext cx="533520" cy="78840"/>
            </p14:xfrm>
          </p:contentPart>
        </mc:Choice>
        <mc:Fallback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AC11775C-E3A3-4EA8-8352-EA70C90190E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14413" y="373152"/>
                <a:ext cx="542160" cy="8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C7FC4FB1-117F-4F1D-B091-F47DF37D1688}"/>
              </a:ext>
            </a:extLst>
          </p:cNvPr>
          <p:cNvGrpSpPr/>
          <p:nvPr/>
        </p:nvGrpSpPr>
        <p:grpSpPr>
          <a:xfrm>
            <a:off x="5049733" y="1251552"/>
            <a:ext cx="283320" cy="124920"/>
            <a:chOff x="5049733" y="1251552"/>
            <a:chExt cx="283320" cy="12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175E36B1-5364-4C60-B39C-A0F076B5A54E}"/>
                    </a:ext>
                  </a:extLst>
                </p14:cNvPr>
                <p14:cNvContentPartPr/>
                <p14:nvPr/>
              </p14:nvContentPartPr>
              <p14:xfrm>
                <a:off x="5053333" y="1285752"/>
                <a:ext cx="149400" cy="162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175E36B1-5364-4C60-B39C-A0F076B5A54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049013" y="1281432"/>
                  <a:ext cx="158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53F1CDA9-E17A-4967-8E66-E9B341FEDE11}"/>
                    </a:ext>
                  </a:extLst>
                </p14:cNvPr>
                <p14:cNvContentPartPr/>
                <p14:nvPr/>
              </p14:nvContentPartPr>
              <p14:xfrm>
                <a:off x="5049733" y="1338312"/>
                <a:ext cx="149760" cy="1188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53F1CDA9-E17A-4967-8E66-E9B341FEDE1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045413" y="1333992"/>
                  <a:ext cx="158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6C4BE05E-A9C8-44CA-AA39-2C6848E92410}"/>
                    </a:ext>
                  </a:extLst>
                </p14:cNvPr>
                <p14:cNvContentPartPr/>
                <p14:nvPr/>
              </p14:nvContentPartPr>
              <p14:xfrm>
                <a:off x="5254933" y="1251552"/>
                <a:ext cx="78120" cy="124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6C4BE05E-A9C8-44CA-AA39-2C6848E9241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250613" y="1247232"/>
                  <a:ext cx="8676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294F2D8C-5330-4B6C-9FEB-B09CB036B875}"/>
              </a:ext>
            </a:extLst>
          </p:cNvPr>
          <p:cNvGrpSpPr/>
          <p:nvPr/>
        </p:nvGrpSpPr>
        <p:grpSpPr>
          <a:xfrm>
            <a:off x="5583973" y="1261992"/>
            <a:ext cx="122040" cy="159840"/>
            <a:chOff x="5583973" y="1261992"/>
            <a:chExt cx="122040" cy="15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9DD06E5-12C6-4F1D-B2B8-16D41EFA30C1}"/>
                    </a:ext>
                  </a:extLst>
                </p14:cNvPr>
                <p14:cNvContentPartPr/>
                <p14:nvPr/>
              </p14:nvContentPartPr>
              <p14:xfrm>
                <a:off x="5583973" y="1279272"/>
                <a:ext cx="98640" cy="5076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9DD06E5-12C6-4F1D-B2B8-16D41EFA30C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579653" y="1274952"/>
                  <a:ext cx="1072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D0927591-BDCC-46FC-99F3-EECA1E72B622}"/>
                    </a:ext>
                  </a:extLst>
                </p14:cNvPr>
                <p14:cNvContentPartPr/>
                <p14:nvPr/>
              </p14:nvContentPartPr>
              <p14:xfrm>
                <a:off x="5658133" y="1261992"/>
                <a:ext cx="47880" cy="1598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D0927591-BDCC-46FC-99F3-EECA1E72B62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53813" y="1257672"/>
                  <a:ext cx="56520" cy="16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A48A6B7C-DB25-418F-BB90-BEF31D4E5CBF}"/>
                  </a:ext>
                </a:extLst>
              </p14:cNvPr>
              <p14:cNvContentPartPr/>
              <p14:nvPr/>
            </p14:nvContentPartPr>
            <p14:xfrm>
              <a:off x="5880253" y="1292592"/>
              <a:ext cx="140400" cy="43200"/>
            </p14:xfrm>
          </p:contentPart>
        </mc:Choice>
        <mc:Fallback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A48A6B7C-DB25-418F-BB90-BEF31D4E5CB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75933" y="1288272"/>
                <a:ext cx="149040" cy="5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uppieren 110">
            <a:extLst>
              <a:ext uri="{FF2B5EF4-FFF2-40B4-BE49-F238E27FC236}">
                <a16:creationId xmlns:a16="http://schemas.microsoft.com/office/drawing/2014/main" id="{2E92B758-3F16-48FB-96E2-1F16A2903040}"/>
              </a:ext>
            </a:extLst>
          </p:cNvPr>
          <p:cNvGrpSpPr/>
          <p:nvPr/>
        </p:nvGrpSpPr>
        <p:grpSpPr>
          <a:xfrm>
            <a:off x="6181933" y="1261992"/>
            <a:ext cx="390600" cy="88200"/>
            <a:chOff x="6181933" y="1261992"/>
            <a:chExt cx="390600" cy="88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FA60551-CEB9-4E4C-8758-6CCDD57B432A}"/>
                    </a:ext>
                  </a:extLst>
                </p14:cNvPr>
                <p14:cNvContentPartPr/>
                <p14:nvPr/>
              </p14:nvContentPartPr>
              <p14:xfrm>
                <a:off x="6181933" y="1265592"/>
                <a:ext cx="141120" cy="8460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FA60551-CEB9-4E4C-8758-6CCDD57B432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177613" y="1261272"/>
                  <a:ext cx="1497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F00F1609-E65C-4C33-B555-D511C8D00301}"/>
                    </a:ext>
                  </a:extLst>
                </p14:cNvPr>
                <p14:cNvContentPartPr/>
                <p14:nvPr/>
              </p14:nvContentPartPr>
              <p14:xfrm>
                <a:off x="6352573" y="1261992"/>
                <a:ext cx="81000" cy="7776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F00F1609-E65C-4C33-B555-D511C8D0030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348253" y="1257672"/>
                  <a:ext cx="896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7911AC69-B2AD-4F7A-9C8D-0720227E6A3B}"/>
                    </a:ext>
                  </a:extLst>
                </p14:cNvPr>
                <p14:cNvContentPartPr/>
                <p14:nvPr/>
              </p14:nvContentPartPr>
              <p14:xfrm>
                <a:off x="6470653" y="1267392"/>
                <a:ext cx="101880" cy="6444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7911AC69-B2AD-4F7A-9C8D-0720227E6A3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466333" y="1263072"/>
                  <a:ext cx="11052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BDBC6D37-7D98-4961-AEA4-CEBC37D73017}"/>
              </a:ext>
            </a:extLst>
          </p:cNvPr>
          <p:cNvGrpSpPr/>
          <p:nvPr/>
        </p:nvGrpSpPr>
        <p:grpSpPr>
          <a:xfrm>
            <a:off x="6755053" y="1222392"/>
            <a:ext cx="595800" cy="223920"/>
            <a:chOff x="6755053" y="1222392"/>
            <a:chExt cx="595800" cy="22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EAB539A2-6BDF-4451-8BD9-6610594BB3D8}"/>
                    </a:ext>
                  </a:extLst>
                </p14:cNvPr>
                <p14:cNvContentPartPr/>
                <p14:nvPr/>
              </p14:nvContentPartPr>
              <p14:xfrm>
                <a:off x="6804733" y="1268832"/>
                <a:ext cx="7560" cy="8064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EAB539A2-6BDF-4451-8BD9-6610594BB3D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800413" y="1264512"/>
                  <a:ext cx="162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56BD73A-3786-4818-809C-F41209E42534}"/>
                    </a:ext>
                  </a:extLst>
                </p14:cNvPr>
                <p14:cNvContentPartPr/>
                <p14:nvPr/>
              </p14:nvContentPartPr>
              <p14:xfrm>
                <a:off x="6755053" y="1301592"/>
                <a:ext cx="106560" cy="43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56BD73A-3786-4818-809C-F41209E4253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750733" y="1297272"/>
                  <a:ext cx="115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D13F3E84-52FB-462A-B29C-76C7384F48B9}"/>
                    </a:ext>
                  </a:extLst>
                </p14:cNvPr>
                <p14:cNvContentPartPr/>
                <p14:nvPr/>
              </p14:nvContentPartPr>
              <p14:xfrm>
                <a:off x="6917773" y="1256592"/>
                <a:ext cx="83880" cy="705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D13F3E84-52FB-462A-B29C-76C7384F48B9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913453" y="1252272"/>
                  <a:ext cx="925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4504828-F478-4D1E-9464-EBBA475C6192}"/>
                    </a:ext>
                  </a:extLst>
                </p14:cNvPr>
                <p14:cNvContentPartPr/>
                <p14:nvPr/>
              </p14:nvContentPartPr>
              <p14:xfrm>
                <a:off x="7023253" y="1307352"/>
                <a:ext cx="22680" cy="712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4504828-F478-4D1E-9464-EBBA475C619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018933" y="1303032"/>
                  <a:ext cx="313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A803315-8293-44F7-8E56-8B4110E489D2}"/>
                    </a:ext>
                  </a:extLst>
                </p14:cNvPr>
                <p14:cNvContentPartPr/>
                <p14:nvPr/>
              </p14:nvContentPartPr>
              <p14:xfrm>
                <a:off x="7098493" y="1222392"/>
                <a:ext cx="102240" cy="1263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A803315-8293-44F7-8E56-8B4110E489D2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094173" y="1218072"/>
                  <a:ext cx="1108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3C6A8EAB-69F2-40F6-8AB9-E5235F6EADDC}"/>
                    </a:ext>
                  </a:extLst>
                </p14:cNvPr>
                <p14:cNvContentPartPr/>
                <p14:nvPr/>
              </p14:nvContentPartPr>
              <p14:xfrm>
                <a:off x="7269853" y="1308792"/>
                <a:ext cx="81000" cy="13752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3C6A8EAB-69F2-40F6-8AB9-E5235F6EADD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265533" y="1304472"/>
                  <a:ext cx="89640" cy="14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B3E84633-2252-4C05-9557-2079300498E5}"/>
              </a:ext>
            </a:extLst>
          </p:cNvPr>
          <p:cNvGrpSpPr/>
          <p:nvPr/>
        </p:nvGrpSpPr>
        <p:grpSpPr>
          <a:xfrm>
            <a:off x="7524733" y="1238232"/>
            <a:ext cx="624960" cy="100080"/>
            <a:chOff x="7524733" y="1238232"/>
            <a:chExt cx="624960" cy="100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CD91559A-6C2B-4FE9-9A49-2A7D7DCF382C}"/>
                    </a:ext>
                  </a:extLst>
                </p14:cNvPr>
                <p14:cNvContentPartPr/>
                <p14:nvPr/>
              </p14:nvContentPartPr>
              <p14:xfrm>
                <a:off x="7524733" y="1308792"/>
                <a:ext cx="77760" cy="252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CD91559A-6C2B-4FE9-9A49-2A7D7DCF382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520413" y="1304472"/>
                  <a:ext cx="864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448E775-C8E0-4FCD-8715-5FA247C8430A}"/>
                    </a:ext>
                  </a:extLst>
                </p14:cNvPr>
                <p14:cNvContentPartPr/>
                <p14:nvPr/>
              </p14:nvContentPartPr>
              <p14:xfrm>
                <a:off x="7682053" y="1238232"/>
                <a:ext cx="71640" cy="1000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448E775-C8E0-4FCD-8715-5FA247C8430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677733" y="1233912"/>
                  <a:ext cx="80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029CA017-E3E5-4339-81ED-F41B9A495939}"/>
                    </a:ext>
                  </a:extLst>
                </p14:cNvPr>
                <p14:cNvContentPartPr/>
                <p14:nvPr/>
              </p14:nvContentPartPr>
              <p14:xfrm>
                <a:off x="7824253" y="1245072"/>
                <a:ext cx="77400" cy="792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029CA017-E3E5-4339-81ED-F41B9A49593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819933" y="1240752"/>
                  <a:ext cx="86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C368F87-92A1-45C5-9C86-CCE7B9423254}"/>
                    </a:ext>
                  </a:extLst>
                </p14:cNvPr>
                <p14:cNvContentPartPr/>
                <p14:nvPr/>
              </p14:nvContentPartPr>
              <p14:xfrm>
                <a:off x="7939813" y="1247952"/>
                <a:ext cx="84600" cy="6228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C368F87-92A1-45C5-9C86-CCE7B942325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935493" y="1243632"/>
                  <a:ext cx="932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56EDABFA-517F-40D9-B0CC-EAC9DF3B382D}"/>
                    </a:ext>
                  </a:extLst>
                </p14:cNvPr>
                <p14:cNvContentPartPr/>
                <p14:nvPr/>
              </p14:nvContentPartPr>
              <p14:xfrm>
                <a:off x="8101093" y="1255512"/>
                <a:ext cx="48600" cy="504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56EDABFA-517F-40D9-B0CC-EAC9DF3B382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096773" y="1251192"/>
                  <a:ext cx="57240" cy="59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D8E71210-F223-4CB9-B36A-044C50A72987}"/>
                  </a:ext>
                </a:extLst>
              </p14:cNvPr>
              <p14:cNvContentPartPr/>
              <p14:nvPr/>
            </p14:nvContentPartPr>
            <p14:xfrm>
              <a:off x="8111173" y="1170552"/>
              <a:ext cx="360" cy="360"/>
            </p14:xfrm>
          </p:contentPart>
        </mc:Choice>
        <mc:Fallback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D8E71210-F223-4CB9-B36A-044C50A7298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106853" y="116623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990BA768-FC9B-4B85-B699-E77EA62AE617}"/>
                  </a:ext>
                </a:extLst>
              </p14:cNvPr>
              <p14:cNvContentPartPr/>
              <p14:nvPr/>
            </p14:nvContentPartPr>
            <p14:xfrm>
              <a:off x="8532013" y="1186032"/>
              <a:ext cx="9360" cy="21276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990BA768-FC9B-4B85-B699-E77EA62AE61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27693" y="1181712"/>
                <a:ext cx="18000" cy="22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C565D868-59BD-487F-A7D0-28ADED9081AB}"/>
              </a:ext>
            </a:extLst>
          </p:cNvPr>
          <p:cNvGrpSpPr/>
          <p:nvPr/>
        </p:nvGrpSpPr>
        <p:grpSpPr>
          <a:xfrm>
            <a:off x="8717413" y="1162632"/>
            <a:ext cx="620280" cy="187200"/>
            <a:chOff x="8717413" y="1162632"/>
            <a:chExt cx="620280" cy="18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C4EF58D4-5343-4B1D-98D1-6E0F96DCEC87}"/>
                    </a:ext>
                  </a:extLst>
                </p14:cNvPr>
                <p14:cNvContentPartPr/>
                <p14:nvPr/>
              </p14:nvContentPartPr>
              <p14:xfrm>
                <a:off x="8717413" y="1270272"/>
                <a:ext cx="92880" cy="90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C4EF58D4-5343-4B1D-98D1-6E0F96DCEC8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713093" y="1265952"/>
                  <a:ext cx="1015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D3BCB851-D57D-4961-A2CE-CF7401419A97}"/>
                    </a:ext>
                  </a:extLst>
                </p14:cNvPr>
                <p14:cNvContentPartPr/>
                <p14:nvPr/>
              </p14:nvContentPartPr>
              <p14:xfrm>
                <a:off x="8911453" y="1212672"/>
                <a:ext cx="97200" cy="838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D3BCB851-D57D-4961-A2CE-CF7401419A9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907133" y="1208352"/>
                  <a:ext cx="105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F81B17F4-8510-4115-94E1-2013F192676E}"/>
                    </a:ext>
                  </a:extLst>
                </p14:cNvPr>
                <p14:cNvContentPartPr/>
                <p14:nvPr/>
              </p14:nvContentPartPr>
              <p14:xfrm>
                <a:off x="9037453" y="1288632"/>
                <a:ext cx="18000" cy="5328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F81B17F4-8510-4115-94E1-2013F192676E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033133" y="1284312"/>
                  <a:ext cx="266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ED7ECBB7-5E45-46A0-9C7E-6C0B185E4C3D}"/>
                    </a:ext>
                  </a:extLst>
                </p14:cNvPr>
                <p14:cNvContentPartPr/>
                <p14:nvPr/>
              </p14:nvContentPartPr>
              <p14:xfrm>
                <a:off x="9101893" y="1162632"/>
                <a:ext cx="83520" cy="12384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ED7ECBB7-5E45-46A0-9C7E-6C0B185E4C3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097573" y="1158312"/>
                  <a:ext cx="92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37A377D9-1219-4F9C-B7DF-F36086A0EE9E}"/>
                    </a:ext>
                  </a:extLst>
                </p14:cNvPr>
                <p14:cNvContentPartPr/>
                <p14:nvPr/>
              </p14:nvContentPartPr>
              <p14:xfrm>
                <a:off x="9264973" y="1219152"/>
                <a:ext cx="53640" cy="262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37A377D9-1219-4F9C-B7DF-F36086A0EE9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260653" y="1214832"/>
                  <a:ext cx="62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2393B6D-FE49-454F-AE4F-309BAA6CF6C6}"/>
                    </a:ext>
                  </a:extLst>
                </p14:cNvPr>
                <p14:cNvContentPartPr/>
                <p14:nvPr/>
              </p14:nvContentPartPr>
              <p14:xfrm>
                <a:off x="9275413" y="1218432"/>
                <a:ext cx="62280" cy="1314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2393B6D-FE49-454F-AE4F-309BAA6CF6C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271093" y="1214112"/>
                  <a:ext cx="70920" cy="14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913D0C8A-B6F5-4668-9368-C9FD8A0C8914}"/>
                  </a:ext>
                </a:extLst>
              </p14:cNvPr>
              <p14:cNvContentPartPr/>
              <p14:nvPr/>
            </p14:nvContentPartPr>
            <p14:xfrm>
              <a:off x="6992293" y="2392032"/>
              <a:ext cx="519480" cy="26640"/>
            </p14:xfrm>
          </p:contentPart>
        </mc:Choice>
        <mc:Fallback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913D0C8A-B6F5-4668-9368-C9FD8A0C891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87973" y="2387712"/>
                <a:ext cx="528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388" name="Freihand 387">
                <a:extLst>
                  <a:ext uri="{FF2B5EF4-FFF2-40B4-BE49-F238E27FC236}">
                    <a16:creationId xmlns:a16="http://schemas.microsoft.com/office/drawing/2014/main" id="{AAAFBF8C-0017-4B0C-8FB5-1090D416244B}"/>
                  </a:ext>
                </a:extLst>
              </p14:cNvPr>
              <p14:cNvContentPartPr/>
              <p14:nvPr/>
            </p14:nvContentPartPr>
            <p14:xfrm>
              <a:off x="10471333" y="3745992"/>
              <a:ext cx="193320" cy="37080"/>
            </p14:xfrm>
          </p:contentPart>
        </mc:Choice>
        <mc:Fallback>
          <p:pic>
            <p:nvPicPr>
              <p:cNvPr id="388" name="Freihand 387">
                <a:extLst>
                  <a:ext uri="{FF2B5EF4-FFF2-40B4-BE49-F238E27FC236}">
                    <a16:creationId xmlns:a16="http://schemas.microsoft.com/office/drawing/2014/main" id="{AAAFBF8C-0017-4B0C-8FB5-1090D416244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0467013" y="3741672"/>
                <a:ext cx="20196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43" name="Gruppieren 642">
            <a:extLst>
              <a:ext uri="{FF2B5EF4-FFF2-40B4-BE49-F238E27FC236}">
                <a16:creationId xmlns:a16="http://schemas.microsoft.com/office/drawing/2014/main" id="{7C178493-FA82-448D-ABB6-F3FDFF1EFD98}"/>
              </a:ext>
            </a:extLst>
          </p:cNvPr>
          <p:cNvGrpSpPr/>
          <p:nvPr/>
        </p:nvGrpSpPr>
        <p:grpSpPr>
          <a:xfrm>
            <a:off x="33493" y="1519752"/>
            <a:ext cx="11936160" cy="4861080"/>
            <a:chOff x="33493" y="1519752"/>
            <a:chExt cx="11936160" cy="486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E984977A-3CF9-4A91-8037-D1921334F198}"/>
                    </a:ext>
                  </a:extLst>
                </p14:cNvPr>
                <p14:cNvContentPartPr/>
                <p14:nvPr/>
              </p14:nvContentPartPr>
              <p14:xfrm>
                <a:off x="259213" y="2930592"/>
                <a:ext cx="9000" cy="432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E984977A-3CF9-4A91-8037-D1921334F19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54893" y="2926272"/>
                  <a:ext cx="176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08C9832D-CCBA-4A76-8F7A-030C0C050CC7}"/>
                    </a:ext>
                  </a:extLst>
                </p14:cNvPr>
                <p14:cNvContentPartPr/>
                <p14:nvPr/>
              </p14:nvContentPartPr>
              <p14:xfrm>
                <a:off x="544333" y="3273312"/>
                <a:ext cx="17280" cy="1728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08C9832D-CCBA-4A76-8F7A-030C0C050CC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40013" y="3268992"/>
                  <a:ext cx="259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8320EFA3-0343-4BFF-BCD5-A6468E1F8497}"/>
                    </a:ext>
                  </a:extLst>
                </p14:cNvPr>
                <p14:cNvContentPartPr/>
                <p14:nvPr/>
              </p14:nvContentPartPr>
              <p14:xfrm>
                <a:off x="473053" y="3157752"/>
                <a:ext cx="58320" cy="25560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8320EFA3-0343-4BFF-BCD5-A6468E1F849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68733" y="3153432"/>
                  <a:ext cx="66960" cy="256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5A9C42F-5D8F-4242-8549-9DBAD8AF0C87}"/>
                    </a:ext>
                  </a:extLst>
                </p14:cNvPr>
                <p14:cNvContentPartPr/>
                <p14:nvPr/>
              </p14:nvContentPartPr>
              <p14:xfrm>
                <a:off x="270373" y="5577672"/>
                <a:ext cx="3368520" cy="6552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5A9C42F-5D8F-4242-8549-9DBAD8AF0C8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66053" y="5573352"/>
                  <a:ext cx="3377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FD3711AB-8E4C-4859-AD92-8EF512DDF978}"/>
                    </a:ext>
                  </a:extLst>
                </p14:cNvPr>
                <p14:cNvContentPartPr/>
                <p14:nvPr/>
              </p14:nvContentPartPr>
              <p14:xfrm>
                <a:off x="3626293" y="5511072"/>
                <a:ext cx="112680" cy="1494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FD3711AB-8E4C-4859-AD92-8EF512DDF978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621973" y="5506752"/>
                  <a:ext cx="121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7EE9405-2E52-437D-8617-DEB65D68DC26}"/>
                    </a:ext>
                  </a:extLst>
                </p14:cNvPr>
                <p14:cNvContentPartPr/>
                <p14:nvPr/>
              </p14:nvContentPartPr>
              <p14:xfrm>
                <a:off x="383413" y="3072072"/>
                <a:ext cx="236520" cy="10044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7EE9405-2E52-437D-8617-DEB65D68DC2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79093" y="3067752"/>
                  <a:ext cx="245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F2DDB851-F15F-4038-807F-219FE375A813}"/>
                    </a:ext>
                  </a:extLst>
                </p14:cNvPr>
                <p14:cNvContentPartPr/>
                <p14:nvPr/>
              </p14:nvContentPartPr>
              <p14:xfrm>
                <a:off x="247333" y="3059112"/>
                <a:ext cx="58320" cy="11880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F2DDB851-F15F-4038-807F-219FE375A813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43013" y="3054792"/>
                  <a:ext cx="66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68AF8E4E-FA86-479A-85E1-2182E4857ED9}"/>
                    </a:ext>
                  </a:extLst>
                </p14:cNvPr>
                <p14:cNvContentPartPr/>
                <p14:nvPr/>
              </p14:nvContentPartPr>
              <p14:xfrm>
                <a:off x="3540253" y="5706192"/>
                <a:ext cx="100800" cy="8388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68AF8E4E-FA86-479A-85E1-2182E4857ED9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535933" y="5701872"/>
                  <a:ext cx="1094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61FF1AC8-39D9-4FD3-8EF3-A1F5357E01F9}"/>
                    </a:ext>
                  </a:extLst>
                </p14:cNvPr>
                <p14:cNvContentPartPr/>
                <p14:nvPr/>
              </p14:nvContentPartPr>
              <p14:xfrm>
                <a:off x="3539173" y="5740392"/>
                <a:ext cx="113400" cy="19800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61FF1AC8-39D9-4FD3-8EF3-A1F5357E01F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534853" y="5736072"/>
                  <a:ext cx="1220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50141E7-CA4F-4857-9E93-9ACCAE4C2F3A}"/>
                    </a:ext>
                  </a:extLst>
                </p14:cNvPr>
                <p14:cNvContentPartPr/>
                <p14:nvPr/>
              </p14:nvContentPartPr>
              <p14:xfrm>
                <a:off x="2520373" y="5480472"/>
                <a:ext cx="27720" cy="18936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50141E7-CA4F-4857-9E93-9ACCAE4C2F3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516053" y="5476152"/>
                  <a:ext cx="363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DDCDADD3-A349-4446-B8B2-058E8318E44A}"/>
                    </a:ext>
                  </a:extLst>
                </p14:cNvPr>
                <p14:cNvContentPartPr/>
                <p14:nvPr/>
              </p14:nvContentPartPr>
              <p14:xfrm>
                <a:off x="2349013" y="5732832"/>
                <a:ext cx="99000" cy="18828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DDCDADD3-A349-4446-B8B2-058E8318E44A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344693" y="5728512"/>
                  <a:ext cx="1076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2E3E0B86-61D8-4D62-A4A3-6A79AF69EBF0}"/>
                    </a:ext>
                  </a:extLst>
                </p14:cNvPr>
                <p14:cNvContentPartPr/>
                <p14:nvPr/>
              </p14:nvContentPartPr>
              <p14:xfrm>
                <a:off x="2394373" y="5721312"/>
                <a:ext cx="104400" cy="241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2E3E0B86-61D8-4D62-A4A3-6A79AF69EBF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390053" y="5716992"/>
                  <a:ext cx="1130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9CB81062-2E1F-49AF-B0AD-20ACE6CD041A}"/>
                    </a:ext>
                  </a:extLst>
                </p14:cNvPr>
                <p14:cNvContentPartPr/>
                <p14:nvPr/>
              </p14:nvContentPartPr>
              <p14:xfrm>
                <a:off x="2473933" y="5719872"/>
                <a:ext cx="105840" cy="1555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9CB81062-2E1F-49AF-B0AD-20ACE6CD041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469613" y="5715552"/>
                  <a:ext cx="114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61606A3F-3F0C-4831-9EDE-19669BACE7D6}"/>
                    </a:ext>
                  </a:extLst>
                </p14:cNvPr>
                <p14:cNvContentPartPr/>
                <p14:nvPr/>
              </p14:nvContentPartPr>
              <p14:xfrm>
                <a:off x="2592733" y="5724192"/>
                <a:ext cx="105120" cy="15048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61606A3F-3F0C-4831-9EDE-19669BACE7D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588413" y="5719872"/>
                  <a:ext cx="113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714FF67F-0C37-4238-BE05-19B9AAA7DCB4}"/>
                    </a:ext>
                  </a:extLst>
                </p14:cNvPr>
                <p14:cNvContentPartPr/>
                <p14:nvPr/>
              </p14:nvContentPartPr>
              <p14:xfrm>
                <a:off x="428413" y="3787752"/>
                <a:ext cx="151920" cy="118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714FF67F-0C37-4238-BE05-19B9AAA7DCB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24093" y="3783432"/>
                  <a:ext cx="160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FFA1E0C6-87E0-4E9A-924A-021BAD2B2DE0}"/>
                    </a:ext>
                  </a:extLst>
                </p14:cNvPr>
                <p14:cNvContentPartPr/>
                <p14:nvPr/>
              </p14:nvContentPartPr>
              <p14:xfrm>
                <a:off x="111613" y="3730512"/>
                <a:ext cx="66600" cy="11124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FFA1E0C6-87E0-4E9A-924A-021BAD2B2DE0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7293" y="3726192"/>
                  <a:ext cx="75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3B73749-B889-4D75-A4CB-0F7B9899C477}"/>
                    </a:ext>
                  </a:extLst>
                </p14:cNvPr>
                <p14:cNvContentPartPr/>
                <p14:nvPr/>
              </p14:nvContentPartPr>
              <p14:xfrm>
                <a:off x="177853" y="3727992"/>
                <a:ext cx="52200" cy="11664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3B73749-B889-4D75-A4CB-0F7B9899C477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73533" y="3723672"/>
                  <a:ext cx="608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099DEF43-BAEA-45E6-969C-251F4111C3AB}"/>
                    </a:ext>
                  </a:extLst>
                </p14:cNvPr>
                <p14:cNvContentPartPr/>
                <p14:nvPr/>
              </p14:nvContentPartPr>
              <p14:xfrm>
                <a:off x="248413" y="3820152"/>
                <a:ext cx="5040" cy="5688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099DEF43-BAEA-45E6-969C-251F4111C3AB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44093" y="3815832"/>
                  <a:ext cx="13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7A1E67D8-9457-47A5-899E-6E4DC2DEF8AE}"/>
                    </a:ext>
                  </a:extLst>
                </p14:cNvPr>
                <p14:cNvContentPartPr/>
                <p14:nvPr/>
              </p14:nvContentPartPr>
              <p14:xfrm>
                <a:off x="271093" y="3723672"/>
                <a:ext cx="54720" cy="1119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7A1E67D8-9457-47A5-899E-6E4DC2DEF8A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66773" y="3719352"/>
                  <a:ext cx="633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F20747E5-4F5D-4400-BA04-C3E41947D2E8}"/>
                    </a:ext>
                  </a:extLst>
                </p14:cNvPr>
                <p14:cNvContentPartPr/>
                <p14:nvPr/>
              </p14:nvContentPartPr>
              <p14:xfrm>
                <a:off x="352813" y="3738072"/>
                <a:ext cx="39240" cy="7884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F20747E5-4F5D-4400-BA04-C3E41947D2E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48493" y="3733752"/>
                  <a:ext cx="478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CA871F9B-2501-4F62-831D-E2C7EC15CE9C}"/>
                    </a:ext>
                  </a:extLst>
                </p14:cNvPr>
                <p14:cNvContentPartPr/>
                <p14:nvPr/>
              </p14:nvContentPartPr>
              <p14:xfrm>
                <a:off x="331573" y="3678672"/>
                <a:ext cx="38880" cy="4392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CA871F9B-2501-4F62-831D-E2C7EC15CE9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327253" y="3674352"/>
                  <a:ext cx="475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C8F00354-3978-4C7D-9B7A-043F722B1DDE}"/>
                    </a:ext>
                  </a:extLst>
                </p14:cNvPr>
                <p14:cNvContentPartPr/>
                <p14:nvPr/>
              </p14:nvContentPartPr>
              <p14:xfrm>
                <a:off x="367573" y="3837072"/>
                <a:ext cx="35640" cy="2484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C8F00354-3978-4C7D-9B7A-043F722B1DD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63253" y="3832752"/>
                  <a:ext cx="44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DB4D7F7B-C3A9-4D5E-8FFA-A8790C1CC39E}"/>
                    </a:ext>
                  </a:extLst>
                </p14:cNvPr>
                <p14:cNvContentPartPr/>
                <p14:nvPr/>
              </p14:nvContentPartPr>
              <p14:xfrm>
                <a:off x="525253" y="3790272"/>
                <a:ext cx="1992240" cy="174600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DB4D7F7B-C3A9-4D5E-8FFA-A8790C1CC39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20933" y="3785952"/>
                  <a:ext cx="2000880" cy="175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AF3E1098-543F-466E-B922-B613712AF11F}"/>
                    </a:ext>
                  </a:extLst>
                </p14:cNvPr>
                <p14:cNvContentPartPr/>
                <p14:nvPr/>
              </p14:nvContentPartPr>
              <p14:xfrm>
                <a:off x="2490493" y="5520072"/>
                <a:ext cx="360" cy="3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AF3E1098-543F-466E-B922-B613712AF11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486173" y="5515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E1079CED-D847-4BF3-9462-92E40996380F}"/>
                    </a:ext>
                  </a:extLst>
                </p14:cNvPr>
                <p14:cNvContentPartPr/>
                <p14:nvPr/>
              </p14:nvContentPartPr>
              <p14:xfrm>
                <a:off x="2469253" y="5500992"/>
                <a:ext cx="102240" cy="9828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E1079CED-D847-4BF3-9462-92E40996380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464933" y="5496672"/>
                  <a:ext cx="1108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6C0693DF-4198-4B2F-B309-F4E3162988E3}"/>
                    </a:ext>
                  </a:extLst>
                </p14:cNvPr>
                <p14:cNvContentPartPr/>
                <p14:nvPr/>
              </p14:nvContentPartPr>
              <p14:xfrm>
                <a:off x="886693" y="3663912"/>
                <a:ext cx="128880" cy="17784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6C0693DF-4198-4B2F-B309-F4E3162988E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82373" y="3659592"/>
                  <a:ext cx="1375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51C4D96-F676-4047-A2EA-6835D9021FCD}"/>
                    </a:ext>
                  </a:extLst>
                </p14:cNvPr>
                <p14:cNvContentPartPr/>
                <p14:nvPr/>
              </p14:nvContentPartPr>
              <p14:xfrm>
                <a:off x="847453" y="3705312"/>
                <a:ext cx="126720" cy="1897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51C4D96-F676-4047-A2EA-6835D9021FC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43133" y="3700992"/>
                  <a:ext cx="1353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80187FBC-F99E-40B9-B645-3D028827ED86}"/>
                    </a:ext>
                  </a:extLst>
                </p14:cNvPr>
                <p14:cNvContentPartPr/>
                <p14:nvPr/>
              </p14:nvContentPartPr>
              <p14:xfrm>
                <a:off x="1096933" y="3481752"/>
                <a:ext cx="25920" cy="7596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80187FBC-F99E-40B9-B645-3D028827ED8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92613" y="3477432"/>
                  <a:ext cx="345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F96B0899-94FE-413C-ADDF-5774002A2B9C}"/>
                    </a:ext>
                  </a:extLst>
                </p14:cNvPr>
                <p14:cNvContentPartPr/>
                <p14:nvPr/>
              </p14:nvContentPartPr>
              <p14:xfrm>
                <a:off x="1152373" y="3419832"/>
                <a:ext cx="95400" cy="8460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F96B0899-94FE-413C-ADDF-5774002A2B9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148053" y="3415512"/>
                  <a:ext cx="104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E09BA38-ADDD-4F2E-8C7B-620895E1A8E8}"/>
                    </a:ext>
                  </a:extLst>
                </p14:cNvPr>
                <p14:cNvContentPartPr/>
                <p14:nvPr/>
              </p14:nvContentPartPr>
              <p14:xfrm>
                <a:off x="1306453" y="3340632"/>
                <a:ext cx="74520" cy="363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E09BA38-ADDD-4F2E-8C7B-620895E1A8E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302133" y="3336312"/>
                  <a:ext cx="831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741459AB-9665-4D0A-8086-48DA543DB668}"/>
                    </a:ext>
                  </a:extLst>
                </p14:cNvPr>
                <p14:cNvContentPartPr/>
                <p14:nvPr/>
              </p14:nvContentPartPr>
              <p14:xfrm>
                <a:off x="1409773" y="3170352"/>
                <a:ext cx="99720" cy="16128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741459AB-9665-4D0A-8086-48DA543DB66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405453" y="3166032"/>
                  <a:ext cx="108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662BD911-BDE0-48D9-9A63-EC548C274B53}"/>
                    </a:ext>
                  </a:extLst>
                </p14:cNvPr>
                <p14:cNvContentPartPr/>
                <p14:nvPr/>
              </p14:nvContentPartPr>
              <p14:xfrm>
                <a:off x="1493653" y="3253512"/>
                <a:ext cx="68400" cy="3744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662BD911-BDE0-48D9-9A63-EC548C274B53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489333" y="3249192"/>
                  <a:ext cx="77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F8C30D78-4F0E-4FC0-8F62-0389E039C0AC}"/>
                    </a:ext>
                  </a:extLst>
                </p14:cNvPr>
                <p14:cNvContentPartPr/>
                <p14:nvPr/>
              </p14:nvContentPartPr>
              <p14:xfrm>
                <a:off x="1562773" y="3051912"/>
                <a:ext cx="352800" cy="2124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F8C30D78-4F0E-4FC0-8F62-0389E039C0A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58453" y="3047592"/>
                  <a:ext cx="3614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3011FEC3-0E3E-446A-B772-F01F820A2C76}"/>
                    </a:ext>
                  </a:extLst>
                </p14:cNvPr>
                <p14:cNvContentPartPr/>
                <p14:nvPr/>
              </p14:nvContentPartPr>
              <p14:xfrm>
                <a:off x="2077933" y="5463192"/>
                <a:ext cx="7200" cy="1674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3011FEC3-0E3E-446A-B772-F01F820A2C7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073613" y="5458872"/>
                  <a:ext cx="158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08BD3424-79F6-4310-9EC8-138AC04E0BF8}"/>
                    </a:ext>
                  </a:extLst>
                </p14:cNvPr>
                <p14:cNvContentPartPr/>
                <p14:nvPr/>
              </p14:nvContentPartPr>
              <p14:xfrm>
                <a:off x="2064253" y="5558952"/>
                <a:ext cx="11520" cy="15444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08BD3424-79F6-4310-9EC8-138AC04E0BF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059933" y="5554632"/>
                  <a:ext cx="201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C1324E83-6E45-465A-A6E3-404075B3A5D5}"/>
                    </a:ext>
                  </a:extLst>
                </p14:cNvPr>
                <p14:cNvContentPartPr/>
                <p14:nvPr/>
              </p14:nvContentPartPr>
              <p14:xfrm>
                <a:off x="1850773" y="5777112"/>
                <a:ext cx="50040" cy="9900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C1324E83-6E45-465A-A6E3-404075B3A5D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846453" y="5772792"/>
                  <a:ext cx="586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72C384B2-9DE7-41CF-B3B0-C844D69EFF8D}"/>
                    </a:ext>
                  </a:extLst>
                </p14:cNvPr>
                <p14:cNvContentPartPr/>
                <p14:nvPr/>
              </p14:nvContentPartPr>
              <p14:xfrm>
                <a:off x="1881733" y="5827512"/>
                <a:ext cx="28440" cy="6912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72C384B2-9DE7-41CF-B3B0-C844D69EFF8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877413" y="5823192"/>
                  <a:ext cx="370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BABD5EA8-766B-4998-BF83-8B9822C06679}"/>
                    </a:ext>
                  </a:extLst>
                </p14:cNvPr>
                <p14:cNvContentPartPr/>
                <p14:nvPr/>
              </p14:nvContentPartPr>
              <p14:xfrm>
                <a:off x="1941853" y="5799432"/>
                <a:ext cx="52560" cy="9684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BABD5EA8-766B-4998-BF83-8B9822C0667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937533" y="5795112"/>
                  <a:ext cx="612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C57C448D-63DA-4299-B07D-FFB6612DEF07}"/>
                    </a:ext>
                  </a:extLst>
                </p14:cNvPr>
                <p14:cNvContentPartPr/>
                <p14:nvPr/>
              </p14:nvContentPartPr>
              <p14:xfrm>
                <a:off x="2020333" y="5784312"/>
                <a:ext cx="57960" cy="8280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C57C448D-63DA-4299-B07D-FFB6612DEF0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016013" y="5779992"/>
                  <a:ext cx="66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01F9B314-4947-49AA-97B2-ED7F17F5C97B}"/>
                    </a:ext>
                  </a:extLst>
                </p14:cNvPr>
                <p14:cNvContentPartPr/>
                <p14:nvPr/>
              </p14:nvContentPartPr>
              <p14:xfrm>
                <a:off x="2104213" y="3334512"/>
                <a:ext cx="808200" cy="228384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01F9B314-4947-49AA-97B2-ED7F17F5C97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099893" y="3330192"/>
                  <a:ext cx="816840" cy="229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350B39DD-C68E-41B0-AAE8-88898FC10C51}"/>
                    </a:ext>
                  </a:extLst>
                </p14:cNvPr>
                <p14:cNvContentPartPr/>
                <p14:nvPr/>
              </p14:nvContentPartPr>
              <p14:xfrm>
                <a:off x="3010333" y="3186552"/>
                <a:ext cx="89640" cy="14472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350B39DD-C68E-41B0-AAE8-88898FC10C51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006013" y="3182232"/>
                  <a:ext cx="982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F5259524-AE6B-4678-8778-7D5B3C8241CC}"/>
                    </a:ext>
                  </a:extLst>
                </p14:cNvPr>
                <p14:cNvContentPartPr/>
                <p14:nvPr/>
              </p14:nvContentPartPr>
              <p14:xfrm>
                <a:off x="3164413" y="3155232"/>
                <a:ext cx="111240" cy="13680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F5259524-AE6B-4678-8778-7D5B3C8241C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160093" y="3150912"/>
                  <a:ext cx="1198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D7B9BA03-7DEC-4964-ACBC-5B099DFBB616}"/>
                    </a:ext>
                  </a:extLst>
                </p14:cNvPr>
                <p14:cNvContentPartPr/>
                <p14:nvPr/>
              </p14:nvContentPartPr>
              <p14:xfrm>
                <a:off x="3383653" y="3210672"/>
                <a:ext cx="111600" cy="1152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D7B9BA03-7DEC-4964-ACBC-5B099DFBB61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379333" y="3206352"/>
                  <a:ext cx="120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3F9069E6-4661-481D-BBEE-8D3195D5723B}"/>
                    </a:ext>
                  </a:extLst>
                </p14:cNvPr>
                <p14:cNvContentPartPr/>
                <p14:nvPr/>
              </p14:nvContentPartPr>
              <p14:xfrm>
                <a:off x="3543493" y="3098352"/>
                <a:ext cx="127080" cy="14724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3F9069E6-4661-481D-BBEE-8D3195D5723B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539173" y="3094032"/>
                  <a:ext cx="135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F4920E85-CDFB-4CC8-ABD9-591DF017483D}"/>
                    </a:ext>
                  </a:extLst>
                </p14:cNvPr>
                <p14:cNvContentPartPr/>
                <p14:nvPr/>
              </p14:nvContentPartPr>
              <p14:xfrm>
                <a:off x="3613333" y="3172512"/>
                <a:ext cx="64800" cy="741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F4920E85-CDFB-4CC8-ABD9-591DF017483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09013" y="3168192"/>
                  <a:ext cx="734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39506A32-4D18-4723-A68D-89E52A87FD07}"/>
                    </a:ext>
                  </a:extLst>
                </p14:cNvPr>
                <p14:cNvContentPartPr/>
                <p14:nvPr/>
              </p14:nvContentPartPr>
              <p14:xfrm>
                <a:off x="3687133" y="3144792"/>
                <a:ext cx="326880" cy="9828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39506A32-4D18-4723-A68D-89E52A87FD0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682813" y="3140472"/>
                  <a:ext cx="335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AC404A0C-2600-4489-8261-966234593EA6}"/>
                    </a:ext>
                  </a:extLst>
                </p14:cNvPr>
                <p14:cNvContentPartPr/>
                <p14:nvPr/>
              </p14:nvContentPartPr>
              <p14:xfrm>
                <a:off x="489613" y="5310552"/>
                <a:ext cx="83880" cy="2016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AC404A0C-2600-4489-8261-966234593EA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85293" y="5306232"/>
                  <a:ext cx="92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15845CB3-9F19-4F4D-96E1-9F9CA4EBBF99}"/>
                    </a:ext>
                  </a:extLst>
                </p14:cNvPr>
                <p14:cNvContentPartPr/>
                <p14:nvPr/>
              </p14:nvContentPartPr>
              <p14:xfrm>
                <a:off x="702733" y="5291832"/>
                <a:ext cx="575280" cy="2448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15845CB3-9F19-4F4D-96E1-9F9CA4EBBF9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98413" y="5287512"/>
                  <a:ext cx="5839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E3742070-DCE6-480F-ABCB-2DE119A82ABF}"/>
                    </a:ext>
                  </a:extLst>
                </p14:cNvPr>
                <p14:cNvContentPartPr/>
                <p14:nvPr/>
              </p14:nvContentPartPr>
              <p14:xfrm>
                <a:off x="1342093" y="5281752"/>
                <a:ext cx="120960" cy="288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E3742070-DCE6-480F-ABCB-2DE119A82AB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337773" y="5277432"/>
                  <a:ext cx="1296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581BC95A-3850-4E14-88D9-B4798E317F0D}"/>
                    </a:ext>
                  </a:extLst>
                </p14:cNvPr>
                <p14:cNvContentPartPr/>
                <p14:nvPr/>
              </p14:nvContentPartPr>
              <p14:xfrm>
                <a:off x="1585813" y="5258712"/>
                <a:ext cx="157680" cy="1656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581BC95A-3850-4E14-88D9-B4798E317F0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581493" y="5254392"/>
                  <a:ext cx="166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00679A42-357C-41C4-9E53-920F0EF43214}"/>
                    </a:ext>
                  </a:extLst>
                </p14:cNvPr>
                <p14:cNvContentPartPr/>
                <p14:nvPr/>
              </p14:nvContentPartPr>
              <p14:xfrm>
                <a:off x="1910893" y="5246832"/>
                <a:ext cx="315720" cy="1116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00679A42-357C-41C4-9E53-920F0EF4321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906573" y="5242512"/>
                  <a:ext cx="3243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360068A9-46DA-4EEF-B5DC-C6595CB24FAE}"/>
                    </a:ext>
                  </a:extLst>
                </p14:cNvPr>
                <p14:cNvContentPartPr/>
                <p14:nvPr/>
              </p14:nvContentPartPr>
              <p14:xfrm>
                <a:off x="2214373" y="5273832"/>
                <a:ext cx="15480" cy="24120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360068A9-46DA-4EEF-B5DC-C6595CB24FA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210053" y="5269512"/>
                  <a:ext cx="241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BD22E5B-C7A8-408C-9A47-F36983B9BB84}"/>
                    </a:ext>
                  </a:extLst>
                </p14:cNvPr>
                <p14:cNvContentPartPr/>
                <p14:nvPr/>
              </p14:nvContentPartPr>
              <p14:xfrm>
                <a:off x="2220853" y="5562552"/>
                <a:ext cx="14400" cy="4716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BD22E5B-C7A8-408C-9A47-F36983B9BB8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216533" y="5558232"/>
                  <a:ext cx="230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D9BA0F71-09F2-4CBD-8718-D3A112759D5F}"/>
                    </a:ext>
                  </a:extLst>
                </p14:cNvPr>
                <p14:cNvContentPartPr/>
                <p14:nvPr/>
              </p14:nvContentPartPr>
              <p14:xfrm>
                <a:off x="2169733" y="5741832"/>
                <a:ext cx="57600" cy="7740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D9BA0F71-09F2-4CBD-8718-D3A112759D5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165413" y="5737512"/>
                  <a:ext cx="66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9DCBFF3D-CCFA-4510-896A-62B384DA7A53}"/>
                    </a:ext>
                  </a:extLst>
                </p14:cNvPr>
                <p14:cNvContentPartPr/>
                <p14:nvPr/>
              </p14:nvContentPartPr>
              <p14:xfrm>
                <a:off x="2171893" y="5738952"/>
                <a:ext cx="63000" cy="19260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9DCBFF3D-CCFA-4510-896A-62B384DA7A5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167573" y="5734632"/>
                  <a:ext cx="71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5AD42848-57DE-4A35-AAA3-9102EAA21678}"/>
                    </a:ext>
                  </a:extLst>
                </p14:cNvPr>
                <p14:cNvContentPartPr/>
                <p14:nvPr/>
              </p14:nvContentPartPr>
              <p14:xfrm>
                <a:off x="2229853" y="5685312"/>
                <a:ext cx="65520" cy="8280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5AD42848-57DE-4A35-AAA3-9102EAA2167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225533" y="5680992"/>
                  <a:ext cx="74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A9BE7D69-589C-46D9-AFDF-DC802D8C9E7A}"/>
                    </a:ext>
                  </a:extLst>
                </p14:cNvPr>
                <p14:cNvContentPartPr/>
                <p14:nvPr/>
              </p14:nvContentPartPr>
              <p14:xfrm>
                <a:off x="7793653" y="1836552"/>
                <a:ext cx="18000" cy="14112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A9BE7D69-589C-46D9-AFDF-DC802D8C9E7A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789333" y="1832232"/>
                  <a:ext cx="266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75D6E82-31CA-4BE7-9F61-89B33C741485}"/>
                    </a:ext>
                  </a:extLst>
                </p14:cNvPr>
                <p14:cNvContentPartPr/>
                <p14:nvPr/>
              </p14:nvContentPartPr>
              <p14:xfrm>
                <a:off x="7939453" y="1875072"/>
                <a:ext cx="360" cy="3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75D6E82-31CA-4BE7-9F61-89B33C74148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935133" y="1870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20259E07-BBCF-49BD-8157-C8EB7B948589}"/>
                    </a:ext>
                  </a:extLst>
                </p14:cNvPr>
                <p14:cNvContentPartPr/>
                <p14:nvPr/>
              </p14:nvContentPartPr>
              <p14:xfrm>
                <a:off x="7936573" y="1947432"/>
                <a:ext cx="5760" cy="82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20259E07-BBCF-49BD-8157-C8EB7B94858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932253" y="1943112"/>
                  <a:ext cx="144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6BE19C8-8B65-4B17-9E0A-1E27C3A7C426}"/>
                    </a:ext>
                  </a:extLst>
                </p14:cNvPr>
                <p14:cNvContentPartPr/>
                <p14:nvPr/>
              </p14:nvContentPartPr>
              <p14:xfrm>
                <a:off x="8030893" y="1844472"/>
                <a:ext cx="94680" cy="878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6BE19C8-8B65-4B17-9E0A-1E27C3A7C42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026573" y="1840152"/>
                  <a:ext cx="103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72FFA6D-86A7-4935-A83A-ACB6C7123502}"/>
                    </a:ext>
                  </a:extLst>
                </p14:cNvPr>
                <p14:cNvContentPartPr/>
                <p14:nvPr/>
              </p14:nvContentPartPr>
              <p14:xfrm>
                <a:off x="8149333" y="1907112"/>
                <a:ext cx="12600" cy="7668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72FFA6D-86A7-4935-A83A-ACB6C7123502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145013" y="1902792"/>
                  <a:ext cx="212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718DA67-6692-475D-9456-174B4FB64BB9}"/>
                    </a:ext>
                  </a:extLst>
                </p14:cNvPr>
                <p14:cNvContentPartPr/>
                <p14:nvPr/>
              </p14:nvContentPartPr>
              <p14:xfrm>
                <a:off x="8231773" y="1815312"/>
                <a:ext cx="110160" cy="10836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718DA67-6692-475D-9456-174B4FB64BB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8227453" y="1810992"/>
                  <a:ext cx="1188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5DEA86C-DDC6-4977-B5E5-D3BF43392426}"/>
                    </a:ext>
                  </a:extLst>
                </p14:cNvPr>
                <p14:cNvContentPartPr/>
                <p14:nvPr/>
              </p14:nvContentPartPr>
              <p14:xfrm>
                <a:off x="5251693" y="1670592"/>
                <a:ext cx="74880" cy="6336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5DEA86C-DDC6-4977-B5E5-D3BF43392426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247373" y="1666272"/>
                  <a:ext cx="83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2744C434-A66A-4609-BC3D-78D0F8ECE7B6}"/>
                    </a:ext>
                  </a:extLst>
                </p14:cNvPr>
                <p14:cNvContentPartPr/>
                <p14:nvPr/>
              </p14:nvContentPartPr>
              <p14:xfrm>
                <a:off x="5293453" y="1686792"/>
                <a:ext cx="43200" cy="13248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2744C434-A66A-4609-BC3D-78D0F8ECE7B6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5289133" y="1682472"/>
                  <a:ext cx="518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C845425-CD0D-4D8A-BE1D-42B272FE8AFD}"/>
                    </a:ext>
                  </a:extLst>
                </p14:cNvPr>
                <p14:cNvContentPartPr/>
                <p14:nvPr/>
              </p14:nvContentPartPr>
              <p14:xfrm>
                <a:off x="5396413" y="1738632"/>
                <a:ext cx="70560" cy="93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C845425-CD0D-4D8A-BE1D-42B272FE8AFD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5392093" y="1734312"/>
                  <a:ext cx="79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4F4EA15F-6F83-484C-86BD-459D549CD7CE}"/>
                    </a:ext>
                  </a:extLst>
                </p14:cNvPr>
                <p14:cNvContentPartPr/>
                <p14:nvPr/>
              </p14:nvContentPartPr>
              <p14:xfrm>
                <a:off x="5525293" y="1671312"/>
                <a:ext cx="94320" cy="1335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4F4EA15F-6F83-484C-86BD-459D549CD7CE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520973" y="1666992"/>
                  <a:ext cx="102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A6D1C9F-D9C0-4B49-94EF-E92EF9DA3D9A}"/>
                    </a:ext>
                  </a:extLst>
                </p14:cNvPr>
                <p14:cNvContentPartPr/>
                <p14:nvPr/>
              </p14:nvContentPartPr>
              <p14:xfrm>
                <a:off x="5666053" y="1654032"/>
                <a:ext cx="83880" cy="11592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A6D1C9F-D9C0-4B49-94EF-E92EF9DA3D9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661733" y="1649712"/>
                  <a:ext cx="92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109B06A3-F146-4223-87EF-F87D8EFD891A}"/>
                    </a:ext>
                  </a:extLst>
                </p14:cNvPr>
                <p14:cNvContentPartPr/>
                <p14:nvPr/>
              </p14:nvContentPartPr>
              <p14:xfrm>
                <a:off x="5801413" y="1690392"/>
                <a:ext cx="68400" cy="244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109B06A3-F146-4223-87EF-F87D8EFD891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797093" y="1686072"/>
                  <a:ext cx="770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EB2176B0-56DF-4E21-900D-023CAD84F662}"/>
                    </a:ext>
                  </a:extLst>
                </p14:cNvPr>
                <p14:cNvContentPartPr/>
                <p14:nvPr/>
              </p14:nvContentPartPr>
              <p14:xfrm>
                <a:off x="5844253" y="1692192"/>
                <a:ext cx="39600" cy="982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EB2176B0-56DF-4E21-900D-023CAD84F662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5839933" y="1687872"/>
                  <a:ext cx="48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EE9425E-72DA-4245-BC96-B48C66695E6D}"/>
                    </a:ext>
                  </a:extLst>
                </p14:cNvPr>
                <p14:cNvContentPartPr/>
                <p14:nvPr/>
              </p14:nvContentPartPr>
              <p14:xfrm>
                <a:off x="6005533" y="1681752"/>
                <a:ext cx="118440" cy="392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EE9425E-72DA-4245-BC96-B48C66695E6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001213" y="1677432"/>
                  <a:ext cx="127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E2E4725-43BF-4CAF-A7F5-FDDF5843BF06}"/>
                    </a:ext>
                  </a:extLst>
                </p14:cNvPr>
                <p14:cNvContentPartPr/>
                <p14:nvPr/>
              </p14:nvContentPartPr>
              <p14:xfrm>
                <a:off x="6306493" y="1654032"/>
                <a:ext cx="139680" cy="6372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E2E4725-43BF-4CAF-A7F5-FDDF5843BF06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302173" y="1649712"/>
                  <a:ext cx="148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034B5A3B-F278-4704-ACB0-2A750A662F16}"/>
                    </a:ext>
                  </a:extLst>
                </p14:cNvPr>
                <p14:cNvContentPartPr/>
                <p14:nvPr/>
              </p14:nvContentPartPr>
              <p14:xfrm>
                <a:off x="6485053" y="1630992"/>
                <a:ext cx="98280" cy="7272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034B5A3B-F278-4704-ACB0-2A750A662F1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480733" y="1626672"/>
                  <a:ext cx="106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93E6C78C-2017-477F-B216-5308D15457EF}"/>
                    </a:ext>
                  </a:extLst>
                </p14:cNvPr>
                <p14:cNvContentPartPr/>
                <p14:nvPr/>
              </p14:nvContentPartPr>
              <p14:xfrm>
                <a:off x="6636253" y="1622712"/>
                <a:ext cx="114480" cy="748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93E6C78C-2017-477F-B216-5308D15457E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6631933" y="1618392"/>
                  <a:ext cx="1231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032BE2C-44D1-416C-BD6D-AE64AAD356FC}"/>
                    </a:ext>
                  </a:extLst>
                </p14:cNvPr>
                <p14:cNvContentPartPr/>
                <p14:nvPr/>
              </p14:nvContentPartPr>
              <p14:xfrm>
                <a:off x="6959893" y="1633872"/>
                <a:ext cx="116640" cy="97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032BE2C-44D1-416C-BD6D-AE64AAD356F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955573" y="1629552"/>
                  <a:ext cx="1252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23DC19AD-5EB1-4690-99A0-36DD8BC2B71E}"/>
                    </a:ext>
                  </a:extLst>
                </p14:cNvPr>
                <p14:cNvContentPartPr/>
                <p14:nvPr/>
              </p14:nvContentPartPr>
              <p14:xfrm>
                <a:off x="7140253" y="1568712"/>
                <a:ext cx="77400" cy="1213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23DC19AD-5EB1-4690-99A0-36DD8BC2B71E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135933" y="1564392"/>
                  <a:ext cx="86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60298BA1-CF92-4C2F-9098-4086D4CC1A1F}"/>
                    </a:ext>
                  </a:extLst>
                </p14:cNvPr>
                <p14:cNvContentPartPr/>
                <p14:nvPr/>
              </p14:nvContentPartPr>
              <p14:xfrm>
                <a:off x="7274893" y="1591752"/>
                <a:ext cx="105840" cy="7740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60298BA1-CF92-4C2F-9098-4086D4CC1A1F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270573" y="1587432"/>
                  <a:ext cx="114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6F24EFAF-FB5D-427D-B5CB-138D936A3393}"/>
                    </a:ext>
                  </a:extLst>
                </p14:cNvPr>
                <p14:cNvContentPartPr/>
                <p14:nvPr/>
              </p14:nvContentPartPr>
              <p14:xfrm>
                <a:off x="7427173" y="1589232"/>
                <a:ext cx="90360" cy="6228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6F24EFAF-FB5D-427D-B5CB-138D936A3393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422853" y="1584912"/>
                  <a:ext cx="99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595E7150-AE14-4326-8473-4B9AB71DBC3B}"/>
                    </a:ext>
                  </a:extLst>
                </p14:cNvPr>
                <p14:cNvContentPartPr/>
                <p14:nvPr/>
              </p14:nvContentPartPr>
              <p14:xfrm>
                <a:off x="7611853" y="1589952"/>
                <a:ext cx="55800" cy="6192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595E7150-AE14-4326-8473-4B9AB71DBC3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7607533" y="1585632"/>
                  <a:ext cx="644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5BD68DA-160A-4A13-B914-CF56F887CDCC}"/>
                    </a:ext>
                  </a:extLst>
                </p14:cNvPr>
                <p14:cNvContentPartPr/>
                <p14:nvPr/>
              </p14:nvContentPartPr>
              <p14:xfrm>
                <a:off x="7611853" y="1519752"/>
                <a:ext cx="24120" cy="216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5BD68DA-160A-4A13-B914-CF56F887CDCC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7607533" y="1515432"/>
                  <a:ext cx="327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7F428262-080E-4E24-B003-094966963B9E}"/>
                    </a:ext>
                  </a:extLst>
                </p14:cNvPr>
                <p14:cNvContentPartPr/>
                <p14:nvPr/>
              </p14:nvContentPartPr>
              <p14:xfrm>
                <a:off x="5429893" y="1988832"/>
                <a:ext cx="101160" cy="7812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7F428262-080E-4E24-B003-094966963B9E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425573" y="1984512"/>
                  <a:ext cx="109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7CC4C41-F71B-41CD-9675-3F3EF6F898DC}"/>
                    </a:ext>
                  </a:extLst>
                </p14:cNvPr>
                <p14:cNvContentPartPr/>
                <p14:nvPr/>
              </p14:nvContentPartPr>
              <p14:xfrm>
                <a:off x="5568493" y="2051832"/>
                <a:ext cx="360" cy="6012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7CC4C41-F71B-41CD-9675-3F3EF6F898D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564173" y="2047512"/>
                  <a:ext cx="90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92E7FAA2-9AF3-4E1C-97ED-3AAA4D621F63}"/>
                    </a:ext>
                  </a:extLst>
                </p14:cNvPr>
                <p14:cNvContentPartPr/>
                <p14:nvPr/>
              </p14:nvContentPartPr>
              <p14:xfrm>
                <a:off x="5629693" y="1966512"/>
                <a:ext cx="71280" cy="9576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92E7FAA2-9AF3-4E1C-97ED-3AAA4D621F63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5625373" y="1962192"/>
                  <a:ext cx="79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F1378EF7-6746-455D-9ABD-0D80C0B9CA08}"/>
                    </a:ext>
                  </a:extLst>
                </p14:cNvPr>
                <p14:cNvContentPartPr/>
                <p14:nvPr/>
              </p14:nvContentPartPr>
              <p14:xfrm>
                <a:off x="5769373" y="2002872"/>
                <a:ext cx="106560" cy="10872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F1378EF7-6746-455D-9ABD-0D80C0B9CA0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765053" y="1998552"/>
                  <a:ext cx="1152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79520870-A686-4ECD-8F65-C790CD94E978}"/>
                    </a:ext>
                  </a:extLst>
                </p14:cNvPr>
                <p14:cNvContentPartPr/>
                <p14:nvPr/>
              </p14:nvContentPartPr>
              <p14:xfrm>
                <a:off x="6041893" y="2005032"/>
                <a:ext cx="104400" cy="252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79520870-A686-4ECD-8F65-C790CD94E978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037573" y="2000712"/>
                  <a:ext cx="1130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F8DF8C9-5AE3-422B-879F-0081381FFF5A}"/>
                    </a:ext>
                  </a:extLst>
                </p14:cNvPr>
                <p14:cNvContentPartPr/>
                <p14:nvPr/>
              </p14:nvContentPartPr>
              <p14:xfrm>
                <a:off x="6037573" y="2035272"/>
                <a:ext cx="106200" cy="684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F8DF8C9-5AE3-422B-879F-0081381FFF5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033253" y="2030952"/>
                  <a:ext cx="1148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09690EFC-BD8A-4A44-B2CC-6FFEE244F3A0}"/>
                    </a:ext>
                  </a:extLst>
                </p14:cNvPr>
                <p14:cNvContentPartPr/>
                <p14:nvPr/>
              </p14:nvContentPartPr>
              <p14:xfrm>
                <a:off x="6296053" y="1931952"/>
                <a:ext cx="134280" cy="11880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09690EFC-BD8A-4A44-B2CC-6FFEE244F3A0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6291733" y="1927632"/>
                  <a:ext cx="1429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B9822A9C-DEC6-4EBD-9322-41520DB8FFF2}"/>
                    </a:ext>
                  </a:extLst>
                </p14:cNvPr>
                <p14:cNvContentPartPr/>
                <p14:nvPr/>
              </p14:nvContentPartPr>
              <p14:xfrm>
                <a:off x="6492253" y="1946352"/>
                <a:ext cx="87480" cy="651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B9822A9C-DEC6-4EBD-9322-41520DB8FFF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6487933" y="1942032"/>
                  <a:ext cx="961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A0E7379-6B95-4EB9-85AB-F4E328F6DDEA}"/>
                    </a:ext>
                  </a:extLst>
                </p14:cNvPr>
                <p14:cNvContentPartPr/>
                <p14:nvPr/>
              </p14:nvContentPartPr>
              <p14:xfrm>
                <a:off x="6630133" y="1947792"/>
                <a:ext cx="89280" cy="532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A0E7379-6B95-4EB9-85AB-F4E328F6DDEA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625813" y="1943472"/>
                  <a:ext cx="979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CB9DD159-5016-45C7-99CA-8AEF9746B192}"/>
                    </a:ext>
                  </a:extLst>
                </p14:cNvPr>
                <p14:cNvContentPartPr/>
                <p14:nvPr/>
              </p14:nvContentPartPr>
              <p14:xfrm>
                <a:off x="6911653" y="1956792"/>
                <a:ext cx="91800" cy="2808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CB9DD159-5016-45C7-99CA-8AEF9746B192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6907333" y="1952472"/>
                  <a:ext cx="1004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620DAB6-C4B5-43A1-BE1D-BBD9DF3BDC58}"/>
                    </a:ext>
                  </a:extLst>
                </p14:cNvPr>
                <p14:cNvContentPartPr/>
                <p14:nvPr/>
              </p14:nvContentPartPr>
              <p14:xfrm>
                <a:off x="7103893" y="1890192"/>
                <a:ext cx="69480" cy="11088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620DAB6-C4B5-43A1-BE1D-BBD9DF3BDC5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099573" y="1885872"/>
                  <a:ext cx="78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3C37856E-EB06-4BD2-BDD8-8BBD15C64FE0}"/>
                    </a:ext>
                  </a:extLst>
                </p14:cNvPr>
                <p14:cNvContentPartPr/>
                <p14:nvPr/>
              </p14:nvContentPartPr>
              <p14:xfrm>
                <a:off x="7234573" y="1905672"/>
                <a:ext cx="98640" cy="691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3C37856E-EB06-4BD2-BDD8-8BBD15C64FE0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230253" y="1901352"/>
                  <a:ext cx="107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5C8D83EE-441B-496D-AA55-E27DBF58B8E5}"/>
                    </a:ext>
                  </a:extLst>
                </p14:cNvPr>
                <p14:cNvContentPartPr/>
                <p14:nvPr/>
              </p14:nvContentPartPr>
              <p14:xfrm>
                <a:off x="7339693" y="1899912"/>
                <a:ext cx="93600" cy="637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5C8D83EE-441B-496D-AA55-E27DBF58B8E5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335373" y="1895592"/>
                  <a:ext cx="1022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F267C9B4-C298-41CD-8896-263C7CB2D0D6}"/>
                    </a:ext>
                  </a:extLst>
                </p14:cNvPr>
                <p14:cNvContentPartPr/>
                <p14:nvPr/>
              </p14:nvContentPartPr>
              <p14:xfrm>
                <a:off x="7510333" y="1912152"/>
                <a:ext cx="48600" cy="4176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F267C9B4-C298-41CD-8896-263C7CB2D0D6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506013" y="1907832"/>
                  <a:ext cx="57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2A9A5AC1-7A5A-4954-A2E2-EE1D2F514F68}"/>
                    </a:ext>
                  </a:extLst>
                </p14:cNvPr>
                <p14:cNvContentPartPr/>
                <p14:nvPr/>
              </p14:nvContentPartPr>
              <p14:xfrm>
                <a:off x="7527613" y="1828632"/>
                <a:ext cx="360" cy="36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2A9A5AC1-7A5A-4954-A2E2-EE1D2F514F6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523293" y="1824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6CA9CA1D-B0B4-478F-86BA-6B3C00F54A2B}"/>
                    </a:ext>
                  </a:extLst>
                </p14:cNvPr>
                <p14:cNvContentPartPr/>
                <p14:nvPr/>
              </p14:nvContentPartPr>
              <p14:xfrm>
                <a:off x="5766493" y="2325792"/>
                <a:ext cx="81000" cy="4824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6CA9CA1D-B0B4-478F-86BA-6B3C00F54A2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762173" y="2321472"/>
                  <a:ext cx="8964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5EF582E-0752-4D05-A8D4-98528D606A48}"/>
                    </a:ext>
                  </a:extLst>
                </p14:cNvPr>
                <p14:cNvContentPartPr/>
                <p14:nvPr/>
              </p14:nvContentPartPr>
              <p14:xfrm>
                <a:off x="5807893" y="2331552"/>
                <a:ext cx="54360" cy="1274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5EF582E-0752-4D05-A8D4-98528D606A4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803573" y="2327232"/>
                  <a:ext cx="63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21EDF108-778F-4A2A-92A3-B686F7D9B179}"/>
                    </a:ext>
                  </a:extLst>
                </p14:cNvPr>
                <p14:cNvContentPartPr/>
                <p14:nvPr/>
              </p14:nvContentPartPr>
              <p14:xfrm>
                <a:off x="6038293" y="2307792"/>
                <a:ext cx="112680" cy="75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21EDF108-778F-4A2A-92A3-B686F7D9B17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033973" y="2303472"/>
                  <a:ext cx="1213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76F61579-C3E5-443E-B591-5DE3C8FB51B9}"/>
                    </a:ext>
                  </a:extLst>
                </p14:cNvPr>
                <p14:cNvContentPartPr/>
                <p14:nvPr/>
              </p14:nvContentPartPr>
              <p14:xfrm>
                <a:off x="6039733" y="2347752"/>
                <a:ext cx="122400" cy="165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76F61579-C3E5-443E-B591-5DE3C8FB51B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035413" y="2343432"/>
                  <a:ext cx="131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37F79A1-9CAA-4B96-8635-3711C64EE4B7}"/>
                    </a:ext>
                  </a:extLst>
                </p14:cNvPr>
                <p14:cNvContentPartPr/>
                <p14:nvPr/>
              </p14:nvContentPartPr>
              <p14:xfrm>
                <a:off x="6291373" y="2257392"/>
                <a:ext cx="101520" cy="1054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37F79A1-9CAA-4B96-8635-3711C64EE4B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287053" y="2253072"/>
                  <a:ext cx="110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CD14793A-8281-4824-925D-CC4F4E77F025}"/>
                    </a:ext>
                  </a:extLst>
                </p14:cNvPr>
                <p14:cNvContentPartPr/>
                <p14:nvPr/>
              </p14:nvContentPartPr>
              <p14:xfrm>
                <a:off x="6303253" y="2237232"/>
                <a:ext cx="114840" cy="100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CD14793A-8281-4824-925D-CC4F4E77F025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298933" y="2232912"/>
                  <a:ext cx="123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E1BB315-0788-4030-B01A-DB5F354B68D4}"/>
                    </a:ext>
                  </a:extLst>
                </p14:cNvPr>
                <p14:cNvContentPartPr/>
                <p14:nvPr/>
              </p14:nvContentPartPr>
              <p14:xfrm>
                <a:off x="6458053" y="2237952"/>
                <a:ext cx="113400" cy="7848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E1BB315-0788-4030-B01A-DB5F354B68D4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453733" y="2233632"/>
                  <a:ext cx="122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389E5688-5495-47DA-80E0-01F122CBCA04}"/>
                    </a:ext>
                  </a:extLst>
                </p14:cNvPr>
                <p14:cNvContentPartPr/>
                <p14:nvPr/>
              </p14:nvContentPartPr>
              <p14:xfrm>
                <a:off x="6580453" y="2251992"/>
                <a:ext cx="342360" cy="572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389E5688-5495-47DA-80E0-01F122CBCA0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576133" y="2247672"/>
                  <a:ext cx="3510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12622E1B-6AF0-40DE-953C-CF40FBE8385E}"/>
                    </a:ext>
                  </a:extLst>
                </p14:cNvPr>
                <p14:cNvContentPartPr/>
                <p14:nvPr/>
              </p14:nvContentPartPr>
              <p14:xfrm>
                <a:off x="6973933" y="2227152"/>
                <a:ext cx="26640" cy="6732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12622E1B-6AF0-40DE-953C-CF40FBE8385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969613" y="2222832"/>
                  <a:ext cx="352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7E75976-F193-480E-A0B7-E1AA4A0FBF4E}"/>
                    </a:ext>
                  </a:extLst>
                </p14:cNvPr>
                <p14:cNvContentPartPr/>
                <p14:nvPr/>
              </p14:nvContentPartPr>
              <p14:xfrm>
                <a:off x="7055653" y="2216712"/>
                <a:ext cx="87480" cy="957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7E75976-F193-480E-A0B7-E1AA4A0FBF4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051333" y="2212392"/>
                  <a:ext cx="96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BE246F7E-6E56-4616-BF78-F152F38E6DBC}"/>
                    </a:ext>
                  </a:extLst>
                </p14:cNvPr>
                <p14:cNvContentPartPr/>
                <p14:nvPr/>
              </p14:nvContentPartPr>
              <p14:xfrm>
                <a:off x="7080133" y="2204832"/>
                <a:ext cx="108720" cy="64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BE246F7E-6E56-4616-BF78-F152F38E6DB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075813" y="2200512"/>
                  <a:ext cx="1173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541FE302-7F10-4966-99FF-92C005439911}"/>
                    </a:ext>
                  </a:extLst>
                </p14:cNvPr>
                <p14:cNvContentPartPr/>
                <p14:nvPr/>
              </p14:nvContentPartPr>
              <p14:xfrm>
                <a:off x="7229893" y="2210952"/>
                <a:ext cx="98640" cy="7560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541FE302-7F10-4966-99FF-92C00543991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225573" y="2206632"/>
                  <a:ext cx="1072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AC9B921-2227-4FFB-8021-CD14C6B734D0}"/>
                    </a:ext>
                  </a:extLst>
                </p14:cNvPr>
                <p14:cNvContentPartPr/>
                <p14:nvPr/>
              </p14:nvContentPartPr>
              <p14:xfrm>
                <a:off x="7355173" y="2205912"/>
                <a:ext cx="83520" cy="7524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AC9B921-2227-4FFB-8021-CD14C6B734D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350853" y="2201592"/>
                  <a:ext cx="921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D74C3FA6-0FD8-490C-8E29-A6DA42C729F2}"/>
                    </a:ext>
                  </a:extLst>
                </p14:cNvPr>
                <p14:cNvContentPartPr/>
                <p14:nvPr/>
              </p14:nvContentPartPr>
              <p14:xfrm>
                <a:off x="7511773" y="2117352"/>
                <a:ext cx="37440" cy="14436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D74C3FA6-0FD8-490C-8E29-A6DA42C729F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507453" y="2113032"/>
                  <a:ext cx="4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96D9F9A-52EE-46C4-911D-40A878BE4E42}"/>
                    </a:ext>
                  </a:extLst>
                </p14:cNvPr>
                <p14:cNvContentPartPr/>
                <p14:nvPr/>
              </p14:nvContentPartPr>
              <p14:xfrm>
                <a:off x="5626813" y="2205552"/>
                <a:ext cx="12240" cy="29844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96D9F9A-52EE-46C4-911D-40A878BE4E4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622493" y="2201232"/>
                  <a:ext cx="2088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BBC8B68-9FF5-49C6-A795-CD032D2751B9}"/>
                    </a:ext>
                  </a:extLst>
                </p14:cNvPr>
                <p14:cNvContentPartPr/>
                <p14:nvPr/>
              </p14:nvContentPartPr>
              <p14:xfrm>
                <a:off x="5639053" y="2113392"/>
                <a:ext cx="1903680" cy="1317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BBC8B68-9FF5-49C6-A795-CD032D2751B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634733" y="2109072"/>
                  <a:ext cx="1912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3D04173D-9421-4CD6-9174-E20A293C883E}"/>
                    </a:ext>
                  </a:extLst>
                </p14:cNvPr>
                <p14:cNvContentPartPr/>
                <p14:nvPr/>
              </p14:nvContentPartPr>
              <p14:xfrm>
                <a:off x="7545253" y="2087112"/>
                <a:ext cx="43560" cy="2692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3D04173D-9421-4CD6-9174-E20A293C883E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540933" y="2082792"/>
                  <a:ext cx="522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9B25A3B2-1DFD-46E1-8ACB-947ECC7A3A56}"/>
                    </a:ext>
                  </a:extLst>
                </p14:cNvPr>
                <p14:cNvContentPartPr/>
                <p14:nvPr/>
              </p14:nvContentPartPr>
              <p14:xfrm>
                <a:off x="5775853" y="2384832"/>
                <a:ext cx="1845360" cy="1432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9B25A3B2-1DFD-46E1-8ACB-947ECC7A3A56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771533" y="2380512"/>
                  <a:ext cx="18540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C093F5AE-8DFB-40FE-905D-1D391E5C1AB6}"/>
                    </a:ext>
                  </a:extLst>
                </p14:cNvPr>
                <p14:cNvContentPartPr/>
                <p14:nvPr/>
              </p14:nvContentPartPr>
              <p14:xfrm>
                <a:off x="7725253" y="2214912"/>
                <a:ext cx="248400" cy="288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C093F5AE-8DFB-40FE-905D-1D391E5C1AB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720933" y="2210592"/>
                  <a:ext cx="2570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40F79F88-0900-4345-9071-521017D7B733}"/>
                    </a:ext>
                  </a:extLst>
                </p14:cNvPr>
                <p14:cNvContentPartPr/>
                <p14:nvPr/>
              </p14:nvContentPartPr>
              <p14:xfrm>
                <a:off x="7681333" y="2172072"/>
                <a:ext cx="196920" cy="1227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40F79F88-0900-4345-9071-521017D7B73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677013" y="2167752"/>
                  <a:ext cx="2055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048DFE1-D123-4099-831C-32C5BAD5C7D9}"/>
                    </a:ext>
                  </a:extLst>
                </p14:cNvPr>
                <p14:cNvContentPartPr/>
                <p14:nvPr/>
              </p14:nvContentPartPr>
              <p14:xfrm>
                <a:off x="8328253" y="2150112"/>
                <a:ext cx="6840" cy="13176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048DFE1-D123-4099-831C-32C5BAD5C7D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323933" y="2145792"/>
                  <a:ext cx="154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AFF3A3FE-1460-41B9-BF52-FE5189036D75}"/>
                    </a:ext>
                  </a:extLst>
                </p14:cNvPr>
                <p14:cNvContentPartPr/>
                <p14:nvPr/>
              </p14:nvContentPartPr>
              <p14:xfrm>
                <a:off x="8250133" y="2245872"/>
                <a:ext cx="154080" cy="3168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AFF3A3FE-1460-41B9-BF52-FE5189036D7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45813" y="2241552"/>
                  <a:ext cx="1627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6AC7941-F364-4676-9C2B-BE3F2166C165}"/>
                    </a:ext>
                  </a:extLst>
                </p14:cNvPr>
                <p14:cNvContentPartPr/>
                <p14:nvPr/>
              </p14:nvContentPartPr>
              <p14:xfrm>
                <a:off x="8266693" y="2161272"/>
                <a:ext cx="109080" cy="75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6AC7941-F364-4676-9C2B-BE3F2166C16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262373" y="2156952"/>
                  <a:ext cx="117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A847C249-5F31-482C-894A-6B185B9C2989}"/>
                    </a:ext>
                  </a:extLst>
                </p14:cNvPr>
                <p14:cNvContentPartPr/>
                <p14:nvPr/>
              </p14:nvContentPartPr>
              <p14:xfrm>
                <a:off x="8407453" y="2145432"/>
                <a:ext cx="286560" cy="12564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A847C249-5F31-482C-894A-6B185B9C298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403133" y="2141112"/>
                  <a:ext cx="295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2BFD70B-4108-4198-8A60-FF562B290D68}"/>
                    </a:ext>
                  </a:extLst>
                </p14:cNvPr>
                <p14:cNvContentPartPr/>
                <p14:nvPr/>
              </p14:nvContentPartPr>
              <p14:xfrm>
                <a:off x="8755933" y="2086392"/>
                <a:ext cx="166680" cy="11808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2BFD70B-4108-4198-8A60-FF562B290D6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751613" y="2082072"/>
                  <a:ext cx="1753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049CA10E-3079-4BED-970D-0A903DC1821C}"/>
                    </a:ext>
                  </a:extLst>
                </p14:cNvPr>
                <p14:cNvContentPartPr/>
                <p14:nvPr/>
              </p14:nvContentPartPr>
              <p14:xfrm>
                <a:off x="8819293" y="2167392"/>
                <a:ext cx="70560" cy="5832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049CA10E-3079-4BED-970D-0A903DC1821C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814973" y="2163072"/>
                  <a:ext cx="792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F25BB31-9E32-49AB-9261-8D3F1A1A9B71}"/>
                    </a:ext>
                  </a:extLst>
                </p14:cNvPr>
                <p14:cNvContentPartPr/>
                <p14:nvPr/>
              </p14:nvContentPartPr>
              <p14:xfrm>
                <a:off x="8920453" y="2132832"/>
                <a:ext cx="339480" cy="10008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F25BB31-9E32-49AB-9261-8D3F1A1A9B7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916133" y="2128512"/>
                  <a:ext cx="3481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F17DB00E-E85D-4410-9405-0B4B524AA66A}"/>
                    </a:ext>
                  </a:extLst>
                </p14:cNvPr>
                <p14:cNvContentPartPr/>
                <p14:nvPr/>
              </p14:nvContentPartPr>
              <p14:xfrm>
                <a:off x="4767493" y="2776872"/>
                <a:ext cx="129600" cy="16020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F17DB00E-E85D-4410-9405-0B4B524AA66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763173" y="2772552"/>
                  <a:ext cx="138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E372662E-10AA-4D1F-87C3-4ADD99BA7BF6}"/>
                    </a:ext>
                  </a:extLst>
                </p14:cNvPr>
                <p14:cNvContentPartPr/>
                <p14:nvPr/>
              </p14:nvContentPartPr>
              <p14:xfrm>
                <a:off x="4942813" y="2761752"/>
                <a:ext cx="118440" cy="153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E372662E-10AA-4D1F-87C3-4ADD99BA7BF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938493" y="2757432"/>
                  <a:ext cx="1270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423CF427-FF1B-4E41-B9DE-27E4DAA72AF4}"/>
                    </a:ext>
                  </a:extLst>
                </p14:cNvPr>
                <p14:cNvContentPartPr/>
                <p14:nvPr/>
              </p14:nvContentPartPr>
              <p14:xfrm>
                <a:off x="5178613" y="2789112"/>
                <a:ext cx="23040" cy="1692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423CF427-FF1B-4E41-B9DE-27E4DAA72AF4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174293" y="2784792"/>
                  <a:ext cx="31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95D4B58F-3999-4175-B921-848EFF0DB666}"/>
                    </a:ext>
                  </a:extLst>
                </p14:cNvPr>
                <p14:cNvContentPartPr/>
                <p14:nvPr/>
              </p14:nvContentPartPr>
              <p14:xfrm>
                <a:off x="5194813" y="2868672"/>
                <a:ext cx="7920" cy="1512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95D4B58F-3999-4175-B921-848EFF0DB66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190493" y="2864352"/>
                  <a:ext cx="16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DEBF5973-319B-44CE-982B-BEC3ED14BFC0}"/>
                    </a:ext>
                  </a:extLst>
                </p14:cNvPr>
                <p14:cNvContentPartPr/>
                <p14:nvPr/>
              </p14:nvContentPartPr>
              <p14:xfrm>
                <a:off x="5479933" y="2749512"/>
                <a:ext cx="127800" cy="11664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DEBF5973-319B-44CE-982B-BEC3ED14BFC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475613" y="2745192"/>
                  <a:ext cx="136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E7517355-4B90-44A0-BD91-907A6915606D}"/>
                    </a:ext>
                  </a:extLst>
                </p14:cNvPr>
                <p14:cNvContentPartPr/>
                <p14:nvPr/>
              </p14:nvContentPartPr>
              <p14:xfrm>
                <a:off x="5664253" y="2665992"/>
                <a:ext cx="14400" cy="8352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E7517355-4B90-44A0-BD91-907A6915606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659933" y="2661672"/>
                  <a:ext cx="230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1CE92D94-1DB6-4013-94EB-4AF84128FA48}"/>
                    </a:ext>
                  </a:extLst>
                </p14:cNvPr>
                <p14:cNvContentPartPr/>
                <p14:nvPr/>
              </p14:nvContentPartPr>
              <p14:xfrm>
                <a:off x="5603053" y="2641152"/>
                <a:ext cx="143640" cy="1029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1CE92D94-1DB6-4013-94EB-4AF84128FA4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598733" y="2636832"/>
                  <a:ext cx="152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BB367F9E-1AC1-4C0E-9781-A66E88865900}"/>
                    </a:ext>
                  </a:extLst>
                </p14:cNvPr>
                <p14:cNvContentPartPr/>
                <p14:nvPr/>
              </p14:nvContentPartPr>
              <p14:xfrm>
                <a:off x="5826973" y="2773272"/>
                <a:ext cx="165600" cy="1692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BB367F9E-1AC1-4C0E-9781-A66E8886590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822653" y="2768952"/>
                  <a:ext cx="174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BB1AC3F2-3737-4758-A3CF-FD656B123CF0}"/>
                    </a:ext>
                  </a:extLst>
                </p14:cNvPr>
                <p14:cNvContentPartPr/>
                <p14:nvPr/>
              </p14:nvContentPartPr>
              <p14:xfrm>
                <a:off x="5847133" y="2821152"/>
                <a:ext cx="135360" cy="1188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BB1AC3F2-3737-4758-A3CF-FD656B123CF0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842813" y="2816832"/>
                  <a:ext cx="144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ADD3F7F9-40D5-4666-B9F0-C16B867DD384}"/>
                    </a:ext>
                  </a:extLst>
                </p14:cNvPr>
                <p14:cNvContentPartPr/>
                <p14:nvPr/>
              </p14:nvContentPartPr>
              <p14:xfrm>
                <a:off x="6192733" y="2622792"/>
                <a:ext cx="105480" cy="12816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ADD3F7F9-40D5-4666-B9F0-C16B867DD384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188413" y="2618472"/>
                  <a:ext cx="114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A2AE42E1-863D-4726-AF53-15ADFB88C900}"/>
                    </a:ext>
                  </a:extLst>
                </p14:cNvPr>
                <p14:cNvContentPartPr/>
                <p14:nvPr/>
              </p14:nvContentPartPr>
              <p14:xfrm>
                <a:off x="6146293" y="2759952"/>
                <a:ext cx="196920" cy="1548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A2AE42E1-863D-4726-AF53-15ADFB88C90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141973" y="2755632"/>
                  <a:ext cx="2055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32223F40-4D4F-4FAF-A794-7399436827A8}"/>
                    </a:ext>
                  </a:extLst>
                </p14:cNvPr>
                <p14:cNvContentPartPr/>
                <p14:nvPr/>
              </p14:nvContentPartPr>
              <p14:xfrm>
                <a:off x="6230173" y="2829432"/>
                <a:ext cx="12960" cy="14868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32223F40-4D4F-4FAF-A794-7399436827A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6225853" y="2825112"/>
                  <a:ext cx="21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15940BB0-9F83-4FE4-BC1E-B9CEA8534981}"/>
                    </a:ext>
                  </a:extLst>
                </p14:cNvPr>
                <p14:cNvContentPartPr/>
                <p14:nvPr/>
              </p14:nvContentPartPr>
              <p14:xfrm>
                <a:off x="6148813" y="2821152"/>
                <a:ext cx="146520" cy="6696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15940BB0-9F83-4FE4-BC1E-B9CEA853498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144493" y="2816832"/>
                  <a:ext cx="155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6A304565-C68A-4896-B7D1-E29D482D07A5}"/>
                    </a:ext>
                  </a:extLst>
                </p14:cNvPr>
                <p14:cNvContentPartPr/>
                <p14:nvPr/>
              </p14:nvContentPartPr>
              <p14:xfrm>
                <a:off x="6632653" y="2784072"/>
                <a:ext cx="151560" cy="432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6A304565-C68A-4896-B7D1-E29D482D07A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6628333" y="2779752"/>
                  <a:ext cx="160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A3535411-0C34-40C7-BB06-AE487801E421}"/>
                    </a:ext>
                  </a:extLst>
                </p14:cNvPr>
                <p14:cNvContentPartPr/>
                <p14:nvPr/>
              </p14:nvContentPartPr>
              <p14:xfrm>
                <a:off x="6653893" y="2821872"/>
                <a:ext cx="134280" cy="1116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A3535411-0C34-40C7-BB06-AE487801E42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649573" y="2817552"/>
                  <a:ext cx="142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B1F8E621-7346-4A9B-9289-166D14481204}"/>
                    </a:ext>
                  </a:extLst>
                </p14:cNvPr>
                <p14:cNvContentPartPr/>
                <p14:nvPr/>
              </p14:nvContentPartPr>
              <p14:xfrm>
                <a:off x="6810133" y="2757432"/>
                <a:ext cx="94680" cy="11304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B1F8E621-7346-4A9B-9289-166D1448120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805813" y="2753112"/>
                  <a:ext cx="103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73DFE5E-142E-43C3-9BAC-148067CCDC9C}"/>
                    </a:ext>
                  </a:extLst>
                </p14:cNvPr>
                <p14:cNvContentPartPr/>
                <p14:nvPr/>
              </p14:nvContentPartPr>
              <p14:xfrm>
                <a:off x="7313773" y="2718192"/>
                <a:ext cx="101880" cy="1054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73DFE5E-142E-43C3-9BAC-148067CCDC9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309453" y="2713872"/>
                  <a:ext cx="110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351BD975-414E-49CD-BD3B-1D8A1914033E}"/>
                    </a:ext>
                  </a:extLst>
                </p14:cNvPr>
                <p14:cNvContentPartPr/>
                <p14:nvPr/>
              </p14:nvContentPartPr>
              <p14:xfrm>
                <a:off x="7459933" y="2777232"/>
                <a:ext cx="6480" cy="9144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351BD975-414E-49CD-BD3B-1D8A1914033E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455613" y="2772912"/>
                  <a:ext cx="15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6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ACFE27B9-7006-47EA-8291-BE11A9916F2E}"/>
                    </a:ext>
                  </a:extLst>
                </p14:cNvPr>
                <p14:cNvContentPartPr/>
                <p14:nvPr/>
              </p14:nvContentPartPr>
              <p14:xfrm>
                <a:off x="7531933" y="2695152"/>
                <a:ext cx="89280" cy="11052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ACFE27B9-7006-47EA-8291-BE11A9916F2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527613" y="2690832"/>
                  <a:ext cx="97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221A8AA5-ED89-470D-8574-0472411368B1}"/>
                    </a:ext>
                  </a:extLst>
                </p14:cNvPr>
                <p14:cNvContentPartPr/>
                <p14:nvPr/>
              </p14:nvContentPartPr>
              <p14:xfrm>
                <a:off x="7528693" y="2670672"/>
                <a:ext cx="129240" cy="2448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221A8AA5-ED89-470D-8574-0472411368B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524373" y="2666352"/>
                  <a:ext cx="1378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C3C433A4-42DA-41CC-87E8-051AC9103DA0}"/>
                    </a:ext>
                  </a:extLst>
                </p14:cNvPr>
                <p14:cNvContentPartPr/>
                <p14:nvPr/>
              </p14:nvContentPartPr>
              <p14:xfrm>
                <a:off x="7749733" y="2733672"/>
                <a:ext cx="93960" cy="5436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C3C433A4-42DA-41CC-87E8-051AC9103DA0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745413" y="2729352"/>
                  <a:ext cx="1026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70B5CC83-23C4-4F25-8C7A-48F8D0165CE3}"/>
                    </a:ext>
                  </a:extLst>
                </p14:cNvPr>
                <p14:cNvContentPartPr/>
                <p14:nvPr/>
              </p14:nvContentPartPr>
              <p14:xfrm>
                <a:off x="7807333" y="2731512"/>
                <a:ext cx="46080" cy="12456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70B5CC83-23C4-4F25-8C7A-48F8D0165CE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803013" y="2727192"/>
                  <a:ext cx="547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1B10D683-D5AA-4738-956B-222CEE9D5C77}"/>
                    </a:ext>
                  </a:extLst>
                </p14:cNvPr>
                <p14:cNvContentPartPr/>
                <p14:nvPr/>
              </p14:nvContentPartPr>
              <p14:xfrm>
                <a:off x="8016493" y="2730432"/>
                <a:ext cx="98280" cy="1404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1B10D683-D5AA-4738-956B-222CEE9D5C77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012173" y="2726112"/>
                  <a:ext cx="106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98C06D0F-6A2A-4FA6-8058-003BE5160243}"/>
                    </a:ext>
                  </a:extLst>
                </p14:cNvPr>
                <p14:cNvContentPartPr/>
                <p14:nvPr/>
              </p14:nvContentPartPr>
              <p14:xfrm>
                <a:off x="8156893" y="2657712"/>
                <a:ext cx="95400" cy="11232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98C06D0F-6A2A-4FA6-8058-003BE516024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152573" y="2653392"/>
                  <a:ext cx="104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907E4C6C-CC61-4BBA-9898-793753B3D7EA}"/>
                    </a:ext>
                  </a:extLst>
                </p14:cNvPr>
                <p14:cNvContentPartPr/>
                <p14:nvPr/>
              </p14:nvContentPartPr>
              <p14:xfrm>
                <a:off x="8328973" y="2651952"/>
                <a:ext cx="92160" cy="11880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907E4C6C-CC61-4BBA-9898-793753B3D7EA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324653" y="2647632"/>
                  <a:ext cx="1008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581E9592-1044-4778-A4DC-ECBF67452E37}"/>
                    </a:ext>
                  </a:extLst>
                </p14:cNvPr>
                <p14:cNvContentPartPr/>
                <p14:nvPr/>
              </p14:nvContentPartPr>
              <p14:xfrm>
                <a:off x="8361733" y="2649072"/>
                <a:ext cx="85320" cy="75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581E9592-1044-4778-A4DC-ECBF67452E3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357413" y="2644752"/>
                  <a:ext cx="939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FE1AEA48-05B5-468A-A9EE-EC1EC5380796}"/>
                    </a:ext>
                  </a:extLst>
                </p14:cNvPr>
                <p14:cNvContentPartPr/>
                <p14:nvPr/>
              </p14:nvContentPartPr>
              <p14:xfrm>
                <a:off x="8487373" y="2643672"/>
                <a:ext cx="115200" cy="1018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FE1AEA48-05B5-468A-A9EE-EC1EC538079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483053" y="2639352"/>
                  <a:ext cx="1238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9DCAF31-1B02-4FF5-B920-3487D1556E53}"/>
                    </a:ext>
                  </a:extLst>
                </p14:cNvPr>
                <p14:cNvContentPartPr/>
                <p14:nvPr/>
              </p14:nvContentPartPr>
              <p14:xfrm>
                <a:off x="8688973" y="2570232"/>
                <a:ext cx="67680" cy="14364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9DCAF31-1B02-4FF5-B920-3487D1556E5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684653" y="2565912"/>
                  <a:ext cx="763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58E1F990-1057-4254-9D00-950E34800174}"/>
                    </a:ext>
                  </a:extLst>
                </p14:cNvPr>
                <p14:cNvContentPartPr/>
                <p14:nvPr/>
              </p14:nvContentPartPr>
              <p14:xfrm>
                <a:off x="8923333" y="2644392"/>
                <a:ext cx="163080" cy="1656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58E1F990-1057-4254-9D00-950E3480017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919013" y="2640072"/>
                  <a:ext cx="171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5E459737-B83E-4645-B14B-54D8630E01BF}"/>
                    </a:ext>
                  </a:extLst>
                </p14:cNvPr>
                <p14:cNvContentPartPr/>
                <p14:nvPr/>
              </p14:nvContentPartPr>
              <p14:xfrm>
                <a:off x="8931973" y="2685072"/>
                <a:ext cx="171720" cy="2916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5E459737-B83E-4645-B14B-54D8630E01BF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927653" y="2680752"/>
                  <a:ext cx="1803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EC5FCECC-05AA-4198-9EFC-95760347C3B5}"/>
                    </a:ext>
                  </a:extLst>
                </p14:cNvPr>
                <p14:cNvContentPartPr/>
                <p14:nvPr/>
              </p14:nvContentPartPr>
              <p14:xfrm>
                <a:off x="9295573" y="2496072"/>
                <a:ext cx="70560" cy="7992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EC5FCECC-05AA-4198-9EFC-95760347C3B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291253" y="2491752"/>
                  <a:ext cx="79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080733D5-45C4-4CEF-8C4F-A94EE11CC6AB}"/>
                    </a:ext>
                  </a:extLst>
                </p14:cNvPr>
                <p14:cNvContentPartPr/>
                <p14:nvPr/>
              </p14:nvContentPartPr>
              <p14:xfrm>
                <a:off x="9329053" y="2543952"/>
                <a:ext cx="49680" cy="5868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080733D5-45C4-4CEF-8C4F-A94EE11CC6A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324733" y="2539632"/>
                  <a:ext cx="583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4D614E19-616E-4DCE-B5D5-C3C57EAEEFDC}"/>
                    </a:ext>
                  </a:extLst>
                </p14:cNvPr>
                <p14:cNvContentPartPr/>
                <p14:nvPr/>
              </p14:nvContentPartPr>
              <p14:xfrm>
                <a:off x="9442093" y="2493912"/>
                <a:ext cx="98280" cy="9036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4D614E19-616E-4DCE-B5D5-C3C57EAEEFD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437773" y="2489592"/>
                  <a:ext cx="1069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201460AB-730F-43F0-8CFB-65154ADB9667}"/>
                    </a:ext>
                  </a:extLst>
                </p14:cNvPr>
                <p14:cNvContentPartPr/>
                <p14:nvPr/>
              </p14:nvContentPartPr>
              <p14:xfrm>
                <a:off x="9582493" y="2474472"/>
                <a:ext cx="107280" cy="788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201460AB-730F-43F0-8CFB-65154ADB9667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578173" y="2470152"/>
                  <a:ext cx="115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40DBDB24-19BC-4872-A778-A9663643794C}"/>
                    </a:ext>
                  </a:extLst>
                </p14:cNvPr>
                <p14:cNvContentPartPr/>
                <p14:nvPr/>
              </p14:nvContentPartPr>
              <p14:xfrm>
                <a:off x="9290533" y="2600472"/>
                <a:ext cx="452520" cy="6156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40DBDB24-19BC-4872-A778-A9663643794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286213" y="2596152"/>
                  <a:ext cx="461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20446040-6D64-434A-8998-C9C837011909}"/>
                    </a:ext>
                  </a:extLst>
                </p14:cNvPr>
                <p14:cNvContentPartPr/>
                <p14:nvPr/>
              </p14:nvContentPartPr>
              <p14:xfrm>
                <a:off x="9446413" y="2698752"/>
                <a:ext cx="145080" cy="13392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20446040-6D64-434A-8998-C9C837011909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442093" y="2694432"/>
                  <a:ext cx="153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25D24A50-E22E-4FDD-9083-EF78A5B2655B}"/>
                    </a:ext>
                  </a:extLst>
                </p14:cNvPr>
                <p14:cNvContentPartPr/>
                <p14:nvPr/>
              </p14:nvContentPartPr>
              <p14:xfrm>
                <a:off x="7365253" y="3058032"/>
                <a:ext cx="102960" cy="1029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25D24A50-E22E-4FDD-9083-EF78A5B2655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360933" y="3053712"/>
                  <a:ext cx="111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B7303E1E-9E3F-444A-8F50-069BFC01513C}"/>
                    </a:ext>
                  </a:extLst>
                </p14:cNvPr>
                <p14:cNvContentPartPr/>
                <p14:nvPr/>
              </p14:nvContentPartPr>
              <p14:xfrm>
                <a:off x="7502053" y="3133632"/>
                <a:ext cx="9720" cy="8208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B7303E1E-9E3F-444A-8F50-069BFC01513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497733" y="3129312"/>
                  <a:ext cx="18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3DB25D8F-C282-4ABC-8DE7-7B5E7A5C6E9F}"/>
                    </a:ext>
                  </a:extLst>
                </p14:cNvPr>
                <p14:cNvContentPartPr/>
                <p14:nvPr/>
              </p14:nvContentPartPr>
              <p14:xfrm>
                <a:off x="7580173" y="3034272"/>
                <a:ext cx="95040" cy="11268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3DB25D8F-C282-4ABC-8DE7-7B5E7A5C6E9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575853" y="3029952"/>
                  <a:ext cx="1036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6BFCC41E-8016-4F7F-9C66-708212A41772}"/>
                    </a:ext>
                  </a:extLst>
                </p14:cNvPr>
                <p14:cNvContentPartPr/>
                <p14:nvPr/>
              </p14:nvContentPartPr>
              <p14:xfrm>
                <a:off x="7596733" y="3014832"/>
                <a:ext cx="119520" cy="324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6BFCC41E-8016-4F7F-9C66-708212A4177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92413" y="3010512"/>
                  <a:ext cx="1281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1572439F-6ADB-4FAF-8EDF-2FE96F9FF22A}"/>
                    </a:ext>
                  </a:extLst>
                </p14:cNvPr>
                <p14:cNvContentPartPr/>
                <p14:nvPr/>
              </p14:nvContentPartPr>
              <p14:xfrm>
                <a:off x="7756213" y="3053352"/>
                <a:ext cx="104760" cy="13212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1572439F-6ADB-4FAF-8EDF-2FE96F9FF22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751893" y="3049032"/>
                  <a:ext cx="1134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2CF5A703-EE3D-4545-AE9C-5E99E11E6F20}"/>
                    </a:ext>
                  </a:extLst>
                </p14:cNvPr>
                <p14:cNvContentPartPr/>
                <p14:nvPr/>
              </p14:nvContentPartPr>
              <p14:xfrm>
                <a:off x="8009293" y="3026712"/>
                <a:ext cx="119520" cy="3168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2CF5A703-EE3D-4545-AE9C-5E99E11E6F2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04973" y="3022392"/>
                  <a:ext cx="1281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27A04169-7DCC-4649-BFFB-5A0993DCD9C1}"/>
                    </a:ext>
                  </a:extLst>
                </p14:cNvPr>
                <p14:cNvContentPartPr/>
                <p14:nvPr/>
              </p14:nvContentPartPr>
              <p14:xfrm>
                <a:off x="8174173" y="2967672"/>
                <a:ext cx="99360" cy="10836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27A04169-7DCC-4649-BFFB-5A0993DCD9C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69853" y="2963352"/>
                  <a:ext cx="108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67184CB2-0E7E-4515-B413-B927F9B36628}"/>
                    </a:ext>
                  </a:extLst>
                </p14:cNvPr>
                <p14:cNvContentPartPr/>
                <p14:nvPr/>
              </p14:nvContentPartPr>
              <p14:xfrm>
                <a:off x="8319253" y="2971992"/>
                <a:ext cx="77400" cy="11412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67184CB2-0E7E-4515-B413-B927F9B36628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314933" y="2967672"/>
                  <a:ext cx="860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3EA3328C-D8FB-49F9-9237-10B8F3CB9CAE}"/>
                    </a:ext>
                  </a:extLst>
                </p14:cNvPr>
                <p14:cNvContentPartPr/>
                <p14:nvPr/>
              </p14:nvContentPartPr>
              <p14:xfrm>
                <a:off x="8364253" y="2957592"/>
                <a:ext cx="77400" cy="108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3EA3328C-D8FB-49F9-9237-10B8F3CB9CA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359933" y="2953272"/>
                  <a:ext cx="860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BFC624BD-26DC-4D16-A4C1-CDC8083B9037}"/>
                    </a:ext>
                  </a:extLst>
                </p14:cNvPr>
                <p14:cNvContentPartPr/>
                <p14:nvPr/>
              </p14:nvContentPartPr>
              <p14:xfrm>
                <a:off x="8441653" y="2965152"/>
                <a:ext cx="295560" cy="8856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BFC624BD-26DC-4D16-A4C1-CDC8083B9037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437333" y="2960832"/>
                  <a:ext cx="304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4B205BD7-20BF-408D-B31F-BEA909F7A236}"/>
                    </a:ext>
                  </a:extLst>
                </p14:cNvPr>
                <p14:cNvContentPartPr/>
                <p14:nvPr/>
              </p14:nvContentPartPr>
              <p14:xfrm>
                <a:off x="8724973" y="2920152"/>
                <a:ext cx="2880" cy="936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4B205BD7-20BF-408D-B31F-BEA909F7A23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20653" y="2915832"/>
                  <a:ext cx="11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9FA62F07-E642-4A29-AE6D-E922222C24C6}"/>
                    </a:ext>
                  </a:extLst>
                </p14:cNvPr>
                <p14:cNvContentPartPr/>
                <p14:nvPr/>
              </p14:nvContentPartPr>
              <p14:xfrm>
                <a:off x="9007573" y="2980632"/>
                <a:ext cx="145440" cy="151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9FA62F07-E642-4A29-AE6D-E922222C24C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003253" y="2976312"/>
                  <a:ext cx="154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1D086804-3F78-4A18-B233-61F8EEFB425A}"/>
                    </a:ext>
                  </a:extLst>
                </p14:cNvPr>
                <p14:cNvContentPartPr/>
                <p14:nvPr/>
              </p14:nvContentPartPr>
              <p14:xfrm>
                <a:off x="9035653" y="3020592"/>
                <a:ext cx="175680" cy="1836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1D086804-3F78-4A18-B233-61F8EEFB425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031333" y="3016272"/>
                  <a:ext cx="1843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0D62D169-CDD5-4BD0-9998-30557EEC440F}"/>
                    </a:ext>
                  </a:extLst>
                </p14:cNvPr>
                <p14:cNvContentPartPr/>
                <p14:nvPr/>
              </p14:nvContentPartPr>
              <p14:xfrm>
                <a:off x="9308173" y="2936352"/>
                <a:ext cx="128160" cy="903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0D62D169-CDD5-4BD0-9998-30557EEC440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303853" y="2932032"/>
                  <a:ext cx="1368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E0C1AFE2-3203-4D09-A2B4-E485E3C557FC}"/>
                    </a:ext>
                  </a:extLst>
                </p14:cNvPr>
                <p14:cNvContentPartPr/>
                <p14:nvPr/>
              </p14:nvContentPartPr>
              <p14:xfrm>
                <a:off x="9475573" y="2934192"/>
                <a:ext cx="126720" cy="8496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E0C1AFE2-3203-4D09-A2B4-E485E3C557F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471253" y="2929872"/>
                  <a:ext cx="135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504A4A26-7679-4F6C-8146-F529116CE976}"/>
                    </a:ext>
                  </a:extLst>
                </p14:cNvPr>
                <p14:cNvContentPartPr/>
                <p14:nvPr/>
              </p14:nvContentPartPr>
              <p14:xfrm>
                <a:off x="9619573" y="2909712"/>
                <a:ext cx="145440" cy="9540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504A4A26-7679-4F6C-8146-F529116CE976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615253" y="2905392"/>
                  <a:ext cx="1540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22192DC5-BBB6-46B5-83EA-E6E0E7498F41}"/>
                    </a:ext>
                  </a:extLst>
                </p14:cNvPr>
                <p14:cNvContentPartPr/>
                <p14:nvPr/>
              </p14:nvContentPartPr>
              <p14:xfrm>
                <a:off x="10807933" y="2736912"/>
                <a:ext cx="360" cy="36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22192DC5-BBB6-46B5-83EA-E6E0E7498F4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803613" y="27325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6F8AF2E7-F757-4436-A523-0E3A0FF79CA4}"/>
                    </a:ext>
                  </a:extLst>
                </p14:cNvPr>
                <p14:cNvContentPartPr/>
                <p14:nvPr/>
              </p14:nvContentPartPr>
              <p14:xfrm>
                <a:off x="7506013" y="3395352"/>
                <a:ext cx="93960" cy="8352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6F8AF2E7-F757-4436-A523-0E3A0FF79CA4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7501693" y="3391032"/>
                  <a:ext cx="1026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9A5DE005-F990-40FB-96F1-DF4770DFD8A9}"/>
                    </a:ext>
                  </a:extLst>
                </p14:cNvPr>
                <p14:cNvContentPartPr/>
                <p14:nvPr/>
              </p14:nvContentPartPr>
              <p14:xfrm>
                <a:off x="7628413" y="3488232"/>
                <a:ext cx="33840" cy="5868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9A5DE005-F990-40FB-96F1-DF4770DFD8A9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624093" y="3483912"/>
                  <a:ext cx="424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611888EB-B130-4DB8-8D06-3676DBA22BF5}"/>
                    </a:ext>
                  </a:extLst>
                </p14:cNvPr>
                <p14:cNvContentPartPr/>
                <p14:nvPr/>
              </p14:nvContentPartPr>
              <p14:xfrm>
                <a:off x="7730293" y="3373392"/>
                <a:ext cx="95760" cy="12060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611888EB-B130-4DB8-8D06-3676DBA22BF5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725973" y="3369072"/>
                  <a:ext cx="104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C63261E8-FD6E-49DB-8D71-C76ED3C39AE5}"/>
                    </a:ext>
                  </a:extLst>
                </p14:cNvPr>
                <p14:cNvContentPartPr/>
                <p14:nvPr/>
              </p14:nvContentPartPr>
              <p14:xfrm>
                <a:off x="7753333" y="3376632"/>
                <a:ext cx="254520" cy="1414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C63261E8-FD6E-49DB-8D71-C76ED3C39AE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749013" y="3372312"/>
                  <a:ext cx="2631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1683DAA4-C5CF-4B97-B719-7D98971CFDB4}"/>
                    </a:ext>
                  </a:extLst>
                </p14:cNvPr>
                <p14:cNvContentPartPr/>
                <p14:nvPr/>
              </p14:nvContentPartPr>
              <p14:xfrm>
                <a:off x="8971573" y="3304272"/>
                <a:ext cx="144720" cy="792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1683DAA4-C5CF-4B97-B719-7D98971CFDB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8967253" y="3299952"/>
                  <a:ext cx="153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0829909C-6544-40D4-8D71-94F3A3AB9F77}"/>
                    </a:ext>
                  </a:extLst>
                </p14:cNvPr>
                <p14:cNvContentPartPr/>
                <p14:nvPr/>
              </p14:nvContentPartPr>
              <p14:xfrm>
                <a:off x="8975173" y="3342792"/>
                <a:ext cx="124560" cy="1944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0829909C-6544-40D4-8D71-94F3A3AB9F7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8970853" y="3338472"/>
                  <a:ext cx="133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C0D2E1A4-103E-4F36-AA50-13E8230D0069}"/>
                    </a:ext>
                  </a:extLst>
                </p14:cNvPr>
                <p14:cNvContentPartPr/>
                <p14:nvPr/>
              </p14:nvContentPartPr>
              <p14:xfrm>
                <a:off x="9267493" y="3269712"/>
                <a:ext cx="129600" cy="9468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C0D2E1A4-103E-4F36-AA50-13E8230D0069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9263173" y="3265392"/>
                  <a:ext cx="138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91276E2F-1FD2-4378-B7F8-8F183547C8D2}"/>
                    </a:ext>
                  </a:extLst>
                </p14:cNvPr>
                <p14:cNvContentPartPr/>
                <p14:nvPr/>
              </p14:nvContentPartPr>
              <p14:xfrm>
                <a:off x="9413293" y="3262872"/>
                <a:ext cx="126720" cy="8100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91276E2F-1FD2-4378-B7F8-8F183547C8D2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9408973" y="3258552"/>
                  <a:ext cx="1353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B4ED4676-16ED-4245-B44B-92A5E08C14C2}"/>
                    </a:ext>
                  </a:extLst>
                </p14:cNvPr>
                <p14:cNvContentPartPr/>
                <p14:nvPr/>
              </p14:nvContentPartPr>
              <p14:xfrm>
                <a:off x="9610213" y="3261792"/>
                <a:ext cx="115920" cy="723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B4ED4676-16ED-4245-B44B-92A5E08C14C2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9605893" y="3257472"/>
                  <a:ext cx="124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6ED134F5-3531-436D-BA38-97218AFCD553}"/>
                    </a:ext>
                  </a:extLst>
                </p14:cNvPr>
                <p14:cNvContentPartPr/>
                <p14:nvPr/>
              </p14:nvContentPartPr>
              <p14:xfrm>
                <a:off x="10110613" y="2856072"/>
                <a:ext cx="25920" cy="1828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6ED134F5-3531-436D-BA38-97218AFCD553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10106293" y="2851752"/>
                  <a:ext cx="345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08B3C6E5-DB21-4AA8-830A-B19D4DFD52AC}"/>
                    </a:ext>
                  </a:extLst>
                </p14:cNvPr>
                <p14:cNvContentPartPr/>
                <p14:nvPr/>
              </p14:nvContentPartPr>
              <p14:xfrm>
                <a:off x="10219693" y="2916552"/>
                <a:ext cx="112680" cy="2700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08B3C6E5-DB21-4AA8-830A-B19D4DFD52AC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0215373" y="2912232"/>
                  <a:ext cx="121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64B9D096-4D71-4163-A715-1B19FB115622}"/>
                    </a:ext>
                  </a:extLst>
                </p14:cNvPr>
                <p14:cNvContentPartPr/>
                <p14:nvPr/>
              </p14:nvContentPartPr>
              <p14:xfrm>
                <a:off x="10365853" y="2855352"/>
                <a:ext cx="104760" cy="10764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64B9D096-4D71-4163-A715-1B19FB115622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0361533" y="2851032"/>
                  <a:ext cx="1134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885F2D85-8BF2-4B3C-9415-CCB18ABD7751}"/>
                    </a:ext>
                  </a:extLst>
                </p14:cNvPr>
                <p14:cNvContentPartPr/>
                <p14:nvPr/>
              </p14:nvContentPartPr>
              <p14:xfrm>
                <a:off x="10494013" y="2849592"/>
                <a:ext cx="86040" cy="9756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885F2D85-8BF2-4B3C-9415-CCB18ABD7751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0489693" y="2845272"/>
                  <a:ext cx="94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7D17488D-45DF-48EC-B51E-B107746CA9D3}"/>
                    </a:ext>
                  </a:extLst>
                </p14:cNvPr>
                <p14:cNvContentPartPr/>
                <p14:nvPr/>
              </p14:nvContentPartPr>
              <p14:xfrm>
                <a:off x="10527853" y="2834832"/>
                <a:ext cx="119520" cy="432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7D17488D-45DF-48EC-B51E-B107746CA9D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0523533" y="2830512"/>
                  <a:ext cx="128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FBF13BBB-3057-492F-9016-A8F0C19796D3}"/>
                    </a:ext>
                  </a:extLst>
                </p14:cNvPr>
                <p14:cNvContentPartPr/>
                <p14:nvPr/>
              </p14:nvContentPartPr>
              <p14:xfrm>
                <a:off x="10637293" y="2832672"/>
                <a:ext cx="211680" cy="9288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FBF13BBB-3057-492F-9016-A8F0C19796D3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32973" y="2828352"/>
                  <a:ext cx="220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A8CD030B-A2BF-44F7-AD21-4F0A57BE21F9}"/>
                    </a:ext>
                  </a:extLst>
                </p14:cNvPr>
                <p14:cNvContentPartPr/>
                <p14:nvPr/>
              </p14:nvContentPartPr>
              <p14:xfrm>
                <a:off x="10263973" y="2877312"/>
                <a:ext cx="19440" cy="1170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A8CD030B-A2BF-44F7-AD21-4F0A57BE21F9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259653" y="2872992"/>
                  <a:ext cx="28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32D966D8-5703-4D44-9E4E-EABEA77D6D67}"/>
                    </a:ext>
                  </a:extLst>
                </p14:cNvPr>
                <p14:cNvContentPartPr/>
                <p14:nvPr/>
              </p14:nvContentPartPr>
              <p14:xfrm>
                <a:off x="9892453" y="3275832"/>
                <a:ext cx="119160" cy="1584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32D966D8-5703-4D44-9E4E-EABEA77D6D6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888133" y="3271512"/>
                  <a:ext cx="127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D01DEAE0-4B95-4517-8017-7E64E7C14E97}"/>
                    </a:ext>
                  </a:extLst>
                </p14:cNvPr>
                <p14:cNvContentPartPr/>
                <p14:nvPr/>
              </p14:nvContentPartPr>
              <p14:xfrm>
                <a:off x="9947173" y="3260352"/>
                <a:ext cx="21600" cy="828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D01DEAE0-4B95-4517-8017-7E64E7C14E9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942853" y="3256032"/>
                  <a:ext cx="302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FEEC2459-65A5-449F-B46D-8DA1B48240A0}"/>
                    </a:ext>
                  </a:extLst>
                </p14:cNvPr>
                <p14:cNvContentPartPr/>
                <p14:nvPr/>
              </p14:nvContentPartPr>
              <p14:xfrm>
                <a:off x="10134373" y="3204192"/>
                <a:ext cx="101520" cy="1123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FEEC2459-65A5-449F-B46D-8DA1B48240A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130053" y="3199872"/>
                  <a:ext cx="1101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C418CF6F-EF7F-44C6-975F-0D31F26AB0E4}"/>
                    </a:ext>
                  </a:extLst>
                </p14:cNvPr>
                <p14:cNvContentPartPr/>
                <p14:nvPr/>
              </p14:nvContentPartPr>
              <p14:xfrm>
                <a:off x="10288453" y="3190152"/>
                <a:ext cx="94680" cy="11088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C418CF6F-EF7F-44C6-975F-0D31F26AB0E4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284133" y="3185832"/>
                  <a:ext cx="103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2B7650DF-85EB-4028-A0F8-14D6AB1D1C64}"/>
                    </a:ext>
                  </a:extLst>
                </p14:cNvPr>
                <p14:cNvContentPartPr/>
                <p14:nvPr/>
              </p14:nvContentPartPr>
              <p14:xfrm>
                <a:off x="10320493" y="3183672"/>
                <a:ext cx="105120" cy="432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2B7650DF-85EB-4028-A0F8-14D6AB1D1C64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316173" y="3179352"/>
                  <a:ext cx="1137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D6E1DB44-FFA4-4BF8-A3E3-FCCB92A20AA0}"/>
                    </a:ext>
                  </a:extLst>
                </p14:cNvPr>
                <p14:cNvContentPartPr/>
                <p14:nvPr/>
              </p14:nvContentPartPr>
              <p14:xfrm>
                <a:off x="10422733" y="3180072"/>
                <a:ext cx="99720" cy="10188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D6E1DB44-FFA4-4BF8-A3E3-FCCB92A20AA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418413" y="3175752"/>
                  <a:ext cx="108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15AE901D-C401-47D2-9B0B-592C5FC7E5A9}"/>
                    </a:ext>
                  </a:extLst>
                </p14:cNvPr>
                <p14:cNvContentPartPr/>
                <p14:nvPr/>
              </p14:nvContentPartPr>
              <p14:xfrm>
                <a:off x="10626853" y="3191592"/>
                <a:ext cx="59040" cy="6660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15AE901D-C401-47D2-9B0B-592C5FC7E5A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622533" y="3187272"/>
                  <a:ext cx="67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06A1671-FEEC-4816-A0CA-92582FBCDC77}"/>
                    </a:ext>
                  </a:extLst>
                </p14:cNvPr>
                <p14:cNvContentPartPr/>
                <p14:nvPr/>
              </p14:nvContentPartPr>
              <p14:xfrm>
                <a:off x="10655293" y="3097992"/>
                <a:ext cx="360" cy="36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06A1671-FEEC-4816-A0CA-92582FBCDC7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650973" y="30936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752B0514-2FAE-4AEB-B3E2-1FC8F095137A}"/>
                    </a:ext>
                  </a:extLst>
                </p14:cNvPr>
                <p14:cNvContentPartPr/>
                <p14:nvPr/>
              </p14:nvContentPartPr>
              <p14:xfrm>
                <a:off x="10948693" y="3083952"/>
                <a:ext cx="60480" cy="14796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752B0514-2FAE-4AEB-B3E2-1FC8F095137A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0944373" y="3079632"/>
                  <a:ext cx="69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2FD2FDD7-D8E4-47AC-92F8-AE5C7D50F850}"/>
                    </a:ext>
                  </a:extLst>
                </p14:cNvPr>
                <p14:cNvContentPartPr/>
                <p14:nvPr/>
              </p14:nvContentPartPr>
              <p14:xfrm>
                <a:off x="11052373" y="3112032"/>
                <a:ext cx="28800" cy="1656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2FD2FDD7-D8E4-47AC-92F8-AE5C7D50F850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1048053" y="3107712"/>
                  <a:ext cx="374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E69E8DF3-99A3-4BA3-B2E4-E82B1F4C322C}"/>
                    </a:ext>
                  </a:extLst>
                </p14:cNvPr>
                <p14:cNvContentPartPr/>
                <p14:nvPr/>
              </p14:nvContentPartPr>
              <p14:xfrm>
                <a:off x="11070373" y="3178272"/>
                <a:ext cx="5760" cy="900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E69E8DF3-99A3-4BA3-B2E4-E82B1F4C322C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1066053" y="3173952"/>
                  <a:ext cx="144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EBA321C1-FBFD-4AB3-9E80-135F8D02F041}"/>
                    </a:ext>
                  </a:extLst>
                </p14:cNvPr>
                <p14:cNvContentPartPr/>
                <p14:nvPr/>
              </p14:nvContentPartPr>
              <p14:xfrm>
                <a:off x="11232013" y="3072432"/>
                <a:ext cx="91080" cy="7848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EBA321C1-FBFD-4AB3-9E80-135F8D02F041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1227693" y="3068112"/>
                  <a:ext cx="997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D66345A1-F1DB-4318-A4ED-6EF67B831479}"/>
                    </a:ext>
                  </a:extLst>
                </p14:cNvPr>
                <p14:cNvContentPartPr/>
                <p14:nvPr/>
              </p14:nvContentPartPr>
              <p14:xfrm>
                <a:off x="11339293" y="3148032"/>
                <a:ext cx="24480" cy="10332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D66345A1-F1DB-4318-A4ED-6EF67B831479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1334973" y="3143712"/>
                  <a:ext cx="331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DAE4746A-C010-4AC1-9277-41741247A0E6}"/>
                    </a:ext>
                  </a:extLst>
                </p14:cNvPr>
                <p14:cNvContentPartPr/>
                <p14:nvPr/>
              </p14:nvContentPartPr>
              <p14:xfrm>
                <a:off x="11386813" y="3024552"/>
                <a:ext cx="146160" cy="13644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DAE4746A-C010-4AC1-9277-41741247A0E6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1382493" y="3020232"/>
                  <a:ext cx="154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8727DCD3-984C-45C5-8D28-ADD506E65B6F}"/>
                    </a:ext>
                  </a:extLst>
                </p14:cNvPr>
                <p14:cNvContentPartPr/>
                <p14:nvPr/>
              </p14:nvContentPartPr>
              <p14:xfrm>
                <a:off x="11439733" y="3007992"/>
                <a:ext cx="145800" cy="2340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8727DCD3-984C-45C5-8D28-ADD506E65B6F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1435413" y="3003672"/>
                  <a:ext cx="154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3BA1D69A-BE30-4184-8B40-A3E974B660D0}"/>
                    </a:ext>
                  </a:extLst>
                </p14:cNvPr>
                <p14:cNvContentPartPr/>
                <p14:nvPr/>
              </p14:nvContentPartPr>
              <p14:xfrm>
                <a:off x="7945573" y="3822312"/>
                <a:ext cx="87480" cy="522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3BA1D69A-BE30-4184-8B40-A3E974B660D0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7941253" y="3817992"/>
                  <a:ext cx="961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0245B27C-DAB8-473E-8F2B-228077CBC1EB}"/>
                    </a:ext>
                  </a:extLst>
                </p14:cNvPr>
                <p14:cNvContentPartPr/>
                <p14:nvPr/>
              </p14:nvContentPartPr>
              <p14:xfrm>
                <a:off x="7961053" y="3802152"/>
                <a:ext cx="75240" cy="1785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0245B27C-DAB8-473E-8F2B-228077CBC1EB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956733" y="3797832"/>
                  <a:ext cx="838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2232DA7A-390E-427D-89A7-4275F3A87504}"/>
                    </a:ext>
                  </a:extLst>
                </p14:cNvPr>
                <p14:cNvContentPartPr/>
                <p14:nvPr/>
              </p14:nvContentPartPr>
              <p14:xfrm>
                <a:off x="8890213" y="3757152"/>
                <a:ext cx="185760" cy="219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2232DA7A-390E-427D-89A7-4275F3A87504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885893" y="3752832"/>
                  <a:ext cx="194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25482EC0-A6A2-4824-A3A0-7273555C44BA}"/>
                    </a:ext>
                  </a:extLst>
                </p14:cNvPr>
                <p14:cNvContentPartPr/>
                <p14:nvPr/>
              </p14:nvContentPartPr>
              <p14:xfrm>
                <a:off x="8919013" y="3806472"/>
                <a:ext cx="162720" cy="208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25482EC0-A6A2-4824-A3A0-7273555C44BA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914693" y="3802152"/>
                  <a:ext cx="1713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60DC58E0-A449-42C6-A814-1A8B33E96511}"/>
                    </a:ext>
                  </a:extLst>
                </p14:cNvPr>
                <p14:cNvContentPartPr/>
                <p14:nvPr/>
              </p14:nvContentPartPr>
              <p14:xfrm>
                <a:off x="9268933" y="3678672"/>
                <a:ext cx="85320" cy="10440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60DC58E0-A449-42C6-A814-1A8B33E96511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9264613" y="3674352"/>
                  <a:ext cx="93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EBD04C86-0EC1-4F98-B9EA-6B30C09CD743}"/>
                    </a:ext>
                  </a:extLst>
                </p14:cNvPr>
                <p14:cNvContentPartPr/>
                <p14:nvPr/>
              </p14:nvContentPartPr>
              <p14:xfrm>
                <a:off x="9330853" y="3723672"/>
                <a:ext cx="60840" cy="9324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EBD04C86-0EC1-4F98-B9EA-6B30C09CD74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9326533" y="3719352"/>
                  <a:ext cx="694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C79EC2F4-DD69-42C3-A092-E79890F53A5B}"/>
                    </a:ext>
                  </a:extLst>
                </p14:cNvPr>
                <p14:cNvContentPartPr/>
                <p14:nvPr/>
              </p14:nvContentPartPr>
              <p14:xfrm>
                <a:off x="9443533" y="3683352"/>
                <a:ext cx="91440" cy="975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C79EC2F4-DD69-42C3-A092-E79890F53A5B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9439213" y="3679032"/>
                  <a:ext cx="100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770F4556-6791-4A01-B219-6C7294F88307}"/>
                    </a:ext>
                  </a:extLst>
                </p14:cNvPr>
                <p14:cNvContentPartPr/>
                <p14:nvPr/>
              </p14:nvContentPartPr>
              <p14:xfrm>
                <a:off x="9614533" y="3681192"/>
                <a:ext cx="100800" cy="9072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770F4556-6791-4A01-B219-6C7294F88307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9610213" y="3676872"/>
                  <a:ext cx="1094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1625D8E5-4303-45D2-83AF-94ED17068D70}"/>
                    </a:ext>
                  </a:extLst>
                </p14:cNvPr>
                <p14:cNvContentPartPr/>
                <p14:nvPr/>
              </p14:nvContentPartPr>
              <p14:xfrm>
                <a:off x="9876973" y="3658872"/>
                <a:ext cx="29160" cy="10368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1625D8E5-4303-45D2-83AF-94ED17068D70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9872653" y="3654552"/>
                  <a:ext cx="37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D26B0503-D040-4183-9D89-6C8ADE937F5C}"/>
                    </a:ext>
                  </a:extLst>
                </p14:cNvPr>
                <p14:cNvContentPartPr/>
                <p14:nvPr/>
              </p14:nvContentPartPr>
              <p14:xfrm>
                <a:off x="9840613" y="3685872"/>
                <a:ext cx="141840" cy="1116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D26B0503-D040-4183-9D89-6C8ADE937F5C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9836293" y="3681552"/>
                  <a:ext cx="1504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5D33A879-F860-4259-A780-6F24BF190DA7}"/>
                    </a:ext>
                  </a:extLst>
                </p14:cNvPr>
                <p14:cNvContentPartPr/>
                <p14:nvPr/>
              </p14:nvContentPartPr>
              <p14:xfrm>
                <a:off x="10078933" y="3608112"/>
                <a:ext cx="98280" cy="11628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5D33A879-F860-4259-A780-6F24BF190DA7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0074613" y="3603792"/>
                  <a:ext cx="106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E45957AF-2313-4888-9DCC-03AAD22E1326}"/>
                    </a:ext>
                  </a:extLst>
                </p14:cNvPr>
                <p14:cNvContentPartPr/>
                <p14:nvPr/>
              </p14:nvContentPartPr>
              <p14:xfrm>
                <a:off x="10104493" y="3586512"/>
                <a:ext cx="103680" cy="2016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E45957AF-2313-4888-9DCC-03AAD22E1326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0100173" y="3582192"/>
                  <a:ext cx="112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07EEFCEA-2717-4BBE-AFF4-0ABA50F9868C}"/>
                    </a:ext>
                  </a:extLst>
                </p14:cNvPr>
                <p14:cNvContentPartPr/>
                <p14:nvPr/>
              </p14:nvContentPartPr>
              <p14:xfrm>
                <a:off x="10226893" y="3577152"/>
                <a:ext cx="111240" cy="11160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07EEFCEA-2717-4BBE-AFF4-0ABA50F9868C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10222573" y="3572832"/>
                  <a:ext cx="119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88B633CF-6BC0-4E5F-8BD6-633D630467E1}"/>
                    </a:ext>
                  </a:extLst>
                </p14:cNvPr>
                <p14:cNvContentPartPr/>
                <p14:nvPr/>
              </p14:nvContentPartPr>
              <p14:xfrm>
                <a:off x="10352533" y="3560232"/>
                <a:ext cx="121680" cy="10728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88B633CF-6BC0-4E5F-8BD6-633D630467E1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10348213" y="3555912"/>
                  <a:ext cx="1303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66592807-24A9-4DDA-8420-9EE5B7C6BA39}"/>
                    </a:ext>
                  </a:extLst>
                </p14:cNvPr>
                <p14:cNvContentPartPr/>
                <p14:nvPr/>
              </p14:nvContentPartPr>
              <p14:xfrm>
                <a:off x="10550533" y="3589392"/>
                <a:ext cx="114480" cy="7884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66592807-24A9-4DDA-8420-9EE5B7C6BA3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10546213" y="3585072"/>
                  <a:ext cx="1231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DF6E59C2-FDB2-40B8-89BF-F782250B5451}"/>
                    </a:ext>
                  </a:extLst>
                </p14:cNvPr>
                <p14:cNvContentPartPr/>
                <p14:nvPr/>
              </p14:nvContentPartPr>
              <p14:xfrm>
                <a:off x="10580773" y="3475992"/>
                <a:ext cx="40320" cy="1008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DF6E59C2-FDB2-40B8-89BF-F782250B545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10576453" y="3471672"/>
                  <a:ext cx="48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723E9768-D8F3-4F9F-91B3-CD51934F79BE}"/>
                    </a:ext>
                  </a:extLst>
                </p14:cNvPr>
                <p14:cNvContentPartPr/>
                <p14:nvPr/>
              </p14:nvContentPartPr>
              <p14:xfrm>
                <a:off x="7778533" y="3752472"/>
                <a:ext cx="22680" cy="34380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723E9768-D8F3-4F9F-91B3-CD51934F79B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7774213" y="3748152"/>
                  <a:ext cx="3132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42D74E4A-1AC7-4958-9316-3AD28B914120}"/>
                    </a:ext>
                  </a:extLst>
                </p14:cNvPr>
                <p14:cNvContentPartPr/>
                <p14:nvPr/>
              </p14:nvContentPartPr>
              <p14:xfrm>
                <a:off x="7785733" y="3762192"/>
                <a:ext cx="82800" cy="1800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42D74E4A-1AC7-4958-9316-3AD28B914120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781413" y="3757872"/>
                  <a:ext cx="91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9774B8F-3822-4974-BC28-278949C8FBC9}"/>
                    </a:ext>
                  </a:extLst>
                </p14:cNvPr>
                <p14:cNvContentPartPr/>
                <p14:nvPr/>
              </p14:nvContentPartPr>
              <p14:xfrm>
                <a:off x="7832173" y="3467712"/>
                <a:ext cx="2671560" cy="34452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9774B8F-3822-4974-BC28-278949C8FBC9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827853" y="3463392"/>
                  <a:ext cx="268020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204A8A94-92D2-46CA-B4C4-264030F39CA3}"/>
                    </a:ext>
                  </a:extLst>
                </p14:cNvPr>
                <p14:cNvContentPartPr/>
                <p14:nvPr/>
              </p14:nvContentPartPr>
              <p14:xfrm>
                <a:off x="10400413" y="3443952"/>
                <a:ext cx="322560" cy="388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204A8A94-92D2-46CA-B4C4-264030F39CA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0396093" y="3439632"/>
                  <a:ext cx="331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D781F12A-BF86-479A-8BE1-3E6CA70D655C}"/>
                    </a:ext>
                  </a:extLst>
                </p14:cNvPr>
                <p14:cNvContentPartPr/>
                <p14:nvPr/>
              </p14:nvContentPartPr>
              <p14:xfrm>
                <a:off x="10702813" y="3442152"/>
                <a:ext cx="38520" cy="34848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D781F12A-BF86-479A-8BE1-3E6CA70D655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698493" y="3437832"/>
                  <a:ext cx="4716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28A4F7B4-4F26-4EDA-8ED7-D9A5F3D2222B}"/>
                    </a:ext>
                  </a:extLst>
                </p14:cNvPr>
                <p14:cNvContentPartPr/>
                <p14:nvPr/>
              </p14:nvContentPartPr>
              <p14:xfrm>
                <a:off x="7963573" y="3810792"/>
                <a:ext cx="2819160" cy="29412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28A4F7B4-4F26-4EDA-8ED7-D9A5F3D2222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7959253" y="3806472"/>
                  <a:ext cx="28278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A0706949-D5BF-4B43-BC32-57B938F4C2B3}"/>
                    </a:ext>
                  </a:extLst>
                </p14:cNvPr>
                <p14:cNvContentPartPr/>
                <p14:nvPr/>
              </p14:nvContentPartPr>
              <p14:xfrm>
                <a:off x="10842493" y="3604872"/>
                <a:ext cx="158400" cy="3024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A0706949-D5BF-4B43-BC32-57B938F4C2B3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0838173" y="3600552"/>
                  <a:ext cx="1670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F99E0114-CEB7-4880-BEEA-8A733CE908A9}"/>
                    </a:ext>
                  </a:extLst>
                </p14:cNvPr>
                <p14:cNvContentPartPr/>
                <p14:nvPr/>
              </p14:nvContentPartPr>
              <p14:xfrm>
                <a:off x="11032933" y="3499392"/>
                <a:ext cx="114840" cy="1634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F99E0114-CEB7-4880-BEEA-8A733CE908A9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1028613" y="3495072"/>
                  <a:ext cx="1234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2E263D7A-2B72-47B2-8032-FFE4BF4CA916}"/>
                    </a:ext>
                  </a:extLst>
                </p14:cNvPr>
                <p14:cNvContentPartPr/>
                <p14:nvPr/>
              </p14:nvContentPartPr>
              <p14:xfrm>
                <a:off x="11170453" y="3503712"/>
                <a:ext cx="131040" cy="12096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2E263D7A-2B72-47B2-8032-FFE4BF4CA916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1166133" y="3499392"/>
                  <a:ext cx="1396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44EEE4BA-F966-4608-8421-9AEF9D0B9E67}"/>
                    </a:ext>
                  </a:extLst>
                </p14:cNvPr>
                <p14:cNvContentPartPr/>
                <p14:nvPr/>
              </p14:nvContentPartPr>
              <p14:xfrm>
                <a:off x="11336413" y="3559152"/>
                <a:ext cx="78840" cy="1800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44EEE4BA-F966-4608-8421-9AEF9D0B9E6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1332093" y="3554832"/>
                  <a:ext cx="87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FB96BF25-5A69-45BB-9CA1-7FDD11C209C3}"/>
                    </a:ext>
                  </a:extLst>
                </p14:cNvPr>
                <p14:cNvContentPartPr/>
                <p14:nvPr/>
              </p14:nvContentPartPr>
              <p14:xfrm>
                <a:off x="11483653" y="3450072"/>
                <a:ext cx="141480" cy="14436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FB96BF25-5A69-45BB-9CA1-7FDD11C209C3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1479333" y="3445752"/>
                  <a:ext cx="1501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1EF0FE08-A539-4E82-96FE-847DB84DF5F0}"/>
                    </a:ext>
                  </a:extLst>
                </p14:cNvPr>
                <p14:cNvContentPartPr/>
                <p14:nvPr/>
              </p14:nvContentPartPr>
              <p14:xfrm>
                <a:off x="11558893" y="3541872"/>
                <a:ext cx="72000" cy="489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1EF0FE08-A539-4E82-96FE-847DB84DF5F0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1554573" y="3537552"/>
                  <a:ext cx="806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14439D56-741B-4355-87B9-C682FC6C0C75}"/>
                    </a:ext>
                  </a:extLst>
                </p14:cNvPr>
                <p14:cNvContentPartPr/>
                <p14:nvPr/>
              </p14:nvContentPartPr>
              <p14:xfrm>
                <a:off x="11617213" y="3502992"/>
                <a:ext cx="352440" cy="11412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14439D56-741B-4355-87B9-C682FC6C0C75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11612893" y="3498672"/>
                  <a:ext cx="3610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78746452-721C-4DB6-8C2A-59D0D10F5AB9}"/>
                    </a:ext>
                  </a:extLst>
                </p14:cNvPr>
                <p14:cNvContentPartPr/>
                <p14:nvPr/>
              </p14:nvContentPartPr>
              <p14:xfrm>
                <a:off x="7844053" y="4045872"/>
                <a:ext cx="154800" cy="4320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78746452-721C-4DB6-8C2A-59D0D10F5AB9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839733" y="4041552"/>
                  <a:ext cx="1634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7A7CE0BA-E5CA-42E2-9D1C-25F6D089A774}"/>
                    </a:ext>
                  </a:extLst>
                </p14:cNvPr>
                <p14:cNvContentPartPr/>
                <p14:nvPr/>
              </p14:nvContentPartPr>
              <p14:xfrm>
                <a:off x="10432453" y="3829152"/>
                <a:ext cx="123120" cy="1800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7A7CE0BA-E5CA-42E2-9D1C-25F6D089A774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10428133" y="3824832"/>
                  <a:ext cx="131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ECEAAB0E-ABFB-4423-8362-6A930D99D961}"/>
                    </a:ext>
                  </a:extLst>
                </p14:cNvPr>
                <p14:cNvContentPartPr/>
                <p14:nvPr/>
              </p14:nvContentPartPr>
              <p14:xfrm>
                <a:off x="10046173" y="3723672"/>
                <a:ext cx="342720" cy="10440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ECEAAB0E-ABFB-4423-8362-6A930D99D961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0041853" y="3719352"/>
                  <a:ext cx="3513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77B9620F-D887-497F-9988-A0F985FFD03E}"/>
                    </a:ext>
                  </a:extLst>
                </p14:cNvPr>
                <p14:cNvContentPartPr/>
                <p14:nvPr/>
              </p14:nvContentPartPr>
              <p14:xfrm>
                <a:off x="7045573" y="2385552"/>
                <a:ext cx="345960" cy="4644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77B9620F-D887-497F-9988-A0F985FFD03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7041253" y="2381232"/>
                  <a:ext cx="3546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180BFBFF-6327-4AF2-A466-DEDF56C59FCE}"/>
                    </a:ext>
                  </a:extLst>
                </p14:cNvPr>
                <p14:cNvContentPartPr/>
                <p14:nvPr/>
              </p14:nvContentPartPr>
              <p14:xfrm>
                <a:off x="4698013" y="3737712"/>
                <a:ext cx="151920" cy="720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180BFBFF-6327-4AF2-A466-DEDF56C59FCE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693693" y="3733392"/>
                  <a:ext cx="160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0959D58D-6096-4C93-93B8-07443CBCFAFC}"/>
                    </a:ext>
                  </a:extLst>
                </p14:cNvPr>
                <p14:cNvContentPartPr/>
                <p14:nvPr/>
              </p14:nvContentPartPr>
              <p14:xfrm>
                <a:off x="4784053" y="3557352"/>
                <a:ext cx="12600" cy="14040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0959D58D-6096-4C93-93B8-07443CBCFAFC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4779733" y="3553032"/>
                  <a:ext cx="212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F84D6BFD-BEC4-4694-BD66-321065EDB04B}"/>
                    </a:ext>
                  </a:extLst>
                </p14:cNvPr>
                <p14:cNvContentPartPr/>
                <p14:nvPr/>
              </p14:nvContentPartPr>
              <p14:xfrm>
                <a:off x="4683253" y="3514872"/>
                <a:ext cx="166680" cy="1548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F84D6BFD-BEC4-4694-BD66-321065EDB04B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678933" y="3510552"/>
                  <a:ext cx="175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2E707DA6-24E4-4DA2-BF8C-EEAD22670CF8}"/>
                    </a:ext>
                  </a:extLst>
                </p14:cNvPr>
                <p14:cNvContentPartPr/>
                <p14:nvPr/>
              </p14:nvContentPartPr>
              <p14:xfrm>
                <a:off x="4887373" y="3524232"/>
                <a:ext cx="91800" cy="16524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2E707DA6-24E4-4DA2-BF8C-EEAD22670CF8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883053" y="3519912"/>
                  <a:ext cx="100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BA40BCB4-972F-4B52-B1D6-71ED462B5827}"/>
                    </a:ext>
                  </a:extLst>
                </p14:cNvPr>
                <p14:cNvContentPartPr/>
                <p14:nvPr/>
              </p14:nvContentPartPr>
              <p14:xfrm>
                <a:off x="5071333" y="3602712"/>
                <a:ext cx="72720" cy="216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BA40BCB4-972F-4B52-B1D6-71ED462B582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067013" y="3598392"/>
                  <a:ext cx="813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0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7A98B88C-5D70-4A2B-8012-B45BA8F4D575}"/>
                    </a:ext>
                  </a:extLst>
                </p14:cNvPr>
                <p14:cNvContentPartPr/>
                <p14:nvPr/>
              </p14:nvContentPartPr>
              <p14:xfrm>
                <a:off x="5071333" y="3628272"/>
                <a:ext cx="110880" cy="1512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7A98B88C-5D70-4A2B-8012-B45BA8F4D575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5067013" y="3623952"/>
                  <a:ext cx="119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C0672EBF-863D-4DA2-8422-703EA593213A}"/>
                    </a:ext>
                  </a:extLst>
                </p14:cNvPr>
                <p14:cNvContentPartPr/>
                <p14:nvPr/>
              </p14:nvContentPartPr>
              <p14:xfrm>
                <a:off x="5280853" y="3504792"/>
                <a:ext cx="120600" cy="15804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C0672EBF-863D-4DA2-8422-703EA593213A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5276533" y="3500472"/>
                  <a:ext cx="129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7D4D095A-9D8A-4E59-8E84-B89053E433B1}"/>
                    </a:ext>
                  </a:extLst>
                </p14:cNvPr>
                <p14:cNvContentPartPr/>
                <p14:nvPr/>
              </p14:nvContentPartPr>
              <p14:xfrm>
                <a:off x="5442853" y="3500472"/>
                <a:ext cx="118440" cy="11772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7D4D095A-9D8A-4E59-8E84-B89053E433B1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5438533" y="3496152"/>
                  <a:ext cx="127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E626D87A-F020-4535-BE83-1F0EADD041E7}"/>
                    </a:ext>
                  </a:extLst>
                </p14:cNvPr>
                <p14:cNvContentPartPr/>
                <p14:nvPr/>
              </p14:nvContentPartPr>
              <p14:xfrm>
                <a:off x="5603773" y="3365832"/>
                <a:ext cx="69840" cy="8784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E626D87A-F020-4535-BE83-1F0EADD041E7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5599453" y="3361512"/>
                  <a:ext cx="784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66711207-ECA0-4E79-8A1C-5E6F6A88C015}"/>
                    </a:ext>
                  </a:extLst>
                </p14:cNvPr>
                <p14:cNvContentPartPr/>
                <p14:nvPr/>
              </p14:nvContentPartPr>
              <p14:xfrm>
                <a:off x="4542133" y="3420192"/>
                <a:ext cx="107280" cy="7020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66711207-ECA0-4E79-8A1C-5E6F6A88C015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4537813" y="3415872"/>
                  <a:ext cx="1159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01A9D1E8-F14D-48A2-89F8-4A36BB5EF444}"/>
                    </a:ext>
                  </a:extLst>
                </p14:cNvPr>
                <p14:cNvContentPartPr/>
                <p14:nvPr/>
              </p14:nvContentPartPr>
              <p14:xfrm>
                <a:off x="5743453" y="2429472"/>
                <a:ext cx="1460880" cy="11592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01A9D1E8-F14D-48A2-89F8-4A36BB5EF4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5739133" y="2425152"/>
                  <a:ext cx="1469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2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0004CFFF-4B92-4A9E-BA05-6918FEE5E8D1}"/>
                    </a:ext>
                  </a:extLst>
                </p14:cNvPr>
                <p14:cNvContentPartPr/>
                <p14:nvPr/>
              </p14:nvContentPartPr>
              <p14:xfrm>
                <a:off x="8018653" y="3828072"/>
                <a:ext cx="2551320" cy="29232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0004CFFF-4B92-4A9E-BA05-6918FEE5E8D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014333" y="3823752"/>
                  <a:ext cx="25599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4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0CFCFBA0-652C-483F-A6A6-8D026AC1DD95}"/>
                    </a:ext>
                  </a:extLst>
                </p14:cNvPr>
                <p14:cNvContentPartPr/>
                <p14:nvPr/>
              </p14:nvContentPartPr>
              <p14:xfrm>
                <a:off x="4447453" y="3993672"/>
                <a:ext cx="95040" cy="15588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0CFCFBA0-652C-483F-A6A6-8D026AC1DD95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4443133" y="3989352"/>
                  <a:ext cx="103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6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375B2C5F-98D2-43A8-8EC3-B842B2604DF6}"/>
                    </a:ext>
                  </a:extLst>
                </p14:cNvPr>
                <p14:cNvContentPartPr/>
                <p14:nvPr/>
              </p14:nvContentPartPr>
              <p14:xfrm>
                <a:off x="4476253" y="3975672"/>
                <a:ext cx="119160" cy="129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375B2C5F-98D2-43A8-8EC3-B842B2604DF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4471933" y="3971352"/>
                  <a:ext cx="1278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8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DAC6FF04-F4DD-475E-A073-0257B3F7299A}"/>
                    </a:ext>
                  </a:extLst>
                </p14:cNvPr>
                <p14:cNvContentPartPr/>
                <p14:nvPr/>
              </p14:nvContentPartPr>
              <p14:xfrm>
                <a:off x="4646533" y="4002672"/>
                <a:ext cx="74880" cy="910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DAC6FF04-F4DD-475E-A073-0257B3F7299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642213" y="3998352"/>
                  <a:ext cx="83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0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B91F4D7C-A03A-4207-9C3E-9C9A1431C09B}"/>
                    </a:ext>
                  </a:extLst>
                </p14:cNvPr>
                <p14:cNvContentPartPr/>
                <p14:nvPr/>
              </p14:nvContentPartPr>
              <p14:xfrm>
                <a:off x="4770013" y="4004472"/>
                <a:ext cx="88200" cy="7920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B91F4D7C-A03A-4207-9C3E-9C9A1431C09B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765693" y="4000152"/>
                  <a:ext cx="96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2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E01B1E79-9A8D-44E9-B078-964B803AF9A9}"/>
                    </a:ext>
                  </a:extLst>
                </p14:cNvPr>
                <p14:cNvContentPartPr/>
                <p14:nvPr/>
              </p14:nvContentPartPr>
              <p14:xfrm>
                <a:off x="4939573" y="4026792"/>
                <a:ext cx="104040" cy="1584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E01B1E79-9A8D-44E9-B078-964B803AF9A9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935253" y="4022472"/>
                  <a:ext cx="1126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4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DEA5CA1D-52DB-45F2-AAB9-C241E683EF1B}"/>
                    </a:ext>
                  </a:extLst>
                </p14:cNvPr>
                <p14:cNvContentPartPr/>
                <p14:nvPr/>
              </p14:nvContentPartPr>
              <p14:xfrm>
                <a:off x="5117413" y="3963432"/>
                <a:ext cx="6120" cy="11052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DEA5CA1D-52DB-45F2-AAB9-C241E683EF1B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113093" y="3959112"/>
                  <a:ext cx="147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6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28C60EC7-A256-4923-923C-35E1DFE47A2A}"/>
                    </a:ext>
                  </a:extLst>
                </p14:cNvPr>
                <p14:cNvContentPartPr/>
                <p14:nvPr/>
              </p14:nvContentPartPr>
              <p14:xfrm>
                <a:off x="5155213" y="3957672"/>
                <a:ext cx="79920" cy="11772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28C60EC7-A256-4923-923C-35E1DFE47A2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150893" y="3953352"/>
                  <a:ext cx="885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8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C42CCBD1-F918-4E4D-B983-6755188C007C}"/>
                    </a:ext>
                  </a:extLst>
                </p14:cNvPr>
                <p14:cNvContentPartPr/>
                <p14:nvPr/>
              </p14:nvContentPartPr>
              <p14:xfrm>
                <a:off x="5181493" y="3948672"/>
                <a:ext cx="82800" cy="1980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C42CCBD1-F918-4E4D-B983-6755188C007C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5177173" y="3944352"/>
                  <a:ext cx="914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0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0AB240FE-577C-48C4-AB22-8186F3E6257D}"/>
                    </a:ext>
                  </a:extLst>
                </p14:cNvPr>
                <p14:cNvContentPartPr/>
                <p14:nvPr/>
              </p14:nvContentPartPr>
              <p14:xfrm>
                <a:off x="5281213" y="3963072"/>
                <a:ext cx="107640" cy="7596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0AB240FE-577C-48C4-AB22-8186F3E6257D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5276893" y="3958752"/>
                  <a:ext cx="116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2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CB01EABB-C6A9-4140-B4E7-A0077708DC72}"/>
                    </a:ext>
                  </a:extLst>
                </p14:cNvPr>
                <p14:cNvContentPartPr/>
                <p14:nvPr/>
              </p14:nvContentPartPr>
              <p14:xfrm>
                <a:off x="5383453" y="3967392"/>
                <a:ext cx="109440" cy="6696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CB01EABB-C6A9-4140-B4E7-A0077708DC72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5379133" y="3963072"/>
                  <a:ext cx="1180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4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3855139C-1977-4E79-AC23-2DD2D8D67B11}"/>
                    </a:ext>
                  </a:extLst>
                </p14:cNvPr>
                <p14:cNvContentPartPr/>
                <p14:nvPr/>
              </p14:nvContentPartPr>
              <p14:xfrm>
                <a:off x="5549773" y="3907632"/>
                <a:ext cx="42480" cy="13608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3855139C-1977-4E79-AC23-2DD2D8D67B11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5545453" y="3903312"/>
                  <a:ext cx="511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6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AD2CF43E-516A-48DB-A1BB-759C06F5CFF8}"/>
                    </a:ext>
                  </a:extLst>
                </p14:cNvPr>
                <p14:cNvContentPartPr/>
                <p14:nvPr/>
              </p14:nvContentPartPr>
              <p14:xfrm>
                <a:off x="5689093" y="3981792"/>
                <a:ext cx="137520" cy="3996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AD2CF43E-516A-48DB-A1BB-759C06F5CFF8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684773" y="3977472"/>
                  <a:ext cx="146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8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021523FB-7247-40CD-86FF-97B6A2A2CCC6}"/>
                    </a:ext>
                  </a:extLst>
                </p14:cNvPr>
                <p14:cNvContentPartPr/>
                <p14:nvPr/>
              </p14:nvContentPartPr>
              <p14:xfrm>
                <a:off x="5921293" y="3927432"/>
                <a:ext cx="106200" cy="7200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021523FB-7247-40CD-86FF-97B6A2A2CCC6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5916973" y="3923112"/>
                  <a:ext cx="114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0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8A4A19DA-A558-4526-B752-53E6891C7582}"/>
                    </a:ext>
                  </a:extLst>
                </p14:cNvPr>
                <p14:cNvContentPartPr/>
                <p14:nvPr/>
              </p14:nvContentPartPr>
              <p14:xfrm>
                <a:off x="6005533" y="3963792"/>
                <a:ext cx="56160" cy="6732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8A4A19DA-A558-4526-B752-53E6891C7582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000853" y="3959472"/>
                  <a:ext cx="64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2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6BC780FA-AB3A-4492-AE1C-376B9A4FF61D}"/>
                    </a:ext>
                  </a:extLst>
                </p14:cNvPr>
                <p14:cNvContentPartPr/>
                <p14:nvPr/>
              </p14:nvContentPartPr>
              <p14:xfrm>
                <a:off x="6122893" y="3933912"/>
                <a:ext cx="110160" cy="8892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6BC780FA-AB3A-4492-AE1C-376B9A4FF61D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118573" y="3929592"/>
                  <a:ext cx="118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4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5D974BDD-4838-4CB4-A06C-25F9B9E89E93}"/>
                    </a:ext>
                  </a:extLst>
                </p14:cNvPr>
                <p14:cNvContentPartPr/>
                <p14:nvPr/>
              </p14:nvContentPartPr>
              <p14:xfrm>
                <a:off x="6260773" y="3947952"/>
                <a:ext cx="90000" cy="4932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5D974BDD-4838-4CB4-A06C-25F9B9E89E93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6256453" y="3943632"/>
                  <a:ext cx="986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6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CFCEA086-CA05-4B0A-A113-7E065D03E2EA}"/>
                    </a:ext>
                  </a:extLst>
                </p14:cNvPr>
                <p14:cNvContentPartPr/>
                <p14:nvPr/>
              </p14:nvContentPartPr>
              <p14:xfrm>
                <a:off x="6425653" y="3972432"/>
                <a:ext cx="83880" cy="118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CFCEA086-CA05-4B0A-A113-7E065D03E2EA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6421333" y="3968112"/>
                  <a:ext cx="92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8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6878A687-7ECB-4D57-961C-3E12AC67A6EB}"/>
                    </a:ext>
                  </a:extLst>
                </p14:cNvPr>
                <p14:cNvContentPartPr/>
                <p14:nvPr/>
              </p14:nvContentPartPr>
              <p14:xfrm>
                <a:off x="6589453" y="3907992"/>
                <a:ext cx="78840" cy="11952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6878A687-7ECB-4D57-961C-3E12AC67A6EB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6585133" y="3903672"/>
                  <a:ext cx="874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0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19095E4E-CA3A-429C-BE94-034901997EED}"/>
                    </a:ext>
                  </a:extLst>
                </p14:cNvPr>
                <p14:cNvContentPartPr/>
                <p14:nvPr/>
              </p14:nvContentPartPr>
              <p14:xfrm>
                <a:off x="6609613" y="3908352"/>
                <a:ext cx="114480" cy="324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19095E4E-CA3A-429C-BE94-034901997EED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6605293" y="3904032"/>
                  <a:ext cx="1231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2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BDD4CC42-4283-4D84-B19D-A68CB966A405}"/>
                    </a:ext>
                  </a:extLst>
                </p14:cNvPr>
                <p14:cNvContentPartPr/>
                <p14:nvPr/>
              </p14:nvContentPartPr>
              <p14:xfrm>
                <a:off x="6712573" y="3902232"/>
                <a:ext cx="95400" cy="8460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BDD4CC42-4283-4D84-B19D-A68CB966A405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6708253" y="3897912"/>
                  <a:ext cx="104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4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02864FAC-22F3-4E63-8A7E-12D422D09FAA}"/>
                    </a:ext>
                  </a:extLst>
                </p14:cNvPr>
                <p14:cNvContentPartPr/>
                <p14:nvPr/>
              </p14:nvContentPartPr>
              <p14:xfrm>
                <a:off x="6819853" y="3903672"/>
                <a:ext cx="225720" cy="8208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02864FAC-22F3-4E63-8A7E-12D422D09FAA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815533" y="3899352"/>
                  <a:ext cx="234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6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0741876A-6A43-4850-8DF4-47E301F4ACF0}"/>
                    </a:ext>
                  </a:extLst>
                </p14:cNvPr>
                <p14:cNvContentPartPr/>
                <p14:nvPr/>
              </p14:nvContentPartPr>
              <p14:xfrm>
                <a:off x="7017853" y="3820872"/>
                <a:ext cx="28440" cy="10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0741876A-6A43-4850-8DF4-47E301F4ACF0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7013533" y="3816552"/>
                  <a:ext cx="3708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8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09AE2FC1-2328-4B8F-AAAB-A432C932238D}"/>
                    </a:ext>
                  </a:extLst>
                </p14:cNvPr>
                <p14:cNvContentPartPr/>
                <p14:nvPr/>
              </p14:nvContentPartPr>
              <p14:xfrm>
                <a:off x="7138453" y="3852912"/>
                <a:ext cx="19800" cy="16020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09AE2FC1-2328-4B8F-AAAB-A432C932238D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134133" y="3848592"/>
                  <a:ext cx="28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0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F1E44A17-5EF4-44BA-BF5D-78FA6A458B77}"/>
                    </a:ext>
                  </a:extLst>
                </p14:cNvPr>
                <p14:cNvContentPartPr/>
                <p14:nvPr/>
              </p14:nvContentPartPr>
              <p14:xfrm>
                <a:off x="7206853" y="3956592"/>
                <a:ext cx="61560" cy="36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F1E44A17-5EF4-44BA-BF5D-78FA6A458B77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202533" y="3952272"/>
                  <a:ext cx="702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2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D7A6CE2A-8336-4C1B-BF50-D519FB851C7A}"/>
                    </a:ext>
                  </a:extLst>
                </p14:cNvPr>
                <p14:cNvContentPartPr/>
                <p14:nvPr/>
              </p14:nvContentPartPr>
              <p14:xfrm>
                <a:off x="7314853" y="3876312"/>
                <a:ext cx="41400" cy="7596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D7A6CE2A-8336-4C1B-BF50-D519FB851C7A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310533" y="3871992"/>
                  <a:ext cx="50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4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F640919E-FEE3-4D48-8537-B5CBF831C37A}"/>
                    </a:ext>
                  </a:extLst>
                </p14:cNvPr>
                <p14:cNvContentPartPr/>
                <p14:nvPr/>
              </p14:nvContentPartPr>
              <p14:xfrm>
                <a:off x="7351213" y="3928512"/>
                <a:ext cx="31680" cy="6228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F640919E-FEE3-4D48-8537-B5CBF831C37A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346893" y="3924192"/>
                  <a:ext cx="40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6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758B580D-F52E-4D58-9859-D750724289F2}"/>
                    </a:ext>
                  </a:extLst>
                </p14:cNvPr>
                <p14:cNvContentPartPr/>
                <p14:nvPr/>
              </p14:nvContentPartPr>
              <p14:xfrm>
                <a:off x="7419613" y="3882432"/>
                <a:ext cx="196920" cy="6300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758B580D-F52E-4D58-9859-D750724289F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7415293" y="3878112"/>
                  <a:ext cx="2055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2F539295-A435-4F4D-9BB8-7CC8C8F757D8}"/>
                    </a:ext>
                  </a:extLst>
                </p14:cNvPr>
                <p14:cNvContentPartPr/>
                <p14:nvPr/>
              </p14:nvContentPartPr>
              <p14:xfrm>
                <a:off x="6451573" y="3958032"/>
                <a:ext cx="30240" cy="9324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2F539295-A435-4F4D-9BB8-7CC8C8F757D8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447253" y="3953712"/>
                  <a:ext cx="38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A7525194-F353-4B56-84F0-DF0E393C99CB}"/>
                    </a:ext>
                  </a:extLst>
                </p14:cNvPr>
                <p14:cNvContentPartPr/>
                <p14:nvPr/>
              </p14:nvContentPartPr>
              <p14:xfrm>
                <a:off x="4455373" y="4380312"/>
                <a:ext cx="145440" cy="8244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A7525194-F353-4B56-84F0-DF0E393C99C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4451053" y="4375992"/>
                  <a:ext cx="1540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E34E5B17-5B28-48B8-863A-81CAC5FAD0A7}"/>
                    </a:ext>
                  </a:extLst>
                </p14:cNvPr>
                <p14:cNvContentPartPr/>
                <p14:nvPr/>
              </p14:nvContentPartPr>
              <p14:xfrm>
                <a:off x="4644013" y="4370952"/>
                <a:ext cx="116640" cy="6768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E34E5B17-5B28-48B8-863A-81CAC5FAD0A7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4639693" y="4366632"/>
                  <a:ext cx="125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B1294BE6-3CF1-493D-8F24-3265F4A0DF54}"/>
                    </a:ext>
                  </a:extLst>
                </p14:cNvPr>
                <p14:cNvContentPartPr/>
                <p14:nvPr/>
              </p14:nvContentPartPr>
              <p14:xfrm>
                <a:off x="4799533" y="4366632"/>
                <a:ext cx="143640" cy="759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B1294BE6-3CF1-493D-8F24-3265F4A0DF54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4795213" y="4362312"/>
                  <a:ext cx="152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D4C29223-7AE7-4541-9CE0-E4D5D2ADF80A}"/>
                    </a:ext>
                  </a:extLst>
                </p14:cNvPr>
                <p14:cNvContentPartPr/>
                <p14:nvPr/>
              </p14:nvContentPartPr>
              <p14:xfrm>
                <a:off x="5005093" y="4388952"/>
                <a:ext cx="150480" cy="720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D4C29223-7AE7-4541-9CE0-E4D5D2ADF80A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5000773" y="4384632"/>
                  <a:ext cx="159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F677474C-AB6B-49CE-A66F-6C3BD0F65A27}"/>
                    </a:ext>
                  </a:extLst>
                </p14:cNvPr>
                <p14:cNvContentPartPr/>
                <p14:nvPr/>
              </p14:nvContentPartPr>
              <p14:xfrm>
                <a:off x="5220733" y="4290312"/>
                <a:ext cx="11520" cy="10368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F677474C-AB6B-49CE-A66F-6C3BD0F65A27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216413" y="4285992"/>
                  <a:ext cx="20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F9EDF052-CE35-4186-8D4A-53CF02865B44}"/>
                    </a:ext>
                  </a:extLst>
                </p14:cNvPr>
                <p14:cNvContentPartPr/>
                <p14:nvPr/>
              </p14:nvContentPartPr>
              <p14:xfrm>
                <a:off x="5279413" y="4279872"/>
                <a:ext cx="80640" cy="11664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F9EDF052-CE35-4186-8D4A-53CF02865B44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5275093" y="4275552"/>
                  <a:ext cx="892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0D9105FB-FFF6-4E5F-85A9-3D4757C53DF6}"/>
                    </a:ext>
                  </a:extLst>
                </p14:cNvPr>
                <p14:cNvContentPartPr/>
                <p14:nvPr/>
              </p14:nvContentPartPr>
              <p14:xfrm>
                <a:off x="5286973" y="4265112"/>
                <a:ext cx="106560" cy="432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0D9105FB-FFF6-4E5F-85A9-3D4757C53DF6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5282653" y="4260792"/>
                  <a:ext cx="115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9A393C79-7DDC-4864-AB1C-8BF8E0FA4BA7}"/>
                    </a:ext>
                  </a:extLst>
                </p14:cNvPr>
                <p14:cNvContentPartPr/>
                <p14:nvPr/>
              </p14:nvContentPartPr>
              <p14:xfrm>
                <a:off x="5410093" y="4269072"/>
                <a:ext cx="64440" cy="8712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9A393C79-7DDC-4864-AB1C-8BF8E0FA4BA7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5405773" y="4264752"/>
                  <a:ext cx="73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BB5B9FBA-B5CE-4AC8-BCB5-E55792ADA68C}"/>
                    </a:ext>
                  </a:extLst>
                </p14:cNvPr>
                <p14:cNvContentPartPr/>
                <p14:nvPr/>
              </p14:nvContentPartPr>
              <p14:xfrm>
                <a:off x="5484253" y="4269072"/>
                <a:ext cx="171360" cy="8784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BB5B9FBA-B5CE-4AC8-BCB5-E55792ADA68C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5479933" y="4264752"/>
                  <a:ext cx="1800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8CCA890C-ADE0-43DC-BBAA-9FAE86804A8A}"/>
                    </a:ext>
                  </a:extLst>
                </p14:cNvPr>
                <p14:cNvContentPartPr/>
                <p14:nvPr/>
              </p14:nvContentPartPr>
              <p14:xfrm>
                <a:off x="5622133" y="4237752"/>
                <a:ext cx="292320" cy="6408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8CCA890C-ADE0-43DC-BBAA-9FAE86804A8A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5617813" y="4233432"/>
                  <a:ext cx="3009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7F9E99BD-4CDF-45FC-846E-0C7F5B6C02FD}"/>
                    </a:ext>
                  </a:extLst>
                </p14:cNvPr>
                <p14:cNvContentPartPr/>
                <p14:nvPr/>
              </p14:nvContentPartPr>
              <p14:xfrm>
                <a:off x="5810413" y="4337112"/>
                <a:ext cx="113040" cy="1728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7F9E99BD-4CDF-45FC-846E-0C7F5B6C02FD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5806093" y="4332792"/>
                  <a:ext cx="121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97750FDF-6540-4852-852F-8F2B25036678}"/>
                    </a:ext>
                  </a:extLst>
                </p14:cNvPr>
                <p14:cNvContentPartPr/>
                <p14:nvPr/>
              </p14:nvContentPartPr>
              <p14:xfrm>
                <a:off x="6024253" y="4244592"/>
                <a:ext cx="108360" cy="13032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97750FDF-6540-4852-852F-8F2B2503667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6019933" y="4240272"/>
                  <a:ext cx="1170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D1A69076-FEAB-4622-B314-9EA38B281A6B}"/>
                    </a:ext>
                  </a:extLst>
                </p14:cNvPr>
                <p14:cNvContentPartPr/>
                <p14:nvPr/>
              </p14:nvContentPartPr>
              <p14:xfrm>
                <a:off x="6081853" y="4236312"/>
                <a:ext cx="112320" cy="21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D1A69076-FEAB-4622-B314-9EA38B281A6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6077533" y="4231992"/>
                  <a:ext cx="1209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C55C3BA7-8E1A-46D9-80E8-FED06FAC42AC}"/>
                    </a:ext>
                  </a:extLst>
                </p14:cNvPr>
                <p14:cNvContentPartPr/>
                <p14:nvPr/>
              </p14:nvContentPartPr>
              <p14:xfrm>
                <a:off x="6211453" y="4235952"/>
                <a:ext cx="101160" cy="114480"/>
              </p14:xfrm>
            </p:contentPart>
          </mc:Choice>
          <mc:Fallback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C55C3BA7-8E1A-46D9-80E8-FED06FAC42AC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207133" y="4231632"/>
                  <a:ext cx="1098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5BE06D17-A95A-4AA6-AFE1-65F79EDC632D}"/>
                    </a:ext>
                  </a:extLst>
                </p14:cNvPr>
                <p14:cNvContentPartPr/>
                <p14:nvPr/>
              </p14:nvContentPartPr>
              <p14:xfrm>
                <a:off x="6333493" y="4245312"/>
                <a:ext cx="98640" cy="10440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5BE06D17-A95A-4AA6-AFE1-65F79EDC632D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6329173" y="4240992"/>
                  <a:ext cx="107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9CE1D679-5F3A-40D4-A218-45B5D90A8E31}"/>
                    </a:ext>
                  </a:extLst>
                </p14:cNvPr>
                <p14:cNvContentPartPr/>
                <p14:nvPr/>
              </p14:nvContentPartPr>
              <p14:xfrm>
                <a:off x="6496573" y="4194552"/>
                <a:ext cx="70560" cy="13824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9CE1D679-5F3A-40D4-A218-45B5D90A8E31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6492253" y="4190232"/>
                  <a:ext cx="79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0CBD213A-AA58-4F34-8FE5-54F07B0AA85C}"/>
                    </a:ext>
                  </a:extLst>
                </p14:cNvPr>
                <p14:cNvContentPartPr/>
                <p14:nvPr/>
              </p14:nvContentPartPr>
              <p14:xfrm>
                <a:off x="7056733" y="4183392"/>
                <a:ext cx="30600" cy="10440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0CBD213A-AA58-4F34-8FE5-54F07B0AA85C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052413" y="4179072"/>
                  <a:ext cx="39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DFF79DEC-614B-4A9C-AE59-8A619A5198D0}"/>
                    </a:ext>
                  </a:extLst>
                </p14:cNvPr>
                <p14:cNvContentPartPr/>
                <p14:nvPr/>
              </p14:nvContentPartPr>
              <p14:xfrm>
                <a:off x="7165453" y="4201032"/>
                <a:ext cx="6480" cy="8568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DFF79DEC-614B-4A9C-AE59-8A619A5198D0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7161133" y="4196712"/>
                  <a:ext cx="151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148B395B-64FE-4103-9B9B-A15976985CAB}"/>
                    </a:ext>
                  </a:extLst>
                </p14:cNvPr>
                <p14:cNvContentPartPr/>
                <p14:nvPr/>
              </p14:nvContentPartPr>
              <p14:xfrm>
                <a:off x="7136293" y="4237752"/>
                <a:ext cx="89640" cy="792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148B395B-64FE-4103-9B9B-A15976985CAB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7131973" y="4233432"/>
                  <a:ext cx="982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E099F1E1-4BF8-42A9-A743-1EF7C2BED3B4}"/>
                    </a:ext>
                  </a:extLst>
                </p14:cNvPr>
                <p14:cNvContentPartPr/>
                <p14:nvPr/>
              </p14:nvContentPartPr>
              <p14:xfrm>
                <a:off x="7249693" y="4169712"/>
                <a:ext cx="3960" cy="8568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E099F1E1-4BF8-42A9-A743-1EF7C2BED3B4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7245373" y="4165392"/>
                  <a:ext cx="12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417DA93F-837C-4111-831A-8A66BF1B55B3}"/>
                    </a:ext>
                  </a:extLst>
                </p14:cNvPr>
                <p14:cNvContentPartPr/>
                <p14:nvPr/>
              </p14:nvContentPartPr>
              <p14:xfrm>
                <a:off x="7301173" y="4159272"/>
                <a:ext cx="105840" cy="8964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417DA93F-837C-4111-831A-8A66BF1B55B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7296853" y="4154952"/>
                  <a:ext cx="114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AE6AF45E-CD29-4031-8E44-A048E6070E5D}"/>
                    </a:ext>
                  </a:extLst>
                </p14:cNvPr>
                <p14:cNvContentPartPr/>
                <p14:nvPr/>
              </p14:nvContentPartPr>
              <p14:xfrm>
                <a:off x="7397293" y="4159272"/>
                <a:ext cx="86040" cy="7128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AE6AF45E-CD29-4031-8E44-A048E6070E5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7392973" y="4154952"/>
                  <a:ext cx="94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83708435-4CA8-463A-AD91-2F6B6D9E28CC}"/>
                    </a:ext>
                  </a:extLst>
                </p14:cNvPr>
                <p14:cNvContentPartPr/>
                <p14:nvPr/>
              </p14:nvContentPartPr>
              <p14:xfrm>
                <a:off x="7496293" y="4157112"/>
                <a:ext cx="72000" cy="6408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83708435-4CA8-463A-AD91-2F6B6D9E28C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7491973" y="4152792"/>
                  <a:ext cx="80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DDE3ECEF-F831-43E6-A80B-3385EA4430A6}"/>
                    </a:ext>
                  </a:extLst>
                </p14:cNvPr>
                <p14:cNvContentPartPr/>
                <p14:nvPr/>
              </p14:nvContentPartPr>
              <p14:xfrm>
                <a:off x="7611853" y="4174752"/>
                <a:ext cx="19080" cy="4392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DDE3ECEF-F831-43E6-A80B-3385EA4430A6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7607533" y="4170432"/>
                  <a:ext cx="27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8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ABA0A17E-D2B8-4725-B543-BE66BD8D3953}"/>
                    </a:ext>
                  </a:extLst>
                </p14:cNvPr>
                <p14:cNvContentPartPr/>
                <p14:nvPr/>
              </p14:nvContentPartPr>
              <p14:xfrm>
                <a:off x="7605733" y="4088352"/>
                <a:ext cx="360" cy="36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ABA0A17E-D2B8-4725-B543-BE66BD8D3953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601413" y="4084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2D2552FD-81D2-4B78-9F59-C03F721979B8}"/>
                    </a:ext>
                  </a:extLst>
                </p14:cNvPr>
                <p14:cNvContentPartPr/>
                <p14:nvPr/>
              </p14:nvContentPartPr>
              <p14:xfrm>
                <a:off x="4708813" y="4702512"/>
                <a:ext cx="131760" cy="9180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2D2552FD-81D2-4B78-9F59-C03F721979B8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4704493" y="4698192"/>
                  <a:ext cx="1404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88F3C662-5467-4BF9-8A9D-1D64084AA4C1}"/>
                    </a:ext>
                  </a:extLst>
                </p14:cNvPr>
                <p14:cNvContentPartPr/>
                <p14:nvPr/>
              </p14:nvContentPartPr>
              <p14:xfrm>
                <a:off x="4899613" y="4685232"/>
                <a:ext cx="83520" cy="7596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88F3C662-5467-4BF9-8A9D-1D64084AA4C1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4895293" y="4680912"/>
                  <a:ext cx="92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6B0D5542-9C05-4F0E-87ED-679AEC0B6B1F}"/>
                    </a:ext>
                  </a:extLst>
                </p14:cNvPr>
                <p14:cNvContentPartPr/>
                <p14:nvPr/>
              </p14:nvContentPartPr>
              <p14:xfrm>
                <a:off x="5041453" y="4684152"/>
                <a:ext cx="112680" cy="7560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6B0D5542-9C05-4F0E-87ED-679AEC0B6B1F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5037133" y="4679832"/>
                  <a:ext cx="1213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4F518E88-0CBA-4B54-9B17-49B11A732C64}"/>
                    </a:ext>
                  </a:extLst>
                </p14:cNvPr>
                <p14:cNvContentPartPr/>
                <p14:nvPr/>
              </p14:nvContentPartPr>
              <p14:xfrm>
                <a:off x="5828053" y="4669752"/>
                <a:ext cx="127080" cy="864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4F518E88-0CBA-4B54-9B17-49B11A732C64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5823733" y="4665432"/>
                  <a:ext cx="135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89679F9C-6AC4-40FE-8F1C-B6CDFFA9CDA7}"/>
                    </a:ext>
                  </a:extLst>
                </p14:cNvPr>
                <p14:cNvContentPartPr/>
                <p14:nvPr/>
              </p14:nvContentPartPr>
              <p14:xfrm>
                <a:off x="5839573" y="4711152"/>
                <a:ext cx="118440" cy="1224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89679F9C-6AC4-40FE-8F1C-B6CDFFA9CDA7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5835253" y="4706832"/>
                  <a:ext cx="127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1B862A6F-8A6D-4B50-9966-4CD6B701EF04}"/>
                    </a:ext>
                  </a:extLst>
                </p14:cNvPr>
                <p14:cNvContentPartPr/>
                <p14:nvPr/>
              </p14:nvContentPartPr>
              <p14:xfrm>
                <a:off x="6099493" y="4629792"/>
                <a:ext cx="135720" cy="7992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1B862A6F-8A6D-4B50-9966-4CD6B701EF04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6095173" y="4625472"/>
                  <a:ext cx="1443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9148DA8D-25AD-4E29-8AB4-494F1CCF0F83}"/>
                    </a:ext>
                  </a:extLst>
                </p14:cNvPr>
                <p14:cNvContentPartPr/>
                <p14:nvPr/>
              </p14:nvContentPartPr>
              <p14:xfrm>
                <a:off x="6260413" y="4604952"/>
                <a:ext cx="91080" cy="8352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9148DA8D-25AD-4E29-8AB4-494F1CCF0F83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256093" y="4600632"/>
                  <a:ext cx="997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620FE56E-4542-4DE0-97D7-BBFA390712F1}"/>
                    </a:ext>
                  </a:extLst>
                </p14:cNvPr>
                <p14:cNvContentPartPr/>
                <p14:nvPr/>
              </p14:nvContentPartPr>
              <p14:xfrm>
                <a:off x="6383533" y="4586952"/>
                <a:ext cx="149040" cy="87120"/>
              </p14:xfrm>
            </p:contentPart>
          </mc:Choice>
          <mc:Fallback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620FE56E-4542-4DE0-97D7-BBFA390712F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379213" y="4582632"/>
                  <a:ext cx="1576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B872C031-415E-4C3F-BDE3-F3D7FE40A1F7}"/>
                    </a:ext>
                  </a:extLst>
                </p14:cNvPr>
                <p14:cNvContentPartPr/>
                <p14:nvPr/>
              </p14:nvContentPartPr>
              <p14:xfrm>
                <a:off x="6549853" y="4580472"/>
                <a:ext cx="114480" cy="8352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B872C031-415E-4C3F-BDE3-F3D7FE40A1F7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545533" y="4576152"/>
                  <a:ext cx="123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0EA0693E-93C6-4AF7-BE70-8FD8F95C42B1}"/>
                    </a:ext>
                  </a:extLst>
                </p14:cNvPr>
                <p14:cNvContentPartPr/>
                <p14:nvPr/>
              </p14:nvContentPartPr>
              <p14:xfrm>
                <a:off x="6738853" y="4585152"/>
                <a:ext cx="47880" cy="5796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0EA0693E-93C6-4AF7-BE70-8FD8F95C42B1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6734533" y="4580832"/>
                  <a:ext cx="565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FCB15549-EED1-47DE-BCAE-5769A2CE846E}"/>
                    </a:ext>
                  </a:extLst>
                </p14:cNvPr>
                <p14:cNvContentPartPr/>
                <p14:nvPr/>
              </p14:nvContentPartPr>
              <p14:xfrm>
                <a:off x="6770533" y="4492632"/>
                <a:ext cx="360" cy="36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FCB15549-EED1-47DE-BCAE-5769A2CE846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766213" y="4488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0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6A9F274D-F960-4014-B072-16804DF93047}"/>
                    </a:ext>
                  </a:extLst>
                </p14:cNvPr>
                <p14:cNvContentPartPr/>
                <p14:nvPr/>
              </p14:nvContentPartPr>
              <p14:xfrm>
                <a:off x="7089133" y="4508832"/>
                <a:ext cx="38520" cy="13932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6A9F274D-F960-4014-B072-16804DF93047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084813" y="4504512"/>
                  <a:ext cx="47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2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EFF6682D-9613-4A87-B27B-30FF21393C50}"/>
                    </a:ext>
                  </a:extLst>
                </p14:cNvPr>
                <p14:cNvContentPartPr/>
                <p14:nvPr/>
              </p14:nvContentPartPr>
              <p14:xfrm>
                <a:off x="7206493" y="4515672"/>
                <a:ext cx="27360" cy="7632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EFF6682D-9613-4A87-B27B-30FF21393C50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202173" y="4511352"/>
                  <a:ext cx="360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4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A9AA7559-E076-42EF-AE57-9DC6975B8F01}"/>
                    </a:ext>
                  </a:extLst>
                </p14:cNvPr>
                <p14:cNvContentPartPr/>
                <p14:nvPr/>
              </p14:nvContentPartPr>
              <p14:xfrm>
                <a:off x="7324573" y="4481472"/>
                <a:ext cx="104040" cy="9396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A9AA7559-E076-42EF-AE57-9DC6975B8F01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320253" y="4477152"/>
                  <a:ext cx="1126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6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6B8E5F62-A3A5-4E5E-9E21-42703C88C548}"/>
                    </a:ext>
                  </a:extLst>
                </p14:cNvPr>
                <p14:cNvContentPartPr/>
                <p14:nvPr/>
              </p14:nvContentPartPr>
              <p14:xfrm>
                <a:off x="7507093" y="4486152"/>
                <a:ext cx="100800" cy="7308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6B8E5F62-A3A5-4E5E-9E21-42703C88C548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502773" y="4481832"/>
                  <a:ext cx="1094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8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A2B84818-5B16-4FEE-A4EB-7A6ED6A2C594}"/>
                    </a:ext>
                  </a:extLst>
                </p14:cNvPr>
                <p14:cNvContentPartPr/>
                <p14:nvPr/>
              </p14:nvContentPartPr>
              <p14:xfrm>
                <a:off x="7637773" y="4462032"/>
                <a:ext cx="104400" cy="9180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A2B84818-5B16-4FEE-A4EB-7A6ED6A2C594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633453" y="4457712"/>
                  <a:ext cx="113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0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9FCB584A-E428-4BBC-A516-E78F2F09847D}"/>
                    </a:ext>
                  </a:extLst>
                </p14:cNvPr>
                <p14:cNvContentPartPr/>
                <p14:nvPr/>
              </p14:nvContentPartPr>
              <p14:xfrm>
                <a:off x="7747933" y="4464912"/>
                <a:ext cx="120600" cy="7884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9FCB584A-E428-4BBC-A516-E78F2F09847D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743613" y="4460592"/>
                  <a:ext cx="1292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2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479EFD44-1F8A-438A-A7E0-CFE59F578CFD}"/>
                    </a:ext>
                  </a:extLst>
                </p14:cNvPr>
                <p14:cNvContentPartPr/>
                <p14:nvPr/>
              </p14:nvContentPartPr>
              <p14:xfrm>
                <a:off x="307453" y="5296872"/>
                <a:ext cx="50040" cy="6696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479EFD44-1F8A-438A-A7E0-CFE59F578CF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303133" y="5292552"/>
                  <a:ext cx="586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4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9630CCC7-D499-40F7-86AC-B5294B02886F}"/>
                    </a:ext>
                  </a:extLst>
                </p14:cNvPr>
                <p14:cNvContentPartPr/>
                <p14:nvPr/>
              </p14:nvContentPartPr>
              <p14:xfrm>
                <a:off x="271813" y="5213352"/>
                <a:ext cx="30600" cy="2628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9630CCC7-D499-40F7-86AC-B5294B02886F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267493" y="5209032"/>
                  <a:ext cx="39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6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3D3701AD-88FF-4032-8D05-CAEE58975FE5}"/>
                    </a:ext>
                  </a:extLst>
                </p14:cNvPr>
                <p14:cNvContentPartPr/>
                <p14:nvPr/>
              </p14:nvContentPartPr>
              <p14:xfrm>
                <a:off x="341293" y="5170152"/>
                <a:ext cx="90720" cy="9612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3D3701AD-88FF-4032-8D05-CAEE58975FE5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336973" y="5165832"/>
                  <a:ext cx="99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8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8D0BEC0F-1F2D-49F3-904E-57FD2D70662C}"/>
                    </a:ext>
                  </a:extLst>
                </p14:cNvPr>
                <p14:cNvContentPartPr/>
                <p14:nvPr/>
              </p14:nvContentPartPr>
              <p14:xfrm>
                <a:off x="183973" y="5314872"/>
                <a:ext cx="45720" cy="93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8D0BEC0F-1F2D-49F3-904E-57FD2D70662C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179653" y="5310552"/>
                  <a:ext cx="54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0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C4B56EED-01B5-44D9-94D9-46DB558496C0}"/>
                    </a:ext>
                  </a:extLst>
                </p14:cNvPr>
                <p14:cNvContentPartPr/>
                <p14:nvPr/>
              </p14:nvContentPartPr>
              <p14:xfrm>
                <a:off x="171013" y="5345112"/>
                <a:ext cx="52560" cy="9720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C4B56EED-01B5-44D9-94D9-46DB558496C0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66693" y="5340792"/>
                  <a:ext cx="612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2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20772F65-C2CC-4CFC-8B65-09E368CB3E9A}"/>
                    </a:ext>
                  </a:extLst>
                </p14:cNvPr>
                <p14:cNvContentPartPr/>
                <p14:nvPr/>
              </p14:nvContentPartPr>
              <p14:xfrm>
                <a:off x="33493" y="5285352"/>
                <a:ext cx="53280" cy="11016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20772F65-C2CC-4CFC-8B65-09E368CB3E9A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29173" y="5281032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4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5EB390CA-4A46-480F-AA13-AD69508FC053}"/>
                    </a:ext>
                  </a:extLst>
                </p14:cNvPr>
                <p14:cNvContentPartPr/>
                <p14:nvPr/>
              </p14:nvContentPartPr>
              <p14:xfrm>
                <a:off x="46453" y="5285352"/>
                <a:ext cx="79560" cy="720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5EB390CA-4A46-480F-AA13-AD69508FC053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42133" y="5281032"/>
                  <a:ext cx="88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6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07AE3BA5-DFC0-4955-9AD3-BAE5F5B2F823}"/>
                    </a:ext>
                  </a:extLst>
                </p14:cNvPr>
                <p14:cNvContentPartPr/>
                <p14:nvPr/>
              </p14:nvContentPartPr>
              <p14:xfrm>
                <a:off x="119893" y="5287152"/>
                <a:ext cx="40680" cy="9216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07AE3BA5-DFC0-4955-9AD3-BAE5F5B2F823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15573" y="5282832"/>
                  <a:ext cx="49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8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9775F968-9D4F-46E9-A961-53D839B54FAD}"/>
                    </a:ext>
                  </a:extLst>
                </p14:cNvPr>
                <p14:cNvContentPartPr/>
                <p14:nvPr/>
              </p14:nvContentPartPr>
              <p14:xfrm>
                <a:off x="93613" y="5254032"/>
                <a:ext cx="122040" cy="15228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9775F968-9D4F-46E9-A961-53D839B54FAD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89293" y="5249712"/>
                  <a:ext cx="1306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0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50474B01-BFAE-4EE2-8354-B9066013AE91}"/>
                    </a:ext>
                  </a:extLst>
                </p14:cNvPr>
                <p14:cNvContentPartPr/>
                <p14:nvPr/>
              </p14:nvContentPartPr>
              <p14:xfrm>
                <a:off x="5828773" y="5088792"/>
                <a:ext cx="126000" cy="1188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50474B01-BFAE-4EE2-8354-B9066013AE91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824453" y="5084472"/>
                  <a:ext cx="1346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2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67CF972B-933F-48BE-9412-0A159A59675C}"/>
                    </a:ext>
                  </a:extLst>
                </p14:cNvPr>
                <p14:cNvContentPartPr/>
                <p14:nvPr/>
              </p14:nvContentPartPr>
              <p14:xfrm>
                <a:off x="5836333" y="5116872"/>
                <a:ext cx="135360" cy="2268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67CF972B-933F-48BE-9412-0A159A59675C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5832013" y="5112552"/>
                  <a:ext cx="144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4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C7150A4E-0B55-4DC0-8A1F-AB7CCE68AF80}"/>
                    </a:ext>
                  </a:extLst>
                </p14:cNvPr>
                <p14:cNvContentPartPr/>
                <p14:nvPr/>
              </p14:nvContentPartPr>
              <p14:xfrm>
                <a:off x="6190933" y="5020392"/>
                <a:ext cx="69120" cy="10836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C7150A4E-0B55-4DC0-8A1F-AB7CCE68AF80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6186613" y="5016072"/>
                  <a:ext cx="77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6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E804AA8C-4ADA-4145-AFDB-D5643D5EF172}"/>
                    </a:ext>
                  </a:extLst>
                </p14:cNvPr>
                <p14:cNvContentPartPr/>
                <p14:nvPr/>
              </p14:nvContentPartPr>
              <p14:xfrm>
                <a:off x="6213613" y="4933992"/>
                <a:ext cx="32760" cy="1152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E804AA8C-4ADA-4145-AFDB-D5643D5EF172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6209293" y="4929672"/>
                  <a:ext cx="41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8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D3433C75-F9EC-4999-AF9F-181CF9E33D65}"/>
                    </a:ext>
                  </a:extLst>
                </p14:cNvPr>
                <p14:cNvContentPartPr/>
                <p14:nvPr/>
              </p14:nvContentPartPr>
              <p14:xfrm>
                <a:off x="6321253" y="4898352"/>
                <a:ext cx="187200" cy="12852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D3433C75-F9EC-4999-AF9F-181CF9E33D65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6316933" y="4894032"/>
                  <a:ext cx="195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0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1A5D0344-A242-4B49-AE74-AFB3E918E6F7}"/>
                    </a:ext>
                  </a:extLst>
                </p14:cNvPr>
                <p14:cNvContentPartPr/>
                <p14:nvPr/>
              </p14:nvContentPartPr>
              <p14:xfrm>
                <a:off x="4698013" y="5305152"/>
                <a:ext cx="112320" cy="12024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1A5D0344-A242-4B49-AE74-AFB3E918E6F7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4693693" y="5300832"/>
                  <a:ext cx="120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2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EA2DCF3A-AC70-4178-8742-995B59ECFFDB}"/>
                    </a:ext>
                  </a:extLst>
                </p14:cNvPr>
                <p14:cNvContentPartPr/>
                <p14:nvPr/>
              </p14:nvContentPartPr>
              <p14:xfrm>
                <a:off x="4839493" y="5322792"/>
                <a:ext cx="60480" cy="6984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EA2DCF3A-AC70-4178-8742-995B59ECFFDB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4835173" y="5318472"/>
                  <a:ext cx="691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4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A2649AD4-779E-4588-A29B-DA21958A707C}"/>
                    </a:ext>
                  </a:extLst>
                </p14:cNvPr>
                <p14:cNvContentPartPr/>
                <p14:nvPr/>
              </p14:nvContentPartPr>
              <p14:xfrm>
                <a:off x="4919413" y="5308752"/>
                <a:ext cx="89640" cy="7596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A2649AD4-779E-4588-A29B-DA21958A707C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4915093" y="5304432"/>
                  <a:ext cx="98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6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DBD24DC1-C336-44DB-923C-8EE4670D9562}"/>
                    </a:ext>
                  </a:extLst>
                </p14:cNvPr>
                <p14:cNvContentPartPr/>
                <p14:nvPr/>
              </p14:nvContentPartPr>
              <p14:xfrm>
                <a:off x="5049733" y="5294712"/>
                <a:ext cx="106200" cy="7920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DBD24DC1-C336-44DB-923C-8EE4670D9562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5045413" y="5290392"/>
                  <a:ext cx="114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8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AAB7BAC7-D0B7-4520-AD3F-ACE0A33199CA}"/>
                    </a:ext>
                  </a:extLst>
                </p14:cNvPr>
                <p14:cNvContentPartPr/>
                <p14:nvPr/>
              </p14:nvContentPartPr>
              <p14:xfrm>
                <a:off x="4683253" y="5053512"/>
                <a:ext cx="101880" cy="92520"/>
              </p14:xfrm>
            </p:contentPart>
          </mc:Choice>
          <mc:Fallback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AAB7BAC7-D0B7-4520-AD3F-ACE0A33199CA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4678933" y="5049192"/>
                  <a:ext cx="110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0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FAA018A-F49E-45AB-BE14-6D744C77E7CA}"/>
                    </a:ext>
                  </a:extLst>
                </p14:cNvPr>
                <p14:cNvContentPartPr/>
                <p14:nvPr/>
              </p14:nvContentPartPr>
              <p14:xfrm>
                <a:off x="4842373" y="5050992"/>
                <a:ext cx="86400" cy="6336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FAA018A-F49E-45AB-BE14-6D744C77E7CA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4838053" y="5046672"/>
                  <a:ext cx="950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2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155EBCCA-E47A-40E3-8044-2868045ABC54}"/>
                    </a:ext>
                  </a:extLst>
                </p14:cNvPr>
                <p14:cNvContentPartPr/>
                <p14:nvPr/>
              </p14:nvContentPartPr>
              <p14:xfrm>
                <a:off x="4991773" y="5034072"/>
                <a:ext cx="95400" cy="6480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155EBCCA-E47A-40E3-8044-2868045ABC54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4987453" y="5029752"/>
                  <a:ext cx="1040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4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7B6F8546-8ACE-4064-9536-30A1AD8A6B54}"/>
                    </a:ext>
                  </a:extLst>
                </p14:cNvPr>
                <p14:cNvContentPartPr/>
                <p14:nvPr/>
              </p14:nvContentPartPr>
              <p14:xfrm>
                <a:off x="4705933" y="5147472"/>
                <a:ext cx="468720" cy="7056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7B6F8546-8ACE-4064-9536-30A1AD8A6B54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4701613" y="5143152"/>
                  <a:ext cx="477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6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18A96357-A571-4D79-8937-B838D1AB08CE}"/>
                    </a:ext>
                  </a:extLst>
                </p14:cNvPr>
                <p14:cNvContentPartPr/>
                <p14:nvPr/>
              </p14:nvContentPartPr>
              <p14:xfrm>
                <a:off x="4846333" y="5004192"/>
                <a:ext cx="281160" cy="13788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18A96357-A571-4D79-8937-B838D1AB08CE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4842013" y="4999872"/>
                  <a:ext cx="2898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8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90E0BB2D-2193-4699-BAFB-9E6E32643979}"/>
                    </a:ext>
                  </a:extLst>
                </p14:cNvPr>
                <p14:cNvContentPartPr/>
                <p14:nvPr/>
              </p14:nvContentPartPr>
              <p14:xfrm>
                <a:off x="4940653" y="5219472"/>
                <a:ext cx="291600" cy="19656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90E0BB2D-2193-4699-BAFB-9E6E32643979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4936333" y="5215152"/>
                  <a:ext cx="3002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0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0043C424-F8B5-478B-9C23-443E0B5A4144}"/>
                    </a:ext>
                  </a:extLst>
                </p14:cNvPr>
                <p14:cNvContentPartPr/>
                <p14:nvPr/>
              </p14:nvContentPartPr>
              <p14:xfrm>
                <a:off x="4463653" y="5209392"/>
                <a:ext cx="150120" cy="2988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0043C424-F8B5-478B-9C23-443E0B5A4144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4459333" y="5205072"/>
                  <a:ext cx="1587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2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D654088A-5735-417F-9195-FD1923351C95}"/>
                    </a:ext>
                  </a:extLst>
                </p14:cNvPr>
                <p14:cNvContentPartPr/>
                <p14:nvPr/>
              </p14:nvContentPartPr>
              <p14:xfrm>
                <a:off x="4484893" y="5256912"/>
                <a:ext cx="114840" cy="1296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D654088A-5735-417F-9195-FD1923351C95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4480573" y="5252592"/>
                  <a:ext cx="123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4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CB67AA3C-25EF-48A0-A5E3-37EFBCE41208}"/>
                    </a:ext>
                  </a:extLst>
                </p14:cNvPr>
                <p14:cNvContentPartPr/>
                <p14:nvPr/>
              </p14:nvContentPartPr>
              <p14:xfrm>
                <a:off x="4151533" y="5197152"/>
                <a:ext cx="97920" cy="14004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CB67AA3C-25EF-48A0-A5E3-37EFBCE41208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4147213" y="5192832"/>
                  <a:ext cx="1065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6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AAB57044-23A9-4E2A-A545-F1A82F5F04E2}"/>
                    </a:ext>
                  </a:extLst>
                </p14:cNvPr>
                <p14:cNvContentPartPr/>
                <p14:nvPr/>
              </p14:nvContentPartPr>
              <p14:xfrm>
                <a:off x="4174213" y="5187792"/>
                <a:ext cx="255240" cy="12024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AAB57044-23A9-4E2A-A545-F1A82F5F04E2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4169893" y="5183472"/>
                  <a:ext cx="2638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8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3C410618-2DD1-4816-8AE1-D351C7DBBDD2}"/>
                    </a:ext>
                  </a:extLst>
                </p14:cNvPr>
                <p14:cNvContentPartPr/>
                <p14:nvPr/>
              </p14:nvContentPartPr>
              <p14:xfrm>
                <a:off x="4319653" y="5133072"/>
                <a:ext cx="70200" cy="921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3C410618-2DD1-4816-8AE1-D351C7DBBDD2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4315333" y="5128752"/>
                  <a:ext cx="78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0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465D5D0B-E7DB-4017-B8A2-FC5DE5E35F9B}"/>
                    </a:ext>
                  </a:extLst>
                </p14:cNvPr>
                <p14:cNvContentPartPr/>
                <p14:nvPr/>
              </p14:nvContentPartPr>
              <p14:xfrm>
                <a:off x="4403893" y="5275632"/>
                <a:ext cx="56160" cy="51480"/>
              </p14:xfrm>
            </p:contentPart>
          </mc:Choice>
          <mc:Fallback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465D5D0B-E7DB-4017-B8A2-FC5DE5E35F9B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4399573" y="5271312"/>
                  <a:ext cx="648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2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94BDBA9E-5EA9-49B7-8213-DA4AFB18FD0E}"/>
                    </a:ext>
                  </a:extLst>
                </p14:cNvPr>
                <p14:cNvContentPartPr/>
                <p14:nvPr/>
              </p14:nvContentPartPr>
              <p14:xfrm>
                <a:off x="4450693" y="5743992"/>
                <a:ext cx="112680" cy="8496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94BDBA9E-5EA9-49B7-8213-DA4AFB18FD0E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4446373" y="5739672"/>
                  <a:ext cx="121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4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CC55BC3A-3510-4324-A84E-CBFE6B62A5E3}"/>
                    </a:ext>
                  </a:extLst>
                </p14:cNvPr>
                <p14:cNvContentPartPr/>
                <p14:nvPr/>
              </p14:nvContentPartPr>
              <p14:xfrm>
                <a:off x="4488493" y="5765592"/>
                <a:ext cx="98640" cy="20196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CC55BC3A-3510-4324-A84E-CBFE6B62A5E3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4484173" y="5761272"/>
                  <a:ext cx="10728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6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74D69AC2-5722-42E6-873C-40155484FB9B}"/>
                    </a:ext>
                  </a:extLst>
                </p14:cNvPr>
                <p14:cNvContentPartPr/>
                <p14:nvPr/>
              </p14:nvContentPartPr>
              <p14:xfrm>
                <a:off x="4651213" y="5667312"/>
                <a:ext cx="143280" cy="14904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74D69AC2-5722-42E6-873C-40155484FB9B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4646893" y="5662992"/>
                  <a:ext cx="1519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8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D85B84DE-78E1-428A-B377-38395CF5CAC2}"/>
                    </a:ext>
                  </a:extLst>
                </p14:cNvPr>
                <p14:cNvContentPartPr/>
                <p14:nvPr/>
              </p14:nvContentPartPr>
              <p14:xfrm>
                <a:off x="4831213" y="5805552"/>
                <a:ext cx="176760" cy="1116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D85B84DE-78E1-428A-B377-38395CF5CAC2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4826893" y="5801232"/>
                  <a:ext cx="185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0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A30F6BC6-9AE1-4A83-A730-382314B34F2F}"/>
                    </a:ext>
                  </a:extLst>
                </p14:cNvPr>
                <p14:cNvContentPartPr/>
                <p14:nvPr/>
              </p14:nvContentPartPr>
              <p14:xfrm>
                <a:off x="4854253" y="5847672"/>
                <a:ext cx="228960" cy="3132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A30F6BC6-9AE1-4A83-A730-382314B34F2F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4849933" y="5843352"/>
                  <a:ext cx="2376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2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4F51717A-7DCC-406B-A51F-47A40EB4984F}"/>
                    </a:ext>
                  </a:extLst>
                </p14:cNvPr>
                <p14:cNvContentPartPr/>
                <p14:nvPr/>
              </p14:nvContentPartPr>
              <p14:xfrm>
                <a:off x="5175733" y="5713032"/>
                <a:ext cx="70920" cy="132120"/>
              </p14:xfrm>
            </p:contentPart>
          </mc:Choice>
          <mc:Fallback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4F51717A-7DCC-406B-A51F-47A40EB4984F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5171413" y="5708712"/>
                  <a:ext cx="795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4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E3417C83-94E5-4078-A399-A986317D37E9}"/>
                    </a:ext>
                  </a:extLst>
                </p14:cNvPr>
                <p14:cNvContentPartPr/>
                <p14:nvPr/>
              </p14:nvContentPartPr>
              <p14:xfrm>
                <a:off x="5195173" y="5702232"/>
                <a:ext cx="93600" cy="1440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E3417C83-94E5-4078-A399-A986317D37E9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5190853" y="5697912"/>
                  <a:ext cx="102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6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65C2E0B2-E6F0-4932-A329-8970E748A258}"/>
                    </a:ext>
                  </a:extLst>
                </p14:cNvPr>
                <p14:cNvContentPartPr/>
                <p14:nvPr/>
              </p14:nvContentPartPr>
              <p14:xfrm>
                <a:off x="5321173" y="5696832"/>
                <a:ext cx="100440" cy="10692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65C2E0B2-E6F0-4932-A329-8970E748A258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5316853" y="5692512"/>
                  <a:ext cx="109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8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E10D690A-BBF4-47A9-9E1A-DEBA2E532AA2}"/>
                    </a:ext>
                  </a:extLst>
                </p14:cNvPr>
                <p14:cNvContentPartPr/>
                <p14:nvPr/>
              </p14:nvContentPartPr>
              <p14:xfrm>
                <a:off x="5451853" y="5684592"/>
                <a:ext cx="114120" cy="108000"/>
              </p14:xfrm>
            </p:contentPart>
          </mc:Choice>
          <mc:Fallback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E10D690A-BBF4-47A9-9E1A-DEBA2E532AA2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5447533" y="5680272"/>
                  <a:ext cx="122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0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C7553C82-26E4-4532-BAA3-8BCB347F0667}"/>
                    </a:ext>
                  </a:extLst>
                </p14:cNvPr>
                <p14:cNvContentPartPr/>
                <p14:nvPr/>
              </p14:nvContentPartPr>
              <p14:xfrm>
                <a:off x="5660653" y="5676312"/>
                <a:ext cx="124200" cy="223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C7553C82-26E4-4532-BAA3-8BCB347F0667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5656333" y="5671992"/>
                  <a:ext cx="1328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2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42E19A5-4784-463C-978A-BBC3FFAB30E3}"/>
                    </a:ext>
                  </a:extLst>
                </p14:cNvPr>
                <p14:cNvContentPartPr/>
                <p14:nvPr/>
              </p14:nvContentPartPr>
              <p14:xfrm>
                <a:off x="5843893" y="5632392"/>
                <a:ext cx="15480" cy="11916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42E19A5-4784-463C-978A-BBC3FFAB30E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5839573" y="5628072"/>
                  <a:ext cx="24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4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60EC3C5C-B836-472E-944E-E1207D65E525}"/>
                    </a:ext>
                  </a:extLst>
                </p14:cNvPr>
                <p14:cNvContentPartPr/>
                <p14:nvPr/>
              </p14:nvContentPartPr>
              <p14:xfrm>
                <a:off x="5904373" y="5624832"/>
                <a:ext cx="93960" cy="140400"/>
              </p14:xfrm>
            </p:contentPart>
          </mc:Choice>
          <mc:Fallback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60EC3C5C-B836-472E-944E-E1207D65E525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5900053" y="5620512"/>
                  <a:ext cx="1026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6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FD4C79BD-72EC-42BE-90B7-9F8ACF05C1AA}"/>
                    </a:ext>
                  </a:extLst>
                </p14:cNvPr>
                <p14:cNvContentPartPr/>
                <p14:nvPr/>
              </p14:nvContentPartPr>
              <p14:xfrm>
                <a:off x="5934613" y="5603592"/>
                <a:ext cx="83520" cy="900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FD4C79BD-72EC-42BE-90B7-9F8ACF05C1AA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5930293" y="5599272"/>
                  <a:ext cx="921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8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9F29785A-C08D-46EB-A130-40B17F077C87}"/>
                    </a:ext>
                  </a:extLst>
                </p14:cNvPr>
                <p14:cNvContentPartPr/>
                <p14:nvPr/>
              </p14:nvContentPartPr>
              <p14:xfrm>
                <a:off x="6043693" y="5607912"/>
                <a:ext cx="82080" cy="10368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9F29785A-C08D-46EB-A130-40B17F077C87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6039373" y="5603592"/>
                  <a:ext cx="90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0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8A106C55-4B83-4B22-8204-F29C5C0031AB}"/>
                    </a:ext>
                  </a:extLst>
                </p14:cNvPr>
                <p14:cNvContentPartPr/>
                <p14:nvPr/>
              </p14:nvContentPartPr>
              <p14:xfrm>
                <a:off x="6138013" y="5615832"/>
                <a:ext cx="90720" cy="82800"/>
              </p14:xfrm>
            </p:contentPart>
          </mc:Choice>
          <mc:Fallback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8A106C55-4B83-4B22-8204-F29C5C0031AB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6133693" y="5611512"/>
                  <a:ext cx="99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2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051C539D-5F2F-4DA4-8022-86857D5F0E16}"/>
                    </a:ext>
                  </a:extLst>
                </p14:cNvPr>
                <p14:cNvContentPartPr/>
                <p14:nvPr/>
              </p14:nvContentPartPr>
              <p14:xfrm>
                <a:off x="6309733" y="5634192"/>
                <a:ext cx="35280" cy="1260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051C539D-5F2F-4DA4-8022-86857D5F0E16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6305413" y="5629872"/>
                  <a:ext cx="439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4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08BA2319-55F7-4766-9955-36E5FB10DD7B}"/>
                    </a:ext>
                  </a:extLst>
                </p14:cNvPr>
                <p14:cNvContentPartPr/>
                <p14:nvPr/>
              </p14:nvContentPartPr>
              <p14:xfrm>
                <a:off x="6416293" y="5580192"/>
                <a:ext cx="105120" cy="10512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08BA2319-55F7-4766-9955-36E5FB10DD7B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6411973" y="5575872"/>
                  <a:ext cx="1137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6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02C6F5A3-DC31-4FD9-8A5E-ADC13ADD056A}"/>
                    </a:ext>
                  </a:extLst>
                </p14:cNvPr>
                <p14:cNvContentPartPr/>
                <p14:nvPr/>
              </p14:nvContentPartPr>
              <p14:xfrm>
                <a:off x="6451213" y="5560392"/>
                <a:ext cx="67320" cy="6840"/>
              </p14:xfrm>
            </p:contentPart>
          </mc:Choice>
          <mc:Fallback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02C6F5A3-DC31-4FD9-8A5E-ADC13ADD056A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6446893" y="5556072"/>
                  <a:ext cx="759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8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984D0945-02D8-4571-86A6-31519183EBEE}"/>
                    </a:ext>
                  </a:extLst>
                </p14:cNvPr>
                <p14:cNvContentPartPr/>
                <p14:nvPr/>
              </p14:nvContentPartPr>
              <p14:xfrm>
                <a:off x="6609253" y="5598552"/>
                <a:ext cx="59760" cy="63360"/>
              </p14:xfrm>
            </p:contentPart>
          </mc:Choice>
          <mc:Fallback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984D0945-02D8-4571-86A6-31519183EBEE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6604933" y="5594232"/>
                  <a:ext cx="684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0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FE7BCF1B-936F-4D52-8B4E-EA4EB5C69509}"/>
                    </a:ext>
                  </a:extLst>
                </p14:cNvPr>
                <p14:cNvContentPartPr/>
                <p14:nvPr/>
              </p14:nvContentPartPr>
              <p14:xfrm>
                <a:off x="6569653" y="5547792"/>
                <a:ext cx="57600" cy="5508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FE7BCF1B-936F-4D52-8B4E-EA4EB5C69509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6565333" y="5543472"/>
                  <a:ext cx="662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2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33F74BEE-EDFE-4C21-98F2-AA494E732FAD}"/>
                    </a:ext>
                  </a:extLst>
                </p14:cNvPr>
                <p14:cNvContentPartPr/>
                <p14:nvPr/>
              </p14:nvContentPartPr>
              <p14:xfrm>
                <a:off x="6645613" y="5629152"/>
                <a:ext cx="75960" cy="4608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33F74BEE-EDFE-4C21-98F2-AA494E732FAD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6641293" y="5624832"/>
                  <a:ext cx="84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4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3EC4240-EC16-4B6E-B0AC-6EDECD13A8B7}"/>
                    </a:ext>
                  </a:extLst>
                </p14:cNvPr>
                <p14:cNvContentPartPr/>
                <p14:nvPr/>
              </p14:nvContentPartPr>
              <p14:xfrm>
                <a:off x="6856573" y="5591712"/>
                <a:ext cx="163080" cy="396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3EC4240-EC16-4B6E-B0AC-6EDECD13A8B7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6852253" y="5587392"/>
                  <a:ext cx="1717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6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A1D7F3A4-73A0-4754-A8A2-8FB1B7E8AF84}"/>
                    </a:ext>
                  </a:extLst>
                </p14:cNvPr>
                <p14:cNvContentPartPr/>
                <p14:nvPr/>
              </p14:nvContentPartPr>
              <p14:xfrm>
                <a:off x="6871693" y="5631672"/>
                <a:ext cx="150120" cy="828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A1D7F3A4-73A0-4754-A8A2-8FB1B7E8AF84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6867373" y="5627352"/>
                  <a:ext cx="158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8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196D8617-1A8F-402C-9188-9E5A1409EC74}"/>
                    </a:ext>
                  </a:extLst>
                </p14:cNvPr>
                <p14:cNvContentPartPr/>
                <p14:nvPr/>
              </p14:nvContentPartPr>
              <p14:xfrm>
                <a:off x="7104613" y="5511072"/>
                <a:ext cx="91800" cy="120960"/>
              </p14:xfrm>
            </p:contentPart>
          </mc:Choice>
          <mc:Fallback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196D8617-1A8F-402C-9188-9E5A1409EC74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7100293" y="5506752"/>
                  <a:ext cx="100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0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C462743E-0025-43D7-9248-C661F25390A9}"/>
                    </a:ext>
                  </a:extLst>
                </p14:cNvPr>
                <p14:cNvContentPartPr/>
                <p14:nvPr/>
              </p14:nvContentPartPr>
              <p14:xfrm>
                <a:off x="7177693" y="5566512"/>
                <a:ext cx="39600" cy="691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C462743E-0025-43D7-9248-C661F25390A9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7173373" y="5562192"/>
                  <a:ext cx="48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2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93087937-2CA8-4BFF-B696-4AF3A0346D11}"/>
                    </a:ext>
                  </a:extLst>
                </p14:cNvPr>
                <p14:cNvContentPartPr/>
                <p14:nvPr/>
              </p14:nvContentPartPr>
              <p14:xfrm>
                <a:off x="7248973" y="5520432"/>
                <a:ext cx="101520" cy="9684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93087937-2CA8-4BFF-B696-4AF3A0346D11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7244653" y="5516112"/>
                  <a:ext cx="1101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4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A2478A71-39B5-436F-AD16-3D801D152FBE}"/>
                    </a:ext>
                  </a:extLst>
                </p14:cNvPr>
                <p14:cNvContentPartPr/>
                <p14:nvPr/>
              </p14:nvContentPartPr>
              <p14:xfrm>
                <a:off x="7337893" y="5511792"/>
                <a:ext cx="96120" cy="9936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A2478A71-39B5-436F-AD16-3D801D152FBE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7333573" y="5507472"/>
                  <a:ext cx="104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6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094DC01D-53B4-48AF-A7C6-4DE1B5389A94}"/>
                    </a:ext>
                  </a:extLst>
                </p14:cNvPr>
                <p14:cNvContentPartPr/>
                <p14:nvPr/>
              </p14:nvContentPartPr>
              <p14:xfrm>
                <a:off x="7543813" y="5503152"/>
                <a:ext cx="30600" cy="11448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094DC01D-53B4-48AF-A7C6-4DE1B5389A94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7539493" y="5498832"/>
                  <a:ext cx="392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8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04049EC-ECEF-442B-92A5-A9E3C033AB99}"/>
                    </a:ext>
                  </a:extLst>
                </p14:cNvPr>
                <p14:cNvContentPartPr/>
                <p14:nvPr/>
              </p14:nvContentPartPr>
              <p14:xfrm>
                <a:off x="7507453" y="5555712"/>
                <a:ext cx="129960" cy="612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04049EC-ECEF-442B-92A5-A9E3C033AB99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7503133" y="5551392"/>
                  <a:ext cx="1386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0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79AEAFBC-4DA0-4404-82AE-E24765C3D7FC}"/>
                    </a:ext>
                  </a:extLst>
                </p14:cNvPr>
                <p14:cNvContentPartPr/>
                <p14:nvPr/>
              </p14:nvContentPartPr>
              <p14:xfrm>
                <a:off x="7662613" y="5470752"/>
                <a:ext cx="100440" cy="11196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79AEAFBC-4DA0-4404-82AE-E24765C3D7FC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7658293" y="5466432"/>
                  <a:ext cx="1090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2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B4668BD4-5864-4754-A9C9-E18E3CA4A806}"/>
                    </a:ext>
                  </a:extLst>
                </p14:cNvPr>
                <p14:cNvContentPartPr/>
                <p14:nvPr/>
              </p14:nvContentPartPr>
              <p14:xfrm>
                <a:off x="7688173" y="5463912"/>
                <a:ext cx="93960" cy="7200"/>
              </p14:xfrm>
            </p:contentPart>
          </mc:Choice>
          <mc:Fallback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B4668BD4-5864-4754-A9C9-E18E3CA4A806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683853" y="5459592"/>
                  <a:ext cx="1026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4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2592E6B7-B0F2-4948-B1A5-F5A5623387D8}"/>
                    </a:ext>
                  </a:extLst>
                </p14:cNvPr>
                <p14:cNvContentPartPr/>
                <p14:nvPr/>
              </p14:nvContentPartPr>
              <p14:xfrm>
                <a:off x="7791133" y="5466072"/>
                <a:ext cx="116280" cy="8244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2592E6B7-B0F2-4948-B1A5-F5A5623387D8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786813" y="5461752"/>
                  <a:ext cx="124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6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90D0A172-D91F-4F12-A9B2-16726DF4089D}"/>
                    </a:ext>
                  </a:extLst>
                </p14:cNvPr>
                <p14:cNvContentPartPr/>
                <p14:nvPr/>
              </p14:nvContentPartPr>
              <p14:xfrm>
                <a:off x="7889053" y="5469312"/>
                <a:ext cx="140760" cy="7200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90D0A172-D91F-4F12-A9B2-16726DF4089D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7884733" y="5464992"/>
                  <a:ext cx="1494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8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8EEC1F84-2B64-4ED1-9A40-EE391A08EA2A}"/>
                    </a:ext>
                  </a:extLst>
                </p14:cNvPr>
                <p14:cNvContentPartPr/>
                <p14:nvPr/>
              </p14:nvContentPartPr>
              <p14:xfrm>
                <a:off x="8069413" y="5449872"/>
                <a:ext cx="89640" cy="9720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8EEC1F84-2B64-4ED1-9A40-EE391A08EA2A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8065093" y="5445552"/>
                  <a:ext cx="98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0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D6987D60-7211-489E-9903-49398144A1A2}"/>
                    </a:ext>
                  </a:extLst>
                </p14:cNvPr>
                <p14:cNvContentPartPr/>
                <p14:nvPr/>
              </p14:nvContentPartPr>
              <p14:xfrm>
                <a:off x="8101813" y="5431152"/>
                <a:ext cx="105840" cy="756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D6987D60-7211-489E-9903-49398144A1A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097493" y="5426832"/>
                  <a:ext cx="114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A09AAEAB-3231-4B64-9A91-A31B562EDF0A}"/>
                    </a:ext>
                  </a:extLst>
                </p14:cNvPr>
                <p14:cNvContentPartPr/>
                <p14:nvPr/>
              </p14:nvContentPartPr>
              <p14:xfrm>
                <a:off x="8234653" y="5426832"/>
                <a:ext cx="53640" cy="6768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A09AAEAB-3231-4B64-9A91-A31B562EDF0A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8230333" y="5422512"/>
                  <a:ext cx="62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6D7ED13B-7881-48FA-A213-F4B056549E5D}"/>
                    </a:ext>
                  </a:extLst>
                </p14:cNvPr>
                <p14:cNvContentPartPr/>
                <p14:nvPr/>
              </p14:nvContentPartPr>
              <p14:xfrm>
                <a:off x="8193253" y="5379312"/>
                <a:ext cx="137520" cy="154800"/>
              </p14:xfrm>
            </p:contentPart>
          </mc:Choice>
          <mc:Fallback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6D7ED13B-7881-48FA-A213-F4B056549E5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8188933" y="5374992"/>
                  <a:ext cx="1461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B2F87C22-BA96-4208-B523-094DC886AB92}"/>
                    </a:ext>
                  </a:extLst>
                </p14:cNvPr>
                <p14:cNvContentPartPr/>
                <p14:nvPr/>
              </p14:nvContentPartPr>
              <p14:xfrm>
                <a:off x="7620133" y="5306592"/>
                <a:ext cx="612000" cy="125280"/>
              </p14:xfrm>
            </p:contentPart>
          </mc:Choice>
          <mc:Fallback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B2F87C22-BA96-4208-B523-094DC886AB92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7615813" y="5302272"/>
                  <a:ext cx="620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51B790F9-EF3C-4FC8-A16A-0CEBA63ED0F1}"/>
                    </a:ext>
                  </a:extLst>
                </p14:cNvPr>
                <p14:cNvContentPartPr/>
                <p14:nvPr/>
              </p14:nvContentPartPr>
              <p14:xfrm>
                <a:off x="7791133" y="5122272"/>
                <a:ext cx="107640" cy="11412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51B790F9-EF3C-4FC8-A16A-0CEBA63ED0F1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7786813" y="5117952"/>
                  <a:ext cx="1162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F8DFBDCB-2D2B-4CA8-9427-FF7C2286E520}"/>
                    </a:ext>
                  </a:extLst>
                </p14:cNvPr>
                <p14:cNvContentPartPr/>
                <p14:nvPr/>
              </p14:nvContentPartPr>
              <p14:xfrm>
                <a:off x="7940533" y="5090952"/>
                <a:ext cx="152640" cy="11484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F8DFBDCB-2D2B-4CA8-9427-FF7C2286E520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7936213" y="5086632"/>
                  <a:ext cx="161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CA9AEC09-8D97-4743-8BF2-6C96E868A4AD}"/>
                    </a:ext>
                  </a:extLst>
                </p14:cNvPr>
                <p14:cNvContentPartPr/>
                <p14:nvPr/>
              </p14:nvContentPartPr>
              <p14:xfrm>
                <a:off x="7987693" y="5061432"/>
                <a:ext cx="136440" cy="1080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CA9AEC09-8D97-4743-8BF2-6C96E868A4AD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7983373" y="5057112"/>
                  <a:ext cx="1450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615" name="Freihand 614">
                  <a:extLst>
                    <a:ext uri="{FF2B5EF4-FFF2-40B4-BE49-F238E27FC236}">
                      <a16:creationId xmlns:a16="http://schemas.microsoft.com/office/drawing/2014/main" id="{810270CD-F93D-492A-A741-31A9206B23C2}"/>
                    </a:ext>
                  </a:extLst>
                </p14:cNvPr>
                <p14:cNvContentPartPr/>
                <p14:nvPr/>
              </p14:nvContentPartPr>
              <p14:xfrm>
                <a:off x="5868733" y="5437992"/>
                <a:ext cx="657360" cy="82800"/>
              </p14:xfrm>
            </p:contentPart>
          </mc:Choice>
          <mc:Fallback>
            <p:pic>
              <p:nvPicPr>
                <p:cNvPr id="615" name="Freihand 614">
                  <a:extLst>
                    <a:ext uri="{FF2B5EF4-FFF2-40B4-BE49-F238E27FC236}">
                      <a16:creationId xmlns:a16="http://schemas.microsoft.com/office/drawing/2014/main" id="{810270CD-F93D-492A-A741-31A9206B23C2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5864413" y="5433672"/>
                  <a:ext cx="666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8779C479-E4D2-4FA4-BED9-BA3A14F946C6}"/>
                    </a:ext>
                  </a:extLst>
                </p14:cNvPr>
                <p14:cNvContentPartPr/>
                <p14:nvPr/>
              </p14:nvContentPartPr>
              <p14:xfrm>
                <a:off x="5991853" y="5247192"/>
                <a:ext cx="180360" cy="155160"/>
              </p14:xfrm>
            </p:contentPart>
          </mc:Choice>
          <mc:Fallback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8779C479-E4D2-4FA4-BED9-BA3A14F946C6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5987533" y="5242872"/>
                  <a:ext cx="1890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1F26BCE3-2925-41BB-A899-921A27848EAC}"/>
                    </a:ext>
                  </a:extLst>
                </p14:cNvPr>
                <p14:cNvContentPartPr/>
                <p14:nvPr/>
              </p14:nvContentPartPr>
              <p14:xfrm>
                <a:off x="6056293" y="5297592"/>
                <a:ext cx="155520" cy="3312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1F26BCE3-2925-41BB-A899-921A27848EAC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6051973" y="5293272"/>
                  <a:ext cx="164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05DC3202-3E32-452A-95C4-8ADDA5714596}"/>
                    </a:ext>
                  </a:extLst>
                </p14:cNvPr>
                <p14:cNvContentPartPr/>
                <p14:nvPr/>
              </p14:nvContentPartPr>
              <p14:xfrm>
                <a:off x="6237013" y="5216592"/>
                <a:ext cx="182520" cy="13824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05DC3202-3E32-452A-95C4-8ADDA5714596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6232693" y="5212272"/>
                  <a:ext cx="1911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BD26A25A-E294-425E-A5F8-02D64B111A3F}"/>
                    </a:ext>
                  </a:extLst>
                </p14:cNvPr>
                <p14:cNvContentPartPr/>
                <p14:nvPr/>
              </p14:nvContentPartPr>
              <p14:xfrm>
                <a:off x="4949293" y="6175272"/>
                <a:ext cx="218160" cy="1332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BD26A25A-E294-425E-A5F8-02D64B111A3F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4944973" y="6170952"/>
                  <a:ext cx="2268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630DFA7F-6FC4-4ADE-A76C-D9B9F630BCCB}"/>
                    </a:ext>
                  </a:extLst>
                </p14:cNvPr>
                <p14:cNvContentPartPr/>
                <p14:nvPr/>
              </p14:nvContentPartPr>
              <p14:xfrm>
                <a:off x="5025253" y="6191832"/>
                <a:ext cx="183960" cy="2628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630DFA7F-6FC4-4ADE-A76C-D9B9F630BCCB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5020933" y="6187512"/>
                  <a:ext cx="192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AA6CC43D-7966-410A-A6A7-EB02F25FBB97}"/>
                    </a:ext>
                  </a:extLst>
                </p14:cNvPr>
                <p14:cNvContentPartPr/>
                <p14:nvPr/>
              </p14:nvContentPartPr>
              <p14:xfrm>
                <a:off x="5596933" y="6079872"/>
                <a:ext cx="70920" cy="96480"/>
              </p14:xfrm>
            </p:contentPart>
          </mc:Choice>
          <mc:Fallback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AA6CC43D-7966-410A-A6A7-EB02F25FBB97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5592613" y="6075552"/>
                  <a:ext cx="79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285DDFF9-58A1-4697-A972-13862CB878AF}"/>
                    </a:ext>
                  </a:extLst>
                </p14:cNvPr>
                <p14:cNvContentPartPr/>
                <p14:nvPr/>
              </p14:nvContentPartPr>
              <p14:xfrm>
                <a:off x="5655253" y="6126312"/>
                <a:ext cx="47880" cy="10152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285DDFF9-58A1-4697-A972-13862CB878A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5650933" y="6121992"/>
                  <a:ext cx="56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B877B5E5-88D9-40A8-8330-F983245988BC}"/>
                    </a:ext>
                  </a:extLst>
                </p14:cNvPr>
                <p14:cNvContentPartPr/>
                <p14:nvPr/>
              </p14:nvContentPartPr>
              <p14:xfrm>
                <a:off x="5776933" y="6079512"/>
                <a:ext cx="105480" cy="12996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B877B5E5-88D9-40A8-8330-F983245988BC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5772613" y="6075192"/>
                  <a:ext cx="114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3B8AADC9-749E-4525-AEBA-E8E135FDD0B4}"/>
                    </a:ext>
                  </a:extLst>
                </p14:cNvPr>
                <p14:cNvContentPartPr/>
                <p14:nvPr/>
              </p14:nvContentPartPr>
              <p14:xfrm>
                <a:off x="5961253" y="6034872"/>
                <a:ext cx="194400" cy="16632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3B8AADC9-749E-4525-AEBA-E8E135FDD0B4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5956933" y="6030552"/>
                  <a:ext cx="2030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C6ABE185-47E8-4327-8818-000C573D7D31}"/>
                    </a:ext>
                  </a:extLst>
                </p14:cNvPr>
                <p14:cNvContentPartPr/>
                <p14:nvPr/>
              </p14:nvContentPartPr>
              <p14:xfrm>
                <a:off x="6852973" y="6052512"/>
                <a:ext cx="210600" cy="3348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C6ABE185-47E8-4327-8818-000C573D7D31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6848653" y="6048192"/>
                  <a:ext cx="2192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DDE416DE-167F-42F0-9075-7D6AB9CC1CF3}"/>
                    </a:ext>
                  </a:extLst>
                </p14:cNvPr>
                <p14:cNvContentPartPr/>
                <p14:nvPr/>
              </p14:nvContentPartPr>
              <p14:xfrm>
                <a:off x="6901573" y="6087792"/>
                <a:ext cx="214560" cy="2844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DDE416DE-167F-42F0-9075-7D6AB9CC1CF3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6897253" y="6083472"/>
                  <a:ext cx="223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B437B3A6-2008-4B9F-A92D-F963CF04BF18}"/>
                    </a:ext>
                  </a:extLst>
                </p14:cNvPr>
                <p14:cNvContentPartPr/>
                <p14:nvPr/>
              </p14:nvContentPartPr>
              <p14:xfrm>
                <a:off x="7292173" y="5924352"/>
                <a:ext cx="86400" cy="9072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B437B3A6-2008-4B9F-A92D-F963CF04BF18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7287493" y="5920032"/>
                  <a:ext cx="95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A5DB9DDC-C6F2-4F11-BF82-13A640B0EFCF}"/>
                    </a:ext>
                  </a:extLst>
                </p14:cNvPr>
                <p14:cNvContentPartPr/>
                <p14:nvPr/>
              </p14:nvContentPartPr>
              <p14:xfrm>
                <a:off x="7368493" y="5954592"/>
                <a:ext cx="30600" cy="10224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A5DB9DDC-C6F2-4F11-BF82-13A640B0EFCF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7364173" y="5950272"/>
                  <a:ext cx="39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1D6AFE53-CFAC-452E-AA6C-077C4EF5F17B}"/>
                    </a:ext>
                  </a:extLst>
                </p14:cNvPr>
                <p14:cNvContentPartPr/>
                <p14:nvPr/>
              </p14:nvContentPartPr>
              <p14:xfrm>
                <a:off x="7450933" y="5922192"/>
                <a:ext cx="128520" cy="9288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1D6AFE53-CFAC-452E-AA6C-077C4EF5F17B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7446613" y="5917872"/>
                  <a:ext cx="137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DA9821F6-E95A-44B3-A130-A527AC180B85}"/>
                    </a:ext>
                  </a:extLst>
                </p14:cNvPr>
                <p14:cNvContentPartPr/>
                <p14:nvPr/>
              </p14:nvContentPartPr>
              <p14:xfrm>
                <a:off x="7628773" y="5904552"/>
                <a:ext cx="85320" cy="10548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DA9821F6-E95A-44B3-A130-A527AC180B85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7624453" y="5900232"/>
                  <a:ext cx="939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FE2EA8A7-B482-47F3-8467-16CC4D2B2076}"/>
                    </a:ext>
                  </a:extLst>
                </p14:cNvPr>
                <p14:cNvContentPartPr/>
                <p14:nvPr/>
              </p14:nvContentPartPr>
              <p14:xfrm>
                <a:off x="7654333" y="5842632"/>
                <a:ext cx="164880" cy="6552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FE2EA8A7-B482-47F3-8467-16CC4D2B2076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7650013" y="5838312"/>
                  <a:ext cx="1735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09AF810A-3A5C-427F-A239-8648A1B94463}"/>
                    </a:ext>
                  </a:extLst>
                </p14:cNvPr>
                <p14:cNvContentPartPr/>
                <p14:nvPr/>
              </p14:nvContentPartPr>
              <p14:xfrm>
                <a:off x="2117173" y="6075192"/>
                <a:ext cx="21600" cy="87840"/>
              </p14:xfrm>
            </p:contentPart>
          </mc:Choice>
          <mc:Fallback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09AF810A-3A5C-427F-A239-8648A1B94463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2112853" y="6070872"/>
                  <a:ext cx="302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73265564-A5A8-401B-AE3D-996A9A3E05E0}"/>
                    </a:ext>
                  </a:extLst>
                </p14:cNvPr>
                <p14:cNvContentPartPr/>
                <p14:nvPr/>
              </p14:nvContentPartPr>
              <p14:xfrm>
                <a:off x="2079733" y="5979792"/>
                <a:ext cx="115560" cy="7776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73265564-A5A8-401B-AE3D-996A9A3E05E0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2075413" y="5975472"/>
                  <a:ext cx="124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FBCE7E57-6192-41CF-9F21-38FAA5A0FCAA}"/>
                    </a:ext>
                  </a:extLst>
                </p14:cNvPr>
                <p14:cNvContentPartPr/>
                <p14:nvPr/>
              </p14:nvContentPartPr>
              <p14:xfrm>
                <a:off x="1966693" y="6229992"/>
                <a:ext cx="73080" cy="10836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FBCE7E57-6192-41CF-9F21-38FAA5A0FCAA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962373" y="6225672"/>
                  <a:ext cx="81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640" name="Freihand 639">
                  <a:extLst>
                    <a:ext uri="{FF2B5EF4-FFF2-40B4-BE49-F238E27FC236}">
                      <a16:creationId xmlns:a16="http://schemas.microsoft.com/office/drawing/2014/main" id="{E9A50818-3173-4873-9B0A-1E819FD75A3C}"/>
                    </a:ext>
                  </a:extLst>
                </p14:cNvPr>
                <p14:cNvContentPartPr/>
                <p14:nvPr/>
              </p14:nvContentPartPr>
              <p14:xfrm>
                <a:off x="2008093" y="6287232"/>
                <a:ext cx="35640" cy="93600"/>
              </p14:xfrm>
            </p:contentPart>
          </mc:Choice>
          <mc:Fallback>
            <p:pic>
              <p:nvPicPr>
                <p:cNvPr id="640" name="Freihand 639">
                  <a:extLst>
                    <a:ext uri="{FF2B5EF4-FFF2-40B4-BE49-F238E27FC236}">
                      <a16:creationId xmlns:a16="http://schemas.microsoft.com/office/drawing/2014/main" id="{E9A50818-3173-4873-9B0A-1E819FD75A3C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2003773" y="6282912"/>
                  <a:ext cx="442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0C4A47F6-CA4C-4F07-98B5-859E557E80C7}"/>
                    </a:ext>
                  </a:extLst>
                </p14:cNvPr>
                <p14:cNvContentPartPr/>
                <p14:nvPr/>
              </p14:nvContentPartPr>
              <p14:xfrm>
                <a:off x="2090173" y="6250872"/>
                <a:ext cx="72360" cy="9900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0C4A47F6-CA4C-4F07-98B5-859E557E80C7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2085853" y="6246552"/>
                  <a:ext cx="810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B98A54C8-0990-4020-9A3B-40BECEF6D0D8}"/>
                    </a:ext>
                  </a:extLst>
                </p14:cNvPr>
                <p14:cNvContentPartPr/>
                <p14:nvPr/>
              </p14:nvContentPartPr>
              <p14:xfrm>
                <a:off x="2194933" y="6209832"/>
                <a:ext cx="161640" cy="14580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B98A54C8-0990-4020-9A3B-40BECEF6D0D8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190613" y="6205512"/>
                  <a:ext cx="170280" cy="1544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3" name="Grafik 12">
            <a:extLst>
              <a:ext uri="{FF2B5EF4-FFF2-40B4-BE49-F238E27FC236}">
                <a16:creationId xmlns:a16="http://schemas.microsoft.com/office/drawing/2014/main" id="{5D9E188E-C3D4-4364-B709-9324C5DB9064}"/>
              </a:ext>
            </a:extLst>
          </p:cNvPr>
          <p:cNvPicPr>
            <a:picLocks noChangeAspect="1"/>
          </p:cNvPicPr>
          <p:nvPr/>
        </p:nvPicPr>
        <p:blipFill>
          <a:blip r:embed="rId1029"/>
          <a:stretch>
            <a:fillRect/>
          </a:stretch>
        </p:blipFill>
        <p:spPr>
          <a:xfrm>
            <a:off x="1952358" y="1210826"/>
            <a:ext cx="2897752" cy="879931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030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CE892890-20BB-4281-9DB0-D21741CAEAA6}"/>
                  </a:ext>
                </a:extLst>
              </p14:cNvPr>
              <p14:cNvContentPartPr/>
              <p14:nvPr/>
            </p14:nvContentPartPr>
            <p14:xfrm>
              <a:off x="1932853" y="1042752"/>
              <a:ext cx="2743200" cy="587520"/>
            </p14:xfrm>
          </p:contentPart>
        </mc:Choice>
        <mc:Fallback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CE892890-20BB-4281-9DB0-D21741CAEAA6}"/>
                  </a:ext>
                </a:extLst>
              </p:cNvPr>
              <p:cNvPicPr/>
              <p:nvPr/>
            </p:nvPicPr>
            <p:blipFill>
              <a:blip r:embed="rId1031"/>
              <a:stretch>
                <a:fillRect/>
              </a:stretch>
            </p:blipFill>
            <p:spPr>
              <a:xfrm>
                <a:off x="1928533" y="1038432"/>
                <a:ext cx="27518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2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C553237D-2C85-4EC7-B28D-9552FC97AE16}"/>
                  </a:ext>
                </a:extLst>
              </p14:cNvPr>
              <p14:cNvContentPartPr/>
              <p14:nvPr/>
            </p14:nvContentPartPr>
            <p14:xfrm>
              <a:off x="117013" y="736032"/>
              <a:ext cx="610920" cy="385200"/>
            </p14:xfrm>
          </p:contentPart>
        </mc:Choice>
        <mc:Fallback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C553237D-2C85-4EC7-B28D-9552FC97AE16}"/>
                  </a:ext>
                </a:extLst>
              </p:cNvPr>
              <p:cNvPicPr/>
              <p:nvPr/>
            </p:nvPicPr>
            <p:blipFill>
              <a:blip r:embed="rId1033"/>
              <a:stretch>
                <a:fillRect/>
              </a:stretch>
            </p:blipFill>
            <p:spPr>
              <a:xfrm>
                <a:off x="112693" y="731712"/>
                <a:ext cx="619560" cy="39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67" name="Gruppieren 466">
            <a:extLst>
              <a:ext uri="{FF2B5EF4-FFF2-40B4-BE49-F238E27FC236}">
                <a16:creationId xmlns:a16="http://schemas.microsoft.com/office/drawing/2014/main" id="{94FD5259-3B9E-4B79-B74F-475DB0DD88B2}"/>
              </a:ext>
            </a:extLst>
          </p:cNvPr>
          <p:cNvGrpSpPr/>
          <p:nvPr/>
        </p:nvGrpSpPr>
        <p:grpSpPr>
          <a:xfrm>
            <a:off x="2754013" y="746832"/>
            <a:ext cx="975600" cy="228960"/>
            <a:chOff x="2754013" y="746832"/>
            <a:chExt cx="975600" cy="228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3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F7C6FC8-3D5E-4EFD-90FA-4F27B9A00010}"/>
                    </a:ext>
                  </a:extLst>
                </p14:cNvPr>
                <p14:cNvContentPartPr/>
                <p14:nvPr/>
              </p14:nvContentPartPr>
              <p14:xfrm>
                <a:off x="2754013" y="746832"/>
                <a:ext cx="223560" cy="22896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F7C6FC8-3D5E-4EFD-90FA-4F27B9A00010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2749693" y="742512"/>
                  <a:ext cx="23220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6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A9A1B115-1C1E-40E5-AF17-38383DF651EE}"/>
                    </a:ext>
                  </a:extLst>
                </p14:cNvPr>
                <p14:cNvContentPartPr/>
                <p14:nvPr/>
              </p14:nvContentPartPr>
              <p14:xfrm>
                <a:off x="3080173" y="836832"/>
                <a:ext cx="205920" cy="792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A9A1B115-1C1E-40E5-AF17-38383DF651EE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3075853" y="832512"/>
                  <a:ext cx="2145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8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A2120E18-C7AA-42FB-8364-DC5C70272C09}"/>
                    </a:ext>
                  </a:extLst>
                </p14:cNvPr>
                <p14:cNvContentPartPr/>
                <p14:nvPr/>
              </p14:nvContentPartPr>
              <p14:xfrm>
                <a:off x="3136693" y="870312"/>
                <a:ext cx="178200" cy="1512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A2120E18-C7AA-42FB-8364-DC5C70272C09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3132373" y="865992"/>
                  <a:ext cx="186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0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3FA6E01E-33A0-415D-AE4B-6C1E6ADB54E1}"/>
                    </a:ext>
                  </a:extLst>
                </p14:cNvPr>
                <p14:cNvContentPartPr/>
                <p14:nvPr/>
              </p14:nvContentPartPr>
              <p14:xfrm>
                <a:off x="3377893" y="747912"/>
                <a:ext cx="59040" cy="13140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3FA6E01E-33A0-415D-AE4B-6C1E6ADB54E1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3373573" y="743592"/>
                  <a:ext cx="676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2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0A215F61-B87D-4CF0-8886-E20A6FA3CE61}"/>
                    </a:ext>
                  </a:extLst>
                </p14:cNvPr>
                <p14:cNvContentPartPr/>
                <p14:nvPr/>
              </p14:nvContentPartPr>
              <p14:xfrm>
                <a:off x="3449173" y="775632"/>
                <a:ext cx="280440" cy="13464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0A215F61-B87D-4CF0-8886-E20A6FA3CE61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3444853" y="771312"/>
                  <a:ext cx="289080" cy="14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44">
            <p14:nvContentPartPr>
              <p14:cNvPr id="474" name="Freihand 473">
                <a:extLst>
                  <a:ext uri="{FF2B5EF4-FFF2-40B4-BE49-F238E27FC236}">
                    <a16:creationId xmlns:a16="http://schemas.microsoft.com/office/drawing/2014/main" id="{0C6B1D2D-E28F-4CA5-83C5-63CF46724266}"/>
                  </a:ext>
                </a:extLst>
              </p14:cNvPr>
              <p14:cNvContentPartPr/>
              <p14:nvPr/>
            </p14:nvContentPartPr>
            <p14:xfrm>
              <a:off x="4481293" y="342552"/>
              <a:ext cx="494280" cy="67680"/>
            </p14:xfrm>
          </p:contentPart>
        </mc:Choice>
        <mc:Fallback>
          <p:pic>
            <p:nvPicPr>
              <p:cNvPr id="474" name="Freihand 473">
                <a:extLst>
                  <a:ext uri="{FF2B5EF4-FFF2-40B4-BE49-F238E27FC236}">
                    <a16:creationId xmlns:a16="http://schemas.microsoft.com/office/drawing/2014/main" id="{0C6B1D2D-E28F-4CA5-83C5-63CF46724266}"/>
                  </a:ext>
                </a:extLst>
              </p:cNvPr>
              <p:cNvPicPr/>
              <p:nvPr/>
            </p:nvPicPr>
            <p:blipFill>
              <a:blip r:embed="rId1045"/>
              <a:stretch>
                <a:fillRect/>
              </a:stretch>
            </p:blipFill>
            <p:spPr>
              <a:xfrm>
                <a:off x="4476973" y="338232"/>
                <a:ext cx="5029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6">
            <p14:nvContentPartPr>
              <p14:cNvPr id="480" name="Freihand 479">
                <a:extLst>
                  <a:ext uri="{FF2B5EF4-FFF2-40B4-BE49-F238E27FC236}">
                    <a16:creationId xmlns:a16="http://schemas.microsoft.com/office/drawing/2014/main" id="{07CDFC22-BF01-48E5-B639-3658EDA3B351}"/>
                  </a:ext>
                </a:extLst>
              </p14:cNvPr>
              <p14:cNvContentPartPr/>
              <p14:nvPr/>
            </p14:nvContentPartPr>
            <p14:xfrm>
              <a:off x="4638253" y="2933112"/>
              <a:ext cx="570600" cy="70920"/>
            </p14:xfrm>
          </p:contentPart>
        </mc:Choice>
        <mc:Fallback>
          <p:pic>
            <p:nvPicPr>
              <p:cNvPr id="480" name="Freihand 479">
                <a:extLst>
                  <a:ext uri="{FF2B5EF4-FFF2-40B4-BE49-F238E27FC236}">
                    <a16:creationId xmlns:a16="http://schemas.microsoft.com/office/drawing/2014/main" id="{07CDFC22-BF01-48E5-B639-3658EDA3B351}"/>
                  </a:ext>
                </a:extLst>
              </p:cNvPr>
              <p:cNvPicPr/>
              <p:nvPr/>
            </p:nvPicPr>
            <p:blipFill>
              <a:blip r:embed="rId1047"/>
              <a:stretch>
                <a:fillRect/>
              </a:stretch>
            </p:blipFill>
            <p:spPr>
              <a:xfrm>
                <a:off x="4633933" y="2928792"/>
                <a:ext cx="5792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8">
            <p14:nvContentPartPr>
              <p14:cNvPr id="484" name="Freihand 483">
                <a:extLst>
                  <a:ext uri="{FF2B5EF4-FFF2-40B4-BE49-F238E27FC236}">
                    <a16:creationId xmlns:a16="http://schemas.microsoft.com/office/drawing/2014/main" id="{A048638B-18EA-4797-AAFE-CB07EA06C23D}"/>
                  </a:ext>
                </a:extLst>
              </p14:cNvPr>
              <p14:cNvContentPartPr/>
              <p14:nvPr/>
            </p14:nvContentPartPr>
            <p14:xfrm>
              <a:off x="8352373" y="309792"/>
              <a:ext cx="299520" cy="34200"/>
            </p14:xfrm>
          </p:contentPart>
        </mc:Choice>
        <mc:Fallback>
          <p:pic>
            <p:nvPicPr>
              <p:cNvPr id="484" name="Freihand 483">
                <a:extLst>
                  <a:ext uri="{FF2B5EF4-FFF2-40B4-BE49-F238E27FC236}">
                    <a16:creationId xmlns:a16="http://schemas.microsoft.com/office/drawing/2014/main" id="{A048638B-18EA-4797-AAFE-CB07EA06C23D}"/>
                  </a:ext>
                </a:extLst>
              </p:cNvPr>
              <p:cNvPicPr/>
              <p:nvPr/>
            </p:nvPicPr>
            <p:blipFill>
              <a:blip r:embed="rId1049"/>
              <a:stretch>
                <a:fillRect/>
              </a:stretch>
            </p:blipFill>
            <p:spPr>
              <a:xfrm>
                <a:off x="8348053" y="305472"/>
                <a:ext cx="308160" cy="4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11" name="Gruppieren 510">
            <a:extLst>
              <a:ext uri="{FF2B5EF4-FFF2-40B4-BE49-F238E27FC236}">
                <a16:creationId xmlns:a16="http://schemas.microsoft.com/office/drawing/2014/main" id="{56CEE7D3-A892-445A-BA1F-613ED63FE3AD}"/>
              </a:ext>
            </a:extLst>
          </p:cNvPr>
          <p:cNvGrpSpPr/>
          <p:nvPr/>
        </p:nvGrpSpPr>
        <p:grpSpPr>
          <a:xfrm>
            <a:off x="9806773" y="236712"/>
            <a:ext cx="267120" cy="122760"/>
            <a:chOff x="9806773" y="236712"/>
            <a:chExt cx="267120" cy="122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50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3BAAAD03-1B13-4920-AE5C-1B46246C0864}"/>
                    </a:ext>
                  </a:extLst>
                </p14:cNvPr>
                <p14:cNvContentPartPr/>
                <p14:nvPr/>
              </p14:nvContentPartPr>
              <p14:xfrm>
                <a:off x="9806773" y="236712"/>
                <a:ext cx="84960" cy="10476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3BAAAD03-1B13-4920-AE5C-1B46246C0864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9802453" y="232392"/>
                  <a:ext cx="936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2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E9332CF0-DB19-4A95-84D5-EC3AAC9FE973}"/>
                    </a:ext>
                  </a:extLst>
                </p14:cNvPr>
                <p14:cNvContentPartPr/>
                <p14:nvPr/>
              </p14:nvContentPartPr>
              <p14:xfrm>
                <a:off x="9874093" y="293592"/>
                <a:ext cx="92520" cy="65880"/>
              </p14:xfrm>
            </p:contentPart>
          </mc:Choice>
          <mc:Fallback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E9332CF0-DB19-4A95-84D5-EC3AAC9FE973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9869773" y="289272"/>
                  <a:ext cx="1011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4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AA5C7F83-3944-46BB-8033-F9C4B6AF3D5A}"/>
                    </a:ext>
                  </a:extLst>
                </p14:cNvPr>
                <p14:cNvContentPartPr/>
                <p14:nvPr/>
              </p14:nvContentPartPr>
              <p14:xfrm>
                <a:off x="9983533" y="245352"/>
                <a:ext cx="90360" cy="8496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AA5C7F83-3944-46BB-8033-F9C4B6AF3D5A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9979213" y="241032"/>
                  <a:ext cx="99000" cy="9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uppieren 514">
            <a:extLst>
              <a:ext uri="{FF2B5EF4-FFF2-40B4-BE49-F238E27FC236}">
                <a16:creationId xmlns:a16="http://schemas.microsoft.com/office/drawing/2014/main" id="{99EE613B-333A-4349-B01C-0BC38C49FB45}"/>
              </a:ext>
            </a:extLst>
          </p:cNvPr>
          <p:cNvGrpSpPr/>
          <p:nvPr/>
        </p:nvGrpSpPr>
        <p:grpSpPr>
          <a:xfrm>
            <a:off x="7653613" y="758352"/>
            <a:ext cx="347400" cy="77760"/>
            <a:chOff x="7653613" y="758352"/>
            <a:chExt cx="347400" cy="7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5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7854A043-7F71-4E1F-8185-0F2B435E39F2}"/>
                    </a:ext>
                  </a:extLst>
                </p14:cNvPr>
                <p14:cNvContentPartPr/>
                <p14:nvPr/>
              </p14:nvContentPartPr>
              <p14:xfrm>
                <a:off x="7653613" y="758712"/>
                <a:ext cx="95760" cy="6804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7854A043-7F71-4E1F-8185-0F2B435E39F2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7649293" y="754392"/>
                  <a:ext cx="1044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8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209CD516-5FD1-467F-8DE6-DE58B834FD42}"/>
                    </a:ext>
                  </a:extLst>
                </p14:cNvPr>
                <p14:cNvContentPartPr/>
                <p14:nvPr/>
              </p14:nvContentPartPr>
              <p14:xfrm>
                <a:off x="7757293" y="760152"/>
                <a:ext cx="130320" cy="7596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209CD516-5FD1-467F-8DE6-DE58B834FD42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7752973" y="755832"/>
                  <a:ext cx="1389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C9926FC0-6F50-4909-A115-CB839376832F}"/>
                    </a:ext>
                  </a:extLst>
                </p14:cNvPr>
                <p14:cNvContentPartPr/>
                <p14:nvPr/>
              </p14:nvContentPartPr>
              <p14:xfrm>
                <a:off x="7919293" y="758352"/>
                <a:ext cx="81720" cy="615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C9926FC0-6F50-4909-A115-CB839376832F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7914973" y="754032"/>
                  <a:ext cx="9036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1" name="Gruppieren 540">
            <a:extLst>
              <a:ext uri="{FF2B5EF4-FFF2-40B4-BE49-F238E27FC236}">
                <a16:creationId xmlns:a16="http://schemas.microsoft.com/office/drawing/2014/main" id="{1E7ECD80-E0DD-48A1-8473-69F0F430ED57}"/>
              </a:ext>
            </a:extLst>
          </p:cNvPr>
          <p:cNvGrpSpPr/>
          <p:nvPr/>
        </p:nvGrpSpPr>
        <p:grpSpPr>
          <a:xfrm>
            <a:off x="6250333" y="1039152"/>
            <a:ext cx="365760" cy="106200"/>
            <a:chOff x="6250333" y="1039152"/>
            <a:chExt cx="365760" cy="10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2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1DF34C1E-0957-4CA2-A1AD-42CEDDC77C11}"/>
                    </a:ext>
                  </a:extLst>
                </p14:cNvPr>
                <p14:cNvContentPartPr/>
                <p14:nvPr/>
              </p14:nvContentPartPr>
              <p14:xfrm>
                <a:off x="6250333" y="1041672"/>
                <a:ext cx="97200" cy="10368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1DF34C1E-0957-4CA2-A1AD-42CEDDC77C11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6246013" y="1037352"/>
                  <a:ext cx="1058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4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E5E2DA4D-3DF5-463F-BB07-8C9F6758C121}"/>
                    </a:ext>
                  </a:extLst>
                </p14:cNvPr>
                <p14:cNvContentPartPr/>
                <p14:nvPr/>
              </p14:nvContentPartPr>
              <p14:xfrm>
                <a:off x="6365893" y="1039152"/>
                <a:ext cx="88560" cy="10044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E5E2DA4D-3DF5-463F-BB07-8C9F6758C121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6361573" y="1034832"/>
                  <a:ext cx="972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6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27EF3FB3-B40B-4F04-81B4-936DF6C80FE9}"/>
                    </a:ext>
                  </a:extLst>
                </p14:cNvPr>
                <p14:cNvContentPartPr/>
                <p14:nvPr/>
              </p14:nvContentPartPr>
              <p14:xfrm>
                <a:off x="6496933" y="1043112"/>
                <a:ext cx="119160" cy="8784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27EF3FB3-B40B-4F04-81B4-936DF6C80FE9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6492613" y="1038792"/>
                  <a:ext cx="127800" cy="9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uppieren 143">
            <a:extLst>
              <a:ext uri="{FF2B5EF4-FFF2-40B4-BE49-F238E27FC236}">
                <a16:creationId xmlns:a16="http://schemas.microsoft.com/office/drawing/2014/main" id="{AFD63F57-6088-435A-AD48-C8C5138E8C43}"/>
              </a:ext>
            </a:extLst>
          </p:cNvPr>
          <p:cNvGrpSpPr/>
          <p:nvPr/>
        </p:nvGrpSpPr>
        <p:grpSpPr>
          <a:xfrm>
            <a:off x="6352933" y="1463232"/>
            <a:ext cx="358920" cy="84960"/>
            <a:chOff x="6352933" y="1463232"/>
            <a:chExt cx="358920" cy="84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8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0940242A-C494-4BB4-A71D-A19C930CF231}"/>
                    </a:ext>
                  </a:extLst>
                </p14:cNvPr>
                <p14:cNvContentPartPr/>
                <p14:nvPr/>
              </p14:nvContentPartPr>
              <p14:xfrm>
                <a:off x="6352933" y="1467912"/>
                <a:ext cx="83520" cy="7920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0940242A-C494-4BB4-A71D-A19C930CF231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6348613" y="1463592"/>
                  <a:ext cx="921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0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B844D2C8-D11A-43B5-8F69-A3FC0662637C}"/>
                    </a:ext>
                  </a:extLst>
                </p14:cNvPr>
                <p14:cNvContentPartPr/>
                <p14:nvPr/>
              </p14:nvContentPartPr>
              <p14:xfrm>
                <a:off x="6482533" y="1463232"/>
                <a:ext cx="68760" cy="8496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B844D2C8-D11A-43B5-8F69-A3FC0662637C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6478213" y="1458912"/>
                  <a:ext cx="774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2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3B2EF639-698E-42E4-B828-BCC532B14972}"/>
                    </a:ext>
                  </a:extLst>
                </p14:cNvPr>
                <p14:cNvContentPartPr/>
                <p14:nvPr/>
              </p14:nvContentPartPr>
              <p14:xfrm>
                <a:off x="6633013" y="1470072"/>
                <a:ext cx="78840" cy="6372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3B2EF639-698E-42E4-B828-BCC532B14972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6628693" y="1465752"/>
                  <a:ext cx="8748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2" name="Gruppieren 571">
            <a:extLst>
              <a:ext uri="{FF2B5EF4-FFF2-40B4-BE49-F238E27FC236}">
                <a16:creationId xmlns:a16="http://schemas.microsoft.com/office/drawing/2014/main" id="{DABBF153-81F7-4279-8836-BAE8F6DE6F8D}"/>
              </a:ext>
            </a:extLst>
          </p:cNvPr>
          <p:cNvGrpSpPr/>
          <p:nvPr/>
        </p:nvGrpSpPr>
        <p:grpSpPr>
          <a:xfrm>
            <a:off x="6374533" y="1806672"/>
            <a:ext cx="361080" cy="104400"/>
            <a:chOff x="6374533" y="1806672"/>
            <a:chExt cx="361080" cy="104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74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75AB0988-18EB-4A21-8AAF-75E1F5E03E7D}"/>
                    </a:ext>
                  </a:extLst>
                </p14:cNvPr>
                <p14:cNvContentPartPr/>
                <p14:nvPr/>
              </p14:nvContentPartPr>
              <p14:xfrm>
                <a:off x="6374533" y="1816032"/>
                <a:ext cx="113400" cy="9504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75AB0988-18EB-4A21-8AAF-75E1F5E03E7D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6370213" y="1811712"/>
                  <a:ext cx="1220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6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01272228-9A18-4104-8292-A6C4DA302CAE}"/>
                    </a:ext>
                  </a:extLst>
                </p14:cNvPr>
                <p14:cNvContentPartPr/>
                <p14:nvPr/>
              </p14:nvContentPartPr>
              <p14:xfrm>
                <a:off x="6524293" y="1825032"/>
                <a:ext cx="95040" cy="53640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01272228-9A18-4104-8292-A6C4DA302CAE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6519973" y="1820712"/>
                  <a:ext cx="1036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8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6C01DD8C-C562-4769-967E-C7F2531CA297}"/>
                    </a:ext>
                  </a:extLst>
                </p14:cNvPr>
                <p14:cNvContentPartPr/>
                <p14:nvPr/>
              </p14:nvContentPartPr>
              <p14:xfrm>
                <a:off x="6652453" y="1806672"/>
                <a:ext cx="83160" cy="61560"/>
              </p14:xfrm>
            </p:contentPart>
          </mc:Choice>
          <mc:Fallback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6C01DD8C-C562-4769-967E-C7F2531CA297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6648133" y="1802352"/>
                  <a:ext cx="91800" cy="70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80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E2DBED8B-1E72-4140-816A-FF2C4F6CBCE6}"/>
                  </a:ext>
                </a:extLst>
              </p14:cNvPr>
              <p14:cNvContentPartPr/>
              <p14:nvPr/>
            </p14:nvContentPartPr>
            <p14:xfrm>
              <a:off x="4678213" y="3717192"/>
              <a:ext cx="1004760" cy="93600"/>
            </p14:xfrm>
          </p:contentPart>
        </mc:Choice>
        <mc:Fallback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E2DBED8B-1E72-4140-816A-FF2C4F6CBCE6}"/>
                  </a:ext>
                </a:extLst>
              </p:cNvPr>
              <p:cNvPicPr/>
              <p:nvPr/>
            </p:nvPicPr>
            <p:blipFill>
              <a:blip r:embed="rId1081"/>
              <a:stretch>
                <a:fillRect/>
              </a:stretch>
            </p:blipFill>
            <p:spPr>
              <a:xfrm>
                <a:off x="4673893" y="3712872"/>
                <a:ext cx="1013400" cy="10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8" name="Gruppieren 187">
            <a:extLst>
              <a:ext uri="{FF2B5EF4-FFF2-40B4-BE49-F238E27FC236}">
                <a16:creationId xmlns:a16="http://schemas.microsoft.com/office/drawing/2014/main" id="{028218FF-1399-47BC-9F3A-9C61306C09C3}"/>
              </a:ext>
            </a:extLst>
          </p:cNvPr>
          <p:cNvGrpSpPr/>
          <p:nvPr/>
        </p:nvGrpSpPr>
        <p:grpSpPr>
          <a:xfrm>
            <a:off x="4463293" y="3800712"/>
            <a:ext cx="483840" cy="127440"/>
            <a:chOff x="4463293" y="3800712"/>
            <a:chExt cx="483840" cy="12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82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687F98AC-9EB8-4278-AC97-A9BC84DDE868}"/>
                    </a:ext>
                  </a:extLst>
                </p14:cNvPr>
                <p14:cNvContentPartPr/>
                <p14:nvPr/>
              </p14:nvContentPartPr>
              <p14:xfrm>
                <a:off x="4463293" y="3800712"/>
                <a:ext cx="114840" cy="12744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687F98AC-9EB8-4278-AC97-A9BC84DDE868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4458973" y="3796392"/>
                  <a:ext cx="123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4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DDEEFF77-8D9E-4DF6-8E52-AE998BD1D0CE}"/>
                    </a:ext>
                  </a:extLst>
                </p14:cNvPr>
                <p14:cNvContentPartPr/>
                <p14:nvPr/>
              </p14:nvContentPartPr>
              <p14:xfrm>
                <a:off x="4660573" y="3834912"/>
                <a:ext cx="110160" cy="7128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DDEEFF77-8D9E-4DF6-8E52-AE998BD1D0CE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4656253" y="3830592"/>
                  <a:ext cx="1188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6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23E7F91A-49D6-4147-85A9-1634B0804B14}"/>
                    </a:ext>
                  </a:extLst>
                </p14:cNvPr>
                <p14:cNvContentPartPr/>
                <p14:nvPr/>
              </p14:nvContentPartPr>
              <p14:xfrm>
                <a:off x="4816453" y="3842832"/>
                <a:ext cx="130680" cy="5760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23E7F91A-49D6-4147-85A9-1634B0804B14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4812133" y="3838512"/>
                  <a:ext cx="139320" cy="6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3" name="Gruppieren 592">
            <a:extLst>
              <a:ext uri="{FF2B5EF4-FFF2-40B4-BE49-F238E27FC236}">
                <a16:creationId xmlns:a16="http://schemas.microsoft.com/office/drawing/2014/main" id="{91705707-1A2C-47E1-9083-A74EF65B6FBD}"/>
              </a:ext>
            </a:extLst>
          </p:cNvPr>
          <p:cNvGrpSpPr/>
          <p:nvPr/>
        </p:nvGrpSpPr>
        <p:grpSpPr>
          <a:xfrm>
            <a:off x="4468333" y="4216872"/>
            <a:ext cx="473040" cy="108000"/>
            <a:chOff x="4468333" y="4216872"/>
            <a:chExt cx="473040" cy="108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88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2A29F8D7-9734-4714-8FE6-8B3273D966E1}"/>
                    </a:ext>
                  </a:extLst>
                </p14:cNvPr>
                <p14:cNvContentPartPr/>
                <p14:nvPr/>
              </p14:nvContentPartPr>
              <p14:xfrm>
                <a:off x="4468333" y="4236672"/>
                <a:ext cx="142920" cy="8748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2A29F8D7-9734-4714-8FE6-8B3273D966E1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4464013" y="4232352"/>
                  <a:ext cx="1515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0">
              <p14:nvContentPartPr>
                <p14:cNvPr id="577" name="Freihand 576">
                  <a:extLst>
                    <a:ext uri="{FF2B5EF4-FFF2-40B4-BE49-F238E27FC236}">
                      <a16:creationId xmlns:a16="http://schemas.microsoft.com/office/drawing/2014/main" id="{39EA3895-CBD9-4E73-8F00-D8EF096B0891}"/>
                    </a:ext>
                  </a:extLst>
                </p14:cNvPr>
                <p14:cNvContentPartPr/>
                <p14:nvPr/>
              </p14:nvContentPartPr>
              <p14:xfrm>
                <a:off x="4607653" y="4233072"/>
                <a:ext cx="129240" cy="91800"/>
              </p14:xfrm>
            </p:contentPart>
          </mc:Choice>
          <mc:Fallback>
            <p:pic>
              <p:nvPicPr>
                <p:cNvPr id="577" name="Freihand 576">
                  <a:extLst>
                    <a:ext uri="{FF2B5EF4-FFF2-40B4-BE49-F238E27FC236}">
                      <a16:creationId xmlns:a16="http://schemas.microsoft.com/office/drawing/2014/main" id="{39EA3895-CBD9-4E73-8F00-D8EF096B0891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4603333" y="4228752"/>
                  <a:ext cx="1378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2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992DEBFE-27EF-471C-BE11-105D2696729B}"/>
                    </a:ext>
                  </a:extLst>
                </p14:cNvPr>
                <p14:cNvContentPartPr/>
                <p14:nvPr/>
              </p14:nvContentPartPr>
              <p14:xfrm>
                <a:off x="4820413" y="4216872"/>
                <a:ext cx="120960" cy="79920"/>
              </p14:xfrm>
            </p:contentPart>
          </mc:Choice>
          <mc:Fallback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992DEBFE-27EF-471C-BE11-105D2696729B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4816093" y="4212552"/>
                  <a:ext cx="129600" cy="8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9" name="Gruppieren 618">
            <a:extLst>
              <a:ext uri="{FF2B5EF4-FFF2-40B4-BE49-F238E27FC236}">
                <a16:creationId xmlns:a16="http://schemas.microsoft.com/office/drawing/2014/main" id="{1411BB0F-306D-4300-99D3-E6F828F1116F}"/>
              </a:ext>
            </a:extLst>
          </p:cNvPr>
          <p:cNvGrpSpPr/>
          <p:nvPr/>
        </p:nvGrpSpPr>
        <p:grpSpPr>
          <a:xfrm>
            <a:off x="4762813" y="4531872"/>
            <a:ext cx="375840" cy="87480"/>
            <a:chOff x="4762813" y="4531872"/>
            <a:chExt cx="375840" cy="8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94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45E803DB-C29C-44BA-929B-77048993A053}"/>
                    </a:ext>
                  </a:extLst>
                </p14:cNvPr>
                <p14:cNvContentPartPr/>
                <p14:nvPr/>
              </p14:nvContentPartPr>
              <p14:xfrm>
                <a:off x="4762813" y="4531872"/>
                <a:ext cx="126360" cy="8748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45E803DB-C29C-44BA-929B-77048993A053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4758493" y="4527552"/>
                  <a:ext cx="1350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6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E2FEFED8-8DC7-4A93-99B8-AE57A256C11E}"/>
                    </a:ext>
                  </a:extLst>
                </p14:cNvPr>
                <p14:cNvContentPartPr/>
                <p14:nvPr/>
              </p14:nvContentPartPr>
              <p14:xfrm>
                <a:off x="4909693" y="4536552"/>
                <a:ext cx="77760" cy="67680"/>
              </p14:xfrm>
            </p:contentPart>
          </mc:Choice>
          <mc:Fallback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E2FEFED8-8DC7-4A93-99B8-AE57A256C11E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4905373" y="4532232"/>
                  <a:ext cx="864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8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06B3F4EE-B47A-41AD-B69E-0B36DC1E0A23}"/>
                    </a:ext>
                  </a:extLst>
                </p14:cNvPr>
                <p14:cNvContentPartPr/>
                <p14:nvPr/>
              </p14:nvContentPartPr>
              <p14:xfrm>
                <a:off x="5021293" y="4532232"/>
                <a:ext cx="117360" cy="63720"/>
              </p14:xfrm>
            </p:contentPart>
          </mc:Choice>
          <mc:Fallback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06B3F4EE-B47A-41AD-B69E-0B36DC1E0A23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5016973" y="4527912"/>
                  <a:ext cx="12600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" name="Gruppieren 214">
            <a:extLst>
              <a:ext uri="{FF2B5EF4-FFF2-40B4-BE49-F238E27FC236}">
                <a16:creationId xmlns:a16="http://schemas.microsoft.com/office/drawing/2014/main" id="{BBCAC45C-96E2-41DD-BB32-B02307DB1CD7}"/>
              </a:ext>
            </a:extLst>
          </p:cNvPr>
          <p:cNvGrpSpPr/>
          <p:nvPr/>
        </p:nvGrpSpPr>
        <p:grpSpPr>
          <a:xfrm>
            <a:off x="4730773" y="4883952"/>
            <a:ext cx="338760" cy="83520"/>
            <a:chOff x="4730773" y="4883952"/>
            <a:chExt cx="338760" cy="83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0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E3F51739-CB75-46FF-AF6E-4081F1B44340}"/>
                    </a:ext>
                  </a:extLst>
                </p14:cNvPr>
                <p14:cNvContentPartPr/>
                <p14:nvPr/>
              </p14:nvContentPartPr>
              <p14:xfrm>
                <a:off x="4730773" y="4883952"/>
                <a:ext cx="123840" cy="83520"/>
              </p14:xfrm>
            </p:contentPart>
          </mc:Choice>
          <mc:Fallback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E3F51739-CB75-46FF-AF6E-4081F1B44340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4726453" y="4879632"/>
                  <a:ext cx="1324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2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7BC50FC9-42EF-4FEF-9078-9647A442E493}"/>
                    </a:ext>
                  </a:extLst>
                </p14:cNvPr>
                <p14:cNvContentPartPr/>
                <p14:nvPr/>
              </p14:nvContentPartPr>
              <p14:xfrm>
                <a:off x="4826173" y="4902672"/>
                <a:ext cx="126000" cy="64080"/>
              </p14:xfrm>
            </p:contentPart>
          </mc:Choice>
          <mc:Fallback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7BC50FC9-42EF-4FEF-9078-9647A442E493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4821853" y="4898352"/>
                  <a:ext cx="134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4">
              <p14:nvContentPartPr>
                <p14:cNvPr id="630" name="Freihand 629">
                  <a:extLst>
                    <a:ext uri="{FF2B5EF4-FFF2-40B4-BE49-F238E27FC236}">
                      <a16:creationId xmlns:a16="http://schemas.microsoft.com/office/drawing/2014/main" id="{64CF27DA-9833-4F5E-928B-74B2108BB516}"/>
                    </a:ext>
                  </a:extLst>
                </p14:cNvPr>
                <p14:cNvContentPartPr/>
                <p14:nvPr/>
              </p14:nvContentPartPr>
              <p14:xfrm>
                <a:off x="4991413" y="4883952"/>
                <a:ext cx="78120" cy="72720"/>
              </p14:xfrm>
            </p:contentPart>
          </mc:Choice>
          <mc:Fallback>
            <p:pic>
              <p:nvPicPr>
                <p:cNvPr id="630" name="Freihand 629">
                  <a:extLst>
                    <a:ext uri="{FF2B5EF4-FFF2-40B4-BE49-F238E27FC236}">
                      <a16:creationId xmlns:a16="http://schemas.microsoft.com/office/drawing/2014/main" id="{64CF27DA-9833-4F5E-928B-74B2108BB516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4987093" y="4879632"/>
                  <a:ext cx="86760" cy="8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ieren 211">
            <a:extLst>
              <a:ext uri="{FF2B5EF4-FFF2-40B4-BE49-F238E27FC236}">
                <a16:creationId xmlns:a16="http://schemas.microsoft.com/office/drawing/2014/main" id="{815CCA71-936D-462E-9ED2-BB3D5F11E139}"/>
              </a:ext>
            </a:extLst>
          </p:cNvPr>
          <p:cNvGrpSpPr/>
          <p:nvPr/>
        </p:nvGrpSpPr>
        <p:grpSpPr>
          <a:xfrm>
            <a:off x="3999973" y="4879272"/>
            <a:ext cx="478440" cy="179280"/>
            <a:chOff x="3999973" y="4879272"/>
            <a:chExt cx="478440" cy="179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6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3226FA58-74A4-4A98-9717-5D6CA7A63C97}"/>
                    </a:ext>
                  </a:extLst>
                </p14:cNvPr>
                <p14:cNvContentPartPr/>
                <p14:nvPr/>
              </p14:nvContentPartPr>
              <p14:xfrm>
                <a:off x="3999973" y="4947312"/>
                <a:ext cx="142560" cy="111240"/>
              </p14:xfrm>
            </p:contentPart>
          </mc:Choice>
          <mc:Fallback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3226FA58-74A4-4A98-9717-5D6CA7A63C97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3995653" y="4942992"/>
                  <a:ext cx="1512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8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35D13198-45A6-4DA1-B829-8C38489908CD}"/>
                    </a:ext>
                  </a:extLst>
                </p14:cNvPr>
                <p14:cNvContentPartPr/>
                <p14:nvPr/>
              </p14:nvContentPartPr>
              <p14:xfrm>
                <a:off x="4146493" y="4941912"/>
                <a:ext cx="88200" cy="7884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35D13198-45A6-4DA1-B829-8C38489908CD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4142173" y="4937592"/>
                  <a:ext cx="96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0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8EDADB0E-1956-4A62-B36D-28EF8C9C3DEE}"/>
                    </a:ext>
                  </a:extLst>
                </p14:cNvPr>
                <p14:cNvContentPartPr/>
                <p14:nvPr/>
              </p14:nvContentPartPr>
              <p14:xfrm>
                <a:off x="4335133" y="4930032"/>
                <a:ext cx="78480" cy="9252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8EDADB0E-1956-4A62-B36D-28EF8C9C3DEE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4330813" y="4925712"/>
                  <a:ext cx="871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2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09707D21-FC90-4374-BF94-5881F4B6C689}"/>
                    </a:ext>
                  </a:extLst>
                </p14:cNvPr>
                <p14:cNvContentPartPr/>
                <p14:nvPr/>
              </p14:nvContentPartPr>
              <p14:xfrm>
                <a:off x="4267453" y="4879272"/>
                <a:ext cx="80640" cy="741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09707D21-FC90-4374-BF94-5881F4B6C689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4263133" y="4874952"/>
                  <a:ext cx="892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4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0A508F85-CF5D-4A06-BE8B-580B33041B25}"/>
                    </a:ext>
                  </a:extLst>
                </p14:cNvPr>
                <p14:cNvContentPartPr/>
                <p14:nvPr/>
              </p14:nvContentPartPr>
              <p14:xfrm>
                <a:off x="4397053" y="4958832"/>
                <a:ext cx="81360" cy="5112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0A508F85-CF5D-4A06-BE8B-580B33041B25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4392733" y="4954512"/>
                  <a:ext cx="90000" cy="5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4" name="Gruppieren 643">
            <a:extLst>
              <a:ext uri="{FF2B5EF4-FFF2-40B4-BE49-F238E27FC236}">
                <a16:creationId xmlns:a16="http://schemas.microsoft.com/office/drawing/2014/main" id="{D00BA6B8-35A9-4BB4-AAEB-6946E1FD9867}"/>
              </a:ext>
            </a:extLst>
          </p:cNvPr>
          <p:cNvGrpSpPr/>
          <p:nvPr/>
        </p:nvGrpSpPr>
        <p:grpSpPr>
          <a:xfrm>
            <a:off x="5176813" y="5849472"/>
            <a:ext cx="389880" cy="130680"/>
            <a:chOff x="5176813" y="5849472"/>
            <a:chExt cx="389880" cy="13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1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D6069E19-F8CD-40E8-9E74-D7C18D867A52}"/>
                    </a:ext>
                  </a:extLst>
                </p14:cNvPr>
                <p14:cNvContentPartPr/>
                <p14:nvPr/>
              </p14:nvContentPartPr>
              <p14:xfrm>
                <a:off x="5176813" y="5871792"/>
                <a:ext cx="57600" cy="10836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D6069E19-F8CD-40E8-9E74-D7C18D867A52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5172493" y="5867472"/>
                  <a:ext cx="66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CE127DFA-3B82-47CF-85AB-479AF85A16BB}"/>
                    </a:ext>
                  </a:extLst>
                </p14:cNvPr>
                <p14:cNvContentPartPr/>
                <p14:nvPr/>
              </p14:nvContentPartPr>
              <p14:xfrm>
                <a:off x="5313613" y="5877552"/>
                <a:ext cx="68760" cy="6012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CE127DFA-3B82-47CF-85AB-479AF85A16BB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5309293" y="5873232"/>
                  <a:ext cx="774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0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76461597-91AD-47AB-92D9-2133398D87E6}"/>
                    </a:ext>
                  </a:extLst>
                </p14:cNvPr>
                <p14:cNvContentPartPr/>
                <p14:nvPr/>
              </p14:nvContentPartPr>
              <p14:xfrm>
                <a:off x="5467333" y="5849472"/>
                <a:ext cx="99360" cy="7596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76461597-91AD-47AB-92D9-2133398D87E6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5463013" y="5845152"/>
                  <a:ext cx="10800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uppieren 250">
            <a:extLst>
              <a:ext uri="{FF2B5EF4-FFF2-40B4-BE49-F238E27FC236}">
                <a16:creationId xmlns:a16="http://schemas.microsoft.com/office/drawing/2014/main" id="{1126FEA1-4115-418E-9929-AD81504972CE}"/>
              </a:ext>
            </a:extLst>
          </p:cNvPr>
          <p:cNvGrpSpPr/>
          <p:nvPr/>
        </p:nvGrpSpPr>
        <p:grpSpPr>
          <a:xfrm>
            <a:off x="6339613" y="5714112"/>
            <a:ext cx="383040" cy="116280"/>
            <a:chOff x="6339613" y="5714112"/>
            <a:chExt cx="383040" cy="11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22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619D626D-FC0E-4741-B6B9-73E90B2E1F40}"/>
                    </a:ext>
                  </a:extLst>
                </p14:cNvPr>
                <p14:cNvContentPartPr/>
                <p14:nvPr/>
              </p14:nvContentPartPr>
              <p14:xfrm>
                <a:off x="6339613" y="5731752"/>
                <a:ext cx="106920" cy="853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619D626D-FC0E-4741-B6B9-73E90B2E1F40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6335293" y="5727432"/>
                  <a:ext cx="1155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4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755ACA6B-F4F9-48E7-B87B-DFD446E4540E}"/>
                    </a:ext>
                  </a:extLst>
                </p14:cNvPr>
                <p14:cNvContentPartPr/>
                <p14:nvPr/>
              </p14:nvContentPartPr>
              <p14:xfrm>
                <a:off x="6482533" y="5737872"/>
                <a:ext cx="63360" cy="5256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755ACA6B-F4F9-48E7-B87B-DFD446E4540E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6478213" y="5733552"/>
                  <a:ext cx="720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6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A2FC9C8-2463-439C-8C85-29D056056D1C}"/>
                    </a:ext>
                  </a:extLst>
                </p14:cNvPr>
                <p14:cNvContentPartPr/>
                <p14:nvPr/>
              </p14:nvContentPartPr>
              <p14:xfrm>
                <a:off x="6618253" y="5749752"/>
                <a:ext cx="56160" cy="6048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A2FC9C8-2463-439C-8C85-29D056056D1C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6613933" y="5745432"/>
                  <a:ext cx="648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8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FFDA921D-7584-449F-84F4-CA350B8D22E3}"/>
                    </a:ext>
                  </a:extLst>
                </p14:cNvPr>
                <p14:cNvContentPartPr/>
                <p14:nvPr/>
              </p14:nvContentPartPr>
              <p14:xfrm>
                <a:off x="6560293" y="5714112"/>
                <a:ext cx="68760" cy="4608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FFDA921D-7584-449F-84F4-CA350B8D22E3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6555973" y="5709792"/>
                  <a:ext cx="774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0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CA558A36-4ADF-4120-8426-1C0DADFD8384}"/>
                    </a:ext>
                  </a:extLst>
                </p14:cNvPr>
                <p14:cNvContentPartPr/>
                <p14:nvPr/>
              </p14:nvContentPartPr>
              <p14:xfrm>
                <a:off x="6651013" y="5774232"/>
                <a:ext cx="71640" cy="5616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CA558A36-4ADF-4120-8426-1C0DADFD8384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6646693" y="5769912"/>
                  <a:ext cx="80280" cy="6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9" name="Gruppieren 648">
            <a:extLst>
              <a:ext uri="{FF2B5EF4-FFF2-40B4-BE49-F238E27FC236}">
                <a16:creationId xmlns:a16="http://schemas.microsoft.com/office/drawing/2014/main" id="{728A4162-B71B-45DF-9236-9060C836356B}"/>
              </a:ext>
            </a:extLst>
          </p:cNvPr>
          <p:cNvGrpSpPr/>
          <p:nvPr/>
        </p:nvGrpSpPr>
        <p:grpSpPr>
          <a:xfrm>
            <a:off x="5608453" y="6327192"/>
            <a:ext cx="449280" cy="132120"/>
            <a:chOff x="5608453" y="6327192"/>
            <a:chExt cx="449280" cy="132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32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90A9B6A9-1761-4653-8790-BC36C7AC3A03}"/>
                    </a:ext>
                  </a:extLst>
                </p14:cNvPr>
                <p14:cNvContentPartPr/>
                <p14:nvPr/>
              </p14:nvContentPartPr>
              <p14:xfrm>
                <a:off x="5608453" y="6327192"/>
                <a:ext cx="101160" cy="7668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90A9B6A9-1761-4653-8790-BC36C7AC3A03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5604133" y="6322872"/>
                  <a:ext cx="1098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4">
              <p14:nvContentPartPr>
                <p14:cNvPr id="646" name="Freihand 645">
                  <a:extLst>
                    <a:ext uri="{FF2B5EF4-FFF2-40B4-BE49-F238E27FC236}">
                      <a16:creationId xmlns:a16="http://schemas.microsoft.com/office/drawing/2014/main" id="{5A6484FA-891C-4EE1-9B60-AA7A7EF41C15}"/>
                    </a:ext>
                  </a:extLst>
                </p14:cNvPr>
                <p14:cNvContentPartPr/>
                <p14:nvPr/>
              </p14:nvContentPartPr>
              <p14:xfrm>
                <a:off x="5683333" y="6373272"/>
                <a:ext cx="41760" cy="86040"/>
              </p14:xfrm>
            </p:contentPart>
          </mc:Choice>
          <mc:Fallback>
            <p:pic>
              <p:nvPicPr>
                <p:cNvPr id="646" name="Freihand 645">
                  <a:extLst>
                    <a:ext uri="{FF2B5EF4-FFF2-40B4-BE49-F238E27FC236}">
                      <a16:creationId xmlns:a16="http://schemas.microsoft.com/office/drawing/2014/main" id="{5A6484FA-891C-4EE1-9B60-AA7A7EF41C15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5679013" y="6368952"/>
                  <a:ext cx="504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6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3FF952F4-D5DA-431F-A853-44F1D4101D47}"/>
                    </a:ext>
                  </a:extLst>
                </p14:cNvPr>
                <p14:cNvContentPartPr/>
                <p14:nvPr/>
              </p14:nvContentPartPr>
              <p14:xfrm>
                <a:off x="5775853" y="6340152"/>
                <a:ext cx="107280" cy="108000"/>
              </p14:xfrm>
            </p:contentPart>
          </mc:Choice>
          <mc:Fallback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3FF952F4-D5DA-431F-A853-44F1D4101D47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5771533" y="6335832"/>
                  <a:ext cx="1159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8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D5B2E9FB-B4E6-4577-8B82-C7B69E51647F}"/>
                    </a:ext>
                  </a:extLst>
                </p14:cNvPr>
                <p14:cNvContentPartPr/>
                <p14:nvPr/>
              </p14:nvContentPartPr>
              <p14:xfrm>
                <a:off x="5925613" y="6329712"/>
                <a:ext cx="132120" cy="96840"/>
              </p14:xfrm>
            </p:contentPart>
          </mc:Choice>
          <mc:Fallback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D5B2E9FB-B4E6-4577-8B82-C7B69E51647F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5921293" y="6325392"/>
                  <a:ext cx="140760" cy="10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5" name="Gruppieren 654">
            <a:extLst>
              <a:ext uri="{FF2B5EF4-FFF2-40B4-BE49-F238E27FC236}">
                <a16:creationId xmlns:a16="http://schemas.microsoft.com/office/drawing/2014/main" id="{44CC2C92-BE48-4E1D-A64D-1B1FE41B5AB4}"/>
              </a:ext>
            </a:extLst>
          </p:cNvPr>
          <p:cNvGrpSpPr/>
          <p:nvPr/>
        </p:nvGrpSpPr>
        <p:grpSpPr>
          <a:xfrm>
            <a:off x="8040253" y="5566512"/>
            <a:ext cx="408600" cy="131040"/>
            <a:chOff x="8040253" y="5566512"/>
            <a:chExt cx="408600" cy="13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40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83703AF3-65CE-4AA5-A20D-9DC6AE257456}"/>
                    </a:ext>
                  </a:extLst>
                </p14:cNvPr>
                <p14:cNvContentPartPr/>
                <p14:nvPr/>
              </p14:nvContentPartPr>
              <p14:xfrm>
                <a:off x="8040253" y="5614032"/>
                <a:ext cx="95040" cy="6444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83703AF3-65CE-4AA5-A20D-9DC6AE257456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8035933" y="5609712"/>
                  <a:ext cx="1036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2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7FC7B984-02C3-4A72-911D-7F4F3749A98C}"/>
                    </a:ext>
                  </a:extLst>
                </p14:cNvPr>
                <p14:cNvContentPartPr/>
                <p14:nvPr/>
              </p14:nvContentPartPr>
              <p14:xfrm>
                <a:off x="8155093" y="5634552"/>
                <a:ext cx="83520" cy="45000"/>
              </p14:xfrm>
            </p:contentPart>
          </mc:Choice>
          <mc:Fallback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7FC7B984-02C3-4A72-911D-7F4F3749A98C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8150773" y="5630232"/>
                  <a:ext cx="921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4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1603C341-006E-45EF-A3F8-DA343C51975F}"/>
                    </a:ext>
                  </a:extLst>
                </p14:cNvPr>
                <p14:cNvContentPartPr/>
                <p14:nvPr/>
              </p14:nvContentPartPr>
              <p14:xfrm>
                <a:off x="8303773" y="5616912"/>
                <a:ext cx="50040" cy="68760"/>
              </p14:xfrm>
            </p:contentPart>
          </mc:Choice>
          <mc:Fallback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1603C341-006E-45EF-A3F8-DA343C51975F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8299453" y="5612592"/>
                  <a:ext cx="586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6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E4639DA5-C7FF-485A-87BF-7D4D896A5020}"/>
                    </a:ext>
                  </a:extLst>
                </p14:cNvPr>
                <p14:cNvContentPartPr/>
                <p14:nvPr/>
              </p14:nvContentPartPr>
              <p14:xfrm>
                <a:off x="8263813" y="5566512"/>
                <a:ext cx="63000" cy="5184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E4639DA5-C7FF-485A-87BF-7D4D896A5020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8259493" y="5562192"/>
                  <a:ext cx="716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8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5B7E6E7C-1EA5-4772-90F5-CD649C896177}"/>
                    </a:ext>
                  </a:extLst>
                </p14:cNvPr>
                <p14:cNvContentPartPr/>
                <p14:nvPr/>
              </p14:nvContentPartPr>
              <p14:xfrm>
                <a:off x="8347693" y="5652192"/>
                <a:ext cx="101160" cy="45360"/>
              </p14:xfrm>
            </p:contentPart>
          </mc:Choice>
          <mc:Fallback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5B7E6E7C-1EA5-4772-90F5-CD649C896177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8343373" y="5647872"/>
                  <a:ext cx="109800" cy="5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0" name="Gruppieren 659">
            <a:extLst>
              <a:ext uri="{FF2B5EF4-FFF2-40B4-BE49-F238E27FC236}">
                <a16:creationId xmlns:a16="http://schemas.microsoft.com/office/drawing/2014/main" id="{03DB28A4-965E-4A4C-8F8F-D483C86A3C68}"/>
              </a:ext>
            </a:extLst>
          </p:cNvPr>
          <p:cNvGrpSpPr/>
          <p:nvPr/>
        </p:nvGrpSpPr>
        <p:grpSpPr>
          <a:xfrm>
            <a:off x="7309453" y="6183192"/>
            <a:ext cx="459360" cy="150840"/>
            <a:chOff x="7309453" y="6183192"/>
            <a:chExt cx="459360" cy="15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0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0562EF5E-C712-4A09-A08C-4E7746096862}"/>
                    </a:ext>
                  </a:extLst>
                </p14:cNvPr>
                <p14:cNvContentPartPr/>
                <p14:nvPr/>
              </p14:nvContentPartPr>
              <p14:xfrm>
                <a:off x="7309453" y="6199752"/>
                <a:ext cx="79560" cy="9144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0562EF5E-C712-4A09-A08C-4E7746096862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7305133" y="6195432"/>
                  <a:ext cx="882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2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9493A65F-BAA8-4752-A044-FE48EB2A3059}"/>
                    </a:ext>
                  </a:extLst>
                </p14:cNvPr>
                <p14:cNvContentPartPr/>
                <p14:nvPr/>
              </p14:nvContentPartPr>
              <p14:xfrm>
                <a:off x="7367053" y="6243672"/>
                <a:ext cx="33120" cy="90360"/>
              </p14:xfrm>
            </p:contentPart>
          </mc:Choice>
          <mc:Fallback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9493A65F-BAA8-4752-A044-FE48EB2A3059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7362733" y="6239352"/>
                  <a:ext cx="41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4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4D508D7B-8C78-4245-AE5B-2F86E4856DEB}"/>
                    </a:ext>
                  </a:extLst>
                </p14:cNvPr>
                <p14:cNvContentPartPr/>
                <p14:nvPr/>
              </p14:nvContentPartPr>
              <p14:xfrm>
                <a:off x="7458133" y="6183192"/>
                <a:ext cx="135000" cy="127800"/>
              </p14:xfrm>
            </p:contentPart>
          </mc:Choice>
          <mc:Fallback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4D508D7B-8C78-4245-AE5B-2F86E4856DEB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7453813" y="6178872"/>
                  <a:ext cx="1436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6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F83AD573-C17F-46F1-9FC5-86097A29AAB4}"/>
                    </a:ext>
                  </a:extLst>
                </p14:cNvPr>
                <p14:cNvContentPartPr/>
                <p14:nvPr/>
              </p14:nvContentPartPr>
              <p14:xfrm>
                <a:off x="7641373" y="6183192"/>
                <a:ext cx="127440" cy="111600"/>
              </p14:xfrm>
            </p:contentPart>
          </mc:Choice>
          <mc:Fallback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F83AD573-C17F-46F1-9FC5-86097A29AAB4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7637053" y="6178872"/>
                  <a:ext cx="136080" cy="12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2" name="Gruppieren 661">
            <a:extLst>
              <a:ext uri="{FF2B5EF4-FFF2-40B4-BE49-F238E27FC236}">
                <a16:creationId xmlns:a16="http://schemas.microsoft.com/office/drawing/2014/main" id="{CC2A580F-70DB-47E2-9185-6B723674D3BD}"/>
              </a:ext>
            </a:extLst>
          </p:cNvPr>
          <p:cNvGrpSpPr/>
          <p:nvPr/>
        </p:nvGrpSpPr>
        <p:grpSpPr>
          <a:xfrm>
            <a:off x="5334853" y="2090352"/>
            <a:ext cx="2374560" cy="508320"/>
            <a:chOff x="5334853" y="2090352"/>
            <a:chExt cx="2374560" cy="50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96578215-FD55-4A66-96DF-0F7FF3C71450}"/>
                    </a:ext>
                  </a:extLst>
                </p14:cNvPr>
                <p14:cNvContentPartPr/>
                <p14:nvPr/>
              </p14:nvContentPartPr>
              <p14:xfrm>
                <a:off x="6292453" y="2107632"/>
                <a:ext cx="119880" cy="13032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96578215-FD55-4A66-96DF-0F7FF3C71450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6288133" y="2103312"/>
                  <a:ext cx="1285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B90390F3-B610-4382-9476-2314C8BB66C0}"/>
                    </a:ext>
                  </a:extLst>
                </p14:cNvPr>
                <p14:cNvContentPartPr/>
                <p14:nvPr/>
              </p14:nvContentPartPr>
              <p14:xfrm>
                <a:off x="6461653" y="2106912"/>
                <a:ext cx="111600" cy="11124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B90390F3-B610-4382-9476-2314C8BB66C0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6457333" y="2102592"/>
                  <a:ext cx="120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D8490BF-9F98-46EC-94C0-4AEE93307B7E}"/>
                    </a:ext>
                  </a:extLst>
                </p14:cNvPr>
                <p14:cNvContentPartPr/>
                <p14:nvPr/>
              </p14:nvContentPartPr>
              <p14:xfrm>
                <a:off x="6626893" y="2099352"/>
                <a:ext cx="109800" cy="9720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D8490BF-9F98-46EC-94C0-4AEE93307B7E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6622573" y="2095032"/>
                  <a:ext cx="1184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4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5A21C6CB-BFAB-4752-BEBB-3328D2F76216}"/>
                    </a:ext>
                  </a:extLst>
                </p14:cNvPr>
                <p14:cNvContentPartPr/>
                <p14:nvPr/>
              </p14:nvContentPartPr>
              <p14:xfrm>
                <a:off x="5334853" y="2090352"/>
                <a:ext cx="2374560" cy="508320"/>
              </p14:xfrm>
            </p:contentPart>
          </mc:Choice>
          <mc:Fallback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5A21C6CB-BFAB-4752-BEBB-3328D2F76216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5330533" y="2086032"/>
                  <a:ext cx="2383200" cy="516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66">
            <p14:nvContentPartPr>
              <p14:cNvPr id="668" name="Freihand 667">
                <a:extLst>
                  <a:ext uri="{FF2B5EF4-FFF2-40B4-BE49-F238E27FC236}">
                    <a16:creationId xmlns:a16="http://schemas.microsoft.com/office/drawing/2014/main" id="{C719FCF1-8D38-47CD-9EF9-58D9271FDA2C}"/>
                  </a:ext>
                </a:extLst>
              </p14:cNvPr>
              <p14:cNvContentPartPr/>
              <p14:nvPr/>
            </p14:nvContentPartPr>
            <p14:xfrm>
              <a:off x="537493" y="3427032"/>
              <a:ext cx="790560" cy="732240"/>
            </p14:xfrm>
          </p:contentPart>
        </mc:Choice>
        <mc:Fallback>
          <p:pic>
            <p:nvPicPr>
              <p:cNvPr id="668" name="Freihand 667">
                <a:extLst>
                  <a:ext uri="{FF2B5EF4-FFF2-40B4-BE49-F238E27FC236}">
                    <a16:creationId xmlns:a16="http://schemas.microsoft.com/office/drawing/2014/main" id="{C719FCF1-8D38-47CD-9EF9-58D9271FDA2C}"/>
                  </a:ext>
                </a:extLst>
              </p:cNvPr>
              <p:cNvPicPr/>
              <p:nvPr/>
            </p:nvPicPr>
            <p:blipFill>
              <a:blip r:embed="rId1167"/>
              <a:stretch>
                <a:fillRect/>
              </a:stretch>
            </p:blipFill>
            <p:spPr>
              <a:xfrm>
                <a:off x="533173" y="3422712"/>
                <a:ext cx="79920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8">
            <p14:nvContentPartPr>
              <p14:cNvPr id="669" name="Freihand 668">
                <a:extLst>
                  <a:ext uri="{FF2B5EF4-FFF2-40B4-BE49-F238E27FC236}">
                    <a16:creationId xmlns:a16="http://schemas.microsoft.com/office/drawing/2014/main" id="{745FCC61-D5D3-40C3-8400-F301159B83AC}"/>
                  </a:ext>
                </a:extLst>
              </p14:cNvPr>
              <p14:cNvContentPartPr/>
              <p14:nvPr/>
            </p14:nvContentPartPr>
            <p14:xfrm>
              <a:off x="1310413" y="4171152"/>
              <a:ext cx="979200" cy="774000"/>
            </p14:xfrm>
          </p:contentPart>
        </mc:Choice>
        <mc:Fallback>
          <p:pic>
            <p:nvPicPr>
              <p:cNvPr id="669" name="Freihand 668">
                <a:extLst>
                  <a:ext uri="{FF2B5EF4-FFF2-40B4-BE49-F238E27FC236}">
                    <a16:creationId xmlns:a16="http://schemas.microsoft.com/office/drawing/2014/main" id="{745FCC61-D5D3-40C3-8400-F301159B83AC}"/>
                  </a:ext>
                </a:extLst>
              </p:cNvPr>
              <p:cNvPicPr/>
              <p:nvPr/>
            </p:nvPicPr>
            <p:blipFill>
              <a:blip r:embed="rId1169"/>
              <a:stretch>
                <a:fillRect/>
              </a:stretch>
            </p:blipFill>
            <p:spPr>
              <a:xfrm>
                <a:off x="1306093" y="4166832"/>
                <a:ext cx="98784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0">
            <p14:nvContentPartPr>
              <p14:cNvPr id="671" name="Freihand 670">
                <a:extLst>
                  <a:ext uri="{FF2B5EF4-FFF2-40B4-BE49-F238E27FC236}">
                    <a16:creationId xmlns:a16="http://schemas.microsoft.com/office/drawing/2014/main" id="{A75030EA-5C83-435E-85E0-C1A9513CA5B7}"/>
                  </a:ext>
                </a:extLst>
              </p14:cNvPr>
              <p14:cNvContentPartPr/>
              <p14:nvPr/>
            </p14:nvContentPartPr>
            <p14:xfrm>
              <a:off x="2260093" y="4919232"/>
              <a:ext cx="659880" cy="655920"/>
            </p14:xfrm>
          </p:contentPart>
        </mc:Choice>
        <mc:Fallback>
          <p:pic>
            <p:nvPicPr>
              <p:cNvPr id="671" name="Freihand 670">
                <a:extLst>
                  <a:ext uri="{FF2B5EF4-FFF2-40B4-BE49-F238E27FC236}">
                    <a16:creationId xmlns:a16="http://schemas.microsoft.com/office/drawing/2014/main" id="{A75030EA-5C83-435E-85E0-C1A9513CA5B7}"/>
                  </a:ext>
                </a:extLst>
              </p:cNvPr>
              <p:cNvPicPr/>
              <p:nvPr/>
            </p:nvPicPr>
            <p:blipFill>
              <a:blip r:embed="rId1171"/>
              <a:stretch>
                <a:fillRect/>
              </a:stretch>
            </p:blipFill>
            <p:spPr>
              <a:xfrm>
                <a:off x="2255773" y="4914912"/>
                <a:ext cx="668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2">
            <p14:nvContentPartPr>
              <p14:cNvPr id="673" name="Freihand 672">
                <a:extLst>
                  <a:ext uri="{FF2B5EF4-FFF2-40B4-BE49-F238E27FC236}">
                    <a16:creationId xmlns:a16="http://schemas.microsoft.com/office/drawing/2014/main" id="{BFB02472-F61C-4AE9-A26C-0E265BBA927B}"/>
                  </a:ext>
                </a:extLst>
              </p14:cNvPr>
              <p14:cNvContentPartPr/>
              <p14:nvPr/>
            </p14:nvContentPartPr>
            <p14:xfrm>
              <a:off x="1434253" y="3938592"/>
              <a:ext cx="20160" cy="133920"/>
            </p14:xfrm>
          </p:contentPart>
        </mc:Choice>
        <mc:Fallback>
          <p:pic>
            <p:nvPicPr>
              <p:cNvPr id="673" name="Freihand 672">
                <a:extLst>
                  <a:ext uri="{FF2B5EF4-FFF2-40B4-BE49-F238E27FC236}">
                    <a16:creationId xmlns:a16="http://schemas.microsoft.com/office/drawing/2014/main" id="{BFB02472-F61C-4AE9-A26C-0E265BBA927B}"/>
                  </a:ext>
                </a:extLst>
              </p:cNvPr>
              <p:cNvPicPr/>
              <p:nvPr/>
            </p:nvPicPr>
            <p:blipFill>
              <a:blip r:embed="rId1173"/>
              <a:stretch>
                <a:fillRect/>
              </a:stretch>
            </p:blipFill>
            <p:spPr>
              <a:xfrm>
                <a:off x="1429933" y="3934272"/>
                <a:ext cx="288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4">
            <p14:nvContentPartPr>
              <p14:cNvPr id="674" name="Freihand 673">
                <a:extLst>
                  <a:ext uri="{FF2B5EF4-FFF2-40B4-BE49-F238E27FC236}">
                    <a16:creationId xmlns:a16="http://schemas.microsoft.com/office/drawing/2014/main" id="{1F189968-9FD3-434F-8EF4-BC6F951F1D05}"/>
                  </a:ext>
                </a:extLst>
              </p14:cNvPr>
              <p14:cNvContentPartPr/>
              <p14:nvPr/>
            </p14:nvContentPartPr>
            <p14:xfrm>
              <a:off x="1508413" y="3902232"/>
              <a:ext cx="102600" cy="129960"/>
            </p14:xfrm>
          </p:contentPart>
        </mc:Choice>
        <mc:Fallback>
          <p:pic>
            <p:nvPicPr>
              <p:cNvPr id="674" name="Freihand 673">
                <a:extLst>
                  <a:ext uri="{FF2B5EF4-FFF2-40B4-BE49-F238E27FC236}">
                    <a16:creationId xmlns:a16="http://schemas.microsoft.com/office/drawing/2014/main" id="{1F189968-9FD3-434F-8EF4-BC6F951F1D05}"/>
                  </a:ext>
                </a:extLst>
              </p:cNvPr>
              <p:cNvPicPr/>
              <p:nvPr/>
            </p:nvPicPr>
            <p:blipFill>
              <a:blip r:embed="rId1175"/>
              <a:stretch>
                <a:fillRect/>
              </a:stretch>
            </p:blipFill>
            <p:spPr>
              <a:xfrm>
                <a:off x="1504093" y="3897912"/>
                <a:ext cx="1112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6">
            <p14:nvContentPartPr>
              <p14:cNvPr id="675" name="Freihand 674">
                <a:extLst>
                  <a:ext uri="{FF2B5EF4-FFF2-40B4-BE49-F238E27FC236}">
                    <a16:creationId xmlns:a16="http://schemas.microsoft.com/office/drawing/2014/main" id="{344245DA-7F8B-432D-B734-FA08DD7020D7}"/>
                  </a:ext>
                </a:extLst>
              </p14:cNvPr>
              <p14:cNvContentPartPr/>
              <p14:nvPr/>
            </p14:nvContentPartPr>
            <p14:xfrm>
              <a:off x="1672573" y="3789552"/>
              <a:ext cx="77400" cy="250200"/>
            </p14:xfrm>
          </p:contentPart>
        </mc:Choice>
        <mc:Fallback>
          <p:pic>
            <p:nvPicPr>
              <p:cNvPr id="675" name="Freihand 674">
                <a:extLst>
                  <a:ext uri="{FF2B5EF4-FFF2-40B4-BE49-F238E27FC236}">
                    <a16:creationId xmlns:a16="http://schemas.microsoft.com/office/drawing/2014/main" id="{344245DA-7F8B-432D-B734-FA08DD7020D7}"/>
                  </a:ext>
                </a:extLst>
              </p:cNvPr>
              <p:cNvPicPr/>
              <p:nvPr/>
            </p:nvPicPr>
            <p:blipFill>
              <a:blip r:embed="rId1177"/>
              <a:stretch>
                <a:fillRect/>
              </a:stretch>
            </p:blipFill>
            <p:spPr>
              <a:xfrm>
                <a:off x="1668253" y="3785232"/>
                <a:ext cx="860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8">
            <p14:nvContentPartPr>
              <p14:cNvPr id="677" name="Freihand 676">
                <a:extLst>
                  <a:ext uri="{FF2B5EF4-FFF2-40B4-BE49-F238E27FC236}">
                    <a16:creationId xmlns:a16="http://schemas.microsoft.com/office/drawing/2014/main" id="{FEC3E149-B7F6-4168-BB5F-54BFD6F1F9BA}"/>
                  </a:ext>
                </a:extLst>
              </p14:cNvPr>
              <p14:cNvContentPartPr/>
              <p14:nvPr/>
            </p14:nvContentPartPr>
            <p14:xfrm>
              <a:off x="1785973" y="3799272"/>
              <a:ext cx="143640" cy="163800"/>
            </p14:xfrm>
          </p:contentPart>
        </mc:Choice>
        <mc:Fallback>
          <p:pic>
            <p:nvPicPr>
              <p:cNvPr id="677" name="Freihand 676">
                <a:extLst>
                  <a:ext uri="{FF2B5EF4-FFF2-40B4-BE49-F238E27FC236}">
                    <a16:creationId xmlns:a16="http://schemas.microsoft.com/office/drawing/2014/main" id="{FEC3E149-B7F6-4168-BB5F-54BFD6F1F9BA}"/>
                  </a:ext>
                </a:extLst>
              </p:cNvPr>
              <p:cNvPicPr/>
              <p:nvPr/>
            </p:nvPicPr>
            <p:blipFill>
              <a:blip r:embed="rId1179"/>
              <a:stretch>
                <a:fillRect/>
              </a:stretch>
            </p:blipFill>
            <p:spPr>
              <a:xfrm>
                <a:off x="1781653" y="3794952"/>
                <a:ext cx="152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0">
            <p14:nvContentPartPr>
              <p14:cNvPr id="678" name="Freihand 677">
                <a:extLst>
                  <a:ext uri="{FF2B5EF4-FFF2-40B4-BE49-F238E27FC236}">
                    <a16:creationId xmlns:a16="http://schemas.microsoft.com/office/drawing/2014/main" id="{221BBC6F-4321-4F43-8104-50C6257DF41A}"/>
                  </a:ext>
                </a:extLst>
              </p14:cNvPr>
              <p14:cNvContentPartPr/>
              <p14:nvPr/>
            </p14:nvContentPartPr>
            <p14:xfrm>
              <a:off x="2012053" y="3813312"/>
              <a:ext cx="128880" cy="20160"/>
            </p14:xfrm>
          </p:contentPart>
        </mc:Choice>
        <mc:Fallback>
          <p:pic>
            <p:nvPicPr>
              <p:cNvPr id="678" name="Freihand 677">
                <a:extLst>
                  <a:ext uri="{FF2B5EF4-FFF2-40B4-BE49-F238E27FC236}">
                    <a16:creationId xmlns:a16="http://schemas.microsoft.com/office/drawing/2014/main" id="{221BBC6F-4321-4F43-8104-50C6257DF41A}"/>
                  </a:ext>
                </a:extLst>
              </p:cNvPr>
              <p:cNvPicPr/>
              <p:nvPr/>
            </p:nvPicPr>
            <p:blipFill>
              <a:blip r:embed="rId1181"/>
              <a:stretch>
                <a:fillRect/>
              </a:stretch>
            </p:blipFill>
            <p:spPr>
              <a:xfrm>
                <a:off x="2007733" y="3808992"/>
                <a:ext cx="1375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2">
            <p14:nvContentPartPr>
              <p14:cNvPr id="679" name="Freihand 678">
                <a:extLst>
                  <a:ext uri="{FF2B5EF4-FFF2-40B4-BE49-F238E27FC236}">
                    <a16:creationId xmlns:a16="http://schemas.microsoft.com/office/drawing/2014/main" id="{6E2C0745-D862-4F18-AFD6-6D8814B8333D}"/>
                  </a:ext>
                </a:extLst>
              </p14:cNvPr>
              <p14:cNvContentPartPr/>
              <p14:nvPr/>
            </p14:nvContentPartPr>
            <p14:xfrm>
              <a:off x="2017813" y="3852552"/>
              <a:ext cx="149760" cy="36720"/>
            </p14:xfrm>
          </p:contentPart>
        </mc:Choice>
        <mc:Fallback>
          <p:pic>
            <p:nvPicPr>
              <p:cNvPr id="679" name="Freihand 678">
                <a:extLst>
                  <a:ext uri="{FF2B5EF4-FFF2-40B4-BE49-F238E27FC236}">
                    <a16:creationId xmlns:a16="http://schemas.microsoft.com/office/drawing/2014/main" id="{6E2C0745-D862-4F18-AFD6-6D8814B8333D}"/>
                  </a:ext>
                </a:extLst>
              </p:cNvPr>
              <p:cNvPicPr/>
              <p:nvPr/>
            </p:nvPicPr>
            <p:blipFill>
              <a:blip r:embed="rId1183"/>
              <a:stretch>
                <a:fillRect/>
              </a:stretch>
            </p:blipFill>
            <p:spPr>
              <a:xfrm>
                <a:off x="2013493" y="3848232"/>
                <a:ext cx="158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4">
            <p14:nvContentPartPr>
              <p14:cNvPr id="680" name="Freihand 679">
                <a:extLst>
                  <a:ext uri="{FF2B5EF4-FFF2-40B4-BE49-F238E27FC236}">
                    <a16:creationId xmlns:a16="http://schemas.microsoft.com/office/drawing/2014/main" id="{E134AEFC-4EAB-42FF-BB06-FD8625345249}"/>
                  </a:ext>
                </a:extLst>
              </p14:cNvPr>
              <p14:cNvContentPartPr/>
              <p14:nvPr/>
            </p14:nvContentPartPr>
            <p14:xfrm>
              <a:off x="2186293" y="3729432"/>
              <a:ext cx="121680" cy="119880"/>
            </p14:xfrm>
          </p:contentPart>
        </mc:Choice>
        <mc:Fallback>
          <p:pic>
            <p:nvPicPr>
              <p:cNvPr id="680" name="Freihand 679">
                <a:extLst>
                  <a:ext uri="{FF2B5EF4-FFF2-40B4-BE49-F238E27FC236}">
                    <a16:creationId xmlns:a16="http://schemas.microsoft.com/office/drawing/2014/main" id="{E134AEFC-4EAB-42FF-BB06-FD8625345249}"/>
                  </a:ext>
                </a:extLst>
              </p:cNvPr>
              <p:cNvPicPr/>
              <p:nvPr/>
            </p:nvPicPr>
            <p:blipFill>
              <a:blip r:embed="rId1185"/>
              <a:stretch>
                <a:fillRect/>
              </a:stretch>
            </p:blipFill>
            <p:spPr>
              <a:xfrm>
                <a:off x="2181973" y="3725112"/>
                <a:ext cx="13032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6">
            <p14:nvContentPartPr>
              <p14:cNvPr id="681" name="Freihand 680">
                <a:extLst>
                  <a:ext uri="{FF2B5EF4-FFF2-40B4-BE49-F238E27FC236}">
                    <a16:creationId xmlns:a16="http://schemas.microsoft.com/office/drawing/2014/main" id="{44E6A42F-E76D-40B2-8CF1-86EA7A9AAD26}"/>
                  </a:ext>
                </a:extLst>
              </p14:cNvPr>
              <p14:cNvContentPartPr/>
              <p14:nvPr/>
            </p14:nvContentPartPr>
            <p14:xfrm>
              <a:off x="2314813" y="3729072"/>
              <a:ext cx="82080" cy="88200"/>
            </p14:xfrm>
          </p:contentPart>
        </mc:Choice>
        <mc:Fallback>
          <p:pic>
            <p:nvPicPr>
              <p:cNvPr id="681" name="Freihand 680">
                <a:extLst>
                  <a:ext uri="{FF2B5EF4-FFF2-40B4-BE49-F238E27FC236}">
                    <a16:creationId xmlns:a16="http://schemas.microsoft.com/office/drawing/2014/main" id="{44E6A42F-E76D-40B2-8CF1-86EA7A9AAD26}"/>
                  </a:ext>
                </a:extLst>
              </p:cNvPr>
              <p:cNvPicPr/>
              <p:nvPr/>
            </p:nvPicPr>
            <p:blipFill>
              <a:blip r:embed="rId1187"/>
              <a:stretch>
                <a:fillRect/>
              </a:stretch>
            </p:blipFill>
            <p:spPr>
              <a:xfrm>
                <a:off x="2310493" y="3724752"/>
                <a:ext cx="90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8">
            <p14:nvContentPartPr>
              <p14:cNvPr id="685" name="Freihand 684">
                <a:extLst>
                  <a:ext uri="{FF2B5EF4-FFF2-40B4-BE49-F238E27FC236}">
                    <a16:creationId xmlns:a16="http://schemas.microsoft.com/office/drawing/2014/main" id="{D3476DB2-C9E8-40B6-AA02-BE715F2898C4}"/>
                  </a:ext>
                </a:extLst>
              </p14:cNvPr>
              <p14:cNvContentPartPr/>
              <p14:nvPr/>
            </p14:nvContentPartPr>
            <p14:xfrm>
              <a:off x="1954813" y="4951632"/>
              <a:ext cx="478440" cy="4680"/>
            </p14:xfrm>
          </p:contentPart>
        </mc:Choice>
        <mc:Fallback>
          <p:pic>
            <p:nvPicPr>
              <p:cNvPr id="685" name="Freihand 684">
                <a:extLst>
                  <a:ext uri="{FF2B5EF4-FFF2-40B4-BE49-F238E27FC236}">
                    <a16:creationId xmlns:a16="http://schemas.microsoft.com/office/drawing/2014/main" id="{D3476DB2-C9E8-40B6-AA02-BE715F2898C4}"/>
                  </a:ext>
                </a:extLst>
              </p:cNvPr>
              <p:cNvPicPr/>
              <p:nvPr/>
            </p:nvPicPr>
            <p:blipFill>
              <a:blip r:embed="rId1189"/>
              <a:stretch>
                <a:fillRect/>
              </a:stretch>
            </p:blipFill>
            <p:spPr>
              <a:xfrm>
                <a:off x="1950493" y="4947312"/>
                <a:ext cx="487080" cy="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0">
            <p14:nvContentPartPr>
              <p14:cNvPr id="683" name="Freihand 682">
                <a:extLst>
                  <a:ext uri="{FF2B5EF4-FFF2-40B4-BE49-F238E27FC236}">
                    <a16:creationId xmlns:a16="http://schemas.microsoft.com/office/drawing/2014/main" id="{5B7B5FEC-EA36-412D-9293-115EBB013439}"/>
                  </a:ext>
                </a:extLst>
              </p14:cNvPr>
              <p14:cNvContentPartPr/>
              <p14:nvPr/>
            </p14:nvContentPartPr>
            <p14:xfrm>
              <a:off x="479173" y="4946592"/>
              <a:ext cx="204480" cy="16560"/>
            </p14:xfrm>
          </p:contentPart>
        </mc:Choice>
        <mc:Fallback>
          <p:pic>
            <p:nvPicPr>
              <p:cNvPr id="683" name="Freihand 682">
                <a:extLst>
                  <a:ext uri="{FF2B5EF4-FFF2-40B4-BE49-F238E27FC236}">
                    <a16:creationId xmlns:a16="http://schemas.microsoft.com/office/drawing/2014/main" id="{5B7B5FEC-EA36-412D-9293-115EBB013439}"/>
                  </a:ext>
                </a:extLst>
              </p:cNvPr>
              <p:cNvPicPr/>
              <p:nvPr/>
            </p:nvPicPr>
            <p:blipFill>
              <a:blip r:embed="rId1191"/>
              <a:stretch>
                <a:fillRect/>
              </a:stretch>
            </p:blipFill>
            <p:spPr>
              <a:xfrm>
                <a:off x="474853" y="4942272"/>
                <a:ext cx="2131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2">
            <p14:nvContentPartPr>
              <p14:cNvPr id="684" name="Freihand 683">
                <a:extLst>
                  <a:ext uri="{FF2B5EF4-FFF2-40B4-BE49-F238E27FC236}">
                    <a16:creationId xmlns:a16="http://schemas.microsoft.com/office/drawing/2014/main" id="{11BE52AC-B739-4729-95C6-5C7486FE8B0B}"/>
                  </a:ext>
                </a:extLst>
              </p14:cNvPr>
              <p14:cNvContentPartPr/>
              <p14:nvPr/>
            </p14:nvContentPartPr>
            <p14:xfrm>
              <a:off x="902173" y="4935432"/>
              <a:ext cx="804960" cy="14040"/>
            </p14:xfrm>
          </p:contentPart>
        </mc:Choice>
        <mc:Fallback>
          <p:pic>
            <p:nvPicPr>
              <p:cNvPr id="684" name="Freihand 683">
                <a:extLst>
                  <a:ext uri="{FF2B5EF4-FFF2-40B4-BE49-F238E27FC236}">
                    <a16:creationId xmlns:a16="http://schemas.microsoft.com/office/drawing/2014/main" id="{11BE52AC-B739-4729-95C6-5C7486FE8B0B}"/>
                  </a:ext>
                </a:extLst>
              </p:cNvPr>
              <p:cNvPicPr/>
              <p:nvPr/>
            </p:nvPicPr>
            <p:blipFill>
              <a:blip r:embed="rId1193"/>
              <a:stretch>
                <a:fillRect/>
              </a:stretch>
            </p:blipFill>
            <p:spPr>
              <a:xfrm>
                <a:off x="897853" y="4931112"/>
                <a:ext cx="813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4">
            <p14:nvContentPartPr>
              <p14:cNvPr id="686" name="Freihand 685">
                <a:extLst>
                  <a:ext uri="{FF2B5EF4-FFF2-40B4-BE49-F238E27FC236}">
                    <a16:creationId xmlns:a16="http://schemas.microsoft.com/office/drawing/2014/main" id="{44D98F8D-955D-46D4-A6BE-E9FD7FCAAF62}"/>
                  </a:ext>
                </a:extLst>
              </p14:cNvPr>
              <p14:cNvContentPartPr/>
              <p14:nvPr/>
            </p14:nvContentPartPr>
            <p14:xfrm>
              <a:off x="83173" y="4859112"/>
              <a:ext cx="19800" cy="122400"/>
            </p14:xfrm>
          </p:contentPart>
        </mc:Choice>
        <mc:Fallback>
          <p:pic>
            <p:nvPicPr>
              <p:cNvPr id="686" name="Freihand 685">
                <a:extLst>
                  <a:ext uri="{FF2B5EF4-FFF2-40B4-BE49-F238E27FC236}">
                    <a16:creationId xmlns:a16="http://schemas.microsoft.com/office/drawing/2014/main" id="{44D98F8D-955D-46D4-A6BE-E9FD7FCAAF62}"/>
                  </a:ext>
                </a:extLst>
              </p:cNvPr>
              <p:cNvPicPr/>
              <p:nvPr/>
            </p:nvPicPr>
            <p:blipFill>
              <a:blip r:embed="rId1195"/>
              <a:stretch>
                <a:fillRect/>
              </a:stretch>
            </p:blipFill>
            <p:spPr>
              <a:xfrm>
                <a:off x="78853" y="4854792"/>
                <a:ext cx="284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6">
            <p14:nvContentPartPr>
              <p14:cNvPr id="687" name="Freihand 686">
                <a:extLst>
                  <a:ext uri="{FF2B5EF4-FFF2-40B4-BE49-F238E27FC236}">
                    <a16:creationId xmlns:a16="http://schemas.microsoft.com/office/drawing/2014/main" id="{99A4B2E9-BA21-42D2-8E9D-FEA7C2CFE68B}"/>
                  </a:ext>
                </a:extLst>
              </p14:cNvPr>
              <p14:cNvContentPartPr/>
              <p14:nvPr/>
            </p14:nvContentPartPr>
            <p14:xfrm>
              <a:off x="132853" y="4885032"/>
              <a:ext cx="61560" cy="95040"/>
            </p14:xfrm>
          </p:contentPart>
        </mc:Choice>
        <mc:Fallback>
          <p:pic>
            <p:nvPicPr>
              <p:cNvPr id="687" name="Freihand 686">
                <a:extLst>
                  <a:ext uri="{FF2B5EF4-FFF2-40B4-BE49-F238E27FC236}">
                    <a16:creationId xmlns:a16="http://schemas.microsoft.com/office/drawing/2014/main" id="{99A4B2E9-BA21-42D2-8E9D-FEA7C2CFE68B}"/>
                  </a:ext>
                </a:extLst>
              </p:cNvPr>
              <p:cNvPicPr/>
              <p:nvPr/>
            </p:nvPicPr>
            <p:blipFill>
              <a:blip r:embed="rId1197"/>
              <a:stretch>
                <a:fillRect/>
              </a:stretch>
            </p:blipFill>
            <p:spPr>
              <a:xfrm>
                <a:off x="128533" y="4880712"/>
                <a:ext cx="70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8">
            <p14:nvContentPartPr>
              <p14:cNvPr id="688" name="Freihand 687">
                <a:extLst>
                  <a:ext uri="{FF2B5EF4-FFF2-40B4-BE49-F238E27FC236}">
                    <a16:creationId xmlns:a16="http://schemas.microsoft.com/office/drawing/2014/main" id="{E4070668-A96B-47C6-8B25-C031A7FD19B8}"/>
                  </a:ext>
                </a:extLst>
              </p14:cNvPr>
              <p14:cNvContentPartPr/>
              <p14:nvPr/>
            </p14:nvContentPartPr>
            <p14:xfrm>
              <a:off x="228253" y="4887912"/>
              <a:ext cx="32400" cy="78840"/>
            </p14:xfrm>
          </p:contentPart>
        </mc:Choice>
        <mc:Fallback>
          <p:pic>
            <p:nvPicPr>
              <p:cNvPr id="688" name="Freihand 687">
                <a:extLst>
                  <a:ext uri="{FF2B5EF4-FFF2-40B4-BE49-F238E27FC236}">
                    <a16:creationId xmlns:a16="http://schemas.microsoft.com/office/drawing/2014/main" id="{E4070668-A96B-47C6-8B25-C031A7FD19B8}"/>
                  </a:ext>
                </a:extLst>
              </p:cNvPr>
              <p:cNvPicPr/>
              <p:nvPr/>
            </p:nvPicPr>
            <p:blipFill>
              <a:blip r:embed="rId1199"/>
              <a:stretch>
                <a:fillRect/>
              </a:stretch>
            </p:blipFill>
            <p:spPr>
              <a:xfrm>
                <a:off x="223933" y="4883592"/>
                <a:ext cx="4104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0">
            <p14:nvContentPartPr>
              <p14:cNvPr id="689" name="Freihand 688">
                <a:extLst>
                  <a:ext uri="{FF2B5EF4-FFF2-40B4-BE49-F238E27FC236}">
                    <a16:creationId xmlns:a16="http://schemas.microsoft.com/office/drawing/2014/main" id="{80C85C8D-5CBC-467F-8CD9-04ACCBA244E8}"/>
                  </a:ext>
                </a:extLst>
              </p14:cNvPr>
              <p14:cNvContentPartPr/>
              <p14:nvPr/>
            </p14:nvContentPartPr>
            <p14:xfrm>
              <a:off x="185773" y="4842192"/>
              <a:ext cx="61920" cy="71280"/>
            </p14:xfrm>
          </p:contentPart>
        </mc:Choice>
        <mc:Fallback>
          <p:pic>
            <p:nvPicPr>
              <p:cNvPr id="689" name="Freihand 688">
                <a:extLst>
                  <a:ext uri="{FF2B5EF4-FFF2-40B4-BE49-F238E27FC236}">
                    <a16:creationId xmlns:a16="http://schemas.microsoft.com/office/drawing/2014/main" id="{80C85C8D-5CBC-467F-8CD9-04ACCBA244E8}"/>
                  </a:ext>
                </a:extLst>
              </p:cNvPr>
              <p:cNvPicPr/>
              <p:nvPr/>
            </p:nvPicPr>
            <p:blipFill>
              <a:blip r:embed="rId1201"/>
              <a:stretch>
                <a:fillRect/>
              </a:stretch>
            </p:blipFill>
            <p:spPr>
              <a:xfrm>
                <a:off x="181453" y="4837872"/>
                <a:ext cx="7056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2">
            <p14:nvContentPartPr>
              <p14:cNvPr id="690" name="Freihand 689">
                <a:extLst>
                  <a:ext uri="{FF2B5EF4-FFF2-40B4-BE49-F238E27FC236}">
                    <a16:creationId xmlns:a16="http://schemas.microsoft.com/office/drawing/2014/main" id="{9C21BEFA-7217-46EC-BEBD-CD709BE3505F}"/>
                  </a:ext>
                </a:extLst>
              </p14:cNvPr>
              <p14:cNvContentPartPr/>
              <p14:nvPr/>
            </p14:nvContentPartPr>
            <p14:xfrm>
              <a:off x="264253" y="4936512"/>
              <a:ext cx="55080" cy="41760"/>
            </p14:xfrm>
          </p:contentPart>
        </mc:Choice>
        <mc:Fallback>
          <p:pic>
            <p:nvPicPr>
              <p:cNvPr id="690" name="Freihand 689">
                <a:extLst>
                  <a:ext uri="{FF2B5EF4-FFF2-40B4-BE49-F238E27FC236}">
                    <a16:creationId xmlns:a16="http://schemas.microsoft.com/office/drawing/2014/main" id="{9C21BEFA-7217-46EC-BEBD-CD709BE3505F}"/>
                  </a:ext>
                </a:extLst>
              </p:cNvPr>
              <p:cNvPicPr/>
              <p:nvPr/>
            </p:nvPicPr>
            <p:blipFill>
              <a:blip r:embed="rId1203"/>
              <a:stretch>
                <a:fillRect/>
              </a:stretch>
            </p:blipFill>
            <p:spPr>
              <a:xfrm>
                <a:off x="259933" y="4932192"/>
                <a:ext cx="63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4">
            <p14:nvContentPartPr>
              <p14:cNvPr id="693" name="Freihand 692">
                <a:extLst>
                  <a:ext uri="{FF2B5EF4-FFF2-40B4-BE49-F238E27FC236}">
                    <a16:creationId xmlns:a16="http://schemas.microsoft.com/office/drawing/2014/main" id="{28E844B4-1D7F-4107-A679-32AEC311D6E4}"/>
                  </a:ext>
                </a:extLst>
              </p14:cNvPr>
              <p14:cNvContentPartPr/>
              <p14:nvPr/>
            </p14:nvContentPartPr>
            <p14:xfrm>
              <a:off x="2315173" y="4960632"/>
              <a:ext cx="14760" cy="108360"/>
            </p14:xfrm>
          </p:contentPart>
        </mc:Choice>
        <mc:Fallback>
          <p:pic>
            <p:nvPicPr>
              <p:cNvPr id="693" name="Freihand 692">
                <a:extLst>
                  <a:ext uri="{FF2B5EF4-FFF2-40B4-BE49-F238E27FC236}">
                    <a16:creationId xmlns:a16="http://schemas.microsoft.com/office/drawing/2014/main" id="{28E844B4-1D7F-4107-A679-32AEC311D6E4}"/>
                  </a:ext>
                </a:extLst>
              </p:cNvPr>
              <p:cNvPicPr/>
              <p:nvPr/>
            </p:nvPicPr>
            <p:blipFill>
              <a:blip r:embed="rId1205"/>
              <a:stretch>
                <a:fillRect/>
              </a:stretch>
            </p:blipFill>
            <p:spPr>
              <a:xfrm>
                <a:off x="2310853" y="4956312"/>
                <a:ext cx="234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6">
            <p14:nvContentPartPr>
              <p14:cNvPr id="694" name="Freihand 693">
                <a:extLst>
                  <a:ext uri="{FF2B5EF4-FFF2-40B4-BE49-F238E27FC236}">
                    <a16:creationId xmlns:a16="http://schemas.microsoft.com/office/drawing/2014/main" id="{219237F0-35F2-4FA5-BFA9-56268D17E171}"/>
                  </a:ext>
                </a:extLst>
              </p14:cNvPr>
              <p14:cNvContentPartPr/>
              <p14:nvPr/>
            </p14:nvContentPartPr>
            <p14:xfrm>
              <a:off x="2338213" y="5105712"/>
              <a:ext cx="20880" cy="294480"/>
            </p14:xfrm>
          </p:contentPart>
        </mc:Choice>
        <mc:Fallback>
          <p:pic>
            <p:nvPicPr>
              <p:cNvPr id="694" name="Freihand 693">
                <a:extLst>
                  <a:ext uri="{FF2B5EF4-FFF2-40B4-BE49-F238E27FC236}">
                    <a16:creationId xmlns:a16="http://schemas.microsoft.com/office/drawing/2014/main" id="{219237F0-35F2-4FA5-BFA9-56268D17E171}"/>
                  </a:ext>
                </a:extLst>
              </p:cNvPr>
              <p:cNvPicPr/>
              <p:nvPr/>
            </p:nvPicPr>
            <p:blipFill>
              <a:blip r:embed="rId1207"/>
              <a:stretch>
                <a:fillRect/>
              </a:stretch>
            </p:blipFill>
            <p:spPr>
              <a:xfrm>
                <a:off x="2333893" y="5101392"/>
                <a:ext cx="29520" cy="303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33" name="Gruppieren 332">
            <a:extLst>
              <a:ext uri="{FF2B5EF4-FFF2-40B4-BE49-F238E27FC236}">
                <a16:creationId xmlns:a16="http://schemas.microsoft.com/office/drawing/2014/main" id="{36C9028C-7412-446C-9C0A-6FFE9310977F}"/>
              </a:ext>
            </a:extLst>
          </p:cNvPr>
          <p:cNvGrpSpPr/>
          <p:nvPr/>
        </p:nvGrpSpPr>
        <p:grpSpPr>
          <a:xfrm>
            <a:off x="2333893" y="5498112"/>
            <a:ext cx="1570680" cy="1187640"/>
            <a:chOff x="2333893" y="5498112"/>
            <a:chExt cx="1570680" cy="118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8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9EAE8AB5-0133-4F0D-9CF2-30436D25947C}"/>
                    </a:ext>
                  </a:extLst>
                </p14:cNvPr>
                <p14:cNvContentPartPr/>
                <p14:nvPr/>
              </p14:nvContentPartPr>
              <p14:xfrm>
                <a:off x="2895133" y="5530512"/>
                <a:ext cx="29520" cy="12168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9EAE8AB5-0133-4F0D-9CF2-30436D25947C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2890813" y="5526192"/>
                  <a:ext cx="38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0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5CE4AC09-E2E0-45C8-86F4-E5C66B9CDEFE}"/>
                    </a:ext>
                  </a:extLst>
                </p14:cNvPr>
                <p14:cNvContentPartPr/>
                <p14:nvPr/>
              </p14:nvContentPartPr>
              <p14:xfrm>
                <a:off x="2846533" y="5737152"/>
                <a:ext cx="57960" cy="123480"/>
              </p14:xfrm>
            </p:contentPart>
          </mc:Choice>
          <mc:Fallback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5CE4AC09-E2E0-45C8-86F4-E5C66B9CDEFE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2842213" y="5732832"/>
                  <a:ext cx="666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2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646FD998-E60A-45FF-BBB0-2DD38E58E13D}"/>
                    </a:ext>
                  </a:extLst>
                </p14:cNvPr>
                <p14:cNvContentPartPr/>
                <p14:nvPr/>
              </p14:nvContentPartPr>
              <p14:xfrm>
                <a:off x="2943733" y="5740752"/>
                <a:ext cx="102600" cy="9864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646FD998-E60A-45FF-BBB0-2DD38E58E13D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2939413" y="5736432"/>
                  <a:ext cx="1112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4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552F31CE-4D47-4A17-96A8-B4DB68D49CC5}"/>
                    </a:ext>
                  </a:extLst>
                </p14:cNvPr>
                <p14:cNvContentPartPr/>
                <p14:nvPr/>
              </p14:nvContentPartPr>
              <p14:xfrm>
                <a:off x="3082693" y="5712312"/>
                <a:ext cx="92520" cy="10548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552F31CE-4D47-4A17-96A8-B4DB68D49CC5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3078373" y="5707992"/>
                  <a:ext cx="101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6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6C710BD6-D1E8-41E5-AD71-57E603A2E5DE}"/>
                    </a:ext>
                  </a:extLst>
                </p14:cNvPr>
                <p14:cNvContentPartPr/>
                <p14:nvPr/>
              </p14:nvContentPartPr>
              <p14:xfrm>
                <a:off x="2360173" y="5498112"/>
                <a:ext cx="6120" cy="88920"/>
              </p14:xfrm>
            </p:contentPart>
          </mc:Choice>
          <mc:Fallback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6C710BD6-D1E8-41E5-AD71-57E603A2E5DE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2355853" y="5493792"/>
                  <a:ext cx="147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8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6152932B-84CE-452D-A7D5-3CC33C504A15}"/>
                    </a:ext>
                  </a:extLst>
                </p14:cNvPr>
                <p14:cNvContentPartPr/>
                <p14:nvPr/>
              </p14:nvContentPartPr>
              <p14:xfrm>
                <a:off x="2333893" y="5655072"/>
                <a:ext cx="360" cy="360"/>
              </p14:xfrm>
            </p:contentPart>
          </mc:Choice>
          <mc:Fallback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6152932B-84CE-452D-A7D5-3CC33C504A15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2329573" y="5650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0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2AAB33B9-6371-4012-844A-1869558A06A0}"/>
                    </a:ext>
                  </a:extLst>
                </p14:cNvPr>
                <p14:cNvContentPartPr/>
                <p14:nvPr/>
              </p14:nvContentPartPr>
              <p14:xfrm>
                <a:off x="2365213" y="5666232"/>
                <a:ext cx="234000" cy="638640"/>
              </p14:xfrm>
            </p:contentPart>
          </mc:Choice>
          <mc:Fallback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2AAB33B9-6371-4012-844A-1869558A06A0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2360893" y="5661912"/>
                  <a:ext cx="242640" cy="64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2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F0E9D8FB-4FCE-4A0C-8E3F-573E614C8760}"/>
                    </a:ext>
                  </a:extLst>
                </p14:cNvPr>
                <p14:cNvContentPartPr/>
                <p14:nvPr/>
              </p14:nvContentPartPr>
              <p14:xfrm>
                <a:off x="2336773" y="5632752"/>
                <a:ext cx="130320" cy="171360"/>
              </p14:xfrm>
            </p:contentPart>
          </mc:Choice>
          <mc:Fallback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F0E9D8FB-4FCE-4A0C-8E3F-573E614C8760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2332453" y="5628432"/>
                  <a:ext cx="1389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4">
              <p14:nvContentPartPr>
                <p14:cNvPr id="701" name="Freihand 700">
                  <a:extLst>
                    <a:ext uri="{FF2B5EF4-FFF2-40B4-BE49-F238E27FC236}">
                      <a16:creationId xmlns:a16="http://schemas.microsoft.com/office/drawing/2014/main" id="{8ADBE7EE-A243-4E48-B42B-1F09F3F6002E}"/>
                    </a:ext>
                  </a:extLst>
                </p14:cNvPr>
                <p14:cNvContentPartPr/>
                <p14:nvPr/>
              </p14:nvContentPartPr>
              <p14:xfrm>
                <a:off x="2603893" y="6376152"/>
                <a:ext cx="98280" cy="40320"/>
              </p14:xfrm>
            </p:contentPart>
          </mc:Choice>
          <mc:Fallback>
            <p:pic>
              <p:nvPicPr>
                <p:cNvPr id="701" name="Freihand 700">
                  <a:extLst>
                    <a:ext uri="{FF2B5EF4-FFF2-40B4-BE49-F238E27FC236}">
                      <a16:creationId xmlns:a16="http://schemas.microsoft.com/office/drawing/2014/main" id="{8ADBE7EE-A243-4E48-B42B-1F09F3F6002E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2599573" y="6371832"/>
                  <a:ext cx="1069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6">
              <p14:nvContentPartPr>
                <p14:cNvPr id="702" name="Freihand 701">
                  <a:extLst>
                    <a:ext uri="{FF2B5EF4-FFF2-40B4-BE49-F238E27FC236}">
                      <a16:creationId xmlns:a16="http://schemas.microsoft.com/office/drawing/2014/main" id="{1699EBAF-6DC8-4BC7-956C-20172DD94A6C}"/>
                    </a:ext>
                  </a:extLst>
                </p14:cNvPr>
                <p14:cNvContentPartPr/>
                <p14:nvPr/>
              </p14:nvContentPartPr>
              <p14:xfrm>
                <a:off x="2687053" y="6398112"/>
                <a:ext cx="32400" cy="113760"/>
              </p14:xfrm>
            </p:contentPart>
          </mc:Choice>
          <mc:Fallback>
            <p:pic>
              <p:nvPicPr>
                <p:cNvPr id="702" name="Freihand 701">
                  <a:extLst>
                    <a:ext uri="{FF2B5EF4-FFF2-40B4-BE49-F238E27FC236}">
                      <a16:creationId xmlns:a16="http://schemas.microsoft.com/office/drawing/2014/main" id="{1699EBAF-6DC8-4BC7-956C-20172DD94A6C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2682733" y="6393792"/>
                  <a:ext cx="41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8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CF02CA37-0F93-453B-9722-CD914B8A1F51}"/>
                    </a:ext>
                  </a:extLst>
                </p14:cNvPr>
                <p14:cNvContentPartPr/>
                <p14:nvPr/>
              </p14:nvContentPartPr>
              <p14:xfrm>
                <a:off x="2749693" y="6232152"/>
                <a:ext cx="130680" cy="162000"/>
              </p14:xfrm>
            </p:contentPart>
          </mc:Choice>
          <mc:Fallback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CF02CA37-0F93-453B-9722-CD914B8A1F51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2745373" y="6227832"/>
                  <a:ext cx="1393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0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CE271CF3-66F5-4002-8EDF-3DE5692CB039}"/>
                    </a:ext>
                  </a:extLst>
                </p14:cNvPr>
                <p14:cNvContentPartPr/>
                <p14:nvPr/>
              </p14:nvContentPartPr>
              <p14:xfrm>
                <a:off x="2910973" y="6273552"/>
                <a:ext cx="70560" cy="18828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CE271CF3-66F5-4002-8EDF-3DE5692CB039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2906653" y="6269232"/>
                  <a:ext cx="79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2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B8F4E2DC-4D12-48A7-B7F9-01ECBC914DDD}"/>
                    </a:ext>
                  </a:extLst>
                </p14:cNvPr>
                <p14:cNvContentPartPr/>
                <p14:nvPr/>
              </p14:nvContentPartPr>
              <p14:xfrm>
                <a:off x="3042373" y="6274272"/>
                <a:ext cx="142560" cy="16308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B8F4E2DC-4D12-48A7-B7F9-01ECBC914DDD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3038053" y="6269952"/>
                  <a:ext cx="1512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4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955442C8-DBE3-4553-B66C-223D009138C1}"/>
                    </a:ext>
                  </a:extLst>
                </p14:cNvPr>
                <p14:cNvContentPartPr/>
                <p14:nvPr/>
              </p14:nvContentPartPr>
              <p14:xfrm>
                <a:off x="3204733" y="6314592"/>
                <a:ext cx="107640" cy="5256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955442C8-DBE3-4553-B66C-223D009138C1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3200413" y="6310272"/>
                  <a:ext cx="1162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A0AC8807-17B4-4BA9-8E4F-29614D556FD4}"/>
                    </a:ext>
                  </a:extLst>
                </p14:cNvPr>
                <p14:cNvContentPartPr/>
                <p14:nvPr/>
              </p14:nvContentPartPr>
              <p14:xfrm>
                <a:off x="3350893" y="6235032"/>
                <a:ext cx="81000" cy="1206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A0AC8807-17B4-4BA9-8E4F-29614D556FD4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3346573" y="6230712"/>
                  <a:ext cx="89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8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2A260DE7-4680-4A99-8575-E1DC456F8DE7}"/>
                    </a:ext>
                  </a:extLst>
                </p14:cNvPr>
                <p14:cNvContentPartPr/>
                <p14:nvPr/>
              </p14:nvContentPartPr>
              <p14:xfrm>
                <a:off x="3421453" y="6318912"/>
                <a:ext cx="65160" cy="2340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2A260DE7-4680-4A99-8575-E1DC456F8DE7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3417133" y="6314592"/>
                  <a:ext cx="738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0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15D7B34C-39A7-4B44-93F9-256875D6AC40}"/>
                    </a:ext>
                  </a:extLst>
                </p14:cNvPr>
                <p14:cNvContentPartPr/>
                <p14:nvPr/>
              </p14:nvContentPartPr>
              <p14:xfrm>
                <a:off x="3489133" y="6255912"/>
                <a:ext cx="82440" cy="7524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15D7B34C-39A7-4B44-93F9-256875D6AC40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3484813" y="6251592"/>
                  <a:ext cx="910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2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12F993AB-42B8-45A3-AC05-08BD71D6926E}"/>
                    </a:ext>
                  </a:extLst>
                </p14:cNvPr>
                <p14:cNvContentPartPr/>
                <p14:nvPr/>
              </p14:nvContentPartPr>
              <p14:xfrm>
                <a:off x="3569053" y="6194712"/>
                <a:ext cx="105840" cy="18144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12F993AB-42B8-45A3-AC05-08BD71D6926E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3564733" y="6190392"/>
                  <a:ext cx="1144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4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C957ABAE-DCDD-4892-9BAB-4531DF4D0875}"/>
                    </a:ext>
                  </a:extLst>
                </p14:cNvPr>
                <p14:cNvContentPartPr/>
                <p14:nvPr/>
              </p14:nvContentPartPr>
              <p14:xfrm>
                <a:off x="3065773" y="6571632"/>
                <a:ext cx="269280" cy="11412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C957ABAE-DCDD-4892-9BAB-4531DF4D0875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3061453" y="6567312"/>
                  <a:ext cx="277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6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C597E052-C869-4BB9-B666-05C650B52678}"/>
                    </a:ext>
                  </a:extLst>
                </p14:cNvPr>
                <p14:cNvContentPartPr/>
                <p14:nvPr/>
              </p14:nvContentPartPr>
              <p14:xfrm>
                <a:off x="3373573" y="6489912"/>
                <a:ext cx="91800" cy="12276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C597E052-C869-4BB9-B666-05C650B52678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3369253" y="6485592"/>
                  <a:ext cx="100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8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FE2A110A-A948-4CF3-B62F-ED1978D73F44}"/>
                    </a:ext>
                  </a:extLst>
                </p14:cNvPr>
                <p14:cNvContentPartPr/>
                <p14:nvPr/>
              </p14:nvContentPartPr>
              <p14:xfrm>
                <a:off x="3441973" y="6565152"/>
                <a:ext cx="50400" cy="8712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FE2A110A-A948-4CF3-B62F-ED1978D73F44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3437653" y="6560832"/>
                  <a:ext cx="59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0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21499D38-123B-47C9-9FE0-DA182C0FAB85}"/>
                    </a:ext>
                  </a:extLst>
                </p14:cNvPr>
                <p14:cNvContentPartPr/>
                <p14:nvPr/>
              </p14:nvContentPartPr>
              <p14:xfrm>
                <a:off x="3553573" y="6488832"/>
                <a:ext cx="135720" cy="14400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21499D38-123B-47C9-9FE0-DA182C0FAB85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3549253" y="6484512"/>
                  <a:ext cx="1443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2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1439F8C5-2D8B-43F0-BA5C-12BFD3343DA5}"/>
                    </a:ext>
                  </a:extLst>
                </p14:cNvPr>
                <p14:cNvContentPartPr/>
                <p14:nvPr/>
              </p14:nvContentPartPr>
              <p14:xfrm>
                <a:off x="3744013" y="6481272"/>
                <a:ext cx="160560" cy="10512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1439F8C5-2D8B-43F0-BA5C-12BFD3343DA5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3739693" y="6476952"/>
                  <a:ext cx="169200" cy="113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64420730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6B268280-2FC9-44B6-8717-5B8B4257E6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20" y="67111"/>
            <a:ext cx="3977730" cy="2684478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C9422F6-6C39-4D02-82D7-70475313294B}"/>
                  </a:ext>
                </a:extLst>
              </p14:cNvPr>
              <p14:cNvContentPartPr/>
              <p14:nvPr/>
            </p14:nvContentPartPr>
            <p14:xfrm>
              <a:off x="4263493" y="481512"/>
              <a:ext cx="6480" cy="144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C9422F6-6C39-4D02-82D7-7047531329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59173" y="477192"/>
                <a:ext cx="15120" cy="1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0B71902B-CDDF-44DB-8BDF-E9224AF82118}"/>
              </a:ext>
            </a:extLst>
          </p:cNvPr>
          <p:cNvGrpSpPr/>
          <p:nvPr/>
        </p:nvGrpSpPr>
        <p:grpSpPr>
          <a:xfrm>
            <a:off x="4558693" y="109272"/>
            <a:ext cx="364320" cy="160560"/>
            <a:chOff x="4558693" y="109272"/>
            <a:chExt cx="364320" cy="16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0F291AB-B49E-4A05-A523-E987FC5ECAD0}"/>
                    </a:ext>
                  </a:extLst>
                </p14:cNvPr>
                <p14:cNvContentPartPr/>
                <p14:nvPr/>
              </p14:nvContentPartPr>
              <p14:xfrm>
                <a:off x="4685413" y="148512"/>
                <a:ext cx="8640" cy="112320"/>
              </p14:xfrm>
            </p:contentPart>
          </mc:Choice>
          <mc:Fallback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0F291AB-B49E-4A05-A523-E987FC5ECAD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681093" y="144192"/>
                  <a:ext cx="17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A4916BCF-6478-47E1-8E30-A42B19F3FC92}"/>
                    </a:ext>
                  </a:extLst>
                </p14:cNvPr>
                <p14:cNvContentPartPr/>
                <p14:nvPr/>
              </p14:nvContentPartPr>
              <p14:xfrm>
                <a:off x="4616653" y="253632"/>
                <a:ext cx="149400" cy="16200"/>
              </p14:xfrm>
            </p:contentPart>
          </mc:Choice>
          <mc:Fallback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A4916BCF-6478-47E1-8E30-A42B19F3FC92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612333" y="249312"/>
                  <a:ext cx="158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82C8D7D2-9660-48CC-9E7E-3526B2DA9AB5}"/>
                    </a:ext>
                  </a:extLst>
                </p14:cNvPr>
                <p14:cNvContentPartPr/>
                <p14:nvPr/>
              </p14:nvContentPartPr>
              <p14:xfrm>
                <a:off x="4558693" y="127992"/>
                <a:ext cx="185400" cy="3564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82C8D7D2-9660-48CC-9E7E-3526B2DA9AB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554373" y="123672"/>
                  <a:ext cx="1940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95910C7D-2F43-4D18-B855-E72C969DE6CB}"/>
                    </a:ext>
                  </a:extLst>
                </p14:cNvPr>
                <p14:cNvContentPartPr/>
                <p14:nvPr/>
              </p14:nvContentPartPr>
              <p14:xfrm>
                <a:off x="4789813" y="109272"/>
                <a:ext cx="133200" cy="1526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95910C7D-2F43-4D18-B855-E72C969DE6C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4785493" y="104952"/>
                  <a:ext cx="141840" cy="16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AC2F77A6-AAFF-4B94-B666-8C7ADC31FAB2}"/>
                  </a:ext>
                </a:extLst>
              </p14:cNvPr>
              <p14:cNvContentPartPr/>
              <p14:nvPr/>
            </p14:nvContentPartPr>
            <p14:xfrm>
              <a:off x="5091853" y="178392"/>
              <a:ext cx="14040" cy="16200"/>
            </p14:xfrm>
          </p:contentPart>
        </mc:Choice>
        <mc:Fallback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AC2F77A6-AAFF-4B94-B666-8C7ADC31FAB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87533" y="174072"/>
                <a:ext cx="22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C64C401A-BEE3-48AD-B393-44FD6AB6D857}"/>
                  </a:ext>
                </a:extLst>
              </p14:cNvPr>
              <p14:cNvContentPartPr/>
              <p14:nvPr/>
            </p14:nvContentPartPr>
            <p14:xfrm>
              <a:off x="5083573" y="261192"/>
              <a:ext cx="360" cy="360"/>
            </p14:xfrm>
          </p:contentPart>
        </mc:Choice>
        <mc:Fallback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C64C401A-BEE3-48AD-B393-44FD6AB6D8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079253" y="256872"/>
                <a:ext cx="9000" cy="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81BE97D8-45DF-4D33-8D6D-23D7A8DEB1AA}"/>
              </a:ext>
            </a:extLst>
          </p:cNvPr>
          <p:cNvGrpSpPr/>
          <p:nvPr/>
        </p:nvGrpSpPr>
        <p:grpSpPr>
          <a:xfrm>
            <a:off x="5372293" y="78312"/>
            <a:ext cx="737280" cy="292680"/>
            <a:chOff x="5372293" y="78312"/>
            <a:chExt cx="737280" cy="29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0478943B-5C3B-48B4-BA12-798CF1D7252D}"/>
                    </a:ext>
                  </a:extLst>
                </p14:cNvPr>
                <p14:cNvContentPartPr/>
                <p14:nvPr/>
              </p14:nvContentPartPr>
              <p14:xfrm>
                <a:off x="5372293" y="144552"/>
                <a:ext cx="90360" cy="8928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0478943B-5C3B-48B4-BA12-798CF1D7252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367973" y="140232"/>
                  <a:ext cx="990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2A78C6C0-79EB-44BD-9155-94B348D78A8A}"/>
                    </a:ext>
                  </a:extLst>
                </p14:cNvPr>
                <p14:cNvContentPartPr/>
                <p14:nvPr/>
              </p14:nvContentPartPr>
              <p14:xfrm>
                <a:off x="5420533" y="152832"/>
                <a:ext cx="83160" cy="218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2A78C6C0-79EB-44BD-9155-94B348D78A8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416213" y="148512"/>
                  <a:ext cx="918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474DA16-C7CC-437A-8971-877609F01206}"/>
                    </a:ext>
                  </a:extLst>
                </p14:cNvPr>
                <p14:cNvContentPartPr/>
                <p14:nvPr/>
              </p14:nvContentPartPr>
              <p14:xfrm>
                <a:off x="5603053" y="174432"/>
                <a:ext cx="109080" cy="1008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474DA16-C7CC-437A-8971-877609F0120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598733" y="170112"/>
                  <a:ext cx="1177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3E963E1C-3191-4241-AF19-E67C7F03E60A}"/>
                    </a:ext>
                  </a:extLst>
                </p14:cNvPr>
                <p14:cNvContentPartPr/>
                <p14:nvPr/>
              </p14:nvContentPartPr>
              <p14:xfrm>
                <a:off x="5610973" y="213312"/>
                <a:ext cx="126000" cy="1800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3E963E1C-3191-4241-AF19-E67C7F03E60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606653" y="208992"/>
                  <a:ext cx="134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C42F473-282C-4C86-85E7-D4A3055926E7}"/>
                    </a:ext>
                  </a:extLst>
                </p14:cNvPr>
                <p14:cNvContentPartPr/>
                <p14:nvPr/>
              </p14:nvContentPartPr>
              <p14:xfrm>
                <a:off x="5814013" y="149952"/>
                <a:ext cx="78480" cy="540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C42F473-282C-4C86-85E7-D4A3055926E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809693" y="145632"/>
                  <a:ext cx="871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4F7557F-4689-4889-976A-85E72CD8A7FD}"/>
                    </a:ext>
                  </a:extLst>
                </p14:cNvPr>
                <p14:cNvContentPartPr/>
                <p14:nvPr/>
              </p14:nvContentPartPr>
              <p14:xfrm>
                <a:off x="5853613" y="150672"/>
                <a:ext cx="68760" cy="19656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4F7557F-4689-4889-976A-85E72CD8A7FD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849293" y="146352"/>
                  <a:ext cx="77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65089A5-F6F2-46D1-AFF9-414945842EE1}"/>
                    </a:ext>
                  </a:extLst>
                </p14:cNvPr>
                <p14:cNvContentPartPr/>
                <p14:nvPr/>
              </p14:nvContentPartPr>
              <p14:xfrm>
                <a:off x="6032893" y="91272"/>
                <a:ext cx="7560" cy="734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65089A5-F6F2-46D1-AFF9-414945842EE1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028573" y="86952"/>
                  <a:ext cx="16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F37BC4D-D219-4CED-BDD2-EB01214C257A}"/>
                    </a:ext>
                  </a:extLst>
                </p14:cNvPr>
                <p14:cNvContentPartPr/>
                <p14:nvPr/>
              </p14:nvContentPartPr>
              <p14:xfrm>
                <a:off x="5949733" y="78312"/>
                <a:ext cx="159840" cy="10944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F37BC4D-D219-4CED-BDD2-EB01214C257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945413" y="73992"/>
                  <a:ext cx="16848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909A487-8622-4BBD-A279-3020F11E2410}"/>
              </a:ext>
            </a:extLst>
          </p:cNvPr>
          <p:cNvGrpSpPr/>
          <p:nvPr/>
        </p:nvGrpSpPr>
        <p:grpSpPr>
          <a:xfrm>
            <a:off x="6914173" y="99552"/>
            <a:ext cx="515160" cy="235080"/>
            <a:chOff x="6914173" y="99552"/>
            <a:chExt cx="515160" cy="23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489F0D4-388F-4DF4-AC04-7CD40FA30EFC}"/>
                    </a:ext>
                  </a:extLst>
                </p14:cNvPr>
                <p14:cNvContentPartPr/>
                <p14:nvPr/>
              </p14:nvContentPartPr>
              <p14:xfrm>
                <a:off x="6914173" y="179832"/>
                <a:ext cx="74160" cy="7272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489F0D4-388F-4DF4-AC04-7CD40FA30EF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909853" y="175512"/>
                  <a:ext cx="828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97EA12FA-C206-4820-A483-4FF800E1D94B}"/>
                    </a:ext>
                  </a:extLst>
                </p14:cNvPr>
                <p14:cNvContentPartPr/>
                <p14:nvPr/>
              </p14:nvContentPartPr>
              <p14:xfrm>
                <a:off x="6968173" y="194232"/>
                <a:ext cx="46080" cy="14040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97EA12FA-C206-4820-A483-4FF800E1D94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963853" y="189912"/>
                  <a:ext cx="547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DF1FF9B2-AAFA-4E00-A6FC-7A1DBECC6730}"/>
                    </a:ext>
                  </a:extLst>
                </p14:cNvPr>
                <p14:cNvContentPartPr/>
                <p14:nvPr/>
              </p14:nvContentPartPr>
              <p14:xfrm>
                <a:off x="7106053" y="122592"/>
                <a:ext cx="12960" cy="8784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DF1FF9B2-AAFA-4E00-A6FC-7A1DBECC673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101733" y="118272"/>
                  <a:ext cx="216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CDE23B4-E39E-4578-A0EA-89FDC677AE79}"/>
                    </a:ext>
                  </a:extLst>
                </p14:cNvPr>
                <p14:cNvContentPartPr/>
                <p14:nvPr/>
              </p14:nvContentPartPr>
              <p14:xfrm>
                <a:off x="7022893" y="99552"/>
                <a:ext cx="145800" cy="9288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CDE23B4-E39E-4578-A0EA-89FDC677AE7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018573" y="95232"/>
                  <a:ext cx="1544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5B275DBB-6B2B-4317-9598-81B860BBEFA4}"/>
                    </a:ext>
                  </a:extLst>
                </p14:cNvPr>
                <p14:cNvContentPartPr/>
                <p14:nvPr/>
              </p14:nvContentPartPr>
              <p14:xfrm>
                <a:off x="7242493" y="203592"/>
                <a:ext cx="186840" cy="439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5B275DBB-6B2B-4317-9598-81B860BBEFA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238173" y="199272"/>
                  <a:ext cx="195480" cy="5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ADD6BECE-6504-4E64-98F7-DD294328C713}"/>
              </a:ext>
            </a:extLst>
          </p:cNvPr>
          <p:cNvGrpSpPr/>
          <p:nvPr/>
        </p:nvGrpSpPr>
        <p:grpSpPr>
          <a:xfrm>
            <a:off x="7629133" y="105312"/>
            <a:ext cx="924480" cy="167760"/>
            <a:chOff x="7629133" y="105312"/>
            <a:chExt cx="924480" cy="16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596653E-EE39-45D7-A871-593FD02427C8}"/>
                    </a:ext>
                  </a:extLst>
                </p14:cNvPr>
                <p14:cNvContentPartPr/>
                <p14:nvPr/>
              </p14:nvContentPartPr>
              <p14:xfrm>
                <a:off x="7629133" y="175512"/>
                <a:ext cx="119160" cy="813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596653E-EE39-45D7-A871-593FD02427C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624813" y="171192"/>
                  <a:ext cx="127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B9C59EB-338F-408A-9FB8-2C39AF57D766}"/>
                    </a:ext>
                  </a:extLst>
                </p14:cNvPr>
                <p14:cNvContentPartPr/>
                <p14:nvPr/>
              </p14:nvContentPartPr>
              <p14:xfrm>
                <a:off x="7886893" y="163272"/>
                <a:ext cx="9720" cy="1018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B9C59EB-338F-408A-9FB8-2C39AF57D76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882573" y="158952"/>
                  <a:ext cx="18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CDE205E-71F5-4F79-9ACC-DBF161AFB572}"/>
                    </a:ext>
                  </a:extLst>
                </p14:cNvPr>
                <p14:cNvContentPartPr/>
                <p14:nvPr/>
              </p14:nvContentPartPr>
              <p14:xfrm>
                <a:off x="7826773" y="208632"/>
                <a:ext cx="132120" cy="936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CDE205E-71F5-4F79-9ACC-DBF161AFB57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822453" y="204312"/>
                  <a:ext cx="1407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CCEC99E-6FF0-4EC9-81E4-7AF95488D997}"/>
                    </a:ext>
                  </a:extLst>
                </p14:cNvPr>
                <p14:cNvContentPartPr/>
                <p14:nvPr/>
              </p14:nvContentPartPr>
              <p14:xfrm>
                <a:off x="8024413" y="149952"/>
                <a:ext cx="142920" cy="1065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CCEC99E-6FF0-4EC9-81E4-7AF95488D99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020093" y="145632"/>
                  <a:ext cx="1515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A67AA1F-C74F-4E7E-9056-3455925051E9}"/>
                    </a:ext>
                  </a:extLst>
                </p14:cNvPr>
                <p14:cNvContentPartPr/>
                <p14:nvPr/>
              </p14:nvContentPartPr>
              <p14:xfrm>
                <a:off x="8042053" y="121872"/>
                <a:ext cx="298800" cy="9180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A67AA1F-C74F-4E7E-9056-3455925051E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037733" y="117552"/>
                  <a:ext cx="3074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4B9A647-37AB-4A02-8ED2-39870FB8EBB0}"/>
                    </a:ext>
                  </a:extLst>
                </p14:cNvPr>
                <p14:cNvContentPartPr/>
                <p14:nvPr/>
              </p14:nvContentPartPr>
              <p14:xfrm>
                <a:off x="8297293" y="170112"/>
                <a:ext cx="92880" cy="190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4B9A647-37AB-4A02-8ED2-39870FB8EBB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292973" y="165792"/>
                  <a:ext cx="101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1A67F65-9B39-4128-A76E-831DD8220918}"/>
                    </a:ext>
                  </a:extLst>
                </p14:cNvPr>
                <p14:cNvContentPartPr/>
                <p14:nvPr/>
              </p14:nvContentPartPr>
              <p14:xfrm>
                <a:off x="8435533" y="105312"/>
                <a:ext cx="118080" cy="16776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1A67F65-9B39-4128-A76E-831DD822091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431213" y="100992"/>
                  <a:ext cx="126720" cy="17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29376538-EF40-493E-9007-073210A74A23}"/>
                  </a:ext>
                </a:extLst>
              </p14:cNvPr>
              <p14:cNvContentPartPr/>
              <p14:nvPr/>
            </p14:nvContentPartPr>
            <p14:xfrm>
              <a:off x="1061653" y="300792"/>
              <a:ext cx="590400" cy="40680"/>
            </p14:xfrm>
          </p:contentPart>
        </mc:Choice>
        <mc:Fallback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29376538-EF40-493E-9007-073210A74A2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57333" y="296472"/>
                <a:ext cx="599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3AA38BC9-4332-421D-BDFB-23D62EA0004E}"/>
                  </a:ext>
                </a:extLst>
              </p14:cNvPr>
              <p14:cNvContentPartPr/>
              <p14:nvPr/>
            </p14:nvContentPartPr>
            <p14:xfrm>
              <a:off x="860773" y="605352"/>
              <a:ext cx="442800" cy="25200"/>
            </p14:xfrm>
          </p:contentPart>
        </mc:Choice>
        <mc:Fallback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3AA38BC9-4332-421D-BDFB-23D62EA0004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56453" y="601032"/>
                <a:ext cx="4514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8CA62115-F67E-4273-8A7C-87C0E0CE579C}"/>
                  </a:ext>
                </a:extLst>
              </p14:cNvPr>
              <p14:cNvContentPartPr/>
              <p14:nvPr/>
            </p14:nvContentPartPr>
            <p14:xfrm>
              <a:off x="364333" y="974712"/>
              <a:ext cx="239040" cy="38880"/>
            </p14:xfrm>
          </p:contentPart>
        </mc:Choice>
        <mc:Fallback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8CA62115-F67E-4273-8A7C-87C0E0CE579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60013" y="970392"/>
                <a:ext cx="247680" cy="4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223C4608-CB8A-4674-88AE-C48B3F779345}"/>
              </a:ext>
            </a:extLst>
          </p:cNvPr>
          <p:cNvGrpSpPr/>
          <p:nvPr/>
        </p:nvGrpSpPr>
        <p:grpSpPr>
          <a:xfrm>
            <a:off x="7282453" y="484752"/>
            <a:ext cx="1074600" cy="161280"/>
            <a:chOff x="7282453" y="484752"/>
            <a:chExt cx="1074600" cy="161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5BFCBD4F-C535-4849-8426-6FF0DB5EB346}"/>
                    </a:ext>
                  </a:extLst>
                </p14:cNvPr>
                <p14:cNvContentPartPr/>
                <p14:nvPr/>
              </p14:nvContentPartPr>
              <p14:xfrm>
                <a:off x="7282453" y="526512"/>
                <a:ext cx="106920" cy="504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5BFCBD4F-C535-4849-8426-6FF0DB5EB34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278133" y="522192"/>
                  <a:ext cx="1155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B0A16D6-A47F-4E39-80EC-FA9DE5859E4E}"/>
                    </a:ext>
                  </a:extLst>
                </p14:cNvPr>
                <p14:cNvContentPartPr/>
                <p14:nvPr/>
              </p14:nvContentPartPr>
              <p14:xfrm>
                <a:off x="7293613" y="567912"/>
                <a:ext cx="132120" cy="1080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B0A16D6-A47F-4E39-80EC-FA9DE5859E4E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289293" y="563592"/>
                  <a:ext cx="1407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DE7841DE-F464-4008-AE12-2ACAF14288C1}"/>
                    </a:ext>
                  </a:extLst>
                </p14:cNvPr>
                <p14:cNvContentPartPr/>
                <p14:nvPr/>
              </p14:nvContentPartPr>
              <p14:xfrm>
                <a:off x="7541293" y="522912"/>
                <a:ext cx="63000" cy="9252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DE7841DE-F464-4008-AE12-2ACAF14288C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536973" y="518592"/>
                  <a:ext cx="716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794252CA-9915-4BD6-B6E1-A21C65D9B52F}"/>
                    </a:ext>
                  </a:extLst>
                </p14:cNvPr>
                <p14:cNvContentPartPr/>
                <p14:nvPr/>
              </p14:nvContentPartPr>
              <p14:xfrm>
                <a:off x="7540573" y="493032"/>
                <a:ext cx="116280" cy="30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794252CA-9915-4BD6-B6E1-A21C65D9B52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536253" y="488712"/>
                  <a:ext cx="1249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0EC1E8DE-EDAC-4FE7-8EC9-55567928C577}"/>
                    </a:ext>
                  </a:extLst>
                </p14:cNvPr>
                <p14:cNvContentPartPr/>
                <p14:nvPr/>
              </p14:nvContentPartPr>
              <p14:xfrm>
                <a:off x="7672693" y="506712"/>
                <a:ext cx="88560" cy="10224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0EC1E8DE-EDAC-4FE7-8EC9-55567928C57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668373" y="502392"/>
                  <a:ext cx="972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D928DB8A-DB09-4D28-9C79-C95EDB8DF176}"/>
                    </a:ext>
                  </a:extLst>
                </p14:cNvPr>
                <p14:cNvContentPartPr/>
                <p14:nvPr/>
              </p14:nvContentPartPr>
              <p14:xfrm>
                <a:off x="7859893" y="533352"/>
                <a:ext cx="10440" cy="7740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D928DB8A-DB09-4D28-9C79-C95EDB8DF17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855573" y="529032"/>
                  <a:ext cx="190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59240DE-F147-4A7E-9D81-DB8ED8497D2B}"/>
                    </a:ext>
                  </a:extLst>
                </p14:cNvPr>
                <p14:cNvContentPartPr/>
                <p14:nvPr/>
              </p14:nvContentPartPr>
              <p14:xfrm>
                <a:off x="7835773" y="555672"/>
                <a:ext cx="76320" cy="25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59240DE-F147-4A7E-9D81-DB8ED8497D2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831453" y="551352"/>
                  <a:ext cx="849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2B98912-DAEF-49B4-B3FF-FB72437B53D7}"/>
                    </a:ext>
                  </a:extLst>
                </p14:cNvPr>
                <p14:cNvContentPartPr/>
                <p14:nvPr/>
              </p14:nvContentPartPr>
              <p14:xfrm>
                <a:off x="7981933" y="504192"/>
                <a:ext cx="95760" cy="13572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2B98912-DAEF-49B4-B3FF-FB72437B53D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977613" y="499872"/>
                  <a:ext cx="1044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804E86D5-39C5-4FFA-9BC5-5B79425FF8EF}"/>
                    </a:ext>
                  </a:extLst>
                </p14:cNvPr>
                <p14:cNvContentPartPr/>
                <p14:nvPr/>
              </p14:nvContentPartPr>
              <p14:xfrm>
                <a:off x="8115493" y="484752"/>
                <a:ext cx="87120" cy="12708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804E86D5-39C5-4FFA-9BC5-5B79425FF8E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111173" y="480432"/>
                  <a:ext cx="957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E1D7A840-AD04-4AA9-B83C-FE96529664AC}"/>
                    </a:ext>
                  </a:extLst>
                </p14:cNvPr>
                <p14:cNvContentPartPr/>
                <p14:nvPr/>
              </p14:nvContentPartPr>
              <p14:xfrm>
                <a:off x="8271013" y="515712"/>
                <a:ext cx="69120" cy="4032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E1D7A840-AD04-4AA9-B83C-FE96529664A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266693" y="511392"/>
                  <a:ext cx="777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F89E6B95-5071-4EF7-86CE-7C7E51BCE484}"/>
                    </a:ext>
                  </a:extLst>
                </p14:cNvPr>
                <p14:cNvContentPartPr/>
                <p14:nvPr/>
              </p14:nvContentPartPr>
              <p14:xfrm>
                <a:off x="8310973" y="525072"/>
                <a:ext cx="46080" cy="1209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F89E6B95-5071-4EF7-86CE-7C7E51BCE48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306653" y="520752"/>
                  <a:ext cx="5472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C3EEE0BE-0159-45A7-BE7B-33F0E681FD94}"/>
              </a:ext>
            </a:extLst>
          </p:cNvPr>
          <p:cNvGrpSpPr/>
          <p:nvPr/>
        </p:nvGrpSpPr>
        <p:grpSpPr>
          <a:xfrm>
            <a:off x="7286413" y="872112"/>
            <a:ext cx="182880" cy="73080"/>
            <a:chOff x="7286413" y="872112"/>
            <a:chExt cx="182880" cy="7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125232C4-0660-47F7-A9FF-7134036A8B9A}"/>
                    </a:ext>
                  </a:extLst>
                </p14:cNvPr>
                <p14:cNvContentPartPr/>
                <p14:nvPr/>
              </p14:nvContentPartPr>
              <p14:xfrm>
                <a:off x="7286413" y="872112"/>
                <a:ext cx="143280" cy="216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125232C4-0660-47F7-A9FF-7134036A8B9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282093" y="867792"/>
                  <a:ext cx="151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E09CF02-8D44-483E-836B-A25A04C15939}"/>
                    </a:ext>
                  </a:extLst>
                </p14:cNvPr>
                <p14:cNvContentPartPr/>
                <p14:nvPr/>
              </p14:nvContentPartPr>
              <p14:xfrm>
                <a:off x="7308373" y="917472"/>
                <a:ext cx="160920" cy="277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E09CF02-8D44-483E-836B-A25A04C1593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304053" y="913152"/>
                  <a:ext cx="16956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6346A048-11E6-49B9-9A00-37C76864FCF7}"/>
                  </a:ext>
                </a:extLst>
              </p14:cNvPr>
              <p14:cNvContentPartPr/>
              <p14:nvPr/>
            </p14:nvContentPartPr>
            <p14:xfrm>
              <a:off x="7617253" y="698232"/>
              <a:ext cx="149760" cy="19440"/>
            </p14:xfrm>
          </p:contentPart>
        </mc:Choice>
        <mc:Fallback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6346A048-11E6-49B9-9A00-37C76864FCF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12933" y="693912"/>
                <a:ext cx="158400" cy="2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866487E5-1FD1-4D12-A565-B66F016BD565}"/>
              </a:ext>
            </a:extLst>
          </p:cNvPr>
          <p:cNvGrpSpPr/>
          <p:nvPr/>
        </p:nvGrpSpPr>
        <p:grpSpPr>
          <a:xfrm>
            <a:off x="8514373" y="390072"/>
            <a:ext cx="1532520" cy="287640"/>
            <a:chOff x="8514373" y="390072"/>
            <a:chExt cx="1532520" cy="28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16DDD4A3-F52A-42CA-9603-E356FC6F341E}"/>
                    </a:ext>
                  </a:extLst>
                </p14:cNvPr>
                <p14:cNvContentPartPr/>
                <p14:nvPr/>
              </p14:nvContentPartPr>
              <p14:xfrm>
                <a:off x="8545333" y="513552"/>
                <a:ext cx="3240" cy="7704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16DDD4A3-F52A-42CA-9603-E356FC6F341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541013" y="509232"/>
                  <a:ext cx="118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480F451-8D65-467A-A1E7-85EAFB052CF2}"/>
                    </a:ext>
                  </a:extLst>
                </p14:cNvPr>
                <p14:cNvContentPartPr/>
                <p14:nvPr/>
              </p14:nvContentPartPr>
              <p14:xfrm>
                <a:off x="8514373" y="544512"/>
                <a:ext cx="74160" cy="216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480F451-8D65-467A-A1E7-85EAFB052CF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510053" y="540192"/>
                  <a:ext cx="828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2F37539D-8A98-480A-9048-17426503853E}"/>
                    </a:ext>
                  </a:extLst>
                </p14:cNvPr>
                <p14:cNvContentPartPr/>
                <p14:nvPr/>
              </p14:nvContentPartPr>
              <p14:xfrm>
                <a:off x="8633173" y="474672"/>
                <a:ext cx="72000" cy="11916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2F37539D-8A98-480A-9048-17426503853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628853" y="470352"/>
                  <a:ext cx="806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8B54E91A-75C0-4587-A309-0CEE9AB115E6}"/>
                    </a:ext>
                  </a:extLst>
                </p14:cNvPr>
                <p14:cNvContentPartPr/>
                <p14:nvPr/>
              </p14:nvContentPartPr>
              <p14:xfrm>
                <a:off x="8751973" y="494472"/>
                <a:ext cx="104760" cy="7308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8B54E91A-75C0-4587-A309-0CEE9AB115E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47653" y="490152"/>
                  <a:ext cx="1134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9A13E73E-D669-4A71-8AC7-FA39463A2056}"/>
                    </a:ext>
                  </a:extLst>
                </p14:cNvPr>
                <p14:cNvContentPartPr/>
                <p14:nvPr/>
              </p14:nvContentPartPr>
              <p14:xfrm>
                <a:off x="8948173" y="536232"/>
                <a:ext cx="113760" cy="133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9A13E73E-D669-4A71-8AC7-FA39463A205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943853" y="531912"/>
                  <a:ext cx="1224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72C0D2A-3CE3-44C1-8364-A04840E623AD}"/>
                    </a:ext>
                  </a:extLst>
                </p14:cNvPr>
                <p14:cNvContentPartPr/>
                <p14:nvPr/>
              </p14:nvContentPartPr>
              <p14:xfrm>
                <a:off x="9124213" y="473592"/>
                <a:ext cx="84600" cy="7740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72C0D2A-3CE3-44C1-8364-A04840E623A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119893" y="469272"/>
                  <a:ext cx="93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8DE0EB50-3FAA-4B91-9080-D410A71F4688}"/>
                    </a:ext>
                  </a:extLst>
                </p14:cNvPr>
                <p14:cNvContentPartPr/>
                <p14:nvPr/>
              </p14:nvContentPartPr>
              <p14:xfrm>
                <a:off x="9263533" y="476832"/>
                <a:ext cx="90360" cy="6696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8DE0EB50-3FAA-4B91-9080-D410A71F468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9259213" y="472512"/>
                  <a:ext cx="99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2AA98315-A0D2-46C0-AEA1-8203DF08AB7C}"/>
                    </a:ext>
                  </a:extLst>
                </p14:cNvPr>
                <p14:cNvContentPartPr/>
                <p14:nvPr/>
              </p14:nvContentPartPr>
              <p14:xfrm>
                <a:off x="9374773" y="473952"/>
                <a:ext cx="73440" cy="532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2AA98315-A0D2-46C0-AEA1-8203DF08AB7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370453" y="469632"/>
                  <a:ext cx="82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E3ED953F-A37C-4BE1-B89B-19BA476BA7D2}"/>
                    </a:ext>
                  </a:extLst>
                </p14:cNvPr>
                <p14:cNvContentPartPr/>
                <p14:nvPr/>
              </p14:nvContentPartPr>
              <p14:xfrm>
                <a:off x="9507253" y="390072"/>
                <a:ext cx="56520" cy="12420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E3ED953F-A37C-4BE1-B89B-19BA476BA7D2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502933" y="385752"/>
                  <a:ext cx="65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429E086-AD4E-443D-9F0A-8C5F57A8B081}"/>
                    </a:ext>
                  </a:extLst>
                </p14:cNvPr>
                <p14:cNvContentPartPr/>
                <p14:nvPr/>
              </p14:nvContentPartPr>
              <p14:xfrm>
                <a:off x="9704893" y="473952"/>
                <a:ext cx="24480" cy="5292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429E086-AD4E-443D-9F0A-8C5F57A8B08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700573" y="469632"/>
                  <a:ext cx="331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1BE98D0-CDAC-4CC8-BAD9-36B12028532C}"/>
                    </a:ext>
                  </a:extLst>
                </p14:cNvPr>
                <p14:cNvContentPartPr/>
                <p14:nvPr/>
              </p14:nvContentPartPr>
              <p14:xfrm>
                <a:off x="9665653" y="496272"/>
                <a:ext cx="102240" cy="9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1BE98D0-CDAC-4CC8-BAD9-36B12028532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661333" y="491952"/>
                  <a:ext cx="110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679C09D2-FF74-4D8D-B2B2-4FACFCF45531}"/>
                    </a:ext>
                  </a:extLst>
                </p14:cNvPr>
                <p14:cNvContentPartPr/>
                <p14:nvPr/>
              </p14:nvContentPartPr>
              <p14:xfrm>
                <a:off x="9810013" y="437592"/>
                <a:ext cx="96840" cy="806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679C09D2-FF74-4D8D-B2B2-4FACFCF4553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805693" y="433272"/>
                  <a:ext cx="1054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E780BAD2-2695-4A28-8689-58A3AE6117C4}"/>
                    </a:ext>
                  </a:extLst>
                </p14:cNvPr>
                <p14:cNvContentPartPr/>
                <p14:nvPr/>
              </p14:nvContentPartPr>
              <p14:xfrm>
                <a:off x="9968413" y="447312"/>
                <a:ext cx="54360" cy="464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E780BAD2-2695-4A28-8689-58A3AE6117C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964093" y="442992"/>
                  <a:ext cx="630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786202D-ABFD-4A99-8226-BBDAD666AA2E}"/>
                    </a:ext>
                  </a:extLst>
                </p14:cNvPr>
                <p14:cNvContentPartPr/>
                <p14:nvPr/>
              </p14:nvContentPartPr>
              <p14:xfrm>
                <a:off x="8578813" y="652152"/>
                <a:ext cx="299880" cy="2556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786202D-ABFD-4A99-8226-BBDAD666AA2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574493" y="647832"/>
                  <a:ext cx="308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DE99963B-AC9F-49BE-B2F2-9AC6EF11D324}"/>
                    </a:ext>
                  </a:extLst>
                </p14:cNvPr>
                <p14:cNvContentPartPr/>
                <p14:nvPr/>
              </p14:nvContentPartPr>
              <p14:xfrm>
                <a:off x="9795253" y="558192"/>
                <a:ext cx="251640" cy="3348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DE99963B-AC9F-49BE-B2F2-9AC6EF11D32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790933" y="553872"/>
                  <a:ext cx="26028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E17FD72-86ED-4901-92DC-ADDC60116CBE}"/>
              </a:ext>
            </a:extLst>
          </p:cNvPr>
          <p:cNvGrpSpPr/>
          <p:nvPr/>
        </p:nvGrpSpPr>
        <p:grpSpPr>
          <a:xfrm>
            <a:off x="7623013" y="757272"/>
            <a:ext cx="1737000" cy="241920"/>
            <a:chOff x="7623013" y="757272"/>
            <a:chExt cx="1737000" cy="241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C052637E-344E-4066-9D60-ED0718B06C25}"/>
                    </a:ext>
                  </a:extLst>
                </p14:cNvPr>
                <p14:cNvContentPartPr/>
                <p14:nvPr/>
              </p14:nvContentPartPr>
              <p14:xfrm>
                <a:off x="7623013" y="893352"/>
                <a:ext cx="73080" cy="10584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C052637E-344E-4066-9D60-ED0718B06C2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618693" y="889032"/>
                  <a:ext cx="81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94DC93E8-E699-46F0-A172-96B34DDE54F5}"/>
                    </a:ext>
                  </a:extLst>
                </p14:cNvPr>
                <p14:cNvContentPartPr/>
                <p14:nvPr/>
              </p14:nvContentPartPr>
              <p14:xfrm>
                <a:off x="7749013" y="892272"/>
                <a:ext cx="70920" cy="6732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94DC93E8-E699-46F0-A172-96B34DDE54F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744693" y="887952"/>
                  <a:ext cx="795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40ABD5BA-3EE6-4CC8-A267-0979F148D179}"/>
                    </a:ext>
                  </a:extLst>
                </p14:cNvPr>
                <p14:cNvContentPartPr/>
                <p14:nvPr/>
              </p14:nvContentPartPr>
              <p14:xfrm>
                <a:off x="7876453" y="879312"/>
                <a:ext cx="81000" cy="7308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40ABD5BA-3EE6-4CC8-A267-0979F148D179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872133" y="874992"/>
                  <a:ext cx="896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29910253-5FEB-4999-9F3F-03D1C507781F}"/>
                    </a:ext>
                  </a:extLst>
                </p14:cNvPr>
                <p14:cNvContentPartPr/>
                <p14:nvPr/>
              </p14:nvContentPartPr>
              <p14:xfrm>
                <a:off x="8108293" y="872112"/>
                <a:ext cx="10800" cy="7920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29910253-5FEB-4999-9F3F-03D1C507781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103973" y="867792"/>
                  <a:ext cx="194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9626A2CA-7F1F-4738-8822-78D7AFCCD0AB}"/>
                    </a:ext>
                  </a:extLst>
                </p14:cNvPr>
                <p14:cNvContentPartPr/>
                <p14:nvPr/>
              </p14:nvContentPartPr>
              <p14:xfrm>
                <a:off x="8071933" y="907752"/>
                <a:ext cx="95400" cy="720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9626A2CA-7F1F-4738-8822-78D7AFCCD0AB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067613" y="903432"/>
                  <a:ext cx="104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EF00519D-562D-470C-A257-E931A82A6380}"/>
                    </a:ext>
                  </a:extLst>
                </p14:cNvPr>
                <p14:cNvContentPartPr/>
                <p14:nvPr/>
              </p14:nvContentPartPr>
              <p14:xfrm>
                <a:off x="8213413" y="862392"/>
                <a:ext cx="83520" cy="777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EF00519D-562D-470C-A257-E931A82A638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209093" y="858072"/>
                  <a:ext cx="921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7A79A42F-CA5F-408D-9F28-1BEF37EDBF73}"/>
                    </a:ext>
                  </a:extLst>
                </p14:cNvPr>
                <p14:cNvContentPartPr/>
                <p14:nvPr/>
              </p14:nvContentPartPr>
              <p14:xfrm>
                <a:off x="8336893" y="920712"/>
                <a:ext cx="28080" cy="5472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7A79A42F-CA5F-408D-9F28-1BEF37EDBF7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332573" y="916392"/>
                  <a:ext cx="367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6430E27C-AC28-40A4-95FD-BE24B9286288}"/>
                    </a:ext>
                  </a:extLst>
                </p14:cNvPr>
                <p14:cNvContentPartPr/>
                <p14:nvPr/>
              </p14:nvContentPartPr>
              <p14:xfrm>
                <a:off x="8409613" y="831792"/>
                <a:ext cx="74880" cy="11520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6430E27C-AC28-40A4-95FD-BE24B928628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405293" y="827472"/>
                  <a:ext cx="83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8D2C6F6-9939-418E-9F5D-8EC68F5FCF98}"/>
                    </a:ext>
                  </a:extLst>
                </p14:cNvPr>
                <p14:cNvContentPartPr/>
                <p14:nvPr/>
              </p14:nvContentPartPr>
              <p14:xfrm>
                <a:off x="8538133" y="860952"/>
                <a:ext cx="71640" cy="10656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8D2C6F6-9939-418E-9F5D-8EC68F5FCF9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533813" y="856632"/>
                  <a:ext cx="80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4DA226D-CF3A-4FDA-8BD4-E2275EFA948E}"/>
                    </a:ext>
                  </a:extLst>
                </p14:cNvPr>
                <p14:cNvContentPartPr/>
                <p14:nvPr/>
              </p14:nvContentPartPr>
              <p14:xfrm>
                <a:off x="8715253" y="890832"/>
                <a:ext cx="93960" cy="1476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4DA226D-CF3A-4FDA-8BD4-E2275EFA948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710933" y="886512"/>
                  <a:ext cx="102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FF7FA859-E6AA-4EBC-BE01-7F049504DD4D}"/>
                    </a:ext>
                  </a:extLst>
                </p14:cNvPr>
                <p14:cNvContentPartPr/>
                <p14:nvPr/>
              </p14:nvContentPartPr>
              <p14:xfrm>
                <a:off x="8888053" y="823872"/>
                <a:ext cx="63720" cy="1054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FF7FA859-E6AA-4EBC-BE01-7F049504DD4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883733" y="819552"/>
                  <a:ext cx="72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5424536E-0B1C-4424-980D-912AEA93D27D}"/>
                    </a:ext>
                  </a:extLst>
                </p14:cNvPr>
                <p14:cNvContentPartPr/>
                <p14:nvPr/>
              </p14:nvContentPartPr>
              <p14:xfrm>
                <a:off x="9016213" y="833232"/>
                <a:ext cx="104040" cy="7272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5424536E-0B1C-4424-980D-912AEA93D27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011893" y="828912"/>
                  <a:ext cx="1126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62AFB17-98EA-4D58-A91E-4C734E5FBB5B}"/>
                    </a:ext>
                  </a:extLst>
                </p14:cNvPr>
                <p14:cNvContentPartPr/>
                <p14:nvPr/>
              </p14:nvContentPartPr>
              <p14:xfrm>
                <a:off x="9129973" y="831432"/>
                <a:ext cx="88200" cy="5904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62AFB17-98EA-4D58-A91E-4C734E5FBB5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125653" y="827112"/>
                  <a:ext cx="96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6E6339D-E88C-4AAF-A70F-8F468976050A}"/>
                    </a:ext>
                  </a:extLst>
                </p14:cNvPr>
                <p14:cNvContentPartPr/>
                <p14:nvPr/>
              </p14:nvContentPartPr>
              <p14:xfrm>
                <a:off x="9292693" y="822072"/>
                <a:ext cx="67320" cy="7128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6E6339D-E88C-4AAF-A70F-8F468976050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288373" y="817752"/>
                  <a:ext cx="75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E62836FA-DFAD-495F-8556-681226D11B25}"/>
                    </a:ext>
                  </a:extLst>
                </p14:cNvPr>
                <p14:cNvContentPartPr/>
                <p14:nvPr/>
              </p14:nvContentPartPr>
              <p14:xfrm>
                <a:off x="9326533" y="757272"/>
                <a:ext cx="20160" cy="468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E62836FA-DFAD-495F-8556-681226D11B2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322213" y="752952"/>
                  <a:ext cx="28800" cy="13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AC11775C-E3A3-4EA8-8352-EA70C90190E2}"/>
                  </a:ext>
                </a:extLst>
              </p14:cNvPr>
              <p14:cNvContentPartPr/>
              <p14:nvPr/>
            </p14:nvContentPartPr>
            <p14:xfrm>
              <a:off x="5418733" y="377472"/>
              <a:ext cx="533520" cy="78840"/>
            </p14:xfrm>
          </p:contentPart>
        </mc:Choice>
        <mc:Fallback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AC11775C-E3A3-4EA8-8352-EA70C90190E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414413" y="373152"/>
                <a:ext cx="542160" cy="8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C7FC4FB1-117F-4F1D-B091-F47DF37D1688}"/>
              </a:ext>
            </a:extLst>
          </p:cNvPr>
          <p:cNvGrpSpPr/>
          <p:nvPr/>
        </p:nvGrpSpPr>
        <p:grpSpPr>
          <a:xfrm>
            <a:off x="5049733" y="1251552"/>
            <a:ext cx="283320" cy="124920"/>
            <a:chOff x="5049733" y="1251552"/>
            <a:chExt cx="283320" cy="12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175E36B1-5364-4C60-B39C-A0F076B5A54E}"/>
                    </a:ext>
                  </a:extLst>
                </p14:cNvPr>
                <p14:cNvContentPartPr/>
                <p14:nvPr/>
              </p14:nvContentPartPr>
              <p14:xfrm>
                <a:off x="5053333" y="1285752"/>
                <a:ext cx="149400" cy="162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175E36B1-5364-4C60-B39C-A0F076B5A54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049013" y="1281432"/>
                  <a:ext cx="158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53F1CDA9-E17A-4967-8E66-E9B341FEDE11}"/>
                    </a:ext>
                  </a:extLst>
                </p14:cNvPr>
                <p14:cNvContentPartPr/>
                <p14:nvPr/>
              </p14:nvContentPartPr>
              <p14:xfrm>
                <a:off x="5049733" y="1338312"/>
                <a:ext cx="149760" cy="1188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53F1CDA9-E17A-4967-8E66-E9B341FEDE1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045413" y="1333992"/>
                  <a:ext cx="158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6C4BE05E-A9C8-44CA-AA39-2C6848E92410}"/>
                    </a:ext>
                  </a:extLst>
                </p14:cNvPr>
                <p14:cNvContentPartPr/>
                <p14:nvPr/>
              </p14:nvContentPartPr>
              <p14:xfrm>
                <a:off x="5254933" y="1251552"/>
                <a:ext cx="78120" cy="124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6C4BE05E-A9C8-44CA-AA39-2C6848E9241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250613" y="1247232"/>
                  <a:ext cx="8676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294F2D8C-5330-4B6C-9FEB-B09CB036B875}"/>
              </a:ext>
            </a:extLst>
          </p:cNvPr>
          <p:cNvGrpSpPr/>
          <p:nvPr/>
        </p:nvGrpSpPr>
        <p:grpSpPr>
          <a:xfrm>
            <a:off x="5583973" y="1261992"/>
            <a:ext cx="122040" cy="159840"/>
            <a:chOff x="5583973" y="1261992"/>
            <a:chExt cx="122040" cy="15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9DD06E5-12C6-4F1D-B2B8-16D41EFA30C1}"/>
                    </a:ext>
                  </a:extLst>
                </p14:cNvPr>
                <p14:cNvContentPartPr/>
                <p14:nvPr/>
              </p14:nvContentPartPr>
              <p14:xfrm>
                <a:off x="5583973" y="1279272"/>
                <a:ext cx="98640" cy="5076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9DD06E5-12C6-4F1D-B2B8-16D41EFA30C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579653" y="1274952"/>
                  <a:ext cx="1072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D0927591-BDCC-46FC-99F3-EECA1E72B622}"/>
                    </a:ext>
                  </a:extLst>
                </p14:cNvPr>
                <p14:cNvContentPartPr/>
                <p14:nvPr/>
              </p14:nvContentPartPr>
              <p14:xfrm>
                <a:off x="5658133" y="1261992"/>
                <a:ext cx="47880" cy="1598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D0927591-BDCC-46FC-99F3-EECA1E72B62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53813" y="1257672"/>
                  <a:ext cx="56520" cy="16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A48A6B7C-DB25-418F-BB90-BEF31D4E5CBF}"/>
                  </a:ext>
                </a:extLst>
              </p14:cNvPr>
              <p14:cNvContentPartPr/>
              <p14:nvPr/>
            </p14:nvContentPartPr>
            <p14:xfrm>
              <a:off x="5880253" y="1292592"/>
              <a:ext cx="140400" cy="43200"/>
            </p14:xfrm>
          </p:contentPart>
        </mc:Choice>
        <mc:Fallback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A48A6B7C-DB25-418F-BB90-BEF31D4E5CB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75933" y="1288272"/>
                <a:ext cx="149040" cy="5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uppieren 110">
            <a:extLst>
              <a:ext uri="{FF2B5EF4-FFF2-40B4-BE49-F238E27FC236}">
                <a16:creationId xmlns:a16="http://schemas.microsoft.com/office/drawing/2014/main" id="{2E92B758-3F16-48FB-96E2-1F16A2903040}"/>
              </a:ext>
            </a:extLst>
          </p:cNvPr>
          <p:cNvGrpSpPr/>
          <p:nvPr/>
        </p:nvGrpSpPr>
        <p:grpSpPr>
          <a:xfrm>
            <a:off x="6181933" y="1261992"/>
            <a:ext cx="390600" cy="88200"/>
            <a:chOff x="6181933" y="1261992"/>
            <a:chExt cx="390600" cy="88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FA60551-CEB9-4E4C-8758-6CCDD57B432A}"/>
                    </a:ext>
                  </a:extLst>
                </p14:cNvPr>
                <p14:cNvContentPartPr/>
                <p14:nvPr/>
              </p14:nvContentPartPr>
              <p14:xfrm>
                <a:off x="6181933" y="1265592"/>
                <a:ext cx="141120" cy="8460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FA60551-CEB9-4E4C-8758-6CCDD57B432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177613" y="1261272"/>
                  <a:ext cx="1497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F00F1609-E65C-4C33-B555-D511C8D00301}"/>
                    </a:ext>
                  </a:extLst>
                </p14:cNvPr>
                <p14:cNvContentPartPr/>
                <p14:nvPr/>
              </p14:nvContentPartPr>
              <p14:xfrm>
                <a:off x="6352573" y="1261992"/>
                <a:ext cx="81000" cy="7776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F00F1609-E65C-4C33-B555-D511C8D0030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348253" y="1257672"/>
                  <a:ext cx="896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7911AC69-B2AD-4F7A-9C8D-0720227E6A3B}"/>
                    </a:ext>
                  </a:extLst>
                </p14:cNvPr>
                <p14:cNvContentPartPr/>
                <p14:nvPr/>
              </p14:nvContentPartPr>
              <p14:xfrm>
                <a:off x="6470653" y="1267392"/>
                <a:ext cx="101880" cy="6444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7911AC69-B2AD-4F7A-9C8D-0720227E6A3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466333" y="1263072"/>
                  <a:ext cx="11052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BDBC6D37-7D98-4961-AEA4-CEBC37D73017}"/>
              </a:ext>
            </a:extLst>
          </p:cNvPr>
          <p:cNvGrpSpPr/>
          <p:nvPr/>
        </p:nvGrpSpPr>
        <p:grpSpPr>
          <a:xfrm>
            <a:off x="6755053" y="1222392"/>
            <a:ext cx="595800" cy="223920"/>
            <a:chOff x="6755053" y="1222392"/>
            <a:chExt cx="595800" cy="22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EAB539A2-6BDF-4451-8BD9-6610594BB3D8}"/>
                    </a:ext>
                  </a:extLst>
                </p14:cNvPr>
                <p14:cNvContentPartPr/>
                <p14:nvPr/>
              </p14:nvContentPartPr>
              <p14:xfrm>
                <a:off x="6804733" y="1268832"/>
                <a:ext cx="7560" cy="8064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EAB539A2-6BDF-4451-8BD9-6610594BB3D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800413" y="1264512"/>
                  <a:ext cx="162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56BD73A-3786-4818-809C-F41209E42534}"/>
                    </a:ext>
                  </a:extLst>
                </p14:cNvPr>
                <p14:cNvContentPartPr/>
                <p14:nvPr/>
              </p14:nvContentPartPr>
              <p14:xfrm>
                <a:off x="6755053" y="1301592"/>
                <a:ext cx="106560" cy="43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56BD73A-3786-4818-809C-F41209E4253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750733" y="1297272"/>
                  <a:ext cx="115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D13F3E84-52FB-462A-B29C-76C7384F48B9}"/>
                    </a:ext>
                  </a:extLst>
                </p14:cNvPr>
                <p14:cNvContentPartPr/>
                <p14:nvPr/>
              </p14:nvContentPartPr>
              <p14:xfrm>
                <a:off x="6917773" y="1256592"/>
                <a:ext cx="83880" cy="705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D13F3E84-52FB-462A-B29C-76C7384F48B9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913453" y="1252272"/>
                  <a:ext cx="925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24504828-F478-4D1E-9464-EBBA475C6192}"/>
                    </a:ext>
                  </a:extLst>
                </p14:cNvPr>
                <p14:cNvContentPartPr/>
                <p14:nvPr/>
              </p14:nvContentPartPr>
              <p14:xfrm>
                <a:off x="7023253" y="1307352"/>
                <a:ext cx="22680" cy="7128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24504828-F478-4D1E-9464-EBBA475C619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018933" y="1303032"/>
                  <a:ext cx="313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A803315-8293-44F7-8E56-8B4110E489D2}"/>
                    </a:ext>
                  </a:extLst>
                </p14:cNvPr>
                <p14:cNvContentPartPr/>
                <p14:nvPr/>
              </p14:nvContentPartPr>
              <p14:xfrm>
                <a:off x="7098493" y="1222392"/>
                <a:ext cx="102240" cy="1263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A803315-8293-44F7-8E56-8B4110E489D2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094173" y="1218072"/>
                  <a:ext cx="1108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3C6A8EAB-69F2-40F6-8AB9-E5235F6EADDC}"/>
                    </a:ext>
                  </a:extLst>
                </p14:cNvPr>
                <p14:cNvContentPartPr/>
                <p14:nvPr/>
              </p14:nvContentPartPr>
              <p14:xfrm>
                <a:off x="7269853" y="1308792"/>
                <a:ext cx="81000" cy="13752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3C6A8EAB-69F2-40F6-8AB9-E5235F6EADD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265533" y="1304472"/>
                  <a:ext cx="89640" cy="14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B3E84633-2252-4C05-9557-2079300498E5}"/>
              </a:ext>
            </a:extLst>
          </p:cNvPr>
          <p:cNvGrpSpPr/>
          <p:nvPr/>
        </p:nvGrpSpPr>
        <p:grpSpPr>
          <a:xfrm>
            <a:off x="7524733" y="1238232"/>
            <a:ext cx="624960" cy="100080"/>
            <a:chOff x="7524733" y="1238232"/>
            <a:chExt cx="624960" cy="100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CD91559A-6C2B-4FE9-9A49-2A7D7DCF382C}"/>
                    </a:ext>
                  </a:extLst>
                </p14:cNvPr>
                <p14:cNvContentPartPr/>
                <p14:nvPr/>
              </p14:nvContentPartPr>
              <p14:xfrm>
                <a:off x="7524733" y="1308792"/>
                <a:ext cx="77760" cy="252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CD91559A-6C2B-4FE9-9A49-2A7D7DCF382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520413" y="1304472"/>
                  <a:ext cx="864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448E775-C8E0-4FCD-8715-5FA247C8430A}"/>
                    </a:ext>
                  </a:extLst>
                </p14:cNvPr>
                <p14:cNvContentPartPr/>
                <p14:nvPr/>
              </p14:nvContentPartPr>
              <p14:xfrm>
                <a:off x="7682053" y="1238232"/>
                <a:ext cx="71640" cy="10008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448E775-C8E0-4FCD-8715-5FA247C8430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677733" y="1233912"/>
                  <a:ext cx="80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029CA017-E3E5-4339-81ED-F41B9A495939}"/>
                    </a:ext>
                  </a:extLst>
                </p14:cNvPr>
                <p14:cNvContentPartPr/>
                <p14:nvPr/>
              </p14:nvContentPartPr>
              <p14:xfrm>
                <a:off x="7824253" y="1245072"/>
                <a:ext cx="77400" cy="7920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029CA017-E3E5-4339-81ED-F41B9A49593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819933" y="1240752"/>
                  <a:ext cx="86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C368F87-92A1-45C5-9C86-CCE7B9423254}"/>
                    </a:ext>
                  </a:extLst>
                </p14:cNvPr>
                <p14:cNvContentPartPr/>
                <p14:nvPr/>
              </p14:nvContentPartPr>
              <p14:xfrm>
                <a:off x="7939813" y="1247952"/>
                <a:ext cx="84600" cy="6228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C368F87-92A1-45C5-9C86-CCE7B942325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935493" y="1243632"/>
                  <a:ext cx="932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56EDABFA-517F-40D9-B0CC-EAC9DF3B382D}"/>
                    </a:ext>
                  </a:extLst>
                </p14:cNvPr>
                <p14:cNvContentPartPr/>
                <p14:nvPr/>
              </p14:nvContentPartPr>
              <p14:xfrm>
                <a:off x="8101093" y="1255512"/>
                <a:ext cx="48600" cy="5040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56EDABFA-517F-40D9-B0CC-EAC9DF3B382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096773" y="1251192"/>
                  <a:ext cx="57240" cy="59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D8E71210-F223-4CB9-B36A-044C50A72987}"/>
                  </a:ext>
                </a:extLst>
              </p14:cNvPr>
              <p14:cNvContentPartPr/>
              <p14:nvPr/>
            </p14:nvContentPartPr>
            <p14:xfrm>
              <a:off x="8111173" y="1170552"/>
              <a:ext cx="360" cy="360"/>
            </p14:xfrm>
          </p:contentPart>
        </mc:Choice>
        <mc:Fallback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D8E71210-F223-4CB9-B36A-044C50A7298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106853" y="1166232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990BA768-FC9B-4B85-B699-E77EA62AE617}"/>
                  </a:ext>
                </a:extLst>
              </p14:cNvPr>
              <p14:cNvContentPartPr/>
              <p14:nvPr/>
            </p14:nvContentPartPr>
            <p14:xfrm>
              <a:off x="8532013" y="1186032"/>
              <a:ext cx="9360" cy="21276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990BA768-FC9B-4B85-B699-E77EA62AE61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27693" y="1181712"/>
                <a:ext cx="18000" cy="22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C565D868-59BD-487F-A7D0-28ADED9081AB}"/>
              </a:ext>
            </a:extLst>
          </p:cNvPr>
          <p:cNvGrpSpPr/>
          <p:nvPr/>
        </p:nvGrpSpPr>
        <p:grpSpPr>
          <a:xfrm>
            <a:off x="8717413" y="1162632"/>
            <a:ext cx="620280" cy="187200"/>
            <a:chOff x="8717413" y="1162632"/>
            <a:chExt cx="620280" cy="18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C4EF58D4-5343-4B1D-98D1-6E0F96DCEC87}"/>
                    </a:ext>
                  </a:extLst>
                </p14:cNvPr>
                <p14:cNvContentPartPr/>
                <p14:nvPr/>
              </p14:nvContentPartPr>
              <p14:xfrm>
                <a:off x="8717413" y="1270272"/>
                <a:ext cx="92880" cy="90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C4EF58D4-5343-4B1D-98D1-6E0F96DCEC8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713093" y="1265952"/>
                  <a:ext cx="1015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D3BCB851-D57D-4961-A2CE-CF7401419A97}"/>
                    </a:ext>
                  </a:extLst>
                </p14:cNvPr>
                <p14:cNvContentPartPr/>
                <p14:nvPr/>
              </p14:nvContentPartPr>
              <p14:xfrm>
                <a:off x="8911453" y="1212672"/>
                <a:ext cx="97200" cy="8388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D3BCB851-D57D-4961-A2CE-CF7401419A9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907133" y="1208352"/>
                  <a:ext cx="105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F81B17F4-8510-4115-94E1-2013F192676E}"/>
                    </a:ext>
                  </a:extLst>
                </p14:cNvPr>
                <p14:cNvContentPartPr/>
                <p14:nvPr/>
              </p14:nvContentPartPr>
              <p14:xfrm>
                <a:off x="9037453" y="1288632"/>
                <a:ext cx="18000" cy="5328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F81B17F4-8510-4115-94E1-2013F192676E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033133" y="1284312"/>
                  <a:ext cx="266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ED7ECBB7-5E45-46A0-9C7E-6C0B185E4C3D}"/>
                    </a:ext>
                  </a:extLst>
                </p14:cNvPr>
                <p14:cNvContentPartPr/>
                <p14:nvPr/>
              </p14:nvContentPartPr>
              <p14:xfrm>
                <a:off x="9101893" y="1162632"/>
                <a:ext cx="83520" cy="12384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ED7ECBB7-5E45-46A0-9C7E-6C0B185E4C3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097573" y="1158312"/>
                  <a:ext cx="92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37A377D9-1219-4F9C-B7DF-F36086A0EE9E}"/>
                    </a:ext>
                  </a:extLst>
                </p14:cNvPr>
                <p14:cNvContentPartPr/>
                <p14:nvPr/>
              </p14:nvContentPartPr>
              <p14:xfrm>
                <a:off x="9264973" y="1219152"/>
                <a:ext cx="53640" cy="262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37A377D9-1219-4F9C-B7DF-F36086A0EE9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260653" y="1214832"/>
                  <a:ext cx="62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2393B6D-FE49-454F-AE4F-309BAA6CF6C6}"/>
                    </a:ext>
                  </a:extLst>
                </p14:cNvPr>
                <p14:cNvContentPartPr/>
                <p14:nvPr/>
              </p14:nvContentPartPr>
              <p14:xfrm>
                <a:off x="9275413" y="1218432"/>
                <a:ext cx="62280" cy="1314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2393B6D-FE49-454F-AE4F-309BAA6CF6C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271093" y="1214112"/>
                  <a:ext cx="70920" cy="14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913D0C8A-B6F5-4668-9368-C9FD8A0C8914}"/>
                  </a:ext>
                </a:extLst>
              </p14:cNvPr>
              <p14:cNvContentPartPr/>
              <p14:nvPr/>
            </p14:nvContentPartPr>
            <p14:xfrm>
              <a:off x="6992293" y="2392032"/>
              <a:ext cx="519480" cy="26640"/>
            </p14:xfrm>
          </p:contentPart>
        </mc:Choice>
        <mc:Fallback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913D0C8A-B6F5-4668-9368-C9FD8A0C891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87973" y="2387712"/>
                <a:ext cx="528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388" name="Freihand 387">
                <a:extLst>
                  <a:ext uri="{FF2B5EF4-FFF2-40B4-BE49-F238E27FC236}">
                    <a16:creationId xmlns:a16="http://schemas.microsoft.com/office/drawing/2014/main" id="{AAAFBF8C-0017-4B0C-8FB5-1090D416244B}"/>
                  </a:ext>
                </a:extLst>
              </p14:cNvPr>
              <p14:cNvContentPartPr/>
              <p14:nvPr/>
            </p14:nvContentPartPr>
            <p14:xfrm>
              <a:off x="10471333" y="3745992"/>
              <a:ext cx="193320" cy="37080"/>
            </p14:xfrm>
          </p:contentPart>
        </mc:Choice>
        <mc:Fallback>
          <p:pic>
            <p:nvPicPr>
              <p:cNvPr id="388" name="Freihand 387">
                <a:extLst>
                  <a:ext uri="{FF2B5EF4-FFF2-40B4-BE49-F238E27FC236}">
                    <a16:creationId xmlns:a16="http://schemas.microsoft.com/office/drawing/2014/main" id="{AAAFBF8C-0017-4B0C-8FB5-1090D416244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0467013" y="3741672"/>
                <a:ext cx="20196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43" name="Gruppieren 642">
            <a:extLst>
              <a:ext uri="{FF2B5EF4-FFF2-40B4-BE49-F238E27FC236}">
                <a16:creationId xmlns:a16="http://schemas.microsoft.com/office/drawing/2014/main" id="{7C178493-FA82-448D-ABB6-F3FDFF1EFD98}"/>
              </a:ext>
            </a:extLst>
          </p:cNvPr>
          <p:cNvGrpSpPr/>
          <p:nvPr/>
        </p:nvGrpSpPr>
        <p:grpSpPr>
          <a:xfrm>
            <a:off x="33493" y="1519752"/>
            <a:ext cx="11936160" cy="4861080"/>
            <a:chOff x="33493" y="1519752"/>
            <a:chExt cx="11936160" cy="486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E984977A-3CF9-4A91-8037-D1921334F198}"/>
                    </a:ext>
                  </a:extLst>
                </p14:cNvPr>
                <p14:cNvContentPartPr/>
                <p14:nvPr/>
              </p14:nvContentPartPr>
              <p14:xfrm>
                <a:off x="259213" y="2930592"/>
                <a:ext cx="9000" cy="432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E984977A-3CF9-4A91-8037-D1921334F19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54893" y="2926272"/>
                  <a:ext cx="176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08C9832D-CCBA-4A76-8F7A-030C0C050CC7}"/>
                    </a:ext>
                  </a:extLst>
                </p14:cNvPr>
                <p14:cNvContentPartPr/>
                <p14:nvPr/>
              </p14:nvContentPartPr>
              <p14:xfrm>
                <a:off x="544333" y="3273312"/>
                <a:ext cx="17280" cy="1728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08C9832D-CCBA-4A76-8F7A-030C0C050CC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40013" y="3268992"/>
                  <a:ext cx="259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8320EFA3-0343-4BFF-BCD5-A6468E1F8497}"/>
                    </a:ext>
                  </a:extLst>
                </p14:cNvPr>
                <p14:cNvContentPartPr/>
                <p14:nvPr/>
              </p14:nvContentPartPr>
              <p14:xfrm>
                <a:off x="473053" y="3157752"/>
                <a:ext cx="58320" cy="25560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8320EFA3-0343-4BFF-BCD5-A6468E1F849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68733" y="3153432"/>
                  <a:ext cx="66960" cy="256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5A9C42F-5D8F-4242-8549-9DBAD8AF0C87}"/>
                    </a:ext>
                  </a:extLst>
                </p14:cNvPr>
                <p14:cNvContentPartPr/>
                <p14:nvPr/>
              </p14:nvContentPartPr>
              <p14:xfrm>
                <a:off x="270373" y="5577672"/>
                <a:ext cx="3368520" cy="6552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5A9C42F-5D8F-4242-8549-9DBAD8AF0C8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66053" y="5573352"/>
                  <a:ext cx="3377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FD3711AB-8E4C-4859-AD92-8EF512DDF978}"/>
                    </a:ext>
                  </a:extLst>
                </p14:cNvPr>
                <p14:cNvContentPartPr/>
                <p14:nvPr/>
              </p14:nvContentPartPr>
              <p14:xfrm>
                <a:off x="3626293" y="5511072"/>
                <a:ext cx="112680" cy="1494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FD3711AB-8E4C-4859-AD92-8EF512DDF978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621973" y="5506752"/>
                  <a:ext cx="121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7EE9405-2E52-437D-8617-DEB65D68DC26}"/>
                    </a:ext>
                  </a:extLst>
                </p14:cNvPr>
                <p14:cNvContentPartPr/>
                <p14:nvPr/>
              </p14:nvContentPartPr>
              <p14:xfrm>
                <a:off x="383413" y="3072072"/>
                <a:ext cx="236520" cy="10044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7EE9405-2E52-437D-8617-DEB65D68DC2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79093" y="3067752"/>
                  <a:ext cx="245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F2DDB851-F15F-4038-807F-219FE375A813}"/>
                    </a:ext>
                  </a:extLst>
                </p14:cNvPr>
                <p14:cNvContentPartPr/>
                <p14:nvPr/>
              </p14:nvContentPartPr>
              <p14:xfrm>
                <a:off x="247333" y="3059112"/>
                <a:ext cx="58320" cy="11880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F2DDB851-F15F-4038-807F-219FE375A813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43013" y="3054792"/>
                  <a:ext cx="66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68AF8E4E-FA86-479A-85E1-2182E4857ED9}"/>
                    </a:ext>
                  </a:extLst>
                </p14:cNvPr>
                <p14:cNvContentPartPr/>
                <p14:nvPr/>
              </p14:nvContentPartPr>
              <p14:xfrm>
                <a:off x="3540253" y="5706192"/>
                <a:ext cx="100800" cy="8388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68AF8E4E-FA86-479A-85E1-2182E4857ED9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535933" y="5701872"/>
                  <a:ext cx="1094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61FF1AC8-39D9-4FD3-8EF3-A1F5357E01F9}"/>
                    </a:ext>
                  </a:extLst>
                </p14:cNvPr>
                <p14:cNvContentPartPr/>
                <p14:nvPr/>
              </p14:nvContentPartPr>
              <p14:xfrm>
                <a:off x="3539173" y="5740392"/>
                <a:ext cx="113400" cy="19800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61FF1AC8-39D9-4FD3-8EF3-A1F5357E01F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534853" y="5736072"/>
                  <a:ext cx="1220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50141E7-CA4F-4857-9E93-9ACCAE4C2F3A}"/>
                    </a:ext>
                  </a:extLst>
                </p14:cNvPr>
                <p14:cNvContentPartPr/>
                <p14:nvPr/>
              </p14:nvContentPartPr>
              <p14:xfrm>
                <a:off x="2520373" y="5480472"/>
                <a:ext cx="27720" cy="18936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50141E7-CA4F-4857-9E93-9ACCAE4C2F3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516053" y="5476152"/>
                  <a:ext cx="363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DDCDADD3-A349-4446-B8B2-058E8318E44A}"/>
                    </a:ext>
                  </a:extLst>
                </p14:cNvPr>
                <p14:cNvContentPartPr/>
                <p14:nvPr/>
              </p14:nvContentPartPr>
              <p14:xfrm>
                <a:off x="2349013" y="5732832"/>
                <a:ext cx="99000" cy="18828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DDCDADD3-A349-4446-B8B2-058E8318E44A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344693" y="5728512"/>
                  <a:ext cx="1076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2E3E0B86-61D8-4D62-A4A3-6A79AF69EBF0}"/>
                    </a:ext>
                  </a:extLst>
                </p14:cNvPr>
                <p14:cNvContentPartPr/>
                <p14:nvPr/>
              </p14:nvContentPartPr>
              <p14:xfrm>
                <a:off x="2394373" y="5721312"/>
                <a:ext cx="104400" cy="241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2E3E0B86-61D8-4D62-A4A3-6A79AF69EBF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390053" y="5716992"/>
                  <a:ext cx="1130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9CB81062-2E1F-49AF-B0AD-20ACE6CD041A}"/>
                    </a:ext>
                  </a:extLst>
                </p14:cNvPr>
                <p14:cNvContentPartPr/>
                <p14:nvPr/>
              </p14:nvContentPartPr>
              <p14:xfrm>
                <a:off x="2473933" y="5719872"/>
                <a:ext cx="105840" cy="1555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9CB81062-2E1F-49AF-B0AD-20ACE6CD041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469613" y="5715552"/>
                  <a:ext cx="114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61606A3F-3F0C-4831-9EDE-19669BACE7D6}"/>
                    </a:ext>
                  </a:extLst>
                </p14:cNvPr>
                <p14:cNvContentPartPr/>
                <p14:nvPr/>
              </p14:nvContentPartPr>
              <p14:xfrm>
                <a:off x="2592733" y="5724192"/>
                <a:ext cx="105120" cy="15048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61606A3F-3F0C-4831-9EDE-19669BACE7D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588413" y="5719872"/>
                  <a:ext cx="113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714FF67F-0C37-4238-BE05-19B9AAA7DCB4}"/>
                    </a:ext>
                  </a:extLst>
                </p14:cNvPr>
                <p14:cNvContentPartPr/>
                <p14:nvPr/>
              </p14:nvContentPartPr>
              <p14:xfrm>
                <a:off x="428413" y="3787752"/>
                <a:ext cx="151920" cy="1188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714FF67F-0C37-4238-BE05-19B9AAA7DCB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24093" y="3783432"/>
                  <a:ext cx="160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FFA1E0C6-87E0-4E9A-924A-021BAD2B2DE0}"/>
                    </a:ext>
                  </a:extLst>
                </p14:cNvPr>
                <p14:cNvContentPartPr/>
                <p14:nvPr/>
              </p14:nvContentPartPr>
              <p14:xfrm>
                <a:off x="111613" y="3730512"/>
                <a:ext cx="66600" cy="11124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FFA1E0C6-87E0-4E9A-924A-021BAD2B2DE0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7293" y="3726192"/>
                  <a:ext cx="75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3B73749-B889-4D75-A4CB-0F7B9899C477}"/>
                    </a:ext>
                  </a:extLst>
                </p14:cNvPr>
                <p14:cNvContentPartPr/>
                <p14:nvPr/>
              </p14:nvContentPartPr>
              <p14:xfrm>
                <a:off x="177853" y="3727992"/>
                <a:ext cx="52200" cy="11664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3B73749-B889-4D75-A4CB-0F7B9899C477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73533" y="3723672"/>
                  <a:ext cx="608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099DEF43-BAEA-45E6-969C-251F4111C3AB}"/>
                    </a:ext>
                  </a:extLst>
                </p14:cNvPr>
                <p14:cNvContentPartPr/>
                <p14:nvPr/>
              </p14:nvContentPartPr>
              <p14:xfrm>
                <a:off x="248413" y="3820152"/>
                <a:ext cx="5040" cy="5688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099DEF43-BAEA-45E6-969C-251F4111C3AB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44093" y="3815832"/>
                  <a:ext cx="13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7A1E67D8-9457-47A5-899E-6E4DC2DEF8AE}"/>
                    </a:ext>
                  </a:extLst>
                </p14:cNvPr>
                <p14:cNvContentPartPr/>
                <p14:nvPr/>
              </p14:nvContentPartPr>
              <p14:xfrm>
                <a:off x="271093" y="3723672"/>
                <a:ext cx="54720" cy="1119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7A1E67D8-9457-47A5-899E-6E4DC2DEF8A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66773" y="3719352"/>
                  <a:ext cx="633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F20747E5-4F5D-4400-BA04-C3E41947D2E8}"/>
                    </a:ext>
                  </a:extLst>
                </p14:cNvPr>
                <p14:cNvContentPartPr/>
                <p14:nvPr/>
              </p14:nvContentPartPr>
              <p14:xfrm>
                <a:off x="352813" y="3738072"/>
                <a:ext cx="39240" cy="7884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F20747E5-4F5D-4400-BA04-C3E41947D2E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48493" y="3733752"/>
                  <a:ext cx="478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CA871F9B-2501-4F62-831D-E2C7EC15CE9C}"/>
                    </a:ext>
                  </a:extLst>
                </p14:cNvPr>
                <p14:cNvContentPartPr/>
                <p14:nvPr/>
              </p14:nvContentPartPr>
              <p14:xfrm>
                <a:off x="331573" y="3678672"/>
                <a:ext cx="38880" cy="4392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CA871F9B-2501-4F62-831D-E2C7EC15CE9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327253" y="3674352"/>
                  <a:ext cx="475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C8F00354-3978-4C7D-9B7A-043F722B1DDE}"/>
                    </a:ext>
                  </a:extLst>
                </p14:cNvPr>
                <p14:cNvContentPartPr/>
                <p14:nvPr/>
              </p14:nvContentPartPr>
              <p14:xfrm>
                <a:off x="367573" y="3837072"/>
                <a:ext cx="35640" cy="2484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C8F00354-3978-4C7D-9B7A-043F722B1DD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63253" y="3832752"/>
                  <a:ext cx="44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DB4D7F7B-C3A9-4D5E-8FFA-A8790C1CC39E}"/>
                    </a:ext>
                  </a:extLst>
                </p14:cNvPr>
                <p14:cNvContentPartPr/>
                <p14:nvPr/>
              </p14:nvContentPartPr>
              <p14:xfrm>
                <a:off x="525253" y="3790272"/>
                <a:ext cx="1992240" cy="174600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DB4D7F7B-C3A9-4D5E-8FFA-A8790C1CC39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20933" y="3785952"/>
                  <a:ext cx="2000880" cy="175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AF3E1098-543F-466E-B922-B613712AF11F}"/>
                    </a:ext>
                  </a:extLst>
                </p14:cNvPr>
                <p14:cNvContentPartPr/>
                <p14:nvPr/>
              </p14:nvContentPartPr>
              <p14:xfrm>
                <a:off x="2490493" y="5520072"/>
                <a:ext cx="360" cy="3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AF3E1098-543F-466E-B922-B613712AF11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486173" y="5515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E1079CED-D847-4BF3-9462-92E40996380F}"/>
                    </a:ext>
                  </a:extLst>
                </p14:cNvPr>
                <p14:cNvContentPartPr/>
                <p14:nvPr/>
              </p14:nvContentPartPr>
              <p14:xfrm>
                <a:off x="2469253" y="5500992"/>
                <a:ext cx="102240" cy="9828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E1079CED-D847-4BF3-9462-92E40996380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464933" y="5496672"/>
                  <a:ext cx="1108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6C0693DF-4198-4B2F-B309-F4E3162988E3}"/>
                    </a:ext>
                  </a:extLst>
                </p14:cNvPr>
                <p14:cNvContentPartPr/>
                <p14:nvPr/>
              </p14:nvContentPartPr>
              <p14:xfrm>
                <a:off x="886693" y="3663912"/>
                <a:ext cx="128880" cy="17784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6C0693DF-4198-4B2F-B309-F4E3162988E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82373" y="3659592"/>
                  <a:ext cx="1375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B51C4D96-F676-4047-A2EA-6835D9021FCD}"/>
                    </a:ext>
                  </a:extLst>
                </p14:cNvPr>
                <p14:cNvContentPartPr/>
                <p14:nvPr/>
              </p14:nvContentPartPr>
              <p14:xfrm>
                <a:off x="847453" y="3705312"/>
                <a:ext cx="126720" cy="1897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B51C4D96-F676-4047-A2EA-6835D9021FC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43133" y="3700992"/>
                  <a:ext cx="1353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80187FBC-F99E-40B9-B645-3D028827ED86}"/>
                    </a:ext>
                  </a:extLst>
                </p14:cNvPr>
                <p14:cNvContentPartPr/>
                <p14:nvPr/>
              </p14:nvContentPartPr>
              <p14:xfrm>
                <a:off x="1096933" y="3481752"/>
                <a:ext cx="25920" cy="7596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80187FBC-F99E-40B9-B645-3D028827ED8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92613" y="3477432"/>
                  <a:ext cx="345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F96B0899-94FE-413C-ADDF-5774002A2B9C}"/>
                    </a:ext>
                  </a:extLst>
                </p14:cNvPr>
                <p14:cNvContentPartPr/>
                <p14:nvPr/>
              </p14:nvContentPartPr>
              <p14:xfrm>
                <a:off x="1152373" y="3419832"/>
                <a:ext cx="95400" cy="8460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F96B0899-94FE-413C-ADDF-5774002A2B9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148053" y="3415512"/>
                  <a:ext cx="104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E09BA38-ADDD-4F2E-8C7B-620895E1A8E8}"/>
                    </a:ext>
                  </a:extLst>
                </p14:cNvPr>
                <p14:cNvContentPartPr/>
                <p14:nvPr/>
              </p14:nvContentPartPr>
              <p14:xfrm>
                <a:off x="1306453" y="3340632"/>
                <a:ext cx="74520" cy="363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E09BA38-ADDD-4F2E-8C7B-620895E1A8E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302133" y="3336312"/>
                  <a:ext cx="831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741459AB-9665-4D0A-8086-48DA543DB668}"/>
                    </a:ext>
                  </a:extLst>
                </p14:cNvPr>
                <p14:cNvContentPartPr/>
                <p14:nvPr/>
              </p14:nvContentPartPr>
              <p14:xfrm>
                <a:off x="1409773" y="3170352"/>
                <a:ext cx="99720" cy="16128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741459AB-9665-4D0A-8086-48DA543DB66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405453" y="3166032"/>
                  <a:ext cx="108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662BD911-BDE0-48D9-9A63-EC548C274B53}"/>
                    </a:ext>
                  </a:extLst>
                </p14:cNvPr>
                <p14:cNvContentPartPr/>
                <p14:nvPr/>
              </p14:nvContentPartPr>
              <p14:xfrm>
                <a:off x="1493653" y="3253512"/>
                <a:ext cx="68400" cy="3744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662BD911-BDE0-48D9-9A63-EC548C274B53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489333" y="3249192"/>
                  <a:ext cx="77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F8C30D78-4F0E-4FC0-8F62-0389E039C0AC}"/>
                    </a:ext>
                  </a:extLst>
                </p14:cNvPr>
                <p14:cNvContentPartPr/>
                <p14:nvPr/>
              </p14:nvContentPartPr>
              <p14:xfrm>
                <a:off x="1562773" y="3051912"/>
                <a:ext cx="352800" cy="2124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F8C30D78-4F0E-4FC0-8F62-0389E039C0A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58453" y="3047592"/>
                  <a:ext cx="3614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3011FEC3-0E3E-446A-B772-F01F820A2C76}"/>
                    </a:ext>
                  </a:extLst>
                </p14:cNvPr>
                <p14:cNvContentPartPr/>
                <p14:nvPr/>
              </p14:nvContentPartPr>
              <p14:xfrm>
                <a:off x="2077933" y="5463192"/>
                <a:ext cx="7200" cy="1674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3011FEC3-0E3E-446A-B772-F01F820A2C7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073613" y="5458872"/>
                  <a:ext cx="158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08BD3424-79F6-4310-9EC8-138AC04E0BF8}"/>
                    </a:ext>
                  </a:extLst>
                </p14:cNvPr>
                <p14:cNvContentPartPr/>
                <p14:nvPr/>
              </p14:nvContentPartPr>
              <p14:xfrm>
                <a:off x="2064253" y="5558952"/>
                <a:ext cx="11520" cy="15444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08BD3424-79F6-4310-9EC8-138AC04E0BF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059933" y="5554632"/>
                  <a:ext cx="201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C1324E83-6E45-465A-A6E3-404075B3A5D5}"/>
                    </a:ext>
                  </a:extLst>
                </p14:cNvPr>
                <p14:cNvContentPartPr/>
                <p14:nvPr/>
              </p14:nvContentPartPr>
              <p14:xfrm>
                <a:off x="1850773" y="5777112"/>
                <a:ext cx="50040" cy="9900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C1324E83-6E45-465A-A6E3-404075B3A5D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846453" y="5772792"/>
                  <a:ext cx="586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72C384B2-9DE7-41CF-B3B0-C844D69EFF8D}"/>
                    </a:ext>
                  </a:extLst>
                </p14:cNvPr>
                <p14:cNvContentPartPr/>
                <p14:nvPr/>
              </p14:nvContentPartPr>
              <p14:xfrm>
                <a:off x="1881733" y="5827512"/>
                <a:ext cx="28440" cy="6912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72C384B2-9DE7-41CF-B3B0-C844D69EFF8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877413" y="5823192"/>
                  <a:ext cx="370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BABD5EA8-766B-4998-BF83-8B9822C06679}"/>
                    </a:ext>
                  </a:extLst>
                </p14:cNvPr>
                <p14:cNvContentPartPr/>
                <p14:nvPr/>
              </p14:nvContentPartPr>
              <p14:xfrm>
                <a:off x="1941853" y="5799432"/>
                <a:ext cx="52560" cy="9684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BABD5EA8-766B-4998-BF83-8B9822C0667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937533" y="5795112"/>
                  <a:ext cx="612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C57C448D-63DA-4299-B07D-FFB6612DEF07}"/>
                    </a:ext>
                  </a:extLst>
                </p14:cNvPr>
                <p14:cNvContentPartPr/>
                <p14:nvPr/>
              </p14:nvContentPartPr>
              <p14:xfrm>
                <a:off x="2020333" y="5784312"/>
                <a:ext cx="57960" cy="8280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C57C448D-63DA-4299-B07D-FFB6612DEF0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016013" y="5779992"/>
                  <a:ext cx="66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01F9B314-4947-49AA-97B2-ED7F17F5C97B}"/>
                    </a:ext>
                  </a:extLst>
                </p14:cNvPr>
                <p14:cNvContentPartPr/>
                <p14:nvPr/>
              </p14:nvContentPartPr>
              <p14:xfrm>
                <a:off x="2104213" y="3334512"/>
                <a:ext cx="808200" cy="228384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01F9B314-4947-49AA-97B2-ED7F17F5C97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099893" y="3330192"/>
                  <a:ext cx="816840" cy="229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350B39DD-C68E-41B0-AAE8-88898FC10C51}"/>
                    </a:ext>
                  </a:extLst>
                </p14:cNvPr>
                <p14:cNvContentPartPr/>
                <p14:nvPr/>
              </p14:nvContentPartPr>
              <p14:xfrm>
                <a:off x="3010333" y="3186552"/>
                <a:ext cx="89640" cy="14472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350B39DD-C68E-41B0-AAE8-88898FC10C51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006013" y="3182232"/>
                  <a:ext cx="982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F5259524-AE6B-4678-8778-7D5B3C8241CC}"/>
                    </a:ext>
                  </a:extLst>
                </p14:cNvPr>
                <p14:cNvContentPartPr/>
                <p14:nvPr/>
              </p14:nvContentPartPr>
              <p14:xfrm>
                <a:off x="3164413" y="3155232"/>
                <a:ext cx="111240" cy="13680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F5259524-AE6B-4678-8778-7D5B3C8241C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160093" y="3150912"/>
                  <a:ext cx="1198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D7B9BA03-7DEC-4964-ACBC-5B099DFBB616}"/>
                    </a:ext>
                  </a:extLst>
                </p14:cNvPr>
                <p14:cNvContentPartPr/>
                <p14:nvPr/>
              </p14:nvContentPartPr>
              <p14:xfrm>
                <a:off x="3383653" y="3210672"/>
                <a:ext cx="111600" cy="1152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D7B9BA03-7DEC-4964-ACBC-5B099DFBB61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379333" y="3206352"/>
                  <a:ext cx="120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3F9069E6-4661-481D-BBEE-8D3195D5723B}"/>
                    </a:ext>
                  </a:extLst>
                </p14:cNvPr>
                <p14:cNvContentPartPr/>
                <p14:nvPr/>
              </p14:nvContentPartPr>
              <p14:xfrm>
                <a:off x="3543493" y="3098352"/>
                <a:ext cx="127080" cy="14724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3F9069E6-4661-481D-BBEE-8D3195D5723B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539173" y="3094032"/>
                  <a:ext cx="135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F4920E85-CDFB-4CC8-ABD9-591DF017483D}"/>
                    </a:ext>
                  </a:extLst>
                </p14:cNvPr>
                <p14:cNvContentPartPr/>
                <p14:nvPr/>
              </p14:nvContentPartPr>
              <p14:xfrm>
                <a:off x="3613333" y="3172512"/>
                <a:ext cx="64800" cy="741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F4920E85-CDFB-4CC8-ABD9-591DF017483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09013" y="3168192"/>
                  <a:ext cx="734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39506A32-4D18-4723-A68D-89E52A87FD07}"/>
                    </a:ext>
                  </a:extLst>
                </p14:cNvPr>
                <p14:cNvContentPartPr/>
                <p14:nvPr/>
              </p14:nvContentPartPr>
              <p14:xfrm>
                <a:off x="3687133" y="3144792"/>
                <a:ext cx="326880" cy="9828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39506A32-4D18-4723-A68D-89E52A87FD0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682813" y="3140472"/>
                  <a:ext cx="335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AC404A0C-2600-4489-8261-966234593EA6}"/>
                    </a:ext>
                  </a:extLst>
                </p14:cNvPr>
                <p14:cNvContentPartPr/>
                <p14:nvPr/>
              </p14:nvContentPartPr>
              <p14:xfrm>
                <a:off x="489613" y="5310552"/>
                <a:ext cx="83880" cy="2016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AC404A0C-2600-4489-8261-966234593EA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85293" y="5306232"/>
                  <a:ext cx="92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15845CB3-9F19-4F4D-96E1-9F9CA4EBBF99}"/>
                    </a:ext>
                  </a:extLst>
                </p14:cNvPr>
                <p14:cNvContentPartPr/>
                <p14:nvPr/>
              </p14:nvContentPartPr>
              <p14:xfrm>
                <a:off x="702733" y="5291832"/>
                <a:ext cx="575280" cy="2448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15845CB3-9F19-4F4D-96E1-9F9CA4EBBF9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98413" y="5287512"/>
                  <a:ext cx="5839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E3742070-DCE6-480F-ABCB-2DE119A82ABF}"/>
                    </a:ext>
                  </a:extLst>
                </p14:cNvPr>
                <p14:cNvContentPartPr/>
                <p14:nvPr/>
              </p14:nvContentPartPr>
              <p14:xfrm>
                <a:off x="1342093" y="5281752"/>
                <a:ext cx="120960" cy="2880"/>
              </p14:xfrm>
            </p:contentPart>
          </mc:Choice>
          <mc:Fallback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E3742070-DCE6-480F-ABCB-2DE119A82AB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337773" y="5277432"/>
                  <a:ext cx="1296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581BC95A-3850-4E14-88D9-B4798E317F0D}"/>
                    </a:ext>
                  </a:extLst>
                </p14:cNvPr>
                <p14:cNvContentPartPr/>
                <p14:nvPr/>
              </p14:nvContentPartPr>
              <p14:xfrm>
                <a:off x="1585813" y="5258712"/>
                <a:ext cx="157680" cy="1656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581BC95A-3850-4E14-88D9-B4798E317F0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581493" y="5254392"/>
                  <a:ext cx="166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00679A42-357C-41C4-9E53-920F0EF43214}"/>
                    </a:ext>
                  </a:extLst>
                </p14:cNvPr>
                <p14:cNvContentPartPr/>
                <p14:nvPr/>
              </p14:nvContentPartPr>
              <p14:xfrm>
                <a:off x="1910893" y="5246832"/>
                <a:ext cx="315720" cy="1116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00679A42-357C-41C4-9E53-920F0EF4321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906573" y="5242512"/>
                  <a:ext cx="3243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360068A9-46DA-4EEF-B5DC-C6595CB24FAE}"/>
                    </a:ext>
                  </a:extLst>
                </p14:cNvPr>
                <p14:cNvContentPartPr/>
                <p14:nvPr/>
              </p14:nvContentPartPr>
              <p14:xfrm>
                <a:off x="2214373" y="5273832"/>
                <a:ext cx="15480" cy="24120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360068A9-46DA-4EEF-B5DC-C6595CB24FA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210053" y="5269512"/>
                  <a:ext cx="241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BD22E5B-C7A8-408C-9A47-F36983B9BB84}"/>
                    </a:ext>
                  </a:extLst>
                </p14:cNvPr>
                <p14:cNvContentPartPr/>
                <p14:nvPr/>
              </p14:nvContentPartPr>
              <p14:xfrm>
                <a:off x="2220853" y="5562552"/>
                <a:ext cx="14400" cy="4716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BD22E5B-C7A8-408C-9A47-F36983B9BB8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216533" y="5558232"/>
                  <a:ext cx="230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D9BA0F71-09F2-4CBD-8718-D3A112759D5F}"/>
                    </a:ext>
                  </a:extLst>
                </p14:cNvPr>
                <p14:cNvContentPartPr/>
                <p14:nvPr/>
              </p14:nvContentPartPr>
              <p14:xfrm>
                <a:off x="2169733" y="5741832"/>
                <a:ext cx="57600" cy="7740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D9BA0F71-09F2-4CBD-8718-D3A112759D5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165413" y="5737512"/>
                  <a:ext cx="662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9DCBFF3D-CCFA-4510-896A-62B384DA7A53}"/>
                    </a:ext>
                  </a:extLst>
                </p14:cNvPr>
                <p14:cNvContentPartPr/>
                <p14:nvPr/>
              </p14:nvContentPartPr>
              <p14:xfrm>
                <a:off x="2171893" y="5738952"/>
                <a:ext cx="63000" cy="19260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9DCBFF3D-CCFA-4510-896A-62B384DA7A5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167573" y="5734632"/>
                  <a:ext cx="71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5AD42848-57DE-4A35-AAA3-9102EAA21678}"/>
                    </a:ext>
                  </a:extLst>
                </p14:cNvPr>
                <p14:cNvContentPartPr/>
                <p14:nvPr/>
              </p14:nvContentPartPr>
              <p14:xfrm>
                <a:off x="2229853" y="5685312"/>
                <a:ext cx="65520" cy="8280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5AD42848-57DE-4A35-AAA3-9102EAA2167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225533" y="5680992"/>
                  <a:ext cx="74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A9BE7D69-589C-46D9-AFDF-DC802D8C9E7A}"/>
                    </a:ext>
                  </a:extLst>
                </p14:cNvPr>
                <p14:cNvContentPartPr/>
                <p14:nvPr/>
              </p14:nvContentPartPr>
              <p14:xfrm>
                <a:off x="7793653" y="1836552"/>
                <a:ext cx="18000" cy="14112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A9BE7D69-589C-46D9-AFDF-DC802D8C9E7A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789333" y="1832232"/>
                  <a:ext cx="266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75D6E82-31CA-4BE7-9F61-89B33C741485}"/>
                    </a:ext>
                  </a:extLst>
                </p14:cNvPr>
                <p14:cNvContentPartPr/>
                <p14:nvPr/>
              </p14:nvContentPartPr>
              <p14:xfrm>
                <a:off x="7939453" y="1875072"/>
                <a:ext cx="360" cy="3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75D6E82-31CA-4BE7-9F61-89B33C74148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935133" y="18707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20259E07-BBCF-49BD-8157-C8EB7B948589}"/>
                    </a:ext>
                  </a:extLst>
                </p14:cNvPr>
                <p14:cNvContentPartPr/>
                <p14:nvPr/>
              </p14:nvContentPartPr>
              <p14:xfrm>
                <a:off x="7936573" y="1947432"/>
                <a:ext cx="5760" cy="82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20259E07-BBCF-49BD-8157-C8EB7B94858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932253" y="1943112"/>
                  <a:ext cx="144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6BE19C8-8B65-4B17-9E0A-1E27C3A7C426}"/>
                    </a:ext>
                  </a:extLst>
                </p14:cNvPr>
                <p14:cNvContentPartPr/>
                <p14:nvPr/>
              </p14:nvContentPartPr>
              <p14:xfrm>
                <a:off x="8030893" y="1844472"/>
                <a:ext cx="94680" cy="878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6BE19C8-8B65-4B17-9E0A-1E27C3A7C42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026573" y="1840152"/>
                  <a:ext cx="103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72FFA6D-86A7-4935-A83A-ACB6C7123502}"/>
                    </a:ext>
                  </a:extLst>
                </p14:cNvPr>
                <p14:cNvContentPartPr/>
                <p14:nvPr/>
              </p14:nvContentPartPr>
              <p14:xfrm>
                <a:off x="8149333" y="1907112"/>
                <a:ext cx="12600" cy="7668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72FFA6D-86A7-4935-A83A-ACB6C7123502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145013" y="1902792"/>
                  <a:ext cx="212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9718DA67-6692-475D-9456-174B4FB64BB9}"/>
                    </a:ext>
                  </a:extLst>
                </p14:cNvPr>
                <p14:cNvContentPartPr/>
                <p14:nvPr/>
              </p14:nvContentPartPr>
              <p14:xfrm>
                <a:off x="8231773" y="1815312"/>
                <a:ext cx="110160" cy="10836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9718DA67-6692-475D-9456-174B4FB64BB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8227453" y="1810992"/>
                  <a:ext cx="1188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5DEA86C-DDC6-4977-B5E5-D3BF43392426}"/>
                    </a:ext>
                  </a:extLst>
                </p14:cNvPr>
                <p14:cNvContentPartPr/>
                <p14:nvPr/>
              </p14:nvContentPartPr>
              <p14:xfrm>
                <a:off x="5251693" y="1670592"/>
                <a:ext cx="74880" cy="6336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5DEA86C-DDC6-4977-B5E5-D3BF43392426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247373" y="1666272"/>
                  <a:ext cx="83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2744C434-A66A-4609-BC3D-78D0F8ECE7B6}"/>
                    </a:ext>
                  </a:extLst>
                </p14:cNvPr>
                <p14:cNvContentPartPr/>
                <p14:nvPr/>
              </p14:nvContentPartPr>
              <p14:xfrm>
                <a:off x="5293453" y="1686792"/>
                <a:ext cx="43200" cy="13248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2744C434-A66A-4609-BC3D-78D0F8ECE7B6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5289133" y="1682472"/>
                  <a:ext cx="518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C845425-CD0D-4D8A-BE1D-42B272FE8AFD}"/>
                    </a:ext>
                  </a:extLst>
                </p14:cNvPr>
                <p14:cNvContentPartPr/>
                <p14:nvPr/>
              </p14:nvContentPartPr>
              <p14:xfrm>
                <a:off x="5396413" y="1738632"/>
                <a:ext cx="70560" cy="93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C845425-CD0D-4D8A-BE1D-42B272FE8AFD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5392093" y="1734312"/>
                  <a:ext cx="79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4F4EA15F-6F83-484C-86BD-459D549CD7CE}"/>
                    </a:ext>
                  </a:extLst>
                </p14:cNvPr>
                <p14:cNvContentPartPr/>
                <p14:nvPr/>
              </p14:nvContentPartPr>
              <p14:xfrm>
                <a:off x="5525293" y="1671312"/>
                <a:ext cx="94320" cy="1335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4F4EA15F-6F83-484C-86BD-459D549CD7CE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520973" y="1666992"/>
                  <a:ext cx="102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A6D1C9F-D9C0-4B49-94EF-E92EF9DA3D9A}"/>
                    </a:ext>
                  </a:extLst>
                </p14:cNvPr>
                <p14:cNvContentPartPr/>
                <p14:nvPr/>
              </p14:nvContentPartPr>
              <p14:xfrm>
                <a:off x="5666053" y="1654032"/>
                <a:ext cx="83880" cy="11592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A6D1C9F-D9C0-4B49-94EF-E92EF9DA3D9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661733" y="1649712"/>
                  <a:ext cx="92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109B06A3-F146-4223-87EF-F87D8EFD891A}"/>
                    </a:ext>
                  </a:extLst>
                </p14:cNvPr>
                <p14:cNvContentPartPr/>
                <p14:nvPr/>
              </p14:nvContentPartPr>
              <p14:xfrm>
                <a:off x="5801413" y="1690392"/>
                <a:ext cx="68400" cy="244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109B06A3-F146-4223-87EF-F87D8EFD891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797093" y="1686072"/>
                  <a:ext cx="770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EB2176B0-56DF-4E21-900D-023CAD84F662}"/>
                    </a:ext>
                  </a:extLst>
                </p14:cNvPr>
                <p14:cNvContentPartPr/>
                <p14:nvPr/>
              </p14:nvContentPartPr>
              <p14:xfrm>
                <a:off x="5844253" y="1692192"/>
                <a:ext cx="39600" cy="982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EB2176B0-56DF-4E21-900D-023CAD84F662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5839933" y="1687872"/>
                  <a:ext cx="48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EE9425E-72DA-4245-BC96-B48C66695E6D}"/>
                    </a:ext>
                  </a:extLst>
                </p14:cNvPr>
                <p14:cNvContentPartPr/>
                <p14:nvPr/>
              </p14:nvContentPartPr>
              <p14:xfrm>
                <a:off x="6005533" y="1681752"/>
                <a:ext cx="118440" cy="392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EE9425E-72DA-4245-BC96-B48C66695E6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001213" y="1677432"/>
                  <a:ext cx="127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E2E4725-43BF-4CAF-A7F5-FDDF5843BF06}"/>
                    </a:ext>
                  </a:extLst>
                </p14:cNvPr>
                <p14:cNvContentPartPr/>
                <p14:nvPr/>
              </p14:nvContentPartPr>
              <p14:xfrm>
                <a:off x="6306493" y="1654032"/>
                <a:ext cx="139680" cy="6372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E2E4725-43BF-4CAF-A7F5-FDDF5843BF06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302173" y="1649712"/>
                  <a:ext cx="148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034B5A3B-F278-4704-ACB0-2A750A662F16}"/>
                    </a:ext>
                  </a:extLst>
                </p14:cNvPr>
                <p14:cNvContentPartPr/>
                <p14:nvPr/>
              </p14:nvContentPartPr>
              <p14:xfrm>
                <a:off x="6485053" y="1630992"/>
                <a:ext cx="98280" cy="7272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034B5A3B-F278-4704-ACB0-2A750A662F1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480733" y="1626672"/>
                  <a:ext cx="106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93E6C78C-2017-477F-B216-5308D15457EF}"/>
                    </a:ext>
                  </a:extLst>
                </p14:cNvPr>
                <p14:cNvContentPartPr/>
                <p14:nvPr/>
              </p14:nvContentPartPr>
              <p14:xfrm>
                <a:off x="6636253" y="1622712"/>
                <a:ext cx="114480" cy="748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93E6C78C-2017-477F-B216-5308D15457E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6631933" y="1618392"/>
                  <a:ext cx="1231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9032BE2C-44D1-416C-BD6D-AE64AAD356FC}"/>
                    </a:ext>
                  </a:extLst>
                </p14:cNvPr>
                <p14:cNvContentPartPr/>
                <p14:nvPr/>
              </p14:nvContentPartPr>
              <p14:xfrm>
                <a:off x="6959893" y="1633872"/>
                <a:ext cx="116640" cy="97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9032BE2C-44D1-416C-BD6D-AE64AAD356F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955573" y="1629552"/>
                  <a:ext cx="1252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23DC19AD-5EB1-4690-99A0-36DD8BC2B71E}"/>
                    </a:ext>
                  </a:extLst>
                </p14:cNvPr>
                <p14:cNvContentPartPr/>
                <p14:nvPr/>
              </p14:nvContentPartPr>
              <p14:xfrm>
                <a:off x="7140253" y="1568712"/>
                <a:ext cx="77400" cy="1213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23DC19AD-5EB1-4690-99A0-36DD8BC2B71E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135933" y="1564392"/>
                  <a:ext cx="86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60298BA1-CF92-4C2F-9098-4086D4CC1A1F}"/>
                    </a:ext>
                  </a:extLst>
                </p14:cNvPr>
                <p14:cNvContentPartPr/>
                <p14:nvPr/>
              </p14:nvContentPartPr>
              <p14:xfrm>
                <a:off x="7274893" y="1591752"/>
                <a:ext cx="105840" cy="7740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60298BA1-CF92-4C2F-9098-4086D4CC1A1F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270573" y="1587432"/>
                  <a:ext cx="114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6F24EFAF-FB5D-427D-B5CB-138D936A3393}"/>
                    </a:ext>
                  </a:extLst>
                </p14:cNvPr>
                <p14:cNvContentPartPr/>
                <p14:nvPr/>
              </p14:nvContentPartPr>
              <p14:xfrm>
                <a:off x="7427173" y="1589232"/>
                <a:ext cx="90360" cy="6228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6F24EFAF-FB5D-427D-B5CB-138D936A3393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422853" y="1584912"/>
                  <a:ext cx="99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595E7150-AE14-4326-8473-4B9AB71DBC3B}"/>
                    </a:ext>
                  </a:extLst>
                </p14:cNvPr>
                <p14:cNvContentPartPr/>
                <p14:nvPr/>
              </p14:nvContentPartPr>
              <p14:xfrm>
                <a:off x="7611853" y="1589952"/>
                <a:ext cx="55800" cy="6192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595E7150-AE14-4326-8473-4B9AB71DBC3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7607533" y="1585632"/>
                  <a:ext cx="644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5BD68DA-160A-4A13-B914-CF56F887CDCC}"/>
                    </a:ext>
                  </a:extLst>
                </p14:cNvPr>
                <p14:cNvContentPartPr/>
                <p14:nvPr/>
              </p14:nvContentPartPr>
              <p14:xfrm>
                <a:off x="7611853" y="1519752"/>
                <a:ext cx="24120" cy="216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5BD68DA-160A-4A13-B914-CF56F887CDCC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7607533" y="1515432"/>
                  <a:ext cx="327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7F428262-080E-4E24-B003-094966963B9E}"/>
                    </a:ext>
                  </a:extLst>
                </p14:cNvPr>
                <p14:cNvContentPartPr/>
                <p14:nvPr/>
              </p14:nvContentPartPr>
              <p14:xfrm>
                <a:off x="5429893" y="1988832"/>
                <a:ext cx="101160" cy="7812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7F428262-080E-4E24-B003-094966963B9E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425573" y="1984512"/>
                  <a:ext cx="109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7CC4C41-F71B-41CD-9675-3F3EF6F898DC}"/>
                    </a:ext>
                  </a:extLst>
                </p14:cNvPr>
                <p14:cNvContentPartPr/>
                <p14:nvPr/>
              </p14:nvContentPartPr>
              <p14:xfrm>
                <a:off x="5568493" y="2051832"/>
                <a:ext cx="360" cy="6012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7CC4C41-F71B-41CD-9675-3F3EF6F898D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564173" y="2047512"/>
                  <a:ext cx="90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92E7FAA2-9AF3-4E1C-97ED-3AAA4D621F63}"/>
                    </a:ext>
                  </a:extLst>
                </p14:cNvPr>
                <p14:cNvContentPartPr/>
                <p14:nvPr/>
              </p14:nvContentPartPr>
              <p14:xfrm>
                <a:off x="5629693" y="1966512"/>
                <a:ext cx="71280" cy="9576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92E7FAA2-9AF3-4E1C-97ED-3AAA4D621F63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5625373" y="1962192"/>
                  <a:ext cx="79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F1378EF7-6746-455D-9ABD-0D80C0B9CA08}"/>
                    </a:ext>
                  </a:extLst>
                </p14:cNvPr>
                <p14:cNvContentPartPr/>
                <p14:nvPr/>
              </p14:nvContentPartPr>
              <p14:xfrm>
                <a:off x="5769373" y="2002872"/>
                <a:ext cx="106560" cy="10872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F1378EF7-6746-455D-9ABD-0D80C0B9CA0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765053" y="1998552"/>
                  <a:ext cx="1152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79520870-A686-4ECD-8F65-C790CD94E978}"/>
                    </a:ext>
                  </a:extLst>
                </p14:cNvPr>
                <p14:cNvContentPartPr/>
                <p14:nvPr/>
              </p14:nvContentPartPr>
              <p14:xfrm>
                <a:off x="6041893" y="2005032"/>
                <a:ext cx="104400" cy="252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79520870-A686-4ECD-8F65-C790CD94E978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037573" y="2000712"/>
                  <a:ext cx="1130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F8DF8C9-5AE3-422B-879F-0081381FFF5A}"/>
                    </a:ext>
                  </a:extLst>
                </p14:cNvPr>
                <p14:cNvContentPartPr/>
                <p14:nvPr/>
              </p14:nvContentPartPr>
              <p14:xfrm>
                <a:off x="6037573" y="2035272"/>
                <a:ext cx="106200" cy="684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F8DF8C9-5AE3-422B-879F-0081381FFF5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033253" y="2030952"/>
                  <a:ext cx="1148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09690EFC-BD8A-4A44-B2CC-6FFEE244F3A0}"/>
                    </a:ext>
                  </a:extLst>
                </p14:cNvPr>
                <p14:cNvContentPartPr/>
                <p14:nvPr/>
              </p14:nvContentPartPr>
              <p14:xfrm>
                <a:off x="6296053" y="1931952"/>
                <a:ext cx="134280" cy="11880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09690EFC-BD8A-4A44-B2CC-6FFEE244F3A0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6291733" y="1927632"/>
                  <a:ext cx="1429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B9822A9C-DEC6-4EBD-9322-41520DB8FFF2}"/>
                    </a:ext>
                  </a:extLst>
                </p14:cNvPr>
                <p14:cNvContentPartPr/>
                <p14:nvPr/>
              </p14:nvContentPartPr>
              <p14:xfrm>
                <a:off x="6492253" y="1946352"/>
                <a:ext cx="87480" cy="651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B9822A9C-DEC6-4EBD-9322-41520DB8FFF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6487933" y="1942032"/>
                  <a:ext cx="961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A0E7379-6B95-4EB9-85AB-F4E328F6DDEA}"/>
                    </a:ext>
                  </a:extLst>
                </p14:cNvPr>
                <p14:cNvContentPartPr/>
                <p14:nvPr/>
              </p14:nvContentPartPr>
              <p14:xfrm>
                <a:off x="6630133" y="1947792"/>
                <a:ext cx="89280" cy="5328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A0E7379-6B95-4EB9-85AB-F4E328F6DDEA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625813" y="1943472"/>
                  <a:ext cx="979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CB9DD159-5016-45C7-99CA-8AEF9746B192}"/>
                    </a:ext>
                  </a:extLst>
                </p14:cNvPr>
                <p14:cNvContentPartPr/>
                <p14:nvPr/>
              </p14:nvContentPartPr>
              <p14:xfrm>
                <a:off x="6911653" y="1956792"/>
                <a:ext cx="91800" cy="2808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CB9DD159-5016-45C7-99CA-8AEF9746B192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6907333" y="1952472"/>
                  <a:ext cx="1004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620DAB6-C4B5-43A1-BE1D-BBD9DF3BDC58}"/>
                    </a:ext>
                  </a:extLst>
                </p14:cNvPr>
                <p14:cNvContentPartPr/>
                <p14:nvPr/>
              </p14:nvContentPartPr>
              <p14:xfrm>
                <a:off x="7103893" y="1890192"/>
                <a:ext cx="69480" cy="11088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620DAB6-C4B5-43A1-BE1D-BBD9DF3BDC5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099573" y="1885872"/>
                  <a:ext cx="78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3C37856E-EB06-4BD2-BDD8-8BBD15C64FE0}"/>
                    </a:ext>
                  </a:extLst>
                </p14:cNvPr>
                <p14:cNvContentPartPr/>
                <p14:nvPr/>
              </p14:nvContentPartPr>
              <p14:xfrm>
                <a:off x="7234573" y="1905672"/>
                <a:ext cx="98640" cy="691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3C37856E-EB06-4BD2-BDD8-8BBD15C64FE0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230253" y="1901352"/>
                  <a:ext cx="107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5C8D83EE-441B-496D-AA55-E27DBF58B8E5}"/>
                    </a:ext>
                  </a:extLst>
                </p14:cNvPr>
                <p14:cNvContentPartPr/>
                <p14:nvPr/>
              </p14:nvContentPartPr>
              <p14:xfrm>
                <a:off x="7339693" y="1899912"/>
                <a:ext cx="93600" cy="637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5C8D83EE-441B-496D-AA55-E27DBF58B8E5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335373" y="1895592"/>
                  <a:ext cx="1022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F267C9B4-C298-41CD-8896-263C7CB2D0D6}"/>
                    </a:ext>
                  </a:extLst>
                </p14:cNvPr>
                <p14:cNvContentPartPr/>
                <p14:nvPr/>
              </p14:nvContentPartPr>
              <p14:xfrm>
                <a:off x="7510333" y="1912152"/>
                <a:ext cx="48600" cy="4176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F267C9B4-C298-41CD-8896-263C7CB2D0D6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506013" y="1907832"/>
                  <a:ext cx="57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2A9A5AC1-7A5A-4954-A2E2-EE1D2F514F68}"/>
                    </a:ext>
                  </a:extLst>
                </p14:cNvPr>
                <p14:cNvContentPartPr/>
                <p14:nvPr/>
              </p14:nvContentPartPr>
              <p14:xfrm>
                <a:off x="7527613" y="1828632"/>
                <a:ext cx="360" cy="36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2A9A5AC1-7A5A-4954-A2E2-EE1D2F514F6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523293" y="1824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6CA9CA1D-B0B4-478F-86BA-6B3C00F54A2B}"/>
                    </a:ext>
                  </a:extLst>
                </p14:cNvPr>
                <p14:cNvContentPartPr/>
                <p14:nvPr/>
              </p14:nvContentPartPr>
              <p14:xfrm>
                <a:off x="5766493" y="2325792"/>
                <a:ext cx="81000" cy="4824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6CA9CA1D-B0B4-478F-86BA-6B3C00F54A2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762173" y="2321472"/>
                  <a:ext cx="8964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5EF582E-0752-4D05-A8D4-98528D606A48}"/>
                    </a:ext>
                  </a:extLst>
                </p14:cNvPr>
                <p14:cNvContentPartPr/>
                <p14:nvPr/>
              </p14:nvContentPartPr>
              <p14:xfrm>
                <a:off x="5807893" y="2331552"/>
                <a:ext cx="54360" cy="1274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5EF582E-0752-4D05-A8D4-98528D606A4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803573" y="2327232"/>
                  <a:ext cx="63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21EDF108-778F-4A2A-92A3-B686F7D9B179}"/>
                    </a:ext>
                  </a:extLst>
                </p14:cNvPr>
                <p14:cNvContentPartPr/>
                <p14:nvPr/>
              </p14:nvContentPartPr>
              <p14:xfrm>
                <a:off x="6038293" y="2307792"/>
                <a:ext cx="112680" cy="75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21EDF108-778F-4A2A-92A3-B686F7D9B17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033973" y="2303472"/>
                  <a:ext cx="1213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76F61579-C3E5-443E-B591-5DE3C8FB51B9}"/>
                    </a:ext>
                  </a:extLst>
                </p14:cNvPr>
                <p14:cNvContentPartPr/>
                <p14:nvPr/>
              </p14:nvContentPartPr>
              <p14:xfrm>
                <a:off x="6039733" y="2347752"/>
                <a:ext cx="122400" cy="165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76F61579-C3E5-443E-B591-5DE3C8FB51B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035413" y="2343432"/>
                  <a:ext cx="131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37F79A1-9CAA-4B96-8635-3711C64EE4B7}"/>
                    </a:ext>
                  </a:extLst>
                </p14:cNvPr>
                <p14:cNvContentPartPr/>
                <p14:nvPr/>
              </p14:nvContentPartPr>
              <p14:xfrm>
                <a:off x="6291373" y="2257392"/>
                <a:ext cx="101520" cy="1054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37F79A1-9CAA-4B96-8635-3711C64EE4B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287053" y="2253072"/>
                  <a:ext cx="110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CD14793A-8281-4824-925D-CC4F4E77F025}"/>
                    </a:ext>
                  </a:extLst>
                </p14:cNvPr>
                <p14:cNvContentPartPr/>
                <p14:nvPr/>
              </p14:nvContentPartPr>
              <p14:xfrm>
                <a:off x="6303253" y="2237232"/>
                <a:ext cx="114840" cy="1008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CD14793A-8281-4824-925D-CC4F4E77F025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298933" y="2232912"/>
                  <a:ext cx="123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E1BB315-0788-4030-B01A-DB5F354B68D4}"/>
                    </a:ext>
                  </a:extLst>
                </p14:cNvPr>
                <p14:cNvContentPartPr/>
                <p14:nvPr/>
              </p14:nvContentPartPr>
              <p14:xfrm>
                <a:off x="6458053" y="2237952"/>
                <a:ext cx="113400" cy="7848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E1BB315-0788-4030-B01A-DB5F354B68D4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453733" y="2233632"/>
                  <a:ext cx="122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389E5688-5495-47DA-80E0-01F122CBCA04}"/>
                    </a:ext>
                  </a:extLst>
                </p14:cNvPr>
                <p14:cNvContentPartPr/>
                <p14:nvPr/>
              </p14:nvContentPartPr>
              <p14:xfrm>
                <a:off x="6580453" y="2251992"/>
                <a:ext cx="342360" cy="572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389E5688-5495-47DA-80E0-01F122CBCA0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576133" y="2247672"/>
                  <a:ext cx="3510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12622E1B-6AF0-40DE-953C-CF40FBE8385E}"/>
                    </a:ext>
                  </a:extLst>
                </p14:cNvPr>
                <p14:cNvContentPartPr/>
                <p14:nvPr/>
              </p14:nvContentPartPr>
              <p14:xfrm>
                <a:off x="6973933" y="2227152"/>
                <a:ext cx="26640" cy="6732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12622E1B-6AF0-40DE-953C-CF40FBE8385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969613" y="2222832"/>
                  <a:ext cx="352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7E75976-F193-480E-A0B7-E1AA4A0FBF4E}"/>
                    </a:ext>
                  </a:extLst>
                </p14:cNvPr>
                <p14:cNvContentPartPr/>
                <p14:nvPr/>
              </p14:nvContentPartPr>
              <p14:xfrm>
                <a:off x="7055653" y="2216712"/>
                <a:ext cx="87480" cy="957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7E75976-F193-480E-A0B7-E1AA4A0FBF4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051333" y="2212392"/>
                  <a:ext cx="96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BE246F7E-6E56-4616-BF78-F152F38E6DBC}"/>
                    </a:ext>
                  </a:extLst>
                </p14:cNvPr>
                <p14:cNvContentPartPr/>
                <p14:nvPr/>
              </p14:nvContentPartPr>
              <p14:xfrm>
                <a:off x="7080133" y="2204832"/>
                <a:ext cx="108720" cy="64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BE246F7E-6E56-4616-BF78-F152F38E6DB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075813" y="2200512"/>
                  <a:ext cx="1173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541FE302-7F10-4966-99FF-92C005439911}"/>
                    </a:ext>
                  </a:extLst>
                </p14:cNvPr>
                <p14:cNvContentPartPr/>
                <p14:nvPr/>
              </p14:nvContentPartPr>
              <p14:xfrm>
                <a:off x="7229893" y="2210952"/>
                <a:ext cx="98640" cy="7560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541FE302-7F10-4966-99FF-92C00543991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225573" y="2206632"/>
                  <a:ext cx="1072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AC9B921-2227-4FFB-8021-CD14C6B734D0}"/>
                    </a:ext>
                  </a:extLst>
                </p14:cNvPr>
                <p14:cNvContentPartPr/>
                <p14:nvPr/>
              </p14:nvContentPartPr>
              <p14:xfrm>
                <a:off x="7355173" y="2205912"/>
                <a:ext cx="83520" cy="7524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AC9B921-2227-4FFB-8021-CD14C6B734D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350853" y="2201592"/>
                  <a:ext cx="921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D74C3FA6-0FD8-490C-8E29-A6DA42C729F2}"/>
                    </a:ext>
                  </a:extLst>
                </p14:cNvPr>
                <p14:cNvContentPartPr/>
                <p14:nvPr/>
              </p14:nvContentPartPr>
              <p14:xfrm>
                <a:off x="7511773" y="2117352"/>
                <a:ext cx="37440" cy="14436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D74C3FA6-0FD8-490C-8E29-A6DA42C729F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507453" y="2113032"/>
                  <a:ext cx="4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D96D9F9A-52EE-46C4-911D-40A878BE4E42}"/>
                    </a:ext>
                  </a:extLst>
                </p14:cNvPr>
                <p14:cNvContentPartPr/>
                <p14:nvPr/>
              </p14:nvContentPartPr>
              <p14:xfrm>
                <a:off x="5626813" y="2205552"/>
                <a:ext cx="12240" cy="29844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D96D9F9A-52EE-46C4-911D-40A878BE4E4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622493" y="2201232"/>
                  <a:ext cx="2088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BBC8B68-9FF5-49C6-A795-CD032D2751B9}"/>
                    </a:ext>
                  </a:extLst>
                </p14:cNvPr>
                <p14:cNvContentPartPr/>
                <p14:nvPr/>
              </p14:nvContentPartPr>
              <p14:xfrm>
                <a:off x="5639053" y="2113392"/>
                <a:ext cx="1903680" cy="13176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BBC8B68-9FF5-49C6-A795-CD032D2751B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634733" y="2109072"/>
                  <a:ext cx="1912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3D04173D-9421-4CD6-9174-E20A293C883E}"/>
                    </a:ext>
                  </a:extLst>
                </p14:cNvPr>
                <p14:cNvContentPartPr/>
                <p14:nvPr/>
              </p14:nvContentPartPr>
              <p14:xfrm>
                <a:off x="7545253" y="2087112"/>
                <a:ext cx="43560" cy="2692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3D04173D-9421-4CD6-9174-E20A293C883E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540933" y="2082792"/>
                  <a:ext cx="522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9B25A3B2-1DFD-46E1-8ACB-947ECC7A3A56}"/>
                    </a:ext>
                  </a:extLst>
                </p14:cNvPr>
                <p14:cNvContentPartPr/>
                <p14:nvPr/>
              </p14:nvContentPartPr>
              <p14:xfrm>
                <a:off x="5775853" y="2384832"/>
                <a:ext cx="1845360" cy="1432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9B25A3B2-1DFD-46E1-8ACB-947ECC7A3A56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771533" y="2380512"/>
                  <a:ext cx="18540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C093F5AE-8DFB-40FE-905D-1D391E5C1AB6}"/>
                    </a:ext>
                  </a:extLst>
                </p14:cNvPr>
                <p14:cNvContentPartPr/>
                <p14:nvPr/>
              </p14:nvContentPartPr>
              <p14:xfrm>
                <a:off x="7725253" y="2214912"/>
                <a:ext cx="248400" cy="288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C093F5AE-8DFB-40FE-905D-1D391E5C1AB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720933" y="2210592"/>
                  <a:ext cx="2570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40F79F88-0900-4345-9071-521017D7B733}"/>
                    </a:ext>
                  </a:extLst>
                </p14:cNvPr>
                <p14:cNvContentPartPr/>
                <p14:nvPr/>
              </p14:nvContentPartPr>
              <p14:xfrm>
                <a:off x="7681333" y="2172072"/>
                <a:ext cx="196920" cy="12276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40F79F88-0900-4345-9071-521017D7B73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677013" y="2167752"/>
                  <a:ext cx="2055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048DFE1-D123-4099-831C-32C5BAD5C7D9}"/>
                    </a:ext>
                  </a:extLst>
                </p14:cNvPr>
                <p14:cNvContentPartPr/>
                <p14:nvPr/>
              </p14:nvContentPartPr>
              <p14:xfrm>
                <a:off x="8328253" y="2150112"/>
                <a:ext cx="6840" cy="13176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048DFE1-D123-4099-831C-32C5BAD5C7D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323933" y="2145792"/>
                  <a:ext cx="154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AFF3A3FE-1460-41B9-BF52-FE5189036D75}"/>
                    </a:ext>
                  </a:extLst>
                </p14:cNvPr>
                <p14:cNvContentPartPr/>
                <p14:nvPr/>
              </p14:nvContentPartPr>
              <p14:xfrm>
                <a:off x="8250133" y="2245872"/>
                <a:ext cx="154080" cy="3168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AFF3A3FE-1460-41B9-BF52-FE5189036D7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45813" y="2241552"/>
                  <a:ext cx="1627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6AC7941-F364-4676-9C2B-BE3F2166C165}"/>
                    </a:ext>
                  </a:extLst>
                </p14:cNvPr>
                <p14:cNvContentPartPr/>
                <p14:nvPr/>
              </p14:nvContentPartPr>
              <p14:xfrm>
                <a:off x="8266693" y="2161272"/>
                <a:ext cx="109080" cy="75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6AC7941-F364-4676-9C2B-BE3F2166C16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262373" y="2156952"/>
                  <a:ext cx="117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A847C249-5F31-482C-894A-6B185B9C2989}"/>
                    </a:ext>
                  </a:extLst>
                </p14:cNvPr>
                <p14:cNvContentPartPr/>
                <p14:nvPr/>
              </p14:nvContentPartPr>
              <p14:xfrm>
                <a:off x="8407453" y="2145432"/>
                <a:ext cx="286560" cy="12564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A847C249-5F31-482C-894A-6B185B9C298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403133" y="2141112"/>
                  <a:ext cx="295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2BFD70B-4108-4198-8A60-FF562B290D68}"/>
                    </a:ext>
                  </a:extLst>
                </p14:cNvPr>
                <p14:cNvContentPartPr/>
                <p14:nvPr/>
              </p14:nvContentPartPr>
              <p14:xfrm>
                <a:off x="8755933" y="2086392"/>
                <a:ext cx="166680" cy="11808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2BFD70B-4108-4198-8A60-FF562B290D6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751613" y="2082072"/>
                  <a:ext cx="1753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049CA10E-3079-4BED-970D-0A903DC1821C}"/>
                    </a:ext>
                  </a:extLst>
                </p14:cNvPr>
                <p14:cNvContentPartPr/>
                <p14:nvPr/>
              </p14:nvContentPartPr>
              <p14:xfrm>
                <a:off x="8819293" y="2167392"/>
                <a:ext cx="70560" cy="5832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049CA10E-3079-4BED-970D-0A903DC1821C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814973" y="2163072"/>
                  <a:ext cx="792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F25BB31-9E32-49AB-9261-8D3F1A1A9B71}"/>
                    </a:ext>
                  </a:extLst>
                </p14:cNvPr>
                <p14:cNvContentPartPr/>
                <p14:nvPr/>
              </p14:nvContentPartPr>
              <p14:xfrm>
                <a:off x="8920453" y="2132832"/>
                <a:ext cx="339480" cy="10008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F25BB31-9E32-49AB-9261-8D3F1A1A9B7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916133" y="2128512"/>
                  <a:ext cx="3481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F17DB00E-E85D-4410-9405-0B4B524AA66A}"/>
                    </a:ext>
                  </a:extLst>
                </p14:cNvPr>
                <p14:cNvContentPartPr/>
                <p14:nvPr/>
              </p14:nvContentPartPr>
              <p14:xfrm>
                <a:off x="4767493" y="2776872"/>
                <a:ext cx="129600" cy="16020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F17DB00E-E85D-4410-9405-0B4B524AA66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763173" y="2772552"/>
                  <a:ext cx="138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E372662E-10AA-4D1F-87C3-4ADD99BA7BF6}"/>
                    </a:ext>
                  </a:extLst>
                </p14:cNvPr>
                <p14:cNvContentPartPr/>
                <p14:nvPr/>
              </p14:nvContentPartPr>
              <p14:xfrm>
                <a:off x="4942813" y="2761752"/>
                <a:ext cx="118440" cy="153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E372662E-10AA-4D1F-87C3-4ADD99BA7BF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938493" y="2757432"/>
                  <a:ext cx="1270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423CF427-FF1B-4E41-B9DE-27E4DAA72AF4}"/>
                    </a:ext>
                  </a:extLst>
                </p14:cNvPr>
                <p14:cNvContentPartPr/>
                <p14:nvPr/>
              </p14:nvContentPartPr>
              <p14:xfrm>
                <a:off x="5178613" y="2789112"/>
                <a:ext cx="23040" cy="1692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423CF427-FF1B-4E41-B9DE-27E4DAA72AF4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174293" y="2784792"/>
                  <a:ext cx="31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95D4B58F-3999-4175-B921-848EFF0DB666}"/>
                    </a:ext>
                  </a:extLst>
                </p14:cNvPr>
                <p14:cNvContentPartPr/>
                <p14:nvPr/>
              </p14:nvContentPartPr>
              <p14:xfrm>
                <a:off x="5194813" y="2868672"/>
                <a:ext cx="7920" cy="1512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95D4B58F-3999-4175-B921-848EFF0DB66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190493" y="2864352"/>
                  <a:ext cx="16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DEBF5973-319B-44CE-982B-BEC3ED14BFC0}"/>
                    </a:ext>
                  </a:extLst>
                </p14:cNvPr>
                <p14:cNvContentPartPr/>
                <p14:nvPr/>
              </p14:nvContentPartPr>
              <p14:xfrm>
                <a:off x="5479933" y="2749512"/>
                <a:ext cx="127800" cy="11664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DEBF5973-319B-44CE-982B-BEC3ED14BFC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475613" y="2745192"/>
                  <a:ext cx="136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E7517355-4B90-44A0-BD91-907A6915606D}"/>
                    </a:ext>
                  </a:extLst>
                </p14:cNvPr>
                <p14:cNvContentPartPr/>
                <p14:nvPr/>
              </p14:nvContentPartPr>
              <p14:xfrm>
                <a:off x="5664253" y="2665992"/>
                <a:ext cx="14400" cy="8352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E7517355-4B90-44A0-BD91-907A6915606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659933" y="2661672"/>
                  <a:ext cx="230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1CE92D94-1DB6-4013-94EB-4AF84128FA48}"/>
                    </a:ext>
                  </a:extLst>
                </p14:cNvPr>
                <p14:cNvContentPartPr/>
                <p14:nvPr/>
              </p14:nvContentPartPr>
              <p14:xfrm>
                <a:off x="5603053" y="2641152"/>
                <a:ext cx="143640" cy="10296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1CE92D94-1DB6-4013-94EB-4AF84128FA4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598733" y="2636832"/>
                  <a:ext cx="152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BB367F9E-1AC1-4C0E-9781-A66E88865900}"/>
                    </a:ext>
                  </a:extLst>
                </p14:cNvPr>
                <p14:cNvContentPartPr/>
                <p14:nvPr/>
              </p14:nvContentPartPr>
              <p14:xfrm>
                <a:off x="5826973" y="2773272"/>
                <a:ext cx="165600" cy="1692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BB367F9E-1AC1-4C0E-9781-A66E8886590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822653" y="2768952"/>
                  <a:ext cx="174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BB1AC3F2-3737-4758-A3CF-FD656B123CF0}"/>
                    </a:ext>
                  </a:extLst>
                </p14:cNvPr>
                <p14:cNvContentPartPr/>
                <p14:nvPr/>
              </p14:nvContentPartPr>
              <p14:xfrm>
                <a:off x="5847133" y="2821152"/>
                <a:ext cx="135360" cy="1188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BB1AC3F2-3737-4758-A3CF-FD656B123CF0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842813" y="2816832"/>
                  <a:ext cx="144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ADD3F7F9-40D5-4666-B9F0-C16B867DD384}"/>
                    </a:ext>
                  </a:extLst>
                </p14:cNvPr>
                <p14:cNvContentPartPr/>
                <p14:nvPr/>
              </p14:nvContentPartPr>
              <p14:xfrm>
                <a:off x="6192733" y="2622792"/>
                <a:ext cx="105480" cy="12816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ADD3F7F9-40D5-4666-B9F0-C16B867DD384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188413" y="2618472"/>
                  <a:ext cx="114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A2AE42E1-863D-4726-AF53-15ADFB88C900}"/>
                    </a:ext>
                  </a:extLst>
                </p14:cNvPr>
                <p14:cNvContentPartPr/>
                <p14:nvPr/>
              </p14:nvContentPartPr>
              <p14:xfrm>
                <a:off x="6146293" y="2759952"/>
                <a:ext cx="196920" cy="1548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A2AE42E1-863D-4726-AF53-15ADFB88C90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141973" y="2755632"/>
                  <a:ext cx="2055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32223F40-4D4F-4FAF-A794-7399436827A8}"/>
                    </a:ext>
                  </a:extLst>
                </p14:cNvPr>
                <p14:cNvContentPartPr/>
                <p14:nvPr/>
              </p14:nvContentPartPr>
              <p14:xfrm>
                <a:off x="6230173" y="2829432"/>
                <a:ext cx="12960" cy="14868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32223F40-4D4F-4FAF-A794-7399436827A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6225853" y="2825112"/>
                  <a:ext cx="21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15940BB0-9F83-4FE4-BC1E-B9CEA8534981}"/>
                    </a:ext>
                  </a:extLst>
                </p14:cNvPr>
                <p14:cNvContentPartPr/>
                <p14:nvPr/>
              </p14:nvContentPartPr>
              <p14:xfrm>
                <a:off x="6148813" y="2821152"/>
                <a:ext cx="146520" cy="6696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15940BB0-9F83-4FE4-BC1E-B9CEA853498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144493" y="2816832"/>
                  <a:ext cx="155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6A304565-C68A-4896-B7D1-E29D482D07A5}"/>
                    </a:ext>
                  </a:extLst>
                </p14:cNvPr>
                <p14:cNvContentPartPr/>
                <p14:nvPr/>
              </p14:nvContentPartPr>
              <p14:xfrm>
                <a:off x="6632653" y="2784072"/>
                <a:ext cx="151560" cy="432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6A304565-C68A-4896-B7D1-E29D482D07A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6628333" y="2779752"/>
                  <a:ext cx="160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A3535411-0C34-40C7-BB06-AE487801E421}"/>
                    </a:ext>
                  </a:extLst>
                </p14:cNvPr>
                <p14:cNvContentPartPr/>
                <p14:nvPr/>
              </p14:nvContentPartPr>
              <p14:xfrm>
                <a:off x="6653893" y="2821872"/>
                <a:ext cx="134280" cy="1116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A3535411-0C34-40C7-BB06-AE487801E42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649573" y="2817552"/>
                  <a:ext cx="142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B1F8E621-7346-4A9B-9289-166D14481204}"/>
                    </a:ext>
                  </a:extLst>
                </p14:cNvPr>
                <p14:cNvContentPartPr/>
                <p14:nvPr/>
              </p14:nvContentPartPr>
              <p14:xfrm>
                <a:off x="6810133" y="2757432"/>
                <a:ext cx="94680" cy="11304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B1F8E621-7346-4A9B-9289-166D1448120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805813" y="2753112"/>
                  <a:ext cx="103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73DFE5E-142E-43C3-9BAC-148067CCDC9C}"/>
                    </a:ext>
                  </a:extLst>
                </p14:cNvPr>
                <p14:cNvContentPartPr/>
                <p14:nvPr/>
              </p14:nvContentPartPr>
              <p14:xfrm>
                <a:off x="7313773" y="2718192"/>
                <a:ext cx="101880" cy="1054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73DFE5E-142E-43C3-9BAC-148067CCDC9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309453" y="2713872"/>
                  <a:ext cx="110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351BD975-414E-49CD-BD3B-1D8A1914033E}"/>
                    </a:ext>
                  </a:extLst>
                </p14:cNvPr>
                <p14:cNvContentPartPr/>
                <p14:nvPr/>
              </p14:nvContentPartPr>
              <p14:xfrm>
                <a:off x="7459933" y="2777232"/>
                <a:ext cx="6480" cy="9144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351BD975-414E-49CD-BD3B-1D8A1914033E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455613" y="2772912"/>
                  <a:ext cx="15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6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ACFE27B9-7006-47EA-8291-BE11A9916F2E}"/>
                    </a:ext>
                  </a:extLst>
                </p14:cNvPr>
                <p14:cNvContentPartPr/>
                <p14:nvPr/>
              </p14:nvContentPartPr>
              <p14:xfrm>
                <a:off x="7531933" y="2695152"/>
                <a:ext cx="89280" cy="11052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ACFE27B9-7006-47EA-8291-BE11A9916F2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527613" y="2690832"/>
                  <a:ext cx="97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221A8AA5-ED89-470D-8574-0472411368B1}"/>
                    </a:ext>
                  </a:extLst>
                </p14:cNvPr>
                <p14:cNvContentPartPr/>
                <p14:nvPr/>
              </p14:nvContentPartPr>
              <p14:xfrm>
                <a:off x="7528693" y="2670672"/>
                <a:ext cx="129240" cy="2448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221A8AA5-ED89-470D-8574-0472411368B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524373" y="2666352"/>
                  <a:ext cx="1378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C3C433A4-42DA-41CC-87E8-051AC9103DA0}"/>
                    </a:ext>
                  </a:extLst>
                </p14:cNvPr>
                <p14:cNvContentPartPr/>
                <p14:nvPr/>
              </p14:nvContentPartPr>
              <p14:xfrm>
                <a:off x="7749733" y="2733672"/>
                <a:ext cx="93960" cy="5436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C3C433A4-42DA-41CC-87E8-051AC9103DA0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745413" y="2729352"/>
                  <a:ext cx="1026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70B5CC83-23C4-4F25-8C7A-48F8D0165CE3}"/>
                    </a:ext>
                  </a:extLst>
                </p14:cNvPr>
                <p14:cNvContentPartPr/>
                <p14:nvPr/>
              </p14:nvContentPartPr>
              <p14:xfrm>
                <a:off x="7807333" y="2731512"/>
                <a:ext cx="46080" cy="12456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70B5CC83-23C4-4F25-8C7A-48F8D0165CE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803013" y="2727192"/>
                  <a:ext cx="547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1B10D683-D5AA-4738-956B-222CEE9D5C77}"/>
                    </a:ext>
                  </a:extLst>
                </p14:cNvPr>
                <p14:cNvContentPartPr/>
                <p14:nvPr/>
              </p14:nvContentPartPr>
              <p14:xfrm>
                <a:off x="8016493" y="2730432"/>
                <a:ext cx="98280" cy="1404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1B10D683-D5AA-4738-956B-222CEE9D5C77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012173" y="2726112"/>
                  <a:ext cx="106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98C06D0F-6A2A-4FA6-8058-003BE5160243}"/>
                    </a:ext>
                  </a:extLst>
                </p14:cNvPr>
                <p14:cNvContentPartPr/>
                <p14:nvPr/>
              </p14:nvContentPartPr>
              <p14:xfrm>
                <a:off x="8156893" y="2657712"/>
                <a:ext cx="95400" cy="11232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98C06D0F-6A2A-4FA6-8058-003BE516024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152573" y="2653392"/>
                  <a:ext cx="104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907E4C6C-CC61-4BBA-9898-793753B3D7EA}"/>
                    </a:ext>
                  </a:extLst>
                </p14:cNvPr>
                <p14:cNvContentPartPr/>
                <p14:nvPr/>
              </p14:nvContentPartPr>
              <p14:xfrm>
                <a:off x="8328973" y="2651952"/>
                <a:ext cx="92160" cy="11880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907E4C6C-CC61-4BBA-9898-793753B3D7EA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324653" y="2647632"/>
                  <a:ext cx="1008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581E9592-1044-4778-A4DC-ECBF67452E37}"/>
                    </a:ext>
                  </a:extLst>
                </p14:cNvPr>
                <p14:cNvContentPartPr/>
                <p14:nvPr/>
              </p14:nvContentPartPr>
              <p14:xfrm>
                <a:off x="8361733" y="2649072"/>
                <a:ext cx="85320" cy="75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581E9592-1044-4778-A4DC-ECBF67452E3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357413" y="2644752"/>
                  <a:ext cx="939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FE1AEA48-05B5-468A-A9EE-EC1EC5380796}"/>
                    </a:ext>
                  </a:extLst>
                </p14:cNvPr>
                <p14:cNvContentPartPr/>
                <p14:nvPr/>
              </p14:nvContentPartPr>
              <p14:xfrm>
                <a:off x="8487373" y="2643672"/>
                <a:ext cx="115200" cy="1018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FE1AEA48-05B5-468A-A9EE-EC1EC538079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483053" y="2639352"/>
                  <a:ext cx="1238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9DCAF31-1B02-4FF5-B920-3487D1556E53}"/>
                    </a:ext>
                  </a:extLst>
                </p14:cNvPr>
                <p14:cNvContentPartPr/>
                <p14:nvPr/>
              </p14:nvContentPartPr>
              <p14:xfrm>
                <a:off x="8688973" y="2570232"/>
                <a:ext cx="67680" cy="14364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9DCAF31-1B02-4FF5-B920-3487D1556E5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684653" y="2565912"/>
                  <a:ext cx="763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58E1F990-1057-4254-9D00-950E34800174}"/>
                    </a:ext>
                  </a:extLst>
                </p14:cNvPr>
                <p14:cNvContentPartPr/>
                <p14:nvPr/>
              </p14:nvContentPartPr>
              <p14:xfrm>
                <a:off x="8923333" y="2644392"/>
                <a:ext cx="163080" cy="1656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58E1F990-1057-4254-9D00-950E3480017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919013" y="2640072"/>
                  <a:ext cx="171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5E459737-B83E-4645-B14B-54D8630E01BF}"/>
                    </a:ext>
                  </a:extLst>
                </p14:cNvPr>
                <p14:cNvContentPartPr/>
                <p14:nvPr/>
              </p14:nvContentPartPr>
              <p14:xfrm>
                <a:off x="8931973" y="2685072"/>
                <a:ext cx="171720" cy="2916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5E459737-B83E-4645-B14B-54D8630E01BF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927653" y="2680752"/>
                  <a:ext cx="1803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EC5FCECC-05AA-4198-9EFC-95760347C3B5}"/>
                    </a:ext>
                  </a:extLst>
                </p14:cNvPr>
                <p14:cNvContentPartPr/>
                <p14:nvPr/>
              </p14:nvContentPartPr>
              <p14:xfrm>
                <a:off x="9295573" y="2496072"/>
                <a:ext cx="70560" cy="7992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EC5FCECC-05AA-4198-9EFC-95760347C3B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291253" y="2491752"/>
                  <a:ext cx="79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080733D5-45C4-4CEF-8C4F-A94EE11CC6AB}"/>
                    </a:ext>
                  </a:extLst>
                </p14:cNvPr>
                <p14:cNvContentPartPr/>
                <p14:nvPr/>
              </p14:nvContentPartPr>
              <p14:xfrm>
                <a:off x="9329053" y="2543952"/>
                <a:ext cx="49680" cy="5868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080733D5-45C4-4CEF-8C4F-A94EE11CC6A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324733" y="2539632"/>
                  <a:ext cx="583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4D614E19-616E-4DCE-B5D5-C3C57EAEEFDC}"/>
                    </a:ext>
                  </a:extLst>
                </p14:cNvPr>
                <p14:cNvContentPartPr/>
                <p14:nvPr/>
              </p14:nvContentPartPr>
              <p14:xfrm>
                <a:off x="9442093" y="2493912"/>
                <a:ext cx="98280" cy="9036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4D614E19-616E-4DCE-B5D5-C3C57EAEEFD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437773" y="2489592"/>
                  <a:ext cx="1069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201460AB-730F-43F0-8CFB-65154ADB9667}"/>
                    </a:ext>
                  </a:extLst>
                </p14:cNvPr>
                <p14:cNvContentPartPr/>
                <p14:nvPr/>
              </p14:nvContentPartPr>
              <p14:xfrm>
                <a:off x="9582493" y="2474472"/>
                <a:ext cx="107280" cy="788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201460AB-730F-43F0-8CFB-65154ADB9667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578173" y="2470152"/>
                  <a:ext cx="115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40DBDB24-19BC-4872-A778-A9663643794C}"/>
                    </a:ext>
                  </a:extLst>
                </p14:cNvPr>
                <p14:cNvContentPartPr/>
                <p14:nvPr/>
              </p14:nvContentPartPr>
              <p14:xfrm>
                <a:off x="9290533" y="2600472"/>
                <a:ext cx="452520" cy="6156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40DBDB24-19BC-4872-A778-A9663643794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286213" y="2596152"/>
                  <a:ext cx="461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20446040-6D64-434A-8998-C9C837011909}"/>
                    </a:ext>
                  </a:extLst>
                </p14:cNvPr>
                <p14:cNvContentPartPr/>
                <p14:nvPr/>
              </p14:nvContentPartPr>
              <p14:xfrm>
                <a:off x="9446413" y="2698752"/>
                <a:ext cx="145080" cy="13392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20446040-6D64-434A-8998-C9C837011909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442093" y="2694432"/>
                  <a:ext cx="153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25D24A50-E22E-4FDD-9083-EF78A5B2655B}"/>
                    </a:ext>
                  </a:extLst>
                </p14:cNvPr>
                <p14:cNvContentPartPr/>
                <p14:nvPr/>
              </p14:nvContentPartPr>
              <p14:xfrm>
                <a:off x="7365253" y="3058032"/>
                <a:ext cx="102960" cy="1029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25D24A50-E22E-4FDD-9083-EF78A5B2655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360933" y="3053712"/>
                  <a:ext cx="111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B7303E1E-9E3F-444A-8F50-069BFC01513C}"/>
                    </a:ext>
                  </a:extLst>
                </p14:cNvPr>
                <p14:cNvContentPartPr/>
                <p14:nvPr/>
              </p14:nvContentPartPr>
              <p14:xfrm>
                <a:off x="7502053" y="3133632"/>
                <a:ext cx="9720" cy="8208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B7303E1E-9E3F-444A-8F50-069BFC01513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497733" y="3129312"/>
                  <a:ext cx="18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3DB25D8F-C282-4ABC-8DE7-7B5E7A5C6E9F}"/>
                    </a:ext>
                  </a:extLst>
                </p14:cNvPr>
                <p14:cNvContentPartPr/>
                <p14:nvPr/>
              </p14:nvContentPartPr>
              <p14:xfrm>
                <a:off x="7580173" y="3034272"/>
                <a:ext cx="95040" cy="11268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3DB25D8F-C282-4ABC-8DE7-7B5E7A5C6E9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575853" y="3029952"/>
                  <a:ext cx="1036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6BFCC41E-8016-4F7F-9C66-708212A41772}"/>
                    </a:ext>
                  </a:extLst>
                </p14:cNvPr>
                <p14:cNvContentPartPr/>
                <p14:nvPr/>
              </p14:nvContentPartPr>
              <p14:xfrm>
                <a:off x="7596733" y="3014832"/>
                <a:ext cx="119520" cy="324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6BFCC41E-8016-4F7F-9C66-708212A4177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92413" y="3010512"/>
                  <a:ext cx="1281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1572439F-6ADB-4FAF-8EDF-2FE96F9FF22A}"/>
                    </a:ext>
                  </a:extLst>
                </p14:cNvPr>
                <p14:cNvContentPartPr/>
                <p14:nvPr/>
              </p14:nvContentPartPr>
              <p14:xfrm>
                <a:off x="7756213" y="3053352"/>
                <a:ext cx="104760" cy="13212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1572439F-6ADB-4FAF-8EDF-2FE96F9FF22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751893" y="3049032"/>
                  <a:ext cx="1134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2CF5A703-EE3D-4545-AE9C-5E99E11E6F20}"/>
                    </a:ext>
                  </a:extLst>
                </p14:cNvPr>
                <p14:cNvContentPartPr/>
                <p14:nvPr/>
              </p14:nvContentPartPr>
              <p14:xfrm>
                <a:off x="8009293" y="3026712"/>
                <a:ext cx="119520" cy="3168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2CF5A703-EE3D-4545-AE9C-5E99E11E6F2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04973" y="3022392"/>
                  <a:ext cx="1281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27A04169-7DCC-4649-BFFB-5A0993DCD9C1}"/>
                    </a:ext>
                  </a:extLst>
                </p14:cNvPr>
                <p14:cNvContentPartPr/>
                <p14:nvPr/>
              </p14:nvContentPartPr>
              <p14:xfrm>
                <a:off x="8174173" y="2967672"/>
                <a:ext cx="99360" cy="10836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27A04169-7DCC-4649-BFFB-5A0993DCD9C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169853" y="2963352"/>
                  <a:ext cx="108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67184CB2-0E7E-4515-B413-B927F9B36628}"/>
                    </a:ext>
                  </a:extLst>
                </p14:cNvPr>
                <p14:cNvContentPartPr/>
                <p14:nvPr/>
              </p14:nvContentPartPr>
              <p14:xfrm>
                <a:off x="8319253" y="2971992"/>
                <a:ext cx="77400" cy="11412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67184CB2-0E7E-4515-B413-B927F9B36628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314933" y="2967672"/>
                  <a:ext cx="860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3EA3328C-D8FB-49F9-9237-10B8F3CB9CAE}"/>
                    </a:ext>
                  </a:extLst>
                </p14:cNvPr>
                <p14:cNvContentPartPr/>
                <p14:nvPr/>
              </p14:nvContentPartPr>
              <p14:xfrm>
                <a:off x="8364253" y="2957592"/>
                <a:ext cx="77400" cy="108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3EA3328C-D8FB-49F9-9237-10B8F3CB9CA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359933" y="2953272"/>
                  <a:ext cx="860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BFC624BD-26DC-4D16-A4C1-CDC8083B9037}"/>
                    </a:ext>
                  </a:extLst>
                </p14:cNvPr>
                <p14:cNvContentPartPr/>
                <p14:nvPr/>
              </p14:nvContentPartPr>
              <p14:xfrm>
                <a:off x="8441653" y="2965152"/>
                <a:ext cx="295560" cy="8856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BFC624BD-26DC-4D16-A4C1-CDC8083B9037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437333" y="2960832"/>
                  <a:ext cx="304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4B205BD7-20BF-408D-B31F-BEA909F7A236}"/>
                    </a:ext>
                  </a:extLst>
                </p14:cNvPr>
                <p14:cNvContentPartPr/>
                <p14:nvPr/>
              </p14:nvContentPartPr>
              <p14:xfrm>
                <a:off x="8724973" y="2920152"/>
                <a:ext cx="2880" cy="936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4B205BD7-20BF-408D-B31F-BEA909F7A23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720653" y="2915832"/>
                  <a:ext cx="11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9FA62F07-E642-4A29-AE6D-E922222C24C6}"/>
                    </a:ext>
                  </a:extLst>
                </p14:cNvPr>
                <p14:cNvContentPartPr/>
                <p14:nvPr/>
              </p14:nvContentPartPr>
              <p14:xfrm>
                <a:off x="9007573" y="2980632"/>
                <a:ext cx="145440" cy="151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9FA62F07-E642-4A29-AE6D-E922222C24C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003253" y="2976312"/>
                  <a:ext cx="154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1D086804-3F78-4A18-B233-61F8EEFB425A}"/>
                    </a:ext>
                  </a:extLst>
                </p14:cNvPr>
                <p14:cNvContentPartPr/>
                <p14:nvPr/>
              </p14:nvContentPartPr>
              <p14:xfrm>
                <a:off x="9035653" y="3020592"/>
                <a:ext cx="175680" cy="1836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1D086804-3F78-4A18-B233-61F8EEFB425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031333" y="3016272"/>
                  <a:ext cx="1843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0D62D169-CDD5-4BD0-9998-30557EEC440F}"/>
                    </a:ext>
                  </a:extLst>
                </p14:cNvPr>
                <p14:cNvContentPartPr/>
                <p14:nvPr/>
              </p14:nvContentPartPr>
              <p14:xfrm>
                <a:off x="9308173" y="2936352"/>
                <a:ext cx="128160" cy="903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0D62D169-CDD5-4BD0-9998-30557EEC440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303853" y="2932032"/>
                  <a:ext cx="1368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E0C1AFE2-3203-4D09-A2B4-E485E3C557FC}"/>
                    </a:ext>
                  </a:extLst>
                </p14:cNvPr>
                <p14:cNvContentPartPr/>
                <p14:nvPr/>
              </p14:nvContentPartPr>
              <p14:xfrm>
                <a:off x="9475573" y="2934192"/>
                <a:ext cx="126720" cy="8496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E0C1AFE2-3203-4D09-A2B4-E485E3C557F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471253" y="2929872"/>
                  <a:ext cx="135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504A4A26-7679-4F6C-8146-F529116CE976}"/>
                    </a:ext>
                  </a:extLst>
                </p14:cNvPr>
                <p14:cNvContentPartPr/>
                <p14:nvPr/>
              </p14:nvContentPartPr>
              <p14:xfrm>
                <a:off x="9619573" y="2909712"/>
                <a:ext cx="145440" cy="9540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504A4A26-7679-4F6C-8146-F529116CE976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615253" y="2905392"/>
                  <a:ext cx="1540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22192DC5-BBB6-46B5-83EA-E6E0E7498F41}"/>
                    </a:ext>
                  </a:extLst>
                </p14:cNvPr>
                <p14:cNvContentPartPr/>
                <p14:nvPr/>
              </p14:nvContentPartPr>
              <p14:xfrm>
                <a:off x="10807933" y="2736912"/>
                <a:ext cx="360" cy="36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22192DC5-BBB6-46B5-83EA-E6E0E7498F4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803613" y="27325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6F8AF2E7-F757-4436-A523-0E3A0FF79CA4}"/>
                    </a:ext>
                  </a:extLst>
                </p14:cNvPr>
                <p14:cNvContentPartPr/>
                <p14:nvPr/>
              </p14:nvContentPartPr>
              <p14:xfrm>
                <a:off x="7506013" y="3395352"/>
                <a:ext cx="93960" cy="8352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6F8AF2E7-F757-4436-A523-0E3A0FF79CA4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7501693" y="3391032"/>
                  <a:ext cx="1026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9A5DE005-F990-40FB-96F1-DF4770DFD8A9}"/>
                    </a:ext>
                  </a:extLst>
                </p14:cNvPr>
                <p14:cNvContentPartPr/>
                <p14:nvPr/>
              </p14:nvContentPartPr>
              <p14:xfrm>
                <a:off x="7628413" y="3488232"/>
                <a:ext cx="33840" cy="5868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9A5DE005-F990-40FB-96F1-DF4770DFD8A9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624093" y="3483912"/>
                  <a:ext cx="424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611888EB-B130-4DB8-8D06-3676DBA22BF5}"/>
                    </a:ext>
                  </a:extLst>
                </p14:cNvPr>
                <p14:cNvContentPartPr/>
                <p14:nvPr/>
              </p14:nvContentPartPr>
              <p14:xfrm>
                <a:off x="7730293" y="3373392"/>
                <a:ext cx="95760" cy="12060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611888EB-B130-4DB8-8D06-3676DBA22BF5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725973" y="3369072"/>
                  <a:ext cx="104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C63261E8-FD6E-49DB-8D71-C76ED3C39AE5}"/>
                    </a:ext>
                  </a:extLst>
                </p14:cNvPr>
                <p14:cNvContentPartPr/>
                <p14:nvPr/>
              </p14:nvContentPartPr>
              <p14:xfrm>
                <a:off x="7753333" y="3376632"/>
                <a:ext cx="254520" cy="1414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C63261E8-FD6E-49DB-8D71-C76ED3C39AE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749013" y="3372312"/>
                  <a:ext cx="2631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1683DAA4-C5CF-4B97-B719-7D98971CFDB4}"/>
                    </a:ext>
                  </a:extLst>
                </p14:cNvPr>
                <p14:cNvContentPartPr/>
                <p14:nvPr/>
              </p14:nvContentPartPr>
              <p14:xfrm>
                <a:off x="8971573" y="3304272"/>
                <a:ext cx="144720" cy="792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1683DAA4-C5CF-4B97-B719-7D98971CFDB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8967253" y="3299952"/>
                  <a:ext cx="153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0829909C-6544-40D4-8D71-94F3A3AB9F77}"/>
                    </a:ext>
                  </a:extLst>
                </p14:cNvPr>
                <p14:cNvContentPartPr/>
                <p14:nvPr/>
              </p14:nvContentPartPr>
              <p14:xfrm>
                <a:off x="8975173" y="3342792"/>
                <a:ext cx="124560" cy="1944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0829909C-6544-40D4-8D71-94F3A3AB9F7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8970853" y="3338472"/>
                  <a:ext cx="133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C0D2E1A4-103E-4F36-AA50-13E8230D0069}"/>
                    </a:ext>
                  </a:extLst>
                </p14:cNvPr>
                <p14:cNvContentPartPr/>
                <p14:nvPr/>
              </p14:nvContentPartPr>
              <p14:xfrm>
                <a:off x="9267493" y="3269712"/>
                <a:ext cx="129600" cy="9468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C0D2E1A4-103E-4F36-AA50-13E8230D0069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9263173" y="3265392"/>
                  <a:ext cx="138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91276E2F-1FD2-4378-B7F8-8F183547C8D2}"/>
                    </a:ext>
                  </a:extLst>
                </p14:cNvPr>
                <p14:cNvContentPartPr/>
                <p14:nvPr/>
              </p14:nvContentPartPr>
              <p14:xfrm>
                <a:off x="9413293" y="3262872"/>
                <a:ext cx="126720" cy="8100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91276E2F-1FD2-4378-B7F8-8F183547C8D2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9408973" y="3258552"/>
                  <a:ext cx="1353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B4ED4676-16ED-4245-B44B-92A5E08C14C2}"/>
                    </a:ext>
                  </a:extLst>
                </p14:cNvPr>
                <p14:cNvContentPartPr/>
                <p14:nvPr/>
              </p14:nvContentPartPr>
              <p14:xfrm>
                <a:off x="9610213" y="3261792"/>
                <a:ext cx="115920" cy="723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B4ED4676-16ED-4245-B44B-92A5E08C14C2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9605893" y="3257472"/>
                  <a:ext cx="124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6ED134F5-3531-436D-BA38-97218AFCD553}"/>
                    </a:ext>
                  </a:extLst>
                </p14:cNvPr>
                <p14:cNvContentPartPr/>
                <p14:nvPr/>
              </p14:nvContentPartPr>
              <p14:xfrm>
                <a:off x="10110613" y="2856072"/>
                <a:ext cx="25920" cy="1828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6ED134F5-3531-436D-BA38-97218AFCD553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10106293" y="2851752"/>
                  <a:ext cx="345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08B3C6E5-DB21-4AA8-830A-B19D4DFD52AC}"/>
                    </a:ext>
                  </a:extLst>
                </p14:cNvPr>
                <p14:cNvContentPartPr/>
                <p14:nvPr/>
              </p14:nvContentPartPr>
              <p14:xfrm>
                <a:off x="10219693" y="2916552"/>
                <a:ext cx="112680" cy="2700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08B3C6E5-DB21-4AA8-830A-B19D4DFD52AC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0215373" y="2912232"/>
                  <a:ext cx="121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64B9D096-4D71-4163-A715-1B19FB115622}"/>
                    </a:ext>
                  </a:extLst>
                </p14:cNvPr>
                <p14:cNvContentPartPr/>
                <p14:nvPr/>
              </p14:nvContentPartPr>
              <p14:xfrm>
                <a:off x="10365853" y="2855352"/>
                <a:ext cx="104760" cy="10764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64B9D096-4D71-4163-A715-1B19FB115622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0361533" y="2851032"/>
                  <a:ext cx="1134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885F2D85-8BF2-4B3C-9415-CCB18ABD7751}"/>
                    </a:ext>
                  </a:extLst>
                </p14:cNvPr>
                <p14:cNvContentPartPr/>
                <p14:nvPr/>
              </p14:nvContentPartPr>
              <p14:xfrm>
                <a:off x="10494013" y="2849592"/>
                <a:ext cx="86040" cy="9756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885F2D85-8BF2-4B3C-9415-CCB18ABD7751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0489693" y="2845272"/>
                  <a:ext cx="94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7D17488D-45DF-48EC-B51E-B107746CA9D3}"/>
                    </a:ext>
                  </a:extLst>
                </p14:cNvPr>
                <p14:cNvContentPartPr/>
                <p14:nvPr/>
              </p14:nvContentPartPr>
              <p14:xfrm>
                <a:off x="10527853" y="2834832"/>
                <a:ext cx="119520" cy="432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7D17488D-45DF-48EC-B51E-B107746CA9D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0523533" y="2830512"/>
                  <a:ext cx="128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FBF13BBB-3057-492F-9016-A8F0C19796D3}"/>
                    </a:ext>
                  </a:extLst>
                </p14:cNvPr>
                <p14:cNvContentPartPr/>
                <p14:nvPr/>
              </p14:nvContentPartPr>
              <p14:xfrm>
                <a:off x="10637293" y="2832672"/>
                <a:ext cx="211680" cy="9288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FBF13BBB-3057-492F-9016-A8F0C19796D3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32973" y="2828352"/>
                  <a:ext cx="220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A8CD030B-A2BF-44F7-AD21-4F0A57BE21F9}"/>
                    </a:ext>
                  </a:extLst>
                </p14:cNvPr>
                <p14:cNvContentPartPr/>
                <p14:nvPr/>
              </p14:nvContentPartPr>
              <p14:xfrm>
                <a:off x="10263973" y="2877312"/>
                <a:ext cx="19440" cy="11700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A8CD030B-A2BF-44F7-AD21-4F0A57BE21F9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259653" y="2872992"/>
                  <a:ext cx="28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32D966D8-5703-4D44-9E4E-EABEA77D6D67}"/>
                    </a:ext>
                  </a:extLst>
                </p14:cNvPr>
                <p14:cNvContentPartPr/>
                <p14:nvPr/>
              </p14:nvContentPartPr>
              <p14:xfrm>
                <a:off x="9892453" y="3275832"/>
                <a:ext cx="119160" cy="1584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32D966D8-5703-4D44-9E4E-EABEA77D6D6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888133" y="3271512"/>
                  <a:ext cx="127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D01DEAE0-4B95-4517-8017-7E64E7C14E97}"/>
                    </a:ext>
                  </a:extLst>
                </p14:cNvPr>
                <p14:cNvContentPartPr/>
                <p14:nvPr/>
              </p14:nvContentPartPr>
              <p14:xfrm>
                <a:off x="9947173" y="3260352"/>
                <a:ext cx="21600" cy="828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D01DEAE0-4B95-4517-8017-7E64E7C14E9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942853" y="3256032"/>
                  <a:ext cx="302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FEEC2459-65A5-449F-B46D-8DA1B48240A0}"/>
                    </a:ext>
                  </a:extLst>
                </p14:cNvPr>
                <p14:cNvContentPartPr/>
                <p14:nvPr/>
              </p14:nvContentPartPr>
              <p14:xfrm>
                <a:off x="10134373" y="3204192"/>
                <a:ext cx="101520" cy="1123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FEEC2459-65A5-449F-B46D-8DA1B48240A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130053" y="3199872"/>
                  <a:ext cx="1101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C418CF6F-EF7F-44C6-975F-0D31F26AB0E4}"/>
                    </a:ext>
                  </a:extLst>
                </p14:cNvPr>
                <p14:cNvContentPartPr/>
                <p14:nvPr/>
              </p14:nvContentPartPr>
              <p14:xfrm>
                <a:off x="10288453" y="3190152"/>
                <a:ext cx="94680" cy="11088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C418CF6F-EF7F-44C6-975F-0D31F26AB0E4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284133" y="3185832"/>
                  <a:ext cx="103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2B7650DF-85EB-4028-A0F8-14D6AB1D1C64}"/>
                    </a:ext>
                  </a:extLst>
                </p14:cNvPr>
                <p14:cNvContentPartPr/>
                <p14:nvPr/>
              </p14:nvContentPartPr>
              <p14:xfrm>
                <a:off x="10320493" y="3183672"/>
                <a:ext cx="105120" cy="432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2B7650DF-85EB-4028-A0F8-14D6AB1D1C64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316173" y="3179352"/>
                  <a:ext cx="1137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D6E1DB44-FFA4-4BF8-A3E3-FCCB92A20AA0}"/>
                    </a:ext>
                  </a:extLst>
                </p14:cNvPr>
                <p14:cNvContentPartPr/>
                <p14:nvPr/>
              </p14:nvContentPartPr>
              <p14:xfrm>
                <a:off x="10422733" y="3180072"/>
                <a:ext cx="99720" cy="10188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D6E1DB44-FFA4-4BF8-A3E3-FCCB92A20AA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418413" y="3175752"/>
                  <a:ext cx="108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15AE901D-C401-47D2-9B0B-592C5FC7E5A9}"/>
                    </a:ext>
                  </a:extLst>
                </p14:cNvPr>
                <p14:cNvContentPartPr/>
                <p14:nvPr/>
              </p14:nvContentPartPr>
              <p14:xfrm>
                <a:off x="10626853" y="3191592"/>
                <a:ext cx="59040" cy="6660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15AE901D-C401-47D2-9B0B-592C5FC7E5A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622533" y="3187272"/>
                  <a:ext cx="67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06A1671-FEEC-4816-A0CA-92582FBCDC77}"/>
                    </a:ext>
                  </a:extLst>
                </p14:cNvPr>
                <p14:cNvContentPartPr/>
                <p14:nvPr/>
              </p14:nvContentPartPr>
              <p14:xfrm>
                <a:off x="10655293" y="3097992"/>
                <a:ext cx="360" cy="36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06A1671-FEEC-4816-A0CA-92582FBCDC7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650973" y="30936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752B0514-2FAE-4AEB-B3E2-1FC8F095137A}"/>
                    </a:ext>
                  </a:extLst>
                </p14:cNvPr>
                <p14:cNvContentPartPr/>
                <p14:nvPr/>
              </p14:nvContentPartPr>
              <p14:xfrm>
                <a:off x="10948693" y="3083952"/>
                <a:ext cx="60480" cy="14796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752B0514-2FAE-4AEB-B3E2-1FC8F095137A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0944373" y="3079632"/>
                  <a:ext cx="69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2FD2FDD7-D8E4-47AC-92F8-AE5C7D50F850}"/>
                    </a:ext>
                  </a:extLst>
                </p14:cNvPr>
                <p14:cNvContentPartPr/>
                <p14:nvPr/>
              </p14:nvContentPartPr>
              <p14:xfrm>
                <a:off x="11052373" y="3112032"/>
                <a:ext cx="28800" cy="1656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2FD2FDD7-D8E4-47AC-92F8-AE5C7D50F850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1048053" y="3107712"/>
                  <a:ext cx="374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E69E8DF3-99A3-4BA3-B2E4-E82B1F4C322C}"/>
                    </a:ext>
                  </a:extLst>
                </p14:cNvPr>
                <p14:cNvContentPartPr/>
                <p14:nvPr/>
              </p14:nvContentPartPr>
              <p14:xfrm>
                <a:off x="11070373" y="3178272"/>
                <a:ext cx="5760" cy="900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E69E8DF3-99A3-4BA3-B2E4-E82B1F4C322C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1066053" y="3173952"/>
                  <a:ext cx="144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EBA321C1-FBFD-4AB3-9E80-135F8D02F041}"/>
                    </a:ext>
                  </a:extLst>
                </p14:cNvPr>
                <p14:cNvContentPartPr/>
                <p14:nvPr/>
              </p14:nvContentPartPr>
              <p14:xfrm>
                <a:off x="11232013" y="3072432"/>
                <a:ext cx="91080" cy="7848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EBA321C1-FBFD-4AB3-9E80-135F8D02F041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1227693" y="3068112"/>
                  <a:ext cx="997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D66345A1-F1DB-4318-A4ED-6EF67B831479}"/>
                    </a:ext>
                  </a:extLst>
                </p14:cNvPr>
                <p14:cNvContentPartPr/>
                <p14:nvPr/>
              </p14:nvContentPartPr>
              <p14:xfrm>
                <a:off x="11339293" y="3148032"/>
                <a:ext cx="24480" cy="10332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D66345A1-F1DB-4318-A4ED-6EF67B831479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1334973" y="3143712"/>
                  <a:ext cx="331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DAE4746A-C010-4AC1-9277-41741247A0E6}"/>
                    </a:ext>
                  </a:extLst>
                </p14:cNvPr>
                <p14:cNvContentPartPr/>
                <p14:nvPr/>
              </p14:nvContentPartPr>
              <p14:xfrm>
                <a:off x="11386813" y="3024552"/>
                <a:ext cx="146160" cy="13644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DAE4746A-C010-4AC1-9277-41741247A0E6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1382493" y="3020232"/>
                  <a:ext cx="154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8727DCD3-984C-45C5-8D28-ADD506E65B6F}"/>
                    </a:ext>
                  </a:extLst>
                </p14:cNvPr>
                <p14:cNvContentPartPr/>
                <p14:nvPr/>
              </p14:nvContentPartPr>
              <p14:xfrm>
                <a:off x="11439733" y="3007992"/>
                <a:ext cx="145800" cy="2340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8727DCD3-984C-45C5-8D28-ADD506E65B6F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1435413" y="3003672"/>
                  <a:ext cx="154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3BA1D69A-BE30-4184-8B40-A3E974B660D0}"/>
                    </a:ext>
                  </a:extLst>
                </p14:cNvPr>
                <p14:cNvContentPartPr/>
                <p14:nvPr/>
              </p14:nvContentPartPr>
              <p14:xfrm>
                <a:off x="7945573" y="3822312"/>
                <a:ext cx="87480" cy="522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3BA1D69A-BE30-4184-8B40-A3E974B660D0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7941253" y="3817992"/>
                  <a:ext cx="961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0245B27C-DAB8-473E-8F2B-228077CBC1EB}"/>
                    </a:ext>
                  </a:extLst>
                </p14:cNvPr>
                <p14:cNvContentPartPr/>
                <p14:nvPr/>
              </p14:nvContentPartPr>
              <p14:xfrm>
                <a:off x="7961053" y="3802152"/>
                <a:ext cx="75240" cy="1785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0245B27C-DAB8-473E-8F2B-228077CBC1EB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956733" y="3797832"/>
                  <a:ext cx="838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2232DA7A-390E-427D-89A7-4275F3A87504}"/>
                    </a:ext>
                  </a:extLst>
                </p14:cNvPr>
                <p14:cNvContentPartPr/>
                <p14:nvPr/>
              </p14:nvContentPartPr>
              <p14:xfrm>
                <a:off x="8890213" y="3757152"/>
                <a:ext cx="185760" cy="219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2232DA7A-390E-427D-89A7-4275F3A87504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885893" y="3752832"/>
                  <a:ext cx="194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25482EC0-A6A2-4824-A3A0-7273555C44BA}"/>
                    </a:ext>
                  </a:extLst>
                </p14:cNvPr>
                <p14:cNvContentPartPr/>
                <p14:nvPr/>
              </p14:nvContentPartPr>
              <p14:xfrm>
                <a:off x="8919013" y="3806472"/>
                <a:ext cx="162720" cy="208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25482EC0-A6A2-4824-A3A0-7273555C44BA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914693" y="3802152"/>
                  <a:ext cx="1713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60DC58E0-A449-42C6-A814-1A8B33E96511}"/>
                    </a:ext>
                  </a:extLst>
                </p14:cNvPr>
                <p14:cNvContentPartPr/>
                <p14:nvPr/>
              </p14:nvContentPartPr>
              <p14:xfrm>
                <a:off x="9268933" y="3678672"/>
                <a:ext cx="85320" cy="10440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60DC58E0-A449-42C6-A814-1A8B33E96511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9264613" y="3674352"/>
                  <a:ext cx="93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EBD04C86-0EC1-4F98-B9EA-6B30C09CD743}"/>
                    </a:ext>
                  </a:extLst>
                </p14:cNvPr>
                <p14:cNvContentPartPr/>
                <p14:nvPr/>
              </p14:nvContentPartPr>
              <p14:xfrm>
                <a:off x="9330853" y="3723672"/>
                <a:ext cx="60840" cy="9324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EBD04C86-0EC1-4F98-B9EA-6B30C09CD74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9326533" y="3719352"/>
                  <a:ext cx="694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C79EC2F4-DD69-42C3-A092-E79890F53A5B}"/>
                    </a:ext>
                  </a:extLst>
                </p14:cNvPr>
                <p14:cNvContentPartPr/>
                <p14:nvPr/>
              </p14:nvContentPartPr>
              <p14:xfrm>
                <a:off x="9443533" y="3683352"/>
                <a:ext cx="91440" cy="975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C79EC2F4-DD69-42C3-A092-E79890F53A5B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9439213" y="3679032"/>
                  <a:ext cx="100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770F4556-6791-4A01-B219-6C7294F88307}"/>
                    </a:ext>
                  </a:extLst>
                </p14:cNvPr>
                <p14:cNvContentPartPr/>
                <p14:nvPr/>
              </p14:nvContentPartPr>
              <p14:xfrm>
                <a:off x="9614533" y="3681192"/>
                <a:ext cx="100800" cy="9072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770F4556-6791-4A01-B219-6C7294F88307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9610213" y="3676872"/>
                  <a:ext cx="1094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1625D8E5-4303-45D2-83AF-94ED17068D70}"/>
                    </a:ext>
                  </a:extLst>
                </p14:cNvPr>
                <p14:cNvContentPartPr/>
                <p14:nvPr/>
              </p14:nvContentPartPr>
              <p14:xfrm>
                <a:off x="9876973" y="3658872"/>
                <a:ext cx="29160" cy="10368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1625D8E5-4303-45D2-83AF-94ED17068D70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9872653" y="3654552"/>
                  <a:ext cx="37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D26B0503-D040-4183-9D89-6C8ADE937F5C}"/>
                    </a:ext>
                  </a:extLst>
                </p14:cNvPr>
                <p14:cNvContentPartPr/>
                <p14:nvPr/>
              </p14:nvContentPartPr>
              <p14:xfrm>
                <a:off x="9840613" y="3685872"/>
                <a:ext cx="141840" cy="1116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D26B0503-D040-4183-9D89-6C8ADE937F5C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9836293" y="3681552"/>
                  <a:ext cx="1504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5D33A879-F860-4259-A780-6F24BF190DA7}"/>
                    </a:ext>
                  </a:extLst>
                </p14:cNvPr>
                <p14:cNvContentPartPr/>
                <p14:nvPr/>
              </p14:nvContentPartPr>
              <p14:xfrm>
                <a:off x="10078933" y="3608112"/>
                <a:ext cx="98280" cy="11628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5D33A879-F860-4259-A780-6F24BF190DA7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0074613" y="3603792"/>
                  <a:ext cx="106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E45957AF-2313-4888-9DCC-03AAD22E1326}"/>
                    </a:ext>
                  </a:extLst>
                </p14:cNvPr>
                <p14:cNvContentPartPr/>
                <p14:nvPr/>
              </p14:nvContentPartPr>
              <p14:xfrm>
                <a:off x="10104493" y="3586512"/>
                <a:ext cx="103680" cy="2016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E45957AF-2313-4888-9DCC-03AAD22E1326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0100173" y="3582192"/>
                  <a:ext cx="112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07EEFCEA-2717-4BBE-AFF4-0ABA50F9868C}"/>
                    </a:ext>
                  </a:extLst>
                </p14:cNvPr>
                <p14:cNvContentPartPr/>
                <p14:nvPr/>
              </p14:nvContentPartPr>
              <p14:xfrm>
                <a:off x="10226893" y="3577152"/>
                <a:ext cx="111240" cy="11160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07EEFCEA-2717-4BBE-AFF4-0ABA50F9868C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10222573" y="3572832"/>
                  <a:ext cx="119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88B633CF-6BC0-4E5F-8BD6-633D630467E1}"/>
                    </a:ext>
                  </a:extLst>
                </p14:cNvPr>
                <p14:cNvContentPartPr/>
                <p14:nvPr/>
              </p14:nvContentPartPr>
              <p14:xfrm>
                <a:off x="10352533" y="3560232"/>
                <a:ext cx="121680" cy="10728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88B633CF-6BC0-4E5F-8BD6-633D630467E1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10348213" y="3555912"/>
                  <a:ext cx="1303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66592807-24A9-4DDA-8420-9EE5B7C6BA39}"/>
                    </a:ext>
                  </a:extLst>
                </p14:cNvPr>
                <p14:cNvContentPartPr/>
                <p14:nvPr/>
              </p14:nvContentPartPr>
              <p14:xfrm>
                <a:off x="10550533" y="3589392"/>
                <a:ext cx="114480" cy="7884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66592807-24A9-4DDA-8420-9EE5B7C6BA3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10546213" y="3585072"/>
                  <a:ext cx="1231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DF6E59C2-FDB2-40B8-89BF-F782250B5451}"/>
                    </a:ext>
                  </a:extLst>
                </p14:cNvPr>
                <p14:cNvContentPartPr/>
                <p14:nvPr/>
              </p14:nvContentPartPr>
              <p14:xfrm>
                <a:off x="10580773" y="3475992"/>
                <a:ext cx="40320" cy="1008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DF6E59C2-FDB2-40B8-89BF-F782250B545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10576453" y="3471672"/>
                  <a:ext cx="48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723E9768-D8F3-4F9F-91B3-CD51934F79BE}"/>
                    </a:ext>
                  </a:extLst>
                </p14:cNvPr>
                <p14:cNvContentPartPr/>
                <p14:nvPr/>
              </p14:nvContentPartPr>
              <p14:xfrm>
                <a:off x="7778533" y="3752472"/>
                <a:ext cx="22680" cy="34380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723E9768-D8F3-4F9F-91B3-CD51934F79B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7774213" y="3748152"/>
                  <a:ext cx="3132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42D74E4A-1AC7-4958-9316-3AD28B914120}"/>
                    </a:ext>
                  </a:extLst>
                </p14:cNvPr>
                <p14:cNvContentPartPr/>
                <p14:nvPr/>
              </p14:nvContentPartPr>
              <p14:xfrm>
                <a:off x="7785733" y="3762192"/>
                <a:ext cx="82800" cy="1800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42D74E4A-1AC7-4958-9316-3AD28B914120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781413" y="3757872"/>
                  <a:ext cx="91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9774B8F-3822-4974-BC28-278949C8FBC9}"/>
                    </a:ext>
                  </a:extLst>
                </p14:cNvPr>
                <p14:cNvContentPartPr/>
                <p14:nvPr/>
              </p14:nvContentPartPr>
              <p14:xfrm>
                <a:off x="7832173" y="3467712"/>
                <a:ext cx="2671560" cy="34452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9774B8F-3822-4974-BC28-278949C8FBC9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827853" y="3463392"/>
                  <a:ext cx="268020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204A8A94-92D2-46CA-B4C4-264030F39CA3}"/>
                    </a:ext>
                  </a:extLst>
                </p14:cNvPr>
                <p14:cNvContentPartPr/>
                <p14:nvPr/>
              </p14:nvContentPartPr>
              <p14:xfrm>
                <a:off x="10400413" y="3443952"/>
                <a:ext cx="322560" cy="388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204A8A94-92D2-46CA-B4C4-264030F39CA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0396093" y="3439632"/>
                  <a:ext cx="331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D781F12A-BF86-479A-8BE1-3E6CA70D655C}"/>
                    </a:ext>
                  </a:extLst>
                </p14:cNvPr>
                <p14:cNvContentPartPr/>
                <p14:nvPr/>
              </p14:nvContentPartPr>
              <p14:xfrm>
                <a:off x="10702813" y="3442152"/>
                <a:ext cx="38520" cy="34848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D781F12A-BF86-479A-8BE1-3E6CA70D655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698493" y="3437832"/>
                  <a:ext cx="4716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28A4F7B4-4F26-4EDA-8ED7-D9A5F3D2222B}"/>
                    </a:ext>
                  </a:extLst>
                </p14:cNvPr>
                <p14:cNvContentPartPr/>
                <p14:nvPr/>
              </p14:nvContentPartPr>
              <p14:xfrm>
                <a:off x="7963573" y="3810792"/>
                <a:ext cx="2819160" cy="29412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28A4F7B4-4F26-4EDA-8ED7-D9A5F3D2222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7959253" y="3806472"/>
                  <a:ext cx="28278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A0706949-D5BF-4B43-BC32-57B938F4C2B3}"/>
                    </a:ext>
                  </a:extLst>
                </p14:cNvPr>
                <p14:cNvContentPartPr/>
                <p14:nvPr/>
              </p14:nvContentPartPr>
              <p14:xfrm>
                <a:off x="10842493" y="3604872"/>
                <a:ext cx="158400" cy="3024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A0706949-D5BF-4B43-BC32-57B938F4C2B3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0838173" y="3600552"/>
                  <a:ext cx="1670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F99E0114-CEB7-4880-BEEA-8A733CE908A9}"/>
                    </a:ext>
                  </a:extLst>
                </p14:cNvPr>
                <p14:cNvContentPartPr/>
                <p14:nvPr/>
              </p14:nvContentPartPr>
              <p14:xfrm>
                <a:off x="11032933" y="3499392"/>
                <a:ext cx="114840" cy="1634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F99E0114-CEB7-4880-BEEA-8A733CE908A9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1028613" y="3495072"/>
                  <a:ext cx="1234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2E263D7A-2B72-47B2-8032-FFE4BF4CA916}"/>
                    </a:ext>
                  </a:extLst>
                </p14:cNvPr>
                <p14:cNvContentPartPr/>
                <p14:nvPr/>
              </p14:nvContentPartPr>
              <p14:xfrm>
                <a:off x="11170453" y="3503712"/>
                <a:ext cx="131040" cy="12096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2E263D7A-2B72-47B2-8032-FFE4BF4CA916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1166133" y="3499392"/>
                  <a:ext cx="1396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44EEE4BA-F966-4608-8421-9AEF9D0B9E67}"/>
                    </a:ext>
                  </a:extLst>
                </p14:cNvPr>
                <p14:cNvContentPartPr/>
                <p14:nvPr/>
              </p14:nvContentPartPr>
              <p14:xfrm>
                <a:off x="11336413" y="3559152"/>
                <a:ext cx="78840" cy="1800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44EEE4BA-F966-4608-8421-9AEF9D0B9E6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1332093" y="3554832"/>
                  <a:ext cx="87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FB96BF25-5A69-45BB-9CA1-7FDD11C209C3}"/>
                    </a:ext>
                  </a:extLst>
                </p14:cNvPr>
                <p14:cNvContentPartPr/>
                <p14:nvPr/>
              </p14:nvContentPartPr>
              <p14:xfrm>
                <a:off x="11483653" y="3450072"/>
                <a:ext cx="141480" cy="14436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FB96BF25-5A69-45BB-9CA1-7FDD11C209C3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1479333" y="3445752"/>
                  <a:ext cx="1501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1EF0FE08-A539-4E82-96FE-847DB84DF5F0}"/>
                    </a:ext>
                  </a:extLst>
                </p14:cNvPr>
                <p14:cNvContentPartPr/>
                <p14:nvPr/>
              </p14:nvContentPartPr>
              <p14:xfrm>
                <a:off x="11558893" y="3541872"/>
                <a:ext cx="72000" cy="489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1EF0FE08-A539-4E82-96FE-847DB84DF5F0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1554573" y="3537552"/>
                  <a:ext cx="806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14439D56-741B-4355-87B9-C682FC6C0C75}"/>
                    </a:ext>
                  </a:extLst>
                </p14:cNvPr>
                <p14:cNvContentPartPr/>
                <p14:nvPr/>
              </p14:nvContentPartPr>
              <p14:xfrm>
                <a:off x="11617213" y="3502992"/>
                <a:ext cx="352440" cy="11412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14439D56-741B-4355-87B9-C682FC6C0C75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11612893" y="3498672"/>
                  <a:ext cx="3610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78746452-721C-4DB6-8C2A-59D0D10F5AB9}"/>
                    </a:ext>
                  </a:extLst>
                </p14:cNvPr>
                <p14:cNvContentPartPr/>
                <p14:nvPr/>
              </p14:nvContentPartPr>
              <p14:xfrm>
                <a:off x="7844053" y="4045872"/>
                <a:ext cx="154800" cy="4320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78746452-721C-4DB6-8C2A-59D0D10F5AB9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839733" y="4041552"/>
                  <a:ext cx="1634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7A7CE0BA-E5CA-42E2-9D1C-25F6D089A774}"/>
                    </a:ext>
                  </a:extLst>
                </p14:cNvPr>
                <p14:cNvContentPartPr/>
                <p14:nvPr/>
              </p14:nvContentPartPr>
              <p14:xfrm>
                <a:off x="10432453" y="3829152"/>
                <a:ext cx="123120" cy="1800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7A7CE0BA-E5CA-42E2-9D1C-25F6D089A774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10428133" y="3824832"/>
                  <a:ext cx="131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ECEAAB0E-ABFB-4423-8362-6A930D99D961}"/>
                    </a:ext>
                  </a:extLst>
                </p14:cNvPr>
                <p14:cNvContentPartPr/>
                <p14:nvPr/>
              </p14:nvContentPartPr>
              <p14:xfrm>
                <a:off x="10046173" y="3723672"/>
                <a:ext cx="342720" cy="10440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ECEAAB0E-ABFB-4423-8362-6A930D99D961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0041853" y="3719352"/>
                  <a:ext cx="3513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77B9620F-D887-497F-9988-A0F985FFD03E}"/>
                    </a:ext>
                  </a:extLst>
                </p14:cNvPr>
                <p14:cNvContentPartPr/>
                <p14:nvPr/>
              </p14:nvContentPartPr>
              <p14:xfrm>
                <a:off x="7045573" y="2385552"/>
                <a:ext cx="345960" cy="4644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77B9620F-D887-497F-9988-A0F985FFD03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7041253" y="2381232"/>
                  <a:ext cx="3546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180BFBFF-6327-4AF2-A466-DEDF56C59FCE}"/>
                    </a:ext>
                  </a:extLst>
                </p14:cNvPr>
                <p14:cNvContentPartPr/>
                <p14:nvPr/>
              </p14:nvContentPartPr>
              <p14:xfrm>
                <a:off x="4698013" y="3737712"/>
                <a:ext cx="151920" cy="720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180BFBFF-6327-4AF2-A466-DEDF56C59FCE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693693" y="3733392"/>
                  <a:ext cx="160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0959D58D-6096-4C93-93B8-07443CBCFAFC}"/>
                    </a:ext>
                  </a:extLst>
                </p14:cNvPr>
                <p14:cNvContentPartPr/>
                <p14:nvPr/>
              </p14:nvContentPartPr>
              <p14:xfrm>
                <a:off x="4784053" y="3557352"/>
                <a:ext cx="12600" cy="14040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0959D58D-6096-4C93-93B8-07443CBCFAFC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4779733" y="3553032"/>
                  <a:ext cx="212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F84D6BFD-BEC4-4694-BD66-321065EDB04B}"/>
                    </a:ext>
                  </a:extLst>
                </p14:cNvPr>
                <p14:cNvContentPartPr/>
                <p14:nvPr/>
              </p14:nvContentPartPr>
              <p14:xfrm>
                <a:off x="4683253" y="3514872"/>
                <a:ext cx="166680" cy="1548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F84D6BFD-BEC4-4694-BD66-321065EDB04B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678933" y="3510552"/>
                  <a:ext cx="175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2E707DA6-24E4-4DA2-BF8C-EEAD22670CF8}"/>
                    </a:ext>
                  </a:extLst>
                </p14:cNvPr>
                <p14:cNvContentPartPr/>
                <p14:nvPr/>
              </p14:nvContentPartPr>
              <p14:xfrm>
                <a:off x="4887373" y="3524232"/>
                <a:ext cx="91800" cy="16524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2E707DA6-24E4-4DA2-BF8C-EEAD22670CF8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883053" y="3519912"/>
                  <a:ext cx="100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BA40BCB4-972F-4B52-B1D6-71ED462B5827}"/>
                    </a:ext>
                  </a:extLst>
                </p14:cNvPr>
                <p14:cNvContentPartPr/>
                <p14:nvPr/>
              </p14:nvContentPartPr>
              <p14:xfrm>
                <a:off x="5071333" y="3602712"/>
                <a:ext cx="72720" cy="216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BA40BCB4-972F-4B52-B1D6-71ED462B582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067013" y="3598392"/>
                  <a:ext cx="813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0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7A98B88C-5D70-4A2B-8012-B45BA8F4D575}"/>
                    </a:ext>
                  </a:extLst>
                </p14:cNvPr>
                <p14:cNvContentPartPr/>
                <p14:nvPr/>
              </p14:nvContentPartPr>
              <p14:xfrm>
                <a:off x="5071333" y="3628272"/>
                <a:ext cx="110880" cy="1512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7A98B88C-5D70-4A2B-8012-B45BA8F4D575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5067013" y="3623952"/>
                  <a:ext cx="119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C0672EBF-863D-4DA2-8422-703EA593213A}"/>
                    </a:ext>
                  </a:extLst>
                </p14:cNvPr>
                <p14:cNvContentPartPr/>
                <p14:nvPr/>
              </p14:nvContentPartPr>
              <p14:xfrm>
                <a:off x="5280853" y="3504792"/>
                <a:ext cx="120600" cy="15804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C0672EBF-863D-4DA2-8422-703EA593213A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5276533" y="3500472"/>
                  <a:ext cx="129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7D4D095A-9D8A-4E59-8E84-B89053E433B1}"/>
                    </a:ext>
                  </a:extLst>
                </p14:cNvPr>
                <p14:cNvContentPartPr/>
                <p14:nvPr/>
              </p14:nvContentPartPr>
              <p14:xfrm>
                <a:off x="5442853" y="3500472"/>
                <a:ext cx="118440" cy="11772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7D4D095A-9D8A-4E59-8E84-B89053E433B1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5438533" y="3496152"/>
                  <a:ext cx="127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E626D87A-F020-4535-BE83-1F0EADD041E7}"/>
                    </a:ext>
                  </a:extLst>
                </p14:cNvPr>
                <p14:cNvContentPartPr/>
                <p14:nvPr/>
              </p14:nvContentPartPr>
              <p14:xfrm>
                <a:off x="5603773" y="3365832"/>
                <a:ext cx="69840" cy="8784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E626D87A-F020-4535-BE83-1F0EADD041E7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5599453" y="3361512"/>
                  <a:ext cx="784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66711207-ECA0-4E79-8A1C-5E6F6A88C015}"/>
                    </a:ext>
                  </a:extLst>
                </p14:cNvPr>
                <p14:cNvContentPartPr/>
                <p14:nvPr/>
              </p14:nvContentPartPr>
              <p14:xfrm>
                <a:off x="4542133" y="3420192"/>
                <a:ext cx="107280" cy="7020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66711207-ECA0-4E79-8A1C-5E6F6A88C015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4537813" y="3415872"/>
                  <a:ext cx="1159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01A9D1E8-F14D-48A2-89F8-4A36BB5EF444}"/>
                    </a:ext>
                  </a:extLst>
                </p14:cNvPr>
                <p14:cNvContentPartPr/>
                <p14:nvPr/>
              </p14:nvContentPartPr>
              <p14:xfrm>
                <a:off x="5743453" y="2429472"/>
                <a:ext cx="1460880" cy="115920"/>
              </p14:xfrm>
            </p:contentPart>
          </mc:Choice>
          <mc:Fallback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01A9D1E8-F14D-48A2-89F8-4A36BB5EF444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5739133" y="2425152"/>
                  <a:ext cx="1469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2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0004CFFF-4B92-4A9E-BA05-6918FEE5E8D1}"/>
                    </a:ext>
                  </a:extLst>
                </p14:cNvPr>
                <p14:cNvContentPartPr/>
                <p14:nvPr/>
              </p14:nvContentPartPr>
              <p14:xfrm>
                <a:off x="8018653" y="3828072"/>
                <a:ext cx="2551320" cy="29232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0004CFFF-4B92-4A9E-BA05-6918FEE5E8D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014333" y="3823752"/>
                  <a:ext cx="25599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4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0CFCFBA0-652C-483F-A6A6-8D026AC1DD95}"/>
                    </a:ext>
                  </a:extLst>
                </p14:cNvPr>
                <p14:cNvContentPartPr/>
                <p14:nvPr/>
              </p14:nvContentPartPr>
              <p14:xfrm>
                <a:off x="4447453" y="3993672"/>
                <a:ext cx="95040" cy="15588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0CFCFBA0-652C-483F-A6A6-8D026AC1DD95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4443133" y="3989352"/>
                  <a:ext cx="103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6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375B2C5F-98D2-43A8-8EC3-B842B2604DF6}"/>
                    </a:ext>
                  </a:extLst>
                </p14:cNvPr>
                <p14:cNvContentPartPr/>
                <p14:nvPr/>
              </p14:nvContentPartPr>
              <p14:xfrm>
                <a:off x="4476253" y="3975672"/>
                <a:ext cx="119160" cy="129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375B2C5F-98D2-43A8-8EC3-B842B2604DF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4471933" y="3971352"/>
                  <a:ext cx="1278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8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DAC6FF04-F4DD-475E-A073-0257B3F7299A}"/>
                    </a:ext>
                  </a:extLst>
                </p14:cNvPr>
                <p14:cNvContentPartPr/>
                <p14:nvPr/>
              </p14:nvContentPartPr>
              <p14:xfrm>
                <a:off x="4646533" y="4002672"/>
                <a:ext cx="74880" cy="910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DAC6FF04-F4DD-475E-A073-0257B3F7299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642213" y="3998352"/>
                  <a:ext cx="83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0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B91F4D7C-A03A-4207-9C3E-9C9A1431C09B}"/>
                    </a:ext>
                  </a:extLst>
                </p14:cNvPr>
                <p14:cNvContentPartPr/>
                <p14:nvPr/>
              </p14:nvContentPartPr>
              <p14:xfrm>
                <a:off x="4770013" y="4004472"/>
                <a:ext cx="88200" cy="7920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B91F4D7C-A03A-4207-9C3E-9C9A1431C09B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765693" y="4000152"/>
                  <a:ext cx="96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2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E01B1E79-9A8D-44E9-B078-964B803AF9A9}"/>
                    </a:ext>
                  </a:extLst>
                </p14:cNvPr>
                <p14:cNvContentPartPr/>
                <p14:nvPr/>
              </p14:nvContentPartPr>
              <p14:xfrm>
                <a:off x="4939573" y="4026792"/>
                <a:ext cx="104040" cy="1584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E01B1E79-9A8D-44E9-B078-964B803AF9A9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935253" y="4022472"/>
                  <a:ext cx="1126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4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DEA5CA1D-52DB-45F2-AAB9-C241E683EF1B}"/>
                    </a:ext>
                  </a:extLst>
                </p14:cNvPr>
                <p14:cNvContentPartPr/>
                <p14:nvPr/>
              </p14:nvContentPartPr>
              <p14:xfrm>
                <a:off x="5117413" y="3963432"/>
                <a:ext cx="6120" cy="11052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DEA5CA1D-52DB-45F2-AAB9-C241E683EF1B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113093" y="3959112"/>
                  <a:ext cx="147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6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28C60EC7-A256-4923-923C-35E1DFE47A2A}"/>
                    </a:ext>
                  </a:extLst>
                </p14:cNvPr>
                <p14:cNvContentPartPr/>
                <p14:nvPr/>
              </p14:nvContentPartPr>
              <p14:xfrm>
                <a:off x="5155213" y="3957672"/>
                <a:ext cx="79920" cy="11772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28C60EC7-A256-4923-923C-35E1DFE47A2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150893" y="3953352"/>
                  <a:ext cx="885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8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C42CCBD1-F918-4E4D-B983-6755188C007C}"/>
                    </a:ext>
                  </a:extLst>
                </p14:cNvPr>
                <p14:cNvContentPartPr/>
                <p14:nvPr/>
              </p14:nvContentPartPr>
              <p14:xfrm>
                <a:off x="5181493" y="3948672"/>
                <a:ext cx="82800" cy="1980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C42CCBD1-F918-4E4D-B983-6755188C007C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5177173" y="3944352"/>
                  <a:ext cx="914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0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0AB240FE-577C-48C4-AB22-8186F3E6257D}"/>
                    </a:ext>
                  </a:extLst>
                </p14:cNvPr>
                <p14:cNvContentPartPr/>
                <p14:nvPr/>
              </p14:nvContentPartPr>
              <p14:xfrm>
                <a:off x="5281213" y="3963072"/>
                <a:ext cx="107640" cy="7596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0AB240FE-577C-48C4-AB22-8186F3E6257D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5276893" y="3958752"/>
                  <a:ext cx="116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2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CB01EABB-C6A9-4140-B4E7-A0077708DC72}"/>
                    </a:ext>
                  </a:extLst>
                </p14:cNvPr>
                <p14:cNvContentPartPr/>
                <p14:nvPr/>
              </p14:nvContentPartPr>
              <p14:xfrm>
                <a:off x="5383453" y="3967392"/>
                <a:ext cx="109440" cy="6696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CB01EABB-C6A9-4140-B4E7-A0077708DC72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5379133" y="3963072"/>
                  <a:ext cx="1180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4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3855139C-1977-4E79-AC23-2DD2D8D67B11}"/>
                    </a:ext>
                  </a:extLst>
                </p14:cNvPr>
                <p14:cNvContentPartPr/>
                <p14:nvPr/>
              </p14:nvContentPartPr>
              <p14:xfrm>
                <a:off x="5549773" y="3907632"/>
                <a:ext cx="42480" cy="13608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3855139C-1977-4E79-AC23-2DD2D8D67B11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5545453" y="3903312"/>
                  <a:ext cx="511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6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AD2CF43E-516A-48DB-A1BB-759C06F5CFF8}"/>
                    </a:ext>
                  </a:extLst>
                </p14:cNvPr>
                <p14:cNvContentPartPr/>
                <p14:nvPr/>
              </p14:nvContentPartPr>
              <p14:xfrm>
                <a:off x="5689093" y="3981792"/>
                <a:ext cx="137520" cy="3996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AD2CF43E-516A-48DB-A1BB-759C06F5CFF8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684773" y="3977472"/>
                  <a:ext cx="146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8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021523FB-7247-40CD-86FF-97B6A2A2CCC6}"/>
                    </a:ext>
                  </a:extLst>
                </p14:cNvPr>
                <p14:cNvContentPartPr/>
                <p14:nvPr/>
              </p14:nvContentPartPr>
              <p14:xfrm>
                <a:off x="5921293" y="3927432"/>
                <a:ext cx="106200" cy="7200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021523FB-7247-40CD-86FF-97B6A2A2CCC6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5916973" y="3923112"/>
                  <a:ext cx="114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0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8A4A19DA-A558-4526-B752-53E6891C7582}"/>
                    </a:ext>
                  </a:extLst>
                </p14:cNvPr>
                <p14:cNvContentPartPr/>
                <p14:nvPr/>
              </p14:nvContentPartPr>
              <p14:xfrm>
                <a:off x="6005533" y="3963792"/>
                <a:ext cx="56160" cy="6732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8A4A19DA-A558-4526-B752-53E6891C7582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000853" y="3959472"/>
                  <a:ext cx="64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2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6BC780FA-AB3A-4492-AE1C-376B9A4FF61D}"/>
                    </a:ext>
                  </a:extLst>
                </p14:cNvPr>
                <p14:cNvContentPartPr/>
                <p14:nvPr/>
              </p14:nvContentPartPr>
              <p14:xfrm>
                <a:off x="6122893" y="3933912"/>
                <a:ext cx="110160" cy="8892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6BC780FA-AB3A-4492-AE1C-376B9A4FF61D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118573" y="3929592"/>
                  <a:ext cx="118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4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5D974BDD-4838-4CB4-A06C-25F9B9E89E93}"/>
                    </a:ext>
                  </a:extLst>
                </p14:cNvPr>
                <p14:cNvContentPartPr/>
                <p14:nvPr/>
              </p14:nvContentPartPr>
              <p14:xfrm>
                <a:off x="6260773" y="3947952"/>
                <a:ext cx="90000" cy="4932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5D974BDD-4838-4CB4-A06C-25F9B9E89E93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6256453" y="3943632"/>
                  <a:ext cx="986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6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CFCEA086-CA05-4B0A-A113-7E065D03E2EA}"/>
                    </a:ext>
                  </a:extLst>
                </p14:cNvPr>
                <p14:cNvContentPartPr/>
                <p14:nvPr/>
              </p14:nvContentPartPr>
              <p14:xfrm>
                <a:off x="6425653" y="3972432"/>
                <a:ext cx="83880" cy="118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CFCEA086-CA05-4B0A-A113-7E065D03E2EA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6421333" y="3968112"/>
                  <a:ext cx="92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8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6878A687-7ECB-4D57-961C-3E12AC67A6EB}"/>
                    </a:ext>
                  </a:extLst>
                </p14:cNvPr>
                <p14:cNvContentPartPr/>
                <p14:nvPr/>
              </p14:nvContentPartPr>
              <p14:xfrm>
                <a:off x="6589453" y="3907992"/>
                <a:ext cx="78840" cy="11952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6878A687-7ECB-4D57-961C-3E12AC67A6EB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6585133" y="3903672"/>
                  <a:ext cx="874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0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19095E4E-CA3A-429C-BE94-034901997EED}"/>
                    </a:ext>
                  </a:extLst>
                </p14:cNvPr>
                <p14:cNvContentPartPr/>
                <p14:nvPr/>
              </p14:nvContentPartPr>
              <p14:xfrm>
                <a:off x="6609613" y="3908352"/>
                <a:ext cx="114480" cy="324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19095E4E-CA3A-429C-BE94-034901997EED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6605293" y="3904032"/>
                  <a:ext cx="1231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2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BDD4CC42-4283-4D84-B19D-A68CB966A405}"/>
                    </a:ext>
                  </a:extLst>
                </p14:cNvPr>
                <p14:cNvContentPartPr/>
                <p14:nvPr/>
              </p14:nvContentPartPr>
              <p14:xfrm>
                <a:off x="6712573" y="3902232"/>
                <a:ext cx="95400" cy="8460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BDD4CC42-4283-4D84-B19D-A68CB966A405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6708253" y="3897912"/>
                  <a:ext cx="104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4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02864FAC-22F3-4E63-8A7E-12D422D09FAA}"/>
                    </a:ext>
                  </a:extLst>
                </p14:cNvPr>
                <p14:cNvContentPartPr/>
                <p14:nvPr/>
              </p14:nvContentPartPr>
              <p14:xfrm>
                <a:off x="6819853" y="3903672"/>
                <a:ext cx="225720" cy="8208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02864FAC-22F3-4E63-8A7E-12D422D09FAA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815533" y="3899352"/>
                  <a:ext cx="234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6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0741876A-6A43-4850-8DF4-47E301F4ACF0}"/>
                    </a:ext>
                  </a:extLst>
                </p14:cNvPr>
                <p14:cNvContentPartPr/>
                <p14:nvPr/>
              </p14:nvContentPartPr>
              <p14:xfrm>
                <a:off x="7017853" y="3820872"/>
                <a:ext cx="28440" cy="10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0741876A-6A43-4850-8DF4-47E301F4ACF0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7013533" y="3816552"/>
                  <a:ext cx="3708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8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09AE2FC1-2328-4B8F-AAAB-A432C932238D}"/>
                    </a:ext>
                  </a:extLst>
                </p14:cNvPr>
                <p14:cNvContentPartPr/>
                <p14:nvPr/>
              </p14:nvContentPartPr>
              <p14:xfrm>
                <a:off x="7138453" y="3852912"/>
                <a:ext cx="19800" cy="16020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09AE2FC1-2328-4B8F-AAAB-A432C932238D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134133" y="3848592"/>
                  <a:ext cx="28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0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F1E44A17-5EF4-44BA-BF5D-78FA6A458B77}"/>
                    </a:ext>
                  </a:extLst>
                </p14:cNvPr>
                <p14:cNvContentPartPr/>
                <p14:nvPr/>
              </p14:nvContentPartPr>
              <p14:xfrm>
                <a:off x="7206853" y="3956592"/>
                <a:ext cx="61560" cy="36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F1E44A17-5EF4-44BA-BF5D-78FA6A458B77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202533" y="3952272"/>
                  <a:ext cx="702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2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D7A6CE2A-8336-4C1B-BF50-D519FB851C7A}"/>
                    </a:ext>
                  </a:extLst>
                </p14:cNvPr>
                <p14:cNvContentPartPr/>
                <p14:nvPr/>
              </p14:nvContentPartPr>
              <p14:xfrm>
                <a:off x="7314853" y="3876312"/>
                <a:ext cx="41400" cy="7596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D7A6CE2A-8336-4C1B-BF50-D519FB851C7A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310533" y="3871992"/>
                  <a:ext cx="50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4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F640919E-FEE3-4D48-8537-B5CBF831C37A}"/>
                    </a:ext>
                  </a:extLst>
                </p14:cNvPr>
                <p14:cNvContentPartPr/>
                <p14:nvPr/>
              </p14:nvContentPartPr>
              <p14:xfrm>
                <a:off x="7351213" y="3928512"/>
                <a:ext cx="31680" cy="6228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F640919E-FEE3-4D48-8537-B5CBF831C37A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346893" y="3924192"/>
                  <a:ext cx="40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6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758B580D-F52E-4D58-9859-D750724289F2}"/>
                    </a:ext>
                  </a:extLst>
                </p14:cNvPr>
                <p14:cNvContentPartPr/>
                <p14:nvPr/>
              </p14:nvContentPartPr>
              <p14:xfrm>
                <a:off x="7419613" y="3882432"/>
                <a:ext cx="196920" cy="6300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758B580D-F52E-4D58-9859-D750724289F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7415293" y="3878112"/>
                  <a:ext cx="2055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2F539295-A435-4F4D-9BB8-7CC8C8F757D8}"/>
                    </a:ext>
                  </a:extLst>
                </p14:cNvPr>
                <p14:cNvContentPartPr/>
                <p14:nvPr/>
              </p14:nvContentPartPr>
              <p14:xfrm>
                <a:off x="6451573" y="3958032"/>
                <a:ext cx="30240" cy="93240"/>
              </p14:xfrm>
            </p:contentPart>
          </mc:Choice>
          <mc:Fallback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2F539295-A435-4F4D-9BB8-7CC8C8F757D8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447253" y="3953712"/>
                  <a:ext cx="38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A7525194-F353-4B56-84F0-DF0E393C99CB}"/>
                    </a:ext>
                  </a:extLst>
                </p14:cNvPr>
                <p14:cNvContentPartPr/>
                <p14:nvPr/>
              </p14:nvContentPartPr>
              <p14:xfrm>
                <a:off x="4455373" y="4380312"/>
                <a:ext cx="145440" cy="8244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A7525194-F353-4B56-84F0-DF0E393C99C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4451053" y="4375992"/>
                  <a:ext cx="1540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E34E5B17-5B28-48B8-863A-81CAC5FAD0A7}"/>
                    </a:ext>
                  </a:extLst>
                </p14:cNvPr>
                <p14:cNvContentPartPr/>
                <p14:nvPr/>
              </p14:nvContentPartPr>
              <p14:xfrm>
                <a:off x="4644013" y="4370952"/>
                <a:ext cx="116640" cy="6768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E34E5B17-5B28-48B8-863A-81CAC5FAD0A7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4639693" y="4366632"/>
                  <a:ext cx="125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B1294BE6-3CF1-493D-8F24-3265F4A0DF54}"/>
                    </a:ext>
                  </a:extLst>
                </p14:cNvPr>
                <p14:cNvContentPartPr/>
                <p14:nvPr/>
              </p14:nvContentPartPr>
              <p14:xfrm>
                <a:off x="4799533" y="4366632"/>
                <a:ext cx="143640" cy="759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B1294BE6-3CF1-493D-8F24-3265F4A0DF54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4795213" y="4362312"/>
                  <a:ext cx="152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D4C29223-7AE7-4541-9CE0-E4D5D2ADF80A}"/>
                    </a:ext>
                  </a:extLst>
                </p14:cNvPr>
                <p14:cNvContentPartPr/>
                <p14:nvPr/>
              </p14:nvContentPartPr>
              <p14:xfrm>
                <a:off x="5005093" y="4388952"/>
                <a:ext cx="150480" cy="720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D4C29223-7AE7-4541-9CE0-E4D5D2ADF80A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5000773" y="4384632"/>
                  <a:ext cx="159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F677474C-AB6B-49CE-A66F-6C3BD0F65A27}"/>
                    </a:ext>
                  </a:extLst>
                </p14:cNvPr>
                <p14:cNvContentPartPr/>
                <p14:nvPr/>
              </p14:nvContentPartPr>
              <p14:xfrm>
                <a:off x="5220733" y="4290312"/>
                <a:ext cx="11520" cy="103680"/>
              </p14:xfrm>
            </p:contentPart>
          </mc:Choice>
          <mc:Fallback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F677474C-AB6B-49CE-A66F-6C3BD0F65A27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216413" y="4285992"/>
                  <a:ext cx="20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F9EDF052-CE35-4186-8D4A-53CF02865B44}"/>
                    </a:ext>
                  </a:extLst>
                </p14:cNvPr>
                <p14:cNvContentPartPr/>
                <p14:nvPr/>
              </p14:nvContentPartPr>
              <p14:xfrm>
                <a:off x="5279413" y="4279872"/>
                <a:ext cx="80640" cy="11664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F9EDF052-CE35-4186-8D4A-53CF02865B44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5275093" y="4275552"/>
                  <a:ext cx="892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488" name="Freihand 487">
                  <a:extLst>
                    <a:ext uri="{FF2B5EF4-FFF2-40B4-BE49-F238E27FC236}">
                      <a16:creationId xmlns:a16="http://schemas.microsoft.com/office/drawing/2014/main" id="{0D9105FB-FFF6-4E5F-85A9-3D4757C53DF6}"/>
                    </a:ext>
                  </a:extLst>
                </p14:cNvPr>
                <p14:cNvContentPartPr/>
                <p14:nvPr/>
              </p14:nvContentPartPr>
              <p14:xfrm>
                <a:off x="5286973" y="4265112"/>
                <a:ext cx="106560" cy="4320"/>
              </p14:xfrm>
            </p:contentPart>
          </mc:Choice>
          <mc:Fallback>
            <p:pic>
              <p:nvPicPr>
                <p:cNvPr id="488" name="Freihand 487">
                  <a:extLst>
                    <a:ext uri="{FF2B5EF4-FFF2-40B4-BE49-F238E27FC236}">
                      <a16:creationId xmlns:a16="http://schemas.microsoft.com/office/drawing/2014/main" id="{0D9105FB-FFF6-4E5F-85A9-3D4757C53DF6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5282653" y="4260792"/>
                  <a:ext cx="1152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9A393C79-7DDC-4864-AB1C-8BF8E0FA4BA7}"/>
                    </a:ext>
                  </a:extLst>
                </p14:cNvPr>
                <p14:cNvContentPartPr/>
                <p14:nvPr/>
              </p14:nvContentPartPr>
              <p14:xfrm>
                <a:off x="5410093" y="4269072"/>
                <a:ext cx="64440" cy="8712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9A393C79-7DDC-4864-AB1C-8BF8E0FA4BA7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5405773" y="4264752"/>
                  <a:ext cx="73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BB5B9FBA-B5CE-4AC8-BCB5-E55792ADA68C}"/>
                    </a:ext>
                  </a:extLst>
                </p14:cNvPr>
                <p14:cNvContentPartPr/>
                <p14:nvPr/>
              </p14:nvContentPartPr>
              <p14:xfrm>
                <a:off x="5484253" y="4269072"/>
                <a:ext cx="171360" cy="87840"/>
              </p14:xfrm>
            </p:contentPart>
          </mc:Choice>
          <mc:Fallback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BB5B9FBA-B5CE-4AC8-BCB5-E55792ADA68C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5479933" y="4264752"/>
                  <a:ext cx="1800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8CCA890C-ADE0-43DC-BBAA-9FAE86804A8A}"/>
                    </a:ext>
                  </a:extLst>
                </p14:cNvPr>
                <p14:cNvContentPartPr/>
                <p14:nvPr/>
              </p14:nvContentPartPr>
              <p14:xfrm>
                <a:off x="5622133" y="4237752"/>
                <a:ext cx="292320" cy="6408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8CCA890C-ADE0-43DC-BBAA-9FAE86804A8A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5617813" y="4233432"/>
                  <a:ext cx="3009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7F9E99BD-4CDF-45FC-846E-0C7F5B6C02FD}"/>
                    </a:ext>
                  </a:extLst>
                </p14:cNvPr>
                <p14:cNvContentPartPr/>
                <p14:nvPr/>
              </p14:nvContentPartPr>
              <p14:xfrm>
                <a:off x="5810413" y="4337112"/>
                <a:ext cx="113040" cy="17280"/>
              </p14:xfrm>
            </p:contentPart>
          </mc:Choice>
          <mc:Fallback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7F9E99BD-4CDF-45FC-846E-0C7F5B6C02FD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5806093" y="4332792"/>
                  <a:ext cx="121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97750FDF-6540-4852-852F-8F2B25036678}"/>
                    </a:ext>
                  </a:extLst>
                </p14:cNvPr>
                <p14:cNvContentPartPr/>
                <p14:nvPr/>
              </p14:nvContentPartPr>
              <p14:xfrm>
                <a:off x="6024253" y="4244592"/>
                <a:ext cx="108360" cy="13032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97750FDF-6540-4852-852F-8F2B2503667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6019933" y="4240272"/>
                  <a:ext cx="1170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D1A69076-FEAB-4622-B314-9EA38B281A6B}"/>
                    </a:ext>
                  </a:extLst>
                </p14:cNvPr>
                <p14:cNvContentPartPr/>
                <p14:nvPr/>
              </p14:nvContentPartPr>
              <p14:xfrm>
                <a:off x="6081853" y="4236312"/>
                <a:ext cx="112320" cy="21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D1A69076-FEAB-4622-B314-9EA38B281A6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6077533" y="4231992"/>
                  <a:ext cx="1209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C55C3BA7-8E1A-46D9-80E8-FED06FAC42AC}"/>
                    </a:ext>
                  </a:extLst>
                </p14:cNvPr>
                <p14:cNvContentPartPr/>
                <p14:nvPr/>
              </p14:nvContentPartPr>
              <p14:xfrm>
                <a:off x="6211453" y="4235952"/>
                <a:ext cx="101160" cy="114480"/>
              </p14:xfrm>
            </p:contentPart>
          </mc:Choice>
          <mc:Fallback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C55C3BA7-8E1A-46D9-80E8-FED06FAC42AC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207133" y="4231632"/>
                  <a:ext cx="1098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5BE06D17-A95A-4AA6-AFE1-65F79EDC632D}"/>
                    </a:ext>
                  </a:extLst>
                </p14:cNvPr>
                <p14:cNvContentPartPr/>
                <p14:nvPr/>
              </p14:nvContentPartPr>
              <p14:xfrm>
                <a:off x="6333493" y="4245312"/>
                <a:ext cx="98640" cy="10440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5BE06D17-A95A-4AA6-AFE1-65F79EDC632D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6329173" y="4240992"/>
                  <a:ext cx="107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9CE1D679-5F3A-40D4-A218-45B5D90A8E31}"/>
                    </a:ext>
                  </a:extLst>
                </p14:cNvPr>
                <p14:cNvContentPartPr/>
                <p14:nvPr/>
              </p14:nvContentPartPr>
              <p14:xfrm>
                <a:off x="6496573" y="4194552"/>
                <a:ext cx="70560" cy="13824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9CE1D679-5F3A-40D4-A218-45B5D90A8E31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6492253" y="4190232"/>
                  <a:ext cx="79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0CBD213A-AA58-4F34-8FE5-54F07B0AA85C}"/>
                    </a:ext>
                  </a:extLst>
                </p14:cNvPr>
                <p14:cNvContentPartPr/>
                <p14:nvPr/>
              </p14:nvContentPartPr>
              <p14:xfrm>
                <a:off x="7056733" y="4183392"/>
                <a:ext cx="30600" cy="10440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0CBD213A-AA58-4F34-8FE5-54F07B0AA85C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052413" y="4179072"/>
                  <a:ext cx="39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DFF79DEC-614B-4A9C-AE59-8A619A5198D0}"/>
                    </a:ext>
                  </a:extLst>
                </p14:cNvPr>
                <p14:cNvContentPartPr/>
                <p14:nvPr/>
              </p14:nvContentPartPr>
              <p14:xfrm>
                <a:off x="7165453" y="4201032"/>
                <a:ext cx="6480" cy="8568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DFF79DEC-614B-4A9C-AE59-8A619A5198D0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7161133" y="4196712"/>
                  <a:ext cx="151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148B395B-64FE-4103-9B9B-A15976985CAB}"/>
                    </a:ext>
                  </a:extLst>
                </p14:cNvPr>
                <p14:cNvContentPartPr/>
                <p14:nvPr/>
              </p14:nvContentPartPr>
              <p14:xfrm>
                <a:off x="7136293" y="4237752"/>
                <a:ext cx="89640" cy="792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148B395B-64FE-4103-9B9B-A15976985CAB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7131973" y="4233432"/>
                  <a:ext cx="982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E099F1E1-4BF8-42A9-A743-1EF7C2BED3B4}"/>
                    </a:ext>
                  </a:extLst>
                </p14:cNvPr>
                <p14:cNvContentPartPr/>
                <p14:nvPr/>
              </p14:nvContentPartPr>
              <p14:xfrm>
                <a:off x="7249693" y="4169712"/>
                <a:ext cx="3960" cy="8568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E099F1E1-4BF8-42A9-A743-1EF7C2BED3B4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7245373" y="4165392"/>
                  <a:ext cx="12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417DA93F-837C-4111-831A-8A66BF1B55B3}"/>
                    </a:ext>
                  </a:extLst>
                </p14:cNvPr>
                <p14:cNvContentPartPr/>
                <p14:nvPr/>
              </p14:nvContentPartPr>
              <p14:xfrm>
                <a:off x="7301173" y="4159272"/>
                <a:ext cx="105840" cy="8964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417DA93F-837C-4111-831A-8A66BF1B55B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7296853" y="4154952"/>
                  <a:ext cx="114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AE6AF45E-CD29-4031-8E44-A048E6070E5D}"/>
                    </a:ext>
                  </a:extLst>
                </p14:cNvPr>
                <p14:cNvContentPartPr/>
                <p14:nvPr/>
              </p14:nvContentPartPr>
              <p14:xfrm>
                <a:off x="7397293" y="4159272"/>
                <a:ext cx="86040" cy="7128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AE6AF45E-CD29-4031-8E44-A048E6070E5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7392973" y="4154952"/>
                  <a:ext cx="94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83708435-4CA8-463A-AD91-2F6B6D9E28CC}"/>
                    </a:ext>
                  </a:extLst>
                </p14:cNvPr>
                <p14:cNvContentPartPr/>
                <p14:nvPr/>
              </p14:nvContentPartPr>
              <p14:xfrm>
                <a:off x="7496293" y="4157112"/>
                <a:ext cx="72000" cy="6408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83708435-4CA8-463A-AD91-2F6B6D9E28C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7491973" y="4152792"/>
                  <a:ext cx="80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DDE3ECEF-F831-43E6-A80B-3385EA4430A6}"/>
                    </a:ext>
                  </a:extLst>
                </p14:cNvPr>
                <p14:cNvContentPartPr/>
                <p14:nvPr/>
              </p14:nvContentPartPr>
              <p14:xfrm>
                <a:off x="7611853" y="4174752"/>
                <a:ext cx="19080" cy="4392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DDE3ECEF-F831-43E6-A80B-3385EA4430A6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7607533" y="4170432"/>
                  <a:ext cx="27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8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ABA0A17E-D2B8-4725-B543-BE66BD8D3953}"/>
                    </a:ext>
                  </a:extLst>
                </p14:cNvPr>
                <p14:cNvContentPartPr/>
                <p14:nvPr/>
              </p14:nvContentPartPr>
              <p14:xfrm>
                <a:off x="7605733" y="4088352"/>
                <a:ext cx="360" cy="36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ABA0A17E-D2B8-4725-B543-BE66BD8D3953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601413" y="4084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2D2552FD-81D2-4B78-9F59-C03F721979B8}"/>
                    </a:ext>
                  </a:extLst>
                </p14:cNvPr>
                <p14:cNvContentPartPr/>
                <p14:nvPr/>
              </p14:nvContentPartPr>
              <p14:xfrm>
                <a:off x="4708813" y="4702512"/>
                <a:ext cx="131760" cy="9180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2D2552FD-81D2-4B78-9F59-C03F721979B8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4704493" y="4698192"/>
                  <a:ext cx="1404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88F3C662-5467-4BF9-8A9D-1D64084AA4C1}"/>
                    </a:ext>
                  </a:extLst>
                </p14:cNvPr>
                <p14:cNvContentPartPr/>
                <p14:nvPr/>
              </p14:nvContentPartPr>
              <p14:xfrm>
                <a:off x="4899613" y="4685232"/>
                <a:ext cx="83520" cy="7596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88F3C662-5467-4BF9-8A9D-1D64084AA4C1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4895293" y="4680912"/>
                  <a:ext cx="92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6B0D5542-9C05-4F0E-87ED-679AEC0B6B1F}"/>
                    </a:ext>
                  </a:extLst>
                </p14:cNvPr>
                <p14:cNvContentPartPr/>
                <p14:nvPr/>
              </p14:nvContentPartPr>
              <p14:xfrm>
                <a:off x="5041453" y="4684152"/>
                <a:ext cx="112680" cy="7560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6B0D5542-9C05-4F0E-87ED-679AEC0B6B1F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5037133" y="4679832"/>
                  <a:ext cx="1213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4F518E88-0CBA-4B54-9B17-49B11A732C64}"/>
                    </a:ext>
                  </a:extLst>
                </p14:cNvPr>
                <p14:cNvContentPartPr/>
                <p14:nvPr/>
              </p14:nvContentPartPr>
              <p14:xfrm>
                <a:off x="5828053" y="4669752"/>
                <a:ext cx="127080" cy="864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4F518E88-0CBA-4B54-9B17-49B11A732C64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5823733" y="4665432"/>
                  <a:ext cx="135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89679F9C-6AC4-40FE-8F1C-B6CDFFA9CDA7}"/>
                    </a:ext>
                  </a:extLst>
                </p14:cNvPr>
                <p14:cNvContentPartPr/>
                <p14:nvPr/>
              </p14:nvContentPartPr>
              <p14:xfrm>
                <a:off x="5839573" y="4711152"/>
                <a:ext cx="118440" cy="1224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89679F9C-6AC4-40FE-8F1C-B6CDFFA9CDA7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5835253" y="4706832"/>
                  <a:ext cx="127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1B862A6F-8A6D-4B50-9966-4CD6B701EF04}"/>
                    </a:ext>
                  </a:extLst>
                </p14:cNvPr>
                <p14:cNvContentPartPr/>
                <p14:nvPr/>
              </p14:nvContentPartPr>
              <p14:xfrm>
                <a:off x="6099493" y="4629792"/>
                <a:ext cx="135720" cy="7992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1B862A6F-8A6D-4B50-9966-4CD6B701EF04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6095173" y="4625472"/>
                  <a:ext cx="1443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9148DA8D-25AD-4E29-8AB4-494F1CCF0F83}"/>
                    </a:ext>
                  </a:extLst>
                </p14:cNvPr>
                <p14:cNvContentPartPr/>
                <p14:nvPr/>
              </p14:nvContentPartPr>
              <p14:xfrm>
                <a:off x="6260413" y="4604952"/>
                <a:ext cx="91080" cy="8352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9148DA8D-25AD-4E29-8AB4-494F1CCF0F83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256093" y="4600632"/>
                  <a:ext cx="997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620FE56E-4542-4DE0-97D7-BBFA390712F1}"/>
                    </a:ext>
                  </a:extLst>
                </p14:cNvPr>
                <p14:cNvContentPartPr/>
                <p14:nvPr/>
              </p14:nvContentPartPr>
              <p14:xfrm>
                <a:off x="6383533" y="4586952"/>
                <a:ext cx="149040" cy="87120"/>
              </p14:xfrm>
            </p:contentPart>
          </mc:Choice>
          <mc:Fallback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620FE56E-4542-4DE0-97D7-BBFA390712F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379213" y="4582632"/>
                  <a:ext cx="1576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B872C031-415E-4C3F-BDE3-F3D7FE40A1F7}"/>
                    </a:ext>
                  </a:extLst>
                </p14:cNvPr>
                <p14:cNvContentPartPr/>
                <p14:nvPr/>
              </p14:nvContentPartPr>
              <p14:xfrm>
                <a:off x="6549853" y="4580472"/>
                <a:ext cx="114480" cy="8352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B872C031-415E-4C3F-BDE3-F3D7FE40A1F7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545533" y="4576152"/>
                  <a:ext cx="123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0EA0693E-93C6-4AF7-BE70-8FD8F95C42B1}"/>
                    </a:ext>
                  </a:extLst>
                </p14:cNvPr>
                <p14:cNvContentPartPr/>
                <p14:nvPr/>
              </p14:nvContentPartPr>
              <p14:xfrm>
                <a:off x="6738853" y="4585152"/>
                <a:ext cx="47880" cy="5796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0EA0693E-93C6-4AF7-BE70-8FD8F95C42B1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6734533" y="4580832"/>
                  <a:ext cx="565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FCB15549-EED1-47DE-BCAE-5769A2CE846E}"/>
                    </a:ext>
                  </a:extLst>
                </p14:cNvPr>
                <p14:cNvContentPartPr/>
                <p14:nvPr/>
              </p14:nvContentPartPr>
              <p14:xfrm>
                <a:off x="6770533" y="4492632"/>
                <a:ext cx="360" cy="36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FCB15549-EED1-47DE-BCAE-5769A2CE846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766213" y="44883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0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6A9F274D-F960-4014-B072-16804DF93047}"/>
                    </a:ext>
                  </a:extLst>
                </p14:cNvPr>
                <p14:cNvContentPartPr/>
                <p14:nvPr/>
              </p14:nvContentPartPr>
              <p14:xfrm>
                <a:off x="7089133" y="4508832"/>
                <a:ext cx="38520" cy="13932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6A9F274D-F960-4014-B072-16804DF93047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084813" y="4504512"/>
                  <a:ext cx="47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2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EFF6682D-9613-4A87-B27B-30FF21393C50}"/>
                    </a:ext>
                  </a:extLst>
                </p14:cNvPr>
                <p14:cNvContentPartPr/>
                <p14:nvPr/>
              </p14:nvContentPartPr>
              <p14:xfrm>
                <a:off x="7206493" y="4515672"/>
                <a:ext cx="27360" cy="7632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EFF6682D-9613-4A87-B27B-30FF21393C50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202173" y="4511352"/>
                  <a:ext cx="360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4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A9AA7559-E076-42EF-AE57-9DC6975B8F01}"/>
                    </a:ext>
                  </a:extLst>
                </p14:cNvPr>
                <p14:cNvContentPartPr/>
                <p14:nvPr/>
              </p14:nvContentPartPr>
              <p14:xfrm>
                <a:off x="7324573" y="4481472"/>
                <a:ext cx="104040" cy="9396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A9AA7559-E076-42EF-AE57-9DC6975B8F01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320253" y="4477152"/>
                  <a:ext cx="1126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6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6B8E5F62-A3A5-4E5E-9E21-42703C88C548}"/>
                    </a:ext>
                  </a:extLst>
                </p14:cNvPr>
                <p14:cNvContentPartPr/>
                <p14:nvPr/>
              </p14:nvContentPartPr>
              <p14:xfrm>
                <a:off x="7507093" y="4486152"/>
                <a:ext cx="100800" cy="7308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6B8E5F62-A3A5-4E5E-9E21-42703C88C548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502773" y="4481832"/>
                  <a:ext cx="1094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8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A2B84818-5B16-4FEE-A4EB-7A6ED6A2C594}"/>
                    </a:ext>
                  </a:extLst>
                </p14:cNvPr>
                <p14:cNvContentPartPr/>
                <p14:nvPr/>
              </p14:nvContentPartPr>
              <p14:xfrm>
                <a:off x="7637773" y="4462032"/>
                <a:ext cx="104400" cy="9180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A2B84818-5B16-4FEE-A4EB-7A6ED6A2C594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633453" y="4457712"/>
                  <a:ext cx="113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0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9FCB584A-E428-4BBC-A516-E78F2F09847D}"/>
                    </a:ext>
                  </a:extLst>
                </p14:cNvPr>
                <p14:cNvContentPartPr/>
                <p14:nvPr/>
              </p14:nvContentPartPr>
              <p14:xfrm>
                <a:off x="7747933" y="4464912"/>
                <a:ext cx="120600" cy="7884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9FCB584A-E428-4BBC-A516-E78F2F09847D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743613" y="4460592"/>
                  <a:ext cx="1292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2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479EFD44-1F8A-438A-A7E0-CFE59F578CFD}"/>
                    </a:ext>
                  </a:extLst>
                </p14:cNvPr>
                <p14:cNvContentPartPr/>
                <p14:nvPr/>
              </p14:nvContentPartPr>
              <p14:xfrm>
                <a:off x="307453" y="5296872"/>
                <a:ext cx="50040" cy="6696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479EFD44-1F8A-438A-A7E0-CFE59F578CF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303133" y="5292552"/>
                  <a:ext cx="586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4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9630CCC7-D499-40F7-86AC-B5294B02886F}"/>
                    </a:ext>
                  </a:extLst>
                </p14:cNvPr>
                <p14:cNvContentPartPr/>
                <p14:nvPr/>
              </p14:nvContentPartPr>
              <p14:xfrm>
                <a:off x="271813" y="5213352"/>
                <a:ext cx="30600" cy="2628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9630CCC7-D499-40F7-86AC-B5294B02886F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267493" y="5209032"/>
                  <a:ext cx="392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6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3D3701AD-88FF-4032-8D05-CAEE58975FE5}"/>
                    </a:ext>
                  </a:extLst>
                </p14:cNvPr>
                <p14:cNvContentPartPr/>
                <p14:nvPr/>
              </p14:nvContentPartPr>
              <p14:xfrm>
                <a:off x="341293" y="5170152"/>
                <a:ext cx="90720" cy="9612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3D3701AD-88FF-4032-8D05-CAEE58975FE5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336973" y="5165832"/>
                  <a:ext cx="99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8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8D0BEC0F-1F2D-49F3-904E-57FD2D70662C}"/>
                    </a:ext>
                  </a:extLst>
                </p14:cNvPr>
                <p14:cNvContentPartPr/>
                <p14:nvPr/>
              </p14:nvContentPartPr>
              <p14:xfrm>
                <a:off x="183973" y="5314872"/>
                <a:ext cx="45720" cy="93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8D0BEC0F-1F2D-49F3-904E-57FD2D70662C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179653" y="5310552"/>
                  <a:ext cx="54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0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C4B56EED-01B5-44D9-94D9-46DB558496C0}"/>
                    </a:ext>
                  </a:extLst>
                </p14:cNvPr>
                <p14:cNvContentPartPr/>
                <p14:nvPr/>
              </p14:nvContentPartPr>
              <p14:xfrm>
                <a:off x="171013" y="5345112"/>
                <a:ext cx="52560" cy="9720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C4B56EED-01B5-44D9-94D9-46DB558496C0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66693" y="5340792"/>
                  <a:ext cx="612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2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20772F65-C2CC-4CFC-8B65-09E368CB3E9A}"/>
                    </a:ext>
                  </a:extLst>
                </p14:cNvPr>
                <p14:cNvContentPartPr/>
                <p14:nvPr/>
              </p14:nvContentPartPr>
              <p14:xfrm>
                <a:off x="33493" y="5285352"/>
                <a:ext cx="53280" cy="11016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20772F65-C2CC-4CFC-8B65-09E368CB3E9A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29173" y="5281032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4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5EB390CA-4A46-480F-AA13-AD69508FC053}"/>
                    </a:ext>
                  </a:extLst>
                </p14:cNvPr>
                <p14:cNvContentPartPr/>
                <p14:nvPr/>
              </p14:nvContentPartPr>
              <p14:xfrm>
                <a:off x="46453" y="5285352"/>
                <a:ext cx="79560" cy="720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5EB390CA-4A46-480F-AA13-AD69508FC053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42133" y="5281032"/>
                  <a:ext cx="88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6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07AE3BA5-DFC0-4955-9AD3-BAE5F5B2F823}"/>
                    </a:ext>
                  </a:extLst>
                </p14:cNvPr>
                <p14:cNvContentPartPr/>
                <p14:nvPr/>
              </p14:nvContentPartPr>
              <p14:xfrm>
                <a:off x="119893" y="5287152"/>
                <a:ext cx="40680" cy="9216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07AE3BA5-DFC0-4955-9AD3-BAE5F5B2F823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15573" y="5282832"/>
                  <a:ext cx="49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8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9775F968-9D4F-46E9-A961-53D839B54FAD}"/>
                    </a:ext>
                  </a:extLst>
                </p14:cNvPr>
                <p14:cNvContentPartPr/>
                <p14:nvPr/>
              </p14:nvContentPartPr>
              <p14:xfrm>
                <a:off x="93613" y="5254032"/>
                <a:ext cx="122040" cy="15228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9775F968-9D4F-46E9-A961-53D839B54FAD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89293" y="5249712"/>
                  <a:ext cx="1306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0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50474B01-BFAE-4EE2-8354-B9066013AE91}"/>
                    </a:ext>
                  </a:extLst>
                </p14:cNvPr>
                <p14:cNvContentPartPr/>
                <p14:nvPr/>
              </p14:nvContentPartPr>
              <p14:xfrm>
                <a:off x="5828773" y="5088792"/>
                <a:ext cx="126000" cy="1188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50474B01-BFAE-4EE2-8354-B9066013AE91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824453" y="5084472"/>
                  <a:ext cx="1346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2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67CF972B-933F-48BE-9412-0A159A59675C}"/>
                    </a:ext>
                  </a:extLst>
                </p14:cNvPr>
                <p14:cNvContentPartPr/>
                <p14:nvPr/>
              </p14:nvContentPartPr>
              <p14:xfrm>
                <a:off x="5836333" y="5116872"/>
                <a:ext cx="135360" cy="2268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67CF972B-933F-48BE-9412-0A159A59675C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5832013" y="5112552"/>
                  <a:ext cx="144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4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C7150A4E-0B55-4DC0-8A1F-AB7CCE68AF80}"/>
                    </a:ext>
                  </a:extLst>
                </p14:cNvPr>
                <p14:cNvContentPartPr/>
                <p14:nvPr/>
              </p14:nvContentPartPr>
              <p14:xfrm>
                <a:off x="6190933" y="5020392"/>
                <a:ext cx="69120" cy="10836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C7150A4E-0B55-4DC0-8A1F-AB7CCE68AF80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6186613" y="5016072"/>
                  <a:ext cx="77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6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E804AA8C-4ADA-4145-AFDB-D5643D5EF172}"/>
                    </a:ext>
                  </a:extLst>
                </p14:cNvPr>
                <p14:cNvContentPartPr/>
                <p14:nvPr/>
              </p14:nvContentPartPr>
              <p14:xfrm>
                <a:off x="6213613" y="4933992"/>
                <a:ext cx="32760" cy="1152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E804AA8C-4ADA-4145-AFDB-D5643D5EF172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6209293" y="4929672"/>
                  <a:ext cx="41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8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D3433C75-F9EC-4999-AF9F-181CF9E33D65}"/>
                    </a:ext>
                  </a:extLst>
                </p14:cNvPr>
                <p14:cNvContentPartPr/>
                <p14:nvPr/>
              </p14:nvContentPartPr>
              <p14:xfrm>
                <a:off x="6321253" y="4898352"/>
                <a:ext cx="187200" cy="12852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D3433C75-F9EC-4999-AF9F-181CF9E33D65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6316933" y="4894032"/>
                  <a:ext cx="195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0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1A5D0344-A242-4B49-AE74-AFB3E918E6F7}"/>
                    </a:ext>
                  </a:extLst>
                </p14:cNvPr>
                <p14:cNvContentPartPr/>
                <p14:nvPr/>
              </p14:nvContentPartPr>
              <p14:xfrm>
                <a:off x="4698013" y="5305152"/>
                <a:ext cx="112320" cy="12024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1A5D0344-A242-4B49-AE74-AFB3E918E6F7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4693693" y="5300832"/>
                  <a:ext cx="120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2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EA2DCF3A-AC70-4178-8742-995B59ECFFDB}"/>
                    </a:ext>
                  </a:extLst>
                </p14:cNvPr>
                <p14:cNvContentPartPr/>
                <p14:nvPr/>
              </p14:nvContentPartPr>
              <p14:xfrm>
                <a:off x="4839493" y="5322792"/>
                <a:ext cx="60480" cy="6984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EA2DCF3A-AC70-4178-8742-995B59ECFFDB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4835173" y="5318472"/>
                  <a:ext cx="691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4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A2649AD4-779E-4588-A29B-DA21958A707C}"/>
                    </a:ext>
                  </a:extLst>
                </p14:cNvPr>
                <p14:cNvContentPartPr/>
                <p14:nvPr/>
              </p14:nvContentPartPr>
              <p14:xfrm>
                <a:off x="4919413" y="5308752"/>
                <a:ext cx="89640" cy="7596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A2649AD4-779E-4588-A29B-DA21958A707C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4915093" y="5304432"/>
                  <a:ext cx="98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6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DBD24DC1-C336-44DB-923C-8EE4670D9562}"/>
                    </a:ext>
                  </a:extLst>
                </p14:cNvPr>
                <p14:cNvContentPartPr/>
                <p14:nvPr/>
              </p14:nvContentPartPr>
              <p14:xfrm>
                <a:off x="5049733" y="5294712"/>
                <a:ext cx="106200" cy="7920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DBD24DC1-C336-44DB-923C-8EE4670D9562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5045413" y="5290392"/>
                  <a:ext cx="114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8">
              <p14:nvContentPartPr>
                <p14:cNvPr id="533" name="Freihand 532">
                  <a:extLst>
                    <a:ext uri="{FF2B5EF4-FFF2-40B4-BE49-F238E27FC236}">
                      <a16:creationId xmlns:a16="http://schemas.microsoft.com/office/drawing/2014/main" id="{AAB7BAC7-D0B7-4520-AD3F-ACE0A33199CA}"/>
                    </a:ext>
                  </a:extLst>
                </p14:cNvPr>
                <p14:cNvContentPartPr/>
                <p14:nvPr/>
              </p14:nvContentPartPr>
              <p14:xfrm>
                <a:off x="4683253" y="5053512"/>
                <a:ext cx="101880" cy="92520"/>
              </p14:xfrm>
            </p:contentPart>
          </mc:Choice>
          <mc:Fallback>
            <p:pic>
              <p:nvPicPr>
                <p:cNvPr id="533" name="Freihand 532">
                  <a:extLst>
                    <a:ext uri="{FF2B5EF4-FFF2-40B4-BE49-F238E27FC236}">
                      <a16:creationId xmlns:a16="http://schemas.microsoft.com/office/drawing/2014/main" id="{AAB7BAC7-D0B7-4520-AD3F-ACE0A33199CA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4678933" y="5049192"/>
                  <a:ext cx="110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0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FAA018A-F49E-45AB-BE14-6D744C77E7CA}"/>
                    </a:ext>
                  </a:extLst>
                </p14:cNvPr>
                <p14:cNvContentPartPr/>
                <p14:nvPr/>
              </p14:nvContentPartPr>
              <p14:xfrm>
                <a:off x="4842373" y="5050992"/>
                <a:ext cx="86400" cy="6336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FAA018A-F49E-45AB-BE14-6D744C77E7CA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4838053" y="5046672"/>
                  <a:ext cx="950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2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155EBCCA-E47A-40E3-8044-2868045ABC54}"/>
                    </a:ext>
                  </a:extLst>
                </p14:cNvPr>
                <p14:cNvContentPartPr/>
                <p14:nvPr/>
              </p14:nvContentPartPr>
              <p14:xfrm>
                <a:off x="4991773" y="5034072"/>
                <a:ext cx="95400" cy="6480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155EBCCA-E47A-40E3-8044-2868045ABC54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4987453" y="5029752"/>
                  <a:ext cx="1040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4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7B6F8546-8ACE-4064-9536-30A1AD8A6B54}"/>
                    </a:ext>
                  </a:extLst>
                </p14:cNvPr>
                <p14:cNvContentPartPr/>
                <p14:nvPr/>
              </p14:nvContentPartPr>
              <p14:xfrm>
                <a:off x="4705933" y="5147472"/>
                <a:ext cx="468720" cy="7056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7B6F8546-8ACE-4064-9536-30A1AD8A6B54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4701613" y="5143152"/>
                  <a:ext cx="477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6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18A96357-A571-4D79-8937-B838D1AB08CE}"/>
                    </a:ext>
                  </a:extLst>
                </p14:cNvPr>
                <p14:cNvContentPartPr/>
                <p14:nvPr/>
              </p14:nvContentPartPr>
              <p14:xfrm>
                <a:off x="4846333" y="5004192"/>
                <a:ext cx="281160" cy="13788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18A96357-A571-4D79-8937-B838D1AB08CE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4842013" y="4999872"/>
                  <a:ext cx="2898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8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90E0BB2D-2193-4699-BAFB-9E6E32643979}"/>
                    </a:ext>
                  </a:extLst>
                </p14:cNvPr>
                <p14:cNvContentPartPr/>
                <p14:nvPr/>
              </p14:nvContentPartPr>
              <p14:xfrm>
                <a:off x="4940653" y="5219472"/>
                <a:ext cx="291600" cy="19656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90E0BB2D-2193-4699-BAFB-9E6E32643979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4936333" y="5215152"/>
                  <a:ext cx="3002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0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0043C424-F8B5-478B-9C23-443E0B5A4144}"/>
                    </a:ext>
                  </a:extLst>
                </p14:cNvPr>
                <p14:cNvContentPartPr/>
                <p14:nvPr/>
              </p14:nvContentPartPr>
              <p14:xfrm>
                <a:off x="4463653" y="5209392"/>
                <a:ext cx="150120" cy="2988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0043C424-F8B5-478B-9C23-443E0B5A4144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4459333" y="5205072"/>
                  <a:ext cx="1587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2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D654088A-5735-417F-9195-FD1923351C95}"/>
                    </a:ext>
                  </a:extLst>
                </p14:cNvPr>
                <p14:cNvContentPartPr/>
                <p14:nvPr/>
              </p14:nvContentPartPr>
              <p14:xfrm>
                <a:off x="4484893" y="5256912"/>
                <a:ext cx="114840" cy="1296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D654088A-5735-417F-9195-FD1923351C95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4480573" y="5252592"/>
                  <a:ext cx="123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4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CB67AA3C-25EF-48A0-A5E3-37EFBCE41208}"/>
                    </a:ext>
                  </a:extLst>
                </p14:cNvPr>
                <p14:cNvContentPartPr/>
                <p14:nvPr/>
              </p14:nvContentPartPr>
              <p14:xfrm>
                <a:off x="4151533" y="5197152"/>
                <a:ext cx="97920" cy="14004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CB67AA3C-25EF-48A0-A5E3-37EFBCE41208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4147213" y="5192832"/>
                  <a:ext cx="1065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6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AAB57044-23A9-4E2A-A545-F1A82F5F04E2}"/>
                    </a:ext>
                  </a:extLst>
                </p14:cNvPr>
                <p14:cNvContentPartPr/>
                <p14:nvPr/>
              </p14:nvContentPartPr>
              <p14:xfrm>
                <a:off x="4174213" y="5187792"/>
                <a:ext cx="255240" cy="12024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AAB57044-23A9-4E2A-A545-F1A82F5F04E2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4169893" y="5183472"/>
                  <a:ext cx="2638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8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3C410618-2DD1-4816-8AE1-D351C7DBBDD2}"/>
                    </a:ext>
                  </a:extLst>
                </p14:cNvPr>
                <p14:cNvContentPartPr/>
                <p14:nvPr/>
              </p14:nvContentPartPr>
              <p14:xfrm>
                <a:off x="4319653" y="5133072"/>
                <a:ext cx="70200" cy="921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3C410618-2DD1-4816-8AE1-D351C7DBBDD2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4315333" y="5128752"/>
                  <a:ext cx="78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0">
              <p14:nvContentPartPr>
                <p14:cNvPr id="558" name="Freihand 557">
                  <a:extLst>
                    <a:ext uri="{FF2B5EF4-FFF2-40B4-BE49-F238E27FC236}">
                      <a16:creationId xmlns:a16="http://schemas.microsoft.com/office/drawing/2014/main" id="{465D5D0B-E7DB-4017-B8A2-FC5DE5E35F9B}"/>
                    </a:ext>
                  </a:extLst>
                </p14:cNvPr>
                <p14:cNvContentPartPr/>
                <p14:nvPr/>
              </p14:nvContentPartPr>
              <p14:xfrm>
                <a:off x="4403893" y="5275632"/>
                <a:ext cx="56160" cy="51480"/>
              </p14:xfrm>
            </p:contentPart>
          </mc:Choice>
          <mc:Fallback>
            <p:pic>
              <p:nvPicPr>
                <p:cNvPr id="558" name="Freihand 557">
                  <a:extLst>
                    <a:ext uri="{FF2B5EF4-FFF2-40B4-BE49-F238E27FC236}">
                      <a16:creationId xmlns:a16="http://schemas.microsoft.com/office/drawing/2014/main" id="{465D5D0B-E7DB-4017-B8A2-FC5DE5E35F9B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4399573" y="5271312"/>
                  <a:ext cx="648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2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94BDBA9E-5EA9-49B7-8213-DA4AFB18FD0E}"/>
                    </a:ext>
                  </a:extLst>
                </p14:cNvPr>
                <p14:cNvContentPartPr/>
                <p14:nvPr/>
              </p14:nvContentPartPr>
              <p14:xfrm>
                <a:off x="4450693" y="5743992"/>
                <a:ext cx="112680" cy="8496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94BDBA9E-5EA9-49B7-8213-DA4AFB18FD0E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4446373" y="5739672"/>
                  <a:ext cx="121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4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CC55BC3A-3510-4324-A84E-CBFE6B62A5E3}"/>
                    </a:ext>
                  </a:extLst>
                </p14:cNvPr>
                <p14:cNvContentPartPr/>
                <p14:nvPr/>
              </p14:nvContentPartPr>
              <p14:xfrm>
                <a:off x="4488493" y="5765592"/>
                <a:ext cx="98640" cy="20196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CC55BC3A-3510-4324-A84E-CBFE6B62A5E3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4484173" y="5761272"/>
                  <a:ext cx="10728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6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74D69AC2-5722-42E6-873C-40155484FB9B}"/>
                    </a:ext>
                  </a:extLst>
                </p14:cNvPr>
                <p14:cNvContentPartPr/>
                <p14:nvPr/>
              </p14:nvContentPartPr>
              <p14:xfrm>
                <a:off x="4651213" y="5667312"/>
                <a:ext cx="143280" cy="14904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74D69AC2-5722-42E6-873C-40155484FB9B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4646893" y="5662992"/>
                  <a:ext cx="1519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8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D85B84DE-78E1-428A-B377-38395CF5CAC2}"/>
                    </a:ext>
                  </a:extLst>
                </p14:cNvPr>
                <p14:cNvContentPartPr/>
                <p14:nvPr/>
              </p14:nvContentPartPr>
              <p14:xfrm>
                <a:off x="4831213" y="5805552"/>
                <a:ext cx="176760" cy="1116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D85B84DE-78E1-428A-B377-38395CF5CAC2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4826893" y="5801232"/>
                  <a:ext cx="185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0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A30F6BC6-9AE1-4A83-A730-382314B34F2F}"/>
                    </a:ext>
                  </a:extLst>
                </p14:cNvPr>
                <p14:cNvContentPartPr/>
                <p14:nvPr/>
              </p14:nvContentPartPr>
              <p14:xfrm>
                <a:off x="4854253" y="5847672"/>
                <a:ext cx="228960" cy="3132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A30F6BC6-9AE1-4A83-A730-382314B34F2F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4849933" y="5843352"/>
                  <a:ext cx="2376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2">
              <p14:nvContentPartPr>
                <p14:cNvPr id="573" name="Freihand 572">
                  <a:extLst>
                    <a:ext uri="{FF2B5EF4-FFF2-40B4-BE49-F238E27FC236}">
                      <a16:creationId xmlns:a16="http://schemas.microsoft.com/office/drawing/2014/main" id="{4F51717A-7DCC-406B-A51F-47A40EB4984F}"/>
                    </a:ext>
                  </a:extLst>
                </p14:cNvPr>
                <p14:cNvContentPartPr/>
                <p14:nvPr/>
              </p14:nvContentPartPr>
              <p14:xfrm>
                <a:off x="5175733" y="5713032"/>
                <a:ext cx="70920" cy="132120"/>
              </p14:xfrm>
            </p:contentPart>
          </mc:Choice>
          <mc:Fallback>
            <p:pic>
              <p:nvPicPr>
                <p:cNvPr id="573" name="Freihand 572">
                  <a:extLst>
                    <a:ext uri="{FF2B5EF4-FFF2-40B4-BE49-F238E27FC236}">
                      <a16:creationId xmlns:a16="http://schemas.microsoft.com/office/drawing/2014/main" id="{4F51717A-7DCC-406B-A51F-47A40EB4984F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5171413" y="5708712"/>
                  <a:ext cx="795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4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E3417C83-94E5-4078-A399-A986317D37E9}"/>
                    </a:ext>
                  </a:extLst>
                </p14:cNvPr>
                <p14:cNvContentPartPr/>
                <p14:nvPr/>
              </p14:nvContentPartPr>
              <p14:xfrm>
                <a:off x="5195173" y="5702232"/>
                <a:ext cx="93600" cy="1440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E3417C83-94E5-4078-A399-A986317D37E9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5190853" y="5697912"/>
                  <a:ext cx="102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6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65C2E0B2-E6F0-4932-A329-8970E748A258}"/>
                    </a:ext>
                  </a:extLst>
                </p14:cNvPr>
                <p14:cNvContentPartPr/>
                <p14:nvPr/>
              </p14:nvContentPartPr>
              <p14:xfrm>
                <a:off x="5321173" y="5696832"/>
                <a:ext cx="100440" cy="10692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65C2E0B2-E6F0-4932-A329-8970E748A258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5316853" y="5692512"/>
                  <a:ext cx="109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8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E10D690A-BBF4-47A9-9E1A-DEBA2E532AA2}"/>
                    </a:ext>
                  </a:extLst>
                </p14:cNvPr>
                <p14:cNvContentPartPr/>
                <p14:nvPr/>
              </p14:nvContentPartPr>
              <p14:xfrm>
                <a:off x="5451853" y="5684592"/>
                <a:ext cx="114120" cy="108000"/>
              </p14:xfrm>
            </p:contentPart>
          </mc:Choice>
          <mc:Fallback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E10D690A-BBF4-47A9-9E1A-DEBA2E532AA2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5447533" y="5680272"/>
                  <a:ext cx="122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0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C7553C82-26E4-4532-BAA3-8BCB347F0667}"/>
                    </a:ext>
                  </a:extLst>
                </p14:cNvPr>
                <p14:cNvContentPartPr/>
                <p14:nvPr/>
              </p14:nvContentPartPr>
              <p14:xfrm>
                <a:off x="5660653" y="5676312"/>
                <a:ext cx="124200" cy="223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C7553C82-26E4-4532-BAA3-8BCB347F0667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5656333" y="5671992"/>
                  <a:ext cx="1328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2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42E19A5-4784-463C-978A-BBC3FFAB30E3}"/>
                    </a:ext>
                  </a:extLst>
                </p14:cNvPr>
                <p14:cNvContentPartPr/>
                <p14:nvPr/>
              </p14:nvContentPartPr>
              <p14:xfrm>
                <a:off x="5843893" y="5632392"/>
                <a:ext cx="15480" cy="11916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42E19A5-4784-463C-978A-BBC3FFAB30E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5839573" y="5628072"/>
                  <a:ext cx="24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4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60EC3C5C-B836-472E-944E-E1207D65E525}"/>
                    </a:ext>
                  </a:extLst>
                </p14:cNvPr>
                <p14:cNvContentPartPr/>
                <p14:nvPr/>
              </p14:nvContentPartPr>
              <p14:xfrm>
                <a:off x="5904373" y="5624832"/>
                <a:ext cx="93960" cy="140400"/>
              </p14:xfrm>
            </p:contentPart>
          </mc:Choice>
          <mc:Fallback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60EC3C5C-B836-472E-944E-E1207D65E525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5900053" y="5620512"/>
                  <a:ext cx="1026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6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FD4C79BD-72EC-42BE-90B7-9F8ACF05C1AA}"/>
                    </a:ext>
                  </a:extLst>
                </p14:cNvPr>
                <p14:cNvContentPartPr/>
                <p14:nvPr/>
              </p14:nvContentPartPr>
              <p14:xfrm>
                <a:off x="5934613" y="5603592"/>
                <a:ext cx="83520" cy="900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FD4C79BD-72EC-42BE-90B7-9F8ACF05C1AA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5930293" y="5599272"/>
                  <a:ext cx="921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8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9F29785A-C08D-46EB-A130-40B17F077C87}"/>
                    </a:ext>
                  </a:extLst>
                </p14:cNvPr>
                <p14:cNvContentPartPr/>
                <p14:nvPr/>
              </p14:nvContentPartPr>
              <p14:xfrm>
                <a:off x="6043693" y="5607912"/>
                <a:ext cx="82080" cy="10368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9F29785A-C08D-46EB-A130-40B17F077C87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6039373" y="5603592"/>
                  <a:ext cx="90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0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8A106C55-4B83-4B22-8204-F29C5C0031AB}"/>
                    </a:ext>
                  </a:extLst>
                </p14:cNvPr>
                <p14:cNvContentPartPr/>
                <p14:nvPr/>
              </p14:nvContentPartPr>
              <p14:xfrm>
                <a:off x="6138013" y="5615832"/>
                <a:ext cx="90720" cy="82800"/>
              </p14:xfrm>
            </p:contentPart>
          </mc:Choice>
          <mc:Fallback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8A106C55-4B83-4B22-8204-F29C5C0031AB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6133693" y="5611512"/>
                  <a:ext cx="99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2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051C539D-5F2F-4DA4-8022-86857D5F0E16}"/>
                    </a:ext>
                  </a:extLst>
                </p14:cNvPr>
                <p14:cNvContentPartPr/>
                <p14:nvPr/>
              </p14:nvContentPartPr>
              <p14:xfrm>
                <a:off x="6309733" y="5634192"/>
                <a:ext cx="35280" cy="1260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051C539D-5F2F-4DA4-8022-86857D5F0E16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6305413" y="5629872"/>
                  <a:ext cx="439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4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08BA2319-55F7-4766-9955-36E5FB10DD7B}"/>
                    </a:ext>
                  </a:extLst>
                </p14:cNvPr>
                <p14:cNvContentPartPr/>
                <p14:nvPr/>
              </p14:nvContentPartPr>
              <p14:xfrm>
                <a:off x="6416293" y="5580192"/>
                <a:ext cx="105120" cy="10512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08BA2319-55F7-4766-9955-36E5FB10DD7B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6411973" y="5575872"/>
                  <a:ext cx="1137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6">
              <p14:nvContentPartPr>
                <p14:cNvPr id="586" name="Freihand 585">
                  <a:extLst>
                    <a:ext uri="{FF2B5EF4-FFF2-40B4-BE49-F238E27FC236}">
                      <a16:creationId xmlns:a16="http://schemas.microsoft.com/office/drawing/2014/main" id="{02C6F5A3-DC31-4FD9-8A5E-ADC13ADD056A}"/>
                    </a:ext>
                  </a:extLst>
                </p14:cNvPr>
                <p14:cNvContentPartPr/>
                <p14:nvPr/>
              </p14:nvContentPartPr>
              <p14:xfrm>
                <a:off x="6451213" y="5560392"/>
                <a:ext cx="67320" cy="6840"/>
              </p14:xfrm>
            </p:contentPart>
          </mc:Choice>
          <mc:Fallback>
            <p:pic>
              <p:nvPicPr>
                <p:cNvPr id="586" name="Freihand 585">
                  <a:extLst>
                    <a:ext uri="{FF2B5EF4-FFF2-40B4-BE49-F238E27FC236}">
                      <a16:creationId xmlns:a16="http://schemas.microsoft.com/office/drawing/2014/main" id="{02C6F5A3-DC31-4FD9-8A5E-ADC13ADD056A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6446893" y="5556072"/>
                  <a:ext cx="759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8">
              <p14:nvContentPartPr>
                <p14:cNvPr id="587" name="Freihand 586">
                  <a:extLst>
                    <a:ext uri="{FF2B5EF4-FFF2-40B4-BE49-F238E27FC236}">
                      <a16:creationId xmlns:a16="http://schemas.microsoft.com/office/drawing/2014/main" id="{984D0945-02D8-4571-86A6-31519183EBEE}"/>
                    </a:ext>
                  </a:extLst>
                </p14:cNvPr>
                <p14:cNvContentPartPr/>
                <p14:nvPr/>
              </p14:nvContentPartPr>
              <p14:xfrm>
                <a:off x="6609253" y="5598552"/>
                <a:ext cx="59760" cy="63360"/>
              </p14:xfrm>
            </p:contentPart>
          </mc:Choice>
          <mc:Fallback>
            <p:pic>
              <p:nvPicPr>
                <p:cNvPr id="587" name="Freihand 586">
                  <a:extLst>
                    <a:ext uri="{FF2B5EF4-FFF2-40B4-BE49-F238E27FC236}">
                      <a16:creationId xmlns:a16="http://schemas.microsoft.com/office/drawing/2014/main" id="{984D0945-02D8-4571-86A6-31519183EBEE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6604933" y="5594232"/>
                  <a:ext cx="684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0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FE7BCF1B-936F-4D52-8B4E-EA4EB5C69509}"/>
                    </a:ext>
                  </a:extLst>
                </p14:cNvPr>
                <p14:cNvContentPartPr/>
                <p14:nvPr/>
              </p14:nvContentPartPr>
              <p14:xfrm>
                <a:off x="6569653" y="5547792"/>
                <a:ext cx="57600" cy="5508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FE7BCF1B-936F-4D52-8B4E-EA4EB5C69509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6565333" y="5543472"/>
                  <a:ext cx="662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2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33F74BEE-EDFE-4C21-98F2-AA494E732FAD}"/>
                    </a:ext>
                  </a:extLst>
                </p14:cNvPr>
                <p14:cNvContentPartPr/>
                <p14:nvPr/>
              </p14:nvContentPartPr>
              <p14:xfrm>
                <a:off x="6645613" y="5629152"/>
                <a:ext cx="75960" cy="4608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33F74BEE-EDFE-4C21-98F2-AA494E732FAD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6641293" y="5624832"/>
                  <a:ext cx="84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4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3EC4240-EC16-4B6E-B0AC-6EDECD13A8B7}"/>
                    </a:ext>
                  </a:extLst>
                </p14:cNvPr>
                <p14:cNvContentPartPr/>
                <p14:nvPr/>
              </p14:nvContentPartPr>
              <p14:xfrm>
                <a:off x="6856573" y="5591712"/>
                <a:ext cx="163080" cy="396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3EC4240-EC16-4B6E-B0AC-6EDECD13A8B7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6852253" y="5587392"/>
                  <a:ext cx="1717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6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A1D7F3A4-73A0-4754-A8A2-8FB1B7E8AF84}"/>
                    </a:ext>
                  </a:extLst>
                </p14:cNvPr>
                <p14:cNvContentPartPr/>
                <p14:nvPr/>
              </p14:nvContentPartPr>
              <p14:xfrm>
                <a:off x="6871693" y="5631672"/>
                <a:ext cx="150120" cy="828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A1D7F3A4-73A0-4754-A8A2-8FB1B7E8AF84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6867373" y="5627352"/>
                  <a:ext cx="158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8">
              <p14:nvContentPartPr>
                <p14:cNvPr id="594" name="Freihand 593">
                  <a:extLst>
                    <a:ext uri="{FF2B5EF4-FFF2-40B4-BE49-F238E27FC236}">
                      <a16:creationId xmlns:a16="http://schemas.microsoft.com/office/drawing/2014/main" id="{196D8617-1A8F-402C-9188-9E5A1409EC74}"/>
                    </a:ext>
                  </a:extLst>
                </p14:cNvPr>
                <p14:cNvContentPartPr/>
                <p14:nvPr/>
              </p14:nvContentPartPr>
              <p14:xfrm>
                <a:off x="7104613" y="5511072"/>
                <a:ext cx="91800" cy="120960"/>
              </p14:xfrm>
            </p:contentPart>
          </mc:Choice>
          <mc:Fallback>
            <p:pic>
              <p:nvPicPr>
                <p:cNvPr id="594" name="Freihand 593">
                  <a:extLst>
                    <a:ext uri="{FF2B5EF4-FFF2-40B4-BE49-F238E27FC236}">
                      <a16:creationId xmlns:a16="http://schemas.microsoft.com/office/drawing/2014/main" id="{196D8617-1A8F-402C-9188-9E5A1409EC74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7100293" y="5506752"/>
                  <a:ext cx="100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0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C462743E-0025-43D7-9248-C661F25390A9}"/>
                    </a:ext>
                  </a:extLst>
                </p14:cNvPr>
                <p14:cNvContentPartPr/>
                <p14:nvPr/>
              </p14:nvContentPartPr>
              <p14:xfrm>
                <a:off x="7177693" y="5566512"/>
                <a:ext cx="39600" cy="691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C462743E-0025-43D7-9248-C661F25390A9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7173373" y="5562192"/>
                  <a:ext cx="48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2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93087937-2CA8-4BFF-B696-4AF3A0346D11}"/>
                    </a:ext>
                  </a:extLst>
                </p14:cNvPr>
                <p14:cNvContentPartPr/>
                <p14:nvPr/>
              </p14:nvContentPartPr>
              <p14:xfrm>
                <a:off x="7248973" y="5520432"/>
                <a:ext cx="101520" cy="9684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93087937-2CA8-4BFF-B696-4AF3A0346D11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7244653" y="5516112"/>
                  <a:ext cx="1101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4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A2478A71-39B5-436F-AD16-3D801D152FBE}"/>
                    </a:ext>
                  </a:extLst>
                </p14:cNvPr>
                <p14:cNvContentPartPr/>
                <p14:nvPr/>
              </p14:nvContentPartPr>
              <p14:xfrm>
                <a:off x="7337893" y="5511792"/>
                <a:ext cx="96120" cy="9936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A2478A71-39B5-436F-AD16-3D801D152FBE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7333573" y="5507472"/>
                  <a:ext cx="104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6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094DC01D-53B4-48AF-A7C6-4DE1B5389A94}"/>
                    </a:ext>
                  </a:extLst>
                </p14:cNvPr>
                <p14:cNvContentPartPr/>
                <p14:nvPr/>
              </p14:nvContentPartPr>
              <p14:xfrm>
                <a:off x="7543813" y="5503152"/>
                <a:ext cx="30600" cy="11448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094DC01D-53B4-48AF-A7C6-4DE1B5389A94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7539493" y="5498832"/>
                  <a:ext cx="392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8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04049EC-ECEF-442B-92A5-A9E3C033AB99}"/>
                    </a:ext>
                  </a:extLst>
                </p14:cNvPr>
                <p14:cNvContentPartPr/>
                <p14:nvPr/>
              </p14:nvContentPartPr>
              <p14:xfrm>
                <a:off x="7507453" y="5555712"/>
                <a:ext cx="129960" cy="612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04049EC-ECEF-442B-92A5-A9E3C033AB99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7503133" y="5551392"/>
                  <a:ext cx="1386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0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79AEAFBC-4DA0-4404-82AE-E24765C3D7FC}"/>
                    </a:ext>
                  </a:extLst>
                </p14:cNvPr>
                <p14:cNvContentPartPr/>
                <p14:nvPr/>
              </p14:nvContentPartPr>
              <p14:xfrm>
                <a:off x="7662613" y="5470752"/>
                <a:ext cx="100440" cy="11196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79AEAFBC-4DA0-4404-82AE-E24765C3D7FC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7658293" y="5466432"/>
                  <a:ext cx="1090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2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B4668BD4-5864-4754-A9C9-E18E3CA4A806}"/>
                    </a:ext>
                  </a:extLst>
                </p14:cNvPr>
                <p14:cNvContentPartPr/>
                <p14:nvPr/>
              </p14:nvContentPartPr>
              <p14:xfrm>
                <a:off x="7688173" y="5463912"/>
                <a:ext cx="93960" cy="7200"/>
              </p14:xfrm>
            </p:contentPart>
          </mc:Choice>
          <mc:Fallback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B4668BD4-5864-4754-A9C9-E18E3CA4A806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683853" y="5459592"/>
                  <a:ext cx="1026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4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2592E6B7-B0F2-4948-B1A5-F5A5623387D8}"/>
                    </a:ext>
                  </a:extLst>
                </p14:cNvPr>
                <p14:cNvContentPartPr/>
                <p14:nvPr/>
              </p14:nvContentPartPr>
              <p14:xfrm>
                <a:off x="7791133" y="5466072"/>
                <a:ext cx="116280" cy="8244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2592E6B7-B0F2-4948-B1A5-F5A5623387D8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786813" y="5461752"/>
                  <a:ext cx="124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6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90D0A172-D91F-4F12-A9B2-16726DF4089D}"/>
                    </a:ext>
                  </a:extLst>
                </p14:cNvPr>
                <p14:cNvContentPartPr/>
                <p14:nvPr/>
              </p14:nvContentPartPr>
              <p14:xfrm>
                <a:off x="7889053" y="5469312"/>
                <a:ext cx="140760" cy="7200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90D0A172-D91F-4F12-A9B2-16726DF4089D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7884733" y="5464992"/>
                  <a:ext cx="1494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8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8EEC1F84-2B64-4ED1-9A40-EE391A08EA2A}"/>
                    </a:ext>
                  </a:extLst>
                </p14:cNvPr>
                <p14:cNvContentPartPr/>
                <p14:nvPr/>
              </p14:nvContentPartPr>
              <p14:xfrm>
                <a:off x="8069413" y="5449872"/>
                <a:ext cx="89640" cy="9720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8EEC1F84-2B64-4ED1-9A40-EE391A08EA2A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8065093" y="5445552"/>
                  <a:ext cx="98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0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D6987D60-7211-489E-9903-49398144A1A2}"/>
                    </a:ext>
                  </a:extLst>
                </p14:cNvPr>
                <p14:cNvContentPartPr/>
                <p14:nvPr/>
              </p14:nvContentPartPr>
              <p14:xfrm>
                <a:off x="8101813" y="5431152"/>
                <a:ext cx="105840" cy="756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D6987D60-7211-489E-9903-49398144A1A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097493" y="5426832"/>
                  <a:ext cx="114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A09AAEAB-3231-4B64-9A91-A31B562EDF0A}"/>
                    </a:ext>
                  </a:extLst>
                </p14:cNvPr>
                <p14:cNvContentPartPr/>
                <p14:nvPr/>
              </p14:nvContentPartPr>
              <p14:xfrm>
                <a:off x="8234653" y="5426832"/>
                <a:ext cx="53640" cy="6768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A09AAEAB-3231-4B64-9A91-A31B562EDF0A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8230333" y="5422512"/>
                  <a:ext cx="62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608" name="Freihand 607">
                  <a:extLst>
                    <a:ext uri="{FF2B5EF4-FFF2-40B4-BE49-F238E27FC236}">
                      <a16:creationId xmlns:a16="http://schemas.microsoft.com/office/drawing/2014/main" id="{6D7ED13B-7881-48FA-A213-F4B056549E5D}"/>
                    </a:ext>
                  </a:extLst>
                </p14:cNvPr>
                <p14:cNvContentPartPr/>
                <p14:nvPr/>
              </p14:nvContentPartPr>
              <p14:xfrm>
                <a:off x="8193253" y="5379312"/>
                <a:ext cx="137520" cy="154800"/>
              </p14:xfrm>
            </p:contentPart>
          </mc:Choice>
          <mc:Fallback>
            <p:pic>
              <p:nvPicPr>
                <p:cNvPr id="608" name="Freihand 607">
                  <a:extLst>
                    <a:ext uri="{FF2B5EF4-FFF2-40B4-BE49-F238E27FC236}">
                      <a16:creationId xmlns:a16="http://schemas.microsoft.com/office/drawing/2014/main" id="{6D7ED13B-7881-48FA-A213-F4B056549E5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8188933" y="5374992"/>
                  <a:ext cx="1461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B2F87C22-BA96-4208-B523-094DC886AB92}"/>
                    </a:ext>
                  </a:extLst>
                </p14:cNvPr>
                <p14:cNvContentPartPr/>
                <p14:nvPr/>
              </p14:nvContentPartPr>
              <p14:xfrm>
                <a:off x="7620133" y="5306592"/>
                <a:ext cx="612000" cy="125280"/>
              </p14:xfrm>
            </p:contentPart>
          </mc:Choice>
          <mc:Fallback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B2F87C22-BA96-4208-B523-094DC886AB92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7615813" y="5302272"/>
                  <a:ext cx="620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51B790F9-EF3C-4FC8-A16A-0CEBA63ED0F1}"/>
                    </a:ext>
                  </a:extLst>
                </p14:cNvPr>
                <p14:cNvContentPartPr/>
                <p14:nvPr/>
              </p14:nvContentPartPr>
              <p14:xfrm>
                <a:off x="7791133" y="5122272"/>
                <a:ext cx="107640" cy="11412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51B790F9-EF3C-4FC8-A16A-0CEBA63ED0F1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7786813" y="5117952"/>
                  <a:ext cx="1162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F8DFBDCB-2D2B-4CA8-9427-FF7C2286E520}"/>
                    </a:ext>
                  </a:extLst>
                </p14:cNvPr>
                <p14:cNvContentPartPr/>
                <p14:nvPr/>
              </p14:nvContentPartPr>
              <p14:xfrm>
                <a:off x="7940533" y="5090952"/>
                <a:ext cx="152640" cy="11484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F8DFBDCB-2D2B-4CA8-9427-FF7C2286E520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7936213" y="5086632"/>
                  <a:ext cx="161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CA9AEC09-8D97-4743-8BF2-6C96E868A4AD}"/>
                    </a:ext>
                  </a:extLst>
                </p14:cNvPr>
                <p14:cNvContentPartPr/>
                <p14:nvPr/>
              </p14:nvContentPartPr>
              <p14:xfrm>
                <a:off x="7987693" y="5061432"/>
                <a:ext cx="136440" cy="1080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CA9AEC09-8D97-4743-8BF2-6C96E868A4AD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7983373" y="5057112"/>
                  <a:ext cx="1450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615" name="Freihand 614">
                  <a:extLst>
                    <a:ext uri="{FF2B5EF4-FFF2-40B4-BE49-F238E27FC236}">
                      <a16:creationId xmlns:a16="http://schemas.microsoft.com/office/drawing/2014/main" id="{810270CD-F93D-492A-A741-31A9206B23C2}"/>
                    </a:ext>
                  </a:extLst>
                </p14:cNvPr>
                <p14:cNvContentPartPr/>
                <p14:nvPr/>
              </p14:nvContentPartPr>
              <p14:xfrm>
                <a:off x="5868733" y="5437992"/>
                <a:ext cx="657360" cy="82800"/>
              </p14:xfrm>
            </p:contentPart>
          </mc:Choice>
          <mc:Fallback>
            <p:pic>
              <p:nvPicPr>
                <p:cNvPr id="615" name="Freihand 614">
                  <a:extLst>
                    <a:ext uri="{FF2B5EF4-FFF2-40B4-BE49-F238E27FC236}">
                      <a16:creationId xmlns:a16="http://schemas.microsoft.com/office/drawing/2014/main" id="{810270CD-F93D-492A-A741-31A9206B23C2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5864413" y="5433672"/>
                  <a:ext cx="666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616" name="Freihand 615">
                  <a:extLst>
                    <a:ext uri="{FF2B5EF4-FFF2-40B4-BE49-F238E27FC236}">
                      <a16:creationId xmlns:a16="http://schemas.microsoft.com/office/drawing/2014/main" id="{8779C479-E4D2-4FA4-BED9-BA3A14F946C6}"/>
                    </a:ext>
                  </a:extLst>
                </p14:cNvPr>
                <p14:cNvContentPartPr/>
                <p14:nvPr/>
              </p14:nvContentPartPr>
              <p14:xfrm>
                <a:off x="5991853" y="5247192"/>
                <a:ext cx="180360" cy="155160"/>
              </p14:xfrm>
            </p:contentPart>
          </mc:Choice>
          <mc:Fallback>
            <p:pic>
              <p:nvPicPr>
                <p:cNvPr id="616" name="Freihand 615">
                  <a:extLst>
                    <a:ext uri="{FF2B5EF4-FFF2-40B4-BE49-F238E27FC236}">
                      <a16:creationId xmlns:a16="http://schemas.microsoft.com/office/drawing/2014/main" id="{8779C479-E4D2-4FA4-BED9-BA3A14F946C6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5987533" y="5242872"/>
                  <a:ext cx="1890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1F26BCE3-2925-41BB-A899-921A27848EAC}"/>
                    </a:ext>
                  </a:extLst>
                </p14:cNvPr>
                <p14:cNvContentPartPr/>
                <p14:nvPr/>
              </p14:nvContentPartPr>
              <p14:xfrm>
                <a:off x="6056293" y="5297592"/>
                <a:ext cx="155520" cy="3312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1F26BCE3-2925-41BB-A899-921A27848EAC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6051973" y="5293272"/>
                  <a:ext cx="164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05DC3202-3E32-452A-95C4-8ADDA5714596}"/>
                    </a:ext>
                  </a:extLst>
                </p14:cNvPr>
                <p14:cNvContentPartPr/>
                <p14:nvPr/>
              </p14:nvContentPartPr>
              <p14:xfrm>
                <a:off x="6237013" y="5216592"/>
                <a:ext cx="182520" cy="13824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05DC3202-3E32-452A-95C4-8ADDA5714596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6232693" y="5212272"/>
                  <a:ext cx="1911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BD26A25A-E294-425E-A5F8-02D64B111A3F}"/>
                    </a:ext>
                  </a:extLst>
                </p14:cNvPr>
                <p14:cNvContentPartPr/>
                <p14:nvPr/>
              </p14:nvContentPartPr>
              <p14:xfrm>
                <a:off x="4949293" y="6175272"/>
                <a:ext cx="218160" cy="1332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BD26A25A-E294-425E-A5F8-02D64B111A3F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4944973" y="6170952"/>
                  <a:ext cx="2268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630DFA7F-6FC4-4ADE-A76C-D9B9F630BCCB}"/>
                    </a:ext>
                  </a:extLst>
                </p14:cNvPr>
                <p14:cNvContentPartPr/>
                <p14:nvPr/>
              </p14:nvContentPartPr>
              <p14:xfrm>
                <a:off x="5025253" y="6191832"/>
                <a:ext cx="183960" cy="2628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630DFA7F-6FC4-4ADE-A76C-D9B9F630BCCB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5020933" y="6187512"/>
                  <a:ext cx="192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623" name="Freihand 622">
                  <a:extLst>
                    <a:ext uri="{FF2B5EF4-FFF2-40B4-BE49-F238E27FC236}">
                      <a16:creationId xmlns:a16="http://schemas.microsoft.com/office/drawing/2014/main" id="{AA6CC43D-7966-410A-A6A7-EB02F25FBB97}"/>
                    </a:ext>
                  </a:extLst>
                </p14:cNvPr>
                <p14:cNvContentPartPr/>
                <p14:nvPr/>
              </p14:nvContentPartPr>
              <p14:xfrm>
                <a:off x="5596933" y="6079872"/>
                <a:ext cx="70920" cy="96480"/>
              </p14:xfrm>
            </p:contentPart>
          </mc:Choice>
          <mc:Fallback>
            <p:pic>
              <p:nvPicPr>
                <p:cNvPr id="623" name="Freihand 622">
                  <a:extLst>
                    <a:ext uri="{FF2B5EF4-FFF2-40B4-BE49-F238E27FC236}">
                      <a16:creationId xmlns:a16="http://schemas.microsoft.com/office/drawing/2014/main" id="{AA6CC43D-7966-410A-A6A7-EB02F25FBB97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5592613" y="6075552"/>
                  <a:ext cx="79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285DDFF9-58A1-4697-A972-13862CB878AF}"/>
                    </a:ext>
                  </a:extLst>
                </p14:cNvPr>
                <p14:cNvContentPartPr/>
                <p14:nvPr/>
              </p14:nvContentPartPr>
              <p14:xfrm>
                <a:off x="5655253" y="6126312"/>
                <a:ext cx="47880" cy="10152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285DDFF9-58A1-4697-A972-13862CB878A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5650933" y="6121992"/>
                  <a:ext cx="56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B877B5E5-88D9-40A8-8330-F983245988BC}"/>
                    </a:ext>
                  </a:extLst>
                </p14:cNvPr>
                <p14:cNvContentPartPr/>
                <p14:nvPr/>
              </p14:nvContentPartPr>
              <p14:xfrm>
                <a:off x="5776933" y="6079512"/>
                <a:ext cx="105480" cy="12996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B877B5E5-88D9-40A8-8330-F983245988BC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5772613" y="6075192"/>
                  <a:ext cx="114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3B8AADC9-749E-4525-AEBA-E8E135FDD0B4}"/>
                    </a:ext>
                  </a:extLst>
                </p14:cNvPr>
                <p14:cNvContentPartPr/>
                <p14:nvPr/>
              </p14:nvContentPartPr>
              <p14:xfrm>
                <a:off x="5961253" y="6034872"/>
                <a:ext cx="194400" cy="16632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3B8AADC9-749E-4525-AEBA-E8E135FDD0B4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5956933" y="6030552"/>
                  <a:ext cx="2030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C6ABE185-47E8-4327-8818-000C573D7D31}"/>
                    </a:ext>
                  </a:extLst>
                </p14:cNvPr>
                <p14:cNvContentPartPr/>
                <p14:nvPr/>
              </p14:nvContentPartPr>
              <p14:xfrm>
                <a:off x="6852973" y="6052512"/>
                <a:ext cx="210600" cy="3348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C6ABE185-47E8-4327-8818-000C573D7D31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6848653" y="6048192"/>
                  <a:ext cx="2192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DDE416DE-167F-42F0-9075-7D6AB9CC1CF3}"/>
                    </a:ext>
                  </a:extLst>
                </p14:cNvPr>
                <p14:cNvContentPartPr/>
                <p14:nvPr/>
              </p14:nvContentPartPr>
              <p14:xfrm>
                <a:off x="6901573" y="6087792"/>
                <a:ext cx="214560" cy="2844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DDE416DE-167F-42F0-9075-7D6AB9CC1CF3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6897253" y="6083472"/>
                  <a:ext cx="223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B437B3A6-2008-4B9F-A92D-F963CF04BF18}"/>
                    </a:ext>
                  </a:extLst>
                </p14:cNvPr>
                <p14:cNvContentPartPr/>
                <p14:nvPr/>
              </p14:nvContentPartPr>
              <p14:xfrm>
                <a:off x="7292173" y="5924352"/>
                <a:ext cx="86400" cy="9072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B437B3A6-2008-4B9F-A92D-F963CF04BF18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7287493" y="5920032"/>
                  <a:ext cx="95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A5DB9DDC-C6F2-4F11-BF82-13A640B0EFCF}"/>
                    </a:ext>
                  </a:extLst>
                </p14:cNvPr>
                <p14:cNvContentPartPr/>
                <p14:nvPr/>
              </p14:nvContentPartPr>
              <p14:xfrm>
                <a:off x="7368493" y="5954592"/>
                <a:ext cx="30600" cy="10224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A5DB9DDC-C6F2-4F11-BF82-13A640B0EFCF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7364173" y="5950272"/>
                  <a:ext cx="39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1D6AFE53-CFAC-452E-AA6C-077C4EF5F17B}"/>
                    </a:ext>
                  </a:extLst>
                </p14:cNvPr>
                <p14:cNvContentPartPr/>
                <p14:nvPr/>
              </p14:nvContentPartPr>
              <p14:xfrm>
                <a:off x="7450933" y="5922192"/>
                <a:ext cx="128520" cy="9288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1D6AFE53-CFAC-452E-AA6C-077C4EF5F17B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7446613" y="5917872"/>
                  <a:ext cx="137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DA9821F6-E95A-44B3-A130-A527AC180B85}"/>
                    </a:ext>
                  </a:extLst>
                </p14:cNvPr>
                <p14:cNvContentPartPr/>
                <p14:nvPr/>
              </p14:nvContentPartPr>
              <p14:xfrm>
                <a:off x="7628773" y="5904552"/>
                <a:ext cx="85320" cy="10548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DA9821F6-E95A-44B3-A130-A527AC180B85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7624453" y="5900232"/>
                  <a:ext cx="939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FE2EA8A7-B482-47F3-8467-16CC4D2B2076}"/>
                    </a:ext>
                  </a:extLst>
                </p14:cNvPr>
                <p14:cNvContentPartPr/>
                <p14:nvPr/>
              </p14:nvContentPartPr>
              <p14:xfrm>
                <a:off x="7654333" y="5842632"/>
                <a:ext cx="164880" cy="6552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FE2EA8A7-B482-47F3-8467-16CC4D2B2076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7650013" y="5838312"/>
                  <a:ext cx="1735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09AF810A-3A5C-427F-A239-8648A1B94463}"/>
                    </a:ext>
                  </a:extLst>
                </p14:cNvPr>
                <p14:cNvContentPartPr/>
                <p14:nvPr/>
              </p14:nvContentPartPr>
              <p14:xfrm>
                <a:off x="2117173" y="6075192"/>
                <a:ext cx="21600" cy="87840"/>
              </p14:xfrm>
            </p:contentPart>
          </mc:Choice>
          <mc:Fallback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09AF810A-3A5C-427F-A239-8648A1B94463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2112853" y="6070872"/>
                  <a:ext cx="302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73265564-A5A8-401B-AE3D-996A9A3E05E0}"/>
                    </a:ext>
                  </a:extLst>
                </p14:cNvPr>
                <p14:cNvContentPartPr/>
                <p14:nvPr/>
              </p14:nvContentPartPr>
              <p14:xfrm>
                <a:off x="2079733" y="5979792"/>
                <a:ext cx="115560" cy="7776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73265564-A5A8-401B-AE3D-996A9A3E05E0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2075413" y="5975472"/>
                  <a:ext cx="124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FBCE7E57-6192-41CF-9F21-38FAA5A0FCAA}"/>
                    </a:ext>
                  </a:extLst>
                </p14:cNvPr>
                <p14:cNvContentPartPr/>
                <p14:nvPr/>
              </p14:nvContentPartPr>
              <p14:xfrm>
                <a:off x="1966693" y="6229992"/>
                <a:ext cx="73080" cy="10836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FBCE7E57-6192-41CF-9F21-38FAA5A0FCAA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962373" y="6225672"/>
                  <a:ext cx="81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640" name="Freihand 639">
                  <a:extLst>
                    <a:ext uri="{FF2B5EF4-FFF2-40B4-BE49-F238E27FC236}">
                      <a16:creationId xmlns:a16="http://schemas.microsoft.com/office/drawing/2014/main" id="{E9A50818-3173-4873-9B0A-1E819FD75A3C}"/>
                    </a:ext>
                  </a:extLst>
                </p14:cNvPr>
                <p14:cNvContentPartPr/>
                <p14:nvPr/>
              </p14:nvContentPartPr>
              <p14:xfrm>
                <a:off x="2008093" y="6287232"/>
                <a:ext cx="35640" cy="93600"/>
              </p14:xfrm>
            </p:contentPart>
          </mc:Choice>
          <mc:Fallback>
            <p:pic>
              <p:nvPicPr>
                <p:cNvPr id="640" name="Freihand 639">
                  <a:extLst>
                    <a:ext uri="{FF2B5EF4-FFF2-40B4-BE49-F238E27FC236}">
                      <a16:creationId xmlns:a16="http://schemas.microsoft.com/office/drawing/2014/main" id="{E9A50818-3173-4873-9B0A-1E819FD75A3C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2003773" y="6282912"/>
                  <a:ext cx="442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0C4A47F6-CA4C-4F07-98B5-859E557E80C7}"/>
                    </a:ext>
                  </a:extLst>
                </p14:cNvPr>
                <p14:cNvContentPartPr/>
                <p14:nvPr/>
              </p14:nvContentPartPr>
              <p14:xfrm>
                <a:off x="2090173" y="6250872"/>
                <a:ext cx="72360" cy="9900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0C4A47F6-CA4C-4F07-98B5-859E557E80C7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2085853" y="6246552"/>
                  <a:ext cx="810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B98A54C8-0990-4020-9A3B-40BECEF6D0D8}"/>
                    </a:ext>
                  </a:extLst>
                </p14:cNvPr>
                <p14:cNvContentPartPr/>
                <p14:nvPr/>
              </p14:nvContentPartPr>
              <p14:xfrm>
                <a:off x="2194933" y="6209832"/>
                <a:ext cx="161640" cy="14580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B98A54C8-0990-4020-9A3B-40BECEF6D0D8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190613" y="6205512"/>
                  <a:ext cx="170280" cy="15444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3" name="Grafik 12">
            <a:extLst>
              <a:ext uri="{FF2B5EF4-FFF2-40B4-BE49-F238E27FC236}">
                <a16:creationId xmlns:a16="http://schemas.microsoft.com/office/drawing/2014/main" id="{5D9E188E-C3D4-4364-B709-9324C5DB9064}"/>
              </a:ext>
            </a:extLst>
          </p:cNvPr>
          <p:cNvPicPr>
            <a:picLocks noChangeAspect="1"/>
          </p:cNvPicPr>
          <p:nvPr/>
        </p:nvPicPr>
        <p:blipFill>
          <a:blip r:embed="rId1029"/>
          <a:stretch>
            <a:fillRect/>
          </a:stretch>
        </p:blipFill>
        <p:spPr>
          <a:xfrm>
            <a:off x="1952358" y="1210826"/>
            <a:ext cx="2897752" cy="879931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030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81DD9D90-F4E1-4344-ABB4-9FBBDC3C56B0}"/>
                  </a:ext>
                </a:extLst>
              </p14:cNvPr>
              <p14:cNvContentPartPr/>
              <p14:nvPr/>
            </p14:nvContentPartPr>
            <p14:xfrm>
              <a:off x="2921773" y="796152"/>
              <a:ext cx="36720" cy="2160"/>
            </p14:xfrm>
          </p:contentPart>
        </mc:Choice>
        <mc:Fallback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81DD9D90-F4E1-4344-ABB4-9FBBDC3C56B0}"/>
                  </a:ext>
                </a:extLst>
              </p:cNvPr>
              <p:cNvPicPr/>
              <p:nvPr/>
            </p:nvPicPr>
            <p:blipFill>
              <a:blip r:embed="rId1031"/>
              <a:stretch>
                <a:fillRect/>
              </a:stretch>
            </p:blipFill>
            <p:spPr>
              <a:xfrm>
                <a:off x="2917453" y="791832"/>
                <a:ext cx="45360" cy="1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2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47852C68-D999-411A-83D6-7DAADFC583AF}"/>
                  </a:ext>
                </a:extLst>
              </p14:cNvPr>
              <p14:cNvContentPartPr/>
              <p14:nvPr/>
            </p14:nvContentPartPr>
            <p14:xfrm>
              <a:off x="4314973" y="1701912"/>
              <a:ext cx="567720" cy="264960"/>
            </p14:xfrm>
          </p:contentPart>
        </mc:Choice>
        <mc:Fallback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47852C68-D999-411A-83D6-7DAADFC583AF}"/>
                  </a:ext>
                </a:extLst>
              </p:cNvPr>
              <p:cNvPicPr/>
              <p:nvPr/>
            </p:nvPicPr>
            <p:blipFill>
              <a:blip r:embed="rId1033"/>
              <a:stretch>
                <a:fillRect/>
              </a:stretch>
            </p:blipFill>
            <p:spPr>
              <a:xfrm>
                <a:off x="4310653" y="1697592"/>
                <a:ext cx="576360" cy="27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7189243D-0298-421E-B469-47FE35509539}"/>
              </a:ext>
            </a:extLst>
          </p:cNvPr>
          <p:cNvGrpSpPr/>
          <p:nvPr/>
        </p:nvGrpSpPr>
        <p:grpSpPr>
          <a:xfrm>
            <a:off x="2596333" y="1930152"/>
            <a:ext cx="2279880" cy="440640"/>
            <a:chOff x="2596333" y="1930152"/>
            <a:chExt cx="2279880" cy="440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3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1DEE3122-3093-4723-A760-11B036DE9323}"/>
                    </a:ext>
                  </a:extLst>
                </p14:cNvPr>
                <p14:cNvContentPartPr/>
                <p14:nvPr/>
              </p14:nvContentPartPr>
              <p14:xfrm>
                <a:off x="2619373" y="1992072"/>
                <a:ext cx="71280" cy="9576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1DEE3122-3093-4723-A760-11B036DE9323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2615053" y="1987752"/>
                  <a:ext cx="79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6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25B2177F-054C-449F-9E23-F0919708E3C9}"/>
                    </a:ext>
                  </a:extLst>
                </p14:cNvPr>
                <p14:cNvContentPartPr/>
                <p14:nvPr/>
              </p14:nvContentPartPr>
              <p14:xfrm>
                <a:off x="2690653" y="1961832"/>
                <a:ext cx="12600" cy="12816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25B2177F-054C-449F-9E23-F0919708E3C9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2686333" y="1957512"/>
                  <a:ext cx="21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8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2B83BF0E-9F4E-4547-8E4C-C74E61B4BEC8}"/>
                    </a:ext>
                  </a:extLst>
                </p14:cNvPr>
                <p14:cNvContentPartPr/>
                <p14:nvPr/>
              </p14:nvContentPartPr>
              <p14:xfrm>
                <a:off x="2596333" y="2066232"/>
                <a:ext cx="156600" cy="3960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2B83BF0E-9F4E-4547-8E4C-C74E61B4BEC8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2592013" y="2061912"/>
                  <a:ext cx="1652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0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15423BA2-9454-408C-A777-C6BFF3C981C5}"/>
                    </a:ext>
                  </a:extLst>
                </p14:cNvPr>
                <p14:cNvContentPartPr/>
                <p14:nvPr/>
              </p14:nvContentPartPr>
              <p14:xfrm>
                <a:off x="2776333" y="1967592"/>
                <a:ext cx="113400" cy="11232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15423BA2-9454-408C-A777-C6BFF3C981C5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2772013" y="1963272"/>
                  <a:ext cx="122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2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DC39689F-0E44-4A0B-8189-13CF66E544E5}"/>
                    </a:ext>
                  </a:extLst>
                </p14:cNvPr>
                <p14:cNvContentPartPr/>
                <p14:nvPr/>
              </p14:nvContentPartPr>
              <p14:xfrm>
                <a:off x="2950573" y="2003592"/>
                <a:ext cx="110160" cy="4644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DC39689F-0E44-4A0B-8189-13CF66E544E5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2946253" y="1999272"/>
                  <a:ext cx="1188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4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1370EF29-3F79-41DD-AF19-CDBB33394A53}"/>
                    </a:ext>
                  </a:extLst>
                </p14:cNvPr>
                <p14:cNvContentPartPr/>
                <p14:nvPr/>
              </p14:nvContentPartPr>
              <p14:xfrm>
                <a:off x="3068293" y="1961472"/>
                <a:ext cx="126360" cy="9468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1370EF29-3F79-41DD-AF19-CDBB33394A53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3063973" y="1957152"/>
                  <a:ext cx="1350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6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B89343C8-AB39-42A7-AB62-7C26267366FF}"/>
                    </a:ext>
                  </a:extLst>
                </p14:cNvPr>
                <p14:cNvContentPartPr/>
                <p14:nvPr/>
              </p14:nvContentPartPr>
              <p14:xfrm>
                <a:off x="3210133" y="1961112"/>
                <a:ext cx="84960" cy="10008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B89343C8-AB39-42A7-AB62-7C26267366FF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3205813" y="1956792"/>
                  <a:ext cx="936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8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C902B3CA-9686-4117-A442-6B2A4AE7D330}"/>
                    </a:ext>
                  </a:extLst>
                </p14:cNvPr>
                <p14:cNvContentPartPr/>
                <p14:nvPr/>
              </p14:nvContentPartPr>
              <p14:xfrm>
                <a:off x="3244333" y="1952472"/>
                <a:ext cx="81360" cy="180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C902B3CA-9686-4117-A442-6B2A4AE7D330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3240013" y="1948152"/>
                  <a:ext cx="900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0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8E3681C4-3628-459B-8561-99816EA6A13D}"/>
                    </a:ext>
                  </a:extLst>
                </p14:cNvPr>
                <p14:cNvContentPartPr/>
                <p14:nvPr/>
              </p14:nvContentPartPr>
              <p14:xfrm>
                <a:off x="3396613" y="1961112"/>
                <a:ext cx="38880" cy="7308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8E3681C4-3628-459B-8561-99816EA6A13D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3392293" y="1956792"/>
                  <a:ext cx="475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2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ED00428E-6F00-40EF-BAB7-30E478E6A186}"/>
                    </a:ext>
                  </a:extLst>
                </p14:cNvPr>
                <p14:cNvContentPartPr/>
                <p14:nvPr/>
              </p14:nvContentPartPr>
              <p14:xfrm>
                <a:off x="3322453" y="1930152"/>
                <a:ext cx="90000" cy="4644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ED00428E-6F00-40EF-BAB7-30E478E6A186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3318133" y="1925832"/>
                  <a:ext cx="986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4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D971B4E3-1129-4ADB-82CB-8E0BB58B466E}"/>
                    </a:ext>
                  </a:extLst>
                </p14:cNvPr>
                <p14:cNvContentPartPr/>
                <p14:nvPr/>
              </p14:nvContentPartPr>
              <p14:xfrm>
                <a:off x="3405973" y="2016912"/>
                <a:ext cx="86400" cy="58680"/>
              </p14:xfrm>
            </p:contentPart>
          </mc:Choice>
          <mc:Fallback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D971B4E3-1129-4ADB-82CB-8E0BB58B466E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3401653" y="2012592"/>
                  <a:ext cx="950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6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C8C76273-3414-4EAC-A9E6-2669A4D1CBEB}"/>
                    </a:ext>
                  </a:extLst>
                </p14:cNvPr>
                <p14:cNvContentPartPr/>
                <p14:nvPr/>
              </p14:nvContentPartPr>
              <p14:xfrm>
                <a:off x="3567613" y="1997472"/>
                <a:ext cx="15840" cy="324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C8C76273-3414-4EAC-A9E6-2669A4D1CBEB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3563293" y="1993152"/>
                  <a:ext cx="244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8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3BF85183-0748-4191-B67C-3A05DE488236}"/>
                    </a:ext>
                  </a:extLst>
                </p14:cNvPr>
                <p14:cNvContentPartPr/>
                <p14:nvPr/>
              </p14:nvContentPartPr>
              <p14:xfrm>
                <a:off x="3631333" y="1955712"/>
                <a:ext cx="64800" cy="9648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3BF85183-0748-4191-B67C-3A05DE488236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3627013" y="1951392"/>
                  <a:ext cx="734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61BCC42-B491-428D-B73E-2C3F3FA0A4AC}"/>
                    </a:ext>
                  </a:extLst>
                </p14:cNvPr>
                <p14:cNvContentPartPr/>
                <p14:nvPr/>
              </p14:nvContentPartPr>
              <p14:xfrm>
                <a:off x="3677773" y="2004672"/>
                <a:ext cx="51120" cy="5652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61BCC42-B491-428D-B73E-2C3F3FA0A4AC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3673453" y="2000352"/>
                  <a:ext cx="5976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0C98BFFA-4C3C-4D06-832D-36692C3B0157}"/>
                    </a:ext>
                  </a:extLst>
                </p14:cNvPr>
                <p14:cNvContentPartPr/>
                <p14:nvPr/>
              </p14:nvContentPartPr>
              <p14:xfrm>
                <a:off x="3738613" y="1960752"/>
                <a:ext cx="81360" cy="8136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0C98BFFA-4C3C-4D06-832D-36692C3B0157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3734293" y="1956432"/>
                  <a:ext cx="900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34A5ACA2-87FD-40D4-9F30-EE8F7FC77A8A}"/>
                    </a:ext>
                  </a:extLst>
                </p14:cNvPr>
                <p14:cNvContentPartPr/>
                <p14:nvPr/>
              </p14:nvContentPartPr>
              <p14:xfrm>
                <a:off x="3833653" y="1952472"/>
                <a:ext cx="112680" cy="8064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34A5ACA2-87FD-40D4-9F30-EE8F7FC77A8A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3829333" y="1948152"/>
                  <a:ext cx="1213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6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82FB47A4-3473-4BF3-BC5E-2972038FA1B3}"/>
                    </a:ext>
                  </a:extLst>
                </p14:cNvPr>
                <p14:cNvContentPartPr/>
                <p14:nvPr/>
              </p14:nvContentPartPr>
              <p14:xfrm>
                <a:off x="4001053" y="1987392"/>
                <a:ext cx="181080" cy="4104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82FB47A4-3473-4BF3-BC5E-2972038FA1B3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3996733" y="1983072"/>
                  <a:ext cx="1897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8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E32757D6-62A3-4D4F-977E-9850D0EE8362}"/>
                    </a:ext>
                  </a:extLst>
                </p14:cNvPr>
                <p14:cNvContentPartPr/>
                <p14:nvPr/>
              </p14:nvContentPartPr>
              <p14:xfrm>
                <a:off x="4209493" y="1976592"/>
                <a:ext cx="117360" cy="8532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E32757D6-62A3-4D4F-977E-9850D0EE8362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4205173" y="1972272"/>
                  <a:ext cx="1260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0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F47902DB-F52B-4AF6-8C1C-71368A9F48DD}"/>
                    </a:ext>
                  </a:extLst>
                </p14:cNvPr>
                <p14:cNvContentPartPr/>
                <p14:nvPr/>
              </p14:nvContentPartPr>
              <p14:xfrm>
                <a:off x="4357453" y="1974792"/>
                <a:ext cx="74160" cy="6660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F47902DB-F52B-4AF6-8C1C-71368A9F48DD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4353133" y="1970472"/>
                  <a:ext cx="828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2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2C9D2BF8-4FC2-4BFF-9637-784212BFFFFB}"/>
                    </a:ext>
                  </a:extLst>
                </p14:cNvPr>
                <p14:cNvContentPartPr/>
                <p14:nvPr/>
              </p14:nvContentPartPr>
              <p14:xfrm>
                <a:off x="4458253" y="1961832"/>
                <a:ext cx="108000" cy="8352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2C9D2BF8-4FC2-4BFF-9637-784212BFFFFB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4453933" y="1957512"/>
                  <a:ext cx="1166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4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68F8CEDF-AF84-449D-91AB-F5F7D1F44D97}"/>
                    </a:ext>
                  </a:extLst>
                </p14:cNvPr>
                <p14:cNvContentPartPr/>
                <p14:nvPr/>
              </p14:nvContentPartPr>
              <p14:xfrm>
                <a:off x="3844453" y="2184672"/>
                <a:ext cx="155880" cy="2052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68F8CEDF-AF84-449D-91AB-F5F7D1F44D97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3840133" y="2180352"/>
                  <a:ext cx="1645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6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3D2AD644-901C-404F-9F2C-C0A62EF534EB}"/>
                    </a:ext>
                  </a:extLst>
                </p14:cNvPr>
                <p14:cNvContentPartPr/>
                <p14:nvPr/>
              </p14:nvContentPartPr>
              <p14:xfrm>
                <a:off x="3857413" y="2231472"/>
                <a:ext cx="141840" cy="1368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3D2AD644-901C-404F-9F2C-C0A62EF534EB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3853093" y="2227152"/>
                  <a:ext cx="1504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8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9E8C2A30-37BD-46D2-9F12-CBB95E6B0FC5}"/>
                    </a:ext>
                  </a:extLst>
                </p14:cNvPr>
                <p14:cNvContentPartPr/>
                <p14:nvPr/>
              </p14:nvContentPartPr>
              <p14:xfrm>
                <a:off x="3984493" y="2168832"/>
                <a:ext cx="105480" cy="10260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9E8C2A30-37BD-46D2-9F12-CBB95E6B0FC5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3980173" y="2164512"/>
                  <a:ext cx="1141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0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CF4E8E6D-C175-4C0B-A6FE-000500B19F78}"/>
                    </a:ext>
                  </a:extLst>
                </p14:cNvPr>
                <p14:cNvContentPartPr/>
                <p14:nvPr/>
              </p14:nvContentPartPr>
              <p14:xfrm>
                <a:off x="4150093" y="2155512"/>
                <a:ext cx="138600" cy="122400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CF4E8E6D-C175-4C0B-A6FE-000500B19F78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4145773" y="2151192"/>
                  <a:ext cx="147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2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7E598EE4-8F1D-40C6-8A68-A181984CA5B5}"/>
                    </a:ext>
                  </a:extLst>
                </p14:cNvPr>
                <p14:cNvContentPartPr/>
                <p14:nvPr/>
              </p14:nvContentPartPr>
              <p14:xfrm>
                <a:off x="4324693" y="2167392"/>
                <a:ext cx="74160" cy="10440"/>
              </p14:xfrm>
            </p:contentPart>
          </mc:Choice>
          <mc:Fallback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7E598EE4-8F1D-40C6-8A68-A181984CA5B5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4320373" y="2163072"/>
                  <a:ext cx="82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4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01ABFB46-5530-48D9-B097-50D61321D49B}"/>
                    </a:ext>
                  </a:extLst>
                </p14:cNvPr>
                <p14:cNvContentPartPr/>
                <p14:nvPr/>
              </p14:nvContentPartPr>
              <p14:xfrm>
                <a:off x="4328293" y="2212392"/>
                <a:ext cx="132120" cy="17640"/>
              </p14:xfrm>
            </p:contentPart>
          </mc:Choice>
          <mc:Fallback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01ABFB46-5530-48D9-B097-50D61321D49B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4323973" y="2208072"/>
                  <a:ext cx="1407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9E312EC2-2C4E-4698-9D79-0A189B5409FF}"/>
                    </a:ext>
                  </a:extLst>
                </p14:cNvPr>
                <p14:cNvContentPartPr/>
                <p14:nvPr/>
              </p14:nvContentPartPr>
              <p14:xfrm>
                <a:off x="4486333" y="2129232"/>
                <a:ext cx="145080" cy="10800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9E312EC2-2C4E-4698-9D79-0A189B5409FF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4482013" y="2124912"/>
                  <a:ext cx="153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506A0164-1BFB-4A6D-96EC-BAD9C4AD6C0D}"/>
                    </a:ext>
                  </a:extLst>
                </p14:cNvPr>
                <p14:cNvContentPartPr/>
                <p14:nvPr/>
              </p14:nvContentPartPr>
              <p14:xfrm>
                <a:off x="4628893" y="2111592"/>
                <a:ext cx="99360" cy="914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506A0164-1BFB-4A6D-96EC-BAD9C4AD6C0D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4624573" y="2107272"/>
                  <a:ext cx="108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9CC36458-C93B-4BDF-8952-033064CE381D}"/>
                    </a:ext>
                  </a:extLst>
                </p14:cNvPr>
                <p14:cNvContentPartPr/>
                <p14:nvPr/>
              </p14:nvContentPartPr>
              <p14:xfrm>
                <a:off x="4726453" y="2124192"/>
                <a:ext cx="138960" cy="8244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9CC36458-C93B-4BDF-8952-033064CE381D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4722133" y="2119872"/>
                  <a:ext cx="1476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2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DFEF2D8C-76B2-49F2-9ED1-22555C4CCD9D}"/>
                    </a:ext>
                  </a:extLst>
                </p14:cNvPr>
                <p14:cNvContentPartPr/>
                <p14:nvPr/>
              </p14:nvContentPartPr>
              <p14:xfrm>
                <a:off x="4052173" y="2255592"/>
                <a:ext cx="824040" cy="11520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DFEF2D8C-76B2-49F2-9ED1-22555C4CCD9D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4047853" y="2251272"/>
                  <a:ext cx="832680" cy="12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94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D31601DE-99B1-4B31-8C05-418E07124A76}"/>
                  </a:ext>
                </a:extLst>
              </p14:cNvPr>
              <p14:cNvContentPartPr/>
              <p14:nvPr/>
            </p14:nvContentPartPr>
            <p14:xfrm>
              <a:off x="4675333" y="2980992"/>
              <a:ext cx="565200" cy="74880"/>
            </p14:xfrm>
          </p:contentPart>
        </mc:Choice>
        <mc:Fallback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D31601DE-99B1-4B31-8C05-418E07124A76}"/>
                  </a:ext>
                </a:extLst>
              </p:cNvPr>
              <p:cNvPicPr/>
              <p:nvPr/>
            </p:nvPicPr>
            <p:blipFill>
              <a:blip r:embed="rId1095"/>
              <a:stretch>
                <a:fillRect/>
              </a:stretch>
            </p:blipFill>
            <p:spPr>
              <a:xfrm>
                <a:off x="4671013" y="2976672"/>
                <a:ext cx="5738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6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00EB306D-9081-42E7-8BAF-B43B8BD1148A}"/>
                  </a:ext>
                </a:extLst>
              </p14:cNvPr>
              <p14:cNvContentPartPr/>
              <p14:nvPr/>
            </p14:nvContentPartPr>
            <p14:xfrm>
              <a:off x="6079693" y="2571672"/>
              <a:ext cx="341640" cy="174240"/>
            </p14:xfrm>
          </p:contentPart>
        </mc:Choice>
        <mc:Fallback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00EB306D-9081-42E7-8BAF-B43B8BD1148A}"/>
                  </a:ext>
                </a:extLst>
              </p:cNvPr>
              <p:cNvPicPr/>
              <p:nvPr/>
            </p:nvPicPr>
            <p:blipFill>
              <a:blip r:embed="rId1097"/>
              <a:stretch>
                <a:fillRect/>
              </a:stretch>
            </p:blipFill>
            <p:spPr>
              <a:xfrm>
                <a:off x="6075373" y="2567352"/>
                <a:ext cx="350280" cy="182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90" name="Gruppieren 589">
            <a:extLst>
              <a:ext uri="{FF2B5EF4-FFF2-40B4-BE49-F238E27FC236}">
                <a16:creationId xmlns:a16="http://schemas.microsoft.com/office/drawing/2014/main" id="{5347B84C-455E-4ACD-8E78-9CC1E3FD0CF0}"/>
              </a:ext>
            </a:extLst>
          </p:cNvPr>
          <p:cNvGrpSpPr/>
          <p:nvPr/>
        </p:nvGrpSpPr>
        <p:grpSpPr>
          <a:xfrm>
            <a:off x="9277213" y="2284752"/>
            <a:ext cx="432360" cy="168120"/>
            <a:chOff x="9277213" y="2284752"/>
            <a:chExt cx="432360" cy="168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9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6034D83D-D6B0-488D-BC97-21AF621D1D18}"/>
                    </a:ext>
                  </a:extLst>
                </p14:cNvPr>
                <p14:cNvContentPartPr/>
                <p14:nvPr/>
              </p14:nvContentPartPr>
              <p14:xfrm>
                <a:off x="9277213" y="2330112"/>
                <a:ext cx="132480" cy="12276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6034D83D-D6B0-488D-BC97-21AF621D1D18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9272893" y="2325792"/>
                  <a:ext cx="1411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0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6C8F0708-ACDF-48D0-B2A1-3B5F4AB3D761}"/>
                    </a:ext>
                  </a:extLst>
                </p14:cNvPr>
                <p14:cNvContentPartPr/>
                <p14:nvPr/>
              </p14:nvContentPartPr>
              <p14:xfrm>
                <a:off x="9310693" y="2305992"/>
                <a:ext cx="134280" cy="2268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6C8F0708-ACDF-48D0-B2A1-3B5F4AB3D761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9306373" y="2301672"/>
                  <a:ext cx="1429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2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C123DD33-7FD1-42A8-B99C-13E20C3CDA26}"/>
                    </a:ext>
                  </a:extLst>
                </p14:cNvPr>
                <p14:cNvContentPartPr/>
                <p14:nvPr/>
              </p14:nvContentPartPr>
              <p14:xfrm>
                <a:off x="9453973" y="2290512"/>
                <a:ext cx="108360" cy="12096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C123DD33-7FD1-42A8-B99C-13E20C3CDA26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9449653" y="2286192"/>
                  <a:ext cx="1170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4">
              <p14:nvContentPartPr>
                <p14:cNvPr id="577" name="Freihand 576">
                  <a:extLst>
                    <a:ext uri="{FF2B5EF4-FFF2-40B4-BE49-F238E27FC236}">
                      <a16:creationId xmlns:a16="http://schemas.microsoft.com/office/drawing/2014/main" id="{BFF9D0BA-64BD-42A4-A1BE-1C22CABA75DD}"/>
                    </a:ext>
                  </a:extLst>
                </p14:cNvPr>
                <p14:cNvContentPartPr/>
                <p14:nvPr/>
              </p14:nvContentPartPr>
              <p14:xfrm>
                <a:off x="9606253" y="2284752"/>
                <a:ext cx="103320" cy="81000"/>
              </p14:xfrm>
            </p:contentPart>
          </mc:Choice>
          <mc:Fallback>
            <p:pic>
              <p:nvPicPr>
                <p:cNvPr id="577" name="Freihand 576">
                  <a:extLst>
                    <a:ext uri="{FF2B5EF4-FFF2-40B4-BE49-F238E27FC236}">
                      <a16:creationId xmlns:a16="http://schemas.microsoft.com/office/drawing/2014/main" id="{BFF9D0BA-64BD-42A4-A1BE-1C22CABA75DD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9601933" y="2280432"/>
                  <a:ext cx="111960" cy="8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9" name="Gruppieren 618">
            <a:extLst>
              <a:ext uri="{FF2B5EF4-FFF2-40B4-BE49-F238E27FC236}">
                <a16:creationId xmlns:a16="http://schemas.microsoft.com/office/drawing/2014/main" id="{21CD6826-A753-426F-91AB-3118874CD6A4}"/>
              </a:ext>
            </a:extLst>
          </p:cNvPr>
          <p:cNvGrpSpPr/>
          <p:nvPr/>
        </p:nvGrpSpPr>
        <p:grpSpPr>
          <a:xfrm>
            <a:off x="9652693" y="2725032"/>
            <a:ext cx="331560" cy="129240"/>
            <a:chOff x="9652693" y="2725032"/>
            <a:chExt cx="331560" cy="12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6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FC23F3CD-4E9E-48EA-A56C-B519336AE51E}"/>
                    </a:ext>
                  </a:extLst>
                </p14:cNvPr>
                <p14:cNvContentPartPr/>
                <p14:nvPr/>
              </p14:nvContentPartPr>
              <p14:xfrm>
                <a:off x="9652693" y="2765352"/>
                <a:ext cx="103320" cy="78480"/>
              </p14:xfrm>
            </p:contentPart>
          </mc:Choice>
          <mc:Fallback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FC23F3CD-4E9E-48EA-A56C-B519336AE51E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9648373" y="2761032"/>
                  <a:ext cx="1119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8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AC4E8AA3-C612-4460-BD14-CC3C0E8523C7}"/>
                    </a:ext>
                  </a:extLst>
                </p14:cNvPr>
                <p14:cNvContentPartPr/>
                <p14:nvPr/>
              </p14:nvContentPartPr>
              <p14:xfrm>
                <a:off x="9757453" y="2762472"/>
                <a:ext cx="73440" cy="9180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AC4E8AA3-C612-4460-BD14-CC3C0E8523C7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9753133" y="2758152"/>
                  <a:ext cx="820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0">
              <p14:nvContentPartPr>
                <p14:cNvPr id="609" name="Freihand 608">
                  <a:extLst>
                    <a:ext uri="{FF2B5EF4-FFF2-40B4-BE49-F238E27FC236}">
                      <a16:creationId xmlns:a16="http://schemas.microsoft.com/office/drawing/2014/main" id="{77E60156-C0F1-4051-ABEB-751269473EC5}"/>
                    </a:ext>
                  </a:extLst>
                </p14:cNvPr>
                <p14:cNvContentPartPr/>
                <p14:nvPr/>
              </p14:nvContentPartPr>
              <p14:xfrm>
                <a:off x="9789853" y="2743392"/>
                <a:ext cx="67320" cy="6120"/>
              </p14:xfrm>
            </p:contentPart>
          </mc:Choice>
          <mc:Fallback>
            <p:pic>
              <p:nvPicPr>
                <p:cNvPr id="609" name="Freihand 608">
                  <a:extLst>
                    <a:ext uri="{FF2B5EF4-FFF2-40B4-BE49-F238E27FC236}">
                      <a16:creationId xmlns:a16="http://schemas.microsoft.com/office/drawing/2014/main" id="{77E60156-C0F1-4051-ABEB-751269473EC5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9785533" y="2739072"/>
                  <a:ext cx="759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2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D4731ACB-BFCA-478E-9293-0C423AE62EAC}"/>
                    </a:ext>
                  </a:extLst>
                </p14:cNvPr>
                <p14:cNvContentPartPr/>
                <p14:nvPr/>
              </p14:nvContentPartPr>
              <p14:xfrm>
                <a:off x="9879493" y="2725032"/>
                <a:ext cx="104760" cy="82080"/>
              </p14:xfrm>
            </p:contentPart>
          </mc:Choice>
          <mc:Fallback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D4731ACB-BFCA-478E-9293-0C423AE62EAC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9875173" y="2720712"/>
                  <a:ext cx="11340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2" name="Gruppieren 201">
            <a:extLst>
              <a:ext uri="{FF2B5EF4-FFF2-40B4-BE49-F238E27FC236}">
                <a16:creationId xmlns:a16="http://schemas.microsoft.com/office/drawing/2014/main" id="{3F39537B-6D45-4D60-A88C-C35F072372E2}"/>
              </a:ext>
            </a:extLst>
          </p:cNvPr>
          <p:cNvGrpSpPr/>
          <p:nvPr/>
        </p:nvGrpSpPr>
        <p:grpSpPr>
          <a:xfrm>
            <a:off x="9377293" y="3091872"/>
            <a:ext cx="360360" cy="114840"/>
            <a:chOff x="9377293" y="3091872"/>
            <a:chExt cx="360360" cy="11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14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8DE45D65-14BC-4403-B295-F61E3397B1DE}"/>
                    </a:ext>
                  </a:extLst>
                </p14:cNvPr>
                <p14:cNvContentPartPr/>
                <p14:nvPr/>
              </p14:nvContentPartPr>
              <p14:xfrm>
                <a:off x="9377293" y="3124632"/>
                <a:ext cx="110160" cy="70560"/>
              </p14:xfrm>
            </p:contentPart>
          </mc:Choice>
          <mc:Fallback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8DE45D65-14BC-4403-B295-F61E3397B1DE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9372973" y="3120312"/>
                  <a:ext cx="11880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6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C845221C-4E85-42C5-9511-6FC651DE736C}"/>
                    </a:ext>
                  </a:extLst>
                </p14:cNvPr>
                <p14:cNvContentPartPr/>
                <p14:nvPr/>
              </p14:nvContentPartPr>
              <p14:xfrm>
                <a:off x="9501853" y="3122112"/>
                <a:ext cx="97200" cy="84600"/>
              </p14:xfrm>
            </p:contentPart>
          </mc:Choice>
          <mc:Fallback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C845221C-4E85-42C5-9511-6FC651DE736C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9497533" y="3117792"/>
                  <a:ext cx="1058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8">
              <p14:nvContentPartPr>
                <p14:cNvPr id="630" name="Freihand 629">
                  <a:extLst>
                    <a:ext uri="{FF2B5EF4-FFF2-40B4-BE49-F238E27FC236}">
                      <a16:creationId xmlns:a16="http://schemas.microsoft.com/office/drawing/2014/main" id="{E708A8F2-4091-4B7D-846F-66841D6ABF36}"/>
                    </a:ext>
                  </a:extLst>
                </p14:cNvPr>
                <p14:cNvContentPartPr/>
                <p14:nvPr/>
              </p14:nvContentPartPr>
              <p14:xfrm>
                <a:off x="9518773" y="3110592"/>
                <a:ext cx="116280" cy="2520"/>
              </p14:xfrm>
            </p:contentPart>
          </mc:Choice>
          <mc:Fallback>
            <p:pic>
              <p:nvPicPr>
                <p:cNvPr id="630" name="Freihand 629">
                  <a:extLst>
                    <a:ext uri="{FF2B5EF4-FFF2-40B4-BE49-F238E27FC236}">
                      <a16:creationId xmlns:a16="http://schemas.microsoft.com/office/drawing/2014/main" id="{E708A8F2-4091-4B7D-846F-66841D6ABF36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9514453" y="3106272"/>
                  <a:ext cx="1249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0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2DCF3EE0-EF7C-42DC-8A34-81216D0D2E5A}"/>
                    </a:ext>
                  </a:extLst>
                </p14:cNvPr>
                <p14:cNvContentPartPr/>
                <p14:nvPr/>
              </p14:nvContentPartPr>
              <p14:xfrm>
                <a:off x="9639733" y="3091872"/>
                <a:ext cx="97920" cy="78120"/>
              </p14:xfrm>
            </p:contentPart>
          </mc:Choice>
          <mc:Fallback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2DCF3EE0-EF7C-42DC-8A34-81216D0D2E5A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9635413" y="3087552"/>
                  <a:ext cx="106560" cy="8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" name="Gruppieren 214">
            <a:extLst>
              <a:ext uri="{FF2B5EF4-FFF2-40B4-BE49-F238E27FC236}">
                <a16:creationId xmlns:a16="http://schemas.microsoft.com/office/drawing/2014/main" id="{D98D8EDE-27D8-4B40-A51A-91507663ADDB}"/>
              </a:ext>
            </a:extLst>
          </p:cNvPr>
          <p:cNvGrpSpPr/>
          <p:nvPr/>
        </p:nvGrpSpPr>
        <p:grpSpPr>
          <a:xfrm>
            <a:off x="9272893" y="3472392"/>
            <a:ext cx="495720" cy="185400"/>
            <a:chOff x="9272893" y="3472392"/>
            <a:chExt cx="495720" cy="18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2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011320AD-5F4A-485E-AE9F-8CF96AD81A30}"/>
                    </a:ext>
                  </a:extLst>
                </p14:cNvPr>
                <p14:cNvContentPartPr/>
                <p14:nvPr/>
              </p14:nvContentPartPr>
              <p14:xfrm>
                <a:off x="9272893" y="3511632"/>
                <a:ext cx="107640" cy="14616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011320AD-5F4A-485E-AE9F-8CF96AD81A30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9268573" y="3507312"/>
                  <a:ext cx="1162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AC615576-8BDD-4FDB-B24B-F208CD9D4CA0}"/>
                    </a:ext>
                  </a:extLst>
                </p14:cNvPr>
                <p14:cNvContentPartPr/>
                <p14:nvPr/>
              </p14:nvContentPartPr>
              <p14:xfrm>
                <a:off x="9325453" y="3497952"/>
                <a:ext cx="117360" cy="432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AC615576-8BDD-4FDB-B24B-F208CD9D4CA0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9321133" y="3493632"/>
                  <a:ext cx="1260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6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EEB0DCA6-2E84-4D26-93D0-C751E25049D3}"/>
                    </a:ext>
                  </a:extLst>
                </p14:cNvPr>
                <p14:cNvContentPartPr/>
                <p14:nvPr/>
              </p14:nvContentPartPr>
              <p14:xfrm>
                <a:off x="9446413" y="3487872"/>
                <a:ext cx="132120" cy="12204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EEB0DCA6-2E84-4D26-93D0-C751E25049D3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9442093" y="3483552"/>
                  <a:ext cx="1407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8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9AAA50BE-DC0C-44C4-8C76-F153EB8F3994}"/>
                    </a:ext>
                  </a:extLst>
                </p14:cNvPr>
                <p14:cNvContentPartPr/>
                <p14:nvPr/>
              </p14:nvContentPartPr>
              <p14:xfrm>
                <a:off x="9570253" y="3472392"/>
                <a:ext cx="198360" cy="12600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9AAA50BE-DC0C-44C4-8C76-F153EB8F3994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9565933" y="3468072"/>
                  <a:ext cx="20700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7" name="Gruppieren 646">
            <a:extLst>
              <a:ext uri="{FF2B5EF4-FFF2-40B4-BE49-F238E27FC236}">
                <a16:creationId xmlns:a16="http://schemas.microsoft.com/office/drawing/2014/main" id="{12DFC057-ADF8-43A6-A3A2-68F52C720C7A}"/>
              </a:ext>
            </a:extLst>
          </p:cNvPr>
          <p:cNvGrpSpPr/>
          <p:nvPr/>
        </p:nvGrpSpPr>
        <p:grpSpPr>
          <a:xfrm>
            <a:off x="2520373" y="3266832"/>
            <a:ext cx="1985400" cy="2331360"/>
            <a:chOff x="2520373" y="3266832"/>
            <a:chExt cx="1985400" cy="233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30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10FC23DB-274F-4402-8CFA-B026979BCCD5}"/>
                    </a:ext>
                  </a:extLst>
                </p14:cNvPr>
                <p14:cNvContentPartPr/>
                <p14:nvPr/>
              </p14:nvContentPartPr>
              <p14:xfrm>
                <a:off x="2520373" y="3357912"/>
                <a:ext cx="726480" cy="224028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10FC23DB-274F-4402-8CFA-B026979BCCD5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2516053" y="3353592"/>
                  <a:ext cx="735120" cy="22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2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25BBB16B-3C6C-4B08-86A8-EF998F3413A9}"/>
                    </a:ext>
                  </a:extLst>
                </p14:cNvPr>
                <p14:cNvContentPartPr/>
                <p14:nvPr/>
              </p14:nvContentPartPr>
              <p14:xfrm>
                <a:off x="3250813" y="3509832"/>
                <a:ext cx="138960" cy="15156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25BBB16B-3C6C-4B08-86A8-EF998F3413A9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3246493" y="3505512"/>
                  <a:ext cx="1476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4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35D1A010-94CB-40E5-8D99-38E5586268E0}"/>
                    </a:ext>
                  </a:extLst>
                </p14:cNvPr>
                <p14:cNvContentPartPr/>
                <p14:nvPr/>
              </p14:nvContentPartPr>
              <p14:xfrm>
                <a:off x="3410293" y="3454032"/>
                <a:ext cx="111960" cy="14616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35D1A010-94CB-40E5-8D99-38E5586268E0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3405973" y="3449712"/>
                  <a:ext cx="1206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6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7426F6E3-A38A-43D5-A29F-C85946D015AC}"/>
                    </a:ext>
                  </a:extLst>
                </p14:cNvPr>
                <p14:cNvContentPartPr/>
                <p14:nvPr/>
              </p14:nvContentPartPr>
              <p14:xfrm>
                <a:off x="3588853" y="3408672"/>
                <a:ext cx="67680" cy="1789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7426F6E3-A38A-43D5-A29F-C85946D015AC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3584533" y="3404352"/>
                  <a:ext cx="76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8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99AAB7F9-7D62-4B97-B694-6074AA26AC7C}"/>
                    </a:ext>
                  </a:extLst>
                </p14:cNvPr>
                <p14:cNvContentPartPr/>
                <p14:nvPr/>
              </p14:nvContentPartPr>
              <p14:xfrm>
                <a:off x="3700093" y="3430632"/>
                <a:ext cx="134640" cy="10800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99AAB7F9-7D62-4B97-B694-6074AA26AC7C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3695773" y="3426312"/>
                  <a:ext cx="143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0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1A290AEE-3053-40D6-BC12-4A41B51A9017}"/>
                    </a:ext>
                  </a:extLst>
                </p14:cNvPr>
                <p14:cNvContentPartPr/>
                <p14:nvPr/>
              </p14:nvContentPartPr>
              <p14:xfrm>
                <a:off x="3890173" y="3439272"/>
                <a:ext cx="104040" cy="1908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1A290AEE-3053-40D6-BC12-4A41B51A9017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3885853" y="3434952"/>
                  <a:ext cx="1126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2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60C78530-022D-4082-A1CF-9BED8E15A420}"/>
                    </a:ext>
                  </a:extLst>
                </p14:cNvPr>
                <p14:cNvContentPartPr/>
                <p14:nvPr/>
              </p14:nvContentPartPr>
              <p14:xfrm>
                <a:off x="3884053" y="3466272"/>
                <a:ext cx="145440" cy="3024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60C78530-022D-4082-A1CF-9BED8E15A420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3879733" y="3461952"/>
                  <a:ext cx="1540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4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8C18722E-42A9-4545-9E42-CD6CB832B5A3}"/>
                    </a:ext>
                  </a:extLst>
                </p14:cNvPr>
                <p14:cNvContentPartPr/>
                <p14:nvPr/>
              </p14:nvContentPartPr>
              <p14:xfrm>
                <a:off x="4049293" y="3386712"/>
                <a:ext cx="109080" cy="9036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8C18722E-42A9-4545-9E42-CD6CB832B5A3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4044973" y="3382392"/>
                  <a:ext cx="1177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6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76803A13-6A54-40D1-AFD9-CA1527AB0C49}"/>
                    </a:ext>
                  </a:extLst>
                </p14:cNvPr>
                <p14:cNvContentPartPr/>
                <p14:nvPr/>
              </p14:nvContentPartPr>
              <p14:xfrm>
                <a:off x="4095733" y="3355032"/>
                <a:ext cx="90360" cy="10080"/>
              </p14:xfrm>
            </p:contentPart>
          </mc:Choice>
          <mc:Fallback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76803A13-6A54-40D1-AFD9-CA1527AB0C49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4091413" y="3350712"/>
                  <a:ext cx="990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8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91DE3BE4-4A4D-4B55-B05E-F6141FDB2C03}"/>
                    </a:ext>
                  </a:extLst>
                </p14:cNvPr>
                <p14:cNvContentPartPr/>
                <p14:nvPr/>
              </p14:nvContentPartPr>
              <p14:xfrm>
                <a:off x="4189333" y="3349272"/>
                <a:ext cx="110880" cy="10692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91DE3BE4-4A4D-4B55-B05E-F6141FDB2C03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4185013" y="3344952"/>
                  <a:ext cx="119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0">
              <p14:nvContentPartPr>
                <p14:cNvPr id="646" name="Freihand 645">
                  <a:extLst>
                    <a:ext uri="{FF2B5EF4-FFF2-40B4-BE49-F238E27FC236}">
                      <a16:creationId xmlns:a16="http://schemas.microsoft.com/office/drawing/2014/main" id="{38FB1F33-6A5D-403C-9C8A-6DC2C0EDDABC}"/>
                    </a:ext>
                  </a:extLst>
                </p14:cNvPr>
                <p14:cNvContentPartPr/>
                <p14:nvPr/>
              </p14:nvContentPartPr>
              <p14:xfrm>
                <a:off x="4308133" y="3266832"/>
                <a:ext cx="197640" cy="278280"/>
              </p14:xfrm>
            </p:contentPart>
          </mc:Choice>
          <mc:Fallback>
            <p:pic>
              <p:nvPicPr>
                <p:cNvPr id="646" name="Freihand 645">
                  <a:extLst>
                    <a:ext uri="{FF2B5EF4-FFF2-40B4-BE49-F238E27FC236}">
                      <a16:creationId xmlns:a16="http://schemas.microsoft.com/office/drawing/2014/main" id="{38FB1F33-6A5D-403C-9C8A-6DC2C0EDDABC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4303813" y="3262512"/>
                  <a:ext cx="206280" cy="286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52">
            <p14:nvContentPartPr>
              <p14:cNvPr id="648" name="Freihand 647">
                <a:extLst>
                  <a:ext uri="{FF2B5EF4-FFF2-40B4-BE49-F238E27FC236}">
                    <a16:creationId xmlns:a16="http://schemas.microsoft.com/office/drawing/2014/main" id="{29B3E1E1-DD7C-48A3-97CE-E03CFBADF31F}"/>
                  </a:ext>
                </a:extLst>
              </p14:cNvPr>
              <p14:cNvContentPartPr/>
              <p14:nvPr/>
            </p14:nvContentPartPr>
            <p14:xfrm>
              <a:off x="2506693" y="5617632"/>
              <a:ext cx="24120" cy="26640"/>
            </p14:xfrm>
          </p:contentPart>
        </mc:Choice>
        <mc:Fallback>
          <p:pic>
            <p:nvPicPr>
              <p:cNvPr id="648" name="Freihand 647">
                <a:extLst>
                  <a:ext uri="{FF2B5EF4-FFF2-40B4-BE49-F238E27FC236}">
                    <a16:creationId xmlns:a16="http://schemas.microsoft.com/office/drawing/2014/main" id="{29B3E1E1-DD7C-48A3-97CE-E03CFBADF31F}"/>
                  </a:ext>
                </a:extLst>
              </p:cNvPr>
              <p:cNvPicPr/>
              <p:nvPr/>
            </p:nvPicPr>
            <p:blipFill>
              <a:blip r:embed="rId1153"/>
              <a:stretch>
                <a:fillRect/>
              </a:stretch>
            </p:blipFill>
            <p:spPr>
              <a:xfrm>
                <a:off x="2502373" y="5613312"/>
                <a:ext cx="32760" cy="3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7" name="Gruppieren 656">
            <a:extLst>
              <a:ext uri="{FF2B5EF4-FFF2-40B4-BE49-F238E27FC236}">
                <a16:creationId xmlns:a16="http://schemas.microsoft.com/office/drawing/2014/main" id="{CEC1BEE7-9FCC-4E4D-8227-55D2B2A456D8}"/>
              </a:ext>
            </a:extLst>
          </p:cNvPr>
          <p:cNvGrpSpPr/>
          <p:nvPr/>
        </p:nvGrpSpPr>
        <p:grpSpPr>
          <a:xfrm>
            <a:off x="5934613" y="3698832"/>
            <a:ext cx="434880" cy="139680"/>
            <a:chOff x="5934613" y="3698832"/>
            <a:chExt cx="434880" cy="13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4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C9212FBF-CF42-4D2A-963F-CE49941BD806}"/>
                    </a:ext>
                  </a:extLst>
                </p14:cNvPr>
                <p14:cNvContentPartPr/>
                <p14:nvPr/>
              </p14:nvContentPartPr>
              <p14:xfrm>
                <a:off x="5934613" y="3719352"/>
                <a:ext cx="89640" cy="11916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C9212FBF-CF42-4D2A-963F-CE49941BD806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5930293" y="3715032"/>
                  <a:ext cx="982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6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07B41E15-8EF3-4927-885A-71D0E910AE26}"/>
                    </a:ext>
                  </a:extLst>
                </p14:cNvPr>
                <p14:cNvContentPartPr/>
                <p14:nvPr/>
              </p14:nvContentPartPr>
              <p14:xfrm>
                <a:off x="5947933" y="3698832"/>
                <a:ext cx="109080" cy="14040"/>
              </p14:xfrm>
            </p:contentPart>
          </mc:Choice>
          <mc:Fallback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07B41E15-8EF3-4927-885A-71D0E910AE26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5943613" y="3694512"/>
                  <a:ext cx="117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8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2259E1C1-8CCB-4E04-B06F-9622FDEC68BE}"/>
                    </a:ext>
                  </a:extLst>
                </p14:cNvPr>
                <p14:cNvContentPartPr/>
                <p14:nvPr/>
              </p14:nvContentPartPr>
              <p14:xfrm>
                <a:off x="6085813" y="3700632"/>
                <a:ext cx="100080" cy="107280"/>
              </p14:xfrm>
            </p:contentPart>
          </mc:Choice>
          <mc:Fallback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2259E1C1-8CCB-4E04-B06F-9622FDEC68BE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6081493" y="3696312"/>
                  <a:ext cx="108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0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7F4A50D8-23A1-4793-A3DC-447F60B9C476}"/>
                    </a:ext>
                  </a:extLst>
                </p14:cNvPr>
                <p14:cNvContentPartPr/>
                <p14:nvPr/>
              </p14:nvContentPartPr>
              <p14:xfrm>
                <a:off x="6251053" y="3704592"/>
                <a:ext cx="118440" cy="9972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7F4A50D8-23A1-4793-A3DC-447F60B9C476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6246733" y="3700272"/>
                  <a:ext cx="127080" cy="10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62">
            <p14:nvContentPartPr>
              <p14:cNvPr id="658" name="Freihand 657">
                <a:extLst>
                  <a:ext uri="{FF2B5EF4-FFF2-40B4-BE49-F238E27FC236}">
                    <a16:creationId xmlns:a16="http://schemas.microsoft.com/office/drawing/2014/main" id="{E0809B83-AA0D-4A4D-9B36-09DAE3D9C592}"/>
                  </a:ext>
                </a:extLst>
              </p14:cNvPr>
              <p14:cNvContentPartPr/>
              <p14:nvPr/>
            </p14:nvContentPartPr>
            <p14:xfrm>
              <a:off x="4458613" y="4246392"/>
              <a:ext cx="527760" cy="333360"/>
            </p14:xfrm>
          </p:contentPart>
        </mc:Choice>
        <mc:Fallback>
          <p:pic>
            <p:nvPicPr>
              <p:cNvPr id="658" name="Freihand 657">
                <a:extLst>
                  <a:ext uri="{FF2B5EF4-FFF2-40B4-BE49-F238E27FC236}">
                    <a16:creationId xmlns:a16="http://schemas.microsoft.com/office/drawing/2014/main" id="{E0809B83-AA0D-4A4D-9B36-09DAE3D9C592}"/>
                  </a:ext>
                </a:extLst>
              </p:cNvPr>
              <p:cNvPicPr/>
              <p:nvPr/>
            </p:nvPicPr>
            <p:blipFill>
              <a:blip r:embed="rId1163"/>
              <a:stretch>
                <a:fillRect/>
              </a:stretch>
            </p:blipFill>
            <p:spPr>
              <a:xfrm>
                <a:off x="4454293" y="4242072"/>
                <a:ext cx="536400" cy="34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70" name="Gruppieren 669">
            <a:extLst>
              <a:ext uri="{FF2B5EF4-FFF2-40B4-BE49-F238E27FC236}">
                <a16:creationId xmlns:a16="http://schemas.microsoft.com/office/drawing/2014/main" id="{EC997FF8-B82A-4A53-A5D6-19719B1F72A0}"/>
              </a:ext>
            </a:extLst>
          </p:cNvPr>
          <p:cNvGrpSpPr/>
          <p:nvPr/>
        </p:nvGrpSpPr>
        <p:grpSpPr>
          <a:xfrm>
            <a:off x="5208493" y="4409112"/>
            <a:ext cx="1006200" cy="164160"/>
            <a:chOff x="5208493" y="4409112"/>
            <a:chExt cx="1006200" cy="164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4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823AAC59-F9BE-4F3E-8CAB-1248D0B7E625}"/>
                    </a:ext>
                  </a:extLst>
                </p14:cNvPr>
                <p14:cNvContentPartPr/>
                <p14:nvPr/>
              </p14:nvContentPartPr>
              <p14:xfrm>
                <a:off x="5208493" y="4512432"/>
                <a:ext cx="182160" cy="20160"/>
              </p14:xfrm>
            </p:contentPart>
          </mc:Choice>
          <mc:Fallback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823AAC59-F9BE-4F3E-8CAB-1248D0B7E625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5204173" y="4508112"/>
                  <a:ext cx="190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6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000DE8D3-3BD4-46B5-AFA8-98F4A8DFF8F5}"/>
                    </a:ext>
                  </a:extLst>
                </p14:cNvPr>
                <p14:cNvContentPartPr/>
                <p14:nvPr/>
              </p14:nvContentPartPr>
              <p14:xfrm>
                <a:off x="5237293" y="4537992"/>
                <a:ext cx="166680" cy="22320"/>
              </p14:xfrm>
            </p:contentPart>
          </mc:Choice>
          <mc:Fallback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000DE8D3-3BD4-46B5-AFA8-98F4A8DFF8F5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5232973" y="4533672"/>
                  <a:ext cx="1753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8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8A4A1D4D-199B-42C5-92D8-A819573A8087}"/>
                    </a:ext>
                  </a:extLst>
                </p14:cNvPr>
                <p14:cNvContentPartPr/>
                <p14:nvPr/>
              </p14:nvContentPartPr>
              <p14:xfrm>
                <a:off x="5395333" y="4472832"/>
                <a:ext cx="133560" cy="100440"/>
              </p14:xfrm>
            </p:contentPart>
          </mc:Choice>
          <mc:Fallback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8A4A1D4D-199B-42C5-92D8-A819573A8087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5391013" y="4468512"/>
                  <a:ext cx="1422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0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65BD3AD1-DEA0-46B9-B8EB-0FFFF22DAA12}"/>
                    </a:ext>
                  </a:extLst>
                </p14:cNvPr>
                <p14:cNvContentPartPr/>
                <p14:nvPr/>
              </p14:nvContentPartPr>
              <p14:xfrm>
                <a:off x="5679733" y="4510272"/>
                <a:ext cx="71640" cy="53280"/>
              </p14:xfrm>
            </p:contentPart>
          </mc:Choice>
          <mc:Fallback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65BD3AD1-DEA0-46B9-B8EB-0FFFF22DAA12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5675413" y="4505952"/>
                  <a:ext cx="802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2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43CBECC8-1BFC-48DD-94A6-998368A71D75}"/>
                    </a:ext>
                  </a:extLst>
                </p14:cNvPr>
                <p14:cNvContentPartPr/>
                <p14:nvPr/>
              </p14:nvContentPartPr>
              <p14:xfrm>
                <a:off x="5685853" y="4438272"/>
                <a:ext cx="41760" cy="252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43CBECC8-1BFC-48DD-94A6-998368A71D75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5681533" y="4433952"/>
                  <a:ext cx="504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4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4B9035DD-C6FA-40ED-A258-11C7CF9E3FA7}"/>
                    </a:ext>
                  </a:extLst>
                </p14:cNvPr>
                <p14:cNvContentPartPr/>
                <p14:nvPr/>
              </p14:nvContentPartPr>
              <p14:xfrm>
                <a:off x="5814373" y="4483272"/>
                <a:ext cx="146160" cy="576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4B9035DD-C6FA-40ED-A258-11C7CF9E3FA7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5810053" y="4478952"/>
                  <a:ext cx="1548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6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DB1D50FC-D8EA-48CC-B879-9A8EBCD7EEC6}"/>
                    </a:ext>
                  </a:extLst>
                </p14:cNvPr>
                <p14:cNvContentPartPr/>
                <p14:nvPr/>
              </p14:nvContentPartPr>
              <p14:xfrm>
                <a:off x="5834533" y="4510632"/>
                <a:ext cx="145440" cy="720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DB1D50FC-D8EA-48CC-B879-9A8EBCD7EEC6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5830213" y="4506312"/>
                  <a:ext cx="1540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8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91D28B77-EB8C-4E01-9539-B6659F895E8C}"/>
                    </a:ext>
                  </a:extLst>
                </p14:cNvPr>
                <p14:cNvContentPartPr/>
                <p14:nvPr/>
              </p14:nvContentPartPr>
              <p14:xfrm>
                <a:off x="5770453" y="4409112"/>
                <a:ext cx="85320" cy="77760"/>
              </p14:xfrm>
            </p:contentPart>
          </mc:Choice>
          <mc:Fallback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91D28B77-EB8C-4E01-9539-B6659F895E8C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5766133" y="4404792"/>
                  <a:ext cx="939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0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F1806CCB-2605-41E6-9D31-B852E2FDE6DF}"/>
                    </a:ext>
                  </a:extLst>
                </p14:cNvPr>
                <p14:cNvContentPartPr/>
                <p14:nvPr/>
              </p14:nvContentPartPr>
              <p14:xfrm>
                <a:off x="6064933" y="4434672"/>
                <a:ext cx="149760" cy="117000"/>
              </p14:xfrm>
            </p:contentPart>
          </mc:Choice>
          <mc:Fallback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F1806CCB-2605-41E6-9D31-B852E2FDE6DF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6060613" y="4430352"/>
                  <a:ext cx="158400" cy="12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uppieren 673">
            <a:extLst>
              <a:ext uri="{FF2B5EF4-FFF2-40B4-BE49-F238E27FC236}">
                <a16:creationId xmlns:a16="http://schemas.microsoft.com/office/drawing/2014/main" id="{21253394-7BDD-4C10-8DBD-B7B3AA21A556}"/>
              </a:ext>
            </a:extLst>
          </p:cNvPr>
          <p:cNvGrpSpPr/>
          <p:nvPr/>
        </p:nvGrpSpPr>
        <p:grpSpPr>
          <a:xfrm>
            <a:off x="6534373" y="4934712"/>
            <a:ext cx="558360" cy="127440"/>
            <a:chOff x="6534373" y="4934712"/>
            <a:chExt cx="558360" cy="12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2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681B6003-8A61-48F6-BD9D-08369B0A04C5}"/>
                    </a:ext>
                  </a:extLst>
                </p14:cNvPr>
                <p14:cNvContentPartPr/>
                <p14:nvPr/>
              </p14:nvContentPartPr>
              <p14:xfrm>
                <a:off x="6534373" y="4994112"/>
                <a:ext cx="188280" cy="20520"/>
              </p14:xfrm>
            </p:contentPart>
          </mc:Choice>
          <mc:Fallback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681B6003-8A61-48F6-BD9D-08369B0A04C5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6530053" y="4989792"/>
                  <a:ext cx="1969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4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0B1A44CC-3013-4A86-8FC4-FA0F5BBC746F}"/>
                    </a:ext>
                  </a:extLst>
                </p14:cNvPr>
                <p14:cNvContentPartPr/>
                <p14:nvPr/>
              </p14:nvContentPartPr>
              <p14:xfrm>
                <a:off x="6563893" y="5053512"/>
                <a:ext cx="189720" cy="5400"/>
              </p14:xfrm>
            </p:contentPart>
          </mc:Choice>
          <mc:Fallback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0B1A44CC-3013-4A86-8FC4-FA0F5BBC746F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6559573" y="5049192"/>
                  <a:ext cx="1983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6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EF114E61-A5E9-4FAB-8E0A-46684E40718A}"/>
                    </a:ext>
                  </a:extLst>
                </p14:cNvPr>
                <p14:cNvContentPartPr/>
                <p14:nvPr/>
              </p14:nvContentPartPr>
              <p14:xfrm>
                <a:off x="6844693" y="4934712"/>
                <a:ext cx="248040" cy="127440"/>
              </p14:xfrm>
            </p:contentPart>
          </mc:Choice>
          <mc:Fallback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EF114E61-A5E9-4FAB-8E0A-46684E40718A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6840373" y="4930392"/>
                  <a:ext cx="256680" cy="13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1" name="Gruppieren 680">
            <a:extLst>
              <a:ext uri="{FF2B5EF4-FFF2-40B4-BE49-F238E27FC236}">
                <a16:creationId xmlns:a16="http://schemas.microsoft.com/office/drawing/2014/main" id="{34E4712B-D914-421A-8567-040F25D28DEC}"/>
              </a:ext>
            </a:extLst>
          </p:cNvPr>
          <p:cNvGrpSpPr/>
          <p:nvPr/>
        </p:nvGrpSpPr>
        <p:grpSpPr>
          <a:xfrm>
            <a:off x="6366973" y="5718432"/>
            <a:ext cx="351360" cy="133920"/>
            <a:chOff x="6366973" y="5718432"/>
            <a:chExt cx="351360" cy="13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8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508484BB-62B5-4585-88BD-89810C056C20}"/>
                    </a:ext>
                  </a:extLst>
                </p14:cNvPr>
                <p14:cNvContentPartPr/>
                <p14:nvPr/>
              </p14:nvContentPartPr>
              <p14:xfrm>
                <a:off x="6396133" y="5782872"/>
                <a:ext cx="25920" cy="7920"/>
              </p14:xfrm>
            </p:contentPart>
          </mc:Choice>
          <mc:Fallback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508484BB-62B5-4585-88BD-89810C056C20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6391813" y="5778552"/>
                  <a:ext cx="345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0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058DBE25-00B7-4EB7-B44D-EB6D6F79002D}"/>
                    </a:ext>
                  </a:extLst>
                </p14:cNvPr>
                <p14:cNvContentPartPr/>
                <p14:nvPr/>
              </p14:nvContentPartPr>
              <p14:xfrm>
                <a:off x="6421333" y="5784312"/>
                <a:ext cx="360" cy="360"/>
              </p14:xfrm>
            </p:contentPart>
          </mc:Choice>
          <mc:Fallback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058DBE25-00B7-4EB7-B44D-EB6D6F79002D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6417013" y="57799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2">
              <p14:nvContentPartPr>
                <p14:cNvPr id="677" name="Freihand 676">
                  <a:extLst>
                    <a:ext uri="{FF2B5EF4-FFF2-40B4-BE49-F238E27FC236}">
                      <a16:creationId xmlns:a16="http://schemas.microsoft.com/office/drawing/2014/main" id="{777F7574-6AD1-4A57-B501-CD3D7B9EB9C8}"/>
                    </a:ext>
                  </a:extLst>
                </p14:cNvPr>
                <p14:cNvContentPartPr/>
                <p14:nvPr/>
              </p14:nvContentPartPr>
              <p14:xfrm>
                <a:off x="6366973" y="5741472"/>
                <a:ext cx="124200" cy="110520"/>
              </p14:xfrm>
            </p:contentPart>
          </mc:Choice>
          <mc:Fallback>
            <p:pic>
              <p:nvPicPr>
                <p:cNvPr id="677" name="Freihand 676">
                  <a:extLst>
                    <a:ext uri="{FF2B5EF4-FFF2-40B4-BE49-F238E27FC236}">
                      <a16:creationId xmlns:a16="http://schemas.microsoft.com/office/drawing/2014/main" id="{777F7574-6AD1-4A57-B501-CD3D7B9EB9C8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6362653" y="5737152"/>
                  <a:ext cx="132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4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88783EF4-1592-490E-AB2E-1602278661C7}"/>
                    </a:ext>
                  </a:extLst>
                </p14:cNvPr>
                <p14:cNvContentPartPr/>
                <p14:nvPr/>
              </p14:nvContentPartPr>
              <p14:xfrm>
                <a:off x="6549493" y="5760552"/>
                <a:ext cx="76680" cy="91800"/>
              </p14:xfrm>
            </p:contentPart>
          </mc:Choice>
          <mc:Fallback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88783EF4-1592-490E-AB2E-1602278661C7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6545173" y="5756232"/>
                  <a:ext cx="853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6">
              <p14:nvContentPartPr>
                <p14:cNvPr id="679" name="Freihand 678">
                  <a:extLst>
                    <a:ext uri="{FF2B5EF4-FFF2-40B4-BE49-F238E27FC236}">
                      <a16:creationId xmlns:a16="http://schemas.microsoft.com/office/drawing/2014/main" id="{FC088F37-933F-437C-AB3B-645B898A6B0D}"/>
                    </a:ext>
                  </a:extLst>
                </p14:cNvPr>
                <p14:cNvContentPartPr/>
                <p14:nvPr/>
              </p14:nvContentPartPr>
              <p14:xfrm>
                <a:off x="6518533" y="5718432"/>
                <a:ext cx="88200" cy="68040"/>
              </p14:xfrm>
            </p:contentPart>
          </mc:Choice>
          <mc:Fallback>
            <p:pic>
              <p:nvPicPr>
                <p:cNvPr id="679" name="Freihand 678">
                  <a:extLst>
                    <a:ext uri="{FF2B5EF4-FFF2-40B4-BE49-F238E27FC236}">
                      <a16:creationId xmlns:a16="http://schemas.microsoft.com/office/drawing/2014/main" id="{FC088F37-933F-437C-AB3B-645B898A6B0D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6514213" y="5714112"/>
                  <a:ext cx="968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8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C9E0D111-AD6A-450B-B631-7DCC0C938F56}"/>
                    </a:ext>
                  </a:extLst>
                </p14:cNvPr>
                <p14:cNvContentPartPr/>
                <p14:nvPr/>
              </p14:nvContentPartPr>
              <p14:xfrm>
                <a:off x="6602413" y="5776032"/>
                <a:ext cx="115920" cy="73440"/>
              </p14:xfrm>
            </p:contentPart>
          </mc:Choice>
          <mc:Fallback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C9E0D111-AD6A-450B-B631-7DCC0C938F56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6598093" y="5771712"/>
                  <a:ext cx="124560" cy="8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uppieren 690">
            <a:extLst>
              <a:ext uri="{FF2B5EF4-FFF2-40B4-BE49-F238E27FC236}">
                <a16:creationId xmlns:a16="http://schemas.microsoft.com/office/drawing/2014/main" id="{4C5A092E-401C-4AFE-8A65-2322A3F2AE64}"/>
              </a:ext>
            </a:extLst>
          </p:cNvPr>
          <p:cNvGrpSpPr/>
          <p:nvPr/>
        </p:nvGrpSpPr>
        <p:grpSpPr>
          <a:xfrm>
            <a:off x="5620333" y="6337992"/>
            <a:ext cx="550080" cy="227880"/>
            <a:chOff x="5620333" y="6337992"/>
            <a:chExt cx="550080" cy="227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0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8F2A8B6F-1186-449A-92EA-1B96E768F2F1}"/>
                    </a:ext>
                  </a:extLst>
                </p14:cNvPr>
                <p14:cNvContentPartPr/>
                <p14:nvPr/>
              </p14:nvContentPartPr>
              <p14:xfrm>
                <a:off x="5620333" y="6383712"/>
                <a:ext cx="134280" cy="182160"/>
              </p14:xfrm>
            </p:contentPart>
          </mc:Choice>
          <mc:Fallback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8F2A8B6F-1186-449A-92EA-1B96E768F2F1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5616013" y="6379392"/>
                  <a:ext cx="1429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2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9EB3A10A-F8CA-4556-9C8E-1AAD8A5CA968}"/>
                    </a:ext>
                  </a:extLst>
                </p14:cNvPr>
                <p14:cNvContentPartPr/>
                <p14:nvPr/>
              </p14:nvContentPartPr>
              <p14:xfrm>
                <a:off x="5667853" y="6366792"/>
                <a:ext cx="106560" cy="9360"/>
              </p14:xfrm>
            </p:contentPart>
          </mc:Choice>
          <mc:Fallback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9EB3A10A-F8CA-4556-9C8E-1AAD8A5CA968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5663533" y="6362472"/>
                  <a:ext cx="11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4">
              <p14:nvContentPartPr>
                <p14:cNvPr id="684" name="Freihand 683">
                  <a:extLst>
                    <a:ext uri="{FF2B5EF4-FFF2-40B4-BE49-F238E27FC236}">
                      <a16:creationId xmlns:a16="http://schemas.microsoft.com/office/drawing/2014/main" id="{7A930DB7-89B9-44F7-A2AF-9431856C565F}"/>
                    </a:ext>
                  </a:extLst>
                </p14:cNvPr>
                <p14:cNvContentPartPr/>
                <p14:nvPr/>
              </p14:nvContentPartPr>
              <p14:xfrm>
                <a:off x="5810053" y="6363912"/>
                <a:ext cx="127440" cy="117720"/>
              </p14:xfrm>
            </p:contentPart>
          </mc:Choice>
          <mc:Fallback>
            <p:pic>
              <p:nvPicPr>
                <p:cNvPr id="684" name="Freihand 683">
                  <a:extLst>
                    <a:ext uri="{FF2B5EF4-FFF2-40B4-BE49-F238E27FC236}">
                      <a16:creationId xmlns:a16="http://schemas.microsoft.com/office/drawing/2014/main" id="{7A930DB7-89B9-44F7-A2AF-9431856C565F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5805733" y="6359592"/>
                  <a:ext cx="136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6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FED4937D-E508-49CE-91BF-C85803714D2E}"/>
                    </a:ext>
                  </a:extLst>
                </p14:cNvPr>
                <p14:cNvContentPartPr/>
                <p14:nvPr/>
              </p14:nvContentPartPr>
              <p14:xfrm>
                <a:off x="5963053" y="6337992"/>
                <a:ext cx="207360" cy="123840"/>
              </p14:xfrm>
            </p:contentPart>
          </mc:Choice>
          <mc:Fallback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FED4937D-E508-49CE-91BF-C85803714D2E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5958733" y="6333672"/>
                  <a:ext cx="216000" cy="13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0" name="Gruppieren 689">
            <a:extLst>
              <a:ext uri="{FF2B5EF4-FFF2-40B4-BE49-F238E27FC236}">
                <a16:creationId xmlns:a16="http://schemas.microsoft.com/office/drawing/2014/main" id="{445C4B78-AA7D-4A4A-BF5F-00823147472B}"/>
              </a:ext>
            </a:extLst>
          </p:cNvPr>
          <p:cNvGrpSpPr/>
          <p:nvPr/>
        </p:nvGrpSpPr>
        <p:grpSpPr>
          <a:xfrm>
            <a:off x="7084093" y="5293272"/>
            <a:ext cx="444240" cy="142920"/>
            <a:chOff x="7084093" y="5293272"/>
            <a:chExt cx="444240" cy="142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8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BA431E9C-DA35-4CC0-B590-B5E26524DF7E}"/>
                    </a:ext>
                  </a:extLst>
                </p14:cNvPr>
                <p14:cNvContentPartPr/>
                <p14:nvPr/>
              </p14:nvContentPartPr>
              <p14:xfrm>
                <a:off x="7084093" y="5300472"/>
                <a:ext cx="100080" cy="135720"/>
              </p14:xfrm>
            </p:contentPart>
          </mc:Choice>
          <mc:Fallback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BA431E9C-DA35-4CC0-B590-B5E26524DF7E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7079773" y="5296152"/>
                  <a:ext cx="1087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0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31D1DB2D-0178-4FB0-B4E8-110124240748}"/>
                    </a:ext>
                  </a:extLst>
                </p14:cNvPr>
                <p14:cNvContentPartPr/>
                <p14:nvPr/>
              </p14:nvContentPartPr>
              <p14:xfrm>
                <a:off x="7112533" y="5295432"/>
                <a:ext cx="104040" cy="21240"/>
              </p14:xfrm>
            </p:contentPart>
          </mc:Choice>
          <mc:Fallback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31D1DB2D-0178-4FB0-B4E8-110124240748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7108213" y="5291112"/>
                  <a:ext cx="112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2">
              <p14:nvContentPartPr>
                <p14:cNvPr id="688" name="Freihand 687">
                  <a:extLst>
                    <a:ext uri="{FF2B5EF4-FFF2-40B4-BE49-F238E27FC236}">
                      <a16:creationId xmlns:a16="http://schemas.microsoft.com/office/drawing/2014/main" id="{1C7462BC-AC0F-4135-9AF6-5BF272DEBD93}"/>
                    </a:ext>
                  </a:extLst>
                </p14:cNvPr>
                <p14:cNvContentPartPr/>
                <p14:nvPr/>
              </p14:nvContentPartPr>
              <p14:xfrm>
                <a:off x="7242133" y="5293272"/>
                <a:ext cx="100440" cy="107280"/>
              </p14:xfrm>
            </p:contentPart>
          </mc:Choice>
          <mc:Fallback>
            <p:pic>
              <p:nvPicPr>
                <p:cNvPr id="688" name="Freihand 687">
                  <a:extLst>
                    <a:ext uri="{FF2B5EF4-FFF2-40B4-BE49-F238E27FC236}">
                      <a16:creationId xmlns:a16="http://schemas.microsoft.com/office/drawing/2014/main" id="{1C7462BC-AC0F-4135-9AF6-5BF272DEBD93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7237813" y="5288952"/>
                  <a:ext cx="1090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4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C4117C40-5D70-47BF-81C8-692DD0385828}"/>
                    </a:ext>
                  </a:extLst>
                </p14:cNvPr>
                <p14:cNvContentPartPr/>
                <p14:nvPr/>
              </p14:nvContentPartPr>
              <p14:xfrm>
                <a:off x="7331413" y="5296872"/>
                <a:ext cx="196920" cy="100440"/>
              </p14:xfrm>
            </p:contentPart>
          </mc:Choice>
          <mc:Fallback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C4117C40-5D70-47BF-81C8-692DD0385828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7327093" y="5292552"/>
                  <a:ext cx="205560" cy="10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uppieren 701">
            <a:extLst>
              <a:ext uri="{FF2B5EF4-FFF2-40B4-BE49-F238E27FC236}">
                <a16:creationId xmlns:a16="http://schemas.microsoft.com/office/drawing/2014/main" id="{5485BDF6-6E8C-4653-BCC2-0BF8321B914B}"/>
              </a:ext>
            </a:extLst>
          </p:cNvPr>
          <p:cNvGrpSpPr/>
          <p:nvPr/>
        </p:nvGrpSpPr>
        <p:grpSpPr>
          <a:xfrm>
            <a:off x="8058973" y="5575512"/>
            <a:ext cx="384120" cy="153720"/>
            <a:chOff x="8058973" y="5575512"/>
            <a:chExt cx="384120" cy="153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16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D0C87F94-47DC-4F37-8778-EBA792B5C1D5}"/>
                    </a:ext>
                  </a:extLst>
                </p14:cNvPr>
                <p14:cNvContentPartPr/>
                <p14:nvPr/>
              </p14:nvContentPartPr>
              <p14:xfrm>
                <a:off x="8058973" y="5624832"/>
                <a:ext cx="146520" cy="104400"/>
              </p14:xfrm>
            </p:contentPart>
          </mc:Choice>
          <mc:Fallback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D0C87F94-47DC-4F37-8778-EBA792B5C1D5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8054653" y="5620512"/>
                  <a:ext cx="155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8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4F121D6D-2250-42DC-885B-824D37944D8B}"/>
                    </a:ext>
                  </a:extLst>
                </p14:cNvPr>
                <p14:cNvContentPartPr/>
                <p14:nvPr/>
              </p14:nvContentPartPr>
              <p14:xfrm>
                <a:off x="8269213" y="5616192"/>
                <a:ext cx="81360" cy="87480"/>
              </p14:xfrm>
            </p:contentPart>
          </mc:Choice>
          <mc:Fallback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4F121D6D-2250-42DC-885B-824D37944D8B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8264893" y="5611872"/>
                  <a:ext cx="900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0">
              <p14:nvContentPartPr>
                <p14:cNvPr id="694" name="Freihand 693">
                  <a:extLst>
                    <a:ext uri="{FF2B5EF4-FFF2-40B4-BE49-F238E27FC236}">
                      <a16:creationId xmlns:a16="http://schemas.microsoft.com/office/drawing/2014/main" id="{D4CF9E2D-0DB4-404F-8324-5159924863AA}"/>
                    </a:ext>
                  </a:extLst>
                </p14:cNvPr>
                <p14:cNvContentPartPr/>
                <p14:nvPr/>
              </p14:nvContentPartPr>
              <p14:xfrm>
                <a:off x="8225293" y="5575512"/>
                <a:ext cx="91080" cy="65520"/>
              </p14:xfrm>
            </p:contentPart>
          </mc:Choice>
          <mc:Fallback>
            <p:pic>
              <p:nvPicPr>
                <p:cNvPr id="694" name="Freihand 693">
                  <a:extLst>
                    <a:ext uri="{FF2B5EF4-FFF2-40B4-BE49-F238E27FC236}">
                      <a16:creationId xmlns:a16="http://schemas.microsoft.com/office/drawing/2014/main" id="{D4CF9E2D-0DB4-404F-8324-5159924863AA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8220973" y="5571192"/>
                  <a:ext cx="997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2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2ADC372B-7DB4-464C-BE2A-9FE575B7952B}"/>
                    </a:ext>
                  </a:extLst>
                </p14:cNvPr>
                <p14:cNvContentPartPr/>
                <p14:nvPr/>
              </p14:nvContentPartPr>
              <p14:xfrm>
                <a:off x="8328253" y="5637432"/>
                <a:ext cx="114840" cy="61560"/>
              </p14:xfrm>
            </p:contentPart>
          </mc:Choice>
          <mc:Fallback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2ADC372B-7DB4-464C-BE2A-9FE575B7952B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8323933" y="5633112"/>
                  <a:ext cx="12348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5BA64EBB-3D34-4183-B65C-2B92BBF01A8F}"/>
              </a:ext>
            </a:extLst>
          </p:cNvPr>
          <p:cNvGrpSpPr/>
          <p:nvPr/>
        </p:nvGrpSpPr>
        <p:grpSpPr>
          <a:xfrm>
            <a:off x="6965653" y="6195072"/>
            <a:ext cx="843480" cy="227520"/>
            <a:chOff x="6965653" y="6195072"/>
            <a:chExt cx="843480" cy="22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24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F0CB0E4E-A18B-4F2A-A32F-6F384CED35E5}"/>
                    </a:ext>
                  </a:extLst>
                </p14:cNvPr>
                <p14:cNvContentPartPr/>
                <p14:nvPr/>
              </p14:nvContentPartPr>
              <p14:xfrm>
                <a:off x="6965653" y="6364272"/>
                <a:ext cx="155160" cy="38160"/>
              </p14:xfrm>
            </p:contentPart>
          </mc:Choice>
          <mc:Fallback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F0CB0E4E-A18B-4F2A-A32F-6F384CED35E5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6961333" y="6359952"/>
                  <a:ext cx="1638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6">
              <p14:nvContentPartPr>
                <p14:cNvPr id="697" name="Freihand 696">
                  <a:extLst>
                    <a:ext uri="{FF2B5EF4-FFF2-40B4-BE49-F238E27FC236}">
                      <a16:creationId xmlns:a16="http://schemas.microsoft.com/office/drawing/2014/main" id="{8E00FFA7-8BBE-4430-91EE-C8A58AF30E01}"/>
                    </a:ext>
                  </a:extLst>
                </p14:cNvPr>
                <p14:cNvContentPartPr/>
                <p14:nvPr/>
              </p14:nvContentPartPr>
              <p14:xfrm>
                <a:off x="7003453" y="6406032"/>
                <a:ext cx="155520" cy="16560"/>
              </p14:xfrm>
            </p:contentPart>
          </mc:Choice>
          <mc:Fallback>
            <p:pic>
              <p:nvPicPr>
                <p:cNvPr id="697" name="Freihand 696">
                  <a:extLst>
                    <a:ext uri="{FF2B5EF4-FFF2-40B4-BE49-F238E27FC236}">
                      <a16:creationId xmlns:a16="http://schemas.microsoft.com/office/drawing/2014/main" id="{8E00FFA7-8BBE-4430-91EE-C8A58AF30E01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6999133" y="6401712"/>
                  <a:ext cx="1641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8">
              <p14:nvContentPartPr>
                <p14:cNvPr id="698" name="Freihand 697">
                  <a:extLst>
                    <a:ext uri="{FF2B5EF4-FFF2-40B4-BE49-F238E27FC236}">
                      <a16:creationId xmlns:a16="http://schemas.microsoft.com/office/drawing/2014/main" id="{F099AE04-23FB-4BC5-A288-3B903169D186}"/>
                    </a:ext>
                  </a:extLst>
                </p14:cNvPr>
                <p14:cNvContentPartPr/>
                <p14:nvPr/>
              </p14:nvContentPartPr>
              <p14:xfrm>
                <a:off x="7270933" y="6260592"/>
                <a:ext cx="123480" cy="125640"/>
              </p14:xfrm>
            </p:contentPart>
          </mc:Choice>
          <mc:Fallback>
            <p:pic>
              <p:nvPicPr>
                <p:cNvPr id="698" name="Freihand 697">
                  <a:extLst>
                    <a:ext uri="{FF2B5EF4-FFF2-40B4-BE49-F238E27FC236}">
                      <a16:creationId xmlns:a16="http://schemas.microsoft.com/office/drawing/2014/main" id="{F099AE04-23FB-4BC5-A288-3B903169D186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7266613" y="6256272"/>
                  <a:ext cx="1321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0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8B41440E-EF20-4655-9725-EC085248D3F9}"/>
                    </a:ext>
                  </a:extLst>
                </p14:cNvPr>
                <p14:cNvContentPartPr/>
                <p14:nvPr/>
              </p14:nvContentPartPr>
              <p14:xfrm>
                <a:off x="7303333" y="6232152"/>
                <a:ext cx="128880" cy="14400"/>
              </p14:xfrm>
            </p:contentPart>
          </mc:Choice>
          <mc:Fallback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8B41440E-EF20-4655-9725-EC085248D3F9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7299013" y="6227832"/>
                  <a:ext cx="1375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2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7EE5258B-722A-4296-8C7D-B1AA978127A2}"/>
                    </a:ext>
                  </a:extLst>
                </p14:cNvPr>
                <p14:cNvContentPartPr/>
                <p14:nvPr/>
              </p14:nvContentPartPr>
              <p14:xfrm>
                <a:off x="7514653" y="6195072"/>
                <a:ext cx="294480" cy="138960"/>
              </p14:xfrm>
            </p:contentPart>
          </mc:Choice>
          <mc:Fallback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7EE5258B-722A-4296-8C7D-B1AA978127A2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7510333" y="6190752"/>
                  <a:ext cx="30312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AEBD24A8-B45F-4B64-9543-42D92326BBAD}"/>
              </a:ext>
            </a:extLst>
          </p:cNvPr>
          <p:cNvGrpSpPr/>
          <p:nvPr/>
        </p:nvGrpSpPr>
        <p:grpSpPr>
          <a:xfrm>
            <a:off x="69133" y="5510712"/>
            <a:ext cx="511560" cy="307080"/>
            <a:chOff x="69133" y="5510712"/>
            <a:chExt cx="511560" cy="307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34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1BCFFB51-EED9-4178-86B9-35051B47F5AD}"/>
                    </a:ext>
                  </a:extLst>
                </p14:cNvPr>
                <p14:cNvContentPartPr/>
                <p14:nvPr/>
              </p14:nvContentPartPr>
              <p14:xfrm>
                <a:off x="97213" y="5624832"/>
                <a:ext cx="82440" cy="104760"/>
              </p14:xfrm>
            </p:contentPart>
          </mc:Choice>
          <mc:Fallback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1BCFFB51-EED9-4178-86B9-35051B47F5AD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92893" y="5620512"/>
                  <a:ext cx="910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6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66378052-6137-459A-9FF6-0AA30C3D7216}"/>
                    </a:ext>
                  </a:extLst>
                </p14:cNvPr>
                <p14:cNvContentPartPr/>
                <p14:nvPr/>
              </p14:nvContentPartPr>
              <p14:xfrm>
                <a:off x="69133" y="5576232"/>
                <a:ext cx="10440" cy="1800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66378052-6137-459A-9FF6-0AA30C3D7216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64813" y="5571912"/>
                  <a:ext cx="190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8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D3BAAEA2-572A-449D-9EBF-FE09E43A37AA}"/>
                    </a:ext>
                  </a:extLst>
                </p14:cNvPr>
                <p14:cNvContentPartPr/>
                <p14:nvPr/>
              </p14:nvContentPartPr>
              <p14:xfrm>
                <a:off x="158773" y="5510712"/>
                <a:ext cx="145800" cy="68760"/>
              </p14:xfrm>
            </p:contentPart>
          </mc:Choice>
          <mc:Fallback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D3BAAEA2-572A-449D-9EBF-FE09E43A37AA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154453" y="5506392"/>
                  <a:ext cx="154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0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524C194F-8CA8-4F7F-8083-D33563246862}"/>
                    </a:ext>
                  </a:extLst>
                </p14:cNvPr>
                <p14:cNvContentPartPr/>
                <p14:nvPr/>
              </p14:nvContentPartPr>
              <p14:xfrm>
                <a:off x="203053" y="5693592"/>
                <a:ext cx="83160" cy="15480"/>
              </p14:xfrm>
            </p:contentPart>
          </mc:Choice>
          <mc:Fallback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524C194F-8CA8-4F7F-8083-D33563246862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198733" y="5689272"/>
                  <a:ext cx="918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2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155E51BF-4EDC-41AF-8C4E-2614A885C599}"/>
                    </a:ext>
                  </a:extLst>
                </p14:cNvPr>
                <p14:cNvContentPartPr/>
                <p14:nvPr/>
              </p14:nvContentPartPr>
              <p14:xfrm>
                <a:off x="213493" y="5757672"/>
                <a:ext cx="93960" cy="1944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155E51BF-4EDC-41AF-8C4E-2614A885C599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209173" y="5753352"/>
                  <a:ext cx="1026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4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283C1B5C-99D6-4C17-8091-AC96A185F89C}"/>
                    </a:ext>
                  </a:extLst>
                </p14:cNvPr>
                <p14:cNvContentPartPr/>
                <p14:nvPr/>
              </p14:nvContentPartPr>
              <p14:xfrm>
                <a:off x="337693" y="5665872"/>
                <a:ext cx="81360" cy="14832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283C1B5C-99D6-4C17-8091-AC96A185F89C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333373" y="5661552"/>
                  <a:ext cx="90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6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0224C75C-8EE3-4546-9858-6D97D2A8C5D6}"/>
                    </a:ext>
                  </a:extLst>
                </p14:cNvPr>
                <p14:cNvContentPartPr/>
                <p14:nvPr/>
              </p14:nvContentPartPr>
              <p14:xfrm>
                <a:off x="453973" y="5709432"/>
                <a:ext cx="37080" cy="10836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0224C75C-8EE3-4546-9858-6D97D2A8C5D6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449653" y="5705112"/>
                  <a:ext cx="45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8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79C75F4C-FA66-497A-9BEF-D2E650F1F6E9}"/>
                    </a:ext>
                  </a:extLst>
                </p14:cNvPr>
                <p14:cNvContentPartPr/>
                <p14:nvPr/>
              </p14:nvContentPartPr>
              <p14:xfrm>
                <a:off x="417613" y="5671992"/>
                <a:ext cx="45000" cy="7416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79C75F4C-FA66-497A-9BEF-D2E650F1F6E9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413293" y="5667672"/>
                  <a:ext cx="536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0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DFB6413D-016E-4F3C-8880-A57AEAAA6EA1}"/>
                    </a:ext>
                  </a:extLst>
                </p14:cNvPr>
                <p14:cNvContentPartPr/>
                <p14:nvPr/>
              </p14:nvContentPartPr>
              <p14:xfrm>
                <a:off x="515173" y="5737152"/>
                <a:ext cx="65520" cy="7272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DFB6413D-016E-4F3C-8880-A57AEAAA6EA1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510853" y="5732832"/>
                  <a:ext cx="74160" cy="8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7" name="Gruppieren 386">
            <a:extLst>
              <a:ext uri="{FF2B5EF4-FFF2-40B4-BE49-F238E27FC236}">
                <a16:creationId xmlns:a16="http://schemas.microsoft.com/office/drawing/2014/main" id="{B9459536-0CFB-40D0-A82D-25C3D96BFEAD}"/>
              </a:ext>
            </a:extLst>
          </p:cNvPr>
          <p:cNvGrpSpPr/>
          <p:nvPr/>
        </p:nvGrpSpPr>
        <p:grpSpPr>
          <a:xfrm>
            <a:off x="2535853" y="5600712"/>
            <a:ext cx="1399680" cy="848880"/>
            <a:chOff x="2535853" y="5600712"/>
            <a:chExt cx="1399680" cy="848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52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7BC75A9-E45F-4AA4-99AE-273B0EC62889}"/>
                    </a:ext>
                  </a:extLst>
                </p14:cNvPr>
                <p14:cNvContentPartPr/>
                <p14:nvPr/>
              </p14:nvContentPartPr>
              <p14:xfrm>
                <a:off x="2562853" y="5614752"/>
                <a:ext cx="360" cy="36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7BC75A9-E45F-4AA4-99AE-273B0EC62889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2558533" y="56104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3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F7E054CE-F47F-4002-B8A3-0AA747A27AC2}"/>
                    </a:ext>
                  </a:extLst>
                </p14:cNvPr>
                <p14:cNvContentPartPr/>
                <p14:nvPr/>
              </p14:nvContentPartPr>
              <p14:xfrm>
                <a:off x="2555293" y="5611152"/>
                <a:ext cx="7920" cy="1404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F7E054CE-F47F-4002-B8A3-0AA747A27AC2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2550973" y="5606832"/>
                  <a:ext cx="165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5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885FBC7C-1CC2-48EF-B4F0-17EDC765545F}"/>
                    </a:ext>
                  </a:extLst>
                </p14:cNvPr>
                <p14:cNvContentPartPr/>
                <p14:nvPr/>
              </p14:nvContentPartPr>
              <p14:xfrm>
                <a:off x="2570773" y="5641032"/>
                <a:ext cx="224280" cy="50472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885FBC7C-1CC2-48EF-B4F0-17EDC765545F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2566453" y="5636712"/>
                  <a:ext cx="232920" cy="51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7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A22A0CD8-50C8-43F9-B889-67EF101A5D8C}"/>
                    </a:ext>
                  </a:extLst>
                </p14:cNvPr>
                <p14:cNvContentPartPr/>
                <p14:nvPr/>
              </p14:nvContentPartPr>
              <p14:xfrm>
                <a:off x="2535853" y="5600712"/>
                <a:ext cx="117360" cy="11808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A22A0CD8-50C8-43F9-B889-67EF101A5D8C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2531533" y="5596392"/>
                  <a:ext cx="1260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9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CBC9ABAE-E2F8-49E2-854F-7811BDFED81E}"/>
                    </a:ext>
                  </a:extLst>
                </p14:cNvPr>
                <p14:cNvContentPartPr/>
                <p14:nvPr/>
              </p14:nvContentPartPr>
              <p14:xfrm>
                <a:off x="2716933" y="6281472"/>
                <a:ext cx="88560" cy="6696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CBC9ABAE-E2F8-49E2-854F-7811BDFED81E}"/>
                    </a:ext>
                  </a:extLst>
                </p:cNvPr>
                <p:cNvPicPr/>
                <p:nvPr/>
              </p:nvPicPr>
              <p:blipFill>
                <a:blip r:embed="rId1260"/>
                <a:stretch>
                  <a:fillRect/>
                </a:stretch>
              </p:blipFill>
              <p:spPr>
                <a:xfrm>
                  <a:off x="2712613" y="6277152"/>
                  <a:ext cx="972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1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0E1048A9-3745-4F0A-B65B-CEFA8466B10C}"/>
                    </a:ext>
                  </a:extLst>
                </p14:cNvPr>
                <p14:cNvContentPartPr/>
                <p14:nvPr/>
              </p14:nvContentPartPr>
              <p14:xfrm>
                <a:off x="2757613" y="6304872"/>
                <a:ext cx="68760" cy="14472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0E1048A9-3745-4F0A-B65B-CEFA8466B10C}"/>
                    </a:ext>
                  </a:extLst>
                </p:cNvPr>
                <p:cNvPicPr/>
                <p:nvPr/>
              </p:nvPicPr>
              <p:blipFill>
                <a:blip r:embed="rId1262"/>
                <a:stretch>
                  <a:fillRect/>
                </a:stretch>
              </p:blipFill>
              <p:spPr>
                <a:xfrm>
                  <a:off x="2753293" y="6300552"/>
                  <a:ext cx="774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3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C0105549-D5BC-4620-9F55-3B5B4CC50277}"/>
                    </a:ext>
                  </a:extLst>
                </p14:cNvPr>
                <p14:cNvContentPartPr/>
                <p14:nvPr/>
              </p14:nvContentPartPr>
              <p14:xfrm>
                <a:off x="2856973" y="6190392"/>
                <a:ext cx="71640" cy="14436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C0105549-D5BC-4620-9F55-3B5B4CC50277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2852653" y="6186072"/>
                  <a:ext cx="802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5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52A59D3E-55EC-4EA0-BDDD-9690296BA09A}"/>
                    </a:ext>
                  </a:extLst>
                </p14:cNvPr>
                <p14:cNvContentPartPr/>
                <p14:nvPr/>
              </p14:nvContentPartPr>
              <p14:xfrm>
                <a:off x="2989453" y="6193992"/>
                <a:ext cx="66600" cy="19152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52A59D3E-55EC-4EA0-BDDD-9690296BA09A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2985133" y="6189672"/>
                  <a:ext cx="7524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7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49033EE2-877B-4B3C-8EC5-92F936C059EF}"/>
                    </a:ext>
                  </a:extLst>
                </p14:cNvPr>
                <p14:cNvContentPartPr/>
                <p14:nvPr/>
              </p14:nvContentPartPr>
              <p14:xfrm>
                <a:off x="3131293" y="6214512"/>
                <a:ext cx="127080" cy="13788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49033EE2-877B-4B3C-8EC5-92F936C059EF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3126973" y="6210192"/>
                  <a:ext cx="1357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9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41A0D51C-06C6-4473-A496-091630826A0F}"/>
                    </a:ext>
                  </a:extLst>
                </p14:cNvPr>
                <p14:cNvContentPartPr/>
                <p14:nvPr/>
              </p14:nvContentPartPr>
              <p14:xfrm>
                <a:off x="3306973" y="6241512"/>
                <a:ext cx="107280" cy="1728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41A0D51C-06C6-4473-A496-091630826A0F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3302653" y="6237192"/>
                  <a:ext cx="1159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1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C158EFD4-1FDB-4942-B6B7-C5A991DE39E8}"/>
                    </a:ext>
                  </a:extLst>
                </p14:cNvPr>
                <p14:cNvContentPartPr/>
                <p14:nvPr/>
              </p14:nvContentPartPr>
              <p14:xfrm>
                <a:off x="3335413" y="6274272"/>
                <a:ext cx="104400" cy="3024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C158EFD4-1FDB-4942-B6B7-C5A991DE39E8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3331093" y="6269952"/>
                  <a:ext cx="1130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3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DA6B84A3-14DB-4CA5-8104-BA15F466A482}"/>
                    </a:ext>
                  </a:extLst>
                </p14:cNvPr>
                <p14:cNvContentPartPr/>
                <p14:nvPr/>
              </p14:nvContentPartPr>
              <p14:xfrm>
                <a:off x="3474373" y="6178512"/>
                <a:ext cx="131400" cy="13608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DA6B84A3-14DB-4CA5-8104-BA15F466A482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3470053" y="6174192"/>
                  <a:ext cx="140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5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9A173266-6AA4-43DE-A440-CFB4F84DB075}"/>
                    </a:ext>
                  </a:extLst>
                </p14:cNvPr>
                <p14:cNvContentPartPr/>
                <p14:nvPr/>
              </p14:nvContentPartPr>
              <p14:xfrm>
                <a:off x="3592093" y="6167352"/>
                <a:ext cx="127080" cy="10872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9A173266-6AA4-43DE-A440-CFB4F84DB075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3587773" y="6163032"/>
                  <a:ext cx="1357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7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F662458D-B64E-4900-9482-8A23565FFE58}"/>
                    </a:ext>
                  </a:extLst>
                </p14:cNvPr>
                <p14:cNvContentPartPr/>
                <p14:nvPr/>
              </p14:nvContentPartPr>
              <p14:xfrm>
                <a:off x="3728173" y="6150072"/>
                <a:ext cx="113400" cy="10548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F662458D-B64E-4900-9482-8A23565FFE58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3723853" y="6145752"/>
                  <a:ext cx="1220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9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2C53BD69-C7E9-4E39-9B92-E2E34AC2A706}"/>
                    </a:ext>
                  </a:extLst>
                </p14:cNvPr>
                <p14:cNvContentPartPr/>
                <p14:nvPr/>
              </p14:nvContentPartPr>
              <p14:xfrm>
                <a:off x="3813853" y="6112632"/>
                <a:ext cx="121680" cy="27720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2C53BD69-C7E9-4E39-9B92-E2E34AC2A706}"/>
                    </a:ext>
                  </a:extLst>
                </p:cNvPr>
                <p:cNvPicPr/>
                <p:nvPr/>
              </p:nvPicPr>
              <p:blipFill>
                <a:blip r:embed="rId1280"/>
                <a:stretch>
                  <a:fillRect/>
                </a:stretch>
              </p:blipFill>
              <p:spPr>
                <a:xfrm>
                  <a:off x="3809533" y="6108312"/>
                  <a:ext cx="130320" cy="28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3" name="Gruppieren 412">
            <a:extLst>
              <a:ext uri="{FF2B5EF4-FFF2-40B4-BE49-F238E27FC236}">
                <a16:creationId xmlns:a16="http://schemas.microsoft.com/office/drawing/2014/main" id="{9AF8843F-623C-43E6-BA20-8CABA05007C7}"/>
              </a:ext>
            </a:extLst>
          </p:cNvPr>
          <p:cNvGrpSpPr/>
          <p:nvPr/>
        </p:nvGrpSpPr>
        <p:grpSpPr>
          <a:xfrm>
            <a:off x="2894413" y="6472632"/>
            <a:ext cx="797040" cy="198360"/>
            <a:chOff x="2894413" y="6472632"/>
            <a:chExt cx="797040" cy="19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81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682C04A6-06C2-4DE8-A21B-16CF882AB0A3}"/>
                    </a:ext>
                  </a:extLst>
                </p14:cNvPr>
                <p14:cNvContentPartPr/>
                <p14:nvPr/>
              </p14:nvContentPartPr>
              <p14:xfrm>
                <a:off x="2894413" y="6566232"/>
                <a:ext cx="188280" cy="2736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682C04A6-06C2-4DE8-A21B-16CF882AB0A3}"/>
                    </a:ext>
                  </a:extLst>
                </p:cNvPr>
                <p:cNvPicPr/>
                <p:nvPr/>
              </p:nvPicPr>
              <p:blipFill>
                <a:blip r:embed="rId1282"/>
                <a:stretch>
                  <a:fillRect/>
                </a:stretch>
              </p:blipFill>
              <p:spPr>
                <a:xfrm>
                  <a:off x="2890093" y="6561912"/>
                  <a:ext cx="196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3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A3E5F23B-A4A6-4420-9C77-F016F70F04F5}"/>
                    </a:ext>
                  </a:extLst>
                </p14:cNvPr>
                <p14:cNvContentPartPr/>
                <p14:nvPr/>
              </p14:nvContentPartPr>
              <p14:xfrm>
                <a:off x="2966773" y="6630672"/>
                <a:ext cx="134280" cy="1944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A3E5F23B-A4A6-4420-9C77-F016F70F04F5}"/>
                    </a:ext>
                  </a:extLst>
                </p:cNvPr>
                <p:cNvPicPr/>
                <p:nvPr/>
              </p:nvPicPr>
              <p:blipFill>
                <a:blip r:embed="rId1284"/>
                <a:stretch>
                  <a:fillRect/>
                </a:stretch>
              </p:blipFill>
              <p:spPr>
                <a:xfrm>
                  <a:off x="2962453" y="6626352"/>
                  <a:ext cx="1429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5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DCBF3CD7-0DDD-4249-8A13-D34D41AC898D}"/>
                    </a:ext>
                  </a:extLst>
                </p14:cNvPr>
                <p14:cNvContentPartPr/>
                <p14:nvPr/>
              </p14:nvContentPartPr>
              <p14:xfrm>
                <a:off x="3173773" y="6498552"/>
                <a:ext cx="136440" cy="17244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DCBF3CD7-0DDD-4249-8A13-D34D41AC898D}"/>
                    </a:ext>
                  </a:extLst>
                </p:cNvPr>
                <p:cNvPicPr/>
                <p:nvPr/>
              </p:nvPicPr>
              <p:blipFill>
                <a:blip r:embed="rId1286"/>
                <a:stretch>
                  <a:fillRect/>
                </a:stretch>
              </p:blipFill>
              <p:spPr>
                <a:xfrm>
                  <a:off x="3169453" y="6494232"/>
                  <a:ext cx="1450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7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D1F213D4-D776-4C63-8EC7-808C9A21DF91}"/>
                    </a:ext>
                  </a:extLst>
                </p14:cNvPr>
                <p14:cNvContentPartPr/>
                <p14:nvPr/>
              </p14:nvContentPartPr>
              <p14:xfrm>
                <a:off x="3172693" y="6478032"/>
                <a:ext cx="128520" cy="2628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D1F213D4-D776-4C63-8EC7-808C9A21DF91}"/>
                    </a:ext>
                  </a:extLst>
                </p:cNvPr>
                <p:cNvPicPr/>
                <p:nvPr/>
              </p:nvPicPr>
              <p:blipFill>
                <a:blip r:embed="rId1288"/>
                <a:stretch>
                  <a:fillRect/>
                </a:stretch>
              </p:blipFill>
              <p:spPr>
                <a:xfrm>
                  <a:off x="3168373" y="6473712"/>
                  <a:ext cx="1371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9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D7A82547-4E3B-4890-9C6A-A64150EF242C}"/>
                    </a:ext>
                  </a:extLst>
                </p14:cNvPr>
                <p14:cNvContentPartPr/>
                <p14:nvPr/>
              </p14:nvContentPartPr>
              <p14:xfrm>
                <a:off x="3346933" y="6483792"/>
                <a:ext cx="110520" cy="13320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D7A82547-4E3B-4890-9C6A-A64150EF242C}"/>
                    </a:ext>
                  </a:extLst>
                </p:cNvPr>
                <p:cNvPicPr/>
                <p:nvPr/>
              </p:nvPicPr>
              <p:blipFill>
                <a:blip r:embed="rId1290"/>
                <a:stretch>
                  <a:fillRect/>
                </a:stretch>
              </p:blipFill>
              <p:spPr>
                <a:xfrm>
                  <a:off x="3342613" y="6479472"/>
                  <a:ext cx="1191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1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5487A90C-924F-40EB-AB96-AF7B747564F0}"/>
                    </a:ext>
                  </a:extLst>
                </p14:cNvPr>
                <p14:cNvContentPartPr/>
                <p14:nvPr/>
              </p14:nvContentPartPr>
              <p14:xfrm>
                <a:off x="3467893" y="6472632"/>
                <a:ext cx="223560" cy="16848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5487A90C-924F-40EB-AB96-AF7B747564F0}"/>
                    </a:ext>
                  </a:extLst>
                </p:cNvPr>
                <p:cNvPicPr/>
                <p:nvPr/>
              </p:nvPicPr>
              <p:blipFill>
                <a:blip r:embed="rId1292"/>
                <a:stretch>
                  <a:fillRect/>
                </a:stretch>
              </p:blipFill>
              <p:spPr>
                <a:xfrm>
                  <a:off x="3463573" y="6468312"/>
                  <a:ext cx="232200" cy="1771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8403987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Shape 2"/>
          <p:cNvSpPr txBox="1"/>
          <p:nvPr/>
        </p:nvSpPr>
        <p:spPr>
          <a:xfrm>
            <a:off x="0" y="0"/>
            <a:ext cx="1492559" cy="393053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Aufgabe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2FC040A-2DBF-497F-9779-DEC300528F7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325129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30219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Das </a:t>
            </a:r>
            <a:r>
              <a:rPr lang="de-DE" sz="2903" b="1" dirty="0" err="1"/>
              <a:t>Keynesianische</a:t>
            </a:r>
            <a:r>
              <a:rPr lang="de-DE" sz="2903" b="1" dirty="0"/>
              <a:t> Gütermarktmodell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352380" y="464900"/>
            <a:ext cx="9531453" cy="50299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11079" indent="-311079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der </a:t>
            </a:r>
            <a:r>
              <a:rPr lang="en-US" b="1" u="sng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kurzen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Frist:</a:t>
            </a: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Produktionskapazitäten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nicht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voll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ausgelastet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Konsum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Investitionspläne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werden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erfüllt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Überraschungen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treten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auf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Produzentenseite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auf</a:t>
            </a: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Angebot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Nachfrage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werden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durch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Anpassungen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Produktion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ausgeglichen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der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kurzen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Frist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kann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die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Produktion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über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Mengen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angepasst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warden</a:t>
            </a:r>
          </a:p>
          <a:p>
            <a:pPr marL="414772" lvl="1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und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nicht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über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Preisänderungen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Preise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sind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fix!)</a:t>
            </a: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sz="2177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sz="2177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sz="2177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3" name="Rechteck 2"/>
          <p:cNvSpPr/>
          <p:nvPr/>
        </p:nvSpPr>
        <p:spPr>
          <a:xfrm>
            <a:off x="0" y="5534692"/>
            <a:ext cx="8689605" cy="9767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Wingdings"/>
              <a:buChar char="à"/>
            </a:pPr>
            <a:r>
              <a:rPr lang="en-US" sz="2177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	Die </a:t>
            </a:r>
            <a:r>
              <a:rPr lang="en-US" sz="2177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aggregierten</a:t>
            </a:r>
            <a:r>
              <a:rPr lang="en-US" sz="2177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2177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Ausgaben</a:t>
            </a:r>
            <a:r>
              <a:rPr lang="en-US" sz="2177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2177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bestimmten</a:t>
            </a:r>
            <a:r>
              <a:rPr lang="en-US" sz="2177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das    	</a:t>
            </a:r>
            <a:r>
              <a:rPr lang="en-US" sz="2177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gesamtwirtschaftliche</a:t>
            </a:r>
            <a:r>
              <a:rPr lang="en-US" sz="2177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2177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Gleichgewicht</a:t>
            </a:r>
            <a:endParaRPr lang="en-US" sz="2177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6C26C183-3FD4-40DC-BAC3-0947CC12616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C21ED08A-F9E4-45A3-91CB-7890FF959D9B}"/>
                  </a:ext>
                </a:extLst>
              </p14:cNvPr>
              <p14:cNvContentPartPr/>
              <p14:nvPr/>
            </p14:nvContentPartPr>
            <p14:xfrm>
              <a:off x="1002613" y="2694072"/>
              <a:ext cx="3742560" cy="6984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C21ED08A-F9E4-45A3-91CB-7890FF959D9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98293" y="2689752"/>
                <a:ext cx="375120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7CC6A4DE-2F41-40BE-AF2A-86EAB1FA7744}"/>
                  </a:ext>
                </a:extLst>
              </p14:cNvPr>
              <p14:cNvContentPartPr/>
              <p14:nvPr/>
            </p14:nvContentPartPr>
            <p14:xfrm>
              <a:off x="10848613" y="1367112"/>
              <a:ext cx="738000" cy="62604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7CC6A4DE-2F41-40BE-AF2A-86EAB1FA774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844293" y="1362792"/>
                <a:ext cx="746640" cy="63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2DC18990-EE08-489B-97CF-C9A4AB2B9531}"/>
                  </a:ext>
                </a:extLst>
              </p14:cNvPr>
              <p14:cNvContentPartPr/>
              <p14:nvPr/>
            </p14:nvContentPartPr>
            <p14:xfrm>
              <a:off x="9923413" y="2923392"/>
              <a:ext cx="1863360" cy="115812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2DC18990-EE08-489B-97CF-C9A4AB2B953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919093" y="2919072"/>
                <a:ext cx="1872000" cy="11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9726DBD7-A8F4-4430-8624-189BE3B55F1C}"/>
                  </a:ext>
                </a:extLst>
              </p14:cNvPr>
              <p14:cNvContentPartPr/>
              <p14:nvPr/>
            </p14:nvContentPartPr>
            <p14:xfrm>
              <a:off x="2821333" y="2703792"/>
              <a:ext cx="2296440" cy="8928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9726DBD7-A8F4-4430-8624-189BE3B55F1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17013" y="2699472"/>
                <a:ext cx="23050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B7377862-7CF8-4D77-8613-168470D2D10A}"/>
                  </a:ext>
                </a:extLst>
              </p14:cNvPr>
              <p14:cNvContentPartPr/>
              <p14:nvPr/>
            </p14:nvContentPartPr>
            <p14:xfrm>
              <a:off x="1087573" y="4325952"/>
              <a:ext cx="1004040" cy="129960"/>
            </p14:xfrm>
          </p:contentPart>
        </mc:Choice>
        <mc:Fallback xmlns=""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B7377862-7CF8-4D77-8613-168470D2D10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83253" y="4321632"/>
                <a:ext cx="10126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88C642F8-604D-42A6-9049-9A3BA4EFEC52}"/>
                  </a:ext>
                </a:extLst>
              </p14:cNvPr>
              <p14:cNvContentPartPr/>
              <p14:nvPr/>
            </p14:nvContentPartPr>
            <p14:xfrm>
              <a:off x="9354973" y="2222472"/>
              <a:ext cx="289440" cy="29412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88C642F8-604D-42A6-9049-9A3BA4EFEC5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350653" y="2218152"/>
                <a:ext cx="2980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60" name="Freihand 159">
                <a:extLst>
                  <a:ext uri="{FF2B5EF4-FFF2-40B4-BE49-F238E27FC236}">
                    <a16:creationId xmlns:a16="http://schemas.microsoft.com/office/drawing/2014/main" id="{25A4BCA5-2C73-42A4-9626-C129ADFCE3A2}"/>
                  </a:ext>
                </a:extLst>
              </p14:cNvPr>
              <p14:cNvContentPartPr/>
              <p14:nvPr/>
            </p14:nvContentPartPr>
            <p14:xfrm>
              <a:off x="947173" y="3478872"/>
              <a:ext cx="6018120" cy="88560"/>
            </p14:xfrm>
          </p:contentPart>
        </mc:Choice>
        <mc:Fallback xmlns="">
          <p:pic>
            <p:nvPicPr>
              <p:cNvPr id="160" name="Freihand 159">
                <a:extLst>
                  <a:ext uri="{FF2B5EF4-FFF2-40B4-BE49-F238E27FC236}">
                    <a16:creationId xmlns:a16="http://schemas.microsoft.com/office/drawing/2014/main" id="{25A4BCA5-2C73-42A4-9626-C129ADFCE3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42853" y="3474552"/>
                <a:ext cx="60267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9991D492-AF9F-433F-979A-2F13946BAFB7}"/>
                  </a:ext>
                </a:extLst>
              </p14:cNvPr>
              <p14:cNvContentPartPr/>
              <p14:nvPr/>
            </p14:nvContentPartPr>
            <p14:xfrm>
              <a:off x="3081613" y="1329312"/>
              <a:ext cx="3164760" cy="9684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9991D492-AF9F-433F-979A-2F13946BAF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077293" y="1324992"/>
                <a:ext cx="31734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A4914EA7-3569-42DF-9151-640AE7AFAD38}"/>
                  </a:ext>
                </a:extLst>
              </p14:cNvPr>
              <p14:cNvContentPartPr/>
              <p14:nvPr/>
            </p14:nvContentPartPr>
            <p14:xfrm>
              <a:off x="1256413" y="481512"/>
              <a:ext cx="1568520" cy="46116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A4914EA7-3569-42DF-9151-640AE7AFAD3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252093" y="477192"/>
                <a:ext cx="15771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C1D7A4E2-817D-40B1-808A-B3A6463B5915}"/>
                  </a:ext>
                </a:extLst>
              </p14:cNvPr>
              <p14:cNvContentPartPr/>
              <p14:nvPr/>
            </p14:nvContentPartPr>
            <p14:xfrm>
              <a:off x="7314853" y="5666592"/>
              <a:ext cx="82800" cy="49320"/>
            </p14:xfrm>
          </p:contentPart>
        </mc:Choice>
        <mc:Fallback xmlns=""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C1D7A4E2-817D-40B1-808A-B3A6463B591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310533" y="5662272"/>
                <a:ext cx="914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8A93CDC9-9D16-41A8-8CA0-620BBA51E94F}"/>
                  </a:ext>
                </a:extLst>
              </p14:cNvPr>
              <p14:cNvContentPartPr/>
              <p14:nvPr/>
            </p14:nvContentPartPr>
            <p14:xfrm>
              <a:off x="6027133" y="5130192"/>
              <a:ext cx="1908000" cy="93600"/>
            </p14:xfrm>
          </p:contentPart>
        </mc:Choice>
        <mc:Fallback xmlns=""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8A93CDC9-9D16-41A8-8CA0-620BBA51E94F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22813" y="5125872"/>
                <a:ext cx="19166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CA933708-F117-4183-8B89-E09E89041492}"/>
                  </a:ext>
                </a:extLst>
              </p14:cNvPr>
              <p14:cNvContentPartPr/>
              <p14:nvPr/>
            </p14:nvContentPartPr>
            <p14:xfrm>
              <a:off x="4437373" y="5305152"/>
              <a:ext cx="1823400" cy="38556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CA933708-F117-4183-8B89-E09E8904149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33053" y="5300832"/>
                <a:ext cx="18320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3" name="Freihand 172">
                <a:extLst>
                  <a:ext uri="{FF2B5EF4-FFF2-40B4-BE49-F238E27FC236}">
                    <a16:creationId xmlns:a16="http://schemas.microsoft.com/office/drawing/2014/main" id="{6E6F1BFD-2B3C-4A88-A396-14B28E322F73}"/>
                  </a:ext>
                </a:extLst>
              </p14:cNvPr>
              <p14:cNvContentPartPr/>
              <p14:nvPr/>
            </p14:nvContentPartPr>
            <p14:xfrm>
              <a:off x="9057613" y="467112"/>
              <a:ext cx="2577960" cy="1629360"/>
            </p14:xfrm>
          </p:contentPart>
        </mc:Choice>
        <mc:Fallback xmlns="">
          <p:pic>
            <p:nvPicPr>
              <p:cNvPr id="173" name="Freihand 172">
                <a:extLst>
                  <a:ext uri="{FF2B5EF4-FFF2-40B4-BE49-F238E27FC236}">
                    <a16:creationId xmlns:a16="http://schemas.microsoft.com/office/drawing/2014/main" id="{6E6F1BFD-2B3C-4A88-A396-14B28E322F7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53293" y="462792"/>
                <a:ext cx="2586600" cy="163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410A9171-748F-4916-AA06-A6C645A04776}"/>
                  </a:ext>
                </a:extLst>
              </p14:cNvPr>
              <p14:cNvContentPartPr/>
              <p14:nvPr/>
            </p14:nvContentPartPr>
            <p14:xfrm>
              <a:off x="4372933" y="5236752"/>
              <a:ext cx="1923480" cy="42516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410A9171-748F-4916-AA06-A6C645A0477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368613" y="5232432"/>
                <a:ext cx="19321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5BC72FEA-C5C9-43FA-B1E2-6DAC1BA49B74}"/>
                  </a:ext>
                </a:extLst>
              </p14:cNvPr>
              <p14:cNvContentPartPr/>
              <p14:nvPr/>
            </p14:nvContentPartPr>
            <p14:xfrm>
              <a:off x="3317053" y="644232"/>
              <a:ext cx="5201640" cy="975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5BC72FEA-C5C9-43FA-B1E2-6DAC1BA49B74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312733" y="639912"/>
                <a:ext cx="5210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FB3BC476-58ED-4ACD-8B7F-F9C4047B4951}"/>
                  </a:ext>
                </a:extLst>
              </p14:cNvPr>
              <p14:cNvContentPartPr/>
              <p14:nvPr/>
            </p14:nvContentPartPr>
            <p14:xfrm>
              <a:off x="9071653" y="248232"/>
              <a:ext cx="115920" cy="24408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FB3BC476-58ED-4ACD-8B7F-F9C4047B49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9067333" y="243912"/>
                <a:ext cx="12456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DB1C8B2A-4570-4265-9B5E-690E873DFE04}"/>
                  </a:ext>
                </a:extLst>
              </p14:cNvPr>
              <p14:cNvContentPartPr/>
              <p14:nvPr/>
            </p14:nvContentPartPr>
            <p14:xfrm>
              <a:off x="9232213" y="318792"/>
              <a:ext cx="91440" cy="6084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DB1C8B2A-4570-4265-9B5E-690E873DFE0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9227893" y="314472"/>
                <a:ext cx="1000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AFA9FB83-9012-42DB-8E4F-84C2B96ACF43}"/>
                  </a:ext>
                </a:extLst>
              </p14:cNvPr>
              <p14:cNvContentPartPr/>
              <p14:nvPr/>
            </p14:nvContentPartPr>
            <p14:xfrm>
              <a:off x="9347053" y="236712"/>
              <a:ext cx="140400" cy="14580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AFA9FB83-9012-42DB-8E4F-84C2B96ACF4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9342733" y="232392"/>
                <a:ext cx="1490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69B54642-24AE-4DB6-A35E-4310AE817E7C}"/>
                  </a:ext>
                </a:extLst>
              </p14:cNvPr>
              <p14:cNvContentPartPr/>
              <p14:nvPr/>
            </p14:nvContentPartPr>
            <p14:xfrm>
              <a:off x="9742333" y="217632"/>
              <a:ext cx="106560" cy="14760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69B54642-24AE-4DB6-A35E-4310AE817E7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738013" y="213312"/>
                <a:ext cx="1152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4EF423B2-1EB8-4A30-86C3-6BCA4846CE18}"/>
                  </a:ext>
                </a:extLst>
              </p14:cNvPr>
              <p14:cNvContentPartPr/>
              <p14:nvPr/>
            </p14:nvContentPartPr>
            <p14:xfrm>
              <a:off x="9886693" y="294672"/>
              <a:ext cx="86400" cy="648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4EF423B2-1EB8-4A30-86C3-6BCA4846CE1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9882373" y="290352"/>
                <a:ext cx="950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6DD2607C-1EB0-409E-95F9-ABD186BCB7C8}"/>
                  </a:ext>
                </a:extLst>
              </p14:cNvPr>
              <p14:cNvContentPartPr/>
              <p14:nvPr/>
            </p14:nvContentPartPr>
            <p14:xfrm>
              <a:off x="9984253" y="306912"/>
              <a:ext cx="189720" cy="17064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6DD2607C-1EB0-409E-95F9-ABD186BCB7C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979933" y="302592"/>
                <a:ext cx="1983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1ABD405A-B15A-423C-BF7C-0C4893F7C603}"/>
                  </a:ext>
                </a:extLst>
              </p14:cNvPr>
              <p14:cNvContentPartPr/>
              <p14:nvPr/>
            </p14:nvContentPartPr>
            <p14:xfrm>
              <a:off x="10194493" y="316272"/>
              <a:ext cx="120600" cy="4500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1ABD405A-B15A-423C-BF7C-0C4893F7C603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0190173" y="311952"/>
                <a:ext cx="129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AF3336B5-F7ED-42DB-A62D-080111B406D5}"/>
                  </a:ext>
                </a:extLst>
              </p14:cNvPr>
              <p14:cNvContentPartPr/>
              <p14:nvPr/>
            </p14:nvContentPartPr>
            <p14:xfrm>
              <a:off x="10366213" y="262632"/>
              <a:ext cx="134280" cy="9108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AF3336B5-F7ED-42DB-A62D-080111B406D5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0361893" y="258312"/>
                <a:ext cx="1429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218F1B56-512B-4132-B334-58E8D0F1D028}"/>
                  </a:ext>
                </a:extLst>
              </p14:cNvPr>
              <p14:cNvContentPartPr/>
              <p14:nvPr/>
            </p14:nvContentPartPr>
            <p14:xfrm>
              <a:off x="10636933" y="213672"/>
              <a:ext cx="172800" cy="13716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218F1B56-512B-4132-B334-58E8D0F1D028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0632613" y="209352"/>
                <a:ext cx="1814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9E96B495-6A7F-4AEE-8345-D2ECA4F8369B}"/>
                  </a:ext>
                </a:extLst>
              </p14:cNvPr>
              <p14:cNvContentPartPr/>
              <p14:nvPr/>
            </p14:nvContentPartPr>
            <p14:xfrm>
              <a:off x="10726933" y="314832"/>
              <a:ext cx="66600" cy="41760"/>
            </p14:xfrm>
          </p:contentPart>
        </mc:Choice>
        <mc:Fallback xmlns=""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9E96B495-6A7F-4AEE-8345-D2ECA4F8369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0722613" y="310512"/>
                <a:ext cx="75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21983783-BF95-461F-89F4-713D8C25403D}"/>
                  </a:ext>
                </a:extLst>
              </p14:cNvPr>
              <p14:cNvContentPartPr/>
              <p14:nvPr/>
            </p14:nvContentPartPr>
            <p14:xfrm>
              <a:off x="10832773" y="282072"/>
              <a:ext cx="344160" cy="18432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21983783-BF95-461F-89F4-713D8C25403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0828453" y="277752"/>
                <a:ext cx="3528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406FF1D7-1DF2-45A8-AD38-CBD8CD34834D}"/>
                  </a:ext>
                </a:extLst>
              </p14:cNvPr>
              <p14:cNvContentPartPr/>
              <p14:nvPr/>
            </p14:nvContentPartPr>
            <p14:xfrm>
              <a:off x="11215813" y="272712"/>
              <a:ext cx="120960" cy="122760"/>
            </p14:xfrm>
          </p:contentPart>
        </mc:Choice>
        <mc:Fallback xmlns=""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406FF1D7-1DF2-45A8-AD38-CBD8CD34834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211493" y="268392"/>
                <a:ext cx="1296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0BBF84D9-800C-4E5B-AF9D-4329F371C2A6}"/>
                  </a:ext>
                </a:extLst>
              </p14:cNvPr>
              <p14:cNvContentPartPr/>
              <p14:nvPr/>
            </p14:nvContentPartPr>
            <p14:xfrm>
              <a:off x="11282053" y="287472"/>
              <a:ext cx="97560" cy="11196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0BBF84D9-800C-4E5B-AF9D-4329F371C2A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277733" y="283152"/>
                <a:ext cx="1062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2" name="Freihand 331">
                <a:extLst>
                  <a:ext uri="{FF2B5EF4-FFF2-40B4-BE49-F238E27FC236}">
                    <a16:creationId xmlns:a16="http://schemas.microsoft.com/office/drawing/2014/main" id="{9585D02D-7BF5-4DDE-AE8C-97F879169477}"/>
                  </a:ext>
                </a:extLst>
              </p14:cNvPr>
              <p14:cNvContentPartPr/>
              <p14:nvPr/>
            </p14:nvContentPartPr>
            <p14:xfrm>
              <a:off x="7776013" y="3178992"/>
              <a:ext cx="185760" cy="252000"/>
            </p14:xfrm>
          </p:contentPart>
        </mc:Choice>
        <mc:Fallback xmlns="">
          <p:pic>
            <p:nvPicPr>
              <p:cNvPr id="332" name="Freihand 331">
                <a:extLst>
                  <a:ext uri="{FF2B5EF4-FFF2-40B4-BE49-F238E27FC236}">
                    <a16:creationId xmlns:a16="http://schemas.microsoft.com/office/drawing/2014/main" id="{9585D02D-7BF5-4DDE-AE8C-97F87916947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771693" y="3174672"/>
                <a:ext cx="1944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3" name="Freihand 372">
                <a:extLst>
                  <a:ext uri="{FF2B5EF4-FFF2-40B4-BE49-F238E27FC236}">
                    <a16:creationId xmlns:a16="http://schemas.microsoft.com/office/drawing/2014/main" id="{455B736F-8090-40D2-84BE-C33819EEEB49}"/>
                  </a:ext>
                </a:extLst>
              </p14:cNvPr>
              <p14:cNvContentPartPr/>
              <p14:nvPr/>
            </p14:nvContentPartPr>
            <p14:xfrm>
              <a:off x="4460773" y="5239992"/>
              <a:ext cx="1663920" cy="394200"/>
            </p14:xfrm>
          </p:contentPart>
        </mc:Choice>
        <mc:Fallback xmlns="">
          <p:pic>
            <p:nvPicPr>
              <p:cNvPr id="373" name="Freihand 372">
                <a:extLst>
                  <a:ext uri="{FF2B5EF4-FFF2-40B4-BE49-F238E27FC236}">
                    <a16:creationId xmlns:a16="http://schemas.microsoft.com/office/drawing/2014/main" id="{455B736F-8090-40D2-84BE-C33819EEEB4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456453" y="5235672"/>
                <a:ext cx="16725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74" name="Freihand 373">
                <a:extLst>
                  <a:ext uri="{FF2B5EF4-FFF2-40B4-BE49-F238E27FC236}">
                    <a16:creationId xmlns:a16="http://schemas.microsoft.com/office/drawing/2014/main" id="{48FEC5CF-FA78-4B3E-B38B-950327D00660}"/>
                  </a:ext>
                </a:extLst>
              </p14:cNvPr>
              <p14:cNvContentPartPr/>
              <p14:nvPr/>
            </p14:nvContentPartPr>
            <p14:xfrm>
              <a:off x="1251373" y="483672"/>
              <a:ext cx="1451520" cy="473760"/>
            </p14:xfrm>
          </p:contentPart>
        </mc:Choice>
        <mc:Fallback xmlns="">
          <p:pic>
            <p:nvPicPr>
              <p:cNvPr id="374" name="Freihand 373">
                <a:extLst>
                  <a:ext uri="{FF2B5EF4-FFF2-40B4-BE49-F238E27FC236}">
                    <a16:creationId xmlns:a16="http://schemas.microsoft.com/office/drawing/2014/main" id="{48FEC5CF-FA78-4B3E-B38B-950327D00660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47053" y="479352"/>
                <a:ext cx="1460160" cy="48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0" name="Gruppieren 379">
            <a:extLst>
              <a:ext uri="{FF2B5EF4-FFF2-40B4-BE49-F238E27FC236}">
                <a16:creationId xmlns:a16="http://schemas.microsoft.com/office/drawing/2014/main" id="{4556D5FF-3405-4E7B-AC9D-C2026CBE322C}"/>
              </a:ext>
            </a:extLst>
          </p:cNvPr>
          <p:cNvGrpSpPr/>
          <p:nvPr/>
        </p:nvGrpSpPr>
        <p:grpSpPr>
          <a:xfrm>
            <a:off x="1517413" y="5579112"/>
            <a:ext cx="2971440" cy="496080"/>
            <a:chOff x="1517413" y="5579112"/>
            <a:chExt cx="2971440" cy="49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18B7129D-4EE4-429A-8364-13FFC183C802}"/>
                    </a:ext>
                  </a:extLst>
                </p14:cNvPr>
                <p14:cNvContentPartPr/>
                <p14:nvPr/>
              </p14:nvContentPartPr>
              <p14:xfrm>
                <a:off x="1517413" y="5854152"/>
                <a:ext cx="2971440" cy="22104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18B7129D-4EE4-429A-8364-13FFC183C802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513093" y="5849832"/>
                  <a:ext cx="29800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7080101F-1BF8-4E8C-A2B9-2D64B783CFFD}"/>
                    </a:ext>
                  </a:extLst>
                </p14:cNvPr>
                <p14:cNvContentPartPr/>
                <p14:nvPr/>
              </p14:nvContentPartPr>
              <p14:xfrm>
                <a:off x="3024013" y="5581632"/>
                <a:ext cx="158040" cy="16884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7080101F-1BF8-4E8C-A2B9-2D64B783CFFD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019693" y="5577312"/>
                  <a:ext cx="1666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C21E8801-FBED-4C54-A4BF-2F3DCA31C95D}"/>
                    </a:ext>
                  </a:extLst>
                </p14:cNvPr>
                <p14:cNvContentPartPr/>
                <p14:nvPr/>
              </p14:nvContentPartPr>
              <p14:xfrm>
                <a:off x="3222373" y="5596032"/>
                <a:ext cx="255960" cy="12924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C21E8801-FBED-4C54-A4BF-2F3DCA31C95D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218053" y="5591712"/>
                  <a:ext cx="264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D128CDA3-AAD9-456B-9E6A-0431EC9D55C4}"/>
                    </a:ext>
                  </a:extLst>
                </p14:cNvPr>
                <p14:cNvContentPartPr/>
                <p14:nvPr/>
              </p14:nvContentPartPr>
              <p14:xfrm>
                <a:off x="3489853" y="5579112"/>
                <a:ext cx="468720" cy="25920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D128CDA3-AAD9-456B-9E6A-0431EC9D55C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485533" y="5574792"/>
                  <a:ext cx="477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D4A8C0CB-DAD1-4BBA-925C-28BE458C5828}"/>
                    </a:ext>
                  </a:extLst>
                </p14:cNvPr>
                <p14:cNvContentPartPr/>
                <p14:nvPr/>
              </p14:nvContentPartPr>
              <p14:xfrm>
                <a:off x="2949853" y="5752992"/>
                <a:ext cx="1153440" cy="4500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D4A8C0CB-DAD1-4BBA-925C-28BE458C582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945533" y="5748672"/>
                  <a:ext cx="1162080" cy="5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2" name="Gruppieren 381">
            <a:extLst>
              <a:ext uri="{FF2B5EF4-FFF2-40B4-BE49-F238E27FC236}">
                <a16:creationId xmlns:a16="http://schemas.microsoft.com/office/drawing/2014/main" id="{DBBA86D4-E261-46CF-976B-08A604E467C5}"/>
              </a:ext>
            </a:extLst>
          </p:cNvPr>
          <p:cNvGrpSpPr/>
          <p:nvPr/>
        </p:nvGrpSpPr>
        <p:grpSpPr>
          <a:xfrm>
            <a:off x="904333" y="595632"/>
            <a:ext cx="10711440" cy="4728960"/>
            <a:chOff x="904333" y="595632"/>
            <a:chExt cx="10711440" cy="472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97C40880-D5CD-4F62-A941-203AAC82AC2D}"/>
                    </a:ext>
                  </a:extLst>
                </p14:cNvPr>
                <p14:cNvContentPartPr/>
                <p14:nvPr/>
              </p14:nvContentPartPr>
              <p14:xfrm>
                <a:off x="981733" y="2620992"/>
                <a:ext cx="3423960" cy="1749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97C40880-D5CD-4F62-A941-203AAC82AC2D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77413" y="2616672"/>
                  <a:ext cx="34326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D79C2070-2A6D-4176-97F8-EFBF2AB20BFF}"/>
                    </a:ext>
                  </a:extLst>
                </p14:cNvPr>
                <p14:cNvContentPartPr/>
                <p14:nvPr/>
              </p14:nvContentPartPr>
              <p14:xfrm>
                <a:off x="5403253" y="2080272"/>
                <a:ext cx="996120" cy="7005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D79C2070-2A6D-4176-97F8-EFBF2AB20BFF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398933" y="2075952"/>
                  <a:ext cx="1004760" cy="70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0C08FA0A-E1CA-4B00-BCBB-A0D45B09FFD5}"/>
                    </a:ext>
                  </a:extLst>
                </p14:cNvPr>
                <p14:cNvContentPartPr/>
                <p14:nvPr/>
              </p14:nvContentPartPr>
              <p14:xfrm>
                <a:off x="2298253" y="1958952"/>
                <a:ext cx="129600" cy="1580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0C08FA0A-E1CA-4B00-BCBB-A0D45B09FFD5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293933" y="1954632"/>
                  <a:ext cx="138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3A1F78D-811F-40F1-BF76-60CC1893F9FD}"/>
                    </a:ext>
                  </a:extLst>
                </p14:cNvPr>
                <p14:cNvContentPartPr/>
                <p14:nvPr/>
              </p14:nvContentPartPr>
              <p14:xfrm>
                <a:off x="2453053" y="2045712"/>
                <a:ext cx="148680" cy="597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3A1F78D-811F-40F1-BF76-60CC1893F9FD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448733" y="2041392"/>
                  <a:ext cx="1573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3FDA6BD-8862-4F85-8494-E3A32D6C6978}"/>
                    </a:ext>
                  </a:extLst>
                </p14:cNvPr>
                <p14:cNvContentPartPr/>
                <p14:nvPr/>
              </p14:nvContentPartPr>
              <p14:xfrm>
                <a:off x="2593453" y="1966152"/>
                <a:ext cx="154440" cy="14076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3FDA6BD-8862-4F85-8494-E3A32D6C6978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589133" y="1961832"/>
                  <a:ext cx="1630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ABC7860B-B223-4555-9717-DB74F53705B6}"/>
                    </a:ext>
                  </a:extLst>
                </p14:cNvPr>
                <p14:cNvContentPartPr/>
                <p14:nvPr/>
              </p14:nvContentPartPr>
              <p14:xfrm>
                <a:off x="2784613" y="1935552"/>
                <a:ext cx="175680" cy="2203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ABC7860B-B223-4555-9717-DB74F53705B6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780293" y="1931232"/>
                  <a:ext cx="18432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3E714562-5E38-4039-9FA4-44C034BBE295}"/>
                    </a:ext>
                  </a:extLst>
                </p14:cNvPr>
                <p14:cNvContentPartPr/>
                <p14:nvPr/>
              </p14:nvContentPartPr>
              <p14:xfrm>
                <a:off x="2934733" y="2047512"/>
                <a:ext cx="72000" cy="439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3E714562-5E38-4039-9FA4-44C034BBE29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930413" y="2043192"/>
                  <a:ext cx="806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D8ABAF95-3360-4476-A7DC-62C1B5E277D1}"/>
                    </a:ext>
                  </a:extLst>
                </p14:cNvPr>
                <p14:cNvContentPartPr/>
                <p14:nvPr/>
              </p14:nvContentPartPr>
              <p14:xfrm>
                <a:off x="3045613" y="2038152"/>
                <a:ext cx="140400" cy="1670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D8ABAF95-3360-4476-A7DC-62C1B5E277D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041293" y="2033832"/>
                  <a:ext cx="1490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DA8F6B9-6CB1-47A2-AE48-4C7F056F9633}"/>
                    </a:ext>
                  </a:extLst>
                </p14:cNvPr>
                <p14:cNvContentPartPr/>
                <p14:nvPr/>
              </p14:nvContentPartPr>
              <p14:xfrm>
                <a:off x="3200053" y="2085672"/>
                <a:ext cx="62640" cy="11772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DA8F6B9-6CB1-47A2-AE48-4C7F056F963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195733" y="2081352"/>
                  <a:ext cx="712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27602841-A5FE-4CCF-A521-4ADDD02F2EA6}"/>
                    </a:ext>
                  </a:extLst>
                </p14:cNvPr>
                <p14:cNvContentPartPr/>
                <p14:nvPr/>
              </p14:nvContentPartPr>
              <p14:xfrm>
                <a:off x="3288253" y="2060472"/>
                <a:ext cx="41040" cy="561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27602841-A5FE-4CCF-A521-4ADDD02F2EA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283933" y="2056152"/>
                  <a:ext cx="496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5A883E40-5963-41FE-A3D0-0347E3951927}"/>
                    </a:ext>
                  </a:extLst>
                </p14:cNvPr>
                <p14:cNvContentPartPr/>
                <p14:nvPr/>
              </p14:nvContentPartPr>
              <p14:xfrm>
                <a:off x="3432253" y="1932672"/>
                <a:ext cx="186840" cy="17604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5A883E40-5963-41FE-A3D0-0347E395192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427933" y="1928352"/>
                  <a:ext cx="1954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8076994C-E483-48AA-8FA6-C644062D9649}"/>
                    </a:ext>
                  </a:extLst>
                </p14:cNvPr>
                <p14:cNvContentPartPr/>
                <p14:nvPr/>
              </p14:nvContentPartPr>
              <p14:xfrm>
                <a:off x="3462493" y="1997832"/>
                <a:ext cx="34920" cy="11736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8076994C-E483-48AA-8FA6-C644062D964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3458173" y="1993512"/>
                  <a:ext cx="435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2DE9C0EC-3811-40C9-9666-B421B8A3B412}"/>
                    </a:ext>
                  </a:extLst>
                </p14:cNvPr>
                <p14:cNvContentPartPr/>
                <p14:nvPr/>
              </p14:nvContentPartPr>
              <p14:xfrm>
                <a:off x="3630613" y="1933392"/>
                <a:ext cx="79200" cy="15660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2DE9C0EC-3811-40C9-9666-B421B8A3B412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626293" y="1929072"/>
                  <a:ext cx="87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2D065DBD-BC84-4931-9D8A-A15C3B231037}"/>
                    </a:ext>
                  </a:extLst>
                </p14:cNvPr>
                <p14:cNvContentPartPr/>
                <p14:nvPr/>
              </p14:nvContentPartPr>
              <p14:xfrm>
                <a:off x="3715933" y="2015472"/>
                <a:ext cx="225720" cy="63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2D065DBD-BC84-4931-9D8A-A15C3B231037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711613" y="2011152"/>
                  <a:ext cx="2343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2863ED68-D568-4D04-B690-9257B1527C4E}"/>
                    </a:ext>
                  </a:extLst>
                </p14:cNvPr>
                <p14:cNvContentPartPr/>
                <p14:nvPr/>
              </p14:nvContentPartPr>
              <p14:xfrm>
                <a:off x="3975493" y="2030592"/>
                <a:ext cx="72360" cy="6048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2863ED68-D568-4D04-B690-9257B1527C4E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971173" y="2026272"/>
                  <a:ext cx="810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14556A92-1C5B-4CD7-9ED5-690E3B116F4C}"/>
                    </a:ext>
                  </a:extLst>
                </p14:cNvPr>
                <p14:cNvContentPartPr/>
                <p14:nvPr/>
              </p14:nvContentPartPr>
              <p14:xfrm>
                <a:off x="4304533" y="1921872"/>
                <a:ext cx="194760" cy="1404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14556A92-1C5B-4CD7-9ED5-690E3B116F4C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300213" y="1917552"/>
                  <a:ext cx="2034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A15EAC1B-13D2-42C8-A5B7-849042D5B5B4}"/>
                    </a:ext>
                  </a:extLst>
                </p14:cNvPr>
                <p14:cNvContentPartPr/>
                <p14:nvPr/>
              </p14:nvContentPartPr>
              <p14:xfrm>
                <a:off x="4536733" y="1924752"/>
                <a:ext cx="199800" cy="15516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A15EAC1B-13D2-42C8-A5B7-849042D5B5B4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532413" y="1920432"/>
                  <a:ext cx="2084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F5EA9F34-8E95-4BF4-8F49-73193B2038D8}"/>
                    </a:ext>
                  </a:extLst>
                </p14:cNvPr>
                <p14:cNvContentPartPr/>
                <p14:nvPr/>
              </p14:nvContentPartPr>
              <p14:xfrm>
                <a:off x="4633573" y="1947432"/>
                <a:ext cx="93960" cy="187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F5EA9F34-8E95-4BF4-8F49-73193B2038D8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629253" y="1943112"/>
                  <a:ext cx="1026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DEB0A655-2D57-47A5-8736-E38799878A73}"/>
                    </a:ext>
                  </a:extLst>
                </p14:cNvPr>
                <p14:cNvContentPartPr/>
                <p14:nvPr/>
              </p14:nvContentPartPr>
              <p14:xfrm>
                <a:off x="4737253" y="1987032"/>
                <a:ext cx="80280" cy="648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DEB0A655-2D57-47A5-8736-E38799878A73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732933" y="1982712"/>
                  <a:ext cx="889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44084930-A906-43AE-AB97-E376D31BAF4C}"/>
                    </a:ext>
                  </a:extLst>
                </p14:cNvPr>
                <p14:cNvContentPartPr/>
                <p14:nvPr/>
              </p14:nvContentPartPr>
              <p14:xfrm>
                <a:off x="4842733" y="1892352"/>
                <a:ext cx="149760" cy="16488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44084930-A906-43AE-AB97-E376D31BAF4C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838413" y="1888032"/>
                  <a:ext cx="1584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B26C758-37D1-4872-A750-99C6EDEB3051}"/>
                    </a:ext>
                  </a:extLst>
                </p14:cNvPr>
                <p14:cNvContentPartPr/>
                <p14:nvPr/>
              </p14:nvContentPartPr>
              <p14:xfrm>
                <a:off x="5018773" y="1905672"/>
                <a:ext cx="285480" cy="17964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B26C758-37D1-4872-A750-99C6EDEB3051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014453" y="1901352"/>
                  <a:ext cx="2941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8BDB3035-7A26-42D0-A07E-64286EE7203E}"/>
                    </a:ext>
                  </a:extLst>
                </p14:cNvPr>
                <p14:cNvContentPartPr/>
                <p14:nvPr/>
              </p14:nvContentPartPr>
              <p14:xfrm>
                <a:off x="1304293" y="3910152"/>
                <a:ext cx="20880" cy="1317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8BDB3035-7A26-42D0-A07E-64286EE7203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299973" y="3905832"/>
                  <a:ext cx="295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7F828EE7-A28A-4189-96B9-9412064EDC45}"/>
                    </a:ext>
                  </a:extLst>
                </p14:cNvPr>
                <p14:cNvContentPartPr/>
                <p14:nvPr/>
              </p14:nvContentPartPr>
              <p14:xfrm>
                <a:off x="1206013" y="3892152"/>
                <a:ext cx="191880" cy="1598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7F828EE7-A28A-4189-96B9-9412064EDC45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201693" y="3887832"/>
                  <a:ext cx="2005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968F8DA0-1A45-4CD7-8C07-894216A2C770}"/>
                    </a:ext>
                  </a:extLst>
                </p14:cNvPr>
                <p14:cNvContentPartPr/>
                <p14:nvPr/>
              </p14:nvContentPartPr>
              <p14:xfrm>
                <a:off x="1398253" y="3965232"/>
                <a:ext cx="82080" cy="691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968F8DA0-1A45-4CD7-8C07-894216A2C77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393933" y="3960912"/>
                  <a:ext cx="90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CF2A1EFA-E9C9-4994-8A4F-624A97AAA17C}"/>
                    </a:ext>
                  </a:extLst>
                </p14:cNvPr>
                <p14:cNvContentPartPr/>
                <p14:nvPr/>
              </p14:nvContentPartPr>
              <p14:xfrm>
                <a:off x="1505173" y="3954432"/>
                <a:ext cx="96480" cy="795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CF2A1EFA-E9C9-4994-8A4F-624A97AAA17C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500853" y="3950112"/>
                  <a:ext cx="1051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C99411D3-C57F-46E4-B860-96C4895FC78F}"/>
                    </a:ext>
                  </a:extLst>
                </p14:cNvPr>
                <p14:cNvContentPartPr/>
                <p14:nvPr/>
              </p14:nvContentPartPr>
              <p14:xfrm>
                <a:off x="1818013" y="3890712"/>
                <a:ext cx="228600" cy="1465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C99411D3-C57F-46E4-B860-96C4895FC78F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813693" y="3886392"/>
                  <a:ext cx="2372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D9DE484F-42A9-49F2-A422-BD3BECE94EB8}"/>
                    </a:ext>
                  </a:extLst>
                </p14:cNvPr>
                <p14:cNvContentPartPr/>
                <p14:nvPr/>
              </p14:nvContentPartPr>
              <p14:xfrm>
                <a:off x="2027173" y="3943632"/>
                <a:ext cx="126720" cy="1706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D9DE484F-42A9-49F2-A422-BD3BECE94EB8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022853" y="3939312"/>
                  <a:ext cx="1353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7C3B071-9282-444A-9681-1D8332A52F78}"/>
                    </a:ext>
                  </a:extLst>
                </p14:cNvPr>
                <p14:cNvContentPartPr/>
                <p14:nvPr/>
              </p14:nvContentPartPr>
              <p14:xfrm>
                <a:off x="2178733" y="3857592"/>
                <a:ext cx="107280" cy="1627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7C3B071-9282-444A-9681-1D8332A52F78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174413" y="3853272"/>
                  <a:ext cx="1159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3B3583E9-177C-4679-9017-539DF39CCEE3}"/>
                    </a:ext>
                  </a:extLst>
                </p14:cNvPr>
                <p14:cNvContentPartPr/>
                <p14:nvPr/>
              </p14:nvContentPartPr>
              <p14:xfrm>
                <a:off x="2277013" y="3841392"/>
                <a:ext cx="211680" cy="17172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3B3583E9-177C-4679-9017-539DF39CCEE3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272693" y="3837072"/>
                  <a:ext cx="2203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F587D7EF-101C-4799-BC6A-36A07789881B}"/>
                    </a:ext>
                  </a:extLst>
                </p14:cNvPr>
                <p14:cNvContentPartPr/>
                <p14:nvPr/>
              </p14:nvContentPartPr>
              <p14:xfrm>
                <a:off x="2738173" y="3817272"/>
                <a:ext cx="334440" cy="1908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F587D7EF-101C-4799-BC6A-36A07789881B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733853" y="3812952"/>
                  <a:ext cx="3430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01A9FEF3-7F38-4B65-AA51-28415FF784C5}"/>
                    </a:ext>
                  </a:extLst>
                </p14:cNvPr>
                <p14:cNvContentPartPr/>
                <p14:nvPr/>
              </p14:nvContentPartPr>
              <p14:xfrm>
                <a:off x="3062173" y="3817632"/>
                <a:ext cx="239400" cy="2538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01A9FEF3-7F38-4B65-AA51-28415FF784C5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057853" y="3813312"/>
                  <a:ext cx="24804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57491F22-FDCC-49E9-8F7B-093A86DADE59}"/>
                    </a:ext>
                  </a:extLst>
                </p14:cNvPr>
                <p14:cNvContentPartPr/>
                <p14:nvPr/>
              </p14:nvContentPartPr>
              <p14:xfrm>
                <a:off x="3456373" y="3837432"/>
                <a:ext cx="325800" cy="13716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57491F22-FDCC-49E9-8F7B-093A86DADE59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452053" y="3833112"/>
                  <a:ext cx="3344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369175E9-24CF-492A-B4E9-698DB91034AD}"/>
                    </a:ext>
                  </a:extLst>
                </p14:cNvPr>
                <p14:cNvContentPartPr/>
                <p14:nvPr/>
              </p14:nvContentPartPr>
              <p14:xfrm>
                <a:off x="3986653" y="3842112"/>
                <a:ext cx="121680" cy="1375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369175E9-24CF-492A-B4E9-698DB91034AD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3982333" y="3837792"/>
                  <a:ext cx="1303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BE3DE3C2-75B0-4E4F-9E55-58E02F6F7753}"/>
                    </a:ext>
                  </a:extLst>
                </p14:cNvPr>
                <p14:cNvContentPartPr/>
                <p14:nvPr/>
              </p14:nvContentPartPr>
              <p14:xfrm>
                <a:off x="4138213" y="3905472"/>
                <a:ext cx="142560" cy="630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BE3DE3C2-75B0-4E4F-9E55-58E02F6F775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133893" y="3901152"/>
                  <a:ext cx="1512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2D314A40-2EDF-4836-9F4E-FF77675E0128}"/>
                    </a:ext>
                  </a:extLst>
                </p14:cNvPr>
                <p14:cNvContentPartPr/>
                <p14:nvPr/>
              </p14:nvContentPartPr>
              <p14:xfrm>
                <a:off x="4304533" y="3799272"/>
                <a:ext cx="106920" cy="1789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2D314A40-2EDF-4836-9F4E-FF77675E0128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4300213" y="3794952"/>
                  <a:ext cx="1155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364C1BAB-3D4F-4D98-A3FA-8942EB6C817B}"/>
                    </a:ext>
                  </a:extLst>
                </p14:cNvPr>
                <p14:cNvContentPartPr/>
                <p14:nvPr/>
              </p14:nvContentPartPr>
              <p14:xfrm>
                <a:off x="4402093" y="3794232"/>
                <a:ext cx="189720" cy="2523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364C1BAB-3D4F-4D98-A3FA-8942EB6C817B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397773" y="3789912"/>
                  <a:ext cx="1983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138EE3C-A053-4A3A-A94E-4FD56D5D7891}"/>
                    </a:ext>
                  </a:extLst>
                </p14:cNvPr>
                <p14:cNvContentPartPr/>
                <p14:nvPr/>
              </p14:nvContentPartPr>
              <p14:xfrm>
                <a:off x="4570573" y="3874512"/>
                <a:ext cx="322200" cy="2300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138EE3C-A053-4A3A-A94E-4FD56D5D7891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566253" y="3870192"/>
                  <a:ext cx="3308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0DB8D1D7-6D5D-449A-92E0-DF1611CF1412}"/>
                    </a:ext>
                  </a:extLst>
                </p14:cNvPr>
                <p14:cNvContentPartPr/>
                <p14:nvPr/>
              </p14:nvContentPartPr>
              <p14:xfrm>
                <a:off x="2756173" y="4027512"/>
                <a:ext cx="2116440" cy="612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0DB8D1D7-6D5D-449A-92E0-DF1611CF141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751853" y="4023192"/>
                  <a:ext cx="21250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ECE47F27-86E1-47B4-818F-1E838F5EEBB5}"/>
                    </a:ext>
                  </a:extLst>
                </p14:cNvPr>
                <p14:cNvContentPartPr/>
                <p14:nvPr/>
              </p14:nvContentPartPr>
              <p14:xfrm>
                <a:off x="9645133" y="867072"/>
                <a:ext cx="17640" cy="11127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ECE47F27-86E1-47B4-818F-1E838F5EEBB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640813" y="862752"/>
                  <a:ext cx="26280" cy="11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E48C3402-C6A1-4594-BA8A-CE2B10B9C3B2}"/>
                    </a:ext>
                  </a:extLst>
                </p14:cNvPr>
                <p14:cNvContentPartPr/>
                <p14:nvPr/>
              </p14:nvContentPartPr>
              <p14:xfrm>
                <a:off x="9394213" y="1920072"/>
                <a:ext cx="1889280" cy="594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E48C3402-C6A1-4594-BA8A-CE2B10B9C3B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389893" y="1915752"/>
                  <a:ext cx="18979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2563E22D-AD9C-476B-9B25-4E8932A00805}"/>
                    </a:ext>
                  </a:extLst>
                </p14:cNvPr>
                <p14:cNvContentPartPr/>
                <p14:nvPr/>
              </p14:nvContentPartPr>
              <p14:xfrm>
                <a:off x="11243893" y="1878312"/>
                <a:ext cx="204840" cy="2030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2563E22D-AD9C-476B-9B25-4E8932A0080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239573" y="1873992"/>
                  <a:ext cx="2134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421F7EB-90ED-4E7C-A6A3-5D0D94B59336}"/>
                    </a:ext>
                  </a:extLst>
                </p14:cNvPr>
                <p14:cNvContentPartPr/>
                <p14:nvPr/>
              </p14:nvContentPartPr>
              <p14:xfrm>
                <a:off x="9511933" y="646752"/>
                <a:ext cx="201960" cy="2257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421F7EB-90ED-4E7C-A6A3-5D0D94B5933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507613" y="642432"/>
                  <a:ext cx="21060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B95EE9A7-654C-4147-AC0E-30E5E4AB62BE}"/>
                    </a:ext>
                  </a:extLst>
                </p14:cNvPr>
                <p14:cNvContentPartPr/>
                <p14:nvPr/>
              </p14:nvContentPartPr>
              <p14:xfrm>
                <a:off x="9359293" y="595632"/>
                <a:ext cx="85680" cy="1584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B95EE9A7-654C-4147-AC0E-30E5E4AB62BE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354973" y="591312"/>
                  <a:ext cx="94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28B403E1-E863-400E-B8C1-20BC98DD15C2}"/>
                    </a:ext>
                  </a:extLst>
                </p14:cNvPr>
                <p14:cNvContentPartPr/>
                <p14:nvPr/>
              </p14:nvContentPartPr>
              <p14:xfrm>
                <a:off x="11152453" y="2133192"/>
                <a:ext cx="139680" cy="1807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28B403E1-E863-400E-B8C1-20BC98DD15C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1148133" y="2128872"/>
                  <a:ext cx="148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7992477-8A1E-4AD7-8E29-79144BFEE6C6}"/>
                    </a:ext>
                  </a:extLst>
                </p14:cNvPr>
                <p14:cNvContentPartPr/>
                <p14:nvPr/>
              </p14:nvContentPartPr>
              <p14:xfrm>
                <a:off x="11185573" y="2200152"/>
                <a:ext cx="117360" cy="579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7992477-8A1E-4AD7-8E29-79144BFEE6C6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1181253" y="2195832"/>
                  <a:ext cx="1260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35F4E1C9-A319-483F-AA79-41BF2756C831}"/>
                    </a:ext>
                  </a:extLst>
                </p14:cNvPr>
                <p14:cNvContentPartPr/>
                <p14:nvPr/>
              </p14:nvContentPartPr>
              <p14:xfrm>
                <a:off x="9954733" y="833952"/>
                <a:ext cx="1189440" cy="8884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35F4E1C9-A319-483F-AA79-41BF2756C83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950413" y="829632"/>
                  <a:ext cx="1198080" cy="89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C4297F3E-694D-47BC-A3F1-FBB31BBCEE98}"/>
                    </a:ext>
                  </a:extLst>
                </p14:cNvPr>
                <p14:cNvContentPartPr/>
                <p14:nvPr/>
              </p14:nvContentPartPr>
              <p14:xfrm>
                <a:off x="10103413" y="788592"/>
                <a:ext cx="936720" cy="9208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C4297F3E-694D-47BC-A3F1-FBB31BBCEE98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0099093" y="784272"/>
                  <a:ext cx="945360" cy="9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2032BDC-DD68-4C10-8D59-C6B72E9CCB5F}"/>
                    </a:ext>
                  </a:extLst>
                </p14:cNvPr>
                <p14:cNvContentPartPr/>
                <p14:nvPr/>
              </p14:nvContentPartPr>
              <p14:xfrm>
                <a:off x="11310853" y="694992"/>
                <a:ext cx="117360" cy="1443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2032BDC-DD68-4C10-8D59-C6B72E9CCB5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306533" y="690672"/>
                  <a:ext cx="1260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10C33D8-C56F-43C6-93E9-DBB7E5834E6A}"/>
                    </a:ext>
                  </a:extLst>
                </p14:cNvPr>
                <p14:cNvContentPartPr/>
                <p14:nvPr/>
              </p14:nvContentPartPr>
              <p14:xfrm>
                <a:off x="11252893" y="649992"/>
                <a:ext cx="208440" cy="2066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10C33D8-C56F-43C6-93E9-DBB7E5834E6A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1248573" y="645672"/>
                  <a:ext cx="2170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9B5C50A-4399-478E-B5F8-83A3911D60BC}"/>
                    </a:ext>
                  </a:extLst>
                </p14:cNvPr>
                <p14:cNvContentPartPr/>
                <p14:nvPr/>
              </p14:nvContentPartPr>
              <p14:xfrm>
                <a:off x="11176573" y="1571232"/>
                <a:ext cx="140760" cy="1659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9B5C50A-4399-478E-B5F8-83A3911D60BC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1172253" y="1566912"/>
                  <a:ext cx="1494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74B0DBC-E3BE-471A-8B89-9D7B0856AE47}"/>
                    </a:ext>
                  </a:extLst>
                </p14:cNvPr>
                <p14:cNvContentPartPr/>
                <p14:nvPr/>
              </p14:nvContentPartPr>
              <p14:xfrm>
                <a:off x="10336333" y="2433072"/>
                <a:ext cx="153000" cy="820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74B0DBC-E3BE-471A-8B89-9D7B0856AE47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0332013" y="2428752"/>
                  <a:ext cx="1616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13D1E90D-D8FD-4CF0-AD76-0AC3B7C6C2DA}"/>
                    </a:ext>
                  </a:extLst>
                </p14:cNvPr>
                <p14:cNvContentPartPr/>
                <p14:nvPr/>
              </p14:nvContentPartPr>
              <p14:xfrm>
                <a:off x="10556293" y="2440272"/>
                <a:ext cx="83880" cy="169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13D1E90D-D8FD-4CF0-AD76-0AC3B7C6C2DA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0551973" y="2435952"/>
                  <a:ext cx="92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38B730C-8CA5-49E6-BCD2-10F9FFB9F91C}"/>
                    </a:ext>
                  </a:extLst>
                </p14:cNvPr>
                <p14:cNvContentPartPr/>
                <p14:nvPr/>
              </p14:nvContentPartPr>
              <p14:xfrm>
                <a:off x="10556293" y="2485992"/>
                <a:ext cx="104400" cy="118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38B730C-8CA5-49E6-BCD2-10F9FFB9F91C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0551973" y="2481672"/>
                  <a:ext cx="1130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A3C1EC6F-9990-4CEF-A689-18A57D7961B4}"/>
                    </a:ext>
                  </a:extLst>
                </p14:cNvPr>
                <p14:cNvContentPartPr/>
                <p14:nvPr/>
              </p14:nvContentPartPr>
              <p14:xfrm>
                <a:off x="10716853" y="2425512"/>
                <a:ext cx="95760" cy="1760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A3C1EC6F-9990-4CEF-A689-18A57D7961B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0712533" y="2421192"/>
                  <a:ext cx="1044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BD37FCD-45CC-40BD-A51C-C6655F1D6979}"/>
                    </a:ext>
                  </a:extLst>
                </p14:cNvPr>
                <p14:cNvContentPartPr/>
                <p14:nvPr/>
              </p14:nvContentPartPr>
              <p14:xfrm>
                <a:off x="10818733" y="2473032"/>
                <a:ext cx="72000" cy="720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BD37FCD-45CC-40BD-A51C-C6655F1D697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0814413" y="2468712"/>
                  <a:ext cx="806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7518541E-9CD4-4962-BC2A-7B81839D757D}"/>
                    </a:ext>
                  </a:extLst>
                </p14:cNvPr>
                <p14:cNvContentPartPr/>
                <p14:nvPr/>
              </p14:nvContentPartPr>
              <p14:xfrm>
                <a:off x="10920973" y="2415432"/>
                <a:ext cx="90720" cy="975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7518541E-9CD4-4962-BC2A-7B81839D757D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0916653" y="2411112"/>
                  <a:ext cx="99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4D74E0B4-1A30-4E32-A2A8-1611D9AF1CF1}"/>
                    </a:ext>
                  </a:extLst>
                </p14:cNvPr>
                <p14:cNvContentPartPr/>
                <p14:nvPr/>
              </p14:nvContentPartPr>
              <p14:xfrm>
                <a:off x="10932133" y="2439192"/>
                <a:ext cx="87120" cy="504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4D74E0B4-1A30-4E32-A2A8-1611D9AF1CF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0927813" y="2434872"/>
                  <a:ext cx="957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76F7D11E-75EE-46DA-A8D6-CC36986D66AA}"/>
                    </a:ext>
                  </a:extLst>
                </p14:cNvPr>
                <p14:cNvContentPartPr/>
                <p14:nvPr/>
              </p14:nvContentPartPr>
              <p14:xfrm>
                <a:off x="11024653" y="2416872"/>
                <a:ext cx="175680" cy="1335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76F7D11E-75EE-46DA-A8D6-CC36986D66AA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1020333" y="2412552"/>
                  <a:ext cx="1843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19303DE2-824E-4433-B59A-B3D41399A5A9}"/>
                    </a:ext>
                  </a:extLst>
                </p14:cNvPr>
                <p14:cNvContentPartPr/>
                <p14:nvPr/>
              </p14:nvContentPartPr>
              <p14:xfrm>
                <a:off x="11126533" y="2452512"/>
                <a:ext cx="102600" cy="756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19303DE2-824E-4433-B59A-B3D41399A5A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1122213" y="2448192"/>
                  <a:ext cx="1112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8B94B262-A076-4360-973B-F83BFDA1FBAF}"/>
                    </a:ext>
                  </a:extLst>
                </p14:cNvPr>
                <p14:cNvContentPartPr/>
                <p14:nvPr/>
              </p14:nvContentPartPr>
              <p14:xfrm>
                <a:off x="11246413" y="2420832"/>
                <a:ext cx="94680" cy="1494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8B94B262-A076-4360-973B-F83BFDA1FBAF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1242093" y="2416512"/>
                  <a:ext cx="103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97BC5ECD-6C40-4DE3-AB8E-9621EBC6E8D8}"/>
                    </a:ext>
                  </a:extLst>
                </p14:cNvPr>
                <p14:cNvContentPartPr/>
                <p14:nvPr/>
              </p14:nvContentPartPr>
              <p14:xfrm>
                <a:off x="11335693" y="2410392"/>
                <a:ext cx="195840" cy="1191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97BC5ECD-6C40-4DE3-AB8E-9621EBC6E8D8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1331373" y="2406072"/>
                  <a:ext cx="204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F841CF64-9989-472F-813E-06DD6AB80C89}"/>
                    </a:ext>
                  </a:extLst>
                </p14:cNvPr>
                <p14:cNvContentPartPr/>
                <p14:nvPr/>
              </p14:nvContentPartPr>
              <p14:xfrm>
                <a:off x="11443693" y="2421912"/>
                <a:ext cx="73800" cy="432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F841CF64-9989-472F-813E-06DD6AB80C8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1439373" y="2417592"/>
                  <a:ext cx="824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1FC8F534-3D7F-4AE4-93E6-71DC2DCA24B4}"/>
                    </a:ext>
                  </a:extLst>
                </p14:cNvPr>
                <p14:cNvContentPartPr/>
                <p14:nvPr/>
              </p14:nvContentPartPr>
              <p14:xfrm>
                <a:off x="11517493" y="2446032"/>
                <a:ext cx="73440" cy="1080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1FC8F534-3D7F-4AE4-93E6-71DC2DCA24B4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1513173" y="2441712"/>
                  <a:ext cx="820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89216E5-FC1C-4C7B-A79C-1A747B75AD8E}"/>
                    </a:ext>
                  </a:extLst>
                </p14:cNvPr>
                <p14:cNvContentPartPr/>
                <p14:nvPr/>
              </p14:nvContentPartPr>
              <p14:xfrm>
                <a:off x="9168853" y="2883792"/>
                <a:ext cx="144360" cy="133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89216E5-FC1C-4C7B-A79C-1A747B75AD8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9164533" y="2879472"/>
                  <a:ext cx="153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9F481C70-E389-410C-BA02-8C754EB7501B}"/>
                    </a:ext>
                  </a:extLst>
                </p14:cNvPr>
                <p14:cNvContentPartPr/>
                <p14:nvPr/>
              </p14:nvContentPartPr>
              <p14:xfrm>
                <a:off x="9150853" y="2955432"/>
                <a:ext cx="125280" cy="111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9F481C70-E389-410C-BA02-8C754EB7501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146533" y="2951112"/>
                  <a:ext cx="133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1A612CBF-2E8E-40CA-ADCB-E775DF617EA5}"/>
                    </a:ext>
                  </a:extLst>
                </p14:cNvPr>
                <p14:cNvContentPartPr/>
                <p14:nvPr/>
              </p14:nvContentPartPr>
              <p14:xfrm>
                <a:off x="9304573" y="2844192"/>
                <a:ext cx="95400" cy="1389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1A612CBF-2E8E-40CA-ADCB-E775DF617EA5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300253" y="2839872"/>
                  <a:ext cx="1040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71F8C3F-866D-441D-A435-7D4BEE0EBB54}"/>
                    </a:ext>
                  </a:extLst>
                </p14:cNvPr>
                <p14:cNvContentPartPr/>
                <p14:nvPr/>
              </p14:nvContentPartPr>
              <p14:xfrm>
                <a:off x="9691573" y="2854272"/>
                <a:ext cx="143280" cy="1569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71F8C3F-866D-441D-A435-7D4BEE0EBB54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9687253" y="2849952"/>
                  <a:ext cx="1519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9E677C4-3328-4FE5-A498-2224FFDD73C8}"/>
                    </a:ext>
                  </a:extLst>
                </p14:cNvPr>
                <p14:cNvContentPartPr/>
                <p14:nvPr/>
              </p14:nvContentPartPr>
              <p14:xfrm>
                <a:off x="9700213" y="2911872"/>
                <a:ext cx="115560" cy="5184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9E677C4-3328-4FE5-A498-2224FFDD73C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9695893" y="2907552"/>
                  <a:ext cx="1242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CBAE909C-F463-4167-B3A8-A337AD5A2745}"/>
                    </a:ext>
                  </a:extLst>
                </p14:cNvPr>
                <p14:cNvContentPartPr/>
                <p14:nvPr/>
              </p14:nvContentPartPr>
              <p14:xfrm>
                <a:off x="9821893" y="2960472"/>
                <a:ext cx="78120" cy="745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CBAE909C-F463-4167-B3A8-A337AD5A274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9817573" y="2956152"/>
                  <a:ext cx="867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457DAB09-4C5E-4E07-B0A8-8A98078389C0}"/>
                    </a:ext>
                  </a:extLst>
                </p14:cNvPr>
                <p14:cNvContentPartPr/>
                <p14:nvPr/>
              </p14:nvContentPartPr>
              <p14:xfrm>
                <a:off x="9872653" y="2722512"/>
                <a:ext cx="29160" cy="802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457DAB09-4C5E-4E07-B0A8-8A98078389C0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9868333" y="2718192"/>
                  <a:ext cx="378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47DB4665-8BB6-443B-8CCE-FD23BC71F649}"/>
                    </a:ext>
                  </a:extLst>
                </p14:cNvPr>
                <p14:cNvContentPartPr/>
                <p14:nvPr/>
              </p14:nvContentPartPr>
              <p14:xfrm>
                <a:off x="9826213" y="2704152"/>
                <a:ext cx="140400" cy="921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47DB4665-8BB6-443B-8CCE-FD23BC71F64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9821893" y="2699832"/>
                  <a:ext cx="1490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A3BD4C0A-C619-45CF-98D6-687ECDBFF188}"/>
                    </a:ext>
                  </a:extLst>
                </p14:cNvPr>
                <p14:cNvContentPartPr/>
                <p14:nvPr/>
              </p14:nvContentPartPr>
              <p14:xfrm>
                <a:off x="9850693" y="2654112"/>
                <a:ext cx="142200" cy="1548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A3BD4C0A-C619-45CF-98D6-687ECDBFF188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9846373" y="2649432"/>
                  <a:ext cx="150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281E420-F994-4DB6-9F60-042564F92AD9}"/>
                    </a:ext>
                  </a:extLst>
                </p14:cNvPr>
                <p14:cNvContentPartPr/>
                <p14:nvPr/>
              </p14:nvContentPartPr>
              <p14:xfrm>
                <a:off x="9856813" y="2669952"/>
                <a:ext cx="45720" cy="11772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281E420-F994-4DB6-9F60-042564F92AD9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9852493" y="2665632"/>
                  <a:ext cx="54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DE77D534-EFD1-4B6D-B5EC-F63153BD40E4}"/>
                    </a:ext>
                  </a:extLst>
                </p14:cNvPr>
                <p14:cNvContentPartPr/>
                <p14:nvPr/>
              </p14:nvContentPartPr>
              <p14:xfrm>
                <a:off x="9890653" y="2665272"/>
                <a:ext cx="96120" cy="11844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DE77D534-EFD1-4B6D-B5EC-F63153BD40E4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9886333" y="2660952"/>
                  <a:ext cx="1047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AA061DF2-3C41-4723-B5C2-4AE69E39B887}"/>
                    </a:ext>
                  </a:extLst>
                </p14:cNvPr>
                <p14:cNvContentPartPr/>
                <p14:nvPr/>
              </p14:nvContentPartPr>
              <p14:xfrm>
                <a:off x="9995413" y="2805312"/>
                <a:ext cx="88560" cy="1868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AA061DF2-3C41-4723-B5C2-4AE69E39B887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9991093" y="2800992"/>
                  <a:ext cx="972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93F04881-6DFC-47AF-8923-C0BE68B02B54}"/>
                    </a:ext>
                  </a:extLst>
                </p14:cNvPr>
                <p14:cNvContentPartPr/>
                <p14:nvPr/>
              </p14:nvContentPartPr>
              <p14:xfrm>
                <a:off x="10118533" y="2854272"/>
                <a:ext cx="78480" cy="2332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93F04881-6DFC-47AF-8923-C0BE68B02B54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0114213" y="2849952"/>
                  <a:ext cx="871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C7A185BF-D04A-4A25-A964-6A13D3C229A0}"/>
                    </a:ext>
                  </a:extLst>
                </p14:cNvPr>
                <p14:cNvContentPartPr/>
                <p14:nvPr/>
              </p14:nvContentPartPr>
              <p14:xfrm>
                <a:off x="10203493" y="2942472"/>
                <a:ext cx="11160" cy="406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C7A185BF-D04A-4A25-A964-6A13D3C229A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0199173" y="2938152"/>
                  <a:ext cx="198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09DAD017-EC24-4D78-833C-54520267A828}"/>
                    </a:ext>
                  </a:extLst>
                </p14:cNvPr>
                <p14:cNvContentPartPr/>
                <p14:nvPr/>
              </p14:nvContentPartPr>
              <p14:xfrm>
                <a:off x="10278373" y="2874792"/>
                <a:ext cx="114120" cy="608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09DAD017-EC24-4D78-833C-54520267A828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0274053" y="2870472"/>
                  <a:ext cx="12276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E05F78F-0C2F-4F0B-8F14-1354DFEA8961}"/>
                    </a:ext>
                  </a:extLst>
                </p14:cNvPr>
                <p14:cNvContentPartPr/>
                <p14:nvPr/>
              </p14:nvContentPartPr>
              <p14:xfrm>
                <a:off x="10423093" y="2838072"/>
                <a:ext cx="64080" cy="14796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E05F78F-0C2F-4F0B-8F14-1354DFEA8961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418773" y="2833752"/>
                  <a:ext cx="727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E1255598-57C0-4E70-9427-6C29B4EFA4A4}"/>
                    </a:ext>
                  </a:extLst>
                </p14:cNvPr>
                <p14:cNvContentPartPr/>
                <p14:nvPr/>
              </p14:nvContentPartPr>
              <p14:xfrm>
                <a:off x="10583653" y="2883792"/>
                <a:ext cx="136800" cy="201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E1255598-57C0-4E70-9427-6C29B4EFA4A4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0579333" y="2879472"/>
                  <a:ext cx="145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2A9F9310-C2F4-43B9-8008-9BE7A1944FEA}"/>
                    </a:ext>
                  </a:extLst>
                </p14:cNvPr>
                <p14:cNvContentPartPr/>
                <p14:nvPr/>
              </p14:nvContentPartPr>
              <p14:xfrm>
                <a:off x="10603813" y="2912592"/>
                <a:ext cx="153000" cy="4320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2A9F9310-C2F4-43B9-8008-9BE7A1944FE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0599493" y="2908272"/>
                  <a:ext cx="1616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50863F7D-796B-4CC1-88DF-6995EEAFD817}"/>
                    </a:ext>
                  </a:extLst>
                </p14:cNvPr>
                <p14:cNvContentPartPr/>
                <p14:nvPr/>
              </p14:nvContentPartPr>
              <p14:xfrm>
                <a:off x="10808653" y="2843832"/>
                <a:ext cx="135720" cy="896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50863F7D-796B-4CC1-88DF-6995EEAFD817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0804333" y="2839512"/>
                  <a:ext cx="1443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4FB72F89-57E6-431D-BEC2-BF7F15573EF4}"/>
                    </a:ext>
                  </a:extLst>
                </p14:cNvPr>
                <p14:cNvContentPartPr/>
                <p14:nvPr/>
              </p14:nvContentPartPr>
              <p14:xfrm>
                <a:off x="11035453" y="2768592"/>
                <a:ext cx="142920" cy="666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4FB72F89-57E6-431D-BEC2-BF7F15573EF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1031133" y="2764272"/>
                  <a:ext cx="1515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3F260180-706C-4F89-89C8-26E4A060B25E}"/>
                    </a:ext>
                  </a:extLst>
                </p14:cNvPr>
                <p14:cNvContentPartPr/>
                <p14:nvPr/>
              </p14:nvContentPartPr>
              <p14:xfrm>
                <a:off x="10991533" y="2851392"/>
                <a:ext cx="240840" cy="219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3F260180-706C-4F89-89C8-26E4A060B25E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987213" y="2847072"/>
                  <a:ext cx="2494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E469822B-D32A-4DB2-8C53-0402C50DA482}"/>
                    </a:ext>
                  </a:extLst>
                </p14:cNvPr>
                <p14:cNvContentPartPr/>
                <p14:nvPr/>
              </p14:nvContentPartPr>
              <p14:xfrm>
                <a:off x="11014573" y="2927712"/>
                <a:ext cx="139320" cy="1627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E469822B-D32A-4DB2-8C53-0402C50DA482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1010253" y="2923392"/>
                  <a:ext cx="1479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75A80146-EC82-449D-B86B-A47D6CC165A9}"/>
                    </a:ext>
                  </a:extLst>
                </p14:cNvPr>
                <p14:cNvContentPartPr/>
                <p14:nvPr/>
              </p14:nvContentPartPr>
              <p14:xfrm>
                <a:off x="11109613" y="2971632"/>
                <a:ext cx="94320" cy="13644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75A80146-EC82-449D-B86B-A47D6CC165A9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1105293" y="2967312"/>
                  <a:ext cx="1029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8943ACE5-F112-4779-BCDB-9221F824CE82}"/>
                    </a:ext>
                  </a:extLst>
                </p14:cNvPr>
                <p14:cNvContentPartPr/>
                <p14:nvPr/>
              </p14:nvContentPartPr>
              <p14:xfrm>
                <a:off x="10382413" y="3273672"/>
                <a:ext cx="70920" cy="6613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8943ACE5-F112-4779-BCDB-9221F824CE8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0378093" y="3269352"/>
                  <a:ext cx="79560" cy="66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BA557074-6616-4C1F-AAFE-AEA60C1AE96A}"/>
                    </a:ext>
                  </a:extLst>
                </p14:cNvPr>
                <p14:cNvContentPartPr/>
                <p14:nvPr/>
              </p14:nvContentPartPr>
              <p14:xfrm>
                <a:off x="10183333" y="3837792"/>
                <a:ext cx="1283760" cy="1062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BA557074-6616-4C1F-AAFE-AEA60C1AE96A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179013" y="3833472"/>
                  <a:ext cx="1292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81B54CB3-5B2E-46A6-AE22-78F1D53FB379}"/>
                    </a:ext>
                  </a:extLst>
                </p14:cNvPr>
                <p14:cNvContentPartPr/>
                <p14:nvPr/>
              </p14:nvContentPartPr>
              <p14:xfrm>
                <a:off x="11404813" y="3749592"/>
                <a:ext cx="206640" cy="18468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81B54CB3-5B2E-46A6-AE22-78F1D53FB379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1400493" y="3745272"/>
                  <a:ext cx="2152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0E0BCDF9-EED8-418C-9AB3-65FC6AF9E1E8}"/>
                    </a:ext>
                  </a:extLst>
                </p14:cNvPr>
                <p14:cNvContentPartPr/>
                <p14:nvPr/>
              </p14:nvContentPartPr>
              <p14:xfrm>
                <a:off x="10291693" y="3101592"/>
                <a:ext cx="276120" cy="2073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0E0BCDF9-EED8-418C-9AB3-65FC6AF9E1E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0287373" y="3097272"/>
                  <a:ext cx="2847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3B9658CA-6317-4B2E-8A26-45612D2CC268}"/>
                    </a:ext>
                  </a:extLst>
                </p14:cNvPr>
                <p14:cNvContentPartPr/>
                <p14:nvPr/>
              </p14:nvContentPartPr>
              <p14:xfrm>
                <a:off x="10072093" y="3141912"/>
                <a:ext cx="156960" cy="21420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3B9658CA-6317-4B2E-8A26-45612D2CC268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067773" y="3137592"/>
                  <a:ext cx="16560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D912D4A9-4B05-4DBE-9918-F2689FC16DDC}"/>
                    </a:ext>
                  </a:extLst>
                </p14:cNvPr>
                <p14:cNvContentPartPr/>
                <p14:nvPr/>
              </p14:nvContentPartPr>
              <p14:xfrm>
                <a:off x="10194853" y="3185832"/>
                <a:ext cx="90720" cy="993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D912D4A9-4B05-4DBE-9918-F2689FC16DD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0190533" y="3181512"/>
                  <a:ext cx="993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EF47CB9A-71BE-4505-8C4F-CF5B46AE2AE9}"/>
                    </a:ext>
                  </a:extLst>
                </p14:cNvPr>
                <p14:cNvContentPartPr/>
                <p14:nvPr/>
              </p14:nvContentPartPr>
              <p14:xfrm>
                <a:off x="11408413" y="3957672"/>
                <a:ext cx="121680" cy="14580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EF47CB9A-71BE-4505-8C4F-CF5B46AE2AE9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404093" y="3953352"/>
                  <a:ext cx="1303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840ABE19-9645-431B-B9D9-89FA5AE8EF8D}"/>
                    </a:ext>
                  </a:extLst>
                </p14:cNvPr>
                <p14:cNvContentPartPr/>
                <p14:nvPr/>
              </p14:nvContentPartPr>
              <p14:xfrm>
                <a:off x="11423173" y="4000152"/>
                <a:ext cx="99000" cy="594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840ABE19-9645-431B-B9D9-89FA5AE8EF8D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1418853" y="3995832"/>
                  <a:ext cx="1076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88BB45BD-BF62-4155-BA78-DF62C6923BAA}"/>
                    </a:ext>
                  </a:extLst>
                </p14:cNvPr>
                <p14:cNvContentPartPr/>
                <p14:nvPr/>
              </p14:nvContentPartPr>
              <p14:xfrm>
                <a:off x="11563933" y="4045872"/>
                <a:ext cx="51840" cy="572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88BB45BD-BF62-4155-BA78-DF62C6923BAA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1559613" y="4041552"/>
                  <a:ext cx="604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B9AAEAA7-48A7-421E-8E61-4343DF0AD231}"/>
                    </a:ext>
                  </a:extLst>
                </p14:cNvPr>
                <p14:cNvContentPartPr/>
                <p14:nvPr/>
              </p14:nvContentPartPr>
              <p14:xfrm>
                <a:off x="10719013" y="3171432"/>
                <a:ext cx="581400" cy="4863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B9AAEAA7-48A7-421E-8E61-4343DF0AD231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714693" y="3167112"/>
                  <a:ext cx="590040" cy="49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CEC40FA0-D0B2-4309-88A2-37A46A3228E3}"/>
                    </a:ext>
                  </a:extLst>
                </p14:cNvPr>
                <p14:cNvContentPartPr/>
                <p14:nvPr/>
              </p14:nvContentPartPr>
              <p14:xfrm>
                <a:off x="10424173" y="3515592"/>
                <a:ext cx="176040" cy="1260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CEC40FA0-D0B2-4309-88A2-37A46A3228E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419853" y="3511272"/>
                  <a:ext cx="184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C909A29B-E22C-4AFF-9E94-BF310662FB3C}"/>
                    </a:ext>
                  </a:extLst>
                </p14:cNvPr>
                <p14:cNvContentPartPr/>
                <p14:nvPr/>
              </p14:nvContentPartPr>
              <p14:xfrm>
                <a:off x="10763653" y="3469512"/>
                <a:ext cx="56520" cy="1026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C909A29B-E22C-4AFF-9E94-BF310662FB3C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759333" y="3465192"/>
                  <a:ext cx="651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AB26CA4D-4421-4C51-B856-AC1ABCC02D25}"/>
                    </a:ext>
                  </a:extLst>
                </p14:cNvPr>
                <p14:cNvContentPartPr/>
                <p14:nvPr/>
              </p14:nvContentPartPr>
              <p14:xfrm>
                <a:off x="10779493" y="3744552"/>
                <a:ext cx="18360" cy="1256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AB26CA4D-4421-4C51-B856-AC1ABCC02D25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775173" y="3740232"/>
                  <a:ext cx="27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77846A9F-AB45-4FE3-8449-5963CC0E078D}"/>
                    </a:ext>
                  </a:extLst>
                </p14:cNvPr>
                <p14:cNvContentPartPr/>
                <p14:nvPr/>
              </p14:nvContentPartPr>
              <p14:xfrm>
                <a:off x="8728213" y="2398512"/>
                <a:ext cx="157680" cy="1105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77846A9F-AB45-4FE3-8449-5963CC0E078D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8723893" y="2394192"/>
                  <a:ext cx="1663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458D4201-0D21-4B4E-9105-22C2A7903E22}"/>
                    </a:ext>
                  </a:extLst>
                </p14:cNvPr>
                <p14:cNvContentPartPr/>
                <p14:nvPr/>
              </p14:nvContentPartPr>
              <p14:xfrm>
                <a:off x="8908573" y="2424432"/>
                <a:ext cx="86400" cy="882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458D4201-0D21-4B4E-9105-22C2A7903E22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904253" y="2420112"/>
                  <a:ext cx="950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5617B014-BB94-4B7E-B989-93CB26D643B6}"/>
                    </a:ext>
                  </a:extLst>
                </p14:cNvPr>
                <p14:cNvContentPartPr/>
                <p14:nvPr/>
              </p14:nvContentPartPr>
              <p14:xfrm>
                <a:off x="9005053" y="2426592"/>
                <a:ext cx="86760" cy="982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5617B014-BB94-4B7E-B989-93CB26D643B6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000733" y="2422272"/>
                  <a:ext cx="954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3E5FC481-04F5-4835-BB7E-9941FBEEF72E}"/>
                    </a:ext>
                  </a:extLst>
                </p14:cNvPr>
                <p14:cNvContentPartPr/>
                <p14:nvPr/>
              </p14:nvContentPartPr>
              <p14:xfrm>
                <a:off x="8988853" y="2460432"/>
                <a:ext cx="104760" cy="500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3E5FC481-04F5-4835-BB7E-9941FBEEF72E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984533" y="2456112"/>
                  <a:ext cx="1134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C999A2A-6277-45BC-837B-E7D79C3CA4A8}"/>
                    </a:ext>
                  </a:extLst>
                </p14:cNvPr>
                <p14:cNvContentPartPr/>
                <p14:nvPr/>
              </p14:nvContentPartPr>
              <p14:xfrm>
                <a:off x="9275413" y="2410032"/>
                <a:ext cx="99000" cy="748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C999A2A-6277-45BC-837B-E7D79C3CA4A8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9271093" y="2405712"/>
                  <a:ext cx="1076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DB8D8628-A24C-460B-91FE-D7836C2DD78B}"/>
                    </a:ext>
                  </a:extLst>
                </p14:cNvPr>
                <p14:cNvContentPartPr/>
                <p14:nvPr/>
              </p14:nvContentPartPr>
              <p14:xfrm>
                <a:off x="9270733" y="2434512"/>
                <a:ext cx="104040" cy="471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DB8D8628-A24C-460B-91FE-D7836C2DD78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9266413" y="2430192"/>
                  <a:ext cx="1126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A5286459-0E9B-4AAE-9A14-A2C5D797BBFE}"/>
                    </a:ext>
                  </a:extLst>
                </p14:cNvPr>
                <p14:cNvContentPartPr/>
                <p14:nvPr/>
              </p14:nvContentPartPr>
              <p14:xfrm>
                <a:off x="9369373" y="2456832"/>
                <a:ext cx="56160" cy="738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A5286459-0E9B-4AAE-9A14-A2C5D797BBFE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365053" y="2452512"/>
                  <a:ext cx="648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712F9647-31D6-4C8C-A0E7-D286322B4590}"/>
                    </a:ext>
                  </a:extLst>
                </p14:cNvPr>
                <p14:cNvContentPartPr/>
                <p14:nvPr/>
              </p14:nvContentPartPr>
              <p14:xfrm>
                <a:off x="9423733" y="2314272"/>
                <a:ext cx="95760" cy="1047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712F9647-31D6-4C8C-A0E7-D286322B4590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9419413" y="2309952"/>
                  <a:ext cx="1044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21170357-FF84-4151-875F-29FB9F481394}"/>
                    </a:ext>
                  </a:extLst>
                </p14:cNvPr>
                <p14:cNvContentPartPr/>
                <p14:nvPr/>
              </p14:nvContentPartPr>
              <p14:xfrm>
                <a:off x="9584653" y="2416872"/>
                <a:ext cx="103320" cy="766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21170357-FF84-4151-875F-29FB9F481394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580333" y="2412552"/>
                  <a:ext cx="1119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E65BD5B-045F-429F-BA9B-C125FC73CF80}"/>
                    </a:ext>
                  </a:extLst>
                </p14:cNvPr>
                <p14:cNvContentPartPr/>
                <p14:nvPr/>
              </p14:nvContentPartPr>
              <p14:xfrm>
                <a:off x="9584293" y="2453952"/>
                <a:ext cx="77040" cy="223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E65BD5B-045F-429F-BA9B-C125FC73CF8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579973" y="2449632"/>
                  <a:ext cx="85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B8E43AF3-24AD-4425-8A7B-0A182D6066D1}"/>
                    </a:ext>
                  </a:extLst>
                </p14:cNvPr>
                <p14:cNvContentPartPr/>
                <p14:nvPr/>
              </p14:nvContentPartPr>
              <p14:xfrm>
                <a:off x="9675373" y="2473032"/>
                <a:ext cx="103320" cy="889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B8E43AF3-24AD-4425-8A7B-0A182D6066D1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671053" y="2468712"/>
                  <a:ext cx="1119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AEFCEA5-FD27-4D56-8198-B495F5AB678D}"/>
                    </a:ext>
                  </a:extLst>
                </p14:cNvPr>
                <p14:cNvContentPartPr/>
                <p14:nvPr/>
              </p14:nvContentPartPr>
              <p14:xfrm>
                <a:off x="9763933" y="2304192"/>
                <a:ext cx="151200" cy="842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AEFCEA5-FD27-4D56-8198-B495F5AB678D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759613" y="2299872"/>
                  <a:ext cx="1598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35E1C097-78D8-44EE-B87B-45EA25CEFBE3}"/>
                    </a:ext>
                  </a:extLst>
                </p14:cNvPr>
                <p14:cNvContentPartPr/>
                <p14:nvPr/>
              </p14:nvContentPartPr>
              <p14:xfrm>
                <a:off x="9930973" y="2312112"/>
                <a:ext cx="87840" cy="1008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35E1C097-78D8-44EE-B87B-45EA25CEFBE3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926653" y="2307792"/>
                  <a:ext cx="96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78FCD829-DC85-41E4-A6E7-17177C5681EF}"/>
                    </a:ext>
                  </a:extLst>
                </p14:cNvPr>
                <p14:cNvContentPartPr/>
                <p14:nvPr/>
              </p14:nvContentPartPr>
              <p14:xfrm>
                <a:off x="9682933" y="1240392"/>
                <a:ext cx="275400" cy="4176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78FCD829-DC85-41E4-A6E7-17177C5681EF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678613" y="1236072"/>
                  <a:ext cx="2840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30643F89-81E6-4E02-AD66-E21184B3AB77}"/>
                    </a:ext>
                  </a:extLst>
                </p14:cNvPr>
                <p14:cNvContentPartPr/>
                <p14:nvPr/>
              </p14:nvContentPartPr>
              <p14:xfrm>
                <a:off x="10322293" y="1250112"/>
                <a:ext cx="219600" cy="2736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30643F89-81E6-4E02-AD66-E21184B3AB77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317973" y="1245792"/>
                  <a:ext cx="2282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199DD81B-936C-49DF-98DC-0AB38CDBCF82}"/>
                    </a:ext>
                  </a:extLst>
                </p14:cNvPr>
                <p14:cNvContentPartPr/>
                <p14:nvPr/>
              </p14:nvContentPartPr>
              <p14:xfrm>
                <a:off x="9664573" y="1034472"/>
                <a:ext cx="357120" cy="374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199DD81B-936C-49DF-98DC-0AB38CDBCF82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660253" y="1030152"/>
                  <a:ext cx="365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F0902F4B-E15E-481F-8035-4178304B5F7A}"/>
                    </a:ext>
                  </a:extLst>
                </p14:cNvPr>
                <p14:cNvContentPartPr/>
                <p14:nvPr/>
              </p14:nvContentPartPr>
              <p14:xfrm>
                <a:off x="10319053" y="1044552"/>
                <a:ext cx="365760" cy="2268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F0902F4B-E15E-481F-8035-4178304B5F7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314733" y="1040232"/>
                  <a:ext cx="3744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02437DA8-B6ED-47CB-980C-E7B140D3F44E}"/>
                    </a:ext>
                  </a:extLst>
                </p14:cNvPr>
                <p14:cNvContentPartPr/>
                <p14:nvPr/>
              </p14:nvContentPartPr>
              <p14:xfrm>
                <a:off x="9688333" y="1457472"/>
                <a:ext cx="365400" cy="2448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02437DA8-B6ED-47CB-980C-E7B140D3F44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9684013" y="1453152"/>
                  <a:ext cx="3740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85A2B844-B3A7-4BDC-B542-2BF486DF2BF0}"/>
                    </a:ext>
                  </a:extLst>
                </p14:cNvPr>
                <p14:cNvContentPartPr/>
                <p14:nvPr/>
              </p14:nvContentPartPr>
              <p14:xfrm>
                <a:off x="10438933" y="1430112"/>
                <a:ext cx="262800" cy="421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85A2B844-B3A7-4BDC-B542-2BF486DF2BF0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434613" y="1425792"/>
                  <a:ext cx="2714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4A06AE9F-E21F-4EE8-99CA-5B0DE4CDA485}"/>
                    </a:ext>
                  </a:extLst>
                </p14:cNvPr>
                <p14:cNvContentPartPr/>
                <p14:nvPr/>
              </p14:nvContentPartPr>
              <p14:xfrm>
                <a:off x="9525253" y="1082352"/>
                <a:ext cx="7920" cy="838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4A06AE9F-E21F-4EE8-99CA-5B0DE4CDA48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9520933" y="1078032"/>
                  <a:ext cx="165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983DDFCF-89B8-4095-95E7-D25A6A4E4DA9}"/>
                    </a:ext>
                  </a:extLst>
                </p14:cNvPr>
                <p14:cNvContentPartPr/>
                <p14:nvPr/>
              </p14:nvContentPartPr>
              <p14:xfrm>
                <a:off x="9471613" y="1143552"/>
                <a:ext cx="92520" cy="1036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983DDFCF-89B8-4095-95E7-D25A6A4E4DA9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9467293" y="1139232"/>
                  <a:ext cx="101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75C3325C-5274-48E4-B55B-3E27B01505D0}"/>
                    </a:ext>
                  </a:extLst>
                </p14:cNvPr>
                <p14:cNvContentPartPr/>
                <p14:nvPr/>
              </p14:nvContentPartPr>
              <p14:xfrm>
                <a:off x="9510493" y="1356312"/>
                <a:ext cx="5400" cy="10800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75C3325C-5274-48E4-B55B-3E27B01505D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506173" y="1351992"/>
                  <a:ext cx="140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0706C97E-B6BC-4BA0-B289-66B9B249C8F5}"/>
                    </a:ext>
                  </a:extLst>
                </p14:cNvPr>
                <p14:cNvContentPartPr/>
                <p14:nvPr/>
              </p14:nvContentPartPr>
              <p14:xfrm>
                <a:off x="9442093" y="1345152"/>
                <a:ext cx="77760" cy="9828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0706C97E-B6BC-4BA0-B289-66B9B249C8F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9437773" y="1340832"/>
                  <a:ext cx="864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58535DAA-A198-4B19-A662-8BCE9CD4CA12}"/>
                    </a:ext>
                  </a:extLst>
                </p14:cNvPr>
                <p14:cNvContentPartPr/>
                <p14:nvPr/>
              </p14:nvContentPartPr>
              <p14:xfrm>
                <a:off x="5537173" y="1257672"/>
                <a:ext cx="1149840" cy="406692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58535DAA-A198-4B19-A662-8BCE9CD4CA12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532853" y="1253352"/>
                  <a:ext cx="1158480" cy="407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5E7F9540-34D7-4C92-B672-B83DD288EB44}"/>
                    </a:ext>
                  </a:extLst>
                </p14:cNvPr>
                <p14:cNvContentPartPr/>
                <p14:nvPr/>
              </p14:nvContentPartPr>
              <p14:xfrm>
                <a:off x="6810133" y="867432"/>
                <a:ext cx="181440" cy="21495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5E7F9540-34D7-4C92-B672-B83DD288EB44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805813" y="863112"/>
                  <a:ext cx="190080" cy="21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DABADF0F-AD97-4D8B-8382-314A88C32E51}"/>
                    </a:ext>
                  </a:extLst>
                </p14:cNvPr>
                <p14:cNvContentPartPr/>
                <p14:nvPr/>
              </p14:nvContentPartPr>
              <p14:xfrm>
                <a:off x="6967453" y="715152"/>
                <a:ext cx="2970720" cy="28184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DABADF0F-AD97-4D8B-8382-314A88C32E51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963133" y="710832"/>
                  <a:ext cx="2979360" cy="28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755CF7F0-B51C-446D-B48B-5C91F3C61B26}"/>
                    </a:ext>
                  </a:extLst>
                </p14:cNvPr>
                <p14:cNvContentPartPr/>
                <p14:nvPr/>
              </p14:nvContentPartPr>
              <p14:xfrm>
                <a:off x="7056373" y="952032"/>
                <a:ext cx="185760" cy="1134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755CF7F0-B51C-446D-B48B-5C91F3C61B26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052053" y="947712"/>
                  <a:ext cx="1944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A4E5693E-61FC-4247-BD7F-D8A0F6D37193}"/>
                    </a:ext>
                  </a:extLst>
                </p14:cNvPr>
                <p14:cNvContentPartPr/>
                <p14:nvPr/>
              </p14:nvContentPartPr>
              <p14:xfrm>
                <a:off x="7252933" y="1003872"/>
                <a:ext cx="66240" cy="417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A4E5693E-61FC-4247-BD7F-D8A0F6D37193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7248613" y="999552"/>
                  <a:ext cx="748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F95723EF-C572-4909-BDCB-E719E53BB2AB}"/>
                    </a:ext>
                  </a:extLst>
                </p14:cNvPr>
                <p14:cNvContentPartPr/>
                <p14:nvPr/>
              </p14:nvContentPartPr>
              <p14:xfrm>
                <a:off x="7355893" y="1004952"/>
                <a:ext cx="77400" cy="4644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F95723EF-C572-4909-BDCB-E719E53BB2AB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7351573" y="1000632"/>
                  <a:ext cx="860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099D309C-F186-4A7E-8755-6C0DFCBD0598}"/>
                    </a:ext>
                  </a:extLst>
                </p14:cNvPr>
                <p14:cNvContentPartPr/>
                <p14:nvPr/>
              </p14:nvContentPartPr>
              <p14:xfrm>
                <a:off x="7431133" y="962112"/>
                <a:ext cx="192240" cy="903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099D309C-F186-4A7E-8755-6C0DFCBD0598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426813" y="957792"/>
                  <a:ext cx="2008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7C05EA46-E886-4C62-9882-84D2257F5891}"/>
                    </a:ext>
                  </a:extLst>
                </p14:cNvPr>
                <p14:cNvContentPartPr/>
                <p14:nvPr/>
              </p14:nvContentPartPr>
              <p14:xfrm>
                <a:off x="7650373" y="1018632"/>
                <a:ext cx="71640" cy="457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7C05EA46-E886-4C62-9882-84D2257F5891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646053" y="1014312"/>
                  <a:ext cx="802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C22F611A-3E27-474A-9495-F25E4C7A510B}"/>
                    </a:ext>
                  </a:extLst>
                </p14:cNvPr>
                <p14:cNvContentPartPr/>
                <p14:nvPr/>
              </p14:nvContentPartPr>
              <p14:xfrm>
                <a:off x="7871413" y="989112"/>
                <a:ext cx="96840" cy="720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C22F611A-3E27-474A-9495-F25E4C7A510B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867093" y="984792"/>
                  <a:ext cx="1054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95AEB123-50D4-4DCA-B91E-544DCC84FE38}"/>
                    </a:ext>
                  </a:extLst>
                </p14:cNvPr>
                <p14:cNvContentPartPr/>
                <p14:nvPr/>
              </p14:nvContentPartPr>
              <p14:xfrm>
                <a:off x="7984813" y="980112"/>
                <a:ext cx="64800" cy="734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95AEB123-50D4-4DCA-B91E-544DCC84FE3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980493" y="975792"/>
                  <a:ext cx="734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4713EE21-CC9B-41AD-819B-680BA991B20C}"/>
                    </a:ext>
                  </a:extLst>
                </p14:cNvPr>
                <p14:cNvContentPartPr/>
                <p14:nvPr/>
              </p14:nvContentPartPr>
              <p14:xfrm>
                <a:off x="8132773" y="972912"/>
                <a:ext cx="129600" cy="18864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4713EE21-CC9B-41AD-819B-680BA991B20C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128453" y="968592"/>
                  <a:ext cx="1382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82C1BCF9-B63B-42CF-9CB6-E28790010DDA}"/>
                    </a:ext>
                  </a:extLst>
                </p14:cNvPr>
                <p14:cNvContentPartPr/>
                <p14:nvPr/>
              </p14:nvContentPartPr>
              <p14:xfrm>
                <a:off x="8284693" y="932952"/>
                <a:ext cx="53640" cy="11916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82C1BCF9-B63B-42CF-9CB6-E28790010DD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280373" y="928632"/>
                  <a:ext cx="622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DD4817C8-461F-4BB0-B175-CFBDECFFB0A7}"/>
                    </a:ext>
                  </a:extLst>
                </p14:cNvPr>
                <p14:cNvContentPartPr/>
                <p14:nvPr/>
              </p14:nvContentPartPr>
              <p14:xfrm>
                <a:off x="8337253" y="909192"/>
                <a:ext cx="57960" cy="13536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DD4817C8-461F-4BB0-B175-CFBDECFFB0A7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332933" y="904872"/>
                  <a:ext cx="666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AED43248-8423-4205-970E-5642B2C7175D}"/>
                    </a:ext>
                  </a:extLst>
                </p14:cNvPr>
                <p14:cNvContentPartPr/>
                <p14:nvPr/>
              </p14:nvContentPartPr>
              <p14:xfrm>
                <a:off x="8252653" y="904872"/>
                <a:ext cx="360" cy="36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AED43248-8423-4205-970E-5642B2C7175D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248333" y="9005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F6FE684-9286-45F9-9D6E-CA3AC073085D}"/>
                    </a:ext>
                  </a:extLst>
                </p14:cNvPr>
                <p14:cNvContentPartPr/>
                <p14:nvPr/>
              </p14:nvContentPartPr>
              <p14:xfrm>
                <a:off x="7028293" y="1201152"/>
                <a:ext cx="109440" cy="12888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F6FE684-9286-45F9-9D6E-CA3AC073085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023973" y="1196832"/>
                  <a:ext cx="118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4E547D89-E4FE-41F9-ACF0-0C4B345CDF0A}"/>
                    </a:ext>
                  </a:extLst>
                </p14:cNvPr>
                <p14:cNvContentPartPr/>
                <p14:nvPr/>
              </p14:nvContentPartPr>
              <p14:xfrm>
                <a:off x="7157533" y="1246872"/>
                <a:ext cx="157680" cy="6228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4E547D89-E4FE-41F9-ACF0-0C4B345CDF0A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153213" y="1242552"/>
                  <a:ext cx="166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95BE7DD5-F1CA-4F92-AFC7-B6B339531DEF}"/>
                    </a:ext>
                  </a:extLst>
                </p14:cNvPr>
                <p14:cNvContentPartPr/>
                <p14:nvPr/>
              </p14:nvContentPartPr>
              <p14:xfrm>
                <a:off x="7331773" y="1224192"/>
                <a:ext cx="102240" cy="6588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95BE7DD5-F1CA-4F92-AFC7-B6B339531DEF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7327453" y="1219872"/>
                  <a:ext cx="1108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24D575F1-9D8F-4276-9E44-B2A7CD9C6177}"/>
                    </a:ext>
                  </a:extLst>
                </p14:cNvPr>
                <p14:cNvContentPartPr/>
                <p14:nvPr/>
              </p14:nvContentPartPr>
              <p14:xfrm>
                <a:off x="7461013" y="1239672"/>
                <a:ext cx="56160" cy="550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24D575F1-9D8F-4276-9E44-B2A7CD9C6177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456693" y="1235352"/>
                  <a:ext cx="648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13159517-D01D-4537-8D0E-30193E07124C}"/>
                    </a:ext>
                  </a:extLst>
                </p14:cNvPr>
                <p14:cNvContentPartPr/>
                <p14:nvPr/>
              </p14:nvContentPartPr>
              <p14:xfrm>
                <a:off x="7535893" y="1237872"/>
                <a:ext cx="65520" cy="597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13159517-D01D-4537-8D0E-30193E07124C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7531573" y="1233552"/>
                  <a:ext cx="741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33202A74-E469-45F3-B6CE-FC6AEE30B16F}"/>
                    </a:ext>
                  </a:extLst>
                </p14:cNvPr>
                <p14:cNvContentPartPr/>
                <p14:nvPr/>
              </p14:nvContentPartPr>
              <p14:xfrm>
                <a:off x="7647493" y="1179192"/>
                <a:ext cx="106200" cy="11772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33202A74-E469-45F3-B6CE-FC6AEE30B16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643173" y="1174872"/>
                  <a:ext cx="114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FEB83CE5-C748-461B-BB01-1BD12969D3EB}"/>
                    </a:ext>
                  </a:extLst>
                </p14:cNvPr>
                <p14:cNvContentPartPr/>
                <p14:nvPr/>
              </p14:nvContentPartPr>
              <p14:xfrm>
                <a:off x="7610773" y="1214112"/>
                <a:ext cx="77760" cy="1836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FEB83CE5-C748-461B-BB01-1BD12969D3EB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606453" y="1209792"/>
                  <a:ext cx="864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73B367F9-4E6A-4B99-BB3E-46C5863B1401}"/>
                    </a:ext>
                  </a:extLst>
                </p14:cNvPr>
                <p14:cNvContentPartPr/>
                <p14:nvPr/>
              </p14:nvContentPartPr>
              <p14:xfrm>
                <a:off x="7545253" y="1173072"/>
                <a:ext cx="83880" cy="180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73B367F9-4E6A-4B99-BB3E-46C5863B1401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540933" y="1168752"/>
                  <a:ext cx="925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60E8438E-65DE-4F51-9709-1D7B34A916DE}"/>
                    </a:ext>
                  </a:extLst>
                </p14:cNvPr>
                <p14:cNvContentPartPr/>
                <p14:nvPr/>
              </p14:nvContentPartPr>
              <p14:xfrm>
                <a:off x="7752613" y="1189632"/>
                <a:ext cx="159480" cy="11124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60E8438E-65DE-4F51-9709-1D7B34A916DE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7748293" y="1185312"/>
                  <a:ext cx="1681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EADCE520-6DD9-4F07-A56B-C3DA538334D8}"/>
                    </a:ext>
                  </a:extLst>
                </p14:cNvPr>
                <p14:cNvContentPartPr/>
                <p14:nvPr/>
              </p14:nvContentPartPr>
              <p14:xfrm>
                <a:off x="7905253" y="1209432"/>
                <a:ext cx="14760" cy="900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EADCE520-6DD9-4F07-A56B-C3DA538334D8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7900933" y="1205112"/>
                  <a:ext cx="234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D3818627-3728-48E6-BA1F-01407306A122}"/>
                    </a:ext>
                  </a:extLst>
                </p14:cNvPr>
                <p14:cNvContentPartPr/>
                <p14:nvPr/>
              </p14:nvContentPartPr>
              <p14:xfrm>
                <a:off x="7938013" y="1152552"/>
                <a:ext cx="112320" cy="1306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D3818627-3728-48E6-BA1F-01407306A122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7933693" y="1148232"/>
                  <a:ext cx="1209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62B1DB4B-F7ED-4F52-88E9-4A992C1B0F02}"/>
                    </a:ext>
                  </a:extLst>
                </p14:cNvPr>
                <p14:cNvContentPartPr/>
                <p14:nvPr/>
              </p14:nvContentPartPr>
              <p14:xfrm>
                <a:off x="7054933" y="1439832"/>
                <a:ext cx="2880" cy="12204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62B1DB4B-F7ED-4F52-88E9-4A992C1B0F02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7050613" y="1435512"/>
                  <a:ext cx="115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EC935DE1-665F-4814-94F0-603C74B9FC89}"/>
                    </a:ext>
                  </a:extLst>
                </p14:cNvPr>
                <p14:cNvContentPartPr/>
                <p14:nvPr/>
              </p14:nvContentPartPr>
              <p14:xfrm>
                <a:off x="6955213" y="1402392"/>
                <a:ext cx="165240" cy="954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EC935DE1-665F-4814-94F0-603C74B9FC89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950893" y="1398072"/>
                  <a:ext cx="1738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CF929F6A-7529-4FA4-A8C6-AB115C78F2F5}"/>
                    </a:ext>
                  </a:extLst>
                </p14:cNvPr>
                <p14:cNvContentPartPr/>
                <p14:nvPr/>
              </p14:nvContentPartPr>
              <p14:xfrm>
                <a:off x="7124053" y="1465032"/>
                <a:ext cx="151200" cy="7920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CF929F6A-7529-4FA4-A8C6-AB115C78F2F5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119733" y="1460712"/>
                  <a:ext cx="159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A8CDDBBD-378D-4F49-A95B-4A03A2FBA56B}"/>
                    </a:ext>
                  </a:extLst>
                </p14:cNvPr>
                <p14:cNvContentPartPr/>
                <p14:nvPr/>
              </p14:nvContentPartPr>
              <p14:xfrm>
                <a:off x="7256533" y="1429392"/>
                <a:ext cx="48960" cy="172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A8CDDBBD-378D-4F49-A95B-4A03A2FBA56B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252213" y="1425072"/>
                  <a:ext cx="57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458D103E-C750-4F8B-8A7A-131A78D38CF5}"/>
                    </a:ext>
                  </a:extLst>
                </p14:cNvPr>
                <p14:cNvContentPartPr/>
                <p14:nvPr/>
              </p14:nvContentPartPr>
              <p14:xfrm>
                <a:off x="7297573" y="1458552"/>
                <a:ext cx="67320" cy="7236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458D103E-C750-4F8B-8A7A-131A78D38CF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293253" y="1454232"/>
                  <a:ext cx="759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F38D39F8-8949-4488-80CA-22A16828E595}"/>
                    </a:ext>
                  </a:extLst>
                </p14:cNvPr>
                <p14:cNvContentPartPr/>
                <p14:nvPr/>
              </p14:nvContentPartPr>
              <p14:xfrm>
                <a:off x="7398373" y="1456032"/>
                <a:ext cx="93960" cy="6372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F38D39F8-8949-4488-80CA-22A16828E595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394053" y="1451712"/>
                  <a:ext cx="1026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CC213948-34B7-4194-97DF-86E8D1D3CE02}"/>
                    </a:ext>
                  </a:extLst>
                </p14:cNvPr>
                <p14:cNvContentPartPr/>
                <p14:nvPr/>
              </p14:nvContentPartPr>
              <p14:xfrm>
                <a:off x="7484773" y="1428312"/>
                <a:ext cx="45000" cy="2952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CC213948-34B7-4194-97DF-86E8D1D3CE0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480453" y="1423992"/>
                  <a:ext cx="536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5C136E13-5DC5-4FBB-B18F-43E368F7C9DA}"/>
                    </a:ext>
                  </a:extLst>
                </p14:cNvPr>
                <p14:cNvContentPartPr/>
                <p14:nvPr/>
              </p14:nvContentPartPr>
              <p14:xfrm>
                <a:off x="7518253" y="1462152"/>
                <a:ext cx="83160" cy="14580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5C136E13-5DC5-4FBB-B18F-43E368F7C9DA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513933" y="1457832"/>
                  <a:ext cx="918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9A71A013-5322-4BDC-8D1E-7EA102063902}"/>
                    </a:ext>
                  </a:extLst>
                </p14:cNvPr>
                <p14:cNvContentPartPr/>
                <p14:nvPr/>
              </p14:nvContentPartPr>
              <p14:xfrm>
                <a:off x="7610773" y="1413192"/>
                <a:ext cx="163080" cy="10080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9A71A013-5322-4BDC-8D1E-7EA102063902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606453" y="1408872"/>
                  <a:ext cx="1717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7AF7CF19-7883-41FD-994A-27B6D4543979}"/>
                    </a:ext>
                  </a:extLst>
                </p14:cNvPr>
                <p14:cNvContentPartPr/>
                <p14:nvPr/>
              </p14:nvContentPartPr>
              <p14:xfrm>
                <a:off x="7786093" y="1387632"/>
                <a:ext cx="86400" cy="1270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7AF7CF19-7883-41FD-994A-27B6D4543979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781773" y="1383312"/>
                  <a:ext cx="950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250612E3-FB49-4E2E-97E6-F8485C69FD36}"/>
                    </a:ext>
                  </a:extLst>
                </p14:cNvPr>
                <p14:cNvContentPartPr/>
                <p14:nvPr/>
              </p14:nvContentPartPr>
              <p14:xfrm>
                <a:off x="7845853" y="1373232"/>
                <a:ext cx="282960" cy="13284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250612E3-FB49-4E2E-97E6-F8485C69FD36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841533" y="1368912"/>
                  <a:ext cx="2916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FDB5CB1E-B1B6-4147-BF66-45C1337C67AC}"/>
                    </a:ext>
                  </a:extLst>
                </p14:cNvPr>
                <p14:cNvContentPartPr/>
                <p14:nvPr/>
              </p14:nvContentPartPr>
              <p14:xfrm>
                <a:off x="7867093" y="1367112"/>
                <a:ext cx="59760" cy="468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FDB5CB1E-B1B6-4147-BF66-45C1337C67AC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862773" y="1362792"/>
                  <a:ext cx="684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2BF9C54B-664B-40AE-B841-391CE4464E89}"/>
                    </a:ext>
                  </a:extLst>
                </p14:cNvPr>
                <p14:cNvContentPartPr/>
                <p14:nvPr/>
              </p14:nvContentPartPr>
              <p14:xfrm>
                <a:off x="7037653" y="1664832"/>
                <a:ext cx="100080" cy="673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2BF9C54B-664B-40AE-B841-391CE4464E89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033333" y="1660512"/>
                  <a:ext cx="1087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03A329B8-8928-4178-966C-A47A7D6E9F65}"/>
                    </a:ext>
                  </a:extLst>
                </p14:cNvPr>
                <p14:cNvContentPartPr/>
                <p14:nvPr/>
              </p14:nvContentPartPr>
              <p14:xfrm>
                <a:off x="7103533" y="1611192"/>
                <a:ext cx="23040" cy="1512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03A329B8-8928-4178-966C-A47A7D6E9F65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7099213" y="1606872"/>
                  <a:ext cx="31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F7F7E39F-0BB6-4220-B8CF-D28DC9F644CE}"/>
                    </a:ext>
                  </a:extLst>
                </p14:cNvPr>
                <p14:cNvContentPartPr/>
                <p14:nvPr/>
              </p14:nvContentPartPr>
              <p14:xfrm>
                <a:off x="7234933" y="1621992"/>
                <a:ext cx="203040" cy="10404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F7F7E39F-0BB6-4220-B8CF-D28DC9F644CE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7230613" y="1617672"/>
                  <a:ext cx="2116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983C2919-D657-473A-ACC8-6023FA276F8E}"/>
                    </a:ext>
                  </a:extLst>
                </p14:cNvPr>
                <p14:cNvContentPartPr/>
                <p14:nvPr/>
              </p14:nvContentPartPr>
              <p14:xfrm>
                <a:off x="7617253" y="1606512"/>
                <a:ext cx="166320" cy="11124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983C2919-D657-473A-ACC8-6023FA276F8E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7612933" y="1602192"/>
                  <a:ext cx="1749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776AB11B-6B09-41A7-A751-A68226D3BFB1}"/>
                    </a:ext>
                  </a:extLst>
                </p14:cNvPr>
                <p14:cNvContentPartPr/>
                <p14:nvPr/>
              </p14:nvContentPartPr>
              <p14:xfrm>
                <a:off x="7793653" y="1637832"/>
                <a:ext cx="120240" cy="856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776AB11B-6B09-41A7-A751-A68226D3BFB1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789333" y="1633512"/>
                  <a:ext cx="1288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78F355C4-5B82-4E06-82CE-117892E09C04}"/>
                    </a:ext>
                  </a:extLst>
                </p14:cNvPr>
                <p14:cNvContentPartPr/>
                <p14:nvPr/>
              </p14:nvContentPartPr>
              <p14:xfrm>
                <a:off x="7877893" y="1556832"/>
                <a:ext cx="54000" cy="15552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78F355C4-5B82-4E06-82CE-117892E09C0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7873573" y="1552512"/>
                  <a:ext cx="626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D209A173-6A18-4745-9E38-A2E9528405E4}"/>
                    </a:ext>
                  </a:extLst>
                </p14:cNvPr>
                <p14:cNvContentPartPr/>
                <p14:nvPr/>
              </p14:nvContentPartPr>
              <p14:xfrm>
                <a:off x="7924693" y="1633872"/>
                <a:ext cx="75960" cy="7776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D209A173-6A18-4745-9E38-A2E9528405E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7920373" y="1629552"/>
                  <a:ext cx="846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15667580-7606-4AC5-828A-C72EBBA5134A}"/>
                    </a:ext>
                  </a:extLst>
                </p14:cNvPr>
                <p14:cNvContentPartPr/>
                <p14:nvPr/>
              </p14:nvContentPartPr>
              <p14:xfrm>
                <a:off x="8008933" y="1567632"/>
                <a:ext cx="88200" cy="13896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15667580-7606-4AC5-828A-C72EBBA5134A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004613" y="1563312"/>
                  <a:ext cx="968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F996EC2A-E840-47BF-883B-467D3C28A018}"/>
                    </a:ext>
                  </a:extLst>
                </p14:cNvPr>
                <p14:cNvContentPartPr/>
                <p14:nvPr/>
              </p14:nvContentPartPr>
              <p14:xfrm>
                <a:off x="8123413" y="1557912"/>
                <a:ext cx="178920" cy="15300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F996EC2A-E840-47BF-883B-467D3C28A018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119093" y="1553592"/>
                  <a:ext cx="1875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6058E720-E6FB-4C4E-8981-43DDB1B3CF28}"/>
                    </a:ext>
                  </a:extLst>
                </p14:cNvPr>
                <p14:cNvContentPartPr/>
                <p14:nvPr/>
              </p14:nvContentPartPr>
              <p14:xfrm>
                <a:off x="7876093" y="1553232"/>
                <a:ext cx="66600" cy="1656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6058E720-E6FB-4C4E-8981-43DDB1B3CF28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871773" y="1548912"/>
                  <a:ext cx="752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CC446162-1863-4050-8C7E-92EDA6107FF6}"/>
                    </a:ext>
                  </a:extLst>
                </p14:cNvPr>
                <p14:cNvContentPartPr/>
                <p14:nvPr/>
              </p14:nvContentPartPr>
              <p14:xfrm>
                <a:off x="8359213" y="1645032"/>
                <a:ext cx="27720" cy="576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CC446162-1863-4050-8C7E-92EDA6107FF6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8354893" y="1640712"/>
                  <a:ext cx="363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77AD95F7-5F6B-48B9-9915-07CCDC99FD11}"/>
                    </a:ext>
                  </a:extLst>
                </p14:cNvPr>
                <p14:cNvContentPartPr/>
                <p14:nvPr/>
              </p14:nvContentPartPr>
              <p14:xfrm>
                <a:off x="8383693" y="1698312"/>
                <a:ext cx="21240" cy="1296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77AD95F7-5F6B-48B9-9915-07CCDC99FD11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8379373" y="1693992"/>
                  <a:ext cx="298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3EFB7E68-772A-44F6-8679-AA891F66221A}"/>
                    </a:ext>
                  </a:extLst>
                </p14:cNvPr>
                <p14:cNvContentPartPr/>
                <p14:nvPr/>
              </p14:nvContentPartPr>
              <p14:xfrm>
                <a:off x="7100653" y="1891632"/>
                <a:ext cx="13680" cy="1238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3EFB7E68-772A-44F6-8679-AA891F66221A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096333" y="1887312"/>
                  <a:ext cx="223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8C3E3E64-D176-439F-B184-35ECC5D4F4D5}"/>
                    </a:ext>
                  </a:extLst>
                </p14:cNvPr>
                <p14:cNvContentPartPr/>
                <p14:nvPr/>
              </p14:nvContentPartPr>
              <p14:xfrm>
                <a:off x="7063213" y="1845912"/>
                <a:ext cx="21960" cy="1188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8C3E3E64-D176-439F-B184-35ECC5D4F4D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7058893" y="1841592"/>
                  <a:ext cx="306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772BBF6D-4F63-4C46-A6A0-630E2F170639}"/>
                    </a:ext>
                  </a:extLst>
                </p14:cNvPr>
                <p14:cNvContentPartPr/>
                <p14:nvPr/>
              </p14:nvContentPartPr>
              <p14:xfrm>
                <a:off x="7142053" y="1900632"/>
                <a:ext cx="64080" cy="8460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772BBF6D-4F63-4C46-A6A0-630E2F170639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7137733" y="1896312"/>
                  <a:ext cx="727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E456CC2F-ABE0-429B-9852-D87B8132C3ED}"/>
                    </a:ext>
                  </a:extLst>
                </p14:cNvPr>
                <p14:cNvContentPartPr/>
                <p14:nvPr/>
              </p14:nvContentPartPr>
              <p14:xfrm>
                <a:off x="7150693" y="1907472"/>
                <a:ext cx="89640" cy="8424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E456CC2F-ABE0-429B-9852-D87B8132C3ED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7146373" y="1903152"/>
                  <a:ext cx="982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6C50DFF8-70C2-40E3-A090-B705DFE6C466}"/>
                    </a:ext>
                  </a:extLst>
                </p14:cNvPr>
                <p14:cNvContentPartPr/>
                <p14:nvPr/>
              </p14:nvContentPartPr>
              <p14:xfrm>
                <a:off x="7252933" y="1910352"/>
                <a:ext cx="80280" cy="8244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6C50DFF8-70C2-40E3-A090-B705DFE6C466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248613" y="1906032"/>
                  <a:ext cx="88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84EB93B2-7460-4685-AE74-EF71B88B9B18}"/>
                    </a:ext>
                  </a:extLst>
                </p14:cNvPr>
                <p14:cNvContentPartPr/>
                <p14:nvPr/>
              </p14:nvContentPartPr>
              <p14:xfrm>
                <a:off x="7383253" y="1839792"/>
                <a:ext cx="82800" cy="13860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84EB93B2-7460-4685-AE74-EF71B88B9B18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378933" y="1835472"/>
                  <a:ext cx="914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25811145-8CB9-4E48-B038-5A83E6D1985E}"/>
                    </a:ext>
                  </a:extLst>
                </p14:cNvPr>
                <p14:cNvContentPartPr/>
                <p14:nvPr/>
              </p14:nvContentPartPr>
              <p14:xfrm>
                <a:off x="7490533" y="1888392"/>
                <a:ext cx="126000" cy="907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25811145-8CB9-4E48-B038-5A83E6D1985E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486213" y="1884072"/>
                  <a:ext cx="1346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7ABD49BD-8BC6-40C9-8533-B63C4C1A4FB6}"/>
                    </a:ext>
                  </a:extLst>
                </p14:cNvPr>
                <p14:cNvContentPartPr/>
                <p14:nvPr/>
              </p14:nvContentPartPr>
              <p14:xfrm>
                <a:off x="7591693" y="1896672"/>
                <a:ext cx="81360" cy="8712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7ABD49BD-8BC6-40C9-8533-B63C4C1A4FB6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587373" y="1892352"/>
                  <a:ext cx="90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9BE14695-401C-409E-96FC-523432134CFD}"/>
                    </a:ext>
                  </a:extLst>
                </p14:cNvPr>
                <p14:cNvContentPartPr/>
                <p14:nvPr/>
              </p14:nvContentPartPr>
              <p14:xfrm>
                <a:off x="7673053" y="1908912"/>
                <a:ext cx="245520" cy="6336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9BE14695-401C-409E-96FC-523432134CFD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668733" y="1904592"/>
                  <a:ext cx="25416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FEAA077B-2902-42FA-8BD5-8F62F3B2AF65}"/>
                    </a:ext>
                  </a:extLst>
                </p14:cNvPr>
                <p14:cNvContentPartPr/>
                <p14:nvPr/>
              </p14:nvContentPartPr>
              <p14:xfrm>
                <a:off x="7907773" y="1878672"/>
                <a:ext cx="311760" cy="7308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FEAA077B-2902-42FA-8BD5-8F62F3B2AF65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903453" y="1874352"/>
                  <a:ext cx="3204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C4220BD2-A903-4082-829B-B9FFD18B3EB6}"/>
                    </a:ext>
                  </a:extLst>
                </p14:cNvPr>
                <p14:cNvContentPartPr/>
                <p14:nvPr/>
              </p14:nvContentPartPr>
              <p14:xfrm>
                <a:off x="7080853" y="2145432"/>
                <a:ext cx="208440" cy="7524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C4220BD2-A903-4082-829B-B9FFD18B3EB6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076533" y="2141112"/>
                  <a:ext cx="2170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BCF466E7-0937-4F04-841D-C68AB44DF4C3}"/>
                    </a:ext>
                  </a:extLst>
                </p14:cNvPr>
                <p14:cNvContentPartPr/>
                <p14:nvPr/>
              </p14:nvContentPartPr>
              <p14:xfrm>
                <a:off x="7279933" y="2120952"/>
                <a:ext cx="18720" cy="468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BCF466E7-0937-4F04-841D-C68AB44DF4C3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275613" y="2116632"/>
                  <a:ext cx="273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EE628358-65B0-4F06-BA24-33570CA3D4AC}"/>
                    </a:ext>
                  </a:extLst>
                </p14:cNvPr>
                <p14:cNvContentPartPr/>
                <p14:nvPr/>
              </p14:nvContentPartPr>
              <p14:xfrm>
                <a:off x="7471813" y="2092512"/>
                <a:ext cx="425160" cy="13392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EE628358-65B0-4F06-BA24-33570CA3D4AC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467493" y="2088192"/>
                  <a:ext cx="4338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7DAB9B52-EC15-4821-AA3D-E4D0E358CDA2}"/>
                    </a:ext>
                  </a:extLst>
                </p14:cNvPr>
                <p14:cNvContentPartPr/>
                <p14:nvPr/>
              </p14:nvContentPartPr>
              <p14:xfrm>
                <a:off x="7862413" y="2056872"/>
                <a:ext cx="78480" cy="13176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7DAB9B52-EC15-4821-AA3D-E4D0E358CDA2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858093" y="2052552"/>
                  <a:ext cx="871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D276ACF0-26B0-4490-BFB6-E192976ADECA}"/>
                    </a:ext>
                  </a:extLst>
                </p14:cNvPr>
                <p14:cNvContentPartPr/>
                <p14:nvPr/>
              </p14:nvContentPartPr>
              <p14:xfrm>
                <a:off x="7855933" y="2080272"/>
                <a:ext cx="64080" cy="468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D276ACF0-26B0-4490-BFB6-E192976ADECA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7851613" y="2075952"/>
                  <a:ext cx="7272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166F6926-0154-480B-8D99-BC3CFAF15AE4}"/>
                    </a:ext>
                  </a:extLst>
                </p14:cNvPr>
                <p14:cNvContentPartPr/>
                <p14:nvPr/>
              </p14:nvContentPartPr>
              <p14:xfrm>
                <a:off x="7960693" y="2098272"/>
                <a:ext cx="67320" cy="7344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166F6926-0154-480B-8D99-BC3CFAF15AE4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7956373" y="2093952"/>
                  <a:ext cx="759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EDC2EFAE-EC2F-4FEF-98CB-10D2426ACD03}"/>
                    </a:ext>
                  </a:extLst>
                </p14:cNvPr>
                <p14:cNvContentPartPr/>
                <p14:nvPr/>
              </p14:nvContentPartPr>
              <p14:xfrm>
                <a:off x="8069413" y="2114472"/>
                <a:ext cx="179640" cy="6768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EDC2EFAE-EC2F-4FEF-98CB-10D2426ACD03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065093" y="2110152"/>
                  <a:ext cx="188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4DA34B01-2764-4EE2-915E-1C1535832938}"/>
                    </a:ext>
                  </a:extLst>
                </p14:cNvPr>
                <p14:cNvContentPartPr/>
                <p14:nvPr/>
              </p14:nvContentPartPr>
              <p14:xfrm>
                <a:off x="8246533" y="2088192"/>
                <a:ext cx="101880" cy="709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4DA34B01-2764-4EE2-915E-1C1535832938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242213" y="2083872"/>
                  <a:ext cx="1105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CF6AA3D0-B55B-4312-95E3-1B38769B8E3B}"/>
                    </a:ext>
                  </a:extLst>
                </p14:cNvPr>
                <p14:cNvContentPartPr/>
                <p14:nvPr/>
              </p14:nvContentPartPr>
              <p14:xfrm>
                <a:off x="8362093" y="2038872"/>
                <a:ext cx="73800" cy="11592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CF6AA3D0-B55B-4312-95E3-1B38769B8E3B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8357773" y="2034552"/>
                  <a:ext cx="824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32F657CD-9563-4A9F-99DD-30B440774699}"/>
                    </a:ext>
                  </a:extLst>
                </p14:cNvPr>
                <p14:cNvContentPartPr/>
                <p14:nvPr/>
              </p14:nvContentPartPr>
              <p14:xfrm>
                <a:off x="8466493" y="2037072"/>
                <a:ext cx="95040" cy="11088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32F657CD-9563-4A9F-99DD-30B440774699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8462173" y="2032752"/>
                  <a:ext cx="1036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800AE235-D97E-4956-BCA3-DD39E2BEE88C}"/>
                    </a:ext>
                  </a:extLst>
                </p14:cNvPr>
                <p14:cNvContentPartPr/>
                <p14:nvPr/>
              </p14:nvContentPartPr>
              <p14:xfrm>
                <a:off x="7052413" y="2331912"/>
                <a:ext cx="201600" cy="17172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800AE235-D97E-4956-BCA3-DD39E2BEE88C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7048093" y="2327592"/>
                  <a:ext cx="2102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EE8337D7-09D7-4F40-ABB4-80FC7E065352}"/>
                    </a:ext>
                  </a:extLst>
                </p14:cNvPr>
                <p14:cNvContentPartPr/>
                <p14:nvPr/>
              </p14:nvContentPartPr>
              <p14:xfrm>
                <a:off x="7230253" y="2372952"/>
                <a:ext cx="17640" cy="72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EE8337D7-09D7-4F40-ABB4-80FC7E065352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7225933" y="2368632"/>
                  <a:ext cx="2628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2BD6CB07-F33C-4CD4-97DE-E923FF87BB78}"/>
                    </a:ext>
                  </a:extLst>
                </p14:cNvPr>
                <p14:cNvContentPartPr/>
                <p14:nvPr/>
              </p14:nvContentPartPr>
              <p14:xfrm>
                <a:off x="7242493" y="2417232"/>
                <a:ext cx="63360" cy="5040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2BD6CB07-F33C-4CD4-97DE-E923FF87BB78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7238173" y="2412912"/>
                  <a:ext cx="720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F941CE36-BBDB-4804-B2D8-B45765478E48}"/>
                    </a:ext>
                  </a:extLst>
                </p14:cNvPr>
                <p14:cNvContentPartPr/>
                <p14:nvPr/>
              </p14:nvContentPartPr>
              <p14:xfrm>
                <a:off x="7364173" y="2365032"/>
                <a:ext cx="103680" cy="10692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F941CE36-BBDB-4804-B2D8-B45765478E4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7359853" y="2360712"/>
                  <a:ext cx="1123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9CA7010F-F11C-4679-963D-3F662DF84270}"/>
                    </a:ext>
                  </a:extLst>
                </p14:cNvPr>
                <p14:cNvContentPartPr/>
                <p14:nvPr/>
              </p14:nvContentPartPr>
              <p14:xfrm>
                <a:off x="7472533" y="2320752"/>
                <a:ext cx="165960" cy="15048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9CA7010F-F11C-4679-963D-3F662DF8427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468213" y="2316432"/>
                  <a:ext cx="174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FA65B1D5-739A-4437-A81D-45616A450FC0}"/>
                    </a:ext>
                  </a:extLst>
                </p14:cNvPr>
                <p14:cNvContentPartPr/>
                <p14:nvPr/>
              </p14:nvContentPartPr>
              <p14:xfrm>
                <a:off x="7782133" y="2373312"/>
                <a:ext cx="168480" cy="6660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FA65B1D5-739A-4437-A81D-45616A450FC0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7777813" y="2368992"/>
                  <a:ext cx="1771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8CE47083-B846-463B-B325-BA7B54047153}"/>
                    </a:ext>
                  </a:extLst>
                </p14:cNvPr>
                <p14:cNvContentPartPr/>
                <p14:nvPr/>
              </p14:nvContentPartPr>
              <p14:xfrm>
                <a:off x="7961413" y="2379792"/>
                <a:ext cx="204120" cy="5904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8CE47083-B846-463B-B325-BA7B54047153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957093" y="2375472"/>
                  <a:ext cx="2127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8F94A7D-91C1-432C-9850-135472BA142E}"/>
                    </a:ext>
                  </a:extLst>
                </p14:cNvPr>
                <p14:cNvContentPartPr/>
                <p14:nvPr/>
              </p14:nvContentPartPr>
              <p14:xfrm>
                <a:off x="8232133" y="2323992"/>
                <a:ext cx="179280" cy="11088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8F94A7D-91C1-432C-9850-135472BA142E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8227813" y="2319672"/>
                  <a:ext cx="1879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FBCA667B-18B0-4076-9C06-4440293AAB91}"/>
                    </a:ext>
                  </a:extLst>
                </p14:cNvPr>
                <p14:cNvContentPartPr/>
                <p14:nvPr/>
              </p14:nvContentPartPr>
              <p14:xfrm>
                <a:off x="8407813" y="2299512"/>
                <a:ext cx="42120" cy="3708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FBCA667B-18B0-4076-9C06-4440293AAB91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8403493" y="2295192"/>
                  <a:ext cx="507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25519A50-0473-431D-972A-46C1B2D11F66}"/>
                    </a:ext>
                  </a:extLst>
                </p14:cNvPr>
                <p14:cNvContentPartPr/>
                <p14:nvPr/>
              </p14:nvContentPartPr>
              <p14:xfrm>
                <a:off x="8420053" y="2339472"/>
                <a:ext cx="52560" cy="8424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25519A50-0473-431D-972A-46C1B2D11F66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8415733" y="2335152"/>
                  <a:ext cx="612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A1FC2EA2-38D9-4700-85C8-51CC714A92C1}"/>
                    </a:ext>
                  </a:extLst>
                </p14:cNvPr>
                <p14:cNvContentPartPr/>
                <p14:nvPr/>
              </p14:nvContentPartPr>
              <p14:xfrm>
                <a:off x="8461453" y="2342352"/>
                <a:ext cx="113400" cy="7920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A1FC2EA2-38D9-4700-85C8-51CC714A92C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8457133" y="2338032"/>
                  <a:ext cx="122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E0A57EB6-983D-4835-B9BC-E78E75B1D2F7}"/>
                    </a:ext>
                  </a:extLst>
                </p14:cNvPr>
                <p14:cNvContentPartPr/>
                <p14:nvPr/>
              </p14:nvContentPartPr>
              <p14:xfrm>
                <a:off x="7034773" y="2620992"/>
                <a:ext cx="6840" cy="648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E0A57EB6-983D-4835-B9BC-E78E75B1D2F7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7030453" y="2616672"/>
                  <a:ext cx="154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FEF11600-6655-4515-96F1-5DE87D128519}"/>
                    </a:ext>
                  </a:extLst>
                </p14:cNvPr>
                <p14:cNvContentPartPr/>
                <p14:nvPr/>
              </p14:nvContentPartPr>
              <p14:xfrm>
                <a:off x="7012453" y="2624232"/>
                <a:ext cx="29160" cy="12384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FEF11600-6655-4515-96F1-5DE87D12851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7008133" y="2619912"/>
                  <a:ext cx="378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D89276EA-175F-46E4-A253-37820CF5B17D}"/>
                    </a:ext>
                  </a:extLst>
                </p14:cNvPr>
                <p14:cNvContentPartPr/>
                <p14:nvPr/>
              </p14:nvContentPartPr>
              <p14:xfrm>
                <a:off x="6963493" y="2593272"/>
                <a:ext cx="119160" cy="10008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D89276EA-175F-46E4-A253-37820CF5B17D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6959173" y="2588952"/>
                  <a:ext cx="1278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B80ECFF5-D818-4C6C-B97B-CCA526359BE2}"/>
                    </a:ext>
                  </a:extLst>
                </p14:cNvPr>
                <p14:cNvContentPartPr/>
                <p14:nvPr/>
              </p14:nvContentPartPr>
              <p14:xfrm>
                <a:off x="7069333" y="2639712"/>
                <a:ext cx="141120" cy="7668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B80ECFF5-D818-4C6C-B97B-CCA526359BE2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7065013" y="2635392"/>
                  <a:ext cx="1497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3042A2FA-AA32-43A5-80F3-1F05099BCCFC}"/>
                    </a:ext>
                  </a:extLst>
                </p14:cNvPr>
                <p14:cNvContentPartPr/>
                <p14:nvPr/>
              </p14:nvContentPartPr>
              <p14:xfrm>
                <a:off x="7216933" y="2603352"/>
                <a:ext cx="22320" cy="252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3042A2FA-AA32-43A5-80F3-1F05099BCCFC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7212613" y="2599032"/>
                  <a:ext cx="309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BB9F25F5-D0B1-4224-9C36-9AD1835284E4}"/>
                    </a:ext>
                  </a:extLst>
                </p14:cNvPr>
                <p14:cNvContentPartPr/>
                <p14:nvPr/>
              </p14:nvContentPartPr>
              <p14:xfrm>
                <a:off x="7239253" y="2619192"/>
                <a:ext cx="69840" cy="9000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BB9F25F5-D0B1-4224-9C36-9AD1835284E4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234933" y="2614872"/>
                  <a:ext cx="784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BE76FBE7-D5B0-4CAB-B787-391B10481D45}"/>
                    </a:ext>
                  </a:extLst>
                </p14:cNvPr>
                <p14:cNvContentPartPr/>
                <p14:nvPr/>
              </p14:nvContentPartPr>
              <p14:xfrm>
                <a:off x="7339333" y="2633232"/>
                <a:ext cx="102960" cy="8316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BE76FBE7-D5B0-4CAB-B787-391B10481D45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7335013" y="2628912"/>
                  <a:ext cx="111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E97EF768-D465-4797-A526-02F8F0957997}"/>
                    </a:ext>
                  </a:extLst>
                </p14:cNvPr>
                <p14:cNvContentPartPr/>
                <p14:nvPr/>
              </p14:nvContentPartPr>
              <p14:xfrm>
                <a:off x="7444813" y="2593632"/>
                <a:ext cx="5400" cy="2232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E97EF768-D465-4797-A526-02F8F0957997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7440493" y="2589312"/>
                  <a:ext cx="140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83B8C755-72CF-4344-95A8-F3CD9E21895F}"/>
                    </a:ext>
                  </a:extLst>
                </p14:cNvPr>
                <p14:cNvContentPartPr/>
                <p14:nvPr/>
              </p14:nvContentPartPr>
              <p14:xfrm>
                <a:off x="7453093" y="2629272"/>
                <a:ext cx="117000" cy="15912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83B8C755-72CF-4344-95A8-F3CD9E21895F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7448773" y="2624952"/>
                  <a:ext cx="1256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3B7FA747-CCE3-4862-A02D-17C9D5B0998C}"/>
                    </a:ext>
                  </a:extLst>
                </p14:cNvPr>
                <p14:cNvContentPartPr/>
                <p14:nvPr/>
              </p14:nvContentPartPr>
              <p14:xfrm>
                <a:off x="7578013" y="2584992"/>
                <a:ext cx="360" cy="36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3B7FA747-CCE3-4862-A02D-17C9D5B0998C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573693" y="25806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C3110DB8-A7F5-43D1-A767-1E85A8139E3F}"/>
                    </a:ext>
                  </a:extLst>
                </p14:cNvPr>
                <p14:cNvContentPartPr/>
                <p14:nvPr/>
              </p14:nvContentPartPr>
              <p14:xfrm>
                <a:off x="7605733" y="2566632"/>
                <a:ext cx="272520" cy="13176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C3110DB8-A7F5-43D1-A767-1E85A8139E3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601413" y="2562312"/>
                  <a:ext cx="2811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154CAC4E-B6A3-435A-8A8A-6A5E3E1D5D9E}"/>
                    </a:ext>
                  </a:extLst>
                </p14:cNvPr>
                <p14:cNvContentPartPr/>
                <p14:nvPr/>
              </p14:nvContentPartPr>
              <p14:xfrm>
                <a:off x="7837933" y="2530272"/>
                <a:ext cx="354240" cy="15696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154CAC4E-B6A3-435A-8A8A-6A5E3E1D5D9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833613" y="2525952"/>
                  <a:ext cx="3628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3E1F0F24-3DBE-4880-86C2-ED70EDEBE897}"/>
                    </a:ext>
                  </a:extLst>
                </p14:cNvPr>
                <p14:cNvContentPartPr/>
                <p14:nvPr/>
              </p14:nvContentPartPr>
              <p14:xfrm>
                <a:off x="7879693" y="2537472"/>
                <a:ext cx="42480" cy="1188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3E1F0F24-3DBE-4880-86C2-ED70EDEBE897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875373" y="2533152"/>
                  <a:ext cx="51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BDDAFB49-B11C-4981-945B-E35DEFC6F48D}"/>
                    </a:ext>
                  </a:extLst>
                </p14:cNvPr>
                <p14:cNvContentPartPr/>
                <p14:nvPr/>
              </p14:nvContentPartPr>
              <p14:xfrm>
                <a:off x="7946653" y="2538552"/>
                <a:ext cx="16200" cy="1692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BDDAFB49-B11C-4981-945B-E35DEFC6F48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942333" y="2534232"/>
                  <a:ext cx="24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0D9B8F35-3D80-42DF-9914-FB3A68B9D1E1}"/>
                    </a:ext>
                  </a:extLst>
                </p14:cNvPr>
                <p14:cNvContentPartPr/>
                <p14:nvPr/>
              </p14:nvContentPartPr>
              <p14:xfrm>
                <a:off x="7773493" y="2500392"/>
                <a:ext cx="18000" cy="324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0D9B8F35-3D80-42DF-9914-FB3A68B9D1E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769173" y="2496072"/>
                  <a:ext cx="2664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960F958A-2E95-4EEA-994E-DBC66A562B85}"/>
                    </a:ext>
                  </a:extLst>
                </p14:cNvPr>
                <p14:cNvContentPartPr/>
                <p14:nvPr/>
              </p14:nvContentPartPr>
              <p14:xfrm>
                <a:off x="8164453" y="2889192"/>
                <a:ext cx="21960" cy="71496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960F958A-2E95-4EEA-994E-DBC66A562B8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160133" y="2884872"/>
                  <a:ext cx="30600" cy="72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7705996-DE0F-425A-A6AE-99FFBFB47727}"/>
                    </a:ext>
                  </a:extLst>
                </p14:cNvPr>
                <p14:cNvContentPartPr/>
                <p14:nvPr/>
              </p14:nvContentPartPr>
              <p14:xfrm>
                <a:off x="8053933" y="3526032"/>
                <a:ext cx="1026360" cy="781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7705996-DE0F-425A-A6AE-99FFBFB47727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049613" y="3521712"/>
                  <a:ext cx="10350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227AE78E-AB3F-48DF-90BA-269A4A2F13E8}"/>
                    </a:ext>
                  </a:extLst>
                </p14:cNvPr>
                <p14:cNvContentPartPr/>
                <p14:nvPr/>
              </p14:nvContentPartPr>
              <p14:xfrm>
                <a:off x="9020173" y="3490392"/>
                <a:ext cx="168480" cy="11952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227AE78E-AB3F-48DF-90BA-269A4A2F13E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015853" y="3486072"/>
                  <a:ext cx="177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DAE9F351-3229-4B85-B221-93B5F3B218EE}"/>
                    </a:ext>
                  </a:extLst>
                </p14:cNvPr>
                <p14:cNvContentPartPr/>
                <p14:nvPr/>
              </p14:nvContentPartPr>
              <p14:xfrm>
                <a:off x="8069053" y="2784432"/>
                <a:ext cx="169920" cy="16344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DAE9F351-3229-4B85-B221-93B5F3B218EE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064733" y="2780112"/>
                  <a:ext cx="1785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613D88E0-A185-4C4C-9E83-2E36495CC0D5}"/>
                    </a:ext>
                  </a:extLst>
                </p14:cNvPr>
                <p14:cNvContentPartPr/>
                <p14:nvPr/>
              </p14:nvContentPartPr>
              <p14:xfrm>
                <a:off x="7945573" y="2781552"/>
                <a:ext cx="105480" cy="6156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613D88E0-A185-4C4C-9E83-2E36495CC0D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941253" y="2777232"/>
                  <a:ext cx="1141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81E66239-8703-4E70-8623-53AE22DA3D29}"/>
                    </a:ext>
                  </a:extLst>
                </p14:cNvPr>
                <p14:cNvContentPartPr/>
                <p14:nvPr/>
              </p14:nvContentPartPr>
              <p14:xfrm>
                <a:off x="8999653" y="3659232"/>
                <a:ext cx="137880" cy="13212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81E66239-8703-4E70-8623-53AE22DA3D29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995333" y="3654912"/>
                  <a:ext cx="1465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DFEAAEB5-9FD5-4ADE-A077-3E55D1EBC58A}"/>
                    </a:ext>
                  </a:extLst>
                </p14:cNvPr>
                <p14:cNvContentPartPr/>
                <p14:nvPr/>
              </p14:nvContentPartPr>
              <p14:xfrm>
                <a:off x="8388733" y="3059832"/>
                <a:ext cx="452520" cy="38916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DFEAAEB5-9FD5-4ADE-A077-3E55D1EBC58A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384413" y="3055512"/>
                  <a:ext cx="46116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A6332B34-2AAF-4FB6-B459-BD833A52D42A}"/>
                    </a:ext>
                  </a:extLst>
                </p14:cNvPr>
                <p14:cNvContentPartPr/>
                <p14:nvPr/>
              </p14:nvContentPartPr>
              <p14:xfrm>
                <a:off x="8514733" y="2994312"/>
                <a:ext cx="235800" cy="37584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A6332B34-2AAF-4FB6-B459-BD833A52D42A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510413" y="2989992"/>
                  <a:ext cx="24444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17DADAC8-F9F6-4795-ADAA-882D9DC6A106}"/>
                    </a:ext>
                  </a:extLst>
                </p14:cNvPr>
                <p14:cNvContentPartPr/>
                <p14:nvPr/>
              </p14:nvContentPartPr>
              <p14:xfrm>
                <a:off x="8853853" y="2879472"/>
                <a:ext cx="101880" cy="16632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17DADAC8-F9F6-4795-ADAA-882D9DC6A10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849533" y="2875152"/>
                  <a:ext cx="1105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00A6C013-AD49-442B-8166-93B15AD0AB80}"/>
                    </a:ext>
                  </a:extLst>
                </p14:cNvPr>
                <p14:cNvContentPartPr/>
                <p14:nvPr/>
              </p14:nvContentPartPr>
              <p14:xfrm>
                <a:off x="8826853" y="3342432"/>
                <a:ext cx="27000" cy="10836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00A6C013-AD49-442B-8166-93B15AD0AB80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822533" y="3338112"/>
                  <a:ext cx="356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1D4C2A80-B69C-40F8-98B1-73DDB4D4B127}"/>
                    </a:ext>
                  </a:extLst>
                </p14:cNvPr>
                <p14:cNvContentPartPr/>
                <p14:nvPr/>
              </p14:nvContentPartPr>
              <p14:xfrm>
                <a:off x="8848813" y="3324432"/>
                <a:ext cx="92160" cy="9144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1D4C2A80-B69C-40F8-98B1-73DDB4D4B127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844493" y="3320112"/>
                  <a:ext cx="1008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2B7E3E5C-9777-45FE-9988-27F6743B9563}"/>
                    </a:ext>
                  </a:extLst>
                </p14:cNvPr>
                <p14:cNvContentPartPr/>
                <p14:nvPr/>
              </p14:nvContentPartPr>
              <p14:xfrm>
                <a:off x="8244013" y="3256032"/>
                <a:ext cx="240840" cy="205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2B7E3E5C-9777-45FE-9988-27F6743B9563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239693" y="3251712"/>
                  <a:ext cx="2494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50114F79-8533-41EF-AAC2-F4D60FECBCF1}"/>
                    </a:ext>
                  </a:extLst>
                </p14:cNvPr>
                <p14:cNvContentPartPr/>
                <p14:nvPr/>
              </p14:nvContentPartPr>
              <p14:xfrm>
                <a:off x="8583133" y="3265392"/>
                <a:ext cx="60480" cy="14472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50114F79-8533-41EF-AAC2-F4D60FECBCF1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578813" y="3261072"/>
                  <a:ext cx="691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8EE10F2B-5F13-4B45-90BB-44DA7A244E24}"/>
                    </a:ext>
                  </a:extLst>
                </p14:cNvPr>
                <p14:cNvContentPartPr/>
                <p14:nvPr/>
              </p14:nvContentPartPr>
              <p14:xfrm>
                <a:off x="8632453" y="3519552"/>
                <a:ext cx="8280" cy="1980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8EE10F2B-5F13-4B45-90BB-44DA7A244E2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628133" y="3515232"/>
                  <a:ext cx="169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65559FD3-993C-4C5D-87CB-A39161017320}"/>
                    </a:ext>
                  </a:extLst>
                </p14:cNvPr>
                <p14:cNvContentPartPr/>
                <p14:nvPr/>
              </p14:nvContentPartPr>
              <p14:xfrm>
                <a:off x="8170573" y="3099432"/>
                <a:ext cx="574560" cy="2016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65559FD3-993C-4C5D-87CB-A3916101732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166253" y="3095112"/>
                  <a:ext cx="5832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9A619E8C-BBB9-4C01-B19E-8BEAA3B2F00B}"/>
                    </a:ext>
                  </a:extLst>
                </p14:cNvPr>
                <p14:cNvContentPartPr/>
                <p14:nvPr/>
              </p14:nvContentPartPr>
              <p14:xfrm>
                <a:off x="8063293" y="3117792"/>
                <a:ext cx="7200" cy="9684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9A619E8C-BBB9-4C01-B19E-8BEAA3B2F00B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058973" y="3113472"/>
                  <a:ext cx="15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ADE770F9-9410-48BB-86C9-EB32A28FB568}"/>
                    </a:ext>
                  </a:extLst>
                </p14:cNvPr>
                <p14:cNvContentPartPr/>
                <p14:nvPr/>
              </p14:nvContentPartPr>
              <p14:xfrm>
                <a:off x="8027293" y="3142992"/>
                <a:ext cx="105840" cy="13932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ADE770F9-9410-48BB-86C9-EB32A28FB56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022973" y="3138672"/>
                  <a:ext cx="1144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65946238-78F0-42C3-BA99-AB9FB43C7E15}"/>
                    </a:ext>
                  </a:extLst>
                </p14:cNvPr>
                <p14:cNvContentPartPr/>
                <p14:nvPr/>
              </p14:nvContentPartPr>
              <p14:xfrm>
                <a:off x="7306933" y="2853912"/>
                <a:ext cx="25200" cy="9720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65946238-78F0-42C3-BA99-AB9FB43C7E1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7302613" y="2849592"/>
                  <a:ext cx="33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CF6BCC05-B728-4901-99DE-2498A497EB0C}"/>
                    </a:ext>
                  </a:extLst>
                </p14:cNvPr>
                <p14:cNvContentPartPr/>
                <p14:nvPr/>
              </p14:nvContentPartPr>
              <p14:xfrm>
                <a:off x="7252213" y="2916192"/>
                <a:ext cx="146520" cy="6552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CF6BCC05-B728-4901-99DE-2498A497EB0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247893" y="2911872"/>
                  <a:ext cx="155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CAB4A95D-FD86-45EC-923B-12B237751BC4}"/>
                    </a:ext>
                  </a:extLst>
                </p14:cNvPr>
                <p14:cNvContentPartPr/>
                <p14:nvPr/>
              </p14:nvContentPartPr>
              <p14:xfrm>
                <a:off x="7075093" y="3018792"/>
                <a:ext cx="91080" cy="10476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CAB4A95D-FD86-45EC-923B-12B237751BC4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070773" y="3014472"/>
                  <a:ext cx="99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8CA99055-76F1-4CD1-AFFB-66E54927D6A0}"/>
                    </a:ext>
                  </a:extLst>
                </p14:cNvPr>
                <p14:cNvContentPartPr/>
                <p14:nvPr/>
              </p14:nvContentPartPr>
              <p14:xfrm>
                <a:off x="7168693" y="3045072"/>
                <a:ext cx="147240" cy="7344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8CA99055-76F1-4CD1-AFFB-66E54927D6A0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164373" y="3040752"/>
                  <a:ext cx="155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877C7BA5-EC73-4B95-A24F-18EEB596BEEF}"/>
                    </a:ext>
                  </a:extLst>
                </p14:cNvPr>
                <p14:cNvContentPartPr/>
                <p14:nvPr/>
              </p14:nvContentPartPr>
              <p14:xfrm>
                <a:off x="7297933" y="2997912"/>
                <a:ext cx="147600" cy="12744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877C7BA5-EC73-4B95-A24F-18EEB596BEEF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293613" y="2993592"/>
                  <a:ext cx="1562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49AE2862-8308-4A67-BC7F-25D1142FD782}"/>
                    </a:ext>
                  </a:extLst>
                </p14:cNvPr>
                <p14:cNvContentPartPr/>
                <p14:nvPr/>
              </p14:nvContentPartPr>
              <p14:xfrm>
                <a:off x="7450933" y="2980992"/>
                <a:ext cx="360" cy="36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49AE2862-8308-4A67-BC7F-25D1142FD782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446613" y="29766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7B397E09-B17A-4E8B-8166-C58B2C46DD43}"/>
                    </a:ext>
                  </a:extLst>
                </p14:cNvPr>
                <p14:cNvContentPartPr/>
                <p14:nvPr/>
              </p14:nvContentPartPr>
              <p14:xfrm>
                <a:off x="7485493" y="2950392"/>
                <a:ext cx="155520" cy="24228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7B397E09-B17A-4E8B-8166-C58B2C46DD43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7481173" y="2946072"/>
                  <a:ext cx="16416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C8B42786-67BF-4CA8-84F0-F6FBC25BF160}"/>
                    </a:ext>
                  </a:extLst>
                </p14:cNvPr>
                <p14:cNvContentPartPr/>
                <p14:nvPr/>
              </p14:nvContentPartPr>
              <p14:xfrm>
                <a:off x="7656853" y="3037512"/>
                <a:ext cx="47520" cy="8028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C8B42786-67BF-4CA8-84F0-F6FBC25BF160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7652533" y="3033192"/>
                  <a:ext cx="561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15691BE8-1A56-4C00-873E-AAD40C9F2524}"/>
                    </a:ext>
                  </a:extLst>
                </p14:cNvPr>
                <p14:cNvContentPartPr/>
                <p14:nvPr/>
              </p14:nvContentPartPr>
              <p14:xfrm>
                <a:off x="7705093" y="3032112"/>
                <a:ext cx="88920" cy="799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15691BE8-1A56-4C00-873E-AAD40C9F2524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700773" y="3027792"/>
                  <a:ext cx="975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8CE5F6FF-BE6C-48D0-A79F-FE322955CD44}"/>
                    </a:ext>
                  </a:extLst>
                </p14:cNvPr>
                <p14:cNvContentPartPr/>
                <p14:nvPr/>
              </p14:nvContentPartPr>
              <p14:xfrm>
                <a:off x="7821733" y="2957232"/>
                <a:ext cx="72720" cy="12744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8CE5F6FF-BE6C-48D0-A79F-FE322955CD44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817413" y="2952912"/>
                  <a:ext cx="813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2186ACAF-68D6-4D4F-B3FE-B86061414DF8}"/>
                    </a:ext>
                  </a:extLst>
                </p14:cNvPr>
                <p14:cNvContentPartPr/>
                <p14:nvPr/>
              </p14:nvContentPartPr>
              <p14:xfrm>
                <a:off x="7918213" y="3031392"/>
                <a:ext cx="114120" cy="13644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2186ACAF-68D6-4D4F-B3FE-B86061414DF8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913893" y="3027072"/>
                  <a:ext cx="1227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FC4515AB-F7F8-4E37-84E0-700C6BBC1427}"/>
                    </a:ext>
                  </a:extLst>
                </p14:cNvPr>
                <p14:cNvContentPartPr/>
                <p14:nvPr/>
              </p14:nvContentPartPr>
              <p14:xfrm>
                <a:off x="7110733" y="3300312"/>
                <a:ext cx="108000" cy="8136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FC4515AB-F7F8-4E37-84E0-700C6BBC1427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106413" y="3295992"/>
                  <a:ext cx="1166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8943A8C5-A5F5-49DB-8D15-1E6605102A54}"/>
                    </a:ext>
                  </a:extLst>
                </p14:cNvPr>
                <p14:cNvContentPartPr/>
                <p14:nvPr/>
              </p14:nvContentPartPr>
              <p14:xfrm>
                <a:off x="7158973" y="3319392"/>
                <a:ext cx="72000" cy="19584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8943A8C5-A5F5-49DB-8D15-1E6605102A54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154653" y="3315072"/>
                  <a:ext cx="806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EA21A3F2-B832-46CC-925C-3F2E7564AD6B}"/>
                    </a:ext>
                  </a:extLst>
                </p14:cNvPr>
                <p14:cNvContentPartPr/>
                <p14:nvPr/>
              </p14:nvContentPartPr>
              <p14:xfrm>
                <a:off x="7265533" y="3337392"/>
                <a:ext cx="144000" cy="1836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EA21A3F2-B832-46CC-925C-3F2E7564AD6B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261213" y="3333072"/>
                  <a:ext cx="1526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5AA9E504-83C1-45A3-8E70-3C2DBA4BEC06}"/>
                    </a:ext>
                  </a:extLst>
                </p14:cNvPr>
                <p14:cNvContentPartPr/>
                <p14:nvPr/>
              </p14:nvContentPartPr>
              <p14:xfrm>
                <a:off x="7281733" y="3367992"/>
                <a:ext cx="137520" cy="1944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5AA9E504-83C1-45A3-8E70-3C2DBA4BEC06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7277413" y="3363672"/>
                  <a:ext cx="1461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51C964AC-B1D8-4FE5-99FF-813B589FC15B}"/>
                    </a:ext>
                  </a:extLst>
                </p14:cNvPr>
                <p14:cNvContentPartPr/>
                <p14:nvPr/>
              </p14:nvContentPartPr>
              <p14:xfrm>
                <a:off x="7512853" y="3271872"/>
                <a:ext cx="9360" cy="13176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51C964AC-B1D8-4FE5-99FF-813B589FC15B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7508533" y="3267552"/>
                  <a:ext cx="180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84905B5D-9D16-4A58-9C6A-3A9B82099A28}"/>
                    </a:ext>
                  </a:extLst>
                </p14:cNvPr>
                <p14:cNvContentPartPr/>
                <p14:nvPr/>
              </p14:nvContentPartPr>
              <p14:xfrm>
                <a:off x="7431133" y="3268632"/>
                <a:ext cx="125280" cy="1584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84905B5D-9D16-4A58-9C6A-3A9B82099A28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7426813" y="3264312"/>
                  <a:ext cx="1339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F0808799-0F68-4973-9BB8-192015F86A31}"/>
                    </a:ext>
                  </a:extLst>
                </p14:cNvPr>
                <p14:cNvContentPartPr/>
                <p14:nvPr/>
              </p14:nvContentPartPr>
              <p14:xfrm>
                <a:off x="7442653" y="3318312"/>
                <a:ext cx="107640" cy="2268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F0808799-0F68-4973-9BB8-192015F86A31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7438333" y="3313992"/>
                  <a:ext cx="1162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EBB3908A-63D4-4025-B344-5A826B626828}"/>
                    </a:ext>
                  </a:extLst>
                </p14:cNvPr>
                <p14:cNvContentPartPr/>
                <p14:nvPr/>
              </p14:nvContentPartPr>
              <p14:xfrm>
                <a:off x="7566493" y="3228672"/>
                <a:ext cx="85320" cy="17028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EBB3908A-63D4-4025-B344-5A826B626828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7562173" y="3224352"/>
                  <a:ext cx="93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18146A0A-22FB-45E5-9AFF-F9DDDFA646C8}"/>
                    </a:ext>
                  </a:extLst>
                </p14:cNvPr>
                <p14:cNvContentPartPr/>
                <p14:nvPr/>
              </p14:nvContentPartPr>
              <p14:xfrm>
                <a:off x="7664053" y="3248472"/>
                <a:ext cx="95760" cy="9504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18146A0A-22FB-45E5-9AFF-F9DDDFA646C8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7659733" y="3244152"/>
                  <a:ext cx="104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5B01C79B-961F-41D6-BDFB-C398F7EF93B0}"/>
                    </a:ext>
                  </a:extLst>
                </p14:cNvPr>
                <p14:cNvContentPartPr/>
                <p14:nvPr/>
              </p14:nvContentPartPr>
              <p14:xfrm>
                <a:off x="7688173" y="3320112"/>
                <a:ext cx="62280" cy="2448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5B01C79B-961F-41D6-BDFB-C398F7EF93B0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7683853" y="3315792"/>
                  <a:ext cx="709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744994D6-D19D-4454-B706-13094F85F29F}"/>
                    </a:ext>
                  </a:extLst>
                </p14:cNvPr>
                <p14:cNvContentPartPr/>
                <p14:nvPr/>
              </p14:nvContentPartPr>
              <p14:xfrm>
                <a:off x="7771333" y="3263232"/>
                <a:ext cx="130680" cy="13680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744994D6-D19D-4454-B706-13094F85F29F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7767013" y="3258912"/>
                  <a:ext cx="139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8B155B20-BBDB-44A8-90FD-D57267811938}"/>
                    </a:ext>
                  </a:extLst>
                </p14:cNvPr>
                <p14:cNvContentPartPr/>
                <p14:nvPr/>
              </p14:nvContentPartPr>
              <p14:xfrm>
                <a:off x="7864933" y="3217512"/>
                <a:ext cx="72000" cy="25164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8B155B20-BBDB-44A8-90FD-D57267811938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7860613" y="3213192"/>
                  <a:ext cx="8064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04117D19-A737-454C-BB8A-EC549570CD50}"/>
                    </a:ext>
                  </a:extLst>
                </p14:cNvPr>
                <p14:cNvContentPartPr/>
                <p14:nvPr/>
              </p14:nvContentPartPr>
              <p14:xfrm>
                <a:off x="7012453" y="3443592"/>
                <a:ext cx="746640" cy="24588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04117D19-A737-454C-BB8A-EC549570CD50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7008133" y="3439272"/>
                  <a:ext cx="7552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22E5AD1D-7AB8-414D-8EC5-FB9419AE6546}"/>
                    </a:ext>
                  </a:extLst>
                </p14:cNvPr>
                <p14:cNvContentPartPr/>
                <p14:nvPr/>
              </p14:nvContentPartPr>
              <p14:xfrm>
                <a:off x="6833893" y="3569952"/>
                <a:ext cx="249480" cy="17100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22E5AD1D-7AB8-414D-8EC5-FB9419AE6546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6829573" y="3565632"/>
                  <a:ext cx="2581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4138F965-A38D-463C-9090-EB0D8C53C9FE}"/>
                    </a:ext>
                  </a:extLst>
                </p14:cNvPr>
                <p14:cNvContentPartPr/>
                <p14:nvPr/>
              </p14:nvContentPartPr>
              <p14:xfrm>
                <a:off x="6418453" y="3790272"/>
                <a:ext cx="115560" cy="12672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4138F965-A38D-463C-9090-EB0D8C53C9FE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6414133" y="3785952"/>
                  <a:ext cx="1242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FA0D1714-14BB-455B-85FE-322F2EDB0DFE}"/>
                    </a:ext>
                  </a:extLst>
                </p14:cNvPr>
                <p14:cNvContentPartPr/>
                <p14:nvPr/>
              </p14:nvContentPartPr>
              <p14:xfrm>
                <a:off x="6481813" y="3805752"/>
                <a:ext cx="366840" cy="14868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FA0D1714-14BB-455B-85FE-322F2EDB0DFE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6477493" y="3801432"/>
                  <a:ext cx="3754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2834AC5C-3261-4212-A0A2-50057C795D1B}"/>
                    </a:ext>
                  </a:extLst>
                </p14:cNvPr>
                <p14:cNvContentPartPr/>
                <p14:nvPr/>
              </p14:nvContentPartPr>
              <p14:xfrm>
                <a:off x="6783853" y="3815472"/>
                <a:ext cx="188640" cy="1062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2834AC5C-3261-4212-A0A2-50057C795D1B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6779533" y="3811152"/>
                  <a:ext cx="1972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FD6B0B3E-3846-41EF-BFC4-8967293A419C}"/>
                    </a:ext>
                  </a:extLst>
                </p14:cNvPr>
                <p14:cNvContentPartPr/>
                <p14:nvPr/>
              </p14:nvContentPartPr>
              <p14:xfrm>
                <a:off x="6969973" y="3812952"/>
                <a:ext cx="38520" cy="2124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FD6B0B3E-3846-41EF-BFC4-8967293A419C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6965653" y="3808632"/>
                  <a:ext cx="471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F89142A4-B2E2-4EF1-8DD9-D40865F4201E}"/>
                    </a:ext>
                  </a:extLst>
                </p14:cNvPr>
                <p14:cNvContentPartPr/>
                <p14:nvPr/>
              </p14:nvContentPartPr>
              <p14:xfrm>
                <a:off x="7025053" y="3767952"/>
                <a:ext cx="130680" cy="16200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F89142A4-B2E2-4EF1-8DD9-D40865F4201E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7020733" y="3763632"/>
                  <a:ext cx="1393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D9F74E13-4414-438C-8893-A3F65D320F3B}"/>
                    </a:ext>
                  </a:extLst>
                </p14:cNvPr>
                <p14:cNvContentPartPr/>
                <p14:nvPr/>
              </p14:nvContentPartPr>
              <p14:xfrm>
                <a:off x="7114693" y="3818712"/>
                <a:ext cx="74520" cy="6336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D9F74E13-4414-438C-8893-A3F65D320F3B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7110373" y="3814392"/>
                  <a:ext cx="8316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17803DC4-B116-49BB-87C2-2ACC09AE29B5}"/>
                    </a:ext>
                  </a:extLst>
                </p14:cNvPr>
                <p14:cNvContentPartPr/>
                <p14:nvPr/>
              </p14:nvContentPartPr>
              <p14:xfrm>
                <a:off x="7342573" y="3783072"/>
                <a:ext cx="67320" cy="13860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17803DC4-B116-49BB-87C2-2ACC09AE29B5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7338253" y="3778752"/>
                  <a:ext cx="759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F6D8B27E-AFA1-4773-95A4-45635BE6B584}"/>
                    </a:ext>
                  </a:extLst>
                </p14:cNvPr>
                <p14:cNvContentPartPr/>
                <p14:nvPr/>
              </p14:nvContentPartPr>
              <p14:xfrm>
                <a:off x="7363093" y="3815112"/>
                <a:ext cx="281160" cy="7596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F6D8B27E-AFA1-4773-95A4-45635BE6B584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7358773" y="3810792"/>
                  <a:ext cx="2898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064506D3-B63E-44BD-B7B7-9B14290E5385}"/>
                    </a:ext>
                  </a:extLst>
                </p14:cNvPr>
                <p14:cNvContentPartPr/>
                <p14:nvPr/>
              </p14:nvContentPartPr>
              <p14:xfrm>
                <a:off x="7646053" y="3824472"/>
                <a:ext cx="94680" cy="16452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064506D3-B63E-44BD-B7B7-9B14290E5385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7641733" y="3820152"/>
                  <a:ext cx="1033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E0910B2D-6E4E-48ED-80CC-2048F49F4E60}"/>
                    </a:ext>
                  </a:extLst>
                </p14:cNvPr>
                <p14:cNvContentPartPr/>
                <p14:nvPr/>
              </p14:nvContentPartPr>
              <p14:xfrm>
                <a:off x="7754413" y="3733032"/>
                <a:ext cx="81000" cy="14868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E0910B2D-6E4E-48ED-80CC-2048F49F4E60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7750093" y="3728712"/>
                  <a:ext cx="896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42487660-5B47-489F-8DA8-E701F44D22F8}"/>
                    </a:ext>
                  </a:extLst>
                </p14:cNvPr>
                <p14:cNvContentPartPr/>
                <p14:nvPr/>
              </p14:nvContentPartPr>
              <p14:xfrm>
                <a:off x="7876093" y="3830232"/>
                <a:ext cx="78120" cy="11520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42487660-5B47-489F-8DA8-E701F44D22F8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7871773" y="3825912"/>
                  <a:ext cx="867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95B30EBE-EE62-47A7-9074-1CA5EC7784FB}"/>
                    </a:ext>
                  </a:extLst>
                </p14:cNvPr>
                <p14:cNvContentPartPr/>
                <p14:nvPr/>
              </p14:nvContentPartPr>
              <p14:xfrm>
                <a:off x="7982653" y="3815112"/>
                <a:ext cx="40320" cy="6840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95B30EBE-EE62-47A7-9074-1CA5EC7784FB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7978333" y="3810792"/>
                  <a:ext cx="489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207AAF29-0A0D-4073-865C-120498D9991A}"/>
                    </a:ext>
                  </a:extLst>
                </p14:cNvPr>
                <p14:cNvContentPartPr/>
                <p14:nvPr/>
              </p14:nvContentPartPr>
              <p14:xfrm>
                <a:off x="8037373" y="3805392"/>
                <a:ext cx="58320" cy="6804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207AAF29-0A0D-4073-865C-120498D9991A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8033053" y="3801072"/>
                  <a:ext cx="669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EDB9C14F-DE29-4E4F-9CE4-CF4BE51A035C}"/>
                    </a:ext>
                  </a:extLst>
                </p14:cNvPr>
                <p14:cNvContentPartPr/>
                <p14:nvPr/>
              </p14:nvContentPartPr>
              <p14:xfrm>
                <a:off x="8121253" y="3762552"/>
                <a:ext cx="194400" cy="9000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EDB9C14F-DE29-4E4F-9CE4-CF4BE51A035C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8116933" y="3758232"/>
                  <a:ext cx="2030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FD92612E-40E6-4373-83C2-84F223DD20CA}"/>
                    </a:ext>
                  </a:extLst>
                </p14:cNvPr>
                <p14:cNvContentPartPr/>
                <p14:nvPr/>
              </p14:nvContentPartPr>
              <p14:xfrm>
                <a:off x="8360293" y="3725112"/>
                <a:ext cx="17280" cy="10836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FD92612E-40E6-4373-83C2-84F223DD20CA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355973" y="3720792"/>
                  <a:ext cx="25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46DE61B5-8A94-4CA5-9128-54F4AC62087A}"/>
                    </a:ext>
                  </a:extLst>
                </p14:cNvPr>
                <p14:cNvContentPartPr/>
                <p14:nvPr/>
              </p14:nvContentPartPr>
              <p14:xfrm>
                <a:off x="8383693" y="3717552"/>
                <a:ext cx="138600" cy="12636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46DE61B5-8A94-4CA5-9128-54F4AC62087A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379373" y="3713232"/>
                  <a:ext cx="1472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3909CD11-AC57-4EE2-B966-52CDAE364804}"/>
                    </a:ext>
                  </a:extLst>
                </p14:cNvPr>
                <p14:cNvContentPartPr/>
                <p14:nvPr/>
              </p14:nvContentPartPr>
              <p14:xfrm>
                <a:off x="8539573" y="3704232"/>
                <a:ext cx="42120" cy="14544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3909CD11-AC57-4EE2-B966-52CDAE364804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8535253" y="3699912"/>
                  <a:ext cx="50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65219ABA-42A6-4AAB-9BD8-C8C50F84290C}"/>
                    </a:ext>
                  </a:extLst>
                </p14:cNvPr>
                <p14:cNvContentPartPr/>
                <p14:nvPr/>
              </p14:nvContentPartPr>
              <p14:xfrm>
                <a:off x="8582053" y="3779472"/>
                <a:ext cx="82440" cy="5004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65219ABA-42A6-4AAB-9BD8-C8C50F84290C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8577733" y="3775152"/>
                  <a:ext cx="910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6714096D-D037-43E4-BE48-B8CED8895737}"/>
                    </a:ext>
                  </a:extLst>
                </p14:cNvPr>
                <p14:cNvContentPartPr/>
                <p14:nvPr/>
              </p14:nvContentPartPr>
              <p14:xfrm>
                <a:off x="8694013" y="3753192"/>
                <a:ext cx="40320" cy="6444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6714096D-D037-43E4-BE48-B8CED8895737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8689693" y="3748872"/>
                  <a:ext cx="489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2D595F2D-6C68-4EE8-A77C-E0A05F8E752E}"/>
                    </a:ext>
                  </a:extLst>
                </p14:cNvPr>
                <p14:cNvContentPartPr/>
                <p14:nvPr/>
              </p14:nvContentPartPr>
              <p14:xfrm>
                <a:off x="8771413" y="3765432"/>
                <a:ext cx="95760" cy="1404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2D595F2D-6C68-4EE8-A77C-E0A05F8E752E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8767093" y="3761112"/>
                  <a:ext cx="1044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9C52D16B-9C32-431F-B66B-816DB54D55AE}"/>
                    </a:ext>
                  </a:extLst>
                </p14:cNvPr>
                <p14:cNvContentPartPr/>
                <p14:nvPr/>
              </p14:nvContentPartPr>
              <p14:xfrm>
                <a:off x="6671173" y="3983232"/>
                <a:ext cx="192240" cy="14112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9C52D16B-9C32-431F-B66B-816DB54D55AE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6666853" y="3978912"/>
                  <a:ext cx="2008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A04F7FBA-7D22-45D7-A83E-D5DBD86058F7}"/>
                    </a:ext>
                  </a:extLst>
                </p14:cNvPr>
                <p14:cNvContentPartPr/>
                <p14:nvPr/>
              </p14:nvContentPartPr>
              <p14:xfrm>
                <a:off x="6912373" y="3957312"/>
                <a:ext cx="76680" cy="10260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A04F7FBA-7D22-45D7-A83E-D5DBD86058F7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6908053" y="3952992"/>
                  <a:ext cx="853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1C906893-79F8-4A6D-A143-0533E567BA1D}"/>
                    </a:ext>
                  </a:extLst>
                </p14:cNvPr>
                <p14:cNvContentPartPr/>
                <p14:nvPr/>
              </p14:nvContentPartPr>
              <p14:xfrm>
                <a:off x="7020373" y="3942192"/>
                <a:ext cx="237600" cy="11880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1C906893-79F8-4A6D-A143-0533E567BA1D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7016053" y="3937872"/>
                  <a:ext cx="2462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F1180927-3070-400E-88C1-380158B802D4}"/>
                    </a:ext>
                  </a:extLst>
                </p14:cNvPr>
                <p14:cNvContentPartPr/>
                <p14:nvPr/>
              </p14:nvContentPartPr>
              <p14:xfrm>
                <a:off x="7428253" y="4007712"/>
                <a:ext cx="158400" cy="4392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F1180927-3070-400E-88C1-380158B802D4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7423933" y="4003392"/>
                  <a:ext cx="1670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D822CDCA-9699-41F8-9F42-A7F757C8ACC5}"/>
                    </a:ext>
                  </a:extLst>
                </p14:cNvPr>
                <p14:cNvContentPartPr/>
                <p14:nvPr/>
              </p14:nvContentPartPr>
              <p14:xfrm>
                <a:off x="7556053" y="3997992"/>
                <a:ext cx="56160" cy="252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D822CDCA-9699-41F8-9F42-A7F757C8ACC5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7551733" y="3993672"/>
                  <a:ext cx="648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BBA8100D-17EA-423F-8BFF-100AF04D8D73}"/>
                    </a:ext>
                  </a:extLst>
                </p14:cNvPr>
                <p14:cNvContentPartPr/>
                <p14:nvPr/>
              </p14:nvContentPartPr>
              <p14:xfrm>
                <a:off x="7682053" y="3981432"/>
                <a:ext cx="236160" cy="8136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BBA8100D-17EA-423F-8BFF-100AF04D8D73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7677733" y="3977112"/>
                  <a:ext cx="244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C93DBB1E-23BF-4CC7-9B60-44AB8153E854}"/>
                    </a:ext>
                  </a:extLst>
                </p14:cNvPr>
                <p14:cNvContentPartPr/>
                <p14:nvPr/>
              </p14:nvContentPartPr>
              <p14:xfrm>
                <a:off x="8068693" y="3931392"/>
                <a:ext cx="192960" cy="12312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C93DBB1E-23BF-4CC7-9B60-44AB8153E854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8064373" y="3927072"/>
                  <a:ext cx="2016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658DD98B-5E16-48CF-94D1-921415D6357D}"/>
                    </a:ext>
                  </a:extLst>
                </p14:cNvPr>
                <p14:cNvContentPartPr/>
                <p14:nvPr/>
              </p14:nvContentPartPr>
              <p14:xfrm>
                <a:off x="8280733" y="3991512"/>
                <a:ext cx="126360" cy="5652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658DD98B-5E16-48CF-94D1-921415D6357D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8276413" y="3987192"/>
                  <a:ext cx="1350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6A12F6D1-9D42-42CF-9F5E-F4FB52791448}"/>
                    </a:ext>
                  </a:extLst>
                </p14:cNvPr>
                <p14:cNvContentPartPr/>
                <p14:nvPr/>
              </p14:nvContentPartPr>
              <p14:xfrm>
                <a:off x="8389813" y="3927072"/>
                <a:ext cx="71640" cy="13032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6A12F6D1-9D42-42CF-9F5E-F4FB52791448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8385493" y="3922752"/>
                  <a:ext cx="802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23496176-8741-408D-BCDA-D689DF9708BA}"/>
                    </a:ext>
                  </a:extLst>
                </p14:cNvPr>
                <p14:cNvContentPartPr/>
                <p14:nvPr/>
              </p14:nvContentPartPr>
              <p14:xfrm>
                <a:off x="8416453" y="3955152"/>
                <a:ext cx="11880" cy="612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23496176-8741-408D-BCDA-D689DF9708BA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8412133" y="3950832"/>
                  <a:ext cx="205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3CBCD62B-9697-4073-B229-9C88127A0A68}"/>
                    </a:ext>
                  </a:extLst>
                </p14:cNvPr>
                <p14:cNvContentPartPr/>
                <p14:nvPr/>
              </p14:nvContentPartPr>
              <p14:xfrm>
                <a:off x="8476213" y="3980352"/>
                <a:ext cx="74160" cy="6804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3CBCD62B-9697-4073-B229-9C88127A0A68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8471893" y="3976032"/>
                  <a:ext cx="828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DECAD42D-4527-4BAA-B6C2-6771DDD96AB2}"/>
                    </a:ext>
                  </a:extLst>
                </p14:cNvPr>
                <p14:cNvContentPartPr/>
                <p14:nvPr/>
              </p14:nvContentPartPr>
              <p14:xfrm>
                <a:off x="8591773" y="3875952"/>
                <a:ext cx="136080" cy="16092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DECAD42D-4527-4BAA-B6C2-6771DDD96AB2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8587453" y="3871632"/>
                  <a:ext cx="1447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6E22698D-A0FB-443C-BE3B-F40C201F94B1}"/>
                    </a:ext>
                  </a:extLst>
                </p14:cNvPr>
                <p14:cNvContentPartPr/>
                <p14:nvPr/>
              </p14:nvContentPartPr>
              <p14:xfrm>
                <a:off x="8754133" y="3865152"/>
                <a:ext cx="342360" cy="16884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6E22698D-A0FB-443C-BE3B-F40C201F94B1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8749813" y="3860832"/>
                  <a:ext cx="3510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72B26136-090F-49AB-8CB4-E819F910193D}"/>
                    </a:ext>
                  </a:extLst>
                </p14:cNvPr>
                <p14:cNvContentPartPr/>
                <p14:nvPr/>
              </p14:nvContentPartPr>
              <p14:xfrm>
                <a:off x="8030173" y="4070712"/>
                <a:ext cx="1029240" cy="7380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72B26136-090F-49AB-8CB4-E819F910193D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8025853" y="4066392"/>
                  <a:ext cx="10378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374BF903-CD64-4551-8F31-BC1B4F6BDF52}"/>
                    </a:ext>
                  </a:extLst>
                </p14:cNvPr>
                <p14:cNvContentPartPr/>
                <p14:nvPr/>
              </p14:nvContentPartPr>
              <p14:xfrm>
                <a:off x="7323853" y="3859752"/>
                <a:ext cx="1357560" cy="12276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374BF903-CD64-4551-8F31-BC1B4F6BDF52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319533" y="3855432"/>
                  <a:ext cx="13662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AA74CD5C-8BF1-4F35-BDD5-E7EA586E3C5B}"/>
                    </a:ext>
                  </a:extLst>
                </p14:cNvPr>
                <p14:cNvContentPartPr/>
                <p14:nvPr/>
              </p14:nvContentPartPr>
              <p14:xfrm>
                <a:off x="904333" y="3987192"/>
                <a:ext cx="7652520" cy="88668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AA74CD5C-8BF1-4F35-BDD5-E7EA586E3C5B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900013" y="3982872"/>
                  <a:ext cx="7661160" cy="895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3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0B895400-1797-4D69-BBC5-779EE6272545}"/>
                  </a:ext>
                </a:extLst>
              </p14:cNvPr>
              <p14:cNvContentPartPr/>
              <p14:nvPr/>
            </p14:nvContentPartPr>
            <p14:xfrm>
              <a:off x="3288613" y="525432"/>
              <a:ext cx="5045040" cy="14004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0B895400-1797-4D69-BBC5-779EE6272545}"/>
                  </a:ext>
                </a:extLst>
              </p:cNvPr>
              <p:cNvPicPr/>
              <p:nvPr/>
            </p:nvPicPr>
            <p:blipFill>
              <a:blip r:embed="rId664"/>
              <a:stretch>
                <a:fillRect/>
              </a:stretch>
            </p:blipFill>
            <p:spPr>
              <a:xfrm>
                <a:off x="3284293" y="521112"/>
                <a:ext cx="505368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5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6C5D45EF-096C-426D-8849-24DFB8EF854D}"/>
                  </a:ext>
                </a:extLst>
              </p14:cNvPr>
              <p14:cNvContentPartPr/>
              <p14:nvPr/>
            </p14:nvContentPartPr>
            <p14:xfrm>
              <a:off x="4416853" y="5205072"/>
              <a:ext cx="1919160" cy="47520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6C5D45EF-096C-426D-8849-24DFB8EF854D}"/>
                  </a:ext>
                </a:extLst>
              </p:cNvPr>
              <p:cNvPicPr/>
              <p:nvPr/>
            </p:nvPicPr>
            <p:blipFill>
              <a:blip r:embed="rId666"/>
              <a:stretch>
                <a:fillRect/>
              </a:stretch>
            </p:blipFill>
            <p:spPr>
              <a:xfrm>
                <a:off x="4412533" y="5200752"/>
                <a:ext cx="192780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7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F2EA6111-6046-478A-81F4-30E2FC016ED9}"/>
                  </a:ext>
                </a:extLst>
              </p14:cNvPr>
              <p14:cNvContentPartPr/>
              <p14:nvPr/>
            </p14:nvContentPartPr>
            <p14:xfrm>
              <a:off x="4496773" y="5263752"/>
              <a:ext cx="1667520" cy="43092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F2EA6111-6046-478A-81F4-30E2FC016ED9}"/>
                  </a:ext>
                </a:extLst>
              </p:cNvPr>
              <p:cNvPicPr/>
              <p:nvPr/>
            </p:nvPicPr>
            <p:blipFill>
              <a:blip r:embed="rId668"/>
              <a:stretch>
                <a:fillRect/>
              </a:stretch>
            </p:blipFill>
            <p:spPr>
              <a:xfrm>
                <a:off x="4492453" y="5259432"/>
                <a:ext cx="167616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9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323C64FD-63EC-45EA-AA7B-848995908E76}"/>
                  </a:ext>
                </a:extLst>
              </p14:cNvPr>
              <p14:cNvContentPartPr/>
              <p14:nvPr/>
            </p14:nvContentPartPr>
            <p14:xfrm>
              <a:off x="1084333" y="2180352"/>
              <a:ext cx="5095080" cy="62064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323C64FD-63EC-45EA-AA7B-848995908E76}"/>
                  </a:ext>
                </a:extLst>
              </p:cNvPr>
              <p:cNvPicPr/>
              <p:nvPr/>
            </p:nvPicPr>
            <p:blipFill>
              <a:blip r:embed="rId670"/>
              <a:stretch>
                <a:fillRect/>
              </a:stretch>
            </p:blipFill>
            <p:spPr>
              <a:xfrm>
                <a:off x="1080013" y="2176032"/>
                <a:ext cx="510372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1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BDB58B22-5405-48FA-98B1-217B87113D70}"/>
                  </a:ext>
                </a:extLst>
              </p14:cNvPr>
              <p14:cNvContentPartPr/>
              <p14:nvPr/>
            </p14:nvContentPartPr>
            <p14:xfrm>
              <a:off x="10962733" y="1392672"/>
              <a:ext cx="585000" cy="44028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BDB58B22-5405-48FA-98B1-217B87113D70}"/>
                  </a:ext>
                </a:extLst>
              </p:cNvPr>
              <p:cNvPicPr/>
              <p:nvPr/>
            </p:nvPicPr>
            <p:blipFill>
              <a:blip r:embed="rId672"/>
              <a:stretch>
                <a:fillRect/>
              </a:stretch>
            </p:blipFill>
            <p:spPr>
              <a:xfrm>
                <a:off x="10958413" y="1388352"/>
                <a:ext cx="593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3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49EDAB21-5B67-4E2F-B3DA-0E57B572F539}"/>
                  </a:ext>
                </a:extLst>
              </p14:cNvPr>
              <p14:cNvContentPartPr/>
              <p14:nvPr/>
            </p14:nvContentPartPr>
            <p14:xfrm>
              <a:off x="1208533" y="3526032"/>
              <a:ext cx="5147280" cy="4932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49EDAB21-5B67-4E2F-B3DA-0E57B572F539}"/>
                  </a:ext>
                </a:extLst>
              </p:cNvPr>
              <p:cNvPicPr/>
              <p:nvPr/>
            </p:nvPicPr>
            <p:blipFill>
              <a:blip r:embed="rId674"/>
              <a:stretch>
                <a:fillRect/>
              </a:stretch>
            </p:blipFill>
            <p:spPr>
              <a:xfrm>
                <a:off x="1204213" y="3521712"/>
                <a:ext cx="51559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5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4427CF02-A59D-4901-94C6-4AD677BA80D0}"/>
                  </a:ext>
                </a:extLst>
              </p14:cNvPr>
              <p14:cNvContentPartPr/>
              <p14:nvPr/>
            </p14:nvContentPartPr>
            <p14:xfrm>
              <a:off x="5351773" y="4383192"/>
              <a:ext cx="2996640" cy="12492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4427CF02-A59D-4901-94C6-4AD677BA80D0}"/>
                  </a:ext>
                </a:extLst>
              </p:cNvPr>
              <p:cNvPicPr/>
              <p:nvPr/>
            </p:nvPicPr>
            <p:blipFill>
              <a:blip r:embed="rId676"/>
              <a:stretch>
                <a:fillRect/>
              </a:stretch>
            </p:blipFill>
            <p:spPr>
              <a:xfrm>
                <a:off x="5347453" y="4378872"/>
                <a:ext cx="3005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7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B8F0A2BD-08DF-4378-9208-DC9DB4173738}"/>
                  </a:ext>
                </a:extLst>
              </p14:cNvPr>
              <p14:cNvContentPartPr/>
              <p14:nvPr/>
            </p14:nvContentPartPr>
            <p14:xfrm>
              <a:off x="988933" y="4780992"/>
              <a:ext cx="1543680" cy="11556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B8F0A2BD-08DF-4378-9208-DC9DB4173738}"/>
                  </a:ext>
                </a:extLst>
              </p:cNvPr>
              <p:cNvPicPr/>
              <p:nvPr/>
            </p:nvPicPr>
            <p:blipFill>
              <a:blip r:embed="rId678"/>
              <a:stretch>
                <a:fillRect/>
              </a:stretch>
            </p:blipFill>
            <p:spPr>
              <a:xfrm>
                <a:off x="984613" y="4776672"/>
                <a:ext cx="1552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9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1CFA93C2-077B-4038-A569-2336C9140E51}"/>
                  </a:ext>
                </a:extLst>
              </p14:cNvPr>
              <p14:cNvContentPartPr/>
              <p14:nvPr/>
            </p14:nvContentPartPr>
            <p14:xfrm>
              <a:off x="3705493" y="1308432"/>
              <a:ext cx="2187000" cy="12168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1CFA93C2-077B-4038-A569-2336C9140E51}"/>
                  </a:ext>
                </a:extLst>
              </p:cNvPr>
              <p:cNvPicPr/>
              <p:nvPr/>
            </p:nvPicPr>
            <p:blipFill>
              <a:blip r:embed="rId680"/>
              <a:stretch>
                <a:fillRect/>
              </a:stretch>
            </p:blipFill>
            <p:spPr>
              <a:xfrm>
                <a:off x="3701173" y="1304112"/>
                <a:ext cx="2195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1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3DB07C69-646A-40E8-BB36-2AF803E9252D}"/>
                  </a:ext>
                </a:extLst>
              </p14:cNvPr>
              <p14:cNvContentPartPr/>
              <p14:nvPr/>
            </p14:nvContentPartPr>
            <p14:xfrm>
              <a:off x="4389493" y="5268072"/>
              <a:ext cx="1887120" cy="41112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3DB07C69-646A-40E8-BB36-2AF803E9252D}"/>
                  </a:ext>
                </a:extLst>
              </p:cNvPr>
              <p:cNvPicPr/>
              <p:nvPr/>
            </p:nvPicPr>
            <p:blipFill>
              <a:blip r:embed="rId682"/>
              <a:stretch>
                <a:fillRect/>
              </a:stretch>
            </p:blipFill>
            <p:spPr>
              <a:xfrm>
                <a:off x="4385173" y="5263752"/>
                <a:ext cx="1895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3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AB61EB38-F96B-4DC6-98E4-B0BEB1D3D49E}"/>
                  </a:ext>
                </a:extLst>
              </p14:cNvPr>
              <p14:cNvContentPartPr/>
              <p14:nvPr/>
            </p14:nvContentPartPr>
            <p14:xfrm>
              <a:off x="1180453" y="578712"/>
              <a:ext cx="1728000" cy="38124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AB61EB38-F96B-4DC6-98E4-B0BEB1D3D49E}"/>
                  </a:ext>
                </a:extLst>
              </p:cNvPr>
              <p:cNvPicPr/>
              <p:nvPr/>
            </p:nvPicPr>
            <p:blipFill>
              <a:blip r:embed="rId684"/>
              <a:stretch>
                <a:fillRect/>
              </a:stretch>
            </p:blipFill>
            <p:spPr>
              <a:xfrm>
                <a:off x="1176133" y="574392"/>
                <a:ext cx="17366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5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E7D724E0-FAEB-4416-8E8F-6BCCEED28A28}"/>
                  </a:ext>
                </a:extLst>
              </p14:cNvPr>
              <p14:cNvContentPartPr/>
              <p14:nvPr/>
            </p14:nvContentPartPr>
            <p14:xfrm>
              <a:off x="7060333" y="3436752"/>
              <a:ext cx="972720" cy="10980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E7D724E0-FAEB-4416-8E8F-6BCCEED28A28}"/>
                  </a:ext>
                </a:extLst>
              </p:cNvPr>
              <p:cNvPicPr/>
              <p:nvPr/>
            </p:nvPicPr>
            <p:blipFill>
              <a:blip r:embed="rId686"/>
              <a:stretch>
                <a:fillRect/>
              </a:stretch>
            </p:blipFill>
            <p:spPr>
              <a:xfrm>
                <a:off x="7056013" y="3432432"/>
                <a:ext cx="9813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7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348557CA-2A09-4490-B553-34FAF6722E4F}"/>
                  </a:ext>
                </a:extLst>
              </p14:cNvPr>
              <p14:cNvContentPartPr/>
              <p14:nvPr/>
            </p14:nvContentPartPr>
            <p14:xfrm>
              <a:off x="7573693" y="3142992"/>
              <a:ext cx="382320" cy="29556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348557CA-2A09-4490-B553-34FAF6722E4F}"/>
                  </a:ext>
                </a:extLst>
              </p:cNvPr>
              <p:cNvPicPr/>
              <p:nvPr/>
            </p:nvPicPr>
            <p:blipFill>
              <a:blip r:embed="rId688"/>
              <a:stretch>
                <a:fillRect/>
              </a:stretch>
            </p:blipFill>
            <p:spPr>
              <a:xfrm>
                <a:off x="7569373" y="3138672"/>
                <a:ext cx="3909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9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2FCF1C16-933C-4274-8BFC-153CB8F9705B}"/>
                  </a:ext>
                </a:extLst>
              </p14:cNvPr>
              <p14:cNvContentPartPr/>
              <p14:nvPr/>
            </p14:nvContentPartPr>
            <p14:xfrm>
              <a:off x="7061413" y="2204832"/>
              <a:ext cx="1452240" cy="5436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2FCF1C16-933C-4274-8BFC-153CB8F9705B}"/>
                  </a:ext>
                </a:extLst>
              </p:cNvPr>
              <p:cNvPicPr/>
              <p:nvPr/>
            </p:nvPicPr>
            <p:blipFill>
              <a:blip r:embed="rId690"/>
              <a:stretch>
                <a:fillRect/>
              </a:stretch>
            </p:blipFill>
            <p:spPr>
              <a:xfrm>
                <a:off x="7057093" y="2200512"/>
                <a:ext cx="14608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1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AF1A08DE-CDC4-4487-AF2C-25B61538F877}"/>
                  </a:ext>
                </a:extLst>
              </p14:cNvPr>
              <p14:cNvContentPartPr/>
              <p14:nvPr/>
            </p14:nvContentPartPr>
            <p14:xfrm>
              <a:off x="6900853" y="2746992"/>
              <a:ext cx="792000" cy="8532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AF1A08DE-CDC4-4487-AF2C-25B61538F877}"/>
                  </a:ext>
                </a:extLst>
              </p:cNvPr>
              <p:cNvPicPr/>
              <p:nvPr/>
            </p:nvPicPr>
            <p:blipFill>
              <a:blip r:embed="rId692"/>
              <a:stretch>
                <a:fillRect/>
              </a:stretch>
            </p:blipFill>
            <p:spPr>
              <a:xfrm>
                <a:off x="6896533" y="2742672"/>
                <a:ext cx="8006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3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CC04AE30-3ACD-40A9-8ECD-7678512DCA16}"/>
                  </a:ext>
                </a:extLst>
              </p14:cNvPr>
              <p14:cNvContentPartPr/>
              <p14:nvPr/>
            </p14:nvContentPartPr>
            <p14:xfrm>
              <a:off x="1349293" y="867072"/>
              <a:ext cx="1455840" cy="4428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CC04AE30-3ACD-40A9-8ECD-7678512DCA16}"/>
                  </a:ext>
                </a:extLst>
              </p:cNvPr>
              <p:cNvPicPr/>
              <p:nvPr/>
            </p:nvPicPr>
            <p:blipFill>
              <a:blip r:embed="rId694"/>
              <a:stretch>
                <a:fillRect/>
              </a:stretch>
            </p:blipFill>
            <p:spPr>
              <a:xfrm>
                <a:off x="1344973" y="862752"/>
                <a:ext cx="1464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5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91A6D1E9-CF5C-4E7C-97B3-145C2D0A5664}"/>
                  </a:ext>
                </a:extLst>
              </p14:cNvPr>
              <p14:cNvContentPartPr/>
              <p14:nvPr/>
            </p14:nvContentPartPr>
            <p14:xfrm>
              <a:off x="4325053" y="5601072"/>
              <a:ext cx="1822320" cy="7704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91A6D1E9-CF5C-4E7C-97B3-145C2D0A5664}"/>
                  </a:ext>
                </a:extLst>
              </p:cNvPr>
              <p:cNvPicPr/>
              <p:nvPr/>
            </p:nvPicPr>
            <p:blipFill>
              <a:blip r:embed="rId696"/>
              <a:stretch>
                <a:fillRect/>
              </a:stretch>
            </p:blipFill>
            <p:spPr>
              <a:xfrm>
                <a:off x="4320733" y="5596752"/>
                <a:ext cx="1830960" cy="8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73919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3"/>
          <p:cNvSpPr>
            <a:spLocks noChangeArrowheads="1"/>
          </p:cNvSpPr>
          <p:nvPr/>
        </p:nvSpPr>
        <p:spPr bwMode="auto">
          <a:xfrm>
            <a:off x="3477578" y="162730"/>
            <a:ext cx="5803900" cy="463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 dirty="0">
                <a:solidFill>
                  <a:srgbClr val="000000"/>
                </a:solidFill>
                <a:latin typeface="Sparkasse Rg" pitchFamily="34" charset="0"/>
              </a:rPr>
              <a:t>Das </a:t>
            </a:r>
            <a:r>
              <a:rPr lang="de-DE" sz="2400" b="1" dirty="0" err="1">
                <a:solidFill>
                  <a:srgbClr val="000000"/>
                </a:solidFill>
                <a:latin typeface="Sparkasse Rg" pitchFamily="34" charset="0"/>
              </a:rPr>
              <a:t>keynesianische</a:t>
            </a:r>
            <a:r>
              <a:rPr lang="de-DE" sz="2400" b="1" dirty="0">
                <a:solidFill>
                  <a:srgbClr val="000000"/>
                </a:solidFill>
                <a:latin typeface="Sparkasse Rg" pitchFamily="34" charset="0"/>
              </a:rPr>
              <a:t> Gütermarktmodell</a:t>
            </a:r>
          </a:p>
        </p:txBody>
      </p:sp>
      <p:sp>
        <p:nvSpPr>
          <p:cNvPr id="166916" name="Text Box 4"/>
          <p:cNvSpPr txBox="1">
            <a:spLocks noChangeArrowheads="1"/>
          </p:cNvSpPr>
          <p:nvPr/>
        </p:nvSpPr>
        <p:spPr bwMode="auto">
          <a:xfrm>
            <a:off x="0" y="626576"/>
            <a:ext cx="12192000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Die gesamtwirtschaftliche Nachfrage ergibt sich als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algn="ctr"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00" dirty="0">
                <a:solidFill>
                  <a:srgbClr val="000000"/>
                </a:solidFill>
              </a:rPr>
              <a:t>=C+I+G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C (privater Konsum); I (Investitionen); G (Staatsausgaben); I und G sind fest vorgegeben (konstant),</a:t>
            </a:r>
          </a:p>
          <a:p>
            <a:pPr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während C selbst positiv vom Einkommen  (der gesamtwirtschaftlichen Produktion) Y abhängt (</a:t>
            </a:r>
            <a:r>
              <a:rPr lang="de-DE" sz="1600" dirty="0" err="1">
                <a:solidFill>
                  <a:srgbClr val="000000"/>
                </a:solidFill>
              </a:rPr>
              <a:t>Keynesianische</a:t>
            </a:r>
            <a:r>
              <a:rPr lang="de-DE" sz="1600" dirty="0">
                <a:solidFill>
                  <a:srgbClr val="000000"/>
                </a:solidFill>
              </a:rPr>
              <a:t> Konsumhypothese): 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C(Y)=C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+c</a:t>
            </a:r>
            <a:r>
              <a:rPr lang="de-DE" sz="1600" baseline="-25000" dirty="0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Y			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&gt;0 (autonomer Konsum); 0&lt;</a:t>
            </a:r>
            <a:r>
              <a:rPr lang="de-DE" sz="1600" dirty="0" err="1">
                <a:solidFill>
                  <a:srgbClr val="000000"/>
                </a:solidFill>
              </a:rPr>
              <a:t>c</a:t>
            </a:r>
            <a:r>
              <a:rPr lang="de-DE" sz="1600" baseline="-25000" dirty="0" err="1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&lt;1(marginale Konsumquote)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Da die gesamtwirtschaftliche Produktion Y durch die Nachfrage 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00" dirty="0">
                <a:solidFill>
                  <a:srgbClr val="000000"/>
                </a:solidFill>
              </a:rPr>
              <a:t> bestimmt wird, gilt: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algn="ctr"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Y=Y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00" dirty="0">
                <a:solidFill>
                  <a:srgbClr val="000000"/>
                </a:solidFill>
              </a:rPr>
              <a:t>=C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+c</a:t>
            </a:r>
            <a:r>
              <a:rPr lang="de-DE" sz="1600" baseline="-25000" dirty="0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Y+I+G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FA2D1D1B-FEDB-4DC2-9A50-23D128123392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F399D7BA-C341-4A45-826E-18F5A2E43A56}"/>
              </a:ext>
            </a:extLst>
          </p:cNvPr>
          <p:cNvGrpSpPr/>
          <p:nvPr/>
        </p:nvGrpSpPr>
        <p:grpSpPr>
          <a:xfrm>
            <a:off x="1266853" y="477552"/>
            <a:ext cx="408240" cy="227880"/>
            <a:chOff x="1266853" y="477552"/>
            <a:chExt cx="408240" cy="22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CFD2DE6C-EB17-42D6-B911-71D941B6282F}"/>
                    </a:ext>
                  </a:extLst>
                </p14:cNvPr>
                <p14:cNvContentPartPr/>
                <p14:nvPr/>
              </p14:nvContentPartPr>
              <p14:xfrm>
                <a:off x="1266853" y="521472"/>
                <a:ext cx="139680" cy="1119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CFD2DE6C-EB17-42D6-B911-71D941B6282F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262533" y="517152"/>
                  <a:ext cx="1483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454D7619-E37D-4041-8E5E-FC665E105A2D}"/>
                    </a:ext>
                  </a:extLst>
                </p14:cNvPr>
                <p14:cNvContentPartPr/>
                <p14:nvPr/>
              </p14:nvContentPartPr>
              <p14:xfrm>
                <a:off x="1397173" y="477552"/>
                <a:ext cx="225720" cy="2278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454D7619-E37D-4041-8E5E-FC665E105A2D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392853" y="473232"/>
                  <a:ext cx="23436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21629209-0ADE-41E1-8E4C-11E9C334E103}"/>
                    </a:ext>
                  </a:extLst>
                </p14:cNvPr>
                <p14:cNvContentPartPr/>
                <p14:nvPr/>
              </p14:nvContentPartPr>
              <p14:xfrm>
                <a:off x="1646653" y="557472"/>
                <a:ext cx="28440" cy="237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21629209-0ADE-41E1-8E4C-11E9C334E103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642333" y="553152"/>
                  <a:ext cx="37080" cy="3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D8C4CA69-BEE0-47EF-AAC1-FC9E542285F3}"/>
              </a:ext>
            </a:extLst>
          </p:cNvPr>
          <p:cNvGrpSpPr/>
          <p:nvPr/>
        </p:nvGrpSpPr>
        <p:grpSpPr>
          <a:xfrm>
            <a:off x="1917013" y="475752"/>
            <a:ext cx="2380680" cy="214920"/>
            <a:chOff x="1917013" y="475752"/>
            <a:chExt cx="2380680" cy="21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F4E5C223-049A-4754-9D42-4C755CBFA4A5}"/>
                    </a:ext>
                  </a:extLst>
                </p14:cNvPr>
                <p14:cNvContentPartPr/>
                <p14:nvPr/>
              </p14:nvContentPartPr>
              <p14:xfrm>
                <a:off x="1917013" y="489792"/>
                <a:ext cx="146880" cy="1350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F4E5C223-049A-4754-9D42-4C755CBFA4A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912693" y="485472"/>
                  <a:ext cx="1555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30EE3ED4-4B9F-42DF-BDAB-5A3CEC5E1800}"/>
                    </a:ext>
                  </a:extLst>
                </p14:cNvPr>
                <p14:cNvContentPartPr/>
                <p14:nvPr/>
              </p14:nvContentPartPr>
              <p14:xfrm>
                <a:off x="2036893" y="559632"/>
                <a:ext cx="158400" cy="777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30EE3ED4-4B9F-42DF-BDAB-5A3CEC5E1800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032573" y="555312"/>
                  <a:ext cx="1670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093347A5-6EE4-4E21-ADD9-78CB8378335B}"/>
                    </a:ext>
                  </a:extLst>
                </p14:cNvPr>
                <p14:cNvContentPartPr/>
                <p14:nvPr/>
              </p14:nvContentPartPr>
              <p14:xfrm>
                <a:off x="2229133" y="568632"/>
                <a:ext cx="270000" cy="691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093347A5-6EE4-4E21-ADD9-78CB8378335B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224813" y="564312"/>
                  <a:ext cx="2786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024B1A3-182E-458D-A4AE-2680094CFC3B}"/>
                    </a:ext>
                  </a:extLst>
                </p14:cNvPr>
                <p14:cNvContentPartPr/>
                <p14:nvPr/>
              </p14:nvContentPartPr>
              <p14:xfrm>
                <a:off x="2543413" y="534072"/>
                <a:ext cx="261360" cy="1479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024B1A3-182E-458D-A4AE-2680094CFC3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539093" y="529752"/>
                  <a:ext cx="2700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7529B7B3-3C39-443C-8471-054D3BA550D2}"/>
                    </a:ext>
                  </a:extLst>
                </p14:cNvPr>
                <p14:cNvContentPartPr/>
                <p14:nvPr/>
              </p14:nvContentPartPr>
              <p14:xfrm>
                <a:off x="2850853" y="553152"/>
                <a:ext cx="86760" cy="730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7529B7B3-3C39-443C-8471-054D3BA550D2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846533" y="548832"/>
                  <a:ext cx="954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AB4C8B5-42DD-4EA1-B223-E8DDB8A29710}"/>
                    </a:ext>
                  </a:extLst>
                </p14:cNvPr>
                <p14:cNvContentPartPr/>
                <p14:nvPr/>
              </p14:nvContentPartPr>
              <p14:xfrm>
                <a:off x="2950213" y="559632"/>
                <a:ext cx="99000" cy="968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AB4C8B5-42DD-4EA1-B223-E8DDB8A29710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945893" y="555312"/>
                  <a:ext cx="1076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E71D72D2-22CD-41C8-8243-97C4363EFD26}"/>
                    </a:ext>
                  </a:extLst>
                </p14:cNvPr>
                <p14:cNvContentPartPr/>
                <p14:nvPr/>
              </p14:nvContentPartPr>
              <p14:xfrm>
                <a:off x="3083413" y="492312"/>
                <a:ext cx="267120" cy="1404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E71D72D2-22CD-41C8-8243-97C4363EFD2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079093" y="487992"/>
                  <a:ext cx="275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9BF93DE-E9AE-4BC3-BB22-5E046BE8CFFA}"/>
                    </a:ext>
                  </a:extLst>
                </p14:cNvPr>
                <p14:cNvContentPartPr/>
                <p14:nvPr/>
              </p14:nvContentPartPr>
              <p14:xfrm>
                <a:off x="3164053" y="475752"/>
                <a:ext cx="360" cy="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9BF93DE-E9AE-4BC3-BB22-5E046BE8CFF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159733" y="4714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5C9645F-4082-4D5E-9727-C5164DFF3FC7}"/>
                    </a:ext>
                  </a:extLst>
                </p14:cNvPr>
                <p14:cNvContentPartPr/>
                <p14:nvPr/>
              </p14:nvContentPartPr>
              <p14:xfrm>
                <a:off x="3489853" y="552792"/>
                <a:ext cx="191520" cy="1094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5C9645F-4082-4D5E-9727-C5164DFF3FC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485533" y="548472"/>
                  <a:ext cx="2001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DC0FC323-005C-45C6-90F3-F2056CE5063A}"/>
                    </a:ext>
                  </a:extLst>
                </p14:cNvPr>
                <p14:cNvContentPartPr/>
                <p14:nvPr/>
              </p14:nvContentPartPr>
              <p14:xfrm>
                <a:off x="3689293" y="591672"/>
                <a:ext cx="94320" cy="666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DC0FC323-005C-45C6-90F3-F2056CE5063A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684973" y="587352"/>
                  <a:ext cx="1029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3DC23E1-302B-4876-9E5E-10F517E3B666}"/>
                    </a:ext>
                  </a:extLst>
                </p14:cNvPr>
                <p14:cNvContentPartPr/>
                <p14:nvPr/>
              </p14:nvContentPartPr>
              <p14:xfrm>
                <a:off x="3939133" y="560712"/>
                <a:ext cx="21960" cy="936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3DC23E1-302B-4876-9E5E-10F517E3B66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934813" y="556392"/>
                  <a:ext cx="306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3AC0825-428C-4215-916E-36F2A87B1BF2}"/>
                    </a:ext>
                  </a:extLst>
                </p14:cNvPr>
                <p14:cNvContentPartPr/>
                <p14:nvPr/>
              </p14:nvContentPartPr>
              <p14:xfrm>
                <a:off x="3850933" y="530112"/>
                <a:ext cx="180000" cy="1371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3AC0825-428C-4215-916E-36F2A87B1BF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846613" y="525792"/>
                  <a:ext cx="1886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DAE87E1-3C13-41D1-9D58-360F6C6B0677}"/>
                    </a:ext>
                  </a:extLst>
                </p14:cNvPr>
                <p14:cNvContentPartPr/>
                <p14:nvPr/>
              </p14:nvContentPartPr>
              <p14:xfrm>
                <a:off x="4075933" y="576912"/>
                <a:ext cx="95400" cy="1137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DAE87E1-3C13-41D1-9D58-360F6C6B0677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071613" y="572592"/>
                  <a:ext cx="104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51D3CF72-F0D0-4E75-9C39-51DCD012166A}"/>
                    </a:ext>
                  </a:extLst>
                </p14:cNvPr>
                <p14:cNvContentPartPr/>
                <p14:nvPr/>
              </p14:nvContentPartPr>
              <p14:xfrm>
                <a:off x="4067293" y="556752"/>
                <a:ext cx="230400" cy="658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51D3CF72-F0D0-4E75-9C39-51DCD012166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062973" y="552432"/>
                  <a:ext cx="239040" cy="7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04A84E24-4E24-459B-A6DF-F6F0440B9EF8}"/>
                  </a:ext>
                </a:extLst>
              </p14:cNvPr>
              <p14:cNvContentPartPr/>
              <p14:nvPr/>
            </p14:nvContentPartPr>
            <p14:xfrm>
              <a:off x="6449773" y="1453872"/>
              <a:ext cx="92880" cy="3672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04A84E24-4E24-459B-A6DF-F6F0440B9EF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445453" y="1449552"/>
                <a:ext cx="101520" cy="4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6949" name="Gruppieren 166948">
            <a:extLst>
              <a:ext uri="{FF2B5EF4-FFF2-40B4-BE49-F238E27FC236}">
                <a16:creationId xmlns:a16="http://schemas.microsoft.com/office/drawing/2014/main" id="{90ECBD0C-4F50-43DF-86F1-E344EFD053EE}"/>
              </a:ext>
            </a:extLst>
          </p:cNvPr>
          <p:cNvGrpSpPr/>
          <p:nvPr/>
        </p:nvGrpSpPr>
        <p:grpSpPr>
          <a:xfrm>
            <a:off x="5504053" y="432192"/>
            <a:ext cx="5260320" cy="1157760"/>
            <a:chOff x="5504053" y="432192"/>
            <a:chExt cx="5260320" cy="11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0FC2910-4987-4596-9BE4-AB7D119C5030}"/>
                    </a:ext>
                  </a:extLst>
                </p14:cNvPr>
                <p14:cNvContentPartPr/>
                <p14:nvPr/>
              </p14:nvContentPartPr>
              <p14:xfrm>
                <a:off x="6820933" y="1235352"/>
                <a:ext cx="21600" cy="1310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0FC2910-4987-4596-9BE4-AB7D119C503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816613" y="1231032"/>
                  <a:ext cx="30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601DDE5C-6E14-4BBC-AF18-30B7D8785F71}"/>
                    </a:ext>
                  </a:extLst>
                </p14:cNvPr>
                <p14:cNvContentPartPr/>
                <p14:nvPr/>
              </p14:nvContentPartPr>
              <p14:xfrm>
                <a:off x="6764413" y="1299792"/>
                <a:ext cx="113760" cy="72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601DDE5C-6E14-4BBC-AF18-30B7D8785F7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760093" y="1295472"/>
                  <a:ext cx="122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906B4FD2-2ABC-4745-AEF5-E6637D5B8811}"/>
                    </a:ext>
                  </a:extLst>
                </p14:cNvPr>
                <p14:cNvContentPartPr/>
                <p14:nvPr/>
              </p14:nvContentPartPr>
              <p14:xfrm>
                <a:off x="7072573" y="1217352"/>
                <a:ext cx="7920" cy="136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906B4FD2-2ABC-4745-AEF5-E6637D5B8811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068253" y="1213032"/>
                  <a:ext cx="16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89B0A872-8388-4B9C-8E34-A20613AD1AD7}"/>
                    </a:ext>
                  </a:extLst>
                </p14:cNvPr>
                <p14:cNvContentPartPr/>
                <p14:nvPr/>
              </p14:nvContentPartPr>
              <p14:xfrm>
                <a:off x="7052413" y="1217352"/>
                <a:ext cx="126000" cy="18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89B0A872-8388-4B9C-8E34-A20613AD1AD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048093" y="1213032"/>
                  <a:ext cx="13464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27B02472-FA5B-4007-A2CC-358EF11513E8}"/>
                    </a:ext>
                  </a:extLst>
                </p14:cNvPr>
                <p14:cNvContentPartPr/>
                <p14:nvPr/>
              </p14:nvContentPartPr>
              <p14:xfrm>
                <a:off x="7054573" y="1263792"/>
                <a:ext cx="137880" cy="936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27B02472-FA5B-4007-A2CC-358EF11513E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050253" y="1259472"/>
                  <a:ext cx="1465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9CE8F177-864C-4EE8-AAF4-58B1DEFD6E48}"/>
                    </a:ext>
                  </a:extLst>
                </p14:cNvPr>
                <p14:cNvContentPartPr/>
                <p14:nvPr/>
              </p14:nvContentPartPr>
              <p14:xfrm>
                <a:off x="7210453" y="1273872"/>
                <a:ext cx="132840" cy="990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9CE8F177-864C-4EE8-AAF4-58B1DEFD6E48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206133" y="1269552"/>
                  <a:ext cx="141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0713605-B2B3-47D4-A219-B7E2EF228F67}"/>
                    </a:ext>
                  </a:extLst>
                </p14:cNvPr>
                <p14:cNvContentPartPr/>
                <p14:nvPr/>
              </p14:nvContentPartPr>
              <p14:xfrm>
                <a:off x="7403413" y="1209792"/>
                <a:ext cx="259920" cy="1368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0713605-B2B3-47D4-A219-B7E2EF228F6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399093" y="1205472"/>
                  <a:ext cx="2685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32C4805-B40B-4768-9386-4A7F84033F58}"/>
                    </a:ext>
                  </a:extLst>
                </p14:cNvPr>
                <p14:cNvContentPartPr/>
                <p14:nvPr/>
              </p14:nvContentPartPr>
              <p14:xfrm>
                <a:off x="7565413" y="1327152"/>
                <a:ext cx="161640" cy="291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32C4805-B40B-4768-9386-4A7F84033F58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561093" y="1322832"/>
                  <a:ext cx="1702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6301092-E9FE-4DA3-B1B9-1AEEC85C8A11}"/>
                    </a:ext>
                  </a:extLst>
                </p14:cNvPr>
                <p14:cNvContentPartPr/>
                <p14:nvPr/>
              </p14:nvContentPartPr>
              <p14:xfrm>
                <a:off x="7554253" y="1218072"/>
                <a:ext cx="167760" cy="219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6301092-E9FE-4DA3-B1B9-1AEEC85C8A11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549933" y="1213752"/>
                  <a:ext cx="176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968DAAA-421C-405D-BCBF-08E16DA678F9}"/>
                    </a:ext>
                  </a:extLst>
                </p14:cNvPr>
                <p14:cNvContentPartPr/>
                <p14:nvPr/>
              </p14:nvContentPartPr>
              <p14:xfrm>
                <a:off x="7747933" y="1265232"/>
                <a:ext cx="191520" cy="676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968DAAA-421C-405D-BCBF-08E16DA678F9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743613" y="1260912"/>
                  <a:ext cx="2001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EABC9F7F-4280-4738-AA02-BAE00E038486}"/>
                    </a:ext>
                  </a:extLst>
                </p14:cNvPr>
                <p14:cNvContentPartPr/>
                <p14:nvPr/>
              </p14:nvContentPartPr>
              <p14:xfrm>
                <a:off x="7830373" y="1190712"/>
                <a:ext cx="214560" cy="3009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EABC9F7F-4280-4738-AA02-BAE00E038486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826053" y="1186392"/>
                  <a:ext cx="2232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F937CFCB-4F05-4A7A-A0E6-07522EEB2859}"/>
                    </a:ext>
                  </a:extLst>
                </p14:cNvPr>
                <p14:cNvContentPartPr/>
                <p14:nvPr/>
              </p14:nvContentPartPr>
              <p14:xfrm>
                <a:off x="6885013" y="1136712"/>
                <a:ext cx="115560" cy="3675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F937CFCB-4F05-4A7A-A0E6-07522EEB2859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880693" y="1132392"/>
                  <a:ext cx="12420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5B131E65-9B5B-40F5-8C0F-ECBF9F7C99A7}"/>
                    </a:ext>
                  </a:extLst>
                </p14:cNvPr>
                <p14:cNvContentPartPr/>
                <p14:nvPr/>
              </p14:nvContentPartPr>
              <p14:xfrm>
                <a:off x="7010293" y="1034472"/>
                <a:ext cx="808200" cy="810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5B131E65-9B5B-40F5-8C0F-ECBF9F7C99A7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005973" y="1030152"/>
                  <a:ext cx="8168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E7E4541B-8BEE-4B4A-A5A6-034229BE44DA}"/>
                    </a:ext>
                  </a:extLst>
                </p14:cNvPr>
                <p14:cNvContentPartPr/>
                <p14:nvPr/>
              </p14:nvContentPartPr>
              <p14:xfrm>
                <a:off x="7272013" y="800112"/>
                <a:ext cx="110880" cy="1281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E7E4541B-8BEE-4B4A-A5A6-034229BE44D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267693" y="795792"/>
                  <a:ext cx="1195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9E1181B5-7A6C-42D0-AFC5-7D51DDB8B54E}"/>
                    </a:ext>
                  </a:extLst>
                </p14:cNvPr>
                <p14:cNvContentPartPr/>
                <p14:nvPr/>
              </p14:nvContentPartPr>
              <p14:xfrm>
                <a:off x="7390093" y="850872"/>
                <a:ext cx="192240" cy="648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9E1181B5-7A6C-42D0-AFC5-7D51DDB8B54E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385773" y="846552"/>
                  <a:ext cx="2008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0A69D3C2-6524-442D-853E-FF9E5DED7951}"/>
                    </a:ext>
                  </a:extLst>
                </p14:cNvPr>
                <p14:cNvContentPartPr/>
                <p14:nvPr/>
              </p14:nvContentPartPr>
              <p14:xfrm>
                <a:off x="7589893" y="719832"/>
                <a:ext cx="271800" cy="1785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0A69D3C2-6524-442D-853E-FF9E5DED7951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585573" y="715512"/>
                  <a:ext cx="28044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43097435-9144-4DE9-8E55-6EDB64E8898F}"/>
                    </a:ext>
                  </a:extLst>
                </p14:cNvPr>
                <p14:cNvContentPartPr/>
                <p14:nvPr/>
              </p14:nvContentPartPr>
              <p14:xfrm>
                <a:off x="7825693" y="806232"/>
                <a:ext cx="65160" cy="824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43097435-9144-4DE9-8E55-6EDB64E8898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821373" y="801912"/>
                  <a:ext cx="738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271A75F1-F6DD-4B83-851F-4BEF38496963}"/>
                    </a:ext>
                  </a:extLst>
                </p14:cNvPr>
                <p14:cNvContentPartPr/>
                <p14:nvPr/>
              </p14:nvContentPartPr>
              <p14:xfrm>
                <a:off x="7903813" y="719832"/>
                <a:ext cx="111240" cy="1533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271A75F1-F6DD-4B83-851F-4BEF3849696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899493" y="715512"/>
                  <a:ext cx="119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090ECDD-9C7F-409C-8249-96019F25BC8A}"/>
                    </a:ext>
                  </a:extLst>
                </p14:cNvPr>
                <p14:cNvContentPartPr/>
                <p14:nvPr/>
              </p14:nvContentPartPr>
              <p14:xfrm>
                <a:off x="8034493" y="808032"/>
                <a:ext cx="14760" cy="612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090ECDD-9C7F-409C-8249-96019F25BC8A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030173" y="803712"/>
                  <a:ext cx="234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B76713A-EBB2-46DD-9934-FCE211ECBF5D}"/>
                    </a:ext>
                  </a:extLst>
                </p14:cNvPr>
                <p14:cNvContentPartPr/>
                <p14:nvPr/>
              </p14:nvContentPartPr>
              <p14:xfrm>
                <a:off x="8067613" y="709392"/>
                <a:ext cx="21600" cy="1605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B76713A-EBB2-46DD-9934-FCE211ECBF5D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063293" y="705072"/>
                  <a:ext cx="302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A7462093-8693-4EF7-909D-F7294DAED85E}"/>
                    </a:ext>
                  </a:extLst>
                </p14:cNvPr>
                <p14:cNvContentPartPr/>
                <p14:nvPr/>
              </p14:nvContentPartPr>
              <p14:xfrm>
                <a:off x="8111893" y="805872"/>
                <a:ext cx="148680" cy="561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A7462093-8693-4EF7-909D-F7294DAED85E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107573" y="801552"/>
                  <a:ext cx="1573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DFBAE9CC-8DD7-4685-B98E-79839E3159BF}"/>
                    </a:ext>
                  </a:extLst>
                </p14:cNvPr>
                <p14:cNvContentPartPr/>
                <p14:nvPr/>
              </p14:nvContentPartPr>
              <p14:xfrm>
                <a:off x="8280373" y="787512"/>
                <a:ext cx="101520" cy="838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DFBAE9CC-8DD7-4685-B98E-79839E3159BF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276053" y="783192"/>
                  <a:ext cx="1101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2BA8A834-C157-4A48-ABC4-8F3A06FBA72E}"/>
                    </a:ext>
                  </a:extLst>
                </p14:cNvPr>
                <p14:cNvContentPartPr/>
                <p14:nvPr/>
              </p14:nvContentPartPr>
              <p14:xfrm>
                <a:off x="8271733" y="804072"/>
                <a:ext cx="144720" cy="396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2BA8A834-C157-4A48-ABC4-8F3A06FBA72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267413" y="799752"/>
                  <a:ext cx="1533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6799FD2-7D26-4888-B0C4-805CDBF53983}"/>
                    </a:ext>
                  </a:extLst>
                </p14:cNvPr>
                <p14:cNvContentPartPr/>
                <p14:nvPr/>
              </p14:nvContentPartPr>
              <p14:xfrm>
                <a:off x="7137373" y="909552"/>
                <a:ext cx="763200" cy="6804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6799FD2-7D26-4888-B0C4-805CDBF5398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133053" y="905232"/>
                  <a:ext cx="771840" cy="68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46023D68-5643-4D96-94E5-E48236319D6D}"/>
                    </a:ext>
                  </a:extLst>
                </p14:cNvPr>
                <p14:cNvContentPartPr/>
                <p14:nvPr/>
              </p14:nvContentPartPr>
              <p14:xfrm>
                <a:off x="7400893" y="887952"/>
                <a:ext cx="445320" cy="6206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46023D68-5643-4D96-94E5-E48236319D6D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396573" y="883632"/>
                  <a:ext cx="453960" cy="62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31CAB480-F318-4C1F-A928-E80A1B4D215F}"/>
                    </a:ext>
                  </a:extLst>
                </p14:cNvPr>
                <p14:cNvContentPartPr/>
                <p14:nvPr/>
              </p14:nvContentPartPr>
              <p14:xfrm>
                <a:off x="5504053" y="1398072"/>
                <a:ext cx="344520" cy="291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31CAB480-F318-4C1F-A928-E80A1B4D215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499733" y="1393752"/>
                  <a:ext cx="3531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7EAD04AD-FFA1-45B6-AF58-F631955F2EA6}"/>
                    </a:ext>
                  </a:extLst>
                </p14:cNvPr>
                <p14:cNvContentPartPr/>
                <p14:nvPr/>
              </p14:nvContentPartPr>
              <p14:xfrm>
                <a:off x="6028933" y="1431192"/>
                <a:ext cx="109080" cy="248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7EAD04AD-FFA1-45B6-AF58-F631955F2EA6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6024613" y="1426872"/>
                  <a:ext cx="1177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E1C7373-8AC0-406C-8D27-F363D765E527}"/>
                    </a:ext>
                  </a:extLst>
                </p14:cNvPr>
                <p14:cNvContentPartPr/>
                <p14:nvPr/>
              </p14:nvContentPartPr>
              <p14:xfrm>
                <a:off x="6223693" y="1456752"/>
                <a:ext cx="41760" cy="129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E1C7373-8AC0-406C-8D27-F363D765E527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6219373" y="1452432"/>
                  <a:ext cx="504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FC8EB8DA-E2AF-4960-B0F0-451D92DB2811}"/>
                    </a:ext>
                  </a:extLst>
                </p14:cNvPr>
                <p14:cNvContentPartPr/>
                <p14:nvPr/>
              </p14:nvContentPartPr>
              <p14:xfrm>
                <a:off x="6364813" y="1434072"/>
                <a:ext cx="150480" cy="414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FC8EB8DA-E2AF-4960-B0F0-451D92DB2811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360493" y="1429752"/>
                  <a:ext cx="1591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AD8086D6-01B8-460C-91AE-8D5FD07384E9}"/>
                    </a:ext>
                  </a:extLst>
                </p14:cNvPr>
                <p14:cNvContentPartPr/>
                <p14:nvPr/>
              </p14:nvContentPartPr>
              <p14:xfrm>
                <a:off x="6017053" y="1436592"/>
                <a:ext cx="109080" cy="212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AD8086D6-01B8-460C-91AE-8D5FD07384E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012733" y="1432272"/>
                  <a:ext cx="1177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3E4ECABD-F517-4055-9512-6788BAF8325E}"/>
                    </a:ext>
                  </a:extLst>
                </p14:cNvPr>
                <p14:cNvContentPartPr/>
                <p14:nvPr/>
              </p14:nvContentPartPr>
              <p14:xfrm>
                <a:off x="6228013" y="1455672"/>
                <a:ext cx="75600" cy="32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3E4ECABD-F517-4055-9512-6788BAF8325E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223693" y="1451352"/>
                  <a:ext cx="8424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69F18A59-EC15-47F2-85E9-B7FD8228C8C8}"/>
                    </a:ext>
                  </a:extLst>
                </p14:cNvPr>
                <p14:cNvContentPartPr/>
                <p14:nvPr/>
              </p14:nvContentPartPr>
              <p14:xfrm>
                <a:off x="6435373" y="1442352"/>
                <a:ext cx="114480" cy="460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69F18A59-EC15-47F2-85E9-B7FD8228C8C8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6431053" y="1438032"/>
                  <a:ext cx="1231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C17DEDDD-A7DD-4E95-B070-F360E0BECDC9}"/>
                    </a:ext>
                  </a:extLst>
                </p14:cNvPr>
                <p14:cNvContentPartPr/>
                <p14:nvPr/>
              </p14:nvContentPartPr>
              <p14:xfrm>
                <a:off x="6260053" y="998112"/>
                <a:ext cx="235800" cy="1036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C17DEDDD-A7DD-4E95-B070-F360E0BECDC9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255733" y="993792"/>
                  <a:ext cx="2444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AC08CF0-A8A0-4AB4-B823-768ECB73D5DE}"/>
                    </a:ext>
                  </a:extLst>
                </p14:cNvPr>
                <p14:cNvContentPartPr/>
                <p14:nvPr/>
              </p14:nvContentPartPr>
              <p14:xfrm>
                <a:off x="6243853" y="1112952"/>
                <a:ext cx="116280" cy="702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AC08CF0-A8A0-4AB4-B823-768ECB73D5DE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6239533" y="1108632"/>
                  <a:ext cx="1249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EC9A327B-1D15-4857-B381-E1776951963B}"/>
                    </a:ext>
                  </a:extLst>
                </p14:cNvPr>
                <p14:cNvContentPartPr/>
                <p14:nvPr/>
              </p14:nvContentPartPr>
              <p14:xfrm>
                <a:off x="6429613" y="1088112"/>
                <a:ext cx="84240" cy="1058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EC9A327B-1D15-4857-B381-E1776951963B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425293" y="1083792"/>
                  <a:ext cx="928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66913" name="Freihand 166912">
                  <a:extLst>
                    <a:ext uri="{FF2B5EF4-FFF2-40B4-BE49-F238E27FC236}">
                      <a16:creationId xmlns:a16="http://schemas.microsoft.com/office/drawing/2014/main" id="{D15A2506-006C-47E4-8D8F-3207BD8C320E}"/>
                    </a:ext>
                  </a:extLst>
                </p14:cNvPr>
                <p14:cNvContentPartPr/>
                <p14:nvPr/>
              </p14:nvContentPartPr>
              <p14:xfrm>
                <a:off x="6212173" y="730992"/>
                <a:ext cx="72000" cy="114840"/>
              </p14:xfrm>
            </p:contentPart>
          </mc:Choice>
          <mc:Fallback xmlns="">
            <p:pic>
              <p:nvPicPr>
                <p:cNvPr id="166913" name="Freihand 166912">
                  <a:extLst>
                    <a:ext uri="{FF2B5EF4-FFF2-40B4-BE49-F238E27FC236}">
                      <a16:creationId xmlns:a16="http://schemas.microsoft.com/office/drawing/2014/main" id="{D15A2506-006C-47E4-8D8F-3207BD8C320E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207853" y="726672"/>
                  <a:ext cx="806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66914" name="Freihand 166913">
                  <a:extLst>
                    <a:ext uri="{FF2B5EF4-FFF2-40B4-BE49-F238E27FC236}">
                      <a16:creationId xmlns:a16="http://schemas.microsoft.com/office/drawing/2014/main" id="{9A9A642C-8C9B-405E-815A-6B52AB1D3EC1}"/>
                    </a:ext>
                  </a:extLst>
                </p14:cNvPr>
                <p14:cNvContentPartPr/>
                <p14:nvPr/>
              </p14:nvContentPartPr>
              <p14:xfrm>
                <a:off x="6260773" y="751512"/>
                <a:ext cx="178920" cy="84240"/>
              </p14:xfrm>
            </p:contentPart>
          </mc:Choice>
          <mc:Fallback xmlns="">
            <p:pic>
              <p:nvPicPr>
                <p:cNvPr id="166914" name="Freihand 166913">
                  <a:extLst>
                    <a:ext uri="{FF2B5EF4-FFF2-40B4-BE49-F238E27FC236}">
                      <a16:creationId xmlns:a16="http://schemas.microsoft.com/office/drawing/2014/main" id="{9A9A642C-8C9B-405E-815A-6B52AB1D3EC1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256453" y="747192"/>
                  <a:ext cx="187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66917" name="Freihand 166916">
                  <a:extLst>
                    <a:ext uri="{FF2B5EF4-FFF2-40B4-BE49-F238E27FC236}">
                      <a16:creationId xmlns:a16="http://schemas.microsoft.com/office/drawing/2014/main" id="{14B76DED-D99E-4C90-AB96-C545A2D965CB}"/>
                    </a:ext>
                  </a:extLst>
                </p14:cNvPr>
                <p14:cNvContentPartPr/>
                <p14:nvPr/>
              </p14:nvContentPartPr>
              <p14:xfrm>
                <a:off x="6454093" y="735672"/>
                <a:ext cx="69840" cy="59760"/>
              </p14:xfrm>
            </p:contentPart>
          </mc:Choice>
          <mc:Fallback xmlns="">
            <p:pic>
              <p:nvPicPr>
                <p:cNvPr id="166917" name="Freihand 166916">
                  <a:extLst>
                    <a:ext uri="{FF2B5EF4-FFF2-40B4-BE49-F238E27FC236}">
                      <a16:creationId xmlns:a16="http://schemas.microsoft.com/office/drawing/2014/main" id="{14B76DED-D99E-4C90-AB96-C545A2D965C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6449773" y="731352"/>
                  <a:ext cx="784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66918" name="Freihand 166917">
                  <a:extLst>
                    <a:ext uri="{FF2B5EF4-FFF2-40B4-BE49-F238E27FC236}">
                      <a16:creationId xmlns:a16="http://schemas.microsoft.com/office/drawing/2014/main" id="{EA6A6492-085B-47F0-84A7-E16FFEB6A26B}"/>
                    </a:ext>
                  </a:extLst>
                </p14:cNvPr>
                <p14:cNvContentPartPr/>
                <p14:nvPr/>
              </p14:nvContentPartPr>
              <p14:xfrm>
                <a:off x="6446533" y="750432"/>
                <a:ext cx="60120" cy="25200"/>
              </p14:xfrm>
            </p:contentPart>
          </mc:Choice>
          <mc:Fallback xmlns="">
            <p:pic>
              <p:nvPicPr>
                <p:cNvPr id="166918" name="Freihand 166917">
                  <a:extLst>
                    <a:ext uri="{FF2B5EF4-FFF2-40B4-BE49-F238E27FC236}">
                      <a16:creationId xmlns:a16="http://schemas.microsoft.com/office/drawing/2014/main" id="{EA6A6492-085B-47F0-84A7-E16FFEB6A26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6442213" y="746112"/>
                  <a:ext cx="687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66919" name="Freihand 166918">
                  <a:extLst>
                    <a:ext uri="{FF2B5EF4-FFF2-40B4-BE49-F238E27FC236}">
                      <a16:creationId xmlns:a16="http://schemas.microsoft.com/office/drawing/2014/main" id="{23BB2832-25F9-48FE-86FF-151E3FAE5F01}"/>
                    </a:ext>
                  </a:extLst>
                </p14:cNvPr>
                <p14:cNvContentPartPr/>
                <p14:nvPr/>
              </p14:nvContentPartPr>
              <p14:xfrm>
                <a:off x="6514933" y="669432"/>
                <a:ext cx="105120" cy="136800"/>
              </p14:xfrm>
            </p:contentPart>
          </mc:Choice>
          <mc:Fallback xmlns="">
            <p:pic>
              <p:nvPicPr>
                <p:cNvPr id="166919" name="Freihand 166918">
                  <a:extLst>
                    <a:ext uri="{FF2B5EF4-FFF2-40B4-BE49-F238E27FC236}">
                      <a16:creationId xmlns:a16="http://schemas.microsoft.com/office/drawing/2014/main" id="{23BB2832-25F9-48FE-86FF-151E3FAE5F01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510613" y="665112"/>
                  <a:ext cx="1137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66920" name="Freihand 166919">
                  <a:extLst>
                    <a:ext uri="{FF2B5EF4-FFF2-40B4-BE49-F238E27FC236}">
                      <a16:creationId xmlns:a16="http://schemas.microsoft.com/office/drawing/2014/main" id="{ECCCE689-F242-4E43-8795-D971F63FC11E}"/>
                    </a:ext>
                  </a:extLst>
                </p14:cNvPr>
                <p14:cNvContentPartPr/>
                <p14:nvPr/>
              </p14:nvContentPartPr>
              <p14:xfrm>
                <a:off x="6595213" y="688872"/>
                <a:ext cx="24840" cy="11520"/>
              </p14:xfrm>
            </p:contentPart>
          </mc:Choice>
          <mc:Fallback xmlns="">
            <p:pic>
              <p:nvPicPr>
                <p:cNvPr id="166920" name="Freihand 166919">
                  <a:extLst>
                    <a:ext uri="{FF2B5EF4-FFF2-40B4-BE49-F238E27FC236}">
                      <a16:creationId xmlns:a16="http://schemas.microsoft.com/office/drawing/2014/main" id="{ECCCE689-F242-4E43-8795-D971F63FC11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590893" y="684552"/>
                  <a:ext cx="334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66921" name="Freihand 166920">
                  <a:extLst>
                    <a:ext uri="{FF2B5EF4-FFF2-40B4-BE49-F238E27FC236}">
                      <a16:creationId xmlns:a16="http://schemas.microsoft.com/office/drawing/2014/main" id="{416E3B87-4D01-488D-8B62-8CDE6AA2758C}"/>
                    </a:ext>
                  </a:extLst>
                </p14:cNvPr>
                <p14:cNvContentPartPr/>
                <p14:nvPr/>
              </p14:nvContentPartPr>
              <p14:xfrm>
                <a:off x="6631213" y="700032"/>
                <a:ext cx="46800" cy="72360"/>
              </p14:xfrm>
            </p:contentPart>
          </mc:Choice>
          <mc:Fallback xmlns="">
            <p:pic>
              <p:nvPicPr>
                <p:cNvPr id="166921" name="Freihand 166920">
                  <a:extLst>
                    <a:ext uri="{FF2B5EF4-FFF2-40B4-BE49-F238E27FC236}">
                      <a16:creationId xmlns:a16="http://schemas.microsoft.com/office/drawing/2014/main" id="{416E3B87-4D01-488D-8B62-8CDE6AA2758C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626893" y="695712"/>
                  <a:ext cx="55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66922" name="Freihand 166921">
                  <a:extLst>
                    <a:ext uri="{FF2B5EF4-FFF2-40B4-BE49-F238E27FC236}">
                      <a16:creationId xmlns:a16="http://schemas.microsoft.com/office/drawing/2014/main" id="{0F889570-EAF6-4F97-A0D6-5FB174A46261}"/>
                    </a:ext>
                  </a:extLst>
                </p14:cNvPr>
                <p14:cNvContentPartPr/>
                <p14:nvPr/>
              </p14:nvContentPartPr>
              <p14:xfrm>
                <a:off x="6662533" y="637392"/>
                <a:ext cx="83160" cy="117000"/>
              </p14:xfrm>
            </p:contentPart>
          </mc:Choice>
          <mc:Fallback xmlns="">
            <p:pic>
              <p:nvPicPr>
                <p:cNvPr id="166922" name="Freihand 166921">
                  <a:extLst>
                    <a:ext uri="{FF2B5EF4-FFF2-40B4-BE49-F238E27FC236}">
                      <a16:creationId xmlns:a16="http://schemas.microsoft.com/office/drawing/2014/main" id="{0F889570-EAF6-4F97-A0D6-5FB174A46261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658213" y="633072"/>
                  <a:ext cx="91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66923" name="Freihand 166922">
                  <a:extLst>
                    <a:ext uri="{FF2B5EF4-FFF2-40B4-BE49-F238E27FC236}">
                      <a16:creationId xmlns:a16="http://schemas.microsoft.com/office/drawing/2014/main" id="{96C0A6BF-C130-43D8-B03B-1CB09952582A}"/>
                    </a:ext>
                  </a:extLst>
                </p14:cNvPr>
                <p14:cNvContentPartPr/>
                <p14:nvPr/>
              </p14:nvContentPartPr>
              <p14:xfrm>
                <a:off x="6727693" y="664392"/>
                <a:ext cx="44280" cy="13680"/>
              </p14:xfrm>
            </p:contentPart>
          </mc:Choice>
          <mc:Fallback xmlns="">
            <p:pic>
              <p:nvPicPr>
                <p:cNvPr id="166923" name="Freihand 166922">
                  <a:extLst>
                    <a:ext uri="{FF2B5EF4-FFF2-40B4-BE49-F238E27FC236}">
                      <a16:creationId xmlns:a16="http://schemas.microsoft.com/office/drawing/2014/main" id="{96C0A6BF-C130-43D8-B03B-1CB09952582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6723373" y="660072"/>
                  <a:ext cx="529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66924" name="Freihand 166923">
                  <a:extLst>
                    <a:ext uri="{FF2B5EF4-FFF2-40B4-BE49-F238E27FC236}">
                      <a16:creationId xmlns:a16="http://schemas.microsoft.com/office/drawing/2014/main" id="{3AD4E816-AA8D-434E-BBE7-8555A90D077C}"/>
                    </a:ext>
                  </a:extLst>
                </p14:cNvPr>
                <p14:cNvContentPartPr/>
                <p14:nvPr/>
              </p14:nvContentPartPr>
              <p14:xfrm>
                <a:off x="6766213" y="680592"/>
                <a:ext cx="47880" cy="121680"/>
              </p14:xfrm>
            </p:contentPart>
          </mc:Choice>
          <mc:Fallback xmlns="">
            <p:pic>
              <p:nvPicPr>
                <p:cNvPr id="166924" name="Freihand 166923">
                  <a:extLst>
                    <a:ext uri="{FF2B5EF4-FFF2-40B4-BE49-F238E27FC236}">
                      <a16:creationId xmlns:a16="http://schemas.microsoft.com/office/drawing/2014/main" id="{3AD4E816-AA8D-434E-BBE7-8555A90D077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6761893" y="676272"/>
                  <a:ext cx="565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66925" name="Freihand 166924">
                  <a:extLst>
                    <a:ext uri="{FF2B5EF4-FFF2-40B4-BE49-F238E27FC236}">
                      <a16:creationId xmlns:a16="http://schemas.microsoft.com/office/drawing/2014/main" id="{0C4E87E2-6BF4-497F-BCB7-4D0220B95574}"/>
                    </a:ext>
                  </a:extLst>
                </p14:cNvPr>
                <p14:cNvContentPartPr/>
                <p14:nvPr/>
              </p14:nvContentPartPr>
              <p14:xfrm>
                <a:off x="6512053" y="836112"/>
                <a:ext cx="84240" cy="86760"/>
              </p14:xfrm>
            </p:contentPart>
          </mc:Choice>
          <mc:Fallback xmlns="">
            <p:pic>
              <p:nvPicPr>
                <p:cNvPr id="166925" name="Freihand 166924">
                  <a:extLst>
                    <a:ext uri="{FF2B5EF4-FFF2-40B4-BE49-F238E27FC236}">
                      <a16:creationId xmlns:a16="http://schemas.microsoft.com/office/drawing/2014/main" id="{0C4E87E2-6BF4-497F-BCB7-4D0220B95574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6507733" y="831792"/>
                  <a:ext cx="928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66926" name="Freihand 166925">
                  <a:extLst>
                    <a:ext uri="{FF2B5EF4-FFF2-40B4-BE49-F238E27FC236}">
                      <a16:creationId xmlns:a16="http://schemas.microsoft.com/office/drawing/2014/main" id="{79801E72-8BAA-4F81-81F6-3E721B6A8C10}"/>
                    </a:ext>
                  </a:extLst>
                </p14:cNvPr>
                <p14:cNvContentPartPr/>
                <p14:nvPr/>
              </p14:nvContentPartPr>
              <p14:xfrm>
                <a:off x="6575053" y="896232"/>
                <a:ext cx="55080" cy="14040"/>
              </p14:xfrm>
            </p:contentPart>
          </mc:Choice>
          <mc:Fallback xmlns="">
            <p:pic>
              <p:nvPicPr>
                <p:cNvPr id="166926" name="Freihand 166925">
                  <a:extLst>
                    <a:ext uri="{FF2B5EF4-FFF2-40B4-BE49-F238E27FC236}">
                      <a16:creationId xmlns:a16="http://schemas.microsoft.com/office/drawing/2014/main" id="{79801E72-8BAA-4F81-81F6-3E721B6A8C10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6570733" y="891912"/>
                  <a:ext cx="63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6927" name="Freihand 166926">
                  <a:extLst>
                    <a:ext uri="{FF2B5EF4-FFF2-40B4-BE49-F238E27FC236}">
                      <a16:creationId xmlns:a16="http://schemas.microsoft.com/office/drawing/2014/main" id="{AEA3FA14-BEEF-46F1-94D7-F2737BBE6D9F}"/>
                    </a:ext>
                  </a:extLst>
                </p14:cNvPr>
                <p14:cNvContentPartPr/>
                <p14:nvPr/>
              </p14:nvContentPartPr>
              <p14:xfrm>
                <a:off x="6624013" y="863112"/>
                <a:ext cx="149760" cy="65520"/>
              </p14:xfrm>
            </p:contentPart>
          </mc:Choice>
          <mc:Fallback xmlns="">
            <p:pic>
              <p:nvPicPr>
                <p:cNvPr id="166927" name="Freihand 166926">
                  <a:extLst>
                    <a:ext uri="{FF2B5EF4-FFF2-40B4-BE49-F238E27FC236}">
                      <a16:creationId xmlns:a16="http://schemas.microsoft.com/office/drawing/2014/main" id="{AEA3FA14-BEEF-46F1-94D7-F2737BBE6D9F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6619693" y="858792"/>
                  <a:ext cx="1584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66928" name="Freihand 166927">
                  <a:extLst>
                    <a:ext uri="{FF2B5EF4-FFF2-40B4-BE49-F238E27FC236}">
                      <a16:creationId xmlns:a16="http://schemas.microsoft.com/office/drawing/2014/main" id="{81FE751E-B061-47C4-A3E3-E217EB789F98}"/>
                    </a:ext>
                  </a:extLst>
                </p14:cNvPr>
                <p14:cNvContentPartPr/>
                <p14:nvPr/>
              </p14:nvContentPartPr>
              <p14:xfrm>
                <a:off x="6770173" y="812712"/>
                <a:ext cx="65160" cy="101880"/>
              </p14:xfrm>
            </p:contentPart>
          </mc:Choice>
          <mc:Fallback xmlns="">
            <p:pic>
              <p:nvPicPr>
                <p:cNvPr id="166928" name="Freihand 166927">
                  <a:extLst>
                    <a:ext uri="{FF2B5EF4-FFF2-40B4-BE49-F238E27FC236}">
                      <a16:creationId xmlns:a16="http://schemas.microsoft.com/office/drawing/2014/main" id="{81FE751E-B061-47C4-A3E3-E217EB789F98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765853" y="808392"/>
                  <a:ext cx="738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66929" name="Freihand 166928">
                  <a:extLst>
                    <a:ext uri="{FF2B5EF4-FFF2-40B4-BE49-F238E27FC236}">
                      <a16:creationId xmlns:a16="http://schemas.microsoft.com/office/drawing/2014/main" id="{CD951B8E-767E-431E-ACEF-822639D307B0}"/>
                    </a:ext>
                  </a:extLst>
                </p14:cNvPr>
                <p14:cNvContentPartPr/>
                <p14:nvPr/>
              </p14:nvContentPartPr>
              <p14:xfrm>
                <a:off x="6809053" y="837192"/>
                <a:ext cx="132120" cy="59400"/>
              </p14:xfrm>
            </p:contentPart>
          </mc:Choice>
          <mc:Fallback xmlns="">
            <p:pic>
              <p:nvPicPr>
                <p:cNvPr id="166929" name="Freihand 166928">
                  <a:extLst>
                    <a:ext uri="{FF2B5EF4-FFF2-40B4-BE49-F238E27FC236}">
                      <a16:creationId xmlns:a16="http://schemas.microsoft.com/office/drawing/2014/main" id="{CD951B8E-767E-431E-ACEF-822639D307B0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804733" y="832872"/>
                  <a:ext cx="1407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66930" name="Freihand 166929">
                  <a:extLst>
                    <a:ext uri="{FF2B5EF4-FFF2-40B4-BE49-F238E27FC236}">
                      <a16:creationId xmlns:a16="http://schemas.microsoft.com/office/drawing/2014/main" id="{E849E124-5FCC-40FA-9D75-CA59EFD6BB15}"/>
                    </a:ext>
                  </a:extLst>
                </p14:cNvPr>
                <p14:cNvContentPartPr/>
                <p14:nvPr/>
              </p14:nvContentPartPr>
              <p14:xfrm>
                <a:off x="6912373" y="791832"/>
                <a:ext cx="78840" cy="87120"/>
              </p14:xfrm>
            </p:contentPart>
          </mc:Choice>
          <mc:Fallback xmlns="">
            <p:pic>
              <p:nvPicPr>
                <p:cNvPr id="166930" name="Freihand 166929">
                  <a:extLst>
                    <a:ext uri="{FF2B5EF4-FFF2-40B4-BE49-F238E27FC236}">
                      <a16:creationId xmlns:a16="http://schemas.microsoft.com/office/drawing/2014/main" id="{E849E124-5FCC-40FA-9D75-CA59EFD6BB15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908053" y="787512"/>
                  <a:ext cx="874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66931" name="Freihand 166930">
                  <a:extLst>
                    <a:ext uri="{FF2B5EF4-FFF2-40B4-BE49-F238E27FC236}">
                      <a16:creationId xmlns:a16="http://schemas.microsoft.com/office/drawing/2014/main" id="{FC9C7D85-50F1-488D-83F7-12E7DDDF1BA3}"/>
                    </a:ext>
                  </a:extLst>
                </p14:cNvPr>
                <p14:cNvContentPartPr/>
                <p14:nvPr/>
              </p14:nvContentPartPr>
              <p14:xfrm>
                <a:off x="6595213" y="905952"/>
                <a:ext cx="452160" cy="117000"/>
              </p14:xfrm>
            </p:contentPart>
          </mc:Choice>
          <mc:Fallback xmlns="">
            <p:pic>
              <p:nvPicPr>
                <p:cNvPr id="166931" name="Freihand 166930">
                  <a:extLst>
                    <a:ext uri="{FF2B5EF4-FFF2-40B4-BE49-F238E27FC236}">
                      <a16:creationId xmlns:a16="http://schemas.microsoft.com/office/drawing/2014/main" id="{FC9C7D85-50F1-488D-83F7-12E7DDDF1BA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6590893" y="901632"/>
                  <a:ext cx="460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66933" name="Freihand 166932">
                  <a:extLst>
                    <a:ext uri="{FF2B5EF4-FFF2-40B4-BE49-F238E27FC236}">
                      <a16:creationId xmlns:a16="http://schemas.microsoft.com/office/drawing/2014/main" id="{C3016A1F-750B-4E7C-AFBA-2B5E9976508F}"/>
                    </a:ext>
                  </a:extLst>
                </p14:cNvPr>
                <p14:cNvContentPartPr/>
                <p14:nvPr/>
              </p14:nvContentPartPr>
              <p14:xfrm>
                <a:off x="6963133" y="589872"/>
                <a:ext cx="1756800" cy="105120"/>
              </p14:xfrm>
            </p:contentPart>
          </mc:Choice>
          <mc:Fallback xmlns="">
            <p:pic>
              <p:nvPicPr>
                <p:cNvPr id="166933" name="Freihand 166932">
                  <a:extLst>
                    <a:ext uri="{FF2B5EF4-FFF2-40B4-BE49-F238E27FC236}">
                      <a16:creationId xmlns:a16="http://schemas.microsoft.com/office/drawing/2014/main" id="{C3016A1F-750B-4E7C-AFBA-2B5E9976508F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958813" y="585552"/>
                  <a:ext cx="17654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66934" name="Freihand 166933">
                  <a:extLst>
                    <a:ext uri="{FF2B5EF4-FFF2-40B4-BE49-F238E27FC236}">
                      <a16:creationId xmlns:a16="http://schemas.microsoft.com/office/drawing/2014/main" id="{64F9AAF0-92E0-4D7C-A702-2213242B82C7}"/>
                    </a:ext>
                  </a:extLst>
                </p14:cNvPr>
                <p14:cNvContentPartPr/>
                <p14:nvPr/>
              </p14:nvContentPartPr>
              <p14:xfrm>
                <a:off x="6877453" y="605712"/>
                <a:ext cx="351720" cy="177120"/>
              </p14:xfrm>
            </p:contentPart>
          </mc:Choice>
          <mc:Fallback xmlns="">
            <p:pic>
              <p:nvPicPr>
                <p:cNvPr id="166934" name="Freihand 166933">
                  <a:extLst>
                    <a:ext uri="{FF2B5EF4-FFF2-40B4-BE49-F238E27FC236}">
                      <a16:creationId xmlns:a16="http://schemas.microsoft.com/office/drawing/2014/main" id="{64F9AAF0-92E0-4D7C-A702-2213242B82C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6873133" y="601392"/>
                  <a:ext cx="3603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66936" name="Freihand 166935">
                  <a:extLst>
                    <a:ext uri="{FF2B5EF4-FFF2-40B4-BE49-F238E27FC236}">
                      <a16:creationId xmlns:a16="http://schemas.microsoft.com/office/drawing/2014/main" id="{B1E2E9E6-0DEE-435F-95F5-A24F476D8974}"/>
                    </a:ext>
                  </a:extLst>
                </p14:cNvPr>
                <p14:cNvContentPartPr/>
                <p14:nvPr/>
              </p14:nvContentPartPr>
              <p14:xfrm>
                <a:off x="8920453" y="534432"/>
                <a:ext cx="169560" cy="129960"/>
              </p14:xfrm>
            </p:contentPart>
          </mc:Choice>
          <mc:Fallback xmlns="">
            <p:pic>
              <p:nvPicPr>
                <p:cNvPr id="166936" name="Freihand 166935">
                  <a:extLst>
                    <a:ext uri="{FF2B5EF4-FFF2-40B4-BE49-F238E27FC236}">
                      <a16:creationId xmlns:a16="http://schemas.microsoft.com/office/drawing/2014/main" id="{B1E2E9E6-0DEE-435F-95F5-A24F476D8974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916133" y="530112"/>
                  <a:ext cx="178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66937" name="Freihand 166936">
                  <a:extLst>
                    <a:ext uri="{FF2B5EF4-FFF2-40B4-BE49-F238E27FC236}">
                      <a16:creationId xmlns:a16="http://schemas.microsoft.com/office/drawing/2014/main" id="{94B3826C-DD20-4A84-80AA-EC298CDC8DC2}"/>
                    </a:ext>
                  </a:extLst>
                </p14:cNvPr>
                <p14:cNvContentPartPr/>
                <p14:nvPr/>
              </p14:nvContentPartPr>
              <p14:xfrm>
                <a:off x="9055093" y="546312"/>
                <a:ext cx="162000" cy="115560"/>
              </p14:xfrm>
            </p:contentPart>
          </mc:Choice>
          <mc:Fallback xmlns="">
            <p:pic>
              <p:nvPicPr>
                <p:cNvPr id="166937" name="Freihand 166936">
                  <a:extLst>
                    <a:ext uri="{FF2B5EF4-FFF2-40B4-BE49-F238E27FC236}">
                      <a16:creationId xmlns:a16="http://schemas.microsoft.com/office/drawing/2014/main" id="{94B3826C-DD20-4A84-80AA-EC298CDC8DC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050773" y="541992"/>
                  <a:ext cx="170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66938" name="Freihand 166937">
                  <a:extLst>
                    <a:ext uri="{FF2B5EF4-FFF2-40B4-BE49-F238E27FC236}">
                      <a16:creationId xmlns:a16="http://schemas.microsoft.com/office/drawing/2014/main" id="{C4540C0D-7263-4045-A931-6CD16B7CDABD}"/>
                    </a:ext>
                  </a:extLst>
                </p14:cNvPr>
                <p14:cNvContentPartPr/>
                <p14:nvPr/>
              </p14:nvContentPartPr>
              <p14:xfrm>
                <a:off x="9231853" y="562512"/>
                <a:ext cx="62640" cy="63000"/>
              </p14:xfrm>
            </p:contentPart>
          </mc:Choice>
          <mc:Fallback xmlns="">
            <p:pic>
              <p:nvPicPr>
                <p:cNvPr id="166938" name="Freihand 166937">
                  <a:extLst>
                    <a:ext uri="{FF2B5EF4-FFF2-40B4-BE49-F238E27FC236}">
                      <a16:creationId xmlns:a16="http://schemas.microsoft.com/office/drawing/2014/main" id="{C4540C0D-7263-4045-A931-6CD16B7CDABD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227533" y="558192"/>
                  <a:ext cx="712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66939" name="Freihand 166938">
                  <a:extLst>
                    <a:ext uri="{FF2B5EF4-FFF2-40B4-BE49-F238E27FC236}">
                      <a16:creationId xmlns:a16="http://schemas.microsoft.com/office/drawing/2014/main" id="{D674D204-DBB1-460D-944C-BDADBF616145}"/>
                    </a:ext>
                  </a:extLst>
                </p14:cNvPr>
                <p14:cNvContentPartPr/>
                <p14:nvPr/>
              </p14:nvContentPartPr>
              <p14:xfrm>
                <a:off x="9314653" y="543792"/>
                <a:ext cx="319320" cy="203760"/>
              </p14:xfrm>
            </p:contentPart>
          </mc:Choice>
          <mc:Fallback xmlns="">
            <p:pic>
              <p:nvPicPr>
                <p:cNvPr id="166939" name="Freihand 166938">
                  <a:extLst>
                    <a:ext uri="{FF2B5EF4-FFF2-40B4-BE49-F238E27FC236}">
                      <a16:creationId xmlns:a16="http://schemas.microsoft.com/office/drawing/2014/main" id="{D674D204-DBB1-460D-944C-BDADBF616145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310333" y="539472"/>
                  <a:ext cx="3279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66940" name="Freihand 166939">
                  <a:extLst>
                    <a:ext uri="{FF2B5EF4-FFF2-40B4-BE49-F238E27FC236}">
                      <a16:creationId xmlns:a16="http://schemas.microsoft.com/office/drawing/2014/main" id="{2A150D5B-A93C-4EAA-845F-73BDC5AB86CC}"/>
                    </a:ext>
                  </a:extLst>
                </p14:cNvPr>
                <p14:cNvContentPartPr/>
                <p14:nvPr/>
              </p14:nvContentPartPr>
              <p14:xfrm>
                <a:off x="9686533" y="548112"/>
                <a:ext cx="81720" cy="60480"/>
              </p14:xfrm>
            </p:contentPart>
          </mc:Choice>
          <mc:Fallback xmlns="">
            <p:pic>
              <p:nvPicPr>
                <p:cNvPr id="166940" name="Freihand 166939">
                  <a:extLst>
                    <a:ext uri="{FF2B5EF4-FFF2-40B4-BE49-F238E27FC236}">
                      <a16:creationId xmlns:a16="http://schemas.microsoft.com/office/drawing/2014/main" id="{2A150D5B-A93C-4EAA-845F-73BDC5AB86CC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682213" y="543792"/>
                  <a:ext cx="903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66941" name="Freihand 166940">
                  <a:extLst>
                    <a:ext uri="{FF2B5EF4-FFF2-40B4-BE49-F238E27FC236}">
                      <a16:creationId xmlns:a16="http://schemas.microsoft.com/office/drawing/2014/main" id="{0A4853DC-C7FF-4141-8AD9-DD4CB0691F31}"/>
                    </a:ext>
                  </a:extLst>
                </p14:cNvPr>
                <p14:cNvContentPartPr/>
                <p14:nvPr/>
              </p14:nvContentPartPr>
              <p14:xfrm>
                <a:off x="9892453" y="432192"/>
                <a:ext cx="160560" cy="161280"/>
              </p14:xfrm>
            </p:contentPart>
          </mc:Choice>
          <mc:Fallback xmlns="">
            <p:pic>
              <p:nvPicPr>
                <p:cNvPr id="166941" name="Freihand 166940">
                  <a:extLst>
                    <a:ext uri="{FF2B5EF4-FFF2-40B4-BE49-F238E27FC236}">
                      <a16:creationId xmlns:a16="http://schemas.microsoft.com/office/drawing/2014/main" id="{0A4853DC-C7FF-4141-8AD9-DD4CB0691F31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888133" y="427872"/>
                  <a:ext cx="169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66942" name="Freihand 166941">
                  <a:extLst>
                    <a:ext uri="{FF2B5EF4-FFF2-40B4-BE49-F238E27FC236}">
                      <a16:creationId xmlns:a16="http://schemas.microsoft.com/office/drawing/2014/main" id="{F472E8CD-9DA5-467B-84FD-9DBD93EB7E8B}"/>
                    </a:ext>
                  </a:extLst>
                </p14:cNvPr>
                <p14:cNvContentPartPr/>
                <p14:nvPr/>
              </p14:nvContentPartPr>
              <p14:xfrm>
                <a:off x="10019533" y="512472"/>
                <a:ext cx="204840" cy="71640"/>
              </p14:xfrm>
            </p:contentPart>
          </mc:Choice>
          <mc:Fallback xmlns="">
            <p:pic>
              <p:nvPicPr>
                <p:cNvPr id="166942" name="Freihand 166941">
                  <a:extLst>
                    <a:ext uri="{FF2B5EF4-FFF2-40B4-BE49-F238E27FC236}">
                      <a16:creationId xmlns:a16="http://schemas.microsoft.com/office/drawing/2014/main" id="{F472E8CD-9DA5-467B-84FD-9DBD93EB7E8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015213" y="508152"/>
                  <a:ext cx="2134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66943" name="Freihand 166942">
                  <a:extLst>
                    <a:ext uri="{FF2B5EF4-FFF2-40B4-BE49-F238E27FC236}">
                      <a16:creationId xmlns:a16="http://schemas.microsoft.com/office/drawing/2014/main" id="{2B2FF83D-A28A-47D0-9793-167BC804A580}"/>
                    </a:ext>
                  </a:extLst>
                </p14:cNvPr>
                <p14:cNvContentPartPr/>
                <p14:nvPr/>
              </p14:nvContentPartPr>
              <p14:xfrm>
                <a:off x="10239493" y="468912"/>
                <a:ext cx="38520" cy="34920"/>
              </p14:xfrm>
            </p:contentPart>
          </mc:Choice>
          <mc:Fallback xmlns="">
            <p:pic>
              <p:nvPicPr>
                <p:cNvPr id="166943" name="Freihand 166942">
                  <a:extLst>
                    <a:ext uri="{FF2B5EF4-FFF2-40B4-BE49-F238E27FC236}">
                      <a16:creationId xmlns:a16="http://schemas.microsoft.com/office/drawing/2014/main" id="{2B2FF83D-A28A-47D0-9793-167BC804A58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235173" y="464592"/>
                  <a:ext cx="471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66944" name="Freihand 166943">
                  <a:extLst>
                    <a:ext uri="{FF2B5EF4-FFF2-40B4-BE49-F238E27FC236}">
                      <a16:creationId xmlns:a16="http://schemas.microsoft.com/office/drawing/2014/main" id="{C942C498-5793-48FB-AEDF-093C39545FF6}"/>
                    </a:ext>
                  </a:extLst>
                </p14:cNvPr>
                <p14:cNvContentPartPr/>
                <p14:nvPr/>
              </p14:nvContentPartPr>
              <p14:xfrm>
                <a:off x="10251013" y="515712"/>
                <a:ext cx="109440" cy="55080"/>
              </p14:xfrm>
            </p:contentPart>
          </mc:Choice>
          <mc:Fallback xmlns="">
            <p:pic>
              <p:nvPicPr>
                <p:cNvPr id="166944" name="Freihand 166943">
                  <a:extLst>
                    <a:ext uri="{FF2B5EF4-FFF2-40B4-BE49-F238E27FC236}">
                      <a16:creationId xmlns:a16="http://schemas.microsoft.com/office/drawing/2014/main" id="{C942C498-5793-48FB-AEDF-093C39545FF6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246693" y="511392"/>
                  <a:ext cx="1180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66945" name="Freihand 166944">
                  <a:extLst>
                    <a:ext uri="{FF2B5EF4-FFF2-40B4-BE49-F238E27FC236}">
                      <a16:creationId xmlns:a16="http://schemas.microsoft.com/office/drawing/2014/main" id="{A0D29152-ECDD-4E49-9CC4-B3F2EA815DAC}"/>
                    </a:ext>
                  </a:extLst>
                </p14:cNvPr>
                <p14:cNvContentPartPr/>
                <p14:nvPr/>
              </p14:nvContentPartPr>
              <p14:xfrm>
                <a:off x="10393213" y="441192"/>
                <a:ext cx="138600" cy="140400"/>
              </p14:xfrm>
            </p:contentPart>
          </mc:Choice>
          <mc:Fallback xmlns="">
            <p:pic>
              <p:nvPicPr>
                <p:cNvPr id="166945" name="Freihand 166944">
                  <a:extLst>
                    <a:ext uri="{FF2B5EF4-FFF2-40B4-BE49-F238E27FC236}">
                      <a16:creationId xmlns:a16="http://schemas.microsoft.com/office/drawing/2014/main" id="{A0D29152-ECDD-4E49-9CC4-B3F2EA815DA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388893" y="436872"/>
                  <a:ext cx="1472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66946" name="Freihand 166945">
                  <a:extLst>
                    <a:ext uri="{FF2B5EF4-FFF2-40B4-BE49-F238E27FC236}">
                      <a16:creationId xmlns:a16="http://schemas.microsoft.com/office/drawing/2014/main" id="{49B17610-1388-49EE-A8B7-893A22F6C3E8}"/>
                    </a:ext>
                  </a:extLst>
                </p14:cNvPr>
                <p14:cNvContentPartPr/>
                <p14:nvPr/>
              </p14:nvContentPartPr>
              <p14:xfrm>
                <a:off x="10538293" y="509592"/>
                <a:ext cx="226080" cy="77040"/>
              </p14:xfrm>
            </p:contentPart>
          </mc:Choice>
          <mc:Fallback xmlns="">
            <p:pic>
              <p:nvPicPr>
                <p:cNvPr id="166946" name="Freihand 166945">
                  <a:extLst>
                    <a:ext uri="{FF2B5EF4-FFF2-40B4-BE49-F238E27FC236}">
                      <a16:creationId xmlns:a16="http://schemas.microsoft.com/office/drawing/2014/main" id="{49B17610-1388-49EE-A8B7-893A22F6C3E8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0533973" y="505272"/>
                  <a:ext cx="2347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66948" name="Freihand 166947">
                  <a:extLst>
                    <a:ext uri="{FF2B5EF4-FFF2-40B4-BE49-F238E27FC236}">
                      <a16:creationId xmlns:a16="http://schemas.microsoft.com/office/drawing/2014/main" id="{E635B2BC-6D9F-4A28-A792-B090E65A2F55}"/>
                    </a:ext>
                  </a:extLst>
                </p14:cNvPr>
                <p14:cNvContentPartPr/>
                <p14:nvPr/>
              </p14:nvContentPartPr>
              <p14:xfrm>
                <a:off x="5962333" y="1115112"/>
                <a:ext cx="221400" cy="445680"/>
              </p14:xfrm>
            </p:contentPart>
          </mc:Choice>
          <mc:Fallback xmlns="">
            <p:pic>
              <p:nvPicPr>
                <p:cNvPr id="166948" name="Freihand 166947">
                  <a:extLst>
                    <a:ext uri="{FF2B5EF4-FFF2-40B4-BE49-F238E27FC236}">
                      <a16:creationId xmlns:a16="http://schemas.microsoft.com/office/drawing/2014/main" id="{E635B2BC-6D9F-4A28-A792-B090E65A2F55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958013" y="1110792"/>
                  <a:ext cx="23004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67029" name="Freihand 167028">
                <a:extLst>
                  <a:ext uri="{FF2B5EF4-FFF2-40B4-BE49-F238E27FC236}">
                    <a16:creationId xmlns:a16="http://schemas.microsoft.com/office/drawing/2014/main" id="{5BF0A297-6981-4C3D-8387-6C302F7F8099}"/>
                  </a:ext>
                </a:extLst>
              </p14:cNvPr>
              <p14:cNvContentPartPr/>
              <p14:nvPr/>
            </p14:nvContentPartPr>
            <p14:xfrm>
              <a:off x="8890213" y="2431272"/>
              <a:ext cx="1547640" cy="85680"/>
            </p14:xfrm>
          </p:contentPart>
        </mc:Choice>
        <mc:Fallback xmlns="">
          <p:pic>
            <p:nvPicPr>
              <p:cNvPr id="167029" name="Freihand 167028">
                <a:extLst>
                  <a:ext uri="{FF2B5EF4-FFF2-40B4-BE49-F238E27FC236}">
                    <a16:creationId xmlns:a16="http://schemas.microsoft.com/office/drawing/2014/main" id="{5BF0A297-6981-4C3D-8387-6C302F7F809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885893" y="2426952"/>
                <a:ext cx="15562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67030" name="Freihand 167029">
                <a:extLst>
                  <a:ext uri="{FF2B5EF4-FFF2-40B4-BE49-F238E27FC236}">
                    <a16:creationId xmlns:a16="http://schemas.microsoft.com/office/drawing/2014/main" id="{25B35742-1C5F-42B7-A8E3-0A79E666C160}"/>
                  </a:ext>
                </a:extLst>
              </p14:cNvPr>
              <p14:cNvContentPartPr/>
              <p14:nvPr/>
            </p14:nvContentPartPr>
            <p14:xfrm>
              <a:off x="914413" y="2703432"/>
              <a:ext cx="304200" cy="32760"/>
            </p14:xfrm>
          </p:contentPart>
        </mc:Choice>
        <mc:Fallback xmlns="">
          <p:pic>
            <p:nvPicPr>
              <p:cNvPr id="167030" name="Freihand 167029">
                <a:extLst>
                  <a:ext uri="{FF2B5EF4-FFF2-40B4-BE49-F238E27FC236}">
                    <a16:creationId xmlns:a16="http://schemas.microsoft.com/office/drawing/2014/main" id="{25B35742-1C5F-42B7-A8E3-0A79E666C16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10093" y="2699112"/>
                <a:ext cx="3128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67031" name="Freihand 167030">
                <a:extLst>
                  <a:ext uri="{FF2B5EF4-FFF2-40B4-BE49-F238E27FC236}">
                    <a16:creationId xmlns:a16="http://schemas.microsoft.com/office/drawing/2014/main" id="{CEBEC8F0-6F25-43B8-80FE-2DC560365C14}"/>
                  </a:ext>
                </a:extLst>
              </p14:cNvPr>
              <p14:cNvContentPartPr/>
              <p14:nvPr/>
            </p14:nvContentPartPr>
            <p14:xfrm>
              <a:off x="5555893" y="2650152"/>
              <a:ext cx="2167560" cy="128880"/>
            </p14:xfrm>
          </p:contentPart>
        </mc:Choice>
        <mc:Fallback xmlns="">
          <p:pic>
            <p:nvPicPr>
              <p:cNvPr id="167031" name="Freihand 167030">
                <a:extLst>
                  <a:ext uri="{FF2B5EF4-FFF2-40B4-BE49-F238E27FC236}">
                    <a16:creationId xmlns:a16="http://schemas.microsoft.com/office/drawing/2014/main" id="{CEBEC8F0-6F25-43B8-80FE-2DC560365C1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551573" y="2645832"/>
                <a:ext cx="217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67032" name="Freihand 167031">
                <a:extLst>
                  <a:ext uri="{FF2B5EF4-FFF2-40B4-BE49-F238E27FC236}">
                    <a16:creationId xmlns:a16="http://schemas.microsoft.com/office/drawing/2014/main" id="{FE5FB8F8-A54F-4D9B-878D-790D5494329A}"/>
                  </a:ext>
                </a:extLst>
              </p14:cNvPr>
              <p14:cNvContentPartPr/>
              <p14:nvPr/>
            </p14:nvContentPartPr>
            <p14:xfrm>
              <a:off x="5400733" y="2041392"/>
              <a:ext cx="2331360" cy="952200"/>
            </p14:xfrm>
          </p:contentPart>
        </mc:Choice>
        <mc:Fallback xmlns="">
          <p:pic>
            <p:nvPicPr>
              <p:cNvPr id="167032" name="Freihand 167031">
                <a:extLst>
                  <a:ext uri="{FF2B5EF4-FFF2-40B4-BE49-F238E27FC236}">
                    <a16:creationId xmlns:a16="http://schemas.microsoft.com/office/drawing/2014/main" id="{FE5FB8F8-A54F-4D9B-878D-790D5494329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396413" y="2037072"/>
                <a:ext cx="2340000" cy="9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67034" name="Freihand 167033">
                <a:extLst>
                  <a:ext uri="{FF2B5EF4-FFF2-40B4-BE49-F238E27FC236}">
                    <a16:creationId xmlns:a16="http://schemas.microsoft.com/office/drawing/2014/main" id="{4A73B279-5317-4689-90D2-309CB5193688}"/>
                  </a:ext>
                </a:extLst>
              </p14:cNvPr>
              <p14:cNvContentPartPr/>
              <p14:nvPr/>
            </p14:nvContentPartPr>
            <p14:xfrm>
              <a:off x="618493" y="2678952"/>
              <a:ext cx="189360" cy="16920"/>
            </p14:xfrm>
          </p:contentPart>
        </mc:Choice>
        <mc:Fallback xmlns="">
          <p:pic>
            <p:nvPicPr>
              <p:cNvPr id="167034" name="Freihand 167033">
                <a:extLst>
                  <a:ext uri="{FF2B5EF4-FFF2-40B4-BE49-F238E27FC236}">
                    <a16:creationId xmlns:a16="http://schemas.microsoft.com/office/drawing/2014/main" id="{4A73B279-5317-4689-90D2-309CB519368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4173" y="2674632"/>
                <a:ext cx="198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67035" name="Freihand 167034">
                <a:extLst>
                  <a:ext uri="{FF2B5EF4-FFF2-40B4-BE49-F238E27FC236}">
                    <a16:creationId xmlns:a16="http://schemas.microsoft.com/office/drawing/2014/main" id="{58BF2DAB-0CCB-4F7D-8841-43066F07461B}"/>
                  </a:ext>
                </a:extLst>
              </p14:cNvPr>
              <p14:cNvContentPartPr/>
              <p14:nvPr/>
            </p14:nvContentPartPr>
            <p14:xfrm>
              <a:off x="3026893" y="2598672"/>
              <a:ext cx="1491480" cy="113760"/>
            </p14:xfrm>
          </p:contentPart>
        </mc:Choice>
        <mc:Fallback xmlns="">
          <p:pic>
            <p:nvPicPr>
              <p:cNvPr id="167035" name="Freihand 167034">
                <a:extLst>
                  <a:ext uri="{FF2B5EF4-FFF2-40B4-BE49-F238E27FC236}">
                    <a16:creationId xmlns:a16="http://schemas.microsoft.com/office/drawing/2014/main" id="{58BF2DAB-0CCB-4F7D-8841-43066F0746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022573" y="2594352"/>
                <a:ext cx="15001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67036" name="Freihand 167035">
                <a:extLst>
                  <a:ext uri="{FF2B5EF4-FFF2-40B4-BE49-F238E27FC236}">
                    <a16:creationId xmlns:a16="http://schemas.microsoft.com/office/drawing/2014/main" id="{4511F2BB-9169-430D-B581-03F7F797D2DA}"/>
                  </a:ext>
                </a:extLst>
              </p14:cNvPr>
              <p14:cNvContentPartPr/>
              <p14:nvPr/>
            </p14:nvContentPartPr>
            <p14:xfrm>
              <a:off x="609493" y="2665632"/>
              <a:ext cx="196200" cy="37800"/>
            </p14:xfrm>
          </p:contentPart>
        </mc:Choice>
        <mc:Fallback xmlns="">
          <p:pic>
            <p:nvPicPr>
              <p:cNvPr id="167036" name="Freihand 167035">
                <a:extLst>
                  <a:ext uri="{FF2B5EF4-FFF2-40B4-BE49-F238E27FC236}">
                    <a16:creationId xmlns:a16="http://schemas.microsoft.com/office/drawing/2014/main" id="{4511F2BB-9169-430D-B581-03F7F797D2D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05173" y="2661312"/>
                <a:ext cx="204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67225" name="Freihand 167224">
                <a:extLst>
                  <a:ext uri="{FF2B5EF4-FFF2-40B4-BE49-F238E27FC236}">
                    <a16:creationId xmlns:a16="http://schemas.microsoft.com/office/drawing/2014/main" id="{087D9D96-00B0-4BA7-B484-72B96F185866}"/>
                  </a:ext>
                </a:extLst>
              </p14:cNvPr>
              <p14:cNvContentPartPr/>
              <p14:nvPr/>
            </p14:nvContentPartPr>
            <p14:xfrm>
              <a:off x="5077813" y="3009432"/>
              <a:ext cx="403920" cy="795600"/>
            </p14:xfrm>
          </p:contentPart>
        </mc:Choice>
        <mc:Fallback xmlns="">
          <p:pic>
            <p:nvPicPr>
              <p:cNvPr id="167225" name="Freihand 167224">
                <a:extLst>
                  <a:ext uri="{FF2B5EF4-FFF2-40B4-BE49-F238E27FC236}">
                    <a16:creationId xmlns:a16="http://schemas.microsoft.com/office/drawing/2014/main" id="{087D9D96-00B0-4BA7-B484-72B96F18586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73493" y="3005112"/>
                <a:ext cx="412560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7245" name="Freihand 167244">
                <a:extLst>
                  <a:ext uri="{FF2B5EF4-FFF2-40B4-BE49-F238E27FC236}">
                    <a16:creationId xmlns:a16="http://schemas.microsoft.com/office/drawing/2014/main" id="{CF8CB400-7926-41A5-A05E-48922CE87E92}"/>
                  </a:ext>
                </a:extLst>
              </p14:cNvPr>
              <p14:cNvContentPartPr/>
              <p14:nvPr/>
            </p14:nvContentPartPr>
            <p14:xfrm>
              <a:off x="-71627" y="2268192"/>
              <a:ext cx="1490400" cy="599040"/>
            </p14:xfrm>
          </p:contentPart>
        </mc:Choice>
        <mc:Fallback xmlns="">
          <p:pic>
            <p:nvPicPr>
              <p:cNvPr id="167245" name="Freihand 167244">
                <a:extLst>
                  <a:ext uri="{FF2B5EF4-FFF2-40B4-BE49-F238E27FC236}">
                    <a16:creationId xmlns:a16="http://schemas.microsoft.com/office/drawing/2014/main" id="{CF8CB400-7926-41A5-A05E-48922CE87E92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-75947" y="2263872"/>
                <a:ext cx="149904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67247" name="Freihand 167246">
                <a:extLst>
                  <a:ext uri="{FF2B5EF4-FFF2-40B4-BE49-F238E27FC236}">
                    <a16:creationId xmlns:a16="http://schemas.microsoft.com/office/drawing/2014/main" id="{EF452BF5-92FD-41BD-834D-223786AA9A2A}"/>
                  </a:ext>
                </a:extLst>
              </p14:cNvPr>
              <p14:cNvContentPartPr/>
              <p14:nvPr/>
            </p14:nvContentPartPr>
            <p14:xfrm>
              <a:off x="5093326" y="2341272"/>
              <a:ext cx="485280" cy="390600"/>
            </p14:xfrm>
          </p:contentPart>
        </mc:Choice>
        <mc:Fallback xmlns="">
          <p:pic>
            <p:nvPicPr>
              <p:cNvPr id="167247" name="Freihand 167246">
                <a:extLst>
                  <a:ext uri="{FF2B5EF4-FFF2-40B4-BE49-F238E27FC236}">
                    <a16:creationId xmlns:a16="http://schemas.microsoft.com/office/drawing/2014/main" id="{EF452BF5-92FD-41BD-834D-223786AA9A2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089006" y="2336952"/>
                <a:ext cx="4939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67248" name="Freihand 167247">
                <a:extLst>
                  <a:ext uri="{FF2B5EF4-FFF2-40B4-BE49-F238E27FC236}">
                    <a16:creationId xmlns:a16="http://schemas.microsoft.com/office/drawing/2014/main" id="{50BC19B0-F8AE-4F6A-9AAE-6FFDD067C7D0}"/>
                  </a:ext>
                </a:extLst>
              </p14:cNvPr>
              <p14:cNvContentPartPr/>
              <p14:nvPr/>
            </p14:nvContentPartPr>
            <p14:xfrm>
              <a:off x="5108806" y="2342352"/>
              <a:ext cx="390240" cy="418320"/>
            </p14:xfrm>
          </p:contentPart>
        </mc:Choice>
        <mc:Fallback xmlns="">
          <p:pic>
            <p:nvPicPr>
              <p:cNvPr id="167248" name="Freihand 167247">
                <a:extLst>
                  <a:ext uri="{FF2B5EF4-FFF2-40B4-BE49-F238E27FC236}">
                    <a16:creationId xmlns:a16="http://schemas.microsoft.com/office/drawing/2014/main" id="{50BC19B0-F8AE-4F6A-9AAE-6FFDD067C7D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104486" y="2338032"/>
                <a:ext cx="398880" cy="42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252" name="Gruppieren 167251">
            <a:extLst>
              <a:ext uri="{FF2B5EF4-FFF2-40B4-BE49-F238E27FC236}">
                <a16:creationId xmlns:a16="http://schemas.microsoft.com/office/drawing/2014/main" id="{48E0E5FD-1671-4507-9B14-5F9CC117FFAA}"/>
              </a:ext>
            </a:extLst>
          </p:cNvPr>
          <p:cNvGrpSpPr/>
          <p:nvPr/>
        </p:nvGrpSpPr>
        <p:grpSpPr>
          <a:xfrm>
            <a:off x="109093" y="2101872"/>
            <a:ext cx="11991960" cy="2085480"/>
            <a:chOff x="109093" y="2101872"/>
            <a:chExt cx="11991960" cy="208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67012" name="Freihand 167011">
                  <a:extLst>
                    <a:ext uri="{FF2B5EF4-FFF2-40B4-BE49-F238E27FC236}">
                      <a16:creationId xmlns:a16="http://schemas.microsoft.com/office/drawing/2014/main" id="{C07F4F59-0425-4313-B285-1B05C3ED52C0}"/>
                    </a:ext>
                  </a:extLst>
                </p14:cNvPr>
                <p14:cNvContentPartPr/>
                <p14:nvPr/>
              </p14:nvContentPartPr>
              <p14:xfrm>
                <a:off x="8222773" y="2252352"/>
                <a:ext cx="360" cy="360"/>
              </p14:xfrm>
            </p:contentPart>
          </mc:Choice>
          <mc:Fallback xmlns="">
            <p:pic>
              <p:nvPicPr>
                <p:cNvPr id="167012" name="Freihand 167011">
                  <a:extLst>
                    <a:ext uri="{FF2B5EF4-FFF2-40B4-BE49-F238E27FC236}">
                      <a16:creationId xmlns:a16="http://schemas.microsoft.com/office/drawing/2014/main" id="{C07F4F59-0425-4313-B285-1B05C3ED52C0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218453" y="2248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67013" name="Freihand 167012">
                  <a:extLst>
                    <a:ext uri="{FF2B5EF4-FFF2-40B4-BE49-F238E27FC236}">
                      <a16:creationId xmlns:a16="http://schemas.microsoft.com/office/drawing/2014/main" id="{15F051D0-5592-474E-AFAA-C12DAC07935E}"/>
                    </a:ext>
                  </a:extLst>
                </p14:cNvPr>
                <p14:cNvContentPartPr/>
                <p14:nvPr/>
              </p14:nvContentPartPr>
              <p14:xfrm>
                <a:off x="8137813" y="2252712"/>
                <a:ext cx="134280" cy="73440"/>
              </p14:xfrm>
            </p:contentPart>
          </mc:Choice>
          <mc:Fallback xmlns="">
            <p:pic>
              <p:nvPicPr>
                <p:cNvPr id="167013" name="Freihand 167012">
                  <a:extLst>
                    <a:ext uri="{FF2B5EF4-FFF2-40B4-BE49-F238E27FC236}">
                      <a16:creationId xmlns:a16="http://schemas.microsoft.com/office/drawing/2014/main" id="{15F051D0-5592-474E-AFAA-C12DAC07935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133493" y="2248392"/>
                  <a:ext cx="1429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67014" name="Freihand 167013">
                  <a:extLst>
                    <a:ext uri="{FF2B5EF4-FFF2-40B4-BE49-F238E27FC236}">
                      <a16:creationId xmlns:a16="http://schemas.microsoft.com/office/drawing/2014/main" id="{3E8FF15A-7F4E-4473-9DFD-26BDBDC49339}"/>
                    </a:ext>
                  </a:extLst>
                </p14:cNvPr>
                <p14:cNvContentPartPr/>
                <p14:nvPr/>
              </p14:nvContentPartPr>
              <p14:xfrm>
                <a:off x="8320333" y="2209872"/>
                <a:ext cx="79200" cy="119160"/>
              </p14:xfrm>
            </p:contentPart>
          </mc:Choice>
          <mc:Fallback xmlns="">
            <p:pic>
              <p:nvPicPr>
                <p:cNvPr id="167014" name="Freihand 167013">
                  <a:extLst>
                    <a:ext uri="{FF2B5EF4-FFF2-40B4-BE49-F238E27FC236}">
                      <a16:creationId xmlns:a16="http://schemas.microsoft.com/office/drawing/2014/main" id="{3E8FF15A-7F4E-4473-9DFD-26BDBDC4933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316013" y="2205552"/>
                  <a:ext cx="878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67015" name="Freihand 167014">
                  <a:extLst>
                    <a:ext uri="{FF2B5EF4-FFF2-40B4-BE49-F238E27FC236}">
                      <a16:creationId xmlns:a16="http://schemas.microsoft.com/office/drawing/2014/main" id="{3A614F6E-CC82-4732-8770-C6FEE702EB49}"/>
                    </a:ext>
                  </a:extLst>
                </p14:cNvPr>
                <p14:cNvContentPartPr/>
                <p14:nvPr/>
              </p14:nvContentPartPr>
              <p14:xfrm>
                <a:off x="8427253" y="2248032"/>
                <a:ext cx="76320" cy="53280"/>
              </p14:xfrm>
            </p:contentPart>
          </mc:Choice>
          <mc:Fallback xmlns="">
            <p:pic>
              <p:nvPicPr>
                <p:cNvPr id="167015" name="Freihand 167014">
                  <a:extLst>
                    <a:ext uri="{FF2B5EF4-FFF2-40B4-BE49-F238E27FC236}">
                      <a16:creationId xmlns:a16="http://schemas.microsoft.com/office/drawing/2014/main" id="{3A614F6E-CC82-4732-8770-C6FEE702EB4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422933" y="2243712"/>
                  <a:ext cx="8496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67016" name="Freihand 167015">
                  <a:extLst>
                    <a:ext uri="{FF2B5EF4-FFF2-40B4-BE49-F238E27FC236}">
                      <a16:creationId xmlns:a16="http://schemas.microsoft.com/office/drawing/2014/main" id="{A5D5986F-4A87-4C95-9BA5-BC14424938AF}"/>
                    </a:ext>
                  </a:extLst>
                </p14:cNvPr>
                <p14:cNvContentPartPr/>
                <p14:nvPr/>
              </p14:nvContentPartPr>
              <p14:xfrm>
                <a:off x="8462173" y="2189352"/>
                <a:ext cx="144720" cy="214920"/>
              </p14:xfrm>
            </p:contentPart>
          </mc:Choice>
          <mc:Fallback xmlns="">
            <p:pic>
              <p:nvPicPr>
                <p:cNvPr id="167016" name="Freihand 167015">
                  <a:extLst>
                    <a:ext uri="{FF2B5EF4-FFF2-40B4-BE49-F238E27FC236}">
                      <a16:creationId xmlns:a16="http://schemas.microsoft.com/office/drawing/2014/main" id="{A5D5986F-4A87-4C95-9BA5-BC14424938AF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457853" y="2185032"/>
                  <a:ext cx="1533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67018" name="Freihand 167017">
                  <a:extLst>
                    <a:ext uri="{FF2B5EF4-FFF2-40B4-BE49-F238E27FC236}">
                      <a16:creationId xmlns:a16="http://schemas.microsoft.com/office/drawing/2014/main" id="{81DB1B14-D74F-443D-BB92-2C96B1FE672F}"/>
                    </a:ext>
                  </a:extLst>
                </p14:cNvPr>
                <p14:cNvContentPartPr/>
                <p14:nvPr/>
              </p14:nvContentPartPr>
              <p14:xfrm>
                <a:off x="8853493" y="2290152"/>
                <a:ext cx="219960" cy="64440"/>
              </p14:xfrm>
            </p:contentPart>
          </mc:Choice>
          <mc:Fallback xmlns="">
            <p:pic>
              <p:nvPicPr>
                <p:cNvPr id="167018" name="Freihand 167017">
                  <a:extLst>
                    <a:ext uri="{FF2B5EF4-FFF2-40B4-BE49-F238E27FC236}">
                      <a16:creationId xmlns:a16="http://schemas.microsoft.com/office/drawing/2014/main" id="{81DB1B14-D74F-443D-BB92-2C96B1FE672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849173" y="2285832"/>
                  <a:ext cx="2286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67019" name="Freihand 167018">
                  <a:extLst>
                    <a:ext uri="{FF2B5EF4-FFF2-40B4-BE49-F238E27FC236}">
                      <a16:creationId xmlns:a16="http://schemas.microsoft.com/office/drawing/2014/main" id="{F65713C2-7D4C-4A73-9C8C-0B07C8605E64}"/>
                    </a:ext>
                  </a:extLst>
                </p14:cNvPr>
                <p14:cNvContentPartPr/>
                <p14:nvPr/>
              </p14:nvContentPartPr>
              <p14:xfrm>
                <a:off x="9074173" y="2203032"/>
                <a:ext cx="74160" cy="146520"/>
              </p14:xfrm>
            </p:contentPart>
          </mc:Choice>
          <mc:Fallback xmlns="">
            <p:pic>
              <p:nvPicPr>
                <p:cNvPr id="167019" name="Freihand 167018">
                  <a:extLst>
                    <a:ext uri="{FF2B5EF4-FFF2-40B4-BE49-F238E27FC236}">
                      <a16:creationId xmlns:a16="http://schemas.microsoft.com/office/drawing/2014/main" id="{F65713C2-7D4C-4A73-9C8C-0B07C8605E6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069853" y="2198712"/>
                  <a:ext cx="828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67020" name="Freihand 167019">
                  <a:extLst>
                    <a:ext uri="{FF2B5EF4-FFF2-40B4-BE49-F238E27FC236}">
                      <a16:creationId xmlns:a16="http://schemas.microsoft.com/office/drawing/2014/main" id="{58B644AD-07EE-4875-9677-7BCBBD9B5582}"/>
                    </a:ext>
                  </a:extLst>
                </p14:cNvPr>
                <p14:cNvContentPartPr/>
                <p14:nvPr/>
              </p14:nvContentPartPr>
              <p14:xfrm>
                <a:off x="9054013" y="2215992"/>
                <a:ext cx="57240" cy="3240"/>
              </p14:xfrm>
            </p:contentPart>
          </mc:Choice>
          <mc:Fallback xmlns="">
            <p:pic>
              <p:nvPicPr>
                <p:cNvPr id="167020" name="Freihand 167019">
                  <a:extLst>
                    <a:ext uri="{FF2B5EF4-FFF2-40B4-BE49-F238E27FC236}">
                      <a16:creationId xmlns:a16="http://schemas.microsoft.com/office/drawing/2014/main" id="{58B644AD-07EE-4875-9677-7BCBBD9B558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049693" y="2211672"/>
                  <a:ext cx="6588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67021" name="Freihand 167020">
                  <a:extLst>
                    <a:ext uri="{FF2B5EF4-FFF2-40B4-BE49-F238E27FC236}">
                      <a16:creationId xmlns:a16="http://schemas.microsoft.com/office/drawing/2014/main" id="{A31FAA2D-F6AD-444C-84CE-6B9937FFE43D}"/>
                    </a:ext>
                  </a:extLst>
                </p14:cNvPr>
                <p14:cNvContentPartPr/>
                <p14:nvPr/>
              </p14:nvContentPartPr>
              <p14:xfrm>
                <a:off x="9340933" y="2252712"/>
                <a:ext cx="113040" cy="71640"/>
              </p14:xfrm>
            </p:contentPart>
          </mc:Choice>
          <mc:Fallback xmlns="">
            <p:pic>
              <p:nvPicPr>
                <p:cNvPr id="167021" name="Freihand 167020">
                  <a:extLst>
                    <a:ext uri="{FF2B5EF4-FFF2-40B4-BE49-F238E27FC236}">
                      <a16:creationId xmlns:a16="http://schemas.microsoft.com/office/drawing/2014/main" id="{A31FAA2D-F6AD-444C-84CE-6B9937FFE43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336613" y="2248392"/>
                  <a:ext cx="1216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67022" name="Freihand 167021">
                  <a:extLst>
                    <a:ext uri="{FF2B5EF4-FFF2-40B4-BE49-F238E27FC236}">
                      <a16:creationId xmlns:a16="http://schemas.microsoft.com/office/drawing/2014/main" id="{08E4A27B-91AB-4D77-A29A-20DB3C727D0B}"/>
                    </a:ext>
                  </a:extLst>
                </p14:cNvPr>
                <p14:cNvContentPartPr/>
                <p14:nvPr/>
              </p14:nvContentPartPr>
              <p14:xfrm>
                <a:off x="9487813" y="2170992"/>
                <a:ext cx="20880" cy="68760"/>
              </p14:xfrm>
            </p:contentPart>
          </mc:Choice>
          <mc:Fallback xmlns="">
            <p:pic>
              <p:nvPicPr>
                <p:cNvPr id="167022" name="Freihand 167021">
                  <a:extLst>
                    <a:ext uri="{FF2B5EF4-FFF2-40B4-BE49-F238E27FC236}">
                      <a16:creationId xmlns:a16="http://schemas.microsoft.com/office/drawing/2014/main" id="{08E4A27B-91AB-4D77-A29A-20DB3C727D0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9483493" y="2166672"/>
                  <a:ext cx="295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67023" name="Freihand 167022">
                  <a:extLst>
                    <a:ext uri="{FF2B5EF4-FFF2-40B4-BE49-F238E27FC236}">
                      <a16:creationId xmlns:a16="http://schemas.microsoft.com/office/drawing/2014/main" id="{3832F569-F0AC-466D-A23B-22E549157A93}"/>
                    </a:ext>
                  </a:extLst>
                </p14:cNvPr>
                <p14:cNvContentPartPr/>
                <p14:nvPr/>
              </p14:nvContentPartPr>
              <p14:xfrm>
                <a:off x="9542173" y="2204832"/>
                <a:ext cx="73800" cy="109440"/>
              </p14:xfrm>
            </p:contentPart>
          </mc:Choice>
          <mc:Fallback xmlns="">
            <p:pic>
              <p:nvPicPr>
                <p:cNvPr id="167023" name="Freihand 167022">
                  <a:extLst>
                    <a:ext uri="{FF2B5EF4-FFF2-40B4-BE49-F238E27FC236}">
                      <a16:creationId xmlns:a16="http://schemas.microsoft.com/office/drawing/2014/main" id="{3832F569-F0AC-466D-A23B-22E549157A9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9537853" y="2200512"/>
                  <a:ext cx="82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67024" name="Freihand 167023">
                  <a:extLst>
                    <a:ext uri="{FF2B5EF4-FFF2-40B4-BE49-F238E27FC236}">
                      <a16:creationId xmlns:a16="http://schemas.microsoft.com/office/drawing/2014/main" id="{209A9530-67D2-4BBA-A38A-C34119F676B2}"/>
                    </a:ext>
                  </a:extLst>
                </p14:cNvPr>
                <p14:cNvContentPartPr/>
                <p14:nvPr/>
              </p14:nvContentPartPr>
              <p14:xfrm>
                <a:off x="9650173" y="2246592"/>
                <a:ext cx="88920" cy="101520"/>
              </p14:xfrm>
            </p:contentPart>
          </mc:Choice>
          <mc:Fallback xmlns="">
            <p:pic>
              <p:nvPicPr>
                <p:cNvPr id="167024" name="Freihand 167023">
                  <a:extLst>
                    <a:ext uri="{FF2B5EF4-FFF2-40B4-BE49-F238E27FC236}">
                      <a16:creationId xmlns:a16="http://schemas.microsoft.com/office/drawing/2014/main" id="{209A9530-67D2-4BBA-A38A-C34119F676B2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9645853" y="2242272"/>
                  <a:ext cx="97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67025" name="Freihand 167024">
                  <a:extLst>
                    <a:ext uri="{FF2B5EF4-FFF2-40B4-BE49-F238E27FC236}">
                      <a16:creationId xmlns:a16="http://schemas.microsoft.com/office/drawing/2014/main" id="{B2EE3853-3186-42F4-8DA5-13662C99D30A}"/>
                    </a:ext>
                  </a:extLst>
                </p14:cNvPr>
                <p14:cNvContentPartPr/>
                <p14:nvPr/>
              </p14:nvContentPartPr>
              <p14:xfrm>
                <a:off x="9739813" y="2209152"/>
                <a:ext cx="48600" cy="132120"/>
              </p14:xfrm>
            </p:contentPart>
          </mc:Choice>
          <mc:Fallback xmlns="">
            <p:pic>
              <p:nvPicPr>
                <p:cNvPr id="167025" name="Freihand 167024">
                  <a:extLst>
                    <a:ext uri="{FF2B5EF4-FFF2-40B4-BE49-F238E27FC236}">
                      <a16:creationId xmlns:a16="http://schemas.microsoft.com/office/drawing/2014/main" id="{B2EE3853-3186-42F4-8DA5-13662C99D30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735493" y="2204832"/>
                  <a:ext cx="572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67026" name="Freihand 167025">
                  <a:extLst>
                    <a:ext uri="{FF2B5EF4-FFF2-40B4-BE49-F238E27FC236}">
                      <a16:creationId xmlns:a16="http://schemas.microsoft.com/office/drawing/2014/main" id="{F12F1145-E258-488F-B7EB-504FFBD44E06}"/>
                    </a:ext>
                  </a:extLst>
                </p14:cNvPr>
                <p14:cNvContentPartPr/>
                <p14:nvPr/>
              </p14:nvContentPartPr>
              <p14:xfrm>
                <a:off x="9902533" y="2243352"/>
                <a:ext cx="154080" cy="95760"/>
              </p14:xfrm>
            </p:contentPart>
          </mc:Choice>
          <mc:Fallback xmlns="">
            <p:pic>
              <p:nvPicPr>
                <p:cNvPr id="167026" name="Freihand 167025">
                  <a:extLst>
                    <a:ext uri="{FF2B5EF4-FFF2-40B4-BE49-F238E27FC236}">
                      <a16:creationId xmlns:a16="http://schemas.microsoft.com/office/drawing/2014/main" id="{F12F1145-E258-488F-B7EB-504FFBD44E0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898213" y="2239032"/>
                  <a:ext cx="1627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67027" name="Freihand 167026">
                  <a:extLst>
                    <a:ext uri="{FF2B5EF4-FFF2-40B4-BE49-F238E27FC236}">
                      <a16:creationId xmlns:a16="http://schemas.microsoft.com/office/drawing/2014/main" id="{72DC2A31-3FE8-44F1-8021-723290538685}"/>
                    </a:ext>
                  </a:extLst>
                </p14:cNvPr>
                <p14:cNvContentPartPr/>
                <p14:nvPr/>
              </p14:nvContentPartPr>
              <p14:xfrm>
                <a:off x="10113853" y="2213112"/>
                <a:ext cx="127080" cy="107640"/>
              </p14:xfrm>
            </p:contentPart>
          </mc:Choice>
          <mc:Fallback xmlns="">
            <p:pic>
              <p:nvPicPr>
                <p:cNvPr id="167027" name="Freihand 167026">
                  <a:extLst>
                    <a:ext uri="{FF2B5EF4-FFF2-40B4-BE49-F238E27FC236}">
                      <a16:creationId xmlns:a16="http://schemas.microsoft.com/office/drawing/2014/main" id="{72DC2A31-3FE8-44F1-8021-72329053868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109533" y="2208792"/>
                  <a:ext cx="1357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67095" name="Freihand 167094">
                  <a:extLst>
                    <a:ext uri="{FF2B5EF4-FFF2-40B4-BE49-F238E27FC236}">
                      <a16:creationId xmlns:a16="http://schemas.microsoft.com/office/drawing/2014/main" id="{4B305F2D-8EB5-4105-BE8A-BAAE3A302E30}"/>
                    </a:ext>
                  </a:extLst>
                </p14:cNvPr>
                <p14:cNvContentPartPr/>
                <p14:nvPr/>
              </p14:nvContentPartPr>
              <p14:xfrm>
                <a:off x="10970293" y="2602632"/>
                <a:ext cx="18720" cy="19440"/>
              </p14:xfrm>
            </p:contentPart>
          </mc:Choice>
          <mc:Fallback xmlns="">
            <p:pic>
              <p:nvPicPr>
                <p:cNvPr id="167095" name="Freihand 167094">
                  <a:extLst>
                    <a:ext uri="{FF2B5EF4-FFF2-40B4-BE49-F238E27FC236}">
                      <a16:creationId xmlns:a16="http://schemas.microsoft.com/office/drawing/2014/main" id="{4B305F2D-8EB5-4105-BE8A-BAAE3A302E3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965973" y="2598312"/>
                  <a:ext cx="273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7077" name="Freihand 167076">
                  <a:extLst>
                    <a:ext uri="{FF2B5EF4-FFF2-40B4-BE49-F238E27FC236}">
                      <a16:creationId xmlns:a16="http://schemas.microsoft.com/office/drawing/2014/main" id="{3EDBD2DA-FE5E-493B-9DA2-0CAABBAA5BA4}"/>
                    </a:ext>
                  </a:extLst>
                </p14:cNvPr>
                <p14:cNvContentPartPr/>
                <p14:nvPr/>
              </p14:nvContentPartPr>
              <p14:xfrm>
                <a:off x="8145013" y="2927352"/>
                <a:ext cx="18360" cy="104400"/>
              </p14:xfrm>
            </p:contentPart>
          </mc:Choice>
          <mc:Fallback xmlns="">
            <p:pic>
              <p:nvPicPr>
                <p:cNvPr id="167077" name="Freihand 167076">
                  <a:extLst>
                    <a:ext uri="{FF2B5EF4-FFF2-40B4-BE49-F238E27FC236}">
                      <a16:creationId xmlns:a16="http://schemas.microsoft.com/office/drawing/2014/main" id="{3EDBD2DA-FE5E-493B-9DA2-0CAABBAA5BA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140693" y="2923032"/>
                  <a:ext cx="270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7078" name="Freihand 167077">
                  <a:extLst>
                    <a:ext uri="{FF2B5EF4-FFF2-40B4-BE49-F238E27FC236}">
                      <a16:creationId xmlns:a16="http://schemas.microsoft.com/office/drawing/2014/main" id="{2790D043-2ADB-4EAB-AE58-7A7BCD2711AC}"/>
                    </a:ext>
                  </a:extLst>
                </p14:cNvPr>
                <p14:cNvContentPartPr/>
                <p14:nvPr/>
              </p14:nvContentPartPr>
              <p14:xfrm>
                <a:off x="8151853" y="2916192"/>
                <a:ext cx="111600" cy="11160"/>
              </p14:xfrm>
            </p:contentPart>
          </mc:Choice>
          <mc:Fallback xmlns="">
            <p:pic>
              <p:nvPicPr>
                <p:cNvPr id="167078" name="Freihand 167077">
                  <a:extLst>
                    <a:ext uri="{FF2B5EF4-FFF2-40B4-BE49-F238E27FC236}">
                      <a16:creationId xmlns:a16="http://schemas.microsoft.com/office/drawing/2014/main" id="{2790D043-2ADB-4EAB-AE58-7A7BCD2711A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147533" y="2911872"/>
                  <a:ext cx="120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7079" name="Freihand 167078">
                  <a:extLst>
                    <a:ext uri="{FF2B5EF4-FFF2-40B4-BE49-F238E27FC236}">
                      <a16:creationId xmlns:a16="http://schemas.microsoft.com/office/drawing/2014/main" id="{210BF24C-F008-4FF1-A0B5-1A8DF30F2737}"/>
                    </a:ext>
                  </a:extLst>
                </p14:cNvPr>
                <p14:cNvContentPartPr/>
                <p14:nvPr/>
              </p14:nvContentPartPr>
              <p14:xfrm>
                <a:off x="8158333" y="2947152"/>
                <a:ext cx="122760" cy="77040"/>
              </p14:xfrm>
            </p:contentPart>
          </mc:Choice>
          <mc:Fallback xmlns="">
            <p:pic>
              <p:nvPicPr>
                <p:cNvPr id="167079" name="Freihand 167078">
                  <a:extLst>
                    <a:ext uri="{FF2B5EF4-FFF2-40B4-BE49-F238E27FC236}">
                      <a16:creationId xmlns:a16="http://schemas.microsoft.com/office/drawing/2014/main" id="{210BF24C-F008-4FF1-A0B5-1A8DF30F273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154013" y="2942832"/>
                  <a:ext cx="1314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7080" name="Freihand 167079">
                  <a:extLst>
                    <a:ext uri="{FF2B5EF4-FFF2-40B4-BE49-F238E27FC236}">
                      <a16:creationId xmlns:a16="http://schemas.microsoft.com/office/drawing/2014/main" id="{1806A199-9126-461B-A512-5B98F1E313C8}"/>
                    </a:ext>
                  </a:extLst>
                </p14:cNvPr>
                <p14:cNvContentPartPr/>
                <p14:nvPr/>
              </p14:nvContentPartPr>
              <p14:xfrm>
                <a:off x="8305573" y="2892792"/>
                <a:ext cx="134640" cy="134280"/>
              </p14:xfrm>
            </p:contentPart>
          </mc:Choice>
          <mc:Fallback xmlns="">
            <p:pic>
              <p:nvPicPr>
                <p:cNvPr id="167080" name="Freihand 167079">
                  <a:extLst>
                    <a:ext uri="{FF2B5EF4-FFF2-40B4-BE49-F238E27FC236}">
                      <a16:creationId xmlns:a16="http://schemas.microsoft.com/office/drawing/2014/main" id="{1806A199-9126-461B-A512-5B98F1E313C8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301253" y="2888472"/>
                  <a:ext cx="1432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7081" name="Freihand 167080">
                  <a:extLst>
                    <a:ext uri="{FF2B5EF4-FFF2-40B4-BE49-F238E27FC236}">
                      <a16:creationId xmlns:a16="http://schemas.microsoft.com/office/drawing/2014/main" id="{EC1380A1-05C3-44FC-A122-E54138FE5887}"/>
                    </a:ext>
                  </a:extLst>
                </p14:cNvPr>
                <p14:cNvContentPartPr/>
                <p14:nvPr/>
              </p14:nvContentPartPr>
              <p14:xfrm>
                <a:off x="8504653" y="2867592"/>
                <a:ext cx="123120" cy="147600"/>
              </p14:xfrm>
            </p:contentPart>
          </mc:Choice>
          <mc:Fallback xmlns="">
            <p:pic>
              <p:nvPicPr>
                <p:cNvPr id="167081" name="Freihand 167080">
                  <a:extLst>
                    <a:ext uri="{FF2B5EF4-FFF2-40B4-BE49-F238E27FC236}">
                      <a16:creationId xmlns:a16="http://schemas.microsoft.com/office/drawing/2014/main" id="{EC1380A1-05C3-44FC-A122-E54138FE588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500333" y="2863272"/>
                  <a:ext cx="1317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7082" name="Freihand 167081">
                  <a:extLst>
                    <a:ext uri="{FF2B5EF4-FFF2-40B4-BE49-F238E27FC236}">
                      <a16:creationId xmlns:a16="http://schemas.microsoft.com/office/drawing/2014/main" id="{A1A1C739-2820-4B86-9910-43C1854ECB66}"/>
                    </a:ext>
                  </a:extLst>
                </p14:cNvPr>
                <p14:cNvContentPartPr/>
                <p14:nvPr/>
              </p14:nvContentPartPr>
              <p14:xfrm>
                <a:off x="8548933" y="2985312"/>
                <a:ext cx="87480" cy="19440"/>
              </p14:xfrm>
            </p:contentPart>
          </mc:Choice>
          <mc:Fallback xmlns="">
            <p:pic>
              <p:nvPicPr>
                <p:cNvPr id="167082" name="Freihand 167081">
                  <a:extLst>
                    <a:ext uri="{FF2B5EF4-FFF2-40B4-BE49-F238E27FC236}">
                      <a16:creationId xmlns:a16="http://schemas.microsoft.com/office/drawing/2014/main" id="{A1A1C739-2820-4B86-9910-43C1854ECB6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544613" y="2980992"/>
                  <a:ext cx="961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7083" name="Freihand 167082">
                  <a:extLst>
                    <a:ext uri="{FF2B5EF4-FFF2-40B4-BE49-F238E27FC236}">
                      <a16:creationId xmlns:a16="http://schemas.microsoft.com/office/drawing/2014/main" id="{C5EADC9E-32E4-434D-B0F4-1F53621C1A83}"/>
                    </a:ext>
                  </a:extLst>
                </p14:cNvPr>
                <p14:cNvContentPartPr/>
                <p14:nvPr/>
              </p14:nvContentPartPr>
              <p14:xfrm>
                <a:off x="8611573" y="2928432"/>
                <a:ext cx="502920" cy="80280"/>
              </p14:xfrm>
            </p:contentPart>
          </mc:Choice>
          <mc:Fallback xmlns="">
            <p:pic>
              <p:nvPicPr>
                <p:cNvPr id="167083" name="Freihand 167082">
                  <a:extLst>
                    <a:ext uri="{FF2B5EF4-FFF2-40B4-BE49-F238E27FC236}">
                      <a16:creationId xmlns:a16="http://schemas.microsoft.com/office/drawing/2014/main" id="{C5EADC9E-32E4-434D-B0F4-1F53621C1A8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607253" y="2924112"/>
                  <a:ext cx="511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7084" name="Freihand 167083">
                  <a:extLst>
                    <a:ext uri="{FF2B5EF4-FFF2-40B4-BE49-F238E27FC236}">
                      <a16:creationId xmlns:a16="http://schemas.microsoft.com/office/drawing/2014/main" id="{C98F7DBF-F9E5-49E0-8BD0-5C0596766FC2}"/>
                    </a:ext>
                  </a:extLst>
                </p14:cNvPr>
                <p14:cNvContentPartPr/>
                <p14:nvPr/>
              </p14:nvContentPartPr>
              <p14:xfrm>
                <a:off x="9158053" y="2906472"/>
                <a:ext cx="245880" cy="91080"/>
              </p14:xfrm>
            </p:contentPart>
          </mc:Choice>
          <mc:Fallback xmlns="">
            <p:pic>
              <p:nvPicPr>
                <p:cNvPr id="167084" name="Freihand 167083">
                  <a:extLst>
                    <a:ext uri="{FF2B5EF4-FFF2-40B4-BE49-F238E27FC236}">
                      <a16:creationId xmlns:a16="http://schemas.microsoft.com/office/drawing/2014/main" id="{C98F7DBF-F9E5-49E0-8BD0-5C0596766FC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153733" y="2902152"/>
                  <a:ext cx="25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7085" name="Freihand 167084">
                  <a:extLst>
                    <a:ext uri="{FF2B5EF4-FFF2-40B4-BE49-F238E27FC236}">
                      <a16:creationId xmlns:a16="http://schemas.microsoft.com/office/drawing/2014/main" id="{D793AC38-63E4-4A50-B145-E7FCC72DE29C}"/>
                    </a:ext>
                  </a:extLst>
                </p14:cNvPr>
                <p14:cNvContentPartPr/>
                <p14:nvPr/>
              </p14:nvContentPartPr>
              <p14:xfrm>
                <a:off x="9601933" y="2834832"/>
                <a:ext cx="326160" cy="124560"/>
              </p14:xfrm>
            </p:contentPart>
          </mc:Choice>
          <mc:Fallback xmlns="">
            <p:pic>
              <p:nvPicPr>
                <p:cNvPr id="167085" name="Freihand 167084">
                  <a:extLst>
                    <a:ext uri="{FF2B5EF4-FFF2-40B4-BE49-F238E27FC236}">
                      <a16:creationId xmlns:a16="http://schemas.microsoft.com/office/drawing/2014/main" id="{D793AC38-63E4-4A50-B145-E7FCC72DE29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597613" y="2830512"/>
                  <a:ext cx="3348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7086" name="Freihand 167085">
                  <a:extLst>
                    <a:ext uri="{FF2B5EF4-FFF2-40B4-BE49-F238E27FC236}">
                      <a16:creationId xmlns:a16="http://schemas.microsoft.com/office/drawing/2014/main" id="{43F71F26-319F-4E33-AE27-8F5ACD35DC10}"/>
                    </a:ext>
                  </a:extLst>
                </p14:cNvPr>
                <p14:cNvContentPartPr/>
                <p14:nvPr/>
              </p14:nvContentPartPr>
              <p14:xfrm>
                <a:off x="10049773" y="2816832"/>
                <a:ext cx="244440" cy="123480"/>
              </p14:xfrm>
            </p:contentPart>
          </mc:Choice>
          <mc:Fallback xmlns="">
            <p:pic>
              <p:nvPicPr>
                <p:cNvPr id="167086" name="Freihand 167085">
                  <a:extLst>
                    <a:ext uri="{FF2B5EF4-FFF2-40B4-BE49-F238E27FC236}">
                      <a16:creationId xmlns:a16="http://schemas.microsoft.com/office/drawing/2014/main" id="{43F71F26-319F-4E33-AE27-8F5ACD35DC1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045453" y="2812512"/>
                  <a:ext cx="2530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7087" name="Freihand 167086">
                  <a:extLst>
                    <a:ext uri="{FF2B5EF4-FFF2-40B4-BE49-F238E27FC236}">
                      <a16:creationId xmlns:a16="http://schemas.microsoft.com/office/drawing/2014/main" id="{CE60C695-7C40-4EE6-A8B4-F59FEF3B2831}"/>
                    </a:ext>
                  </a:extLst>
                </p14:cNvPr>
                <p14:cNvContentPartPr/>
                <p14:nvPr/>
              </p14:nvContentPartPr>
              <p14:xfrm>
                <a:off x="10330573" y="2747712"/>
                <a:ext cx="142560" cy="147960"/>
              </p14:xfrm>
            </p:contentPart>
          </mc:Choice>
          <mc:Fallback xmlns="">
            <p:pic>
              <p:nvPicPr>
                <p:cNvPr id="167087" name="Freihand 167086">
                  <a:extLst>
                    <a:ext uri="{FF2B5EF4-FFF2-40B4-BE49-F238E27FC236}">
                      <a16:creationId xmlns:a16="http://schemas.microsoft.com/office/drawing/2014/main" id="{CE60C695-7C40-4EE6-A8B4-F59FEF3B283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326253" y="2743392"/>
                  <a:ext cx="1512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7088" name="Freihand 167087">
                  <a:extLst>
                    <a:ext uri="{FF2B5EF4-FFF2-40B4-BE49-F238E27FC236}">
                      <a16:creationId xmlns:a16="http://schemas.microsoft.com/office/drawing/2014/main" id="{E2E3C51A-5DEB-4DBF-8B33-ECD5C89D2EB9}"/>
                    </a:ext>
                  </a:extLst>
                </p14:cNvPr>
                <p14:cNvContentPartPr/>
                <p14:nvPr/>
              </p14:nvContentPartPr>
              <p14:xfrm>
                <a:off x="10487173" y="2815032"/>
                <a:ext cx="100800" cy="88200"/>
              </p14:xfrm>
            </p:contentPart>
          </mc:Choice>
          <mc:Fallback xmlns="">
            <p:pic>
              <p:nvPicPr>
                <p:cNvPr id="167088" name="Freihand 167087">
                  <a:extLst>
                    <a:ext uri="{FF2B5EF4-FFF2-40B4-BE49-F238E27FC236}">
                      <a16:creationId xmlns:a16="http://schemas.microsoft.com/office/drawing/2014/main" id="{E2E3C51A-5DEB-4DBF-8B33-ECD5C89D2EB9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482853" y="2810712"/>
                  <a:ext cx="109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7089" name="Freihand 167088">
                  <a:extLst>
                    <a:ext uri="{FF2B5EF4-FFF2-40B4-BE49-F238E27FC236}">
                      <a16:creationId xmlns:a16="http://schemas.microsoft.com/office/drawing/2014/main" id="{1F26D563-BCE3-448A-99E9-926E37D024A8}"/>
                    </a:ext>
                  </a:extLst>
                </p14:cNvPr>
                <p14:cNvContentPartPr/>
                <p14:nvPr/>
              </p14:nvContentPartPr>
              <p14:xfrm>
                <a:off x="10580413" y="2710992"/>
                <a:ext cx="137520" cy="171720"/>
              </p14:xfrm>
            </p:contentPart>
          </mc:Choice>
          <mc:Fallback xmlns="">
            <p:pic>
              <p:nvPicPr>
                <p:cNvPr id="167089" name="Freihand 167088">
                  <a:extLst>
                    <a:ext uri="{FF2B5EF4-FFF2-40B4-BE49-F238E27FC236}">
                      <a16:creationId xmlns:a16="http://schemas.microsoft.com/office/drawing/2014/main" id="{1F26D563-BCE3-448A-99E9-926E37D024A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576093" y="2706672"/>
                  <a:ext cx="1461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7090" name="Freihand 167089">
                  <a:extLst>
                    <a:ext uri="{FF2B5EF4-FFF2-40B4-BE49-F238E27FC236}">
                      <a16:creationId xmlns:a16="http://schemas.microsoft.com/office/drawing/2014/main" id="{8A066C10-4BD9-4C89-947B-839B03CFE709}"/>
                    </a:ext>
                  </a:extLst>
                </p14:cNvPr>
                <p14:cNvContentPartPr/>
                <p14:nvPr/>
              </p14:nvContentPartPr>
              <p14:xfrm>
                <a:off x="10728733" y="2802792"/>
                <a:ext cx="67680" cy="80280"/>
              </p14:xfrm>
            </p:contentPart>
          </mc:Choice>
          <mc:Fallback xmlns="">
            <p:pic>
              <p:nvPicPr>
                <p:cNvPr id="167090" name="Freihand 167089">
                  <a:extLst>
                    <a:ext uri="{FF2B5EF4-FFF2-40B4-BE49-F238E27FC236}">
                      <a16:creationId xmlns:a16="http://schemas.microsoft.com/office/drawing/2014/main" id="{8A066C10-4BD9-4C89-947B-839B03CFE70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724413" y="2798472"/>
                  <a:ext cx="763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7091" name="Freihand 167090">
                  <a:extLst>
                    <a:ext uri="{FF2B5EF4-FFF2-40B4-BE49-F238E27FC236}">
                      <a16:creationId xmlns:a16="http://schemas.microsoft.com/office/drawing/2014/main" id="{01A0E328-186A-44D1-BE47-266D0887BFEB}"/>
                    </a:ext>
                  </a:extLst>
                </p14:cNvPr>
                <p14:cNvContentPartPr/>
                <p14:nvPr/>
              </p14:nvContentPartPr>
              <p14:xfrm>
                <a:off x="10840693" y="2818272"/>
                <a:ext cx="11160" cy="78120"/>
              </p14:xfrm>
            </p:contentPart>
          </mc:Choice>
          <mc:Fallback xmlns="">
            <p:pic>
              <p:nvPicPr>
                <p:cNvPr id="167091" name="Freihand 167090">
                  <a:extLst>
                    <a:ext uri="{FF2B5EF4-FFF2-40B4-BE49-F238E27FC236}">
                      <a16:creationId xmlns:a16="http://schemas.microsoft.com/office/drawing/2014/main" id="{01A0E328-186A-44D1-BE47-266D0887BFE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0836373" y="2813952"/>
                  <a:ext cx="19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7092" name="Freihand 167091">
                  <a:extLst>
                    <a:ext uri="{FF2B5EF4-FFF2-40B4-BE49-F238E27FC236}">
                      <a16:creationId xmlns:a16="http://schemas.microsoft.com/office/drawing/2014/main" id="{5AE196FE-E348-49C2-BEEC-A62B972B695D}"/>
                    </a:ext>
                  </a:extLst>
                </p14:cNvPr>
                <p14:cNvContentPartPr/>
                <p14:nvPr/>
              </p14:nvContentPartPr>
              <p14:xfrm>
                <a:off x="10868413" y="2705232"/>
                <a:ext cx="246240" cy="160200"/>
              </p14:xfrm>
            </p:contentPart>
          </mc:Choice>
          <mc:Fallback xmlns="">
            <p:pic>
              <p:nvPicPr>
                <p:cNvPr id="167092" name="Freihand 167091">
                  <a:extLst>
                    <a:ext uri="{FF2B5EF4-FFF2-40B4-BE49-F238E27FC236}">
                      <a16:creationId xmlns:a16="http://schemas.microsoft.com/office/drawing/2014/main" id="{5AE196FE-E348-49C2-BEEC-A62B972B695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864093" y="2700912"/>
                  <a:ext cx="2548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7093" name="Freihand 167092">
                  <a:extLst>
                    <a:ext uri="{FF2B5EF4-FFF2-40B4-BE49-F238E27FC236}">
                      <a16:creationId xmlns:a16="http://schemas.microsoft.com/office/drawing/2014/main" id="{DDA712CD-BA02-4FD3-B95E-5BC1C03A8461}"/>
                    </a:ext>
                  </a:extLst>
                </p14:cNvPr>
                <p14:cNvContentPartPr/>
                <p14:nvPr/>
              </p14:nvContentPartPr>
              <p14:xfrm>
                <a:off x="11103493" y="2713152"/>
                <a:ext cx="15480" cy="28440"/>
              </p14:xfrm>
            </p:contentPart>
          </mc:Choice>
          <mc:Fallback xmlns="">
            <p:pic>
              <p:nvPicPr>
                <p:cNvPr id="167093" name="Freihand 167092">
                  <a:extLst>
                    <a:ext uri="{FF2B5EF4-FFF2-40B4-BE49-F238E27FC236}">
                      <a16:creationId xmlns:a16="http://schemas.microsoft.com/office/drawing/2014/main" id="{DDA712CD-BA02-4FD3-B95E-5BC1C03A846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099173" y="2708832"/>
                  <a:ext cx="241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7094" name="Freihand 167093">
                  <a:extLst>
                    <a:ext uri="{FF2B5EF4-FFF2-40B4-BE49-F238E27FC236}">
                      <a16:creationId xmlns:a16="http://schemas.microsoft.com/office/drawing/2014/main" id="{E860D377-8BD9-4048-A1D8-6A34C832F267}"/>
                    </a:ext>
                  </a:extLst>
                </p14:cNvPr>
                <p14:cNvContentPartPr/>
                <p14:nvPr/>
              </p14:nvContentPartPr>
              <p14:xfrm>
                <a:off x="11151733" y="2700192"/>
                <a:ext cx="226080" cy="138600"/>
              </p14:xfrm>
            </p:contentPart>
          </mc:Choice>
          <mc:Fallback xmlns="">
            <p:pic>
              <p:nvPicPr>
                <p:cNvPr id="167094" name="Freihand 167093">
                  <a:extLst>
                    <a:ext uri="{FF2B5EF4-FFF2-40B4-BE49-F238E27FC236}">
                      <a16:creationId xmlns:a16="http://schemas.microsoft.com/office/drawing/2014/main" id="{E860D377-8BD9-4048-A1D8-6A34C832F26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147413" y="2695872"/>
                  <a:ext cx="234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7096" name="Freihand 167095">
                  <a:extLst>
                    <a:ext uri="{FF2B5EF4-FFF2-40B4-BE49-F238E27FC236}">
                      <a16:creationId xmlns:a16="http://schemas.microsoft.com/office/drawing/2014/main" id="{4EE93E3A-288B-4B2A-B0BF-A8DCDC1ABF00}"/>
                    </a:ext>
                  </a:extLst>
                </p14:cNvPr>
                <p14:cNvContentPartPr/>
                <p14:nvPr/>
              </p14:nvContentPartPr>
              <p14:xfrm>
                <a:off x="10530733" y="2987832"/>
                <a:ext cx="128160" cy="160200"/>
              </p14:xfrm>
            </p:contentPart>
          </mc:Choice>
          <mc:Fallback xmlns="">
            <p:pic>
              <p:nvPicPr>
                <p:cNvPr id="167096" name="Freihand 167095">
                  <a:extLst>
                    <a:ext uri="{FF2B5EF4-FFF2-40B4-BE49-F238E27FC236}">
                      <a16:creationId xmlns:a16="http://schemas.microsoft.com/office/drawing/2014/main" id="{4EE93E3A-288B-4B2A-B0BF-A8DCDC1ABF0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526413" y="2983512"/>
                  <a:ext cx="136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7097" name="Freihand 167096">
                  <a:extLst>
                    <a:ext uri="{FF2B5EF4-FFF2-40B4-BE49-F238E27FC236}">
                      <a16:creationId xmlns:a16="http://schemas.microsoft.com/office/drawing/2014/main" id="{B906C718-2D41-4AB3-9E7A-0F901BBCC193}"/>
                    </a:ext>
                  </a:extLst>
                </p14:cNvPr>
                <p14:cNvContentPartPr/>
                <p14:nvPr/>
              </p14:nvContentPartPr>
              <p14:xfrm>
                <a:off x="10559173" y="3110592"/>
                <a:ext cx="74520" cy="32400"/>
              </p14:xfrm>
            </p:contentPart>
          </mc:Choice>
          <mc:Fallback xmlns="">
            <p:pic>
              <p:nvPicPr>
                <p:cNvPr id="167097" name="Freihand 167096">
                  <a:extLst>
                    <a:ext uri="{FF2B5EF4-FFF2-40B4-BE49-F238E27FC236}">
                      <a16:creationId xmlns:a16="http://schemas.microsoft.com/office/drawing/2014/main" id="{B906C718-2D41-4AB3-9E7A-0F901BBCC19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554853" y="3106272"/>
                  <a:ext cx="831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7098" name="Freihand 167097">
                  <a:extLst>
                    <a:ext uri="{FF2B5EF4-FFF2-40B4-BE49-F238E27FC236}">
                      <a16:creationId xmlns:a16="http://schemas.microsoft.com/office/drawing/2014/main" id="{912C4055-C1FA-41BD-8894-97AEBDA21E33}"/>
                    </a:ext>
                  </a:extLst>
                </p14:cNvPr>
                <p14:cNvContentPartPr/>
                <p14:nvPr/>
              </p14:nvContentPartPr>
              <p14:xfrm>
                <a:off x="10636573" y="3090432"/>
                <a:ext cx="149400" cy="56160"/>
              </p14:xfrm>
            </p:contentPart>
          </mc:Choice>
          <mc:Fallback xmlns="">
            <p:pic>
              <p:nvPicPr>
                <p:cNvPr id="167098" name="Freihand 167097">
                  <a:extLst>
                    <a:ext uri="{FF2B5EF4-FFF2-40B4-BE49-F238E27FC236}">
                      <a16:creationId xmlns:a16="http://schemas.microsoft.com/office/drawing/2014/main" id="{912C4055-C1FA-41BD-8894-97AEBDA21E33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632253" y="3086112"/>
                  <a:ext cx="1580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7099" name="Freihand 167098">
                  <a:extLst>
                    <a:ext uri="{FF2B5EF4-FFF2-40B4-BE49-F238E27FC236}">
                      <a16:creationId xmlns:a16="http://schemas.microsoft.com/office/drawing/2014/main" id="{33BA1179-D4D8-4C63-A864-F1F6042E4E61}"/>
                    </a:ext>
                  </a:extLst>
                </p14:cNvPr>
                <p14:cNvContentPartPr/>
                <p14:nvPr/>
              </p14:nvContentPartPr>
              <p14:xfrm>
                <a:off x="10815493" y="3057672"/>
                <a:ext cx="79560" cy="84240"/>
              </p14:xfrm>
            </p:contentPart>
          </mc:Choice>
          <mc:Fallback xmlns="">
            <p:pic>
              <p:nvPicPr>
                <p:cNvPr id="167099" name="Freihand 167098">
                  <a:extLst>
                    <a:ext uri="{FF2B5EF4-FFF2-40B4-BE49-F238E27FC236}">
                      <a16:creationId xmlns:a16="http://schemas.microsoft.com/office/drawing/2014/main" id="{33BA1179-D4D8-4C63-A864-F1F6042E4E6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811173" y="3053352"/>
                  <a:ext cx="882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7100" name="Freihand 167099">
                  <a:extLst>
                    <a:ext uri="{FF2B5EF4-FFF2-40B4-BE49-F238E27FC236}">
                      <a16:creationId xmlns:a16="http://schemas.microsoft.com/office/drawing/2014/main" id="{10DE707D-5D15-4DA6-B0D4-3C44C8F44D49}"/>
                    </a:ext>
                  </a:extLst>
                </p14:cNvPr>
                <p14:cNvContentPartPr/>
                <p14:nvPr/>
              </p14:nvContentPartPr>
              <p14:xfrm>
                <a:off x="10905853" y="3042192"/>
                <a:ext cx="292320" cy="88560"/>
              </p14:xfrm>
            </p:contentPart>
          </mc:Choice>
          <mc:Fallback xmlns="">
            <p:pic>
              <p:nvPicPr>
                <p:cNvPr id="167100" name="Freihand 167099">
                  <a:extLst>
                    <a:ext uri="{FF2B5EF4-FFF2-40B4-BE49-F238E27FC236}">
                      <a16:creationId xmlns:a16="http://schemas.microsoft.com/office/drawing/2014/main" id="{10DE707D-5D15-4DA6-B0D4-3C44C8F44D4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901533" y="3037872"/>
                  <a:ext cx="3009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7105" name="Freihand 167104">
                  <a:extLst>
                    <a:ext uri="{FF2B5EF4-FFF2-40B4-BE49-F238E27FC236}">
                      <a16:creationId xmlns:a16="http://schemas.microsoft.com/office/drawing/2014/main" id="{FA7D5754-1456-42F4-8821-77AB883199F0}"/>
                    </a:ext>
                  </a:extLst>
                </p14:cNvPr>
                <p14:cNvContentPartPr/>
                <p14:nvPr/>
              </p14:nvContentPartPr>
              <p14:xfrm>
                <a:off x="11296093" y="2981712"/>
                <a:ext cx="111960" cy="208080"/>
              </p14:xfrm>
            </p:contentPart>
          </mc:Choice>
          <mc:Fallback xmlns="">
            <p:pic>
              <p:nvPicPr>
                <p:cNvPr id="167105" name="Freihand 167104">
                  <a:extLst>
                    <a:ext uri="{FF2B5EF4-FFF2-40B4-BE49-F238E27FC236}">
                      <a16:creationId xmlns:a16="http://schemas.microsoft.com/office/drawing/2014/main" id="{FA7D5754-1456-42F4-8821-77AB883199F0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1291773" y="2977392"/>
                  <a:ext cx="12060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7106" name="Freihand 167105">
                  <a:extLst>
                    <a:ext uri="{FF2B5EF4-FFF2-40B4-BE49-F238E27FC236}">
                      <a16:creationId xmlns:a16="http://schemas.microsoft.com/office/drawing/2014/main" id="{2D82F49C-D536-49E1-B50A-C194AA0CC70B}"/>
                    </a:ext>
                  </a:extLst>
                </p14:cNvPr>
                <p14:cNvContentPartPr/>
                <p14:nvPr/>
              </p14:nvContentPartPr>
              <p14:xfrm>
                <a:off x="11406613" y="3025992"/>
                <a:ext cx="101160" cy="83160"/>
              </p14:xfrm>
            </p:contentPart>
          </mc:Choice>
          <mc:Fallback xmlns="">
            <p:pic>
              <p:nvPicPr>
                <p:cNvPr id="167106" name="Freihand 167105">
                  <a:extLst>
                    <a:ext uri="{FF2B5EF4-FFF2-40B4-BE49-F238E27FC236}">
                      <a16:creationId xmlns:a16="http://schemas.microsoft.com/office/drawing/2014/main" id="{2D82F49C-D536-49E1-B50A-C194AA0CC70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1402293" y="3021672"/>
                  <a:ext cx="1098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7107" name="Freihand 167106">
                  <a:extLst>
                    <a:ext uri="{FF2B5EF4-FFF2-40B4-BE49-F238E27FC236}">
                      <a16:creationId xmlns:a16="http://schemas.microsoft.com/office/drawing/2014/main" id="{AF088CD2-FAC5-4A8C-AD3E-17AEB0BDBF5A}"/>
                    </a:ext>
                  </a:extLst>
                </p14:cNvPr>
                <p14:cNvContentPartPr/>
                <p14:nvPr/>
              </p14:nvContentPartPr>
              <p14:xfrm>
                <a:off x="11521813" y="2930952"/>
                <a:ext cx="142920" cy="152640"/>
              </p14:xfrm>
            </p:contentPart>
          </mc:Choice>
          <mc:Fallback xmlns="">
            <p:pic>
              <p:nvPicPr>
                <p:cNvPr id="167107" name="Freihand 167106">
                  <a:extLst>
                    <a:ext uri="{FF2B5EF4-FFF2-40B4-BE49-F238E27FC236}">
                      <a16:creationId xmlns:a16="http://schemas.microsoft.com/office/drawing/2014/main" id="{AF088CD2-FAC5-4A8C-AD3E-17AEB0BDBF5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1517493" y="2926632"/>
                  <a:ext cx="1515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7108" name="Freihand 167107">
                  <a:extLst>
                    <a:ext uri="{FF2B5EF4-FFF2-40B4-BE49-F238E27FC236}">
                      <a16:creationId xmlns:a16="http://schemas.microsoft.com/office/drawing/2014/main" id="{7864C29E-A58D-48B3-80C3-4E033998C022}"/>
                    </a:ext>
                  </a:extLst>
                </p14:cNvPr>
                <p14:cNvContentPartPr/>
                <p14:nvPr/>
              </p14:nvContentPartPr>
              <p14:xfrm>
                <a:off x="11379973" y="2921592"/>
                <a:ext cx="223920" cy="22320"/>
              </p14:xfrm>
            </p:contentPart>
          </mc:Choice>
          <mc:Fallback xmlns="">
            <p:pic>
              <p:nvPicPr>
                <p:cNvPr id="167108" name="Freihand 167107">
                  <a:extLst>
                    <a:ext uri="{FF2B5EF4-FFF2-40B4-BE49-F238E27FC236}">
                      <a16:creationId xmlns:a16="http://schemas.microsoft.com/office/drawing/2014/main" id="{7864C29E-A58D-48B3-80C3-4E033998C02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1375653" y="2917272"/>
                  <a:ext cx="232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7110" name="Freihand 167109">
                  <a:extLst>
                    <a:ext uri="{FF2B5EF4-FFF2-40B4-BE49-F238E27FC236}">
                      <a16:creationId xmlns:a16="http://schemas.microsoft.com/office/drawing/2014/main" id="{E786CD54-172B-4EC7-BFDA-10A040490E2C}"/>
                    </a:ext>
                  </a:extLst>
                </p14:cNvPr>
                <p14:cNvContentPartPr/>
                <p14:nvPr/>
              </p14:nvContentPartPr>
              <p14:xfrm>
                <a:off x="9885253" y="3340272"/>
                <a:ext cx="70920" cy="71280"/>
              </p14:xfrm>
            </p:contentPart>
          </mc:Choice>
          <mc:Fallback xmlns="">
            <p:pic>
              <p:nvPicPr>
                <p:cNvPr id="167110" name="Freihand 167109">
                  <a:extLst>
                    <a:ext uri="{FF2B5EF4-FFF2-40B4-BE49-F238E27FC236}">
                      <a16:creationId xmlns:a16="http://schemas.microsoft.com/office/drawing/2014/main" id="{E786CD54-172B-4EC7-BFDA-10A040490E2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880933" y="3335952"/>
                  <a:ext cx="79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7111" name="Freihand 167110">
                  <a:extLst>
                    <a:ext uri="{FF2B5EF4-FFF2-40B4-BE49-F238E27FC236}">
                      <a16:creationId xmlns:a16="http://schemas.microsoft.com/office/drawing/2014/main" id="{D7FDEE10-83F4-4257-B6EF-10B5BD75D981}"/>
                    </a:ext>
                  </a:extLst>
                </p14:cNvPr>
                <p14:cNvContentPartPr/>
                <p14:nvPr/>
              </p14:nvContentPartPr>
              <p14:xfrm>
                <a:off x="10043293" y="3349992"/>
                <a:ext cx="144720" cy="192240"/>
              </p14:xfrm>
            </p:contentPart>
          </mc:Choice>
          <mc:Fallback xmlns="">
            <p:pic>
              <p:nvPicPr>
                <p:cNvPr id="167111" name="Freihand 167110">
                  <a:extLst>
                    <a:ext uri="{FF2B5EF4-FFF2-40B4-BE49-F238E27FC236}">
                      <a16:creationId xmlns:a16="http://schemas.microsoft.com/office/drawing/2014/main" id="{D7FDEE10-83F4-4257-B6EF-10B5BD75D98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038973" y="3345672"/>
                  <a:ext cx="1533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7112" name="Freihand 167111">
                  <a:extLst>
                    <a:ext uri="{FF2B5EF4-FFF2-40B4-BE49-F238E27FC236}">
                      <a16:creationId xmlns:a16="http://schemas.microsoft.com/office/drawing/2014/main" id="{291147F7-BCC9-4A22-961A-81CD79F21F0F}"/>
                    </a:ext>
                  </a:extLst>
                </p14:cNvPr>
                <p14:cNvContentPartPr/>
                <p14:nvPr/>
              </p14:nvContentPartPr>
              <p14:xfrm>
                <a:off x="10170373" y="3297792"/>
                <a:ext cx="28800" cy="33480"/>
              </p14:xfrm>
            </p:contentPart>
          </mc:Choice>
          <mc:Fallback xmlns="">
            <p:pic>
              <p:nvPicPr>
                <p:cNvPr id="167112" name="Freihand 167111">
                  <a:extLst>
                    <a:ext uri="{FF2B5EF4-FFF2-40B4-BE49-F238E27FC236}">
                      <a16:creationId xmlns:a16="http://schemas.microsoft.com/office/drawing/2014/main" id="{291147F7-BCC9-4A22-961A-81CD79F21F0F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166053" y="3293472"/>
                  <a:ext cx="374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7113" name="Freihand 167112">
                  <a:extLst>
                    <a:ext uri="{FF2B5EF4-FFF2-40B4-BE49-F238E27FC236}">
                      <a16:creationId xmlns:a16="http://schemas.microsoft.com/office/drawing/2014/main" id="{6E95FD53-891F-493D-B9D4-4426F4947A02}"/>
                    </a:ext>
                  </a:extLst>
                </p14:cNvPr>
                <p14:cNvContentPartPr/>
                <p14:nvPr/>
              </p14:nvContentPartPr>
              <p14:xfrm>
                <a:off x="10287013" y="3319032"/>
                <a:ext cx="166320" cy="101160"/>
              </p14:xfrm>
            </p:contentPart>
          </mc:Choice>
          <mc:Fallback xmlns="">
            <p:pic>
              <p:nvPicPr>
                <p:cNvPr id="167113" name="Freihand 167112">
                  <a:extLst>
                    <a:ext uri="{FF2B5EF4-FFF2-40B4-BE49-F238E27FC236}">
                      <a16:creationId xmlns:a16="http://schemas.microsoft.com/office/drawing/2014/main" id="{6E95FD53-891F-493D-B9D4-4426F4947A02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282693" y="3314712"/>
                  <a:ext cx="1749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7114" name="Freihand 167113">
                  <a:extLst>
                    <a:ext uri="{FF2B5EF4-FFF2-40B4-BE49-F238E27FC236}">
                      <a16:creationId xmlns:a16="http://schemas.microsoft.com/office/drawing/2014/main" id="{980E6357-11A4-4855-9244-3336C9E51EBB}"/>
                    </a:ext>
                  </a:extLst>
                </p14:cNvPr>
                <p14:cNvContentPartPr/>
                <p14:nvPr/>
              </p14:nvContentPartPr>
              <p14:xfrm>
                <a:off x="10423453" y="3271512"/>
                <a:ext cx="360" cy="360"/>
              </p14:xfrm>
            </p:contentPart>
          </mc:Choice>
          <mc:Fallback xmlns="">
            <p:pic>
              <p:nvPicPr>
                <p:cNvPr id="167114" name="Freihand 167113">
                  <a:extLst>
                    <a:ext uri="{FF2B5EF4-FFF2-40B4-BE49-F238E27FC236}">
                      <a16:creationId xmlns:a16="http://schemas.microsoft.com/office/drawing/2014/main" id="{980E6357-11A4-4855-9244-3336C9E51EB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419133" y="32671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67115" name="Freihand 167114">
                  <a:extLst>
                    <a:ext uri="{FF2B5EF4-FFF2-40B4-BE49-F238E27FC236}">
                      <a16:creationId xmlns:a16="http://schemas.microsoft.com/office/drawing/2014/main" id="{F03B5B23-0F2D-472C-80C3-E344B2279344}"/>
                    </a:ext>
                  </a:extLst>
                </p14:cNvPr>
                <p14:cNvContentPartPr/>
                <p14:nvPr/>
              </p14:nvContentPartPr>
              <p14:xfrm>
                <a:off x="10491853" y="3277272"/>
                <a:ext cx="207360" cy="129960"/>
              </p14:xfrm>
            </p:contentPart>
          </mc:Choice>
          <mc:Fallback xmlns="">
            <p:pic>
              <p:nvPicPr>
                <p:cNvPr id="167115" name="Freihand 167114">
                  <a:extLst>
                    <a:ext uri="{FF2B5EF4-FFF2-40B4-BE49-F238E27FC236}">
                      <a16:creationId xmlns:a16="http://schemas.microsoft.com/office/drawing/2014/main" id="{F03B5B23-0F2D-472C-80C3-E344B2279344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487533" y="3272952"/>
                  <a:ext cx="216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67116" name="Freihand 167115">
                  <a:extLst>
                    <a:ext uri="{FF2B5EF4-FFF2-40B4-BE49-F238E27FC236}">
                      <a16:creationId xmlns:a16="http://schemas.microsoft.com/office/drawing/2014/main" id="{D7FA2E45-E02C-448C-92C4-D51B9C7682E3}"/>
                    </a:ext>
                  </a:extLst>
                </p14:cNvPr>
                <p14:cNvContentPartPr/>
                <p14:nvPr/>
              </p14:nvContentPartPr>
              <p14:xfrm>
                <a:off x="10817653" y="3303552"/>
                <a:ext cx="243720" cy="105480"/>
              </p14:xfrm>
            </p:contentPart>
          </mc:Choice>
          <mc:Fallback xmlns="">
            <p:pic>
              <p:nvPicPr>
                <p:cNvPr id="167116" name="Freihand 167115">
                  <a:extLst>
                    <a:ext uri="{FF2B5EF4-FFF2-40B4-BE49-F238E27FC236}">
                      <a16:creationId xmlns:a16="http://schemas.microsoft.com/office/drawing/2014/main" id="{D7FA2E45-E02C-448C-92C4-D51B9C7682E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0813333" y="3299232"/>
                  <a:ext cx="252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67117" name="Freihand 167116">
                  <a:extLst>
                    <a:ext uri="{FF2B5EF4-FFF2-40B4-BE49-F238E27FC236}">
                      <a16:creationId xmlns:a16="http://schemas.microsoft.com/office/drawing/2014/main" id="{745C116A-0160-4698-B91A-BC074A0C151C}"/>
                    </a:ext>
                  </a:extLst>
                </p14:cNvPr>
                <p14:cNvContentPartPr/>
                <p14:nvPr/>
              </p14:nvContentPartPr>
              <p14:xfrm>
                <a:off x="11008093" y="3292032"/>
                <a:ext cx="39240" cy="18000"/>
              </p14:xfrm>
            </p:contentPart>
          </mc:Choice>
          <mc:Fallback xmlns="">
            <p:pic>
              <p:nvPicPr>
                <p:cNvPr id="167117" name="Freihand 167116">
                  <a:extLst>
                    <a:ext uri="{FF2B5EF4-FFF2-40B4-BE49-F238E27FC236}">
                      <a16:creationId xmlns:a16="http://schemas.microsoft.com/office/drawing/2014/main" id="{745C116A-0160-4698-B91A-BC074A0C151C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003773" y="3287712"/>
                  <a:ext cx="478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67118" name="Freihand 167117">
                  <a:extLst>
                    <a:ext uri="{FF2B5EF4-FFF2-40B4-BE49-F238E27FC236}">
                      <a16:creationId xmlns:a16="http://schemas.microsoft.com/office/drawing/2014/main" id="{24D58D95-9DC3-47D6-8762-5D8B2EC89DD6}"/>
                    </a:ext>
                  </a:extLst>
                </p14:cNvPr>
                <p14:cNvContentPartPr/>
                <p14:nvPr/>
              </p14:nvContentPartPr>
              <p14:xfrm>
                <a:off x="11114293" y="3315072"/>
                <a:ext cx="109440" cy="69840"/>
              </p14:xfrm>
            </p:contentPart>
          </mc:Choice>
          <mc:Fallback xmlns="">
            <p:pic>
              <p:nvPicPr>
                <p:cNvPr id="167118" name="Freihand 167117">
                  <a:extLst>
                    <a:ext uri="{FF2B5EF4-FFF2-40B4-BE49-F238E27FC236}">
                      <a16:creationId xmlns:a16="http://schemas.microsoft.com/office/drawing/2014/main" id="{24D58D95-9DC3-47D6-8762-5D8B2EC89DD6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109973" y="3310752"/>
                  <a:ext cx="1180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67119" name="Freihand 167118">
                  <a:extLst>
                    <a:ext uri="{FF2B5EF4-FFF2-40B4-BE49-F238E27FC236}">
                      <a16:creationId xmlns:a16="http://schemas.microsoft.com/office/drawing/2014/main" id="{64D25916-C6A7-4780-8B92-2B694175A5A5}"/>
                    </a:ext>
                  </a:extLst>
                </p14:cNvPr>
                <p14:cNvContentPartPr/>
                <p14:nvPr/>
              </p14:nvContentPartPr>
              <p14:xfrm>
                <a:off x="10282693" y="3543312"/>
                <a:ext cx="125280" cy="162000"/>
              </p14:xfrm>
            </p:contentPart>
          </mc:Choice>
          <mc:Fallback xmlns="">
            <p:pic>
              <p:nvPicPr>
                <p:cNvPr id="167119" name="Freihand 167118">
                  <a:extLst>
                    <a:ext uri="{FF2B5EF4-FFF2-40B4-BE49-F238E27FC236}">
                      <a16:creationId xmlns:a16="http://schemas.microsoft.com/office/drawing/2014/main" id="{64D25916-C6A7-4780-8B92-2B694175A5A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0278373" y="3538992"/>
                  <a:ext cx="1339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67120" name="Freihand 167119">
                  <a:extLst>
                    <a:ext uri="{FF2B5EF4-FFF2-40B4-BE49-F238E27FC236}">
                      <a16:creationId xmlns:a16="http://schemas.microsoft.com/office/drawing/2014/main" id="{27C7C8C6-0141-40D7-AD36-D23440E49F87}"/>
                    </a:ext>
                  </a:extLst>
                </p14:cNvPr>
                <p14:cNvContentPartPr/>
                <p14:nvPr/>
              </p14:nvContentPartPr>
              <p14:xfrm>
                <a:off x="10428853" y="3598032"/>
                <a:ext cx="68400" cy="90720"/>
              </p14:xfrm>
            </p:contentPart>
          </mc:Choice>
          <mc:Fallback xmlns="">
            <p:pic>
              <p:nvPicPr>
                <p:cNvPr id="167120" name="Freihand 167119">
                  <a:extLst>
                    <a:ext uri="{FF2B5EF4-FFF2-40B4-BE49-F238E27FC236}">
                      <a16:creationId xmlns:a16="http://schemas.microsoft.com/office/drawing/2014/main" id="{27C7C8C6-0141-40D7-AD36-D23440E49F87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0424533" y="3593712"/>
                  <a:ext cx="77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67121" name="Freihand 167120">
                  <a:extLst>
                    <a:ext uri="{FF2B5EF4-FFF2-40B4-BE49-F238E27FC236}">
                      <a16:creationId xmlns:a16="http://schemas.microsoft.com/office/drawing/2014/main" id="{7B34F484-A3E8-4C25-B78F-C6905649292B}"/>
                    </a:ext>
                  </a:extLst>
                </p14:cNvPr>
                <p14:cNvContentPartPr/>
                <p14:nvPr/>
              </p14:nvContentPartPr>
              <p14:xfrm>
                <a:off x="10508773" y="3578952"/>
                <a:ext cx="95400" cy="100800"/>
              </p14:xfrm>
            </p:contentPart>
          </mc:Choice>
          <mc:Fallback xmlns="">
            <p:pic>
              <p:nvPicPr>
                <p:cNvPr id="167121" name="Freihand 167120">
                  <a:extLst>
                    <a:ext uri="{FF2B5EF4-FFF2-40B4-BE49-F238E27FC236}">
                      <a16:creationId xmlns:a16="http://schemas.microsoft.com/office/drawing/2014/main" id="{7B34F484-A3E8-4C25-B78F-C6905649292B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0504093" y="3574632"/>
                  <a:ext cx="104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67122" name="Freihand 167121">
                  <a:extLst>
                    <a:ext uri="{FF2B5EF4-FFF2-40B4-BE49-F238E27FC236}">
                      <a16:creationId xmlns:a16="http://schemas.microsoft.com/office/drawing/2014/main" id="{3C431C41-E229-415D-AF99-C7A743BDC1F7}"/>
                    </a:ext>
                  </a:extLst>
                </p14:cNvPr>
                <p14:cNvContentPartPr/>
                <p14:nvPr/>
              </p14:nvContentPartPr>
              <p14:xfrm>
                <a:off x="10610653" y="3566712"/>
                <a:ext cx="59760" cy="102240"/>
              </p14:xfrm>
            </p:contentPart>
          </mc:Choice>
          <mc:Fallback xmlns="">
            <p:pic>
              <p:nvPicPr>
                <p:cNvPr id="167122" name="Freihand 167121">
                  <a:extLst>
                    <a:ext uri="{FF2B5EF4-FFF2-40B4-BE49-F238E27FC236}">
                      <a16:creationId xmlns:a16="http://schemas.microsoft.com/office/drawing/2014/main" id="{3C431C41-E229-415D-AF99-C7A743BDC1F7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606333" y="3562392"/>
                  <a:ext cx="684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67125" name="Freihand 167124">
                  <a:extLst>
                    <a:ext uri="{FF2B5EF4-FFF2-40B4-BE49-F238E27FC236}">
                      <a16:creationId xmlns:a16="http://schemas.microsoft.com/office/drawing/2014/main" id="{0001FF91-4B80-4C70-A063-087C9C8B0712}"/>
                    </a:ext>
                  </a:extLst>
                </p14:cNvPr>
                <p14:cNvContentPartPr/>
                <p14:nvPr/>
              </p14:nvContentPartPr>
              <p14:xfrm>
                <a:off x="10623613" y="3560232"/>
                <a:ext cx="97920" cy="106920"/>
              </p14:xfrm>
            </p:contentPart>
          </mc:Choice>
          <mc:Fallback xmlns="">
            <p:pic>
              <p:nvPicPr>
                <p:cNvPr id="167125" name="Freihand 167124">
                  <a:extLst>
                    <a:ext uri="{FF2B5EF4-FFF2-40B4-BE49-F238E27FC236}">
                      <a16:creationId xmlns:a16="http://schemas.microsoft.com/office/drawing/2014/main" id="{0001FF91-4B80-4C70-A063-087C9C8B0712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619293" y="3555912"/>
                  <a:ext cx="1065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67126" name="Freihand 167125">
                  <a:extLst>
                    <a:ext uri="{FF2B5EF4-FFF2-40B4-BE49-F238E27FC236}">
                      <a16:creationId xmlns:a16="http://schemas.microsoft.com/office/drawing/2014/main" id="{E3D145E2-C0D6-460F-9EEA-B64BA9BDFC1D}"/>
                    </a:ext>
                  </a:extLst>
                </p14:cNvPr>
                <p14:cNvContentPartPr/>
                <p14:nvPr/>
              </p14:nvContentPartPr>
              <p14:xfrm>
                <a:off x="10723693" y="3528912"/>
                <a:ext cx="82080" cy="131760"/>
              </p14:xfrm>
            </p:contentPart>
          </mc:Choice>
          <mc:Fallback xmlns="">
            <p:pic>
              <p:nvPicPr>
                <p:cNvPr id="167126" name="Freihand 167125">
                  <a:extLst>
                    <a:ext uri="{FF2B5EF4-FFF2-40B4-BE49-F238E27FC236}">
                      <a16:creationId xmlns:a16="http://schemas.microsoft.com/office/drawing/2014/main" id="{E3D145E2-C0D6-460F-9EEA-B64BA9BDFC1D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719373" y="3524592"/>
                  <a:ext cx="907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67127" name="Freihand 167126">
                  <a:extLst>
                    <a:ext uri="{FF2B5EF4-FFF2-40B4-BE49-F238E27FC236}">
                      <a16:creationId xmlns:a16="http://schemas.microsoft.com/office/drawing/2014/main" id="{4AE48836-0855-461E-90EB-AA3F409B7799}"/>
                    </a:ext>
                  </a:extLst>
                </p14:cNvPr>
                <p14:cNvContentPartPr/>
                <p14:nvPr/>
              </p14:nvContentPartPr>
              <p14:xfrm>
                <a:off x="10796773" y="3581472"/>
                <a:ext cx="69840" cy="75240"/>
              </p14:xfrm>
            </p:contentPart>
          </mc:Choice>
          <mc:Fallback xmlns="">
            <p:pic>
              <p:nvPicPr>
                <p:cNvPr id="167127" name="Freihand 167126">
                  <a:extLst>
                    <a:ext uri="{FF2B5EF4-FFF2-40B4-BE49-F238E27FC236}">
                      <a16:creationId xmlns:a16="http://schemas.microsoft.com/office/drawing/2014/main" id="{4AE48836-0855-461E-90EB-AA3F409B7799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792453" y="3577152"/>
                  <a:ext cx="784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67128" name="Freihand 167127">
                  <a:extLst>
                    <a:ext uri="{FF2B5EF4-FFF2-40B4-BE49-F238E27FC236}">
                      <a16:creationId xmlns:a16="http://schemas.microsoft.com/office/drawing/2014/main" id="{30DD04AA-85E9-4DFF-9C18-F8558A4DC594}"/>
                    </a:ext>
                  </a:extLst>
                </p14:cNvPr>
                <p14:cNvContentPartPr/>
                <p14:nvPr/>
              </p14:nvContentPartPr>
              <p14:xfrm>
                <a:off x="10893973" y="3483552"/>
                <a:ext cx="104400" cy="154800"/>
              </p14:xfrm>
            </p:contentPart>
          </mc:Choice>
          <mc:Fallback xmlns="">
            <p:pic>
              <p:nvPicPr>
                <p:cNvPr id="167128" name="Freihand 167127">
                  <a:extLst>
                    <a:ext uri="{FF2B5EF4-FFF2-40B4-BE49-F238E27FC236}">
                      <a16:creationId xmlns:a16="http://schemas.microsoft.com/office/drawing/2014/main" id="{30DD04AA-85E9-4DFF-9C18-F8558A4DC594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889653" y="3479232"/>
                  <a:ext cx="1130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67129" name="Freihand 167128">
                  <a:extLst>
                    <a:ext uri="{FF2B5EF4-FFF2-40B4-BE49-F238E27FC236}">
                      <a16:creationId xmlns:a16="http://schemas.microsoft.com/office/drawing/2014/main" id="{454DE05C-0C4C-4180-9394-FD90DC7D96ED}"/>
                    </a:ext>
                  </a:extLst>
                </p14:cNvPr>
                <p14:cNvContentPartPr/>
                <p14:nvPr/>
              </p14:nvContentPartPr>
              <p14:xfrm>
                <a:off x="11022493" y="3470952"/>
                <a:ext cx="222120" cy="195120"/>
              </p14:xfrm>
            </p:contentPart>
          </mc:Choice>
          <mc:Fallback xmlns="">
            <p:pic>
              <p:nvPicPr>
                <p:cNvPr id="167129" name="Freihand 167128">
                  <a:extLst>
                    <a:ext uri="{FF2B5EF4-FFF2-40B4-BE49-F238E27FC236}">
                      <a16:creationId xmlns:a16="http://schemas.microsoft.com/office/drawing/2014/main" id="{454DE05C-0C4C-4180-9394-FD90DC7D96ED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1018173" y="3466632"/>
                  <a:ext cx="2307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67131" name="Freihand 167130">
                  <a:extLst>
                    <a:ext uri="{FF2B5EF4-FFF2-40B4-BE49-F238E27FC236}">
                      <a16:creationId xmlns:a16="http://schemas.microsoft.com/office/drawing/2014/main" id="{7326300E-CAAE-4B83-BCE1-CF7452706A70}"/>
                    </a:ext>
                  </a:extLst>
                </p14:cNvPr>
                <p14:cNvContentPartPr/>
                <p14:nvPr/>
              </p14:nvContentPartPr>
              <p14:xfrm>
                <a:off x="11302573" y="3608472"/>
                <a:ext cx="17640" cy="83880"/>
              </p14:xfrm>
            </p:contentPart>
          </mc:Choice>
          <mc:Fallback xmlns="">
            <p:pic>
              <p:nvPicPr>
                <p:cNvPr id="167131" name="Freihand 167130">
                  <a:extLst>
                    <a:ext uri="{FF2B5EF4-FFF2-40B4-BE49-F238E27FC236}">
                      <a16:creationId xmlns:a16="http://schemas.microsoft.com/office/drawing/2014/main" id="{7326300E-CAAE-4B83-BCE1-CF7452706A70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1298253" y="3604152"/>
                  <a:ext cx="262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67132" name="Freihand 167131">
                  <a:extLst>
                    <a:ext uri="{FF2B5EF4-FFF2-40B4-BE49-F238E27FC236}">
                      <a16:creationId xmlns:a16="http://schemas.microsoft.com/office/drawing/2014/main" id="{105AE242-3D87-42FB-87AC-36A9EABF5F19}"/>
                    </a:ext>
                  </a:extLst>
                </p14:cNvPr>
                <p14:cNvContentPartPr/>
                <p14:nvPr/>
              </p14:nvContentPartPr>
              <p14:xfrm>
                <a:off x="11388613" y="3471672"/>
                <a:ext cx="177480" cy="149760"/>
              </p14:xfrm>
            </p:contentPart>
          </mc:Choice>
          <mc:Fallback xmlns="">
            <p:pic>
              <p:nvPicPr>
                <p:cNvPr id="167132" name="Freihand 167131">
                  <a:extLst>
                    <a:ext uri="{FF2B5EF4-FFF2-40B4-BE49-F238E27FC236}">
                      <a16:creationId xmlns:a16="http://schemas.microsoft.com/office/drawing/2014/main" id="{105AE242-3D87-42FB-87AC-36A9EABF5F19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11384293" y="3467352"/>
                  <a:ext cx="186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67133" name="Freihand 167132">
                  <a:extLst>
                    <a:ext uri="{FF2B5EF4-FFF2-40B4-BE49-F238E27FC236}">
                      <a16:creationId xmlns:a16="http://schemas.microsoft.com/office/drawing/2014/main" id="{6C593634-2021-4202-815C-1D417DACE52B}"/>
                    </a:ext>
                  </a:extLst>
                </p14:cNvPr>
                <p14:cNvContentPartPr/>
                <p14:nvPr/>
              </p14:nvContentPartPr>
              <p14:xfrm>
                <a:off x="11565013" y="3519552"/>
                <a:ext cx="74880" cy="107280"/>
              </p14:xfrm>
            </p:contentPart>
          </mc:Choice>
          <mc:Fallback xmlns="">
            <p:pic>
              <p:nvPicPr>
                <p:cNvPr id="167133" name="Freihand 167132">
                  <a:extLst>
                    <a:ext uri="{FF2B5EF4-FFF2-40B4-BE49-F238E27FC236}">
                      <a16:creationId xmlns:a16="http://schemas.microsoft.com/office/drawing/2014/main" id="{6C593634-2021-4202-815C-1D417DACE52B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1560693" y="3515232"/>
                  <a:ext cx="835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67134" name="Freihand 167133">
                  <a:extLst>
                    <a:ext uri="{FF2B5EF4-FFF2-40B4-BE49-F238E27FC236}">
                      <a16:creationId xmlns:a16="http://schemas.microsoft.com/office/drawing/2014/main" id="{7B95EEE4-BC70-457F-9757-28F68E85D14E}"/>
                    </a:ext>
                  </a:extLst>
                </p14:cNvPr>
                <p14:cNvContentPartPr/>
                <p14:nvPr/>
              </p14:nvContentPartPr>
              <p14:xfrm>
                <a:off x="11657893" y="3450072"/>
                <a:ext cx="20880" cy="155520"/>
              </p14:xfrm>
            </p:contentPart>
          </mc:Choice>
          <mc:Fallback xmlns="">
            <p:pic>
              <p:nvPicPr>
                <p:cNvPr id="167134" name="Freihand 167133">
                  <a:extLst>
                    <a:ext uri="{FF2B5EF4-FFF2-40B4-BE49-F238E27FC236}">
                      <a16:creationId xmlns:a16="http://schemas.microsoft.com/office/drawing/2014/main" id="{7B95EEE4-BC70-457F-9757-28F68E85D14E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1653573" y="3445752"/>
                  <a:ext cx="295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67135" name="Freihand 167134">
                  <a:extLst>
                    <a:ext uri="{FF2B5EF4-FFF2-40B4-BE49-F238E27FC236}">
                      <a16:creationId xmlns:a16="http://schemas.microsoft.com/office/drawing/2014/main" id="{7DF67BBD-904E-4702-A58B-DD8296DD4B33}"/>
                    </a:ext>
                  </a:extLst>
                </p14:cNvPr>
                <p14:cNvContentPartPr/>
                <p14:nvPr/>
              </p14:nvContentPartPr>
              <p14:xfrm>
                <a:off x="11658253" y="3520992"/>
                <a:ext cx="114120" cy="91440"/>
              </p14:xfrm>
            </p:contentPart>
          </mc:Choice>
          <mc:Fallback xmlns="">
            <p:pic>
              <p:nvPicPr>
                <p:cNvPr id="167135" name="Freihand 167134">
                  <a:extLst>
                    <a:ext uri="{FF2B5EF4-FFF2-40B4-BE49-F238E27FC236}">
                      <a16:creationId xmlns:a16="http://schemas.microsoft.com/office/drawing/2014/main" id="{7DF67BBD-904E-4702-A58B-DD8296DD4B33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1653933" y="3516672"/>
                  <a:ext cx="122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67136" name="Freihand 167135">
                  <a:extLst>
                    <a:ext uri="{FF2B5EF4-FFF2-40B4-BE49-F238E27FC236}">
                      <a16:creationId xmlns:a16="http://schemas.microsoft.com/office/drawing/2014/main" id="{BCC21DDA-2F38-4187-8E88-8E7ADF454BA5}"/>
                    </a:ext>
                  </a:extLst>
                </p14:cNvPr>
                <p14:cNvContentPartPr/>
                <p14:nvPr/>
              </p14:nvContentPartPr>
              <p14:xfrm>
                <a:off x="10149493" y="3855432"/>
                <a:ext cx="394200" cy="182880"/>
              </p14:xfrm>
            </p:contentPart>
          </mc:Choice>
          <mc:Fallback xmlns="">
            <p:pic>
              <p:nvPicPr>
                <p:cNvPr id="167136" name="Freihand 167135">
                  <a:extLst>
                    <a:ext uri="{FF2B5EF4-FFF2-40B4-BE49-F238E27FC236}">
                      <a16:creationId xmlns:a16="http://schemas.microsoft.com/office/drawing/2014/main" id="{BCC21DDA-2F38-4187-8E88-8E7ADF454BA5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0145173" y="3851112"/>
                  <a:ext cx="402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67137" name="Freihand 167136">
                  <a:extLst>
                    <a:ext uri="{FF2B5EF4-FFF2-40B4-BE49-F238E27FC236}">
                      <a16:creationId xmlns:a16="http://schemas.microsoft.com/office/drawing/2014/main" id="{B93ADF5C-054B-4C49-AE82-5930FDF7EDBB}"/>
                    </a:ext>
                  </a:extLst>
                </p14:cNvPr>
                <p14:cNvContentPartPr/>
                <p14:nvPr/>
              </p14:nvContentPartPr>
              <p14:xfrm>
                <a:off x="10513453" y="3810792"/>
                <a:ext cx="360" cy="360"/>
              </p14:xfrm>
            </p:contentPart>
          </mc:Choice>
          <mc:Fallback xmlns="">
            <p:pic>
              <p:nvPicPr>
                <p:cNvPr id="167137" name="Freihand 167136">
                  <a:extLst>
                    <a:ext uri="{FF2B5EF4-FFF2-40B4-BE49-F238E27FC236}">
                      <a16:creationId xmlns:a16="http://schemas.microsoft.com/office/drawing/2014/main" id="{B93ADF5C-054B-4C49-AE82-5930FDF7EDB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509133" y="380647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67138" name="Freihand 167137">
                  <a:extLst>
                    <a:ext uri="{FF2B5EF4-FFF2-40B4-BE49-F238E27FC236}">
                      <a16:creationId xmlns:a16="http://schemas.microsoft.com/office/drawing/2014/main" id="{78AB3436-91E0-4D5A-BBB4-1B66C634FACB}"/>
                    </a:ext>
                  </a:extLst>
                </p14:cNvPr>
                <p14:cNvContentPartPr/>
                <p14:nvPr/>
              </p14:nvContentPartPr>
              <p14:xfrm>
                <a:off x="10546933" y="3800352"/>
                <a:ext cx="185040" cy="199080"/>
              </p14:xfrm>
            </p:contentPart>
          </mc:Choice>
          <mc:Fallback xmlns="">
            <p:pic>
              <p:nvPicPr>
                <p:cNvPr id="167138" name="Freihand 167137">
                  <a:extLst>
                    <a:ext uri="{FF2B5EF4-FFF2-40B4-BE49-F238E27FC236}">
                      <a16:creationId xmlns:a16="http://schemas.microsoft.com/office/drawing/2014/main" id="{78AB3436-91E0-4D5A-BBB4-1B66C634FAC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542613" y="3796032"/>
                  <a:ext cx="1936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67139" name="Freihand 167138">
                  <a:extLst>
                    <a:ext uri="{FF2B5EF4-FFF2-40B4-BE49-F238E27FC236}">
                      <a16:creationId xmlns:a16="http://schemas.microsoft.com/office/drawing/2014/main" id="{4B6626C1-792E-4B8D-89EA-09814A22C6D0}"/>
                    </a:ext>
                  </a:extLst>
                </p14:cNvPr>
                <p14:cNvContentPartPr/>
                <p14:nvPr/>
              </p14:nvContentPartPr>
              <p14:xfrm>
                <a:off x="10895413" y="3745632"/>
                <a:ext cx="251280" cy="122760"/>
              </p14:xfrm>
            </p:contentPart>
          </mc:Choice>
          <mc:Fallback xmlns="">
            <p:pic>
              <p:nvPicPr>
                <p:cNvPr id="167139" name="Freihand 167138">
                  <a:extLst>
                    <a:ext uri="{FF2B5EF4-FFF2-40B4-BE49-F238E27FC236}">
                      <a16:creationId xmlns:a16="http://schemas.microsoft.com/office/drawing/2014/main" id="{4B6626C1-792E-4B8D-89EA-09814A22C6D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891093" y="3741312"/>
                  <a:ext cx="2599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67140" name="Freihand 167139">
                  <a:extLst>
                    <a:ext uri="{FF2B5EF4-FFF2-40B4-BE49-F238E27FC236}">
                      <a16:creationId xmlns:a16="http://schemas.microsoft.com/office/drawing/2014/main" id="{1D2EA3EB-487C-4CC2-B955-1F60D7F910F2}"/>
                    </a:ext>
                  </a:extLst>
                </p14:cNvPr>
                <p14:cNvContentPartPr/>
                <p14:nvPr/>
              </p14:nvContentPartPr>
              <p14:xfrm>
                <a:off x="11209693" y="3725112"/>
                <a:ext cx="84600" cy="117720"/>
              </p14:xfrm>
            </p:contentPart>
          </mc:Choice>
          <mc:Fallback xmlns="">
            <p:pic>
              <p:nvPicPr>
                <p:cNvPr id="167140" name="Freihand 167139">
                  <a:extLst>
                    <a:ext uri="{FF2B5EF4-FFF2-40B4-BE49-F238E27FC236}">
                      <a16:creationId xmlns:a16="http://schemas.microsoft.com/office/drawing/2014/main" id="{1D2EA3EB-487C-4CC2-B955-1F60D7F910F2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1205373" y="3720792"/>
                  <a:ext cx="932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67142" name="Freihand 167141">
                  <a:extLst>
                    <a:ext uri="{FF2B5EF4-FFF2-40B4-BE49-F238E27FC236}">
                      <a16:creationId xmlns:a16="http://schemas.microsoft.com/office/drawing/2014/main" id="{7A2E4693-0A74-4875-AC55-F0F2D5374086}"/>
                    </a:ext>
                  </a:extLst>
                </p14:cNvPr>
                <p14:cNvContentPartPr/>
                <p14:nvPr/>
              </p14:nvContentPartPr>
              <p14:xfrm>
                <a:off x="11230933" y="3703872"/>
                <a:ext cx="388440" cy="143640"/>
              </p14:xfrm>
            </p:contentPart>
          </mc:Choice>
          <mc:Fallback xmlns="">
            <p:pic>
              <p:nvPicPr>
                <p:cNvPr id="167142" name="Freihand 167141">
                  <a:extLst>
                    <a:ext uri="{FF2B5EF4-FFF2-40B4-BE49-F238E27FC236}">
                      <a16:creationId xmlns:a16="http://schemas.microsoft.com/office/drawing/2014/main" id="{7A2E4693-0A74-4875-AC55-F0F2D537408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1226613" y="3699552"/>
                  <a:ext cx="3970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67143" name="Freihand 167142">
                  <a:extLst>
                    <a:ext uri="{FF2B5EF4-FFF2-40B4-BE49-F238E27FC236}">
                      <a16:creationId xmlns:a16="http://schemas.microsoft.com/office/drawing/2014/main" id="{27CC551F-2251-4FC8-9A65-35016752D02E}"/>
                    </a:ext>
                  </a:extLst>
                </p14:cNvPr>
                <p14:cNvContentPartPr/>
                <p14:nvPr/>
              </p14:nvContentPartPr>
              <p14:xfrm>
                <a:off x="11544853" y="3675072"/>
                <a:ext cx="23400" cy="24840"/>
              </p14:xfrm>
            </p:contentPart>
          </mc:Choice>
          <mc:Fallback xmlns="">
            <p:pic>
              <p:nvPicPr>
                <p:cNvPr id="167143" name="Freihand 167142">
                  <a:extLst>
                    <a:ext uri="{FF2B5EF4-FFF2-40B4-BE49-F238E27FC236}">
                      <a16:creationId xmlns:a16="http://schemas.microsoft.com/office/drawing/2014/main" id="{27CC551F-2251-4FC8-9A65-35016752D02E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540533" y="3670752"/>
                  <a:ext cx="320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67144" name="Freihand 167143">
                  <a:extLst>
                    <a:ext uri="{FF2B5EF4-FFF2-40B4-BE49-F238E27FC236}">
                      <a16:creationId xmlns:a16="http://schemas.microsoft.com/office/drawing/2014/main" id="{5FC45785-3E45-448D-BDE4-EA5F28CF57D4}"/>
                    </a:ext>
                  </a:extLst>
                </p14:cNvPr>
                <p14:cNvContentPartPr/>
                <p14:nvPr/>
              </p14:nvContentPartPr>
              <p14:xfrm>
                <a:off x="11647093" y="3702072"/>
                <a:ext cx="256320" cy="106200"/>
              </p14:xfrm>
            </p:contentPart>
          </mc:Choice>
          <mc:Fallback xmlns="">
            <p:pic>
              <p:nvPicPr>
                <p:cNvPr id="167144" name="Freihand 167143">
                  <a:extLst>
                    <a:ext uri="{FF2B5EF4-FFF2-40B4-BE49-F238E27FC236}">
                      <a16:creationId xmlns:a16="http://schemas.microsoft.com/office/drawing/2014/main" id="{5FC45785-3E45-448D-BDE4-EA5F28CF57D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642773" y="3697752"/>
                  <a:ext cx="2649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67145" name="Freihand 167144">
                  <a:extLst>
                    <a:ext uri="{FF2B5EF4-FFF2-40B4-BE49-F238E27FC236}">
                      <a16:creationId xmlns:a16="http://schemas.microsoft.com/office/drawing/2014/main" id="{B43CBC95-28C8-42EF-844C-D2921E8EB871}"/>
                    </a:ext>
                  </a:extLst>
                </p14:cNvPr>
                <p14:cNvContentPartPr/>
                <p14:nvPr/>
              </p14:nvContentPartPr>
              <p14:xfrm>
                <a:off x="10238773" y="4049112"/>
                <a:ext cx="105480" cy="134640"/>
              </p14:xfrm>
            </p:contentPart>
          </mc:Choice>
          <mc:Fallback xmlns="">
            <p:pic>
              <p:nvPicPr>
                <p:cNvPr id="167145" name="Freihand 167144">
                  <a:extLst>
                    <a:ext uri="{FF2B5EF4-FFF2-40B4-BE49-F238E27FC236}">
                      <a16:creationId xmlns:a16="http://schemas.microsoft.com/office/drawing/2014/main" id="{B43CBC95-28C8-42EF-844C-D2921E8EB87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234453" y="4044432"/>
                  <a:ext cx="114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67146" name="Freihand 167145">
                  <a:extLst>
                    <a:ext uri="{FF2B5EF4-FFF2-40B4-BE49-F238E27FC236}">
                      <a16:creationId xmlns:a16="http://schemas.microsoft.com/office/drawing/2014/main" id="{CE55C3BD-AFBA-4912-854C-C918AB23C1C2}"/>
                    </a:ext>
                  </a:extLst>
                </p14:cNvPr>
                <p14:cNvContentPartPr/>
                <p14:nvPr/>
              </p14:nvContentPartPr>
              <p14:xfrm>
                <a:off x="10361533" y="4094472"/>
                <a:ext cx="14760" cy="51480"/>
              </p14:xfrm>
            </p:contentPart>
          </mc:Choice>
          <mc:Fallback xmlns="">
            <p:pic>
              <p:nvPicPr>
                <p:cNvPr id="167146" name="Freihand 167145">
                  <a:extLst>
                    <a:ext uri="{FF2B5EF4-FFF2-40B4-BE49-F238E27FC236}">
                      <a16:creationId xmlns:a16="http://schemas.microsoft.com/office/drawing/2014/main" id="{CE55C3BD-AFBA-4912-854C-C918AB23C1C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357213" y="4090152"/>
                  <a:ext cx="234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67147" name="Freihand 167146">
                  <a:extLst>
                    <a:ext uri="{FF2B5EF4-FFF2-40B4-BE49-F238E27FC236}">
                      <a16:creationId xmlns:a16="http://schemas.microsoft.com/office/drawing/2014/main" id="{26387569-DF84-40BB-99E1-9650DF5322D2}"/>
                    </a:ext>
                  </a:extLst>
                </p14:cNvPr>
                <p14:cNvContentPartPr/>
                <p14:nvPr/>
              </p14:nvContentPartPr>
              <p14:xfrm>
                <a:off x="10404373" y="4018512"/>
                <a:ext cx="72360" cy="142560"/>
              </p14:xfrm>
            </p:contentPart>
          </mc:Choice>
          <mc:Fallback xmlns="">
            <p:pic>
              <p:nvPicPr>
                <p:cNvPr id="167147" name="Freihand 167146">
                  <a:extLst>
                    <a:ext uri="{FF2B5EF4-FFF2-40B4-BE49-F238E27FC236}">
                      <a16:creationId xmlns:a16="http://schemas.microsoft.com/office/drawing/2014/main" id="{26387569-DF84-40BB-99E1-9650DF5322D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400053" y="4014192"/>
                  <a:ext cx="810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67148" name="Freihand 167147">
                  <a:extLst>
                    <a:ext uri="{FF2B5EF4-FFF2-40B4-BE49-F238E27FC236}">
                      <a16:creationId xmlns:a16="http://schemas.microsoft.com/office/drawing/2014/main" id="{957DB555-8A1B-4AF7-8A1B-80B53109103B}"/>
                    </a:ext>
                  </a:extLst>
                </p14:cNvPr>
                <p14:cNvContentPartPr/>
                <p14:nvPr/>
              </p14:nvContentPartPr>
              <p14:xfrm>
                <a:off x="10621093" y="3980352"/>
                <a:ext cx="251280" cy="207000"/>
              </p14:xfrm>
            </p:contentPart>
          </mc:Choice>
          <mc:Fallback xmlns="">
            <p:pic>
              <p:nvPicPr>
                <p:cNvPr id="167148" name="Freihand 167147">
                  <a:extLst>
                    <a:ext uri="{FF2B5EF4-FFF2-40B4-BE49-F238E27FC236}">
                      <a16:creationId xmlns:a16="http://schemas.microsoft.com/office/drawing/2014/main" id="{957DB555-8A1B-4AF7-8A1B-80B53109103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616773" y="3976032"/>
                  <a:ext cx="2599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67149" name="Freihand 167148">
                  <a:extLst>
                    <a:ext uri="{FF2B5EF4-FFF2-40B4-BE49-F238E27FC236}">
                      <a16:creationId xmlns:a16="http://schemas.microsoft.com/office/drawing/2014/main" id="{EB616432-1FA5-426C-8854-F1F6E41A322C}"/>
                    </a:ext>
                  </a:extLst>
                </p14:cNvPr>
                <p14:cNvContentPartPr/>
                <p14:nvPr/>
              </p14:nvContentPartPr>
              <p14:xfrm>
                <a:off x="10685893" y="3977112"/>
                <a:ext cx="123840" cy="26640"/>
              </p14:xfrm>
            </p:contentPart>
          </mc:Choice>
          <mc:Fallback xmlns="">
            <p:pic>
              <p:nvPicPr>
                <p:cNvPr id="167149" name="Freihand 167148">
                  <a:extLst>
                    <a:ext uri="{FF2B5EF4-FFF2-40B4-BE49-F238E27FC236}">
                      <a16:creationId xmlns:a16="http://schemas.microsoft.com/office/drawing/2014/main" id="{EB616432-1FA5-426C-8854-F1F6E41A322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0681573" y="3972792"/>
                  <a:ext cx="1324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67150" name="Freihand 167149">
                  <a:extLst>
                    <a:ext uri="{FF2B5EF4-FFF2-40B4-BE49-F238E27FC236}">
                      <a16:creationId xmlns:a16="http://schemas.microsoft.com/office/drawing/2014/main" id="{A1604AC4-5AF5-48C5-BD56-5FD6D770A8CC}"/>
                    </a:ext>
                  </a:extLst>
                </p14:cNvPr>
                <p14:cNvContentPartPr/>
                <p14:nvPr/>
              </p14:nvContentPartPr>
              <p14:xfrm>
                <a:off x="10958773" y="3941472"/>
                <a:ext cx="115560" cy="157680"/>
              </p14:xfrm>
            </p:contentPart>
          </mc:Choice>
          <mc:Fallback xmlns="">
            <p:pic>
              <p:nvPicPr>
                <p:cNvPr id="167150" name="Freihand 167149">
                  <a:extLst>
                    <a:ext uri="{FF2B5EF4-FFF2-40B4-BE49-F238E27FC236}">
                      <a16:creationId xmlns:a16="http://schemas.microsoft.com/office/drawing/2014/main" id="{A1604AC4-5AF5-48C5-BD56-5FD6D770A8C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954453" y="3937152"/>
                  <a:ext cx="124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67151" name="Freihand 167150">
                  <a:extLst>
                    <a:ext uri="{FF2B5EF4-FFF2-40B4-BE49-F238E27FC236}">
                      <a16:creationId xmlns:a16="http://schemas.microsoft.com/office/drawing/2014/main" id="{BC29D119-9645-4784-AC99-02542041E572}"/>
                    </a:ext>
                  </a:extLst>
                </p14:cNvPr>
                <p14:cNvContentPartPr/>
                <p14:nvPr/>
              </p14:nvContentPartPr>
              <p14:xfrm>
                <a:off x="11022853" y="4028592"/>
                <a:ext cx="155520" cy="71280"/>
              </p14:xfrm>
            </p:contentPart>
          </mc:Choice>
          <mc:Fallback xmlns="">
            <p:pic>
              <p:nvPicPr>
                <p:cNvPr id="167151" name="Freihand 167150">
                  <a:extLst>
                    <a:ext uri="{FF2B5EF4-FFF2-40B4-BE49-F238E27FC236}">
                      <a16:creationId xmlns:a16="http://schemas.microsoft.com/office/drawing/2014/main" id="{BC29D119-9645-4784-AC99-02542041E57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1018533" y="4024272"/>
                  <a:ext cx="1641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67152" name="Freihand 167151">
                  <a:extLst>
                    <a:ext uri="{FF2B5EF4-FFF2-40B4-BE49-F238E27FC236}">
                      <a16:creationId xmlns:a16="http://schemas.microsoft.com/office/drawing/2014/main" id="{39FD152D-35B6-4846-BCE0-F201E170F539}"/>
                    </a:ext>
                  </a:extLst>
                </p14:cNvPr>
                <p14:cNvContentPartPr/>
                <p14:nvPr/>
              </p14:nvContentPartPr>
              <p14:xfrm>
                <a:off x="11207893" y="4019592"/>
                <a:ext cx="56160" cy="84960"/>
              </p14:xfrm>
            </p:contentPart>
          </mc:Choice>
          <mc:Fallback xmlns="">
            <p:pic>
              <p:nvPicPr>
                <p:cNvPr id="167152" name="Freihand 167151">
                  <a:extLst>
                    <a:ext uri="{FF2B5EF4-FFF2-40B4-BE49-F238E27FC236}">
                      <a16:creationId xmlns:a16="http://schemas.microsoft.com/office/drawing/2014/main" id="{39FD152D-35B6-4846-BCE0-F201E170F53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1203573" y="4015272"/>
                  <a:ext cx="648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67153" name="Freihand 167152">
                  <a:extLst>
                    <a:ext uri="{FF2B5EF4-FFF2-40B4-BE49-F238E27FC236}">
                      <a16:creationId xmlns:a16="http://schemas.microsoft.com/office/drawing/2014/main" id="{95A1131D-B2F6-4B34-A919-9F76038B8F92}"/>
                    </a:ext>
                  </a:extLst>
                </p14:cNvPr>
                <p14:cNvContentPartPr/>
                <p14:nvPr/>
              </p14:nvContentPartPr>
              <p14:xfrm>
                <a:off x="11283853" y="4015272"/>
                <a:ext cx="247680" cy="66240"/>
              </p14:xfrm>
            </p:contentPart>
          </mc:Choice>
          <mc:Fallback xmlns="">
            <p:pic>
              <p:nvPicPr>
                <p:cNvPr id="167153" name="Freihand 167152">
                  <a:extLst>
                    <a:ext uri="{FF2B5EF4-FFF2-40B4-BE49-F238E27FC236}">
                      <a16:creationId xmlns:a16="http://schemas.microsoft.com/office/drawing/2014/main" id="{95A1131D-B2F6-4B34-A919-9F76038B8F9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1279533" y="4010952"/>
                  <a:ext cx="2563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67154" name="Freihand 167153">
                  <a:extLst>
                    <a:ext uri="{FF2B5EF4-FFF2-40B4-BE49-F238E27FC236}">
                      <a16:creationId xmlns:a16="http://schemas.microsoft.com/office/drawing/2014/main" id="{0CE26F2A-41AC-4280-B3C4-92421D95D4B7}"/>
                    </a:ext>
                  </a:extLst>
                </p14:cNvPr>
                <p14:cNvContentPartPr/>
                <p14:nvPr/>
              </p14:nvContentPartPr>
              <p14:xfrm>
                <a:off x="11594893" y="4005912"/>
                <a:ext cx="140040" cy="62280"/>
              </p14:xfrm>
            </p:contentPart>
          </mc:Choice>
          <mc:Fallback xmlns="">
            <p:pic>
              <p:nvPicPr>
                <p:cNvPr id="167154" name="Freihand 167153">
                  <a:extLst>
                    <a:ext uri="{FF2B5EF4-FFF2-40B4-BE49-F238E27FC236}">
                      <a16:creationId xmlns:a16="http://schemas.microsoft.com/office/drawing/2014/main" id="{0CE26F2A-41AC-4280-B3C4-92421D95D4B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1590573" y="4001592"/>
                  <a:ext cx="1486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67155" name="Freihand 167154">
                  <a:extLst>
                    <a:ext uri="{FF2B5EF4-FFF2-40B4-BE49-F238E27FC236}">
                      <a16:creationId xmlns:a16="http://schemas.microsoft.com/office/drawing/2014/main" id="{5CF77351-8237-43E9-98D6-EF31A933301B}"/>
                    </a:ext>
                  </a:extLst>
                </p14:cNvPr>
                <p14:cNvContentPartPr/>
                <p14:nvPr/>
              </p14:nvContentPartPr>
              <p14:xfrm>
                <a:off x="11729173" y="4009512"/>
                <a:ext cx="68760" cy="62640"/>
              </p14:xfrm>
            </p:contentPart>
          </mc:Choice>
          <mc:Fallback xmlns="">
            <p:pic>
              <p:nvPicPr>
                <p:cNvPr id="167155" name="Freihand 167154">
                  <a:extLst>
                    <a:ext uri="{FF2B5EF4-FFF2-40B4-BE49-F238E27FC236}">
                      <a16:creationId xmlns:a16="http://schemas.microsoft.com/office/drawing/2014/main" id="{5CF77351-8237-43E9-98D6-EF31A933301B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1724853" y="4005192"/>
                  <a:ext cx="774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67156" name="Freihand 167155">
                  <a:extLst>
                    <a:ext uri="{FF2B5EF4-FFF2-40B4-BE49-F238E27FC236}">
                      <a16:creationId xmlns:a16="http://schemas.microsoft.com/office/drawing/2014/main" id="{CB16F5C1-7DF5-4BFA-A44B-98F2FB44323D}"/>
                    </a:ext>
                  </a:extLst>
                </p14:cNvPr>
                <p14:cNvContentPartPr/>
                <p14:nvPr/>
              </p14:nvContentPartPr>
              <p14:xfrm>
                <a:off x="11793613" y="3981432"/>
                <a:ext cx="103320" cy="161280"/>
              </p14:xfrm>
            </p:contentPart>
          </mc:Choice>
          <mc:Fallback xmlns="">
            <p:pic>
              <p:nvPicPr>
                <p:cNvPr id="167156" name="Freihand 167155">
                  <a:extLst>
                    <a:ext uri="{FF2B5EF4-FFF2-40B4-BE49-F238E27FC236}">
                      <a16:creationId xmlns:a16="http://schemas.microsoft.com/office/drawing/2014/main" id="{CB16F5C1-7DF5-4BFA-A44B-98F2FB44323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1789293" y="3977112"/>
                  <a:ext cx="1119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67157" name="Freihand 167156">
                  <a:extLst>
                    <a:ext uri="{FF2B5EF4-FFF2-40B4-BE49-F238E27FC236}">
                      <a16:creationId xmlns:a16="http://schemas.microsoft.com/office/drawing/2014/main" id="{B9EC4ADF-B220-4ED7-A310-BAF5083C34A8}"/>
                    </a:ext>
                  </a:extLst>
                </p14:cNvPr>
                <p14:cNvContentPartPr/>
                <p14:nvPr/>
              </p14:nvContentPartPr>
              <p14:xfrm>
                <a:off x="11890093" y="3907632"/>
                <a:ext cx="65520" cy="150120"/>
              </p14:xfrm>
            </p:contentPart>
          </mc:Choice>
          <mc:Fallback xmlns="">
            <p:pic>
              <p:nvPicPr>
                <p:cNvPr id="167157" name="Freihand 167156">
                  <a:extLst>
                    <a:ext uri="{FF2B5EF4-FFF2-40B4-BE49-F238E27FC236}">
                      <a16:creationId xmlns:a16="http://schemas.microsoft.com/office/drawing/2014/main" id="{B9EC4ADF-B220-4ED7-A310-BAF5083C34A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1885773" y="3903312"/>
                  <a:ext cx="741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67158" name="Freihand 167157">
                  <a:extLst>
                    <a:ext uri="{FF2B5EF4-FFF2-40B4-BE49-F238E27FC236}">
                      <a16:creationId xmlns:a16="http://schemas.microsoft.com/office/drawing/2014/main" id="{89728047-180B-47D0-A685-3EB8086C2530}"/>
                    </a:ext>
                  </a:extLst>
                </p14:cNvPr>
                <p14:cNvContentPartPr/>
                <p14:nvPr/>
              </p14:nvContentPartPr>
              <p14:xfrm>
                <a:off x="11932933" y="3911592"/>
                <a:ext cx="104040" cy="137880"/>
              </p14:xfrm>
            </p:contentPart>
          </mc:Choice>
          <mc:Fallback xmlns="">
            <p:pic>
              <p:nvPicPr>
                <p:cNvPr id="167158" name="Freihand 167157">
                  <a:extLst>
                    <a:ext uri="{FF2B5EF4-FFF2-40B4-BE49-F238E27FC236}">
                      <a16:creationId xmlns:a16="http://schemas.microsoft.com/office/drawing/2014/main" id="{89728047-180B-47D0-A685-3EB8086C2530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1928613" y="3907272"/>
                  <a:ext cx="1126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67159" name="Freihand 167158">
                  <a:extLst>
                    <a:ext uri="{FF2B5EF4-FFF2-40B4-BE49-F238E27FC236}">
                      <a16:creationId xmlns:a16="http://schemas.microsoft.com/office/drawing/2014/main" id="{46BA5BBB-3F46-4700-8DBF-4C7DC182B6D6}"/>
                    </a:ext>
                  </a:extLst>
                </p14:cNvPr>
                <p14:cNvContentPartPr/>
                <p14:nvPr/>
              </p14:nvContentPartPr>
              <p14:xfrm>
                <a:off x="12031573" y="3803952"/>
                <a:ext cx="69480" cy="77760"/>
              </p14:xfrm>
            </p:contentPart>
          </mc:Choice>
          <mc:Fallback xmlns="">
            <p:pic>
              <p:nvPicPr>
                <p:cNvPr id="167159" name="Freihand 167158">
                  <a:extLst>
                    <a:ext uri="{FF2B5EF4-FFF2-40B4-BE49-F238E27FC236}">
                      <a16:creationId xmlns:a16="http://schemas.microsoft.com/office/drawing/2014/main" id="{46BA5BBB-3F46-4700-8DBF-4C7DC182B6D6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2027253" y="3799632"/>
                  <a:ext cx="78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67037" name="Freihand 167036">
                  <a:extLst>
                    <a:ext uri="{FF2B5EF4-FFF2-40B4-BE49-F238E27FC236}">
                      <a16:creationId xmlns:a16="http://schemas.microsoft.com/office/drawing/2014/main" id="{25279C6D-AB1C-4978-8E6E-6A8B094CFE60}"/>
                    </a:ext>
                  </a:extLst>
                </p14:cNvPr>
                <p14:cNvContentPartPr/>
                <p14:nvPr/>
              </p14:nvContentPartPr>
              <p14:xfrm>
                <a:off x="563053" y="2343432"/>
                <a:ext cx="257400" cy="474480"/>
              </p14:xfrm>
            </p:contentPart>
          </mc:Choice>
          <mc:Fallback xmlns="">
            <p:pic>
              <p:nvPicPr>
                <p:cNvPr id="167037" name="Freihand 167036">
                  <a:extLst>
                    <a:ext uri="{FF2B5EF4-FFF2-40B4-BE49-F238E27FC236}">
                      <a16:creationId xmlns:a16="http://schemas.microsoft.com/office/drawing/2014/main" id="{25279C6D-AB1C-4978-8E6E-6A8B094CFE6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58733" y="2339112"/>
                  <a:ext cx="26604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67038" name="Freihand 167037">
                  <a:extLst>
                    <a:ext uri="{FF2B5EF4-FFF2-40B4-BE49-F238E27FC236}">
                      <a16:creationId xmlns:a16="http://schemas.microsoft.com/office/drawing/2014/main" id="{A5DCB716-20E9-4D30-A40D-C0F5F04E3649}"/>
                    </a:ext>
                  </a:extLst>
                </p14:cNvPr>
                <p14:cNvContentPartPr/>
                <p14:nvPr/>
              </p14:nvContentPartPr>
              <p14:xfrm>
                <a:off x="682573" y="2840952"/>
                <a:ext cx="225360" cy="204480"/>
              </p14:xfrm>
            </p:contentPart>
          </mc:Choice>
          <mc:Fallback xmlns="">
            <p:pic>
              <p:nvPicPr>
                <p:cNvPr id="167038" name="Freihand 167037">
                  <a:extLst>
                    <a:ext uri="{FF2B5EF4-FFF2-40B4-BE49-F238E27FC236}">
                      <a16:creationId xmlns:a16="http://schemas.microsoft.com/office/drawing/2014/main" id="{A5DCB716-20E9-4D30-A40D-C0F5F04E364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78253" y="2836632"/>
                  <a:ext cx="2340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67039" name="Freihand 167038">
                  <a:extLst>
                    <a:ext uri="{FF2B5EF4-FFF2-40B4-BE49-F238E27FC236}">
                      <a16:creationId xmlns:a16="http://schemas.microsoft.com/office/drawing/2014/main" id="{8BFFD75B-7314-498A-B0E1-B29198426057}"/>
                    </a:ext>
                  </a:extLst>
                </p14:cNvPr>
                <p14:cNvContentPartPr/>
                <p14:nvPr/>
              </p14:nvContentPartPr>
              <p14:xfrm>
                <a:off x="848173" y="2946792"/>
                <a:ext cx="174960" cy="196920"/>
              </p14:xfrm>
            </p:contentPart>
          </mc:Choice>
          <mc:Fallback xmlns="">
            <p:pic>
              <p:nvPicPr>
                <p:cNvPr id="167039" name="Freihand 167038">
                  <a:extLst>
                    <a:ext uri="{FF2B5EF4-FFF2-40B4-BE49-F238E27FC236}">
                      <a16:creationId xmlns:a16="http://schemas.microsoft.com/office/drawing/2014/main" id="{8BFFD75B-7314-498A-B0E1-B29198426057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43853" y="2942472"/>
                  <a:ext cx="18360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67041" name="Freihand 167040">
                  <a:extLst>
                    <a:ext uri="{FF2B5EF4-FFF2-40B4-BE49-F238E27FC236}">
                      <a16:creationId xmlns:a16="http://schemas.microsoft.com/office/drawing/2014/main" id="{C0EFDBA8-8A14-499B-A5F4-D7BBD60FFBBE}"/>
                    </a:ext>
                  </a:extLst>
                </p14:cNvPr>
                <p14:cNvContentPartPr/>
                <p14:nvPr/>
              </p14:nvContentPartPr>
              <p14:xfrm>
                <a:off x="1159933" y="2934552"/>
                <a:ext cx="429480" cy="89640"/>
              </p14:xfrm>
            </p:contentPart>
          </mc:Choice>
          <mc:Fallback xmlns="">
            <p:pic>
              <p:nvPicPr>
                <p:cNvPr id="167041" name="Freihand 167040">
                  <a:extLst>
                    <a:ext uri="{FF2B5EF4-FFF2-40B4-BE49-F238E27FC236}">
                      <a16:creationId xmlns:a16="http://schemas.microsoft.com/office/drawing/2014/main" id="{C0EFDBA8-8A14-499B-A5F4-D7BBD60FFBB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155613" y="2930232"/>
                  <a:ext cx="4381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67042" name="Freihand 167041">
                  <a:extLst>
                    <a:ext uri="{FF2B5EF4-FFF2-40B4-BE49-F238E27FC236}">
                      <a16:creationId xmlns:a16="http://schemas.microsoft.com/office/drawing/2014/main" id="{718A5974-00ED-4465-87C8-0B8E705C28B3}"/>
                    </a:ext>
                  </a:extLst>
                </p14:cNvPr>
                <p14:cNvContentPartPr/>
                <p14:nvPr/>
              </p14:nvContentPartPr>
              <p14:xfrm>
                <a:off x="1621453" y="2879112"/>
                <a:ext cx="157680" cy="120960"/>
              </p14:xfrm>
            </p:contentPart>
          </mc:Choice>
          <mc:Fallback xmlns="">
            <p:pic>
              <p:nvPicPr>
                <p:cNvPr id="167042" name="Freihand 167041">
                  <a:extLst>
                    <a:ext uri="{FF2B5EF4-FFF2-40B4-BE49-F238E27FC236}">
                      <a16:creationId xmlns:a16="http://schemas.microsoft.com/office/drawing/2014/main" id="{718A5974-00ED-4465-87C8-0B8E705C28B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617133" y="2874792"/>
                  <a:ext cx="166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67043" name="Freihand 167042">
                  <a:extLst>
                    <a:ext uri="{FF2B5EF4-FFF2-40B4-BE49-F238E27FC236}">
                      <a16:creationId xmlns:a16="http://schemas.microsoft.com/office/drawing/2014/main" id="{7F0C5377-5405-4C94-9580-2EE00A242A28}"/>
                    </a:ext>
                  </a:extLst>
                </p14:cNvPr>
                <p14:cNvContentPartPr/>
                <p14:nvPr/>
              </p14:nvContentPartPr>
              <p14:xfrm>
                <a:off x="1517053" y="2865432"/>
                <a:ext cx="72720" cy="8640"/>
              </p14:xfrm>
            </p:contentPart>
          </mc:Choice>
          <mc:Fallback xmlns="">
            <p:pic>
              <p:nvPicPr>
                <p:cNvPr id="167043" name="Freihand 167042">
                  <a:extLst>
                    <a:ext uri="{FF2B5EF4-FFF2-40B4-BE49-F238E27FC236}">
                      <a16:creationId xmlns:a16="http://schemas.microsoft.com/office/drawing/2014/main" id="{7F0C5377-5405-4C94-9580-2EE00A242A2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512733" y="2861112"/>
                  <a:ext cx="813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67044" name="Freihand 167043">
                  <a:extLst>
                    <a:ext uri="{FF2B5EF4-FFF2-40B4-BE49-F238E27FC236}">
                      <a16:creationId xmlns:a16="http://schemas.microsoft.com/office/drawing/2014/main" id="{DE290B14-05A6-4429-B309-ACCA489C781E}"/>
                    </a:ext>
                  </a:extLst>
                </p14:cNvPr>
                <p14:cNvContentPartPr/>
                <p14:nvPr/>
              </p14:nvContentPartPr>
              <p14:xfrm>
                <a:off x="1825213" y="2951832"/>
                <a:ext cx="178920" cy="66240"/>
              </p14:xfrm>
            </p:contentPart>
          </mc:Choice>
          <mc:Fallback xmlns="">
            <p:pic>
              <p:nvPicPr>
                <p:cNvPr id="167044" name="Freihand 167043">
                  <a:extLst>
                    <a:ext uri="{FF2B5EF4-FFF2-40B4-BE49-F238E27FC236}">
                      <a16:creationId xmlns:a16="http://schemas.microsoft.com/office/drawing/2014/main" id="{DE290B14-05A6-4429-B309-ACCA489C781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820893" y="2947512"/>
                  <a:ext cx="1875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67045" name="Freihand 167044">
                  <a:extLst>
                    <a:ext uri="{FF2B5EF4-FFF2-40B4-BE49-F238E27FC236}">
                      <a16:creationId xmlns:a16="http://schemas.microsoft.com/office/drawing/2014/main" id="{0CE33871-532A-4068-8FA0-9E853B9B7977}"/>
                    </a:ext>
                  </a:extLst>
                </p14:cNvPr>
                <p14:cNvContentPartPr/>
                <p14:nvPr/>
              </p14:nvContentPartPr>
              <p14:xfrm>
                <a:off x="2059933" y="2902152"/>
                <a:ext cx="182880" cy="196560"/>
              </p14:xfrm>
            </p:contentPart>
          </mc:Choice>
          <mc:Fallback xmlns="">
            <p:pic>
              <p:nvPicPr>
                <p:cNvPr id="167045" name="Freihand 167044">
                  <a:extLst>
                    <a:ext uri="{FF2B5EF4-FFF2-40B4-BE49-F238E27FC236}">
                      <a16:creationId xmlns:a16="http://schemas.microsoft.com/office/drawing/2014/main" id="{0CE33871-532A-4068-8FA0-9E853B9B7977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055613" y="2897832"/>
                  <a:ext cx="191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67046" name="Freihand 167045">
                  <a:extLst>
                    <a:ext uri="{FF2B5EF4-FFF2-40B4-BE49-F238E27FC236}">
                      <a16:creationId xmlns:a16="http://schemas.microsoft.com/office/drawing/2014/main" id="{E9689195-F82D-4698-AE61-65052C782521}"/>
                    </a:ext>
                  </a:extLst>
                </p14:cNvPr>
                <p14:cNvContentPartPr/>
                <p14:nvPr/>
              </p14:nvContentPartPr>
              <p14:xfrm>
                <a:off x="2253613" y="2903232"/>
                <a:ext cx="286200" cy="113760"/>
              </p14:xfrm>
            </p:contentPart>
          </mc:Choice>
          <mc:Fallback xmlns="">
            <p:pic>
              <p:nvPicPr>
                <p:cNvPr id="167046" name="Freihand 167045">
                  <a:extLst>
                    <a:ext uri="{FF2B5EF4-FFF2-40B4-BE49-F238E27FC236}">
                      <a16:creationId xmlns:a16="http://schemas.microsoft.com/office/drawing/2014/main" id="{E9689195-F82D-4698-AE61-65052C78252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249293" y="2898912"/>
                  <a:ext cx="294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67047" name="Freihand 167046">
                  <a:extLst>
                    <a:ext uri="{FF2B5EF4-FFF2-40B4-BE49-F238E27FC236}">
                      <a16:creationId xmlns:a16="http://schemas.microsoft.com/office/drawing/2014/main" id="{9D4E2033-D0B6-42A4-A9C1-91A86FE6DD4C}"/>
                    </a:ext>
                  </a:extLst>
                </p14:cNvPr>
                <p14:cNvContentPartPr/>
                <p14:nvPr/>
              </p14:nvContentPartPr>
              <p14:xfrm>
                <a:off x="2154973" y="2854272"/>
                <a:ext cx="40320" cy="1440"/>
              </p14:xfrm>
            </p:contentPart>
          </mc:Choice>
          <mc:Fallback xmlns="">
            <p:pic>
              <p:nvPicPr>
                <p:cNvPr id="167047" name="Freihand 167046">
                  <a:extLst>
                    <a:ext uri="{FF2B5EF4-FFF2-40B4-BE49-F238E27FC236}">
                      <a16:creationId xmlns:a16="http://schemas.microsoft.com/office/drawing/2014/main" id="{9D4E2033-D0B6-42A4-A9C1-91A86FE6DD4C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150653" y="2849952"/>
                  <a:ext cx="4896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67048" name="Freihand 167047">
                  <a:extLst>
                    <a:ext uri="{FF2B5EF4-FFF2-40B4-BE49-F238E27FC236}">
                      <a16:creationId xmlns:a16="http://schemas.microsoft.com/office/drawing/2014/main" id="{8A5B2BD3-A223-43B1-8167-C68707C91DAD}"/>
                    </a:ext>
                  </a:extLst>
                </p14:cNvPr>
                <p14:cNvContentPartPr/>
                <p14:nvPr/>
              </p14:nvContentPartPr>
              <p14:xfrm>
                <a:off x="2689933" y="2968752"/>
                <a:ext cx="249480" cy="55800"/>
              </p14:xfrm>
            </p:contentPart>
          </mc:Choice>
          <mc:Fallback xmlns="">
            <p:pic>
              <p:nvPicPr>
                <p:cNvPr id="167048" name="Freihand 167047">
                  <a:extLst>
                    <a:ext uri="{FF2B5EF4-FFF2-40B4-BE49-F238E27FC236}">
                      <a16:creationId xmlns:a16="http://schemas.microsoft.com/office/drawing/2014/main" id="{8A5B2BD3-A223-43B1-8167-C68707C91DA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685613" y="2964432"/>
                  <a:ext cx="2581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67049" name="Freihand 167048">
                  <a:extLst>
                    <a:ext uri="{FF2B5EF4-FFF2-40B4-BE49-F238E27FC236}">
                      <a16:creationId xmlns:a16="http://schemas.microsoft.com/office/drawing/2014/main" id="{B87B348D-0F29-4650-8513-B8C64E978749}"/>
                    </a:ext>
                  </a:extLst>
                </p14:cNvPr>
                <p14:cNvContentPartPr/>
                <p14:nvPr/>
              </p14:nvContentPartPr>
              <p14:xfrm>
                <a:off x="2977213" y="2911512"/>
                <a:ext cx="44640" cy="215640"/>
              </p14:xfrm>
            </p:contentPart>
          </mc:Choice>
          <mc:Fallback xmlns="">
            <p:pic>
              <p:nvPicPr>
                <p:cNvPr id="167049" name="Freihand 167048">
                  <a:extLst>
                    <a:ext uri="{FF2B5EF4-FFF2-40B4-BE49-F238E27FC236}">
                      <a16:creationId xmlns:a16="http://schemas.microsoft.com/office/drawing/2014/main" id="{B87B348D-0F29-4650-8513-B8C64E97874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972893" y="2907192"/>
                  <a:ext cx="532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67050" name="Freihand 167049">
                  <a:extLst>
                    <a:ext uri="{FF2B5EF4-FFF2-40B4-BE49-F238E27FC236}">
                      <a16:creationId xmlns:a16="http://schemas.microsoft.com/office/drawing/2014/main" id="{03CEE9D6-9C5F-4FFD-A583-88C37301646E}"/>
                    </a:ext>
                  </a:extLst>
                </p14:cNvPr>
                <p14:cNvContentPartPr/>
                <p14:nvPr/>
              </p14:nvContentPartPr>
              <p14:xfrm>
                <a:off x="3200413" y="2919792"/>
                <a:ext cx="285120" cy="104040"/>
              </p14:xfrm>
            </p:contentPart>
          </mc:Choice>
          <mc:Fallback xmlns="">
            <p:pic>
              <p:nvPicPr>
                <p:cNvPr id="167050" name="Freihand 167049">
                  <a:extLst>
                    <a:ext uri="{FF2B5EF4-FFF2-40B4-BE49-F238E27FC236}">
                      <a16:creationId xmlns:a16="http://schemas.microsoft.com/office/drawing/2014/main" id="{03CEE9D6-9C5F-4FFD-A583-88C37301646E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196093" y="2915472"/>
                  <a:ext cx="293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67051" name="Freihand 167050">
                  <a:extLst>
                    <a:ext uri="{FF2B5EF4-FFF2-40B4-BE49-F238E27FC236}">
                      <a16:creationId xmlns:a16="http://schemas.microsoft.com/office/drawing/2014/main" id="{D46DC2CE-2F0E-455A-806F-A7E174B6E626}"/>
                    </a:ext>
                  </a:extLst>
                </p14:cNvPr>
                <p14:cNvContentPartPr/>
                <p14:nvPr/>
              </p14:nvContentPartPr>
              <p14:xfrm>
                <a:off x="3678853" y="2937072"/>
                <a:ext cx="235080" cy="71640"/>
              </p14:xfrm>
            </p:contentPart>
          </mc:Choice>
          <mc:Fallback xmlns="">
            <p:pic>
              <p:nvPicPr>
                <p:cNvPr id="167051" name="Freihand 167050">
                  <a:extLst>
                    <a:ext uri="{FF2B5EF4-FFF2-40B4-BE49-F238E27FC236}">
                      <a16:creationId xmlns:a16="http://schemas.microsoft.com/office/drawing/2014/main" id="{D46DC2CE-2F0E-455A-806F-A7E174B6E62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674533" y="2932752"/>
                  <a:ext cx="2437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67052" name="Freihand 167051">
                  <a:extLst>
                    <a:ext uri="{FF2B5EF4-FFF2-40B4-BE49-F238E27FC236}">
                      <a16:creationId xmlns:a16="http://schemas.microsoft.com/office/drawing/2014/main" id="{5E867530-F63D-4D30-B3F3-6DD192A9A13E}"/>
                    </a:ext>
                  </a:extLst>
                </p14:cNvPr>
                <p14:cNvContentPartPr/>
                <p14:nvPr/>
              </p14:nvContentPartPr>
              <p14:xfrm>
                <a:off x="3942733" y="2950392"/>
                <a:ext cx="94320" cy="147960"/>
              </p14:xfrm>
            </p:contentPart>
          </mc:Choice>
          <mc:Fallback xmlns="">
            <p:pic>
              <p:nvPicPr>
                <p:cNvPr id="167052" name="Freihand 167051">
                  <a:extLst>
                    <a:ext uri="{FF2B5EF4-FFF2-40B4-BE49-F238E27FC236}">
                      <a16:creationId xmlns:a16="http://schemas.microsoft.com/office/drawing/2014/main" id="{5E867530-F63D-4D30-B3F3-6DD192A9A13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938413" y="2946072"/>
                  <a:ext cx="1029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67053" name="Freihand 167052">
                  <a:extLst>
                    <a:ext uri="{FF2B5EF4-FFF2-40B4-BE49-F238E27FC236}">
                      <a16:creationId xmlns:a16="http://schemas.microsoft.com/office/drawing/2014/main" id="{14350C09-D37E-4431-851D-AE521AF91CDC}"/>
                    </a:ext>
                  </a:extLst>
                </p14:cNvPr>
                <p14:cNvContentPartPr/>
                <p14:nvPr/>
              </p14:nvContentPartPr>
              <p14:xfrm>
                <a:off x="4070173" y="2947152"/>
                <a:ext cx="22320" cy="55080"/>
              </p14:xfrm>
            </p:contentPart>
          </mc:Choice>
          <mc:Fallback xmlns="">
            <p:pic>
              <p:nvPicPr>
                <p:cNvPr id="167053" name="Freihand 167052">
                  <a:extLst>
                    <a:ext uri="{FF2B5EF4-FFF2-40B4-BE49-F238E27FC236}">
                      <a16:creationId xmlns:a16="http://schemas.microsoft.com/office/drawing/2014/main" id="{14350C09-D37E-4431-851D-AE521AF91CD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065853" y="2942832"/>
                  <a:ext cx="309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67054" name="Freihand 167053">
                  <a:extLst>
                    <a:ext uri="{FF2B5EF4-FFF2-40B4-BE49-F238E27FC236}">
                      <a16:creationId xmlns:a16="http://schemas.microsoft.com/office/drawing/2014/main" id="{DD8C65F7-979D-4478-B766-2AAC0C6E91AE}"/>
                    </a:ext>
                  </a:extLst>
                </p14:cNvPr>
                <p14:cNvContentPartPr/>
                <p14:nvPr/>
              </p14:nvContentPartPr>
              <p14:xfrm>
                <a:off x="4114453" y="2933832"/>
                <a:ext cx="160920" cy="60480"/>
              </p14:xfrm>
            </p:contentPart>
          </mc:Choice>
          <mc:Fallback xmlns="">
            <p:pic>
              <p:nvPicPr>
                <p:cNvPr id="167054" name="Freihand 167053">
                  <a:extLst>
                    <a:ext uri="{FF2B5EF4-FFF2-40B4-BE49-F238E27FC236}">
                      <a16:creationId xmlns:a16="http://schemas.microsoft.com/office/drawing/2014/main" id="{DD8C65F7-979D-4478-B766-2AAC0C6E91A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110133" y="2929512"/>
                  <a:ext cx="1695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67055" name="Freihand 167054">
                  <a:extLst>
                    <a:ext uri="{FF2B5EF4-FFF2-40B4-BE49-F238E27FC236}">
                      <a16:creationId xmlns:a16="http://schemas.microsoft.com/office/drawing/2014/main" id="{4DFD80A0-3090-46B8-BCF3-0139A977DDCA}"/>
                    </a:ext>
                  </a:extLst>
                </p14:cNvPr>
                <p14:cNvContentPartPr/>
                <p14:nvPr/>
              </p14:nvContentPartPr>
              <p14:xfrm>
                <a:off x="4214893" y="2855352"/>
                <a:ext cx="360" cy="360"/>
              </p14:xfrm>
            </p:contentPart>
          </mc:Choice>
          <mc:Fallback xmlns="">
            <p:pic>
              <p:nvPicPr>
                <p:cNvPr id="167055" name="Freihand 167054">
                  <a:extLst>
                    <a:ext uri="{FF2B5EF4-FFF2-40B4-BE49-F238E27FC236}">
                      <a16:creationId xmlns:a16="http://schemas.microsoft.com/office/drawing/2014/main" id="{4DFD80A0-3090-46B8-BCF3-0139A977DDC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210573" y="2851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167056" name="Freihand 167055">
                  <a:extLst>
                    <a:ext uri="{FF2B5EF4-FFF2-40B4-BE49-F238E27FC236}">
                      <a16:creationId xmlns:a16="http://schemas.microsoft.com/office/drawing/2014/main" id="{F9D64DF1-59F0-4E11-BC08-C3A0B71CD151}"/>
                    </a:ext>
                  </a:extLst>
                </p14:cNvPr>
                <p14:cNvContentPartPr/>
                <p14:nvPr/>
              </p14:nvContentPartPr>
              <p14:xfrm>
                <a:off x="4087093" y="2822232"/>
                <a:ext cx="23760" cy="4680"/>
              </p14:xfrm>
            </p:contentPart>
          </mc:Choice>
          <mc:Fallback xmlns="">
            <p:pic>
              <p:nvPicPr>
                <p:cNvPr id="167056" name="Freihand 167055">
                  <a:extLst>
                    <a:ext uri="{FF2B5EF4-FFF2-40B4-BE49-F238E27FC236}">
                      <a16:creationId xmlns:a16="http://schemas.microsoft.com/office/drawing/2014/main" id="{F9D64DF1-59F0-4E11-BC08-C3A0B71CD151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082773" y="2817912"/>
                  <a:ext cx="324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167057" name="Freihand 167056">
                  <a:extLst>
                    <a:ext uri="{FF2B5EF4-FFF2-40B4-BE49-F238E27FC236}">
                      <a16:creationId xmlns:a16="http://schemas.microsoft.com/office/drawing/2014/main" id="{341AA46D-27F1-4E52-B058-D550E7950758}"/>
                    </a:ext>
                  </a:extLst>
                </p14:cNvPr>
                <p14:cNvContentPartPr/>
                <p14:nvPr/>
              </p14:nvContentPartPr>
              <p14:xfrm>
                <a:off x="4313533" y="2904672"/>
                <a:ext cx="71280" cy="76680"/>
              </p14:xfrm>
            </p:contentPart>
          </mc:Choice>
          <mc:Fallback xmlns="">
            <p:pic>
              <p:nvPicPr>
                <p:cNvPr id="167057" name="Freihand 167056">
                  <a:extLst>
                    <a:ext uri="{FF2B5EF4-FFF2-40B4-BE49-F238E27FC236}">
                      <a16:creationId xmlns:a16="http://schemas.microsoft.com/office/drawing/2014/main" id="{341AA46D-27F1-4E52-B058-D550E7950758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309213" y="2900352"/>
                  <a:ext cx="799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167058" name="Freihand 167057">
                  <a:extLst>
                    <a:ext uri="{FF2B5EF4-FFF2-40B4-BE49-F238E27FC236}">
                      <a16:creationId xmlns:a16="http://schemas.microsoft.com/office/drawing/2014/main" id="{E93D8F7E-D08D-4E04-B43F-B55883DE3151}"/>
                    </a:ext>
                  </a:extLst>
                </p14:cNvPr>
                <p14:cNvContentPartPr/>
                <p14:nvPr/>
              </p14:nvContentPartPr>
              <p14:xfrm>
                <a:off x="4423333" y="2836992"/>
                <a:ext cx="128880" cy="130680"/>
              </p14:xfrm>
            </p:contentPart>
          </mc:Choice>
          <mc:Fallback xmlns="">
            <p:pic>
              <p:nvPicPr>
                <p:cNvPr id="167058" name="Freihand 167057">
                  <a:extLst>
                    <a:ext uri="{FF2B5EF4-FFF2-40B4-BE49-F238E27FC236}">
                      <a16:creationId xmlns:a16="http://schemas.microsoft.com/office/drawing/2014/main" id="{E93D8F7E-D08D-4E04-B43F-B55883DE3151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419013" y="2832672"/>
                  <a:ext cx="137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167059" name="Freihand 167058">
                  <a:extLst>
                    <a:ext uri="{FF2B5EF4-FFF2-40B4-BE49-F238E27FC236}">
                      <a16:creationId xmlns:a16="http://schemas.microsoft.com/office/drawing/2014/main" id="{C3483F56-B9C1-4C1C-AA85-C48F2ED7F85A}"/>
                    </a:ext>
                  </a:extLst>
                </p14:cNvPr>
                <p14:cNvContentPartPr/>
                <p14:nvPr/>
              </p14:nvContentPartPr>
              <p14:xfrm>
                <a:off x="4632133" y="2896032"/>
                <a:ext cx="145080" cy="64800"/>
              </p14:xfrm>
            </p:contentPart>
          </mc:Choice>
          <mc:Fallback xmlns="">
            <p:pic>
              <p:nvPicPr>
                <p:cNvPr id="167059" name="Freihand 167058">
                  <a:extLst>
                    <a:ext uri="{FF2B5EF4-FFF2-40B4-BE49-F238E27FC236}">
                      <a16:creationId xmlns:a16="http://schemas.microsoft.com/office/drawing/2014/main" id="{C3483F56-B9C1-4C1C-AA85-C48F2ED7F85A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4627813" y="2891712"/>
                  <a:ext cx="1537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67060" name="Freihand 167059">
                  <a:extLst>
                    <a:ext uri="{FF2B5EF4-FFF2-40B4-BE49-F238E27FC236}">
                      <a16:creationId xmlns:a16="http://schemas.microsoft.com/office/drawing/2014/main" id="{2ECBE08B-1061-47C8-8D26-CD6197950083}"/>
                    </a:ext>
                  </a:extLst>
                </p14:cNvPr>
                <p14:cNvContentPartPr/>
                <p14:nvPr/>
              </p14:nvContentPartPr>
              <p14:xfrm>
                <a:off x="4988173" y="2866152"/>
                <a:ext cx="18000" cy="107280"/>
              </p14:xfrm>
            </p:contentPart>
          </mc:Choice>
          <mc:Fallback xmlns="">
            <p:pic>
              <p:nvPicPr>
                <p:cNvPr id="167060" name="Freihand 167059">
                  <a:extLst>
                    <a:ext uri="{FF2B5EF4-FFF2-40B4-BE49-F238E27FC236}">
                      <a16:creationId xmlns:a16="http://schemas.microsoft.com/office/drawing/2014/main" id="{2ECBE08B-1061-47C8-8D26-CD6197950083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4983853" y="2861832"/>
                  <a:ext cx="26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67061" name="Freihand 167060">
                  <a:extLst>
                    <a:ext uri="{FF2B5EF4-FFF2-40B4-BE49-F238E27FC236}">
                      <a16:creationId xmlns:a16="http://schemas.microsoft.com/office/drawing/2014/main" id="{4E8E7B92-2F92-4A4D-93FC-5E49F350A95F}"/>
                    </a:ext>
                  </a:extLst>
                </p14:cNvPr>
                <p14:cNvContentPartPr/>
                <p14:nvPr/>
              </p14:nvContentPartPr>
              <p14:xfrm>
                <a:off x="4904653" y="2858592"/>
                <a:ext cx="140400" cy="140400"/>
              </p14:xfrm>
            </p:contentPart>
          </mc:Choice>
          <mc:Fallback xmlns="">
            <p:pic>
              <p:nvPicPr>
                <p:cNvPr id="167061" name="Freihand 167060">
                  <a:extLst>
                    <a:ext uri="{FF2B5EF4-FFF2-40B4-BE49-F238E27FC236}">
                      <a16:creationId xmlns:a16="http://schemas.microsoft.com/office/drawing/2014/main" id="{4E8E7B92-2F92-4A4D-93FC-5E49F350A95F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4900333" y="2854272"/>
                  <a:ext cx="1490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167062" name="Freihand 167061">
                  <a:extLst>
                    <a:ext uri="{FF2B5EF4-FFF2-40B4-BE49-F238E27FC236}">
                      <a16:creationId xmlns:a16="http://schemas.microsoft.com/office/drawing/2014/main" id="{E5E90A0C-FE86-4303-9D58-2345B0E5F832}"/>
                    </a:ext>
                  </a:extLst>
                </p14:cNvPr>
                <p14:cNvContentPartPr/>
                <p14:nvPr/>
              </p14:nvContentPartPr>
              <p14:xfrm>
                <a:off x="5085373" y="2917992"/>
                <a:ext cx="71640" cy="61200"/>
              </p14:xfrm>
            </p:contentPart>
          </mc:Choice>
          <mc:Fallback xmlns="">
            <p:pic>
              <p:nvPicPr>
                <p:cNvPr id="167062" name="Freihand 167061">
                  <a:extLst>
                    <a:ext uri="{FF2B5EF4-FFF2-40B4-BE49-F238E27FC236}">
                      <a16:creationId xmlns:a16="http://schemas.microsoft.com/office/drawing/2014/main" id="{E5E90A0C-FE86-4303-9D58-2345B0E5F832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5081053" y="2913672"/>
                  <a:ext cx="802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167063" name="Freihand 167062">
                  <a:extLst>
                    <a:ext uri="{FF2B5EF4-FFF2-40B4-BE49-F238E27FC236}">
                      <a16:creationId xmlns:a16="http://schemas.microsoft.com/office/drawing/2014/main" id="{4E798A32-1DCF-4BB4-B7C4-028B01336011}"/>
                    </a:ext>
                  </a:extLst>
                </p14:cNvPr>
                <p14:cNvContentPartPr/>
                <p14:nvPr/>
              </p14:nvContentPartPr>
              <p14:xfrm>
                <a:off x="5159533" y="2845272"/>
                <a:ext cx="200160" cy="182520"/>
              </p14:xfrm>
            </p:contentPart>
          </mc:Choice>
          <mc:Fallback xmlns="">
            <p:pic>
              <p:nvPicPr>
                <p:cNvPr id="167063" name="Freihand 167062">
                  <a:extLst>
                    <a:ext uri="{FF2B5EF4-FFF2-40B4-BE49-F238E27FC236}">
                      <a16:creationId xmlns:a16="http://schemas.microsoft.com/office/drawing/2014/main" id="{4E798A32-1DCF-4BB4-B7C4-028B01336011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5155213" y="2840952"/>
                  <a:ext cx="2088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167064" name="Freihand 167063">
                  <a:extLst>
                    <a:ext uri="{FF2B5EF4-FFF2-40B4-BE49-F238E27FC236}">
                      <a16:creationId xmlns:a16="http://schemas.microsoft.com/office/drawing/2014/main" id="{CA784005-69DD-47EB-81EC-B6091F0AEAC1}"/>
                    </a:ext>
                  </a:extLst>
                </p14:cNvPr>
                <p14:cNvContentPartPr/>
                <p14:nvPr/>
              </p14:nvContentPartPr>
              <p14:xfrm>
                <a:off x="5400013" y="2881272"/>
                <a:ext cx="115560" cy="102240"/>
              </p14:xfrm>
            </p:contentPart>
          </mc:Choice>
          <mc:Fallback xmlns="">
            <p:pic>
              <p:nvPicPr>
                <p:cNvPr id="167064" name="Freihand 167063">
                  <a:extLst>
                    <a:ext uri="{FF2B5EF4-FFF2-40B4-BE49-F238E27FC236}">
                      <a16:creationId xmlns:a16="http://schemas.microsoft.com/office/drawing/2014/main" id="{CA784005-69DD-47EB-81EC-B6091F0AEAC1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5395693" y="2876952"/>
                  <a:ext cx="1242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167065" name="Freihand 167064">
                  <a:extLst>
                    <a:ext uri="{FF2B5EF4-FFF2-40B4-BE49-F238E27FC236}">
                      <a16:creationId xmlns:a16="http://schemas.microsoft.com/office/drawing/2014/main" id="{3D5A753D-EA23-438D-B541-9C2D13720BF7}"/>
                    </a:ext>
                  </a:extLst>
                </p14:cNvPr>
                <p14:cNvContentPartPr/>
                <p14:nvPr/>
              </p14:nvContentPartPr>
              <p14:xfrm>
                <a:off x="5622853" y="3002232"/>
                <a:ext cx="29160" cy="102960"/>
              </p14:xfrm>
            </p:contentPart>
          </mc:Choice>
          <mc:Fallback xmlns="">
            <p:pic>
              <p:nvPicPr>
                <p:cNvPr id="167065" name="Freihand 167064">
                  <a:extLst>
                    <a:ext uri="{FF2B5EF4-FFF2-40B4-BE49-F238E27FC236}">
                      <a16:creationId xmlns:a16="http://schemas.microsoft.com/office/drawing/2014/main" id="{3D5A753D-EA23-438D-B541-9C2D13720BF7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5618533" y="2997912"/>
                  <a:ext cx="378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167066" name="Freihand 167065">
                  <a:extLst>
                    <a:ext uri="{FF2B5EF4-FFF2-40B4-BE49-F238E27FC236}">
                      <a16:creationId xmlns:a16="http://schemas.microsoft.com/office/drawing/2014/main" id="{E85A889B-A8D0-409E-8465-633C4A72DFA3}"/>
                    </a:ext>
                  </a:extLst>
                </p14:cNvPr>
                <p14:cNvContentPartPr/>
                <p14:nvPr/>
              </p14:nvContentPartPr>
              <p14:xfrm>
                <a:off x="5738773" y="2950032"/>
                <a:ext cx="160200" cy="101520"/>
              </p14:xfrm>
            </p:contentPart>
          </mc:Choice>
          <mc:Fallback xmlns="">
            <p:pic>
              <p:nvPicPr>
                <p:cNvPr id="167066" name="Freihand 167065">
                  <a:extLst>
                    <a:ext uri="{FF2B5EF4-FFF2-40B4-BE49-F238E27FC236}">
                      <a16:creationId xmlns:a16="http://schemas.microsoft.com/office/drawing/2014/main" id="{E85A889B-A8D0-409E-8465-633C4A72DFA3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5734453" y="2945712"/>
                  <a:ext cx="168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167067" name="Freihand 167066">
                  <a:extLst>
                    <a:ext uri="{FF2B5EF4-FFF2-40B4-BE49-F238E27FC236}">
                      <a16:creationId xmlns:a16="http://schemas.microsoft.com/office/drawing/2014/main" id="{7CFCE1B2-A649-4741-B7AE-F17B5F5D5F86}"/>
                    </a:ext>
                  </a:extLst>
                </p14:cNvPr>
                <p14:cNvContentPartPr/>
                <p14:nvPr/>
              </p14:nvContentPartPr>
              <p14:xfrm>
                <a:off x="5897173" y="2994312"/>
                <a:ext cx="88560" cy="61200"/>
              </p14:xfrm>
            </p:contentPart>
          </mc:Choice>
          <mc:Fallback xmlns="">
            <p:pic>
              <p:nvPicPr>
                <p:cNvPr id="167067" name="Freihand 167066">
                  <a:extLst>
                    <a:ext uri="{FF2B5EF4-FFF2-40B4-BE49-F238E27FC236}">
                      <a16:creationId xmlns:a16="http://schemas.microsoft.com/office/drawing/2014/main" id="{7CFCE1B2-A649-4741-B7AE-F17B5F5D5F86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892853" y="2989992"/>
                  <a:ext cx="972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167068" name="Freihand 167067">
                  <a:extLst>
                    <a:ext uri="{FF2B5EF4-FFF2-40B4-BE49-F238E27FC236}">
                      <a16:creationId xmlns:a16="http://schemas.microsoft.com/office/drawing/2014/main" id="{A387E3B1-9BBE-40CC-B8F7-D0D470BD2A57}"/>
                    </a:ext>
                  </a:extLst>
                </p14:cNvPr>
                <p14:cNvContentPartPr/>
                <p14:nvPr/>
              </p14:nvContentPartPr>
              <p14:xfrm>
                <a:off x="6004093" y="2967312"/>
                <a:ext cx="172080" cy="173160"/>
              </p14:xfrm>
            </p:contentPart>
          </mc:Choice>
          <mc:Fallback xmlns="">
            <p:pic>
              <p:nvPicPr>
                <p:cNvPr id="167068" name="Freihand 167067">
                  <a:extLst>
                    <a:ext uri="{FF2B5EF4-FFF2-40B4-BE49-F238E27FC236}">
                      <a16:creationId xmlns:a16="http://schemas.microsoft.com/office/drawing/2014/main" id="{A387E3B1-9BBE-40CC-B8F7-D0D470BD2A57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999773" y="2962992"/>
                  <a:ext cx="180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167070" name="Freihand 167069">
                  <a:extLst>
                    <a:ext uri="{FF2B5EF4-FFF2-40B4-BE49-F238E27FC236}">
                      <a16:creationId xmlns:a16="http://schemas.microsoft.com/office/drawing/2014/main" id="{899792C2-491F-42D3-806D-39D915CB5B77}"/>
                    </a:ext>
                  </a:extLst>
                </p14:cNvPr>
                <p14:cNvContentPartPr/>
                <p14:nvPr/>
              </p14:nvContentPartPr>
              <p14:xfrm>
                <a:off x="6380653" y="2951472"/>
                <a:ext cx="268560" cy="138960"/>
              </p14:xfrm>
            </p:contentPart>
          </mc:Choice>
          <mc:Fallback xmlns="">
            <p:pic>
              <p:nvPicPr>
                <p:cNvPr id="167070" name="Freihand 167069">
                  <a:extLst>
                    <a:ext uri="{FF2B5EF4-FFF2-40B4-BE49-F238E27FC236}">
                      <a16:creationId xmlns:a16="http://schemas.microsoft.com/office/drawing/2014/main" id="{899792C2-491F-42D3-806D-39D915CB5B77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376333" y="2947152"/>
                  <a:ext cx="2772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167071" name="Freihand 167070">
                  <a:extLst>
                    <a:ext uri="{FF2B5EF4-FFF2-40B4-BE49-F238E27FC236}">
                      <a16:creationId xmlns:a16="http://schemas.microsoft.com/office/drawing/2014/main" id="{9B8C46D9-E89C-4AF7-B01D-9F6B56CB9C4C}"/>
                    </a:ext>
                  </a:extLst>
                </p14:cNvPr>
                <p14:cNvContentPartPr/>
                <p14:nvPr/>
              </p14:nvContentPartPr>
              <p14:xfrm>
                <a:off x="6553813" y="2928072"/>
                <a:ext cx="30600" cy="6480"/>
              </p14:xfrm>
            </p:contentPart>
          </mc:Choice>
          <mc:Fallback xmlns="">
            <p:pic>
              <p:nvPicPr>
                <p:cNvPr id="167071" name="Freihand 167070">
                  <a:extLst>
                    <a:ext uri="{FF2B5EF4-FFF2-40B4-BE49-F238E27FC236}">
                      <a16:creationId xmlns:a16="http://schemas.microsoft.com/office/drawing/2014/main" id="{9B8C46D9-E89C-4AF7-B01D-9F6B56CB9C4C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549493" y="2923752"/>
                  <a:ext cx="392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67072" name="Freihand 167071">
                  <a:extLst>
                    <a:ext uri="{FF2B5EF4-FFF2-40B4-BE49-F238E27FC236}">
                      <a16:creationId xmlns:a16="http://schemas.microsoft.com/office/drawing/2014/main" id="{43CDC825-41BE-4965-8B86-D20FBC5459EE}"/>
                    </a:ext>
                  </a:extLst>
                </p14:cNvPr>
                <p14:cNvContentPartPr/>
                <p14:nvPr/>
              </p14:nvContentPartPr>
              <p14:xfrm>
                <a:off x="6820933" y="2993592"/>
                <a:ext cx="122400" cy="125280"/>
              </p14:xfrm>
            </p:contentPart>
          </mc:Choice>
          <mc:Fallback xmlns="">
            <p:pic>
              <p:nvPicPr>
                <p:cNvPr id="167072" name="Freihand 167071">
                  <a:extLst>
                    <a:ext uri="{FF2B5EF4-FFF2-40B4-BE49-F238E27FC236}">
                      <a16:creationId xmlns:a16="http://schemas.microsoft.com/office/drawing/2014/main" id="{43CDC825-41BE-4965-8B86-D20FBC5459EE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816613" y="2989272"/>
                  <a:ext cx="1310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167073" name="Freihand 167072">
                  <a:extLst>
                    <a:ext uri="{FF2B5EF4-FFF2-40B4-BE49-F238E27FC236}">
                      <a16:creationId xmlns:a16="http://schemas.microsoft.com/office/drawing/2014/main" id="{ABA57EE7-5C78-44AA-BAD3-16FD42946D6A}"/>
                    </a:ext>
                  </a:extLst>
                </p14:cNvPr>
                <p14:cNvContentPartPr/>
                <p14:nvPr/>
              </p14:nvContentPartPr>
              <p14:xfrm>
                <a:off x="6975373" y="2937432"/>
                <a:ext cx="191160" cy="154080"/>
              </p14:xfrm>
            </p:contentPart>
          </mc:Choice>
          <mc:Fallback xmlns="">
            <p:pic>
              <p:nvPicPr>
                <p:cNvPr id="167073" name="Freihand 167072">
                  <a:extLst>
                    <a:ext uri="{FF2B5EF4-FFF2-40B4-BE49-F238E27FC236}">
                      <a16:creationId xmlns:a16="http://schemas.microsoft.com/office/drawing/2014/main" id="{ABA57EE7-5C78-44AA-BAD3-16FD42946D6A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6971053" y="2933112"/>
                  <a:ext cx="1998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167074" name="Freihand 167073">
                  <a:extLst>
                    <a:ext uri="{FF2B5EF4-FFF2-40B4-BE49-F238E27FC236}">
                      <a16:creationId xmlns:a16="http://schemas.microsoft.com/office/drawing/2014/main" id="{95868102-727D-4908-B857-64C8AE9BAF30}"/>
                    </a:ext>
                  </a:extLst>
                </p14:cNvPr>
                <p14:cNvContentPartPr/>
                <p14:nvPr/>
              </p14:nvContentPartPr>
              <p14:xfrm>
                <a:off x="7155733" y="2933832"/>
                <a:ext cx="9000" cy="34920"/>
              </p14:xfrm>
            </p:contentPart>
          </mc:Choice>
          <mc:Fallback xmlns="">
            <p:pic>
              <p:nvPicPr>
                <p:cNvPr id="167074" name="Freihand 167073">
                  <a:extLst>
                    <a:ext uri="{FF2B5EF4-FFF2-40B4-BE49-F238E27FC236}">
                      <a16:creationId xmlns:a16="http://schemas.microsoft.com/office/drawing/2014/main" id="{95868102-727D-4908-B857-64C8AE9BAF3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151413" y="2929512"/>
                  <a:ext cx="176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67075" name="Freihand 167074">
                  <a:extLst>
                    <a:ext uri="{FF2B5EF4-FFF2-40B4-BE49-F238E27FC236}">
                      <a16:creationId xmlns:a16="http://schemas.microsoft.com/office/drawing/2014/main" id="{EE8F5D77-7618-45D7-8B9F-5349DD9407B5}"/>
                    </a:ext>
                  </a:extLst>
                </p14:cNvPr>
                <p14:cNvContentPartPr/>
                <p14:nvPr/>
              </p14:nvContentPartPr>
              <p14:xfrm>
                <a:off x="7167973" y="2977032"/>
                <a:ext cx="272160" cy="209880"/>
              </p14:xfrm>
            </p:contentPart>
          </mc:Choice>
          <mc:Fallback xmlns="">
            <p:pic>
              <p:nvPicPr>
                <p:cNvPr id="167075" name="Freihand 167074">
                  <a:extLst>
                    <a:ext uri="{FF2B5EF4-FFF2-40B4-BE49-F238E27FC236}">
                      <a16:creationId xmlns:a16="http://schemas.microsoft.com/office/drawing/2014/main" id="{EE8F5D77-7618-45D7-8B9F-5349DD9407B5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163653" y="2972712"/>
                  <a:ext cx="2808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67076" name="Freihand 167075">
                  <a:extLst>
                    <a:ext uri="{FF2B5EF4-FFF2-40B4-BE49-F238E27FC236}">
                      <a16:creationId xmlns:a16="http://schemas.microsoft.com/office/drawing/2014/main" id="{44A1B85A-3659-4B78-A132-27DAF175846A}"/>
                    </a:ext>
                  </a:extLst>
                </p14:cNvPr>
                <p14:cNvContentPartPr/>
                <p14:nvPr/>
              </p14:nvContentPartPr>
              <p14:xfrm>
                <a:off x="7439413" y="2930592"/>
                <a:ext cx="381960" cy="110160"/>
              </p14:xfrm>
            </p:contentPart>
          </mc:Choice>
          <mc:Fallback xmlns="">
            <p:pic>
              <p:nvPicPr>
                <p:cNvPr id="167076" name="Freihand 167075">
                  <a:extLst>
                    <a:ext uri="{FF2B5EF4-FFF2-40B4-BE49-F238E27FC236}">
                      <a16:creationId xmlns:a16="http://schemas.microsoft.com/office/drawing/2014/main" id="{44A1B85A-3659-4B78-A132-27DAF175846A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435093" y="2926272"/>
                  <a:ext cx="390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67161" name="Freihand 167160">
                  <a:extLst>
                    <a:ext uri="{FF2B5EF4-FFF2-40B4-BE49-F238E27FC236}">
                      <a16:creationId xmlns:a16="http://schemas.microsoft.com/office/drawing/2014/main" id="{E439955C-037F-49C7-BC81-9095C5B1DE4E}"/>
                    </a:ext>
                  </a:extLst>
                </p14:cNvPr>
                <p14:cNvContentPartPr/>
                <p14:nvPr/>
              </p14:nvContentPartPr>
              <p14:xfrm>
                <a:off x="612733" y="2651232"/>
                <a:ext cx="180000" cy="50760"/>
              </p14:xfrm>
            </p:contentPart>
          </mc:Choice>
          <mc:Fallback xmlns="">
            <p:pic>
              <p:nvPicPr>
                <p:cNvPr id="167161" name="Freihand 167160">
                  <a:extLst>
                    <a:ext uri="{FF2B5EF4-FFF2-40B4-BE49-F238E27FC236}">
                      <a16:creationId xmlns:a16="http://schemas.microsoft.com/office/drawing/2014/main" id="{E439955C-037F-49C7-BC81-9095C5B1DE4E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608413" y="2646912"/>
                  <a:ext cx="1886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67162" name="Freihand 167161">
                  <a:extLst>
                    <a:ext uri="{FF2B5EF4-FFF2-40B4-BE49-F238E27FC236}">
                      <a16:creationId xmlns:a16="http://schemas.microsoft.com/office/drawing/2014/main" id="{7EA21A57-B7D2-42CF-BD7B-9B2C7BDC4977}"/>
                    </a:ext>
                  </a:extLst>
                </p14:cNvPr>
                <p14:cNvContentPartPr/>
                <p14:nvPr/>
              </p14:nvContentPartPr>
              <p14:xfrm>
                <a:off x="227173" y="3280152"/>
                <a:ext cx="35640" cy="146520"/>
              </p14:xfrm>
            </p:contentPart>
          </mc:Choice>
          <mc:Fallback xmlns="">
            <p:pic>
              <p:nvPicPr>
                <p:cNvPr id="167162" name="Freihand 167161">
                  <a:extLst>
                    <a:ext uri="{FF2B5EF4-FFF2-40B4-BE49-F238E27FC236}">
                      <a16:creationId xmlns:a16="http://schemas.microsoft.com/office/drawing/2014/main" id="{7EA21A57-B7D2-42CF-BD7B-9B2C7BDC4977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222853" y="3275832"/>
                  <a:ext cx="442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67163" name="Freihand 167162">
                  <a:extLst>
                    <a:ext uri="{FF2B5EF4-FFF2-40B4-BE49-F238E27FC236}">
                      <a16:creationId xmlns:a16="http://schemas.microsoft.com/office/drawing/2014/main" id="{EED64CB8-0439-416B-B4B5-F649E2D1B88A}"/>
                    </a:ext>
                  </a:extLst>
                </p14:cNvPr>
                <p14:cNvContentPartPr/>
                <p14:nvPr/>
              </p14:nvContentPartPr>
              <p14:xfrm>
                <a:off x="109093" y="3266112"/>
                <a:ext cx="234360" cy="157320"/>
              </p14:xfrm>
            </p:contentPart>
          </mc:Choice>
          <mc:Fallback xmlns="">
            <p:pic>
              <p:nvPicPr>
                <p:cNvPr id="167163" name="Freihand 167162">
                  <a:extLst>
                    <a:ext uri="{FF2B5EF4-FFF2-40B4-BE49-F238E27FC236}">
                      <a16:creationId xmlns:a16="http://schemas.microsoft.com/office/drawing/2014/main" id="{EED64CB8-0439-416B-B4B5-F649E2D1B88A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4773" y="3261792"/>
                  <a:ext cx="2430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67164" name="Freihand 167163">
                  <a:extLst>
                    <a:ext uri="{FF2B5EF4-FFF2-40B4-BE49-F238E27FC236}">
                      <a16:creationId xmlns:a16="http://schemas.microsoft.com/office/drawing/2014/main" id="{11B077CF-EE1C-4F26-B71F-C954D5F0EFD0}"/>
                    </a:ext>
                  </a:extLst>
                </p14:cNvPr>
                <p14:cNvContentPartPr/>
                <p14:nvPr/>
              </p14:nvContentPartPr>
              <p14:xfrm>
                <a:off x="385933" y="3284832"/>
                <a:ext cx="171000" cy="114480"/>
              </p14:xfrm>
            </p:contentPart>
          </mc:Choice>
          <mc:Fallback xmlns="">
            <p:pic>
              <p:nvPicPr>
                <p:cNvPr id="167164" name="Freihand 167163">
                  <a:extLst>
                    <a:ext uri="{FF2B5EF4-FFF2-40B4-BE49-F238E27FC236}">
                      <a16:creationId xmlns:a16="http://schemas.microsoft.com/office/drawing/2014/main" id="{11B077CF-EE1C-4F26-B71F-C954D5F0EFD0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381613" y="3280512"/>
                  <a:ext cx="1796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167166" name="Freihand 167165">
                  <a:extLst>
                    <a:ext uri="{FF2B5EF4-FFF2-40B4-BE49-F238E27FC236}">
                      <a16:creationId xmlns:a16="http://schemas.microsoft.com/office/drawing/2014/main" id="{948739C7-DB9D-4021-B86E-0B516A64E138}"/>
                    </a:ext>
                  </a:extLst>
                </p14:cNvPr>
                <p14:cNvContentPartPr/>
                <p14:nvPr/>
              </p14:nvContentPartPr>
              <p14:xfrm>
                <a:off x="718213" y="3280872"/>
                <a:ext cx="360" cy="360"/>
              </p14:xfrm>
            </p:contentPart>
          </mc:Choice>
          <mc:Fallback xmlns="">
            <p:pic>
              <p:nvPicPr>
                <p:cNvPr id="167166" name="Freihand 167165">
                  <a:extLst>
                    <a:ext uri="{FF2B5EF4-FFF2-40B4-BE49-F238E27FC236}">
                      <a16:creationId xmlns:a16="http://schemas.microsoft.com/office/drawing/2014/main" id="{948739C7-DB9D-4021-B86E-0B516A64E13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13893" y="327655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67167" name="Freihand 167166">
                  <a:extLst>
                    <a:ext uri="{FF2B5EF4-FFF2-40B4-BE49-F238E27FC236}">
                      <a16:creationId xmlns:a16="http://schemas.microsoft.com/office/drawing/2014/main" id="{48CCF049-A2ED-4232-A48A-726A24278E5A}"/>
                    </a:ext>
                  </a:extLst>
                </p14:cNvPr>
                <p14:cNvContentPartPr/>
                <p14:nvPr/>
              </p14:nvContentPartPr>
              <p14:xfrm>
                <a:off x="741973" y="3342072"/>
                <a:ext cx="15480" cy="15120"/>
              </p14:xfrm>
            </p:contentPart>
          </mc:Choice>
          <mc:Fallback xmlns="">
            <p:pic>
              <p:nvPicPr>
                <p:cNvPr id="167167" name="Freihand 167166">
                  <a:extLst>
                    <a:ext uri="{FF2B5EF4-FFF2-40B4-BE49-F238E27FC236}">
                      <a16:creationId xmlns:a16="http://schemas.microsoft.com/office/drawing/2014/main" id="{48CCF049-A2ED-4232-A48A-726A24278E5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37653" y="3337752"/>
                  <a:ext cx="241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67168" name="Freihand 167167">
                  <a:extLst>
                    <a:ext uri="{FF2B5EF4-FFF2-40B4-BE49-F238E27FC236}">
                      <a16:creationId xmlns:a16="http://schemas.microsoft.com/office/drawing/2014/main" id="{8D48CB22-BC48-475B-B737-88D6E43040CB}"/>
                    </a:ext>
                  </a:extLst>
                </p14:cNvPr>
                <p14:cNvContentPartPr/>
                <p14:nvPr/>
              </p14:nvContentPartPr>
              <p14:xfrm>
                <a:off x="886333" y="3223632"/>
                <a:ext cx="2520" cy="144360"/>
              </p14:xfrm>
            </p:contentPart>
          </mc:Choice>
          <mc:Fallback xmlns="">
            <p:pic>
              <p:nvPicPr>
                <p:cNvPr id="167168" name="Freihand 167167">
                  <a:extLst>
                    <a:ext uri="{FF2B5EF4-FFF2-40B4-BE49-F238E27FC236}">
                      <a16:creationId xmlns:a16="http://schemas.microsoft.com/office/drawing/2014/main" id="{8D48CB22-BC48-475B-B737-88D6E43040C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82013" y="3219312"/>
                  <a:ext cx="11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67169" name="Freihand 167168">
                  <a:extLst>
                    <a:ext uri="{FF2B5EF4-FFF2-40B4-BE49-F238E27FC236}">
                      <a16:creationId xmlns:a16="http://schemas.microsoft.com/office/drawing/2014/main" id="{5B9FBBF6-A4DC-4663-985C-C8A7B88AE44F}"/>
                    </a:ext>
                  </a:extLst>
                </p14:cNvPr>
                <p14:cNvContentPartPr/>
                <p14:nvPr/>
              </p14:nvContentPartPr>
              <p14:xfrm>
                <a:off x="797413" y="3225432"/>
                <a:ext cx="144720" cy="136080"/>
              </p14:xfrm>
            </p:contentPart>
          </mc:Choice>
          <mc:Fallback xmlns="">
            <p:pic>
              <p:nvPicPr>
                <p:cNvPr id="167169" name="Freihand 167168">
                  <a:extLst>
                    <a:ext uri="{FF2B5EF4-FFF2-40B4-BE49-F238E27FC236}">
                      <a16:creationId xmlns:a16="http://schemas.microsoft.com/office/drawing/2014/main" id="{5B9FBBF6-A4DC-4663-985C-C8A7B88AE44F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93093" y="3221112"/>
                  <a:ext cx="153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67170" name="Freihand 167169">
                  <a:extLst>
                    <a:ext uri="{FF2B5EF4-FFF2-40B4-BE49-F238E27FC236}">
                      <a16:creationId xmlns:a16="http://schemas.microsoft.com/office/drawing/2014/main" id="{B7A311AE-85C2-4D4A-B8CB-EB58884839B3}"/>
                    </a:ext>
                  </a:extLst>
                </p14:cNvPr>
                <p14:cNvContentPartPr/>
                <p14:nvPr/>
              </p14:nvContentPartPr>
              <p14:xfrm>
                <a:off x="947893" y="3302472"/>
                <a:ext cx="132840" cy="44280"/>
              </p14:xfrm>
            </p:contentPart>
          </mc:Choice>
          <mc:Fallback xmlns="">
            <p:pic>
              <p:nvPicPr>
                <p:cNvPr id="167170" name="Freihand 167169">
                  <a:extLst>
                    <a:ext uri="{FF2B5EF4-FFF2-40B4-BE49-F238E27FC236}">
                      <a16:creationId xmlns:a16="http://schemas.microsoft.com/office/drawing/2014/main" id="{B7A311AE-85C2-4D4A-B8CB-EB58884839B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43573" y="3298152"/>
                  <a:ext cx="1414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67171" name="Freihand 167170">
                  <a:extLst>
                    <a:ext uri="{FF2B5EF4-FFF2-40B4-BE49-F238E27FC236}">
                      <a16:creationId xmlns:a16="http://schemas.microsoft.com/office/drawing/2014/main" id="{AFF6F704-9F6B-4A73-855C-C24A6B16577D}"/>
                    </a:ext>
                  </a:extLst>
                </p14:cNvPr>
                <p14:cNvContentPartPr/>
                <p14:nvPr/>
              </p14:nvContentPartPr>
              <p14:xfrm>
                <a:off x="1110253" y="3219312"/>
                <a:ext cx="109800" cy="112680"/>
              </p14:xfrm>
            </p:contentPart>
          </mc:Choice>
          <mc:Fallback xmlns="">
            <p:pic>
              <p:nvPicPr>
                <p:cNvPr id="167171" name="Freihand 167170">
                  <a:extLst>
                    <a:ext uri="{FF2B5EF4-FFF2-40B4-BE49-F238E27FC236}">
                      <a16:creationId xmlns:a16="http://schemas.microsoft.com/office/drawing/2014/main" id="{AFF6F704-9F6B-4A73-855C-C24A6B16577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105933" y="3214992"/>
                  <a:ext cx="1184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67172" name="Freihand 167171">
                  <a:extLst>
                    <a:ext uri="{FF2B5EF4-FFF2-40B4-BE49-F238E27FC236}">
                      <a16:creationId xmlns:a16="http://schemas.microsoft.com/office/drawing/2014/main" id="{419D6138-C196-4398-9151-E3FC62D08508}"/>
                    </a:ext>
                  </a:extLst>
                </p14:cNvPr>
                <p14:cNvContentPartPr/>
                <p14:nvPr/>
              </p14:nvContentPartPr>
              <p14:xfrm>
                <a:off x="1221133" y="3276192"/>
                <a:ext cx="74880" cy="62280"/>
              </p14:xfrm>
            </p:contentPart>
          </mc:Choice>
          <mc:Fallback xmlns="">
            <p:pic>
              <p:nvPicPr>
                <p:cNvPr id="167172" name="Freihand 167171">
                  <a:extLst>
                    <a:ext uri="{FF2B5EF4-FFF2-40B4-BE49-F238E27FC236}">
                      <a16:creationId xmlns:a16="http://schemas.microsoft.com/office/drawing/2014/main" id="{419D6138-C196-4398-9151-E3FC62D0850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216813" y="3271872"/>
                  <a:ext cx="835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67173" name="Freihand 167172">
                  <a:extLst>
                    <a:ext uri="{FF2B5EF4-FFF2-40B4-BE49-F238E27FC236}">
                      <a16:creationId xmlns:a16="http://schemas.microsoft.com/office/drawing/2014/main" id="{614504E3-C801-4563-818E-1013A769E36D}"/>
                    </a:ext>
                  </a:extLst>
                </p14:cNvPr>
                <p14:cNvContentPartPr/>
                <p14:nvPr/>
              </p14:nvContentPartPr>
              <p14:xfrm>
                <a:off x="1315453" y="3225432"/>
                <a:ext cx="141120" cy="117720"/>
              </p14:xfrm>
            </p:contentPart>
          </mc:Choice>
          <mc:Fallback xmlns="">
            <p:pic>
              <p:nvPicPr>
                <p:cNvPr id="167173" name="Freihand 167172">
                  <a:extLst>
                    <a:ext uri="{FF2B5EF4-FFF2-40B4-BE49-F238E27FC236}">
                      <a16:creationId xmlns:a16="http://schemas.microsoft.com/office/drawing/2014/main" id="{614504E3-C801-4563-818E-1013A769E36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311133" y="3221112"/>
                  <a:ext cx="1497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67174" name="Freihand 167173">
                  <a:extLst>
                    <a:ext uri="{FF2B5EF4-FFF2-40B4-BE49-F238E27FC236}">
                      <a16:creationId xmlns:a16="http://schemas.microsoft.com/office/drawing/2014/main" id="{AD14598C-E4F1-444A-8A89-99D20D330EB7}"/>
                    </a:ext>
                  </a:extLst>
                </p14:cNvPr>
                <p14:cNvContentPartPr/>
                <p14:nvPr/>
              </p14:nvContentPartPr>
              <p14:xfrm>
                <a:off x="1463413" y="3299952"/>
                <a:ext cx="131400" cy="55080"/>
              </p14:xfrm>
            </p:contentPart>
          </mc:Choice>
          <mc:Fallback xmlns="">
            <p:pic>
              <p:nvPicPr>
                <p:cNvPr id="167174" name="Freihand 167173">
                  <a:extLst>
                    <a:ext uri="{FF2B5EF4-FFF2-40B4-BE49-F238E27FC236}">
                      <a16:creationId xmlns:a16="http://schemas.microsoft.com/office/drawing/2014/main" id="{AD14598C-E4F1-444A-8A89-99D20D330EB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459093" y="3295632"/>
                  <a:ext cx="140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67175" name="Freihand 167174">
                  <a:extLst>
                    <a:ext uri="{FF2B5EF4-FFF2-40B4-BE49-F238E27FC236}">
                      <a16:creationId xmlns:a16="http://schemas.microsoft.com/office/drawing/2014/main" id="{7B2E834D-C6FA-46F3-98DE-D08D41F74AF0}"/>
                    </a:ext>
                  </a:extLst>
                </p14:cNvPr>
                <p14:cNvContentPartPr/>
                <p14:nvPr/>
              </p14:nvContentPartPr>
              <p14:xfrm>
                <a:off x="1637293" y="3197352"/>
                <a:ext cx="64440" cy="158760"/>
              </p14:xfrm>
            </p:contentPart>
          </mc:Choice>
          <mc:Fallback xmlns="">
            <p:pic>
              <p:nvPicPr>
                <p:cNvPr id="167175" name="Freihand 167174">
                  <a:extLst>
                    <a:ext uri="{FF2B5EF4-FFF2-40B4-BE49-F238E27FC236}">
                      <a16:creationId xmlns:a16="http://schemas.microsoft.com/office/drawing/2014/main" id="{7B2E834D-C6FA-46F3-98DE-D08D41F74AF0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632973" y="3193032"/>
                  <a:ext cx="730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67176" name="Freihand 167175">
                  <a:extLst>
                    <a:ext uri="{FF2B5EF4-FFF2-40B4-BE49-F238E27FC236}">
                      <a16:creationId xmlns:a16="http://schemas.microsoft.com/office/drawing/2014/main" id="{D2FFAED6-84D1-4903-9908-6CB4D7E19BB0}"/>
                    </a:ext>
                  </a:extLst>
                </p14:cNvPr>
                <p14:cNvContentPartPr/>
                <p14:nvPr/>
              </p14:nvContentPartPr>
              <p14:xfrm>
                <a:off x="1590133" y="3208512"/>
                <a:ext cx="36360" cy="4320"/>
              </p14:xfrm>
            </p:contentPart>
          </mc:Choice>
          <mc:Fallback xmlns="">
            <p:pic>
              <p:nvPicPr>
                <p:cNvPr id="167176" name="Freihand 167175">
                  <a:extLst>
                    <a:ext uri="{FF2B5EF4-FFF2-40B4-BE49-F238E27FC236}">
                      <a16:creationId xmlns:a16="http://schemas.microsoft.com/office/drawing/2014/main" id="{D2FFAED6-84D1-4903-9908-6CB4D7E19BB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585813" y="3204192"/>
                  <a:ext cx="450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67177" name="Freihand 167176">
                  <a:extLst>
                    <a:ext uri="{FF2B5EF4-FFF2-40B4-BE49-F238E27FC236}">
                      <a16:creationId xmlns:a16="http://schemas.microsoft.com/office/drawing/2014/main" id="{EC1D1E45-219F-4090-B40D-B05958C40C85}"/>
                    </a:ext>
                  </a:extLst>
                </p14:cNvPr>
                <p14:cNvContentPartPr/>
                <p14:nvPr/>
              </p14:nvContentPartPr>
              <p14:xfrm>
                <a:off x="1754293" y="3228672"/>
                <a:ext cx="105480" cy="117360"/>
              </p14:xfrm>
            </p:contentPart>
          </mc:Choice>
          <mc:Fallback xmlns="">
            <p:pic>
              <p:nvPicPr>
                <p:cNvPr id="167177" name="Freihand 167176">
                  <a:extLst>
                    <a:ext uri="{FF2B5EF4-FFF2-40B4-BE49-F238E27FC236}">
                      <a16:creationId xmlns:a16="http://schemas.microsoft.com/office/drawing/2014/main" id="{EC1D1E45-219F-4090-B40D-B05958C40C8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749973" y="3224352"/>
                  <a:ext cx="1141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67178" name="Freihand 167177">
                  <a:extLst>
                    <a:ext uri="{FF2B5EF4-FFF2-40B4-BE49-F238E27FC236}">
                      <a16:creationId xmlns:a16="http://schemas.microsoft.com/office/drawing/2014/main" id="{EFC34141-7904-4601-9BF0-6E7BE09BF27B}"/>
                    </a:ext>
                  </a:extLst>
                </p14:cNvPr>
                <p14:cNvContentPartPr/>
                <p14:nvPr/>
              </p14:nvContentPartPr>
              <p14:xfrm>
                <a:off x="1830253" y="3229752"/>
                <a:ext cx="69480" cy="29160"/>
              </p14:xfrm>
            </p:contentPart>
          </mc:Choice>
          <mc:Fallback xmlns="">
            <p:pic>
              <p:nvPicPr>
                <p:cNvPr id="167178" name="Freihand 167177">
                  <a:extLst>
                    <a:ext uri="{FF2B5EF4-FFF2-40B4-BE49-F238E27FC236}">
                      <a16:creationId xmlns:a16="http://schemas.microsoft.com/office/drawing/2014/main" id="{EFC34141-7904-4601-9BF0-6E7BE09BF27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825933" y="3225432"/>
                  <a:ext cx="781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67179" name="Freihand 167178">
                  <a:extLst>
                    <a:ext uri="{FF2B5EF4-FFF2-40B4-BE49-F238E27FC236}">
                      <a16:creationId xmlns:a16="http://schemas.microsoft.com/office/drawing/2014/main" id="{A2266DDE-97AB-4B3C-86D8-B4E5662A99CC}"/>
                    </a:ext>
                  </a:extLst>
                </p14:cNvPr>
                <p14:cNvContentPartPr/>
                <p14:nvPr/>
              </p14:nvContentPartPr>
              <p14:xfrm>
                <a:off x="1918453" y="3203112"/>
                <a:ext cx="254880" cy="133560"/>
              </p14:xfrm>
            </p:contentPart>
          </mc:Choice>
          <mc:Fallback xmlns="">
            <p:pic>
              <p:nvPicPr>
                <p:cNvPr id="167179" name="Freihand 167178">
                  <a:extLst>
                    <a:ext uri="{FF2B5EF4-FFF2-40B4-BE49-F238E27FC236}">
                      <a16:creationId xmlns:a16="http://schemas.microsoft.com/office/drawing/2014/main" id="{A2266DDE-97AB-4B3C-86D8-B4E5662A99C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914133" y="3198792"/>
                  <a:ext cx="2635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7180" name="Freihand 167179">
                  <a:extLst>
                    <a:ext uri="{FF2B5EF4-FFF2-40B4-BE49-F238E27FC236}">
                      <a16:creationId xmlns:a16="http://schemas.microsoft.com/office/drawing/2014/main" id="{F1F12A26-DD95-47D3-ADFC-893BC3A99EE8}"/>
                    </a:ext>
                  </a:extLst>
                </p14:cNvPr>
                <p14:cNvContentPartPr/>
                <p14:nvPr/>
              </p14:nvContentPartPr>
              <p14:xfrm>
                <a:off x="2287453" y="3230832"/>
                <a:ext cx="88560" cy="109440"/>
              </p14:xfrm>
            </p:contentPart>
          </mc:Choice>
          <mc:Fallback xmlns="">
            <p:pic>
              <p:nvPicPr>
                <p:cNvPr id="167180" name="Freihand 167179">
                  <a:extLst>
                    <a:ext uri="{FF2B5EF4-FFF2-40B4-BE49-F238E27FC236}">
                      <a16:creationId xmlns:a16="http://schemas.microsoft.com/office/drawing/2014/main" id="{F1F12A26-DD95-47D3-ADFC-893BC3A99EE8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283133" y="3226512"/>
                  <a:ext cx="972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67181" name="Freihand 167180">
                  <a:extLst>
                    <a:ext uri="{FF2B5EF4-FFF2-40B4-BE49-F238E27FC236}">
                      <a16:creationId xmlns:a16="http://schemas.microsoft.com/office/drawing/2014/main" id="{8DCD95C8-C443-4088-8AF0-DFA316C836FA}"/>
                    </a:ext>
                  </a:extLst>
                </p14:cNvPr>
                <p14:cNvContentPartPr/>
                <p14:nvPr/>
              </p14:nvContentPartPr>
              <p14:xfrm>
                <a:off x="2334973" y="3302832"/>
                <a:ext cx="83520" cy="14760"/>
              </p14:xfrm>
            </p:contentPart>
          </mc:Choice>
          <mc:Fallback xmlns="">
            <p:pic>
              <p:nvPicPr>
                <p:cNvPr id="167181" name="Freihand 167180">
                  <a:extLst>
                    <a:ext uri="{FF2B5EF4-FFF2-40B4-BE49-F238E27FC236}">
                      <a16:creationId xmlns:a16="http://schemas.microsoft.com/office/drawing/2014/main" id="{8DCD95C8-C443-4088-8AF0-DFA316C836FA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330653" y="3298512"/>
                  <a:ext cx="921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67182" name="Freihand 167181">
                  <a:extLst>
                    <a:ext uri="{FF2B5EF4-FFF2-40B4-BE49-F238E27FC236}">
                      <a16:creationId xmlns:a16="http://schemas.microsoft.com/office/drawing/2014/main" id="{1715DBB7-2265-4793-8FE5-D1942936548B}"/>
                    </a:ext>
                  </a:extLst>
                </p14:cNvPr>
                <p14:cNvContentPartPr/>
                <p14:nvPr/>
              </p14:nvContentPartPr>
              <p14:xfrm>
                <a:off x="2402293" y="3261072"/>
                <a:ext cx="176040" cy="86760"/>
              </p14:xfrm>
            </p:contentPart>
          </mc:Choice>
          <mc:Fallback xmlns="">
            <p:pic>
              <p:nvPicPr>
                <p:cNvPr id="167182" name="Freihand 167181">
                  <a:extLst>
                    <a:ext uri="{FF2B5EF4-FFF2-40B4-BE49-F238E27FC236}">
                      <a16:creationId xmlns:a16="http://schemas.microsoft.com/office/drawing/2014/main" id="{1715DBB7-2265-4793-8FE5-D1942936548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397973" y="3256752"/>
                  <a:ext cx="1846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67183" name="Freihand 167182">
                  <a:extLst>
                    <a:ext uri="{FF2B5EF4-FFF2-40B4-BE49-F238E27FC236}">
                      <a16:creationId xmlns:a16="http://schemas.microsoft.com/office/drawing/2014/main" id="{F2C4AE95-2AA5-4809-9452-2F9C6EF24460}"/>
                    </a:ext>
                  </a:extLst>
                </p14:cNvPr>
                <p14:cNvContentPartPr/>
                <p14:nvPr/>
              </p14:nvContentPartPr>
              <p14:xfrm>
                <a:off x="2611813" y="3283392"/>
                <a:ext cx="286920" cy="42120"/>
              </p14:xfrm>
            </p:contentPart>
          </mc:Choice>
          <mc:Fallback xmlns="">
            <p:pic>
              <p:nvPicPr>
                <p:cNvPr id="167183" name="Freihand 167182">
                  <a:extLst>
                    <a:ext uri="{FF2B5EF4-FFF2-40B4-BE49-F238E27FC236}">
                      <a16:creationId xmlns:a16="http://schemas.microsoft.com/office/drawing/2014/main" id="{F2C4AE95-2AA5-4809-9452-2F9C6EF24460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607493" y="3279072"/>
                  <a:ext cx="2955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67184" name="Freihand 167183">
                  <a:extLst>
                    <a:ext uri="{FF2B5EF4-FFF2-40B4-BE49-F238E27FC236}">
                      <a16:creationId xmlns:a16="http://schemas.microsoft.com/office/drawing/2014/main" id="{B5D54842-15FB-44A1-95B0-67A3C1DD4667}"/>
                    </a:ext>
                  </a:extLst>
                </p14:cNvPr>
                <p14:cNvContentPartPr/>
                <p14:nvPr/>
              </p14:nvContentPartPr>
              <p14:xfrm>
                <a:off x="2790013" y="3216792"/>
                <a:ext cx="19440" cy="6840"/>
              </p14:xfrm>
            </p:contentPart>
          </mc:Choice>
          <mc:Fallback xmlns="">
            <p:pic>
              <p:nvPicPr>
                <p:cNvPr id="167184" name="Freihand 167183">
                  <a:extLst>
                    <a:ext uri="{FF2B5EF4-FFF2-40B4-BE49-F238E27FC236}">
                      <a16:creationId xmlns:a16="http://schemas.microsoft.com/office/drawing/2014/main" id="{B5D54842-15FB-44A1-95B0-67A3C1DD466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785693" y="3212472"/>
                  <a:ext cx="280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67186" name="Freihand 167185">
                  <a:extLst>
                    <a:ext uri="{FF2B5EF4-FFF2-40B4-BE49-F238E27FC236}">
                      <a16:creationId xmlns:a16="http://schemas.microsoft.com/office/drawing/2014/main" id="{7C52AD82-A487-4A27-AAD9-8487D92AE393}"/>
                    </a:ext>
                  </a:extLst>
                </p14:cNvPr>
                <p14:cNvContentPartPr/>
                <p14:nvPr/>
              </p14:nvContentPartPr>
              <p14:xfrm>
                <a:off x="3230293" y="3250992"/>
                <a:ext cx="23400" cy="108720"/>
              </p14:xfrm>
            </p:contentPart>
          </mc:Choice>
          <mc:Fallback xmlns="">
            <p:pic>
              <p:nvPicPr>
                <p:cNvPr id="167186" name="Freihand 167185">
                  <a:extLst>
                    <a:ext uri="{FF2B5EF4-FFF2-40B4-BE49-F238E27FC236}">
                      <a16:creationId xmlns:a16="http://schemas.microsoft.com/office/drawing/2014/main" id="{7C52AD82-A487-4A27-AAD9-8487D92AE393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225973" y="3246672"/>
                  <a:ext cx="320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67187" name="Freihand 167186">
                  <a:extLst>
                    <a:ext uri="{FF2B5EF4-FFF2-40B4-BE49-F238E27FC236}">
                      <a16:creationId xmlns:a16="http://schemas.microsoft.com/office/drawing/2014/main" id="{50D5198C-A943-406D-959B-83E4DA9E68AA}"/>
                    </a:ext>
                  </a:extLst>
                </p14:cNvPr>
                <p14:cNvContentPartPr/>
                <p14:nvPr/>
              </p14:nvContentPartPr>
              <p14:xfrm>
                <a:off x="3112933" y="3227232"/>
                <a:ext cx="192240" cy="137520"/>
              </p14:xfrm>
            </p:contentPart>
          </mc:Choice>
          <mc:Fallback xmlns="">
            <p:pic>
              <p:nvPicPr>
                <p:cNvPr id="167187" name="Freihand 167186">
                  <a:extLst>
                    <a:ext uri="{FF2B5EF4-FFF2-40B4-BE49-F238E27FC236}">
                      <a16:creationId xmlns:a16="http://schemas.microsoft.com/office/drawing/2014/main" id="{50D5198C-A943-406D-959B-83E4DA9E68A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108613" y="3222912"/>
                  <a:ext cx="2008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67188" name="Freihand 167187">
                  <a:extLst>
                    <a:ext uri="{FF2B5EF4-FFF2-40B4-BE49-F238E27FC236}">
                      <a16:creationId xmlns:a16="http://schemas.microsoft.com/office/drawing/2014/main" id="{C6E72D99-69A8-4937-B084-4123EFE6EAAE}"/>
                    </a:ext>
                  </a:extLst>
                </p14:cNvPr>
                <p14:cNvContentPartPr/>
                <p14:nvPr/>
              </p14:nvContentPartPr>
              <p14:xfrm>
                <a:off x="3335413" y="3266112"/>
                <a:ext cx="128880" cy="84240"/>
              </p14:xfrm>
            </p:contentPart>
          </mc:Choice>
          <mc:Fallback xmlns="">
            <p:pic>
              <p:nvPicPr>
                <p:cNvPr id="167188" name="Freihand 167187">
                  <a:extLst>
                    <a:ext uri="{FF2B5EF4-FFF2-40B4-BE49-F238E27FC236}">
                      <a16:creationId xmlns:a16="http://schemas.microsoft.com/office/drawing/2014/main" id="{C6E72D99-69A8-4937-B084-4123EFE6EAAE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331093" y="3261792"/>
                  <a:ext cx="1375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67189" name="Freihand 167188">
                  <a:extLst>
                    <a:ext uri="{FF2B5EF4-FFF2-40B4-BE49-F238E27FC236}">
                      <a16:creationId xmlns:a16="http://schemas.microsoft.com/office/drawing/2014/main" id="{B9A8EA9F-3B0B-4B16-BA42-60E3FE0ED67A}"/>
                    </a:ext>
                  </a:extLst>
                </p14:cNvPr>
                <p14:cNvContentPartPr/>
                <p14:nvPr/>
              </p14:nvContentPartPr>
              <p14:xfrm>
                <a:off x="3517213" y="3226872"/>
                <a:ext cx="50760" cy="98280"/>
              </p14:xfrm>
            </p:contentPart>
          </mc:Choice>
          <mc:Fallback xmlns="">
            <p:pic>
              <p:nvPicPr>
                <p:cNvPr id="167189" name="Freihand 167188">
                  <a:extLst>
                    <a:ext uri="{FF2B5EF4-FFF2-40B4-BE49-F238E27FC236}">
                      <a16:creationId xmlns:a16="http://schemas.microsoft.com/office/drawing/2014/main" id="{B9A8EA9F-3B0B-4B16-BA42-60E3FE0ED67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512893" y="3222552"/>
                  <a:ext cx="594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67190" name="Freihand 167189">
                  <a:extLst>
                    <a:ext uri="{FF2B5EF4-FFF2-40B4-BE49-F238E27FC236}">
                      <a16:creationId xmlns:a16="http://schemas.microsoft.com/office/drawing/2014/main" id="{EE7B7B93-BB77-4A54-9B5E-18F08D58419B}"/>
                    </a:ext>
                  </a:extLst>
                </p14:cNvPr>
                <p14:cNvContentPartPr/>
                <p14:nvPr/>
              </p14:nvContentPartPr>
              <p14:xfrm>
                <a:off x="3619093" y="3274392"/>
                <a:ext cx="54720" cy="93240"/>
              </p14:xfrm>
            </p:contentPart>
          </mc:Choice>
          <mc:Fallback xmlns="">
            <p:pic>
              <p:nvPicPr>
                <p:cNvPr id="167190" name="Freihand 167189">
                  <a:extLst>
                    <a:ext uri="{FF2B5EF4-FFF2-40B4-BE49-F238E27FC236}">
                      <a16:creationId xmlns:a16="http://schemas.microsoft.com/office/drawing/2014/main" id="{EE7B7B93-BB77-4A54-9B5E-18F08D58419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614773" y="3270072"/>
                  <a:ext cx="63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67191" name="Freihand 167190">
                  <a:extLst>
                    <a:ext uri="{FF2B5EF4-FFF2-40B4-BE49-F238E27FC236}">
                      <a16:creationId xmlns:a16="http://schemas.microsoft.com/office/drawing/2014/main" id="{5B2FE406-5B3C-496D-A025-BA3A3682B302}"/>
                    </a:ext>
                  </a:extLst>
                </p14:cNvPr>
                <p14:cNvContentPartPr/>
                <p14:nvPr/>
              </p14:nvContentPartPr>
              <p14:xfrm>
                <a:off x="3702973" y="3207792"/>
                <a:ext cx="57600" cy="158040"/>
              </p14:xfrm>
            </p:contentPart>
          </mc:Choice>
          <mc:Fallback xmlns="">
            <p:pic>
              <p:nvPicPr>
                <p:cNvPr id="167191" name="Freihand 167190">
                  <a:extLst>
                    <a:ext uri="{FF2B5EF4-FFF2-40B4-BE49-F238E27FC236}">
                      <a16:creationId xmlns:a16="http://schemas.microsoft.com/office/drawing/2014/main" id="{5B2FE406-5B3C-496D-A025-BA3A3682B30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698653" y="3203472"/>
                  <a:ext cx="66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67192" name="Freihand 167191">
                  <a:extLst>
                    <a:ext uri="{FF2B5EF4-FFF2-40B4-BE49-F238E27FC236}">
                      <a16:creationId xmlns:a16="http://schemas.microsoft.com/office/drawing/2014/main" id="{0D7B01E3-D124-4569-929B-A009B86B11FA}"/>
                    </a:ext>
                  </a:extLst>
                </p14:cNvPr>
                <p14:cNvContentPartPr/>
                <p14:nvPr/>
              </p14:nvContentPartPr>
              <p14:xfrm>
                <a:off x="3831853" y="3265032"/>
                <a:ext cx="128160" cy="50760"/>
              </p14:xfrm>
            </p:contentPart>
          </mc:Choice>
          <mc:Fallback xmlns="">
            <p:pic>
              <p:nvPicPr>
                <p:cNvPr id="167192" name="Freihand 167191">
                  <a:extLst>
                    <a:ext uri="{FF2B5EF4-FFF2-40B4-BE49-F238E27FC236}">
                      <a16:creationId xmlns:a16="http://schemas.microsoft.com/office/drawing/2014/main" id="{0D7B01E3-D124-4569-929B-A009B86B11F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827533" y="3260712"/>
                  <a:ext cx="1368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67193" name="Freihand 167192">
                  <a:extLst>
                    <a:ext uri="{FF2B5EF4-FFF2-40B4-BE49-F238E27FC236}">
                      <a16:creationId xmlns:a16="http://schemas.microsoft.com/office/drawing/2014/main" id="{0B6A5931-0D8C-46C6-974D-6AE2E5E3E746}"/>
                    </a:ext>
                  </a:extLst>
                </p14:cNvPr>
                <p14:cNvContentPartPr/>
                <p14:nvPr/>
              </p14:nvContentPartPr>
              <p14:xfrm>
                <a:off x="4172773" y="3149112"/>
                <a:ext cx="139680" cy="71640"/>
              </p14:xfrm>
            </p:contentPart>
          </mc:Choice>
          <mc:Fallback xmlns="">
            <p:pic>
              <p:nvPicPr>
                <p:cNvPr id="167193" name="Freihand 167192">
                  <a:extLst>
                    <a:ext uri="{FF2B5EF4-FFF2-40B4-BE49-F238E27FC236}">
                      <a16:creationId xmlns:a16="http://schemas.microsoft.com/office/drawing/2014/main" id="{0B6A5931-0D8C-46C6-974D-6AE2E5E3E74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168453" y="3144792"/>
                  <a:ext cx="1483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67194" name="Freihand 167193">
                  <a:extLst>
                    <a:ext uri="{FF2B5EF4-FFF2-40B4-BE49-F238E27FC236}">
                      <a16:creationId xmlns:a16="http://schemas.microsoft.com/office/drawing/2014/main" id="{C08DE7B9-B3E0-44CB-9F2B-FA30E291FDFE}"/>
                    </a:ext>
                  </a:extLst>
                </p14:cNvPr>
                <p14:cNvContentPartPr/>
                <p14:nvPr/>
              </p14:nvContentPartPr>
              <p14:xfrm>
                <a:off x="4341613" y="3122832"/>
                <a:ext cx="83880" cy="117720"/>
              </p14:xfrm>
            </p:contentPart>
          </mc:Choice>
          <mc:Fallback xmlns="">
            <p:pic>
              <p:nvPicPr>
                <p:cNvPr id="167194" name="Freihand 167193">
                  <a:extLst>
                    <a:ext uri="{FF2B5EF4-FFF2-40B4-BE49-F238E27FC236}">
                      <a16:creationId xmlns:a16="http://schemas.microsoft.com/office/drawing/2014/main" id="{C08DE7B9-B3E0-44CB-9F2B-FA30E291FDFE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337293" y="3118512"/>
                  <a:ext cx="925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67195" name="Freihand 167194">
                  <a:extLst>
                    <a:ext uri="{FF2B5EF4-FFF2-40B4-BE49-F238E27FC236}">
                      <a16:creationId xmlns:a16="http://schemas.microsoft.com/office/drawing/2014/main" id="{B726E086-DAE8-4B96-941A-E0F231C382D1}"/>
                    </a:ext>
                  </a:extLst>
                </p14:cNvPr>
                <p14:cNvContentPartPr/>
                <p14:nvPr/>
              </p14:nvContentPartPr>
              <p14:xfrm>
                <a:off x="4466533" y="3142272"/>
                <a:ext cx="71640" cy="43200"/>
              </p14:xfrm>
            </p:contentPart>
          </mc:Choice>
          <mc:Fallback xmlns="">
            <p:pic>
              <p:nvPicPr>
                <p:cNvPr id="167195" name="Freihand 167194">
                  <a:extLst>
                    <a:ext uri="{FF2B5EF4-FFF2-40B4-BE49-F238E27FC236}">
                      <a16:creationId xmlns:a16="http://schemas.microsoft.com/office/drawing/2014/main" id="{B726E086-DAE8-4B96-941A-E0F231C382D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62213" y="3137952"/>
                  <a:ext cx="802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67196" name="Freihand 167195">
                  <a:extLst>
                    <a:ext uri="{FF2B5EF4-FFF2-40B4-BE49-F238E27FC236}">
                      <a16:creationId xmlns:a16="http://schemas.microsoft.com/office/drawing/2014/main" id="{A915C508-5226-4E3A-9B2F-DF0FFF34DDD1}"/>
                    </a:ext>
                  </a:extLst>
                </p14:cNvPr>
                <p14:cNvContentPartPr/>
                <p14:nvPr/>
              </p14:nvContentPartPr>
              <p14:xfrm>
                <a:off x="4505053" y="3084672"/>
                <a:ext cx="123480" cy="168480"/>
              </p14:xfrm>
            </p:contentPart>
          </mc:Choice>
          <mc:Fallback xmlns="">
            <p:pic>
              <p:nvPicPr>
                <p:cNvPr id="167196" name="Freihand 167195">
                  <a:extLst>
                    <a:ext uri="{FF2B5EF4-FFF2-40B4-BE49-F238E27FC236}">
                      <a16:creationId xmlns:a16="http://schemas.microsoft.com/office/drawing/2014/main" id="{A915C508-5226-4E3A-9B2F-DF0FFF34DDD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500733" y="3080352"/>
                  <a:ext cx="1321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67197" name="Freihand 167196">
                  <a:extLst>
                    <a:ext uri="{FF2B5EF4-FFF2-40B4-BE49-F238E27FC236}">
                      <a16:creationId xmlns:a16="http://schemas.microsoft.com/office/drawing/2014/main" id="{64690590-10A6-4E61-AC99-8D89E8D8CE89}"/>
                    </a:ext>
                  </a:extLst>
                </p14:cNvPr>
                <p14:cNvContentPartPr/>
                <p14:nvPr/>
              </p14:nvContentPartPr>
              <p14:xfrm>
                <a:off x="4101853" y="3263592"/>
                <a:ext cx="554400" cy="37800"/>
              </p14:xfrm>
            </p:contentPart>
          </mc:Choice>
          <mc:Fallback xmlns="">
            <p:pic>
              <p:nvPicPr>
                <p:cNvPr id="167197" name="Freihand 167196">
                  <a:extLst>
                    <a:ext uri="{FF2B5EF4-FFF2-40B4-BE49-F238E27FC236}">
                      <a16:creationId xmlns:a16="http://schemas.microsoft.com/office/drawing/2014/main" id="{64690590-10A6-4E61-AC99-8D89E8D8CE8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097533" y="3259272"/>
                  <a:ext cx="5630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67198" name="Freihand 167197">
                  <a:extLst>
                    <a:ext uri="{FF2B5EF4-FFF2-40B4-BE49-F238E27FC236}">
                      <a16:creationId xmlns:a16="http://schemas.microsoft.com/office/drawing/2014/main" id="{6BD3B403-DCD8-46B4-B3FF-69507129632D}"/>
                    </a:ext>
                  </a:extLst>
                </p14:cNvPr>
                <p14:cNvContentPartPr/>
                <p14:nvPr/>
              </p14:nvContentPartPr>
              <p14:xfrm>
                <a:off x="4338733" y="3340632"/>
                <a:ext cx="97200" cy="50040"/>
              </p14:xfrm>
            </p:contentPart>
          </mc:Choice>
          <mc:Fallback xmlns="">
            <p:pic>
              <p:nvPicPr>
                <p:cNvPr id="167198" name="Freihand 167197">
                  <a:extLst>
                    <a:ext uri="{FF2B5EF4-FFF2-40B4-BE49-F238E27FC236}">
                      <a16:creationId xmlns:a16="http://schemas.microsoft.com/office/drawing/2014/main" id="{6BD3B403-DCD8-46B4-B3FF-69507129632D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334413" y="3336312"/>
                  <a:ext cx="1058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67199" name="Freihand 167198">
                  <a:extLst>
                    <a:ext uri="{FF2B5EF4-FFF2-40B4-BE49-F238E27FC236}">
                      <a16:creationId xmlns:a16="http://schemas.microsoft.com/office/drawing/2014/main" id="{8359AEE3-2490-446A-96F8-D5374C07D1F9}"/>
                    </a:ext>
                  </a:extLst>
                </p14:cNvPr>
                <p14:cNvContentPartPr/>
                <p14:nvPr/>
              </p14:nvContentPartPr>
              <p14:xfrm>
                <a:off x="4384813" y="3340632"/>
                <a:ext cx="79920" cy="143280"/>
              </p14:xfrm>
            </p:contentPart>
          </mc:Choice>
          <mc:Fallback xmlns="">
            <p:pic>
              <p:nvPicPr>
                <p:cNvPr id="167199" name="Freihand 167198">
                  <a:extLst>
                    <a:ext uri="{FF2B5EF4-FFF2-40B4-BE49-F238E27FC236}">
                      <a16:creationId xmlns:a16="http://schemas.microsoft.com/office/drawing/2014/main" id="{8359AEE3-2490-446A-96F8-D5374C07D1F9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380493" y="3336312"/>
                  <a:ext cx="885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67201" name="Freihand 167200">
                  <a:extLst>
                    <a:ext uri="{FF2B5EF4-FFF2-40B4-BE49-F238E27FC236}">
                      <a16:creationId xmlns:a16="http://schemas.microsoft.com/office/drawing/2014/main" id="{211A2D59-3BA2-4684-A453-EE4D442A4C07}"/>
                    </a:ext>
                  </a:extLst>
                </p14:cNvPr>
                <p14:cNvContentPartPr/>
                <p14:nvPr/>
              </p14:nvContentPartPr>
              <p14:xfrm>
                <a:off x="4809973" y="3290232"/>
                <a:ext cx="172080" cy="13680"/>
              </p14:xfrm>
            </p:contentPart>
          </mc:Choice>
          <mc:Fallback xmlns="">
            <p:pic>
              <p:nvPicPr>
                <p:cNvPr id="167201" name="Freihand 167200">
                  <a:extLst>
                    <a:ext uri="{FF2B5EF4-FFF2-40B4-BE49-F238E27FC236}">
                      <a16:creationId xmlns:a16="http://schemas.microsoft.com/office/drawing/2014/main" id="{211A2D59-3BA2-4684-A453-EE4D442A4C07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805653" y="3285912"/>
                  <a:ext cx="1807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67202" name="Freihand 167201">
                  <a:extLst>
                    <a:ext uri="{FF2B5EF4-FFF2-40B4-BE49-F238E27FC236}">
                      <a16:creationId xmlns:a16="http://schemas.microsoft.com/office/drawing/2014/main" id="{2ECE3A4B-283E-445E-964A-F48E4DB6AA7E}"/>
                    </a:ext>
                  </a:extLst>
                </p14:cNvPr>
                <p14:cNvContentPartPr/>
                <p14:nvPr/>
              </p14:nvContentPartPr>
              <p14:xfrm>
                <a:off x="4846693" y="3332712"/>
                <a:ext cx="169920" cy="9360"/>
              </p14:xfrm>
            </p:contentPart>
          </mc:Choice>
          <mc:Fallback xmlns="">
            <p:pic>
              <p:nvPicPr>
                <p:cNvPr id="167202" name="Freihand 167201">
                  <a:extLst>
                    <a:ext uri="{FF2B5EF4-FFF2-40B4-BE49-F238E27FC236}">
                      <a16:creationId xmlns:a16="http://schemas.microsoft.com/office/drawing/2014/main" id="{2ECE3A4B-283E-445E-964A-F48E4DB6AA7E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842373" y="3328392"/>
                  <a:ext cx="1785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67204" name="Freihand 167203">
                  <a:extLst>
                    <a:ext uri="{FF2B5EF4-FFF2-40B4-BE49-F238E27FC236}">
                      <a16:creationId xmlns:a16="http://schemas.microsoft.com/office/drawing/2014/main" id="{F73677EE-619E-440A-A553-B330A38E09FC}"/>
                    </a:ext>
                  </a:extLst>
                </p14:cNvPr>
                <p14:cNvContentPartPr/>
                <p14:nvPr/>
              </p14:nvContentPartPr>
              <p14:xfrm>
                <a:off x="606613" y="2599752"/>
                <a:ext cx="640440" cy="80280"/>
              </p14:xfrm>
            </p:contentPart>
          </mc:Choice>
          <mc:Fallback xmlns="">
            <p:pic>
              <p:nvPicPr>
                <p:cNvPr id="167204" name="Freihand 167203">
                  <a:extLst>
                    <a:ext uri="{FF2B5EF4-FFF2-40B4-BE49-F238E27FC236}">
                      <a16:creationId xmlns:a16="http://schemas.microsoft.com/office/drawing/2014/main" id="{F73677EE-619E-440A-A553-B330A38E09F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02293" y="2595432"/>
                  <a:ext cx="649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67205" name="Freihand 167204">
                  <a:extLst>
                    <a:ext uri="{FF2B5EF4-FFF2-40B4-BE49-F238E27FC236}">
                      <a16:creationId xmlns:a16="http://schemas.microsoft.com/office/drawing/2014/main" id="{77869EC6-16F0-41B2-8312-6684AC447F68}"/>
                    </a:ext>
                  </a:extLst>
                </p14:cNvPr>
                <p14:cNvContentPartPr/>
                <p14:nvPr/>
              </p14:nvContentPartPr>
              <p14:xfrm>
                <a:off x="5231893" y="3135072"/>
                <a:ext cx="123480" cy="110160"/>
              </p14:xfrm>
            </p:contentPart>
          </mc:Choice>
          <mc:Fallback xmlns="">
            <p:pic>
              <p:nvPicPr>
                <p:cNvPr id="167205" name="Freihand 167204">
                  <a:extLst>
                    <a:ext uri="{FF2B5EF4-FFF2-40B4-BE49-F238E27FC236}">
                      <a16:creationId xmlns:a16="http://schemas.microsoft.com/office/drawing/2014/main" id="{77869EC6-16F0-41B2-8312-6684AC447F6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227573" y="3130752"/>
                  <a:ext cx="1321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67206" name="Freihand 167205">
                  <a:extLst>
                    <a:ext uri="{FF2B5EF4-FFF2-40B4-BE49-F238E27FC236}">
                      <a16:creationId xmlns:a16="http://schemas.microsoft.com/office/drawing/2014/main" id="{B3261255-2E76-46C4-BD2B-F98CFEF871B4}"/>
                    </a:ext>
                  </a:extLst>
                </p14:cNvPr>
                <p14:cNvContentPartPr/>
                <p14:nvPr/>
              </p14:nvContentPartPr>
              <p14:xfrm>
                <a:off x="5299933" y="3204552"/>
                <a:ext cx="89280" cy="84600"/>
              </p14:xfrm>
            </p:contentPart>
          </mc:Choice>
          <mc:Fallback xmlns="">
            <p:pic>
              <p:nvPicPr>
                <p:cNvPr id="167206" name="Freihand 167205">
                  <a:extLst>
                    <a:ext uri="{FF2B5EF4-FFF2-40B4-BE49-F238E27FC236}">
                      <a16:creationId xmlns:a16="http://schemas.microsoft.com/office/drawing/2014/main" id="{B3261255-2E76-46C4-BD2B-F98CFEF871B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295613" y="3200232"/>
                  <a:ext cx="979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67207" name="Freihand 167206">
                  <a:extLst>
                    <a:ext uri="{FF2B5EF4-FFF2-40B4-BE49-F238E27FC236}">
                      <a16:creationId xmlns:a16="http://schemas.microsoft.com/office/drawing/2014/main" id="{1E5624E9-9F87-40DD-AB10-D5BE1815FC5D}"/>
                    </a:ext>
                  </a:extLst>
                </p14:cNvPr>
                <p14:cNvContentPartPr/>
                <p14:nvPr/>
              </p14:nvContentPartPr>
              <p14:xfrm>
                <a:off x="5161333" y="3309672"/>
                <a:ext cx="295200" cy="30600"/>
              </p14:xfrm>
            </p:contentPart>
          </mc:Choice>
          <mc:Fallback xmlns="">
            <p:pic>
              <p:nvPicPr>
                <p:cNvPr id="167207" name="Freihand 167206">
                  <a:extLst>
                    <a:ext uri="{FF2B5EF4-FFF2-40B4-BE49-F238E27FC236}">
                      <a16:creationId xmlns:a16="http://schemas.microsoft.com/office/drawing/2014/main" id="{1E5624E9-9F87-40DD-AB10-D5BE1815FC5D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157013" y="3305352"/>
                  <a:ext cx="3038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67208" name="Freihand 167207">
                  <a:extLst>
                    <a:ext uri="{FF2B5EF4-FFF2-40B4-BE49-F238E27FC236}">
                      <a16:creationId xmlns:a16="http://schemas.microsoft.com/office/drawing/2014/main" id="{C3738350-3A9F-4D6C-907E-CC46C4C4C1BE}"/>
                    </a:ext>
                  </a:extLst>
                </p14:cNvPr>
                <p14:cNvContentPartPr/>
                <p14:nvPr/>
              </p14:nvContentPartPr>
              <p14:xfrm>
                <a:off x="5199853" y="3402912"/>
                <a:ext cx="129960" cy="49320"/>
              </p14:xfrm>
            </p:contentPart>
          </mc:Choice>
          <mc:Fallback xmlns="">
            <p:pic>
              <p:nvPicPr>
                <p:cNvPr id="167208" name="Freihand 167207">
                  <a:extLst>
                    <a:ext uri="{FF2B5EF4-FFF2-40B4-BE49-F238E27FC236}">
                      <a16:creationId xmlns:a16="http://schemas.microsoft.com/office/drawing/2014/main" id="{C3738350-3A9F-4D6C-907E-CC46C4C4C1BE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195533" y="3398592"/>
                  <a:ext cx="1386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67209" name="Freihand 167208">
                  <a:extLst>
                    <a:ext uri="{FF2B5EF4-FFF2-40B4-BE49-F238E27FC236}">
                      <a16:creationId xmlns:a16="http://schemas.microsoft.com/office/drawing/2014/main" id="{A32DE87A-00C0-4E6A-86DF-86C3F084DACE}"/>
                    </a:ext>
                  </a:extLst>
                </p14:cNvPr>
                <p14:cNvContentPartPr/>
                <p14:nvPr/>
              </p14:nvContentPartPr>
              <p14:xfrm>
                <a:off x="5244493" y="3405072"/>
                <a:ext cx="84240" cy="154440"/>
              </p14:xfrm>
            </p:contentPart>
          </mc:Choice>
          <mc:Fallback xmlns="">
            <p:pic>
              <p:nvPicPr>
                <p:cNvPr id="167209" name="Freihand 167208">
                  <a:extLst>
                    <a:ext uri="{FF2B5EF4-FFF2-40B4-BE49-F238E27FC236}">
                      <a16:creationId xmlns:a16="http://schemas.microsoft.com/office/drawing/2014/main" id="{A32DE87A-00C0-4E6A-86DF-86C3F084DAC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240173" y="3400752"/>
                  <a:ext cx="928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67210" name="Freihand 167209">
                  <a:extLst>
                    <a:ext uri="{FF2B5EF4-FFF2-40B4-BE49-F238E27FC236}">
                      <a16:creationId xmlns:a16="http://schemas.microsoft.com/office/drawing/2014/main" id="{6EC48E15-9D86-46DE-83AB-B793848D86C7}"/>
                    </a:ext>
                  </a:extLst>
                </p14:cNvPr>
                <p14:cNvContentPartPr/>
                <p14:nvPr/>
              </p14:nvContentPartPr>
              <p14:xfrm>
                <a:off x="5657773" y="3326232"/>
                <a:ext cx="10080" cy="112680"/>
              </p14:xfrm>
            </p:contentPart>
          </mc:Choice>
          <mc:Fallback xmlns="">
            <p:pic>
              <p:nvPicPr>
                <p:cNvPr id="167210" name="Freihand 167209">
                  <a:extLst>
                    <a:ext uri="{FF2B5EF4-FFF2-40B4-BE49-F238E27FC236}">
                      <a16:creationId xmlns:a16="http://schemas.microsoft.com/office/drawing/2014/main" id="{6EC48E15-9D86-46DE-83AB-B793848D86C7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5653453" y="3321912"/>
                  <a:ext cx="187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67211" name="Freihand 167210">
                  <a:extLst>
                    <a:ext uri="{FF2B5EF4-FFF2-40B4-BE49-F238E27FC236}">
                      <a16:creationId xmlns:a16="http://schemas.microsoft.com/office/drawing/2014/main" id="{42E47D8B-B8B4-414D-B567-4317EC0A67B8}"/>
                    </a:ext>
                  </a:extLst>
                </p14:cNvPr>
                <p14:cNvContentPartPr/>
                <p14:nvPr/>
              </p14:nvContentPartPr>
              <p14:xfrm>
                <a:off x="5596573" y="3353952"/>
                <a:ext cx="154080" cy="12240"/>
              </p14:xfrm>
            </p:contentPart>
          </mc:Choice>
          <mc:Fallback xmlns="">
            <p:pic>
              <p:nvPicPr>
                <p:cNvPr id="167211" name="Freihand 167210">
                  <a:extLst>
                    <a:ext uri="{FF2B5EF4-FFF2-40B4-BE49-F238E27FC236}">
                      <a16:creationId xmlns:a16="http://schemas.microsoft.com/office/drawing/2014/main" id="{42E47D8B-B8B4-414D-B567-4317EC0A67B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592253" y="3349632"/>
                  <a:ext cx="162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67212" name="Freihand 167211">
                  <a:extLst>
                    <a:ext uri="{FF2B5EF4-FFF2-40B4-BE49-F238E27FC236}">
                      <a16:creationId xmlns:a16="http://schemas.microsoft.com/office/drawing/2014/main" id="{8EE37B44-3509-4ECE-9E1C-3028E6581451}"/>
                    </a:ext>
                  </a:extLst>
                </p14:cNvPr>
                <p14:cNvContentPartPr/>
                <p14:nvPr/>
              </p14:nvContentPartPr>
              <p14:xfrm>
                <a:off x="5848213" y="3292032"/>
                <a:ext cx="106560" cy="103680"/>
              </p14:xfrm>
            </p:contentPart>
          </mc:Choice>
          <mc:Fallback xmlns="">
            <p:pic>
              <p:nvPicPr>
                <p:cNvPr id="167212" name="Freihand 167211">
                  <a:extLst>
                    <a:ext uri="{FF2B5EF4-FFF2-40B4-BE49-F238E27FC236}">
                      <a16:creationId xmlns:a16="http://schemas.microsoft.com/office/drawing/2014/main" id="{8EE37B44-3509-4ECE-9E1C-3028E6581451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843893" y="3287712"/>
                  <a:ext cx="1152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67213" name="Freihand 167212">
                  <a:extLst>
                    <a:ext uri="{FF2B5EF4-FFF2-40B4-BE49-F238E27FC236}">
                      <a16:creationId xmlns:a16="http://schemas.microsoft.com/office/drawing/2014/main" id="{FB26D296-E041-4AE5-A820-23A08DE3712F}"/>
                    </a:ext>
                  </a:extLst>
                </p14:cNvPr>
                <p14:cNvContentPartPr/>
                <p14:nvPr/>
              </p14:nvContentPartPr>
              <p14:xfrm>
                <a:off x="5948293" y="3347472"/>
                <a:ext cx="86760" cy="131760"/>
              </p14:xfrm>
            </p:contentPart>
          </mc:Choice>
          <mc:Fallback xmlns="">
            <p:pic>
              <p:nvPicPr>
                <p:cNvPr id="167213" name="Freihand 167212">
                  <a:extLst>
                    <a:ext uri="{FF2B5EF4-FFF2-40B4-BE49-F238E27FC236}">
                      <a16:creationId xmlns:a16="http://schemas.microsoft.com/office/drawing/2014/main" id="{FB26D296-E041-4AE5-A820-23A08DE3712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943973" y="3343152"/>
                  <a:ext cx="954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67214" name="Freihand 167213">
                  <a:extLst>
                    <a:ext uri="{FF2B5EF4-FFF2-40B4-BE49-F238E27FC236}">
                      <a16:creationId xmlns:a16="http://schemas.microsoft.com/office/drawing/2014/main" id="{0F4CBF88-DAA8-407C-881A-68AFA8B3D719}"/>
                    </a:ext>
                  </a:extLst>
                </p14:cNvPr>
                <p14:cNvContentPartPr/>
                <p14:nvPr/>
              </p14:nvContentPartPr>
              <p14:xfrm>
                <a:off x="6135133" y="3338112"/>
                <a:ext cx="36720" cy="15840"/>
              </p14:xfrm>
            </p:contentPart>
          </mc:Choice>
          <mc:Fallback xmlns="">
            <p:pic>
              <p:nvPicPr>
                <p:cNvPr id="167214" name="Freihand 167213">
                  <a:extLst>
                    <a:ext uri="{FF2B5EF4-FFF2-40B4-BE49-F238E27FC236}">
                      <a16:creationId xmlns:a16="http://schemas.microsoft.com/office/drawing/2014/main" id="{0F4CBF88-DAA8-407C-881A-68AFA8B3D71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130813" y="3333792"/>
                  <a:ext cx="45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67215" name="Freihand 167214">
                  <a:extLst>
                    <a:ext uri="{FF2B5EF4-FFF2-40B4-BE49-F238E27FC236}">
                      <a16:creationId xmlns:a16="http://schemas.microsoft.com/office/drawing/2014/main" id="{4D42C7DC-598A-433D-B4F1-B7F5B2AF81E2}"/>
                    </a:ext>
                  </a:extLst>
                </p14:cNvPr>
                <p14:cNvContentPartPr/>
                <p14:nvPr/>
              </p14:nvContentPartPr>
              <p14:xfrm>
                <a:off x="6279493" y="3240552"/>
                <a:ext cx="109440" cy="55080"/>
              </p14:xfrm>
            </p:contentPart>
          </mc:Choice>
          <mc:Fallback xmlns="">
            <p:pic>
              <p:nvPicPr>
                <p:cNvPr id="167215" name="Freihand 167214">
                  <a:extLst>
                    <a:ext uri="{FF2B5EF4-FFF2-40B4-BE49-F238E27FC236}">
                      <a16:creationId xmlns:a16="http://schemas.microsoft.com/office/drawing/2014/main" id="{4D42C7DC-598A-433D-B4F1-B7F5B2AF81E2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275173" y="3236232"/>
                  <a:ext cx="1180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67216" name="Freihand 167215">
                  <a:extLst>
                    <a:ext uri="{FF2B5EF4-FFF2-40B4-BE49-F238E27FC236}">
                      <a16:creationId xmlns:a16="http://schemas.microsoft.com/office/drawing/2014/main" id="{298679D2-95CF-486B-8DF0-0D1E422C920D}"/>
                    </a:ext>
                  </a:extLst>
                </p14:cNvPr>
                <p14:cNvContentPartPr/>
                <p14:nvPr/>
              </p14:nvContentPartPr>
              <p14:xfrm>
                <a:off x="6319093" y="3220392"/>
                <a:ext cx="89640" cy="148320"/>
              </p14:xfrm>
            </p:contentPart>
          </mc:Choice>
          <mc:Fallback xmlns="">
            <p:pic>
              <p:nvPicPr>
                <p:cNvPr id="167216" name="Freihand 167215">
                  <a:extLst>
                    <a:ext uri="{FF2B5EF4-FFF2-40B4-BE49-F238E27FC236}">
                      <a16:creationId xmlns:a16="http://schemas.microsoft.com/office/drawing/2014/main" id="{298679D2-95CF-486B-8DF0-0D1E422C920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314773" y="3216072"/>
                  <a:ext cx="982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67217" name="Freihand 167216">
                  <a:extLst>
                    <a:ext uri="{FF2B5EF4-FFF2-40B4-BE49-F238E27FC236}">
                      <a16:creationId xmlns:a16="http://schemas.microsoft.com/office/drawing/2014/main" id="{AD65E4D5-B7D6-4A05-BC7F-04DBB323B741}"/>
                    </a:ext>
                  </a:extLst>
                </p14:cNvPr>
                <p14:cNvContentPartPr/>
                <p14:nvPr/>
              </p14:nvContentPartPr>
              <p14:xfrm>
                <a:off x="6196693" y="3361152"/>
                <a:ext cx="240120" cy="14040"/>
              </p14:xfrm>
            </p:contentPart>
          </mc:Choice>
          <mc:Fallback xmlns="">
            <p:pic>
              <p:nvPicPr>
                <p:cNvPr id="167217" name="Freihand 167216">
                  <a:extLst>
                    <a:ext uri="{FF2B5EF4-FFF2-40B4-BE49-F238E27FC236}">
                      <a16:creationId xmlns:a16="http://schemas.microsoft.com/office/drawing/2014/main" id="{AD65E4D5-B7D6-4A05-BC7F-04DBB323B741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6192373" y="3356832"/>
                  <a:ext cx="2487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67218" name="Freihand 167217">
                  <a:extLst>
                    <a:ext uri="{FF2B5EF4-FFF2-40B4-BE49-F238E27FC236}">
                      <a16:creationId xmlns:a16="http://schemas.microsoft.com/office/drawing/2014/main" id="{902D9F2C-8C09-4C70-BFB7-0045AEE750DE}"/>
                    </a:ext>
                  </a:extLst>
                </p14:cNvPr>
                <p14:cNvContentPartPr/>
                <p14:nvPr/>
              </p14:nvContentPartPr>
              <p14:xfrm>
                <a:off x="6252133" y="3416592"/>
                <a:ext cx="87840" cy="48600"/>
              </p14:xfrm>
            </p:contentPart>
          </mc:Choice>
          <mc:Fallback xmlns="">
            <p:pic>
              <p:nvPicPr>
                <p:cNvPr id="167218" name="Freihand 167217">
                  <a:extLst>
                    <a:ext uri="{FF2B5EF4-FFF2-40B4-BE49-F238E27FC236}">
                      <a16:creationId xmlns:a16="http://schemas.microsoft.com/office/drawing/2014/main" id="{902D9F2C-8C09-4C70-BFB7-0045AEE750DE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6247813" y="3412272"/>
                  <a:ext cx="964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67219" name="Freihand 167218">
                  <a:extLst>
                    <a:ext uri="{FF2B5EF4-FFF2-40B4-BE49-F238E27FC236}">
                      <a16:creationId xmlns:a16="http://schemas.microsoft.com/office/drawing/2014/main" id="{97ACC06D-DE02-4ADF-BAF3-91BD14764249}"/>
                    </a:ext>
                  </a:extLst>
                </p14:cNvPr>
                <p14:cNvContentPartPr/>
                <p14:nvPr/>
              </p14:nvContentPartPr>
              <p14:xfrm>
                <a:off x="6266893" y="3432072"/>
                <a:ext cx="74160" cy="159480"/>
              </p14:xfrm>
            </p:contentPart>
          </mc:Choice>
          <mc:Fallback xmlns="">
            <p:pic>
              <p:nvPicPr>
                <p:cNvPr id="167219" name="Freihand 167218">
                  <a:extLst>
                    <a:ext uri="{FF2B5EF4-FFF2-40B4-BE49-F238E27FC236}">
                      <a16:creationId xmlns:a16="http://schemas.microsoft.com/office/drawing/2014/main" id="{97ACC06D-DE02-4ADF-BAF3-91BD1476424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6262573" y="3427752"/>
                  <a:ext cx="828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67221" name="Freihand 167220">
                  <a:extLst>
                    <a:ext uri="{FF2B5EF4-FFF2-40B4-BE49-F238E27FC236}">
                      <a16:creationId xmlns:a16="http://schemas.microsoft.com/office/drawing/2014/main" id="{ADE94E8B-5B6B-4DFD-A7C2-BD68A0543C79}"/>
                    </a:ext>
                  </a:extLst>
                </p14:cNvPr>
                <p14:cNvContentPartPr/>
                <p14:nvPr/>
              </p14:nvContentPartPr>
              <p14:xfrm>
                <a:off x="5748133" y="3496872"/>
                <a:ext cx="658440" cy="166680"/>
              </p14:xfrm>
            </p:contentPart>
          </mc:Choice>
          <mc:Fallback xmlns="">
            <p:pic>
              <p:nvPicPr>
                <p:cNvPr id="167221" name="Freihand 167220">
                  <a:extLst>
                    <a:ext uri="{FF2B5EF4-FFF2-40B4-BE49-F238E27FC236}">
                      <a16:creationId xmlns:a16="http://schemas.microsoft.com/office/drawing/2014/main" id="{ADE94E8B-5B6B-4DFD-A7C2-BD68A0543C7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5743813" y="3492552"/>
                  <a:ext cx="6670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67222" name="Freihand 167221">
                  <a:extLst>
                    <a:ext uri="{FF2B5EF4-FFF2-40B4-BE49-F238E27FC236}">
                      <a16:creationId xmlns:a16="http://schemas.microsoft.com/office/drawing/2014/main" id="{AF1596FD-9D54-41F7-A857-D26F5F0A2F7C}"/>
                    </a:ext>
                  </a:extLst>
                </p14:cNvPr>
                <p14:cNvContentPartPr/>
                <p14:nvPr/>
              </p14:nvContentPartPr>
              <p14:xfrm>
                <a:off x="6156733" y="3352512"/>
                <a:ext cx="230760" cy="322920"/>
              </p14:xfrm>
            </p:contentPart>
          </mc:Choice>
          <mc:Fallback xmlns="">
            <p:pic>
              <p:nvPicPr>
                <p:cNvPr id="167222" name="Freihand 167221">
                  <a:extLst>
                    <a:ext uri="{FF2B5EF4-FFF2-40B4-BE49-F238E27FC236}">
                      <a16:creationId xmlns:a16="http://schemas.microsoft.com/office/drawing/2014/main" id="{AF1596FD-9D54-41F7-A857-D26F5F0A2F7C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152413" y="3348192"/>
                  <a:ext cx="23940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67223" name="Freihand 167222">
                  <a:extLst>
                    <a:ext uri="{FF2B5EF4-FFF2-40B4-BE49-F238E27FC236}">
                      <a16:creationId xmlns:a16="http://schemas.microsoft.com/office/drawing/2014/main" id="{41033661-501B-46EF-9077-CFB360AC3515}"/>
                    </a:ext>
                  </a:extLst>
                </p14:cNvPr>
                <p14:cNvContentPartPr/>
                <p14:nvPr/>
              </p14:nvContentPartPr>
              <p14:xfrm>
                <a:off x="6225493" y="3196272"/>
                <a:ext cx="187920" cy="228960"/>
              </p14:xfrm>
            </p:contentPart>
          </mc:Choice>
          <mc:Fallback xmlns="">
            <p:pic>
              <p:nvPicPr>
                <p:cNvPr id="167223" name="Freihand 167222">
                  <a:extLst>
                    <a:ext uri="{FF2B5EF4-FFF2-40B4-BE49-F238E27FC236}">
                      <a16:creationId xmlns:a16="http://schemas.microsoft.com/office/drawing/2014/main" id="{41033661-501B-46EF-9077-CFB360AC3515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221173" y="3191952"/>
                  <a:ext cx="1965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67227" name="Freihand 167226">
                  <a:extLst>
                    <a:ext uri="{FF2B5EF4-FFF2-40B4-BE49-F238E27FC236}">
                      <a16:creationId xmlns:a16="http://schemas.microsoft.com/office/drawing/2014/main" id="{897B2BB3-8065-4DFD-9439-B9DDA2F491AC}"/>
                    </a:ext>
                  </a:extLst>
                </p14:cNvPr>
                <p14:cNvContentPartPr/>
                <p14:nvPr/>
              </p14:nvContentPartPr>
              <p14:xfrm>
                <a:off x="6780973" y="3322272"/>
                <a:ext cx="169920" cy="74160"/>
              </p14:xfrm>
            </p:contentPart>
          </mc:Choice>
          <mc:Fallback xmlns="">
            <p:pic>
              <p:nvPicPr>
                <p:cNvPr id="167227" name="Freihand 167226">
                  <a:extLst>
                    <a:ext uri="{FF2B5EF4-FFF2-40B4-BE49-F238E27FC236}">
                      <a16:creationId xmlns:a16="http://schemas.microsoft.com/office/drawing/2014/main" id="{897B2BB3-8065-4DFD-9439-B9DDA2F491A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776653" y="3317952"/>
                  <a:ext cx="1785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67228" name="Freihand 167227">
                  <a:extLst>
                    <a:ext uri="{FF2B5EF4-FFF2-40B4-BE49-F238E27FC236}">
                      <a16:creationId xmlns:a16="http://schemas.microsoft.com/office/drawing/2014/main" id="{14A48BF8-68CB-42C5-B8A9-B736DBC67173}"/>
                    </a:ext>
                  </a:extLst>
                </p14:cNvPr>
                <p14:cNvContentPartPr/>
                <p14:nvPr/>
              </p14:nvContentPartPr>
              <p14:xfrm>
                <a:off x="6993733" y="3242712"/>
                <a:ext cx="80640" cy="167400"/>
              </p14:xfrm>
            </p:contentPart>
          </mc:Choice>
          <mc:Fallback xmlns="">
            <p:pic>
              <p:nvPicPr>
                <p:cNvPr id="167228" name="Freihand 167227">
                  <a:extLst>
                    <a:ext uri="{FF2B5EF4-FFF2-40B4-BE49-F238E27FC236}">
                      <a16:creationId xmlns:a16="http://schemas.microsoft.com/office/drawing/2014/main" id="{14A48BF8-68CB-42C5-B8A9-B736DBC67173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6989413" y="3238392"/>
                  <a:ext cx="892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67229" name="Freihand 167228">
                  <a:extLst>
                    <a:ext uri="{FF2B5EF4-FFF2-40B4-BE49-F238E27FC236}">
                      <a16:creationId xmlns:a16="http://schemas.microsoft.com/office/drawing/2014/main" id="{B463364A-D2D4-4DDD-949C-226D5CD06F0D}"/>
                    </a:ext>
                  </a:extLst>
                </p14:cNvPr>
                <p14:cNvContentPartPr/>
                <p14:nvPr/>
              </p14:nvContentPartPr>
              <p14:xfrm>
                <a:off x="6954493" y="3246312"/>
                <a:ext cx="9360" cy="6120"/>
              </p14:xfrm>
            </p:contentPart>
          </mc:Choice>
          <mc:Fallback xmlns="">
            <p:pic>
              <p:nvPicPr>
                <p:cNvPr id="167229" name="Freihand 167228">
                  <a:extLst>
                    <a:ext uri="{FF2B5EF4-FFF2-40B4-BE49-F238E27FC236}">
                      <a16:creationId xmlns:a16="http://schemas.microsoft.com/office/drawing/2014/main" id="{B463364A-D2D4-4DDD-949C-226D5CD06F0D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950173" y="3241992"/>
                  <a:ext cx="180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67231" name="Freihand 167230">
                  <a:extLst>
                    <a:ext uri="{FF2B5EF4-FFF2-40B4-BE49-F238E27FC236}">
                      <a16:creationId xmlns:a16="http://schemas.microsoft.com/office/drawing/2014/main" id="{E69DF18D-4185-43F9-AEA0-4043C18C12B1}"/>
                    </a:ext>
                  </a:extLst>
                </p14:cNvPr>
                <p14:cNvContentPartPr/>
                <p14:nvPr/>
              </p14:nvContentPartPr>
              <p14:xfrm>
                <a:off x="7178053" y="3306072"/>
                <a:ext cx="76320" cy="86400"/>
              </p14:xfrm>
            </p:contentPart>
          </mc:Choice>
          <mc:Fallback xmlns="">
            <p:pic>
              <p:nvPicPr>
                <p:cNvPr id="167231" name="Freihand 167230">
                  <a:extLst>
                    <a:ext uri="{FF2B5EF4-FFF2-40B4-BE49-F238E27FC236}">
                      <a16:creationId xmlns:a16="http://schemas.microsoft.com/office/drawing/2014/main" id="{E69DF18D-4185-43F9-AEA0-4043C18C12B1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173733" y="3301752"/>
                  <a:ext cx="849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67232" name="Freihand 167231">
                  <a:extLst>
                    <a:ext uri="{FF2B5EF4-FFF2-40B4-BE49-F238E27FC236}">
                      <a16:creationId xmlns:a16="http://schemas.microsoft.com/office/drawing/2014/main" id="{C59CABF2-E743-4844-AB0F-127A1D41A777}"/>
                    </a:ext>
                  </a:extLst>
                </p14:cNvPr>
                <p14:cNvContentPartPr/>
                <p14:nvPr/>
              </p14:nvContentPartPr>
              <p14:xfrm>
                <a:off x="7276693" y="3239832"/>
                <a:ext cx="156960" cy="133920"/>
              </p14:xfrm>
            </p:contentPart>
          </mc:Choice>
          <mc:Fallback xmlns="">
            <p:pic>
              <p:nvPicPr>
                <p:cNvPr id="167232" name="Freihand 167231">
                  <a:extLst>
                    <a:ext uri="{FF2B5EF4-FFF2-40B4-BE49-F238E27FC236}">
                      <a16:creationId xmlns:a16="http://schemas.microsoft.com/office/drawing/2014/main" id="{C59CABF2-E743-4844-AB0F-127A1D41A777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272373" y="3235512"/>
                  <a:ext cx="165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67233" name="Freihand 167232">
                  <a:extLst>
                    <a:ext uri="{FF2B5EF4-FFF2-40B4-BE49-F238E27FC236}">
                      <a16:creationId xmlns:a16="http://schemas.microsoft.com/office/drawing/2014/main" id="{7ABFE445-EF9B-447E-87EB-8A5B8CAE82B5}"/>
                    </a:ext>
                  </a:extLst>
                </p14:cNvPr>
                <p14:cNvContentPartPr/>
                <p14:nvPr/>
              </p14:nvContentPartPr>
              <p14:xfrm>
                <a:off x="7419613" y="3257472"/>
                <a:ext cx="13320" cy="25920"/>
              </p14:xfrm>
            </p:contentPart>
          </mc:Choice>
          <mc:Fallback xmlns="">
            <p:pic>
              <p:nvPicPr>
                <p:cNvPr id="167233" name="Freihand 167232">
                  <a:extLst>
                    <a:ext uri="{FF2B5EF4-FFF2-40B4-BE49-F238E27FC236}">
                      <a16:creationId xmlns:a16="http://schemas.microsoft.com/office/drawing/2014/main" id="{7ABFE445-EF9B-447E-87EB-8A5B8CAE82B5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415293" y="3253152"/>
                  <a:ext cx="21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67234" name="Freihand 167233">
                  <a:extLst>
                    <a:ext uri="{FF2B5EF4-FFF2-40B4-BE49-F238E27FC236}">
                      <a16:creationId xmlns:a16="http://schemas.microsoft.com/office/drawing/2014/main" id="{FE46E45C-6DB8-40D0-A8C4-8B36E175ECE5}"/>
                    </a:ext>
                  </a:extLst>
                </p14:cNvPr>
                <p14:cNvContentPartPr/>
                <p14:nvPr/>
              </p14:nvContentPartPr>
              <p14:xfrm>
                <a:off x="7459213" y="3305712"/>
                <a:ext cx="249840" cy="186840"/>
              </p14:xfrm>
            </p:contentPart>
          </mc:Choice>
          <mc:Fallback xmlns="">
            <p:pic>
              <p:nvPicPr>
                <p:cNvPr id="167234" name="Freihand 167233">
                  <a:extLst>
                    <a:ext uri="{FF2B5EF4-FFF2-40B4-BE49-F238E27FC236}">
                      <a16:creationId xmlns:a16="http://schemas.microsoft.com/office/drawing/2014/main" id="{FE46E45C-6DB8-40D0-A8C4-8B36E175ECE5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7454893" y="3301392"/>
                  <a:ext cx="2584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67235" name="Freihand 167234">
                  <a:extLst>
                    <a:ext uri="{FF2B5EF4-FFF2-40B4-BE49-F238E27FC236}">
                      <a16:creationId xmlns:a16="http://schemas.microsoft.com/office/drawing/2014/main" id="{A951CA6E-3B5F-4F21-A367-C48E1F0D3DA0}"/>
                    </a:ext>
                  </a:extLst>
                </p14:cNvPr>
                <p14:cNvContentPartPr/>
                <p14:nvPr/>
              </p14:nvContentPartPr>
              <p14:xfrm>
                <a:off x="7709773" y="3267552"/>
                <a:ext cx="297360" cy="99360"/>
              </p14:xfrm>
            </p:contentPart>
          </mc:Choice>
          <mc:Fallback xmlns="">
            <p:pic>
              <p:nvPicPr>
                <p:cNvPr id="167235" name="Freihand 167234">
                  <a:extLst>
                    <a:ext uri="{FF2B5EF4-FFF2-40B4-BE49-F238E27FC236}">
                      <a16:creationId xmlns:a16="http://schemas.microsoft.com/office/drawing/2014/main" id="{A951CA6E-3B5F-4F21-A367-C48E1F0D3DA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7705453" y="3263232"/>
                  <a:ext cx="3060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67236" name="Freihand 167235">
                  <a:extLst>
                    <a:ext uri="{FF2B5EF4-FFF2-40B4-BE49-F238E27FC236}">
                      <a16:creationId xmlns:a16="http://schemas.microsoft.com/office/drawing/2014/main" id="{C58FB5F3-A0C3-48B6-B6E2-74C2FB6837A0}"/>
                    </a:ext>
                  </a:extLst>
                </p14:cNvPr>
                <p14:cNvContentPartPr/>
                <p14:nvPr/>
              </p14:nvContentPartPr>
              <p14:xfrm>
                <a:off x="8066533" y="3290952"/>
                <a:ext cx="88200" cy="58320"/>
              </p14:xfrm>
            </p:contentPart>
          </mc:Choice>
          <mc:Fallback xmlns="">
            <p:pic>
              <p:nvPicPr>
                <p:cNvPr id="167236" name="Freihand 167235">
                  <a:extLst>
                    <a:ext uri="{FF2B5EF4-FFF2-40B4-BE49-F238E27FC236}">
                      <a16:creationId xmlns:a16="http://schemas.microsoft.com/office/drawing/2014/main" id="{C58FB5F3-A0C3-48B6-B6E2-74C2FB6837A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062213" y="3286632"/>
                  <a:ext cx="968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67237" name="Freihand 167236">
                  <a:extLst>
                    <a:ext uri="{FF2B5EF4-FFF2-40B4-BE49-F238E27FC236}">
                      <a16:creationId xmlns:a16="http://schemas.microsoft.com/office/drawing/2014/main" id="{70E35BB5-6D4D-486D-924F-69A1F028DFE4}"/>
                    </a:ext>
                  </a:extLst>
                </p14:cNvPr>
                <p14:cNvContentPartPr/>
                <p14:nvPr/>
              </p14:nvContentPartPr>
              <p14:xfrm>
                <a:off x="8085613" y="3285912"/>
                <a:ext cx="84600" cy="158040"/>
              </p14:xfrm>
            </p:contentPart>
          </mc:Choice>
          <mc:Fallback xmlns="">
            <p:pic>
              <p:nvPicPr>
                <p:cNvPr id="167237" name="Freihand 167236">
                  <a:extLst>
                    <a:ext uri="{FF2B5EF4-FFF2-40B4-BE49-F238E27FC236}">
                      <a16:creationId xmlns:a16="http://schemas.microsoft.com/office/drawing/2014/main" id="{70E35BB5-6D4D-486D-924F-69A1F028DFE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8081293" y="3281592"/>
                  <a:ext cx="93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67239" name="Freihand 167238">
                  <a:extLst>
                    <a:ext uri="{FF2B5EF4-FFF2-40B4-BE49-F238E27FC236}">
                      <a16:creationId xmlns:a16="http://schemas.microsoft.com/office/drawing/2014/main" id="{A5214A0A-24D1-46A5-8720-5F42392C1014}"/>
                    </a:ext>
                  </a:extLst>
                </p14:cNvPr>
                <p14:cNvContentPartPr/>
                <p14:nvPr/>
              </p14:nvContentPartPr>
              <p14:xfrm>
                <a:off x="8281093" y="3263232"/>
                <a:ext cx="12960" cy="99000"/>
              </p14:xfrm>
            </p:contentPart>
          </mc:Choice>
          <mc:Fallback xmlns="">
            <p:pic>
              <p:nvPicPr>
                <p:cNvPr id="167239" name="Freihand 167238">
                  <a:extLst>
                    <a:ext uri="{FF2B5EF4-FFF2-40B4-BE49-F238E27FC236}">
                      <a16:creationId xmlns:a16="http://schemas.microsoft.com/office/drawing/2014/main" id="{A5214A0A-24D1-46A5-8720-5F42392C1014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276773" y="3258912"/>
                  <a:ext cx="216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67240" name="Freihand 167239">
                  <a:extLst>
                    <a:ext uri="{FF2B5EF4-FFF2-40B4-BE49-F238E27FC236}">
                      <a16:creationId xmlns:a16="http://schemas.microsoft.com/office/drawing/2014/main" id="{EBD243AA-ACA1-4BB1-BB9E-AE8875B53B3B}"/>
                    </a:ext>
                  </a:extLst>
                </p14:cNvPr>
                <p14:cNvContentPartPr/>
                <p14:nvPr/>
              </p14:nvContentPartPr>
              <p14:xfrm>
                <a:off x="8191093" y="3151632"/>
                <a:ext cx="187560" cy="111600"/>
              </p14:xfrm>
            </p:contentPart>
          </mc:Choice>
          <mc:Fallback xmlns="">
            <p:pic>
              <p:nvPicPr>
                <p:cNvPr id="167240" name="Freihand 167239">
                  <a:extLst>
                    <a:ext uri="{FF2B5EF4-FFF2-40B4-BE49-F238E27FC236}">
                      <a16:creationId xmlns:a16="http://schemas.microsoft.com/office/drawing/2014/main" id="{EBD243AA-ACA1-4BB1-BB9E-AE8875B53B3B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8186773" y="3147312"/>
                  <a:ext cx="1962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67242" name="Freihand 167241">
                  <a:extLst>
                    <a:ext uri="{FF2B5EF4-FFF2-40B4-BE49-F238E27FC236}">
                      <a16:creationId xmlns:a16="http://schemas.microsoft.com/office/drawing/2014/main" id="{36BABBAB-2C5F-4A9E-9E50-DEC136A47723}"/>
                    </a:ext>
                  </a:extLst>
                </p14:cNvPr>
                <p14:cNvContentPartPr/>
                <p14:nvPr/>
              </p14:nvContentPartPr>
              <p14:xfrm>
                <a:off x="5445373" y="3098352"/>
                <a:ext cx="39240" cy="456840"/>
              </p14:xfrm>
            </p:contentPart>
          </mc:Choice>
          <mc:Fallback xmlns="">
            <p:pic>
              <p:nvPicPr>
                <p:cNvPr id="167242" name="Freihand 167241">
                  <a:extLst>
                    <a:ext uri="{FF2B5EF4-FFF2-40B4-BE49-F238E27FC236}">
                      <a16:creationId xmlns:a16="http://schemas.microsoft.com/office/drawing/2014/main" id="{36BABBAB-2C5F-4A9E-9E50-DEC136A47723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5441053" y="3094032"/>
                  <a:ext cx="4788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67243" name="Freihand 167242">
                  <a:extLst>
                    <a:ext uri="{FF2B5EF4-FFF2-40B4-BE49-F238E27FC236}">
                      <a16:creationId xmlns:a16="http://schemas.microsoft.com/office/drawing/2014/main" id="{17C9987E-0613-43B8-92DB-85C42F3C6620}"/>
                    </a:ext>
                  </a:extLst>
                </p14:cNvPr>
                <p14:cNvContentPartPr/>
                <p14:nvPr/>
              </p14:nvContentPartPr>
              <p14:xfrm>
                <a:off x="5365813" y="3339192"/>
                <a:ext cx="249480" cy="342720"/>
              </p14:xfrm>
            </p:contentPart>
          </mc:Choice>
          <mc:Fallback xmlns="">
            <p:pic>
              <p:nvPicPr>
                <p:cNvPr id="167243" name="Freihand 167242">
                  <a:extLst>
                    <a:ext uri="{FF2B5EF4-FFF2-40B4-BE49-F238E27FC236}">
                      <a16:creationId xmlns:a16="http://schemas.microsoft.com/office/drawing/2014/main" id="{17C9987E-0613-43B8-92DB-85C42F3C662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5361493" y="3334872"/>
                  <a:ext cx="2581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66962" name="Freihand 166961">
                  <a:extLst>
                    <a:ext uri="{FF2B5EF4-FFF2-40B4-BE49-F238E27FC236}">
                      <a16:creationId xmlns:a16="http://schemas.microsoft.com/office/drawing/2014/main" id="{EE33AB59-BE3E-485D-B1AA-88954297943A}"/>
                    </a:ext>
                  </a:extLst>
                </p14:cNvPr>
                <p14:cNvContentPartPr/>
                <p14:nvPr/>
              </p14:nvContentPartPr>
              <p14:xfrm>
                <a:off x="1723333" y="2157672"/>
                <a:ext cx="82080" cy="115920"/>
              </p14:xfrm>
            </p:contentPart>
          </mc:Choice>
          <mc:Fallback xmlns="">
            <p:pic>
              <p:nvPicPr>
                <p:cNvPr id="166962" name="Freihand 166961">
                  <a:extLst>
                    <a:ext uri="{FF2B5EF4-FFF2-40B4-BE49-F238E27FC236}">
                      <a16:creationId xmlns:a16="http://schemas.microsoft.com/office/drawing/2014/main" id="{EE33AB59-BE3E-485D-B1AA-88954297943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719013" y="2153352"/>
                  <a:ext cx="907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66963" name="Freihand 166962">
                  <a:extLst>
                    <a:ext uri="{FF2B5EF4-FFF2-40B4-BE49-F238E27FC236}">
                      <a16:creationId xmlns:a16="http://schemas.microsoft.com/office/drawing/2014/main" id="{669F557B-A5DA-45BD-A265-D7D51E8D71D3}"/>
                    </a:ext>
                  </a:extLst>
                </p14:cNvPr>
                <p14:cNvContentPartPr/>
                <p14:nvPr/>
              </p14:nvContentPartPr>
              <p14:xfrm>
                <a:off x="1746013" y="2222112"/>
                <a:ext cx="91080" cy="39960"/>
              </p14:xfrm>
            </p:contentPart>
          </mc:Choice>
          <mc:Fallback xmlns="">
            <p:pic>
              <p:nvPicPr>
                <p:cNvPr id="166963" name="Freihand 166962">
                  <a:extLst>
                    <a:ext uri="{FF2B5EF4-FFF2-40B4-BE49-F238E27FC236}">
                      <a16:creationId xmlns:a16="http://schemas.microsoft.com/office/drawing/2014/main" id="{669F557B-A5DA-45BD-A265-D7D51E8D71D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741693" y="2217792"/>
                  <a:ext cx="997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66964" name="Freihand 166963">
                  <a:extLst>
                    <a:ext uri="{FF2B5EF4-FFF2-40B4-BE49-F238E27FC236}">
                      <a16:creationId xmlns:a16="http://schemas.microsoft.com/office/drawing/2014/main" id="{DEAFF168-D299-4D7E-B429-B1C722BCFFF9}"/>
                    </a:ext>
                  </a:extLst>
                </p14:cNvPr>
                <p14:cNvContentPartPr/>
                <p14:nvPr/>
              </p14:nvContentPartPr>
              <p14:xfrm>
                <a:off x="1839973" y="2216352"/>
                <a:ext cx="197280" cy="44640"/>
              </p14:xfrm>
            </p:contentPart>
          </mc:Choice>
          <mc:Fallback xmlns="">
            <p:pic>
              <p:nvPicPr>
                <p:cNvPr id="166964" name="Freihand 166963">
                  <a:extLst>
                    <a:ext uri="{FF2B5EF4-FFF2-40B4-BE49-F238E27FC236}">
                      <a16:creationId xmlns:a16="http://schemas.microsoft.com/office/drawing/2014/main" id="{DEAFF168-D299-4D7E-B429-B1C722BCFFF9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835653" y="2212032"/>
                  <a:ext cx="2059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66965" name="Freihand 166964">
                  <a:extLst>
                    <a:ext uri="{FF2B5EF4-FFF2-40B4-BE49-F238E27FC236}">
                      <a16:creationId xmlns:a16="http://schemas.microsoft.com/office/drawing/2014/main" id="{B172201B-959B-4FAA-8B38-D7659395360F}"/>
                    </a:ext>
                  </a:extLst>
                </p14:cNvPr>
                <p14:cNvContentPartPr/>
                <p14:nvPr/>
              </p14:nvContentPartPr>
              <p14:xfrm>
                <a:off x="2043373" y="2206272"/>
                <a:ext cx="57960" cy="70200"/>
              </p14:xfrm>
            </p:contentPart>
          </mc:Choice>
          <mc:Fallback xmlns="">
            <p:pic>
              <p:nvPicPr>
                <p:cNvPr id="166965" name="Freihand 166964">
                  <a:extLst>
                    <a:ext uri="{FF2B5EF4-FFF2-40B4-BE49-F238E27FC236}">
                      <a16:creationId xmlns:a16="http://schemas.microsoft.com/office/drawing/2014/main" id="{B172201B-959B-4FAA-8B38-D7659395360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039053" y="2201952"/>
                  <a:ext cx="666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66966" name="Freihand 166965">
                  <a:extLst>
                    <a:ext uri="{FF2B5EF4-FFF2-40B4-BE49-F238E27FC236}">
                      <a16:creationId xmlns:a16="http://schemas.microsoft.com/office/drawing/2014/main" id="{3E44134D-1C55-4A5B-98BC-327F7AFF2907}"/>
                    </a:ext>
                  </a:extLst>
                </p14:cNvPr>
                <p14:cNvContentPartPr/>
                <p14:nvPr/>
              </p14:nvContentPartPr>
              <p14:xfrm>
                <a:off x="2131213" y="2235432"/>
                <a:ext cx="180360" cy="41760"/>
              </p14:xfrm>
            </p:contentPart>
          </mc:Choice>
          <mc:Fallback xmlns="">
            <p:pic>
              <p:nvPicPr>
                <p:cNvPr id="166966" name="Freihand 166965">
                  <a:extLst>
                    <a:ext uri="{FF2B5EF4-FFF2-40B4-BE49-F238E27FC236}">
                      <a16:creationId xmlns:a16="http://schemas.microsoft.com/office/drawing/2014/main" id="{3E44134D-1C55-4A5B-98BC-327F7AFF2907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126893" y="2231112"/>
                  <a:ext cx="1890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66967" name="Freihand 166966">
                  <a:extLst>
                    <a:ext uri="{FF2B5EF4-FFF2-40B4-BE49-F238E27FC236}">
                      <a16:creationId xmlns:a16="http://schemas.microsoft.com/office/drawing/2014/main" id="{883EFC1B-78D9-4303-994E-FA69533FF354}"/>
                    </a:ext>
                  </a:extLst>
                </p14:cNvPr>
                <p14:cNvContentPartPr/>
                <p14:nvPr/>
              </p14:nvContentPartPr>
              <p14:xfrm>
                <a:off x="2365933" y="2167752"/>
                <a:ext cx="107640" cy="95400"/>
              </p14:xfrm>
            </p:contentPart>
          </mc:Choice>
          <mc:Fallback xmlns="">
            <p:pic>
              <p:nvPicPr>
                <p:cNvPr id="166967" name="Freihand 166966">
                  <a:extLst>
                    <a:ext uri="{FF2B5EF4-FFF2-40B4-BE49-F238E27FC236}">
                      <a16:creationId xmlns:a16="http://schemas.microsoft.com/office/drawing/2014/main" id="{883EFC1B-78D9-4303-994E-FA69533FF354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361613" y="2163432"/>
                  <a:ext cx="1162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66968" name="Freihand 166967">
                  <a:extLst>
                    <a:ext uri="{FF2B5EF4-FFF2-40B4-BE49-F238E27FC236}">
                      <a16:creationId xmlns:a16="http://schemas.microsoft.com/office/drawing/2014/main" id="{F2A2F766-9FCC-42BE-A6B2-6F563FB23315}"/>
                    </a:ext>
                  </a:extLst>
                </p14:cNvPr>
                <p14:cNvContentPartPr/>
                <p14:nvPr/>
              </p14:nvContentPartPr>
              <p14:xfrm>
                <a:off x="2469253" y="2217792"/>
                <a:ext cx="56520" cy="138240"/>
              </p14:xfrm>
            </p:contentPart>
          </mc:Choice>
          <mc:Fallback xmlns="">
            <p:pic>
              <p:nvPicPr>
                <p:cNvPr id="166968" name="Freihand 166967">
                  <a:extLst>
                    <a:ext uri="{FF2B5EF4-FFF2-40B4-BE49-F238E27FC236}">
                      <a16:creationId xmlns:a16="http://schemas.microsoft.com/office/drawing/2014/main" id="{F2A2F766-9FCC-42BE-A6B2-6F563FB23315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464933" y="2213472"/>
                  <a:ext cx="651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66969" name="Freihand 166968">
                  <a:extLst>
                    <a:ext uri="{FF2B5EF4-FFF2-40B4-BE49-F238E27FC236}">
                      <a16:creationId xmlns:a16="http://schemas.microsoft.com/office/drawing/2014/main" id="{B75518CE-D646-4F62-8BAF-E21AA03C67DF}"/>
                    </a:ext>
                  </a:extLst>
                </p14:cNvPr>
                <p14:cNvContentPartPr/>
                <p14:nvPr/>
              </p14:nvContentPartPr>
              <p14:xfrm>
                <a:off x="2567533" y="2215272"/>
                <a:ext cx="88560" cy="146880"/>
              </p14:xfrm>
            </p:contentPart>
          </mc:Choice>
          <mc:Fallback xmlns="">
            <p:pic>
              <p:nvPicPr>
                <p:cNvPr id="166969" name="Freihand 166968">
                  <a:extLst>
                    <a:ext uri="{FF2B5EF4-FFF2-40B4-BE49-F238E27FC236}">
                      <a16:creationId xmlns:a16="http://schemas.microsoft.com/office/drawing/2014/main" id="{B75518CE-D646-4F62-8BAF-E21AA03C67DF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563213" y="2210952"/>
                  <a:ext cx="97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66970" name="Freihand 166969">
                  <a:extLst>
                    <a:ext uri="{FF2B5EF4-FFF2-40B4-BE49-F238E27FC236}">
                      <a16:creationId xmlns:a16="http://schemas.microsoft.com/office/drawing/2014/main" id="{A9F48EB1-46E8-443F-AFB1-5C3581FAADAD}"/>
                    </a:ext>
                  </a:extLst>
                </p14:cNvPr>
                <p14:cNvContentPartPr/>
                <p14:nvPr/>
              </p14:nvContentPartPr>
              <p14:xfrm>
                <a:off x="2668333" y="2208432"/>
                <a:ext cx="56880" cy="49680"/>
              </p14:xfrm>
            </p:contentPart>
          </mc:Choice>
          <mc:Fallback xmlns="">
            <p:pic>
              <p:nvPicPr>
                <p:cNvPr id="166970" name="Freihand 166969">
                  <a:extLst>
                    <a:ext uri="{FF2B5EF4-FFF2-40B4-BE49-F238E27FC236}">
                      <a16:creationId xmlns:a16="http://schemas.microsoft.com/office/drawing/2014/main" id="{A9F48EB1-46E8-443F-AFB1-5C3581FAADAD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664013" y="2204112"/>
                  <a:ext cx="655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66971" name="Freihand 166970">
                  <a:extLst>
                    <a:ext uri="{FF2B5EF4-FFF2-40B4-BE49-F238E27FC236}">
                      <a16:creationId xmlns:a16="http://schemas.microsoft.com/office/drawing/2014/main" id="{254CAA03-8087-4944-B45D-91FCCD2B5044}"/>
                    </a:ext>
                  </a:extLst>
                </p14:cNvPr>
                <p14:cNvContentPartPr/>
                <p14:nvPr/>
              </p14:nvContentPartPr>
              <p14:xfrm>
                <a:off x="2757613" y="2149032"/>
                <a:ext cx="124200" cy="117720"/>
              </p14:xfrm>
            </p:contentPart>
          </mc:Choice>
          <mc:Fallback xmlns="">
            <p:pic>
              <p:nvPicPr>
                <p:cNvPr id="166971" name="Freihand 166970">
                  <a:extLst>
                    <a:ext uri="{FF2B5EF4-FFF2-40B4-BE49-F238E27FC236}">
                      <a16:creationId xmlns:a16="http://schemas.microsoft.com/office/drawing/2014/main" id="{254CAA03-8087-4944-B45D-91FCCD2B5044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753293" y="2144712"/>
                  <a:ext cx="132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66972" name="Freihand 166971">
                  <a:extLst>
                    <a:ext uri="{FF2B5EF4-FFF2-40B4-BE49-F238E27FC236}">
                      <a16:creationId xmlns:a16="http://schemas.microsoft.com/office/drawing/2014/main" id="{8DBE0230-0A58-48FD-B3E9-E521BB1F4541}"/>
                    </a:ext>
                  </a:extLst>
                </p14:cNvPr>
                <p14:cNvContentPartPr/>
                <p14:nvPr/>
              </p14:nvContentPartPr>
              <p14:xfrm>
                <a:off x="2909173" y="2193672"/>
                <a:ext cx="57600" cy="57240"/>
              </p14:xfrm>
            </p:contentPart>
          </mc:Choice>
          <mc:Fallback xmlns="">
            <p:pic>
              <p:nvPicPr>
                <p:cNvPr id="166972" name="Freihand 166971">
                  <a:extLst>
                    <a:ext uri="{FF2B5EF4-FFF2-40B4-BE49-F238E27FC236}">
                      <a16:creationId xmlns:a16="http://schemas.microsoft.com/office/drawing/2014/main" id="{8DBE0230-0A58-48FD-B3E9-E521BB1F4541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904853" y="2189352"/>
                  <a:ext cx="662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66973" name="Freihand 166972">
                  <a:extLst>
                    <a:ext uri="{FF2B5EF4-FFF2-40B4-BE49-F238E27FC236}">
                      <a16:creationId xmlns:a16="http://schemas.microsoft.com/office/drawing/2014/main" id="{242821D5-1165-4F5F-A248-FFC94FCC03C1}"/>
                    </a:ext>
                  </a:extLst>
                </p14:cNvPr>
                <p14:cNvContentPartPr/>
                <p14:nvPr/>
              </p14:nvContentPartPr>
              <p14:xfrm>
                <a:off x="2983693" y="2180352"/>
                <a:ext cx="80280" cy="77760"/>
              </p14:xfrm>
            </p:contentPart>
          </mc:Choice>
          <mc:Fallback xmlns="">
            <p:pic>
              <p:nvPicPr>
                <p:cNvPr id="166973" name="Freihand 166972">
                  <a:extLst>
                    <a:ext uri="{FF2B5EF4-FFF2-40B4-BE49-F238E27FC236}">
                      <a16:creationId xmlns:a16="http://schemas.microsoft.com/office/drawing/2014/main" id="{242821D5-1165-4F5F-A248-FFC94FCC03C1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979373" y="2176032"/>
                  <a:ext cx="889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66974" name="Freihand 166973">
                  <a:extLst>
                    <a:ext uri="{FF2B5EF4-FFF2-40B4-BE49-F238E27FC236}">
                      <a16:creationId xmlns:a16="http://schemas.microsoft.com/office/drawing/2014/main" id="{F3F560AC-2F81-46E7-B1C7-A1E62CF6CCE7}"/>
                    </a:ext>
                  </a:extLst>
                </p14:cNvPr>
                <p14:cNvContentPartPr/>
                <p14:nvPr/>
              </p14:nvContentPartPr>
              <p14:xfrm>
                <a:off x="3160093" y="2183952"/>
                <a:ext cx="7560" cy="72360"/>
              </p14:xfrm>
            </p:contentPart>
          </mc:Choice>
          <mc:Fallback xmlns="">
            <p:pic>
              <p:nvPicPr>
                <p:cNvPr id="166974" name="Freihand 166973">
                  <a:extLst>
                    <a:ext uri="{FF2B5EF4-FFF2-40B4-BE49-F238E27FC236}">
                      <a16:creationId xmlns:a16="http://schemas.microsoft.com/office/drawing/2014/main" id="{F3F560AC-2F81-46E7-B1C7-A1E62CF6CCE7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155773" y="2179632"/>
                  <a:ext cx="162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66975" name="Freihand 166974">
                  <a:extLst>
                    <a:ext uri="{FF2B5EF4-FFF2-40B4-BE49-F238E27FC236}">
                      <a16:creationId xmlns:a16="http://schemas.microsoft.com/office/drawing/2014/main" id="{F802B19A-71E2-482F-B0F4-F5C716D00C69}"/>
                    </a:ext>
                  </a:extLst>
                </p14:cNvPr>
                <p14:cNvContentPartPr/>
                <p14:nvPr/>
              </p14:nvContentPartPr>
              <p14:xfrm>
                <a:off x="3061093" y="2213112"/>
                <a:ext cx="52200" cy="63360"/>
              </p14:xfrm>
            </p:contentPart>
          </mc:Choice>
          <mc:Fallback xmlns="">
            <p:pic>
              <p:nvPicPr>
                <p:cNvPr id="166975" name="Freihand 166974">
                  <a:extLst>
                    <a:ext uri="{FF2B5EF4-FFF2-40B4-BE49-F238E27FC236}">
                      <a16:creationId xmlns:a16="http://schemas.microsoft.com/office/drawing/2014/main" id="{F802B19A-71E2-482F-B0F4-F5C716D00C69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056773" y="2208792"/>
                  <a:ext cx="608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66978" name="Freihand 166977">
                  <a:extLst>
                    <a:ext uri="{FF2B5EF4-FFF2-40B4-BE49-F238E27FC236}">
                      <a16:creationId xmlns:a16="http://schemas.microsoft.com/office/drawing/2014/main" id="{D31EF64B-8B95-4E49-8E33-0882944C84B0}"/>
                    </a:ext>
                  </a:extLst>
                </p14:cNvPr>
                <p14:cNvContentPartPr/>
                <p14:nvPr/>
              </p14:nvContentPartPr>
              <p14:xfrm>
                <a:off x="3383653" y="2166312"/>
                <a:ext cx="2880" cy="96480"/>
              </p14:xfrm>
            </p:contentPart>
          </mc:Choice>
          <mc:Fallback xmlns="">
            <p:pic>
              <p:nvPicPr>
                <p:cNvPr id="166978" name="Freihand 166977">
                  <a:extLst>
                    <a:ext uri="{FF2B5EF4-FFF2-40B4-BE49-F238E27FC236}">
                      <a16:creationId xmlns:a16="http://schemas.microsoft.com/office/drawing/2014/main" id="{D31EF64B-8B95-4E49-8E33-0882944C84B0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379333" y="2161992"/>
                  <a:ext cx="11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66979" name="Freihand 166978">
                  <a:extLst>
                    <a:ext uri="{FF2B5EF4-FFF2-40B4-BE49-F238E27FC236}">
                      <a16:creationId xmlns:a16="http://schemas.microsoft.com/office/drawing/2014/main" id="{F1703DAF-64DA-44F0-94C4-CDFAF2ACD96C}"/>
                    </a:ext>
                  </a:extLst>
                </p14:cNvPr>
                <p14:cNvContentPartPr/>
                <p14:nvPr/>
              </p14:nvContentPartPr>
              <p14:xfrm>
                <a:off x="3315973" y="2155872"/>
                <a:ext cx="126360" cy="111960"/>
              </p14:xfrm>
            </p:contentPart>
          </mc:Choice>
          <mc:Fallback xmlns="">
            <p:pic>
              <p:nvPicPr>
                <p:cNvPr id="166979" name="Freihand 166978">
                  <a:extLst>
                    <a:ext uri="{FF2B5EF4-FFF2-40B4-BE49-F238E27FC236}">
                      <a16:creationId xmlns:a16="http://schemas.microsoft.com/office/drawing/2014/main" id="{F1703DAF-64DA-44F0-94C4-CDFAF2ACD96C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311653" y="2151552"/>
                  <a:ext cx="1350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66980" name="Freihand 166979">
                  <a:extLst>
                    <a:ext uri="{FF2B5EF4-FFF2-40B4-BE49-F238E27FC236}">
                      <a16:creationId xmlns:a16="http://schemas.microsoft.com/office/drawing/2014/main" id="{75C88FC3-165F-4B9B-B285-9DB4A5D4DDD0}"/>
                    </a:ext>
                  </a:extLst>
                </p14:cNvPr>
                <p14:cNvContentPartPr/>
                <p14:nvPr/>
              </p14:nvContentPartPr>
              <p14:xfrm>
                <a:off x="3458533" y="2199072"/>
                <a:ext cx="135000" cy="58680"/>
              </p14:xfrm>
            </p:contentPart>
          </mc:Choice>
          <mc:Fallback xmlns="">
            <p:pic>
              <p:nvPicPr>
                <p:cNvPr id="166980" name="Freihand 166979">
                  <a:extLst>
                    <a:ext uri="{FF2B5EF4-FFF2-40B4-BE49-F238E27FC236}">
                      <a16:creationId xmlns:a16="http://schemas.microsoft.com/office/drawing/2014/main" id="{75C88FC3-165F-4B9B-B285-9DB4A5D4DDD0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454213" y="2194752"/>
                  <a:ext cx="1436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66981" name="Freihand 166980">
                  <a:extLst>
                    <a:ext uri="{FF2B5EF4-FFF2-40B4-BE49-F238E27FC236}">
                      <a16:creationId xmlns:a16="http://schemas.microsoft.com/office/drawing/2014/main" id="{EA1AD446-DF6A-4550-A67F-BE6F90D35C1B}"/>
                    </a:ext>
                  </a:extLst>
                </p14:cNvPr>
                <p14:cNvContentPartPr/>
                <p14:nvPr/>
              </p14:nvContentPartPr>
              <p14:xfrm>
                <a:off x="3665173" y="2142192"/>
                <a:ext cx="91440" cy="121320"/>
              </p14:xfrm>
            </p:contentPart>
          </mc:Choice>
          <mc:Fallback xmlns="">
            <p:pic>
              <p:nvPicPr>
                <p:cNvPr id="166981" name="Freihand 166980">
                  <a:extLst>
                    <a:ext uri="{FF2B5EF4-FFF2-40B4-BE49-F238E27FC236}">
                      <a16:creationId xmlns:a16="http://schemas.microsoft.com/office/drawing/2014/main" id="{EA1AD446-DF6A-4550-A67F-BE6F90D35C1B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660853" y="2137872"/>
                  <a:ext cx="100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66982" name="Freihand 166981">
                  <a:extLst>
                    <a:ext uri="{FF2B5EF4-FFF2-40B4-BE49-F238E27FC236}">
                      <a16:creationId xmlns:a16="http://schemas.microsoft.com/office/drawing/2014/main" id="{57B980FC-A297-4C30-9E2A-BDDDCB55993D}"/>
                    </a:ext>
                  </a:extLst>
                </p14:cNvPr>
                <p14:cNvContentPartPr/>
                <p14:nvPr/>
              </p14:nvContentPartPr>
              <p14:xfrm>
                <a:off x="3707293" y="2239392"/>
                <a:ext cx="73800" cy="7560"/>
              </p14:xfrm>
            </p:contentPart>
          </mc:Choice>
          <mc:Fallback xmlns="">
            <p:pic>
              <p:nvPicPr>
                <p:cNvPr id="166982" name="Freihand 166981">
                  <a:extLst>
                    <a:ext uri="{FF2B5EF4-FFF2-40B4-BE49-F238E27FC236}">
                      <a16:creationId xmlns:a16="http://schemas.microsoft.com/office/drawing/2014/main" id="{57B980FC-A297-4C30-9E2A-BDDDCB55993D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702973" y="2235072"/>
                  <a:ext cx="82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66983" name="Freihand 166982">
                  <a:extLst>
                    <a:ext uri="{FF2B5EF4-FFF2-40B4-BE49-F238E27FC236}">
                      <a16:creationId xmlns:a16="http://schemas.microsoft.com/office/drawing/2014/main" id="{A058F36C-B0DE-43B3-97CE-6DF9D8287311}"/>
                    </a:ext>
                  </a:extLst>
                </p14:cNvPr>
                <p14:cNvContentPartPr/>
                <p14:nvPr/>
              </p14:nvContentPartPr>
              <p14:xfrm>
                <a:off x="3793333" y="2218512"/>
                <a:ext cx="171000" cy="38880"/>
              </p14:xfrm>
            </p:contentPart>
          </mc:Choice>
          <mc:Fallback xmlns="">
            <p:pic>
              <p:nvPicPr>
                <p:cNvPr id="166983" name="Freihand 166982">
                  <a:extLst>
                    <a:ext uri="{FF2B5EF4-FFF2-40B4-BE49-F238E27FC236}">
                      <a16:creationId xmlns:a16="http://schemas.microsoft.com/office/drawing/2014/main" id="{A058F36C-B0DE-43B3-97CE-6DF9D8287311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789013" y="2214192"/>
                  <a:ext cx="1796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66984" name="Freihand 166983">
                  <a:extLst>
                    <a:ext uri="{FF2B5EF4-FFF2-40B4-BE49-F238E27FC236}">
                      <a16:creationId xmlns:a16="http://schemas.microsoft.com/office/drawing/2014/main" id="{7EF2E59A-D663-48F8-9F0D-39F480DA41B0}"/>
                    </a:ext>
                  </a:extLst>
                </p14:cNvPr>
                <p14:cNvContentPartPr/>
                <p14:nvPr/>
              </p14:nvContentPartPr>
              <p14:xfrm>
                <a:off x="4074133" y="2225352"/>
                <a:ext cx="360" cy="360"/>
              </p14:xfrm>
            </p:contentPart>
          </mc:Choice>
          <mc:Fallback xmlns="">
            <p:pic>
              <p:nvPicPr>
                <p:cNvPr id="166984" name="Freihand 166983">
                  <a:extLst>
                    <a:ext uri="{FF2B5EF4-FFF2-40B4-BE49-F238E27FC236}">
                      <a16:creationId xmlns:a16="http://schemas.microsoft.com/office/drawing/2014/main" id="{7EF2E59A-D663-48F8-9F0D-39F480DA41B0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069813" y="22210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166985" name="Freihand 166984">
                  <a:extLst>
                    <a:ext uri="{FF2B5EF4-FFF2-40B4-BE49-F238E27FC236}">
                      <a16:creationId xmlns:a16="http://schemas.microsoft.com/office/drawing/2014/main" id="{0CC845F9-D4BC-449B-B33B-967501BAC585}"/>
                    </a:ext>
                  </a:extLst>
                </p14:cNvPr>
                <p14:cNvContentPartPr/>
                <p14:nvPr/>
              </p14:nvContentPartPr>
              <p14:xfrm>
                <a:off x="4003573" y="2187912"/>
                <a:ext cx="70920" cy="87840"/>
              </p14:xfrm>
            </p:contentPart>
          </mc:Choice>
          <mc:Fallback xmlns="">
            <p:pic>
              <p:nvPicPr>
                <p:cNvPr id="166985" name="Freihand 166984">
                  <a:extLst>
                    <a:ext uri="{FF2B5EF4-FFF2-40B4-BE49-F238E27FC236}">
                      <a16:creationId xmlns:a16="http://schemas.microsoft.com/office/drawing/2014/main" id="{0CC845F9-D4BC-449B-B33B-967501BAC585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3999253" y="2183592"/>
                  <a:ext cx="795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166986" name="Freihand 166985">
                  <a:extLst>
                    <a:ext uri="{FF2B5EF4-FFF2-40B4-BE49-F238E27FC236}">
                      <a16:creationId xmlns:a16="http://schemas.microsoft.com/office/drawing/2014/main" id="{49E8EC91-4004-4410-8CF6-C882FFAAABF1}"/>
                    </a:ext>
                  </a:extLst>
                </p14:cNvPr>
                <p14:cNvContentPartPr/>
                <p14:nvPr/>
              </p14:nvContentPartPr>
              <p14:xfrm>
                <a:off x="4108333" y="2204832"/>
                <a:ext cx="290880" cy="54000"/>
              </p14:xfrm>
            </p:contentPart>
          </mc:Choice>
          <mc:Fallback xmlns="">
            <p:pic>
              <p:nvPicPr>
                <p:cNvPr id="166986" name="Freihand 166985">
                  <a:extLst>
                    <a:ext uri="{FF2B5EF4-FFF2-40B4-BE49-F238E27FC236}">
                      <a16:creationId xmlns:a16="http://schemas.microsoft.com/office/drawing/2014/main" id="{49E8EC91-4004-4410-8CF6-C882FFAAABF1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4104013" y="2200512"/>
                  <a:ext cx="2995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66987" name="Freihand 166986">
                  <a:extLst>
                    <a:ext uri="{FF2B5EF4-FFF2-40B4-BE49-F238E27FC236}">
                      <a16:creationId xmlns:a16="http://schemas.microsoft.com/office/drawing/2014/main" id="{11FB8BCB-8A06-45C0-94E3-6AB5099CAA30}"/>
                    </a:ext>
                  </a:extLst>
                </p14:cNvPr>
                <p14:cNvContentPartPr/>
                <p14:nvPr/>
              </p14:nvContentPartPr>
              <p14:xfrm>
                <a:off x="4583173" y="2198352"/>
                <a:ext cx="360" cy="5040"/>
              </p14:xfrm>
            </p:contentPart>
          </mc:Choice>
          <mc:Fallback xmlns="">
            <p:pic>
              <p:nvPicPr>
                <p:cNvPr id="166987" name="Freihand 166986">
                  <a:extLst>
                    <a:ext uri="{FF2B5EF4-FFF2-40B4-BE49-F238E27FC236}">
                      <a16:creationId xmlns:a16="http://schemas.microsoft.com/office/drawing/2014/main" id="{11FB8BCB-8A06-45C0-94E3-6AB5099CAA30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4578853" y="2194032"/>
                  <a:ext cx="90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66988" name="Freihand 166987">
                  <a:extLst>
                    <a:ext uri="{FF2B5EF4-FFF2-40B4-BE49-F238E27FC236}">
                      <a16:creationId xmlns:a16="http://schemas.microsoft.com/office/drawing/2014/main" id="{DA636360-6A07-41E0-A4E9-612E0921FF99}"/>
                    </a:ext>
                  </a:extLst>
                </p14:cNvPr>
                <p14:cNvContentPartPr/>
                <p14:nvPr/>
              </p14:nvContentPartPr>
              <p14:xfrm>
                <a:off x="4512253" y="2194032"/>
                <a:ext cx="115920" cy="92160"/>
              </p14:xfrm>
            </p:contentPart>
          </mc:Choice>
          <mc:Fallback xmlns="">
            <p:pic>
              <p:nvPicPr>
                <p:cNvPr id="166988" name="Freihand 166987">
                  <a:extLst>
                    <a:ext uri="{FF2B5EF4-FFF2-40B4-BE49-F238E27FC236}">
                      <a16:creationId xmlns:a16="http://schemas.microsoft.com/office/drawing/2014/main" id="{DA636360-6A07-41E0-A4E9-612E0921FF99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4507933" y="2189712"/>
                  <a:ext cx="1245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66989" name="Freihand 166988">
                  <a:extLst>
                    <a:ext uri="{FF2B5EF4-FFF2-40B4-BE49-F238E27FC236}">
                      <a16:creationId xmlns:a16="http://schemas.microsoft.com/office/drawing/2014/main" id="{7483BCD1-E436-4CB5-946B-F9C9B9FF60D8}"/>
                    </a:ext>
                  </a:extLst>
                </p14:cNvPr>
                <p14:cNvContentPartPr/>
                <p14:nvPr/>
              </p14:nvContentPartPr>
              <p14:xfrm>
                <a:off x="4632133" y="2132472"/>
                <a:ext cx="182160" cy="128520"/>
              </p14:xfrm>
            </p:contentPart>
          </mc:Choice>
          <mc:Fallback xmlns="">
            <p:pic>
              <p:nvPicPr>
                <p:cNvPr id="166989" name="Freihand 166988">
                  <a:extLst>
                    <a:ext uri="{FF2B5EF4-FFF2-40B4-BE49-F238E27FC236}">
                      <a16:creationId xmlns:a16="http://schemas.microsoft.com/office/drawing/2014/main" id="{7483BCD1-E436-4CB5-946B-F9C9B9FF60D8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4627813" y="2128152"/>
                  <a:ext cx="1908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66990" name="Freihand 166989">
                  <a:extLst>
                    <a:ext uri="{FF2B5EF4-FFF2-40B4-BE49-F238E27FC236}">
                      <a16:creationId xmlns:a16="http://schemas.microsoft.com/office/drawing/2014/main" id="{72636FC7-771F-48B1-B6E3-48ACE40E6704}"/>
                    </a:ext>
                  </a:extLst>
                </p14:cNvPr>
                <p14:cNvContentPartPr/>
                <p14:nvPr/>
              </p14:nvContentPartPr>
              <p14:xfrm>
                <a:off x="4798453" y="2145792"/>
                <a:ext cx="28080" cy="41040"/>
              </p14:xfrm>
            </p:contentPart>
          </mc:Choice>
          <mc:Fallback xmlns="">
            <p:pic>
              <p:nvPicPr>
                <p:cNvPr id="166990" name="Freihand 166989">
                  <a:extLst>
                    <a:ext uri="{FF2B5EF4-FFF2-40B4-BE49-F238E27FC236}">
                      <a16:creationId xmlns:a16="http://schemas.microsoft.com/office/drawing/2014/main" id="{72636FC7-771F-48B1-B6E3-48ACE40E6704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4794133" y="2141472"/>
                  <a:ext cx="367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166991" name="Freihand 166990">
                  <a:extLst>
                    <a:ext uri="{FF2B5EF4-FFF2-40B4-BE49-F238E27FC236}">
                      <a16:creationId xmlns:a16="http://schemas.microsoft.com/office/drawing/2014/main" id="{CA48D30B-8F90-4F88-BDDA-DA4B0A06BFA0}"/>
                    </a:ext>
                  </a:extLst>
                </p14:cNvPr>
                <p14:cNvContentPartPr/>
                <p14:nvPr/>
              </p14:nvContentPartPr>
              <p14:xfrm>
                <a:off x="4806373" y="2130672"/>
                <a:ext cx="160920" cy="183960"/>
              </p14:xfrm>
            </p:contentPart>
          </mc:Choice>
          <mc:Fallback xmlns="">
            <p:pic>
              <p:nvPicPr>
                <p:cNvPr id="166991" name="Freihand 166990">
                  <a:extLst>
                    <a:ext uri="{FF2B5EF4-FFF2-40B4-BE49-F238E27FC236}">
                      <a16:creationId xmlns:a16="http://schemas.microsoft.com/office/drawing/2014/main" id="{CA48D30B-8F90-4F88-BDDA-DA4B0A06BFA0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4802053" y="2126352"/>
                  <a:ext cx="1695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166992" name="Freihand 166991">
                  <a:extLst>
                    <a:ext uri="{FF2B5EF4-FFF2-40B4-BE49-F238E27FC236}">
                      <a16:creationId xmlns:a16="http://schemas.microsoft.com/office/drawing/2014/main" id="{865A0957-1005-4A4F-A614-92B936380350}"/>
                    </a:ext>
                  </a:extLst>
                </p14:cNvPr>
                <p14:cNvContentPartPr/>
                <p14:nvPr/>
              </p14:nvContentPartPr>
              <p14:xfrm>
                <a:off x="5115613" y="2134272"/>
                <a:ext cx="279000" cy="120240"/>
              </p14:xfrm>
            </p:contentPart>
          </mc:Choice>
          <mc:Fallback xmlns="">
            <p:pic>
              <p:nvPicPr>
                <p:cNvPr id="166992" name="Freihand 166991">
                  <a:extLst>
                    <a:ext uri="{FF2B5EF4-FFF2-40B4-BE49-F238E27FC236}">
                      <a16:creationId xmlns:a16="http://schemas.microsoft.com/office/drawing/2014/main" id="{865A0957-1005-4A4F-A614-92B936380350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5111293" y="2129952"/>
                  <a:ext cx="2876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166993" name="Freihand 166992">
                  <a:extLst>
                    <a:ext uri="{FF2B5EF4-FFF2-40B4-BE49-F238E27FC236}">
                      <a16:creationId xmlns:a16="http://schemas.microsoft.com/office/drawing/2014/main" id="{2EE529F3-C801-416E-BAE9-37FB0D9675A2}"/>
                    </a:ext>
                  </a:extLst>
                </p14:cNvPr>
                <p14:cNvContentPartPr/>
                <p14:nvPr/>
              </p14:nvContentPartPr>
              <p14:xfrm>
                <a:off x="5304973" y="2128872"/>
                <a:ext cx="22320" cy="3240"/>
              </p14:xfrm>
            </p:contentPart>
          </mc:Choice>
          <mc:Fallback xmlns="">
            <p:pic>
              <p:nvPicPr>
                <p:cNvPr id="166993" name="Freihand 166992">
                  <a:extLst>
                    <a:ext uri="{FF2B5EF4-FFF2-40B4-BE49-F238E27FC236}">
                      <a16:creationId xmlns:a16="http://schemas.microsoft.com/office/drawing/2014/main" id="{2EE529F3-C801-416E-BAE9-37FB0D9675A2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5300653" y="2124552"/>
                  <a:ext cx="309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166994" name="Freihand 166993">
                  <a:extLst>
                    <a:ext uri="{FF2B5EF4-FFF2-40B4-BE49-F238E27FC236}">
                      <a16:creationId xmlns:a16="http://schemas.microsoft.com/office/drawing/2014/main" id="{1D489388-E26B-4A12-9678-E9117B31DE8E}"/>
                    </a:ext>
                  </a:extLst>
                </p14:cNvPr>
                <p14:cNvContentPartPr/>
                <p14:nvPr/>
              </p14:nvContentPartPr>
              <p14:xfrm>
                <a:off x="5548693" y="2164152"/>
                <a:ext cx="92880" cy="82800"/>
              </p14:xfrm>
            </p:contentPart>
          </mc:Choice>
          <mc:Fallback xmlns="">
            <p:pic>
              <p:nvPicPr>
                <p:cNvPr id="166994" name="Freihand 166993">
                  <a:extLst>
                    <a:ext uri="{FF2B5EF4-FFF2-40B4-BE49-F238E27FC236}">
                      <a16:creationId xmlns:a16="http://schemas.microsoft.com/office/drawing/2014/main" id="{1D489388-E26B-4A12-9678-E9117B31DE8E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5544373" y="2159832"/>
                  <a:ext cx="1015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166995" name="Freihand 166994">
                  <a:extLst>
                    <a:ext uri="{FF2B5EF4-FFF2-40B4-BE49-F238E27FC236}">
                      <a16:creationId xmlns:a16="http://schemas.microsoft.com/office/drawing/2014/main" id="{3D44566D-268B-41F5-B4E4-7903A3926F45}"/>
                    </a:ext>
                  </a:extLst>
                </p14:cNvPr>
                <p14:cNvContentPartPr/>
                <p14:nvPr/>
              </p14:nvContentPartPr>
              <p14:xfrm>
                <a:off x="5653453" y="2101872"/>
                <a:ext cx="181440" cy="144000"/>
              </p14:xfrm>
            </p:contentPart>
          </mc:Choice>
          <mc:Fallback xmlns="">
            <p:pic>
              <p:nvPicPr>
                <p:cNvPr id="166995" name="Freihand 166994">
                  <a:extLst>
                    <a:ext uri="{FF2B5EF4-FFF2-40B4-BE49-F238E27FC236}">
                      <a16:creationId xmlns:a16="http://schemas.microsoft.com/office/drawing/2014/main" id="{3D44566D-268B-41F5-B4E4-7903A3926F45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5649133" y="2097552"/>
                  <a:ext cx="1900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166996" name="Freihand 166995">
                  <a:extLst>
                    <a:ext uri="{FF2B5EF4-FFF2-40B4-BE49-F238E27FC236}">
                      <a16:creationId xmlns:a16="http://schemas.microsoft.com/office/drawing/2014/main" id="{7761642B-05AC-4125-A62A-3B9E49C0CC2E}"/>
                    </a:ext>
                  </a:extLst>
                </p14:cNvPr>
                <p14:cNvContentPartPr/>
                <p14:nvPr/>
              </p14:nvContentPartPr>
              <p14:xfrm>
                <a:off x="5802853" y="2119512"/>
                <a:ext cx="3600" cy="14760"/>
              </p14:xfrm>
            </p:contentPart>
          </mc:Choice>
          <mc:Fallback xmlns="">
            <p:pic>
              <p:nvPicPr>
                <p:cNvPr id="166996" name="Freihand 166995">
                  <a:extLst>
                    <a:ext uri="{FF2B5EF4-FFF2-40B4-BE49-F238E27FC236}">
                      <a16:creationId xmlns:a16="http://schemas.microsoft.com/office/drawing/2014/main" id="{7761642B-05AC-4125-A62A-3B9E49C0CC2E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5798533" y="2115192"/>
                  <a:ext cx="12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166997" name="Freihand 166996">
                  <a:extLst>
                    <a:ext uri="{FF2B5EF4-FFF2-40B4-BE49-F238E27FC236}">
                      <a16:creationId xmlns:a16="http://schemas.microsoft.com/office/drawing/2014/main" id="{04B3C70E-E13A-4BC8-BDC8-CDFB2D91CA3E}"/>
                    </a:ext>
                  </a:extLst>
                </p14:cNvPr>
                <p14:cNvContentPartPr/>
                <p14:nvPr/>
              </p14:nvContentPartPr>
              <p14:xfrm>
                <a:off x="5749213" y="2152632"/>
                <a:ext cx="114120" cy="87840"/>
              </p14:xfrm>
            </p:contentPart>
          </mc:Choice>
          <mc:Fallback xmlns="">
            <p:pic>
              <p:nvPicPr>
                <p:cNvPr id="166997" name="Freihand 166996">
                  <a:extLst>
                    <a:ext uri="{FF2B5EF4-FFF2-40B4-BE49-F238E27FC236}">
                      <a16:creationId xmlns:a16="http://schemas.microsoft.com/office/drawing/2014/main" id="{04B3C70E-E13A-4BC8-BDC8-CDFB2D91CA3E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5744893" y="2148312"/>
                  <a:ext cx="1227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166998" name="Freihand 166997">
                  <a:extLst>
                    <a:ext uri="{FF2B5EF4-FFF2-40B4-BE49-F238E27FC236}">
                      <a16:creationId xmlns:a16="http://schemas.microsoft.com/office/drawing/2014/main" id="{C89489D3-CCC8-47B8-9D0A-B0C6845DFB49}"/>
                    </a:ext>
                  </a:extLst>
                </p14:cNvPr>
                <p14:cNvContentPartPr/>
                <p14:nvPr/>
              </p14:nvContentPartPr>
              <p14:xfrm>
                <a:off x="5874853" y="2131032"/>
                <a:ext cx="5760" cy="27360"/>
              </p14:xfrm>
            </p:contentPart>
          </mc:Choice>
          <mc:Fallback xmlns="">
            <p:pic>
              <p:nvPicPr>
                <p:cNvPr id="166998" name="Freihand 166997">
                  <a:extLst>
                    <a:ext uri="{FF2B5EF4-FFF2-40B4-BE49-F238E27FC236}">
                      <a16:creationId xmlns:a16="http://schemas.microsoft.com/office/drawing/2014/main" id="{C89489D3-CCC8-47B8-9D0A-B0C6845DFB49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5870533" y="2126712"/>
                  <a:ext cx="144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166999" name="Freihand 166998">
                  <a:extLst>
                    <a:ext uri="{FF2B5EF4-FFF2-40B4-BE49-F238E27FC236}">
                      <a16:creationId xmlns:a16="http://schemas.microsoft.com/office/drawing/2014/main" id="{FC9BAABF-19E6-4658-B317-FCFA724A702D}"/>
                    </a:ext>
                  </a:extLst>
                </p14:cNvPr>
                <p14:cNvContentPartPr/>
                <p14:nvPr/>
              </p14:nvContentPartPr>
              <p14:xfrm>
                <a:off x="5861173" y="2156952"/>
                <a:ext cx="214200" cy="150120"/>
              </p14:xfrm>
            </p:contentPart>
          </mc:Choice>
          <mc:Fallback xmlns="">
            <p:pic>
              <p:nvPicPr>
                <p:cNvPr id="166999" name="Freihand 166998">
                  <a:extLst>
                    <a:ext uri="{FF2B5EF4-FFF2-40B4-BE49-F238E27FC236}">
                      <a16:creationId xmlns:a16="http://schemas.microsoft.com/office/drawing/2014/main" id="{FC9BAABF-19E6-4658-B317-FCFA724A702D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5856853" y="2152632"/>
                  <a:ext cx="2228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167000" name="Freihand 166999">
                  <a:extLst>
                    <a:ext uri="{FF2B5EF4-FFF2-40B4-BE49-F238E27FC236}">
                      <a16:creationId xmlns:a16="http://schemas.microsoft.com/office/drawing/2014/main" id="{918261C5-6662-467D-8CD5-5B3FC82BE51E}"/>
                    </a:ext>
                  </a:extLst>
                </p14:cNvPr>
                <p14:cNvContentPartPr/>
                <p14:nvPr/>
              </p14:nvContentPartPr>
              <p14:xfrm>
                <a:off x="6133333" y="2135352"/>
                <a:ext cx="119160" cy="112320"/>
              </p14:xfrm>
            </p:contentPart>
          </mc:Choice>
          <mc:Fallback xmlns="">
            <p:pic>
              <p:nvPicPr>
                <p:cNvPr id="167000" name="Freihand 166999">
                  <a:extLst>
                    <a:ext uri="{FF2B5EF4-FFF2-40B4-BE49-F238E27FC236}">
                      <a16:creationId xmlns:a16="http://schemas.microsoft.com/office/drawing/2014/main" id="{918261C5-6662-467D-8CD5-5B3FC82BE51E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6129013" y="2131032"/>
                  <a:ext cx="1278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167001" name="Freihand 167000">
                  <a:extLst>
                    <a:ext uri="{FF2B5EF4-FFF2-40B4-BE49-F238E27FC236}">
                      <a16:creationId xmlns:a16="http://schemas.microsoft.com/office/drawing/2014/main" id="{5DED03CF-D05C-4AB7-BB15-513AEB73F6A2}"/>
                    </a:ext>
                  </a:extLst>
                </p14:cNvPr>
                <p14:cNvContentPartPr/>
                <p14:nvPr/>
              </p14:nvContentPartPr>
              <p14:xfrm>
                <a:off x="6253213" y="2192592"/>
                <a:ext cx="207720" cy="59040"/>
              </p14:xfrm>
            </p:contentPart>
          </mc:Choice>
          <mc:Fallback xmlns="">
            <p:pic>
              <p:nvPicPr>
                <p:cNvPr id="167001" name="Freihand 167000">
                  <a:extLst>
                    <a:ext uri="{FF2B5EF4-FFF2-40B4-BE49-F238E27FC236}">
                      <a16:creationId xmlns:a16="http://schemas.microsoft.com/office/drawing/2014/main" id="{5DED03CF-D05C-4AB7-BB15-513AEB73F6A2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6248893" y="2188272"/>
                  <a:ext cx="2163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167002" name="Freihand 167001">
                  <a:extLst>
                    <a:ext uri="{FF2B5EF4-FFF2-40B4-BE49-F238E27FC236}">
                      <a16:creationId xmlns:a16="http://schemas.microsoft.com/office/drawing/2014/main" id="{315EB179-7FFD-4341-BB52-90B667507A5F}"/>
                    </a:ext>
                  </a:extLst>
                </p14:cNvPr>
                <p14:cNvContentPartPr/>
                <p14:nvPr/>
              </p14:nvContentPartPr>
              <p14:xfrm>
                <a:off x="6466333" y="2215632"/>
                <a:ext cx="56880" cy="48600"/>
              </p14:xfrm>
            </p:contentPart>
          </mc:Choice>
          <mc:Fallback xmlns="">
            <p:pic>
              <p:nvPicPr>
                <p:cNvPr id="167002" name="Freihand 167001">
                  <a:extLst>
                    <a:ext uri="{FF2B5EF4-FFF2-40B4-BE49-F238E27FC236}">
                      <a16:creationId xmlns:a16="http://schemas.microsoft.com/office/drawing/2014/main" id="{315EB179-7FFD-4341-BB52-90B667507A5F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6462013" y="2211312"/>
                  <a:ext cx="65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67003" name="Freihand 167002">
                  <a:extLst>
                    <a:ext uri="{FF2B5EF4-FFF2-40B4-BE49-F238E27FC236}">
                      <a16:creationId xmlns:a16="http://schemas.microsoft.com/office/drawing/2014/main" id="{E9D78B21-D89E-4188-8C0D-4D241EA41F3D}"/>
                    </a:ext>
                  </a:extLst>
                </p14:cNvPr>
                <p14:cNvContentPartPr/>
                <p14:nvPr/>
              </p14:nvContentPartPr>
              <p14:xfrm>
                <a:off x="6673333" y="2174952"/>
                <a:ext cx="25560" cy="80280"/>
              </p14:xfrm>
            </p:contentPart>
          </mc:Choice>
          <mc:Fallback xmlns="">
            <p:pic>
              <p:nvPicPr>
                <p:cNvPr id="167003" name="Freihand 167002">
                  <a:extLst>
                    <a:ext uri="{FF2B5EF4-FFF2-40B4-BE49-F238E27FC236}">
                      <a16:creationId xmlns:a16="http://schemas.microsoft.com/office/drawing/2014/main" id="{E9D78B21-D89E-4188-8C0D-4D241EA41F3D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6669013" y="2170632"/>
                  <a:ext cx="342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67004" name="Freihand 167003">
                  <a:extLst>
                    <a:ext uri="{FF2B5EF4-FFF2-40B4-BE49-F238E27FC236}">
                      <a16:creationId xmlns:a16="http://schemas.microsoft.com/office/drawing/2014/main" id="{B6A0D984-DB82-444E-B2D9-EC0A963E3F2D}"/>
                    </a:ext>
                  </a:extLst>
                </p14:cNvPr>
                <p14:cNvContentPartPr/>
                <p14:nvPr/>
              </p14:nvContentPartPr>
              <p14:xfrm>
                <a:off x="6681973" y="2172072"/>
                <a:ext cx="109080" cy="50400"/>
              </p14:xfrm>
            </p:contentPart>
          </mc:Choice>
          <mc:Fallback xmlns="">
            <p:pic>
              <p:nvPicPr>
                <p:cNvPr id="167004" name="Freihand 167003">
                  <a:extLst>
                    <a:ext uri="{FF2B5EF4-FFF2-40B4-BE49-F238E27FC236}">
                      <a16:creationId xmlns:a16="http://schemas.microsoft.com/office/drawing/2014/main" id="{B6A0D984-DB82-444E-B2D9-EC0A963E3F2D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6677653" y="2167752"/>
                  <a:ext cx="1177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167005" name="Freihand 167004">
                  <a:extLst>
                    <a:ext uri="{FF2B5EF4-FFF2-40B4-BE49-F238E27FC236}">
                      <a16:creationId xmlns:a16="http://schemas.microsoft.com/office/drawing/2014/main" id="{08FFEEFF-D50C-4296-B3BF-739A7033286A}"/>
                    </a:ext>
                  </a:extLst>
                </p14:cNvPr>
                <p14:cNvContentPartPr/>
                <p14:nvPr/>
              </p14:nvContentPartPr>
              <p14:xfrm>
                <a:off x="6679453" y="2231112"/>
                <a:ext cx="253080" cy="45000"/>
              </p14:xfrm>
            </p:contentPart>
          </mc:Choice>
          <mc:Fallback xmlns="">
            <p:pic>
              <p:nvPicPr>
                <p:cNvPr id="167005" name="Freihand 167004">
                  <a:extLst>
                    <a:ext uri="{FF2B5EF4-FFF2-40B4-BE49-F238E27FC236}">
                      <a16:creationId xmlns:a16="http://schemas.microsoft.com/office/drawing/2014/main" id="{08FFEEFF-D50C-4296-B3BF-739A7033286A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6675133" y="2226792"/>
                  <a:ext cx="2617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67006" name="Freihand 167005">
                  <a:extLst>
                    <a:ext uri="{FF2B5EF4-FFF2-40B4-BE49-F238E27FC236}">
                      <a16:creationId xmlns:a16="http://schemas.microsoft.com/office/drawing/2014/main" id="{7AAC975D-AFEF-400E-9005-F2C1EC72CD87}"/>
                    </a:ext>
                  </a:extLst>
                </p14:cNvPr>
                <p14:cNvContentPartPr/>
                <p14:nvPr/>
              </p14:nvContentPartPr>
              <p14:xfrm>
                <a:off x="6935413" y="2165592"/>
                <a:ext cx="23040" cy="10080"/>
              </p14:xfrm>
            </p:contentPart>
          </mc:Choice>
          <mc:Fallback xmlns="">
            <p:pic>
              <p:nvPicPr>
                <p:cNvPr id="167006" name="Freihand 167005">
                  <a:extLst>
                    <a:ext uri="{FF2B5EF4-FFF2-40B4-BE49-F238E27FC236}">
                      <a16:creationId xmlns:a16="http://schemas.microsoft.com/office/drawing/2014/main" id="{7AAC975D-AFEF-400E-9005-F2C1EC72CD87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6931093" y="2161272"/>
                  <a:ext cx="316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67007" name="Freihand 167006">
                  <a:extLst>
                    <a:ext uri="{FF2B5EF4-FFF2-40B4-BE49-F238E27FC236}">
                      <a16:creationId xmlns:a16="http://schemas.microsoft.com/office/drawing/2014/main" id="{CC8B34C5-C709-435D-A226-96BC123DABF9}"/>
                    </a:ext>
                  </a:extLst>
                </p14:cNvPr>
                <p14:cNvContentPartPr/>
                <p14:nvPr/>
              </p14:nvContentPartPr>
              <p14:xfrm>
                <a:off x="6989773" y="2166672"/>
                <a:ext cx="137520" cy="111600"/>
              </p14:xfrm>
            </p:contentPart>
          </mc:Choice>
          <mc:Fallback xmlns="">
            <p:pic>
              <p:nvPicPr>
                <p:cNvPr id="167007" name="Freihand 167006">
                  <a:extLst>
                    <a:ext uri="{FF2B5EF4-FFF2-40B4-BE49-F238E27FC236}">
                      <a16:creationId xmlns:a16="http://schemas.microsoft.com/office/drawing/2014/main" id="{CC8B34C5-C709-435D-A226-96BC123DABF9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6985453" y="2162352"/>
                  <a:ext cx="146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67008" name="Freihand 167007">
                  <a:extLst>
                    <a:ext uri="{FF2B5EF4-FFF2-40B4-BE49-F238E27FC236}">
                      <a16:creationId xmlns:a16="http://schemas.microsoft.com/office/drawing/2014/main" id="{77A4EC10-0AD3-4794-B1BC-C9522E63E4FF}"/>
                    </a:ext>
                  </a:extLst>
                </p14:cNvPr>
                <p14:cNvContentPartPr/>
                <p14:nvPr/>
              </p14:nvContentPartPr>
              <p14:xfrm>
                <a:off x="7139533" y="2232192"/>
                <a:ext cx="304560" cy="51480"/>
              </p14:xfrm>
            </p:contentPart>
          </mc:Choice>
          <mc:Fallback xmlns="">
            <p:pic>
              <p:nvPicPr>
                <p:cNvPr id="167008" name="Freihand 167007">
                  <a:extLst>
                    <a:ext uri="{FF2B5EF4-FFF2-40B4-BE49-F238E27FC236}">
                      <a16:creationId xmlns:a16="http://schemas.microsoft.com/office/drawing/2014/main" id="{77A4EC10-0AD3-4794-B1BC-C9522E63E4FF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135213" y="2227872"/>
                  <a:ext cx="3132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67009" name="Freihand 167008">
                  <a:extLst>
                    <a:ext uri="{FF2B5EF4-FFF2-40B4-BE49-F238E27FC236}">
                      <a16:creationId xmlns:a16="http://schemas.microsoft.com/office/drawing/2014/main" id="{7FFB14C6-DE57-43CD-9FBA-AB5B75BB3028}"/>
                    </a:ext>
                  </a:extLst>
                </p14:cNvPr>
                <p14:cNvContentPartPr/>
                <p14:nvPr/>
              </p14:nvContentPartPr>
              <p14:xfrm>
                <a:off x="7471093" y="2243352"/>
                <a:ext cx="210240" cy="49320"/>
              </p14:xfrm>
            </p:contentPart>
          </mc:Choice>
          <mc:Fallback xmlns="">
            <p:pic>
              <p:nvPicPr>
                <p:cNvPr id="167009" name="Freihand 167008">
                  <a:extLst>
                    <a:ext uri="{FF2B5EF4-FFF2-40B4-BE49-F238E27FC236}">
                      <a16:creationId xmlns:a16="http://schemas.microsoft.com/office/drawing/2014/main" id="{7FFB14C6-DE57-43CD-9FBA-AB5B75BB3028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7466773" y="2239032"/>
                  <a:ext cx="2188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67010" name="Freihand 167009">
                  <a:extLst>
                    <a:ext uri="{FF2B5EF4-FFF2-40B4-BE49-F238E27FC236}">
                      <a16:creationId xmlns:a16="http://schemas.microsoft.com/office/drawing/2014/main" id="{5493B999-39E9-4DB0-A848-0BAE4AF236E5}"/>
                    </a:ext>
                  </a:extLst>
                </p14:cNvPr>
                <p14:cNvContentPartPr/>
                <p14:nvPr/>
              </p14:nvContentPartPr>
              <p14:xfrm>
                <a:off x="7692133" y="2245872"/>
                <a:ext cx="216000" cy="59760"/>
              </p14:xfrm>
            </p:contentPart>
          </mc:Choice>
          <mc:Fallback xmlns="">
            <p:pic>
              <p:nvPicPr>
                <p:cNvPr id="167010" name="Freihand 167009">
                  <a:extLst>
                    <a:ext uri="{FF2B5EF4-FFF2-40B4-BE49-F238E27FC236}">
                      <a16:creationId xmlns:a16="http://schemas.microsoft.com/office/drawing/2014/main" id="{5493B999-39E9-4DB0-A848-0BAE4AF236E5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7687813" y="2241552"/>
                  <a:ext cx="2246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66950" name="Freihand 166949">
                  <a:extLst>
                    <a:ext uri="{FF2B5EF4-FFF2-40B4-BE49-F238E27FC236}">
                      <a16:creationId xmlns:a16="http://schemas.microsoft.com/office/drawing/2014/main" id="{FDF59A80-7BAE-4F94-8560-7034FB814B5D}"/>
                    </a:ext>
                  </a:extLst>
                </p14:cNvPr>
                <p14:cNvContentPartPr/>
                <p14:nvPr/>
              </p14:nvContentPartPr>
              <p14:xfrm>
                <a:off x="223573" y="2178912"/>
                <a:ext cx="136440" cy="150480"/>
              </p14:xfrm>
            </p:contentPart>
          </mc:Choice>
          <mc:Fallback xmlns="">
            <p:pic>
              <p:nvPicPr>
                <p:cNvPr id="166950" name="Freihand 166949">
                  <a:extLst>
                    <a:ext uri="{FF2B5EF4-FFF2-40B4-BE49-F238E27FC236}">
                      <a16:creationId xmlns:a16="http://schemas.microsoft.com/office/drawing/2014/main" id="{FDF59A80-7BAE-4F94-8560-7034FB814B5D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219253" y="2174592"/>
                  <a:ext cx="1450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166951" name="Freihand 166950">
                  <a:extLst>
                    <a:ext uri="{FF2B5EF4-FFF2-40B4-BE49-F238E27FC236}">
                      <a16:creationId xmlns:a16="http://schemas.microsoft.com/office/drawing/2014/main" id="{E18B4F29-DD07-4BE9-96B4-DDB7A70C7775}"/>
                    </a:ext>
                  </a:extLst>
                </p14:cNvPr>
                <p14:cNvContentPartPr/>
                <p14:nvPr/>
              </p14:nvContentPartPr>
              <p14:xfrm>
                <a:off x="313213" y="2257392"/>
                <a:ext cx="66240" cy="39240"/>
              </p14:xfrm>
            </p:contentPart>
          </mc:Choice>
          <mc:Fallback xmlns="">
            <p:pic>
              <p:nvPicPr>
                <p:cNvPr id="166951" name="Freihand 166950">
                  <a:extLst>
                    <a:ext uri="{FF2B5EF4-FFF2-40B4-BE49-F238E27FC236}">
                      <a16:creationId xmlns:a16="http://schemas.microsoft.com/office/drawing/2014/main" id="{E18B4F29-DD07-4BE9-96B4-DDB7A70C7775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308893" y="2253072"/>
                  <a:ext cx="748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166952" name="Freihand 166951">
                  <a:extLst>
                    <a:ext uri="{FF2B5EF4-FFF2-40B4-BE49-F238E27FC236}">
                      <a16:creationId xmlns:a16="http://schemas.microsoft.com/office/drawing/2014/main" id="{F03EC705-D0CB-4095-9BBA-EBAC8C26D07E}"/>
                    </a:ext>
                  </a:extLst>
                </p14:cNvPr>
                <p14:cNvContentPartPr/>
                <p14:nvPr/>
              </p14:nvContentPartPr>
              <p14:xfrm>
                <a:off x="380893" y="2230752"/>
                <a:ext cx="135000" cy="60120"/>
              </p14:xfrm>
            </p:contentPart>
          </mc:Choice>
          <mc:Fallback xmlns="">
            <p:pic>
              <p:nvPicPr>
                <p:cNvPr id="166952" name="Freihand 166951">
                  <a:extLst>
                    <a:ext uri="{FF2B5EF4-FFF2-40B4-BE49-F238E27FC236}">
                      <a16:creationId xmlns:a16="http://schemas.microsoft.com/office/drawing/2014/main" id="{F03EC705-D0CB-4095-9BBA-EBAC8C26D07E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376573" y="2226432"/>
                  <a:ext cx="14364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166953" name="Freihand 166952">
                  <a:extLst>
                    <a:ext uri="{FF2B5EF4-FFF2-40B4-BE49-F238E27FC236}">
                      <a16:creationId xmlns:a16="http://schemas.microsoft.com/office/drawing/2014/main" id="{6EFDEBB6-151A-4726-AFB6-14B7C98C2141}"/>
                    </a:ext>
                  </a:extLst>
                </p14:cNvPr>
                <p14:cNvContentPartPr/>
                <p14:nvPr/>
              </p14:nvContentPartPr>
              <p14:xfrm>
                <a:off x="528133" y="2206632"/>
                <a:ext cx="223200" cy="167040"/>
              </p14:xfrm>
            </p:contentPart>
          </mc:Choice>
          <mc:Fallback xmlns="">
            <p:pic>
              <p:nvPicPr>
                <p:cNvPr id="166953" name="Freihand 166952">
                  <a:extLst>
                    <a:ext uri="{FF2B5EF4-FFF2-40B4-BE49-F238E27FC236}">
                      <a16:creationId xmlns:a16="http://schemas.microsoft.com/office/drawing/2014/main" id="{6EFDEBB6-151A-4726-AFB6-14B7C98C2141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523813" y="2202312"/>
                  <a:ext cx="231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166954" name="Freihand 166953">
                  <a:extLst>
                    <a:ext uri="{FF2B5EF4-FFF2-40B4-BE49-F238E27FC236}">
                      <a16:creationId xmlns:a16="http://schemas.microsoft.com/office/drawing/2014/main" id="{44CB37CF-07B9-4DEA-A493-318A93CD0C5B}"/>
                    </a:ext>
                  </a:extLst>
                </p14:cNvPr>
                <p14:cNvContentPartPr/>
                <p14:nvPr/>
              </p14:nvContentPartPr>
              <p14:xfrm>
                <a:off x="800653" y="2220672"/>
                <a:ext cx="61560" cy="78840"/>
              </p14:xfrm>
            </p:contentPart>
          </mc:Choice>
          <mc:Fallback xmlns="">
            <p:pic>
              <p:nvPicPr>
                <p:cNvPr id="166954" name="Freihand 166953">
                  <a:extLst>
                    <a:ext uri="{FF2B5EF4-FFF2-40B4-BE49-F238E27FC236}">
                      <a16:creationId xmlns:a16="http://schemas.microsoft.com/office/drawing/2014/main" id="{44CB37CF-07B9-4DEA-A493-318A93CD0C5B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796333" y="2216352"/>
                  <a:ext cx="702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166955" name="Freihand 166954">
                  <a:extLst>
                    <a:ext uri="{FF2B5EF4-FFF2-40B4-BE49-F238E27FC236}">
                      <a16:creationId xmlns:a16="http://schemas.microsoft.com/office/drawing/2014/main" id="{F5DA1B9D-14F4-493A-8DB5-D5E6E78F8D8B}"/>
                    </a:ext>
                  </a:extLst>
                </p14:cNvPr>
                <p14:cNvContentPartPr/>
                <p14:nvPr/>
              </p14:nvContentPartPr>
              <p14:xfrm>
                <a:off x="900013" y="2205192"/>
                <a:ext cx="24120" cy="79560"/>
              </p14:xfrm>
            </p:contentPart>
          </mc:Choice>
          <mc:Fallback xmlns="">
            <p:pic>
              <p:nvPicPr>
                <p:cNvPr id="166955" name="Freihand 166954">
                  <a:extLst>
                    <a:ext uri="{FF2B5EF4-FFF2-40B4-BE49-F238E27FC236}">
                      <a16:creationId xmlns:a16="http://schemas.microsoft.com/office/drawing/2014/main" id="{F5DA1B9D-14F4-493A-8DB5-D5E6E78F8D8B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895693" y="2200872"/>
                  <a:ext cx="327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166956" name="Freihand 166955">
                  <a:extLst>
                    <a:ext uri="{FF2B5EF4-FFF2-40B4-BE49-F238E27FC236}">
                      <a16:creationId xmlns:a16="http://schemas.microsoft.com/office/drawing/2014/main" id="{4CCEF2D6-0592-4B44-A95A-6B03C40796DD}"/>
                    </a:ext>
                  </a:extLst>
                </p14:cNvPr>
                <p14:cNvContentPartPr/>
                <p14:nvPr/>
              </p14:nvContentPartPr>
              <p14:xfrm>
                <a:off x="957253" y="2243352"/>
                <a:ext cx="171000" cy="51120"/>
              </p14:xfrm>
            </p:contentPart>
          </mc:Choice>
          <mc:Fallback xmlns="">
            <p:pic>
              <p:nvPicPr>
                <p:cNvPr id="166956" name="Freihand 166955">
                  <a:extLst>
                    <a:ext uri="{FF2B5EF4-FFF2-40B4-BE49-F238E27FC236}">
                      <a16:creationId xmlns:a16="http://schemas.microsoft.com/office/drawing/2014/main" id="{4CCEF2D6-0592-4B44-A95A-6B03C40796DD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952933" y="2239032"/>
                  <a:ext cx="1796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166957" name="Freihand 166956">
                  <a:extLst>
                    <a:ext uri="{FF2B5EF4-FFF2-40B4-BE49-F238E27FC236}">
                      <a16:creationId xmlns:a16="http://schemas.microsoft.com/office/drawing/2014/main" id="{2015DEEE-8C36-4E82-976D-298CA946D33E}"/>
                    </a:ext>
                  </a:extLst>
                </p14:cNvPr>
                <p14:cNvContentPartPr/>
                <p14:nvPr/>
              </p14:nvContentPartPr>
              <p14:xfrm>
                <a:off x="1188013" y="2242992"/>
                <a:ext cx="53640" cy="66240"/>
              </p14:xfrm>
            </p:contentPart>
          </mc:Choice>
          <mc:Fallback xmlns="">
            <p:pic>
              <p:nvPicPr>
                <p:cNvPr id="166957" name="Freihand 166956">
                  <a:extLst>
                    <a:ext uri="{FF2B5EF4-FFF2-40B4-BE49-F238E27FC236}">
                      <a16:creationId xmlns:a16="http://schemas.microsoft.com/office/drawing/2014/main" id="{2015DEEE-8C36-4E82-976D-298CA946D33E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183693" y="2238672"/>
                  <a:ext cx="622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166958" name="Freihand 166957">
                  <a:extLst>
                    <a:ext uri="{FF2B5EF4-FFF2-40B4-BE49-F238E27FC236}">
                      <a16:creationId xmlns:a16="http://schemas.microsoft.com/office/drawing/2014/main" id="{C418A6EF-B3E1-4AA7-A78C-462E868E72BA}"/>
                    </a:ext>
                  </a:extLst>
                </p14:cNvPr>
                <p14:cNvContentPartPr/>
                <p14:nvPr/>
              </p14:nvContentPartPr>
              <p14:xfrm>
                <a:off x="1183693" y="2229672"/>
                <a:ext cx="3960" cy="88920"/>
              </p14:xfrm>
            </p:contentPart>
          </mc:Choice>
          <mc:Fallback xmlns="">
            <p:pic>
              <p:nvPicPr>
                <p:cNvPr id="166958" name="Freihand 166957">
                  <a:extLst>
                    <a:ext uri="{FF2B5EF4-FFF2-40B4-BE49-F238E27FC236}">
                      <a16:creationId xmlns:a16="http://schemas.microsoft.com/office/drawing/2014/main" id="{C418A6EF-B3E1-4AA7-A78C-462E868E72BA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179373" y="2225352"/>
                  <a:ext cx="12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166959" name="Freihand 166958">
                  <a:extLst>
                    <a:ext uri="{FF2B5EF4-FFF2-40B4-BE49-F238E27FC236}">
                      <a16:creationId xmlns:a16="http://schemas.microsoft.com/office/drawing/2014/main" id="{F18ED406-D432-4DB2-A669-2BB954C91980}"/>
                    </a:ext>
                  </a:extLst>
                </p14:cNvPr>
                <p14:cNvContentPartPr/>
                <p14:nvPr/>
              </p14:nvContentPartPr>
              <p14:xfrm>
                <a:off x="1241653" y="2242632"/>
                <a:ext cx="69840" cy="75240"/>
              </p14:xfrm>
            </p:contentPart>
          </mc:Choice>
          <mc:Fallback xmlns="">
            <p:pic>
              <p:nvPicPr>
                <p:cNvPr id="166959" name="Freihand 166958">
                  <a:extLst>
                    <a:ext uri="{FF2B5EF4-FFF2-40B4-BE49-F238E27FC236}">
                      <a16:creationId xmlns:a16="http://schemas.microsoft.com/office/drawing/2014/main" id="{F18ED406-D432-4DB2-A669-2BB954C91980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237333" y="2238312"/>
                  <a:ext cx="784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166960" name="Freihand 166959">
                  <a:extLst>
                    <a:ext uri="{FF2B5EF4-FFF2-40B4-BE49-F238E27FC236}">
                      <a16:creationId xmlns:a16="http://schemas.microsoft.com/office/drawing/2014/main" id="{E74AE9E1-3C01-4D3A-9486-2C1002E12A17}"/>
                    </a:ext>
                  </a:extLst>
                </p14:cNvPr>
                <p14:cNvContentPartPr/>
                <p14:nvPr/>
              </p14:nvContentPartPr>
              <p14:xfrm>
                <a:off x="1320493" y="2207712"/>
                <a:ext cx="212400" cy="103320"/>
              </p14:xfrm>
            </p:contentPart>
          </mc:Choice>
          <mc:Fallback xmlns="">
            <p:pic>
              <p:nvPicPr>
                <p:cNvPr id="166960" name="Freihand 166959">
                  <a:extLst>
                    <a:ext uri="{FF2B5EF4-FFF2-40B4-BE49-F238E27FC236}">
                      <a16:creationId xmlns:a16="http://schemas.microsoft.com/office/drawing/2014/main" id="{E74AE9E1-3C01-4D3A-9486-2C1002E12A17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316173" y="2203392"/>
                  <a:ext cx="2210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166961" name="Freihand 166960">
                  <a:extLst>
                    <a:ext uri="{FF2B5EF4-FFF2-40B4-BE49-F238E27FC236}">
                      <a16:creationId xmlns:a16="http://schemas.microsoft.com/office/drawing/2014/main" id="{087A019A-D0F1-4557-8294-6A7A5E5C81B6}"/>
                    </a:ext>
                  </a:extLst>
                </p14:cNvPr>
                <p14:cNvContentPartPr/>
                <p14:nvPr/>
              </p14:nvContentPartPr>
              <p14:xfrm>
                <a:off x="1327333" y="2140752"/>
                <a:ext cx="360" cy="360"/>
              </p14:xfrm>
            </p:contentPart>
          </mc:Choice>
          <mc:Fallback xmlns="">
            <p:pic>
              <p:nvPicPr>
                <p:cNvPr id="166961" name="Freihand 166960">
                  <a:extLst>
                    <a:ext uri="{FF2B5EF4-FFF2-40B4-BE49-F238E27FC236}">
                      <a16:creationId xmlns:a16="http://schemas.microsoft.com/office/drawing/2014/main" id="{087A019A-D0F1-4557-8294-6A7A5E5C81B6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323013" y="21364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67249" name="Freihand 167248">
                  <a:extLst>
                    <a:ext uri="{FF2B5EF4-FFF2-40B4-BE49-F238E27FC236}">
                      <a16:creationId xmlns:a16="http://schemas.microsoft.com/office/drawing/2014/main" id="{709ADCD2-87EE-49B1-9039-97756C9DF757}"/>
                    </a:ext>
                  </a:extLst>
                </p14:cNvPr>
                <p14:cNvContentPartPr/>
                <p14:nvPr/>
              </p14:nvContentPartPr>
              <p14:xfrm>
                <a:off x="4981726" y="2323992"/>
                <a:ext cx="282240" cy="409320"/>
              </p14:xfrm>
            </p:contentPart>
          </mc:Choice>
          <mc:Fallback xmlns="">
            <p:pic>
              <p:nvPicPr>
                <p:cNvPr id="167249" name="Freihand 167248">
                  <a:extLst>
                    <a:ext uri="{FF2B5EF4-FFF2-40B4-BE49-F238E27FC236}">
                      <a16:creationId xmlns:a16="http://schemas.microsoft.com/office/drawing/2014/main" id="{709ADCD2-87EE-49B1-9039-97756C9DF757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4977406" y="2319672"/>
                  <a:ext cx="29088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67251" name="Freihand 167250">
                  <a:extLst>
                    <a:ext uri="{FF2B5EF4-FFF2-40B4-BE49-F238E27FC236}">
                      <a16:creationId xmlns:a16="http://schemas.microsoft.com/office/drawing/2014/main" id="{0127FDD8-54EA-472F-88F6-42578440458C}"/>
                    </a:ext>
                  </a:extLst>
                </p14:cNvPr>
                <p14:cNvContentPartPr/>
                <p14:nvPr/>
              </p14:nvContentPartPr>
              <p14:xfrm>
                <a:off x="522766" y="2206272"/>
                <a:ext cx="393480" cy="702360"/>
              </p14:xfrm>
            </p:contentPart>
          </mc:Choice>
          <mc:Fallback xmlns="">
            <p:pic>
              <p:nvPicPr>
                <p:cNvPr id="167251" name="Freihand 167250">
                  <a:extLst>
                    <a:ext uri="{FF2B5EF4-FFF2-40B4-BE49-F238E27FC236}">
                      <a16:creationId xmlns:a16="http://schemas.microsoft.com/office/drawing/2014/main" id="{0127FDD8-54EA-472F-88F6-42578440458C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518446" y="2201952"/>
                  <a:ext cx="402120" cy="71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167253" name="Freihand 167252">
                <a:extLst>
                  <a:ext uri="{FF2B5EF4-FFF2-40B4-BE49-F238E27FC236}">
                    <a16:creationId xmlns:a16="http://schemas.microsoft.com/office/drawing/2014/main" id="{09B88FE4-D841-407C-812A-00E85CBF2CF5}"/>
                  </a:ext>
                </a:extLst>
              </p14:cNvPr>
              <p14:cNvContentPartPr/>
              <p14:nvPr/>
            </p14:nvContentPartPr>
            <p14:xfrm>
              <a:off x="5523886" y="4942992"/>
              <a:ext cx="1489680" cy="531000"/>
            </p14:xfrm>
          </p:contentPart>
        </mc:Choice>
        <mc:Fallback xmlns="">
          <p:pic>
            <p:nvPicPr>
              <p:cNvPr id="167253" name="Freihand 167252">
                <a:extLst>
                  <a:ext uri="{FF2B5EF4-FFF2-40B4-BE49-F238E27FC236}">
                    <a16:creationId xmlns:a16="http://schemas.microsoft.com/office/drawing/2014/main" id="{09B88FE4-D841-407C-812A-00E85CBF2CF5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5519566" y="4938672"/>
                <a:ext cx="1498320" cy="53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295" name="Gruppieren 167294">
            <a:extLst>
              <a:ext uri="{FF2B5EF4-FFF2-40B4-BE49-F238E27FC236}">
                <a16:creationId xmlns:a16="http://schemas.microsoft.com/office/drawing/2014/main" id="{B87F1510-A07A-42F2-9BF5-318ACDDB5721}"/>
              </a:ext>
            </a:extLst>
          </p:cNvPr>
          <p:cNvGrpSpPr/>
          <p:nvPr/>
        </p:nvGrpSpPr>
        <p:grpSpPr>
          <a:xfrm>
            <a:off x="4822606" y="4867752"/>
            <a:ext cx="2927520" cy="1228320"/>
            <a:chOff x="4822606" y="4867752"/>
            <a:chExt cx="2927520" cy="12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67266" name="Freihand 167265">
                  <a:extLst>
                    <a:ext uri="{FF2B5EF4-FFF2-40B4-BE49-F238E27FC236}">
                      <a16:creationId xmlns:a16="http://schemas.microsoft.com/office/drawing/2014/main" id="{8F122BBA-9AC9-4162-BD85-12AB47A29911}"/>
                    </a:ext>
                  </a:extLst>
                </p14:cNvPr>
                <p14:cNvContentPartPr/>
                <p14:nvPr/>
              </p14:nvContentPartPr>
              <p14:xfrm>
                <a:off x="5197366" y="4930032"/>
                <a:ext cx="23040" cy="501120"/>
              </p14:xfrm>
            </p:contentPart>
          </mc:Choice>
          <mc:Fallback xmlns="">
            <p:pic>
              <p:nvPicPr>
                <p:cNvPr id="167266" name="Freihand 167265">
                  <a:extLst>
                    <a:ext uri="{FF2B5EF4-FFF2-40B4-BE49-F238E27FC236}">
                      <a16:creationId xmlns:a16="http://schemas.microsoft.com/office/drawing/2014/main" id="{8F122BBA-9AC9-4162-BD85-12AB47A2991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5193046" y="4925712"/>
                  <a:ext cx="31680" cy="50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67267" name="Freihand 167266">
                  <a:extLst>
                    <a:ext uri="{FF2B5EF4-FFF2-40B4-BE49-F238E27FC236}">
                      <a16:creationId xmlns:a16="http://schemas.microsoft.com/office/drawing/2014/main" id="{5E822AFB-1AE4-48B4-92B2-767E66842AE8}"/>
                    </a:ext>
                  </a:extLst>
                </p14:cNvPr>
                <p14:cNvContentPartPr/>
                <p14:nvPr/>
              </p14:nvContentPartPr>
              <p14:xfrm>
                <a:off x="5229406" y="5400192"/>
                <a:ext cx="524520" cy="51480"/>
              </p14:xfrm>
            </p:contentPart>
          </mc:Choice>
          <mc:Fallback xmlns="">
            <p:pic>
              <p:nvPicPr>
                <p:cNvPr id="167267" name="Freihand 167266">
                  <a:extLst>
                    <a:ext uri="{FF2B5EF4-FFF2-40B4-BE49-F238E27FC236}">
                      <a16:creationId xmlns:a16="http://schemas.microsoft.com/office/drawing/2014/main" id="{5E822AFB-1AE4-48B4-92B2-767E66842AE8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5225086" y="5395872"/>
                  <a:ext cx="53316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67268" name="Freihand 167267">
                  <a:extLst>
                    <a:ext uri="{FF2B5EF4-FFF2-40B4-BE49-F238E27FC236}">
                      <a16:creationId xmlns:a16="http://schemas.microsoft.com/office/drawing/2014/main" id="{3BA02DA4-9E91-4646-BCF9-D56A7C1C0B67}"/>
                    </a:ext>
                  </a:extLst>
                </p14:cNvPr>
                <p14:cNvContentPartPr/>
                <p14:nvPr/>
              </p14:nvContentPartPr>
              <p14:xfrm>
                <a:off x="5746726" y="4877112"/>
                <a:ext cx="35640" cy="538200"/>
              </p14:xfrm>
            </p:contentPart>
          </mc:Choice>
          <mc:Fallback xmlns="">
            <p:pic>
              <p:nvPicPr>
                <p:cNvPr id="167268" name="Freihand 167267">
                  <a:extLst>
                    <a:ext uri="{FF2B5EF4-FFF2-40B4-BE49-F238E27FC236}">
                      <a16:creationId xmlns:a16="http://schemas.microsoft.com/office/drawing/2014/main" id="{3BA02DA4-9E91-4646-BCF9-D56A7C1C0B67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5742406" y="4872792"/>
                  <a:ext cx="4428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67269" name="Freihand 167268">
                  <a:extLst>
                    <a:ext uri="{FF2B5EF4-FFF2-40B4-BE49-F238E27FC236}">
                      <a16:creationId xmlns:a16="http://schemas.microsoft.com/office/drawing/2014/main" id="{F2BD674A-5FE3-4CBE-A5B7-C2AB4FB05634}"/>
                    </a:ext>
                  </a:extLst>
                </p14:cNvPr>
                <p14:cNvContentPartPr/>
                <p14:nvPr/>
              </p14:nvContentPartPr>
              <p14:xfrm>
                <a:off x="5199526" y="4867752"/>
                <a:ext cx="522000" cy="46440"/>
              </p14:xfrm>
            </p:contentPart>
          </mc:Choice>
          <mc:Fallback xmlns="">
            <p:pic>
              <p:nvPicPr>
                <p:cNvPr id="167269" name="Freihand 167268">
                  <a:extLst>
                    <a:ext uri="{FF2B5EF4-FFF2-40B4-BE49-F238E27FC236}">
                      <a16:creationId xmlns:a16="http://schemas.microsoft.com/office/drawing/2014/main" id="{F2BD674A-5FE3-4CBE-A5B7-C2AB4FB05634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195206" y="4863432"/>
                  <a:ext cx="5306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167271" name="Freihand 167270">
                  <a:extLst>
                    <a:ext uri="{FF2B5EF4-FFF2-40B4-BE49-F238E27FC236}">
                      <a16:creationId xmlns:a16="http://schemas.microsoft.com/office/drawing/2014/main" id="{182BE624-45F2-4175-9C75-C947D6A1D869}"/>
                    </a:ext>
                  </a:extLst>
                </p14:cNvPr>
                <p14:cNvContentPartPr/>
                <p14:nvPr/>
              </p14:nvContentPartPr>
              <p14:xfrm>
                <a:off x="5207086" y="5049552"/>
                <a:ext cx="190800" cy="266400"/>
              </p14:xfrm>
            </p:contentPart>
          </mc:Choice>
          <mc:Fallback xmlns="">
            <p:pic>
              <p:nvPicPr>
                <p:cNvPr id="167271" name="Freihand 167270">
                  <a:extLst>
                    <a:ext uri="{FF2B5EF4-FFF2-40B4-BE49-F238E27FC236}">
                      <a16:creationId xmlns:a16="http://schemas.microsoft.com/office/drawing/2014/main" id="{182BE624-45F2-4175-9C75-C947D6A1D869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202766" y="5045232"/>
                  <a:ext cx="19944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167272" name="Freihand 167271">
                  <a:extLst>
                    <a:ext uri="{FF2B5EF4-FFF2-40B4-BE49-F238E27FC236}">
                      <a16:creationId xmlns:a16="http://schemas.microsoft.com/office/drawing/2014/main" id="{2AA615CB-A2F4-449C-9566-5A2208035113}"/>
                    </a:ext>
                  </a:extLst>
                </p14:cNvPr>
                <p14:cNvContentPartPr/>
                <p14:nvPr/>
              </p14:nvContentPartPr>
              <p14:xfrm>
                <a:off x="5482846" y="5199312"/>
                <a:ext cx="154080" cy="47880"/>
              </p14:xfrm>
            </p:contentPart>
          </mc:Choice>
          <mc:Fallback xmlns="">
            <p:pic>
              <p:nvPicPr>
                <p:cNvPr id="167272" name="Freihand 167271">
                  <a:extLst>
                    <a:ext uri="{FF2B5EF4-FFF2-40B4-BE49-F238E27FC236}">
                      <a16:creationId xmlns:a16="http://schemas.microsoft.com/office/drawing/2014/main" id="{2AA615CB-A2F4-449C-9566-5A2208035113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5478526" y="5194992"/>
                  <a:ext cx="1627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167274" name="Freihand 167273">
                  <a:extLst>
                    <a:ext uri="{FF2B5EF4-FFF2-40B4-BE49-F238E27FC236}">
                      <a16:creationId xmlns:a16="http://schemas.microsoft.com/office/drawing/2014/main" id="{41D39774-A204-4F9C-8B2D-BAACDA83BB32}"/>
                    </a:ext>
                  </a:extLst>
                </p14:cNvPr>
                <p14:cNvContentPartPr/>
                <p14:nvPr/>
              </p14:nvContentPartPr>
              <p14:xfrm>
                <a:off x="5149126" y="4883592"/>
                <a:ext cx="605160" cy="592920"/>
              </p14:xfrm>
            </p:contentPart>
          </mc:Choice>
          <mc:Fallback xmlns="">
            <p:pic>
              <p:nvPicPr>
                <p:cNvPr id="167274" name="Freihand 167273">
                  <a:extLst>
                    <a:ext uri="{FF2B5EF4-FFF2-40B4-BE49-F238E27FC236}">
                      <a16:creationId xmlns:a16="http://schemas.microsoft.com/office/drawing/2014/main" id="{41D39774-A204-4F9C-8B2D-BAACDA83BB32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5144806" y="4879272"/>
                  <a:ext cx="613800" cy="60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167275" name="Freihand 167274">
                  <a:extLst>
                    <a:ext uri="{FF2B5EF4-FFF2-40B4-BE49-F238E27FC236}">
                      <a16:creationId xmlns:a16="http://schemas.microsoft.com/office/drawing/2014/main" id="{67D18408-3F76-4927-9B3F-45BCFC9FE33B}"/>
                    </a:ext>
                  </a:extLst>
                </p14:cNvPr>
                <p14:cNvContentPartPr/>
                <p14:nvPr/>
              </p14:nvContentPartPr>
              <p14:xfrm>
                <a:off x="5139406" y="5488392"/>
                <a:ext cx="111240" cy="264960"/>
              </p14:xfrm>
            </p:contentPart>
          </mc:Choice>
          <mc:Fallback xmlns="">
            <p:pic>
              <p:nvPicPr>
                <p:cNvPr id="167275" name="Freihand 167274">
                  <a:extLst>
                    <a:ext uri="{FF2B5EF4-FFF2-40B4-BE49-F238E27FC236}">
                      <a16:creationId xmlns:a16="http://schemas.microsoft.com/office/drawing/2014/main" id="{67D18408-3F76-4927-9B3F-45BCFC9FE33B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5135086" y="5484072"/>
                  <a:ext cx="1198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167276" name="Freihand 167275">
                  <a:extLst>
                    <a:ext uri="{FF2B5EF4-FFF2-40B4-BE49-F238E27FC236}">
                      <a16:creationId xmlns:a16="http://schemas.microsoft.com/office/drawing/2014/main" id="{3945B398-DB1D-40B1-8C41-9B4FAD1CBF53}"/>
                    </a:ext>
                  </a:extLst>
                </p14:cNvPr>
                <p14:cNvContentPartPr/>
                <p14:nvPr/>
              </p14:nvContentPartPr>
              <p14:xfrm>
                <a:off x="5068486" y="5398752"/>
                <a:ext cx="258120" cy="215640"/>
              </p14:xfrm>
            </p:contentPart>
          </mc:Choice>
          <mc:Fallback xmlns="">
            <p:pic>
              <p:nvPicPr>
                <p:cNvPr id="167276" name="Freihand 167275">
                  <a:extLst>
                    <a:ext uri="{FF2B5EF4-FFF2-40B4-BE49-F238E27FC236}">
                      <a16:creationId xmlns:a16="http://schemas.microsoft.com/office/drawing/2014/main" id="{3945B398-DB1D-40B1-8C41-9B4FAD1CBF53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5064166" y="5394432"/>
                  <a:ext cx="2667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167278" name="Freihand 167277">
                  <a:extLst>
                    <a:ext uri="{FF2B5EF4-FFF2-40B4-BE49-F238E27FC236}">
                      <a16:creationId xmlns:a16="http://schemas.microsoft.com/office/drawing/2014/main" id="{1A9F683A-6E8F-4E88-85BC-DC8F49167F28}"/>
                    </a:ext>
                  </a:extLst>
                </p14:cNvPr>
                <p14:cNvContentPartPr/>
                <p14:nvPr/>
              </p14:nvContentPartPr>
              <p14:xfrm>
                <a:off x="4822606" y="5859192"/>
                <a:ext cx="77040" cy="141120"/>
              </p14:xfrm>
            </p:contentPart>
          </mc:Choice>
          <mc:Fallback xmlns="">
            <p:pic>
              <p:nvPicPr>
                <p:cNvPr id="167278" name="Freihand 167277">
                  <a:extLst>
                    <a:ext uri="{FF2B5EF4-FFF2-40B4-BE49-F238E27FC236}">
                      <a16:creationId xmlns:a16="http://schemas.microsoft.com/office/drawing/2014/main" id="{1A9F683A-6E8F-4E88-85BC-DC8F49167F28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4818286" y="5854872"/>
                  <a:ext cx="856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167279" name="Freihand 167278">
                  <a:extLst>
                    <a:ext uri="{FF2B5EF4-FFF2-40B4-BE49-F238E27FC236}">
                      <a16:creationId xmlns:a16="http://schemas.microsoft.com/office/drawing/2014/main" id="{55C76C3A-693D-4824-A95D-4586F73C022C}"/>
                    </a:ext>
                  </a:extLst>
                </p14:cNvPr>
                <p14:cNvContentPartPr/>
                <p14:nvPr/>
              </p14:nvContentPartPr>
              <p14:xfrm>
                <a:off x="4876966" y="5836872"/>
                <a:ext cx="25200" cy="172800"/>
              </p14:xfrm>
            </p:contentPart>
          </mc:Choice>
          <mc:Fallback xmlns="">
            <p:pic>
              <p:nvPicPr>
                <p:cNvPr id="167279" name="Freihand 167278">
                  <a:extLst>
                    <a:ext uri="{FF2B5EF4-FFF2-40B4-BE49-F238E27FC236}">
                      <a16:creationId xmlns:a16="http://schemas.microsoft.com/office/drawing/2014/main" id="{55C76C3A-693D-4824-A95D-4586F73C022C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872646" y="5832552"/>
                  <a:ext cx="338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167280" name="Freihand 167279">
                  <a:extLst>
                    <a:ext uri="{FF2B5EF4-FFF2-40B4-BE49-F238E27FC236}">
                      <a16:creationId xmlns:a16="http://schemas.microsoft.com/office/drawing/2014/main" id="{1DE9BE62-0B1A-4535-A7D8-5878E680099D}"/>
                    </a:ext>
                  </a:extLst>
                </p14:cNvPr>
                <p14:cNvContentPartPr/>
                <p14:nvPr/>
              </p14:nvContentPartPr>
              <p14:xfrm>
                <a:off x="4854646" y="5919672"/>
                <a:ext cx="215280" cy="61200"/>
              </p14:xfrm>
            </p:contentPart>
          </mc:Choice>
          <mc:Fallback xmlns="">
            <p:pic>
              <p:nvPicPr>
                <p:cNvPr id="167280" name="Freihand 167279">
                  <a:extLst>
                    <a:ext uri="{FF2B5EF4-FFF2-40B4-BE49-F238E27FC236}">
                      <a16:creationId xmlns:a16="http://schemas.microsoft.com/office/drawing/2014/main" id="{1DE9BE62-0B1A-4535-A7D8-5878E680099D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4850326" y="5915352"/>
                  <a:ext cx="2239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167281" name="Freihand 167280">
                  <a:extLst>
                    <a:ext uri="{FF2B5EF4-FFF2-40B4-BE49-F238E27FC236}">
                      <a16:creationId xmlns:a16="http://schemas.microsoft.com/office/drawing/2014/main" id="{48DBC43F-26B2-42F0-B66A-FAA2B2F36E60}"/>
                    </a:ext>
                  </a:extLst>
                </p14:cNvPr>
                <p14:cNvContentPartPr/>
                <p14:nvPr/>
              </p14:nvContentPartPr>
              <p14:xfrm>
                <a:off x="5102686" y="5899512"/>
                <a:ext cx="127440" cy="196560"/>
              </p14:xfrm>
            </p:contentPart>
          </mc:Choice>
          <mc:Fallback xmlns="">
            <p:pic>
              <p:nvPicPr>
                <p:cNvPr id="167281" name="Freihand 167280">
                  <a:extLst>
                    <a:ext uri="{FF2B5EF4-FFF2-40B4-BE49-F238E27FC236}">
                      <a16:creationId xmlns:a16="http://schemas.microsoft.com/office/drawing/2014/main" id="{48DBC43F-26B2-42F0-B66A-FAA2B2F36E6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5098366" y="5895192"/>
                  <a:ext cx="1360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167282" name="Freihand 167281">
                  <a:extLst>
                    <a:ext uri="{FF2B5EF4-FFF2-40B4-BE49-F238E27FC236}">
                      <a16:creationId xmlns:a16="http://schemas.microsoft.com/office/drawing/2014/main" id="{785BC7D2-18AE-4001-8909-89B50D72E24D}"/>
                    </a:ext>
                  </a:extLst>
                </p14:cNvPr>
                <p14:cNvContentPartPr/>
                <p14:nvPr/>
              </p14:nvContentPartPr>
              <p14:xfrm>
                <a:off x="5239126" y="5835792"/>
                <a:ext cx="71640" cy="155880"/>
              </p14:xfrm>
            </p:contentPart>
          </mc:Choice>
          <mc:Fallback xmlns="">
            <p:pic>
              <p:nvPicPr>
                <p:cNvPr id="167282" name="Freihand 167281">
                  <a:extLst>
                    <a:ext uri="{FF2B5EF4-FFF2-40B4-BE49-F238E27FC236}">
                      <a16:creationId xmlns:a16="http://schemas.microsoft.com/office/drawing/2014/main" id="{785BC7D2-18AE-4001-8909-89B50D72E24D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5234806" y="5831472"/>
                  <a:ext cx="802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167283" name="Freihand 167282">
                  <a:extLst>
                    <a:ext uri="{FF2B5EF4-FFF2-40B4-BE49-F238E27FC236}">
                      <a16:creationId xmlns:a16="http://schemas.microsoft.com/office/drawing/2014/main" id="{DC46999D-F9B1-40C9-A810-F9FEC3B39978}"/>
                    </a:ext>
                  </a:extLst>
                </p14:cNvPr>
                <p14:cNvContentPartPr/>
                <p14:nvPr/>
              </p14:nvContentPartPr>
              <p14:xfrm>
                <a:off x="5341726" y="5817072"/>
                <a:ext cx="198720" cy="172800"/>
              </p14:xfrm>
            </p:contentPart>
          </mc:Choice>
          <mc:Fallback xmlns="">
            <p:pic>
              <p:nvPicPr>
                <p:cNvPr id="167283" name="Freihand 167282">
                  <a:extLst>
                    <a:ext uri="{FF2B5EF4-FFF2-40B4-BE49-F238E27FC236}">
                      <a16:creationId xmlns:a16="http://schemas.microsoft.com/office/drawing/2014/main" id="{DC46999D-F9B1-40C9-A810-F9FEC3B39978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5337406" y="5812752"/>
                  <a:ext cx="2073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167284" name="Freihand 167283">
                  <a:extLst>
                    <a:ext uri="{FF2B5EF4-FFF2-40B4-BE49-F238E27FC236}">
                      <a16:creationId xmlns:a16="http://schemas.microsoft.com/office/drawing/2014/main" id="{25A800D0-1E8C-41F1-8D77-892DF672538D}"/>
                    </a:ext>
                  </a:extLst>
                </p14:cNvPr>
                <p14:cNvContentPartPr/>
                <p14:nvPr/>
              </p14:nvContentPartPr>
              <p14:xfrm>
                <a:off x="5738086" y="5780352"/>
                <a:ext cx="230400" cy="230040"/>
              </p14:xfrm>
            </p:contentPart>
          </mc:Choice>
          <mc:Fallback xmlns="">
            <p:pic>
              <p:nvPicPr>
                <p:cNvPr id="167284" name="Freihand 167283">
                  <a:extLst>
                    <a:ext uri="{FF2B5EF4-FFF2-40B4-BE49-F238E27FC236}">
                      <a16:creationId xmlns:a16="http://schemas.microsoft.com/office/drawing/2014/main" id="{25A800D0-1E8C-41F1-8D77-892DF672538D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5733766" y="5776032"/>
                  <a:ext cx="2390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167285" name="Freihand 167284">
                  <a:extLst>
                    <a:ext uri="{FF2B5EF4-FFF2-40B4-BE49-F238E27FC236}">
                      <a16:creationId xmlns:a16="http://schemas.microsoft.com/office/drawing/2014/main" id="{2A52F616-2301-44CE-A7AC-CD0533FA1290}"/>
                    </a:ext>
                  </a:extLst>
                </p14:cNvPr>
                <p14:cNvContentPartPr/>
                <p14:nvPr/>
              </p14:nvContentPartPr>
              <p14:xfrm>
                <a:off x="5945086" y="5799432"/>
                <a:ext cx="181440" cy="219960"/>
              </p14:xfrm>
            </p:contentPart>
          </mc:Choice>
          <mc:Fallback xmlns="">
            <p:pic>
              <p:nvPicPr>
                <p:cNvPr id="167285" name="Freihand 167284">
                  <a:extLst>
                    <a:ext uri="{FF2B5EF4-FFF2-40B4-BE49-F238E27FC236}">
                      <a16:creationId xmlns:a16="http://schemas.microsoft.com/office/drawing/2014/main" id="{2A52F616-2301-44CE-A7AC-CD0533FA1290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5940766" y="5794752"/>
                  <a:ext cx="1900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167286" name="Freihand 167285">
                  <a:extLst>
                    <a:ext uri="{FF2B5EF4-FFF2-40B4-BE49-F238E27FC236}">
                      <a16:creationId xmlns:a16="http://schemas.microsoft.com/office/drawing/2014/main" id="{FFDAC62C-8FBF-48B3-97D7-051C80EC8740}"/>
                    </a:ext>
                  </a:extLst>
                </p14:cNvPr>
                <p14:cNvContentPartPr/>
                <p14:nvPr/>
              </p14:nvContentPartPr>
              <p14:xfrm>
                <a:off x="6313726" y="5789712"/>
                <a:ext cx="272880" cy="118080"/>
              </p14:xfrm>
            </p:contentPart>
          </mc:Choice>
          <mc:Fallback xmlns="">
            <p:pic>
              <p:nvPicPr>
                <p:cNvPr id="167286" name="Freihand 167285">
                  <a:extLst>
                    <a:ext uri="{FF2B5EF4-FFF2-40B4-BE49-F238E27FC236}">
                      <a16:creationId xmlns:a16="http://schemas.microsoft.com/office/drawing/2014/main" id="{FFDAC62C-8FBF-48B3-97D7-051C80EC8740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6309406" y="5785392"/>
                  <a:ext cx="2815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167287" name="Freihand 167286">
                  <a:extLst>
                    <a:ext uri="{FF2B5EF4-FFF2-40B4-BE49-F238E27FC236}">
                      <a16:creationId xmlns:a16="http://schemas.microsoft.com/office/drawing/2014/main" id="{9EAD32C4-48E6-4B60-84AF-B3F23F0858B7}"/>
                    </a:ext>
                  </a:extLst>
                </p14:cNvPr>
                <p14:cNvContentPartPr/>
                <p14:nvPr/>
              </p14:nvContentPartPr>
              <p14:xfrm>
                <a:off x="6753646" y="5813112"/>
                <a:ext cx="33120" cy="137160"/>
              </p14:xfrm>
            </p:contentPart>
          </mc:Choice>
          <mc:Fallback xmlns="">
            <p:pic>
              <p:nvPicPr>
                <p:cNvPr id="167287" name="Freihand 167286">
                  <a:extLst>
                    <a:ext uri="{FF2B5EF4-FFF2-40B4-BE49-F238E27FC236}">
                      <a16:creationId xmlns:a16="http://schemas.microsoft.com/office/drawing/2014/main" id="{9EAD32C4-48E6-4B60-84AF-B3F23F0858B7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749326" y="5808792"/>
                  <a:ext cx="417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167288" name="Freihand 167287">
                  <a:extLst>
                    <a:ext uri="{FF2B5EF4-FFF2-40B4-BE49-F238E27FC236}">
                      <a16:creationId xmlns:a16="http://schemas.microsoft.com/office/drawing/2014/main" id="{275A4D7E-3261-4917-BA32-8EB3A7F49DC4}"/>
                    </a:ext>
                  </a:extLst>
                </p14:cNvPr>
                <p14:cNvContentPartPr/>
                <p14:nvPr/>
              </p14:nvContentPartPr>
              <p14:xfrm>
                <a:off x="6759766" y="5788992"/>
                <a:ext cx="129240" cy="127080"/>
              </p14:xfrm>
            </p:contentPart>
          </mc:Choice>
          <mc:Fallback xmlns="">
            <p:pic>
              <p:nvPicPr>
                <p:cNvPr id="167288" name="Freihand 167287">
                  <a:extLst>
                    <a:ext uri="{FF2B5EF4-FFF2-40B4-BE49-F238E27FC236}">
                      <a16:creationId xmlns:a16="http://schemas.microsoft.com/office/drawing/2014/main" id="{275A4D7E-3261-4917-BA32-8EB3A7F49DC4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6755446" y="5784672"/>
                  <a:ext cx="1378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167289" name="Freihand 167288">
                  <a:extLst>
                    <a:ext uri="{FF2B5EF4-FFF2-40B4-BE49-F238E27FC236}">
                      <a16:creationId xmlns:a16="http://schemas.microsoft.com/office/drawing/2014/main" id="{ED8E61A6-3522-41A1-AFA0-E801B4E52811}"/>
                    </a:ext>
                  </a:extLst>
                </p14:cNvPr>
                <p14:cNvContentPartPr/>
                <p14:nvPr/>
              </p14:nvContentPartPr>
              <p14:xfrm>
                <a:off x="6917806" y="5845152"/>
                <a:ext cx="86040" cy="78120"/>
              </p14:xfrm>
            </p:contentPart>
          </mc:Choice>
          <mc:Fallback xmlns="">
            <p:pic>
              <p:nvPicPr>
                <p:cNvPr id="167289" name="Freihand 167288">
                  <a:extLst>
                    <a:ext uri="{FF2B5EF4-FFF2-40B4-BE49-F238E27FC236}">
                      <a16:creationId xmlns:a16="http://schemas.microsoft.com/office/drawing/2014/main" id="{ED8E61A6-3522-41A1-AFA0-E801B4E52811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913486" y="5840832"/>
                  <a:ext cx="946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167290" name="Freihand 167289">
                  <a:extLst>
                    <a:ext uri="{FF2B5EF4-FFF2-40B4-BE49-F238E27FC236}">
                      <a16:creationId xmlns:a16="http://schemas.microsoft.com/office/drawing/2014/main" id="{49CB9C43-7CA9-40ED-8787-0453F1BF4445}"/>
                    </a:ext>
                  </a:extLst>
                </p14:cNvPr>
                <p14:cNvContentPartPr/>
                <p14:nvPr/>
              </p14:nvContentPartPr>
              <p14:xfrm>
                <a:off x="7066846" y="5749392"/>
                <a:ext cx="95040" cy="161640"/>
              </p14:xfrm>
            </p:contentPart>
          </mc:Choice>
          <mc:Fallback xmlns="">
            <p:pic>
              <p:nvPicPr>
                <p:cNvPr id="167290" name="Freihand 167289">
                  <a:extLst>
                    <a:ext uri="{FF2B5EF4-FFF2-40B4-BE49-F238E27FC236}">
                      <a16:creationId xmlns:a16="http://schemas.microsoft.com/office/drawing/2014/main" id="{49CB9C43-7CA9-40ED-8787-0453F1BF4445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062526" y="5745072"/>
                  <a:ext cx="1036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167291" name="Freihand 167290">
                  <a:extLst>
                    <a:ext uri="{FF2B5EF4-FFF2-40B4-BE49-F238E27FC236}">
                      <a16:creationId xmlns:a16="http://schemas.microsoft.com/office/drawing/2014/main" id="{19EBA640-23D4-4364-90AD-8AA71F311C4D}"/>
                    </a:ext>
                  </a:extLst>
                </p14:cNvPr>
                <p14:cNvContentPartPr/>
                <p14:nvPr/>
              </p14:nvContentPartPr>
              <p14:xfrm>
                <a:off x="7246126" y="5735712"/>
                <a:ext cx="145440" cy="279000"/>
              </p14:xfrm>
            </p:contentPart>
          </mc:Choice>
          <mc:Fallback xmlns="">
            <p:pic>
              <p:nvPicPr>
                <p:cNvPr id="167291" name="Freihand 167290">
                  <a:extLst>
                    <a:ext uri="{FF2B5EF4-FFF2-40B4-BE49-F238E27FC236}">
                      <a16:creationId xmlns:a16="http://schemas.microsoft.com/office/drawing/2014/main" id="{19EBA640-23D4-4364-90AD-8AA71F311C4D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241806" y="5731392"/>
                  <a:ext cx="15408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167292" name="Freihand 167291">
                  <a:extLst>
                    <a:ext uri="{FF2B5EF4-FFF2-40B4-BE49-F238E27FC236}">
                      <a16:creationId xmlns:a16="http://schemas.microsoft.com/office/drawing/2014/main" id="{DEAF894F-D2BF-4A7F-ADA0-7A87C3E567B2}"/>
                    </a:ext>
                  </a:extLst>
                </p14:cNvPr>
                <p14:cNvContentPartPr/>
                <p14:nvPr/>
              </p14:nvContentPartPr>
              <p14:xfrm>
                <a:off x="7434406" y="5838312"/>
                <a:ext cx="98640" cy="45000"/>
              </p14:xfrm>
            </p:contentPart>
          </mc:Choice>
          <mc:Fallback xmlns="">
            <p:pic>
              <p:nvPicPr>
                <p:cNvPr id="167292" name="Freihand 167291">
                  <a:extLst>
                    <a:ext uri="{FF2B5EF4-FFF2-40B4-BE49-F238E27FC236}">
                      <a16:creationId xmlns:a16="http://schemas.microsoft.com/office/drawing/2014/main" id="{DEAF894F-D2BF-4A7F-ADA0-7A87C3E567B2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430086" y="5833992"/>
                  <a:ext cx="1072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167293" name="Freihand 167292">
                  <a:extLst>
                    <a:ext uri="{FF2B5EF4-FFF2-40B4-BE49-F238E27FC236}">
                      <a16:creationId xmlns:a16="http://schemas.microsoft.com/office/drawing/2014/main" id="{0F3FB721-3724-4917-95F7-FE215C1E40F5}"/>
                    </a:ext>
                  </a:extLst>
                </p14:cNvPr>
                <p14:cNvContentPartPr/>
                <p14:nvPr/>
              </p14:nvContentPartPr>
              <p14:xfrm>
                <a:off x="7575886" y="5841192"/>
                <a:ext cx="20520" cy="113040"/>
              </p14:xfrm>
            </p:contentPart>
          </mc:Choice>
          <mc:Fallback xmlns="">
            <p:pic>
              <p:nvPicPr>
                <p:cNvPr id="167293" name="Freihand 167292">
                  <a:extLst>
                    <a:ext uri="{FF2B5EF4-FFF2-40B4-BE49-F238E27FC236}">
                      <a16:creationId xmlns:a16="http://schemas.microsoft.com/office/drawing/2014/main" id="{0F3FB721-3724-4917-95F7-FE215C1E40F5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7571566" y="5836872"/>
                  <a:ext cx="291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67294" name="Freihand 167293">
                  <a:extLst>
                    <a:ext uri="{FF2B5EF4-FFF2-40B4-BE49-F238E27FC236}">
                      <a16:creationId xmlns:a16="http://schemas.microsoft.com/office/drawing/2014/main" id="{4D4629F6-E88F-43FD-9F47-CB6D88BA8A61}"/>
                    </a:ext>
                  </a:extLst>
                </p14:cNvPr>
                <p14:cNvContentPartPr/>
                <p14:nvPr/>
              </p14:nvContentPartPr>
              <p14:xfrm>
                <a:off x="7549606" y="5799432"/>
                <a:ext cx="200520" cy="210600"/>
              </p14:xfrm>
            </p:contentPart>
          </mc:Choice>
          <mc:Fallback xmlns="">
            <p:pic>
              <p:nvPicPr>
                <p:cNvPr id="167294" name="Freihand 167293">
                  <a:extLst>
                    <a:ext uri="{FF2B5EF4-FFF2-40B4-BE49-F238E27FC236}">
                      <a16:creationId xmlns:a16="http://schemas.microsoft.com/office/drawing/2014/main" id="{4D4629F6-E88F-43FD-9F47-CB6D88BA8A61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7545286" y="5795112"/>
                  <a:ext cx="20916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330" name="Gruppieren 167329">
            <a:extLst>
              <a:ext uri="{FF2B5EF4-FFF2-40B4-BE49-F238E27FC236}">
                <a16:creationId xmlns:a16="http://schemas.microsoft.com/office/drawing/2014/main" id="{A4C7096B-30A3-4565-B029-8CFC2742F60B}"/>
              </a:ext>
            </a:extLst>
          </p:cNvPr>
          <p:cNvGrpSpPr/>
          <p:nvPr/>
        </p:nvGrpSpPr>
        <p:grpSpPr>
          <a:xfrm>
            <a:off x="1669366" y="5266272"/>
            <a:ext cx="3065400" cy="1011960"/>
            <a:chOff x="1669366" y="5266272"/>
            <a:chExt cx="3065400" cy="10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67296" name="Freihand 167295">
                  <a:extLst>
                    <a:ext uri="{FF2B5EF4-FFF2-40B4-BE49-F238E27FC236}">
                      <a16:creationId xmlns:a16="http://schemas.microsoft.com/office/drawing/2014/main" id="{22CECA95-AD10-4499-AC23-79888D2C9D06}"/>
                    </a:ext>
                  </a:extLst>
                </p14:cNvPr>
                <p14:cNvContentPartPr/>
                <p14:nvPr/>
              </p14:nvContentPartPr>
              <p14:xfrm>
                <a:off x="3617686" y="5330352"/>
                <a:ext cx="972000" cy="260640"/>
              </p14:xfrm>
            </p:contentPart>
          </mc:Choice>
          <mc:Fallback xmlns="">
            <p:pic>
              <p:nvPicPr>
                <p:cNvPr id="167296" name="Freihand 167295">
                  <a:extLst>
                    <a:ext uri="{FF2B5EF4-FFF2-40B4-BE49-F238E27FC236}">
                      <a16:creationId xmlns:a16="http://schemas.microsoft.com/office/drawing/2014/main" id="{22CECA95-AD10-4499-AC23-79888D2C9D06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3613366" y="5326032"/>
                  <a:ext cx="980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167297" name="Freihand 167296">
                  <a:extLst>
                    <a:ext uri="{FF2B5EF4-FFF2-40B4-BE49-F238E27FC236}">
                      <a16:creationId xmlns:a16="http://schemas.microsoft.com/office/drawing/2014/main" id="{83BF2DCE-6180-41D3-8A84-0126FDCC121E}"/>
                    </a:ext>
                  </a:extLst>
                </p14:cNvPr>
                <p14:cNvContentPartPr/>
                <p14:nvPr/>
              </p14:nvContentPartPr>
              <p14:xfrm>
                <a:off x="4482766" y="5266272"/>
                <a:ext cx="252000" cy="187200"/>
              </p14:xfrm>
            </p:contentPart>
          </mc:Choice>
          <mc:Fallback xmlns="">
            <p:pic>
              <p:nvPicPr>
                <p:cNvPr id="167297" name="Freihand 167296">
                  <a:extLst>
                    <a:ext uri="{FF2B5EF4-FFF2-40B4-BE49-F238E27FC236}">
                      <a16:creationId xmlns:a16="http://schemas.microsoft.com/office/drawing/2014/main" id="{83BF2DCE-6180-41D3-8A84-0126FDCC121E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4478446" y="5261952"/>
                  <a:ext cx="26064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67299" name="Freihand 167298">
                  <a:extLst>
                    <a:ext uri="{FF2B5EF4-FFF2-40B4-BE49-F238E27FC236}">
                      <a16:creationId xmlns:a16="http://schemas.microsoft.com/office/drawing/2014/main" id="{27F0DAC1-87F5-45C2-B0B2-91F15D40E058}"/>
                    </a:ext>
                  </a:extLst>
                </p14:cNvPr>
                <p14:cNvContentPartPr/>
                <p14:nvPr/>
              </p14:nvContentPartPr>
              <p14:xfrm>
                <a:off x="1669366" y="5475072"/>
                <a:ext cx="196560" cy="105840"/>
              </p14:xfrm>
            </p:contentPart>
          </mc:Choice>
          <mc:Fallback xmlns="">
            <p:pic>
              <p:nvPicPr>
                <p:cNvPr id="167299" name="Freihand 167298">
                  <a:extLst>
                    <a:ext uri="{FF2B5EF4-FFF2-40B4-BE49-F238E27FC236}">
                      <a16:creationId xmlns:a16="http://schemas.microsoft.com/office/drawing/2014/main" id="{27F0DAC1-87F5-45C2-B0B2-91F15D40E058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1665046" y="5470752"/>
                  <a:ext cx="2052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67300" name="Freihand 167299">
                  <a:extLst>
                    <a:ext uri="{FF2B5EF4-FFF2-40B4-BE49-F238E27FC236}">
                      <a16:creationId xmlns:a16="http://schemas.microsoft.com/office/drawing/2014/main" id="{A0DCFDA9-11F6-4BE1-BC87-9D2F1C6CF3AF}"/>
                    </a:ext>
                  </a:extLst>
                </p14:cNvPr>
                <p14:cNvContentPartPr/>
                <p14:nvPr/>
              </p14:nvContentPartPr>
              <p14:xfrm>
                <a:off x="1837846" y="5398032"/>
                <a:ext cx="28800" cy="10080"/>
              </p14:xfrm>
            </p:contentPart>
          </mc:Choice>
          <mc:Fallback xmlns="">
            <p:pic>
              <p:nvPicPr>
                <p:cNvPr id="167300" name="Freihand 167299">
                  <a:extLst>
                    <a:ext uri="{FF2B5EF4-FFF2-40B4-BE49-F238E27FC236}">
                      <a16:creationId xmlns:a16="http://schemas.microsoft.com/office/drawing/2014/main" id="{A0DCFDA9-11F6-4BE1-BC87-9D2F1C6CF3AF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833526" y="5393712"/>
                  <a:ext cx="37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167301" name="Freihand 167300">
                  <a:extLst>
                    <a:ext uri="{FF2B5EF4-FFF2-40B4-BE49-F238E27FC236}">
                      <a16:creationId xmlns:a16="http://schemas.microsoft.com/office/drawing/2014/main" id="{D77BCB92-C0EF-498B-B3EA-5E5B3770B0DA}"/>
                    </a:ext>
                  </a:extLst>
                </p14:cNvPr>
                <p14:cNvContentPartPr/>
                <p14:nvPr/>
              </p14:nvContentPartPr>
              <p14:xfrm>
                <a:off x="1998406" y="5424312"/>
                <a:ext cx="263880" cy="96120"/>
              </p14:xfrm>
            </p:contentPart>
          </mc:Choice>
          <mc:Fallback xmlns="">
            <p:pic>
              <p:nvPicPr>
                <p:cNvPr id="167301" name="Freihand 167300">
                  <a:extLst>
                    <a:ext uri="{FF2B5EF4-FFF2-40B4-BE49-F238E27FC236}">
                      <a16:creationId xmlns:a16="http://schemas.microsoft.com/office/drawing/2014/main" id="{D77BCB92-C0EF-498B-B3EA-5E5B3770B0DA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1994086" y="5419992"/>
                  <a:ext cx="2725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167303" name="Freihand 167302">
                  <a:extLst>
                    <a:ext uri="{FF2B5EF4-FFF2-40B4-BE49-F238E27FC236}">
                      <a16:creationId xmlns:a16="http://schemas.microsoft.com/office/drawing/2014/main" id="{DA8E1865-0C57-4436-88D4-56240090091A}"/>
                    </a:ext>
                  </a:extLst>
                </p14:cNvPr>
                <p14:cNvContentPartPr/>
                <p14:nvPr/>
              </p14:nvContentPartPr>
              <p14:xfrm>
                <a:off x="2444446" y="5373192"/>
                <a:ext cx="156600" cy="185760"/>
              </p14:xfrm>
            </p:contentPart>
          </mc:Choice>
          <mc:Fallback xmlns="">
            <p:pic>
              <p:nvPicPr>
                <p:cNvPr id="167303" name="Freihand 167302">
                  <a:extLst>
                    <a:ext uri="{FF2B5EF4-FFF2-40B4-BE49-F238E27FC236}">
                      <a16:creationId xmlns:a16="http://schemas.microsoft.com/office/drawing/2014/main" id="{DA8E1865-0C57-4436-88D4-56240090091A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2440126" y="5368872"/>
                  <a:ext cx="1652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167304" name="Freihand 167303">
                  <a:extLst>
                    <a:ext uri="{FF2B5EF4-FFF2-40B4-BE49-F238E27FC236}">
                      <a16:creationId xmlns:a16="http://schemas.microsoft.com/office/drawing/2014/main" id="{4E59D347-F6C6-4715-B5BB-61FEC0B79118}"/>
                    </a:ext>
                  </a:extLst>
                </p14:cNvPr>
                <p14:cNvContentPartPr/>
                <p14:nvPr/>
              </p14:nvContentPartPr>
              <p14:xfrm>
                <a:off x="2648926" y="5400912"/>
                <a:ext cx="219600" cy="129600"/>
              </p14:xfrm>
            </p:contentPart>
          </mc:Choice>
          <mc:Fallback xmlns="">
            <p:pic>
              <p:nvPicPr>
                <p:cNvPr id="167304" name="Freihand 167303">
                  <a:extLst>
                    <a:ext uri="{FF2B5EF4-FFF2-40B4-BE49-F238E27FC236}">
                      <a16:creationId xmlns:a16="http://schemas.microsoft.com/office/drawing/2014/main" id="{4E59D347-F6C6-4715-B5BB-61FEC0B79118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2644606" y="5396592"/>
                  <a:ext cx="2282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167305" name="Freihand 167304">
                  <a:extLst>
                    <a:ext uri="{FF2B5EF4-FFF2-40B4-BE49-F238E27FC236}">
                      <a16:creationId xmlns:a16="http://schemas.microsoft.com/office/drawing/2014/main" id="{D9008B4D-D360-4DCE-8F7E-D7A26FD5C644}"/>
                    </a:ext>
                  </a:extLst>
                </p14:cNvPr>
                <p14:cNvContentPartPr/>
                <p14:nvPr/>
              </p14:nvContentPartPr>
              <p14:xfrm>
                <a:off x="2869966" y="5395152"/>
                <a:ext cx="12240" cy="31680"/>
              </p14:xfrm>
            </p:contentPart>
          </mc:Choice>
          <mc:Fallback xmlns="">
            <p:pic>
              <p:nvPicPr>
                <p:cNvPr id="167305" name="Freihand 167304">
                  <a:extLst>
                    <a:ext uri="{FF2B5EF4-FFF2-40B4-BE49-F238E27FC236}">
                      <a16:creationId xmlns:a16="http://schemas.microsoft.com/office/drawing/2014/main" id="{D9008B4D-D360-4DCE-8F7E-D7A26FD5C644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2865646" y="5390832"/>
                  <a:ext cx="208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167306" name="Freihand 167305">
                  <a:extLst>
                    <a:ext uri="{FF2B5EF4-FFF2-40B4-BE49-F238E27FC236}">
                      <a16:creationId xmlns:a16="http://schemas.microsoft.com/office/drawing/2014/main" id="{247B2667-478D-4FF9-BB88-D4F677722F72}"/>
                    </a:ext>
                  </a:extLst>
                </p14:cNvPr>
                <p14:cNvContentPartPr/>
                <p14:nvPr/>
              </p14:nvContentPartPr>
              <p14:xfrm>
                <a:off x="2934046" y="5363472"/>
                <a:ext cx="306000" cy="236520"/>
              </p14:xfrm>
            </p:contentPart>
          </mc:Choice>
          <mc:Fallback xmlns="">
            <p:pic>
              <p:nvPicPr>
                <p:cNvPr id="167306" name="Freihand 167305">
                  <a:extLst>
                    <a:ext uri="{FF2B5EF4-FFF2-40B4-BE49-F238E27FC236}">
                      <a16:creationId xmlns:a16="http://schemas.microsoft.com/office/drawing/2014/main" id="{247B2667-478D-4FF9-BB88-D4F677722F72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2929726" y="5359152"/>
                  <a:ext cx="3146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167307" name="Freihand 167306">
                  <a:extLst>
                    <a:ext uri="{FF2B5EF4-FFF2-40B4-BE49-F238E27FC236}">
                      <a16:creationId xmlns:a16="http://schemas.microsoft.com/office/drawing/2014/main" id="{CEA54809-3133-4E7E-AD47-52BA450BCB07}"/>
                    </a:ext>
                  </a:extLst>
                </p14:cNvPr>
                <p14:cNvContentPartPr/>
                <p14:nvPr/>
              </p14:nvContentPartPr>
              <p14:xfrm>
                <a:off x="3343366" y="5327472"/>
                <a:ext cx="235080" cy="188280"/>
              </p14:xfrm>
            </p:contentPart>
          </mc:Choice>
          <mc:Fallback xmlns="">
            <p:pic>
              <p:nvPicPr>
                <p:cNvPr id="167307" name="Freihand 167306">
                  <a:extLst>
                    <a:ext uri="{FF2B5EF4-FFF2-40B4-BE49-F238E27FC236}">
                      <a16:creationId xmlns:a16="http://schemas.microsoft.com/office/drawing/2014/main" id="{CEA54809-3133-4E7E-AD47-52BA450BCB07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3339046" y="5323152"/>
                  <a:ext cx="2437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167308" name="Freihand 167307">
                  <a:extLst>
                    <a:ext uri="{FF2B5EF4-FFF2-40B4-BE49-F238E27FC236}">
                      <a16:creationId xmlns:a16="http://schemas.microsoft.com/office/drawing/2014/main" id="{BCE130A4-CE3A-4FB6-A833-73A3EEEB06B2}"/>
                    </a:ext>
                  </a:extLst>
                </p14:cNvPr>
                <p14:cNvContentPartPr/>
                <p14:nvPr/>
              </p14:nvContentPartPr>
              <p14:xfrm>
                <a:off x="3565126" y="5359872"/>
                <a:ext cx="69480" cy="21960"/>
              </p14:xfrm>
            </p:contentPart>
          </mc:Choice>
          <mc:Fallback xmlns="">
            <p:pic>
              <p:nvPicPr>
                <p:cNvPr id="167308" name="Freihand 167307">
                  <a:extLst>
                    <a:ext uri="{FF2B5EF4-FFF2-40B4-BE49-F238E27FC236}">
                      <a16:creationId xmlns:a16="http://schemas.microsoft.com/office/drawing/2014/main" id="{BCE130A4-CE3A-4FB6-A833-73A3EEEB06B2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3560806" y="5355552"/>
                  <a:ext cx="781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167309" name="Freihand 167308">
                  <a:extLst>
                    <a:ext uri="{FF2B5EF4-FFF2-40B4-BE49-F238E27FC236}">
                      <a16:creationId xmlns:a16="http://schemas.microsoft.com/office/drawing/2014/main" id="{B4772B24-ACC2-46E8-A77C-CF112937585C}"/>
                    </a:ext>
                  </a:extLst>
                </p14:cNvPr>
                <p14:cNvContentPartPr/>
                <p14:nvPr/>
              </p14:nvContentPartPr>
              <p14:xfrm>
                <a:off x="3648286" y="5339352"/>
                <a:ext cx="122400" cy="116280"/>
              </p14:xfrm>
            </p:contentPart>
          </mc:Choice>
          <mc:Fallback xmlns="">
            <p:pic>
              <p:nvPicPr>
                <p:cNvPr id="167309" name="Freihand 167308">
                  <a:extLst>
                    <a:ext uri="{FF2B5EF4-FFF2-40B4-BE49-F238E27FC236}">
                      <a16:creationId xmlns:a16="http://schemas.microsoft.com/office/drawing/2014/main" id="{B4772B24-ACC2-46E8-A77C-CF112937585C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3643966" y="5335032"/>
                  <a:ext cx="1310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167310" name="Freihand 167309">
                  <a:extLst>
                    <a:ext uri="{FF2B5EF4-FFF2-40B4-BE49-F238E27FC236}">
                      <a16:creationId xmlns:a16="http://schemas.microsoft.com/office/drawing/2014/main" id="{8D51014C-755A-4168-8FDC-0430B5ABDAF8}"/>
                    </a:ext>
                  </a:extLst>
                </p14:cNvPr>
                <p14:cNvContentPartPr/>
                <p14:nvPr/>
              </p14:nvContentPartPr>
              <p14:xfrm>
                <a:off x="3796606" y="5387952"/>
                <a:ext cx="176040" cy="40680"/>
              </p14:xfrm>
            </p:contentPart>
          </mc:Choice>
          <mc:Fallback xmlns="">
            <p:pic>
              <p:nvPicPr>
                <p:cNvPr id="167310" name="Freihand 167309">
                  <a:extLst>
                    <a:ext uri="{FF2B5EF4-FFF2-40B4-BE49-F238E27FC236}">
                      <a16:creationId xmlns:a16="http://schemas.microsoft.com/office/drawing/2014/main" id="{8D51014C-755A-4168-8FDC-0430B5ABDAF8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3792286" y="5383632"/>
                  <a:ext cx="1846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167311" name="Freihand 167310">
                  <a:extLst>
                    <a:ext uri="{FF2B5EF4-FFF2-40B4-BE49-F238E27FC236}">
                      <a16:creationId xmlns:a16="http://schemas.microsoft.com/office/drawing/2014/main" id="{A596CBA5-130A-43C2-82DE-804F98074840}"/>
                    </a:ext>
                  </a:extLst>
                </p14:cNvPr>
                <p14:cNvContentPartPr/>
                <p14:nvPr/>
              </p14:nvContentPartPr>
              <p14:xfrm>
                <a:off x="1974646" y="5750832"/>
                <a:ext cx="218880" cy="154800"/>
              </p14:xfrm>
            </p:contentPart>
          </mc:Choice>
          <mc:Fallback xmlns="">
            <p:pic>
              <p:nvPicPr>
                <p:cNvPr id="167311" name="Freihand 167310">
                  <a:extLst>
                    <a:ext uri="{FF2B5EF4-FFF2-40B4-BE49-F238E27FC236}">
                      <a16:creationId xmlns:a16="http://schemas.microsoft.com/office/drawing/2014/main" id="{A596CBA5-130A-43C2-82DE-804F98074840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1970326" y="5746512"/>
                  <a:ext cx="2275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167312" name="Freihand 167311">
                  <a:extLst>
                    <a:ext uri="{FF2B5EF4-FFF2-40B4-BE49-F238E27FC236}">
                      <a16:creationId xmlns:a16="http://schemas.microsoft.com/office/drawing/2014/main" id="{B182C96E-3F35-4140-BBE7-4AAE7A5D0DF7}"/>
                    </a:ext>
                  </a:extLst>
                </p14:cNvPr>
                <p14:cNvContentPartPr/>
                <p14:nvPr/>
              </p14:nvContentPartPr>
              <p14:xfrm>
                <a:off x="2183446" y="5728872"/>
                <a:ext cx="34560" cy="29520"/>
              </p14:xfrm>
            </p:contentPart>
          </mc:Choice>
          <mc:Fallback xmlns="">
            <p:pic>
              <p:nvPicPr>
                <p:cNvPr id="167312" name="Freihand 167311">
                  <a:extLst>
                    <a:ext uri="{FF2B5EF4-FFF2-40B4-BE49-F238E27FC236}">
                      <a16:creationId xmlns:a16="http://schemas.microsoft.com/office/drawing/2014/main" id="{B182C96E-3F35-4140-BBE7-4AAE7A5D0DF7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2179126" y="5724552"/>
                  <a:ext cx="432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167313" name="Freihand 167312">
                  <a:extLst>
                    <a:ext uri="{FF2B5EF4-FFF2-40B4-BE49-F238E27FC236}">
                      <a16:creationId xmlns:a16="http://schemas.microsoft.com/office/drawing/2014/main" id="{FD9CC8AE-1CDC-408C-A469-6653095C46EE}"/>
                    </a:ext>
                  </a:extLst>
                </p14:cNvPr>
                <p14:cNvContentPartPr/>
                <p14:nvPr/>
              </p14:nvContentPartPr>
              <p14:xfrm>
                <a:off x="2282086" y="5671272"/>
                <a:ext cx="153720" cy="185040"/>
              </p14:xfrm>
            </p:contentPart>
          </mc:Choice>
          <mc:Fallback xmlns="">
            <p:pic>
              <p:nvPicPr>
                <p:cNvPr id="167313" name="Freihand 167312">
                  <a:extLst>
                    <a:ext uri="{FF2B5EF4-FFF2-40B4-BE49-F238E27FC236}">
                      <a16:creationId xmlns:a16="http://schemas.microsoft.com/office/drawing/2014/main" id="{FD9CC8AE-1CDC-408C-A469-6653095C46EE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2277766" y="5666952"/>
                  <a:ext cx="1623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167314" name="Freihand 167313">
                  <a:extLst>
                    <a:ext uri="{FF2B5EF4-FFF2-40B4-BE49-F238E27FC236}">
                      <a16:creationId xmlns:a16="http://schemas.microsoft.com/office/drawing/2014/main" id="{30B27467-47EE-4889-A54A-6E18F26DA5E8}"/>
                    </a:ext>
                  </a:extLst>
                </p14:cNvPr>
                <p14:cNvContentPartPr/>
                <p14:nvPr/>
              </p14:nvContentPartPr>
              <p14:xfrm>
                <a:off x="2597086" y="5684952"/>
                <a:ext cx="140400" cy="180360"/>
              </p14:xfrm>
            </p:contentPart>
          </mc:Choice>
          <mc:Fallback xmlns="">
            <p:pic>
              <p:nvPicPr>
                <p:cNvPr id="167314" name="Freihand 167313">
                  <a:extLst>
                    <a:ext uri="{FF2B5EF4-FFF2-40B4-BE49-F238E27FC236}">
                      <a16:creationId xmlns:a16="http://schemas.microsoft.com/office/drawing/2014/main" id="{30B27467-47EE-4889-A54A-6E18F26DA5E8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2592766" y="5680632"/>
                  <a:ext cx="1490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167315" name="Freihand 167314">
                  <a:extLst>
                    <a:ext uri="{FF2B5EF4-FFF2-40B4-BE49-F238E27FC236}">
                      <a16:creationId xmlns:a16="http://schemas.microsoft.com/office/drawing/2014/main" id="{248781BA-D287-4B2D-913B-452473F47224}"/>
                    </a:ext>
                  </a:extLst>
                </p14:cNvPr>
                <p14:cNvContentPartPr/>
                <p14:nvPr/>
              </p14:nvContentPartPr>
              <p14:xfrm>
                <a:off x="2682406" y="5802672"/>
                <a:ext cx="81360" cy="31680"/>
              </p14:xfrm>
            </p:contentPart>
          </mc:Choice>
          <mc:Fallback xmlns="">
            <p:pic>
              <p:nvPicPr>
                <p:cNvPr id="167315" name="Freihand 167314">
                  <a:extLst>
                    <a:ext uri="{FF2B5EF4-FFF2-40B4-BE49-F238E27FC236}">
                      <a16:creationId xmlns:a16="http://schemas.microsoft.com/office/drawing/2014/main" id="{248781BA-D287-4B2D-913B-452473F47224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2678086" y="5798352"/>
                  <a:ext cx="900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167316" name="Freihand 167315">
                  <a:extLst>
                    <a:ext uri="{FF2B5EF4-FFF2-40B4-BE49-F238E27FC236}">
                      <a16:creationId xmlns:a16="http://schemas.microsoft.com/office/drawing/2014/main" id="{17BC54A0-44D1-4A88-ABCB-84E90D628542}"/>
                    </a:ext>
                  </a:extLst>
                </p14:cNvPr>
                <p14:cNvContentPartPr/>
                <p14:nvPr/>
              </p14:nvContentPartPr>
              <p14:xfrm>
                <a:off x="2769166" y="5747952"/>
                <a:ext cx="282240" cy="88560"/>
              </p14:xfrm>
            </p:contentPart>
          </mc:Choice>
          <mc:Fallback xmlns="">
            <p:pic>
              <p:nvPicPr>
                <p:cNvPr id="167316" name="Freihand 167315">
                  <a:extLst>
                    <a:ext uri="{FF2B5EF4-FFF2-40B4-BE49-F238E27FC236}">
                      <a16:creationId xmlns:a16="http://schemas.microsoft.com/office/drawing/2014/main" id="{17BC54A0-44D1-4A88-ABCB-84E90D628542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2764846" y="5743632"/>
                  <a:ext cx="2908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167317" name="Freihand 167316">
                  <a:extLst>
                    <a:ext uri="{FF2B5EF4-FFF2-40B4-BE49-F238E27FC236}">
                      <a16:creationId xmlns:a16="http://schemas.microsoft.com/office/drawing/2014/main" id="{9784A8ED-D0A2-4477-835F-C5EB4E5FE522}"/>
                    </a:ext>
                  </a:extLst>
                </p14:cNvPr>
                <p14:cNvContentPartPr/>
                <p14:nvPr/>
              </p14:nvContentPartPr>
              <p14:xfrm>
                <a:off x="2991646" y="5695752"/>
                <a:ext cx="360" cy="360"/>
              </p14:xfrm>
            </p:contentPart>
          </mc:Choice>
          <mc:Fallback xmlns="">
            <p:pic>
              <p:nvPicPr>
                <p:cNvPr id="167317" name="Freihand 167316">
                  <a:extLst>
                    <a:ext uri="{FF2B5EF4-FFF2-40B4-BE49-F238E27FC236}">
                      <a16:creationId xmlns:a16="http://schemas.microsoft.com/office/drawing/2014/main" id="{9784A8ED-D0A2-4477-835F-C5EB4E5FE522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2987326" y="569143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167318" name="Freihand 167317">
                  <a:extLst>
                    <a:ext uri="{FF2B5EF4-FFF2-40B4-BE49-F238E27FC236}">
                      <a16:creationId xmlns:a16="http://schemas.microsoft.com/office/drawing/2014/main" id="{DBD70BFE-E6EB-4A0C-86B5-C7AC0EF700E3}"/>
                    </a:ext>
                  </a:extLst>
                </p14:cNvPr>
                <p14:cNvContentPartPr/>
                <p14:nvPr/>
              </p14:nvContentPartPr>
              <p14:xfrm>
                <a:off x="3087046" y="5742192"/>
                <a:ext cx="140400" cy="80280"/>
              </p14:xfrm>
            </p:contentPart>
          </mc:Choice>
          <mc:Fallback xmlns="">
            <p:pic>
              <p:nvPicPr>
                <p:cNvPr id="167318" name="Freihand 167317">
                  <a:extLst>
                    <a:ext uri="{FF2B5EF4-FFF2-40B4-BE49-F238E27FC236}">
                      <a16:creationId xmlns:a16="http://schemas.microsoft.com/office/drawing/2014/main" id="{DBD70BFE-E6EB-4A0C-86B5-C7AC0EF700E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3082726" y="5737872"/>
                  <a:ext cx="1490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167319" name="Freihand 167318">
                  <a:extLst>
                    <a:ext uri="{FF2B5EF4-FFF2-40B4-BE49-F238E27FC236}">
                      <a16:creationId xmlns:a16="http://schemas.microsoft.com/office/drawing/2014/main" id="{95664B38-EF47-4B24-9A3A-BD775BFD68F1}"/>
                    </a:ext>
                  </a:extLst>
                </p14:cNvPr>
                <p14:cNvContentPartPr/>
                <p14:nvPr/>
              </p14:nvContentPartPr>
              <p14:xfrm>
                <a:off x="2500966" y="5838672"/>
                <a:ext cx="784080" cy="94320"/>
              </p14:xfrm>
            </p:contentPart>
          </mc:Choice>
          <mc:Fallback xmlns="">
            <p:pic>
              <p:nvPicPr>
                <p:cNvPr id="167319" name="Freihand 167318">
                  <a:extLst>
                    <a:ext uri="{FF2B5EF4-FFF2-40B4-BE49-F238E27FC236}">
                      <a16:creationId xmlns:a16="http://schemas.microsoft.com/office/drawing/2014/main" id="{95664B38-EF47-4B24-9A3A-BD775BFD68F1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2496646" y="5834352"/>
                  <a:ext cx="7927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167320" name="Freihand 167319">
                  <a:extLst>
                    <a:ext uri="{FF2B5EF4-FFF2-40B4-BE49-F238E27FC236}">
                      <a16:creationId xmlns:a16="http://schemas.microsoft.com/office/drawing/2014/main" id="{867DD28B-6349-4D30-9774-4CC6804D37DB}"/>
                    </a:ext>
                  </a:extLst>
                </p14:cNvPr>
                <p14:cNvContentPartPr/>
                <p14:nvPr/>
              </p14:nvContentPartPr>
              <p14:xfrm>
                <a:off x="2543806" y="6074832"/>
                <a:ext cx="38160" cy="129240"/>
              </p14:xfrm>
            </p:contentPart>
          </mc:Choice>
          <mc:Fallback xmlns="">
            <p:pic>
              <p:nvPicPr>
                <p:cNvPr id="167320" name="Freihand 167319">
                  <a:extLst>
                    <a:ext uri="{FF2B5EF4-FFF2-40B4-BE49-F238E27FC236}">
                      <a16:creationId xmlns:a16="http://schemas.microsoft.com/office/drawing/2014/main" id="{867DD28B-6349-4D30-9774-4CC6804D37DB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2539486" y="6070512"/>
                  <a:ext cx="468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167321" name="Freihand 167320">
                  <a:extLst>
                    <a:ext uri="{FF2B5EF4-FFF2-40B4-BE49-F238E27FC236}">
                      <a16:creationId xmlns:a16="http://schemas.microsoft.com/office/drawing/2014/main" id="{25FECDEA-40E9-4C0A-8F49-FF309EF47894}"/>
                    </a:ext>
                  </a:extLst>
                </p14:cNvPr>
                <p14:cNvContentPartPr/>
                <p14:nvPr/>
              </p14:nvContentPartPr>
              <p14:xfrm>
                <a:off x="2425726" y="6015792"/>
                <a:ext cx="236520" cy="136800"/>
              </p14:xfrm>
            </p:contentPart>
          </mc:Choice>
          <mc:Fallback xmlns="">
            <p:pic>
              <p:nvPicPr>
                <p:cNvPr id="167321" name="Freihand 167320">
                  <a:extLst>
                    <a:ext uri="{FF2B5EF4-FFF2-40B4-BE49-F238E27FC236}">
                      <a16:creationId xmlns:a16="http://schemas.microsoft.com/office/drawing/2014/main" id="{25FECDEA-40E9-4C0A-8F49-FF309EF47894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2421406" y="6011472"/>
                  <a:ext cx="2451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167322" name="Freihand 167321">
                  <a:extLst>
                    <a:ext uri="{FF2B5EF4-FFF2-40B4-BE49-F238E27FC236}">
                      <a16:creationId xmlns:a16="http://schemas.microsoft.com/office/drawing/2014/main" id="{63D23E34-C6C5-4911-BFB3-9E35209632A6}"/>
                    </a:ext>
                  </a:extLst>
                </p14:cNvPr>
                <p14:cNvContentPartPr/>
                <p14:nvPr/>
              </p14:nvContentPartPr>
              <p14:xfrm>
                <a:off x="2651806" y="6065472"/>
                <a:ext cx="218880" cy="125640"/>
              </p14:xfrm>
            </p:contentPart>
          </mc:Choice>
          <mc:Fallback xmlns="">
            <p:pic>
              <p:nvPicPr>
                <p:cNvPr id="167322" name="Freihand 167321">
                  <a:extLst>
                    <a:ext uri="{FF2B5EF4-FFF2-40B4-BE49-F238E27FC236}">
                      <a16:creationId xmlns:a16="http://schemas.microsoft.com/office/drawing/2014/main" id="{63D23E34-C6C5-4911-BFB3-9E35209632A6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2647486" y="6061152"/>
                  <a:ext cx="2275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67323" name="Freihand 167322">
                  <a:extLst>
                    <a:ext uri="{FF2B5EF4-FFF2-40B4-BE49-F238E27FC236}">
                      <a16:creationId xmlns:a16="http://schemas.microsoft.com/office/drawing/2014/main" id="{F631A4FD-966D-402C-90D5-BE765F18E822}"/>
                    </a:ext>
                  </a:extLst>
                </p14:cNvPr>
                <p14:cNvContentPartPr/>
                <p14:nvPr/>
              </p14:nvContentPartPr>
              <p14:xfrm>
                <a:off x="2849086" y="6004992"/>
                <a:ext cx="32040" cy="26640"/>
              </p14:xfrm>
            </p:contentPart>
          </mc:Choice>
          <mc:Fallback xmlns="">
            <p:pic>
              <p:nvPicPr>
                <p:cNvPr id="167323" name="Freihand 167322">
                  <a:extLst>
                    <a:ext uri="{FF2B5EF4-FFF2-40B4-BE49-F238E27FC236}">
                      <a16:creationId xmlns:a16="http://schemas.microsoft.com/office/drawing/2014/main" id="{F631A4FD-966D-402C-90D5-BE765F18E822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2844766" y="6000672"/>
                  <a:ext cx="406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67324" name="Freihand 167323">
                  <a:extLst>
                    <a:ext uri="{FF2B5EF4-FFF2-40B4-BE49-F238E27FC236}">
                      <a16:creationId xmlns:a16="http://schemas.microsoft.com/office/drawing/2014/main" id="{B894D645-23FB-4B1E-AFB9-D0CD4CDC247B}"/>
                    </a:ext>
                  </a:extLst>
                </p14:cNvPr>
                <p14:cNvContentPartPr/>
                <p14:nvPr/>
              </p14:nvContentPartPr>
              <p14:xfrm>
                <a:off x="2895526" y="6055752"/>
                <a:ext cx="107280" cy="106920"/>
              </p14:xfrm>
            </p:contentPart>
          </mc:Choice>
          <mc:Fallback xmlns="">
            <p:pic>
              <p:nvPicPr>
                <p:cNvPr id="167324" name="Freihand 167323">
                  <a:extLst>
                    <a:ext uri="{FF2B5EF4-FFF2-40B4-BE49-F238E27FC236}">
                      <a16:creationId xmlns:a16="http://schemas.microsoft.com/office/drawing/2014/main" id="{B894D645-23FB-4B1E-AFB9-D0CD4CDC247B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2891206" y="6051432"/>
                  <a:ext cx="115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167325" name="Freihand 167324">
                  <a:extLst>
                    <a:ext uri="{FF2B5EF4-FFF2-40B4-BE49-F238E27FC236}">
                      <a16:creationId xmlns:a16="http://schemas.microsoft.com/office/drawing/2014/main" id="{5C110EF9-B280-4A1A-812E-F4C6C674C28D}"/>
                    </a:ext>
                  </a:extLst>
                </p14:cNvPr>
                <p14:cNvContentPartPr/>
                <p14:nvPr/>
              </p14:nvContentPartPr>
              <p14:xfrm>
                <a:off x="2985886" y="6043872"/>
                <a:ext cx="100440" cy="115200"/>
              </p14:xfrm>
            </p:contentPart>
          </mc:Choice>
          <mc:Fallback xmlns="">
            <p:pic>
              <p:nvPicPr>
                <p:cNvPr id="167325" name="Freihand 167324">
                  <a:extLst>
                    <a:ext uri="{FF2B5EF4-FFF2-40B4-BE49-F238E27FC236}">
                      <a16:creationId xmlns:a16="http://schemas.microsoft.com/office/drawing/2014/main" id="{5C110EF9-B280-4A1A-812E-F4C6C674C28D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2981566" y="6039552"/>
                  <a:ext cx="1090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167326" name="Freihand 167325">
                  <a:extLst>
                    <a:ext uri="{FF2B5EF4-FFF2-40B4-BE49-F238E27FC236}">
                      <a16:creationId xmlns:a16="http://schemas.microsoft.com/office/drawing/2014/main" id="{E7F2FE44-DF9F-444D-8B7A-DC2513CF6EEA}"/>
                    </a:ext>
                  </a:extLst>
                </p14:cNvPr>
                <p14:cNvContentPartPr/>
                <p14:nvPr/>
              </p14:nvContentPartPr>
              <p14:xfrm>
                <a:off x="3164446" y="5935872"/>
                <a:ext cx="129960" cy="251640"/>
              </p14:xfrm>
            </p:contentPart>
          </mc:Choice>
          <mc:Fallback xmlns="">
            <p:pic>
              <p:nvPicPr>
                <p:cNvPr id="167326" name="Freihand 167325">
                  <a:extLst>
                    <a:ext uri="{FF2B5EF4-FFF2-40B4-BE49-F238E27FC236}">
                      <a16:creationId xmlns:a16="http://schemas.microsoft.com/office/drawing/2014/main" id="{E7F2FE44-DF9F-444D-8B7A-DC2513CF6EEA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3160126" y="5931552"/>
                  <a:ext cx="13860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167327" name="Freihand 167326">
                  <a:extLst>
                    <a:ext uri="{FF2B5EF4-FFF2-40B4-BE49-F238E27FC236}">
                      <a16:creationId xmlns:a16="http://schemas.microsoft.com/office/drawing/2014/main" id="{1D652571-7451-43E2-97F1-7498DBA544BA}"/>
                    </a:ext>
                  </a:extLst>
                </p14:cNvPr>
                <p14:cNvContentPartPr/>
                <p14:nvPr/>
              </p14:nvContentPartPr>
              <p14:xfrm>
                <a:off x="3368566" y="5952432"/>
                <a:ext cx="3960" cy="184680"/>
              </p14:xfrm>
            </p:contentPart>
          </mc:Choice>
          <mc:Fallback xmlns="">
            <p:pic>
              <p:nvPicPr>
                <p:cNvPr id="167327" name="Freihand 167326">
                  <a:extLst>
                    <a:ext uri="{FF2B5EF4-FFF2-40B4-BE49-F238E27FC236}">
                      <a16:creationId xmlns:a16="http://schemas.microsoft.com/office/drawing/2014/main" id="{1D652571-7451-43E2-97F1-7498DBA544BA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3364246" y="5948112"/>
                  <a:ext cx="126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167328" name="Freihand 167327">
                  <a:extLst>
                    <a:ext uri="{FF2B5EF4-FFF2-40B4-BE49-F238E27FC236}">
                      <a16:creationId xmlns:a16="http://schemas.microsoft.com/office/drawing/2014/main" id="{475E5ACD-B507-4E28-B003-4B15BC6D582A}"/>
                    </a:ext>
                  </a:extLst>
                </p14:cNvPr>
                <p14:cNvContentPartPr/>
                <p14:nvPr/>
              </p14:nvContentPartPr>
              <p14:xfrm>
                <a:off x="3235726" y="5934432"/>
                <a:ext cx="248760" cy="103680"/>
              </p14:xfrm>
            </p:contentPart>
          </mc:Choice>
          <mc:Fallback xmlns="">
            <p:pic>
              <p:nvPicPr>
                <p:cNvPr id="167328" name="Freihand 167327">
                  <a:extLst>
                    <a:ext uri="{FF2B5EF4-FFF2-40B4-BE49-F238E27FC236}">
                      <a16:creationId xmlns:a16="http://schemas.microsoft.com/office/drawing/2014/main" id="{475E5ACD-B507-4E28-B003-4B15BC6D582A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3231406" y="5930112"/>
                  <a:ext cx="257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167329" name="Freihand 167328">
                  <a:extLst>
                    <a:ext uri="{FF2B5EF4-FFF2-40B4-BE49-F238E27FC236}">
                      <a16:creationId xmlns:a16="http://schemas.microsoft.com/office/drawing/2014/main" id="{BAA55E23-8C1C-41E3-8D39-4C33750BEED5}"/>
                    </a:ext>
                  </a:extLst>
                </p14:cNvPr>
                <p14:cNvContentPartPr/>
                <p14:nvPr/>
              </p14:nvContentPartPr>
              <p14:xfrm>
                <a:off x="3462166" y="5841192"/>
                <a:ext cx="183240" cy="437040"/>
              </p14:xfrm>
            </p:contentPart>
          </mc:Choice>
          <mc:Fallback xmlns="">
            <p:pic>
              <p:nvPicPr>
                <p:cNvPr id="167329" name="Freihand 167328">
                  <a:extLst>
                    <a:ext uri="{FF2B5EF4-FFF2-40B4-BE49-F238E27FC236}">
                      <a16:creationId xmlns:a16="http://schemas.microsoft.com/office/drawing/2014/main" id="{BAA55E23-8C1C-41E3-8D39-4C33750BEED5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3457846" y="5836872"/>
                  <a:ext cx="191880" cy="445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24">
            <p14:nvContentPartPr>
              <p14:cNvPr id="167331" name="Freihand 167330">
                <a:extLst>
                  <a:ext uri="{FF2B5EF4-FFF2-40B4-BE49-F238E27FC236}">
                    <a16:creationId xmlns:a16="http://schemas.microsoft.com/office/drawing/2014/main" id="{18E50520-19D3-4A01-A07A-4B15FE39CA3C}"/>
                  </a:ext>
                </a:extLst>
              </p14:cNvPr>
              <p14:cNvContentPartPr/>
              <p14:nvPr/>
            </p14:nvContentPartPr>
            <p14:xfrm>
              <a:off x="5436766" y="4914912"/>
              <a:ext cx="391680" cy="525240"/>
            </p14:xfrm>
          </p:contentPart>
        </mc:Choice>
        <mc:Fallback xmlns="">
          <p:pic>
            <p:nvPicPr>
              <p:cNvPr id="167331" name="Freihand 167330">
                <a:extLst>
                  <a:ext uri="{FF2B5EF4-FFF2-40B4-BE49-F238E27FC236}">
                    <a16:creationId xmlns:a16="http://schemas.microsoft.com/office/drawing/2014/main" id="{18E50520-19D3-4A01-A07A-4B15FE39CA3C}"/>
                  </a:ext>
                </a:extLst>
              </p:cNvPr>
              <p:cNvPicPr/>
              <p:nvPr/>
            </p:nvPicPr>
            <p:blipFill>
              <a:blip r:embed="rId825"/>
              <a:stretch>
                <a:fillRect/>
              </a:stretch>
            </p:blipFill>
            <p:spPr>
              <a:xfrm>
                <a:off x="5432446" y="4910592"/>
                <a:ext cx="400320" cy="533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363" name="Gruppieren 167362">
            <a:extLst>
              <a:ext uri="{FF2B5EF4-FFF2-40B4-BE49-F238E27FC236}">
                <a16:creationId xmlns:a16="http://schemas.microsoft.com/office/drawing/2014/main" id="{A8EDF64B-C81C-4E85-A9AE-D0B614D1F301}"/>
              </a:ext>
            </a:extLst>
          </p:cNvPr>
          <p:cNvGrpSpPr/>
          <p:nvPr/>
        </p:nvGrpSpPr>
        <p:grpSpPr>
          <a:xfrm>
            <a:off x="5082526" y="4722312"/>
            <a:ext cx="3267360" cy="1736640"/>
            <a:chOff x="5082526" y="4722312"/>
            <a:chExt cx="3267360" cy="173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167260" name="Freihand 167259">
                  <a:extLst>
                    <a:ext uri="{FF2B5EF4-FFF2-40B4-BE49-F238E27FC236}">
                      <a16:creationId xmlns:a16="http://schemas.microsoft.com/office/drawing/2014/main" id="{7D2A4937-9A73-4EBD-8BF5-43652D36055E}"/>
                    </a:ext>
                  </a:extLst>
                </p14:cNvPr>
                <p14:cNvContentPartPr/>
                <p14:nvPr/>
              </p14:nvContentPartPr>
              <p14:xfrm>
                <a:off x="6577246" y="5343312"/>
                <a:ext cx="110160" cy="60840"/>
              </p14:xfrm>
            </p:contentPart>
          </mc:Choice>
          <mc:Fallback xmlns="">
            <p:pic>
              <p:nvPicPr>
                <p:cNvPr id="167260" name="Freihand 167259">
                  <a:extLst>
                    <a:ext uri="{FF2B5EF4-FFF2-40B4-BE49-F238E27FC236}">
                      <a16:creationId xmlns:a16="http://schemas.microsoft.com/office/drawing/2014/main" id="{7D2A4937-9A73-4EBD-8BF5-43652D36055E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6572926" y="5338992"/>
                  <a:ext cx="1188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167261" name="Freihand 167260">
                  <a:extLst>
                    <a:ext uri="{FF2B5EF4-FFF2-40B4-BE49-F238E27FC236}">
                      <a16:creationId xmlns:a16="http://schemas.microsoft.com/office/drawing/2014/main" id="{4A284BF2-A2E4-4959-BAB1-5B3179F05AF2}"/>
                    </a:ext>
                  </a:extLst>
                </p14:cNvPr>
                <p14:cNvContentPartPr/>
                <p14:nvPr/>
              </p14:nvContentPartPr>
              <p14:xfrm>
                <a:off x="6795766" y="5350872"/>
                <a:ext cx="115920" cy="20880"/>
              </p14:xfrm>
            </p:contentPart>
          </mc:Choice>
          <mc:Fallback xmlns="">
            <p:pic>
              <p:nvPicPr>
                <p:cNvPr id="167261" name="Freihand 167260">
                  <a:extLst>
                    <a:ext uri="{FF2B5EF4-FFF2-40B4-BE49-F238E27FC236}">
                      <a16:creationId xmlns:a16="http://schemas.microsoft.com/office/drawing/2014/main" id="{4A284BF2-A2E4-4959-BAB1-5B3179F05AF2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6791446" y="5346552"/>
                  <a:ext cx="1245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167263" name="Freihand 167262">
                  <a:extLst>
                    <a:ext uri="{FF2B5EF4-FFF2-40B4-BE49-F238E27FC236}">
                      <a16:creationId xmlns:a16="http://schemas.microsoft.com/office/drawing/2014/main" id="{B4DFDF8B-F5FD-4689-ABA2-F8D7BEC6C9F9}"/>
                    </a:ext>
                  </a:extLst>
                </p14:cNvPr>
                <p14:cNvContentPartPr/>
                <p14:nvPr/>
              </p14:nvContentPartPr>
              <p14:xfrm>
                <a:off x="6826366" y="5157912"/>
                <a:ext cx="360" cy="360"/>
              </p14:xfrm>
            </p:contentPart>
          </mc:Choice>
          <mc:Fallback xmlns="">
            <p:pic>
              <p:nvPicPr>
                <p:cNvPr id="167263" name="Freihand 167262">
                  <a:extLst>
                    <a:ext uri="{FF2B5EF4-FFF2-40B4-BE49-F238E27FC236}">
                      <a16:creationId xmlns:a16="http://schemas.microsoft.com/office/drawing/2014/main" id="{B4DFDF8B-F5FD-4689-ABA2-F8D7BEC6C9F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822046" y="515359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167264" name="Freihand 167263">
                  <a:extLst>
                    <a:ext uri="{FF2B5EF4-FFF2-40B4-BE49-F238E27FC236}">
                      <a16:creationId xmlns:a16="http://schemas.microsoft.com/office/drawing/2014/main" id="{5869B71B-32C4-4CA3-9999-6CB5CBD96ECC}"/>
                    </a:ext>
                  </a:extLst>
                </p14:cNvPr>
                <p14:cNvContentPartPr/>
                <p14:nvPr/>
              </p14:nvContentPartPr>
              <p14:xfrm>
                <a:off x="6706846" y="5006712"/>
                <a:ext cx="339480" cy="450360"/>
              </p14:xfrm>
            </p:contentPart>
          </mc:Choice>
          <mc:Fallback xmlns="">
            <p:pic>
              <p:nvPicPr>
                <p:cNvPr id="167264" name="Freihand 167263">
                  <a:extLst>
                    <a:ext uri="{FF2B5EF4-FFF2-40B4-BE49-F238E27FC236}">
                      <a16:creationId xmlns:a16="http://schemas.microsoft.com/office/drawing/2014/main" id="{5869B71B-32C4-4CA3-9999-6CB5CBD96EC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702526" y="5002392"/>
                  <a:ext cx="348120" cy="45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167254" name="Freihand 167253">
                  <a:extLst>
                    <a:ext uri="{FF2B5EF4-FFF2-40B4-BE49-F238E27FC236}">
                      <a16:creationId xmlns:a16="http://schemas.microsoft.com/office/drawing/2014/main" id="{ABDC293C-FE9D-46DE-AF2D-787FB0A4C661}"/>
                    </a:ext>
                  </a:extLst>
                </p14:cNvPr>
                <p14:cNvContentPartPr/>
                <p14:nvPr/>
              </p14:nvContentPartPr>
              <p14:xfrm>
                <a:off x="5898646" y="4949832"/>
                <a:ext cx="490320" cy="90000"/>
              </p14:xfrm>
            </p:contentPart>
          </mc:Choice>
          <mc:Fallback xmlns="">
            <p:pic>
              <p:nvPicPr>
                <p:cNvPr id="167254" name="Freihand 167253">
                  <a:extLst>
                    <a:ext uri="{FF2B5EF4-FFF2-40B4-BE49-F238E27FC236}">
                      <a16:creationId xmlns:a16="http://schemas.microsoft.com/office/drawing/2014/main" id="{ABDC293C-FE9D-46DE-AF2D-787FB0A4C661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5894326" y="4945512"/>
                  <a:ext cx="498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167255" name="Freihand 167254">
                  <a:extLst>
                    <a:ext uri="{FF2B5EF4-FFF2-40B4-BE49-F238E27FC236}">
                      <a16:creationId xmlns:a16="http://schemas.microsoft.com/office/drawing/2014/main" id="{A438E33B-8208-46CB-A4BD-CD13798A268C}"/>
                    </a:ext>
                  </a:extLst>
                </p14:cNvPr>
                <p14:cNvContentPartPr/>
                <p14:nvPr/>
              </p14:nvContentPartPr>
              <p14:xfrm>
                <a:off x="6027166" y="4779912"/>
                <a:ext cx="117000" cy="109440"/>
              </p14:xfrm>
            </p:contentPart>
          </mc:Choice>
          <mc:Fallback xmlns="">
            <p:pic>
              <p:nvPicPr>
                <p:cNvPr id="167255" name="Freihand 167254">
                  <a:extLst>
                    <a:ext uri="{FF2B5EF4-FFF2-40B4-BE49-F238E27FC236}">
                      <a16:creationId xmlns:a16="http://schemas.microsoft.com/office/drawing/2014/main" id="{A438E33B-8208-46CB-A4BD-CD13798A268C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6022846" y="4775592"/>
                  <a:ext cx="125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167256" name="Freihand 167255">
                  <a:extLst>
                    <a:ext uri="{FF2B5EF4-FFF2-40B4-BE49-F238E27FC236}">
                      <a16:creationId xmlns:a16="http://schemas.microsoft.com/office/drawing/2014/main" id="{78593DEA-C0D1-476A-BD8C-7EAEB99AA281}"/>
                    </a:ext>
                  </a:extLst>
                </p14:cNvPr>
                <p14:cNvContentPartPr/>
                <p14:nvPr/>
              </p14:nvContentPartPr>
              <p14:xfrm>
                <a:off x="6161806" y="4755432"/>
                <a:ext cx="62640" cy="93240"/>
              </p14:xfrm>
            </p:contentPart>
          </mc:Choice>
          <mc:Fallback xmlns="">
            <p:pic>
              <p:nvPicPr>
                <p:cNvPr id="167256" name="Freihand 167255">
                  <a:extLst>
                    <a:ext uri="{FF2B5EF4-FFF2-40B4-BE49-F238E27FC236}">
                      <a16:creationId xmlns:a16="http://schemas.microsoft.com/office/drawing/2014/main" id="{78593DEA-C0D1-476A-BD8C-7EAEB99AA28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6157486" y="4751112"/>
                  <a:ext cx="71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67257" name="Freihand 167256">
                  <a:extLst>
                    <a:ext uri="{FF2B5EF4-FFF2-40B4-BE49-F238E27FC236}">
                      <a16:creationId xmlns:a16="http://schemas.microsoft.com/office/drawing/2014/main" id="{8761FED8-4525-47F0-A9DD-4BDF9BB0682D}"/>
                    </a:ext>
                  </a:extLst>
                </p14:cNvPr>
                <p14:cNvContentPartPr/>
                <p14:nvPr/>
              </p14:nvContentPartPr>
              <p14:xfrm>
                <a:off x="6262246" y="4768392"/>
                <a:ext cx="75240" cy="118080"/>
              </p14:xfrm>
            </p:contentPart>
          </mc:Choice>
          <mc:Fallback xmlns="">
            <p:pic>
              <p:nvPicPr>
                <p:cNvPr id="167257" name="Freihand 167256">
                  <a:extLst>
                    <a:ext uri="{FF2B5EF4-FFF2-40B4-BE49-F238E27FC236}">
                      <a16:creationId xmlns:a16="http://schemas.microsoft.com/office/drawing/2014/main" id="{8761FED8-4525-47F0-A9DD-4BDF9BB0682D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6257926" y="4764072"/>
                  <a:ext cx="83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67258" name="Freihand 167257">
                  <a:extLst>
                    <a:ext uri="{FF2B5EF4-FFF2-40B4-BE49-F238E27FC236}">
                      <a16:creationId xmlns:a16="http://schemas.microsoft.com/office/drawing/2014/main" id="{EC165F6C-4F71-4973-A94E-D159A42B442D}"/>
                    </a:ext>
                  </a:extLst>
                </p14:cNvPr>
                <p14:cNvContentPartPr/>
                <p14:nvPr/>
              </p14:nvContentPartPr>
              <p14:xfrm>
                <a:off x="6265126" y="4722312"/>
                <a:ext cx="96480" cy="197280"/>
              </p14:xfrm>
            </p:contentPart>
          </mc:Choice>
          <mc:Fallback xmlns="">
            <p:pic>
              <p:nvPicPr>
                <p:cNvPr id="167258" name="Freihand 167257">
                  <a:extLst>
                    <a:ext uri="{FF2B5EF4-FFF2-40B4-BE49-F238E27FC236}">
                      <a16:creationId xmlns:a16="http://schemas.microsoft.com/office/drawing/2014/main" id="{EC165F6C-4F71-4973-A94E-D159A42B442D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6260806" y="4717992"/>
                  <a:ext cx="1051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67333" name="Freihand 167332">
                  <a:extLst>
                    <a:ext uri="{FF2B5EF4-FFF2-40B4-BE49-F238E27FC236}">
                      <a16:creationId xmlns:a16="http://schemas.microsoft.com/office/drawing/2014/main" id="{9B18F2C2-CA4D-4CC4-9A85-7D4EB5100C85}"/>
                    </a:ext>
                  </a:extLst>
                </p14:cNvPr>
                <p14:cNvContentPartPr/>
                <p14:nvPr/>
              </p14:nvContentPartPr>
              <p14:xfrm>
                <a:off x="5159566" y="5153592"/>
                <a:ext cx="4320" cy="141120"/>
              </p14:xfrm>
            </p:contentPart>
          </mc:Choice>
          <mc:Fallback xmlns="">
            <p:pic>
              <p:nvPicPr>
                <p:cNvPr id="167333" name="Freihand 167332">
                  <a:extLst>
                    <a:ext uri="{FF2B5EF4-FFF2-40B4-BE49-F238E27FC236}">
                      <a16:creationId xmlns:a16="http://schemas.microsoft.com/office/drawing/2014/main" id="{9B18F2C2-CA4D-4CC4-9A85-7D4EB5100C85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5155246" y="5149272"/>
                  <a:ext cx="129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67334" name="Freihand 167333">
                  <a:extLst>
                    <a:ext uri="{FF2B5EF4-FFF2-40B4-BE49-F238E27FC236}">
                      <a16:creationId xmlns:a16="http://schemas.microsoft.com/office/drawing/2014/main" id="{CC02778A-FF89-477D-A113-8000F279C5EF}"/>
                    </a:ext>
                  </a:extLst>
                </p14:cNvPr>
                <p14:cNvContentPartPr/>
                <p14:nvPr/>
              </p14:nvContentPartPr>
              <p14:xfrm>
                <a:off x="5082526" y="5111832"/>
                <a:ext cx="132120" cy="80640"/>
              </p14:xfrm>
            </p:contentPart>
          </mc:Choice>
          <mc:Fallback xmlns="">
            <p:pic>
              <p:nvPicPr>
                <p:cNvPr id="167334" name="Freihand 167333">
                  <a:extLst>
                    <a:ext uri="{FF2B5EF4-FFF2-40B4-BE49-F238E27FC236}">
                      <a16:creationId xmlns:a16="http://schemas.microsoft.com/office/drawing/2014/main" id="{CC02778A-FF89-477D-A113-8000F279C5EF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5078206" y="5107512"/>
                  <a:ext cx="1407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67335" name="Freihand 167334">
                  <a:extLst>
                    <a:ext uri="{FF2B5EF4-FFF2-40B4-BE49-F238E27FC236}">
                      <a16:creationId xmlns:a16="http://schemas.microsoft.com/office/drawing/2014/main" id="{3E7477AA-C582-4F68-8ECF-EEA442F174EF}"/>
                    </a:ext>
                  </a:extLst>
                </p14:cNvPr>
                <p14:cNvContentPartPr/>
                <p14:nvPr/>
              </p14:nvContentPartPr>
              <p14:xfrm>
                <a:off x="5486446" y="5133072"/>
                <a:ext cx="24840" cy="109800"/>
              </p14:xfrm>
            </p:contentPart>
          </mc:Choice>
          <mc:Fallback xmlns="">
            <p:pic>
              <p:nvPicPr>
                <p:cNvPr id="167335" name="Freihand 167334">
                  <a:extLst>
                    <a:ext uri="{FF2B5EF4-FFF2-40B4-BE49-F238E27FC236}">
                      <a16:creationId xmlns:a16="http://schemas.microsoft.com/office/drawing/2014/main" id="{3E7477AA-C582-4F68-8ECF-EEA442F174EF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482126" y="5128752"/>
                  <a:ext cx="334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67336" name="Freihand 167335">
                  <a:extLst>
                    <a:ext uri="{FF2B5EF4-FFF2-40B4-BE49-F238E27FC236}">
                      <a16:creationId xmlns:a16="http://schemas.microsoft.com/office/drawing/2014/main" id="{6CB64C84-0495-4CC3-B63B-AD8093645444}"/>
                    </a:ext>
                  </a:extLst>
                </p14:cNvPr>
                <p14:cNvContentPartPr/>
                <p14:nvPr/>
              </p14:nvContentPartPr>
              <p14:xfrm>
                <a:off x="5433886" y="5115792"/>
                <a:ext cx="118800" cy="75240"/>
              </p14:xfrm>
            </p:contentPart>
          </mc:Choice>
          <mc:Fallback xmlns="">
            <p:pic>
              <p:nvPicPr>
                <p:cNvPr id="167336" name="Freihand 167335">
                  <a:extLst>
                    <a:ext uri="{FF2B5EF4-FFF2-40B4-BE49-F238E27FC236}">
                      <a16:creationId xmlns:a16="http://schemas.microsoft.com/office/drawing/2014/main" id="{6CB64C84-0495-4CC3-B63B-AD8093645444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429566" y="5111472"/>
                  <a:ext cx="1274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67339" name="Freihand 167338">
                  <a:extLst>
                    <a:ext uri="{FF2B5EF4-FFF2-40B4-BE49-F238E27FC236}">
                      <a16:creationId xmlns:a16="http://schemas.microsoft.com/office/drawing/2014/main" id="{0698CAEC-43CB-45CB-8A76-E54A952B89FE}"/>
                    </a:ext>
                  </a:extLst>
                </p14:cNvPr>
                <p14:cNvContentPartPr/>
                <p14:nvPr/>
              </p14:nvContentPartPr>
              <p14:xfrm>
                <a:off x="5416246" y="4963512"/>
                <a:ext cx="188640" cy="393480"/>
              </p14:xfrm>
            </p:contentPart>
          </mc:Choice>
          <mc:Fallback xmlns="">
            <p:pic>
              <p:nvPicPr>
                <p:cNvPr id="167339" name="Freihand 167338">
                  <a:extLst>
                    <a:ext uri="{FF2B5EF4-FFF2-40B4-BE49-F238E27FC236}">
                      <a16:creationId xmlns:a16="http://schemas.microsoft.com/office/drawing/2014/main" id="{0698CAEC-43CB-45CB-8A76-E54A952B89FE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5411926" y="4959192"/>
                  <a:ext cx="197280" cy="40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167340" name="Freihand 167339">
                  <a:extLst>
                    <a:ext uri="{FF2B5EF4-FFF2-40B4-BE49-F238E27FC236}">
                      <a16:creationId xmlns:a16="http://schemas.microsoft.com/office/drawing/2014/main" id="{32617A61-7FF3-4685-B2C6-08CA81D8DEBD}"/>
                    </a:ext>
                  </a:extLst>
                </p14:cNvPr>
                <p14:cNvContentPartPr/>
                <p14:nvPr/>
              </p14:nvContentPartPr>
              <p14:xfrm>
                <a:off x="5110606" y="4849392"/>
                <a:ext cx="250560" cy="455040"/>
              </p14:xfrm>
            </p:contentPart>
          </mc:Choice>
          <mc:Fallback xmlns="">
            <p:pic>
              <p:nvPicPr>
                <p:cNvPr id="167340" name="Freihand 167339">
                  <a:extLst>
                    <a:ext uri="{FF2B5EF4-FFF2-40B4-BE49-F238E27FC236}">
                      <a16:creationId xmlns:a16="http://schemas.microsoft.com/office/drawing/2014/main" id="{32617A61-7FF3-4685-B2C6-08CA81D8DEBD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5106286" y="4845072"/>
                  <a:ext cx="25920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167342" name="Freihand 167341">
                  <a:extLst>
                    <a:ext uri="{FF2B5EF4-FFF2-40B4-BE49-F238E27FC236}">
                      <a16:creationId xmlns:a16="http://schemas.microsoft.com/office/drawing/2014/main" id="{E3FF94EF-45CF-4B74-B51F-FE430C765EE1}"/>
                    </a:ext>
                  </a:extLst>
                </p14:cNvPr>
                <p14:cNvContentPartPr/>
                <p14:nvPr/>
              </p14:nvContentPartPr>
              <p14:xfrm>
                <a:off x="5113486" y="5356632"/>
                <a:ext cx="461520" cy="238680"/>
              </p14:xfrm>
            </p:contentPart>
          </mc:Choice>
          <mc:Fallback xmlns="">
            <p:pic>
              <p:nvPicPr>
                <p:cNvPr id="167342" name="Freihand 167341">
                  <a:extLst>
                    <a:ext uri="{FF2B5EF4-FFF2-40B4-BE49-F238E27FC236}">
                      <a16:creationId xmlns:a16="http://schemas.microsoft.com/office/drawing/2014/main" id="{E3FF94EF-45CF-4B74-B51F-FE430C765EE1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5109166" y="5352312"/>
                  <a:ext cx="47016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167343" name="Freihand 167342">
                  <a:extLst>
                    <a:ext uri="{FF2B5EF4-FFF2-40B4-BE49-F238E27FC236}">
                      <a16:creationId xmlns:a16="http://schemas.microsoft.com/office/drawing/2014/main" id="{0A8189E8-31E8-430E-98F3-CE8EC8BD1C2B}"/>
                    </a:ext>
                  </a:extLst>
                </p14:cNvPr>
                <p14:cNvContentPartPr/>
                <p14:nvPr/>
              </p14:nvContentPartPr>
              <p14:xfrm>
                <a:off x="5477806" y="5498112"/>
                <a:ext cx="350640" cy="119880"/>
              </p14:xfrm>
            </p:contentPart>
          </mc:Choice>
          <mc:Fallback xmlns="">
            <p:pic>
              <p:nvPicPr>
                <p:cNvPr id="167343" name="Freihand 167342">
                  <a:extLst>
                    <a:ext uri="{FF2B5EF4-FFF2-40B4-BE49-F238E27FC236}">
                      <a16:creationId xmlns:a16="http://schemas.microsoft.com/office/drawing/2014/main" id="{0A8189E8-31E8-430E-98F3-CE8EC8BD1C2B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5473486" y="5493792"/>
                  <a:ext cx="3592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167344" name="Freihand 167343">
                  <a:extLst>
                    <a:ext uri="{FF2B5EF4-FFF2-40B4-BE49-F238E27FC236}">
                      <a16:creationId xmlns:a16="http://schemas.microsoft.com/office/drawing/2014/main" id="{2E177DB8-D89A-49F3-B6FE-6905E8D1FDE9}"/>
                    </a:ext>
                  </a:extLst>
                </p14:cNvPr>
                <p14:cNvContentPartPr/>
                <p14:nvPr/>
              </p14:nvContentPartPr>
              <p14:xfrm>
                <a:off x="5346046" y="5598192"/>
                <a:ext cx="250200" cy="702720"/>
              </p14:xfrm>
            </p:contentPart>
          </mc:Choice>
          <mc:Fallback xmlns="">
            <p:pic>
              <p:nvPicPr>
                <p:cNvPr id="167344" name="Freihand 167343">
                  <a:extLst>
                    <a:ext uri="{FF2B5EF4-FFF2-40B4-BE49-F238E27FC236}">
                      <a16:creationId xmlns:a16="http://schemas.microsoft.com/office/drawing/2014/main" id="{2E177DB8-D89A-49F3-B6FE-6905E8D1FDE9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5341726" y="5593872"/>
                  <a:ext cx="258840" cy="71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167345" name="Freihand 167344">
                  <a:extLst>
                    <a:ext uri="{FF2B5EF4-FFF2-40B4-BE49-F238E27FC236}">
                      <a16:creationId xmlns:a16="http://schemas.microsoft.com/office/drawing/2014/main" id="{E5F5B118-1DCF-4B15-A9DA-BFF0AE22E855}"/>
                    </a:ext>
                  </a:extLst>
                </p14:cNvPr>
                <p14:cNvContentPartPr/>
                <p14:nvPr/>
              </p14:nvContentPartPr>
              <p14:xfrm>
                <a:off x="5597686" y="6220632"/>
                <a:ext cx="233280" cy="212400"/>
              </p14:xfrm>
            </p:contentPart>
          </mc:Choice>
          <mc:Fallback xmlns="">
            <p:pic>
              <p:nvPicPr>
                <p:cNvPr id="167345" name="Freihand 167344">
                  <a:extLst>
                    <a:ext uri="{FF2B5EF4-FFF2-40B4-BE49-F238E27FC236}">
                      <a16:creationId xmlns:a16="http://schemas.microsoft.com/office/drawing/2014/main" id="{E5F5B118-1DCF-4B15-A9DA-BFF0AE22E855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5593366" y="6216312"/>
                  <a:ext cx="2419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167347" name="Freihand 167346">
                  <a:extLst>
                    <a:ext uri="{FF2B5EF4-FFF2-40B4-BE49-F238E27FC236}">
                      <a16:creationId xmlns:a16="http://schemas.microsoft.com/office/drawing/2014/main" id="{A0A719C8-5B22-429C-B92F-1908BC2A505A}"/>
                    </a:ext>
                  </a:extLst>
                </p14:cNvPr>
                <p14:cNvContentPartPr/>
                <p14:nvPr/>
              </p14:nvContentPartPr>
              <p14:xfrm>
                <a:off x="6008446" y="6166992"/>
                <a:ext cx="178200" cy="227160"/>
              </p14:xfrm>
            </p:contentPart>
          </mc:Choice>
          <mc:Fallback xmlns="">
            <p:pic>
              <p:nvPicPr>
                <p:cNvPr id="167347" name="Freihand 167346">
                  <a:extLst>
                    <a:ext uri="{FF2B5EF4-FFF2-40B4-BE49-F238E27FC236}">
                      <a16:creationId xmlns:a16="http://schemas.microsoft.com/office/drawing/2014/main" id="{A0A719C8-5B22-429C-B92F-1908BC2A505A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6004126" y="6162672"/>
                  <a:ext cx="1868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167348" name="Freihand 167347">
                  <a:extLst>
                    <a:ext uri="{FF2B5EF4-FFF2-40B4-BE49-F238E27FC236}">
                      <a16:creationId xmlns:a16="http://schemas.microsoft.com/office/drawing/2014/main" id="{1223A2C2-EFFA-4F96-BCB8-BEA65FE4F8CF}"/>
                    </a:ext>
                  </a:extLst>
                </p14:cNvPr>
                <p14:cNvContentPartPr/>
                <p14:nvPr/>
              </p14:nvContentPartPr>
              <p14:xfrm>
                <a:off x="6247126" y="6145752"/>
                <a:ext cx="45360" cy="212400"/>
              </p14:xfrm>
            </p:contentPart>
          </mc:Choice>
          <mc:Fallback xmlns="">
            <p:pic>
              <p:nvPicPr>
                <p:cNvPr id="167348" name="Freihand 167347">
                  <a:extLst>
                    <a:ext uri="{FF2B5EF4-FFF2-40B4-BE49-F238E27FC236}">
                      <a16:creationId xmlns:a16="http://schemas.microsoft.com/office/drawing/2014/main" id="{1223A2C2-EFFA-4F96-BCB8-BEA65FE4F8CF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6242806" y="6141432"/>
                  <a:ext cx="540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167349" name="Freihand 167348">
                  <a:extLst>
                    <a:ext uri="{FF2B5EF4-FFF2-40B4-BE49-F238E27FC236}">
                      <a16:creationId xmlns:a16="http://schemas.microsoft.com/office/drawing/2014/main" id="{5E1FEB88-A605-4B66-9143-4F9214C618B7}"/>
                    </a:ext>
                  </a:extLst>
                </p14:cNvPr>
                <p14:cNvContentPartPr/>
                <p14:nvPr/>
              </p14:nvContentPartPr>
              <p14:xfrm>
                <a:off x="6304366" y="6246912"/>
                <a:ext cx="195840" cy="113400"/>
              </p14:xfrm>
            </p:contentPart>
          </mc:Choice>
          <mc:Fallback xmlns="">
            <p:pic>
              <p:nvPicPr>
                <p:cNvPr id="167349" name="Freihand 167348">
                  <a:extLst>
                    <a:ext uri="{FF2B5EF4-FFF2-40B4-BE49-F238E27FC236}">
                      <a16:creationId xmlns:a16="http://schemas.microsoft.com/office/drawing/2014/main" id="{5E1FEB88-A605-4B66-9143-4F9214C618B7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6300046" y="6242592"/>
                  <a:ext cx="204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167350" name="Freihand 167349">
                  <a:extLst>
                    <a:ext uri="{FF2B5EF4-FFF2-40B4-BE49-F238E27FC236}">
                      <a16:creationId xmlns:a16="http://schemas.microsoft.com/office/drawing/2014/main" id="{6CC9B9A1-4A31-4FDA-854B-2B2D5DE04849}"/>
                    </a:ext>
                  </a:extLst>
                </p14:cNvPr>
                <p14:cNvContentPartPr/>
                <p14:nvPr/>
              </p14:nvContentPartPr>
              <p14:xfrm>
                <a:off x="6494806" y="6191832"/>
                <a:ext cx="360" cy="360"/>
              </p14:xfrm>
            </p:contentPart>
          </mc:Choice>
          <mc:Fallback xmlns="">
            <p:pic>
              <p:nvPicPr>
                <p:cNvPr id="167350" name="Freihand 167349">
                  <a:extLst>
                    <a:ext uri="{FF2B5EF4-FFF2-40B4-BE49-F238E27FC236}">
                      <a16:creationId xmlns:a16="http://schemas.microsoft.com/office/drawing/2014/main" id="{6CC9B9A1-4A31-4FDA-854B-2B2D5DE0484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490486" y="61875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167351" name="Freihand 167350">
                  <a:extLst>
                    <a:ext uri="{FF2B5EF4-FFF2-40B4-BE49-F238E27FC236}">
                      <a16:creationId xmlns:a16="http://schemas.microsoft.com/office/drawing/2014/main" id="{8D1CC43E-778F-477B-AC06-5A283B5F3AF4}"/>
                    </a:ext>
                  </a:extLst>
                </p14:cNvPr>
                <p14:cNvContentPartPr/>
                <p14:nvPr/>
              </p14:nvContentPartPr>
              <p14:xfrm>
                <a:off x="6535486" y="6145032"/>
                <a:ext cx="116640" cy="187200"/>
              </p14:xfrm>
            </p:contentPart>
          </mc:Choice>
          <mc:Fallback xmlns="">
            <p:pic>
              <p:nvPicPr>
                <p:cNvPr id="167351" name="Freihand 167350">
                  <a:extLst>
                    <a:ext uri="{FF2B5EF4-FFF2-40B4-BE49-F238E27FC236}">
                      <a16:creationId xmlns:a16="http://schemas.microsoft.com/office/drawing/2014/main" id="{8D1CC43E-778F-477B-AC06-5A283B5F3AF4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6531166" y="6140712"/>
                  <a:ext cx="12528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167352" name="Freihand 167351">
                  <a:extLst>
                    <a:ext uri="{FF2B5EF4-FFF2-40B4-BE49-F238E27FC236}">
                      <a16:creationId xmlns:a16="http://schemas.microsoft.com/office/drawing/2014/main" id="{48704BD3-C434-4E70-BAF8-658D3BA9EA2A}"/>
                    </a:ext>
                  </a:extLst>
                </p14:cNvPr>
                <p14:cNvContentPartPr/>
                <p14:nvPr/>
              </p14:nvContentPartPr>
              <p14:xfrm>
                <a:off x="6842206" y="6334032"/>
                <a:ext cx="360" cy="360"/>
              </p14:xfrm>
            </p:contentPart>
          </mc:Choice>
          <mc:Fallback xmlns="">
            <p:pic>
              <p:nvPicPr>
                <p:cNvPr id="167352" name="Freihand 167351">
                  <a:extLst>
                    <a:ext uri="{FF2B5EF4-FFF2-40B4-BE49-F238E27FC236}">
                      <a16:creationId xmlns:a16="http://schemas.microsoft.com/office/drawing/2014/main" id="{48704BD3-C434-4E70-BAF8-658D3BA9EA2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837886" y="6329712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167353" name="Freihand 167352">
                  <a:extLst>
                    <a:ext uri="{FF2B5EF4-FFF2-40B4-BE49-F238E27FC236}">
                      <a16:creationId xmlns:a16="http://schemas.microsoft.com/office/drawing/2014/main" id="{F99AAB95-889A-4CC9-94D2-BC77C34D249A}"/>
                    </a:ext>
                  </a:extLst>
                </p14:cNvPr>
                <p14:cNvContentPartPr/>
                <p14:nvPr/>
              </p14:nvContentPartPr>
              <p14:xfrm>
                <a:off x="6737086" y="6254112"/>
                <a:ext cx="427320" cy="204840"/>
              </p14:xfrm>
            </p:contentPart>
          </mc:Choice>
          <mc:Fallback xmlns="">
            <p:pic>
              <p:nvPicPr>
                <p:cNvPr id="167353" name="Freihand 167352">
                  <a:extLst>
                    <a:ext uri="{FF2B5EF4-FFF2-40B4-BE49-F238E27FC236}">
                      <a16:creationId xmlns:a16="http://schemas.microsoft.com/office/drawing/2014/main" id="{F99AAB95-889A-4CC9-94D2-BC77C34D249A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6732766" y="6249792"/>
                  <a:ext cx="4359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67355" name="Freihand 167354">
                  <a:extLst>
                    <a:ext uri="{FF2B5EF4-FFF2-40B4-BE49-F238E27FC236}">
                      <a16:creationId xmlns:a16="http://schemas.microsoft.com/office/drawing/2014/main" id="{0167701D-408D-4E8C-A754-CD826E1A691C}"/>
                    </a:ext>
                  </a:extLst>
                </p14:cNvPr>
                <p14:cNvContentPartPr/>
                <p14:nvPr/>
              </p14:nvContentPartPr>
              <p14:xfrm>
                <a:off x="7153966" y="6139272"/>
                <a:ext cx="173160" cy="164160"/>
              </p14:xfrm>
            </p:contentPart>
          </mc:Choice>
          <mc:Fallback xmlns="">
            <p:pic>
              <p:nvPicPr>
                <p:cNvPr id="167355" name="Freihand 167354">
                  <a:extLst>
                    <a:ext uri="{FF2B5EF4-FFF2-40B4-BE49-F238E27FC236}">
                      <a16:creationId xmlns:a16="http://schemas.microsoft.com/office/drawing/2014/main" id="{0167701D-408D-4E8C-A754-CD826E1A691C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7149646" y="6134952"/>
                  <a:ext cx="1818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67356" name="Freihand 167355">
                  <a:extLst>
                    <a:ext uri="{FF2B5EF4-FFF2-40B4-BE49-F238E27FC236}">
                      <a16:creationId xmlns:a16="http://schemas.microsoft.com/office/drawing/2014/main" id="{C86A9F7F-9D9D-4024-A5E0-D1E28A3CC1DE}"/>
                    </a:ext>
                  </a:extLst>
                </p14:cNvPr>
                <p14:cNvContentPartPr/>
                <p14:nvPr/>
              </p14:nvContentPartPr>
              <p14:xfrm>
                <a:off x="7343686" y="6157632"/>
                <a:ext cx="162360" cy="142920"/>
              </p14:xfrm>
            </p:contentPart>
          </mc:Choice>
          <mc:Fallback xmlns="">
            <p:pic>
              <p:nvPicPr>
                <p:cNvPr id="167356" name="Freihand 167355">
                  <a:extLst>
                    <a:ext uri="{FF2B5EF4-FFF2-40B4-BE49-F238E27FC236}">
                      <a16:creationId xmlns:a16="http://schemas.microsoft.com/office/drawing/2014/main" id="{C86A9F7F-9D9D-4024-A5E0-D1E28A3CC1DE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7339366" y="6153312"/>
                  <a:ext cx="171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67357" name="Freihand 167356">
                  <a:extLst>
                    <a:ext uri="{FF2B5EF4-FFF2-40B4-BE49-F238E27FC236}">
                      <a16:creationId xmlns:a16="http://schemas.microsoft.com/office/drawing/2014/main" id="{B517616C-B3EE-4CFB-890E-BB717686AB7D}"/>
                    </a:ext>
                  </a:extLst>
                </p14:cNvPr>
                <p14:cNvContentPartPr/>
                <p14:nvPr/>
              </p14:nvContentPartPr>
              <p14:xfrm>
                <a:off x="7547806" y="6139272"/>
                <a:ext cx="101160" cy="154800"/>
              </p14:xfrm>
            </p:contentPart>
          </mc:Choice>
          <mc:Fallback xmlns="">
            <p:pic>
              <p:nvPicPr>
                <p:cNvPr id="167357" name="Freihand 167356">
                  <a:extLst>
                    <a:ext uri="{FF2B5EF4-FFF2-40B4-BE49-F238E27FC236}">
                      <a16:creationId xmlns:a16="http://schemas.microsoft.com/office/drawing/2014/main" id="{B517616C-B3EE-4CFB-890E-BB717686AB7D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7543486" y="6134952"/>
                  <a:ext cx="1098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67358" name="Freihand 167357">
                  <a:extLst>
                    <a:ext uri="{FF2B5EF4-FFF2-40B4-BE49-F238E27FC236}">
                      <a16:creationId xmlns:a16="http://schemas.microsoft.com/office/drawing/2014/main" id="{48CBD1D3-D976-4B68-B878-E751F420E9B8}"/>
                    </a:ext>
                  </a:extLst>
                </p14:cNvPr>
                <p14:cNvContentPartPr/>
                <p14:nvPr/>
              </p14:nvContentPartPr>
              <p14:xfrm>
                <a:off x="7641766" y="6197952"/>
                <a:ext cx="108360" cy="67320"/>
              </p14:xfrm>
            </p:contentPart>
          </mc:Choice>
          <mc:Fallback xmlns="">
            <p:pic>
              <p:nvPicPr>
                <p:cNvPr id="167358" name="Freihand 167357">
                  <a:extLst>
                    <a:ext uri="{FF2B5EF4-FFF2-40B4-BE49-F238E27FC236}">
                      <a16:creationId xmlns:a16="http://schemas.microsoft.com/office/drawing/2014/main" id="{48CBD1D3-D976-4B68-B878-E751F420E9B8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7637446" y="6193632"/>
                  <a:ext cx="1170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67359" name="Freihand 167358">
                  <a:extLst>
                    <a:ext uri="{FF2B5EF4-FFF2-40B4-BE49-F238E27FC236}">
                      <a16:creationId xmlns:a16="http://schemas.microsoft.com/office/drawing/2014/main" id="{B67F88B5-58FD-4230-9120-7DF3CB25B924}"/>
                    </a:ext>
                  </a:extLst>
                </p14:cNvPr>
                <p14:cNvContentPartPr/>
                <p14:nvPr/>
              </p14:nvContentPartPr>
              <p14:xfrm>
                <a:off x="7749406" y="6128472"/>
                <a:ext cx="315000" cy="133560"/>
              </p14:xfrm>
            </p:contentPart>
          </mc:Choice>
          <mc:Fallback xmlns="">
            <p:pic>
              <p:nvPicPr>
                <p:cNvPr id="167359" name="Freihand 167358">
                  <a:extLst>
                    <a:ext uri="{FF2B5EF4-FFF2-40B4-BE49-F238E27FC236}">
                      <a16:creationId xmlns:a16="http://schemas.microsoft.com/office/drawing/2014/main" id="{B67F88B5-58FD-4230-9120-7DF3CB25B924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7745086" y="6124152"/>
                  <a:ext cx="3236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67360" name="Freihand 167359">
                  <a:extLst>
                    <a:ext uri="{FF2B5EF4-FFF2-40B4-BE49-F238E27FC236}">
                      <a16:creationId xmlns:a16="http://schemas.microsoft.com/office/drawing/2014/main" id="{B381C4F9-5246-4F6C-8093-B56A7987A386}"/>
                    </a:ext>
                  </a:extLst>
                </p14:cNvPr>
                <p14:cNvContentPartPr/>
                <p14:nvPr/>
              </p14:nvContentPartPr>
              <p14:xfrm>
                <a:off x="8059006" y="6178872"/>
                <a:ext cx="227880" cy="185040"/>
              </p14:xfrm>
            </p:contentPart>
          </mc:Choice>
          <mc:Fallback xmlns="">
            <p:pic>
              <p:nvPicPr>
                <p:cNvPr id="167360" name="Freihand 167359">
                  <a:extLst>
                    <a:ext uri="{FF2B5EF4-FFF2-40B4-BE49-F238E27FC236}">
                      <a16:creationId xmlns:a16="http://schemas.microsoft.com/office/drawing/2014/main" id="{B381C4F9-5246-4F6C-8093-B56A7987A386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8054686" y="6174552"/>
                  <a:ext cx="2365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67361" name="Freihand 167360">
                  <a:extLst>
                    <a:ext uri="{FF2B5EF4-FFF2-40B4-BE49-F238E27FC236}">
                      <a16:creationId xmlns:a16="http://schemas.microsoft.com/office/drawing/2014/main" id="{ECFED0F0-0AA4-4BE0-A788-E873BA524A1C}"/>
                    </a:ext>
                  </a:extLst>
                </p14:cNvPr>
                <p14:cNvContentPartPr/>
                <p14:nvPr/>
              </p14:nvContentPartPr>
              <p14:xfrm>
                <a:off x="8341966" y="6008952"/>
                <a:ext cx="3960" cy="146880"/>
              </p14:xfrm>
            </p:contentPart>
          </mc:Choice>
          <mc:Fallback xmlns="">
            <p:pic>
              <p:nvPicPr>
                <p:cNvPr id="167361" name="Freihand 167360">
                  <a:extLst>
                    <a:ext uri="{FF2B5EF4-FFF2-40B4-BE49-F238E27FC236}">
                      <a16:creationId xmlns:a16="http://schemas.microsoft.com/office/drawing/2014/main" id="{ECFED0F0-0AA4-4BE0-A788-E873BA524A1C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8337646" y="6004632"/>
                  <a:ext cx="12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67362" name="Freihand 167361">
                  <a:extLst>
                    <a:ext uri="{FF2B5EF4-FFF2-40B4-BE49-F238E27FC236}">
                      <a16:creationId xmlns:a16="http://schemas.microsoft.com/office/drawing/2014/main" id="{76787FCE-D5EB-49C5-9A39-33E4211E7A21}"/>
                    </a:ext>
                  </a:extLst>
                </p14:cNvPr>
                <p14:cNvContentPartPr/>
                <p14:nvPr/>
              </p14:nvContentPartPr>
              <p14:xfrm>
                <a:off x="8339086" y="6226752"/>
                <a:ext cx="10800" cy="27720"/>
              </p14:xfrm>
            </p:contentPart>
          </mc:Choice>
          <mc:Fallback xmlns="">
            <p:pic>
              <p:nvPicPr>
                <p:cNvPr id="167362" name="Freihand 167361">
                  <a:extLst>
                    <a:ext uri="{FF2B5EF4-FFF2-40B4-BE49-F238E27FC236}">
                      <a16:creationId xmlns:a16="http://schemas.microsoft.com/office/drawing/2014/main" id="{76787FCE-D5EB-49C5-9A39-33E4211E7A21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8334766" y="6222432"/>
                  <a:ext cx="1944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91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49F618BE-4230-4531-9377-5921D997E7C9}"/>
                  </a:ext>
                </a:extLst>
              </p14:cNvPr>
              <p14:cNvContentPartPr/>
              <p14:nvPr/>
            </p14:nvContentPartPr>
            <p14:xfrm>
              <a:off x="5536486" y="1448112"/>
              <a:ext cx="1148040" cy="9756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49F618BE-4230-4531-9377-5921D997E7C9}"/>
                  </a:ext>
                </a:extLst>
              </p:cNvPr>
              <p:cNvPicPr/>
              <p:nvPr/>
            </p:nvPicPr>
            <p:blipFill>
              <a:blip r:embed="rId892"/>
              <a:stretch>
                <a:fillRect/>
              </a:stretch>
            </p:blipFill>
            <p:spPr>
              <a:xfrm>
                <a:off x="5532166" y="1443792"/>
                <a:ext cx="11566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3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E3F73770-D66A-4820-B51C-65608848D6F2}"/>
                  </a:ext>
                </a:extLst>
              </p14:cNvPr>
              <p14:cNvContentPartPr/>
              <p14:nvPr/>
            </p14:nvContentPartPr>
            <p14:xfrm>
              <a:off x="6920686" y="1027272"/>
              <a:ext cx="1403640" cy="56196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E3F73770-D66A-4820-B51C-65608848D6F2}"/>
                  </a:ext>
                </a:extLst>
              </p:cNvPr>
              <p:cNvPicPr/>
              <p:nvPr/>
            </p:nvPicPr>
            <p:blipFill>
              <a:blip r:embed="rId894"/>
              <a:stretch>
                <a:fillRect/>
              </a:stretch>
            </p:blipFill>
            <p:spPr>
              <a:xfrm>
                <a:off x="6916366" y="1022952"/>
                <a:ext cx="141228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5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515933FB-B013-473D-BE4D-8BEE766C45BE}"/>
                  </a:ext>
                </a:extLst>
              </p14:cNvPr>
              <p14:cNvContentPartPr/>
              <p14:nvPr/>
            </p14:nvContentPartPr>
            <p14:xfrm>
              <a:off x="6221206" y="1417152"/>
              <a:ext cx="263880" cy="5040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515933FB-B013-473D-BE4D-8BEE766C45BE}"/>
                  </a:ext>
                </a:extLst>
              </p:cNvPr>
              <p:cNvPicPr/>
              <p:nvPr/>
            </p:nvPicPr>
            <p:blipFill>
              <a:blip r:embed="rId896"/>
              <a:stretch>
                <a:fillRect/>
              </a:stretch>
            </p:blipFill>
            <p:spPr>
              <a:xfrm>
                <a:off x="6216886" y="1412832"/>
                <a:ext cx="272520" cy="59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124" name="Gruppieren 167123">
            <a:extLst>
              <a:ext uri="{FF2B5EF4-FFF2-40B4-BE49-F238E27FC236}">
                <a16:creationId xmlns:a16="http://schemas.microsoft.com/office/drawing/2014/main" id="{2BAA75D8-AF78-475C-BE19-E43EB68CD0A4}"/>
              </a:ext>
            </a:extLst>
          </p:cNvPr>
          <p:cNvGrpSpPr/>
          <p:nvPr/>
        </p:nvGrpSpPr>
        <p:grpSpPr>
          <a:xfrm>
            <a:off x="8863246" y="696792"/>
            <a:ext cx="880560" cy="131400"/>
            <a:chOff x="8863246" y="696792"/>
            <a:chExt cx="880560" cy="13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167109" name="Freihand 167108">
                  <a:extLst>
                    <a:ext uri="{FF2B5EF4-FFF2-40B4-BE49-F238E27FC236}">
                      <a16:creationId xmlns:a16="http://schemas.microsoft.com/office/drawing/2014/main" id="{0FD586D5-CC6D-4396-9F9B-865F6CDFF98F}"/>
                    </a:ext>
                  </a:extLst>
                </p14:cNvPr>
                <p14:cNvContentPartPr/>
                <p14:nvPr/>
              </p14:nvContentPartPr>
              <p14:xfrm>
                <a:off x="8863246" y="696792"/>
                <a:ext cx="880560" cy="131400"/>
              </p14:xfrm>
            </p:contentPart>
          </mc:Choice>
          <mc:Fallback xmlns="">
            <p:pic>
              <p:nvPicPr>
                <p:cNvPr id="167109" name="Freihand 167108">
                  <a:extLst>
                    <a:ext uri="{FF2B5EF4-FFF2-40B4-BE49-F238E27FC236}">
                      <a16:creationId xmlns:a16="http://schemas.microsoft.com/office/drawing/2014/main" id="{0FD586D5-CC6D-4396-9F9B-865F6CDFF98F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8858926" y="692472"/>
                  <a:ext cx="8892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167123" name="Freihand 167122">
                  <a:extLst>
                    <a:ext uri="{FF2B5EF4-FFF2-40B4-BE49-F238E27FC236}">
                      <a16:creationId xmlns:a16="http://schemas.microsoft.com/office/drawing/2014/main" id="{A871CCF1-0527-4D0D-BD89-FB04E21ABDDA}"/>
                    </a:ext>
                  </a:extLst>
                </p14:cNvPr>
                <p14:cNvContentPartPr/>
                <p14:nvPr/>
              </p14:nvContentPartPr>
              <p14:xfrm>
                <a:off x="8963686" y="753312"/>
                <a:ext cx="618480" cy="65520"/>
              </p14:xfrm>
            </p:contentPart>
          </mc:Choice>
          <mc:Fallback xmlns="">
            <p:pic>
              <p:nvPicPr>
                <p:cNvPr id="167123" name="Freihand 167122">
                  <a:extLst>
                    <a:ext uri="{FF2B5EF4-FFF2-40B4-BE49-F238E27FC236}">
                      <a16:creationId xmlns:a16="http://schemas.microsoft.com/office/drawing/2014/main" id="{A871CCF1-0527-4D0D-BD89-FB04E21ABDDA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8959366" y="748992"/>
                  <a:ext cx="627120" cy="7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141" name="Gruppieren 167140">
            <a:extLst>
              <a:ext uri="{FF2B5EF4-FFF2-40B4-BE49-F238E27FC236}">
                <a16:creationId xmlns:a16="http://schemas.microsoft.com/office/drawing/2014/main" id="{7CAC85D9-B0B6-41B4-8A07-AE24D0FF943D}"/>
              </a:ext>
            </a:extLst>
          </p:cNvPr>
          <p:cNvGrpSpPr/>
          <p:nvPr/>
        </p:nvGrpSpPr>
        <p:grpSpPr>
          <a:xfrm>
            <a:off x="5589406" y="1111872"/>
            <a:ext cx="1019520" cy="421560"/>
            <a:chOff x="5589406" y="1111872"/>
            <a:chExt cx="1019520" cy="42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4E383C91-3773-4664-8752-0FB372D1E13F}"/>
                    </a:ext>
                  </a:extLst>
                </p14:cNvPr>
                <p14:cNvContentPartPr/>
                <p14:nvPr/>
              </p14:nvContentPartPr>
              <p14:xfrm>
                <a:off x="5589406" y="1463952"/>
                <a:ext cx="872280" cy="694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4E383C91-3773-4664-8752-0FB372D1E13F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5585086" y="1459632"/>
                  <a:ext cx="8809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76A43D66-E289-40F6-83C5-B15793FE3F59}"/>
                    </a:ext>
                  </a:extLst>
                </p14:cNvPr>
                <p14:cNvContentPartPr/>
                <p14:nvPr/>
              </p14:nvContentPartPr>
              <p14:xfrm>
                <a:off x="6173326" y="1158672"/>
                <a:ext cx="435600" cy="3240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76A43D66-E289-40F6-83C5-B15793FE3F59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6169006" y="1154352"/>
                  <a:ext cx="4442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167130" name="Freihand 167129">
                  <a:extLst>
                    <a:ext uri="{FF2B5EF4-FFF2-40B4-BE49-F238E27FC236}">
                      <a16:creationId xmlns:a16="http://schemas.microsoft.com/office/drawing/2014/main" id="{1F2EA0B0-8472-4102-B93E-E2CDE679F409}"/>
                    </a:ext>
                  </a:extLst>
                </p14:cNvPr>
                <p14:cNvContentPartPr/>
                <p14:nvPr/>
              </p14:nvContentPartPr>
              <p14:xfrm>
                <a:off x="5917726" y="1111872"/>
                <a:ext cx="247320" cy="362520"/>
              </p14:xfrm>
            </p:contentPart>
          </mc:Choice>
          <mc:Fallback xmlns="">
            <p:pic>
              <p:nvPicPr>
                <p:cNvPr id="167130" name="Freihand 167129">
                  <a:extLst>
                    <a:ext uri="{FF2B5EF4-FFF2-40B4-BE49-F238E27FC236}">
                      <a16:creationId xmlns:a16="http://schemas.microsoft.com/office/drawing/2014/main" id="{1F2EA0B0-8472-4102-B93E-E2CDE679F409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5913406" y="1107552"/>
                  <a:ext cx="255960" cy="371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7">
            <p14:nvContentPartPr>
              <p14:cNvPr id="167160" name="Freihand 167159">
                <a:extLst>
                  <a:ext uri="{FF2B5EF4-FFF2-40B4-BE49-F238E27FC236}">
                    <a16:creationId xmlns:a16="http://schemas.microsoft.com/office/drawing/2014/main" id="{D95E1B06-89C3-46F6-BDC9-3A8306C991D9}"/>
                  </a:ext>
                </a:extLst>
              </p14:cNvPr>
              <p14:cNvContentPartPr/>
              <p14:nvPr/>
            </p14:nvContentPartPr>
            <p14:xfrm>
              <a:off x="558766" y="2639712"/>
              <a:ext cx="817200" cy="78480"/>
            </p14:xfrm>
          </p:contentPart>
        </mc:Choice>
        <mc:Fallback xmlns="">
          <p:pic>
            <p:nvPicPr>
              <p:cNvPr id="167160" name="Freihand 167159">
                <a:extLst>
                  <a:ext uri="{FF2B5EF4-FFF2-40B4-BE49-F238E27FC236}">
                    <a16:creationId xmlns:a16="http://schemas.microsoft.com/office/drawing/2014/main" id="{D95E1B06-89C3-46F6-BDC9-3A8306C991D9}"/>
                  </a:ext>
                </a:extLst>
              </p:cNvPr>
              <p:cNvPicPr/>
              <p:nvPr/>
            </p:nvPicPr>
            <p:blipFill>
              <a:blip r:embed="rId908"/>
              <a:stretch>
                <a:fillRect/>
              </a:stretch>
            </p:blipFill>
            <p:spPr>
              <a:xfrm>
                <a:off x="554446" y="2635392"/>
                <a:ext cx="8258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9">
            <p14:nvContentPartPr>
              <p14:cNvPr id="167226" name="Freihand 167225">
                <a:extLst>
                  <a:ext uri="{FF2B5EF4-FFF2-40B4-BE49-F238E27FC236}">
                    <a16:creationId xmlns:a16="http://schemas.microsoft.com/office/drawing/2014/main" id="{1E44476F-4E39-4C9A-9CEF-87BE04DB3AE3}"/>
                  </a:ext>
                </a:extLst>
              </p14:cNvPr>
              <p14:cNvContentPartPr/>
              <p14:nvPr/>
            </p14:nvContentPartPr>
            <p14:xfrm>
              <a:off x="585766" y="2666352"/>
              <a:ext cx="636480" cy="82080"/>
            </p14:xfrm>
          </p:contentPart>
        </mc:Choice>
        <mc:Fallback xmlns="">
          <p:pic>
            <p:nvPicPr>
              <p:cNvPr id="167226" name="Freihand 167225">
                <a:extLst>
                  <a:ext uri="{FF2B5EF4-FFF2-40B4-BE49-F238E27FC236}">
                    <a16:creationId xmlns:a16="http://schemas.microsoft.com/office/drawing/2014/main" id="{1E44476F-4E39-4C9A-9CEF-87BE04DB3AE3}"/>
                  </a:ext>
                </a:extLst>
              </p:cNvPr>
              <p:cNvPicPr/>
              <p:nvPr/>
            </p:nvPicPr>
            <p:blipFill>
              <a:blip r:embed="rId910"/>
              <a:stretch>
                <a:fillRect/>
              </a:stretch>
            </p:blipFill>
            <p:spPr>
              <a:xfrm>
                <a:off x="581446" y="2662032"/>
                <a:ext cx="645120" cy="90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241" name="Gruppieren 167240">
            <a:extLst>
              <a:ext uri="{FF2B5EF4-FFF2-40B4-BE49-F238E27FC236}">
                <a16:creationId xmlns:a16="http://schemas.microsoft.com/office/drawing/2014/main" id="{B90831CE-45C3-4A2C-A956-F6B04221F796}"/>
              </a:ext>
            </a:extLst>
          </p:cNvPr>
          <p:cNvGrpSpPr/>
          <p:nvPr/>
        </p:nvGrpSpPr>
        <p:grpSpPr>
          <a:xfrm>
            <a:off x="3302686" y="2309232"/>
            <a:ext cx="4622040" cy="440280"/>
            <a:chOff x="3302686" y="2309232"/>
            <a:chExt cx="4622040" cy="44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167165" name="Freihand 167164">
                  <a:extLst>
                    <a:ext uri="{FF2B5EF4-FFF2-40B4-BE49-F238E27FC236}">
                      <a16:creationId xmlns:a16="http://schemas.microsoft.com/office/drawing/2014/main" id="{E55AC1BB-41DC-4F1E-B3CB-E7F97B903EA6}"/>
                    </a:ext>
                  </a:extLst>
                </p14:cNvPr>
                <p14:cNvContentPartPr/>
                <p14:nvPr/>
              </p14:nvContentPartPr>
              <p14:xfrm>
                <a:off x="3444166" y="2326512"/>
                <a:ext cx="104040" cy="21240"/>
              </p14:xfrm>
            </p:contentPart>
          </mc:Choice>
          <mc:Fallback xmlns="">
            <p:pic>
              <p:nvPicPr>
                <p:cNvPr id="167165" name="Freihand 167164">
                  <a:extLst>
                    <a:ext uri="{FF2B5EF4-FFF2-40B4-BE49-F238E27FC236}">
                      <a16:creationId xmlns:a16="http://schemas.microsoft.com/office/drawing/2014/main" id="{E55AC1BB-41DC-4F1E-B3CB-E7F97B903EA6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3439846" y="2322192"/>
                  <a:ext cx="112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167185" name="Freihand 167184">
                  <a:extLst>
                    <a:ext uri="{FF2B5EF4-FFF2-40B4-BE49-F238E27FC236}">
                      <a16:creationId xmlns:a16="http://schemas.microsoft.com/office/drawing/2014/main" id="{37228867-B66A-414A-A913-FA609D22CF59}"/>
                    </a:ext>
                  </a:extLst>
                </p14:cNvPr>
                <p14:cNvContentPartPr/>
                <p14:nvPr/>
              </p14:nvContentPartPr>
              <p14:xfrm>
                <a:off x="3355246" y="2343072"/>
                <a:ext cx="4262040" cy="61560"/>
              </p14:xfrm>
            </p:contentPart>
          </mc:Choice>
          <mc:Fallback xmlns="">
            <p:pic>
              <p:nvPicPr>
                <p:cNvPr id="167185" name="Freihand 167184">
                  <a:extLst>
                    <a:ext uri="{FF2B5EF4-FFF2-40B4-BE49-F238E27FC236}">
                      <a16:creationId xmlns:a16="http://schemas.microsoft.com/office/drawing/2014/main" id="{37228867-B66A-414A-A913-FA609D22CF59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3350926" y="2338752"/>
                  <a:ext cx="42706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167203" name="Freihand 167202">
                  <a:extLst>
                    <a:ext uri="{FF2B5EF4-FFF2-40B4-BE49-F238E27FC236}">
                      <a16:creationId xmlns:a16="http://schemas.microsoft.com/office/drawing/2014/main" id="{1CB182A6-9E89-49B9-A05C-DCD9F3FA52C5}"/>
                    </a:ext>
                  </a:extLst>
                </p14:cNvPr>
                <p14:cNvContentPartPr/>
                <p14:nvPr/>
              </p14:nvContentPartPr>
              <p14:xfrm>
                <a:off x="5402566" y="2346312"/>
                <a:ext cx="2522160" cy="40320"/>
              </p14:xfrm>
            </p:contentPart>
          </mc:Choice>
          <mc:Fallback xmlns="">
            <p:pic>
              <p:nvPicPr>
                <p:cNvPr id="167203" name="Freihand 167202">
                  <a:extLst>
                    <a:ext uri="{FF2B5EF4-FFF2-40B4-BE49-F238E27FC236}">
                      <a16:creationId xmlns:a16="http://schemas.microsoft.com/office/drawing/2014/main" id="{1CB182A6-9E89-49B9-A05C-DCD9F3FA52C5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5398246" y="2341992"/>
                  <a:ext cx="253080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167220" name="Freihand 167219">
                  <a:extLst>
                    <a:ext uri="{FF2B5EF4-FFF2-40B4-BE49-F238E27FC236}">
                      <a16:creationId xmlns:a16="http://schemas.microsoft.com/office/drawing/2014/main" id="{3718C3E0-4E98-498A-BC11-76E02626ACB0}"/>
                    </a:ext>
                  </a:extLst>
                </p14:cNvPr>
                <p14:cNvContentPartPr/>
                <p14:nvPr/>
              </p14:nvContentPartPr>
              <p14:xfrm>
                <a:off x="3302686" y="2309232"/>
                <a:ext cx="1254960" cy="87120"/>
              </p14:xfrm>
            </p:contentPart>
          </mc:Choice>
          <mc:Fallback xmlns="">
            <p:pic>
              <p:nvPicPr>
                <p:cNvPr id="167220" name="Freihand 167219">
                  <a:extLst>
                    <a:ext uri="{FF2B5EF4-FFF2-40B4-BE49-F238E27FC236}">
                      <a16:creationId xmlns:a16="http://schemas.microsoft.com/office/drawing/2014/main" id="{3718C3E0-4E98-498A-BC11-76E02626ACB0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3298366" y="2304912"/>
                  <a:ext cx="1263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167230" name="Freihand 167229">
                  <a:extLst>
                    <a:ext uri="{FF2B5EF4-FFF2-40B4-BE49-F238E27FC236}">
                      <a16:creationId xmlns:a16="http://schemas.microsoft.com/office/drawing/2014/main" id="{CF41742D-522D-4B83-B092-054BC6391BA3}"/>
                    </a:ext>
                  </a:extLst>
                </p14:cNvPr>
                <p14:cNvContentPartPr/>
                <p14:nvPr/>
              </p14:nvContentPartPr>
              <p14:xfrm>
                <a:off x="5459806" y="2601912"/>
                <a:ext cx="2081160" cy="93240"/>
              </p14:xfrm>
            </p:contentPart>
          </mc:Choice>
          <mc:Fallback xmlns="">
            <p:pic>
              <p:nvPicPr>
                <p:cNvPr id="167230" name="Freihand 167229">
                  <a:extLst>
                    <a:ext uri="{FF2B5EF4-FFF2-40B4-BE49-F238E27FC236}">
                      <a16:creationId xmlns:a16="http://schemas.microsoft.com/office/drawing/2014/main" id="{CF41742D-522D-4B83-B092-054BC6391BA3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5455486" y="2597592"/>
                  <a:ext cx="20898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167238" name="Freihand 167237">
                  <a:extLst>
                    <a:ext uri="{FF2B5EF4-FFF2-40B4-BE49-F238E27FC236}">
                      <a16:creationId xmlns:a16="http://schemas.microsoft.com/office/drawing/2014/main" id="{FD7AA261-27C1-4EB9-8B18-28A3DB9F99E5}"/>
                    </a:ext>
                  </a:extLst>
                </p14:cNvPr>
                <p14:cNvContentPartPr/>
                <p14:nvPr/>
              </p14:nvContentPartPr>
              <p14:xfrm>
                <a:off x="5083966" y="2336232"/>
                <a:ext cx="423720" cy="413280"/>
              </p14:xfrm>
            </p:contentPart>
          </mc:Choice>
          <mc:Fallback xmlns="">
            <p:pic>
              <p:nvPicPr>
                <p:cNvPr id="167238" name="Freihand 167237">
                  <a:extLst>
                    <a:ext uri="{FF2B5EF4-FFF2-40B4-BE49-F238E27FC236}">
                      <a16:creationId xmlns:a16="http://schemas.microsoft.com/office/drawing/2014/main" id="{FD7AA261-27C1-4EB9-8B18-28A3DB9F99E5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5079646" y="2331912"/>
                  <a:ext cx="432360" cy="421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23">
            <p14:nvContentPartPr>
              <p14:cNvPr id="167244" name="Freihand 167243">
                <a:extLst>
                  <a:ext uri="{FF2B5EF4-FFF2-40B4-BE49-F238E27FC236}">
                    <a16:creationId xmlns:a16="http://schemas.microsoft.com/office/drawing/2014/main" id="{5070BB33-6F4C-4F99-B305-F905F63A3B83}"/>
                  </a:ext>
                </a:extLst>
              </p14:cNvPr>
              <p14:cNvContentPartPr/>
              <p14:nvPr/>
            </p14:nvContentPartPr>
            <p14:xfrm>
              <a:off x="564166" y="2301312"/>
              <a:ext cx="319320" cy="484920"/>
            </p14:xfrm>
          </p:contentPart>
        </mc:Choice>
        <mc:Fallback xmlns="">
          <p:pic>
            <p:nvPicPr>
              <p:cNvPr id="167244" name="Freihand 167243">
                <a:extLst>
                  <a:ext uri="{FF2B5EF4-FFF2-40B4-BE49-F238E27FC236}">
                    <a16:creationId xmlns:a16="http://schemas.microsoft.com/office/drawing/2014/main" id="{5070BB33-6F4C-4F99-B305-F905F63A3B83}"/>
                  </a:ext>
                </a:extLst>
              </p:cNvPr>
              <p:cNvPicPr/>
              <p:nvPr/>
            </p:nvPicPr>
            <p:blipFill>
              <a:blip r:embed="rId924"/>
              <a:stretch>
                <a:fillRect/>
              </a:stretch>
            </p:blipFill>
            <p:spPr>
              <a:xfrm>
                <a:off x="559846" y="2296992"/>
                <a:ext cx="32796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5">
            <p14:nvContentPartPr>
              <p14:cNvPr id="167246" name="Freihand 167245">
                <a:extLst>
                  <a:ext uri="{FF2B5EF4-FFF2-40B4-BE49-F238E27FC236}">
                    <a16:creationId xmlns:a16="http://schemas.microsoft.com/office/drawing/2014/main" id="{138781C8-F5FD-4EBE-9B08-AEED0AD0BF27}"/>
                  </a:ext>
                </a:extLst>
              </p14:cNvPr>
              <p14:cNvContentPartPr/>
              <p14:nvPr/>
            </p14:nvContentPartPr>
            <p14:xfrm>
              <a:off x="5416246" y="4959552"/>
              <a:ext cx="1609920" cy="486360"/>
            </p14:xfrm>
          </p:contentPart>
        </mc:Choice>
        <mc:Fallback xmlns="">
          <p:pic>
            <p:nvPicPr>
              <p:cNvPr id="167246" name="Freihand 167245">
                <a:extLst>
                  <a:ext uri="{FF2B5EF4-FFF2-40B4-BE49-F238E27FC236}">
                    <a16:creationId xmlns:a16="http://schemas.microsoft.com/office/drawing/2014/main" id="{138781C8-F5FD-4EBE-9B08-AEED0AD0BF27}"/>
                  </a:ext>
                </a:extLst>
              </p:cNvPr>
              <p:cNvPicPr/>
              <p:nvPr/>
            </p:nvPicPr>
            <p:blipFill>
              <a:blip r:embed="rId926"/>
              <a:stretch>
                <a:fillRect/>
              </a:stretch>
            </p:blipFill>
            <p:spPr>
              <a:xfrm>
                <a:off x="5411926" y="4955232"/>
                <a:ext cx="161856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7">
            <p14:nvContentPartPr>
              <p14:cNvPr id="167302" name="Freihand 167301">
                <a:extLst>
                  <a:ext uri="{FF2B5EF4-FFF2-40B4-BE49-F238E27FC236}">
                    <a16:creationId xmlns:a16="http://schemas.microsoft.com/office/drawing/2014/main" id="{AC1DDAF3-9FB0-4404-ACEA-BE2403BB76E5}"/>
                  </a:ext>
                </a:extLst>
              </p14:cNvPr>
              <p14:cNvContentPartPr/>
              <p14:nvPr/>
            </p14:nvContentPartPr>
            <p14:xfrm>
              <a:off x="5156326" y="4930392"/>
              <a:ext cx="636480" cy="537120"/>
            </p14:xfrm>
          </p:contentPart>
        </mc:Choice>
        <mc:Fallback xmlns="">
          <p:pic>
            <p:nvPicPr>
              <p:cNvPr id="167302" name="Freihand 167301">
                <a:extLst>
                  <a:ext uri="{FF2B5EF4-FFF2-40B4-BE49-F238E27FC236}">
                    <a16:creationId xmlns:a16="http://schemas.microsoft.com/office/drawing/2014/main" id="{AC1DDAF3-9FB0-4404-ACEA-BE2403BB76E5}"/>
                  </a:ext>
                </a:extLst>
              </p:cNvPr>
              <p:cNvPicPr/>
              <p:nvPr/>
            </p:nvPicPr>
            <p:blipFill>
              <a:blip r:embed="rId928"/>
              <a:stretch>
                <a:fillRect/>
              </a:stretch>
            </p:blipFill>
            <p:spPr>
              <a:xfrm>
                <a:off x="5152006" y="4926072"/>
                <a:ext cx="645120" cy="545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338" name="Gruppieren 167337">
            <a:extLst>
              <a:ext uri="{FF2B5EF4-FFF2-40B4-BE49-F238E27FC236}">
                <a16:creationId xmlns:a16="http://schemas.microsoft.com/office/drawing/2014/main" id="{36D0DC93-CA41-4AF5-B669-F8670A349334}"/>
              </a:ext>
            </a:extLst>
          </p:cNvPr>
          <p:cNvGrpSpPr/>
          <p:nvPr/>
        </p:nvGrpSpPr>
        <p:grpSpPr>
          <a:xfrm>
            <a:off x="5089366" y="4972512"/>
            <a:ext cx="1895760" cy="550800"/>
            <a:chOff x="5089366" y="4972512"/>
            <a:chExt cx="1895760" cy="55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167250" name="Freihand 167249">
                  <a:extLst>
                    <a:ext uri="{FF2B5EF4-FFF2-40B4-BE49-F238E27FC236}">
                      <a16:creationId xmlns:a16="http://schemas.microsoft.com/office/drawing/2014/main" id="{A543811D-1681-4BF0-85BB-AF00E1D2CEA4}"/>
                    </a:ext>
                  </a:extLst>
                </p14:cNvPr>
                <p14:cNvContentPartPr/>
                <p14:nvPr/>
              </p14:nvContentPartPr>
              <p14:xfrm>
                <a:off x="5799646" y="5326752"/>
                <a:ext cx="286920" cy="50760"/>
              </p14:xfrm>
            </p:contentPart>
          </mc:Choice>
          <mc:Fallback xmlns="">
            <p:pic>
              <p:nvPicPr>
                <p:cNvPr id="167250" name="Freihand 167249">
                  <a:extLst>
                    <a:ext uri="{FF2B5EF4-FFF2-40B4-BE49-F238E27FC236}">
                      <a16:creationId xmlns:a16="http://schemas.microsoft.com/office/drawing/2014/main" id="{A543811D-1681-4BF0-85BB-AF00E1D2CEA4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5795326" y="5322432"/>
                  <a:ext cx="2955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167259" name="Freihand 167258">
                  <a:extLst>
                    <a:ext uri="{FF2B5EF4-FFF2-40B4-BE49-F238E27FC236}">
                      <a16:creationId xmlns:a16="http://schemas.microsoft.com/office/drawing/2014/main" id="{6A8207D0-7A96-4F4D-B69C-BCC4E30B2D70}"/>
                    </a:ext>
                  </a:extLst>
                </p14:cNvPr>
                <p14:cNvContentPartPr/>
                <p14:nvPr/>
              </p14:nvContentPartPr>
              <p14:xfrm>
                <a:off x="5807206" y="5309112"/>
                <a:ext cx="211320" cy="54360"/>
              </p14:xfrm>
            </p:contentPart>
          </mc:Choice>
          <mc:Fallback xmlns="">
            <p:pic>
              <p:nvPicPr>
                <p:cNvPr id="167259" name="Freihand 167258">
                  <a:extLst>
                    <a:ext uri="{FF2B5EF4-FFF2-40B4-BE49-F238E27FC236}">
                      <a16:creationId xmlns:a16="http://schemas.microsoft.com/office/drawing/2014/main" id="{6A8207D0-7A96-4F4D-B69C-BCC4E30B2D70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5802886" y="5304792"/>
                  <a:ext cx="2199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167265" name="Freihand 167264">
                  <a:extLst>
                    <a:ext uri="{FF2B5EF4-FFF2-40B4-BE49-F238E27FC236}">
                      <a16:creationId xmlns:a16="http://schemas.microsoft.com/office/drawing/2014/main" id="{3E59004A-210F-4767-BF25-E9885786FCDA}"/>
                    </a:ext>
                  </a:extLst>
                </p14:cNvPr>
                <p14:cNvContentPartPr/>
                <p14:nvPr/>
              </p14:nvContentPartPr>
              <p14:xfrm>
                <a:off x="6495526" y="5299752"/>
                <a:ext cx="215640" cy="78840"/>
              </p14:xfrm>
            </p:contentPart>
          </mc:Choice>
          <mc:Fallback xmlns="">
            <p:pic>
              <p:nvPicPr>
                <p:cNvPr id="167265" name="Freihand 167264">
                  <a:extLst>
                    <a:ext uri="{FF2B5EF4-FFF2-40B4-BE49-F238E27FC236}">
                      <a16:creationId xmlns:a16="http://schemas.microsoft.com/office/drawing/2014/main" id="{3E59004A-210F-4767-BF25-E9885786FCDA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6491206" y="5295432"/>
                  <a:ext cx="224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167270" name="Freihand 167269">
                  <a:extLst>
                    <a:ext uri="{FF2B5EF4-FFF2-40B4-BE49-F238E27FC236}">
                      <a16:creationId xmlns:a16="http://schemas.microsoft.com/office/drawing/2014/main" id="{B9A98340-C92D-4B08-BC92-9B3AE69B5189}"/>
                    </a:ext>
                  </a:extLst>
                </p14:cNvPr>
                <p14:cNvContentPartPr/>
                <p14:nvPr/>
              </p14:nvContentPartPr>
              <p14:xfrm>
                <a:off x="6731686" y="5311632"/>
                <a:ext cx="250560" cy="66960"/>
              </p14:xfrm>
            </p:contentPart>
          </mc:Choice>
          <mc:Fallback xmlns="">
            <p:pic>
              <p:nvPicPr>
                <p:cNvPr id="167270" name="Freihand 167269">
                  <a:extLst>
                    <a:ext uri="{FF2B5EF4-FFF2-40B4-BE49-F238E27FC236}">
                      <a16:creationId xmlns:a16="http://schemas.microsoft.com/office/drawing/2014/main" id="{B9A98340-C92D-4B08-BC92-9B3AE69B5189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6727366" y="5307312"/>
                  <a:ext cx="2592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167277" name="Freihand 167276">
                  <a:extLst>
                    <a:ext uri="{FF2B5EF4-FFF2-40B4-BE49-F238E27FC236}">
                      <a16:creationId xmlns:a16="http://schemas.microsoft.com/office/drawing/2014/main" id="{D2786E79-41B0-4F97-9170-BB1401984C8C}"/>
                    </a:ext>
                  </a:extLst>
                </p14:cNvPr>
                <p14:cNvContentPartPr/>
                <p14:nvPr/>
              </p14:nvContentPartPr>
              <p14:xfrm>
                <a:off x="6132286" y="4972872"/>
                <a:ext cx="361080" cy="428760"/>
              </p14:xfrm>
            </p:contentPart>
          </mc:Choice>
          <mc:Fallback xmlns="">
            <p:pic>
              <p:nvPicPr>
                <p:cNvPr id="167277" name="Freihand 167276">
                  <a:extLst>
                    <a:ext uri="{FF2B5EF4-FFF2-40B4-BE49-F238E27FC236}">
                      <a16:creationId xmlns:a16="http://schemas.microsoft.com/office/drawing/2014/main" id="{D2786E79-41B0-4F97-9170-BB1401984C8C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6127966" y="4968552"/>
                  <a:ext cx="36972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167337" name="Freihand 167336">
                  <a:extLst>
                    <a:ext uri="{FF2B5EF4-FFF2-40B4-BE49-F238E27FC236}">
                      <a16:creationId xmlns:a16="http://schemas.microsoft.com/office/drawing/2014/main" id="{6C3F13D9-DACF-4B73-9C90-A16308CB2438}"/>
                    </a:ext>
                  </a:extLst>
                </p14:cNvPr>
                <p14:cNvContentPartPr/>
                <p14:nvPr/>
              </p14:nvContentPartPr>
              <p14:xfrm>
                <a:off x="5089366" y="4972512"/>
                <a:ext cx="1895760" cy="550800"/>
              </p14:xfrm>
            </p:contentPart>
          </mc:Choice>
          <mc:Fallback xmlns="">
            <p:pic>
              <p:nvPicPr>
                <p:cNvPr id="167337" name="Freihand 167336">
                  <a:extLst>
                    <a:ext uri="{FF2B5EF4-FFF2-40B4-BE49-F238E27FC236}">
                      <a16:creationId xmlns:a16="http://schemas.microsoft.com/office/drawing/2014/main" id="{6C3F13D9-DACF-4B73-9C90-A16308CB2438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5085046" y="4968192"/>
                  <a:ext cx="1904400" cy="559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630114738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Konsum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546849" y="576796"/>
            <a:ext cx="10907552" cy="94444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en-US" sz="2000" dirty="0">
                <a:solidFill>
                  <a:prstClr val="black"/>
                </a:solidFill>
              </a:rPr>
              <a:t>In </a:t>
            </a:r>
            <a:r>
              <a:rPr lang="en-US" sz="2000">
                <a:solidFill>
                  <a:prstClr val="black"/>
                </a:solidFill>
              </a:rPr>
              <a:t>Deutschland beträgt </a:t>
            </a:r>
            <a:r>
              <a:rPr lang="en-US" sz="2000" dirty="0">
                <a:solidFill>
                  <a:prstClr val="black"/>
                </a:solidFill>
              </a:rPr>
              <a:t>die </a:t>
            </a:r>
            <a:r>
              <a:rPr lang="en-US" sz="2000" err="1">
                <a:solidFill>
                  <a:prstClr val="black"/>
                </a:solidFill>
                <a:sym typeface="Wingdings" panose="05000000000000000000" pitchFamily="2" charset="2"/>
              </a:rPr>
              <a:t>Sparquote</a:t>
            </a:r>
            <a:r>
              <a:rPr lang="en-US" sz="2000">
                <a:solidFill>
                  <a:prstClr val="black"/>
                </a:solidFill>
                <a:sym typeface="Wingdings" panose="05000000000000000000" pitchFamily="2" charset="2"/>
              </a:rPr>
              <a:t> etwa s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en-US" sz="2000">
                <a:solidFill>
                  <a:prstClr val="black"/>
                </a:solidFill>
                <a:sym typeface="Wingdings" panose="05000000000000000000" pitchFamily="2" charset="2"/>
              </a:rPr>
              <a:t>= 11% </a:t>
            </a:r>
            <a:r>
              <a:rPr lang="en-US" sz="2000">
                <a:solidFill>
                  <a:prstClr val="black"/>
                </a:solidFill>
              </a:rPr>
              <a:t>:</a:t>
            </a:r>
            <a:br>
              <a:rPr lang="en-US" sz="2000" dirty="0">
                <a:solidFill>
                  <a:prstClr val="black"/>
                </a:solidFill>
              </a:rPr>
            </a:br>
            <a:endParaRPr lang="de-DE" sz="2000" dirty="0"/>
          </a:p>
        </p:txBody>
      </p:sp>
      <p:sp>
        <p:nvSpPr>
          <p:cNvPr id="4" name="Textfeld 3"/>
          <p:cNvSpPr txBox="1"/>
          <p:nvPr/>
        </p:nvSpPr>
        <p:spPr>
          <a:xfrm>
            <a:off x="490819" y="3769658"/>
            <a:ext cx="10907552" cy="6721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de-DE" sz="2000" dirty="0">
                <a:solidFill>
                  <a:prstClr val="black"/>
                </a:solidFill>
              </a:rPr>
              <a:t>Damit muss gelten: </a:t>
            </a:r>
            <a:r>
              <a:rPr lang="en-US" sz="2000" dirty="0">
                <a:solidFill>
                  <a:prstClr val="black"/>
                </a:solidFill>
              </a:rPr>
              <a:t>c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de-DE" sz="2000" dirty="0">
                <a:solidFill>
                  <a:prstClr val="black"/>
                </a:solidFill>
              </a:rPr>
              <a:t>+</a:t>
            </a:r>
            <a:r>
              <a:rPr lang="en-US" sz="2000" dirty="0">
                <a:solidFill>
                  <a:prstClr val="black"/>
                </a:solidFill>
              </a:rPr>
              <a:t> s</a:t>
            </a:r>
            <a:r>
              <a:rPr lang="de-DE" sz="2000" baseline="-25000" dirty="0">
                <a:solidFill>
                  <a:srgbClr val="000000"/>
                </a:solidFill>
              </a:rPr>
              <a:t>y </a:t>
            </a:r>
            <a:r>
              <a:rPr lang="de-DE" sz="2000" dirty="0">
                <a:solidFill>
                  <a:prstClr val="black"/>
                </a:solidFill>
              </a:rPr>
              <a:t>=1</a:t>
            </a:r>
            <a:r>
              <a:rPr lang="en-US" sz="2000" dirty="0">
                <a:solidFill>
                  <a:prstClr val="black"/>
                </a:solidFill>
              </a:rPr>
              <a:t>	→	 c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de-DE" sz="2000" dirty="0">
                <a:solidFill>
                  <a:prstClr val="black"/>
                </a:solidFill>
              </a:rPr>
              <a:t>=1 –</a:t>
            </a:r>
            <a:r>
              <a:rPr lang="en-US" sz="2000" dirty="0">
                <a:solidFill>
                  <a:prstClr val="black"/>
                </a:solidFill>
              </a:rPr>
              <a:t> s</a:t>
            </a:r>
            <a:r>
              <a:rPr lang="de-DE" sz="2000" baseline="-25000" dirty="0">
                <a:solidFill>
                  <a:srgbClr val="000000"/>
                </a:solidFill>
              </a:rPr>
              <a:t>y </a:t>
            </a:r>
            <a:r>
              <a:rPr lang="de-DE" sz="2000">
                <a:solidFill>
                  <a:prstClr val="black"/>
                </a:solidFill>
              </a:rPr>
              <a:t>=89</a:t>
            </a:r>
            <a:r>
              <a:rPr lang="en-US" sz="2000">
                <a:solidFill>
                  <a:prstClr val="black"/>
                </a:solidFill>
                <a:sym typeface="Wingdings" panose="05000000000000000000" pitchFamily="2" charset="2"/>
              </a:rPr>
              <a:t> </a:t>
            </a:r>
            <a:r>
              <a:rPr lang="en-US" sz="2000" dirty="0">
                <a:solidFill>
                  <a:prstClr val="black"/>
                </a:solidFill>
                <a:sym typeface="Wingdings" panose="05000000000000000000" pitchFamily="2" charset="2"/>
              </a:rPr>
              <a:t>%</a:t>
            </a:r>
            <a:endParaRPr lang="de-DE" sz="2000" dirty="0"/>
          </a:p>
        </p:txBody>
      </p:sp>
      <p:sp>
        <p:nvSpPr>
          <p:cNvPr id="5" name="Textfeld 4"/>
          <p:cNvSpPr txBox="1"/>
          <p:nvPr/>
        </p:nvSpPr>
        <p:spPr>
          <a:xfrm>
            <a:off x="546849" y="2628900"/>
            <a:ext cx="10907552" cy="103926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de-DE" sz="2000" dirty="0">
                <a:solidFill>
                  <a:prstClr val="black"/>
                </a:solidFill>
              </a:rPr>
              <a:t>Das Einkommen Y wird auf den Konsum und das Sparen aufgeteilt (vgl. wieder die VGR und den Wirtschaftskreislauf!)</a:t>
            </a:r>
            <a:br>
              <a:rPr lang="en-US" sz="2000" dirty="0">
                <a:solidFill>
                  <a:prstClr val="black"/>
                </a:solidFill>
              </a:rPr>
            </a:br>
            <a:endParaRPr lang="de-DE" sz="2000" dirty="0"/>
          </a:p>
        </p:txBody>
      </p:sp>
      <p:sp>
        <p:nvSpPr>
          <p:cNvPr id="7" name="Textfeld 6"/>
          <p:cNvSpPr txBox="1"/>
          <p:nvPr/>
        </p:nvSpPr>
        <p:spPr>
          <a:xfrm>
            <a:off x="0" y="4441773"/>
            <a:ext cx="8689605" cy="6721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de-DE" sz="2000" dirty="0">
                <a:solidFill>
                  <a:prstClr val="black"/>
                </a:solidFill>
              </a:rPr>
              <a:t>Interpretation: Von 1000 zusätzlichen Euro an Einkommen </a:t>
            </a:r>
            <a:r>
              <a:rPr lang="de-DE" sz="2000">
                <a:solidFill>
                  <a:prstClr val="black"/>
                </a:solidFill>
              </a:rPr>
              <a:t>werden 890 </a:t>
            </a:r>
            <a:r>
              <a:rPr lang="de-DE" sz="2000" dirty="0">
                <a:solidFill>
                  <a:prstClr val="black"/>
                </a:solidFill>
              </a:rPr>
              <a:t>Euro direkt für den Konsum wieder ausgegeben!! (Erste Ableitung der Konsumfunktion!)</a:t>
            </a:r>
            <a:endParaRPr lang="de-DE" sz="2000" dirty="0"/>
          </a:p>
        </p:txBody>
      </p:sp>
      <p:sp>
        <p:nvSpPr>
          <p:cNvPr id="10" name="Textfeld 9"/>
          <p:cNvSpPr txBox="1"/>
          <p:nvPr/>
        </p:nvSpPr>
        <p:spPr>
          <a:xfrm>
            <a:off x="490819" y="1402955"/>
            <a:ext cx="10907552" cy="95215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en-US" sz="2000">
                <a:solidFill>
                  <a:prstClr val="black"/>
                </a:solidFill>
              </a:rPr>
              <a:t>Wie </a:t>
            </a:r>
            <a:r>
              <a:rPr lang="en-US" sz="2000" dirty="0" err="1">
                <a:solidFill>
                  <a:prstClr val="black"/>
                </a:solidFill>
              </a:rPr>
              <a:t>hoch</a:t>
            </a:r>
            <a:r>
              <a:rPr lang="en-US" sz="2000" dirty="0">
                <a:solidFill>
                  <a:prstClr val="black"/>
                </a:solidFill>
              </a:rPr>
              <a:t> </a:t>
            </a:r>
            <a:r>
              <a:rPr lang="en-US" sz="2000" dirty="0" err="1">
                <a:solidFill>
                  <a:prstClr val="black"/>
                </a:solidFill>
              </a:rPr>
              <a:t>ist</a:t>
            </a:r>
            <a:r>
              <a:rPr lang="en-US" sz="2000" dirty="0">
                <a:solidFill>
                  <a:prstClr val="black"/>
                </a:solidFill>
              </a:rPr>
              <a:t> </a:t>
            </a:r>
            <a:r>
              <a:rPr lang="en-US" sz="2000" dirty="0" err="1">
                <a:solidFill>
                  <a:prstClr val="black"/>
                </a:solidFill>
              </a:rPr>
              <a:t>dann</a:t>
            </a:r>
            <a:r>
              <a:rPr lang="en-US" sz="2000" dirty="0">
                <a:solidFill>
                  <a:prstClr val="black"/>
                </a:solidFill>
              </a:rPr>
              <a:t> die </a:t>
            </a:r>
            <a:r>
              <a:rPr lang="en-US" sz="2000" dirty="0" err="1">
                <a:solidFill>
                  <a:prstClr val="black"/>
                </a:solidFill>
              </a:rPr>
              <a:t>marginale</a:t>
            </a:r>
            <a:r>
              <a:rPr lang="en-US" sz="2000" dirty="0">
                <a:solidFill>
                  <a:prstClr val="black"/>
                </a:solidFill>
              </a:rPr>
              <a:t> </a:t>
            </a:r>
            <a:r>
              <a:rPr lang="en-US" sz="2000" dirty="0" err="1">
                <a:solidFill>
                  <a:prstClr val="black"/>
                </a:solidFill>
              </a:rPr>
              <a:t>Konsumquote</a:t>
            </a:r>
            <a:r>
              <a:rPr lang="en-US" sz="2000" dirty="0">
                <a:solidFill>
                  <a:prstClr val="black"/>
                </a:solidFill>
              </a:rPr>
              <a:t> c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en-US" sz="2000" dirty="0">
                <a:solidFill>
                  <a:prstClr val="black"/>
                </a:solidFill>
              </a:rPr>
              <a:t>?</a:t>
            </a:r>
            <a:br>
              <a:rPr lang="en-US" sz="2000" dirty="0">
                <a:solidFill>
                  <a:prstClr val="black"/>
                </a:solidFill>
              </a:rPr>
            </a:br>
            <a:endParaRPr lang="de-DE" sz="2000" dirty="0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E5F7ACC9-ED3E-4A81-88BD-EC678A2CB0D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5B19A78-D16A-411F-924A-A76D0CA92BF0}"/>
                  </a:ext>
                </a:extLst>
              </p14:cNvPr>
              <p14:cNvContentPartPr/>
              <p14:nvPr/>
            </p14:nvContentPartPr>
            <p14:xfrm>
              <a:off x="3633133" y="1030872"/>
              <a:ext cx="2413800" cy="741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5B19A78-D16A-411F-924A-A76D0CA92BF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628813" y="1026552"/>
                <a:ext cx="2422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19ABCE2B-D8AA-4464-9F7D-3E32A88A12BB}"/>
                  </a:ext>
                </a:extLst>
              </p14:cNvPr>
              <p14:cNvContentPartPr/>
              <p14:nvPr/>
            </p14:nvContentPartPr>
            <p14:xfrm>
              <a:off x="3385093" y="979752"/>
              <a:ext cx="2939040" cy="11448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19ABCE2B-D8AA-4464-9F7D-3E32A88A12B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0773" y="975432"/>
                <a:ext cx="2947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1A554F64-1040-41F4-A569-C1AF1987F4CF}"/>
                  </a:ext>
                </a:extLst>
              </p14:cNvPr>
              <p14:cNvContentPartPr/>
              <p14:nvPr/>
            </p14:nvContentPartPr>
            <p14:xfrm>
              <a:off x="5051533" y="1949232"/>
              <a:ext cx="658800" cy="1980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1A554F64-1040-41F4-A569-C1AF1987F4C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047213" y="1944912"/>
                <a:ext cx="6674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D1EEF8A3-A0A1-42AC-8DAC-AD45DCD1362B}"/>
                  </a:ext>
                </a:extLst>
              </p14:cNvPr>
              <p14:cNvContentPartPr/>
              <p14:nvPr/>
            </p14:nvContentPartPr>
            <p14:xfrm>
              <a:off x="5639053" y="4179792"/>
              <a:ext cx="1140120" cy="9324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D1EEF8A3-A0A1-42AC-8DAC-AD45DCD1362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634733" y="4175472"/>
                <a:ext cx="114876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BAFF6A5A-EB6A-4157-9EB7-6565DDF4E9F7}"/>
                  </a:ext>
                </a:extLst>
              </p14:cNvPr>
              <p14:cNvContentPartPr/>
              <p14:nvPr/>
            </p14:nvContentPartPr>
            <p14:xfrm>
              <a:off x="2095213" y="4841472"/>
              <a:ext cx="1980360" cy="10044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BAFF6A5A-EB6A-4157-9EB7-6565DDF4E9F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0893" y="4837152"/>
                <a:ext cx="1989000" cy="10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2837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Konsum</a:t>
            </a:r>
          </a:p>
        </p:txBody>
      </p:sp>
      <p:grpSp>
        <p:nvGrpSpPr>
          <p:cNvPr id="7" name="Group 23"/>
          <p:cNvGrpSpPr/>
          <p:nvPr/>
        </p:nvGrpSpPr>
        <p:grpSpPr>
          <a:xfrm>
            <a:off x="3515452" y="549060"/>
            <a:ext cx="4115434" cy="4180758"/>
            <a:chOff x="1187624" y="908720"/>
            <a:chExt cx="4536504" cy="4608512"/>
          </a:xfrm>
        </p:grpSpPr>
        <p:cxnSp>
          <p:nvCxnSpPr>
            <p:cNvPr id="8" name="Straight Arrow Connector 6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7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Straight Connector 27"/>
          <p:cNvCxnSpPr/>
          <p:nvPr/>
        </p:nvCxnSpPr>
        <p:spPr>
          <a:xfrm flipV="1">
            <a:off x="3515452" y="810358"/>
            <a:ext cx="3984785" cy="2678298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ight Brace 28"/>
          <p:cNvSpPr/>
          <p:nvPr/>
        </p:nvSpPr>
        <p:spPr>
          <a:xfrm flipH="1">
            <a:off x="2969358" y="3488656"/>
            <a:ext cx="539830" cy="1175838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12" name="TextBox 29"/>
          <p:cNvSpPr txBox="1"/>
          <p:nvPr/>
        </p:nvSpPr>
        <p:spPr>
          <a:xfrm>
            <a:off x="18037" y="3918212"/>
            <a:ext cx="2778325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Autonomer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Konsum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600" dirty="0">
                <a:solidFill>
                  <a:srgbClr val="000000"/>
                </a:solidFill>
              </a:rPr>
              <a:t>C</a:t>
            </a:r>
            <a:r>
              <a:rPr lang="de-DE" sz="1600" baseline="-25000" dirty="0">
                <a:solidFill>
                  <a:srgbClr val="000000"/>
                </a:solidFill>
              </a:rPr>
              <a:t>0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=100</a:t>
            </a:r>
          </a:p>
        </p:txBody>
      </p:sp>
      <p:sp>
        <p:nvSpPr>
          <p:cNvPr id="13" name="TextBox 30"/>
          <p:cNvSpPr txBox="1"/>
          <p:nvPr/>
        </p:nvSpPr>
        <p:spPr>
          <a:xfrm>
            <a:off x="6555887" y="4852038"/>
            <a:ext cx="1595309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(y)</a:t>
            </a:r>
          </a:p>
        </p:txBody>
      </p:sp>
      <p:sp>
        <p:nvSpPr>
          <p:cNvPr id="14" name="TextBox 31"/>
          <p:cNvSpPr txBox="1"/>
          <p:nvPr/>
        </p:nvSpPr>
        <p:spPr>
          <a:xfrm>
            <a:off x="1915242" y="549060"/>
            <a:ext cx="1502460" cy="3436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Konsum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C(y)</a:t>
            </a:r>
          </a:p>
        </p:txBody>
      </p:sp>
      <p:cxnSp>
        <p:nvCxnSpPr>
          <p:cNvPr id="15" name="Straight Arrow Connector 33"/>
          <p:cNvCxnSpPr/>
          <p:nvPr/>
        </p:nvCxnSpPr>
        <p:spPr>
          <a:xfrm>
            <a:off x="4560642" y="2835412"/>
            <a:ext cx="1306487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35"/>
          <p:cNvCxnSpPr/>
          <p:nvPr/>
        </p:nvCxnSpPr>
        <p:spPr>
          <a:xfrm flipV="1">
            <a:off x="5842372" y="1986196"/>
            <a:ext cx="0" cy="84921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36"/>
          <p:cNvSpPr txBox="1"/>
          <p:nvPr/>
        </p:nvSpPr>
        <p:spPr>
          <a:xfrm>
            <a:off x="5841333" y="2215620"/>
            <a:ext cx="3585149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+ 0,890€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Konsum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entspricht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einer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Ersparnis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von 0,11€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37"/>
          <p:cNvSpPr txBox="1"/>
          <p:nvPr/>
        </p:nvSpPr>
        <p:spPr>
          <a:xfrm>
            <a:off x="4400910" y="2966061"/>
            <a:ext cx="2315436" cy="3436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+ 1€ </a:t>
            </a: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7506501" y="507899"/>
            <a:ext cx="2375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C(y)=</a:t>
            </a:r>
            <a:r>
              <a:rPr lang="de-DE" dirty="0">
                <a:solidFill>
                  <a:srgbClr val="000000"/>
                </a:solidFill>
              </a:rPr>
              <a:t> C</a:t>
            </a:r>
            <a:r>
              <a:rPr lang="de-DE" baseline="-25000" dirty="0">
                <a:solidFill>
                  <a:srgbClr val="000000"/>
                </a:solidFill>
              </a:rPr>
              <a:t>0</a:t>
            </a:r>
            <a:r>
              <a:rPr lang="de-DE" dirty="0">
                <a:solidFill>
                  <a:srgbClr val="000000"/>
                </a:solidFill>
              </a:rPr>
              <a:t>+c</a:t>
            </a:r>
            <a:r>
              <a:rPr lang="de-DE" baseline="-25000" dirty="0">
                <a:solidFill>
                  <a:srgbClr val="000000"/>
                </a:solidFill>
              </a:rPr>
              <a:t>y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>
                <a:solidFill>
                  <a:srgbClr val="000000"/>
                </a:solidFill>
              </a:rPr>
              <a:t>=100+0,89Y</a:t>
            </a:r>
            <a:endParaRPr lang="de-DE" sz="1633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3AA9EF4D-D393-497D-9B25-FE8AE1F44E0D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C781911C-1513-4DA3-AFA2-85ED1FCAB131}"/>
                  </a:ext>
                </a:extLst>
              </p14:cNvPr>
              <p14:cNvContentPartPr/>
              <p14:nvPr/>
            </p14:nvContentPartPr>
            <p14:xfrm>
              <a:off x="161653" y="4315512"/>
              <a:ext cx="2656800" cy="9072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C781911C-1513-4DA3-AFA2-85ED1FCAB13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333" y="4311192"/>
                <a:ext cx="2665440" cy="9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EEE34DDF-4D9D-4B15-9F95-678CB910F2B0}"/>
              </a:ext>
            </a:extLst>
          </p:cNvPr>
          <p:cNvGrpSpPr/>
          <p:nvPr/>
        </p:nvGrpSpPr>
        <p:grpSpPr>
          <a:xfrm>
            <a:off x="3490933" y="94152"/>
            <a:ext cx="6412320" cy="4663440"/>
            <a:chOff x="3490933" y="94152"/>
            <a:chExt cx="6412320" cy="466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7E79580D-0EB5-482F-8E6A-C0BCFA31276B}"/>
                    </a:ext>
                  </a:extLst>
                </p14:cNvPr>
                <p14:cNvContentPartPr/>
                <p14:nvPr/>
              </p14:nvContentPartPr>
              <p14:xfrm>
                <a:off x="8776813" y="829992"/>
                <a:ext cx="277560" cy="604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7E79580D-0EB5-482F-8E6A-C0BCFA31276B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772493" y="825672"/>
                  <a:ext cx="2862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3BA410E-6275-4014-843C-D3101B49BDE9}"/>
                    </a:ext>
                  </a:extLst>
                </p14:cNvPr>
                <p14:cNvContentPartPr/>
                <p14:nvPr/>
              </p14:nvContentPartPr>
              <p14:xfrm>
                <a:off x="3490933" y="3541872"/>
                <a:ext cx="14760" cy="12157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3BA410E-6275-4014-843C-D3101B49BDE9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3486613" y="3537552"/>
                  <a:ext cx="23400" cy="12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83E8961-9D6C-4696-9030-4825E9A107DF}"/>
                    </a:ext>
                  </a:extLst>
                </p14:cNvPr>
                <p14:cNvContentPartPr/>
                <p14:nvPr/>
              </p14:nvContentPartPr>
              <p14:xfrm>
                <a:off x="3617293" y="943032"/>
                <a:ext cx="3418560" cy="24458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83E8961-9D6C-4696-9030-4825E9A107DF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612973" y="938712"/>
                  <a:ext cx="3427200" cy="245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D909BEE5-9EDB-4F2E-A95C-00B49F7C2964}"/>
                    </a:ext>
                  </a:extLst>
                </p14:cNvPr>
                <p14:cNvContentPartPr/>
                <p14:nvPr/>
              </p14:nvContentPartPr>
              <p14:xfrm>
                <a:off x="8325373" y="917112"/>
                <a:ext cx="1577880" cy="550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D909BEE5-9EDB-4F2E-A95C-00B49F7C2964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321053" y="912792"/>
                  <a:ext cx="15865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06624870-6873-4488-9C6C-C0D1577CB34D}"/>
                    </a:ext>
                  </a:extLst>
                </p14:cNvPr>
                <p14:cNvContentPartPr/>
                <p14:nvPr/>
              </p14:nvContentPartPr>
              <p14:xfrm>
                <a:off x="8062213" y="914952"/>
                <a:ext cx="1733400" cy="954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06624870-6873-4488-9C6C-C0D1577CB34D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057893" y="910632"/>
                  <a:ext cx="17420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15F99967-6D6B-4B11-A265-DFAE85D2BA16}"/>
                    </a:ext>
                  </a:extLst>
                </p14:cNvPr>
                <p14:cNvContentPartPr/>
                <p14:nvPr/>
              </p14:nvContentPartPr>
              <p14:xfrm>
                <a:off x="8307733" y="553872"/>
                <a:ext cx="207720" cy="3294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15F99967-6D6B-4B11-A265-DFAE85D2BA16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303413" y="549552"/>
                  <a:ext cx="21636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96CE1AE-C895-4780-A628-0AED5B2FDCEE}"/>
                    </a:ext>
                  </a:extLst>
                </p14:cNvPr>
                <p14:cNvContentPartPr/>
                <p14:nvPr/>
              </p14:nvContentPartPr>
              <p14:xfrm>
                <a:off x="9363973" y="531192"/>
                <a:ext cx="308160" cy="3135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96CE1AE-C895-4780-A628-0AED5B2FDCEE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359653" y="526872"/>
                  <a:ext cx="3168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2C1DA9E6-0C05-49D5-ABBD-F11584E548F3}"/>
                    </a:ext>
                  </a:extLst>
                </p14:cNvPr>
                <p14:cNvContentPartPr/>
                <p14:nvPr/>
              </p14:nvContentPartPr>
              <p14:xfrm>
                <a:off x="7063213" y="487632"/>
                <a:ext cx="35280" cy="288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2C1DA9E6-0C05-49D5-ABBD-F11584E548F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058893" y="483312"/>
                  <a:ext cx="439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ADA91CD-627A-4D1A-B7F4-BCF511276E87}"/>
                    </a:ext>
                  </a:extLst>
                </p14:cNvPr>
                <p14:cNvContentPartPr/>
                <p14:nvPr/>
              </p14:nvContentPartPr>
              <p14:xfrm>
                <a:off x="6985813" y="612192"/>
                <a:ext cx="183240" cy="2329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ADA91CD-627A-4D1A-B7F4-BCF511276E87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6981493" y="607872"/>
                  <a:ext cx="19188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37585B1F-0573-44FE-B396-5A09BBCF1F37}"/>
                    </a:ext>
                  </a:extLst>
                </p14:cNvPr>
                <p14:cNvContentPartPr/>
                <p14:nvPr/>
              </p14:nvContentPartPr>
              <p14:xfrm>
                <a:off x="6844693" y="208632"/>
                <a:ext cx="103320" cy="1836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37585B1F-0573-44FE-B396-5A09BBCF1F37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840373" y="204312"/>
                  <a:ext cx="1119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C686ED3-A1E5-4BC7-87DC-4D7BC91BC484}"/>
                    </a:ext>
                  </a:extLst>
                </p14:cNvPr>
                <p14:cNvContentPartPr/>
                <p14:nvPr/>
              </p14:nvContentPartPr>
              <p14:xfrm>
                <a:off x="6979333" y="209352"/>
                <a:ext cx="164160" cy="1720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C686ED3-A1E5-4BC7-87DC-4D7BC91BC48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975013" y="205032"/>
                  <a:ext cx="1728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DD8EAD16-E4C7-4AB3-BA5B-614B3F05A2B4}"/>
                    </a:ext>
                  </a:extLst>
                </p14:cNvPr>
                <p14:cNvContentPartPr/>
                <p14:nvPr/>
              </p14:nvContentPartPr>
              <p14:xfrm>
                <a:off x="7128373" y="206472"/>
                <a:ext cx="12960" cy="212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DD8EAD16-E4C7-4AB3-BA5B-614B3F05A2B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124053" y="202152"/>
                  <a:ext cx="216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E5D301CD-127B-40CA-8579-EAB20BE5C6B2}"/>
                    </a:ext>
                  </a:extLst>
                </p14:cNvPr>
                <p14:cNvContentPartPr/>
                <p14:nvPr/>
              </p14:nvContentPartPr>
              <p14:xfrm>
                <a:off x="7181653" y="252192"/>
                <a:ext cx="228960" cy="1429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E5D301CD-127B-40CA-8579-EAB20BE5C6B2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177333" y="247872"/>
                  <a:ext cx="2376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A37EA524-5AD1-4F46-B47B-537F648EFADE}"/>
                    </a:ext>
                  </a:extLst>
                </p14:cNvPr>
                <p14:cNvContentPartPr/>
                <p14:nvPr/>
              </p14:nvContentPartPr>
              <p14:xfrm>
                <a:off x="7534093" y="183072"/>
                <a:ext cx="149400" cy="1144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A37EA524-5AD1-4F46-B47B-537F648EFAD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529773" y="178752"/>
                  <a:ext cx="1580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31A81E55-5D9A-4168-963C-A6A02873ECFB}"/>
                    </a:ext>
                  </a:extLst>
                </p14:cNvPr>
                <p14:cNvContentPartPr/>
                <p14:nvPr/>
              </p14:nvContentPartPr>
              <p14:xfrm>
                <a:off x="7787173" y="94152"/>
                <a:ext cx="214920" cy="1782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31A81E55-5D9A-4168-963C-A6A02873ECFB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7782853" y="89832"/>
                  <a:ext cx="22356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4726A9D2-6384-40C7-9C5D-6786DEA1F433}"/>
              </a:ext>
            </a:extLst>
          </p:cNvPr>
          <p:cNvGrpSpPr/>
          <p:nvPr/>
        </p:nvGrpSpPr>
        <p:grpSpPr>
          <a:xfrm>
            <a:off x="4430893" y="1973352"/>
            <a:ext cx="1449720" cy="956520"/>
            <a:chOff x="4430893" y="1973352"/>
            <a:chExt cx="1449720" cy="95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BE90DD4-E783-4657-8340-7EB8E481B792}"/>
                    </a:ext>
                  </a:extLst>
                </p14:cNvPr>
                <p14:cNvContentPartPr/>
                <p14:nvPr/>
              </p14:nvContentPartPr>
              <p14:xfrm>
                <a:off x="4430893" y="2848872"/>
                <a:ext cx="1263960" cy="810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BE90DD4-E783-4657-8340-7EB8E481B792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426573" y="2844552"/>
                  <a:ext cx="12726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25C0135-4DE7-4E3F-AB0A-3CD0B9691DAD}"/>
                    </a:ext>
                  </a:extLst>
                </p14:cNvPr>
                <p14:cNvContentPartPr/>
                <p14:nvPr/>
              </p14:nvContentPartPr>
              <p14:xfrm>
                <a:off x="5826973" y="1973352"/>
                <a:ext cx="53640" cy="8823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25C0135-4DE7-4E3F-AB0A-3CD0B9691DAD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822653" y="1969032"/>
                  <a:ext cx="62280" cy="891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740350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7" grpId="0"/>
      <p:bldP spid="18" grpId="0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Gütermarktgleichgewicht</a:t>
            </a:r>
          </a:p>
        </p:txBody>
      </p:sp>
      <p:grpSp>
        <p:nvGrpSpPr>
          <p:cNvPr id="7" name="Group 7"/>
          <p:cNvGrpSpPr/>
          <p:nvPr/>
        </p:nvGrpSpPr>
        <p:grpSpPr>
          <a:xfrm>
            <a:off x="2091719" y="1412294"/>
            <a:ext cx="4115434" cy="4180758"/>
            <a:chOff x="1187624" y="908720"/>
            <a:chExt cx="4536504" cy="4608512"/>
          </a:xfrm>
        </p:grpSpPr>
        <p:cxnSp>
          <p:nvCxnSpPr>
            <p:cNvPr id="8" name="Straight Arrow Connector 8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TextBox 13"/>
          <p:cNvSpPr txBox="1"/>
          <p:nvPr/>
        </p:nvSpPr>
        <p:spPr>
          <a:xfrm>
            <a:off x="5326384" y="5650112"/>
            <a:ext cx="157286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" name="TextBox 14"/>
          <p:cNvSpPr txBox="1"/>
          <p:nvPr/>
        </p:nvSpPr>
        <p:spPr>
          <a:xfrm>
            <a:off x="523935" y="1346970"/>
            <a:ext cx="1630575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35" name="Rechteck 34">
            <a:extLst>
              <a:ext uri="{FF2B5EF4-FFF2-40B4-BE49-F238E27FC236}">
                <a16:creationId xmlns:a16="http://schemas.microsoft.com/office/drawing/2014/main" id="{77EAEDD0-9FA0-46B8-ADE0-9EC314DE131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119BF29D-86B6-4055-8221-C52050A0A5E1}"/>
                  </a:ext>
                </a:extLst>
              </p14:cNvPr>
              <p14:cNvContentPartPr/>
              <p14:nvPr/>
            </p14:nvContentPartPr>
            <p14:xfrm>
              <a:off x="550453" y="1917192"/>
              <a:ext cx="1347120" cy="14472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119BF29D-86B6-4055-8221-C52050A0A5E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46133" y="1912872"/>
                <a:ext cx="13557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CF2134EB-23C3-44F5-B48F-E20BDDE1B278}"/>
                  </a:ext>
                </a:extLst>
              </p14:cNvPr>
              <p14:cNvContentPartPr/>
              <p14:nvPr/>
            </p14:nvContentPartPr>
            <p14:xfrm>
              <a:off x="5388853" y="5941632"/>
              <a:ext cx="1283760" cy="6984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CF2134EB-23C3-44F5-B48F-E20BDDE1B27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384533" y="5937312"/>
                <a:ext cx="1292400" cy="7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9CAD485B-A06C-4303-AC51-978989D3D5DA}"/>
              </a:ext>
            </a:extLst>
          </p:cNvPr>
          <p:cNvGrpSpPr/>
          <p:nvPr/>
        </p:nvGrpSpPr>
        <p:grpSpPr>
          <a:xfrm>
            <a:off x="8089213" y="341472"/>
            <a:ext cx="649440" cy="308520"/>
            <a:chOff x="8089213" y="341472"/>
            <a:chExt cx="649440" cy="30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DAA71EBE-B1F5-4018-9463-BE4E05238E54}"/>
                    </a:ext>
                  </a:extLst>
                </p14:cNvPr>
                <p14:cNvContentPartPr/>
                <p14:nvPr/>
              </p14:nvContentPartPr>
              <p14:xfrm>
                <a:off x="8089213" y="436512"/>
                <a:ext cx="111240" cy="856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DAA71EBE-B1F5-4018-9463-BE4E05238E54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084893" y="432192"/>
                  <a:ext cx="1198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8E3559C9-C9BE-4ABF-9F15-ED603B53BB7C}"/>
                    </a:ext>
                  </a:extLst>
                </p14:cNvPr>
                <p14:cNvContentPartPr/>
                <p14:nvPr/>
              </p14:nvContentPartPr>
              <p14:xfrm>
                <a:off x="8183533" y="426792"/>
                <a:ext cx="59400" cy="2232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8E3559C9-C9BE-4ABF-9F15-ED603B53BB7C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179213" y="422472"/>
                  <a:ext cx="6804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0570B27B-52D6-4E1E-98F7-2F80D01AF4AB}"/>
                    </a:ext>
                  </a:extLst>
                </p14:cNvPr>
                <p14:cNvContentPartPr/>
                <p14:nvPr/>
              </p14:nvContentPartPr>
              <p14:xfrm>
                <a:off x="8367133" y="372432"/>
                <a:ext cx="1800" cy="871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0570B27B-52D6-4E1E-98F7-2F80D01AF4A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362813" y="368112"/>
                  <a:ext cx="10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79FCEE4C-4E70-46D8-A5C9-32073D83060A}"/>
                    </a:ext>
                  </a:extLst>
                </p14:cNvPr>
                <p14:cNvContentPartPr/>
                <p14:nvPr/>
              </p14:nvContentPartPr>
              <p14:xfrm>
                <a:off x="8286493" y="341472"/>
                <a:ext cx="145080" cy="1270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79FCEE4C-4E70-46D8-A5C9-32073D83060A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282173" y="337152"/>
                  <a:ext cx="1537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05418F00-B3FF-45B7-9B46-67EA83C785C5}"/>
                    </a:ext>
                  </a:extLst>
                </p14:cNvPr>
                <p14:cNvContentPartPr/>
                <p14:nvPr/>
              </p14:nvContentPartPr>
              <p14:xfrm>
                <a:off x="8566573" y="455952"/>
                <a:ext cx="163080" cy="306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05418F00-B3FF-45B7-9B46-67EA83C785C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562253" y="451632"/>
                  <a:ext cx="1717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5EC647A-4D5E-46E3-B6BC-DA1F0E911A5B}"/>
                    </a:ext>
                  </a:extLst>
                </p14:cNvPr>
                <p14:cNvContentPartPr/>
                <p14:nvPr/>
              </p14:nvContentPartPr>
              <p14:xfrm>
                <a:off x="8595013" y="497712"/>
                <a:ext cx="143640" cy="129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5EC647A-4D5E-46E3-B6BC-DA1F0E911A5B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590693" y="493392"/>
                  <a:ext cx="1522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7DB8048-2FDE-4E81-90C9-E8B441EA0078}"/>
                    </a:ext>
                  </a:extLst>
                </p14:cNvPr>
                <p14:cNvContentPartPr/>
                <p14:nvPr/>
              </p14:nvContentPartPr>
              <p14:xfrm>
                <a:off x="8398453" y="378192"/>
                <a:ext cx="82080" cy="1605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7DB8048-2FDE-4E81-90C9-E8B441EA007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394133" y="373872"/>
                  <a:ext cx="907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96DC89A7-9494-4710-856C-91A689D810E0}"/>
                    </a:ext>
                  </a:extLst>
                </p14:cNvPr>
                <p14:cNvContentPartPr/>
                <p14:nvPr/>
              </p14:nvContentPartPr>
              <p14:xfrm>
                <a:off x="8448853" y="444792"/>
                <a:ext cx="60120" cy="1130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96DC89A7-9494-4710-856C-91A689D810E0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444533" y="440472"/>
                  <a:ext cx="687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E237FA56-4A50-4A2A-A749-43592F2FBFF0}"/>
                    </a:ext>
                  </a:extLst>
                </p14:cNvPr>
                <p14:cNvContentPartPr/>
                <p14:nvPr/>
              </p14:nvContentPartPr>
              <p14:xfrm>
                <a:off x="8492413" y="383592"/>
                <a:ext cx="52560" cy="2192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E237FA56-4A50-4A2A-A749-43592F2FBFF0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488093" y="379272"/>
                  <a:ext cx="61200" cy="22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8F498535-D7EC-4380-B49E-8BBE70E64E2E}"/>
              </a:ext>
            </a:extLst>
          </p:cNvPr>
          <p:cNvGrpSpPr/>
          <p:nvPr/>
        </p:nvGrpSpPr>
        <p:grpSpPr>
          <a:xfrm>
            <a:off x="8914693" y="346872"/>
            <a:ext cx="1919880" cy="289080"/>
            <a:chOff x="8914693" y="346872"/>
            <a:chExt cx="1919880" cy="28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FB4B061D-EFB2-4058-8C68-398FDA1451A9}"/>
                    </a:ext>
                  </a:extLst>
                </p14:cNvPr>
                <p14:cNvContentPartPr/>
                <p14:nvPr/>
              </p14:nvContentPartPr>
              <p14:xfrm>
                <a:off x="8914693" y="394752"/>
                <a:ext cx="101160" cy="1004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FB4B061D-EFB2-4058-8C68-398FDA1451A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8910373" y="390432"/>
                  <a:ext cx="1098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589B041-53C9-4E38-8B1A-C28BCE5D560A}"/>
                    </a:ext>
                  </a:extLst>
                </p14:cNvPr>
                <p14:cNvContentPartPr/>
                <p14:nvPr/>
              </p14:nvContentPartPr>
              <p14:xfrm>
                <a:off x="9056533" y="480072"/>
                <a:ext cx="61920" cy="828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589B041-53C9-4E38-8B1A-C28BCE5D560A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052213" y="475752"/>
                  <a:ext cx="705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6F65E600-43C1-47E3-A4B4-34A3F7B20099}"/>
                    </a:ext>
                  </a:extLst>
                </p14:cNvPr>
                <p14:cNvContentPartPr/>
                <p14:nvPr/>
              </p14:nvContentPartPr>
              <p14:xfrm>
                <a:off x="9227173" y="409512"/>
                <a:ext cx="19800" cy="1065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6F65E600-43C1-47E3-A4B4-34A3F7B20099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222853" y="405192"/>
                  <a:ext cx="28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B2BBE1C-263E-42A1-AC5B-100E6A174CDA}"/>
                    </a:ext>
                  </a:extLst>
                </p14:cNvPr>
                <p14:cNvContentPartPr/>
                <p14:nvPr/>
              </p14:nvContentPartPr>
              <p14:xfrm>
                <a:off x="9171733" y="391872"/>
                <a:ext cx="252720" cy="936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B2BBE1C-263E-42A1-AC5B-100E6A174CDA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167413" y="387552"/>
                  <a:ext cx="261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4051F4F5-66AB-40C6-B9E2-337EA0A1AE6B}"/>
                    </a:ext>
                  </a:extLst>
                </p14:cNvPr>
                <p14:cNvContentPartPr/>
                <p14:nvPr/>
              </p14:nvContentPartPr>
              <p14:xfrm>
                <a:off x="9426973" y="463512"/>
                <a:ext cx="63000" cy="874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4051F4F5-66AB-40C6-B9E2-337EA0A1AE6B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422653" y="459192"/>
                  <a:ext cx="716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00C15DEE-A81B-4865-879C-642968910529}"/>
                    </a:ext>
                  </a:extLst>
                </p14:cNvPr>
                <p14:cNvContentPartPr/>
                <p14:nvPr/>
              </p14:nvContentPartPr>
              <p14:xfrm>
                <a:off x="9591853" y="450552"/>
                <a:ext cx="21600" cy="82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00C15DEE-A81B-4865-879C-642968910529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587533" y="446232"/>
                  <a:ext cx="302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A344557-4725-45D6-AFF3-69436D7C4305}"/>
                    </a:ext>
                  </a:extLst>
                </p14:cNvPr>
                <p14:cNvContentPartPr/>
                <p14:nvPr/>
              </p14:nvContentPartPr>
              <p14:xfrm>
                <a:off x="9670333" y="398712"/>
                <a:ext cx="90360" cy="1425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A344557-4725-45D6-AFF3-69436D7C4305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666013" y="394392"/>
                  <a:ext cx="990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6D5D57D-3B68-4401-8043-2205A244DEEB}"/>
                    </a:ext>
                  </a:extLst>
                </p14:cNvPr>
                <p14:cNvContentPartPr/>
                <p14:nvPr/>
              </p14:nvContentPartPr>
              <p14:xfrm>
                <a:off x="9961933" y="413832"/>
                <a:ext cx="10800" cy="954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6D5D57D-3B68-4401-8043-2205A244DEE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957613" y="409512"/>
                  <a:ext cx="194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CBAEAFB1-C729-4C89-959E-D8FFB861A3B5}"/>
                    </a:ext>
                  </a:extLst>
                </p14:cNvPr>
                <p14:cNvContentPartPr/>
                <p14:nvPr/>
              </p14:nvContentPartPr>
              <p14:xfrm>
                <a:off x="9902173" y="457032"/>
                <a:ext cx="141480" cy="54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CBAEAFB1-C729-4C89-959E-D8FFB861A3B5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9897853" y="452712"/>
                  <a:ext cx="1501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0370F36A-11CC-4D27-82A4-B5FB150F05EC}"/>
                    </a:ext>
                  </a:extLst>
                </p14:cNvPr>
                <p14:cNvContentPartPr/>
                <p14:nvPr/>
              </p14:nvContentPartPr>
              <p14:xfrm>
                <a:off x="10170013" y="390072"/>
                <a:ext cx="160560" cy="1227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0370F36A-11CC-4D27-82A4-B5FB150F05EC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165693" y="385752"/>
                  <a:ext cx="1692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B8CE58F9-2344-47BF-855C-B6D88B9F6A74}"/>
                    </a:ext>
                  </a:extLst>
                </p14:cNvPr>
                <p14:cNvContentPartPr/>
                <p14:nvPr/>
              </p14:nvContentPartPr>
              <p14:xfrm>
                <a:off x="10177933" y="372792"/>
                <a:ext cx="224280" cy="97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B8CE58F9-2344-47BF-855C-B6D88B9F6A74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173613" y="368472"/>
                  <a:ext cx="232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3E20994E-EC1E-4375-9128-DB59C13ECB4F}"/>
                    </a:ext>
                  </a:extLst>
                </p14:cNvPr>
                <p14:cNvContentPartPr/>
                <p14:nvPr/>
              </p14:nvContentPartPr>
              <p14:xfrm>
                <a:off x="10490413" y="367752"/>
                <a:ext cx="104040" cy="1155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3E20994E-EC1E-4375-9128-DB59C13ECB4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486093" y="363432"/>
                  <a:ext cx="1126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2C7950AE-1001-4753-A21D-790CB49F374E}"/>
                    </a:ext>
                  </a:extLst>
                </p14:cNvPr>
                <p14:cNvContentPartPr/>
                <p14:nvPr/>
              </p14:nvContentPartPr>
              <p14:xfrm>
                <a:off x="10713613" y="346872"/>
                <a:ext cx="120960" cy="1836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2C7950AE-1001-4753-A21D-790CB49F374E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709293" y="342552"/>
                  <a:ext cx="1296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F6B81BD8-BB32-4B76-83D6-780AD99A3F73}"/>
                    </a:ext>
                  </a:extLst>
                </p14:cNvPr>
                <p14:cNvContentPartPr/>
                <p14:nvPr/>
              </p14:nvContentPartPr>
              <p14:xfrm>
                <a:off x="9526333" y="605712"/>
                <a:ext cx="259200" cy="302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F6B81BD8-BB32-4B76-83D6-780AD99A3F73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522013" y="601392"/>
                  <a:ext cx="267840" cy="38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4CD770E5-747E-4D9B-AE11-B94DEA315020}"/>
                  </a:ext>
                </a:extLst>
              </p14:cNvPr>
              <p14:cNvContentPartPr/>
              <p14:nvPr/>
            </p14:nvContentPartPr>
            <p14:xfrm>
              <a:off x="9913333" y="1373232"/>
              <a:ext cx="300600" cy="3960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4CD770E5-747E-4D9B-AE11-B94DEA31502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909013" y="1368912"/>
                <a:ext cx="3092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05" name="Freihand 204">
                <a:extLst>
                  <a:ext uri="{FF2B5EF4-FFF2-40B4-BE49-F238E27FC236}">
                    <a16:creationId xmlns:a16="http://schemas.microsoft.com/office/drawing/2014/main" id="{2F137175-4541-43E5-8D6C-77138AFD0770}"/>
                  </a:ext>
                </a:extLst>
              </p14:cNvPr>
              <p14:cNvContentPartPr/>
              <p14:nvPr/>
            </p14:nvContentPartPr>
            <p14:xfrm>
              <a:off x="10512013" y="2433072"/>
              <a:ext cx="1053360" cy="635400"/>
            </p14:xfrm>
          </p:contentPart>
        </mc:Choice>
        <mc:Fallback xmlns="">
          <p:pic>
            <p:nvPicPr>
              <p:cNvPr id="205" name="Freihand 204">
                <a:extLst>
                  <a:ext uri="{FF2B5EF4-FFF2-40B4-BE49-F238E27FC236}">
                    <a16:creationId xmlns:a16="http://schemas.microsoft.com/office/drawing/2014/main" id="{2F137175-4541-43E5-8D6C-77138AFD077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0507693" y="2428752"/>
                <a:ext cx="1062000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72D503A8-4574-423F-BFC9-25CE0D26AF93}"/>
                  </a:ext>
                </a:extLst>
              </p14:cNvPr>
              <p14:cNvContentPartPr/>
              <p14:nvPr/>
            </p14:nvContentPartPr>
            <p14:xfrm>
              <a:off x="6143413" y="2076312"/>
              <a:ext cx="906120" cy="65160"/>
            </p14:xfrm>
          </p:contentPart>
        </mc:Choice>
        <mc:Fallback xmlns=""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72D503A8-4574-423F-BFC9-25CE0D26AF9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139093" y="2071992"/>
                <a:ext cx="914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0D7E56DC-5086-4B84-88EB-01F582C247C4}"/>
                  </a:ext>
                </a:extLst>
              </p14:cNvPr>
              <p14:cNvContentPartPr/>
              <p14:nvPr/>
            </p14:nvContentPartPr>
            <p14:xfrm>
              <a:off x="8087053" y="804072"/>
              <a:ext cx="104400" cy="9252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0D7E56DC-5086-4B84-88EB-01F582C247C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82733" y="799752"/>
                <a:ext cx="1130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3F942D2F-D585-4D5A-91B0-4C9662DA4540}"/>
                  </a:ext>
                </a:extLst>
              </p14:cNvPr>
              <p14:cNvContentPartPr/>
              <p14:nvPr/>
            </p14:nvContentPartPr>
            <p14:xfrm>
              <a:off x="8166253" y="883272"/>
              <a:ext cx="107640" cy="5472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3F942D2F-D585-4D5A-91B0-4C9662DA454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161933" y="878952"/>
                <a:ext cx="1162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0DE1D15F-C003-41E6-9488-DCC965A52638}"/>
                  </a:ext>
                </a:extLst>
              </p14:cNvPr>
              <p14:cNvContentPartPr/>
              <p14:nvPr/>
            </p14:nvContentPartPr>
            <p14:xfrm>
              <a:off x="8356693" y="832872"/>
              <a:ext cx="127080" cy="576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0DE1D15F-C003-41E6-9488-DCC965A526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352373" y="828552"/>
                <a:ext cx="13572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15053844-CB6F-420E-A079-DB76E4F21E68}"/>
                  </a:ext>
                </a:extLst>
              </p14:cNvPr>
              <p14:cNvContentPartPr/>
              <p14:nvPr/>
            </p14:nvContentPartPr>
            <p14:xfrm>
              <a:off x="8382613" y="870672"/>
              <a:ext cx="99720" cy="1440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15053844-CB6F-420E-A079-DB76E4F21E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378293" y="866352"/>
                <a:ext cx="108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66BDE0B4-867B-445E-9CB5-A64C8A586E31}"/>
                  </a:ext>
                </a:extLst>
              </p14:cNvPr>
              <p14:cNvContentPartPr/>
              <p14:nvPr/>
            </p14:nvContentPartPr>
            <p14:xfrm>
              <a:off x="8514013" y="796872"/>
              <a:ext cx="115200" cy="11376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66BDE0B4-867B-445E-9CB5-A64C8A586E3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509693" y="792552"/>
                <a:ext cx="12384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053CE4EB-A1BB-469F-A480-385859C20621}"/>
                  </a:ext>
                </a:extLst>
              </p14:cNvPr>
              <p14:cNvContentPartPr/>
              <p14:nvPr/>
            </p14:nvContentPartPr>
            <p14:xfrm>
              <a:off x="8697973" y="783192"/>
              <a:ext cx="95760" cy="8208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053CE4EB-A1BB-469F-A480-385859C2062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693653" y="778872"/>
                <a:ext cx="10440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662634A7-CFF4-4206-B52A-827E9C71BB2B}"/>
                  </a:ext>
                </a:extLst>
              </p14:cNvPr>
              <p14:cNvContentPartPr/>
              <p14:nvPr/>
            </p14:nvContentPartPr>
            <p14:xfrm>
              <a:off x="9075613" y="810912"/>
              <a:ext cx="12960" cy="9036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662634A7-CFF4-4206-B52A-827E9C71BB2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9071293" y="806592"/>
                <a:ext cx="21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7F21433C-AAB5-43E7-8B15-9B52F6A8CB70}"/>
                  </a:ext>
                </a:extLst>
              </p14:cNvPr>
              <p14:cNvContentPartPr/>
              <p14:nvPr/>
            </p14:nvContentPartPr>
            <p14:xfrm>
              <a:off x="8992813" y="874272"/>
              <a:ext cx="147600" cy="3312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7F21433C-AAB5-43E7-8B15-9B52F6A8CB7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8988493" y="869952"/>
                <a:ext cx="1562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D35DD4D0-7E62-41FD-8044-219300EF0378}"/>
                  </a:ext>
                </a:extLst>
              </p14:cNvPr>
              <p14:cNvContentPartPr/>
              <p14:nvPr/>
            </p14:nvContentPartPr>
            <p14:xfrm>
              <a:off x="8998933" y="783552"/>
              <a:ext cx="144360" cy="1656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D35DD4D0-7E62-41FD-8044-219300EF037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994613" y="779232"/>
                <a:ext cx="1530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EA7A9BD4-1A03-4A4D-80F0-525857FBD050}"/>
                  </a:ext>
                </a:extLst>
              </p14:cNvPr>
              <p14:cNvContentPartPr/>
              <p14:nvPr/>
            </p14:nvContentPartPr>
            <p14:xfrm>
              <a:off x="9280453" y="811632"/>
              <a:ext cx="116640" cy="180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EA7A9BD4-1A03-4A4D-80F0-525857FBD050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276133" y="807312"/>
                <a:ext cx="125280" cy="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C5310C6F-4569-4CF3-BED5-4200F833EA31}"/>
                  </a:ext>
                </a:extLst>
              </p14:cNvPr>
              <p14:cNvContentPartPr/>
              <p14:nvPr/>
            </p14:nvContentPartPr>
            <p14:xfrm>
              <a:off x="9305293" y="774552"/>
              <a:ext cx="198720" cy="9648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C5310C6F-4569-4CF3-BED5-4200F833EA3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9300973" y="770232"/>
                <a:ext cx="2073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52FF0FF8-13EF-4B8D-97C1-8741A5EFC943}"/>
                  </a:ext>
                </a:extLst>
              </p14:cNvPr>
              <p14:cNvContentPartPr/>
              <p14:nvPr/>
            </p14:nvContentPartPr>
            <p14:xfrm>
              <a:off x="9527413" y="773832"/>
              <a:ext cx="111960" cy="11340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52FF0FF8-13EF-4B8D-97C1-8741A5EFC94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523093" y="769512"/>
                <a:ext cx="1206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A4A60EE0-BEAF-47BA-B49B-8AF0D6A74E4C}"/>
                  </a:ext>
                </a:extLst>
              </p14:cNvPr>
              <p14:cNvContentPartPr/>
              <p14:nvPr/>
            </p14:nvContentPartPr>
            <p14:xfrm>
              <a:off x="9567373" y="753312"/>
              <a:ext cx="114120" cy="648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A4A60EE0-BEAF-47BA-B49B-8AF0D6A74E4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9563053" y="748992"/>
                <a:ext cx="12276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95A77130-2694-48C8-9B1D-188127F7ACB9}"/>
                  </a:ext>
                </a:extLst>
              </p14:cNvPr>
              <p14:cNvContentPartPr/>
              <p14:nvPr/>
            </p14:nvContentPartPr>
            <p14:xfrm>
              <a:off x="9702373" y="759792"/>
              <a:ext cx="113400" cy="8496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95A77130-2694-48C8-9B1D-188127F7ACB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698053" y="755472"/>
                <a:ext cx="1220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A339A089-2D58-4521-BAA3-E21736D78CB9}"/>
                  </a:ext>
                </a:extLst>
              </p14:cNvPr>
              <p14:cNvContentPartPr/>
              <p14:nvPr/>
            </p14:nvContentPartPr>
            <p14:xfrm>
              <a:off x="10215013" y="729192"/>
              <a:ext cx="157320" cy="15192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A339A089-2D58-4521-BAA3-E21736D78CB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0210693" y="724872"/>
                <a:ext cx="165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B9057D24-0D4E-40CC-B010-5913FE729498}"/>
                  </a:ext>
                </a:extLst>
              </p14:cNvPr>
              <p14:cNvContentPartPr/>
              <p14:nvPr/>
            </p14:nvContentPartPr>
            <p14:xfrm>
              <a:off x="10491493" y="774192"/>
              <a:ext cx="109800" cy="468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B9057D24-0D4E-40CC-B010-5913FE72949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487173" y="769872"/>
                <a:ext cx="118440" cy="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C2BBCE8D-C794-47AC-8AF1-D414781E87E9}"/>
                  </a:ext>
                </a:extLst>
              </p14:cNvPr>
              <p14:cNvContentPartPr/>
              <p14:nvPr/>
            </p14:nvContentPartPr>
            <p14:xfrm>
              <a:off x="10513813" y="798312"/>
              <a:ext cx="149760" cy="828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C2BBCE8D-C794-47AC-8AF1-D414781E87E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509493" y="793992"/>
                <a:ext cx="15840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1349134F-1D68-4505-99AC-A26319F14119}"/>
                  </a:ext>
                </a:extLst>
              </p14:cNvPr>
              <p14:cNvContentPartPr/>
              <p14:nvPr/>
            </p14:nvContentPartPr>
            <p14:xfrm>
              <a:off x="10706053" y="726312"/>
              <a:ext cx="139680" cy="7632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1349134F-1D68-4505-99AC-A26319F1411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701733" y="721992"/>
                <a:ext cx="1483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2379FA48-438B-4A17-BABC-E8781C771212}"/>
                  </a:ext>
                </a:extLst>
              </p14:cNvPr>
              <p14:cNvContentPartPr/>
              <p14:nvPr/>
            </p14:nvContentPartPr>
            <p14:xfrm>
              <a:off x="10861933" y="724512"/>
              <a:ext cx="77040" cy="6804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2379FA48-438B-4A17-BABC-E8781C77121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0857613" y="720192"/>
                <a:ext cx="85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0EE1E994-1C0A-484C-8091-33E14FA27C52}"/>
                  </a:ext>
                </a:extLst>
              </p14:cNvPr>
              <p14:cNvContentPartPr/>
              <p14:nvPr/>
            </p14:nvContentPartPr>
            <p14:xfrm>
              <a:off x="10976773" y="737472"/>
              <a:ext cx="129240" cy="5148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0EE1E994-1C0A-484C-8091-33E14FA27C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0972453" y="733152"/>
                <a:ext cx="13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EDE6127F-6FEF-42D2-9429-BE56844A4102}"/>
                  </a:ext>
                </a:extLst>
              </p14:cNvPr>
              <p14:cNvContentPartPr/>
              <p14:nvPr/>
            </p14:nvContentPartPr>
            <p14:xfrm>
              <a:off x="11305453" y="713712"/>
              <a:ext cx="122760" cy="8028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EDE6127F-6FEF-42D2-9429-BE56844A410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1301133" y="709392"/>
                <a:ext cx="131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1467A30D-61E2-4D66-BE7B-5952AECEFF57}"/>
                  </a:ext>
                </a:extLst>
              </p14:cNvPr>
              <p14:cNvContentPartPr/>
              <p14:nvPr/>
            </p14:nvContentPartPr>
            <p14:xfrm>
              <a:off x="11425693" y="783192"/>
              <a:ext cx="82800" cy="3240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1467A30D-61E2-4D66-BE7B-5952AECEFF5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421373" y="778872"/>
                <a:ext cx="91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902163E4-AC80-4824-BEFD-91407FB97474}"/>
                  </a:ext>
                </a:extLst>
              </p14:cNvPr>
              <p14:cNvContentPartPr/>
              <p14:nvPr/>
            </p14:nvContentPartPr>
            <p14:xfrm>
              <a:off x="11460973" y="791472"/>
              <a:ext cx="52560" cy="8928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902163E4-AC80-4824-BEFD-91407FB9747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456653" y="787152"/>
                <a:ext cx="612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E280B40D-9877-44F1-8F79-8879A3A0C784}"/>
                  </a:ext>
                </a:extLst>
              </p14:cNvPr>
              <p14:cNvContentPartPr/>
              <p14:nvPr/>
            </p14:nvContentPartPr>
            <p14:xfrm>
              <a:off x="11533693" y="754752"/>
              <a:ext cx="111960" cy="1188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E280B40D-9877-44F1-8F79-8879A3A0C78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1529373" y="750432"/>
                <a:ext cx="120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27F0737B-C543-4638-AA88-0BC9DC6EBAE7}"/>
                  </a:ext>
                </a:extLst>
              </p14:cNvPr>
              <p14:cNvContentPartPr/>
              <p14:nvPr/>
            </p14:nvContentPartPr>
            <p14:xfrm>
              <a:off x="11550253" y="796872"/>
              <a:ext cx="101160" cy="540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27F0737B-C543-4638-AA88-0BC9DC6EBAE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1545933" y="792552"/>
                <a:ext cx="10980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6B3955ED-B229-4438-8DDB-B1D232486E93}"/>
                  </a:ext>
                </a:extLst>
              </p14:cNvPr>
              <p14:cNvContentPartPr/>
              <p14:nvPr/>
            </p14:nvContentPartPr>
            <p14:xfrm>
              <a:off x="11682733" y="737112"/>
              <a:ext cx="86400" cy="7272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6B3955ED-B229-4438-8DDB-B1D232486E9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678413" y="732792"/>
                <a:ext cx="950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0D6EADD9-8C05-4BBF-8CCD-2A6318F4E4E5}"/>
                  </a:ext>
                </a:extLst>
              </p14:cNvPr>
              <p14:cNvContentPartPr/>
              <p14:nvPr/>
            </p14:nvContentPartPr>
            <p14:xfrm>
              <a:off x="11766973" y="805872"/>
              <a:ext cx="16200" cy="6840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0D6EADD9-8C05-4BBF-8CCD-2A6318F4E4E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1762653" y="801552"/>
                <a:ext cx="248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CBB8D53B-1A4C-484C-B39D-E38CD68E80C4}"/>
                  </a:ext>
                </a:extLst>
              </p14:cNvPr>
              <p14:cNvContentPartPr/>
              <p14:nvPr/>
            </p14:nvContentPartPr>
            <p14:xfrm>
              <a:off x="11814133" y="715872"/>
              <a:ext cx="95760" cy="13608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CBB8D53B-1A4C-484C-B39D-E38CD68E80C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809813" y="711552"/>
                <a:ext cx="10440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06FC3B85-8016-4A7B-8655-33356E15545D}"/>
                  </a:ext>
                </a:extLst>
              </p14:cNvPr>
              <p14:cNvContentPartPr/>
              <p14:nvPr/>
            </p14:nvContentPartPr>
            <p14:xfrm>
              <a:off x="8563693" y="975072"/>
              <a:ext cx="303840" cy="1440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06FC3B85-8016-4A7B-8655-33356E15545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559373" y="970752"/>
                <a:ext cx="3124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2A150C99-C211-44CC-8EE7-D0AB424993D6}"/>
                  </a:ext>
                </a:extLst>
              </p14:cNvPr>
              <p14:cNvContentPartPr/>
              <p14:nvPr/>
            </p14:nvContentPartPr>
            <p14:xfrm>
              <a:off x="9425893" y="961752"/>
              <a:ext cx="382320" cy="2988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2A150C99-C211-44CC-8EE7-D0AB424993D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9421573" y="957432"/>
                <a:ext cx="390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EDFEA5C7-D98E-4C11-9033-7A48C8FFC7F0}"/>
                  </a:ext>
                </a:extLst>
              </p14:cNvPr>
              <p14:cNvContentPartPr/>
              <p14:nvPr/>
            </p14:nvContentPartPr>
            <p14:xfrm>
              <a:off x="10686613" y="905232"/>
              <a:ext cx="407880" cy="684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EDFEA5C7-D98E-4C11-9033-7A48C8FFC7F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682293" y="900912"/>
                <a:ext cx="41652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1DC652CA-1468-4E70-B2B6-E231873E4A46}"/>
                  </a:ext>
                </a:extLst>
              </p14:cNvPr>
              <p14:cNvContentPartPr/>
              <p14:nvPr/>
            </p14:nvContentPartPr>
            <p14:xfrm>
              <a:off x="1974613" y="4509552"/>
              <a:ext cx="225360" cy="2952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1DC652CA-1468-4E70-B2B6-E231873E4A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970293" y="4505232"/>
                <a:ext cx="234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939F8A69-8B6B-4216-96C8-2EBDD2C8ACF3}"/>
                  </a:ext>
                </a:extLst>
              </p14:cNvPr>
              <p14:cNvContentPartPr/>
              <p14:nvPr/>
            </p14:nvContentPartPr>
            <p14:xfrm>
              <a:off x="1602013" y="4451952"/>
              <a:ext cx="109080" cy="17388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939F8A69-8B6B-4216-96C8-2EBDD2C8ACF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97693" y="4447632"/>
                <a:ext cx="1177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63D94FB6-9002-47EB-92C3-38DF06B1210D}"/>
                  </a:ext>
                </a:extLst>
              </p14:cNvPr>
              <p14:cNvContentPartPr/>
              <p14:nvPr/>
            </p14:nvContentPartPr>
            <p14:xfrm>
              <a:off x="1732333" y="4472832"/>
              <a:ext cx="101520" cy="12240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63D94FB6-9002-47EB-92C3-38DF06B1210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728013" y="4468512"/>
                <a:ext cx="1101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50BCD5D7-C2EA-4D56-BB87-C065231EFBA3}"/>
                  </a:ext>
                </a:extLst>
              </p14:cNvPr>
              <p14:cNvContentPartPr/>
              <p14:nvPr/>
            </p14:nvContentPartPr>
            <p14:xfrm>
              <a:off x="1827373" y="4451952"/>
              <a:ext cx="111240" cy="10656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50BCD5D7-C2EA-4D56-BB87-C065231EFB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823053" y="4447632"/>
                <a:ext cx="11988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7A56251B-605E-452F-824A-A71F7C967E38}"/>
                  </a:ext>
                </a:extLst>
              </p14:cNvPr>
              <p14:cNvContentPartPr/>
              <p14:nvPr/>
            </p14:nvContentPartPr>
            <p14:xfrm>
              <a:off x="9166333" y="1163712"/>
              <a:ext cx="98280" cy="14652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7A56251B-605E-452F-824A-A71F7C967E3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162013" y="1159392"/>
                <a:ext cx="106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4D598CB5-20CA-4175-BB67-AD8BDB94F35D}"/>
                  </a:ext>
                </a:extLst>
              </p14:cNvPr>
              <p14:cNvContentPartPr/>
              <p14:nvPr/>
            </p14:nvContentPartPr>
            <p14:xfrm>
              <a:off x="9323653" y="1192512"/>
              <a:ext cx="114480" cy="8460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4D598CB5-20CA-4175-BB67-AD8BDB94F35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9319333" y="1188192"/>
                <a:ext cx="1231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95030013-46BF-48CE-A5B6-A59189EA0A9D}"/>
                  </a:ext>
                </a:extLst>
              </p14:cNvPr>
              <p14:cNvContentPartPr/>
              <p14:nvPr/>
            </p14:nvContentPartPr>
            <p14:xfrm>
              <a:off x="9477373" y="1193592"/>
              <a:ext cx="118080" cy="7308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95030013-46BF-48CE-A5B6-A59189EA0A9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473053" y="1189272"/>
                <a:ext cx="12672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A4911430-8FFB-49D3-95DC-3E3C23FE2FF3}"/>
                  </a:ext>
                </a:extLst>
              </p14:cNvPr>
              <p14:cNvContentPartPr/>
              <p14:nvPr/>
            </p14:nvContentPartPr>
            <p14:xfrm>
              <a:off x="9694093" y="1200072"/>
              <a:ext cx="128160" cy="10224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A4911430-8FFB-49D3-95DC-3E3C23FE2FF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689773" y="1195752"/>
                <a:ext cx="13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2A13447B-A99B-4891-A069-13BCD8145515}"/>
                  </a:ext>
                </a:extLst>
              </p14:cNvPr>
              <p14:cNvContentPartPr/>
              <p14:nvPr/>
            </p14:nvContentPartPr>
            <p14:xfrm>
              <a:off x="10002973" y="1168032"/>
              <a:ext cx="100800" cy="7704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2A13447B-A99B-4891-A069-13BCD814551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9998653" y="1163712"/>
                <a:ext cx="1094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F849BC8E-C99D-466B-93B9-59575C9922EE}"/>
                  </a:ext>
                </a:extLst>
              </p14:cNvPr>
              <p14:cNvContentPartPr/>
              <p14:nvPr/>
            </p14:nvContentPartPr>
            <p14:xfrm>
              <a:off x="10140133" y="1218072"/>
              <a:ext cx="4680" cy="7992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F849BC8E-C99D-466B-93B9-59575C9922EE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0135813" y="1213752"/>
                <a:ext cx="133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74BF72EE-1EBC-40C5-80EB-D1861E982ADE}"/>
                  </a:ext>
                </a:extLst>
              </p14:cNvPr>
              <p14:cNvContentPartPr/>
              <p14:nvPr/>
            </p14:nvContentPartPr>
            <p14:xfrm>
              <a:off x="10178293" y="1148232"/>
              <a:ext cx="111600" cy="11016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74BF72EE-1EBC-40C5-80EB-D1861E982AD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0173973" y="1143912"/>
                <a:ext cx="1202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4AE6F706-4D45-4866-A007-0BAAED7F27FB}"/>
                  </a:ext>
                </a:extLst>
              </p14:cNvPr>
              <p14:cNvContentPartPr/>
              <p14:nvPr/>
            </p14:nvContentPartPr>
            <p14:xfrm>
              <a:off x="10364053" y="1170552"/>
              <a:ext cx="72000" cy="4428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4AE6F706-4D45-4866-A007-0BAAED7F27F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0359733" y="1166232"/>
                <a:ext cx="80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58F35CAA-A812-4B66-98A5-8552FE34278F}"/>
                  </a:ext>
                </a:extLst>
              </p14:cNvPr>
              <p14:cNvContentPartPr/>
              <p14:nvPr/>
            </p14:nvContentPartPr>
            <p14:xfrm>
              <a:off x="10347493" y="1183872"/>
              <a:ext cx="90000" cy="15912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58F35CAA-A812-4B66-98A5-8552FE34278F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0343173" y="1179552"/>
                <a:ext cx="98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8E6C8420-7114-4765-BEB7-21FCEA68D395}"/>
                  </a:ext>
                </a:extLst>
              </p14:cNvPr>
              <p14:cNvContentPartPr/>
              <p14:nvPr/>
            </p14:nvContentPartPr>
            <p14:xfrm>
              <a:off x="9649093" y="1771752"/>
              <a:ext cx="114480" cy="86400"/>
            </p14:xfrm>
          </p:contentPart>
        </mc:Choice>
        <mc:Fallback xmlns=""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8E6C8420-7114-4765-BEB7-21FCEA68D39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44773" y="1767432"/>
                <a:ext cx="1231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46" name="Freihand 145">
                <a:extLst>
                  <a:ext uri="{FF2B5EF4-FFF2-40B4-BE49-F238E27FC236}">
                    <a16:creationId xmlns:a16="http://schemas.microsoft.com/office/drawing/2014/main" id="{AB9C99FC-6290-445F-B526-3CA03640CE31}"/>
                  </a:ext>
                </a:extLst>
              </p14:cNvPr>
              <p14:cNvContentPartPr/>
              <p14:nvPr/>
            </p14:nvContentPartPr>
            <p14:xfrm>
              <a:off x="9752413" y="1744392"/>
              <a:ext cx="155880" cy="262800"/>
            </p14:xfrm>
          </p:contentPart>
        </mc:Choice>
        <mc:Fallback xmlns="">
          <p:pic>
            <p:nvPicPr>
              <p:cNvPr id="146" name="Freihand 145">
                <a:extLst>
                  <a:ext uri="{FF2B5EF4-FFF2-40B4-BE49-F238E27FC236}">
                    <a16:creationId xmlns:a16="http://schemas.microsoft.com/office/drawing/2014/main" id="{AB9C99FC-6290-445F-B526-3CA03640CE3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9748093" y="1740072"/>
                <a:ext cx="164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7" name="Freihand 146">
                <a:extLst>
                  <a:ext uri="{FF2B5EF4-FFF2-40B4-BE49-F238E27FC236}">
                    <a16:creationId xmlns:a16="http://schemas.microsoft.com/office/drawing/2014/main" id="{9C50E47E-D5FF-4D68-854A-934D2CFE9353}"/>
                  </a:ext>
                </a:extLst>
              </p14:cNvPr>
              <p14:cNvContentPartPr/>
              <p14:nvPr/>
            </p14:nvContentPartPr>
            <p14:xfrm>
              <a:off x="9856453" y="1634952"/>
              <a:ext cx="37800" cy="213480"/>
            </p14:xfrm>
          </p:contentPart>
        </mc:Choice>
        <mc:Fallback xmlns="">
          <p:pic>
            <p:nvPicPr>
              <p:cNvPr id="147" name="Freihand 146">
                <a:extLst>
                  <a:ext uri="{FF2B5EF4-FFF2-40B4-BE49-F238E27FC236}">
                    <a16:creationId xmlns:a16="http://schemas.microsoft.com/office/drawing/2014/main" id="{9C50E47E-D5FF-4D68-854A-934D2CFE935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9852133" y="1630632"/>
                <a:ext cx="464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6284151F-5245-44A4-8177-312D1F8E81E4}"/>
                  </a:ext>
                </a:extLst>
              </p14:cNvPr>
              <p14:cNvContentPartPr/>
              <p14:nvPr/>
            </p14:nvContentPartPr>
            <p14:xfrm>
              <a:off x="10167493" y="1614792"/>
              <a:ext cx="86400" cy="26316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6284151F-5245-44A4-8177-312D1F8E81E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0163173" y="1610472"/>
                <a:ext cx="9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99F85C9F-B092-4A15-AC7A-A15245EA2B92}"/>
                  </a:ext>
                </a:extLst>
              </p14:cNvPr>
              <p14:cNvContentPartPr/>
              <p14:nvPr/>
            </p14:nvContentPartPr>
            <p14:xfrm>
              <a:off x="10294573" y="1611552"/>
              <a:ext cx="98640" cy="18324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99F85C9F-B092-4A15-AC7A-A15245EA2B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290253" y="1607232"/>
                <a:ext cx="1072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FC54DFAD-F537-4CBE-B220-6229D2B0D6F9}"/>
                  </a:ext>
                </a:extLst>
              </p14:cNvPr>
              <p14:cNvContentPartPr/>
              <p14:nvPr/>
            </p14:nvContentPartPr>
            <p14:xfrm>
              <a:off x="10382413" y="1677432"/>
              <a:ext cx="91800" cy="10476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FC54DFAD-F537-4CBE-B220-6229D2B0D6F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378093" y="1673112"/>
                <a:ext cx="100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5BECBB18-49F7-45A6-B48B-7D200C90E13A}"/>
                  </a:ext>
                </a:extLst>
              </p14:cNvPr>
              <p14:cNvContentPartPr/>
              <p14:nvPr/>
            </p14:nvContentPartPr>
            <p14:xfrm>
              <a:off x="10486093" y="1611192"/>
              <a:ext cx="279000" cy="19764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5BECBB18-49F7-45A6-B48B-7D200C90E13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0481773" y="1606872"/>
                <a:ext cx="2876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52" name="Freihand 151">
                <a:extLst>
                  <a:ext uri="{FF2B5EF4-FFF2-40B4-BE49-F238E27FC236}">
                    <a16:creationId xmlns:a16="http://schemas.microsoft.com/office/drawing/2014/main" id="{212073D1-5578-4861-B64C-FEF8E26AFBC0}"/>
                  </a:ext>
                </a:extLst>
              </p14:cNvPr>
              <p14:cNvContentPartPr/>
              <p14:nvPr/>
            </p14:nvContentPartPr>
            <p14:xfrm>
              <a:off x="10641253" y="1706952"/>
              <a:ext cx="137520" cy="15480"/>
            </p14:xfrm>
          </p:contentPart>
        </mc:Choice>
        <mc:Fallback xmlns="">
          <p:pic>
            <p:nvPicPr>
              <p:cNvPr id="152" name="Freihand 151">
                <a:extLst>
                  <a:ext uri="{FF2B5EF4-FFF2-40B4-BE49-F238E27FC236}">
                    <a16:creationId xmlns:a16="http://schemas.microsoft.com/office/drawing/2014/main" id="{212073D1-5578-4861-B64C-FEF8E26AFBC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0636933" y="1702632"/>
                <a:ext cx="14616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1E8838B6-F54A-46A4-85B8-07A628B2B1C4}"/>
                  </a:ext>
                </a:extLst>
              </p14:cNvPr>
              <p14:cNvContentPartPr/>
              <p14:nvPr/>
            </p14:nvContentPartPr>
            <p14:xfrm>
              <a:off x="10897573" y="1630632"/>
              <a:ext cx="159480" cy="104400"/>
            </p14:xfrm>
          </p:contentPart>
        </mc:Choice>
        <mc:Fallback xmlns=""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1E8838B6-F54A-46A4-85B8-07A628B2B1C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893253" y="1626312"/>
                <a:ext cx="168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6" name="Freihand 155">
                <a:extLst>
                  <a:ext uri="{FF2B5EF4-FFF2-40B4-BE49-F238E27FC236}">
                    <a16:creationId xmlns:a16="http://schemas.microsoft.com/office/drawing/2014/main" id="{F57DDA89-01E1-4B24-A663-02814D48080D}"/>
                  </a:ext>
                </a:extLst>
              </p14:cNvPr>
              <p14:cNvContentPartPr/>
              <p14:nvPr/>
            </p14:nvContentPartPr>
            <p14:xfrm>
              <a:off x="11145253" y="1629192"/>
              <a:ext cx="19080" cy="82440"/>
            </p14:xfrm>
          </p:contentPart>
        </mc:Choice>
        <mc:Fallback xmlns="">
          <p:pic>
            <p:nvPicPr>
              <p:cNvPr id="156" name="Freihand 155">
                <a:extLst>
                  <a:ext uri="{FF2B5EF4-FFF2-40B4-BE49-F238E27FC236}">
                    <a16:creationId xmlns:a16="http://schemas.microsoft.com/office/drawing/2014/main" id="{F57DDA89-01E1-4B24-A663-02814D48080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1140933" y="1624872"/>
                <a:ext cx="2772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D0AE784E-A63C-4BB9-89C9-12930DB8E0EA}"/>
                  </a:ext>
                </a:extLst>
              </p14:cNvPr>
              <p14:cNvContentPartPr/>
              <p14:nvPr/>
            </p14:nvContentPartPr>
            <p14:xfrm>
              <a:off x="11099173" y="1666272"/>
              <a:ext cx="113400" cy="684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D0AE784E-A63C-4BB9-89C9-12930DB8E0E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1094853" y="1661952"/>
                <a:ext cx="12204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A231F1D5-3B06-4C84-A8BC-8F7EF1ADB813}"/>
                  </a:ext>
                </a:extLst>
              </p14:cNvPr>
              <p14:cNvContentPartPr/>
              <p14:nvPr/>
            </p14:nvContentPartPr>
            <p14:xfrm>
              <a:off x="11306533" y="1537392"/>
              <a:ext cx="104760" cy="13752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A231F1D5-3B06-4C84-A8BC-8F7EF1ADB8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1302213" y="1533072"/>
                <a:ext cx="1134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FB1C6225-ED0E-44AE-9058-61C63078B1A7}"/>
                  </a:ext>
                </a:extLst>
              </p14:cNvPr>
              <p14:cNvContentPartPr/>
              <p14:nvPr/>
            </p14:nvContentPartPr>
            <p14:xfrm>
              <a:off x="11426773" y="1582752"/>
              <a:ext cx="144000" cy="120240"/>
            </p14:xfrm>
          </p:contentPart>
        </mc:Choice>
        <mc:Fallback xmlns=""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FB1C6225-ED0E-44AE-9058-61C63078B1A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422453" y="1578432"/>
                <a:ext cx="152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2A7DB31D-BAFA-40FF-A4BA-A4A91019B71D}"/>
                  </a:ext>
                </a:extLst>
              </p14:cNvPr>
              <p14:cNvContentPartPr/>
              <p14:nvPr/>
            </p14:nvContentPartPr>
            <p14:xfrm>
              <a:off x="10836013" y="1818552"/>
              <a:ext cx="311400" cy="6444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2A7DB31D-BAFA-40FF-A4BA-A4A91019B71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0831693" y="1814232"/>
                <a:ext cx="32004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2AE8BB74-D1A0-4C88-A314-242DEF5AD131}"/>
                  </a:ext>
                </a:extLst>
              </p14:cNvPr>
              <p14:cNvContentPartPr/>
              <p14:nvPr/>
            </p14:nvContentPartPr>
            <p14:xfrm>
              <a:off x="11253613" y="1325712"/>
              <a:ext cx="230760" cy="52812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2AE8BB74-D1A0-4C88-A314-242DEF5AD13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1249293" y="1321392"/>
                <a:ext cx="2394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EFB90325-3D77-4F2C-B60F-84C576CA0AE5}"/>
                  </a:ext>
                </a:extLst>
              </p14:cNvPr>
              <p14:cNvContentPartPr/>
              <p14:nvPr/>
            </p14:nvContentPartPr>
            <p14:xfrm>
              <a:off x="10083253" y="1965072"/>
              <a:ext cx="1440" cy="16884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EFB90325-3D77-4F2C-B60F-84C576CA0AE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078933" y="1960752"/>
                <a:ext cx="10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62F1E66A-26B6-4274-8885-AC735CC96BE7}"/>
                  </a:ext>
                </a:extLst>
              </p14:cNvPr>
              <p14:cNvContentPartPr/>
              <p14:nvPr/>
            </p14:nvContentPartPr>
            <p14:xfrm>
              <a:off x="10054453" y="2314272"/>
              <a:ext cx="28080" cy="258120"/>
            </p14:xfrm>
          </p:contentPart>
        </mc:Choice>
        <mc:Fallback xmlns=""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62F1E66A-26B6-4274-8885-AC735CC96BE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050133" y="2309952"/>
                <a:ext cx="367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FF430708-8784-427E-A317-80141B93E734}"/>
                  </a:ext>
                </a:extLst>
              </p14:cNvPr>
              <p14:cNvContentPartPr/>
              <p14:nvPr/>
            </p14:nvContentPartPr>
            <p14:xfrm>
              <a:off x="10273693" y="2174232"/>
              <a:ext cx="144720" cy="216360"/>
            </p14:xfrm>
          </p:contentPart>
        </mc:Choice>
        <mc:Fallback xmlns=""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FF430708-8784-427E-A317-80141B93E73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0269373" y="2169912"/>
                <a:ext cx="1533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C1BE45B4-6AAA-43E1-B630-7A4097F56E3B}"/>
                  </a:ext>
                </a:extLst>
              </p14:cNvPr>
              <p14:cNvContentPartPr/>
              <p14:nvPr/>
            </p14:nvContentPartPr>
            <p14:xfrm>
              <a:off x="10436413" y="2167752"/>
              <a:ext cx="63720" cy="11484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C1BE45B4-6AAA-43E1-B630-7A4097F56E3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0432093" y="2163432"/>
                <a:ext cx="723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40A7C2A6-A12D-4A8B-AA45-F203AE4F29BA}"/>
                  </a:ext>
                </a:extLst>
              </p14:cNvPr>
              <p14:cNvContentPartPr/>
              <p14:nvPr/>
            </p14:nvContentPartPr>
            <p14:xfrm>
              <a:off x="10516693" y="2210592"/>
              <a:ext cx="129600" cy="9252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40A7C2A6-A12D-4A8B-AA45-F203AE4F29B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0512373" y="2206272"/>
                <a:ext cx="138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91" name="Freihand 190">
                <a:extLst>
                  <a:ext uri="{FF2B5EF4-FFF2-40B4-BE49-F238E27FC236}">
                    <a16:creationId xmlns:a16="http://schemas.microsoft.com/office/drawing/2014/main" id="{23A8E047-FA94-46FA-A5F2-780E7B3F8AEA}"/>
                  </a:ext>
                </a:extLst>
              </p14:cNvPr>
              <p14:cNvContentPartPr/>
              <p14:nvPr/>
            </p14:nvContentPartPr>
            <p14:xfrm>
              <a:off x="10678693" y="2178552"/>
              <a:ext cx="281160" cy="140400"/>
            </p14:xfrm>
          </p:contentPart>
        </mc:Choice>
        <mc:Fallback xmlns="">
          <p:pic>
            <p:nvPicPr>
              <p:cNvPr id="191" name="Freihand 190">
                <a:extLst>
                  <a:ext uri="{FF2B5EF4-FFF2-40B4-BE49-F238E27FC236}">
                    <a16:creationId xmlns:a16="http://schemas.microsoft.com/office/drawing/2014/main" id="{23A8E047-FA94-46FA-A5F2-780E7B3F8AE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0674373" y="2174232"/>
                <a:ext cx="289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81F70D8F-1ECF-4B2D-9BD2-E2B237957DAF}"/>
                  </a:ext>
                </a:extLst>
              </p14:cNvPr>
              <p14:cNvContentPartPr/>
              <p14:nvPr/>
            </p14:nvContentPartPr>
            <p14:xfrm>
              <a:off x="10819453" y="2265672"/>
              <a:ext cx="159840" cy="18000"/>
            </p14:xfrm>
          </p:contentPart>
        </mc:Choice>
        <mc:Fallback xmlns=""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81F70D8F-1ECF-4B2D-9BD2-E2B237957DA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0815133" y="2261352"/>
                <a:ext cx="1684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861FD1EC-7981-4D87-AE84-462BF313616E}"/>
                  </a:ext>
                </a:extLst>
              </p14:cNvPr>
              <p14:cNvContentPartPr/>
              <p14:nvPr/>
            </p14:nvContentPartPr>
            <p14:xfrm>
              <a:off x="11107453" y="2197992"/>
              <a:ext cx="178200" cy="11340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861FD1EC-7981-4D87-AE84-462BF31361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103133" y="2193672"/>
                <a:ext cx="186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F9ECE6CB-9FC7-44A8-86BD-1EB3C3C5DC32}"/>
                  </a:ext>
                </a:extLst>
              </p14:cNvPr>
              <p14:cNvContentPartPr/>
              <p14:nvPr/>
            </p14:nvContentPartPr>
            <p14:xfrm>
              <a:off x="10696333" y="2560872"/>
              <a:ext cx="71640" cy="433440"/>
            </p14:xfrm>
          </p:contentPart>
        </mc:Choice>
        <mc:Fallback xmlns=""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F9ECE6CB-9FC7-44A8-86BD-1EB3C3C5DC3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692013" y="2556552"/>
                <a:ext cx="802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EAE041E4-1BD6-4A25-A1E9-7A7378CD00D7}"/>
                  </a:ext>
                </a:extLst>
              </p14:cNvPr>
              <p14:cNvContentPartPr/>
              <p14:nvPr/>
            </p14:nvContentPartPr>
            <p14:xfrm>
              <a:off x="10509493" y="2957952"/>
              <a:ext cx="1093680" cy="2664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EAE041E4-1BD6-4A25-A1E9-7A7378CD00D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0505173" y="2953632"/>
                <a:ext cx="1102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78EEF580-5E62-473F-B6A8-5C2CDC2FE3A3}"/>
                  </a:ext>
                </a:extLst>
              </p14:cNvPr>
              <p14:cNvContentPartPr/>
              <p14:nvPr/>
            </p14:nvContentPartPr>
            <p14:xfrm>
              <a:off x="11563213" y="2917992"/>
              <a:ext cx="111240" cy="13212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78EEF580-5E62-473F-B6A8-5C2CDC2FE3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1558893" y="2913672"/>
                <a:ext cx="1198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CAFBAA6A-0924-4301-9AFA-015091AC4668}"/>
                  </a:ext>
                </a:extLst>
              </p14:cNvPr>
              <p14:cNvContentPartPr/>
              <p14:nvPr/>
            </p14:nvContentPartPr>
            <p14:xfrm>
              <a:off x="10659253" y="2482392"/>
              <a:ext cx="162720" cy="10728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CAFBAA6A-0924-4301-9AFA-015091AC466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0654933" y="2478072"/>
                <a:ext cx="171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00D56478-A125-44E9-AAD3-47A0C8F9BECB}"/>
                  </a:ext>
                </a:extLst>
              </p14:cNvPr>
              <p14:cNvContentPartPr/>
              <p14:nvPr/>
            </p14:nvContentPartPr>
            <p14:xfrm>
              <a:off x="10409053" y="2510832"/>
              <a:ext cx="101880" cy="116280"/>
            </p14:xfrm>
          </p:contentPart>
        </mc:Choice>
        <mc:Fallback xmlns=""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00D56478-A125-44E9-AAD3-47A0C8F9BEC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0404733" y="2506512"/>
                <a:ext cx="11052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1AEF32E1-9D89-44A3-9B39-652D28387F1B}"/>
                  </a:ext>
                </a:extLst>
              </p14:cNvPr>
              <p14:cNvContentPartPr/>
              <p14:nvPr/>
            </p14:nvContentPartPr>
            <p14:xfrm>
              <a:off x="10500493" y="2474832"/>
              <a:ext cx="46080" cy="84960"/>
            </p14:xfrm>
          </p:contentPart>
        </mc:Choice>
        <mc:Fallback xmlns=""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1AEF32E1-9D89-44A3-9B39-652D28387F1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0496173" y="2470512"/>
                <a:ext cx="547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546E5156-9DFB-45FC-9DA7-DD6D637DD01D}"/>
                  </a:ext>
                </a:extLst>
              </p14:cNvPr>
              <p14:cNvContentPartPr/>
              <p14:nvPr/>
            </p14:nvContentPartPr>
            <p14:xfrm>
              <a:off x="10529653" y="2482392"/>
              <a:ext cx="97920" cy="137160"/>
            </p14:xfrm>
          </p:contentPart>
        </mc:Choice>
        <mc:Fallback xmlns=""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546E5156-9DFB-45FC-9DA7-DD6D637DD01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0525333" y="2478072"/>
                <a:ext cx="1065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01" name="Freihand 200">
                <a:extLst>
                  <a:ext uri="{FF2B5EF4-FFF2-40B4-BE49-F238E27FC236}">
                    <a16:creationId xmlns:a16="http://schemas.microsoft.com/office/drawing/2014/main" id="{14391E0D-3731-4E77-9273-F38A9CCEF4E2}"/>
                  </a:ext>
                </a:extLst>
              </p14:cNvPr>
              <p14:cNvContentPartPr/>
              <p14:nvPr/>
            </p14:nvContentPartPr>
            <p14:xfrm>
              <a:off x="11544493" y="3082152"/>
              <a:ext cx="93240" cy="151200"/>
            </p14:xfrm>
          </p:contentPart>
        </mc:Choice>
        <mc:Fallback xmlns="">
          <p:pic>
            <p:nvPicPr>
              <p:cNvPr id="201" name="Freihand 200">
                <a:extLst>
                  <a:ext uri="{FF2B5EF4-FFF2-40B4-BE49-F238E27FC236}">
                    <a16:creationId xmlns:a16="http://schemas.microsoft.com/office/drawing/2014/main" id="{14391E0D-3731-4E77-9273-F38A9CCEF4E2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1540173" y="3077832"/>
                <a:ext cx="1018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14070B09-3297-42DA-8DB3-2E2A4833FDEE}"/>
                  </a:ext>
                </a:extLst>
              </p14:cNvPr>
              <p14:cNvContentPartPr/>
              <p14:nvPr/>
            </p14:nvContentPartPr>
            <p14:xfrm>
              <a:off x="11521453" y="3112752"/>
              <a:ext cx="122760" cy="108000"/>
            </p14:xfrm>
          </p:contentPart>
        </mc:Choice>
        <mc:Fallback xmlns=""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14070B09-3297-42DA-8DB3-2E2A4833FD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1517133" y="3108432"/>
                <a:ext cx="1314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7" name="Freihand 206">
                <a:extLst>
                  <a:ext uri="{FF2B5EF4-FFF2-40B4-BE49-F238E27FC236}">
                    <a16:creationId xmlns:a16="http://schemas.microsoft.com/office/drawing/2014/main" id="{C6020669-6643-4A95-BD61-82EC924AF8B9}"/>
                  </a:ext>
                </a:extLst>
              </p14:cNvPr>
              <p14:cNvContentPartPr/>
              <p14:nvPr/>
            </p14:nvContentPartPr>
            <p14:xfrm>
              <a:off x="8748373" y="3072792"/>
              <a:ext cx="101880" cy="6840"/>
            </p14:xfrm>
          </p:contentPart>
        </mc:Choice>
        <mc:Fallback xmlns="">
          <p:pic>
            <p:nvPicPr>
              <p:cNvPr id="207" name="Freihand 206">
                <a:extLst>
                  <a:ext uri="{FF2B5EF4-FFF2-40B4-BE49-F238E27FC236}">
                    <a16:creationId xmlns:a16="http://schemas.microsoft.com/office/drawing/2014/main" id="{C6020669-6643-4A95-BD61-82EC924AF8B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744053" y="3068472"/>
                <a:ext cx="11052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22939284-9197-4F43-AAE7-459471F7FBFA}"/>
                  </a:ext>
                </a:extLst>
              </p14:cNvPr>
              <p14:cNvContentPartPr/>
              <p14:nvPr/>
            </p14:nvContentPartPr>
            <p14:xfrm>
              <a:off x="8750893" y="3116712"/>
              <a:ext cx="130320" cy="18360"/>
            </p14:xfrm>
          </p:contentPart>
        </mc:Choice>
        <mc:Fallback xmlns=""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22939284-9197-4F43-AAE7-459471F7FBF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746573" y="3112392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1247613F-751F-4E6D-BDB7-F17DBC3C1F4D}"/>
                  </a:ext>
                </a:extLst>
              </p14:cNvPr>
              <p14:cNvContentPartPr/>
              <p14:nvPr/>
            </p14:nvContentPartPr>
            <p14:xfrm>
              <a:off x="8920453" y="3041832"/>
              <a:ext cx="101160" cy="102240"/>
            </p14:xfrm>
          </p:contentPart>
        </mc:Choice>
        <mc:Fallback xmlns=""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1247613F-751F-4E6D-BDB7-F17DBC3C1F4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8915773" y="3037512"/>
                <a:ext cx="109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11" name="Freihand 210">
                <a:extLst>
                  <a:ext uri="{FF2B5EF4-FFF2-40B4-BE49-F238E27FC236}">
                    <a16:creationId xmlns:a16="http://schemas.microsoft.com/office/drawing/2014/main" id="{BF5DF6F5-CBCE-49CE-936C-1414DFDF6C5D}"/>
                  </a:ext>
                </a:extLst>
              </p14:cNvPr>
              <p14:cNvContentPartPr/>
              <p14:nvPr/>
            </p14:nvContentPartPr>
            <p14:xfrm>
              <a:off x="9105853" y="3026352"/>
              <a:ext cx="24120" cy="119880"/>
            </p14:xfrm>
          </p:contentPart>
        </mc:Choice>
        <mc:Fallback xmlns="">
          <p:pic>
            <p:nvPicPr>
              <p:cNvPr id="211" name="Freihand 210">
                <a:extLst>
                  <a:ext uri="{FF2B5EF4-FFF2-40B4-BE49-F238E27FC236}">
                    <a16:creationId xmlns:a16="http://schemas.microsoft.com/office/drawing/2014/main" id="{BF5DF6F5-CBCE-49CE-936C-1414DFDF6C5D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01533" y="3022032"/>
                <a:ext cx="3276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12" name="Freihand 211">
                <a:extLst>
                  <a:ext uri="{FF2B5EF4-FFF2-40B4-BE49-F238E27FC236}">
                    <a16:creationId xmlns:a16="http://schemas.microsoft.com/office/drawing/2014/main" id="{D44FC927-A158-48E6-8930-49B78ADACED0}"/>
                  </a:ext>
                </a:extLst>
              </p14:cNvPr>
              <p14:cNvContentPartPr/>
              <p14:nvPr/>
            </p14:nvContentPartPr>
            <p14:xfrm>
              <a:off x="9063013" y="3085392"/>
              <a:ext cx="109440" cy="2520"/>
            </p14:xfrm>
          </p:contentPart>
        </mc:Choice>
        <mc:Fallback xmlns="">
          <p:pic>
            <p:nvPicPr>
              <p:cNvPr id="212" name="Freihand 211">
                <a:extLst>
                  <a:ext uri="{FF2B5EF4-FFF2-40B4-BE49-F238E27FC236}">
                    <a16:creationId xmlns:a16="http://schemas.microsoft.com/office/drawing/2014/main" id="{D44FC927-A158-48E6-8930-49B78ADACED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058693" y="3081072"/>
                <a:ext cx="11808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13" name="Freihand 212">
                <a:extLst>
                  <a:ext uri="{FF2B5EF4-FFF2-40B4-BE49-F238E27FC236}">
                    <a16:creationId xmlns:a16="http://schemas.microsoft.com/office/drawing/2014/main" id="{2B610990-A747-4403-8143-5F55EE5CEECD}"/>
                  </a:ext>
                </a:extLst>
              </p14:cNvPr>
              <p14:cNvContentPartPr/>
              <p14:nvPr/>
            </p14:nvContentPartPr>
            <p14:xfrm>
              <a:off x="9242293" y="2974512"/>
              <a:ext cx="148320" cy="139680"/>
            </p14:xfrm>
          </p:contentPart>
        </mc:Choice>
        <mc:Fallback xmlns="">
          <p:pic>
            <p:nvPicPr>
              <p:cNvPr id="213" name="Freihand 212">
                <a:extLst>
                  <a:ext uri="{FF2B5EF4-FFF2-40B4-BE49-F238E27FC236}">
                    <a16:creationId xmlns:a16="http://schemas.microsoft.com/office/drawing/2014/main" id="{2B610990-A747-4403-8143-5F55EE5CEEC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237973" y="2970192"/>
                <a:ext cx="1569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14" name="Freihand 213">
                <a:extLst>
                  <a:ext uri="{FF2B5EF4-FFF2-40B4-BE49-F238E27FC236}">
                    <a16:creationId xmlns:a16="http://schemas.microsoft.com/office/drawing/2014/main" id="{84E70888-DE39-4796-A3C3-2A2640115C5F}"/>
                  </a:ext>
                </a:extLst>
              </p14:cNvPr>
              <p14:cNvContentPartPr/>
              <p14:nvPr/>
            </p14:nvContentPartPr>
            <p14:xfrm>
              <a:off x="9423013" y="3046872"/>
              <a:ext cx="10080" cy="9720"/>
            </p14:xfrm>
          </p:contentPart>
        </mc:Choice>
        <mc:Fallback xmlns="">
          <p:pic>
            <p:nvPicPr>
              <p:cNvPr id="214" name="Freihand 213">
                <a:extLst>
                  <a:ext uri="{FF2B5EF4-FFF2-40B4-BE49-F238E27FC236}">
                    <a16:creationId xmlns:a16="http://schemas.microsoft.com/office/drawing/2014/main" id="{84E70888-DE39-4796-A3C3-2A2640115C5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418693" y="3042552"/>
                <a:ext cx="187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15" name="Freihand 214">
                <a:extLst>
                  <a:ext uri="{FF2B5EF4-FFF2-40B4-BE49-F238E27FC236}">
                    <a16:creationId xmlns:a16="http://schemas.microsoft.com/office/drawing/2014/main" id="{D7237F92-DA62-4B27-BCFB-B2F6D4827233}"/>
                  </a:ext>
                </a:extLst>
              </p14:cNvPr>
              <p14:cNvContentPartPr/>
              <p14:nvPr/>
            </p14:nvContentPartPr>
            <p14:xfrm>
              <a:off x="9459013" y="2995392"/>
              <a:ext cx="146520" cy="214200"/>
            </p14:xfrm>
          </p:contentPart>
        </mc:Choice>
        <mc:Fallback xmlns="">
          <p:pic>
            <p:nvPicPr>
              <p:cNvPr id="215" name="Freihand 214">
                <a:extLst>
                  <a:ext uri="{FF2B5EF4-FFF2-40B4-BE49-F238E27FC236}">
                    <a16:creationId xmlns:a16="http://schemas.microsoft.com/office/drawing/2014/main" id="{D7237F92-DA62-4B27-BCFB-B2F6D482723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454693" y="2991072"/>
                <a:ext cx="1551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DDCE7B6A-92AF-4174-9C2B-EE8C81CAD804}"/>
                  </a:ext>
                </a:extLst>
              </p14:cNvPr>
              <p14:cNvContentPartPr/>
              <p14:nvPr/>
            </p14:nvContentPartPr>
            <p14:xfrm>
              <a:off x="2105653" y="1935912"/>
              <a:ext cx="4003560" cy="258984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DDCE7B6A-92AF-4174-9C2B-EE8C81CAD80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101333" y="1931592"/>
                <a:ext cx="4012200" cy="25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8AE2E1E0-3994-4350-9032-4F1F1B34E6A8}"/>
                  </a:ext>
                </a:extLst>
              </p14:cNvPr>
              <p14:cNvContentPartPr/>
              <p14:nvPr/>
            </p14:nvContentPartPr>
            <p14:xfrm>
              <a:off x="6265813" y="1850592"/>
              <a:ext cx="133200" cy="5508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8AE2E1E0-3994-4350-9032-4F1F1B34E6A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261493" y="1846272"/>
                <a:ext cx="1418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71445AAF-8F2B-429E-9777-64013CE071BD}"/>
                  </a:ext>
                </a:extLst>
              </p14:cNvPr>
              <p14:cNvContentPartPr/>
              <p14:nvPr/>
            </p14:nvContentPartPr>
            <p14:xfrm>
              <a:off x="6317293" y="1826472"/>
              <a:ext cx="101160" cy="22788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71445AAF-8F2B-429E-9777-64013CE071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12973" y="1822152"/>
                <a:ext cx="109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F967DEC8-974F-402C-A4FF-3CBE640AE281}"/>
                  </a:ext>
                </a:extLst>
              </p14:cNvPr>
              <p14:cNvContentPartPr/>
              <p14:nvPr/>
            </p14:nvContentPartPr>
            <p14:xfrm>
              <a:off x="6477853" y="1767432"/>
              <a:ext cx="7920" cy="10908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F967DEC8-974F-402C-A4FF-3CBE640AE281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473533" y="1763112"/>
                <a:ext cx="1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F79A6E4C-DF28-480D-ADE4-ADF64E0FC034}"/>
                  </a:ext>
                </a:extLst>
              </p14:cNvPr>
              <p14:cNvContentPartPr/>
              <p14:nvPr/>
            </p14:nvContentPartPr>
            <p14:xfrm>
              <a:off x="6402973" y="1770312"/>
              <a:ext cx="148320" cy="9864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F79A6E4C-DF28-480D-ADE4-ADF64E0FC0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398653" y="1765992"/>
                <a:ext cx="1569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A89DD8DA-959F-436A-B271-F97BEB4AD1DB}"/>
                  </a:ext>
                </a:extLst>
              </p14:cNvPr>
              <p14:cNvContentPartPr/>
              <p14:nvPr/>
            </p14:nvContentPartPr>
            <p14:xfrm>
              <a:off x="6602413" y="1908192"/>
              <a:ext cx="147600" cy="1080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A89DD8DA-959F-436A-B271-F97BEB4AD1D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598093" y="1903872"/>
                <a:ext cx="1562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021D62A5-51DA-4BAB-BA1C-341D9B9C5A25}"/>
                  </a:ext>
                </a:extLst>
              </p14:cNvPr>
              <p14:cNvContentPartPr/>
              <p14:nvPr/>
            </p14:nvContentPartPr>
            <p14:xfrm>
              <a:off x="6616813" y="1953552"/>
              <a:ext cx="152280" cy="1548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021D62A5-51DA-4BAB-BA1C-341D9B9C5A2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12493" y="1949232"/>
                <a:ext cx="1609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6A3528FF-B7F0-4560-8964-68A9E1E1236F}"/>
                  </a:ext>
                </a:extLst>
              </p14:cNvPr>
              <p14:cNvContentPartPr/>
              <p14:nvPr/>
            </p14:nvContentPartPr>
            <p14:xfrm>
              <a:off x="2115013" y="1216632"/>
              <a:ext cx="3772800" cy="435420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6A3528FF-B7F0-4560-8964-68A9E1E1236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110693" y="1212312"/>
                <a:ext cx="3781440" cy="43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05F4B4E2-CA88-4D30-8B45-CFDDA3788053}"/>
                  </a:ext>
                </a:extLst>
              </p14:cNvPr>
              <p14:cNvContentPartPr/>
              <p14:nvPr/>
            </p14:nvContentPartPr>
            <p14:xfrm>
              <a:off x="5933533" y="1001352"/>
              <a:ext cx="113400" cy="15084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05F4B4E2-CA88-4D30-8B45-CFDDA378805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929213" y="997032"/>
                <a:ext cx="1220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15D81384-A159-4736-B217-E9FAAABB0B8F}"/>
                  </a:ext>
                </a:extLst>
              </p14:cNvPr>
              <p14:cNvContentPartPr/>
              <p14:nvPr/>
            </p14:nvContentPartPr>
            <p14:xfrm>
              <a:off x="6103093" y="878232"/>
              <a:ext cx="16920" cy="124560"/>
            </p14:xfrm>
          </p:contentPart>
        </mc:Choice>
        <mc:Fallback xmlns=""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15D81384-A159-4736-B217-E9FAAABB0B8F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098773" y="873912"/>
                <a:ext cx="25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DF4042B2-7ADD-4C1E-9074-0E7759B6704F}"/>
                  </a:ext>
                </a:extLst>
              </p14:cNvPr>
              <p14:cNvContentPartPr/>
              <p14:nvPr/>
            </p14:nvContentPartPr>
            <p14:xfrm>
              <a:off x="6018133" y="901632"/>
              <a:ext cx="210600" cy="115560"/>
            </p14:xfrm>
          </p:contentPart>
        </mc:Choice>
        <mc:Fallback xmlns=""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DF4042B2-7ADD-4C1E-9074-0E7759B6704F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013813" y="897312"/>
                <a:ext cx="21924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21" name="Freihand 220">
                <a:extLst>
                  <a:ext uri="{FF2B5EF4-FFF2-40B4-BE49-F238E27FC236}">
                    <a16:creationId xmlns:a16="http://schemas.microsoft.com/office/drawing/2014/main" id="{D6FE7300-37C1-4B0F-BC35-BD8AC66910CD}"/>
                  </a:ext>
                </a:extLst>
              </p14:cNvPr>
              <p14:cNvContentPartPr/>
              <p14:nvPr/>
            </p14:nvContentPartPr>
            <p14:xfrm>
              <a:off x="6191653" y="1021872"/>
              <a:ext cx="169920" cy="11160"/>
            </p14:xfrm>
          </p:contentPart>
        </mc:Choice>
        <mc:Fallback xmlns="">
          <p:pic>
            <p:nvPicPr>
              <p:cNvPr id="221" name="Freihand 220">
                <a:extLst>
                  <a:ext uri="{FF2B5EF4-FFF2-40B4-BE49-F238E27FC236}">
                    <a16:creationId xmlns:a16="http://schemas.microsoft.com/office/drawing/2014/main" id="{D6FE7300-37C1-4B0F-BC35-BD8AC66910CD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187333" y="1017552"/>
                <a:ext cx="17856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838F108A-3101-4983-A697-9727F0115ED1}"/>
                  </a:ext>
                </a:extLst>
              </p14:cNvPr>
              <p14:cNvContentPartPr/>
              <p14:nvPr/>
            </p14:nvContentPartPr>
            <p14:xfrm>
              <a:off x="6222973" y="1050312"/>
              <a:ext cx="164880" cy="2520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838F108A-3101-4983-A697-9727F0115ED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218653" y="1045992"/>
                <a:ext cx="1735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078B315A-A580-4652-93E8-54233778297D}"/>
                  </a:ext>
                </a:extLst>
              </p14:cNvPr>
              <p14:cNvContentPartPr/>
              <p14:nvPr/>
            </p14:nvContentPartPr>
            <p14:xfrm>
              <a:off x="6414853" y="967152"/>
              <a:ext cx="130320" cy="177480"/>
            </p14:xfrm>
          </p:contentPart>
        </mc:Choice>
        <mc:Fallback xmlns=""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078B315A-A580-4652-93E8-54233778297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410533" y="962832"/>
                <a:ext cx="1389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0DECCE86-440C-4866-9E91-371A3B80F4C3}"/>
                  </a:ext>
                </a:extLst>
              </p14:cNvPr>
              <p14:cNvContentPartPr/>
              <p14:nvPr/>
            </p14:nvContentPartPr>
            <p14:xfrm>
              <a:off x="6961333" y="1848792"/>
              <a:ext cx="119160" cy="106560"/>
            </p14:xfrm>
          </p:contentPart>
        </mc:Choice>
        <mc:Fallback xmlns=""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0DECCE86-440C-4866-9E91-371A3B80F4C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957013" y="1844472"/>
                <a:ext cx="1278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7B893B1C-D893-4AC9-9586-4E63EE9C50D5}"/>
                  </a:ext>
                </a:extLst>
              </p14:cNvPr>
              <p14:cNvContentPartPr/>
              <p14:nvPr/>
            </p14:nvContentPartPr>
            <p14:xfrm>
              <a:off x="7072573" y="1934832"/>
              <a:ext cx="88920" cy="6300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7B893B1C-D893-4AC9-9586-4E63EE9C50D5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068253" y="1930512"/>
                <a:ext cx="9756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DEDFDA00-40FD-48F8-A0E6-2E9B7D797680}"/>
                  </a:ext>
                </a:extLst>
              </p14:cNvPr>
              <p14:cNvContentPartPr/>
              <p14:nvPr/>
            </p14:nvContentPartPr>
            <p14:xfrm>
              <a:off x="7315573" y="1880112"/>
              <a:ext cx="19440" cy="8820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DEDFDA00-40FD-48F8-A0E6-2E9B7D797680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7311253" y="1875792"/>
                <a:ext cx="280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9DA3332D-BACF-4D5C-9EEE-12D1E31C4E95}"/>
                  </a:ext>
                </a:extLst>
              </p14:cNvPr>
              <p14:cNvContentPartPr/>
              <p14:nvPr/>
            </p14:nvContentPartPr>
            <p14:xfrm>
              <a:off x="7287493" y="1903512"/>
              <a:ext cx="163080" cy="2376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9DA3332D-BACF-4D5C-9EEE-12D1E31C4E95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283173" y="1899192"/>
                <a:ext cx="171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2F6F2D2B-5A1E-4667-A8DF-8250B66AC4A7}"/>
                  </a:ext>
                </a:extLst>
              </p14:cNvPr>
              <p14:cNvContentPartPr/>
              <p14:nvPr/>
            </p14:nvContentPartPr>
            <p14:xfrm>
              <a:off x="7457413" y="1857792"/>
              <a:ext cx="144360" cy="11124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2F6F2D2B-5A1E-4667-A8DF-8250B66AC4A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453093" y="1853472"/>
                <a:ext cx="15300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F9791D07-1B72-41AF-B167-0BF314D263B7}"/>
                  </a:ext>
                </a:extLst>
              </p14:cNvPr>
              <p14:cNvContentPartPr/>
              <p14:nvPr/>
            </p14:nvContentPartPr>
            <p14:xfrm>
              <a:off x="7458853" y="1841232"/>
              <a:ext cx="326520" cy="10440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F9791D07-1B72-41AF-B167-0BF314D263B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454533" y="1836912"/>
                <a:ext cx="3351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257DA461-8A59-4542-946C-18A61FE68227}"/>
                  </a:ext>
                </a:extLst>
              </p14:cNvPr>
              <p14:cNvContentPartPr/>
              <p14:nvPr/>
            </p14:nvContentPartPr>
            <p14:xfrm>
              <a:off x="7707613" y="1891632"/>
              <a:ext cx="132120" cy="16560"/>
            </p14:xfrm>
          </p:contentPart>
        </mc:Choice>
        <mc:Fallback xmlns=""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257DA461-8A59-4542-946C-18A61FE68227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703293" y="1887312"/>
                <a:ext cx="1407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18F89755-BA4E-4EF3-BBB9-559A3AE72E9C}"/>
                  </a:ext>
                </a:extLst>
              </p14:cNvPr>
              <p14:cNvContentPartPr/>
              <p14:nvPr/>
            </p14:nvContentPartPr>
            <p14:xfrm>
              <a:off x="7932973" y="1809552"/>
              <a:ext cx="148680" cy="16524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18F89755-BA4E-4EF3-BBB9-559A3AE72E9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928653" y="1805232"/>
                <a:ext cx="1573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A6179B2A-0335-48CF-865D-93EB2F911ED4}"/>
                  </a:ext>
                </a:extLst>
              </p14:cNvPr>
              <p14:cNvContentPartPr/>
              <p14:nvPr/>
            </p14:nvContentPartPr>
            <p14:xfrm>
              <a:off x="7007053" y="1622712"/>
              <a:ext cx="915480" cy="157320"/>
            </p14:xfrm>
          </p:contentPart>
        </mc:Choice>
        <mc:Fallback xmlns=""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A6179B2A-0335-48CF-865D-93EB2F911ED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002733" y="1618392"/>
                <a:ext cx="92412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6" name="Freihand 135">
                <a:extLst>
                  <a:ext uri="{FF2B5EF4-FFF2-40B4-BE49-F238E27FC236}">
                    <a16:creationId xmlns:a16="http://schemas.microsoft.com/office/drawing/2014/main" id="{822AD7FE-F2A2-4E32-B91A-F394C702E3F6}"/>
                  </a:ext>
                </a:extLst>
              </p14:cNvPr>
              <p14:cNvContentPartPr/>
              <p14:nvPr/>
            </p14:nvContentPartPr>
            <p14:xfrm>
              <a:off x="8352373" y="1810632"/>
              <a:ext cx="24120" cy="125280"/>
            </p14:xfrm>
          </p:contentPart>
        </mc:Choice>
        <mc:Fallback xmlns="">
          <p:pic>
            <p:nvPicPr>
              <p:cNvPr id="136" name="Freihand 135">
                <a:extLst>
                  <a:ext uri="{FF2B5EF4-FFF2-40B4-BE49-F238E27FC236}">
                    <a16:creationId xmlns:a16="http://schemas.microsoft.com/office/drawing/2014/main" id="{822AD7FE-F2A2-4E32-B91A-F394C702E3F6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8348053" y="1806312"/>
                <a:ext cx="327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9B5ABC8B-43C1-4772-A994-BDEF0CE277F9}"/>
                  </a:ext>
                </a:extLst>
              </p14:cNvPr>
              <p14:cNvContentPartPr/>
              <p14:nvPr/>
            </p14:nvContentPartPr>
            <p14:xfrm>
              <a:off x="8290813" y="1865352"/>
              <a:ext cx="133200" cy="1656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9B5ABC8B-43C1-4772-A994-BDEF0CE277F9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286493" y="1861032"/>
                <a:ext cx="1418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4747F8C8-074D-48EA-8703-6032D1AEFC15}"/>
                  </a:ext>
                </a:extLst>
              </p14:cNvPr>
              <p14:cNvContentPartPr/>
              <p14:nvPr/>
            </p14:nvContentPartPr>
            <p14:xfrm>
              <a:off x="8619493" y="1791192"/>
              <a:ext cx="122400" cy="10800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4747F8C8-074D-48EA-8703-6032D1AEFC15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615173" y="1786872"/>
                <a:ext cx="13104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9B19E2C0-FFF8-4976-91F9-DE0B95147664}"/>
                  </a:ext>
                </a:extLst>
              </p14:cNvPr>
              <p14:cNvContentPartPr/>
              <p14:nvPr/>
            </p14:nvContentPartPr>
            <p14:xfrm>
              <a:off x="8742973" y="1864992"/>
              <a:ext cx="60480" cy="4032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9B19E2C0-FFF8-4976-91F9-DE0B9514766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738653" y="1860672"/>
                <a:ext cx="6912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03167090-EC1A-4E8C-9E1F-19D00763F8B9}"/>
                  </a:ext>
                </a:extLst>
              </p14:cNvPr>
              <p14:cNvContentPartPr/>
              <p14:nvPr/>
            </p14:nvContentPartPr>
            <p14:xfrm>
              <a:off x="8758813" y="1858872"/>
              <a:ext cx="65160" cy="12276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03167090-EC1A-4E8C-9E1F-19D00763F8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754493" y="1854552"/>
                <a:ext cx="738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6569AE16-7761-4692-ADC8-4B4AC80731EC}"/>
                  </a:ext>
                </a:extLst>
              </p14:cNvPr>
              <p14:cNvContentPartPr/>
              <p14:nvPr/>
            </p14:nvContentPartPr>
            <p14:xfrm>
              <a:off x="8915053" y="1833312"/>
              <a:ext cx="25920" cy="864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6569AE16-7761-4692-ADC8-4B4AC80731EC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8910733" y="1828992"/>
                <a:ext cx="3456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BE3BE136-D921-40C6-A94D-96D3E97E52B8}"/>
                  </a:ext>
                </a:extLst>
              </p14:cNvPr>
              <p14:cNvContentPartPr/>
              <p14:nvPr/>
            </p14:nvContentPartPr>
            <p14:xfrm>
              <a:off x="8970133" y="1799832"/>
              <a:ext cx="110520" cy="20124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BE3BE136-D921-40C6-A94D-96D3E97E52B8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8965813" y="1795512"/>
                <a:ext cx="119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C6E27A48-F62E-4680-98A0-29ABDCBC54E6}"/>
                  </a:ext>
                </a:extLst>
              </p14:cNvPr>
              <p14:cNvContentPartPr/>
              <p14:nvPr/>
            </p14:nvContentPartPr>
            <p14:xfrm>
              <a:off x="8344093" y="2225712"/>
              <a:ext cx="79920" cy="101520"/>
            </p14:xfrm>
          </p:contentPart>
        </mc:Choice>
        <mc:Fallback xmlns=""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C6E27A48-F62E-4680-98A0-29ABDCBC54E6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8339773" y="2221392"/>
                <a:ext cx="88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C7186911-4A5A-430F-A6BF-F04B222EDAEE}"/>
                  </a:ext>
                </a:extLst>
              </p14:cNvPr>
              <p14:cNvContentPartPr/>
              <p14:nvPr/>
            </p14:nvContentPartPr>
            <p14:xfrm>
              <a:off x="8359213" y="2219232"/>
              <a:ext cx="115920" cy="23724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C7186911-4A5A-430F-A6BF-F04B222EDAEE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8354893" y="2214912"/>
                <a:ext cx="124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A7D2D749-0AD6-4576-90AB-BAD101288ED0}"/>
                  </a:ext>
                </a:extLst>
              </p14:cNvPr>
              <p14:cNvContentPartPr/>
              <p14:nvPr/>
            </p14:nvContentPartPr>
            <p14:xfrm>
              <a:off x="8556853" y="2262072"/>
              <a:ext cx="185400" cy="9720"/>
            </p14:xfrm>
          </p:contentPart>
        </mc:Choice>
        <mc:Fallback xmlns=""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A7D2D749-0AD6-4576-90AB-BAD101288ED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8552533" y="2257752"/>
                <a:ext cx="19404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23A96F08-09DD-49B0-BE37-9BEAF6FB3BFD}"/>
                  </a:ext>
                </a:extLst>
              </p14:cNvPr>
              <p14:cNvContentPartPr/>
              <p14:nvPr/>
            </p14:nvContentPartPr>
            <p14:xfrm>
              <a:off x="8571973" y="2304192"/>
              <a:ext cx="172440" cy="1584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23A96F08-09DD-49B0-BE37-9BEAF6FB3BFD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8567653" y="2299872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9B0C0C3F-5D7D-48D8-82CB-4A92A0417DB9}"/>
                  </a:ext>
                </a:extLst>
              </p14:cNvPr>
              <p14:cNvContentPartPr/>
              <p14:nvPr/>
            </p14:nvContentPartPr>
            <p14:xfrm>
              <a:off x="8505373" y="2108352"/>
              <a:ext cx="12960" cy="9036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9B0C0C3F-5D7D-48D8-82CB-4A92A0417DB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8501053" y="2104032"/>
                <a:ext cx="21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12B3E008-CF16-4E22-B65E-87D872D8EFA7}"/>
                  </a:ext>
                </a:extLst>
              </p14:cNvPr>
              <p14:cNvContentPartPr/>
              <p14:nvPr/>
            </p14:nvContentPartPr>
            <p14:xfrm>
              <a:off x="8427973" y="2102952"/>
              <a:ext cx="149400" cy="9360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12B3E008-CF16-4E22-B65E-87D872D8EFA7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8423653" y="2098632"/>
                <a:ext cx="1580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5F6966C4-D438-4BD8-BFDD-86A57B8ABCC6}"/>
                  </a:ext>
                </a:extLst>
              </p14:cNvPr>
              <p14:cNvContentPartPr/>
              <p14:nvPr/>
            </p14:nvContentPartPr>
            <p14:xfrm>
              <a:off x="8898133" y="2234352"/>
              <a:ext cx="92160" cy="6480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5F6966C4-D438-4BD8-BFDD-86A57B8ABCC6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893813" y="2230032"/>
                <a:ext cx="10080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94A08646-A65C-4CE5-BB3F-0CFDEEAA6513}"/>
                  </a:ext>
                </a:extLst>
              </p14:cNvPr>
              <p14:cNvContentPartPr/>
              <p14:nvPr/>
            </p14:nvContentPartPr>
            <p14:xfrm>
              <a:off x="8919373" y="2217432"/>
              <a:ext cx="123120" cy="20484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94A08646-A65C-4CE5-BB3F-0CFDEEAA6513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915053" y="2213112"/>
                <a:ext cx="1317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4" name="Freihand 173">
                <a:extLst>
                  <a:ext uri="{FF2B5EF4-FFF2-40B4-BE49-F238E27FC236}">
                    <a16:creationId xmlns:a16="http://schemas.microsoft.com/office/drawing/2014/main" id="{5809B6AC-0782-4CA8-9CBE-BA978323E315}"/>
                  </a:ext>
                </a:extLst>
              </p14:cNvPr>
              <p14:cNvContentPartPr/>
              <p14:nvPr/>
            </p14:nvContentPartPr>
            <p14:xfrm>
              <a:off x="8273533" y="2622072"/>
              <a:ext cx="84600" cy="88200"/>
            </p14:xfrm>
          </p:contentPart>
        </mc:Choice>
        <mc:Fallback xmlns="">
          <p:pic>
            <p:nvPicPr>
              <p:cNvPr id="174" name="Freihand 173">
                <a:extLst>
                  <a:ext uri="{FF2B5EF4-FFF2-40B4-BE49-F238E27FC236}">
                    <a16:creationId xmlns:a16="http://schemas.microsoft.com/office/drawing/2014/main" id="{5809B6AC-0782-4CA8-9CBE-BA978323E31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8269213" y="2617752"/>
                <a:ext cx="932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75" name="Freihand 174">
                <a:extLst>
                  <a:ext uri="{FF2B5EF4-FFF2-40B4-BE49-F238E27FC236}">
                    <a16:creationId xmlns:a16="http://schemas.microsoft.com/office/drawing/2014/main" id="{ED143CCF-2C8F-456B-9088-126ACED7B993}"/>
                  </a:ext>
                </a:extLst>
              </p14:cNvPr>
              <p14:cNvContentPartPr/>
              <p14:nvPr/>
            </p14:nvContentPartPr>
            <p14:xfrm>
              <a:off x="8289733" y="2633592"/>
              <a:ext cx="105840" cy="205200"/>
            </p14:xfrm>
          </p:contentPart>
        </mc:Choice>
        <mc:Fallback xmlns="">
          <p:pic>
            <p:nvPicPr>
              <p:cNvPr id="175" name="Freihand 174">
                <a:extLst>
                  <a:ext uri="{FF2B5EF4-FFF2-40B4-BE49-F238E27FC236}">
                    <a16:creationId xmlns:a16="http://schemas.microsoft.com/office/drawing/2014/main" id="{ED143CCF-2C8F-456B-9088-126ACED7B993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8285413" y="2629272"/>
                <a:ext cx="114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6" name="Freihand 175">
                <a:extLst>
                  <a:ext uri="{FF2B5EF4-FFF2-40B4-BE49-F238E27FC236}">
                    <a16:creationId xmlns:a16="http://schemas.microsoft.com/office/drawing/2014/main" id="{CCFA126B-1120-4EB7-BF00-F2446DDF1D1C}"/>
                  </a:ext>
                </a:extLst>
              </p14:cNvPr>
              <p14:cNvContentPartPr/>
              <p14:nvPr/>
            </p14:nvContentPartPr>
            <p14:xfrm>
              <a:off x="8394493" y="2580312"/>
              <a:ext cx="77400" cy="160200"/>
            </p14:xfrm>
          </p:contentPart>
        </mc:Choice>
        <mc:Fallback xmlns="">
          <p:pic>
            <p:nvPicPr>
              <p:cNvPr id="176" name="Freihand 175">
                <a:extLst>
                  <a:ext uri="{FF2B5EF4-FFF2-40B4-BE49-F238E27FC236}">
                    <a16:creationId xmlns:a16="http://schemas.microsoft.com/office/drawing/2014/main" id="{CCFA126B-1120-4EB7-BF00-F2446DDF1D1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8390173" y="2575992"/>
                <a:ext cx="860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98817649-F81F-4512-92D7-D2E8A828539A}"/>
                  </a:ext>
                </a:extLst>
              </p14:cNvPr>
              <p14:cNvContentPartPr/>
              <p14:nvPr/>
            </p14:nvContentPartPr>
            <p14:xfrm>
              <a:off x="8397373" y="2508672"/>
              <a:ext cx="13680" cy="65880"/>
            </p14:xfrm>
          </p:contentPart>
        </mc:Choice>
        <mc:Fallback xmlns=""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98817649-F81F-4512-92D7-D2E8A828539A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8393053" y="2504352"/>
                <a:ext cx="223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96794D1F-DAE5-4F2B-B65D-965996BBEBA6}"/>
                  </a:ext>
                </a:extLst>
              </p14:cNvPr>
              <p14:cNvContentPartPr/>
              <p14:nvPr/>
            </p14:nvContentPartPr>
            <p14:xfrm>
              <a:off x="8374693" y="2503632"/>
              <a:ext cx="70560" cy="81720"/>
            </p14:xfrm>
          </p:contentPart>
        </mc:Choice>
        <mc:Fallback xmlns=""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96794D1F-DAE5-4F2B-B65D-965996BBEBA6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8370373" y="2499312"/>
                <a:ext cx="79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3C669B6D-37BE-45EF-A4F7-62E3BA39DFFA}"/>
                  </a:ext>
                </a:extLst>
              </p14:cNvPr>
              <p14:cNvContentPartPr/>
              <p14:nvPr/>
            </p14:nvContentPartPr>
            <p14:xfrm>
              <a:off x="8488813" y="2661312"/>
              <a:ext cx="69120" cy="3384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3C669B6D-37BE-45EF-A4F7-62E3BA39DFF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8484493" y="2656992"/>
                <a:ext cx="77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B41C3399-F4C8-455C-B369-F28169E84E8D}"/>
                  </a:ext>
                </a:extLst>
              </p14:cNvPr>
              <p14:cNvContentPartPr/>
              <p14:nvPr/>
            </p14:nvContentPartPr>
            <p14:xfrm>
              <a:off x="8541013" y="2662752"/>
              <a:ext cx="37800" cy="10440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B41C3399-F4C8-455C-B369-F28169E84E8D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536693" y="2658432"/>
                <a:ext cx="46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36048C6C-0E1F-4FD8-80FA-0F080D7FCC0D}"/>
                  </a:ext>
                </a:extLst>
              </p14:cNvPr>
              <p14:cNvContentPartPr/>
              <p14:nvPr/>
            </p14:nvContentPartPr>
            <p14:xfrm>
              <a:off x="8577733" y="2601912"/>
              <a:ext cx="63360" cy="177120"/>
            </p14:xfrm>
          </p:contentPart>
        </mc:Choice>
        <mc:Fallback xmlns=""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36048C6C-0E1F-4FD8-80FA-0F080D7FCC0D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8573413" y="2597592"/>
                <a:ext cx="720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862E0089-0D64-41FC-851A-96B67851CD05}"/>
                  </a:ext>
                </a:extLst>
              </p14:cNvPr>
              <p14:cNvContentPartPr/>
              <p14:nvPr/>
            </p14:nvContentPartPr>
            <p14:xfrm>
              <a:off x="8737213" y="2646912"/>
              <a:ext cx="125640" cy="64440"/>
            </p14:xfrm>
          </p:contentPart>
        </mc:Choice>
        <mc:Fallback xmlns=""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862E0089-0D64-41FC-851A-96B67851CD05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8732893" y="2642592"/>
                <a:ext cx="134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57C30F5C-4173-4A7F-9EDD-77073A8DFFD1}"/>
                  </a:ext>
                </a:extLst>
              </p14:cNvPr>
              <p14:cNvContentPartPr/>
              <p14:nvPr/>
            </p14:nvContentPartPr>
            <p14:xfrm>
              <a:off x="9004333" y="2621712"/>
              <a:ext cx="106560" cy="42120"/>
            </p14:xfrm>
          </p:contentPart>
        </mc:Choice>
        <mc:Fallback xmlns=""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57C30F5C-4173-4A7F-9EDD-77073A8DFFD1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9000013" y="2617392"/>
                <a:ext cx="115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E1E188BC-CC44-418A-BD65-08A4DAAB12A7}"/>
                  </a:ext>
                </a:extLst>
              </p14:cNvPr>
              <p14:cNvContentPartPr/>
              <p14:nvPr/>
            </p14:nvContentPartPr>
            <p14:xfrm>
              <a:off x="9052933" y="2620992"/>
              <a:ext cx="96120" cy="207000"/>
            </p14:xfrm>
          </p:contentPart>
        </mc:Choice>
        <mc:Fallback xmlns=""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E1E188BC-CC44-418A-BD65-08A4DAAB12A7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9048613" y="2616672"/>
                <a:ext cx="1047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36500DF4-4FB1-4427-807A-BCC86C1B80E2}"/>
                  </a:ext>
                </a:extLst>
              </p14:cNvPr>
              <p14:cNvContentPartPr/>
              <p14:nvPr/>
            </p14:nvContentPartPr>
            <p14:xfrm>
              <a:off x="8200453" y="2059752"/>
              <a:ext cx="49320" cy="392760"/>
            </p14:xfrm>
          </p:contentPart>
        </mc:Choice>
        <mc:Fallback xmlns=""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36500DF4-4FB1-4427-807A-BCC86C1B80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8196133" y="2055432"/>
                <a:ext cx="579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8726C1D3-4BEB-465A-BF71-F4B87DBDCFB7}"/>
                  </a:ext>
                </a:extLst>
              </p14:cNvPr>
              <p14:cNvContentPartPr/>
              <p14:nvPr/>
            </p14:nvContentPartPr>
            <p14:xfrm>
              <a:off x="8161573" y="2031312"/>
              <a:ext cx="916920" cy="41832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8726C1D3-4BEB-465A-BF71-F4B87DBDCFB7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8157253" y="2026992"/>
                <a:ext cx="9255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6ABB648B-38E8-4F42-93F3-8590F7606A56}"/>
                  </a:ext>
                </a:extLst>
              </p14:cNvPr>
              <p14:cNvContentPartPr/>
              <p14:nvPr/>
            </p14:nvContentPartPr>
            <p14:xfrm>
              <a:off x="8201173" y="2432352"/>
              <a:ext cx="818280" cy="129600"/>
            </p14:xfrm>
          </p:contentPart>
        </mc:Choice>
        <mc:Fallback xmlns=""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6ABB648B-38E8-4F42-93F3-8590F7606A56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8196853" y="2428032"/>
                <a:ext cx="826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2549DCEB-B50C-454B-AD8E-9142463304DB}"/>
                  </a:ext>
                </a:extLst>
              </p14:cNvPr>
              <p14:cNvContentPartPr/>
              <p14:nvPr/>
            </p14:nvContentPartPr>
            <p14:xfrm>
              <a:off x="7341853" y="2237952"/>
              <a:ext cx="180000" cy="253800"/>
            </p14:xfrm>
          </p:contentPart>
        </mc:Choice>
        <mc:Fallback xmlns=""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2549DCEB-B50C-454B-AD8E-9142463304DB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7337533" y="2233632"/>
                <a:ext cx="188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229" name="Freihand 228">
                <a:extLst>
                  <a:ext uri="{FF2B5EF4-FFF2-40B4-BE49-F238E27FC236}">
                    <a16:creationId xmlns:a16="http://schemas.microsoft.com/office/drawing/2014/main" id="{8A423D79-9822-4767-9989-DB44CC31517F}"/>
                  </a:ext>
                </a:extLst>
              </p14:cNvPr>
              <p14:cNvContentPartPr/>
              <p14:nvPr/>
            </p14:nvContentPartPr>
            <p14:xfrm>
              <a:off x="7535533" y="2240112"/>
              <a:ext cx="115920" cy="229320"/>
            </p14:xfrm>
          </p:contentPart>
        </mc:Choice>
        <mc:Fallback xmlns="">
          <p:pic>
            <p:nvPicPr>
              <p:cNvPr id="229" name="Freihand 228">
                <a:extLst>
                  <a:ext uri="{FF2B5EF4-FFF2-40B4-BE49-F238E27FC236}">
                    <a16:creationId xmlns:a16="http://schemas.microsoft.com/office/drawing/2014/main" id="{8A423D79-9822-4767-9989-DB44CC31517F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7531213" y="2235792"/>
                <a:ext cx="1245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1E8E5273-3865-44E1-904E-FE6E38E68735}"/>
                  </a:ext>
                </a:extLst>
              </p14:cNvPr>
              <p14:cNvContentPartPr/>
              <p14:nvPr/>
            </p14:nvContentPartPr>
            <p14:xfrm>
              <a:off x="7689613" y="2341272"/>
              <a:ext cx="79560" cy="3600"/>
            </p14:xfrm>
          </p:contentPart>
        </mc:Choice>
        <mc:Fallback xmlns=""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1E8E5273-3865-44E1-904E-FE6E38E68735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7685293" y="2336952"/>
                <a:ext cx="8820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6DD14E03-2DC4-4A00-9D39-1A343BB83315}"/>
                  </a:ext>
                </a:extLst>
              </p14:cNvPr>
              <p14:cNvContentPartPr/>
              <p14:nvPr/>
            </p14:nvContentPartPr>
            <p14:xfrm>
              <a:off x="7804093" y="2259192"/>
              <a:ext cx="7920" cy="128160"/>
            </p14:xfrm>
          </p:contentPart>
        </mc:Choice>
        <mc:Fallback xmlns=""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6DD14E03-2DC4-4A00-9D39-1A343BB83315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7799773" y="2254872"/>
                <a:ext cx="16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90EB8512-ECA6-40DF-A8B0-440EF50FEFD6}"/>
                  </a:ext>
                </a:extLst>
              </p14:cNvPr>
              <p14:cNvContentPartPr/>
              <p14:nvPr/>
            </p14:nvContentPartPr>
            <p14:xfrm>
              <a:off x="7751173" y="2233632"/>
              <a:ext cx="159120" cy="190440"/>
            </p14:xfrm>
          </p:contentPart>
        </mc:Choice>
        <mc:Fallback xmlns=""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90EB8512-ECA6-40DF-A8B0-440EF50FEFD6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7746853" y="2229312"/>
                <a:ext cx="1677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A4024A37-B067-499C-B118-BAC10863BB75}"/>
                  </a:ext>
                </a:extLst>
              </p14:cNvPr>
              <p14:cNvContentPartPr/>
              <p14:nvPr/>
            </p14:nvContentPartPr>
            <p14:xfrm>
              <a:off x="7877173" y="2392752"/>
              <a:ext cx="23040" cy="2412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A4024A37-B067-499C-B118-BAC10863BB75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7872853" y="2388432"/>
                <a:ext cx="31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34" name="Freihand 233">
                <a:extLst>
                  <a:ext uri="{FF2B5EF4-FFF2-40B4-BE49-F238E27FC236}">
                    <a16:creationId xmlns:a16="http://schemas.microsoft.com/office/drawing/2014/main" id="{7D45B4CA-A0FF-408E-A26F-B6A87907EB67}"/>
                  </a:ext>
                </a:extLst>
              </p14:cNvPr>
              <p14:cNvContentPartPr/>
              <p14:nvPr/>
            </p14:nvContentPartPr>
            <p14:xfrm>
              <a:off x="7896253" y="2311392"/>
              <a:ext cx="62280" cy="115920"/>
            </p14:xfrm>
          </p:contentPart>
        </mc:Choice>
        <mc:Fallback xmlns="">
          <p:pic>
            <p:nvPicPr>
              <p:cNvPr id="234" name="Freihand 233">
                <a:extLst>
                  <a:ext uri="{FF2B5EF4-FFF2-40B4-BE49-F238E27FC236}">
                    <a16:creationId xmlns:a16="http://schemas.microsoft.com/office/drawing/2014/main" id="{7D45B4CA-A0FF-408E-A26F-B6A87907EB67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7891933" y="2307072"/>
                <a:ext cx="709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235" name="Freihand 234">
                <a:extLst>
                  <a:ext uri="{FF2B5EF4-FFF2-40B4-BE49-F238E27FC236}">
                    <a16:creationId xmlns:a16="http://schemas.microsoft.com/office/drawing/2014/main" id="{FE14F0B0-2A18-4382-B01D-0A45E047A148}"/>
                  </a:ext>
                </a:extLst>
              </p14:cNvPr>
              <p14:cNvContentPartPr/>
              <p14:nvPr/>
            </p14:nvContentPartPr>
            <p14:xfrm>
              <a:off x="7983373" y="2242992"/>
              <a:ext cx="96480" cy="152280"/>
            </p14:xfrm>
          </p:contentPart>
        </mc:Choice>
        <mc:Fallback xmlns="">
          <p:pic>
            <p:nvPicPr>
              <p:cNvPr id="235" name="Freihand 234">
                <a:extLst>
                  <a:ext uri="{FF2B5EF4-FFF2-40B4-BE49-F238E27FC236}">
                    <a16:creationId xmlns:a16="http://schemas.microsoft.com/office/drawing/2014/main" id="{FE14F0B0-2A18-4382-B01D-0A45E047A148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7979053" y="2238672"/>
                <a:ext cx="1051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6" name="Freihand 235">
                <a:extLst>
                  <a:ext uri="{FF2B5EF4-FFF2-40B4-BE49-F238E27FC236}">
                    <a16:creationId xmlns:a16="http://schemas.microsoft.com/office/drawing/2014/main" id="{A3238293-7A3C-4423-8BC2-96CD9F52C1D9}"/>
                  </a:ext>
                </a:extLst>
              </p14:cNvPr>
              <p14:cNvContentPartPr/>
              <p14:nvPr/>
            </p14:nvContentPartPr>
            <p14:xfrm>
              <a:off x="8079133" y="2352432"/>
              <a:ext cx="25200" cy="69480"/>
            </p14:xfrm>
          </p:contentPart>
        </mc:Choice>
        <mc:Fallback xmlns="">
          <p:pic>
            <p:nvPicPr>
              <p:cNvPr id="236" name="Freihand 235">
                <a:extLst>
                  <a:ext uri="{FF2B5EF4-FFF2-40B4-BE49-F238E27FC236}">
                    <a16:creationId xmlns:a16="http://schemas.microsoft.com/office/drawing/2014/main" id="{A3238293-7A3C-4423-8BC2-96CD9F52C1D9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8074813" y="2348112"/>
                <a:ext cx="3384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9FE6DD49-B103-457F-8A2F-0F8CF44E20E5}"/>
                  </a:ext>
                </a:extLst>
              </p14:cNvPr>
              <p14:cNvContentPartPr/>
              <p14:nvPr/>
            </p14:nvContentPartPr>
            <p14:xfrm>
              <a:off x="2707213" y="4921752"/>
              <a:ext cx="82440" cy="3492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9FE6DD49-B103-457F-8A2F-0F8CF44E20E5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702893" y="4917432"/>
                <a:ext cx="910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EA352E25-46E6-421E-B85A-D299910BA8D4}"/>
                  </a:ext>
                </a:extLst>
              </p14:cNvPr>
              <p14:cNvContentPartPr/>
              <p14:nvPr/>
            </p14:nvContentPartPr>
            <p14:xfrm>
              <a:off x="2913853" y="4592712"/>
              <a:ext cx="127440" cy="13968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EA352E25-46E6-421E-B85A-D299910BA8D4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909533" y="4588392"/>
                <a:ext cx="136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FF410258-D474-436C-BCCE-4CFD1F8CEDCA}"/>
                  </a:ext>
                </a:extLst>
              </p14:cNvPr>
              <p14:cNvContentPartPr/>
              <p14:nvPr/>
            </p14:nvContentPartPr>
            <p14:xfrm>
              <a:off x="3146413" y="4267992"/>
              <a:ext cx="150120" cy="20988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FF410258-D474-436C-BCCE-4CFD1F8CEDCA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3142093" y="4263672"/>
                <a:ext cx="1587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AA758CC3-167C-4323-AB4E-C32BAAF0A3DC}"/>
                  </a:ext>
                </a:extLst>
              </p14:cNvPr>
              <p14:cNvContentPartPr/>
              <p14:nvPr/>
            </p14:nvContentPartPr>
            <p14:xfrm>
              <a:off x="3370333" y="4099872"/>
              <a:ext cx="100800" cy="108000"/>
            </p14:xfrm>
          </p:contentPart>
        </mc:Choice>
        <mc:Fallback xmlns=""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AA758CC3-167C-4323-AB4E-C32BAAF0A3DC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3366013" y="4095552"/>
                <a:ext cx="10944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42" name="Freihand 241">
                <a:extLst>
                  <a:ext uri="{FF2B5EF4-FFF2-40B4-BE49-F238E27FC236}">
                    <a16:creationId xmlns:a16="http://schemas.microsoft.com/office/drawing/2014/main" id="{1385AE0E-499C-48D8-A783-038CF3E72066}"/>
                  </a:ext>
                </a:extLst>
              </p14:cNvPr>
              <p14:cNvContentPartPr/>
              <p14:nvPr/>
            </p14:nvContentPartPr>
            <p14:xfrm>
              <a:off x="3552133" y="3990792"/>
              <a:ext cx="26280" cy="45000"/>
            </p14:xfrm>
          </p:contentPart>
        </mc:Choice>
        <mc:Fallback xmlns="">
          <p:pic>
            <p:nvPicPr>
              <p:cNvPr id="242" name="Freihand 241">
                <a:extLst>
                  <a:ext uri="{FF2B5EF4-FFF2-40B4-BE49-F238E27FC236}">
                    <a16:creationId xmlns:a16="http://schemas.microsoft.com/office/drawing/2014/main" id="{1385AE0E-499C-48D8-A783-038CF3E72066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3547813" y="3986472"/>
                <a:ext cx="349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26CB3828-2847-4BA2-A1A0-6308BC5D8800}"/>
                  </a:ext>
                </a:extLst>
              </p14:cNvPr>
              <p14:cNvContentPartPr/>
              <p14:nvPr/>
            </p14:nvContentPartPr>
            <p14:xfrm>
              <a:off x="4490653" y="2788032"/>
              <a:ext cx="31320" cy="36720"/>
            </p14:xfrm>
          </p:contentPart>
        </mc:Choice>
        <mc:Fallback xmlns=""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26CB3828-2847-4BA2-A1A0-6308BC5D8800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4486333" y="2783712"/>
                <a:ext cx="39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D767C493-28F5-40E3-8E72-0693AC048683}"/>
                  </a:ext>
                </a:extLst>
              </p14:cNvPr>
              <p14:cNvContentPartPr/>
              <p14:nvPr/>
            </p14:nvContentPartPr>
            <p14:xfrm>
              <a:off x="4685053" y="2435952"/>
              <a:ext cx="156960" cy="206640"/>
            </p14:xfrm>
          </p:contentPart>
        </mc:Choice>
        <mc:Fallback xmlns=""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D767C493-28F5-40E3-8E72-0693AC048683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4680733" y="2431632"/>
                <a:ext cx="16560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64F9209D-DD69-4023-8EB2-B6634A03DE20}"/>
                  </a:ext>
                </a:extLst>
              </p14:cNvPr>
              <p14:cNvContentPartPr/>
              <p14:nvPr/>
            </p14:nvContentPartPr>
            <p14:xfrm>
              <a:off x="4922293" y="2027352"/>
              <a:ext cx="216360" cy="302760"/>
            </p14:xfrm>
          </p:contentPart>
        </mc:Choice>
        <mc:Fallback xmlns=""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64F9209D-DD69-4023-8EB2-B6634A03DE20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4917973" y="2023032"/>
                <a:ext cx="2250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F1382FB2-671E-4622-8F60-C581F9249B6D}"/>
                  </a:ext>
                </a:extLst>
              </p14:cNvPr>
              <p14:cNvContentPartPr/>
              <p14:nvPr/>
            </p14:nvContentPartPr>
            <p14:xfrm>
              <a:off x="5243413" y="1642512"/>
              <a:ext cx="257400" cy="277920"/>
            </p14:xfrm>
          </p:contentPart>
        </mc:Choice>
        <mc:Fallback xmlns=""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F1382FB2-671E-4622-8F60-C581F9249B6D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5239093" y="1638192"/>
                <a:ext cx="2660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D259BDF4-18A2-4FE3-A198-3A6C52F90A30}"/>
                  </a:ext>
                </a:extLst>
              </p14:cNvPr>
              <p14:cNvContentPartPr/>
              <p14:nvPr/>
            </p14:nvContentPartPr>
            <p14:xfrm>
              <a:off x="2563573" y="5157552"/>
              <a:ext cx="101520" cy="404280"/>
            </p14:xfrm>
          </p:contentPart>
        </mc:Choice>
        <mc:Fallback xmlns=""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D259BDF4-18A2-4FE3-A198-3A6C52F90A30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559253" y="5153232"/>
                <a:ext cx="11016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250" name="Freihand 249">
                <a:extLst>
                  <a:ext uri="{FF2B5EF4-FFF2-40B4-BE49-F238E27FC236}">
                    <a16:creationId xmlns:a16="http://schemas.microsoft.com/office/drawing/2014/main" id="{F9E11D7D-F794-4F50-A31A-48D53E33BCDB}"/>
                  </a:ext>
                </a:extLst>
              </p14:cNvPr>
              <p14:cNvContentPartPr/>
              <p14:nvPr/>
            </p14:nvContentPartPr>
            <p14:xfrm>
              <a:off x="2297533" y="5383272"/>
              <a:ext cx="79560" cy="128160"/>
            </p14:xfrm>
          </p:contentPart>
        </mc:Choice>
        <mc:Fallback xmlns="">
          <p:pic>
            <p:nvPicPr>
              <p:cNvPr id="250" name="Freihand 249">
                <a:extLst>
                  <a:ext uri="{FF2B5EF4-FFF2-40B4-BE49-F238E27FC236}">
                    <a16:creationId xmlns:a16="http://schemas.microsoft.com/office/drawing/2014/main" id="{F9E11D7D-F794-4F50-A31A-48D53E33BCDB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2293213" y="5378952"/>
                <a:ext cx="882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251" name="Freihand 250">
                <a:extLst>
                  <a:ext uri="{FF2B5EF4-FFF2-40B4-BE49-F238E27FC236}">
                    <a16:creationId xmlns:a16="http://schemas.microsoft.com/office/drawing/2014/main" id="{73BD931B-8BDA-40A9-9B7E-BE2B082914A5}"/>
                  </a:ext>
                </a:extLst>
              </p14:cNvPr>
              <p14:cNvContentPartPr/>
              <p14:nvPr/>
            </p14:nvContentPartPr>
            <p14:xfrm>
              <a:off x="2381773" y="5427912"/>
              <a:ext cx="35640" cy="86400"/>
            </p14:xfrm>
          </p:contentPart>
        </mc:Choice>
        <mc:Fallback xmlns="">
          <p:pic>
            <p:nvPicPr>
              <p:cNvPr id="251" name="Freihand 250">
                <a:extLst>
                  <a:ext uri="{FF2B5EF4-FFF2-40B4-BE49-F238E27FC236}">
                    <a16:creationId xmlns:a16="http://schemas.microsoft.com/office/drawing/2014/main" id="{73BD931B-8BDA-40A9-9B7E-BE2B082914A5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2377453" y="5423592"/>
                <a:ext cx="442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D4006EF4-6777-4398-B7FC-D78DE7AC8A06}"/>
                  </a:ext>
                </a:extLst>
              </p14:cNvPr>
              <p14:cNvContentPartPr/>
              <p14:nvPr/>
            </p14:nvContentPartPr>
            <p14:xfrm>
              <a:off x="2397973" y="5296872"/>
              <a:ext cx="97920" cy="206280"/>
            </p14:xfrm>
          </p:contentPart>
        </mc:Choice>
        <mc:Fallback xmlns=""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D4006EF4-6777-4398-B7FC-D78DE7AC8A06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2393653" y="5292552"/>
                <a:ext cx="1065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253" name="Freihand 252">
                <a:extLst>
                  <a:ext uri="{FF2B5EF4-FFF2-40B4-BE49-F238E27FC236}">
                    <a16:creationId xmlns:a16="http://schemas.microsoft.com/office/drawing/2014/main" id="{50D449F1-857E-4B09-A82F-A0458D8B96E3}"/>
                  </a:ext>
                </a:extLst>
              </p14:cNvPr>
              <p14:cNvContentPartPr/>
              <p14:nvPr/>
            </p14:nvContentPartPr>
            <p14:xfrm>
              <a:off x="2499493" y="5243952"/>
              <a:ext cx="64080" cy="100440"/>
            </p14:xfrm>
          </p:contentPart>
        </mc:Choice>
        <mc:Fallback xmlns="">
          <p:pic>
            <p:nvPicPr>
              <p:cNvPr id="253" name="Freihand 252">
                <a:extLst>
                  <a:ext uri="{FF2B5EF4-FFF2-40B4-BE49-F238E27FC236}">
                    <a16:creationId xmlns:a16="http://schemas.microsoft.com/office/drawing/2014/main" id="{50D449F1-857E-4B09-A82F-A0458D8B96E3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2495173" y="5239632"/>
                <a:ext cx="7272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255" name="Freihand 254">
                <a:extLst>
                  <a:ext uri="{FF2B5EF4-FFF2-40B4-BE49-F238E27FC236}">
                    <a16:creationId xmlns:a16="http://schemas.microsoft.com/office/drawing/2014/main" id="{3A29DB69-C03B-4A20-9B53-E756F7B307F4}"/>
                  </a:ext>
                </a:extLst>
              </p14:cNvPr>
              <p14:cNvContentPartPr/>
              <p14:nvPr/>
            </p14:nvContentPartPr>
            <p14:xfrm>
              <a:off x="4939933" y="1307352"/>
              <a:ext cx="666000" cy="60120"/>
            </p14:xfrm>
          </p:contentPart>
        </mc:Choice>
        <mc:Fallback xmlns="">
          <p:pic>
            <p:nvPicPr>
              <p:cNvPr id="255" name="Freihand 254">
                <a:extLst>
                  <a:ext uri="{FF2B5EF4-FFF2-40B4-BE49-F238E27FC236}">
                    <a16:creationId xmlns:a16="http://schemas.microsoft.com/office/drawing/2014/main" id="{3A29DB69-C03B-4A20-9B53-E756F7B307F4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4935613" y="1303032"/>
                <a:ext cx="6746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56" name="Freihand 255">
                <a:extLst>
                  <a:ext uri="{FF2B5EF4-FFF2-40B4-BE49-F238E27FC236}">
                    <a16:creationId xmlns:a16="http://schemas.microsoft.com/office/drawing/2014/main" id="{77C92F17-76D7-4DCA-854F-C010C693F5F8}"/>
                  </a:ext>
                </a:extLst>
              </p14:cNvPr>
              <p14:cNvContentPartPr/>
              <p14:nvPr/>
            </p14:nvContentPartPr>
            <p14:xfrm>
              <a:off x="5336653" y="1176312"/>
              <a:ext cx="266040" cy="267120"/>
            </p14:xfrm>
          </p:contentPart>
        </mc:Choice>
        <mc:Fallback xmlns="">
          <p:pic>
            <p:nvPicPr>
              <p:cNvPr id="256" name="Freihand 255">
                <a:extLst>
                  <a:ext uri="{FF2B5EF4-FFF2-40B4-BE49-F238E27FC236}">
                    <a16:creationId xmlns:a16="http://schemas.microsoft.com/office/drawing/2014/main" id="{77C92F17-76D7-4DCA-854F-C010C693F5F8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5332333" y="1171992"/>
                <a:ext cx="2746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C2902AB0-C50E-4EE1-A61F-294188C0CF2C}"/>
                  </a:ext>
                </a:extLst>
              </p14:cNvPr>
              <p14:cNvContentPartPr/>
              <p14:nvPr/>
            </p14:nvContentPartPr>
            <p14:xfrm>
              <a:off x="3362773" y="1097472"/>
              <a:ext cx="187920" cy="182520"/>
            </p14:xfrm>
          </p:contentPart>
        </mc:Choice>
        <mc:Fallback xmlns=""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C2902AB0-C50E-4EE1-A61F-294188C0CF2C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3358453" y="1093152"/>
                <a:ext cx="196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55759B20-070C-46E7-AD41-5A0B2B1AFF55}"/>
                  </a:ext>
                </a:extLst>
              </p14:cNvPr>
              <p14:cNvContentPartPr/>
              <p14:nvPr/>
            </p14:nvContentPartPr>
            <p14:xfrm>
              <a:off x="3584173" y="1068312"/>
              <a:ext cx="106560" cy="249480"/>
            </p14:xfrm>
          </p:contentPart>
        </mc:Choice>
        <mc:Fallback xmlns=""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55759B20-070C-46E7-AD41-5A0B2B1AFF55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3579853" y="1063992"/>
                <a:ext cx="11520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260" name="Freihand 259">
                <a:extLst>
                  <a:ext uri="{FF2B5EF4-FFF2-40B4-BE49-F238E27FC236}">
                    <a16:creationId xmlns:a16="http://schemas.microsoft.com/office/drawing/2014/main" id="{B878B39A-C37F-4AD1-AE63-016A2BAA4F81}"/>
                  </a:ext>
                </a:extLst>
              </p14:cNvPr>
              <p14:cNvContentPartPr/>
              <p14:nvPr/>
            </p14:nvContentPartPr>
            <p14:xfrm>
              <a:off x="3687493" y="1080552"/>
              <a:ext cx="103680" cy="82800"/>
            </p14:xfrm>
          </p:contentPart>
        </mc:Choice>
        <mc:Fallback xmlns="">
          <p:pic>
            <p:nvPicPr>
              <p:cNvPr id="260" name="Freihand 259">
                <a:extLst>
                  <a:ext uri="{FF2B5EF4-FFF2-40B4-BE49-F238E27FC236}">
                    <a16:creationId xmlns:a16="http://schemas.microsoft.com/office/drawing/2014/main" id="{B878B39A-C37F-4AD1-AE63-016A2BAA4F81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3683173" y="1076232"/>
                <a:ext cx="1123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261" name="Freihand 260">
                <a:extLst>
                  <a:ext uri="{FF2B5EF4-FFF2-40B4-BE49-F238E27FC236}">
                    <a16:creationId xmlns:a16="http://schemas.microsoft.com/office/drawing/2014/main" id="{48C6A282-4512-47D8-92FD-D481ACF2550C}"/>
                  </a:ext>
                </a:extLst>
              </p14:cNvPr>
              <p14:cNvContentPartPr/>
              <p14:nvPr/>
            </p14:nvContentPartPr>
            <p14:xfrm>
              <a:off x="3776053" y="1057872"/>
              <a:ext cx="106560" cy="85680"/>
            </p14:xfrm>
          </p:contentPart>
        </mc:Choice>
        <mc:Fallback xmlns="">
          <p:pic>
            <p:nvPicPr>
              <p:cNvPr id="261" name="Freihand 260">
                <a:extLst>
                  <a:ext uri="{FF2B5EF4-FFF2-40B4-BE49-F238E27FC236}">
                    <a16:creationId xmlns:a16="http://schemas.microsoft.com/office/drawing/2014/main" id="{48C6A282-4512-47D8-92FD-D481ACF2550C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3771733" y="1053552"/>
                <a:ext cx="115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62" name="Freihand 261">
                <a:extLst>
                  <a:ext uri="{FF2B5EF4-FFF2-40B4-BE49-F238E27FC236}">
                    <a16:creationId xmlns:a16="http://schemas.microsoft.com/office/drawing/2014/main" id="{D913BB2F-ADAA-443E-9F53-1D5E118DB284}"/>
                  </a:ext>
                </a:extLst>
              </p14:cNvPr>
              <p14:cNvContentPartPr/>
              <p14:nvPr/>
            </p14:nvContentPartPr>
            <p14:xfrm>
              <a:off x="3883333" y="1017912"/>
              <a:ext cx="88200" cy="100080"/>
            </p14:xfrm>
          </p:contentPart>
        </mc:Choice>
        <mc:Fallback xmlns="">
          <p:pic>
            <p:nvPicPr>
              <p:cNvPr id="262" name="Freihand 261">
                <a:extLst>
                  <a:ext uri="{FF2B5EF4-FFF2-40B4-BE49-F238E27FC236}">
                    <a16:creationId xmlns:a16="http://schemas.microsoft.com/office/drawing/2014/main" id="{D913BB2F-ADAA-443E-9F53-1D5E118DB284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3879013" y="1013592"/>
                <a:ext cx="9684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63" name="Freihand 262">
                <a:extLst>
                  <a:ext uri="{FF2B5EF4-FFF2-40B4-BE49-F238E27FC236}">
                    <a16:creationId xmlns:a16="http://schemas.microsoft.com/office/drawing/2014/main" id="{D5219539-7967-4C1C-BB60-1E9C9ED80522}"/>
                  </a:ext>
                </a:extLst>
              </p14:cNvPr>
              <p14:cNvContentPartPr/>
              <p14:nvPr/>
            </p14:nvContentPartPr>
            <p14:xfrm>
              <a:off x="4007173" y="1007472"/>
              <a:ext cx="227880" cy="61200"/>
            </p14:xfrm>
          </p:contentPart>
        </mc:Choice>
        <mc:Fallback xmlns="">
          <p:pic>
            <p:nvPicPr>
              <p:cNvPr id="263" name="Freihand 262">
                <a:extLst>
                  <a:ext uri="{FF2B5EF4-FFF2-40B4-BE49-F238E27FC236}">
                    <a16:creationId xmlns:a16="http://schemas.microsoft.com/office/drawing/2014/main" id="{D5219539-7967-4C1C-BB60-1E9C9ED80522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4002853" y="1003152"/>
                <a:ext cx="2365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C5C1AA99-DC56-4F3F-BDAE-4EF65F090ECE}"/>
                  </a:ext>
                </a:extLst>
              </p14:cNvPr>
              <p14:cNvContentPartPr/>
              <p14:nvPr/>
            </p14:nvContentPartPr>
            <p14:xfrm>
              <a:off x="3747613" y="952032"/>
              <a:ext cx="140040" cy="42480"/>
            </p14:xfrm>
          </p:contentPart>
        </mc:Choice>
        <mc:Fallback xmlns=""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C5C1AA99-DC56-4F3F-BDAE-4EF65F090ECE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3743293" y="947712"/>
                <a:ext cx="148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BB3D3C81-0209-4FC3-BB2A-8712670F0C87}"/>
                  </a:ext>
                </a:extLst>
              </p14:cNvPr>
              <p14:cNvContentPartPr/>
              <p14:nvPr/>
            </p14:nvContentPartPr>
            <p14:xfrm>
              <a:off x="4230373" y="838272"/>
              <a:ext cx="321120" cy="186120"/>
            </p14:xfrm>
          </p:contentPart>
        </mc:Choice>
        <mc:Fallback xmlns=""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BB3D3C81-0209-4FC3-BB2A-8712670F0C87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4226053" y="833952"/>
                <a:ext cx="329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BF7A3B6C-D824-4F51-A44B-F5741DD7E5F6}"/>
                  </a:ext>
                </a:extLst>
              </p14:cNvPr>
              <p14:cNvContentPartPr/>
              <p14:nvPr/>
            </p14:nvContentPartPr>
            <p14:xfrm>
              <a:off x="4373293" y="803352"/>
              <a:ext cx="75600" cy="180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BF7A3B6C-D824-4F51-A44B-F5741DD7E5F6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4368973" y="799032"/>
                <a:ext cx="84240" cy="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267" name="Freihand 266">
                <a:extLst>
                  <a:ext uri="{FF2B5EF4-FFF2-40B4-BE49-F238E27FC236}">
                    <a16:creationId xmlns:a16="http://schemas.microsoft.com/office/drawing/2014/main" id="{C2824114-2CE1-42FF-800D-0599019596D1}"/>
                  </a:ext>
                </a:extLst>
              </p14:cNvPr>
              <p14:cNvContentPartPr/>
              <p14:nvPr/>
            </p14:nvContentPartPr>
            <p14:xfrm>
              <a:off x="4701613" y="844392"/>
              <a:ext cx="141840" cy="99360"/>
            </p14:xfrm>
          </p:contentPart>
        </mc:Choice>
        <mc:Fallback xmlns="">
          <p:pic>
            <p:nvPicPr>
              <p:cNvPr id="267" name="Freihand 266">
                <a:extLst>
                  <a:ext uri="{FF2B5EF4-FFF2-40B4-BE49-F238E27FC236}">
                    <a16:creationId xmlns:a16="http://schemas.microsoft.com/office/drawing/2014/main" id="{C2824114-2CE1-42FF-800D-0599019596D1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4697293" y="840072"/>
                <a:ext cx="1504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BD9E3B27-B301-4A9A-A368-55AA07B21866}"/>
                  </a:ext>
                </a:extLst>
              </p14:cNvPr>
              <p14:cNvContentPartPr/>
              <p14:nvPr/>
            </p14:nvContentPartPr>
            <p14:xfrm>
              <a:off x="4858213" y="755112"/>
              <a:ext cx="91440" cy="14832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BD9E3B27-B301-4A9A-A368-55AA07B21866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4853893" y="750792"/>
                <a:ext cx="100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35E4A30A-E087-4C91-AFC3-66E0B37057DB}"/>
                  </a:ext>
                </a:extLst>
              </p14:cNvPr>
              <p14:cNvContentPartPr/>
              <p14:nvPr/>
            </p14:nvContentPartPr>
            <p14:xfrm>
              <a:off x="4960093" y="817392"/>
              <a:ext cx="113040" cy="70920"/>
            </p14:xfrm>
          </p:contentPart>
        </mc:Choice>
        <mc:Fallback xmlns=""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35E4A30A-E087-4C91-AFC3-66E0B37057DB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4955773" y="813072"/>
                <a:ext cx="12168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FF21AD7D-621B-4F6B-AF9D-AD25ED796FF0}"/>
                  </a:ext>
                </a:extLst>
              </p14:cNvPr>
              <p14:cNvContentPartPr/>
              <p14:nvPr/>
            </p14:nvContentPartPr>
            <p14:xfrm>
              <a:off x="3393733" y="1408152"/>
              <a:ext cx="209160" cy="79560"/>
            </p14:xfrm>
          </p:contentPart>
        </mc:Choice>
        <mc:Fallback xmlns=""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FF21AD7D-621B-4F6B-AF9D-AD25ED796FF0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389413" y="1403832"/>
                <a:ext cx="2178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271" name="Freihand 270">
                <a:extLst>
                  <a:ext uri="{FF2B5EF4-FFF2-40B4-BE49-F238E27FC236}">
                    <a16:creationId xmlns:a16="http://schemas.microsoft.com/office/drawing/2014/main" id="{1CAEB57D-726E-4F16-A40B-EA4811C77105}"/>
                  </a:ext>
                </a:extLst>
              </p14:cNvPr>
              <p14:cNvContentPartPr/>
              <p14:nvPr/>
            </p14:nvContentPartPr>
            <p14:xfrm>
              <a:off x="3635293" y="1383312"/>
              <a:ext cx="63000" cy="36720"/>
            </p14:xfrm>
          </p:contentPart>
        </mc:Choice>
        <mc:Fallback xmlns="">
          <p:pic>
            <p:nvPicPr>
              <p:cNvPr id="271" name="Freihand 270">
                <a:extLst>
                  <a:ext uri="{FF2B5EF4-FFF2-40B4-BE49-F238E27FC236}">
                    <a16:creationId xmlns:a16="http://schemas.microsoft.com/office/drawing/2014/main" id="{1CAEB57D-726E-4F16-A40B-EA4811C77105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3630973" y="1378992"/>
                <a:ext cx="71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2BCE0AFA-CB08-4D6A-BFA5-610FE319946C}"/>
                  </a:ext>
                </a:extLst>
              </p14:cNvPr>
              <p14:cNvContentPartPr/>
              <p14:nvPr/>
            </p14:nvContentPartPr>
            <p14:xfrm>
              <a:off x="3732853" y="1287192"/>
              <a:ext cx="196920" cy="212760"/>
            </p14:xfrm>
          </p:contentPart>
        </mc:Choice>
        <mc:Fallback xmlns=""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2BCE0AFA-CB08-4D6A-BFA5-610FE319946C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3728533" y="1282872"/>
                <a:ext cx="2055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50C62E80-79E2-4A26-9BF1-EF3291983FF4}"/>
                  </a:ext>
                </a:extLst>
              </p14:cNvPr>
              <p14:cNvContentPartPr/>
              <p14:nvPr/>
            </p14:nvContentPartPr>
            <p14:xfrm>
              <a:off x="3897733" y="1232472"/>
              <a:ext cx="14040" cy="2736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50C62E80-79E2-4A26-9BF1-EF3291983FF4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3893413" y="1228152"/>
                <a:ext cx="22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4CD3F39C-FE5A-468A-B185-9EBB00E4EBFD}"/>
                  </a:ext>
                </a:extLst>
              </p14:cNvPr>
              <p14:cNvContentPartPr/>
              <p14:nvPr/>
            </p14:nvContentPartPr>
            <p14:xfrm>
              <a:off x="3983773" y="1191072"/>
              <a:ext cx="133200" cy="135000"/>
            </p14:xfrm>
          </p:contentPart>
        </mc:Choice>
        <mc:Fallback xmlns=""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4CD3F39C-FE5A-468A-B185-9EBB00E4EBFD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3979453" y="1186752"/>
                <a:ext cx="141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275" name="Freihand 274">
                <a:extLst>
                  <a:ext uri="{FF2B5EF4-FFF2-40B4-BE49-F238E27FC236}">
                    <a16:creationId xmlns:a16="http://schemas.microsoft.com/office/drawing/2014/main" id="{7F7A400D-01EA-48A6-A1AA-D53EA72300E8}"/>
                  </a:ext>
                </a:extLst>
              </p14:cNvPr>
              <p14:cNvContentPartPr/>
              <p14:nvPr/>
            </p14:nvContentPartPr>
            <p14:xfrm>
              <a:off x="4124533" y="1231032"/>
              <a:ext cx="187920" cy="64080"/>
            </p14:xfrm>
          </p:contentPart>
        </mc:Choice>
        <mc:Fallback xmlns="">
          <p:pic>
            <p:nvPicPr>
              <p:cNvPr id="275" name="Freihand 274">
                <a:extLst>
                  <a:ext uri="{FF2B5EF4-FFF2-40B4-BE49-F238E27FC236}">
                    <a16:creationId xmlns:a16="http://schemas.microsoft.com/office/drawing/2014/main" id="{7F7A400D-01EA-48A6-A1AA-D53EA72300E8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120213" y="1226712"/>
                <a:ext cx="19656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276" name="Freihand 275">
                <a:extLst>
                  <a:ext uri="{FF2B5EF4-FFF2-40B4-BE49-F238E27FC236}">
                    <a16:creationId xmlns:a16="http://schemas.microsoft.com/office/drawing/2014/main" id="{4B0F3930-2509-4D54-8DCF-B2866F37CA09}"/>
                  </a:ext>
                </a:extLst>
              </p14:cNvPr>
              <p14:cNvContentPartPr/>
              <p14:nvPr/>
            </p14:nvContentPartPr>
            <p14:xfrm>
              <a:off x="3726373" y="1228872"/>
              <a:ext cx="119520" cy="42480"/>
            </p14:xfrm>
          </p:contentPart>
        </mc:Choice>
        <mc:Fallback xmlns="">
          <p:pic>
            <p:nvPicPr>
              <p:cNvPr id="276" name="Freihand 275">
                <a:extLst>
                  <a:ext uri="{FF2B5EF4-FFF2-40B4-BE49-F238E27FC236}">
                    <a16:creationId xmlns:a16="http://schemas.microsoft.com/office/drawing/2014/main" id="{4B0F3930-2509-4D54-8DCF-B2866F37CA09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3722053" y="1224552"/>
                <a:ext cx="1281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277" name="Freihand 276">
                <a:extLst>
                  <a:ext uri="{FF2B5EF4-FFF2-40B4-BE49-F238E27FC236}">
                    <a16:creationId xmlns:a16="http://schemas.microsoft.com/office/drawing/2014/main" id="{6C4E99E1-6AB8-4E92-9032-9E3B95D63FA7}"/>
                  </a:ext>
                </a:extLst>
              </p14:cNvPr>
              <p14:cNvContentPartPr/>
              <p14:nvPr/>
            </p14:nvContentPartPr>
            <p14:xfrm>
              <a:off x="4409653" y="1123032"/>
              <a:ext cx="130680" cy="149400"/>
            </p14:xfrm>
          </p:contentPart>
        </mc:Choice>
        <mc:Fallback xmlns="">
          <p:pic>
            <p:nvPicPr>
              <p:cNvPr id="277" name="Freihand 276">
                <a:extLst>
                  <a:ext uri="{FF2B5EF4-FFF2-40B4-BE49-F238E27FC236}">
                    <a16:creationId xmlns:a16="http://schemas.microsoft.com/office/drawing/2014/main" id="{6C4E99E1-6AB8-4E92-9032-9E3B95D63FA7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4405333" y="1118712"/>
                <a:ext cx="1393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278" name="Freihand 277">
                <a:extLst>
                  <a:ext uri="{FF2B5EF4-FFF2-40B4-BE49-F238E27FC236}">
                    <a16:creationId xmlns:a16="http://schemas.microsoft.com/office/drawing/2014/main" id="{D292CA23-A08A-4976-A816-6B46F117B636}"/>
                  </a:ext>
                </a:extLst>
              </p14:cNvPr>
              <p14:cNvContentPartPr/>
              <p14:nvPr/>
            </p14:nvContentPartPr>
            <p14:xfrm>
              <a:off x="4561573" y="1095312"/>
              <a:ext cx="22680" cy="128520"/>
            </p14:xfrm>
          </p:contentPart>
        </mc:Choice>
        <mc:Fallback xmlns="">
          <p:pic>
            <p:nvPicPr>
              <p:cNvPr id="278" name="Freihand 277">
                <a:extLst>
                  <a:ext uri="{FF2B5EF4-FFF2-40B4-BE49-F238E27FC236}">
                    <a16:creationId xmlns:a16="http://schemas.microsoft.com/office/drawing/2014/main" id="{D292CA23-A08A-4976-A816-6B46F117B636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4557253" y="1090992"/>
                <a:ext cx="31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79" name="Freihand 278">
                <a:extLst>
                  <a:ext uri="{FF2B5EF4-FFF2-40B4-BE49-F238E27FC236}">
                    <a16:creationId xmlns:a16="http://schemas.microsoft.com/office/drawing/2014/main" id="{89B6E8B0-5F5C-4021-873E-7A62CC7BA6A7}"/>
                  </a:ext>
                </a:extLst>
              </p14:cNvPr>
              <p14:cNvContentPartPr/>
              <p14:nvPr/>
            </p14:nvContentPartPr>
            <p14:xfrm>
              <a:off x="4593973" y="1124472"/>
              <a:ext cx="154440" cy="64800"/>
            </p14:xfrm>
          </p:contentPart>
        </mc:Choice>
        <mc:Fallback xmlns="">
          <p:pic>
            <p:nvPicPr>
              <p:cNvPr id="279" name="Freihand 278">
                <a:extLst>
                  <a:ext uri="{FF2B5EF4-FFF2-40B4-BE49-F238E27FC236}">
                    <a16:creationId xmlns:a16="http://schemas.microsoft.com/office/drawing/2014/main" id="{89B6E8B0-5F5C-4021-873E-7A62CC7BA6A7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4589653" y="1120152"/>
                <a:ext cx="163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280" name="Freihand 279">
                <a:extLst>
                  <a:ext uri="{FF2B5EF4-FFF2-40B4-BE49-F238E27FC236}">
                    <a16:creationId xmlns:a16="http://schemas.microsoft.com/office/drawing/2014/main" id="{4A35292F-2754-45F0-B368-FFAB577DA173}"/>
                  </a:ext>
                </a:extLst>
              </p14:cNvPr>
              <p14:cNvContentPartPr/>
              <p14:nvPr/>
            </p14:nvContentPartPr>
            <p14:xfrm>
              <a:off x="4722493" y="1070112"/>
              <a:ext cx="19440" cy="24840"/>
            </p14:xfrm>
          </p:contentPart>
        </mc:Choice>
        <mc:Fallback xmlns="">
          <p:pic>
            <p:nvPicPr>
              <p:cNvPr id="280" name="Freihand 279">
                <a:extLst>
                  <a:ext uri="{FF2B5EF4-FFF2-40B4-BE49-F238E27FC236}">
                    <a16:creationId xmlns:a16="http://schemas.microsoft.com/office/drawing/2014/main" id="{4A35292F-2754-45F0-B368-FFAB577DA173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4718173" y="1065792"/>
                <a:ext cx="280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281" name="Freihand 280">
                <a:extLst>
                  <a:ext uri="{FF2B5EF4-FFF2-40B4-BE49-F238E27FC236}">
                    <a16:creationId xmlns:a16="http://schemas.microsoft.com/office/drawing/2014/main" id="{D5D81F89-96AC-4015-B55F-5EF4D5686D1D}"/>
                  </a:ext>
                </a:extLst>
              </p14:cNvPr>
              <p14:cNvContentPartPr/>
              <p14:nvPr/>
            </p14:nvContentPartPr>
            <p14:xfrm>
              <a:off x="4777213" y="1013952"/>
              <a:ext cx="95400" cy="151200"/>
            </p14:xfrm>
          </p:contentPart>
        </mc:Choice>
        <mc:Fallback xmlns="">
          <p:pic>
            <p:nvPicPr>
              <p:cNvPr id="281" name="Freihand 280">
                <a:extLst>
                  <a:ext uri="{FF2B5EF4-FFF2-40B4-BE49-F238E27FC236}">
                    <a16:creationId xmlns:a16="http://schemas.microsoft.com/office/drawing/2014/main" id="{D5D81F89-96AC-4015-B55F-5EF4D5686D1D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4772893" y="1009632"/>
                <a:ext cx="1040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82" name="Freihand 281">
                <a:extLst>
                  <a:ext uri="{FF2B5EF4-FFF2-40B4-BE49-F238E27FC236}">
                    <a16:creationId xmlns:a16="http://schemas.microsoft.com/office/drawing/2014/main" id="{43D9F289-3ED7-44EA-9ABB-681164E0BF0A}"/>
                  </a:ext>
                </a:extLst>
              </p14:cNvPr>
              <p14:cNvContentPartPr/>
              <p14:nvPr/>
            </p14:nvContentPartPr>
            <p14:xfrm>
              <a:off x="4888093" y="985872"/>
              <a:ext cx="287640" cy="262800"/>
            </p14:xfrm>
          </p:contentPart>
        </mc:Choice>
        <mc:Fallback xmlns="">
          <p:pic>
            <p:nvPicPr>
              <p:cNvPr id="282" name="Freihand 281">
                <a:extLst>
                  <a:ext uri="{FF2B5EF4-FFF2-40B4-BE49-F238E27FC236}">
                    <a16:creationId xmlns:a16="http://schemas.microsoft.com/office/drawing/2014/main" id="{43D9F289-3ED7-44EA-9ABB-681164E0BF0A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4883773" y="981552"/>
                <a:ext cx="296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89724E39-3488-4339-A189-4AB0578ED59F}"/>
                  </a:ext>
                </a:extLst>
              </p14:cNvPr>
              <p14:cNvContentPartPr/>
              <p14:nvPr/>
            </p14:nvContentPartPr>
            <p14:xfrm>
              <a:off x="5166013" y="915672"/>
              <a:ext cx="10080" cy="82080"/>
            </p14:xfrm>
          </p:contentPart>
        </mc:Choice>
        <mc:Fallback xmlns=""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89724E39-3488-4339-A189-4AB0578ED59F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5161693" y="911352"/>
                <a:ext cx="187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84" name="Freihand 283">
                <a:extLst>
                  <a:ext uri="{FF2B5EF4-FFF2-40B4-BE49-F238E27FC236}">
                    <a16:creationId xmlns:a16="http://schemas.microsoft.com/office/drawing/2014/main" id="{2744011F-83B8-477D-828C-6F36DDA71E17}"/>
                  </a:ext>
                </a:extLst>
              </p14:cNvPr>
              <p14:cNvContentPartPr/>
              <p14:nvPr/>
            </p14:nvContentPartPr>
            <p14:xfrm>
              <a:off x="5185813" y="827112"/>
              <a:ext cx="175320" cy="196920"/>
            </p14:xfrm>
          </p:contentPart>
        </mc:Choice>
        <mc:Fallback xmlns="">
          <p:pic>
            <p:nvPicPr>
              <p:cNvPr id="284" name="Freihand 283">
                <a:extLst>
                  <a:ext uri="{FF2B5EF4-FFF2-40B4-BE49-F238E27FC236}">
                    <a16:creationId xmlns:a16="http://schemas.microsoft.com/office/drawing/2014/main" id="{2744011F-83B8-477D-828C-6F36DDA71E17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5181493" y="822792"/>
                <a:ext cx="18396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F529AF44-6AE4-4240-BFD2-8172AF9338B8}"/>
                  </a:ext>
                </a:extLst>
              </p14:cNvPr>
              <p14:cNvContentPartPr/>
              <p14:nvPr/>
            </p14:nvContentPartPr>
            <p14:xfrm>
              <a:off x="5365453" y="801552"/>
              <a:ext cx="150120" cy="15912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F529AF44-6AE4-4240-BFD2-8172AF9338B8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5361133" y="797232"/>
                <a:ext cx="1587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86" name="Freihand 285">
                <a:extLst>
                  <a:ext uri="{FF2B5EF4-FFF2-40B4-BE49-F238E27FC236}">
                    <a16:creationId xmlns:a16="http://schemas.microsoft.com/office/drawing/2014/main" id="{E8A5AA35-5A2A-41D5-A2F5-4FC7C114B89A}"/>
                  </a:ext>
                </a:extLst>
              </p14:cNvPr>
              <p14:cNvContentPartPr/>
              <p14:nvPr/>
            </p14:nvContentPartPr>
            <p14:xfrm>
              <a:off x="4257373" y="1008912"/>
              <a:ext cx="1329480" cy="405720"/>
            </p14:xfrm>
          </p:contentPart>
        </mc:Choice>
        <mc:Fallback xmlns="">
          <p:pic>
            <p:nvPicPr>
              <p:cNvPr id="286" name="Freihand 285">
                <a:extLst>
                  <a:ext uri="{FF2B5EF4-FFF2-40B4-BE49-F238E27FC236}">
                    <a16:creationId xmlns:a16="http://schemas.microsoft.com/office/drawing/2014/main" id="{E8A5AA35-5A2A-41D5-A2F5-4FC7C114B89A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4253053" y="1004592"/>
                <a:ext cx="133812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87" name="Freihand 286">
                <a:extLst>
                  <a:ext uri="{FF2B5EF4-FFF2-40B4-BE49-F238E27FC236}">
                    <a16:creationId xmlns:a16="http://schemas.microsoft.com/office/drawing/2014/main" id="{89BA3BAD-D783-4620-AF29-FD09CC51CAA6}"/>
                  </a:ext>
                </a:extLst>
              </p14:cNvPr>
              <p14:cNvContentPartPr/>
              <p14:nvPr/>
            </p14:nvContentPartPr>
            <p14:xfrm>
              <a:off x="3396973" y="1286832"/>
              <a:ext cx="893520" cy="366480"/>
            </p14:xfrm>
          </p:contentPart>
        </mc:Choice>
        <mc:Fallback xmlns="">
          <p:pic>
            <p:nvPicPr>
              <p:cNvPr id="287" name="Freihand 286">
                <a:extLst>
                  <a:ext uri="{FF2B5EF4-FFF2-40B4-BE49-F238E27FC236}">
                    <a16:creationId xmlns:a16="http://schemas.microsoft.com/office/drawing/2014/main" id="{89BA3BAD-D783-4620-AF29-FD09CC51CAA6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3392653" y="1282512"/>
                <a:ext cx="90216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291" name="Freihand 290">
                <a:extLst>
                  <a:ext uri="{FF2B5EF4-FFF2-40B4-BE49-F238E27FC236}">
                    <a16:creationId xmlns:a16="http://schemas.microsoft.com/office/drawing/2014/main" id="{B2563DD0-13DB-4A66-9FDF-2DDFFC008BB4}"/>
                  </a:ext>
                </a:extLst>
              </p14:cNvPr>
              <p14:cNvContentPartPr/>
              <p14:nvPr/>
            </p14:nvContentPartPr>
            <p14:xfrm>
              <a:off x="6265093" y="1686792"/>
              <a:ext cx="2952000" cy="497880"/>
            </p14:xfrm>
          </p:contentPart>
        </mc:Choice>
        <mc:Fallback xmlns="">
          <p:pic>
            <p:nvPicPr>
              <p:cNvPr id="291" name="Freihand 290">
                <a:extLst>
                  <a:ext uri="{FF2B5EF4-FFF2-40B4-BE49-F238E27FC236}">
                    <a16:creationId xmlns:a16="http://schemas.microsoft.com/office/drawing/2014/main" id="{B2563DD0-13DB-4A66-9FDF-2DDFFC008BB4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6260773" y="1682472"/>
                <a:ext cx="2960640" cy="50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03" name="Gruppieren 302">
            <a:extLst>
              <a:ext uri="{FF2B5EF4-FFF2-40B4-BE49-F238E27FC236}">
                <a16:creationId xmlns:a16="http://schemas.microsoft.com/office/drawing/2014/main" id="{5FF797FC-462D-4B62-B164-B0B30910A1EA}"/>
              </a:ext>
            </a:extLst>
          </p:cNvPr>
          <p:cNvGrpSpPr/>
          <p:nvPr/>
        </p:nvGrpSpPr>
        <p:grpSpPr>
          <a:xfrm>
            <a:off x="7038733" y="1139592"/>
            <a:ext cx="2022120" cy="567720"/>
            <a:chOff x="7038733" y="1139592"/>
            <a:chExt cx="2022120" cy="56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6A4ACA39-75CA-4301-B394-2BDEC945DCF1}"/>
                    </a:ext>
                  </a:extLst>
                </p14:cNvPr>
                <p14:cNvContentPartPr/>
                <p14:nvPr/>
              </p14:nvContentPartPr>
              <p14:xfrm>
                <a:off x="8120173" y="1223472"/>
                <a:ext cx="128520" cy="20556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6A4ACA39-75CA-4301-B394-2BDEC945DCF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115853" y="1219152"/>
                  <a:ext cx="1371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0865F3BF-B34F-402D-ADCF-28BFF591D770}"/>
                    </a:ext>
                  </a:extLst>
                </p14:cNvPr>
                <p14:cNvContentPartPr/>
                <p14:nvPr/>
              </p14:nvContentPartPr>
              <p14:xfrm>
                <a:off x="8319973" y="1161552"/>
                <a:ext cx="9360" cy="8928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0865F3BF-B34F-402D-ADCF-28BFF591D77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315653" y="1157232"/>
                  <a:ext cx="180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BA1A7D23-C925-4FE9-BBDA-A82866195E01}"/>
                    </a:ext>
                  </a:extLst>
                </p14:cNvPr>
                <p14:cNvContentPartPr/>
                <p14:nvPr/>
              </p14:nvContentPartPr>
              <p14:xfrm>
                <a:off x="8244373" y="1139592"/>
                <a:ext cx="128880" cy="1090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BA1A7D23-C925-4FE9-BBDA-A82866195E01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240053" y="1135272"/>
                  <a:ext cx="137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356DD105-EBD3-45BF-BE8E-A10B0ABA03EE}"/>
                    </a:ext>
                  </a:extLst>
                </p14:cNvPr>
                <p14:cNvContentPartPr/>
                <p14:nvPr/>
              </p14:nvContentPartPr>
              <p14:xfrm>
                <a:off x="8396293" y="1172712"/>
                <a:ext cx="71640" cy="1641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356DD105-EBD3-45BF-BE8E-A10B0ABA03E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391973" y="1168392"/>
                  <a:ext cx="802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B0C90F33-E572-44C8-A296-577067647B5B}"/>
                    </a:ext>
                  </a:extLst>
                </p14:cNvPr>
                <p14:cNvContentPartPr/>
                <p14:nvPr/>
              </p14:nvContentPartPr>
              <p14:xfrm>
                <a:off x="8496373" y="1237152"/>
                <a:ext cx="76680" cy="11844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B0C90F33-E572-44C8-A296-577067647B5B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8492053" y="1232832"/>
                  <a:ext cx="85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13749A0-CEB3-439C-8364-C844DAC48337}"/>
                    </a:ext>
                  </a:extLst>
                </p14:cNvPr>
                <p14:cNvContentPartPr/>
                <p14:nvPr/>
              </p14:nvContentPartPr>
              <p14:xfrm>
                <a:off x="8565133" y="1174512"/>
                <a:ext cx="91440" cy="19656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13749A0-CEB3-439C-8364-C844DAC4833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8560813" y="1170192"/>
                  <a:ext cx="1000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53B9E1CC-FD68-4474-B085-A4D383C36D5C}"/>
                    </a:ext>
                  </a:extLst>
                </p14:cNvPr>
                <p14:cNvContentPartPr/>
                <p14:nvPr/>
              </p14:nvContentPartPr>
              <p14:xfrm>
                <a:off x="8757733" y="1245432"/>
                <a:ext cx="140760" cy="75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53B9E1CC-FD68-4474-B085-A4D383C36D5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753413" y="1241112"/>
                  <a:ext cx="1494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F0184173-41D7-4F08-A46E-CA6AD9D47AC7}"/>
                    </a:ext>
                  </a:extLst>
                </p14:cNvPr>
                <p14:cNvContentPartPr/>
                <p14:nvPr/>
              </p14:nvContentPartPr>
              <p14:xfrm>
                <a:off x="8766013" y="1277472"/>
                <a:ext cx="141840" cy="194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F0184173-41D7-4F08-A46E-CA6AD9D47AC7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761693" y="1273152"/>
                  <a:ext cx="1504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EAB17550-631C-4F9C-A3FE-B8409EECB326}"/>
                    </a:ext>
                  </a:extLst>
                </p14:cNvPr>
                <p14:cNvContentPartPr/>
                <p14:nvPr/>
              </p14:nvContentPartPr>
              <p14:xfrm>
                <a:off x="7038733" y="1361352"/>
                <a:ext cx="218520" cy="16344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EAB17550-631C-4F9C-A3FE-B8409EECB326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034413" y="1357032"/>
                  <a:ext cx="2271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BC556131-2AF3-4C5F-8736-96F64179F8A9}"/>
                    </a:ext>
                  </a:extLst>
                </p14:cNvPr>
                <p14:cNvContentPartPr/>
                <p14:nvPr/>
              </p14:nvContentPartPr>
              <p14:xfrm>
                <a:off x="7307293" y="1474392"/>
                <a:ext cx="11520" cy="54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BC556131-2AF3-4C5F-8736-96F64179F8A9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302973" y="1470072"/>
                  <a:ext cx="201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053DEB58-5F32-407D-864C-E26FA8528D5C}"/>
                    </a:ext>
                  </a:extLst>
                </p14:cNvPr>
                <p14:cNvContentPartPr/>
                <p14:nvPr/>
              </p14:nvContentPartPr>
              <p14:xfrm>
                <a:off x="7394053" y="1367472"/>
                <a:ext cx="83520" cy="1098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053DEB58-5F32-407D-864C-E26FA8528D5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389733" y="1363152"/>
                  <a:ext cx="921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AA75F94-34ED-471D-956A-707386174489}"/>
                    </a:ext>
                  </a:extLst>
                </p14:cNvPr>
                <p14:cNvContentPartPr/>
                <p14:nvPr/>
              </p14:nvContentPartPr>
              <p14:xfrm>
                <a:off x="7490173" y="1360272"/>
                <a:ext cx="96480" cy="11232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AA75F94-34ED-471D-956A-707386174489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485853" y="1355952"/>
                  <a:ext cx="1051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4DAFC715-52FA-4767-8B59-4D68173EBC7D}"/>
                    </a:ext>
                  </a:extLst>
                </p14:cNvPr>
                <p14:cNvContentPartPr/>
                <p14:nvPr/>
              </p14:nvContentPartPr>
              <p14:xfrm>
                <a:off x="7586653" y="1416432"/>
                <a:ext cx="57240" cy="633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4DAFC715-52FA-4767-8B59-4D68173EBC7D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582333" y="1412112"/>
                  <a:ext cx="658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A49C8FF8-14FF-46E3-96E5-6B8B72161842}"/>
                    </a:ext>
                  </a:extLst>
                </p14:cNvPr>
                <p14:cNvContentPartPr/>
                <p14:nvPr/>
              </p14:nvContentPartPr>
              <p14:xfrm>
                <a:off x="7660453" y="1426512"/>
                <a:ext cx="100440" cy="3816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A49C8FF8-14FF-46E3-96E5-6B8B7216184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656133" y="1422192"/>
                  <a:ext cx="1090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6D812224-1056-491C-9245-6FD191D640ED}"/>
                    </a:ext>
                  </a:extLst>
                </p14:cNvPr>
                <p14:cNvContentPartPr/>
                <p14:nvPr/>
              </p14:nvContentPartPr>
              <p14:xfrm>
                <a:off x="7769533" y="1441992"/>
                <a:ext cx="67680" cy="338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6D812224-1056-491C-9245-6FD191D640E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765213" y="1437672"/>
                  <a:ext cx="763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B675124-E169-4E91-93ED-EC73F924EE87}"/>
                    </a:ext>
                  </a:extLst>
                </p14:cNvPr>
                <p14:cNvContentPartPr/>
                <p14:nvPr/>
              </p14:nvContentPartPr>
              <p14:xfrm>
                <a:off x="7835053" y="1381872"/>
                <a:ext cx="58320" cy="921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B675124-E169-4E91-93ED-EC73F924EE8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830733" y="1377552"/>
                  <a:ext cx="66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59868114-BA05-48DD-B90C-3B1D188FA18B}"/>
                    </a:ext>
                  </a:extLst>
                </p14:cNvPr>
                <p14:cNvContentPartPr/>
                <p14:nvPr/>
              </p14:nvContentPartPr>
              <p14:xfrm>
                <a:off x="7887973" y="1430472"/>
                <a:ext cx="59040" cy="514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59868114-BA05-48DD-B90C-3B1D188FA18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883653" y="1426152"/>
                  <a:ext cx="676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12B74D68-D6B2-45FF-956E-B2164C9FFA15}"/>
                    </a:ext>
                  </a:extLst>
                </p14:cNvPr>
                <p14:cNvContentPartPr/>
                <p14:nvPr/>
              </p14:nvContentPartPr>
              <p14:xfrm>
                <a:off x="7950973" y="1402752"/>
                <a:ext cx="106560" cy="846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12B74D68-D6B2-45FF-956E-B2164C9FFA1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946653" y="1398432"/>
                  <a:ext cx="1152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980DEC37-2D5D-4C2D-9489-D2ECEB828B86}"/>
                    </a:ext>
                  </a:extLst>
                </p14:cNvPr>
                <p14:cNvContentPartPr/>
                <p14:nvPr/>
              </p14:nvContentPartPr>
              <p14:xfrm>
                <a:off x="8075533" y="1420752"/>
                <a:ext cx="110520" cy="9144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980DEC37-2D5D-4C2D-9489-D2ECEB828B86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8071213" y="1416432"/>
                  <a:ext cx="1191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E0F2387B-063E-4775-B3BE-F146A47874C8}"/>
                    </a:ext>
                  </a:extLst>
                </p14:cNvPr>
                <p14:cNvContentPartPr/>
                <p14:nvPr/>
              </p14:nvContentPartPr>
              <p14:xfrm>
                <a:off x="8137813" y="1453872"/>
                <a:ext cx="84600" cy="216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E0F2387B-063E-4775-B3BE-F146A47874C8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8133493" y="1449552"/>
                  <a:ext cx="932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84E9FDE5-2ACC-4302-8EC4-500444DEC035}"/>
                    </a:ext>
                  </a:extLst>
                </p14:cNvPr>
                <p14:cNvContentPartPr/>
                <p14:nvPr/>
              </p14:nvContentPartPr>
              <p14:xfrm>
                <a:off x="8183533" y="1436232"/>
                <a:ext cx="94320" cy="1022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84E9FDE5-2ACC-4302-8EC4-500444DEC03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179213" y="1431912"/>
                  <a:ext cx="1029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EF4A5D02-1ED6-4356-936B-D5DF9F5CFB64}"/>
                    </a:ext>
                  </a:extLst>
                </p14:cNvPr>
                <p14:cNvContentPartPr/>
                <p14:nvPr/>
              </p14:nvContentPartPr>
              <p14:xfrm>
                <a:off x="7882933" y="1575912"/>
                <a:ext cx="102960" cy="9900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EF4A5D02-1ED6-4356-936B-D5DF9F5CFB64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878613" y="1571592"/>
                  <a:ext cx="1116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772EAF8-1842-4124-8186-8BE68CF6F397}"/>
                    </a:ext>
                  </a:extLst>
                </p14:cNvPr>
                <p14:cNvContentPartPr/>
                <p14:nvPr/>
              </p14:nvContentPartPr>
              <p14:xfrm>
                <a:off x="8002453" y="1589232"/>
                <a:ext cx="93960" cy="8028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772EAF8-1842-4124-8186-8BE68CF6F39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998133" y="1584912"/>
                  <a:ext cx="102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2CC0800C-8BBC-4941-A493-8F702D10E293}"/>
                    </a:ext>
                  </a:extLst>
                </p14:cNvPr>
                <p14:cNvContentPartPr/>
                <p14:nvPr/>
              </p14:nvContentPartPr>
              <p14:xfrm>
                <a:off x="8142493" y="1585992"/>
                <a:ext cx="77040" cy="7956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2CC0800C-8BBC-4941-A493-8F702D10E293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8138173" y="1581672"/>
                  <a:ext cx="856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ADAC4E2C-F0CD-465B-8882-7626D2C5AFC6}"/>
                    </a:ext>
                  </a:extLst>
                </p14:cNvPr>
                <p14:cNvContentPartPr/>
                <p14:nvPr/>
              </p14:nvContentPartPr>
              <p14:xfrm>
                <a:off x="8388733" y="1611912"/>
                <a:ext cx="30240" cy="8604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ADAC4E2C-F0CD-465B-8882-7626D2C5AFC6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8384413" y="1607592"/>
                  <a:ext cx="388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7454EA0A-2989-4B5B-8987-F01E0D37AA13}"/>
                    </a:ext>
                  </a:extLst>
                </p14:cNvPr>
                <p14:cNvContentPartPr/>
                <p14:nvPr/>
              </p14:nvContentPartPr>
              <p14:xfrm>
                <a:off x="8351653" y="1623072"/>
                <a:ext cx="184320" cy="1980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7454EA0A-2989-4B5B-8987-F01E0D37AA1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8347333" y="1618752"/>
                  <a:ext cx="1929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2F481A4C-9D72-4CC6-A604-A9FE8D3ADB74}"/>
                    </a:ext>
                  </a:extLst>
                </p14:cNvPr>
                <p14:cNvContentPartPr/>
                <p14:nvPr/>
              </p14:nvContentPartPr>
              <p14:xfrm>
                <a:off x="8586013" y="1567272"/>
                <a:ext cx="94680" cy="6444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2F481A4C-9D72-4CC6-A604-A9FE8D3ADB7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581693" y="1562952"/>
                  <a:ext cx="1033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88F8698C-8D87-478F-B682-1451D03C4541}"/>
                    </a:ext>
                  </a:extLst>
                </p14:cNvPr>
                <p14:cNvContentPartPr/>
                <p14:nvPr/>
              </p14:nvContentPartPr>
              <p14:xfrm>
                <a:off x="8701933" y="1622352"/>
                <a:ext cx="22320" cy="8496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88F8698C-8D87-478F-B682-1451D03C4541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697613" y="1618032"/>
                  <a:ext cx="309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892FE690-0953-46FC-93BB-81E78AB5AA40}"/>
                    </a:ext>
                  </a:extLst>
                </p14:cNvPr>
                <p14:cNvContentPartPr/>
                <p14:nvPr/>
              </p14:nvContentPartPr>
              <p14:xfrm>
                <a:off x="8742973" y="1540632"/>
                <a:ext cx="95760" cy="13932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892FE690-0953-46FC-93BB-81E78AB5AA40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738653" y="1536312"/>
                  <a:ext cx="1044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E7FDCBEA-C4B9-45BA-9A89-254A9907A002}"/>
                    </a:ext>
                  </a:extLst>
                </p14:cNvPr>
                <p14:cNvContentPartPr/>
                <p14:nvPr/>
              </p14:nvContentPartPr>
              <p14:xfrm>
                <a:off x="8924053" y="1567992"/>
                <a:ext cx="106200" cy="2304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E7FDCBEA-C4B9-45BA-9A89-254A9907A002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919733" y="1563672"/>
                  <a:ext cx="1148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519E0FF5-62E9-4DE5-9C72-48ED673BBD59}"/>
                    </a:ext>
                  </a:extLst>
                </p14:cNvPr>
                <p14:cNvContentPartPr/>
                <p14:nvPr/>
              </p14:nvContentPartPr>
              <p14:xfrm>
                <a:off x="8961493" y="1550352"/>
                <a:ext cx="99360" cy="14688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519E0FF5-62E9-4DE5-9C72-48ED673BBD59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957173" y="1546032"/>
                  <a:ext cx="108000" cy="155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4">
            <p14:nvContentPartPr>
              <p14:cNvPr id="305" name="Freihand 304">
                <a:extLst>
                  <a:ext uri="{FF2B5EF4-FFF2-40B4-BE49-F238E27FC236}">
                    <a16:creationId xmlns:a16="http://schemas.microsoft.com/office/drawing/2014/main" id="{3ADBFF15-9CD8-4421-860A-33D4F089AD46}"/>
                  </a:ext>
                </a:extLst>
              </p14:cNvPr>
              <p14:cNvContentPartPr/>
              <p14:nvPr/>
            </p14:nvContentPartPr>
            <p14:xfrm>
              <a:off x="4087813" y="3892512"/>
              <a:ext cx="23760" cy="210600"/>
            </p14:xfrm>
          </p:contentPart>
        </mc:Choice>
        <mc:Fallback xmlns="">
          <p:pic>
            <p:nvPicPr>
              <p:cNvPr id="305" name="Freihand 304">
                <a:extLst>
                  <a:ext uri="{FF2B5EF4-FFF2-40B4-BE49-F238E27FC236}">
                    <a16:creationId xmlns:a16="http://schemas.microsoft.com/office/drawing/2014/main" id="{3ADBFF15-9CD8-4421-860A-33D4F089AD46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4083493" y="3888192"/>
                <a:ext cx="3240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6">
            <p14:nvContentPartPr>
              <p14:cNvPr id="306" name="Freihand 305">
                <a:extLst>
                  <a:ext uri="{FF2B5EF4-FFF2-40B4-BE49-F238E27FC236}">
                    <a16:creationId xmlns:a16="http://schemas.microsoft.com/office/drawing/2014/main" id="{368433B1-4EC2-4B0B-BB99-AF9BA8BA8084}"/>
                  </a:ext>
                </a:extLst>
              </p14:cNvPr>
              <p14:cNvContentPartPr/>
              <p14:nvPr/>
            </p14:nvContentPartPr>
            <p14:xfrm>
              <a:off x="3934453" y="4531872"/>
              <a:ext cx="114480" cy="856080"/>
            </p14:xfrm>
          </p:contentPart>
        </mc:Choice>
        <mc:Fallback xmlns="">
          <p:pic>
            <p:nvPicPr>
              <p:cNvPr id="306" name="Freihand 305">
                <a:extLst>
                  <a:ext uri="{FF2B5EF4-FFF2-40B4-BE49-F238E27FC236}">
                    <a16:creationId xmlns:a16="http://schemas.microsoft.com/office/drawing/2014/main" id="{368433B1-4EC2-4B0B-BB99-AF9BA8BA8084}"/>
                  </a:ext>
                </a:extLst>
              </p:cNvPr>
              <p:cNvPicPr/>
              <p:nvPr/>
            </p:nvPicPr>
            <p:blipFill>
              <a:blip r:embed="rId507"/>
              <a:stretch>
                <a:fillRect/>
              </a:stretch>
            </p:blipFill>
            <p:spPr>
              <a:xfrm>
                <a:off x="3930133" y="4527552"/>
                <a:ext cx="123120" cy="86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5" name="Gruppieren 314">
            <a:extLst>
              <a:ext uri="{FF2B5EF4-FFF2-40B4-BE49-F238E27FC236}">
                <a16:creationId xmlns:a16="http://schemas.microsoft.com/office/drawing/2014/main" id="{F5F76DB5-04AE-4A18-9DAD-4A80454C6D56}"/>
              </a:ext>
            </a:extLst>
          </p:cNvPr>
          <p:cNvGrpSpPr/>
          <p:nvPr/>
        </p:nvGrpSpPr>
        <p:grpSpPr>
          <a:xfrm>
            <a:off x="3765253" y="5657952"/>
            <a:ext cx="317880" cy="218160"/>
            <a:chOff x="3765253" y="5657952"/>
            <a:chExt cx="317880" cy="21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21E11F28-A80D-401A-A88F-0C63A67FCF99}"/>
                    </a:ext>
                  </a:extLst>
                </p14:cNvPr>
                <p14:cNvContentPartPr/>
                <p14:nvPr/>
              </p14:nvContentPartPr>
              <p14:xfrm>
                <a:off x="3765253" y="5668392"/>
                <a:ext cx="126360" cy="2077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21E11F28-A80D-401A-A88F-0C63A67FCF99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760933" y="5664072"/>
                  <a:ext cx="1350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BDF5FDBC-E9AD-440D-9B60-0E4CD7F96049}"/>
                    </a:ext>
                  </a:extLst>
                </p14:cNvPr>
                <p14:cNvContentPartPr/>
                <p14:nvPr/>
              </p14:nvContentPartPr>
              <p14:xfrm>
                <a:off x="3884773" y="5657952"/>
                <a:ext cx="198360" cy="135720"/>
              </p14:xfrm>
            </p:contentPart>
          </mc:Choice>
          <mc:Fallback xmlns=""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BDF5FDBC-E9AD-440D-9B60-0E4CD7F9604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880453" y="5653632"/>
                  <a:ext cx="20700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47322712-FA12-4974-AD2D-BB5B9343F35C}"/>
              </a:ext>
            </a:extLst>
          </p:cNvPr>
          <p:cNvGrpSpPr/>
          <p:nvPr/>
        </p:nvGrpSpPr>
        <p:grpSpPr>
          <a:xfrm>
            <a:off x="1756813" y="3172512"/>
            <a:ext cx="3061440" cy="353520"/>
            <a:chOff x="1756813" y="3172512"/>
            <a:chExt cx="3061440" cy="35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C9E97909-EEC6-4572-9DE2-86697E371285}"/>
                    </a:ext>
                  </a:extLst>
                </p14:cNvPr>
                <p14:cNvContentPartPr/>
                <p14:nvPr/>
              </p14:nvContentPartPr>
              <p14:xfrm>
                <a:off x="4156573" y="3289512"/>
                <a:ext cx="360" cy="19260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C9E97909-EEC6-4572-9DE2-86697E371285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152253" y="3285192"/>
                  <a:ext cx="9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6333B162-D7E3-4000-8D04-2FAB50FFA1DC}"/>
                    </a:ext>
                  </a:extLst>
                </p14:cNvPr>
                <p14:cNvContentPartPr/>
                <p14:nvPr/>
              </p14:nvContentPartPr>
              <p14:xfrm>
                <a:off x="3991693" y="3223632"/>
                <a:ext cx="118080" cy="2952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6333B162-D7E3-4000-8D04-2FAB50FFA1D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987373" y="3219312"/>
                  <a:ext cx="1267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C48D5A72-958D-40E8-AC12-D526A207DB13}"/>
                    </a:ext>
                  </a:extLst>
                </p14:cNvPr>
                <p14:cNvContentPartPr/>
                <p14:nvPr/>
              </p14:nvContentPartPr>
              <p14:xfrm>
                <a:off x="2134813" y="3258912"/>
                <a:ext cx="1676160" cy="10512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C48D5A72-958D-40E8-AC12-D526A207DB13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2130493" y="3254592"/>
                  <a:ext cx="16848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FBEFD69F-74D3-4283-8734-F5A9B95BC232}"/>
                    </a:ext>
                  </a:extLst>
                </p14:cNvPr>
                <p14:cNvContentPartPr/>
                <p14:nvPr/>
              </p14:nvContentPartPr>
              <p14:xfrm>
                <a:off x="1756813" y="3321192"/>
                <a:ext cx="113400" cy="7164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FBEFD69F-74D3-4283-8734-F5A9B95BC23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752493" y="3316872"/>
                  <a:ext cx="122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2E62620A-6913-4564-8353-AA7C8AC7BFAE}"/>
                    </a:ext>
                  </a:extLst>
                </p14:cNvPr>
                <p14:cNvContentPartPr/>
                <p14:nvPr/>
              </p14:nvContentPartPr>
              <p14:xfrm>
                <a:off x="1808293" y="3357192"/>
                <a:ext cx="69840" cy="16884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2E62620A-6913-4564-8353-AA7C8AC7BFAE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803973" y="3352872"/>
                  <a:ext cx="784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507DA07B-9E60-4893-8499-231202AA08F0}"/>
                    </a:ext>
                  </a:extLst>
                </p14:cNvPr>
                <p14:cNvContentPartPr/>
                <p14:nvPr/>
              </p14:nvContentPartPr>
              <p14:xfrm>
                <a:off x="1865533" y="3172512"/>
                <a:ext cx="146160" cy="13716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507DA07B-9E60-4893-8499-231202AA08F0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861213" y="3168192"/>
                  <a:ext cx="1548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6AF910C7-E3B6-450C-B749-7FE90D2B80D4}"/>
                    </a:ext>
                  </a:extLst>
                </p14:cNvPr>
                <p14:cNvContentPartPr/>
                <p14:nvPr/>
              </p14:nvContentPartPr>
              <p14:xfrm>
                <a:off x="4438093" y="3310032"/>
                <a:ext cx="380160" cy="3204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6AF910C7-E3B6-450C-B749-7FE90D2B80D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4433773" y="3305712"/>
                  <a:ext cx="3888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144FA2E0-0BE1-49F8-9E75-F08E5ACC971F}"/>
                    </a:ext>
                  </a:extLst>
                </p14:cNvPr>
                <p14:cNvContentPartPr/>
                <p14:nvPr/>
              </p14:nvContentPartPr>
              <p14:xfrm>
                <a:off x="4312093" y="3207072"/>
                <a:ext cx="295200" cy="196920"/>
              </p14:xfrm>
            </p:contentPart>
          </mc:Choice>
          <mc:Fallback xmlns=""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144FA2E0-0BE1-49F8-9E75-F08E5ACC971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4307773" y="3202752"/>
                  <a:ext cx="303840" cy="20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6" name="Gruppieren 345">
            <a:extLst>
              <a:ext uri="{FF2B5EF4-FFF2-40B4-BE49-F238E27FC236}">
                <a16:creationId xmlns:a16="http://schemas.microsoft.com/office/drawing/2014/main" id="{FB9596DA-A594-47D1-9F65-828E29C6773A}"/>
              </a:ext>
            </a:extLst>
          </p:cNvPr>
          <p:cNvGrpSpPr/>
          <p:nvPr/>
        </p:nvGrpSpPr>
        <p:grpSpPr>
          <a:xfrm>
            <a:off x="5101573" y="3045792"/>
            <a:ext cx="2369160" cy="736200"/>
            <a:chOff x="5101573" y="3045792"/>
            <a:chExt cx="2369160" cy="73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F6F034EE-2EC2-432B-A53E-C6C9E636EFE0}"/>
                    </a:ext>
                  </a:extLst>
                </p14:cNvPr>
                <p14:cNvContentPartPr/>
                <p14:nvPr/>
              </p14:nvContentPartPr>
              <p14:xfrm>
                <a:off x="5101573" y="3263232"/>
                <a:ext cx="156960" cy="28548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F6F034EE-2EC2-432B-A53E-C6C9E636EFE0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097253" y="3258912"/>
                  <a:ext cx="16560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03603F07-AD79-4B1D-AD3C-5D5658712F0E}"/>
                    </a:ext>
                  </a:extLst>
                </p14:cNvPr>
                <p14:cNvContentPartPr/>
                <p14:nvPr/>
              </p14:nvContentPartPr>
              <p14:xfrm>
                <a:off x="5267533" y="3244152"/>
                <a:ext cx="100440" cy="10080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03603F07-AD79-4B1D-AD3C-5D5658712F0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263213" y="3239832"/>
                  <a:ext cx="1090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15247F2E-21B1-45C6-8A3E-769A2D32C946}"/>
                    </a:ext>
                  </a:extLst>
                </p14:cNvPr>
                <p14:cNvContentPartPr/>
                <p14:nvPr/>
              </p14:nvContentPartPr>
              <p14:xfrm>
                <a:off x="5382373" y="3240912"/>
                <a:ext cx="87480" cy="11448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15247F2E-21B1-45C6-8A3E-769A2D32C94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5378053" y="3236592"/>
                  <a:ext cx="961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608C36BF-E963-467C-A41F-D584F4A53855}"/>
                    </a:ext>
                  </a:extLst>
                </p14:cNvPr>
                <p14:cNvContentPartPr/>
                <p14:nvPr/>
              </p14:nvContentPartPr>
              <p14:xfrm>
                <a:off x="5469853" y="3262152"/>
                <a:ext cx="323280" cy="6228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608C36BF-E963-467C-A41F-D584F4A5385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465533" y="3257832"/>
                  <a:ext cx="3319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7B8F032C-5683-40A7-9CC7-4827138E61B7}"/>
                    </a:ext>
                  </a:extLst>
                </p14:cNvPr>
                <p14:cNvContentPartPr/>
                <p14:nvPr/>
              </p14:nvContentPartPr>
              <p14:xfrm>
                <a:off x="5826613" y="3139392"/>
                <a:ext cx="111240" cy="17820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7B8F032C-5683-40A7-9CC7-4827138E61B7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822293" y="3135072"/>
                  <a:ext cx="1198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E2E0FC82-5EFB-4C04-A741-AE3B8CCAE03A}"/>
                    </a:ext>
                  </a:extLst>
                </p14:cNvPr>
                <p14:cNvContentPartPr/>
                <p14:nvPr/>
              </p14:nvContentPartPr>
              <p14:xfrm>
                <a:off x="5932093" y="3183672"/>
                <a:ext cx="402120" cy="11808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E2E0FC82-5EFB-4C04-A741-AE3B8CCAE03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927773" y="3179352"/>
                  <a:ext cx="4107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F3666B34-A9EA-4A55-9FA9-8480AB6A1631}"/>
                    </a:ext>
                  </a:extLst>
                </p14:cNvPr>
                <p14:cNvContentPartPr/>
                <p14:nvPr/>
              </p14:nvContentPartPr>
              <p14:xfrm>
                <a:off x="6288133" y="3111312"/>
                <a:ext cx="93240" cy="154080"/>
              </p14:xfrm>
            </p:contentPart>
          </mc:Choice>
          <mc:Fallback xmlns=""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F3666B34-A9EA-4A55-9FA9-8480AB6A1631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283813" y="3106992"/>
                  <a:ext cx="1018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DA272F57-1C0F-4389-8D5A-CC0CB6DC7B8A}"/>
                    </a:ext>
                  </a:extLst>
                </p14:cNvPr>
                <p14:cNvContentPartPr/>
                <p14:nvPr/>
              </p14:nvContentPartPr>
              <p14:xfrm>
                <a:off x="6288133" y="3128592"/>
                <a:ext cx="68760" cy="1188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DA272F57-1C0F-4389-8D5A-CC0CB6DC7B8A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283813" y="3124272"/>
                  <a:ext cx="77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0EF406E2-5F04-4C67-ADF0-5DB5AA808F74}"/>
                    </a:ext>
                  </a:extLst>
                </p14:cNvPr>
                <p14:cNvContentPartPr/>
                <p14:nvPr/>
              </p14:nvContentPartPr>
              <p14:xfrm>
                <a:off x="6402973" y="3175392"/>
                <a:ext cx="75240" cy="92880"/>
              </p14:xfrm>
            </p:contentPart>
          </mc:Choice>
          <mc:Fallback xmlns=""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0EF406E2-5F04-4C67-ADF0-5DB5AA808F7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398653" y="3171072"/>
                  <a:ext cx="838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4BA1CFA6-5F0E-4144-92DE-D5C12A88DCC2}"/>
                    </a:ext>
                  </a:extLst>
                </p14:cNvPr>
                <p14:cNvContentPartPr/>
                <p14:nvPr/>
              </p14:nvContentPartPr>
              <p14:xfrm>
                <a:off x="6503053" y="3079992"/>
                <a:ext cx="134280" cy="17964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4BA1CFA6-5F0E-4144-92DE-D5C12A88DCC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6498733" y="3075672"/>
                  <a:ext cx="142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CDA30E4F-01B5-4F3F-8BA8-82663FDBB364}"/>
                    </a:ext>
                  </a:extLst>
                </p14:cNvPr>
                <p14:cNvContentPartPr/>
                <p14:nvPr/>
              </p14:nvContentPartPr>
              <p14:xfrm>
                <a:off x="6658933" y="3094032"/>
                <a:ext cx="190800" cy="22140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CDA30E4F-01B5-4F3F-8BA8-82663FDBB364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6654613" y="3089712"/>
                  <a:ext cx="1994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408CE6F1-9D35-4D0B-8DDD-D11469014E45}"/>
                    </a:ext>
                  </a:extLst>
                </p14:cNvPr>
                <p14:cNvContentPartPr/>
                <p14:nvPr/>
              </p14:nvContentPartPr>
              <p14:xfrm>
                <a:off x="6872413" y="3068832"/>
                <a:ext cx="87840" cy="15084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408CE6F1-9D35-4D0B-8DDD-D11469014E45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6868093" y="3064512"/>
                  <a:ext cx="964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C58CB778-4EB6-4C38-AEAF-C2FD507FEEF6}"/>
                    </a:ext>
                  </a:extLst>
                </p14:cNvPr>
                <p14:cNvContentPartPr/>
                <p14:nvPr/>
              </p14:nvContentPartPr>
              <p14:xfrm>
                <a:off x="6929293" y="3045792"/>
                <a:ext cx="189360" cy="15912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C58CB778-4EB6-4C38-AEAF-C2FD507FEEF6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924973" y="3041472"/>
                  <a:ext cx="1980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61AA1062-6AB3-4385-95CE-768BA89826A3}"/>
                    </a:ext>
                  </a:extLst>
                </p14:cNvPr>
                <p14:cNvContentPartPr/>
                <p14:nvPr/>
              </p14:nvContentPartPr>
              <p14:xfrm>
                <a:off x="7130893" y="3063072"/>
                <a:ext cx="24120" cy="3564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61AA1062-6AB3-4385-95CE-768BA89826A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126573" y="3058752"/>
                  <a:ext cx="327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18F8E110-22E2-4483-9384-97B169366AF1}"/>
                    </a:ext>
                  </a:extLst>
                </p14:cNvPr>
                <p14:cNvContentPartPr/>
                <p14:nvPr/>
              </p14:nvContentPartPr>
              <p14:xfrm>
                <a:off x="7142773" y="3047592"/>
                <a:ext cx="213120" cy="182160"/>
              </p14:xfrm>
            </p:contentPart>
          </mc:Choice>
          <mc:Fallback xmlns=""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18F8E110-22E2-4483-9384-97B169366AF1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138453" y="3043272"/>
                  <a:ext cx="2217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0D7DBEDF-1461-4615-9FD7-B6E5DD04DBB2}"/>
                    </a:ext>
                  </a:extLst>
                </p14:cNvPr>
                <p14:cNvContentPartPr/>
                <p14:nvPr/>
              </p14:nvContentPartPr>
              <p14:xfrm>
                <a:off x="7358413" y="3104832"/>
                <a:ext cx="112320" cy="11340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0D7DBEDF-1461-4615-9FD7-B6E5DD04DBB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354093" y="3100512"/>
                  <a:ext cx="120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8939677D-C451-42CF-BA92-8B5D280795C4}"/>
                    </a:ext>
                  </a:extLst>
                </p14:cNvPr>
                <p14:cNvContentPartPr/>
                <p14:nvPr/>
              </p14:nvContentPartPr>
              <p14:xfrm>
                <a:off x="5672533" y="3479232"/>
                <a:ext cx="161640" cy="19152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8939677D-C451-42CF-BA92-8B5D280795C4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668213" y="3474912"/>
                  <a:ext cx="1702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85707920-2A8C-47BF-90FC-B3330C6352F0}"/>
                    </a:ext>
                  </a:extLst>
                </p14:cNvPr>
                <p14:cNvContentPartPr/>
                <p14:nvPr/>
              </p14:nvContentPartPr>
              <p14:xfrm>
                <a:off x="5882773" y="3497592"/>
                <a:ext cx="48240" cy="13932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85707920-2A8C-47BF-90FC-B3330C6352F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878453" y="3493272"/>
                  <a:ext cx="568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2177CFFA-8416-4A8A-A58B-683515597D6C}"/>
                    </a:ext>
                  </a:extLst>
                </p14:cNvPr>
                <p14:cNvContentPartPr/>
                <p14:nvPr/>
              </p14:nvContentPartPr>
              <p14:xfrm>
                <a:off x="5942893" y="3540432"/>
                <a:ext cx="182520" cy="864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2177CFFA-8416-4A8A-A58B-683515597D6C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938573" y="3536112"/>
                  <a:ext cx="1911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E034B9DE-041A-46D8-883B-D1A58AEE3C93}"/>
                    </a:ext>
                  </a:extLst>
                </p14:cNvPr>
                <p14:cNvContentPartPr/>
                <p14:nvPr/>
              </p14:nvContentPartPr>
              <p14:xfrm>
                <a:off x="6123613" y="3493632"/>
                <a:ext cx="29160" cy="2700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E034B9DE-041A-46D8-883B-D1A58AEE3C93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119293" y="3489312"/>
                  <a:ext cx="378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48277E48-0D27-43AF-B241-E45AC3CF4ECE}"/>
                    </a:ext>
                  </a:extLst>
                </p14:cNvPr>
                <p14:cNvContentPartPr/>
                <p14:nvPr/>
              </p14:nvContentPartPr>
              <p14:xfrm>
                <a:off x="6194533" y="3437832"/>
                <a:ext cx="158760" cy="17640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48277E48-0D27-43AF-B241-E45AC3CF4ECE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190213" y="3433512"/>
                  <a:ext cx="167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BAB97457-56F9-4531-B2EC-C04234EEE54E}"/>
                    </a:ext>
                  </a:extLst>
                </p14:cNvPr>
                <p14:cNvContentPartPr/>
                <p14:nvPr/>
              </p14:nvContentPartPr>
              <p14:xfrm>
                <a:off x="6383173" y="3511992"/>
                <a:ext cx="441000" cy="27000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BAB97457-56F9-4531-B2EC-C04234EEE54E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378853" y="3507672"/>
                  <a:ext cx="44964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1C10683B-CA8E-45F8-BBE7-D804DC1D3FAB}"/>
                    </a:ext>
                  </a:extLst>
                </p14:cNvPr>
                <p14:cNvContentPartPr/>
                <p14:nvPr/>
              </p14:nvContentPartPr>
              <p14:xfrm>
                <a:off x="6797173" y="3453672"/>
                <a:ext cx="38880" cy="4788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1C10683B-CA8E-45F8-BBE7-D804DC1D3FA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792853" y="3449352"/>
                  <a:ext cx="475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B4824CF3-E664-44C7-A6DD-00ABB7063AFC}"/>
                    </a:ext>
                  </a:extLst>
                </p14:cNvPr>
                <p14:cNvContentPartPr/>
                <p14:nvPr/>
              </p14:nvContentPartPr>
              <p14:xfrm>
                <a:off x="6868453" y="3434952"/>
                <a:ext cx="190440" cy="14292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B4824CF3-E664-44C7-A6DD-00ABB7063AF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864133" y="3430632"/>
                  <a:ext cx="199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F35AD733-B421-4B45-8D52-858289A7F526}"/>
                    </a:ext>
                  </a:extLst>
                </p14:cNvPr>
                <p14:cNvContentPartPr/>
                <p14:nvPr/>
              </p14:nvContentPartPr>
              <p14:xfrm>
                <a:off x="7000573" y="3379512"/>
                <a:ext cx="250560" cy="17928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F35AD733-B421-4B45-8D52-858289A7F526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996253" y="3375192"/>
                  <a:ext cx="259200" cy="18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A26E1239-0D4B-4C9C-A0B0-595EB98EEBD8}"/>
              </a:ext>
            </a:extLst>
          </p:cNvPr>
          <p:cNvGrpSpPr/>
          <p:nvPr/>
        </p:nvGrpSpPr>
        <p:grpSpPr>
          <a:xfrm>
            <a:off x="6861613" y="1691472"/>
            <a:ext cx="2200680" cy="433080"/>
            <a:chOff x="6861613" y="1691472"/>
            <a:chExt cx="2200680" cy="43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9E50814A-756D-4A09-9B33-A30F350C38EB}"/>
                    </a:ext>
                  </a:extLst>
                </p14:cNvPr>
                <p14:cNvContentPartPr/>
                <p14:nvPr/>
              </p14:nvContentPartPr>
              <p14:xfrm>
                <a:off x="7007053" y="2102952"/>
                <a:ext cx="40680" cy="20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9E50814A-756D-4A09-9B33-A30F350C38E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7002733" y="2098632"/>
                  <a:ext cx="49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6DA5F4D4-22E0-426D-8E75-6DE399211A3E}"/>
                    </a:ext>
                  </a:extLst>
                </p14:cNvPr>
                <p14:cNvContentPartPr/>
                <p14:nvPr/>
              </p14:nvContentPartPr>
              <p14:xfrm>
                <a:off x="6931813" y="2030952"/>
                <a:ext cx="2130480" cy="936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6DA5F4D4-22E0-426D-8E75-6DE399211A3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927493" y="2026632"/>
                  <a:ext cx="21391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39D2FBDB-4446-42AE-9057-4B35618D341E}"/>
                    </a:ext>
                  </a:extLst>
                </p14:cNvPr>
                <p14:cNvContentPartPr/>
                <p14:nvPr/>
              </p14:nvContentPartPr>
              <p14:xfrm>
                <a:off x="6861613" y="1691472"/>
                <a:ext cx="1372320" cy="3826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39D2FBDB-4446-42AE-9057-4B35618D341E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6857293" y="1687152"/>
                  <a:ext cx="1380960" cy="39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07B8ECC1-3D1F-46D1-8A7E-97E1C54DA748}"/>
                  </a:ext>
                </a:extLst>
              </p14:cNvPr>
              <p14:cNvContentPartPr/>
              <p14:nvPr/>
            </p14:nvContentPartPr>
            <p14:xfrm>
              <a:off x="8526613" y="1714512"/>
              <a:ext cx="379440" cy="33264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07B8ECC1-3D1F-46D1-8A7E-97E1C54DA748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8522293" y="1710192"/>
                <a:ext cx="3880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C27B2A57-442B-44ED-81B2-09AB446C30DF}"/>
                  </a:ext>
                </a:extLst>
              </p14:cNvPr>
              <p14:cNvContentPartPr/>
              <p14:nvPr/>
            </p14:nvContentPartPr>
            <p14:xfrm>
              <a:off x="2115373" y="2071272"/>
              <a:ext cx="3935160" cy="2449800"/>
            </p14:xfrm>
          </p:contentPart>
        </mc:Choice>
        <mc:Fallback xmlns=""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C27B2A57-442B-44ED-81B2-09AB446C30DF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2111053" y="2066952"/>
                <a:ext cx="3943800" cy="24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8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C725C9D2-1EA0-474D-A79B-BEFD4194B7B1}"/>
                  </a:ext>
                </a:extLst>
              </p14:cNvPr>
              <p14:cNvContentPartPr/>
              <p14:nvPr/>
            </p14:nvContentPartPr>
            <p14:xfrm>
              <a:off x="2176573" y="1194672"/>
              <a:ext cx="3738600" cy="4335480"/>
            </p14:xfrm>
          </p:contentPart>
        </mc:Choice>
        <mc:Fallback xmlns=""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C725C9D2-1EA0-474D-A79B-BEFD4194B7B1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2172253" y="1190352"/>
                <a:ext cx="3747240" cy="434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12CC6517-1ACB-42B7-955C-662FBB956216}"/>
              </a:ext>
            </a:extLst>
          </p:cNvPr>
          <p:cNvGrpSpPr/>
          <p:nvPr/>
        </p:nvGrpSpPr>
        <p:grpSpPr>
          <a:xfrm>
            <a:off x="2687053" y="1228152"/>
            <a:ext cx="1338480" cy="1801440"/>
            <a:chOff x="2687053" y="1228152"/>
            <a:chExt cx="1338480" cy="180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DF5B89F8-ED93-4799-900E-6B34C24AD5CC}"/>
                    </a:ext>
                  </a:extLst>
                </p14:cNvPr>
                <p14:cNvContentPartPr/>
                <p14:nvPr/>
              </p14:nvContentPartPr>
              <p14:xfrm>
                <a:off x="2687053" y="1228152"/>
                <a:ext cx="1255320" cy="166320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DF5B89F8-ED93-4799-900E-6B34C24AD5CC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682733" y="1223832"/>
                  <a:ext cx="1263960" cy="167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57AFB933-C8D3-4B3C-91AA-E2EB10F72A9A}"/>
                    </a:ext>
                  </a:extLst>
                </p14:cNvPr>
                <p14:cNvContentPartPr/>
                <p14:nvPr/>
              </p14:nvContentPartPr>
              <p14:xfrm>
                <a:off x="3777493" y="2689392"/>
                <a:ext cx="248040" cy="3402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57AFB933-C8D3-4B3C-91AA-E2EB10F72A9A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773173" y="2685072"/>
                  <a:ext cx="256680" cy="34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7" name="Gruppieren 346">
            <a:extLst>
              <a:ext uri="{FF2B5EF4-FFF2-40B4-BE49-F238E27FC236}">
                <a16:creationId xmlns:a16="http://schemas.microsoft.com/office/drawing/2014/main" id="{70F671B7-9D2A-47CD-AA5A-E274153E0232}"/>
              </a:ext>
            </a:extLst>
          </p:cNvPr>
          <p:cNvGrpSpPr/>
          <p:nvPr/>
        </p:nvGrpSpPr>
        <p:grpSpPr>
          <a:xfrm>
            <a:off x="1888933" y="187392"/>
            <a:ext cx="1476000" cy="753480"/>
            <a:chOff x="1888933" y="187392"/>
            <a:chExt cx="1476000" cy="75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499E6A54-38C5-4207-8C6D-BD184FC91AAC}"/>
                    </a:ext>
                  </a:extLst>
                </p14:cNvPr>
                <p14:cNvContentPartPr/>
                <p14:nvPr/>
              </p14:nvContentPartPr>
              <p14:xfrm>
                <a:off x="1888933" y="581592"/>
                <a:ext cx="228960" cy="1292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499E6A54-38C5-4207-8C6D-BD184FC91AA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884613" y="577272"/>
                  <a:ext cx="237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B99D9551-467B-40A7-9CAC-4D37DB5D72E7}"/>
                    </a:ext>
                  </a:extLst>
                </p14:cNvPr>
                <p14:cNvContentPartPr/>
                <p14:nvPr/>
              </p14:nvContentPartPr>
              <p14:xfrm>
                <a:off x="2117173" y="537672"/>
                <a:ext cx="85680" cy="11268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B99D9551-467B-40A7-9CAC-4D37DB5D72E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112853" y="533352"/>
                  <a:ext cx="94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DFE141B3-1828-4C02-9870-D08A9025E9B6}"/>
                    </a:ext>
                  </a:extLst>
                </p14:cNvPr>
                <p14:cNvContentPartPr/>
                <p14:nvPr/>
              </p14:nvContentPartPr>
              <p14:xfrm>
                <a:off x="2210773" y="522912"/>
                <a:ext cx="101520" cy="2134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DFE141B3-1828-4C02-9870-D08A9025E9B6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206453" y="518592"/>
                  <a:ext cx="11016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9218ADB1-76D3-4AF7-A60D-B58720EF5CA3}"/>
                    </a:ext>
                  </a:extLst>
                </p14:cNvPr>
                <p14:cNvContentPartPr/>
                <p14:nvPr/>
              </p14:nvContentPartPr>
              <p14:xfrm>
                <a:off x="2331733" y="455592"/>
                <a:ext cx="199080" cy="9972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9218ADB1-76D3-4AF7-A60D-B58720EF5CA3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327413" y="451272"/>
                  <a:ext cx="207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17D9EDF6-33ED-4A79-AC07-191E0C28BFB8}"/>
                    </a:ext>
                  </a:extLst>
                </p14:cNvPr>
                <p14:cNvContentPartPr/>
                <p14:nvPr/>
              </p14:nvContentPartPr>
              <p14:xfrm>
                <a:off x="2504173" y="432192"/>
                <a:ext cx="75240" cy="1749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17D9EDF6-33ED-4A79-AC07-191E0C28BFB8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499853" y="427872"/>
                  <a:ext cx="8388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FB60181A-09FE-42E9-AA1A-6E879D02CB4C}"/>
                    </a:ext>
                  </a:extLst>
                </p14:cNvPr>
                <p14:cNvContentPartPr/>
                <p14:nvPr/>
              </p14:nvContentPartPr>
              <p14:xfrm>
                <a:off x="2602813" y="410952"/>
                <a:ext cx="88560" cy="691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FB60181A-09FE-42E9-AA1A-6E879D02CB4C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598493" y="406632"/>
                  <a:ext cx="972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1F5AF91A-7277-462A-960E-DB360447A46D}"/>
                    </a:ext>
                  </a:extLst>
                </p14:cNvPr>
                <p14:cNvContentPartPr/>
                <p14:nvPr/>
              </p14:nvContentPartPr>
              <p14:xfrm>
                <a:off x="2746813" y="310872"/>
                <a:ext cx="250920" cy="2566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1F5AF91A-7277-462A-960E-DB360447A46D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742493" y="306552"/>
                  <a:ext cx="2595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2FE6F644-BB9F-4706-B830-A5A420BC421F}"/>
                    </a:ext>
                  </a:extLst>
                </p14:cNvPr>
                <p14:cNvContentPartPr/>
                <p14:nvPr/>
              </p14:nvContentPartPr>
              <p14:xfrm>
                <a:off x="3001333" y="291792"/>
                <a:ext cx="134640" cy="6264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2FE6F644-BB9F-4706-B830-A5A420BC421F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997013" y="287472"/>
                  <a:ext cx="143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0D2EF503-6932-45C6-B388-365376FACC13}"/>
                    </a:ext>
                  </a:extLst>
                </p14:cNvPr>
                <p14:cNvContentPartPr/>
                <p14:nvPr/>
              </p14:nvContentPartPr>
              <p14:xfrm>
                <a:off x="3126613" y="187392"/>
                <a:ext cx="238320" cy="14616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0D2EF503-6932-45C6-B388-365376FACC13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122293" y="183072"/>
                  <a:ext cx="2469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CAB24412-25BB-4C5F-A98D-581707DE24B7}"/>
                    </a:ext>
                  </a:extLst>
                </p14:cNvPr>
                <p14:cNvContentPartPr/>
                <p14:nvPr/>
              </p14:nvContentPartPr>
              <p14:xfrm>
                <a:off x="2127253" y="701832"/>
                <a:ext cx="313200" cy="23904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CAB24412-25BB-4C5F-A98D-581707DE24B7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122933" y="697512"/>
                  <a:ext cx="3218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050EA6D0-2CE2-4B6A-AEB1-5569FBE63A78}"/>
                    </a:ext>
                  </a:extLst>
                </p14:cNvPr>
                <p14:cNvContentPartPr/>
                <p14:nvPr/>
              </p14:nvContentPartPr>
              <p14:xfrm>
                <a:off x="2350453" y="715872"/>
                <a:ext cx="19080" cy="252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050EA6D0-2CE2-4B6A-AEB1-5569FBE63A78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346133" y="711552"/>
                  <a:ext cx="277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7D2947D5-B96D-49A9-8FDF-31A2F33A20F1}"/>
                    </a:ext>
                  </a:extLst>
                </p14:cNvPr>
                <p14:cNvContentPartPr/>
                <p14:nvPr/>
              </p14:nvContentPartPr>
              <p14:xfrm>
                <a:off x="2494453" y="654672"/>
                <a:ext cx="115560" cy="13356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7D2947D5-B96D-49A9-8FDF-31A2F33A20F1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490133" y="650352"/>
                  <a:ext cx="1242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4B3D5098-5A7B-48B7-AEFB-833ABB6D307F}"/>
                    </a:ext>
                  </a:extLst>
                </p14:cNvPr>
                <p14:cNvContentPartPr/>
                <p14:nvPr/>
              </p14:nvContentPartPr>
              <p14:xfrm>
                <a:off x="2617573" y="634512"/>
                <a:ext cx="157680" cy="12060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4B3D5098-5A7B-48B7-AEFB-833ABB6D307F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613253" y="630192"/>
                  <a:ext cx="1663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5B890B81-E807-4EDD-B39E-D6C208935403}"/>
                    </a:ext>
                  </a:extLst>
                </p14:cNvPr>
                <p14:cNvContentPartPr/>
                <p14:nvPr/>
              </p14:nvContentPartPr>
              <p14:xfrm>
                <a:off x="2714413" y="611112"/>
                <a:ext cx="26280" cy="432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5B890B81-E807-4EDD-B39E-D6C208935403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710093" y="606792"/>
                  <a:ext cx="349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F06342DD-CFE5-47AD-80B4-A637AF1A9F69}"/>
                    </a:ext>
                  </a:extLst>
                </p14:cNvPr>
                <p14:cNvContentPartPr/>
                <p14:nvPr/>
              </p14:nvContentPartPr>
              <p14:xfrm>
                <a:off x="2687413" y="651792"/>
                <a:ext cx="124560" cy="8712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F06342DD-CFE5-47AD-80B4-A637AF1A9F69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683093" y="647472"/>
                  <a:ext cx="1332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0AED87BD-6AFC-4B51-9B4A-A9CD2795AE54}"/>
                    </a:ext>
                  </a:extLst>
                </p14:cNvPr>
                <p14:cNvContentPartPr/>
                <p14:nvPr/>
              </p14:nvContentPartPr>
              <p14:xfrm>
                <a:off x="2780653" y="615432"/>
                <a:ext cx="53640" cy="1152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0AED87BD-6AFC-4B51-9B4A-A9CD2795AE54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776333" y="611112"/>
                  <a:ext cx="622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A585FFA7-0EC0-40D6-BA6E-9F064FC36431}"/>
                    </a:ext>
                  </a:extLst>
                </p14:cNvPr>
                <p14:cNvContentPartPr/>
                <p14:nvPr/>
              </p14:nvContentPartPr>
              <p14:xfrm>
                <a:off x="2864893" y="588792"/>
                <a:ext cx="238320" cy="21420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A585FFA7-0EC0-40D6-BA6E-9F064FC36431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860573" y="584472"/>
                  <a:ext cx="24696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E775D698-36E7-4C60-BA2D-91DD956CAD04}"/>
                    </a:ext>
                  </a:extLst>
                </p14:cNvPr>
                <p14:cNvContentPartPr/>
                <p14:nvPr/>
              </p14:nvContentPartPr>
              <p14:xfrm>
                <a:off x="3142453" y="390432"/>
                <a:ext cx="154800" cy="24804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E775D698-36E7-4C60-BA2D-91DD956CAD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138133" y="386112"/>
                  <a:ext cx="163440" cy="25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348" name="Freihand 347">
                <a:extLst>
                  <a:ext uri="{FF2B5EF4-FFF2-40B4-BE49-F238E27FC236}">
                    <a16:creationId xmlns:a16="http://schemas.microsoft.com/office/drawing/2014/main" id="{82B97D60-0DBE-4298-999D-7764266F371D}"/>
                  </a:ext>
                </a:extLst>
              </p14:cNvPr>
              <p14:cNvContentPartPr/>
              <p14:nvPr/>
            </p14:nvContentPartPr>
            <p14:xfrm>
              <a:off x="5810053" y="784272"/>
              <a:ext cx="808200" cy="517320"/>
            </p14:xfrm>
          </p:contentPart>
        </mc:Choice>
        <mc:Fallback xmlns="">
          <p:pic>
            <p:nvPicPr>
              <p:cNvPr id="348" name="Freihand 347">
                <a:extLst>
                  <a:ext uri="{FF2B5EF4-FFF2-40B4-BE49-F238E27FC236}">
                    <a16:creationId xmlns:a16="http://schemas.microsoft.com/office/drawing/2014/main" id="{82B97D60-0DBE-4298-999D-7764266F371D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5805733" y="779952"/>
                <a:ext cx="816840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2">
            <p14:nvContentPartPr>
              <p14:cNvPr id="352" name="Freihand 351">
                <a:extLst>
                  <a:ext uri="{FF2B5EF4-FFF2-40B4-BE49-F238E27FC236}">
                    <a16:creationId xmlns:a16="http://schemas.microsoft.com/office/drawing/2014/main" id="{90AA4BDE-A549-4D74-9580-DFFF66483139}"/>
                  </a:ext>
                </a:extLst>
              </p14:cNvPr>
              <p14:cNvContentPartPr/>
              <p14:nvPr/>
            </p14:nvContentPartPr>
            <p14:xfrm>
              <a:off x="4658413" y="2239752"/>
              <a:ext cx="369720" cy="351000"/>
            </p14:xfrm>
          </p:contentPart>
        </mc:Choice>
        <mc:Fallback xmlns="">
          <p:pic>
            <p:nvPicPr>
              <p:cNvPr id="352" name="Freihand 351">
                <a:extLst>
                  <a:ext uri="{FF2B5EF4-FFF2-40B4-BE49-F238E27FC236}">
                    <a16:creationId xmlns:a16="http://schemas.microsoft.com/office/drawing/2014/main" id="{90AA4BDE-A549-4D74-9580-DFFF66483139}"/>
                  </a:ext>
                </a:extLst>
              </p:cNvPr>
              <p:cNvPicPr/>
              <p:nvPr/>
            </p:nvPicPr>
            <p:blipFill>
              <a:blip r:embed="rId633"/>
              <a:stretch>
                <a:fillRect/>
              </a:stretch>
            </p:blipFill>
            <p:spPr>
              <a:xfrm>
                <a:off x="4654093" y="2235432"/>
                <a:ext cx="378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353" name="Freihand 352">
                <a:extLst>
                  <a:ext uri="{FF2B5EF4-FFF2-40B4-BE49-F238E27FC236}">
                    <a16:creationId xmlns:a16="http://schemas.microsoft.com/office/drawing/2014/main" id="{5E0A0974-A033-4230-A6BC-96B16F9A4A0A}"/>
                  </a:ext>
                </a:extLst>
              </p14:cNvPr>
              <p14:cNvContentPartPr/>
              <p14:nvPr/>
            </p14:nvContentPartPr>
            <p14:xfrm>
              <a:off x="5281933" y="1997112"/>
              <a:ext cx="18360" cy="17640"/>
            </p14:xfrm>
          </p:contentPart>
        </mc:Choice>
        <mc:Fallback xmlns="">
          <p:pic>
            <p:nvPicPr>
              <p:cNvPr id="353" name="Freihand 352">
                <a:extLst>
                  <a:ext uri="{FF2B5EF4-FFF2-40B4-BE49-F238E27FC236}">
                    <a16:creationId xmlns:a16="http://schemas.microsoft.com/office/drawing/2014/main" id="{5E0A0974-A033-4230-A6BC-96B16F9A4A0A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5277613" y="1992792"/>
                <a:ext cx="27000" cy="2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57" name="Gruppieren 356">
            <a:extLst>
              <a:ext uri="{FF2B5EF4-FFF2-40B4-BE49-F238E27FC236}">
                <a16:creationId xmlns:a16="http://schemas.microsoft.com/office/drawing/2014/main" id="{3D1FB2E7-9B26-4077-925A-07EC983B80F0}"/>
              </a:ext>
            </a:extLst>
          </p:cNvPr>
          <p:cNvGrpSpPr/>
          <p:nvPr/>
        </p:nvGrpSpPr>
        <p:grpSpPr>
          <a:xfrm>
            <a:off x="526333" y="3252072"/>
            <a:ext cx="3595680" cy="2302920"/>
            <a:chOff x="526333" y="3252072"/>
            <a:chExt cx="3595680" cy="230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7CF318E0-7EBA-463D-AA33-CBBA51714DF3}"/>
                    </a:ext>
                  </a:extLst>
                </p14:cNvPr>
                <p14:cNvContentPartPr/>
                <p14:nvPr/>
              </p14:nvContentPartPr>
              <p14:xfrm>
                <a:off x="526333" y="5216952"/>
                <a:ext cx="105480" cy="1900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7CF318E0-7EBA-463D-AA33-CBBA51714DF3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522013" y="5212632"/>
                  <a:ext cx="1141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B3C49EE7-39A3-414B-AE34-64A57FC4D904}"/>
                    </a:ext>
                  </a:extLst>
                </p14:cNvPr>
                <p14:cNvContentPartPr/>
                <p14:nvPr/>
              </p14:nvContentPartPr>
              <p14:xfrm>
                <a:off x="644053" y="5344752"/>
                <a:ext cx="50040" cy="622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B3C49EE7-39A3-414B-AE34-64A57FC4D90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639733" y="5340432"/>
                  <a:ext cx="586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43BD1D3B-D137-4E1A-A546-B50C7339FED3}"/>
                    </a:ext>
                  </a:extLst>
                </p14:cNvPr>
                <p14:cNvContentPartPr/>
                <p14:nvPr/>
              </p14:nvContentPartPr>
              <p14:xfrm>
                <a:off x="779413" y="5210112"/>
                <a:ext cx="43560" cy="950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43BD1D3B-D137-4E1A-A546-B50C7339FED3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775093" y="5205792"/>
                  <a:ext cx="52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9A6D899-31E3-4FFB-93D8-4133E751E904}"/>
                    </a:ext>
                  </a:extLst>
                </p14:cNvPr>
                <p14:cNvContentPartPr/>
                <p14:nvPr/>
              </p14:nvContentPartPr>
              <p14:xfrm>
                <a:off x="747373" y="5117592"/>
                <a:ext cx="219960" cy="1411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9A6D899-31E3-4FFB-93D8-4133E751E904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743053" y="5113272"/>
                  <a:ext cx="2286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307ABA58-5069-46C9-847C-0DADA3BB0524}"/>
                    </a:ext>
                  </a:extLst>
                </p14:cNvPr>
                <p14:cNvContentPartPr/>
                <p14:nvPr/>
              </p14:nvContentPartPr>
              <p14:xfrm>
                <a:off x="865453" y="5086632"/>
                <a:ext cx="147960" cy="1778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307ABA58-5069-46C9-847C-0DADA3BB0524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861133" y="5082312"/>
                  <a:ext cx="1566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33BD623B-7FB6-4698-994C-90AAEF342AD0}"/>
                    </a:ext>
                  </a:extLst>
                </p14:cNvPr>
                <p14:cNvContentPartPr/>
                <p14:nvPr/>
              </p14:nvContentPartPr>
              <p14:xfrm>
                <a:off x="1058413" y="5070072"/>
                <a:ext cx="93240" cy="8136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33BD623B-7FB6-4698-994C-90AAEF342AD0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054093" y="5065752"/>
                  <a:ext cx="1018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76B69C38-11BC-47A4-8E3F-19FE49792348}"/>
                    </a:ext>
                  </a:extLst>
                </p14:cNvPr>
                <p14:cNvContentPartPr/>
                <p14:nvPr/>
              </p14:nvContentPartPr>
              <p14:xfrm>
                <a:off x="1160653" y="4997352"/>
                <a:ext cx="176400" cy="1256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76B69C38-11BC-47A4-8E3F-19FE49792348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156333" y="4993032"/>
                  <a:ext cx="1850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48EA48F2-E3FC-4C48-B95A-0EB61AF700E7}"/>
                    </a:ext>
                  </a:extLst>
                </p14:cNvPr>
                <p14:cNvContentPartPr/>
                <p14:nvPr/>
              </p14:nvContentPartPr>
              <p14:xfrm>
                <a:off x="2070733" y="4572192"/>
                <a:ext cx="8640" cy="9730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48EA48F2-E3FC-4C48-B95A-0EB61AF700E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2066413" y="4567872"/>
                  <a:ext cx="17280" cy="9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BBC35C9-544C-4A10-91C3-857EFE958FFD}"/>
                    </a:ext>
                  </a:extLst>
                </p14:cNvPr>
                <p14:cNvContentPartPr/>
                <p14:nvPr/>
              </p14:nvContentPartPr>
              <p14:xfrm>
                <a:off x="1607413" y="4986912"/>
                <a:ext cx="178560" cy="583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BBC35C9-544C-4A10-91C3-857EFE958FF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603093" y="4982592"/>
                  <a:ext cx="1872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69E8D5E1-56AA-478F-96A7-F414D58ADA87}"/>
                    </a:ext>
                  </a:extLst>
                </p14:cNvPr>
                <p14:cNvContentPartPr/>
                <p14:nvPr/>
              </p14:nvContentPartPr>
              <p14:xfrm>
                <a:off x="1783813" y="4919952"/>
                <a:ext cx="138240" cy="1778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69E8D5E1-56AA-478F-96A7-F414D58ADA87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779493" y="4915632"/>
                  <a:ext cx="1468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1A97238D-A568-4BAE-A4AA-DE3C41D1EB4C}"/>
                    </a:ext>
                  </a:extLst>
                </p14:cNvPr>
                <p14:cNvContentPartPr/>
                <p14:nvPr/>
              </p14:nvContentPartPr>
              <p14:xfrm>
                <a:off x="1860133" y="4602432"/>
                <a:ext cx="178560" cy="86544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1A97238D-A568-4BAE-A4AA-DE3C41D1EB4C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855813" y="4598112"/>
                  <a:ext cx="187200" cy="87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DAE20443-A432-4478-A84A-36F3FDE3DE67}"/>
                    </a:ext>
                  </a:extLst>
                </p14:cNvPr>
                <p14:cNvContentPartPr/>
                <p14:nvPr/>
              </p14:nvContentPartPr>
              <p14:xfrm>
                <a:off x="2935813" y="4705392"/>
                <a:ext cx="27360" cy="8676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DAE20443-A432-4478-A84A-36F3FDE3DE67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2931493" y="4701072"/>
                  <a:ext cx="360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0B462820-5804-4879-B0A1-160EEABFC931}"/>
                    </a:ext>
                  </a:extLst>
                </p14:cNvPr>
                <p14:cNvContentPartPr/>
                <p14:nvPr/>
              </p14:nvContentPartPr>
              <p14:xfrm>
                <a:off x="3185293" y="4251432"/>
                <a:ext cx="141840" cy="14436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0B462820-5804-4879-B0A1-160EEABFC931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180973" y="4247112"/>
                  <a:ext cx="1504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F2798296-A9AD-47DA-964D-E4B3113936FD}"/>
                    </a:ext>
                  </a:extLst>
                </p14:cNvPr>
                <p14:cNvContentPartPr/>
                <p14:nvPr/>
              </p14:nvContentPartPr>
              <p14:xfrm>
                <a:off x="3406693" y="3779832"/>
                <a:ext cx="311760" cy="40860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F2798296-A9AD-47DA-964D-E4B3113936FD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3402373" y="3775512"/>
                  <a:ext cx="32040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A7764BAB-B0C7-40EA-8DCD-5629AE98719D}"/>
                    </a:ext>
                  </a:extLst>
                </p14:cNvPr>
                <p14:cNvContentPartPr/>
                <p14:nvPr/>
              </p14:nvContentPartPr>
              <p14:xfrm>
                <a:off x="3997453" y="3349272"/>
                <a:ext cx="124560" cy="220572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A7764BAB-B0C7-40EA-8DCD-5629AE98719D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3993133" y="3344952"/>
                  <a:ext cx="133200" cy="22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9FB6D0FA-78E8-48F6-A2A3-F03E545C19E8}"/>
                    </a:ext>
                  </a:extLst>
                </p14:cNvPr>
                <p14:cNvContentPartPr/>
                <p14:nvPr/>
              </p14:nvContentPartPr>
              <p14:xfrm>
                <a:off x="2042653" y="3252072"/>
                <a:ext cx="2066760" cy="16452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9FB6D0FA-78E8-48F6-A2A3-F03E545C19E8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2038333" y="3247752"/>
                  <a:ext cx="2075400" cy="173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8349065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/>
              <a:t>Gütermarktgleichgewicht</a:t>
            </a:r>
          </a:p>
        </p:txBody>
      </p:sp>
      <p:grpSp>
        <p:nvGrpSpPr>
          <p:cNvPr id="7" name="Group 7"/>
          <p:cNvGrpSpPr/>
          <p:nvPr/>
        </p:nvGrpSpPr>
        <p:grpSpPr>
          <a:xfrm>
            <a:off x="4550439" y="1412294"/>
            <a:ext cx="4115434" cy="4180758"/>
            <a:chOff x="1187624" y="908720"/>
            <a:chExt cx="4536504" cy="4608512"/>
          </a:xfrm>
        </p:grpSpPr>
        <p:cxnSp>
          <p:nvCxnSpPr>
            <p:cNvPr id="8" name="Straight Arrow Connector 8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Straight Connector 10"/>
          <p:cNvCxnSpPr/>
          <p:nvPr/>
        </p:nvCxnSpPr>
        <p:spPr>
          <a:xfrm flipV="1">
            <a:off x="4550439" y="1804240"/>
            <a:ext cx="5291272" cy="1959731"/>
          </a:xfrm>
          <a:prstGeom prst="line">
            <a:avLst/>
          </a:prstGeom>
          <a:ln w="38100">
            <a:solidFill>
              <a:srgbClr val="C0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3"/>
          <p:cNvSpPr txBox="1"/>
          <p:nvPr/>
        </p:nvSpPr>
        <p:spPr>
          <a:xfrm>
            <a:off x="7621818" y="5628340"/>
            <a:ext cx="103105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000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000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" name="TextBox 14"/>
          <p:cNvSpPr txBox="1"/>
          <p:nvPr/>
        </p:nvSpPr>
        <p:spPr>
          <a:xfrm>
            <a:off x="2982655" y="1346970"/>
            <a:ext cx="1630575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cxnSp>
        <p:nvCxnSpPr>
          <p:cNvPr id="13" name="Straight Connector 23"/>
          <p:cNvCxnSpPr/>
          <p:nvPr/>
        </p:nvCxnSpPr>
        <p:spPr>
          <a:xfrm flipV="1">
            <a:off x="4550439" y="1477618"/>
            <a:ext cx="4180758" cy="4115434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ight Brace 27"/>
          <p:cNvSpPr/>
          <p:nvPr/>
        </p:nvSpPr>
        <p:spPr>
          <a:xfrm>
            <a:off x="7580785" y="2709583"/>
            <a:ext cx="522595" cy="1235582"/>
          </a:xfrm>
          <a:prstGeom prst="rightBrace">
            <a:avLst>
              <a:gd name="adj1" fmla="val 8333"/>
              <a:gd name="adj2" fmla="val 20842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17" name="TextBox 31"/>
          <p:cNvSpPr txBox="1"/>
          <p:nvPr/>
        </p:nvSpPr>
        <p:spPr>
          <a:xfrm>
            <a:off x="8835946" y="3690297"/>
            <a:ext cx="209384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Konsum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C(Y)=</a:t>
            </a:r>
            <a:r>
              <a:rPr lang="de-DE" sz="1600" dirty="0">
                <a:solidFill>
                  <a:srgbClr val="000000"/>
                </a:solidFill>
              </a:rPr>
              <a:t>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+c</a:t>
            </a:r>
            <a:r>
              <a:rPr lang="de-DE" sz="1600" baseline="-25000" dirty="0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32"/>
          <p:cNvSpPr txBox="1"/>
          <p:nvPr/>
        </p:nvSpPr>
        <p:spPr>
          <a:xfrm>
            <a:off x="8150864" y="2549962"/>
            <a:ext cx="1922321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Innvestitionen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I +</a:t>
            </a:r>
          </a:p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Staatsausgaben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G</a:t>
            </a:r>
          </a:p>
        </p:txBody>
      </p:sp>
      <p:cxnSp>
        <p:nvCxnSpPr>
          <p:cNvPr id="19" name="Straight Arrow Connector 33"/>
          <p:cNvCxnSpPr/>
          <p:nvPr/>
        </p:nvCxnSpPr>
        <p:spPr>
          <a:xfrm flipH="1" flipV="1">
            <a:off x="9449765" y="3380454"/>
            <a:ext cx="653244" cy="252868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35"/>
          <p:cNvSpPr txBox="1"/>
          <p:nvPr/>
        </p:nvSpPr>
        <p:spPr>
          <a:xfrm>
            <a:off x="8450785" y="177459"/>
            <a:ext cx="2545890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Ausgaben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=</a:t>
            </a:r>
          </a:p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Nachfrage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  <a:r>
              <a:rPr lang="de-DE" dirty="0">
                <a:solidFill>
                  <a:srgbClr val="000000"/>
                </a:solidFill>
              </a:rPr>
              <a:t>C</a:t>
            </a:r>
            <a:r>
              <a:rPr lang="de-DE" baseline="-25000" dirty="0">
                <a:solidFill>
                  <a:srgbClr val="000000"/>
                </a:solidFill>
              </a:rPr>
              <a:t>0</a:t>
            </a:r>
            <a:r>
              <a:rPr lang="de-DE" dirty="0">
                <a:solidFill>
                  <a:srgbClr val="000000"/>
                </a:solidFill>
              </a:rPr>
              <a:t>+c</a:t>
            </a:r>
            <a:r>
              <a:rPr lang="de-DE" baseline="-25000" dirty="0">
                <a:solidFill>
                  <a:srgbClr val="000000"/>
                </a:solidFill>
              </a:rPr>
              <a:t>y</a:t>
            </a:r>
            <a:r>
              <a:rPr lang="de-DE" dirty="0">
                <a:solidFill>
                  <a:srgbClr val="000000"/>
                </a:solidFill>
              </a:rPr>
              <a:t>Y+I+G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1" name="Straight Arrow Connector 37"/>
          <p:cNvCxnSpPr>
            <a:stCxn id="20" idx="2"/>
          </p:cNvCxnSpPr>
          <p:nvPr/>
        </p:nvCxnSpPr>
        <p:spPr>
          <a:xfrm flipH="1">
            <a:off x="9329543" y="798078"/>
            <a:ext cx="394187" cy="111338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/>
          <p:cNvSpPr txBox="1"/>
          <p:nvPr/>
        </p:nvSpPr>
        <p:spPr>
          <a:xfrm>
            <a:off x="2266011" y="4033917"/>
            <a:ext cx="1694310" cy="8461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de-DE" sz="1633" dirty="0"/>
              <a:t>Investitionen I</a:t>
            </a:r>
          </a:p>
          <a:p>
            <a:pPr algn="ctr"/>
            <a:r>
              <a:rPr lang="de-DE" sz="1633" dirty="0"/>
              <a:t>+</a:t>
            </a:r>
          </a:p>
          <a:p>
            <a:pPr algn="r"/>
            <a:r>
              <a:rPr lang="de-DE" sz="1633" dirty="0"/>
              <a:t>Staatsausgaben G</a:t>
            </a:r>
          </a:p>
        </p:txBody>
      </p:sp>
      <p:cxnSp>
        <p:nvCxnSpPr>
          <p:cNvPr id="24" name="Straight Connector 30"/>
          <p:cNvCxnSpPr/>
          <p:nvPr/>
        </p:nvCxnSpPr>
        <p:spPr>
          <a:xfrm flipV="1">
            <a:off x="4576695" y="3110727"/>
            <a:ext cx="5291272" cy="1959731"/>
          </a:xfrm>
          <a:prstGeom prst="line">
            <a:avLst/>
          </a:prstGeom>
          <a:ln w="381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feld 24"/>
          <p:cNvSpPr txBox="1"/>
          <p:nvPr/>
        </p:nvSpPr>
        <p:spPr>
          <a:xfrm>
            <a:off x="-26766" y="6358804"/>
            <a:ext cx="8519512" cy="37151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lvl="1"/>
            <a:r>
              <a:rPr lang="en-US" sz="1814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1700" b="1" u="sng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Gleichgewichtsbedingung</a:t>
            </a:r>
            <a:r>
              <a:rPr lang="en-US" sz="17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en-US" sz="1700" b="1" u="sng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Ausgaben</a:t>
            </a:r>
            <a:r>
              <a:rPr lang="en-US" sz="17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DE" sz="1700" dirty="0">
                <a:solidFill>
                  <a:srgbClr val="000000"/>
                </a:solidFill>
              </a:rPr>
              <a:t>Y</a:t>
            </a:r>
            <a:r>
              <a:rPr lang="de-DE" sz="1700" baseline="30000" dirty="0">
                <a:solidFill>
                  <a:srgbClr val="000000"/>
                </a:solidFill>
              </a:rPr>
              <a:t>D</a:t>
            </a:r>
            <a:r>
              <a:rPr lang="en-US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= </a:t>
            </a:r>
            <a:r>
              <a:rPr lang="en-US" sz="1700" b="1" u="sng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Einkommen</a:t>
            </a:r>
            <a:r>
              <a:rPr lang="en-US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(Y) = </a:t>
            </a:r>
            <a:r>
              <a:rPr lang="en-US" sz="17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Produktion</a:t>
            </a:r>
            <a:r>
              <a:rPr lang="en-US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(Y) = </a:t>
            </a:r>
            <a:r>
              <a:rPr lang="de-DE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de-DE" sz="1700" b="1" baseline="30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</a:t>
            </a:r>
            <a:endParaRPr lang="en-US" sz="1700" b="1" baseline="30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extfeld 26"/>
          <p:cNvSpPr txBox="1"/>
          <p:nvPr/>
        </p:nvSpPr>
        <p:spPr>
          <a:xfrm>
            <a:off x="8496156" y="1199542"/>
            <a:ext cx="598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sz="1633" dirty="0"/>
              <a:t>=Y</a:t>
            </a:r>
          </a:p>
        </p:txBody>
      </p:sp>
      <p:sp>
        <p:nvSpPr>
          <p:cNvPr id="22" name="Right Brace 28"/>
          <p:cNvSpPr/>
          <p:nvPr/>
        </p:nvSpPr>
        <p:spPr>
          <a:xfrm flipH="1">
            <a:off x="3968866" y="5070458"/>
            <a:ext cx="539830" cy="419391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28" name="Textfeld 27"/>
          <p:cNvSpPr txBox="1"/>
          <p:nvPr/>
        </p:nvSpPr>
        <p:spPr>
          <a:xfrm>
            <a:off x="1952807" y="5070458"/>
            <a:ext cx="2145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Autonomer Konsum </a:t>
            </a:r>
            <a:r>
              <a:rPr lang="de-DE" dirty="0">
                <a:solidFill>
                  <a:srgbClr val="000000"/>
                </a:solidFill>
              </a:rPr>
              <a:t>C</a:t>
            </a:r>
            <a:r>
              <a:rPr lang="de-DE" baseline="-25000" dirty="0">
                <a:solidFill>
                  <a:srgbClr val="000000"/>
                </a:solidFill>
              </a:rPr>
              <a:t>0</a:t>
            </a:r>
            <a:endParaRPr lang="de-DE" sz="1633" dirty="0"/>
          </a:p>
        </p:txBody>
      </p:sp>
      <p:sp>
        <p:nvSpPr>
          <p:cNvPr id="29" name="Right Brace 28"/>
          <p:cNvSpPr/>
          <p:nvPr/>
        </p:nvSpPr>
        <p:spPr>
          <a:xfrm flipH="1">
            <a:off x="3968122" y="3763971"/>
            <a:ext cx="539830" cy="1258404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30" name="Right Brace 28"/>
          <p:cNvSpPr/>
          <p:nvPr/>
        </p:nvSpPr>
        <p:spPr>
          <a:xfrm flipH="1">
            <a:off x="1736086" y="3885891"/>
            <a:ext cx="539830" cy="1745342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31" name="Textfeld 30"/>
          <p:cNvSpPr txBox="1"/>
          <p:nvPr/>
        </p:nvSpPr>
        <p:spPr>
          <a:xfrm>
            <a:off x="7690" y="4184043"/>
            <a:ext cx="2065924" cy="11522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1633" dirty="0"/>
              <a:t>Vom Einkommen</a:t>
            </a:r>
          </a:p>
          <a:p>
            <a:r>
              <a:rPr lang="de-DE" sz="1633" dirty="0"/>
              <a:t>unabhängiger Teil der </a:t>
            </a:r>
            <a:r>
              <a:rPr lang="de-DE" sz="1633" dirty="0" err="1"/>
              <a:t>gesamtwirtschaft</a:t>
            </a:r>
            <a:r>
              <a:rPr lang="de-DE" sz="1633" dirty="0"/>
              <a:t>- </a:t>
            </a:r>
            <a:r>
              <a:rPr lang="de-DE" sz="1633" dirty="0" err="1"/>
              <a:t>lichen</a:t>
            </a:r>
            <a:r>
              <a:rPr lang="de-DE" sz="1633" dirty="0"/>
              <a:t> Nachfrage</a:t>
            </a:r>
          </a:p>
        </p:txBody>
      </p:sp>
      <p:cxnSp>
        <p:nvCxnSpPr>
          <p:cNvPr id="32" name="Straight Connector 30"/>
          <p:cNvCxnSpPr/>
          <p:nvPr/>
        </p:nvCxnSpPr>
        <p:spPr>
          <a:xfrm flipV="1">
            <a:off x="7516290" y="2693443"/>
            <a:ext cx="6643" cy="2899609"/>
          </a:xfrm>
          <a:prstGeom prst="line">
            <a:avLst/>
          </a:prstGeom>
          <a:ln w="381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0"/>
          <p:cNvCxnSpPr/>
          <p:nvPr/>
        </p:nvCxnSpPr>
        <p:spPr>
          <a:xfrm flipV="1">
            <a:off x="4576694" y="2659129"/>
            <a:ext cx="2939596" cy="34314"/>
          </a:xfrm>
          <a:prstGeom prst="line">
            <a:avLst/>
          </a:prstGeom>
          <a:ln w="381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feld 36"/>
          <p:cNvSpPr txBox="1"/>
          <p:nvPr/>
        </p:nvSpPr>
        <p:spPr>
          <a:xfrm>
            <a:off x="3569335" y="2508777"/>
            <a:ext cx="923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dirty="0"/>
              <a:t>=Y=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p:sp>
        <p:nvSpPr>
          <p:cNvPr id="38" name="Textfeld 37"/>
          <p:cNvSpPr txBox="1"/>
          <p:nvPr/>
        </p:nvSpPr>
        <p:spPr>
          <a:xfrm>
            <a:off x="6827681" y="5625944"/>
            <a:ext cx="923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dirty="0"/>
              <a:t>=Y=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p:sp>
        <p:nvSpPr>
          <p:cNvPr id="39" name="TextBox 35"/>
          <p:cNvSpPr txBox="1"/>
          <p:nvPr/>
        </p:nvSpPr>
        <p:spPr>
          <a:xfrm>
            <a:off x="4639792" y="768461"/>
            <a:ext cx="3696653" cy="15747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>
                <a:latin typeface="Arial" panose="020B0604020202020204" pitchFamily="34" charset="0"/>
                <a:cs typeface="Arial" panose="020B0604020202020204" pitchFamily="34" charset="0"/>
              </a:rPr>
              <a:t>45°-Linie: Ort aller Punkte bei denen</a:t>
            </a:r>
          </a:p>
          <a:p>
            <a:r>
              <a:rPr lang="de-DE" sz="2000" dirty="0">
                <a:solidFill>
                  <a:srgbClr val="000000"/>
                </a:solidFill>
              </a:rPr>
              <a:t>Y</a:t>
            </a:r>
            <a:r>
              <a:rPr lang="de-DE" sz="2000" baseline="30000" dirty="0">
                <a:solidFill>
                  <a:srgbClr val="000000"/>
                </a:solidFill>
              </a:rPr>
              <a:t>D</a:t>
            </a:r>
            <a:r>
              <a:rPr lang="de-DE" sz="2000" dirty="0"/>
              <a:t>=Y gilt → Alle möglichen</a:t>
            </a:r>
          </a:p>
          <a:p>
            <a:r>
              <a:rPr lang="de-DE" sz="2000" dirty="0"/>
              <a:t>	     Gleichgewichtspunkte</a:t>
            </a:r>
          </a:p>
          <a:p>
            <a:r>
              <a:rPr lang="de-DE" sz="2000" dirty="0"/>
              <a:t>Gerade durch den Ursprung</a:t>
            </a:r>
          </a:p>
          <a:p>
            <a:r>
              <a:rPr lang="de-DE" sz="2000" dirty="0"/>
              <a:t>Mit Steigung eins</a:t>
            </a:r>
          </a:p>
        </p:txBody>
      </p:sp>
      <p:cxnSp>
        <p:nvCxnSpPr>
          <p:cNvPr id="40" name="Straight Arrow Connector 37"/>
          <p:cNvCxnSpPr/>
          <p:nvPr/>
        </p:nvCxnSpPr>
        <p:spPr>
          <a:xfrm>
            <a:off x="7340463" y="1688024"/>
            <a:ext cx="855278" cy="244851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ihandform 42"/>
          <p:cNvSpPr/>
          <p:nvPr/>
        </p:nvSpPr>
        <p:spPr>
          <a:xfrm>
            <a:off x="5089402" y="5090615"/>
            <a:ext cx="286603" cy="477672"/>
          </a:xfrm>
          <a:custGeom>
            <a:avLst/>
            <a:gdLst>
              <a:gd name="connsiteX0" fmla="*/ 0 w 286603"/>
              <a:gd name="connsiteY0" fmla="*/ 0 h 477672"/>
              <a:gd name="connsiteX1" fmla="*/ 218364 w 286603"/>
              <a:gd name="connsiteY1" fmla="*/ 218364 h 477672"/>
              <a:gd name="connsiteX2" fmla="*/ 286603 w 286603"/>
              <a:gd name="connsiteY2" fmla="*/ 477672 h 477672"/>
              <a:gd name="connsiteX3" fmla="*/ 286603 w 286603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03" h="477672">
                <a:moveTo>
                  <a:pt x="0" y="0"/>
                </a:moveTo>
                <a:cubicBezTo>
                  <a:pt x="85298" y="69376"/>
                  <a:pt x="170597" y="138752"/>
                  <a:pt x="218364" y="218364"/>
                </a:cubicBezTo>
                <a:cubicBezTo>
                  <a:pt x="266131" y="297976"/>
                  <a:pt x="286603" y="477672"/>
                  <a:pt x="286603" y="477672"/>
                </a:cubicBezTo>
                <a:lnTo>
                  <a:pt x="286603" y="477672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4" name="Rechteck 43"/>
          <p:cNvSpPr/>
          <p:nvPr/>
        </p:nvSpPr>
        <p:spPr>
          <a:xfrm>
            <a:off x="4783869" y="5211338"/>
            <a:ext cx="5341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45°</a:t>
            </a:r>
            <a:endParaRPr lang="de-DE" dirty="0"/>
          </a:p>
        </p:txBody>
      </p:sp>
      <p:sp>
        <p:nvSpPr>
          <p:cNvPr id="46" name="TextBox 14"/>
          <p:cNvSpPr txBox="1"/>
          <p:nvPr/>
        </p:nvSpPr>
        <p:spPr>
          <a:xfrm>
            <a:off x="-2258" y="2155093"/>
            <a:ext cx="46153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400" dirty="0">
                <a:latin typeface="Arial" panose="020B0604020202020204" pitchFamily="34" charset="0"/>
                <a:cs typeface="Arial" panose="020B0604020202020204" pitchFamily="34" charset="0"/>
              </a:rPr>
              <a:t>Schnittpunkt zwischen 45°-Linie und Nachfragefunktion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47" name="TextBox 14"/>
          <p:cNvSpPr txBox="1"/>
          <p:nvPr/>
        </p:nvSpPr>
        <p:spPr>
          <a:xfrm>
            <a:off x="3408277" y="5873938"/>
            <a:ext cx="46153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400" dirty="0">
                <a:latin typeface="Arial" panose="020B0604020202020204" pitchFamily="34" charset="0"/>
                <a:cs typeface="Arial" panose="020B0604020202020204" pitchFamily="34" charset="0"/>
              </a:rPr>
              <a:t>Schnittpunkt zwischen 45°-Linie und Nachfragefunktion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5" name="Rechteck 34">
            <a:extLst>
              <a:ext uri="{FF2B5EF4-FFF2-40B4-BE49-F238E27FC236}">
                <a16:creationId xmlns:a16="http://schemas.microsoft.com/office/drawing/2014/main" id="{77EAEDD0-9FA0-46B8-ADE0-9EC314DE131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2214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/>
      <p:bldP spid="18" grpId="0"/>
      <p:bldP spid="20" grpId="0"/>
      <p:bldP spid="23" grpId="0"/>
      <p:bldP spid="25" grpId="0" animBg="1"/>
      <p:bldP spid="27" grpId="0"/>
      <p:bldP spid="22" grpId="0" animBg="1"/>
      <p:bldP spid="28" grpId="0"/>
      <p:bldP spid="29" grpId="0" animBg="1"/>
      <p:bldP spid="30" grpId="0" animBg="1"/>
      <p:bldP spid="31" grpId="0"/>
      <p:bldP spid="37" grpId="0"/>
      <p:bldP spid="38" grpId="0"/>
      <p:bldP spid="39" grpId="0"/>
      <p:bldP spid="43" grpId="0" animBg="1"/>
      <p:bldP spid="44" grpId="0"/>
      <p:bldP spid="46" grpId="0"/>
      <p:bldP spid="47" grpId="0"/>
    </p:bldLst>
  </p:timing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1770</Words>
  <Application>Microsoft Office PowerPoint</Application>
  <PresentationFormat>Breitbild</PresentationFormat>
  <Paragraphs>340</Paragraphs>
  <Slides>33</Slides>
  <Notes>25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33</vt:i4>
      </vt:variant>
    </vt:vector>
  </HeadingPairs>
  <TitlesOfParts>
    <vt:vector size="42" baseType="lpstr">
      <vt:lpstr>Arial</vt:lpstr>
      <vt:lpstr>Arial Unicode MS</vt:lpstr>
      <vt:lpstr>Calibri</vt:lpstr>
      <vt:lpstr>Calibri Light</vt:lpstr>
      <vt:lpstr>Cambria Math</vt:lpstr>
      <vt:lpstr>Sparkasse Rg</vt:lpstr>
      <vt:lpstr>Times New Roman</vt:lpstr>
      <vt:lpstr>Wingdings</vt:lpstr>
      <vt:lpstr>Office</vt:lpstr>
      <vt:lpstr>PowerPoint-Präsentation</vt:lpstr>
      <vt:lpstr>PowerPoint-Präsentation</vt:lpstr>
      <vt:lpstr>Makroökonomie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bjk</dc:creator>
  <cp:lastModifiedBy>Köster, Bernhard Johannes</cp:lastModifiedBy>
  <cp:revision>338</cp:revision>
  <cp:lastPrinted>2022-03-02T20:18:27Z</cp:lastPrinted>
  <dcterms:created xsi:type="dcterms:W3CDTF">2022-03-01T20:52:11Z</dcterms:created>
  <dcterms:modified xsi:type="dcterms:W3CDTF">2024-11-28T10:40:23Z</dcterms:modified>
</cp:coreProperties>
</file>